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535" r:id="rId1"/>
  </p:sldMasterIdLst>
  <p:notesMasterIdLst>
    <p:notesMasterId r:id="rId17"/>
  </p:notesMasterIdLst>
  <p:handoutMasterIdLst>
    <p:handoutMasterId r:id="rId18"/>
  </p:handoutMasterIdLst>
  <p:sldIdLst>
    <p:sldId id="996" r:id="rId2"/>
    <p:sldId id="1151" r:id="rId3"/>
    <p:sldId id="1140" r:id="rId4"/>
    <p:sldId id="1141" r:id="rId5"/>
    <p:sldId id="1142" r:id="rId6"/>
    <p:sldId id="1143" r:id="rId7"/>
    <p:sldId id="1146" r:id="rId8"/>
    <p:sldId id="1148" r:id="rId9"/>
    <p:sldId id="1149" r:id="rId10"/>
    <p:sldId id="1127" r:id="rId11"/>
    <p:sldId id="1150" r:id="rId12"/>
    <p:sldId id="1133" r:id="rId13"/>
    <p:sldId id="1131" r:id="rId14"/>
    <p:sldId id="1098" r:id="rId15"/>
    <p:sldId id="1011" r:id="rId16"/>
  </p:sldIdLst>
  <p:sldSz cx="9144000" cy="6858000" type="screen4x3"/>
  <p:notesSz cx="7010400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16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33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49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66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5825" algn="l" defTabSz="91433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2990" algn="l" defTabSz="91433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155" algn="l" defTabSz="91433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320" algn="l" defTabSz="91433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tovar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E"/>
    <a:srgbClr val="95B3D7"/>
    <a:srgbClr val="9395D7"/>
    <a:srgbClr val="9DC3E6"/>
    <a:srgbClr val="E6E6E6"/>
    <a:srgbClr val="F20000"/>
    <a:srgbClr val="009900"/>
    <a:srgbClr val="9FC730"/>
    <a:srgbClr val="1F4E7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95501" autoAdjust="0"/>
  </p:normalViewPr>
  <p:slideViewPr>
    <p:cSldViewPr snapToObjects="1">
      <p:cViewPr varScale="1">
        <p:scale>
          <a:sx n="84" d="100"/>
          <a:sy n="84" d="100"/>
        </p:scale>
        <p:origin x="600" y="96"/>
      </p:cViewPr>
      <p:guideLst>
        <p:guide orient="horz" pos="482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3222" y="6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erwtew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rv0101\Comercial\Investigaciones\Investigaciones%20Economicas\Perfiles%20de%20Inversion%20A&amp;E\Perfiles%20Inversi&#243;n\2018\Empinamiento%20Tesor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Oraculos%20Renta%20Fija\Abril%202018%20PMI%20(Perdiendo%20el%20Momentum%20Ideal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Indicadores%20Economicos\Mercado%20Cambiario\EX%20IM%20U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Oraculos%20Renta%20Fija\Mayo%202018%20Popualridad%20Trump%20vs%20D&#243;la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Informe%20TES\Indicadores%20T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Informe%20TES\AUM%20ET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Oraculos%20Renta%20Fija\Junio%20%202018%20IEP%20RF%20y%20RV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ROOT_HOME03\HOME\CB_01_ESRF\Informe%20TES\AUM%20ET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Indicadores%20Economicos\Mercado%20Cambiario\IEP%20semanal%20balanza%20cambiari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Informe%20TES\Indicadores%20T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erwtew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Indicadores%20Economicos\Mercado%20Cambiario\Reservas%20internacinales%20Colombi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rv0101\ROOT_HOME03\HOME\CB_01_ESRF\Oraculos%20Renta%20Fija\CDS%20Colombi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rv0101\Comercial\Investigaciones\Investigaciones%20Economicas\Indicadores%20Economicos\Mercado%20Cambiario\IEP%20semanal%20balanza%20cambiaria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hian%20Cruz\D&#243;lar\19112018%20BTC.xlsm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Indicadores%20Economicos\Mercado%20Cambiario\PM%2020%20dias,%20reservas%20internacional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Indicadores%20Economicos\Sector%20Constructor\Base%20de%20datos%20(Tati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rv0101\Comercial\Investigaciones\Investigaciones%20Economicas\Perfiles%20de%20Inversion%20A&amp;E\Perfiles%20Inversi&#243;n\2018\jdbr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Perfiles%20de%20Inversion%20A&amp;E\Perfiles%20Inversi&#243;n\2018\jdb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Perfiles%20de%20Inversion%20A&amp;E\Perfiles%20Inversi&#243;n\2018\jdb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Perfiles%20de%20Inversion%20A&amp;E\Perfiles%20Inversi&#243;n\2018\jdbr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ROOT_HOME03\HOME\CB_01_ESRF\Inflaci&#243;n\Metas%20IPC%20Banrep%20vs%20devaluac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Perfiles%20de%20Inversion%20A&amp;E\Perfiles%20Inversi&#243;n\2018\jdb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JDBR\Proyecciones%20Economicas\Proyecciones%20economicas%20CdB%20Oct%202018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34.15\root_home03\HOME\CB_01_ESRF\Banrep\Encuesta%20expectativas%20TASAS%20(Banrep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FSRV01HOM\Root_Home02\Home\INVESTIG\Bases%20de%20datos\Macro%20Colombia\IPC\Reforma%20Tributaria\ESTIMACION%20CAMBIO%20IVA%20LEY%20DE%20FINANCIAMIENTO%20v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F0182mpc\Desktop\nov%209\PIB,%20&#205;ndices%20L&#237;deres,%20Empleo%20Base%202015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Deficit%20Fisc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Indicadores%20Economicos\Mercado%20Cambiario\Deficit%20gemel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bsrv0101\Comercial\Investigaciones\Investigaciones%20Economicas\Indicadores%20Economicos\Mercado%20Cambiario\Monedas%20base%20100%20y%20volatilidad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bsrv0101\Comercial\Investigaciones\Investigaciones%20Economicas\Indicadores%20Economicos\Mercado%20Cambiario\Correlacion%20wti%20vs%20usdcop%20vs%20eu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ROOT_HOME03\HOME\CB_01_ESRF\Oraculos%20Renta%20Fija\Petroleo%20Bre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34.15\root_home03\HOME\CB_01_ESRF\FED\2017%200920%20FED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rv0101\Comercial\Investigaciones\Investigaciones%20Economicas\WIRP%20Noviemb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8194444444445"/>
          <c:y val="6.2850498900727206E-2"/>
          <c:w val="0.74809143518518517"/>
          <c:h val="0.72924488415356004"/>
        </c:manualLayout>
      </c:layout>
      <c:lineChart>
        <c:grouping val="standard"/>
        <c:varyColors val="0"/>
        <c:ser>
          <c:idx val="0"/>
          <c:order val="0"/>
          <c:tx>
            <c:v>Banrep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Hoja1!$B$33:$B$83</c:f>
              <c:numCache>
                <c:formatCode>m/d/yyyy</c:formatCode>
                <c:ptCount val="51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  <c:pt idx="44">
                  <c:v>42825</c:v>
                </c:pt>
                <c:pt idx="45">
                  <c:v>42916</c:v>
                </c:pt>
                <c:pt idx="46">
                  <c:v>43008</c:v>
                </c:pt>
                <c:pt idx="47">
                  <c:v>43100</c:v>
                </c:pt>
                <c:pt idx="48">
                  <c:v>43190</c:v>
                </c:pt>
                <c:pt idx="49">
                  <c:v>43281</c:v>
                </c:pt>
                <c:pt idx="50">
                  <c:v>43373</c:v>
                </c:pt>
              </c:numCache>
            </c:numRef>
          </c:cat>
          <c:val>
            <c:numRef>
              <c:f>Hoja1!$M$33:$M$83</c:f>
              <c:numCache>
                <c:formatCode>0%</c:formatCode>
                <c:ptCount val="51"/>
                <c:pt idx="0">
                  <c:v>0.06</c:v>
                </c:pt>
                <c:pt idx="1">
                  <c:v>6.5000000000000002E-2</c:v>
                </c:pt>
                <c:pt idx="2">
                  <c:v>7.0000000000000007E-2</c:v>
                </c:pt>
                <c:pt idx="3">
                  <c:v>7.4999999999999997E-2</c:v>
                </c:pt>
                <c:pt idx="4">
                  <c:v>8.2500000000000004E-2</c:v>
                </c:pt>
                <c:pt idx="5">
                  <c:v>0.09</c:v>
                </c:pt>
                <c:pt idx="6">
                  <c:v>9.2499999999999999E-2</c:v>
                </c:pt>
                <c:pt idx="7">
                  <c:v>9.5000000000000001E-2</c:v>
                </c:pt>
                <c:pt idx="8">
                  <c:v>9.7500000000000003E-2</c:v>
                </c:pt>
                <c:pt idx="9">
                  <c:v>9.7500000000000003E-2</c:v>
                </c:pt>
                <c:pt idx="10">
                  <c:v>0.1</c:v>
                </c:pt>
                <c:pt idx="11">
                  <c:v>9.5000000000000001E-2</c:v>
                </c:pt>
                <c:pt idx="12">
                  <c:v>7.0000000000000007E-2</c:v>
                </c:pt>
                <c:pt idx="13">
                  <c:v>4.4999999999999998E-2</c:v>
                </c:pt>
                <c:pt idx="14">
                  <c:v>0.04</c:v>
                </c:pt>
                <c:pt idx="15">
                  <c:v>3.5000000000000003E-2</c:v>
                </c:pt>
                <c:pt idx="16">
                  <c:v>3.5000000000000003E-2</c:v>
                </c:pt>
                <c:pt idx="17">
                  <c:v>0.03</c:v>
                </c:pt>
                <c:pt idx="18">
                  <c:v>0.03</c:v>
                </c:pt>
                <c:pt idx="19">
                  <c:v>0.03</c:v>
                </c:pt>
                <c:pt idx="20">
                  <c:v>3.5000000000000003E-2</c:v>
                </c:pt>
                <c:pt idx="21">
                  <c:v>4.2500000000000003E-2</c:v>
                </c:pt>
                <c:pt idx="22">
                  <c:v>4.4999999999999998E-2</c:v>
                </c:pt>
                <c:pt idx="23">
                  <c:v>4.7500000000000001E-2</c:v>
                </c:pt>
                <c:pt idx="24">
                  <c:v>5.2499999999999998E-2</c:v>
                </c:pt>
                <c:pt idx="25">
                  <c:v>5.2499999999999998E-2</c:v>
                </c:pt>
                <c:pt idx="26">
                  <c:v>4.7500000000000001E-2</c:v>
                </c:pt>
                <c:pt idx="27">
                  <c:v>4.2500000000000003E-2</c:v>
                </c:pt>
                <c:pt idx="28">
                  <c:v>3.2500000000000001E-2</c:v>
                </c:pt>
                <c:pt idx="29">
                  <c:v>3.2500000000000001E-2</c:v>
                </c:pt>
                <c:pt idx="30">
                  <c:v>3.2500000000000001E-2</c:v>
                </c:pt>
                <c:pt idx="31">
                  <c:v>3.2500000000000001E-2</c:v>
                </c:pt>
                <c:pt idx="32">
                  <c:v>3.2500000000000001E-2</c:v>
                </c:pt>
                <c:pt idx="33">
                  <c:v>0.04</c:v>
                </c:pt>
                <c:pt idx="34">
                  <c:v>4.4999999999999998E-2</c:v>
                </c:pt>
                <c:pt idx="35">
                  <c:v>4.4999999999999998E-2</c:v>
                </c:pt>
                <c:pt idx="36">
                  <c:v>4.4999999999999998E-2</c:v>
                </c:pt>
                <c:pt idx="37">
                  <c:v>4.4999999999999998E-2</c:v>
                </c:pt>
                <c:pt idx="38">
                  <c:v>4.7500000000000001E-2</c:v>
                </c:pt>
                <c:pt idx="39">
                  <c:v>5.7500000000000002E-2</c:v>
                </c:pt>
                <c:pt idx="40">
                  <c:v>6.5000000000000002E-2</c:v>
                </c:pt>
                <c:pt idx="41">
                  <c:v>7.4999999999999997E-2</c:v>
                </c:pt>
                <c:pt idx="42">
                  <c:v>7.7499999999999999E-2</c:v>
                </c:pt>
                <c:pt idx="43">
                  <c:v>7.4999999999999997E-2</c:v>
                </c:pt>
                <c:pt idx="44">
                  <c:v>7.0000000000000007E-2</c:v>
                </c:pt>
                <c:pt idx="45">
                  <c:v>5.7500000000000002E-2</c:v>
                </c:pt>
                <c:pt idx="46">
                  <c:v>5.2499999999999998E-2</c:v>
                </c:pt>
                <c:pt idx="47">
                  <c:v>4.7500000000000001E-2</c:v>
                </c:pt>
                <c:pt idx="48">
                  <c:v>4.4999999999999998E-2</c:v>
                </c:pt>
                <c:pt idx="49">
                  <c:v>4.2500000000000003E-2</c:v>
                </c:pt>
                <c:pt idx="50">
                  <c:v>4.2500000000000003E-2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FA-4B93-8437-C1E159D20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613184"/>
        <c:axId val="1287601424"/>
      </c:lineChart>
      <c:lineChart>
        <c:grouping val="standard"/>
        <c:varyColors val="0"/>
        <c:ser>
          <c:idx val="1"/>
          <c:order val="1"/>
          <c:tx>
            <c:v>Variación TRM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Hoja1!$H$33:$H$83</c:f>
              <c:numCache>
                <c:formatCode>0%</c:formatCode>
                <c:ptCount val="51"/>
                <c:pt idx="0">
                  <c:v>-2.76382978723404E-2</c:v>
                </c:pt>
                <c:pt idx="1">
                  <c:v>-3.6811106436684948E-2</c:v>
                </c:pt>
                <c:pt idx="2">
                  <c:v>0.10680968144103886</c:v>
                </c:pt>
                <c:pt idx="3">
                  <c:v>4.8535198950590219E-2</c:v>
                </c:pt>
                <c:pt idx="4">
                  <c:v>-1.9715104702304198E-2</c:v>
                </c:pt>
                <c:pt idx="5">
                  <c:v>-3.8086918541166082E-2</c:v>
                </c:pt>
                <c:pt idx="6">
                  <c:v>-0.23326406556485602</c:v>
                </c:pt>
                <c:pt idx="7">
                  <c:v>-0.15750625521267725</c:v>
                </c:pt>
                <c:pt idx="8">
                  <c:v>-9.8214285714285698E-2</c:v>
                </c:pt>
                <c:pt idx="9">
                  <c:v>-0.16859646732960998</c:v>
                </c:pt>
                <c:pt idx="10">
                  <c:v>-3.495440729483279E-2</c:v>
                </c:pt>
                <c:pt idx="11">
                  <c:v>8.1275058159679281E-2</c:v>
                </c:pt>
                <c:pt idx="12">
                  <c:v>0.11584158415841594</c:v>
                </c:pt>
                <c:pt idx="13">
                  <c:v>0.39104314582195521</c:v>
                </c:pt>
                <c:pt idx="14">
                  <c:v>0.12475065616797898</c:v>
                </c:pt>
                <c:pt idx="15">
                  <c:v>-0.12181277180132755</c:v>
                </c:pt>
                <c:pt idx="16">
                  <c:v>-9.3611357586512844E-2</c:v>
                </c:pt>
                <c:pt idx="17">
                  <c:v>-0.24652532391048299</c:v>
                </c:pt>
                <c:pt idx="18">
                  <c:v>-0.1132476139360139</c:v>
                </c:pt>
                <c:pt idx="19">
                  <c:v>-6.0675562969141006E-2</c:v>
                </c:pt>
                <c:pt idx="20">
                  <c:v>-5.7807146353401784E-2</c:v>
                </c:pt>
                <c:pt idx="21">
                  <c:v>-2.4803293210359012E-2</c:v>
                </c:pt>
                <c:pt idx="22">
                  <c:v>-6.8947368421052646E-2</c:v>
                </c:pt>
                <c:pt idx="23">
                  <c:v>7.1032186459489388E-2</c:v>
                </c:pt>
                <c:pt idx="24">
                  <c:v>7.0029611927893143E-3</c:v>
                </c:pt>
                <c:pt idx="25">
                  <c:v>-4.5337964199839598E-2</c:v>
                </c:pt>
                <c:pt idx="26">
                  <c:v>8.4737139626906988E-3</c:v>
                </c:pt>
                <c:pt idx="27">
                  <c:v>-6.7202072538860125E-2</c:v>
                </c:pt>
                <c:pt idx="28">
                  <c:v>-8.8527533301004047E-2</c:v>
                </c:pt>
                <c:pt idx="29">
                  <c:v>2.1464752469705806E-2</c:v>
                </c:pt>
                <c:pt idx="30">
                  <c:v>7.7791915873967943E-2</c:v>
                </c:pt>
                <c:pt idx="31">
                  <c:v>5.8990168305282475E-2</c:v>
                </c:pt>
                <c:pt idx="32">
                  <c:v>9.3514755657184256E-2</c:v>
                </c:pt>
                <c:pt idx="33">
                  <c:v>8.0328767123287514E-2</c:v>
                </c:pt>
                <c:pt idx="34">
                  <c:v>-2.224395013444147E-2</c:v>
                </c:pt>
                <c:pt idx="35">
                  <c:v>6.2050878573301826E-2</c:v>
                </c:pt>
                <c:pt idx="36">
                  <c:v>0.2303830227743271</c:v>
                </c:pt>
                <c:pt idx="37">
                  <c:v>0.31867518766484082</c:v>
                </c:pt>
                <c:pt idx="38">
                  <c:v>0.3856382978723405</c:v>
                </c:pt>
                <c:pt idx="39">
                  <c:v>0.52602726195179783</c:v>
                </c:pt>
                <c:pt idx="40">
                  <c:v>0.33566109965924862</c:v>
                </c:pt>
                <c:pt idx="41">
                  <c:v>0.15408669564214006</c:v>
                </c:pt>
                <c:pt idx="42">
                  <c:v>0.12097888675623802</c:v>
                </c:pt>
                <c:pt idx="43">
                  <c:v>-6.6846823521796828E-2</c:v>
                </c:pt>
                <c:pt idx="44">
                  <c:v>-5.4488188976377971E-2</c:v>
                </c:pt>
                <c:pt idx="45">
                  <c:v>-4.183622117573349E-2</c:v>
                </c:pt>
                <c:pt idx="46">
                  <c:v>4.2720408198209103E-2</c:v>
                </c:pt>
                <c:pt idx="47">
                  <c:v>1.9300466471292133E-2</c:v>
                </c:pt>
                <c:pt idx="48">
                  <c:v>-6.0959360426382503E-3</c:v>
                </c:pt>
                <c:pt idx="49">
                  <c:v>-2.8497589548448943E-2</c:v>
                </c:pt>
                <c:pt idx="50">
                  <c:v>-3.739039048901438E-2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FA-4B93-8437-C1E159D20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600304"/>
        <c:axId val="1287609264"/>
      </c:lineChart>
      <c:dateAx>
        <c:axId val="128761318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87601424"/>
        <c:crosses val="autoZero"/>
        <c:auto val="1"/>
        <c:lblOffset val="100"/>
        <c:baseTimeUnit val="months"/>
        <c:majorUnit val="1"/>
        <c:majorTimeUnit val="years"/>
      </c:dateAx>
      <c:valAx>
        <c:axId val="1287601424"/>
        <c:scaling>
          <c:orientation val="minMax"/>
          <c:min val="2.0000000000000004E-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87613184"/>
        <c:crosses val="autoZero"/>
        <c:crossBetween val="between"/>
      </c:valAx>
      <c:valAx>
        <c:axId val="1287609264"/>
        <c:scaling>
          <c:orientation val="minMax"/>
          <c:max val="0.9"/>
          <c:min val="-0.3000000000000000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87600304"/>
        <c:crosses val="max"/>
        <c:crossBetween val="between"/>
      </c:valAx>
      <c:catAx>
        <c:axId val="128760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287609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384943755287466E-2"/>
          <c:y val="5.0002585248821965E-2"/>
          <c:w val="0.54208518518518523"/>
          <c:h val="0.10110180957212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Hoja1!$D$6</c:f>
              <c:strCache>
                <c:ptCount val="1"/>
                <c:pt idx="0">
                  <c:v>Empinamiento Tesoros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Hoja1!$A$8:$A$9368</c:f>
              <c:numCache>
                <c:formatCode>m/d/yyyy</c:formatCode>
                <c:ptCount val="9361"/>
                <c:pt idx="0">
                  <c:v>30320</c:v>
                </c:pt>
                <c:pt idx="1">
                  <c:v>30321</c:v>
                </c:pt>
                <c:pt idx="2">
                  <c:v>30322</c:v>
                </c:pt>
                <c:pt idx="3">
                  <c:v>30323</c:v>
                </c:pt>
                <c:pt idx="4">
                  <c:v>30326</c:v>
                </c:pt>
                <c:pt idx="5">
                  <c:v>30327</c:v>
                </c:pt>
                <c:pt idx="6">
                  <c:v>30328</c:v>
                </c:pt>
                <c:pt idx="7">
                  <c:v>30329</c:v>
                </c:pt>
                <c:pt idx="8">
                  <c:v>30330</c:v>
                </c:pt>
                <c:pt idx="9">
                  <c:v>30333</c:v>
                </c:pt>
                <c:pt idx="10">
                  <c:v>30334</c:v>
                </c:pt>
                <c:pt idx="11">
                  <c:v>30335</c:v>
                </c:pt>
                <c:pt idx="12">
                  <c:v>30336</c:v>
                </c:pt>
                <c:pt idx="13">
                  <c:v>30337</c:v>
                </c:pt>
                <c:pt idx="14">
                  <c:v>30340</c:v>
                </c:pt>
                <c:pt idx="15">
                  <c:v>30341</c:v>
                </c:pt>
                <c:pt idx="16">
                  <c:v>30342</c:v>
                </c:pt>
                <c:pt idx="17">
                  <c:v>30343</c:v>
                </c:pt>
                <c:pt idx="18">
                  <c:v>30344</c:v>
                </c:pt>
                <c:pt idx="19">
                  <c:v>30347</c:v>
                </c:pt>
                <c:pt idx="20">
                  <c:v>30348</c:v>
                </c:pt>
                <c:pt idx="21">
                  <c:v>30349</c:v>
                </c:pt>
                <c:pt idx="22">
                  <c:v>30350</c:v>
                </c:pt>
                <c:pt idx="23">
                  <c:v>30351</c:v>
                </c:pt>
                <c:pt idx="24">
                  <c:v>30354</c:v>
                </c:pt>
                <c:pt idx="25">
                  <c:v>30355</c:v>
                </c:pt>
                <c:pt idx="26">
                  <c:v>30356</c:v>
                </c:pt>
                <c:pt idx="27">
                  <c:v>30357</c:v>
                </c:pt>
                <c:pt idx="28">
                  <c:v>30358</c:v>
                </c:pt>
                <c:pt idx="29">
                  <c:v>30361</c:v>
                </c:pt>
                <c:pt idx="30">
                  <c:v>30362</c:v>
                </c:pt>
                <c:pt idx="31">
                  <c:v>30363</c:v>
                </c:pt>
                <c:pt idx="32">
                  <c:v>30364</c:v>
                </c:pt>
                <c:pt idx="33">
                  <c:v>30365</c:v>
                </c:pt>
                <c:pt idx="34">
                  <c:v>30368</c:v>
                </c:pt>
                <c:pt idx="35">
                  <c:v>30369</c:v>
                </c:pt>
                <c:pt idx="36">
                  <c:v>30370</c:v>
                </c:pt>
                <c:pt idx="37">
                  <c:v>30371</c:v>
                </c:pt>
                <c:pt idx="38">
                  <c:v>30372</c:v>
                </c:pt>
                <c:pt idx="39">
                  <c:v>30375</c:v>
                </c:pt>
                <c:pt idx="40">
                  <c:v>30376</c:v>
                </c:pt>
                <c:pt idx="41">
                  <c:v>30377</c:v>
                </c:pt>
                <c:pt idx="42">
                  <c:v>30378</c:v>
                </c:pt>
                <c:pt idx="43">
                  <c:v>30379</c:v>
                </c:pt>
                <c:pt idx="44">
                  <c:v>30382</c:v>
                </c:pt>
                <c:pt idx="45">
                  <c:v>30383</c:v>
                </c:pt>
                <c:pt idx="46">
                  <c:v>30384</c:v>
                </c:pt>
                <c:pt idx="47">
                  <c:v>30385</c:v>
                </c:pt>
                <c:pt idx="48">
                  <c:v>30386</c:v>
                </c:pt>
                <c:pt idx="49">
                  <c:v>30389</c:v>
                </c:pt>
                <c:pt idx="50">
                  <c:v>30390</c:v>
                </c:pt>
                <c:pt idx="51">
                  <c:v>30391</c:v>
                </c:pt>
                <c:pt idx="52">
                  <c:v>30392</c:v>
                </c:pt>
                <c:pt idx="53">
                  <c:v>30393</c:v>
                </c:pt>
                <c:pt idx="54">
                  <c:v>30396</c:v>
                </c:pt>
                <c:pt idx="55">
                  <c:v>30397</c:v>
                </c:pt>
                <c:pt idx="56">
                  <c:v>30398</c:v>
                </c:pt>
                <c:pt idx="57">
                  <c:v>30399</c:v>
                </c:pt>
                <c:pt idx="58">
                  <c:v>30400</c:v>
                </c:pt>
                <c:pt idx="59">
                  <c:v>30403</c:v>
                </c:pt>
                <c:pt idx="60">
                  <c:v>30404</c:v>
                </c:pt>
                <c:pt idx="61">
                  <c:v>30405</c:v>
                </c:pt>
                <c:pt idx="62">
                  <c:v>30406</c:v>
                </c:pt>
                <c:pt idx="63">
                  <c:v>30407</c:v>
                </c:pt>
                <c:pt idx="64">
                  <c:v>30410</c:v>
                </c:pt>
                <c:pt idx="65">
                  <c:v>30411</c:v>
                </c:pt>
                <c:pt idx="66">
                  <c:v>30412</c:v>
                </c:pt>
                <c:pt idx="67">
                  <c:v>30413</c:v>
                </c:pt>
                <c:pt idx="68">
                  <c:v>30414</c:v>
                </c:pt>
                <c:pt idx="69">
                  <c:v>30417</c:v>
                </c:pt>
                <c:pt idx="70">
                  <c:v>30418</c:v>
                </c:pt>
                <c:pt idx="71">
                  <c:v>30419</c:v>
                </c:pt>
                <c:pt idx="72">
                  <c:v>30420</c:v>
                </c:pt>
                <c:pt idx="73">
                  <c:v>30421</c:v>
                </c:pt>
                <c:pt idx="74">
                  <c:v>30424</c:v>
                </c:pt>
                <c:pt idx="75">
                  <c:v>30425</c:v>
                </c:pt>
                <c:pt idx="76">
                  <c:v>30426</c:v>
                </c:pt>
                <c:pt idx="77">
                  <c:v>30427</c:v>
                </c:pt>
                <c:pt idx="78">
                  <c:v>30428</c:v>
                </c:pt>
                <c:pt idx="79">
                  <c:v>30431</c:v>
                </c:pt>
                <c:pt idx="80">
                  <c:v>30432</c:v>
                </c:pt>
                <c:pt idx="81">
                  <c:v>30433</c:v>
                </c:pt>
                <c:pt idx="82">
                  <c:v>30434</c:v>
                </c:pt>
                <c:pt idx="83">
                  <c:v>30435</c:v>
                </c:pt>
                <c:pt idx="84">
                  <c:v>30438</c:v>
                </c:pt>
                <c:pt idx="85">
                  <c:v>30439</c:v>
                </c:pt>
                <c:pt idx="86">
                  <c:v>30440</c:v>
                </c:pt>
                <c:pt idx="87">
                  <c:v>30441</c:v>
                </c:pt>
                <c:pt idx="88">
                  <c:v>30442</c:v>
                </c:pt>
                <c:pt idx="89">
                  <c:v>30445</c:v>
                </c:pt>
                <c:pt idx="90">
                  <c:v>30446</c:v>
                </c:pt>
                <c:pt idx="91">
                  <c:v>30447</c:v>
                </c:pt>
                <c:pt idx="92">
                  <c:v>30448</c:v>
                </c:pt>
                <c:pt idx="93">
                  <c:v>30449</c:v>
                </c:pt>
                <c:pt idx="94">
                  <c:v>30452</c:v>
                </c:pt>
                <c:pt idx="95">
                  <c:v>30453</c:v>
                </c:pt>
                <c:pt idx="96">
                  <c:v>30454</c:v>
                </c:pt>
                <c:pt idx="97">
                  <c:v>30455</c:v>
                </c:pt>
                <c:pt idx="98">
                  <c:v>30456</c:v>
                </c:pt>
                <c:pt idx="99">
                  <c:v>30459</c:v>
                </c:pt>
                <c:pt idx="100">
                  <c:v>30460</c:v>
                </c:pt>
                <c:pt idx="101">
                  <c:v>30461</c:v>
                </c:pt>
                <c:pt idx="102">
                  <c:v>30462</c:v>
                </c:pt>
                <c:pt idx="103">
                  <c:v>30463</c:v>
                </c:pt>
                <c:pt idx="104">
                  <c:v>30466</c:v>
                </c:pt>
                <c:pt idx="105">
                  <c:v>30467</c:v>
                </c:pt>
                <c:pt idx="106">
                  <c:v>30468</c:v>
                </c:pt>
                <c:pt idx="107">
                  <c:v>30469</c:v>
                </c:pt>
                <c:pt idx="108">
                  <c:v>30470</c:v>
                </c:pt>
                <c:pt idx="109">
                  <c:v>30473</c:v>
                </c:pt>
                <c:pt idx="110">
                  <c:v>30474</c:v>
                </c:pt>
                <c:pt idx="111">
                  <c:v>30475</c:v>
                </c:pt>
                <c:pt idx="112">
                  <c:v>30476</c:v>
                </c:pt>
                <c:pt idx="113">
                  <c:v>30477</c:v>
                </c:pt>
                <c:pt idx="114">
                  <c:v>30480</c:v>
                </c:pt>
                <c:pt idx="115">
                  <c:v>30481</c:v>
                </c:pt>
                <c:pt idx="116">
                  <c:v>30482</c:v>
                </c:pt>
                <c:pt idx="117">
                  <c:v>30483</c:v>
                </c:pt>
                <c:pt idx="118">
                  <c:v>30484</c:v>
                </c:pt>
                <c:pt idx="119">
                  <c:v>30487</c:v>
                </c:pt>
                <c:pt idx="120">
                  <c:v>30488</c:v>
                </c:pt>
                <c:pt idx="121">
                  <c:v>30489</c:v>
                </c:pt>
                <c:pt idx="122">
                  <c:v>30490</c:v>
                </c:pt>
                <c:pt idx="123">
                  <c:v>30491</c:v>
                </c:pt>
                <c:pt idx="124">
                  <c:v>30494</c:v>
                </c:pt>
                <c:pt idx="125">
                  <c:v>30495</c:v>
                </c:pt>
                <c:pt idx="126">
                  <c:v>30496</c:v>
                </c:pt>
                <c:pt idx="127">
                  <c:v>30497</c:v>
                </c:pt>
                <c:pt idx="128">
                  <c:v>30498</c:v>
                </c:pt>
                <c:pt idx="129">
                  <c:v>30501</c:v>
                </c:pt>
                <c:pt idx="130">
                  <c:v>30502</c:v>
                </c:pt>
                <c:pt idx="131">
                  <c:v>30503</c:v>
                </c:pt>
                <c:pt idx="132">
                  <c:v>30504</c:v>
                </c:pt>
                <c:pt idx="133">
                  <c:v>30505</c:v>
                </c:pt>
                <c:pt idx="134">
                  <c:v>30508</c:v>
                </c:pt>
                <c:pt idx="135">
                  <c:v>30509</c:v>
                </c:pt>
                <c:pt idx="136">
                  <c:v>30510</c:v>
                </c:pt>
                <c:pt idx="137">
                  <c:v>30511</c:v>
                </c:pt>
                <c:pt idx="138">
                  <c:v>30512</c:v>
                </c:pt>
                <c:pt idx="139">
                  <c:v>30515</c:v>
                </c:pt>
                <c:pt idx="140">
                  <c:v>30516</c:v>
                </c:pt>
                <c:pt idx="141">
                  <c:v>30517</c:v>
                </c:pt>
                <c:pt idx="142">
                  <c:v>30518</c:v>
                </c:pt>
                <c:pt idx="143">
                  <c:v>30519</c:v>
                </c:pt>
                <c:pt idx="144">
                  <c:v>30522</c:v>
                </c:pt>
                <c:pt idx="145">
                  <c:v>30523</c:v>
                </c:pt>
                <c:pt idx="146">
                  <c:v>30524</c:v>
                </c:pt>
                <c:pt idx="147">
                  <c:v>30525</c:v>
                </c:pt>
                <c:pt idx="148">
                  <c:v>30526</c:v>
                </c:pt>
                <c:pt idx="149">
                  <c:v>30529</c:v>
                </c:pt>
                <c:pt idx="150">
                  <c:v>30530</c:v>
                </c:pt>
                <c:pt idx="151">
                  <c:v>30531</c:v>
                </c:pt>
                <c:pt idx="152">
                  <c:v>30532</c:v>
                </c:pt>
                <c:pt idx="153">
                  <c:v>30533</c:v>
                </c:pt>
                <c:pt idx="154">
                  <c:v>30536</c:v>
                </c:pt>
                <c:pt idx="155">
                  <c:v>30537</c:v>
                </c:pt>
                <c:pt idx="156">
                  <c:v>30538</c:v>
                </c:pt>
                <c:pt idx="157">
                  <c:v>30539</c:v>
                </c:pt>
                <c:pt idx="158">
                  <c:v>30540</c:v>
                </c:pt>
                <c:pt idx="159">
                  <c:v>30543</c:v>
                </c:pt>
                <c:pt idx="160">
                  <c:v>30544</c:v>
                </c:pt>
                <c:pt idx="161">
                  <c:v>30545</c:v>
                </c:pt>
                <c:pt idx="162">
                  <c:v>30546</c:v>
                </c:pt>
                <c:pt idx="163">
                  <c:v>30547</c:v>
                </c:pt>
                <c:pt idx="164">
                  <c:v>30550</c:v>
                </c:pt>
                <c:pt idx="165">
                  <c:v>30551</c:v>
                </c:pt>
                <c:pt idx="166">
                  <c:v>30552</c:v>
                </c:pt>
                <c:pt idx="167">
                  <c:v>30553</c:v>
                </c:pt>
                <c:pt idx="168">
                  <c:v>30554</c:v>
                </c:pt>
                <c:pt idx="169">
                  <c:v>30557</c:v>
                </c:pt>
                <c:pt idx="170">
                  <c:v>30558</c:v>
                </c:pt>
                <c:pt idx="171">
                  <c:v>30559</c:v>
                </c:pt>
                <c:pt idx="172">
                  <c:v>30560</c:v>
                </c:pt>
                <c:pt idx="173">
                  <c:v>30561</c:v>
                </c:pt>
                <c:pt idx="174">
                  <c:v>30564</c:v>
                </c:pt>
                <c:pt idx="175">
                  <c:v>30565</c:v>
                </c:pt>
                <c:pt idx="176">
                  <c:v>30566</c:v>
                </c:pt>
                <c:pt idx="177">
                  <c:v>30567</c:v>
                </c:pt>
                <c:pt idx="178">
                  <c:v>30568</c:v>
                </c:pt>
                <c:pt idx="179">
                  <c:v>30571</c:v>
                </c:pt>
                <c:pt idx="180">
                  <c:v>30572</c:v>
                </c:pt>
                <c:pt idx="181">
                  <c:v>30573</c:v>
                </c:pt>
                <c:pt idx="182">
                  <c:v>30574</c:v>
                </c:pt>
                <c:pt idx="183">
                  <c:v>30575</c:v>
                </c:pt>
                <c:pt idx="184">
                  <c:v>30578</c:v>
                </c:pt>
                <c:pt idx="185">
                  <c:v>30579</c:v>
                </c:pt>
                <c:pt idx="186">
                  <c:v>30580</c:v>
                </c:pt>
                <c:pt idx="187">
                  <c:v>30581</c:v>
                </c:pt>
                <c:pt idx="188">
                  <c:v>30582</c:v>
                </c:pt>
                <c:pt idx="189">
                  <c:v>30585</c:v>
                </c:pt>
                <c:pt idx="190">
                  <c:v>30586</c:v>
                </c:pt>
                <c:pt idx="191">
                  <c:v>30587</c:v>
                </c:pt>
                <c:pt idx="192">
                  <c:v>30588</c:v>
                </c:pt>
                <c:pt idx="193">
                  <c:v>30589</c:v>
                </c:pt>
                <c:pt idx="194">
                  <c:v>30592</c:v>
                </c:pt>
                <c:pt idx="195">
                  <c:v>30593</c:v>
                </c:pt>
                <c:pt idx="196">
                  <c:v>30594</c:v>
                </c:pt>
                <c:pt idx="197">
                  <c:v>30595</c:v>
                </c:pt>
                <c:pt idx="198">
                  <c:v>30596</c:v>
                </c:pt>
                <c:pt idx="199">
                  <c:v>30599</c:v>
                </c:pt>
                <c:pt idx="200">
                  <c:v>30600</c:v>
                </c:pt>
                <c:pt idx="201">
                  <c:v>30601</c:v>
                </c:pt>
                <c:pt idx="202">
                  <c:v>30602</c:v>
                </c:pt>
                <c:pt idx="203">
                  <c:v>30603</c:v>
                </c:pt>
                <c:pt idx="204">
                  <c:v>30606</c:v>
                </c:pt>
                <c:pt idx="205">
                  <c:v>30607</c:v>
                </c:pt>
                <c:pt idx="206">
                  <c:v>30608</c:v>
                </c:pt>
                <c:pt idx="207">
                  <c:v>30609</c:v>
                </c:pt>
                <c:pt idx="208">
                  <c:v>30610</c:v>
                </c:pt>
                <c:pt idx="209">
                  <c:v>30613</c:v>
                </c:pt>
                <c:pt idx="210">
                  <c:v>30614</c:v>
                </c:pt>
                <c:pt idx="211">
                  <c:v>30615</c:v>
                </c:pt>
                <c:pt idx="212">
                  <c:v>30616</c:v>
                </c:pt>
                <c:pt idx="213">
                  <c:v>30617</c:v>
                </c:pt>
                <c:pt idx="214">
                  <c:v>30620</c:v>
                </c:pt>
                <c:pt idx="215">
                  <c:v>30621</c:v>
                </c:pt>
                <c:pt idx="216">
                  <c:v>30622</c:v>
                </c:pt>
                <c:pt idx="217">
                  <c:v>30623</c:v>
                </c:pt>
                <c:pt idx="218">
                  <c:v>30624</c:v>
                </c:pt>
                <c:pt idx="219">
                  <c:v>30627</c:v>
                </c:pt>
                <c:pt idx="220">
                  <c:v>30628</c:v>
                </c:pt>
                <c:pt idx="221">
                  <c:v>30629</c:v>
                </c:pt>
                <c:pt idx="222">
                  <c:v>30630</c:v>
                </c:pt>
                <c:pt idx="223">
                  <c:v>30631</c:v>
                </c:pt>
                <c:pt idx="224">
                  <c:v>30634</c:v>
                </c:pt>
                <c:pt idx="225">
                  <c:v>30635</c:v>
                </c:pt>
                <c:pt idx="226">
                  <c:v>30636</c:v>
                </c:pt>
                <c:pt idx="227">
                  <c:v>30637</c:v>
                </c:pt>
                <c:pt idx="228">
                  <c:v>30638</c:v>
                </c:pt>
                <c:pt idx="229">
                  <c:v>30641</c:v>
                </c:pt>
                <c:pt idx="230">
                  <c:v>30642</c:v>
                </c:pt>
                <c:pt idx="231">
                  <c:v>30643</c:v>
                </c:pt>
                <c:pt idx="232">
                  <c:v>30644</c:v>
                </c:pt>
                <c:pt idx="233">
                  <c:v>30645</c:v>
                </c:pt>
                <c:pt idx="234">
                  <c:v>30648</c:v>
                </c:pt>
                <c:pt idx="235">
                  <c:v>30649</c:v>
                </c:pt>
                <c:pt idx="236">
                  <c:v>30650</c:v>
                </c:pt>
                <c:pt idx="237">
                  <c:v>30651</c:v>
                </c:pt>
                <c:pt idx="238">
                  <c:v>30652</c:v>
                </c:pt>
                <c:pt idx="239">
                  <c:v>30655</c:v>
                </c:pt>
                <c:pt idx="240">
                  <c:v>30656</c:v>
                </c:pt>
                <c:pt idx="241">
                  <c:v>30657</c:v>
                </c:pt>
                <c:pt idx="242">
                  <c:v>30658</c:v>
                </c:pt>
                <c:pt idx="243">
                  <c:v>30659</c:v>
                </c:pt>
                <c:pt idx="244">
                  <c:v>30662</c:v>
                </c:pt>
                <c:pt idx="245">
                  <c:v>30663</c:v>
                </c:pt>
                <c:pt idx="246">
                  <c:v>30664</c:v>
                </c:pt>
                <c:pt idx="247">
                  <c:v>30665</c:v>
                </c:pt>
                <c:pt idx="248">
                  <c:v>30666</c:v>
                </c:pt>
                <c:pt idx="249">
                  <c:v>30669</c:v>
                </c:pt>
                <c:pt idx="250">
                  <c:v>30670</c:v>
                </c:pt>
                <c:pt idx="251">
                  <c:v>30671</c:v>
                </c:pt>
                <c:pt idx="252">
                  <c:v>30672</c:v>
                </c:pt>
                <c:pt idx="253">
                  <c:v>30673</c:v>
                </c:pt>
                <c:pt idx="254">
                  <c:v>30676</c:v>
                </c:pt>
                <c:pt idx="255">
                  <c:v>30677</c:v>
                </c:pt>
                <c:pt idx="256">
                  <c:v>30678</c:v>
                </c:pt>
                <c:pt idx="257">
                  <c:v>30679</c:v>
                </c:pt>
                <c:pt idx="258">
                  <c:v>30680</c:v>
                </c:pt>
                <c:pt idx="259">
                  <c:v>30683</c:v>
                </c:pt>
                <c:pt idx="260">
                  <c:v>30684</c:v>
                </c:pt>
                <c:pt idx="261">
                  <c:v>30685</c:v>
                </c:pt>
                <c:pt idx="262">
                  <c:v>30686</c:v>
                </c:pt>
                <c:pt idx="263">
                  <c:v>30687</c:v>
                </c:pt>
                <c:pt idx="264">
                  <c:v>30690</c:v>
                </c:pt>
                <c:pt idx="265">
                  <c:v>30691</c:v>
                </c:pt>
                <c:pt idx="266">
                  <c:v>30692</c:v>
                </c:pt>
                <c:pt idx="267">
                  <c:v>30693</c:v>
                </c:pt>
                <c:pt idx="268">
                  <c:v>30694</c:v>
                </c:pt>
                <c:pt idx="269">
                  <c:v>30697</c:v>
                </c:pt>
                <c:pt idx="270">
                  <c:v>30698</c:v>
                </c:pt>
                <c:pt idx="271">
                  <c:v>30699</c:v>
                </c:pt>
                <c:pt idx="272">
                  <c:v>30700</c:v>
                </c:pt>
                <c:pt idx="273">
                  <c:v>30701</c:v>
                </c:pt>
                <c:pt idx="274">
                  <c:v>30704</c:v>
                </c:pt>
                <c:pt idx="275">
                  <c:v>30705</c:v>
                </c:pt>
                <c:pt idx="276">
                  <c:v>30706</c:v>
                </c:pt>
                <c:pt idx="277">
                  <c:v>30707</c:v>
                </c:pt>
                <c:pt idx="278">
                  <c:v>30708</c:v>
                </c:pt>
                <c:pt idx="279">
                  <c:v>30711</c:v>
                </c:pt>
                <c:pt idx="280">
                  <c:v>30712</c:v>
                </c:pt>
                <c:pt idx="281">
                  <c:v>30713</c:v>
                </c:pt>
                <c:pt idx="282">
                  <c:v>30714</c:v>
                </c:pt>
                <c:pt idx="283">
                  <c:v>30715</c:v>
                </c:pt>
                <c:pt idx="284">
                  <c:v>30718</c:v>
                </c:pt>
                <c:pt idx="285">
                  <c:v>30719</c:v>
                </c:pt>
                <c:pt idx="286">
                  <c:v>30720</c:v>
                </c:pt>
                <c:pt idx="287">
                  <c:v>30721</c:v>
                </c:pt>
                <c:pt idx="288">
                  <c:v>30722</c:v>
                </c:pt>
                <c:pt idx="289">
                  <c:v>30725</c:v>
                </c:pt>
                <c:pt idx="290">
                  <c:v>30726</c:v>
                </c:pt>
                <c:pt idx="291">
                  <c:v>30727</c:v>
                </c:pt>
                <c:pt idx="292">
                  <c:v>30728</c:v>
                </c:pt>
                <c:pt idx="293">
                  <c:v>30729</c:v>
                </c:pt>
                <c:pt idx="294">
                  <c:v>30732</c:v>
                </c:pt>
                <c:pt idx="295">
                  <c:v>30733</c:v>
                </c:pt>
                <c:pt idx="296">
                  <c:v>30734</c:v>
                </c:pt>
                <c:pt idx="297">
                  <c:v>30735</c:v>
                </c:pt>
                <c:pt idx="298">
                  <c:v>30736</c:v>
                </c:pt>
                <c:pt idx="299">
                  <c:v>30739</c:v>
                </c:pt>
                <c:pt idx="300">
                  <c:v>30740</c:v>
                </c:pt>
                <c:pt idx="301">
                  <c:v>30741</c:v>
                </c:pt>
                <c:pt idx="302">
                  <c:v>30742</c:v>
                </c:pt>
                <c:pt idx="303">
                  <c:v>30743</c:v>
                </c:pt>
                <c:pt idx="304">
                  <c:v>30746</c:v>
                </c:pt>
                <c:pt idx="305">
                  <c:v>30747</c:v>
                </c:pt>
                <c:pt idx="306">
                  <c:v>30748</c:v>
                </c:pt>
                <c:pt idx="307">
                  <c:v>30749</c:v>
                </c:pt>
                <c:pt idx="308">
                  <c:v>30750</c:v>
                </c:pt>
                <c:pt idx="309">
                  <c:v>30753</c:v>
                </c:pt>
                <c:pt idx="310">
                  <c:v>30754</c:v>
                </c:pt>
                <c:pt idx="311">
                  <c:v>30755</c:v>
                </c:pt>
                <c:pt idx="312">
                  <c:v>30756</c:v>
                </c:pt>
                <c:pt idx="313">
                  <c:v>30757</c:v>
                </c:pt>
                <c:pt idx="314">
                  <c:v>30760</c:v>
                </c:pt>
                <c:pt idx="315">
                  <c:v>30761</c:v>
                </c:pt>
                <c:pt idx="316">
                  <c:v>30762</c:v>
                </c:pt>
                <c:pt idx="317">
                  <c:v>30763</c:v>
                </c:pt>
                <c:pt idx="318">
                  <c:v>30764</c:v>
                </c:pt>
                <c:pt idx="319">
                  <c:v>30767</c:v>
                </c:pt>
                <c:pt idx="320">
                  <c:v>30768</c:v>
                </c:pt>
                <c:pt idx="321">
                  <c:v>30769</c:v>
                </c:pt>
                <c:pt idx="322">
                  <c:v>30770</c:v>
                </c:pt>
                <c:pt idx="323">
                  <c:v>30771</c:v>
                </c:pt>
                <c:pt idx="324">
                  <c:v>30774</c:v>
                </c:pt>
                <c:pt idx="325">
                  <c:v>30775</c:v>
                </c:pt>
                <c:pt idx="326">
                  <c:v>30776</c:v>
                </c:pt>
                <c:pt idx="327">
                  <c:v>30777</c:v>
                </c:pt>
                <c:pt idx="328">
                  <c:v>30778</c:v>
                </c:pt>
                <c:pt idx="329">
                  <c:v>30781</c:v>
                </c:pt>
                <c:pt idx="330">
                  <c:v>30782</c:v>
                </c:pt>
                <c:pt idx="331">
                  <c:v>30783</c:v>
                </c:pt>
                <c:pt idx="332">
                  <c:v>30784</c:v>
                </c:pt>
                <c:pt idx="333">
                  <c:v>30785</c:v>
                </c:pt>
                <c:pt idx="334">
                  <c:v>30788</c:v>
                </c:pt>
                <c:pt idx="335">
                  <c:v>30789</c:v>
                </c:pt>
                <c:pt idx="336">
                  <c:v>30790</c:v>
                </c:pt>
                <c:pt idx="337">
                  <c:v>30791</c:v>
                </c:pt>
                <c:pt idx="338">
                  <c:v>30792</c:v>
                </c:pt>
                <c:pt idx="339">
                  <c:v>30795</c:v>
                </c:pt>
                <c:pt idx="340">
                  <c:v>30796</c:v>
                </c:pt>
                <c:pt idx="341">
                  <c:v>30797</c:v>
                </c:pt>
                <c:pt idx="342">
                  <c:v>30798</c:v>
                </c:pt>
                <c:pt idx="343">
                  <c:v>30799</c:v>
                </c:pt>
                <c:pt idx="344">
                  <c:v>30802</c:v>
                </c:pt>
                <c:pt idx="345">
                  <c:v>30803</c:v>
                </c:pt>
                <c:pt idx="346">
                  <c:v>30804</c:v>
                </c:pt>
                <c:pt idx="347">
                  <c:v>30805</c:v>
                </c:pt>
                <c:pt idx="348">
                  <c:v>30806</c:v>
                </c:pt>
                <c:pt idx="349">
                  <c:v>30809</c:v>
                </c:pt>
                <c:pt idx="350">
                  <c:v>30810</c:v>
                </c:pt>
                <c:pt idx="351">
                  <c:v>30811</c:v>
                </c:pt>
                <c:pt idx="352">
                  <c:v>30812</c:v>
                </c:pt>
                <c:pt idx="353">
                  <c:v>30813</c:v>
                </c:pt>
                <c:pt idx="354">
                  <c:v>30816</c:v>
                </c:pt>
                <c:pt idx="355">
                  <c:v>30817</c:v>
                </c:pt>
                <c:pt idx="356">
                  <c:v>30818</c:v>
                </c:pt>
                <c:pt idx="357">
                  <c:v>30819</c:v>
                </c:pt>
                <c:pt idx="358">
                  <c:v>30820</c:v>
                </c:pt>
                <c:pt idx="359">
                  <c:v>30823</c:v>
                </c:pt>
                <c:pt idx="360">
                  <c:v>30824</c:v>
                </c:pt>
                <c:pt idx="361">
                  <c:v>30825</c:v>
                </c:pt>
                <c:pt idx="362">
                  <c:v>30826</c:v>
                </c:pt>
                <c:pt idx="363">
                  <c:v>30827</c:v>
                </c:pt>
                <c:pt idx="364">
                  <c:v>30830</c:v>
                </c:pt>
                <c:pt idx="365">
                  <c:v>30831</c:v>
                </c:pt>
                <c:pt idx="366">
                  <c:v>30832</c:v>
                </c:pt>
                <c:pt idx="367">
                  <c:v>30833</c:v>
                </c:pt>
                <c:pt idx="368">
                  <c:v>30834</c:v>
                </c:pt>
                <c:pt idx="369">
                  <c:v>30837</c:v>
                </c:pt>
                <c:pt idx="370">
                  <c:v>30838</c:v>
                </c:pt>
                <c:pt idx="371">
                  <c:v>30839</c:v>
                </c:pt>
                <c:pt idx="372">
                  <c:v>30840</c:v>
                </c:pt>
                <c:pt idx="373">
                  <c:v>30841</c:v>
                </c:pt>
                <c:pt idx="374">
                  <c:v>30844</c:v>
                </c:pt>
                <c:pt idx="375">
                  <c:v>30845</c:v>
                </c:pt>
                <c:pt idx="376">
                  <c:v>30846</c:v>
                </c:pt>
                <c:pt idx="377">
                  <c:v>30847</c:v>
                </c:pt>
                <c:pt idx="378">
                  <c:v>30848</c:v>
                </c:pt>
                <c:pt idx="379">
                  <c:v>30851</c:v>
                </c:pt>
                <c:pt idx="380">
                  <c:v>30852</c:v>
                </c:pt>
                <c:pt idx="381">
                  <c:v>30853</c:v>
                </c:pt>
                <c:pt idx="382">
                  <c:v>30854</c:v>
                </c:pt>
                <c:pt idx="383">
                  <c:v>30855</c:v>
                </c:pt>
                <c:pt idx="384">
                  <c:v>30858</c:v>
                </c:pt>
                <c:pt idx="385">
                  <c:v>30859</c:v>
                </c:pt>
                <c:pt idx="386">
                  <c:v>30860</c:v>
                </c:pt>
                <c:pt idx="387">
                  <c:v>30861</c:v>
                </c:pt>
                <c:pt idx="388">
                  <c:v>30862</c:v>
                </c:pt>
                <c:pt idx="389">
                  <c:v>30865</c:v>
                </c:pt>
                <c:pt idx="390">
                  <c:v>30866</c:v>
                </c:pt>
                <c:pt idx="391">
                  <c:v>30867</c:v>
                </c:pt>
                <c:pt idx="392">
                  <c:v>30868</c:v>
                </c:pt>
                <c:pt idx="393">
                  <c:v>30869</c:v>
                </c:pt>
                <c:pt idx="394">
                  <c:v>30872</c:v>
                </c:pt>
                <c:pt idx="395">
                  <c:v>30873</c:v>
                </c:pt>
                <c:pt idx="396">
                  <c:v>30874</c:v>
                </c:pt>
                <c:pt idx="397">
                  <c:v>30875</c:v>
                </c:pt>
                <c:pt idx="398">
                  <c:v>30876</c:v>
                </c:pt>
                <c:pt idx="399">
                  <c:v>30879</c:v>
                </c:pt>
                <c:pt idx="400">
                  <c:v>30880</c:v>
                </c:pt>
                <c:pt idx="401">
                  <c:v>30881</c:v>
                </c:pt>
                <c:pt idx="402">
                  <c:v>30882</c:v>
                </c:pt>
                <c:pt idx="403">
                  <c:v>30883</c:v>
                </c:pt>
                <c:pt idx="404">
                  <c:v>30886</c:v>
                </c:pt>
                <c:pt idx="405">
                  <c:v>30887</c:v>
                </c:pt>
                <c:pt idx="406">
                  <c:v>30888</c:v>
                </c:pt>
                <c:pt idx="407">
                  <c:v>30889</c:v>
                </c:pt>
                <c:pt idx="408">
                  <c:v>30890</c:v>
                </c:pt>
                <c:pt idx="409">
                  <c:v>30893</c:v>
                </c:pt>
                <c:pt idx="410">
                  <c:v>30894</c:v>
                </c:pt>
                <c:pt idx="411">
                  <c:v>30895</c:v>
                </c:pt>
                <c:pt idx="412">
                  <c:v>30896</c:v>
                </c:pt>
                <c:pt idx="413">
                  <c:v>30897</c:v>
                </c:pt>
                <c:pt idx="414">
                  <c:v>30900</c:v>
                </c:pt>
                <c:pt idx="415">
                  <c:v>30901</c:v>
                </c:pt>
                <c:pt idx="416">
                  <c:v>30902</c:v>
                </c:pt>
                <c:pt idx="417">
                  <c:v>30903</c:v>
                </c:pt>
                <c:pt idx="418">
                  <c:v>30904</c:v>
                </c:pt>
                <c:pt idx="419">
                  <c:v>30907</c:v>
                </c:pt>
                <c:pt idx="420">
                  <c:v>30908</c:v>
                </c:pt>
                <c:pt idx="421">
                  <c:v>30909</c:v>
                </c:pt>
                <c:pt idx="422">
                  <c:v>30910</c:v>
                </c:pt>
                <c:pt idx="423">
                  <c:v>30911</c:v>
                </c:pt>
                <c:pt idx="424">
                  <c:v>30914</c:v>
                </c:pt>
                <c:pt idx="425">
                  <c:v>30915</c:v>
                </c:pt>
                <c:pt idx="426">
                  <c:v>30916</c:v>
                </c:pt>
                <c:pt idx="427">
                  <c:v>30917</c:v>
                </c:pt>
                <c:pt idx="428">
                  <c:v>30918</c:v>
                </c:pt>
                <c:pt idx="429">
                  <c:v>30921</c:v>
                </c:pt>
                <c:pt idx="430">
                  <c:v>30922</c:v>
                </c:pt>
                <c:pt idx="431">
                  <c:v>30923</c:v>
                </c:pt>
                <c:pt idx="432">
                  <c:v>30924</c:v>
                </c:pt>
                <c:pt idx="433">
                  <c:v>30925</c:v>
                </c:pt>
                <c:pt idx="434">
                  <c:v>30928</c:v>
                </c:pt>
                <c:pt idx="435">
                  <c:v>30929</c:v>
                </c:pt>
                <c:pt idx="436">
                  <c:v>30930</c:v>
                </c:pt>
                <c:pt idx="437">
                  <c:v>30931</c:v>
                </c:pt>
                <c:pt idx="438">
                  <c:v>30932</c:v>
                </c:pt>
                <c:pt idx="439">
                  <c:v>30935</c:v>
                </c:pt>
                <c:pt idx="440">
                  <c:v>30936</c:v>
                </c:pt>
                <c:pt idx="441">
                  <c:v>30937</c:v>
                </c:pt>
                <c:pt idx="442">
                  <c:v>30938</c:v>
                </c:pt>
                <c:pt idx="443">
                  <c:v>30939</c:v>
                </c:pt>
                <c:pt idx="444">
                  <c:v>30942</c:v>
                </c:pt>
                <c:pt idx="445">
                  <c:v>30943</c:v>
                </c:pt>
                <c:pt idx="446">
                  <c:v>30944</c:v>
                </c:pt>
                <c:pt idx="447">
                  <c:v>30945</c:v>
                </c:pt>
                <c:pt idx="448">
                  <c:v>30946</c:v>
                </c:pt>
                <c:pt idx="449">
                  <c:v>30949</c:v>
                </c:pt>
                <c:pt idx="450">
                  <c:v>30950</c:v>
                </c:pt>
                <c:pt idx="451">
                  <c:v>30951</c:v>
                </c:pt>
                <c:pt idx="452">
                  <c:v>30952</c:v>
                </c:pt>
                <c:pt idx="453">
                  <c:v>30953</c:v>
                </c:pt>
                <c:pt idx="454">
                  <c:v>30956</c:v>
                </c:pt>
                <c:pt idx="455">
                  <c:v>30957</c:v>
                </c:pt>
                <c:pt idx="456">
                  <c:v>30958</c:v>
                </c:pt>
                <c:pt idx="457">
                  <c:v>30959</c:v>
                </c:pt>
                <c:pt idx="458">
                  <c:v>30960</c:v>
                </c:pt>
                <c:pt idx="459">
                  <c:v>30963</c:v>
                </c:pt>
                <c:pt idx="460">
                  <c:v>30964</c:v>
                </c:pt>
                <c:pt idx="461">
                  <c:v>30965</c:v>
                </c:pt>
                <c:pt idx="462">
                  <c:v>30966</c:v>
                </c:pt>
                <c:pt idx="463">
                  <c:v>30967</c:v>
                </c:pt>
                <c:pt idx="464">
                  <c:v>30970</c:v>
                </c:pt>
                <c:pt idx="465">
                  <c:v>30971</c:v>
                </c:pt>
                <c:pt idx="466">
                  <c:v>30972</c:v>
                </c:pt>
                <c:pt idx="467">
                  <c:v>30973</c:v>
                </c:pt>
                <c:pt idx="468">
                  <c:v>30974</c:v>
                </c:pt>
                <c:pt idx="469">
                  <c:v>30977</c:v>
                </c:pt>
                <c:pt idx="470">
                  <c:v>30978</c:v>
                </c:pt>
                <c:pt idx="471">
                  <c:v>30979</c:v>
                </c:pt>
                <c:pt idx="472">
                  <c:v>30980</c:v>
                </c:pt>
                <c:pt idx="473">
                  <c:v>30981</c:v>
                </c:pt>
                <c:pt idx="474">
                  <c:v>30984</c:v>
                </c:pt>
                <c:pt idx="475">
                  <c:v>30985</c:v>
                </c:pt>
                <c:pt idx="476">
                  <c:v>30986</c:v>
                </c:pt>
                <c:pt idx="477">
                  <c:v>30987</c:v>
                </c:pt>
                <c:pt idx="478">
                  <c:v>30988</c:v>
                </c:pt>
                <c:pt idx="479">
                  <c:v>30991</c:v>
                </c:pt>
                <c:pt idx="480">
                  <c:v>30992</c:v>
                </c:pt>
                <c:pt idx="481">
                  <c:v>30993</c:v>
                </c:pt>
                <c:pt idx="482">
                  <c:v>30994</c:v>
                </c:pt>
                <c:pt idx="483">
                  <c:v>30995</c:v>
                </c:pt>
                <c:pt idx="484">
                  <c:v>30998</c:v>
                </c:pt>
                <c:pt idx="485">
                  <c:v>30999</c:v>
                </c:pt>
                <c:pt idx="486">
                  <c:v>31000</c:v>
                </c:pt>
                <c:pt idx="487">
                  <c:v>31001</c:v>
                </c:pt>
                <c:pt idx="488">
                  <c:v>31002</c:v>
                </c:pt>
                <c:pt idx="489">
                  <c:v>31005</c:v>
                </c:pt>
                <c:pt idx="490">
                  <c:v>31006</c:v>
                </c:pt>
                <c:pt idx="491">
                  <c:v>31007</c:v>
                </c:pt>
                <c:pt idx="492">
                  <c:v>31008</c:v>
                </c:pt>
                <c:pt idx="493">
                  <c:v>31009</c:v>
                </c:pt>
                <c:pt idx="494">
                  <c:v>31012</c:v>
                </c:pt>
                <c:pt idx="495">
                  <c:v>31013</c:v>
                </c:pt>
                <c:pt idx="496">
                  <c:v>31014</c:v>
                </c:pt>
                <c:pt idx="497">
                  <c:v>31015</c:v>
                </c:pt>
                <c:pt idx="498">
                  <c:v>31016</c:v>
                </c:pt>
                <c:pt idx="499">
                  <c:v>31019</c:v>
                </c:pt>
                <c:pt idx="500">
                  <c:v>31020</c:v>
                </c:pt>
                <c:pt idx="501">
                  <c:v>31021</c:v>
                </c:pt>
                <c:pt idx="502">
                  <c:v>31022</c:v>
                </c:pt>
                <c:pt idx="503">
                  <c:v>31023</c:v>
                </c:pt>
                <c:pt idx="504">
                  <c:v>31026</c:v>
                </c:pt>
                <c:pt idx="505">
                  <c:v>31027</c:v>
                </c:pt>
                <c:pt idx="506">
                  <c:v>31028</c:v>
                </c:pt>
                <c:pt idx="507">
                  <c:v>31029</c:v>
                </c:pt>
                <c:pt idx="508">
                  <c:v>31030</c:v>
                </c:pt>
                <c:pt idx="509">
                  <c:v>31033</c:v>
                </c:pt>
                <c:pt idx="510">
                  <c:v>31034</c:v>
                </c:pt>
                <c:pt idx="511">
                  <c:v>31035</c:v>
                </c:pt>
                <c:pt idx="512">
                  <c:v>31036</c:v>
                </c:pt>
                <c:pt idx="513">
                  <c:v>31037</c:v>
                </c:pt>
                <c:pt idx="514">
                  <c:v>31040</c:v>
                </c:pt>
                <c:pt idx="515">
                  <c:v>31041</c:v>
                </c:pt>
                <c:pt idx="516">
                  <c:v>31042</c:v>
                </c:pt>
                <c:pt idx="517">
                  <c:v>31043</c:v>
                </c:pt>
                <c:pt idx="518">
                  <c:v>31044</c:v>
                </c:pt>
                <c:pt idx="519">
                  <c:v>31047</c:v>
                </c:pt>
                <c:pt idx="520">
                  <c:v>31048</c:v>
                </c:pt>
                <c:pt idx="521">
                  <c:v>31049</c:v>
                </c:pt>
                <c:pt idx="522">
                  <c:v>31050</c:v>
                </c:pt>
                <c:pt idx="523">
                  <c:v>31051</c:v>
                </c:pt>
                <c:pt idx="524">
                  <c:v>31054</c:v>
                </c:pt>
                <c:pt idx="525">
                  <c:v>31055</c:v>
                </c:pt>
                <c:pt idx="526">
                  <c:v>31056</c:v>
                </c:pt>
                <c:pt idx="527">
                  <c:v>31057</c:v>
                </c:pt>
                <c:pt idx="528">
                  <c:v>31058</c:v>
                </c:pt>
                <c:pt idx="529">
                  <c:v>31061</c:v>
                </c:pt>
                <c:pt idx="530">
                  <c:v>31062</c:v>
                </c:pt>
                <c:pt idx="531">
                  <c:v>31063</c:v>
                </c:pt>
                <c:pt idx="532">
                  <c:v>31064</c:v>
                </c:pt>
                <c:pt idx="533">
                  <c:v>31065</c:v>
                </c:pt>
                <c:pt idx="534">
                  <c:v>31068</c:v>
                </c:pt>
                <c:pt idx="535">
                  <c:v>31069</c:v>
                </c:pt>
                <c:pt idx="536">
                  <c:v>31070</c:v>
                </c:pt>
                <c:pt idx="537">
                  <c:v>31071</c:v>
                </c:pt>
                <c:pt idx="538">
                  <c:v>31072</c:v>
                </c:pt>
                <c:pt idx="539">
                  <c:v>31075</c:v>
                </c:pt>
                <c:pt idx="540">
                  <c:v>31076</c:v>
                </c:pt>
                <c:pt idx="541">
                  <c:v>31077</c:v>
                </c:pt>
                <c:pt idx="542">
                  <c:v>31078</c:v>
                </c:pt>
                <c:pt idx="543">
                  <c:v>31079</c:v>
                </c:pt>
                <c:pt idx="544">
                  <c:v>31082</c:v>
                </c:pt>
                <c:pt idx="545">
                  <c:v>31083</c:v>
                </c:pt>
                <c:pt idx="546">
                  <c:v>31084</c:v>
                </c:pt>
                <c:pt idx="547">
                  <c:v>31085</c:v>
                </c:pt>
                <c:pt idx="548">
                  <c:v>31086</c:v>
                </c:pt>
                <c:pt idx="549">
                  <c:v>31089</c:v>
                </c:pt>
                <c:pt idx="550">
                  <c:v>31090</c:v>
                </c:pt>
                <c:pt idx="551">
                  <c:v>31091</c:v>
                </c:pt>
                <c:pt idx="552">
                  <c:v>31092</c:v>
                </c:pt>
                <c:pt idx="553">
                  <c:v>31093</c:v>
                </c:pt>
                <c:pt idx="554">
                  <c:v>31096</c:v>
                </c:pt>
                <c:pt idx="555">
                  <c:v>31097</c:v>
                </c:pt>
                <c:pt idx="556">
                  <c:v>31098</c:v>
                </c:pt>
                <c:pt idx="557">
                  <c:v>31099</c:v>
                </c:pt>
                <c:pt idx="558">
                  <c:v>31100</c:v>
                </c:pt>
                <c:pt idx="559">
                  <c:v>31103</c:v>
                </c:pt>
                <c:pt idx="560">
                  <c:v>31104</c:v>
                </c:pt>
                <c:pt idx="561">
                  <c:v>31105</c:v>
                </c:pt>
                <c:pt idx="562">
                  <c:v>31106</c:v>
                </c:pt>
                <c:pt idx="563">
                  <c:v>31107</c:v>
                </c:pt>
                <c:pt idx="564">
                  <c:v>31110</c:v>
                </c:pt>
                <c:pt idx="565">
                  <c:v>31111</c:v>
                </c:pt>
                <c:pt idx="566">
                  <c:v>31112</c:v>
                </c:pt>
                <c:pt idx="567">
                  <c:v>31113</c:v>
                </c:pt>
                <c:pt idx="568">
                  <c:v>31114</c:v>
                </c:pt>
                <c:pt idx="569">
                  <c:v>31117</c:v>
                </c:pt>
                <c:pt idx="570">
                  <c:v>31118</c:v>
                </c:pt>
                <c:pt idx="571">
                  <c:v>31119</c:v>
                </c:pt>
                <c:pt idx="572">
                  <c:v>31120</c:v>
                </c:pt>
                <c:pt idx="573">
                  <c:v>31121</c:v>
                </c:pt>
                <c:pt idx="574">
                  <c:v>31124</c:v>
                </c:pt>
                <c:pt idx="575">
                  <c:v>31125</c:v>
                </c:pt>
                <c:pt idx="576">
                  <c:v>31126</c:v>
                </c:pt>
                <c:pt idx="577">
                  <c:v>31127</c:v>
                </c:pt>
                <c:pt idx="578">
                  <c:v>31128</c:v>
                </c:pt>
                <c:pt idx="579">
                  <c:v>31131</c:v>
                </c:pt>
                <c:pt idx="580">
                  <c:v>31132</c:v>
                </c:pt>
                <c:pt idx="581">
                  <c:v>31133</c:v>
                </c:pt>
                <c:pt idx="582">
                  <c:v>31134</c:v>
                </c:pt>
                <c:pt idx="583">
                  <c:v>31135</c:v>
                </c:pt>
                <c:pt idx="584">
                  <c:v>31138</c:v>
                </c:pt>
                <c:pt idx="585">
                  <c:v>31139</c:v>
                </c:pt>
                <c:pt idx="586">
                  <c:v>31140</c:v>
                </c:pt>
                <c:pt idx="587">
                  <c:v>31141</c:v>
                </c:pt>
                <c:pt idx="588">
                  <c:v>31142</c:v>
                </c:pt>
                <c:pt idx="589">
                  <c:v>31145</c:v>
                </c:pt>
                <c:pt idx="590">
                  <c:v>31146</c:v>
                </c:pt>
                <c:pt idx="591">
                  <c:v>31147</c:v>
                </c:pt>
                <c:pt idx="592">
                  <c:v>31148</c:v>
                </c:pt>
                <c:pt idx="593">
                  <c:v>31149</c:v>
                </c:pt>
                <c:pt idx="594">
                  <c:v>31152</c:v>
                </c:pt>
                <c:pt idx="595">
                  <c:v>31153</c:v>
                </c:pt>
                <c:pt idx="596">
                  <c:v>31154</c:v>
                </c:pt>
                <c:pt idx="597">
                  <c:v>31155</c:v>
                </c:pt>
                <c:pt idx="598">
                  <c:v>31156</c:v>
                </c:pt>
                <c:pt idx="599">
                  <c:v>31159</c:v>
                </c:pt>
                <c:pt idx="600">
                  <c:v>31160</c:v>
                </c:pt>
                <c:pt idx="601">
                  <c:v>31161</c:v>
                </c:pt>
                <c:pt idx="602">
                  <c:v>31162</c:v>
                </c:pt>
                <c:pt idx="603">
                  <c:v>31163</c:v>
                </c:pt>
                <c:pt idx="604">
                  <c:v>31166</c:v>
                </c:pt>
                <c:pt idx="605">
                  <c:v>31167</c:v>
                </c:pt>
                <c:pt idx="606">
                  <c:v>31168</c:v>
                </c:pt>
                <c:pt idx="607">
                  <c:v>31169</c:v>
                </c:pt>
                <c:pt idx="608">
                  <c:v>31170</c:v>
                </c:pt>
                <c:pt idx="609">
                  <c:v>31173</c:v>
                </c:pt>
                <c:pt idx="610">
                  <c:v>31174</c:v>
                </c:pt>
                <c:pt idx="611">
                  <c:v>31175</c:v>
                </c:pt>
                <c:pt idx="612">
                  <c:v>31176</c:v>
                </c:pt>
                <c:pt idx="613">
                  <c:v>31177</c:v>
                </c:pt>
                <c:pt idx="614">
                  <c:v>31180</c:v>
                </c:pt>
                <c:pt idx="615">
                  <c:v>31181</c:v>
                </c:pt>
                <c:pt idx="616">
                  <c:v>31182</c:v>
                </c:pt>
                <c:pt idx="617">
                  <c:v>31183</c:v>
                </c:pt>
                <c:pt idx="618">
                  <c:v>31184</c:v>
                </c:pt>
                <c:pt idx="619">
                  <c:v>31187</c:v>
                </c:pt>
                <c:pt idx="620">
                  <c:v>31188</c:v>
                </c:pt>
                <c:pt idx="621">
                  <c:v>31189</c:v>
                </c:pt>
                <c:pt idx="622">
                  <c:v>31190</c:v>
                </c:pt>
                <c:pt idx="623">
                  <c:v>31191</c:v>
                </c:pt>
                <c:pt idx="624">
                  <c:v>31194</c:v>
                </c:pt>
                <c:pt idx="625">
                  <c:v>31195</c:v>
                </c:pt>
                <c:pt idx="626">
                  <c:v>31196</c:v>
                </c:pt>
                <c:pt idx="627">
                  <c:v>31197</c:v>
                </c:pt>
                <c:pt idx="628">
                  <c:v>31198</c:v>
                </c:pt>
                <c:pt idx="629">
                  <c:v>31201</c:v>
                </c:pt>
                <c:pt idx="630">
                  <c:v>31202</c:v>
                </c:pt>
                <c:pt idx="631">
                  <c:v>31203</c:v>
                </c:pt>
                <c:pt idx="632">
                  <c:v>31204</c:v>
                </c:pt>
                <c:pt idx="633">
                  <c:v>31205</c:v>
                </c:pt>
                <c:pt idx="634">
                  <c:v>31208</c:v>
                </c:pt>
                <c:pt idx="635">
                  <c:v>31209</c:v>
                </c:pt>
                <c:pt idx="636">
                  <c:v>31210</c:v>
                </c:pt>
                <c:pt idx="637">
                  <c:v>31211</c:v>
                </c:pt>
                <c:pt idx="638">
                  <c:v>31212</c:v>
                </c:pt>
                <c:pt idx="639">
                  <c:v>31215</c:v>
                </c:pt>
                <c:pt idx="640">
                  <c:v>31216</c:v>
                </c:pt>
                <c:pt idx="641">
                  <c:v>31217</c:v>
                </c:pt>
                <c:pt idx="642">
                  <c:v>31218</c:v>
                </c:pt>
                <c:pt idx="643">
                  <c:v>31219</c:v>
                </c:pt>
                <c:pt idx="644">
                  <c:v>31222</c:v>
                </c:pt>
                <c:pt idx="645">
                  <c:v>31223</c:v>
                </c:pt>
                <c:pt idx="646">
                  <c:v>31224</c:v>
                </c:pt>
                <c:pt idx="647">
                  <c:v>31225</c:v>
                </c:pt>
                <c:pt idx="648">
                  <c:v>31226</c:v>
                </c:pt>
                <c:pt idx="649">
                  <c:v>31229</c:v>
                </c:pt>
                <c:pt idx="650">
                  <c:v>31230</c:v>
                </c:pt>
                <c:pt idx="651">
                  <c:v>31231</c:v>
                </c:pt>
                <c:pt idx="652">
                  <c:v>31232</c:v>
                </c:pt>
                <c:pt idx="653">
                  <c:v>31233</c:v>
                </c:pt>
                <c:pt idx="654">
                  <c:v>31236</c:v>
                </c:pt>
                <c:pt idx="655">
                  <c:v>31237</c:v>
                </c:pt>
                <c:pt idx="656">
                  <c:v>31238</c:v>
                </c:pt>
                <c:pt idx="657">
                  <c:v>31239</c:v>
                </c:pt>
                <c:pt idx="658">
                  <c:v>31240</c:v>
                </c:pt>
                <c:pt idx="659">
                  <c:v>31243</c:v>
                </c:pt>
                <c:pt idx="660">
                  <c:v>31244</c:v>
                </c:pt>
                <c:pt idx="661">
                  <c:v>31245</c:v>
                </c:pt>
                <c:pt idx="662">
                  <c:v>31246</c:v>
                </c:pt>
                <c:pt idx="663">
                  <c:v>31247</c:v>
                </c:pt>
                <c:pt idx="664">
                  <c:v>31250</c:v>
                </c:pt>
                <c:pt idx="665">
                  <c:v>31251</c:v>
                </c:pt>
                <c:pt idx="666">
                  <c:v>31252</c:v>
                </c:pt>
                <c:pt idx="667">
                  <c:v>31253</c:v>
                </c:pt>
                <c:pt idx="668">
                  <c:v>31254</c:v>
                </c:pt>
                <c:pt idx="669">
                  <c:v>31257</c:v>
                </c:pt>
                <c:pt idx="670">
                  <c:v>31258</c:v>
                </c:pt>
                <c:pt idx="671">
                  <c:v>31259</c:v>
                </c:pt>
                <c:pt idx="672">
                  <c:v>31260</c:v>
                </c:pt>
                <c:pt idx="673">
                  <c:v>31261</c:v>
                </c:pt>
                <c:pt idx="674">
                  <c:v>31264</c:v>
                </c:pt>
                <c:pt idx="675">
                  <c:v>31265</c:v>
                </c:pt>
                <c:pt idx="676">
                  <c:v>31266</c:v>
                </c:pt>
                <c:pt idx="677">
                  <c:v>31267</c:v>
                </c:pt>
                <c:pt idx="678">
                  <c:v>31268</c:v>
                </c:pt>
                <c:pt idx="679">
                  <c:v>31271</c:v>
                </c:pt>
                <c:pt idx="680">
                  <c:v>31272</c:v>
                </c:pt>
                <c:pt idx="681">
                  <c:v>31273</c:v>
                </c:pt>
                <c:pt idx="682">
                  <c:v>31274</c:v>
                </c:pt>
                <c:pt idx="683">
                  <c:v>31275</c:v>
                </c:pt>
                <c:pt idx="684">
                  <c:v>31278</c:v>
                </c:pt>
                <c:pt idx="685">
                  <c:v>31279</c:v>
                </c:pt>
                <c:pt idx="686">
                  <c:v>31280</c:v>
                </c:pt>
                <c:pt idx="687">
                  <c:v>31281</c:v>
                </c:pt>
                <c:pt idx="688">
                  <c:v>31282</c:v>
                </c:pt>
                <c:pt idx="689">
                  <c:v>31285</c:v>
                </c:pt>
                <c:pt idx="690">
                  <c:v>31286</c:v>
                </c:pt>
                <c:pt idx="691">
                  <c:v>31287</c:v>
                </c:pt>
                <c:pt idx="692">
                  <c:v>31288</c:v>
                </c:pt>
                <c:pt idx="693">
                  <c:v>31289</c:v>
                </c:pt>
                <c:pt idx="694">
                  <c:v>31292</c:v>
                </c:pt>
                <c:pt idx="695">
                  <c:v>31293</c:v>
                </c:pt>
                <c:pt idx="696">
                  <c:v>31294</c:v>
                </c:pt>
                <c:pt idx="697">
                  <c:v>31295</c:v>
                </c:pt>
                <c:pt idx="698">
                  <c:v>31296</c:v>
                </c:pt>
                <c:pt idx="699">
                  <c:v>31299</c:v>
                </c:pt>
                <c:pt idx="700">
                  <c:v>31300</c:v>
                </c:pt>
                <c:pt idx="701">
                  <c:v>31301</c:v>
                </c:pt>
                <c:pt idx="702">
                  <c:v>31302</c:v>
                </c:pt>
                <c:pt idx="703">
                  <c:v>31303</c:v>
                </c:pt>
                <c:pt idx="704">
                  <c:v>31306</c:v>
                </c:pt>
                <c:pt idx="705">
                  <c:v>31307</c:v>
                </c:pt>
                <c:pt idx="706">
                  <c:v>31308</c:v>
                </c:pt>
                <c:pt idx="707">
                  <c:v>31309</c:v>
                </c:pt>
                <c:pt idx="708">
                  <c:v>31310</c:v>
                </c:pt>
                <c:pt idx="709">
                  <c:v>31313</c:v>
                </c:pt>
                <c:pt idx="710">
                  <c:v>31314</c:v>
                </c:pt>
                <c:pt idx="711">
                  <c:v>31315</c:v>
                </c:pt>
                <c:pt idx="712">
                  <c:v>31316</c:v>
                </c:pt>
                <c:pt idx="713">
                  <c:v>31317</c:v>
                </c:pt>
                <c:pt idx="714">
                  <c:v>31320</c:v>
                </c:pt>
                <c:pt idx="715">
                  <c:v>31321</c:v>
                </c:pt>
                <c:pt idx="716">
                  <c:v>31322</c:v>
                </c:pt>
                <c:pt idx="717">
                  <c:v>31323</c:v>
                </c:pt>
                <c:pt idx="718">
                  <c:v>31324</c:v>
                </c:pt>
                <c:pt idx="719">
                  <c:v>31327</c:v>
                </c:pt>
                <c:pt idx="720">
                  <c:v>31328</c:v>
                </c:pt>
                <c:pt idx="721">
                  <c:v>31329</c:v>
                </c:pt>
                <c:pt idx="722">
                  <c:v>31330</c:v>
                </c:pt>
                <c:pt idx="723">
                  <c:v>31331</c:v>
                </c:pt>
                <c:pt idx="724">
                  <c:v>31334</c:v>
                </c:pt>
                <c:pt idx="725">
                  <c:v>31335</c:v>
                </c:pt>
                <c:pt idx="726">
                  <c:v>31336</c:v>
                </c:pt>
                <c:pt idx="727">
                  <c:v>31337</c:v>
                </c:pt>
                <c:pt idx="728">
                  <c:v>31338</c:v>
                </c:pt>
                <c:pt idx="729">
                  <c:v>31341</c:v>
                </c:pt>
                <c:pt idx="730">
                  <c:v>31342</c:v>
                </c:pt>
                <c:pt idx="731">
                  <c:v>31343</c:v>
                </c:pt>
                <c:pt idx="732">
                  <c:v>31344</c:v>
                </c:pt>
                <c:pt idx="733">
                  <c:v>31345</c:v>
                </c:pt>
                <c:pt idx="734">
                  <c:v>31348</c:v>
                </c:pt>
                <c:pt idx="735">
                  <c:v>31349</c:v>
                </c:pt>
                <c:pt idx="736">
                  <c:v>31350</c:v>
                </c:pt>
                <c:pt idx="737">
                  <c:v>31351</c:v>
                </c:pt>
                <c:pt idx="738">
                  <c:v>31352</c:v>
                </c:pt>
                <c:pt idx="739">
                  <c:v>31355</c:v>
                </c:pt>
                <c:pt idx="740">
                  <c:v>31356</c:v>
                </c:pt>
                <c:pt idx="741">
                  <c:v>31357</c:v>
                </c:pt>
                <c:pt idx="742">
                  <c:v>31358</c:v>
                </c:pt>
                <c:pt idx="743">
                  <c:v>31359</c:v>
                </c:pt>
                <c:pt idx="744">
                  <c:v>31362</c:v>
                </c:pt>
                <c:pt idx="745">
                  <c:v>31363</c:v>
                </c:pt>
                <c:pt idx="746">
                  <c:v>31364</c:v>
                </c:pt>
                <c:pt idx="747">
                  <c:v>31365</c:v>
                </c:pt>
                <c:pt idx="748">
                  <c:v>31366</c:v>
                </c:pt>
                <c:pt idx="749">
                  <c:v>31369</c:v>
                </c:pt>
                <c:pt idx="750">
                  <c:v>31370</c:v>
                </c:pt>
                <c:pt idx="751">
                  <c:v>31371</c:v>
                </c:pt>
                <c:pt idx="752">
                  <c:v>31372</c:v>
                </c:pt>
                <c:pt idx="753">
                  <c:v>31373</c:v>
                </c:pt>
                <c:pt idx="754">
                  <c:v>31376</c:v>
                </c:pt>
                <c:pt idx="755">
                  <c:v>31377</c:v>
                </c:pt>
                <c:pt idx="756">
                  <c:v>31378</c:v>
                </c:pt>
                <c:pt idx="757">
                  <c:v>31379</c:v>
                </c:pt>
                <c:pt idx="758">
                  <c:v>31380</c:v>
                </c:pt>
                <c:pt idx="759">
                  <c:v>31383</c:v>
                </c:pt>
                <c:pt idx="760">
                  <c:v>31384</c:v>
                </c:pt>
                <c:pt idx="761">
                  <c:v>31385</c:v>
                </c:pt>
                <c:pt idx="762">
                  <c:v>31386</c:v>
                </c:pt>
                <c:pt idx="763">
                  <c:v>31387</c:v>
                </c:pt>
                <c:pt idx="764">
                  <c:v>31390</c:v>
                </c:pt>
                <c:pt idx="765">
                  <c:v>31391</c:v>
                </c:pt>
                <c:pt idx="766">
                  <c:v>31392</c:v>
                </c:pt>
                <c:pt idx="767">
                  <c:v>31393</c:v>
                </c:pt>
                <c:pt idx="768">
                  <c:v>31394</c:v>
                </c:pt>
                <c:pt idx="769">
                  <c:v>31397</c:v>
                </c:pt>
                <c:pt idx="770">
                  <c:v>31398</c:v>
                </c:pt>
                <c:pt idx="771">
                  <c:v>31399</c:v>
                </c:pt>
                <c:pt idx="772">
                  <c:v>31400</c:v>
                </c:pt>
                <c:pt idx="773">
                  <c:v>31401</c:v>
                </c:pt>
                <c:pt idx="774">
                  <c:v>31404</c:v>
                </c:pt>
                <c:pt idx="775">
                  <c:v>31405</c:v>
                </c:pt>
                <c:pt idx="776">
                  <c:v>31406</c:v>
                </c:pt>
                <c:pt idx="777">
                  <c:v>31407</c:v>
                </c:pt>
                <c:pt idx="778">
                  <c:v>31408</c:v>
                </c:pt>
                <c:pt idx="779">
                  <c:v>31411</c:v>
                </c:pt>
                <c:pt idx="780">
                  <c:v>31412</c:v>
                </c:pt>
                <c:pt idx="781">
                  <c:v>31413</c:v>
                </c:pt>
                <c:pt idx="782">
                  <c:v>31414</c:v>
                </c:pt>
                <c:pt idx="783">
                  <c:v>31415</c:v>
                </c:pt>
                <c:pt idx="784">
                  <c:v>31418</c:v>
                </c:pt>
                <c:pt idx="785">
                  <c:v>31419</c:v>
                </c:pt>
                <c:pt idx="786">
                  <c:v>31420</c:v>
                </c:pt>
                <c:pt idx="787">
                  <c:v>31421</c:v>
                </c:pt>
                <c:pt idx="788">
                  <c:v>31422</c:v>
                </c:pt>
                <c:pt idx="789">
                  <c:v>31425</c:v>
                </c:pt>
                <c:pt idx="790">
                  <c:v>31426</c:v>
                </c:pt>
                <c:pt idx="791">
                  <c:v>31427</c:v>
                </c:pt>
                <c:pt idx="792">
                  <c:v>31428</c:v>
                </c:pt>
                <c:pt idx="793">
                  <c:v>31429</c:v>
                </c:pt>
                <c:pt idx="794">
                  <c:v>31432</c:v>
                </c:pt>
                <c:pt idx="795">
                  <c:v>31433</c:v>
                </c:pt>
                <c:pt idx="796">
                  <c:v>31434</c:v>
                </c:pt>
                <c:pt idx="797">
                  <c:v>31435</c:v>
                </c:pt>
                <c:pt idx="798">
                  <c:v>31436</c:v>
                </c:pt>
                <c:pt idx="799">
                  <c:v>31439</c:v>
                </c:pt>
                <c:pt idx="800">
                  <c:v>31440</c:v>
                </c:pt>
                <c:pt idx="801">
                  <c:v>31441</c:v>
                </c:pt>
                <c:pt idx="802">
                  <c:v>31442</c:v>
                </c:pt>
                <c:pt idx="803">
                  <c:v>31443</c:v>
                </c:pt>
                <c:pt idx="804">
                  <c:v>31446</c:v>
                </c:pt>
                <c:pt idx="805">
                  <c:v>31447</c:v>
                </c:pt>
                <c:pt idx="806">
                  <c:v>31448</c:v>
                </c:pt>
                <c:pt idx="807">
                  <c:v>31449</c:v>
                </c:pt>
                <c:pt idx="808">
                  <c:v>31450</c:v>
                </c:pt>
                <c:pt idx="809">
                  <c:v>31453</c:v>
                </c:pt>
                <c:pt idx="810">
                  <c:v>31454</c:v>
                </c:pt>
                <c:pt idx="811">
                  <c:v>31455</c:v>
                </c:pt>
                <c:pt idx="812">
                  <c:v>31456</c:v>
                </c:pt>
                <c:pt idx="813">
                  <c:v>31457</c:v>
                </c:pt>
                <c:pt idx="814">
                  <c:v>31460</c:v>
                </c:pt>
                <c:pt idx="815">
                  <c:v>31461</c:v>
                </c:pt>
                <c:pt idx="816">
                  <c:v>31462</c:v>
                </c:pt>
                <c:pt idx="817">
                  <c:v>31463</c:v>
                </c:pt>
                <c:pt idx="818">
                  <c:v>31464</c:v>
                </c:pt>
                <c:pt idx="819">
                  <c:v>31467</c:v>
                </c:pt>
                <c:pt idx="820">
                  <c:v>31468</c:v>
                </c:pt>
                <c:pt idx="821">
                  <c:v>31469</c:v>
                </c:pt>
                <c:pt idx="822">
                  <c:v>31470</c:v>
                </c:pt>
                <c:pt idx="823">
                  <c:v>31471</c:v>
                </c:pt>
                <c:pt idx="824">
                  <c:v>31474</c:v>
                </c:pt>
                <c:pt idx="825">
                  <c:v>31475</c:v>
                </c:pt>
                <c:pt idx="826">
                  <c:v>31476</c:v>
                </c:pt>
                <c:pt idx="827">
                  <c:v>31477</c:v>
                </c:pt>
                <c:pt idx="828">
                  <c:v>31478</c:v>
                </c:pt>
                <c:pt idx="829">
                  <c:v>31481</c:v>
                </c:pt>
                <c:pt idx="830">
                  <c:v>31482</c:v>
                </c:pt>
                <c:pt idx="831">
                  <c:v>31483</c:v>
                </c:pt>
                <c:pt idx="832">
                  <c:v>31484</c:v>
                </c:pt>
                <c:pt idx="833">
                  <c:v>31485</c:v>
                </c:pt>
                <c:pt idx="834">
                  <c:v>31488</c:v>
                </c:pt>
                <c:pt idx="835">
                  <c:v>31489</c:v>
                </c:pt>
                <c:pt idx="836">
                  <c:v>31490</c:v>
                </c:pt>
                <c:pt idx="837">
                  <c:v>31491</c:v>
                </c:pt>
                <c:pt idx="838">
                  <c:v>31492</c:v>
                </c:pt>
                <c:pt idx="839">
                  <c:v>31495</c:v>
                </c:pt>
                <c:pt idx="840">
                  <c:v>31496</c:v>
                </c:pt>
                <c:pt idx="841">
                  <c:v>31497</c:v>
                </c:pt>
                <c:pt idx="842">
                  <c:v>31498</c:v>
                </c:pt>
                <c:pt idx="843">
                  <c:v>31499</c:v>
                </c:pt>
                <c:pt idx="844">
                  <c:v>31502</c:v>
                </c:pt>
                <c:pt idx="845">
                  <c:v>31503</c:v>
                </c:pt>
                <c:pt idx="846">
                  <c:v>31504</c:v>
                </c:pt>
                <c:pt idx="847">
                  <c:v>31505</c:v>
                </c:pt>
                <c:pt idx="848">
                  <c:v>31506</c:v>
                </c:pt>
                <c:pt idx="849">
                  <c:v>31509</c:v>
                </c:pt>
                <c:pt idx="850">
                  <c:v>31510</c:v>
                </c:pt>
                <c:pt idx="851">
                  <c:v>31511</c:v>
                </c:pt>
                <c:pt idx="852">
                  <c:v>31512</c:v>
                </c:pt>
                <c:pt idx="853">
                  <c:v>31513</c:v>
                </c:pt>
                <c:pt idx="854">
                  <c:v>31516</c:v>
                </c:pt>
                <c:pt idx="855">
                  <c:v>31517</c:v>
                </c:pt>
                <c:pt idx="856">
                  <c:v>31518</c:v>
                </c:pt>
                <c:pt idx="857">
                  <c:v>31519</c:v>
                </c:pt>
                <c:pt idx="858">
                  <c:v>31520</c:v>
                </c:pt>
                <c:pt idx="859">
                  <c:v>31523</c:v>
                </c:pt>
                <c:pt idx="860">
                  <c:v>31524</c:v>
                </c:pt>
                <c:pt idx="861">
                  <c:v>31525</c:v>
                </c:pt>
                <c:pt idx="862">
                  <c:v>31526</c:v>
                </c:pt>
                <c:pt idx="863">
                  <c:v>31527</c:v>
                </c:pt>
                <c:pt idx="864">
                  <c:v>31530</c:v>
                </c:pt>
                <c:pt idx="865">
                  <c:v>31531</c:v>
                </c:pt>
                <c:pt idx="866">
                  <c:v>31532</c:v>
                </c:pt>
                <c:pt idx="867">
                  <c:v>31533</c:v>
                </c:pt>
                <c:pt idx="868">
                  <c:v>31534</c:v>
                </c:pt>
                <c:pt idx="869">
                  <c:v>31537</c:v>
                </c:pt>
                <c:pt idx="870">
                  <c:v>31538</c:v>
                </c:pt>
                <c:pt idx="871">
                  <c:v>31539</c:v>
                </c:pt>
                <c:pt idx="872">
                  <c:v>31540</c:v>
                </c:pt>
                <c:pt idx="873">
                  <c:v>31541</c:v>
                </c:pt>
                <c:pt idx="874">
                  <c:v>31544</c:v>
                </c:pt>
                <c:pt idx="875">
                  <c:v>31545</c:v>
                </c:pt>
                <c:pt idx="876">
                  <c:v>31546</c:v>
                </c:pt>
                <c:pt idx="877">
                  <c:v>31547</c:v>
                </c:pt>
                <c:pt idx="878">
                  <c:v>31548</c:v>
                </c:pt>
                <c:pt idx="879">
                  <c:v>31551</c:v>
                </c:pt>
                <c:pt idx="880">
                  <c:v>31552</c:v>
                </c:pt>
                <c:pt idx="881">
                  <c:v>31553</c:v>
                </c:pt>
                <c:pt idx="882">
                  <c:v>31554</c:v>
                </c:pt>
                <c:pt idx="883">
                  <c:v>31555</c:v>
                </c:pt>
                <c:pt idx="884">
                  <c:v>31558</c:v>
                </c:pt>
                <c:pt idx="885">
                  <c:v>31559</c:v>
                </c:pt>
                <c:pt idx="886">
                  <c:v>31560</c:v>
                </c:pt>
                <c:pt idx="887">
                  <c:v>31561</c:v>
                </c:pt>
                <c:pt idx="888">
                  <c:v>31562</c:v>
                </c:pt>
                <c:pt idx="889">
                  <c:v>31565</c:v>
                </c:pt>
                <c:pt idx="890">
                  <c:v>31566</c:v>
                </c:pt>
                <c:pt idx="891">
                  <c:v>31567</c:v>
                </c:pt>
                <c:pt idx="892">
                  <c:v>31568</c:v>
                </c:pt>
                <c:pt idx="893">
                  <c:v>31569</c:v>
                </c:pt>
                <c:pt idx="894">
                  <c:v>31572</c:v>
                </c:pt>
                <c:pt idx="895">
                  <c:v>31573</c:v>
                </c:pt>
                <c:pt idx="896">
                  <c:v>31574</c:v>
                </c:pt>
                <c:pt idx="897">
                  <c:v>31575</c:v>
                </c:pt>
                <c:pt idx="898">
                  <c:v>31576</c:v>
                </c:pt>
                <c:pt idx="899">
                  <c:v>31579</c:v>
                </c:pt>
                <c:pt idx="900">
                  <c:v>31580</c:v>
                </c:pt>
                <c:pt idx="901">
                  <c:v>31581</c:v>
                </c:pt>
                <c:pt idx="902">
                  <c:v>31582</c:v>
                </c:pt>
                <c:pt idx="903">
                  <c:v>31583</c:v>
                </c:pt>
                <c:pt idx="904">
                  <c:v>31586</c:v>
                </c:pt>
                <c:pt idx="905">
                  <c:v>31587</c:v>
                </c:pt>
                <c:pt idx="906">
                  <c:v>31588</c:v>
                </c:pt>
                <c:pt idx="907">
                  <c:v>31589</c:v>
                </c:pt>
                <c:pt idx="908">
                  <c:v>31590</c:v>
                </c:pt>
                <c:pt idx="909">
                  <c:v>31593</c:v>
                </c:pt>
                <c:pt idx="910">
                  <c:v>31594</c:v>
                </c:pt>
                <c:pt idx="911">
                  <c:v>31595</c:v>
                </c:pt>
                <c:pt idx="912">
                  <c:v>31596</c:v>
                </c:pt>
                <c:pt idx="913">
                  <c:v>31597</c:v>
                </c:pt>
                <c:pt idx="914">
                  <c:v>31600</c:v>
                </c:pt>
                <c:pt idx="915">
                  <c:v>31601</c:v>
                </c:pt>
                <c:pt idx="916">
                  <c:v>31602</c:v>
                </c:pt>
                <c:pt idx="917">
                  <c:v>31603</c:v>
                </c:pt>
                <c:pt idx="918">
                  <c:v>31604</c:v>
                </c:pt>
                <c:pt idx="919">
                  <c:v>31607</c:v>
                </c:pt>
                <c:pt idx="920">
                  <c:v>31608</c:v>
                </c:pt>
                <c:pt idx="921">
                  <c:v>31609</c:v>
                </c:pt>
                <c:pt idx="922">
                  <c:v>31610</c:v>
                </c:pt>
                <c:pt idx="923">
                  <c:v>31611</c:v>
                </c:pt>
                <c:pt idx="924">
                  <c:v>31614</c:v>
                </c:pt>
                <c:pt idx="925">
                  <c:v>31615</c:v>
                </c:pt>
                <c:pt idx="926">
                  <c:v>31616</c:v>
                </c:pt>
                <c:pt idx="927">
                  <c:v>31617</c:v>
                </c:pt>
                <c:pt idx="928">
                  <c:v>31618</c:v>
                </c:pt>
                <c:pt idx="929">
                  <c:v>31621</c:v>
                </c:pt>
                <c:pt idx="930">
                  <c:v>31622</c:v>
                </c:pt>
                <c:pt idx="931">
                  <c:v>31623</c:v>
                </c:pt>
                <c:pt idx="932">
                  <c:v>31624</c:v>
                </c:pt>
                <c:pt idx="933">
                  <c:v>31625</c:v>
                </c:pt>
                <c:pt idx="934">
                  <c:v>31628</c:v>
                </c:pt>
                <c:pt idx="935">
                  <c:v>31629</c:v>
                </c:pt>
                <c:pt idx="936">
                  <c:v>31630</c:v>
                </c:pt>
                <c:pt idx="937">
                  <c:v>31631</c:v>
                </c:pt>
                <c:pt idx="938">
                  <c:v>31632</c:v>
                </c:pt>
                <c:pt idx="939">
                  <c:v>31635</c:v>
                </c:pt>
                <c:pt idx="940">
                  <c:v>31636</c:v>
                </c:pt>
                <c:pt idx="941">
                  <c:v>31637</c:v>
                </c:pt>
                <c:pt idx="942">
                  <c:v>31638</c:v>
                </c:pt>
                <c:pt idx="943">
                  <c:v>31639</c:v>
                </c:pt>
                <c:pt idx="944">
                  <c:v>31642</c:v>
                </c:pt>
                <c:pt idx="945">
                  <c:v>31643</c:v>
                </c:pt>
                <c:pt idx="946">
                  <c:v>31644</c:v>
                </c:pt>
                <c:pt idx="947">
                  <c:v>31645</c:v>
                </c:pt>
                <c:pt idx="948">
                  <c:v>31646</c:v>
                </c:pt>
                <c:pt idx="949">
                  <c:v>31649</c:v>
                </c:pt>
                <c:pt idx="950">
                  <c:v>31650</c:v>
                </c:pt>
                <c:pt idx="951">
                  <c:v>31651</c:v>
                </c:pt>
                <c:pt idx="952">
                  <c:v>31652</c:v>
                </c:pt>
                <c:pt idx="953">
                  <c:v>31653</c:v>
                </c:pt>
                <c:pt idx="954">
                  <c:v>31656</c:v>
                </c:pt>
                <c:pt idx="955">
                  <c:v>31657</c:v>
                </c:pt>
                <c:pt idx="956">
                  <c:v>31658</c:v>
                </c:pt>
                <c:pt idx="957">
                  <c:v>31659</c:v>
                </c:pt>
                <c:pt idx="958">
                  <c:v>31660</c:v>
                </c:pt>
                <c:pt idx="959">
                  <c:v>31663</c:v>
                </c:pt>
                <c:pt idx="960">
                  <c:v>31664</c:v>
                </c:pt>
                <c:pt idx="961">
                  <c:v>31665</c:v>
                </c:pt>
                <c:pt idx="962">
                  <c:v>31666</c:v>
                </c:pt>
                <c:pt idx="963">
                  <c:v>31667</c:v>
                </c:pt>
                <c:pt idx="964">
                  <c:v>31670</c:v>
                </c:pt>
                <c:pt idx="965">
                  <c:v>31671</c:v>
                </c:pt>
                <c:pt idx="966">
                  <c:v>31672</c:v>
                </c:pt>
                <c:pt idx="967">
                  <c:v>31673</c:v>
                </c:pt>
                <c:pt idx="968">
                  <c:v>31674</c:v>
                </c:pt>
                <c:pt idx="969">
                  <c:v>31677</c:v>
                </c:pt>
                <c:pt idx="970">
                  <c:v>31678</c:v>
                </c:pt>
                <c:pt idx="971">
                  <c:v>31679</c:v>
                </c:pt>
                <c:pt idx="972">
                  <c:v>31680</c:v>
                </c:pt>
                <c:pt idx="973">
                  <c:v>31681</c:v>
                </c:pt>
                <c:pt idx="974">
                  <c:v>31684</c:v>
                </c:pt>
                <c:pt idx="975">
                  <c:v>31685</c:v>
                </c:pt>
                <c:pt idx="976">
                  <c:v>31686</c:v>
                </c:pt>
                <c:pt idx="977">
                  <c:v>31687</c:v>
                </c:pt>
                <c:pt idx="978">
                  <c:v>31688</c:v>
                </c:pt>
                <c:pt idx="979">
                  <c:v>31691</c:v>
                </c:pt>
                <c:pt idx="980">
                  <c:v>31692</c:v>
                </c:pt>
                <c:pt idx="981">
                  <c:v>31693</c:v>
                </c:pt>
                <c:pt idx="982">
                  <c:v>31694</c:v>
                </c:pt>
                <c:pt idx="983">
                  <c:v>31695</c:v>
                </c:pt>
                <c:pt idx="984">
                  <c:v>31698</c:v>
                </c:pt>
                <c:pt idx="985">
                  <c:v>31699</c:v>
                </c:pt>
                <c:pt idx="986">
                  <c:v>31700</c:v>
                </c:pt>
                <c:pt idx="987">
                  <c:v>31701</c:v>
                </c:pt>
                <c:pt idx="988">
                  <c:v>31702</c:v>
                </c:pt>
                <c:pt idx="989">
                  <c:v>31705</c:v>
                </c:pt>
                <c:pt idx="990">
                  <c:v>31706</c:v>
                </c:pt>
                <c:pt idx="991">
                  <c:v>31707</c:v>
                </c:pt>
                <c:pt idx="992">
                  <c:v>31708</c:v>
                </c:pt>
                <c:pt idx="993">
                  <c:v>31709</c:v>
                </c:pt>
                <c:pt idx="994">
                  <c:v>31712</c:v>
                </c:pt>
                <c:pt idx="995">
                  <c:v>31713</c:v>
                </c:pt>
                <c:pt idx="996">
                  <c:v>31714</c:v>
                </c:pt>
                <c:pt idx="997">
                  <c:v>31715</c:v>
                </c:pt>
                <c:pt idx="998">
                  <c:v>31716</c:v>
                </c:pt>
                <c:pt idx="999">
                  <c:v>31719</c:v>
                </c:pt>
                <c:pt idx="1000">
                  <c:v>31720</c:v>
                </c:pt>
                <c:pt idx="1001">
                  <c:v>31721</c:v>
                </c:pt>
                <c:pt idx="1002">
                  <c:v>31722</c:v>
                </c:pt>
                <c:pt idx="1003">
                  <c:v>31723</c:v>
                </c:pt>
                <c:pt idx="1004">
                  <c:v>31726</c:v>
                </c:pt>
                <c:pt idx="1005">
                  <c:v>31727</c:v>
                </c:pt>
                <c:pt idx="1006">
                  <c:v>31728</c:v>
                </c:pt>
                <c:pt idx="1007">
                  <c:v>31729</c:v>
                </c:pt>
                <c:pt idx="1008">
                  <c:v>31730</c:v>
                </c:pt>
                <c:pt idx="1009">
                  <c:v>31733</c:v>
                </c:pt>
                <c:pt idx="1010">
                  <c:v>31734</c:v>
                </c:pt>
                <c:pt idx="1011">
                  <c:v>31735</c:v>
                </c:pt>
                <c:pt idx="1012">
                  <c:v>31736</c:v>
                </c:pt>
                <c:pt idx="1013">
                  <c:v>31737</c:v>
                </c:pt>
                <c:pt idx="1014">
                  <c:v>31740</c:v>
                </c:pt>
                <c:pt idx="1015">
                  <c:v>31741</c:v>
                </c:pt>
                <c:pt idx="1016">
                  <c:v>31742</c:v>
                </c:pt>
                <c:pt idx="1017">
                  <c:v>31743</c:v>
                </c:pt>
                <c:pt idx="1018">
                  <c:v>31744</c:v>
                </c:pt>
                <c:pt idx="1019">
                  <c:v>31747</c:v>
                </c:pt>
                <c:pt idx="1020">
                  <c:v>31748</c:v>
                </c:pt>
                <c:pt idx="1021">
                  <c:v>31749</c:v>
                </c:pt>
                <c:pt idx="1022">
                  <c:v>31750</c:v>
                </c:pt>
                <c:pt idx="1023">
                  <c:v>31751</c:v>
                </c:pt>
                <c:pt idx="1024">
                  <c:v>31754</c:v>
                </c:pt>
                <c:pt idx="1025">
                  <c:v>31755</c:v>
                </c:pt>
                <c:pt idx="1026">
                  <c:v>31756</c:v>
                </c:pt>
                <c:pt idx="1027">
                  <c:v>31757</c:v>
                </c:pt>
                <c:pt idx="1028">
                  <c:v>31758</c:v>
                </c:pt>
                <c:pt idx="1029">
                  <c:v>31761</c:v>
                </c:pt>
                <c:pt idx="1030">
                  <c:v>31762</c:v>
                </c:pt>
                <c:pt idx="1031">
                  <c:v>31763</c:v>
                </c:pt>
                <c:pt idx="1032">
                  <c:v>31764</c:v>
                </c:pt>
                <c:pt idx="1033">
                  <c:v>31765</c:v>
                </c:pt>
                <c:pt idx="1034">
                  <c:v>31768</c:v>
                </c:pt>
                <c:pt idx="1035">
                  <c:v>31769</c:v>
                </c:pt>
                <c:pt idx="1036">
                  <c:v>31770</c:v>
                </c:pt>
                <c:pt idx="1037">
                  <c:v>31771</c:v>
                </c:pt>
                <c:pt idx="1038">
                  <c:v>31772</c:v>
                </c:pt>
                <c:pt idx="1039">
                  <c:v>31775</c:v>
                </c:pt>
                <c:pt idx="1040">
                  <c:v>31776</c:v>
                </c:pt>
                <c:pt idx="1041">
                  <c:v>31777</c:v>
                </c:pt>
                <c:pt idx="1042">
                  <c:v>31778</c:v>
                </c:pt>
                <c:pt idx="1043">
                  <c:v>31779</c:v>
                </c:pt>
                <c:pt idx="1044">
                  <c:v>31782</c:v>
                </c:pt>
                <c:pt idx="1045">
                  <c:v>31783</c:v>
                </c:pt>
                <c:pt idx="1046">
                  <c:v>31784</c:v>
                </c:pt>
                <c:pt idx="1047">
                  <c:v>31785</c:v>
                </c:pt>
                <c:pt idx="1048">
                  <c:v>31786</c:v>
                </c:pt>
                <c:pt idx="1049">
                  <c:v>31789</c:v>
                </c:pt>
                <c:pt idx="1050">
                  <c:v>31790</c:v>
                </c:pt>
                <c:pt idx="1051">
                  <c:v>31791</c:v>
                </c:pt>
                <c:pt idx="1052">
                  <c:v>31792</c:v>
                </c:pt>
                <c:pt idx="1053">
                  <c:v>31793</c:v>
                </c:pt>
                <c:pt idx="1054">
                  <c:v>31796</c:v>
                </c:pt>
                <c:pt idx="1055">
                  <c:v>31797</c:v>
                </c:pt>
                <c:pt idx="1056">
                  <c:v>31798</c:v>
                </c:pt>
                <c:pt idx="1057">
                  <c:v>31799</c:v>
                </c:pt>
                <c:pt idx="1058">
                  <c:v>31800</c:v>
                </c:pt>
                <c:pt idx="1059">
                  <c:v>31803</c:v>
                </c:pt>
                <c:pt idx="1060">
                  <c:v>31804</c:v>
                </c:pt>
                <c:pt idx="1061">
                  <c:v>31805</c:v>
                </c:pt>
                <c:pt idx="1062">
                  <c:v>31806</c:v>
                </c:pt>
                <c:pt idx="1063">
                  <c:v>31807</c:v>
                </c:pt>
                <c:pt idx="1064">
                  <c:v>31810</c:v>
                </c:pt>
                <c:pt idx="1065">
                  <c:v>31811</c:v>
                </c:pt>
                <c:pt idx="1066">
                  <c:v>31812</c:v>
                </c:pt>
                <c:pt idx="1067">
                  <c:v>31813</c:v>
                </c:pt>
                <c:pt idx="1068">
                  <c:v>31814</c:v>
                </c:pt>
                <c:pt idx="1069">
                  <c:v>31817</c:v>
                </c:pt>
                <c:pt idx="1070">
                  <c:v>31818</c:v>
                </c:pt>
                <c:pt idx="1071">
                  <c:v>31819</c:v>
                </c:pt>
                <c:pt idx="1072">
                  <c:v>31820</c:v>
                </c:pt>
                <c:pt idx="1073">
                  <c:v>31821</c:v>
                </c:pt>
                <c:pt idx="1074">
                  <c:v>31824</c:v>
                </c:pt>
                <c:pt idx="1075">
                  <c:v>31825</c:v>
                </c:pt>
                <c:pt idx="1076">
                  <c:v>31826</c:v>
                </c:pt>
                <c:pt idx="1077">
                  <c:v>31827</c:v>
                </c:pt>
                <c:pt idx="1078">
                  <c:v>31828</c:v>
                </c:pt>
                <c:pt idx="1079">
                  <c:v>31831</c:v>
                </c:pt>
                <c:pt idx="1080">
                  <c:v>31832</c:v>
                </c:pt>
                <c:pt idx="1081">
                  <c:v>31833</c:v>
                </c:pt>
                <c:pt idx="1082">
                  <c:v>31834</c:v>
                </c:pt>
                <c:pt idx="1083">
                  <c:v>31835</c:v>
                </c:pt>
                <c:pt idx="1084">
                  <c:v>31838</c:v>
                </c:pt>
                <c:pt idx="1085">
                  <c:v>31839</c:v>
                </c:pt>
                <c:pt idx="1086">
                  <c:v>31840</c:v>
                </c:pt>
                <c:pt idx="1087">
                  <c:v>31841</c:v>
                </c:pt>
                <c:pt idx="1088">
                  <c:v>31842</c:v>
                </c:pt>
                <c:pt idx="1089">
                  <c:v>31845</c:v>
                </c:pt>
                <c:pt idx="1090">
                  <c:v>31846</c:v>
                </c:pt>
                <c:pt idx="1091">
                  <c:v>31847</c:v>
                </c:pt>
                <c:pt idx="1092">
                  <c:v>31848</c:v>
                </c:pt>
                <c:pt idx="1093">
                  <c:v>31849</c:v>
                </c:pt>
                <c:pt idx="1094">
                  <c:v>31852</c:v>
                </c:pt>
                <c:pt idx="1095">
                  <c:v>31853</c:v>
                </c:pt>
                <c:pt idx="1096">
                  <c:v>31854</c:v>
                </c:pt>
                <c:pt idx="1097">
                  <c:v>31855</c:v>
                </c:pt>
                <c:pt idx="1098">
                  <c:v>31856</c:v>
                </c:pt>
                <c:pt idx="1099">
                  <c:v>31859</c:v>
                </c:pt>
                <c:pt idx="1100">
                  <c:v>31860</c:v>
                </c:pt>
                <c:pt idx="1101">
                  <c:v>31861</c:v>
                </c:pt>
                <c:pt idx="1102">
                  <c:v>31862</c:v>
                </c:pt>
                <c:pt idx="1103">
                  <c:v>31863</c:v>
                </c:pt>
                <c:pt idx="1104">
                  <c:v>31866</c:v>
                </c:pt>
                <c:pt idx="1105">
                  <c:v>31867</c:v>
                </c:pt>
                <c:pt idx="1106">
                  <c:v>31868</c:v>
                </c:pt>
                <c:pt idx="1107">
                  <c:v>31869</c:v>
                </c:pt>
                <c:pt idx="1108">
                  <c:v>31870</c:v>
                </c:pt>
                <c:pt idx="1109">
                  <c:v>31873</c:v>
                </c:pt>
                <c:pt idx="1110">
                  <c:v>31874</c:v>
                </c:pt>
                <c:pt idx="1111">
                  <c:v>31875</c:v>
                </c:pt>
                <c:pt idx="1112">
                  <c:v>31876</c:v>
                </c:pt>
                <c:pt idx="1113">
                  <c:v>31877</c:v>
                </c:pt>
                <c:pt idx="1114">
                  <c:v>31880</c:v>
                </c:pt>
                <c:pt idx="1115">
                  <c:v>31881</c:v>
                </c:pt>
                <c:pt idx="1116">
                  <c:v>31882</c:v>
                </c:pt>
                <c:pt idx="1117">
                  <c:v>31883</c:v>
                </c:pt>
                <c:pt idx="1118">
                  <c:v>31884</c:v>
                </c:pt>
                <c:pt idx="1119">
                  <c:v>31887</c:v>
                </c:pt>
                <c:pt idx="1120">
                  <c:v>31888</c:v>
                </c:pt>
                <c:pt idx="1121">
                  <c:v>31889</c:v>
                </c:pt>
                <c:pt idx="1122">
                  <c:v>31890</c:v>
                </c:pt>
                <c:pt idx="1123">
                  <c:v>31891</c:v>
                </c:pt>
                <c:pt idx="1124">
                  <c:v>31894</c:v>
                </c:pt>
                <c:pt idx="1125">
                  <c:v>31895</c:v>
                </c:pt>
                <c:pt idx="1126">
                  <c:v>31896</c:v>
                </c:pt>
                <c:pt idx="1127">
                  <c:v>31897</c:v>
                </c:pt>
                <c:pt idx="1128">
                  <c:v>31898</c:v>
                </c:pt>
                <c:pt idx="1129">
                  <c:v>31901</c:v>
                </c:pt>
                <c:pt idx="1130">
                  <c:v>31902</c:v>
                </c:pt>
                <c:pt idx="1131">
                  <c:v>31903</c:v>
                </c:pt>
                <c:pt idx="1132">
                  <c:v>31904</c:v>
                </c:pt>
                <c:pt idx="1133">
                  <c:v>31905</c:v>
                </c:pt>
                <c:pt idx="1134">
                  <c:v>31908</c:v>
                </c:pt>
                <c:pt idx="1135">
                  <c:v>31909</c:v>
                </c:pt>
                <c:pt idx="1136">
                  <c:v>31910</c:v>
                </c:pt>
                <c:pt idx="1137">
                  <c:v>31911</c:v>
                </c:pt>
                <c:pt idx="1138">
                  <c:v>31912</c:v>
                </c:pt>
                <c:pt idx="1139">
                  <c:v>31915</c:v>
                </c:pt>
                <c:pt idx="1140">
                  <c:v>31916</c:v>
                </c:pt>
                <c:pt idx="1141">
                  <c:v>31917</c:v>
                </c:pt>
                <c:pt idx="1142">
                  <c:v>31918</c:v>
                </c:pt>
                <c:pt idx="1143">
                  <c:v>31919</c:v>
                </c:pt>
                <c:pt idx="1144">
                  <c:v>31922</c:v>
                </c:pt>
                <c:pt idx="1145">
                  <c:v>31923</c:v>
                </c:pt>
                <c:pt idx="1146">
                  <c:v>31924</c:v>
                </c:pt>
                <c:pt idx="1147">
                  <c:v>31925</c:v>
                </c:pt>
                <c:pt idx="1148">
                  <c:v>31926</c:v>
                </c:pt>
                <c:pt idx="1149">
                  <c:v>31929</c:v>
                </c:pt>
                <c:pt idx="1150">
                  <c:v>31930</c:v>
                </c:pt>
                <c:pt idx="1151">
                  <c:v>31931</c:v>
                </c:pt>
                <c:pt idx="1152">
                  <c:v>31932</c:v>
                </c:pt>
                <c:pt idx="1153">
                  <c:v>31933</c:v>
                </c:pt>
                <c:pt idx="1154">
                  <c:v>31936</c:v>
                </c:pt>
                <c:pt idx="1155">
                  <c:v>31937</c:v>
                </c:pt>
                <c:pt idx="1156">
                  <c:v>31938</c:v>
                </c:pt>
                <c:pt idx="1157">
                  <c:v>31939</c:v>
                </c:pt>
                <c:pt idx="1158">
                  <c:v>31940</c:v>
                </c:pt>
                <c:pt idx="1159">
                  <c:v>31943</c:v>
                </c:pt>
                <c:pt idx="1160">
                  <c:v>31944</c:v>
                </c:pt>
                <c:pt idx="1161">
                  <c:v>31945</c:v>
                </c:pt>
                <c:pt idx="1162">
                  <c:v>31946</c:v>
                </c:pt>
                <c:pt idx="1163">
                  <c:v>31947</c:v>
                </c:pt>
                <c:pt idx="1164">
                  <c:v>31950</c:v>
                </c:pt>
                <c:pt idx="1165">
                  <c:v>31951</c:v>
                </c:pt>
                <c:pt idx="1166">
                  <c:v>31952</c:v>
                </c:pt>
                <c:pt idx="1167">
                  <c:v>31953</c:v>
                </c:pt>
                <c:pt idx="1168">
                  <c:v>31954</c:v>
                </c:pt>
                <c:pt idx="1169">
                  <c:v>31957</c:v>
                </c:pt>
                <c:pt idx="1170">
                  <c:v>31958</c:v>
                </c:pt>
                <c:pt idx="1171">
                  <c:v>31959</c:v>
                </c:pt>
                <c:pt idx="1172">
                  <c:v>31960</c:v>
                </c:pt>
                <c:pt idx="1173">
                  <c:v>31961</c:v>
                </c:pt>
                <c:pt idx="1174">
                  <c:v>31964</c:v>
                </c:pt>
                <c:pt idx="1175">
                  <c:v>31965</c:v>
                </c:pt>
                <c:pt idx="1176">
                  <c:v>31966</c:v>
                </c:pt>
                <c:pt idx="1177">
                  <c:v>31967</c:v>
                </c:pt>
                <c:pt idx="1178">
                  <c:v>31968</c:v>
                </c:pt>
                <c:pt idx="1179">
                  <c:v>31971</c:v>
                </c:pt>
                <c:pt idx="1180">
                  <c:v>31972</c:v>
                </c:pt>
                <c:pt idx="1181">
                  <c:v>31973</c:v>
                </c:pt>
                <c:pt idx="1182">
                  <c:v>31974</c:v>
                </c:pt>
                <c:pt idx="1183">
                  <c:v>31975</c:v>
                </c:pt>
                <c:pt idx="1184">
                  <c:v>31978</c:v>
                </c:pt>
                <c:pt idx="1185">
                  <c:v>31979</c:v>
                </c:pt>
                <c:pt idx="1186">
                  <c:v>31980</c:v>
                </c:pt>
                <c:pt idx="1187">
                  <c:v>31981</c:v>
                </c:pt>
                <c:pt idx="1188">
                  <c:v>31982</c:v>
                </c:pt>
                <c:pt idx="1189">
                  <c:v>31985</c:v>
                </c:pt>
                <c:pt idx="1190">
                  <c:v>31986</c:v>
                </c:pt>
                <c:pt idx="1191">
                  <c:v>31987</c:v>
                </c:pt>
                <c:pt idx="1192">
                  <c:v>31988</c:v>
                </c:pt>
                <c:pt idx="1193">
                  <c:v>31989</c:v>
                </c:pt>
                <c:pt idx="1194">
                  <c:v>31992</c:v>
                </c:pt>
                <c:pt idx="1195">
                  <c:v>31993</c:v>
                </c:pt>
                <c:pt idx="1196">
                  <c:v>31994</c:v>
                </c:pt>
                <c:pt idx="1197">
                  <c:v>31995</c:v>
                </c:pt>
                <c:pt idx="1198">
                  <c:v>31996</c:v>
                </c:pt>
                <c:pt idx="1199">
                  <c:v>31999</c:v>
                </c:pt>
                <c:pt idx="1200">
                  <c:v>32000</c:v>
                </c:pt>
                <c:pt idx="1201">
                  <c:v>32001</c:v>
                </c:pt>
                <c:pt idx="1202">
                  <c:v>32002</c:v>
                </c:pt>
                <c:pt idx="1203">
                  <c:v>32003</c:v>
                </c:pt>
                <c:pt idx="1204">
                  <c:v>32006</c:v>
                </c:pt>
                <c:pt idx="1205">
                  <c:v>32007</c:v>
                </c:pt>
                <c:pt idx="1206">
                  <c:v>32008</c:v>
                </c:pt>
                <c:pt idx="1207">
                  <c:v>32009</c:v>
                </c:pt>
                <c:pt idx="1208">
                  <c:v>32010</c:v>
                </c:pt>
                <c:pt idx="1209">
                  <c:v>32013</c:v>
                </c:pt>
                <c:pt idx="1210">
                  <c:v>32014</c:v>
                </c:pt>
                <c:pt idx="1211">
                  <c:v>32015</c:v>
                </c:pt>
                <c:pt idx="1212">
                  <c:v>32016</c:v>
                </c:pt>
                <c:pt idx="1213">
                  <c:v>32017</c:v>
                </c:pt>
                <c:pt idx="1214">
                  <c:v>32020</c:v>
                </c:pt>
                <c:pt idx="1215">
                  <c:v>32021</c:v>
                </c:pt>
                <c:pt idx="1216">
                  <c:v>32022</c:v>
                </c:pt>
                <c:pt idx="1217">
                  <c:v>32023</c:v>
                </c:pt>
                <c:pt idx="1218">
                  <c:v>32024</c:v>
                </c:pt>
                <c:pt idx="1219">
                  <c:v>32027</c:v>
                </c:pt>
                <c:pt idx="1220">
                  <c:v>32028</c:v>
                </c:pt>
                <c:pt idx="1221">
                  <c:v>32029</c:v>
                </c:pt>
                <c:pt idx="1222">
                  <c:v>32030</c:v>
                </c:pt>
                <c:pt idx="1223">
                  <c:v>32031</c:v>
                </c:pt>
                <c:pt idx="1224">
                  <c:v>32034</c:v>
                </c:pt>
                <c:pt idx="1225">
                  <c:v>32035</c:v>
                </c:pt>
                <c:pt idx="1226">
                  <c:v>32036</c:v>
                </c:pt>
                <c:pt idx="1227">
                  <c:v>32037</c:v>
                </c:pt>
                <c:pt idx="1228">
                  <c:v>32038</c:v>
                </c:pt>
                <c:pt idx="1229">
                  <c:v>32041</c:v>
                </c:pt>
                <c:pt idx="1230">
                  <c:v>32042</c:v>
                </c:pt>
                <c:pt idx="1231">
                  <c:v>32043</c:v>
                </c:pt>
                <c:pt idx="1232">
                  <c:v>32044</c:v>
                </c:pt>
                <c:pt idx="1233">
                  <c:v>32045</c:v>
                </c:pt>
                <c:pt idx="1234">
                  <c:v>32048</c:v>
                </c:pt>
                <c:pt idx="1235">
                  <c:v>32049</c:v>
                </c:pt>
                <c:pt idx="1236">
                  <c:v>32050</c:v>
                </c:pt>
                <c:pt idx="1237">
                  <c:v>32051</c:v>
                </c:pt>
                <c:pt idx="1238">
                  <c:v>32052</c:v>
                </c:pt>
                <c:pt idx="1239">
                  <c:v>32055</c:v>
                </c:pt>
                <c:pt idx="1240">
                  <c:v>32056</c:v>
                </c:pt>
                <c:pt idx="1241">
                  <c:v>32057</c:v>
                </c:pt>
                <c:pt idx="1242">
                  <c:v>32058</c:v>
                </c:pt>
                <c:pt idx="1243">
                  <c:v>32059</c:v>
                </c:pt>
                <c:pt idx="1244">
                  <c:v>32062</c:v>
                </c:pt>
                <c:pt idx="1245">
                  <c:v>32063</c:v>
                </c:pt>
                <c:pt idx="1246">
                  <c:v>32064</c:v>
                </c:pt>
                <c:pt idx="1247">
                  <c:v>32065</c:v>
                </c:pt>
                <c:pt idx="1248">
                  <c:v>32066</c:v>
                </c:pt>
                <c:pt idx="1249">
                  <c:v>32069</c:v>
                </c:pt>
                <c:pt idx="1250">
                  <c:v>32070</c:v>
                </c:pt>
                <c:pt idx="1251">
                  <c:v>32071</c:v>
                </c:pt>
                <c:pt idx="1252">
                  <c:v>32072</c:v>
                </c:pt>
                <c:pt idx="1253">
                  <c:v>32073</c:v>
                </c:pt>
                <c:pt idx="1254">
                  <c:v>32076</c:v>
                </c:pt>
                <c:pt idx="1255">
                  <c:v>32077</c:v>
                </c:pt>
                <c:pt idx="1256">
                  <c:v>32078</c:v>
                </c:pt>
                <c:pt idx="1257">
                  <c:v>32079</c:v>
                </c:pt>
                <c:pt idx="1258">
                  <c:v>32080</c:v>
                </c:pt>
                <c:pt idx="1259">
                  <c:v>32083</c:v>
                </c:pt>
                <c:pt idx="1260">
                  <c:v>32084</c:v>
                </c:pt>
                <c:pt idx="1261">
                  <c:v>32085</c:v>
                </c:pt>
                <c:pt idx="1262">
                  <c:v>32086</c:v>
                </c:pt>
                <c:pt idx="1263">
                  <c:v>32087</c:v>
                </c:pt>
                <c:pt idx="1264">
                  <c:v>32090</c:v>
                </c:pt>
                <c:pt idx="1265">
                  <c:v>32091</c:v>
                </c:pt>
                <c:pt idx="1266">
                  <c:v>32092</c:v>
                </c:pt>
                <c:pt idx="1267">
                  <c:v>32093</c:v>
                </c:pt>
                <c:pt idx="1268">
                  <c:v>32094</c:v>
                </c:pt>
                <c:pt idx="1269">
                  <c:v>32097</c:v>
                </c:pt>
                <c:pt idx="1270">
                  <c:v>32098</c:v>
                </c:pt>
                <c:pt idx="1271">
                  <c:v>32099</c:v>
                </c:pt>
                <c:pt idx="1272">
                  <c:v>32100</c:v>
                </c:pt>
                <c:pt idx="1273">
                  <c:v>32101</c:v>
                </c:pt>
                <c:pt idx="1274">
                  <c:v>32104</c:v>
                </c:pt>
                <c:pt idx="1275">
                  <c:v>32105</c:v>
                </c:pt>
                <c:pt idx="1276">
                  <c:v>32106</c:v>
                </c:pt>
                <c:pt idx="1277">
                  <c:v>32107</c:v>
                </c:pt>
                <c:pt idx="1278">
                  <c:v>32108</c:v>
                </c:pt>
                <c:pt idx="1279">
                  <c:v>32111</c:v>
                </c:pt>
                <c:pt idx="1280">
                  <c:v>32112</c:v>
                </c:pt>
                <c:pt idx="1281">
                  <c:v>32113</c:v>
                </c:pt>
                <c:pt idx="1282">
                  <c:v>32114</c:v>
                </c:pt>
                <c:pt idx="1283">
                  <c:v>32115</c:v>
                </c:pt>
                <c:pt idx="1284">
                  <c:v>32118</c:v>
                </c:pt>
                <c:pt idx="1285">
                  <c:v>32119</c:v>
                </c:pt>
                <c:pt idx="1286">
                  <c:v>32120</c:v>
                </c:pt>
                <c:pt idx="1287">
                  <c:v>32121</c:v>
                </c:pt>
                <c:pt idx="1288">
                  <c:v>32122</c:v>
                </c:pt>
                <c:pt idx="1289">
                  <c:v>32125</c:v>
                </c:pt>
                <c:pt idx="1290">
                  <c:v>32126</c:v>
                </c:pt>
                <c:pt idx="1291">
                  <c:v>32127</c:v>
                </c:pt>
                <c:pt idx="1292">
                  <c:v>32128</c:v>
                </c:pt>
                <c:pt idx="1293">
                  <c:v>32129</c:v>
                </c:pt>
                <c:pt idx="1294">
                  <c:v>32132</c:v>
                </c:pt>
                <c:pt idx="1295">
                  <c:v>32133</c:v>
                </c:pt>
                <c:pt idx="1296">
                  <c:v>32134</c:v>
                </c:pt>
                <c:pt idx="1297">
                  <c:v>32135</c:v>
                </c:pt>
                <c:pt idx="1298">
                  <c:v>32136</c:v>
                </c:pt>
                <c:pt idx="1299">
                  <c:v>32139</c:v>
                </c:pt>
                <c:pt idx="1300">
                  <c:v>32140</c:v>
                </c:pt>
                <c:pt idx="1301">
                  <c:v>32141</c:v>
                </c:pt>
                <c:pt idx="1302">
                  <c:v>32142</c:v>
                </c:pt>
                <c:pt idx="1303">
                  <c:v>32143</c:v>
                </c:pt>
                <c:pt idx="1304">
                  <c:v>32146</c:v>
                </c:pt>
                <c:pt idx="1305">
                  <c:v>32147</c:v>
                </c:pt>
                <c:pt idx="1306">
                  <c:v>32148</c:v>
                </c:pt>
                <c:pt idx="1307">
                  <c:v>32149</c:v>
                </c:pt>
                <c:pt idx="1308">
                  <c:v>32150</c:v>
                </c:pt>
                <c:pt idx="1309">
                  <c:v>32153</c:v>
                </c:pt>
                <c:pt idx="1310">
                  <c:v>32154</c:v>
                </c:pt>
                <c:pt idx="1311">
                  <c:v>32155</c:v>
                </c:pt>
                <c:pt idx="1312">
                  <c:v>32156</c:v>
                </c:pt>
                <c:pt idx="1313">
                  <c:v>32157</c:v>
                </c:pt>
                <c:pt idx="1314">
                  <c:v>32160</c:v>
                </c:pt>
                <c:pt idx="1315">
                  <c:v>32161</c:v>
                </c:pt>
                <c:pt idx="1316">
                  <c:v>32162</c:v>
                </c:pt>
                <c:pt idx="1317">
                  <c:v>32163</c:v>
                </c:pt>
                <c:pt idx="1318">
                  <c:v>32164</c:v>
                </c:pt>
                <c:pt idx="1319">
                  <c:v>32167</c:v>
                </c:pt>
                <c:pt idx="1320">
                  <c:v>32168</c:v>
                </c:pt>
                <c:pt idx="1321">
                  <c:v>32169</c:v>
                </c:pt>
                <c:pt idx="1322">
                  <c:v>32170</c:v>
                </c:pt>
                <c:pt idx="1323">
                  <c:v>32171</c:v>
                </c:pt>
                <c:pt idx="1324">
                  <c:v>32174</c:v>
                </c:pt>
                <c:pt idx="1325">
                  <c:v>32175</c:v>
                </c:pt>
                <c:pt idx="1326">
                  <c:v>32176</c:v>
                </c:pt>
                <c:pt idx="1327">
                  <c:v>32177</c:v>
                </c:pt>
                <c:pt idx="1328">
                  <c:v>32178</c:v>
                </c:pt>
                <c:pt idx="1329">
                  <c:v>32181</c:v>
                </c:pt>
                <c:pt idx="1330">
                  <c:v>32182</c:v>
                </c:pt>
                <c:pt idx="1331">
                  <c:v>32183</c:v>
                </c:pt>
                <c:pt idx="1332">
                  <c:v>32184</c:v>
                </c:pt>
                <c:pt idx="1333">
                  <c:v>32185</c:v>
                </c:pt>
                <c:pt idx="1334">
                  <c:v>32188</c:v>
                </c:pt>
                <c:pt idx="1335">
                  <c:v>32189</c:v>
                </c:pt>
                <c:pt idx="1336">
                  <c:v>32190</c:v>
                </c:pt>
                <c:pt idx="1337">
                  <c:v>32191</c:v>
                </c:pt>
                <c:pt idx="1338">
                  <c:v>32192</c:v>
                </c:pt>
                <c:pt idx="1339">
                  <c:v>32195</c:v>
                </c:pt>
                <c:pt idx="1340">
                  <c:v>32196</c:v>
                </c:pt>
                <c:pt idx="1341">
                  <c:v>32197</c:v>
                </c:pt>
                <c:pt idx="1342">
                  <c:v>32198</c:v>
                </c:pt>
                <c:pt idx="1343">
                  <c:v>32199</c:v>
                </c:pt>
                <c:pt idx="1344">
                  <c:v>32202</c:v>
                </c:pt>
                <c:pt idx="1345">
                  <c:v>32203</c:v>
                </c:pt>
                <c:pt idx="1346">
                  <c:v>32204</c:v>
                </c:pt>
                <c:pt idx="1347">
                  <c:v>32205</c:v>
                </c:pt>
                <c:pt idx="1348">
                  <c:v>32206</c:v>
                </c:pt>
                <c:pt idx="1349">
                  <c:v>32209</c:v>
                </c:pt>
                <c:pt idx="1350">
                  <c:v>32210</c:v>
                </c:pt>
                <c:pt idx="1351">
                  <c:v>32211</c:v>
                </c:pt>
                <c:pt idx="1352">
                  <c:v>32212</c:v>
                </c:pt>
                <c:pt idx="1353">
                  <c:v>32213</c:v>
                </c:pt>
                <c:pt idx="1354">
                  <c:v>32216</c:v>
                </c:pt>
                <c:pt idx="1355">
                  <c:v>32217</c:v>
                </c:pt>
                <c:pt idx="1356">
                  <c:v>32218</c:v>
                </c:pt>
                <c:pt idx="1357">
                  <c:v>32219</c:v>
                </c:pt>
                <c:pt idx="1358">
                  <c:v>32220</c:v>
                </c:pt>
                <c:pt idx="1359">
                  <c:v>32223</c:v>
                </c:pt>
                <c:pt idx="1360">
                  <c:v>32224</c:v>
                </c:pt>
                <c:pt idx="1361">
                  <c:v>32225</c:v>
                </c:pt>
                <c:pt idx="1362">
                  <c:v>32226</c:v>
                </c:pt>
                <c:pt idx="1363">
                  <c:v>32227</c:v>
                </c:pt>
                <c:pt idx="1364">
                  <c:v>32230</c:v>
                </c:pt>
                <c:pt idx="1365">
                  <c:v>32231</c:v>
                </c:pt>
                <c:pt idx="1366">
                  <c:v>32232</c:v>
                </c:pt>
                <c:pt idx="1367">
                  <c:v>32233</c:v>
                </c:pt>
                <c:pt idx="1368">
                  <c:v>32234</c:v>
                </c:pt>
                <c:pt idx="1369">
                  <c:v>32237</c:v>
                </c:pt>
                <c:pt idx="1370">
                  <c:v>32238</c:v>
                </c:pt>
                <c:pt idx="1371">
                  <c:v>32239</c:v>
                </c:pt>
                <c:pt idx="1372">
                  <c:v>32240</c:v>
                </c:pt>
                <c:pt idx="1373">
                  <c:v>32241</c:v>
                </c:pt>
                <c:pt idx="1374">
                  <c:v>32244</c:v>
                </c:pt>
                <c:pt idx="1375">
                  <c:v>32245</c:v>
                </c:pt>
                <c:pt idx="1376">
                  <c:v>32246</c:v>
                </c:pt>
                <c:pt idx="1377">
                  <c:v>32247</c:v>
                </c:pt>
                <c:pt idx="1378">
                  <c:v>32248</c:v>
                </c:pt>
                <c:pt idx="1379">
                  <c:v>32251</c:v>
                </c:pt>
                <c:pt idx="1380">
                  <c:v>32252</c:v>
                </c:pt>
                <c:pt idx="1381">
                  <c:v>32253</c:v>
                </c:pt>
                <c:pt idx="1382">
                  <c:v>32254</c:v>
                </c:pt>
                <c:pt idx="1383">
                  <c:v>32255</c:v>
                </c:pt>
                <c:pt idx="1384">
                  <c:v>32258</c:v>
                </c:pt>
                <c:pt idx="1385">
                  <c:v>32259</c:v>
                </c:pt>
                <c:pt idx="1386">
                  <c:v>32260</c:v>
                </c:pt>
                <c:pt idx="1387">
                  <c:v>32261</c:v>
                </c:pt>
                <c:pt idx="1388">
                  <c:v>32262</c:v>
                </c:pt>
                <c:pt idx="1389">
                  <c:v>32265</c:v>
                </c:pt>
                <c:pt idx="1390">
                  <c:v>32266</c:v>
                </c:pt>
                <c:pt idx="1391">
                  <c:v>32267</c:v>
                </c:pt>
                <c:pt idx="1392">
                  <c:v>32268</c:v>
                </c:pt>
                <c:pt idx="1393">
                  <c:v>32269</c:v>
                </c:pt>
                <c:pt idx="1394">
                  <c:v>32272</c:v>
                </c:pt>
                <c:pt idx="1395">
                  <c:v>32273</c:v>
                </c:pt>
                <c:pt idx="1396">
                  <c:v>32274</c:v>
                </c:pt>
                <c:pt idx="1397">
                  <c:v>32275</c:v>
                </c:pt>
                <c:pt idx="1398">
                  <c:v>32276</c:v>
                </c:pt>
                <c:pt idx="1399">
                  <c:v>32279</c:v>
                </c:pt>
                <c:pt idx="1400">
                  <c:v>32280</c:v>
                </c:pt>
                <c:pt idx="1401">
                  <c:v>32281</c:v>
                </c:pt>
                <c:pt idx="1402">
                  <c:v>32282</c:v>
                </c:pt>
                <c:pt idx="1403">
                  <c:v>32283</c:v>
                </c:pt>
                <c:pt idx="1404">
                  <c:v>32286</c:v>
                </c:pt>
                <c:pt idx="1405">
                  <c:v>32287</c:v>
                </c:pt>
                <c:pt idx="1406">
                  <c:v>32288</c:v>
                </c:pt>
                <c:pt idx="1407">
                  <c:v>32289</c:v>
                </c:pt>
                <c:pt idx="1408">
                  <c:v>32290</c:v>
                </c:pt>
                <c:pt idx="1409">
                  <c:v>32293</c:v>
                </c:pt>
                <c:pt idx="1410">
                  <c:v>32294</c:v>
                </c:pt>
                <c:pt idx="1411">
                  <c:v>32295</c:v>
                </c:pt>
                <c:pt idx="1412">
                  <c:v>32296</c:v>
                </c:pt>
                <c:pt idx="1413">
                  <c:v>32297</c:v>
                </c:pt>
                <c:pt idx="1414">
                  <c:v>32300</c:v>
                </c:pt>
                <c:pt idx="1415">
                  <c:v>32301</c:v>
                </c:pt>
                <c:pt idx="1416">
                  <c:v>32302</c:v>
                </c:pt>
                <c:pt idx="1417">
                  <c:v>32303</c:v>
                </c:pt>
                <c:pt idx="1418">
                  <c:v>32304</c:v>
                </c:pt>
                <c:pt idx="1419">
                  <c:v>32307</c:v>
                </c:pt>
                <c:pt idx="1420">
                  <c:v>32308</c:v>
                </c:pt>
                <c:pt idx="1421">
                  <c:v>32309</c:v>
                </c:pt>
                <c:pt idx="1422">
                  <c:v>32310</c:v>
                </c:pt>
                <c:pt idx="1423">
                  <c:v>32311</c:v>
                </c:pt>
                <c:pt idx="1424">
                  <c:v>32314</c:v>
                </c:pt>
                <c:pt idx="1425">
                  <c:v>32315</c:v>
                </c:pt>
                <c:pt idx="1426">
                  <c:v>32316</c:v>
                </c:pt>
                <c:pt idx="1427">
                  <c:v>32317</c:v>
                </c:pt>
                <c:pt idx="1428">
                  <c:v>32318</c:v>
                </c:pt>
                <c:pt idx="1429">
                  <c:v>32321</c:v>
                </c:pt>
                <c:pt idx="1430">
                  <c:v>32322</c:v>
                </c:pt>
                <c:pt idx="1431">
                  <c:v>32323</c:v>
                </c:pt>
                <c:pt idx="1432">
                  <c:v>32324</c:v>
                </c:pt>
                <c:pt idx="1433">
                  <c:v>32325</c:v>
                </c:pt>
                <c:pt idx="1434">
                  <c:v>32328</c:v>
                </c:pt>
                <c:pt idx="1435">
                  <c:v>32329</c:v>
                </c:pt>
                <c:pt idx="1436">
                  <c:v>32330</c:v>
                </c:pt>
                <c:pt idx="1437">
                  <c:v>32331</c:v>
                </c:pt>
                <c:pt idx="1438">
                  <c:v>32332</c:v>
                </c:pt>
                <c:pt idx="1439">
                  <c:v>32335</c:v>
                </c:pt>
                <c:pt idx="1440">
                  <c:v>32336</c:v>
                </c:pt>
                <c:pt idx="1441">
                  <c:v>32337</c:v>
                </c:pt>
                <c:pt idx="1442">
                  <c:v>32338</c:v>
                </c:pt>
                <c:pt idx="1443">
                  <c:v>32339</c:v>
                </c:pt>
                <c:pt idx="1444">
                  <c:v>32342</c:v>
                </c:pt>
                <c:pt idx="1445">
                  <c:v>32343</c:v>
                </c:pt>
                <c:pt idx="1446">
                  <c:v>32344</c:v>
                </c:pt>
                <c:pt idx="1447">
                  <c:v>32345</c:v>
                </c:pt>
                <c:pt idx="1448">
                  <c:v>32346</c:v>
                </c:pt>
                <c:pt idx="1449">
                  <c:v>32349</c:v>
                </c:pt>
                <c:pt idx="1450">
                  <c:v>32350</c:v>
                </c:pt>
                <c:pt idx="1451">
                  <c:v>32351</c:v>
                </c:pt>
                <c:pt idx="1452">
                  <c:v>32352</c:v>
                </c:pt>
                <c:pt idx="1453">
                  <c:v>32353</c:v>
                </c:pt>
                <c:pt idx="1454">
                  <c:v>32356</c:v>
                </c:pt>
                <c:pt idx="1455">
                  <c:v>32357</c:v>
                </c:pt>
                <c:pt idx="1456">
                  <c:v>32358</c:v>
                </c:pt>
                <c:pt idx="1457">
                  <c:v>32359</c:v>
                </c:pt>
                <c:pt idx="1458">
                  <c:v>32360</c:v>
                </c:pt>
                <c:pt idx="1459">
                  <c:v>32363</c:v>
                </c:pt>
                <c:pt idx="1460">
                  <c:v>32364</c:v>
                </c:pt>
                <c:pt idx="1461">
                  <c:v>32365</c:v>
                </c:pt>
                <c:pt idx="1462">
                  <c:v>32366</c:v>
                </c:pt>
                <c:pt idx="1463">
                  <c:v>32367</c:v>
                </c:pt>
                <c:pt idx="1464">
                  <c:v>32370</c:v>
                </c:pt>
                <c:pt idx="1465">
                  <c:v>32371</c:v>
                </c:pt>
                <c:pt idx="1466">
                  <c:v>32372</c:v>
                </c:pt>
                <c:pt idx="1467">
                  <c:v>32373</c:v>
                </c:pt>
                <c:pt idx="1468">
                  <c:v>32374</c:v>
                </c:pt>
                <c:pt idx="1469">
                  <c:v>32377</c:v>
                </c:pt>
                <c:pt idx="1470">
                  <c:v>32378</c:v>
                </c:pt>
                <c:pt idx="1471">
                  <c:v>32379</c:v>
                </c:pt>
                <c:pt idx="1472">
                  <c:v>32380</c:v>
                </c:pt>
                <c:pt idx="1473">
                  <c:v>32381</c:v>
                </c:pt>
                <c:pt idx="1474">
                  <c:v>32384</c:v>
                </c:pt>
                <c:pt idx="1475">
                  <c:v>32385</c:v>
                </c:pt>
                <c:pt idx="1476">
                  <c:v>32386</c:v>
                </c:pt>
                <c:pt idx="1477">
                  <c:v>32387</c:v>
                </c:pt>
                <c:pt idx="1478">
                  <c:v>32388</c:v>
                </c:pt>
                <c:pt idx="1479">
                  <c:v>32391</c:v>
                </c:pt>
                <c:pt idx="1480">
                  <c:v>32392</c:v>
                </c:pt>
                <c:pt idx="1481">
                  <c:v>32393</c:v>
                </c:pt>
                <c:pt idx="1482">
                  <c:v>32394</c:v>
                </c:pt>
                <c:pt idx="1483">
                  <c:v>32395</c:v>
                </c:pt>
                <c:pt idx="1484">
                  <c:v>32398</c:v>
                </c:pt>
                <c:pt idx="1485">
                  <c:v>32399</c:v>
                </c:pt>
                <c:pt idx="1486">
                  <c:v>32400</c:v>
                </c:pt>
                <c:pt idx="1487">
                  <c:v>32401</c:v>
                </c:pt>
                <c:pt idx="1488">
                  <c:v>32402</c:v>
                </c:pt>
                <c:pt idx="1489">
                  <c:v>32405</c:v>
                </c:pt>
                <c:pt idx="1490">
                  <c:v>32406</c:v>
                </c:pt>
                <c:pt idx="1491">
                  <c:v>32407</c:v>
                </c:pt>
                <c:pt idx="1492">
                  <c:v>32408</c:v>
                </c:pt>
                <c:pt idx="1493">
                  <c:v>32409</c:v>
                </c:pt>
                <c:pt idx="1494">
                  <c:v>32412</c:v>
                </c:pt>
                <c:pt idx="1495">
                  <c:v>32413</c:v>
                </c:pt>
                <c:pt idx="1496">
                  <c:v>32414</c:v>
                </c:pt>
                <c:pt idx="1497">
                  <c:v>32415</c:v>
                </c:pt>
                <c:pt idx="1498">
                  <c:v>32416</c:v>
                </c:pt>
                <c:pt idx="1499">
                  <c:v>32419</c:v>
                </c:pt>
                <c:pt idx="1500">
                  <c:v>32420</c:v>
                </c:pt>
                <c:pt idx="1501">
                  <c:v>32421</c:v>
                </c:pt>
                <c:pt idx="1502">
                  <c:v>32422</c:v>
                </c:pt>
                <c:pt idx="1503">
                  <c:v>32423</c:v>
                </c:pt>
                <c:pt idx="1504">
                  <c:v>32426</c:v>
                </c:pt>
                <c:pt idx="1505">
                  <c:v>32427</c:v>
                </c:pt>
                <c:pt idx="1506">
                  <c:v>32428</c:v>
                </c:pt>
                <c:pt idx="1507">
                  <c:v>32429</c:v>
                </c:pt>
                <c:pt idx="1508">
                  <c:v>32430</c:v>
                </c:pt>
                <c:pt idx="1509">
                  <c:v>32433</c:v>
                </c:pt>
                <c:pt idx="1510">
                  <c:v>32434</c:v>
                </c:pt>
                <c:pt idx="1511">
                  <c:v>32435</c:v>
                </c:pt>
                <c:pt idx="1512">
                  <c:v>32436</c:v>
                </c:pt>
                <c:pt idx="1513">
                  <c:v>32437</c:v>
                </c:pt>
                <c:pt idx="1514">
                  <c:v>32440</c:v>
                </c:pt>
                <c:pt idx="1515">
                  <c:v>32441</c:v>
                </c:pt>
                <c:pt idx="1516">
                  <c:v>32442</c:v>
                </c:pt>
                <c:pt idx="1517">
                  <c:v>32443</c:v>
                </c:pt>
                <c:pt idx="1518">
                  <c:v>32444</c:v>
                </c:pt>
                <c:pt idx="1519">
                  <c:v>32447</c:v>
                </c:pt>
                <c:pt idx="1520">
                  <c:v>32448</c:v>
                </c:pt>
                <c:pt idx="1521">
                  <c:v>32449</c:v>
                </c:pt>
                <c:pt idx="1522">
                  <c:v>32450</c:v>
                </c:pt>
                <c:pt idx="1523">
                  <c:v>32451</c:v>
                </c:pt>
                <c:pt idx="1524">
                  <c:v>32454</c:v>
                </c:pt>
                <c:pt idx="1525">
                  <c:v>32455</c:v>
                </c:pt>
                <c:pt idx="1526">
                  <c:v>32456</c:v>
                </c:pt>
                <c:pt idx="1527">
                  <c:v>32457</c:v>
                </c:pt>
                <c:pt idx="1528">
                  <c:v>32458</c:v>
                </c:pt>
                <c:pt idx="1529">
                  <c:v>32461</c:v>
                </c:pt>
                <c:pt idx="1530">
                  <c:v>32462</c:v>
                </c:pt>
                <c:pt idx="1531">
                  <c:v>32463</c:v>
                </c:pt>
                <c:pt idx="1532">
                  <c:v>32464</c:v>
                </c:pt>
                <c:pt idx="1533">
                  <c:v>32465</c:v>
                </c:pt>
                <c:pt idx="1534">
                  <c:v>32468</c:v>
                </c:pt>
                <c:pt idx="1535">
                  <c:v>32469</c:v>
                </c:pt>
                <c:pt idx="1536">
                  <c:v>32470</c:v>
                </c:pt>
                <c:pt idx="1537">
                  <c:v>32471</c:v>
                </c:pt>
                <c:pt idx="1538">
                  <c:v>32472</c:v>
                </c:pt>
                <c:pt idx="1539">
                  <c:v>32475</c:v>
                </c:pt>
                <c:pt idx="1540">
                  <c:v>32476</c:v>
                </c:pt>
                <c:pt idx="1541">
                  <c:v>32477</c:v>
                </c:pt>
                <c:pt idx="1542">
                  <c:v>32478</c:v>
                </c:pt>
                <c:pt idx="1543">
                  <c:v>32479</c:v>
                </c:pt>
                <c:pt idx="1544">
                  <c:v>32482</c:v>
                </c:pt>
                <c:pt idx="1545">
                  <c:v>32483</c:v>
                </c:pt>
                <c:pt idx="1546">
                  <c:v>32484</c:v>
                </c:pt>
                <c:pt idx="1547">
                  <c:v>32485</c:v>
                </c:pt>
                <c:pt idx="1548">
                  <c:v>32486</c:v>
                </c:pt>
                <c:pt idx="1549">
                  <c:v>32489</c:v>
                </c:pt>
                <c:pt idx="1550">
                  <c:v>32490</c:v>
                </c:pt>
                <c:pt idx="1551">
                  <c:v>32491</c:v>
                </c:pt>
                <c:pt idx="1552">
                  <c:v>32492</c:v>
                </c:pt>
                <c:pt idx="1553">
                  <c:v>32493</c:v>
                </c:pt>
                <c:pt idx="1554">
                  <c:v>32496</c:v>
                </c:pt>
                <c:pt idx="1555">
                  <c:v>32497</c:v>
                </c:pt>
                <c:pt idx="1556">
                  <c:v>32498</c:v>
                </c:pt>
                <c:pt idx="1557">
                  <c:v>32499</c:v>
                </c:pt>
                <c:pt idx="1558">
                  <c:v>32500</c:v>
                </c:pt>
                <c:pt idx="1559">
                  <c:v>32503</c:v>
                </c:pt>
                <c:pt idx="1560">
                  <c:v>32504</c:v>
                </c:pt>
                <c:pt idx="1561">
                  <c:v>32505</c:v>
                </c:pt>
                <c:pt idx="1562">
                  <c:v>32506</c:v>
                </c:pt>
                <c:pt idx="1563">
                  <c:v>32507</c:v>
                </c:pt>
                <c:pt idx="1564">
                  <c:v>32510</c:v>
                </c:pt>
                <c:pt idx="1565">
                  <c:v>32511</c:v>
                </c:pt>
                <c:pt idx="1566">
                  <c:v>32512</c:v>
                </c:pt>
                <c:pt idx="1567">
                  <c:v>32513</c:v>
                </c:pt>
                <c:pt idx="1568">
                  <c:v>32514</c:v>
                </c:pt>
                <c:pt idx="1569">
                  <c:v>32517</c:v>
                </c:pt>
                <c:pt idx="1570">
                  <c:v>32518</c:v>
                </c:pt>
                <c:pt idx="1571">
                  <c:v>32519</c:v>
                </c:pt>
                <c:pt idx="1572">
                  <c:v>32520</c:v>
                </c:pt>
                <c:pt idx="1573">
                  <c:v>32521</c:v>
                </c:pt>
                <c:pt idx="1574">
                  <c:v>32524</c:v>
                </c:pt>
                <c:pt idx="1575">
                  <c:v>32525</c:v>
                </c:pt>
                <c:pt idx="1576">
                  <c:v>32526</c:v>
                </c:pt>
                <c:pt idx="1577">
                  <c:v>32527</c:v>
                </c:pt>
                <c:pt idx="1578">
                  <c:v>32528</c:v>
                </c:pt>
                <c:pt idx="1579">
                  <c:v>32531</c:v>
                </c:pt>
                <c:pt idx="1580">
                  <c:v>32532</c:v>
                </c:pt>
                <c:pt idx="1581">
                  <c:v>32533</c:v>
                </c:pt>
                <c:pt idx="1582">
                  <c:v>32534</c:v>
                </c:pt>
                <c:pt idx="1583">
                  <c:v>32535</c:v>
                </c:pt>
                <c:pt idx="1584">
                  <c:v>32538</c:v>
                </c:pt>
                <c:pt idx="1585">
                  <c:v>32539</c:v>
                </c:pt>
                <c:pt idx="1586">
                  <c:v>32540</c:v>
                </c:pt>
                <c:pt idx="1587">
                  <c:v>32541</c:v>
                </c:pt>
                <c:pt idx="1588">
                  <c:v>32542</c:v>
                </c:pt>
                <c:pt idx="1589">
                  <c:v>32545</c:v>
                </c:pt>
                <c:pt idx="1590">
                  <c:v>32546</c:v>
                </c:pt>
                <c:pt idx="1591">
                  <c:v>32547</c:v>
                </c:pt>
                <c:pt idx="1592">
                  <c:v>32548</c:v>
                </c:pt>
                <c:pt idx="1593">
                  <c:v>32549</c:v>
                </c:pt>
                <c:pt idx="1594">
                  <c:v>32552</c:v>
                </c:pt>
                <c:pt idx="1595">
                  <c:v>32553</c:v>
                </c:pt>
                <c:pt idx="1596">
                  <c:v>32554</c:v>
                </c:pt>
                <c:pt idx="1597">
                  <c:v>32555</c:v>
                </c:pt>
                <c:pt idx="1598">
                  <c:v>32556</c:v>
                </c:pt>
                <c:pt idx="1599">
                  <c:v>32559</c:v>
                </c:pt>
                <c:pt idx="1600">
                  <c:v>32560</c:v>
                </c:pt>
                <c:pt idx="1601">
                  <c:v>32561</c:v>
                </c:pt>
                <c:pt idx="1602">
                  <c:v>32562</c:v>
                </c:pt>
                <c:pt idx="1603">
                  <c:v>32563</c:v>
                </c:pt>
                <c:pt idx="1604">
                  <c:v>32566</c:v>
                </c:pt>
                <c:pt idx="1605">
                  <c:v>32567</c:v>
                </c:pt>
                <c:pt idx="1606">
                  <c:v>32568</c:v>
                </c:pt>
                <c:pt idx="1607">
                  <c:v>32569</c:v>
                </c:pt>
                <c:pt idx="1608">
                  <c:v>32570</c:v>
                </c:pt>
                <c:pt idx="1609">
                  <c:v>32573</c:v>
                </c:pt>
                <c:pt idx="1610">
                  <c:v>32574</c:v>
                </c:pt>
                <c:pt idx="1611">
                  <c:v>32575</c:v>
                </c:pt>
                <c:pt idx="1612">
                  <c:v>32576</c:v>
                </c:pt>
                <c:pt idx="1613">
                  <c:v>32577</c:v>
                </c:pt>
                <c:pt idx="1614">
                  <c:v>32580</c:v>
                </c:pt>
                <c:pt idx="1615">
                  <c:v>32581</c:v>
                </c:pt>
                <c:pt idx="1616">
                  <c:v>32582</c:v>
                </c:pt>
                <c:pt idx="1617">
                  <c:v>32583</c:v>
                </c:pt>
                <c:pt idx="1618">
                  <c:v>32584</c:v>
                </c:pt>
                <c:pt idx="1619">
                  <c:v>32587</c:v>
                </c:pt>
                <c:pt idx="1620">
                  <c:v>32588</c:v>
                </c:pt>
                <c:pt idx="1621">
                  <c:v>32589</c:v>
                </c:pt>
                <c:pt idx="1622">
                  <c:v>32590</c:v>
                </c:pt>
                <c:pt idx="1623">
                  <c:v>32591</c:v>
                </c:pt>
                <c:pt idx="1624">
                  <c:v>32594</c:v>
                </c:pt>
                <c:pt idx="1625">
                  <c:v>32595</c:v>
                </c:pt>
                <c:pt idx="1626">
                  <c:v>32596</c:v>
                </c:pt>
                <c:pt idx="1627">
                  <c:v>32597</c:v>
                </c:pt>
                <c:pt idx="1628">
                  <c:v>32598</c:v>
                </c:pt>
                <c:pt idx="1629">
                  <c:v>32601</c:v>
                </c:pt>
                <c:pt idx="1630">
                  <c:v>32602</c:v>
                </c:pt>
                <c:pt idx="1631">
                  <c:v>32603</c:v>
                </c:pt>
                <c:pt idx="1632">
                  <c:v>32604</c:v>
                </c:pt>
                <c:pt idx="1633">
                  <c:v>32605</c:v>
                </c:pt>
                <c:pt idx="1634">
                  <c:v>32608</c:v>
                </c:pt>
                <c:pt idx="1635">
                  <c:v>32609</c:v>
                </c:pt>
                <c:pt idx="1636">
                  <c:v>32610</c:v>
                </c:pt>
                <c:pt idx="1637">
                  <c:v>32611</c:v>
                </c:pt>
                <c:pt idx="1638">
                  <c:v>32612</c:v>
                </c:pt>
                <c:pt idx="1639">
                  <c:v>32615</c:v>
                </c:pt>
                <c:pt idx="1640">
                  <c:v>32616</c:v>
                </c:pt>
                <c:pt idx="1641">
                  <c:v>32617</c:v>
                </c:pt>
                <c:pt idx="1642">
                  <c:v>32618</c:v>
                </c:pt>
                <c:pt idx="1643">
                  <c:v>32619</c:v>
                </c:pt>
                <c:pt idx="1644">
                  <c:v>32622</c:v>
                </c:pt>
                <c:pt idx="1645">
                  <c:v>32623</c:v>
                </c:pt>
                <c:pt idx="1646">
                  <c:v>32624</c:v>
                </c:pt>
                <c:pt idx="1647">
                  <c:v>32625</c:v>
                </c:pt>
                <c:pt idx="1648">
                  <c:v>32626</c:v>
                </c:pt>
                <c:pt idx="1649">
                  <c:v>32629</c:v>
                </c:pt>
                <c:pt idx="1650">
                  <c:v>32630</c:v>
                </c:pt>
                <c:pt idx="1651">
                  <c:v>32631</c:v>
                </c:pt>
                <c:pt idx="1652">
                  <c:v>32632</c:v>
                </c:pt>
                <c:pt idx="1653">
                  <c:v>32633</c:v>
                </c:pt>
                <c:pt idx="1654">
                  <c:v>32636</c:v>
                </c:pt>
                <c:pt idx="1655">
                  <c:v>32637</c:v>
                </c:pt>
                <c:pt idx="1656">
                  <c:v>32638</c:v>
                </c:pt>
                <c:pt idx="1657">
                  <c:v>32639</c:v>
                </c:pt>
                <c:pt idx="1658">
                  <c:v>32640</c:v>
                </c:pt>
                <c:pt idx="1659">
                  <c:v>32643</c:v>
                </c:pt>
                <c:pt idx="1660">
                  <c:v>32644</c:v>
                </c:pt>
                <c:pt idx="1661">
                  <c:v>32645</c:v>
                </c:pt>
                <c:pt idx="1662">
                  <c:v>32646</c:v>
                </c:pt>
                <c:pt idx="1663">
                  <c:v>32647</c:v>
                </c:pt>
                <c:pt idx="1664">
                  <c:v>32650</c:v>
                </c:pt>
                <c:pt idx="1665">
                  <c:v>32651</c:v>
                </c:pt>
                <c:pt idx="1666">
                  <c:v>32652</c:v>
                </c:pt>
                <c:pt idx="1667">
                  <c:v>32653</c:v>
                </c:pt>
                <c:pt idx="1668">
                  <c:v>32654</c:v>
                </c:pt>
                <c:pt idx="1669">
                  <c:v>32657</c:v>
                </c:pt>
                <c:pt idx="1670">
                  <c:v>32658</c:v>
                </c:pt>
                <c:pt idx="1671">
                  <c:v>32659</c:v>
                </c:pt>
                <c:pt idx="1672">
                  <c:v>32660</c:v>
                </c:pt>
                <c:pt idx="1673">
                  <c:v>32661</c:v>
                </c:pt>
                <c:pt idx="1674">
                  <c:v>32664</c:v>
                </c:pt>
                <c:pt idx="1675">
                  <c:v>32665</c:v>
                </c:pt>
                <c:pt idx="1676">
                  <c:v>32666</c:v>
                </c:pt>
                <c:pt idx="1677">
                  <c:v>32667</c:v>
                </c:pt>
                <c:pt idx="1678">
                  <c:v>32668</c:v>
                </c:pt>
                <c:pt idx="1679">
                  <c:v>32671</c:v>
                </c:pt>
                <c:pt idx="1680">
                  <c:v>32672</c:v>
                </c:pt>
                <c:pt idx="1681">
                  <c:v>32673</c:v>
                </c:pt>
                <c:pt idx="1682">
                  <c:v>32674</c:v>
                </c:pt>
                <c:pt idx="1683">
                  <c:v>32675</c:v>
                </c:pt>
                <c:pt idx="1684">
                  <c:v>32678</c:v>
                </c:pt>
                <c:pt idx="1685">
                  <c:v>32679</c:v>
                </c:pt>
                <c:pt idx="1686">
                  <c:v>32680</c:v>
                </c:pt>
                <c:pt idx="1687">
                  <c:v>32681</c:v>
                </c:pt>
                <c:pt idx="1688">
                  <c:v>32682</c:v>
                </c:pt>
                <c:pt idx="1689">
                  <c:v>32685</c:v>
                </c:pt>
                <c:pt idx="1690">
                  <c:v>32686</c:v>
                </c:pt>
                <c:pt idx="1691">
                  <c:v>32687</c:v>
                </c:pt>
                <c:pt idx="1692">
                  <c:v>32688</c:v>
                </c:pt>
                <c:pt idx="1693">
                  <c:v>32689</c:v>
                </c:pt>
                <c:pt idx="1694">
                  <c:v>32692</c:v>
                </c:pt>
                <c:pt idx="1695">
                  <c:v>32693</c:v>
                </c:pt>
                <c:pt idx="1696">
                  <c:v>32694</c:v>
                </c:pt>
                <c:pt idx="1697">
                  <c:v>32695</c:v>
                </c:pt>
                <c:pt idx="1698">
                  <c:v>32696</c:v>
                </c:pt>
                <c:pt idx="1699">
                  <c:v>32699</c:v>
                </c:pt>
                <c:pt idx="1700">
                  <c:v>32700</c:v>
                </c:pt>
                <c:pt idx="1701">
                  <c:v>32701</c:v>
                </c:pt>
                <c:pt idx="1702">
                  <c:v>32702</c:v>
                </c:pt>
                <c:pt idx="1703">
                  <c:v>32703</c:v>
                </c:pt>
                <c:pt idx="1704">
                  <c:v>32706</c:v>
                </c:pt>
                <c:pt idx="1705">
                  <c:v>32707</c:v>
                </c:pt>
                <c:pt idx="1706">
                  <c:v>32708</c:v>
                </c:pt>
                <c:pt idx="1707">
                  <c:v>32709</c:v>
                </c:pt>
                <c:pt idx="1708">
                  <c:v>32710</c:v>
                </c:pt>
                <c:pt idx="1709">
                  <c:v>32713</c:v>
                </c:pt>
                <c:pt idx="1710">
                  <c:v>32714</c:v>
                </c:pt>
                <c:pt idx="1711">
                  <c:v>32715</c:v>
                </c:pt>
                <c:pt idx="1712">
                  <c:v>32716</c:v>
                </c:pt>
                <c:pt idx="1713">
                  <c:v>32717</c:v>
                </c:pt>
                <c:pt idx="1714">
                  <c:v>32720</c:v>
                </c:pt>
                <c:pt idx="1715">
                  <c:v>32721</c:v>
                </c:pt>
                <c:pt idx="1716">
                  <c:v>32722</c:v>
                </c:pt>
                <c:pt idx="1717">
                  <c:v>32723</c:v>
                </c:pt>
                <c:pt idx="1718">
                  <c:v>32724</c:v>
                </c:pt>
                <c:pt idx="1719">
                  <c:v>32727</c:v>
                </c:pt>
                <c:pt idx="1720">
                  <c:v>32728</c:v>
                </c:pt>
                <c:pt idx="1721">
                  <c:v>32729</c:v>
                </c:pt>
                <c:pt idx="1722">
                  <c:v>32730</c:v>
                </c:pt>
                <c:pt idx="1723">
                  <c:v>32731</c:v>
                </c:pt>
                <c:pt idx="1724">
                  <c:v>32734</c:v>
                </c:pt>
                <c:pt idx="1725">
                  <c:v>32735</c:v>
                </c:pt>
                <c:pt idx="1726">
                  <c:v>32736</c:v>
                </c:pt>
                <c:pt idx="1727">
                  <c:v>32737</c:v>
                </c:pt>
                <c:pt idx="1728">
                  <c:v>32738</c:v>
                </c:pt>
                <c:pt idx="1729">
                  <c:v>32741</c:v>
                </c:pt>
                <c:pt idx="1730">
                  <c:v>32742</c:v>
                </c:pt>
                <c:pt idx="1731">
                  <c:v>32743</c:v>
                </c:pt>
                <c:pt idx="1732">
                  <c:v>32744</c:v>
                </c:pt>
                <c:pt idx="1733">
                  <c:v>32745</c:v>
                </c:pt>
                <c:pt idx="1734">
                  <c:v>32748</c:v>
                </c:pt>
                <c:pt idx="1735">
                  <c:v>32749</c:v>
                </c:pt>
                <c:pt idx="1736">
                  <c:v>32750</c:v>
                </c:pt>
                <c:pt idx="1737">
                  <c:v>32751</c:v>
                </c:pt>
                <c:pt idx="1738">
                  <c:v>32752</c:v>
                </c:pt>
                <c:pt idx="1739">
                  <c:v>32755</c:v>
                </c:pt>
                <c:pt idx="1740">
                  <c:v>32756</c:v>
                </c:pt>
                <c:pt idx="1741">
                  <c:v>32757</c:v>
                </c:pt>
                <c:pt idx="1742">
                  <c:v>32758</c:v>
                </c:pt>
                <c:pt idx="1743">
                  <c:v>32759</c:v>
                </c:pt>
                <c:pt idx="1744">
                  <c:v>32762</c:v>
                </c:pt>
                <c:pt idx="1745">
                  <c:v>32763</c:v>
                </c:pt>
                <c:pt idx="1746">
                  <c:v>32764</c:v>
                </c:pt>
                <c:pt idx="1747">
                  <c:v>32765</c:v>
                </c:pt>
                <c:pt idx="1748">
                  <c:v>32766</c:v>
                </c:pt>
                <c:pt idx="1749">
                  <c:v>32769</c:v>
                </c:pt>
                <c:pt idx="1750">
                  <c:v>32770</c:v>
                </c:pt>
                <c:pt idx="1751">
                  <c:v>32771</c:v>
                </c:pt>
                <c:pt idx="1752">
                  <c:v>32772</c:v>
                </c:pt>
                <c:pt idx="1753">
                  <c:v>32773</c:v>
                </c:pt>
                <c:pt idx="1754">
                  <c:v>32776</c:v>
                </c:pt>
                <c:pt idx="1755">
                  <c:v>32777</c:v>
                </c:pt>
                <c:pt idx="1756">
                  <c:v>32778</c:v>
                </c:pt>
                <c:pt idx="1757">
                  <c:v>32779</c:v>
                </c:pt>
                <c:pt idx="1758">
                  <c:v>32780</c:v>
                </c:pt>
                <c:pt idx="1759">
                  <c:v>32783</c:v>
                </c:pt>
                <c:pt idx="1760">
                  <c:v>32784</c:v>
                </c:pt>
                <c:pt idx="1761">
                  <c:v>32785</c:v>
                </c:pt>
                <c:pt idx="1762">
                  <c:v>32786</c:v>
                </c:pt>
                <c:pt idx="1763">
                  <c:v>32787</c:v>
                </c:pt>
                <c:pt idx="1764">
                  <c:v>32790</c:v>
                </c:pt>
                <c:pt idx="1765">
                  <c:v>32791</c:v>
                </c:pt>
                <c:pt idx="1766">
                  <c:v>32792</c:v>
                </c:pt>
                <c:pt idx="1767">
                  <c:v>32793</c:v>
                </c:pt>
                <c:pt idx="1768">
                  <c:v>32794</c:v>
                </c:pt>
                <c:pt idx="1769">
                  <c:v>32797</c:v>
                </c:pt>
                <c:pt idx="1770">
                  <c:v>32798</c:v>
                </c:pt>
                <c:pt idx="1771">
                  <c:v>32799</c:v>
                </c:pt>
                <c:pt idx="1772">
                  <c:v>32800</c:v>
                </c:pt>
                <c:pt idx="1773">
                  <c:v>32801</c:v>
                </c:pt>
                <c:pt idx="1774">
                  <c:v>32804</c:v>
                </c:pt>
                <c:pt idx="1775">
                  <c:v>32805</c:v>
                </c:pt>
                <c:pt idx="1776">
                  <c:v>32806</c:v>
                </c:pt>
                <c:pt idx="1777">
                  <c:v>32807</c:v>
                </c:pt>
                <c:pt idx="1778">
                  <c:v>32808</c:v>
                </c:pt>
                <c:pt idx="1779">
                  <c:v>32811</c:v>
                </c:pt>
                <c:pt idx="1780">
                  <c:v>32812</c:v>
                </c:pt>
                <c:pt idx="1781">
                  <c:v>32813</c:v>
                </c:pt>
                <c:pt idx="1782">
                  <c:v>32814</c:v>
                </c:pt>
                <c:pt idx="1783">
                  <c:v>32815</c:v>
                </c:pt>
                <c:pt idx="1784">
                  <c:v>32818</c:v>
                </c:pt>
                <c:pt idx="1785">
                  <c:v>32819</c:v>
                </c:pt>
                <c:pt idx="1786">
                  <c:v>32820</c:v>
                </c:pt>
                <c:pt idx="1787">
                  <c:v>32821</c:v>
                </c:pt>
                <c:pt idx="1788">
                  <c:v>32822</c:v>
                </c:pt>
                <c:pt idx="1789">
                  <c:v>32825</c:v>
                </c:pt>
                <c:pt idx="1790">
                  <c:v>32826</c:v>
                </c:pt>
                <c:pt idx="1791">
                  <c:v>32827</c:v>
                </c:pt>
                <c:pt idx="1792">
                  <c:v>32828</c:v>
                </c:pt>
                <c:pt idx="1793">
                  <c:v>32829</c:v>
                </c:pt>
                <c:pt idx="1794">
                  <c:v>32832</c:v>
                </c:pt>
                <c:pt idx="1795">
                  <c:v>32833</c:v>
                </c:pt>
                <c:pt idx="1796">
                  <c:v>32834</c:v>
                </c:pt>
                <c:pt idx="1797">
                  <c:v>32835</c:v>
                </c:pt>
                <c:pt idx="1798">
                  <c:v>32836</c:v>
                </c:pt>
                <c:pt idx="1799">
                  <c:v>32839</c:v>
                </c:pt>
                <c:pt idx="1800">
                  <c:v>32840</c:v>
                </c:pt>
                <c:pt idx="1801">
                  <c:v>32841</c:v>
                </c:pt>
                <c:pt idx="1802">
                  <c:v>32842</c:v>
                </c:pt>
                <c:pt idx="1803">
                  <c:v>32843</c:v>
                </c:pt>
                <c:pt idx="1804">
                  <c:v>32846</c:v>
                </c:pt>
                <c:pt idx="1805">
                  <c:v>32847</c:v>
                </c:pt>
                <c:pt idx="1806">
                  <c:v>32848</c:v>
                </c:pt>
                <c:pt idx="1807">
                  <c:v>32849</c:v>
                </c:pt>
                <c:pt idx="1808">
                  <c:v>32850</c:v>
                </c:pt>
                <c:pt idx="1809">
                  <c:v>32853</c:v>
                </c:pt>
                <c:pt idx="1810">
                  <c:v>32854</c:v>
                </c:pt>
                <c:pt idx="1811">
                  <c:v>32855</c:v>
                </c:pt>
                <c:pt idx="1812">
                  <c:v>32856</c:v>
                </c:pt>
                <c:pt idx="1813">
                  <c:v>32857</c:v>
                </c:pt>
                <c:pt idx="1814">
                  <c:v>32860</c:v>
                </c:pt>
                <c:pt idx="1815">
                  <c:v>32861</c:v>
                </c:pt>
                <c:pt idx="1816">
                  <c:v>32862</c:v>
                </c:pt>
                <c:pt idx="1817">
                  <c:v>32863</c:v>
                </c:pt>
                <c:pt idx="1818">
                  <c:v>32864</c:v>
                </c:pt>
                <c:pt idx="1819">
                  <c:v>32867</c:v>
                </c:pt>
                <c:pt idx="1820">
                  <c:v>32868</c:v>
                </c:pt>
                <c:pt idx="1821">
                  <c:v>32869</c:v>
                </c:pt>
                <c:pt idx="1822">
                  <c:v>32870</c:v>
                </c:pt>
                <c:pt idx="1823">
                  <c:v>32871</c:v>
                </c:pt>
                <c:pt idx="1824">
                  <c:v>32874</c:v>
                </c:pt>
                <c:pt idx="1825">
                  <c:v>32875</c:v>
                </c:pt>
                <c:pt idx="1826">
                  <c:v>32876</c:v>
                </c:pt>
                <c:pt idx="1827">
                  <c:v>32877</c:v>
                </c:pt>
                <c:pt idx="1828">
                  <c:v>32878</c:v>
                </c:pt>
                <c:pt idx="1829">
                  <c:v>32881</c:v>
                </c:pt>
                <c:pt idx="1830">
                  <c:v>32882</c:v>
                </c:pt>
                <c:pt idx="1831">
                  <c:v>32883</c:v>
                </c:pt>
                <c:pt idx="1832">
                  <c:v>32884</c:v>
                </c:pt>
                <c:pt idx="1833">
                  <c:v>32885</c:v>
                </c:pt>
                <c:pt idx="1834">
                  <c:v>32888</c:v>
                </c:pt>
                <c:pt idx="1835">
                  <c:v>32889</c:v>
                </c:pt>
                <c:pt idx="1836">
                  <c:v>32890</c:v>
                </c:pt>
                <c:pt idx="1837">
                  <c:v>32891</c:v>
                </c:pt>
                <c:pt idx="1838">
                  <c:v>32892</c:v>
                </c:pt>
                <c:pt idx="1839">
                  <c:v>32895</c:v>
                </c:pt>
                <c:pt idx="1840">
                  <c:v>32896</c:v>
                </c:pt>
                <c:pt idx="1841">
                  <c:v>32897</c:v>
                </c:pt>
                <c:pt idx="1842">
                  <c:v>32898</c:v>
                </c:pt>
                <c:pt idx="1843">
                  <c:v>32899</c:v>
                </c:pt>
                <c:pt idx="1844">
                  <c:v>32902</c:v>
                </c:pt>
                <c:pt idx="1845">
                  <c:v>32903</c:v>
                </c:pt>
                <c:pt idx="1846">
                  <c:v>32904</c:v>
                </c:pt>
                <c:pt idx="1847">
                  <c:v>32905</c:v>
                </c:pt>
                <c:pt idx="1848">
                  <c:v>32906</c:v>
                </c:pt>
                <c:pt idx="1849">
                  <c:v>32909</c:v>
                </c:pt>
                <c:pt idx="1850">
                  <c:v>32910</c:v>
                </c:pt>
                <c:pt idx="1851">
                  <c:v>32911</c:v>
                </c:pt>
                <c:pt idx="1852">
                  <c:v>32912</c:v>
                </c:pt>
                <c:pt idx="1853">
                  <c:v>32913</c:v>
                </c:pt>
                <c:pt idx="1854">
                  <c:v>32916</c:v>
                </c:pt>
                <c:pt idx="1855">
                  <c:v>32917</c:v>
                </c:pt>
                <c:pt idx="1856">
                  <c:v>32918</c:v>
                </c:pt>
                <c:pt idx="1857">
                  <c:v>32919</c:v>
                </c:pt>
                <c:pt idx="1858">
                  <c:v>32920</c:v>
                </c:pt>
                <c:pt idx="1859">
                  <c:v>32923</c:v>
                </c:pt>
                <c:pt idx="1860">
                  <c:v>32924</c:v>
                </c:pt>
                <c:pt idx="1861">
                  <c:v>32925</c:v>
                </c:pt>
                <c:pt idx="1862">
                  <c:v>32926</c:v>
                </c:pt>
                <c:pt idx="1863">
                  <c:v>32927</c:v>
                </c:pt>
                <c:pt idx="1864">
                  <c:v>32930</c:v>
                </c:pt>
                <c:pt idx="1865">
                  <c:v>32931</c:v>
                </c:pt>
                <c:pt idx="1866">
                  <c:v>32932</c:v>
                </c:pt>
                <c:pt idx="1867">
                  <c:v>32933</c:v>
                </c:pt>
                <c:pt idx="1868">
                  <c:v>32934</c:v>
                </c:pt>
                <c:pt idx="1869">
                  <c:v>32937</c:v>
                </c:pt>
                <c:pt idx="1870">
                  <c:v>32938</c:v>
                </c:pt>
                <c:pt idx="1871">
                  <c:v>32939</c:v>
                </c:pt>
                <c:pt idx="1872">
                  <c:v>32940</c:v>
                </c:pt>
                <c:pt idx="1873">
                  <c:v>32941</c:v>
                </c:pt>
                <c:pt idx="1874">
                  <c:v>32944</c:v>
                </c:pt>
                <c:pt idx="1875">
                  <c:v>32945</c:v>
                </c:pt>
                <c:pt idx="1876">
                  <c:v>32946</c:v>
                </c:pt>
                <c:pt idx="1877">
                  <c:v>32947</c:v>
                </c:pt>
                <c:pt idx="1878">
                  <c:v>32948</c:v>
                </c:pt>
                <c:pt idx="1879">
                  <c:v>32951</c:v>
                </c:pt>
                <c:pt idx="1880">
                  <c:v>32952</c:v>
                </c:pt>
                <c:pt idx="1881">
                  <c:v>32953</c:v>
                </c:pt>
                <c:pt idx="1882">
                  <c:v>32954</c:v>
                </c:pt>
                <c:pt idx="1883">
                  <c:v>32955</c:v>
                </c:pt>
                <c:pt idx="1884">
                  <c:v>32958</c:v>
                </c:pt>
                <c:pt idx="1885">
                  <c:v>32959</c:v>
                </c:pt>
                <c:pt idx="1886">
                  <c:v>32960</c:v>
                </c:pt>
                <c:pt idx="1887">
                  <c:v>32961</c:v>
                </c:pt>
                <c:pt idx="1888">
                  <c:v>32962</c:v>
                </c:pt>
                <c:pt idx="1889">
                  <c:v>32965</c:v>
                </c:pt>
                <c:pt idx="1890">
                  <c:v>32966</c:v>
                </c:pt>
                <c:pt idx="1891">
                  <c:v>32967</c:v>
                </c:pt>
                <c:pt idx="1892">
                  <c:v>32968</c:v>
                </c:pt>
                <c:pt idx="1893">
                  <c:v>32969</c:v>
                </c:pt>
                <c:pt idx="1894">
                  <c:v>32972</c:v>
                </c:pt>
                <c:pt idx="1895">
                  <c:v>32973</c:v>
                </c:pt>
                <c:pt idx="1896">
                  <c:v>32974</c:v>
                </c:pt>
                <c:pt idx="1897">
                  <c:v>32975</c:v>
                </c:pt>
                <c:pt idx="1898">
                  <c:v>32976</c:v>
                </c:pt>
                <c:pt idx="1899">
                  <c:v>32979</c:v>
                </c:pt>
                <c:pt idx="1900">
                  <c:v>32980</c:v>
                </c:pt>
                <c:pt idx="1901">
                  <c:v>32981</c:v>
                </c:pt>
                <c:pt idx="1902">
                  <c:v>32982</c:v>
                </c:pt>
                <c:pt idx="1903">
                  <c:v>32983</c:v>
                </c:pt>
                <c:pt idx="1904">
                  <c:v>32986</c:v>
                </c:pt>
                <c:pt idx="1905">
                  <c:v>32987</c:v>
                </c:pt>
                <c:pt idx="1906">
                  <c:v>32988</c:v>
                </c:pt>
                <c:pt idx="1907">
                  <c:v>32989</c:v>
                </c:pt>
                <c:pt idx="1908">
                  <c:v>32990</c:v>
                </c:pt>
                <c:pt idx="1909">
                  <c:v>32993</c:v>
                </c:pt>
                <c:pt idx="1910">
                  <c:v>32994</c:v>
                </c:pt>
                <c:pt idx="1911">
                  <c:v>32995</c:v>
                </c:pt>
                <c:pt idx="1912">
                  <c:v>32996</c:v>
                </c:pt>
                <c:pt idx="1913">
                  <c:v>32997</c:v>
                </c:pt>
                <c:pt idx="1914">
                  <c:v>33000</c:v>
                </c:pt>
                <c:pt idx="1915">
                  <c:v>33001</c:v>
                </c:pt>
                <c:pt idx="1916">
                  <c:v>33002</c:v>
                </c:pt>
                <c:pt idx="1917">
                  <c:v>33003</c:v>
                </c:pt>
                <c:pt idx="1918">
                  <c:v>33004</c:v>
                </c:pt>
                <c:pt idx="1919">
                  <c:v>33007</c:v>
                </c:pt>
                <c:pt idx="1920">
                  <c:v>33008</c:v>
                </c:pt>
                <c:pt idx="1921">
                  <c:v>33009</c:v>
                </c:pt>
                <c:pt idx="1922">
                  <c:v>33010</c:v>
                </c:pt>
                <c:pt idx="1923">
                  <c:v>33011</c:v>
                </c:pt>
                <c:pt idx="1924">
                  <c:v>33014</c:v>
                </c:pt>
                <c:pt idx="1925">
                  <c:v>33015</c:v>
                </c:pt>
                <c:pt idx="1926">
                  <c:v>33016</c:v>
                </c:pt>
                <c:pt idx="1927">
                  <c:v>33017</c:v>
                </c:pt>
                <c:pt idx="1928">
                  <c:v>33018</c:v>
                </c:pt>
                <c:pt idx="1929">
                  <c:v>33021</c:v>
                </c:pt>
                <c:pt idx="1930">
                  <c:v>33022</c:v>
                </c:pt>
                <c:pt idx="1931">
                  <c:v>33023</c:v>
                </c:pt>
                <c:pt idx="1932">
                  <c:v>33024</c:v>
                </c:pt>
                <c:pt idx="1933">
                  <c:v>33025</c:v>
                </c:pt>
                <c:pt idx="1934">
                  <c:v>33028</c:v>
                </c:pt>
                <c:pt idx="1935">
                  <c:v>33029</c:v>
                </c:pt>
                <c:pt idx="1936">
                  <c:v>33030</c:v>
                </c:pt>
                <c:pt idx="1937">
                  <c:v>33031</c:v>
                </c:pt>
                <c:pt idx="1938">
                  <c:v>33032</c:v>
                </c:pt>
                <c:pt idx="1939">
                  <c:v>33035</c:v>
                </c:pt>
                <c:pt idx="1940">
                  <c:v>33036</c:v>
                </c:pt>
                <c:pt idx="1941">
                  <c:v>33037</c:v>
                </c:pt>
                <c:pt idx="1942">
                  <c:v>33038</c:v>
                </c:pt>
                <c:pt idx="1943">
                  <c:v>33039</c:v>
                </c:pt>
                <c:pt idx="1944">
                  <c:v>33042</c:v>
                </c:pt>
                <c:pt idx="1945">
                  <c:v>33043</c:v>
                </c:pt>
                <c:pt idx="1946">
                  <c:v>33044</c:v>
                </c:pt>
                <c:pt idx="1947">
                  <c:v>33045</c:v>
                </c:pt>
                <c:pt idx="1948">
                  <c:v>33046</c:v>
                </c:pt>
                <c:pt idx="1949">
                  <c:v>33049</c:v>
                </c:pt>
                <c:pt idx="1950">
                  <c:v>33050</c:v>
                </c:pt>
                <c:pt idx="1951">
                  <c:v>33051</c:v>
                </c:pt>
                <c:pt idx="1952">
                  <c:v>33052</c:v>
                </c:pt>
                <c:pt idx="1953">
                  <c:v>33053</c:v>
                </c:pt>
                <c:pt idx="1954">
                  <c:v>33056</c:v>
                </c:pt>
                <c:pt idx="1955">
                  <c:v>33057</c:v>
                </c:pt>
                <c:pt idx="1956">
                  <c:v>33058</c:v>
                </c:pt>
                <c:pt idx="1957">
                  <c:v>33059</c:v>
                </c:pt>
                <c:pt idx="1958">
                  <c:v>33060</c:v>
                </c:pt>
                <c:pt idx="1959">
                  <c:v>33063</c:v>
                </c:pt>
                <c:pt idx="1960">
                  <c:v>33064</c:v>
                </c:pt>
                <c:pt idx="1961">
                  <c:v>33065</c:v>
                </c:pt>
                <c:pt idx="1962">
                  <c:v>33066</c:v>
                </c:pt>
                <c:pt idx="1963">
                  <c:v>33067</c:v>
                </c:pt>
                <c:pt idx="1964">
                  <c:v>33070</c:v>
                </c:pt>
                <c:pt idx="1965">
                  <c:v>33071</c:v>
                </c:pt>
                <c:pt idx="1966">
                  <c:v>33072</c:v>
                </c:pt>
                <c:pt idx="1967">
                  <c:v>33073</c:v>
                </c:pt>
                <c:pt idx="1968">
                  <c:v>33074</c:v>
                </c:pt>
                <c:pt idx="1969">
                  <c:v>33077</c:v>
                </c:pt>
                <c:pt idx="1970">
                  <c:v>33078</c:v>
                </c:pt>
                <c:pt idx="1971">
                  <c:v>33079</c:v>
                </c:pt>
                <c:pt idx="1972">
                  <c:v>33080</c:v>
                </c:pt>
                <c:pt idx="1973">
                  <c:v>33081</c:v>
                </c:pt>
                <c:pt idx="1974">
                  <c:v>33084</c:v>
                </c:pt>
                <c:pt idx="1975">
                  <c:v>33085</c:v>
                </c:pt>
                <c:pt idx="1976">
                  <c:v>33086</c:v>
                </c:pt>
                <c:pt idx="1977">
                  <c:v>33087</c:v>
                </c:pt>
                <c:pt idx="1978">
                  <c:v>33088</c:v>
                </c:pt>
                <c:pt idx="1979">
                  <c:v>33091</c:v>
                </c:pt>
                <c:pt idx="1980">
                  <c:v>33092</c:v>
                </c:pt>
                <c:pt idx="1981">
                  <c:v>33093</c:v>
                </c:pt>
                <c:pt idx="1982">
                  <c:v>33094</c:v>
                </c:pt>
                <c:pt idx="1983">
                  <c:v>33095</c:v>
                </c:pt>
                <c:pt idx="1984">
                  <c:v>33098</c:v>
                </c:pt>
                <c:pt idx="1985">
                  <c:v>33099</c:v>
                </c:pt>
                <c:pt idx="1986">
                  <c:v>33100</c:v>
                </c:pt>
                <c:pt idx="1987">
                  <c:v>33101</c:v>
                </c:pt>
                <c:pt idx="1988">
                  <c:v>33102</c:v>
                </c:pt>
                <c:pt idx="1989">
                  <c:v>33105</c:v>
                </c:pt>
                <c:pt idx="1990">
                  <c:v>33106</c:v>
                </c:pt>
                <c:pt idx="1991">
                  <c:v>33107</c:v>
                </c:pt>
                <c:pt idx="1992">
                  <c:v>33108</c:v>
                </c:pt>
                <c:pt idx="1993">
                  <c:v>33109</c:v>
                </c:pt>
                <c:pt idx="1994">
                  <c:v>33112</c:v>
                </c:pt>
                <c:pt idx="1995">
                  <c:v>33113</c:v>
                </c:pt>
                <c:pt idx="1996">
                  <c:v>33114</c:v>
                </c:pt>
                <c:pt idx="1997">
                  <c:v>33115</c:v>
                </c:pt>
                <c:pt idx="1998">
                  <c:v>33116</c:v>
                </c:pt>
                <c:pt idx="1999">
                  <c:v>33119</c:v>
                </c:pt>
                <c:pt idx="2000">
                  <c:v>33120</c:v>
                </c:pt>
                <c:pt idx="2001">
                  <c:v>33121</c:v>
                </c:pt>
                <c:pt idx="2002">
                  <c:v>33122</c:v>
                </c:pt>
                <c:pt idx="2003">
                  <c:v>33123</c:v>
                </c:pt>
                <c:pt idx="2004">
                  <c:v>33126</c:v>
                </c:pt>
                <c:pt idx="2005">
                  <c:v>33127</c:v>
                </c:pt>
                <c:pt idx="2006">
                  <c:v>33128</c:v>
                </c:pt>
                <c:pt idx="2007">
                  <c:v>33129</c:v>
                </c:pt>
                <c:pt idx="2008">
                  <c:v>33130</c:v>
                </c:pt>
                <c:pt idx="2009">
                  <c:v>33133</c:v>
                </c:pt>
                <c:pt idx="2010">
                  <c:v>33134</c:v>
                </c:pt>
                <c:pt idx="2011">
                  <c:v>33135</c:v>
                </c:pt>
                <c:pt idx="2012">
                  <c:v>33136</c:v>
                </c:pt>
                <c:pt idx="2013">
                  <c:v>33137</c:v>
                </c:pt>
                <c:pt idx="2014">
                  <c:v>33140</c:v>
                </c:pt>
                <c:pt idx="2015">
                  <c:v>33141</c:v>
                </c:pt>
                <c:pt idx="2016">
                  <c:v>33142</c:v>
                </c:pt>
                <c:pt idx="2017">
                  <c:v>33143</c:v>
                </c:pt>
                <c:pt idx="2018">
                  <c:v>33144</c:v>
                </c:pt>
                <c:pt idx="2019">
                  <c:v>33147</c:v>
                </c:pt>
                <c:pt idx="2020">
                  <c:v>33148</c:v>
                </c:pt>
                <c:pt idx="2021">
                  <c:v>33149</c:v>
                </c:pt>
                <c:pt idx="2022">
                  <c:v>33150</c:v>
                </c:pt>
                <c:pt idx="2023">
                  <c:v>33151</c:v>
                </c:pt>
                <c:pt idx="2024">
                  <c:v>33154</c:v>
                </c:pt>
                <c:pt idx="2025">
                  <c:v>33155</c:v>
                </c:pt>
                <c:pt idx="2026">
                  <c:v>33156</c:v>
                </c:pt>
                <c:pt idx="2027">
                  <c:v>33157</c:v>
                </c:pt>
                <c:pt idx="2028">
                  <c:v>33158</c:v>
                </c:pt>
                <c:pt idx="2029">
                  <c:v>33161</c:v>
                </c:pt>
                <c:pt idx="2030">
                  <c:v>33162</c:v>
                </c:pt>
                <c:pt idx="2031">
                  <c:v>33163</c:v>
                </c:pt>
                <c:pt idx="2032">
                  <c:v>33164</c:v>
                </c:pt>
                <c:pt idx="2033">
                  <c:v>33165</c:v>
                </c:pt>
                <c:pt idx="2034">
                  <c:v>33168</c:v>
                </c:pt>
                <c:pt idx="2035">
                  <c:v>33169</c:v>
                </c:pt>
                <c:pt idx="2036">
                  <c:v>33170</c:v>
                </c:pt>
                <c:pt idx="2037">
                  <c:v>33171</c:v>
                </c:pt>
                <c:pt idx="2038">
                  <c:v>33172</c:v>
                </c:pt>
                <c:pt idx="2039">
                  <c:v>33175</c:v>
                </c:pt>
                <c:pt idx="2040">
                  <c:v>33176</c:v>
                </c:pt>
                <c:pt idx="2041">
                  <c:v>33177</c:v>
                </c:pt>
                <c:pt idx="2042">
                  <c:v>33178</c:v>
                </c:pt>
                <c:pt idx="2043">
                  <c:v>33179</c:v>
                </c:pt>
                <c:pt idx="2044">
                  <c:v>33182</c:v>
                </c:pt>
                <c:pt idx="2045">
                  <c:v>33183</c:v>
                </c:pt>
                <c:pt idx="2046">
                  <c:v>33184</c:v>
                </c:pt>
                <c:pt idx="2047">
                  <c:v>33185</c:v>
                </c:pt>
                <c:pt idx="2048">
                  <c:v>33186</c:v>
                </c:pt>
                <c:pt idx="2049">
                  <c:v>33189</c:v>
                </c:pt>
                <c:pt idx="2050">
                  <c:v>33190</c:v>
                </c:pt>
                <c:pt idx="2051">
                  <c:v>33191</c:v>
                </c:pt>
                <c:pt idx="2052">
                  <c:v>33192</c:v>
                </c:pt>
                <c:pt idx="2053">
                  <c:v>33193</c:v>
                </c:pt>
                <c:pt idx="2054">
                  <c:v>33196</c:v>
                </c:pt>
                <c:pt idx="2055">
                  <c:v>33197</c:v>
                </c:pt>
                <c:pt idx="2056">
                  <c:v>33198</c:v>
                </c:pt>
                <c:pt idx="2057">
                  <c:v>33199</c:v>
                </c:pt>
                <c:pt idx="2058">
                  <c:v>33200</c:v>
                </c:pt>
                <c:pt idx="2059">
                  <c:v>33203</c:v>
                </c:pt>
                <c:pt idx="2060">
                  <c:v>33204</c:v>
                </c:pt>
                <c:pt idx="2061">
                  <c:v>33205</c:v>
                </c:pt>
                <c:pt idx="2062">
                  <c:v>33206</c:v>
                </c:pt>
                <c:pt idx="2063">
                  <c:v>33207</c:v>
                </c:pt>
                <c:pt idx="2064">
                  <c:v>33210</c:v>
                </c:pt>
                <c:pt idx="2065">
                  <c:v>33211</c:v>
                </c:pt>
                <c:pt idx="2066">
                  <c:v>33212</c:v>
                </c:pt>
                <c:pt idx="2067">
                  <c:v>33213</c:v>
                </c:pt>
                <c:pt idx="2068">
                  <c:v>33214</c:v>
                </c:pt>
                <c:pt idx="2069">
                  <c:v>33217</c:v>
                </c:pt>
                <c:pt idx="2070">
                  <c:v>33218</c:v>
                </c:pt>
                <c:pt idx="2071">
                  <c:v>33219</c:v>
                </c:pt>
                <c:pt idx="2072">
                  <c:v>33220</c:v>
                </c:pt>
                <c:pt idx="2073">
                  <c:v>33221</c:v>
                </c:pt>
                <c:pt idx="2074">
                  <c:v>33224</c:v>
                </c:pt>
                <c:pt idx="2075">
                  <c:v>33225</c:v>
                </c:pt>
                <c:pt idx="2076">
                  <c:v>33226</c:v>
                </c:pt>
                <c:pt idx="2077">
                  <c:v>33227</c:v>
                </c:pt>
                <c:pt idx="2078">
                  <c:v>33228</c:v>
                </c:pt>
                <c:pt idx="2079">
                  <c:v>33231</c:v>
                </c:pt>
                <c:pt idx="2080">
                  <c:v>33232</c:v>
                </c:pt>
                <c:pt idx="2081">
                  <c:v>33233</c:v>
                </c:pt>
                <c:pt idx="2082">
                  <c:v>33234</c:v>
                </c:pt>
                <c:pt idx="2083">
                  <c:v>33235</c:v>
                </c:pt>
                <c:pt idx="2084">
                  <c:v>33238</c:v>
                </c:pt>
                <c:pt idx="2085">
                  <c:v>33239</c:v>
                </c:pt>
                <c:pt idx="2086">
                  <c:v>33240</c:v>
                </c:pt>
                <c:pt idx="2087">
                  <c:v>33241</c:v>
                </c:pt>
                <c:pt idx="2088">
                  <c:v>33242</c:v>
                </c:pt>
                <c:pt idx="2089">
                  <c:v>33245</c:v>
                </c:pt>
                <c:pt idx="2090">
                  <c:v>33246</c:v>
                </c:pt>
                <c:pt idx="2091">
                  <c:v>33247</c:v>
                </c:pt>
                <c:pt idx="2092">
                  <c:v>33248</c:v>
                </c:pt>
                <c:pt idx="2093">
                  <c:v>33249</c:v>
                </c:pt>
                <c:pt idx="2094">
                  <c:v>33252</c:v>
                </c:pt>
                <c:pt idx="2095">
                  <c:v>33253</c:v>
                </c:pt>
                <c:pt idx="2096">
                  <c:v>33254</c:v>
                </c:pt>
                <c:pt idx="2097">
                  <c:v>33255</c:v>
                </c:pt>
                <c:pt idx="2098">
                  <c:v>33256</c:v>
                </c:pt>
                <c:pt idx="2099">
                  <c:v>33259</c:v>
                </c:pt>
                <c:pt idx="2100">
                  <c:v>33260</c:v>
                </c:pt>
                <c:pt idx="2101">
                  <c:v>33261</c:v>
                </c:pt>
                <c:pt idx="2102">
                  <c:v>33262</c:v>
                </c:pt>
                <c:pt idx="2103">
                  <c:v>33263</c:v>
                </c:pt>
                <c:pt idx="2104">
                  <c:v>33266</c:v>
                </c:pt>
                <c:pt idx="2105">
                  <c:v>33267</c:v>
                </c:pt>
                <c:pt idx="2106">
                  <c:v>33268</c:v>
                </c:pt>
                <c:pt idx="2107">
                  <c:v>33269</c:v>
                </c:pt>
                <c:pt idx="2108">
                  <c:v>33270</c:v>
                </c:pt>
                <c:pt idx="2109">
                  <c:v>33273</c:v>
                </c:pt>
                <c:pt idx="2110">
                  <c:v>33274</c:v>
                </c:pt>
                <c:pt idx="2111">
                  <c:v>33275</c:v>
                </c:pt>
                <c:pt idx="2112">
                  <c:v>33276</c:v>
                </c:pt>
                <c:pt idx="2113">
                  <c:v>33277</c:v>
                </c:pt>
                <c:pt idx="2114">
                  <c:v>33280</c:v>
                </c:pt>
                <c:pt idx="2115">
                  <c:v>33281</c:v>
                </c:pt>
                <c:pt idx="2116">
                  <c:v>33282</c:v>
                </c:pt>
                <c:pt idx="2117">
                  <c:v>33283</c:v>
                </c:pt>
                <c:pt idx="2118">
                  <c:v>33284</c:v>
                </c:pt>
                <c:pt idx="2119">
                  <c:v>33287</c:v>
                </c:pt>
                <c:pt idx="2120">
                  <c:v>33288</c:v>
                </c:pt>
                <c:pt idx="2121">
                  <c:v>33289</c:v>
                </c:pt>
                <c:pt idx="2122">
                  <c:v>33290</c:v>
                </c:pt>
                <c:pt idx="2123">
                  <c:v>33291</c:v>
                </c:pt>
                <c:pt idx="2124">
                  <c:v>33294</c:v>
                </c:pt>
                <c:pt idx="2125">
                  <c:v>33295</c:v>
                </c:pt>
                <c:pt idx="2126">
                  <c:v>33296</c:v>
                </c:pt>
                <c:pt idx="2127">
                  <c:v>33297</c:v>
                </c:pt>
                <c:pt idx="2128">
                  <c:v>33298</c:v>
                </c:pt>
                <c:pt idx="2129">
                  <c:v>33301</c:v>
                </c:pt>
                <c:pt idx="2130">
                  <c:v>33302</c:v>
                </c:pt>
                <c:pt idx="2131">
                  <c:v>33303</c:v>
                </c:pt>
                <c:pt idx="2132">
                  <c:v>33304</c:v>
                </c:pt>
                <c:pt idx="2133">
                  <c:v>33305</c:v>
                </c:pt>
                <c:pt idx="2134">
                  <c:v>33308</c:v>
                </c:pt>
                <c:pt idx="2135">
                  <c:v>33309</c:v>
                </c:pt>
                <c:pt idx="2136">
                  <c:v>33310</c:v>
                </c:pt>
                <c:pt idx="2137">
                  <c:v>33311</c:v>
                </c:pt>
                <c:pt idx="2138">
                  <c:v>33312</c:v>
                </c:pt>
                <c:pt idx="2139">
                  <c:v>33315</c:v>
                </c:pt>
                <c:pt idx="2140">
                  <c:v>33316</c:v>
                </c:pt>
                <c:pt idx="2141">
                  <c:v>33317</c:v>
                </c:pt>
                <c:pt idx="2142">
                  <c:v>33318</c:v>
                </c:pt>
                <c:pt idx="2143">
                  <c:v>33319</c:v>
                </c:pt>
                <c:pt idx="2144">
                  <c:v>33322</c:v>
                </c:pt>
                <c:pt idx="2145">
                  <c:v>33323</c:v>
                </c:pt>
                <c:pt idx="2146">
                  <c:v>33324</c:v>
                </c:pt>
                <c:pt idx="2147">
                  <c:v>33325</c:v>
                </c:pt>
                <c:pt idx="2148">
                  <c:v>33326</c:v>
                </c:pt>
                <c:pt idx="2149">
                  <c:v>33329</c:v>
                </c:pt>
                <c:pt idx="2150">
                  <c:v>33330</c:v>
                </c:pt>
                <c:pt idx="2151">
                  <c:v>33331</c:v>
                </c:pt>
                <c:pt idx="2152">
                  <c:v>33332</c:v>
                </c:pt>
                <c:pt idx="2153">
                  <c:v>33333</c:v>
                </c:pt>
                <c:pt idx="2154">
                  <c:v>33336</c:v>
                </c:pt>
                <c:pt idx="2155">
                  <c:v>33337</c:v>
                </c:pt>
                <c:pt idx="2156">
                  <c:v>33338</c:v>
                </c:pt>
                <c:pt idx="2157">
                  <c:v>33339</c:v>
                </c:pt>
                <c:pt idx="2158">
                  <c:v>33340</c:v>
                </c:pt>
                <c:pt idx="2159">
                  <c:v>33343</c:v>
                </c:pt>
                <c:pt idx="2160">
                  <c:v>33344</c:v>
                </c:pt>
                <c:pt idx="2161">
                  <c:v>33345</c:v>
                </c:pt>
                <c:pt idx="2162">
                  <c:v>33346</c:v>
                </c:pt>
                <c:pt idx="2163">
                  <c:v>33347</c:v>
                </c:pt>
                <c:pt idx="2164">
                  <c:v>33350</c:v>
                </c:pt>
                <c:pt idx="2165">
                  <c:v>33351</c:v>
                </c:pt>
                <c:pt idx="2166">
                  <c:v>33352</c:v>
                </c:pt>
                <c:pt idx="2167">
                  <c:v>33353</c:v>
                </c:pt>
                <c:pt idx="2168">
                  <c:v>33354</c:v>
                </c:pt>
                <c:pt idx="2169">
                  <c:v>33357</c:v>
                </c:pt>
                <c:pt idx="2170">
                  <c:v>33358</c:v>
                </c:pt>
                <c:pt idx="2171">
                  <c:v>33359</c:v>
                </c:pt>
                <c:pt idx="2172">
                  <c:v>33360</c:v>
                </c:pt>
                <c:pt idx="2173">
                  <c:v>33361</c:v>
                </c:pt>
                <c:pt idx="2174">
                  <c:v>33364</c:v>
                </c:pt>
                <c:pt idx="2175">
                  <c:v>33365</c:v>
                </c:pt>
                <c:pt idx="2176">
                  <c:v>33366</c:v>
                </c:pt>
                <c:pt idx="2177">
                  <c:v>33367</c:v>
                </c:pt>
                <c:pt idx="2178">
                  <c:v>33368</c:v>
                </c:pt>
                <c:pt idx="2179">
                  <c:v>33371</c:v>
                </c:pt>
                <c:pt idx="2180">
                  <c:v>33372</c:v>
                </c:pt>
                <c:pt idx="2181">
                  <c:v>33373</c:v>
                </c:pt>
                <c:pt idx="2182">
                  <c:v>33374</c:v>
                </c:pt>
                <c:pt idx="2183">
                  <c:v>33375</c:v>
                </c:pt>
                <c:pt idx="2184">
                  <c:v>33378</c:v>
                </c:pt>
                <c:pt idx="2185">
                  <c:v>33379</c:v>
                </c:pt>
                <c:pt idx="2186">
                  <c:v>33380</c:v>
                </c:pt>
                <c:pt idx="2187">
                  <c:v>33381</c:v>
                </c:pt>
                <c:pt idx="2188">
                  <c:v>33382</c:v>
                </c:pt>
                <c:pt idx="2189">
                  <c:v>33385</c:v>
                </c:pt>
                <c:pt idx="2190">
                  <c:v>33386</c:v>
                </c:pt>
                <c:pt idx="2191">
                  <c:v>33387</c:v>
                </c:pt>
                <c:pt idx="2192">
                  <c:v>33388</c:v>
                </c:pt>
                <c:pt idx="2193">
                  <c:v>33389</c:v>
                </c:pt>
                <c:pt idx="2194">
                  <c:v>33392</c:v>
                </c:pt>
                <c:pt idx="2195">
                  <c:v>33393</c:v>
                </c:pt>
                <c:pt idx="2196">
                  <c:v>33394</c:v>
                </c:pt>
                <c:pt idx="2197">
                  <c:v>33395</c:v>
                </c:pt>
                <c:pt idx="2198">
                  <c:v>33396</c:v>
                </c:pt>
                <c:pt idx="2199">
                  <c:v>33399</c:v>
                </c:pt>
                <c:pt idx="2200">
                  <c:v>33400</c:v>
                </c:pt>
                <c:pt idx="2201">
                  <c:v>33401</c:v>
                </c:pt>
                <c:pt idx="2202">
                  <c:v>33402</c:v>
                </c:pt>
                <c:pt idx="2203">
                  <c:v>33403</c:v>
                </c:pt>
                <c:pt idx="2204">
                  <c:v>33406</c:v>
                </c:pt>
                <c:pt idx="2205">
                  <c:v>33407</c:v>
                </c:pt>
                <c:pt idx="2206">
                  <c:v>33408</c:v>
                </c:pt>
                <c:pt idx="2207">
                  <c:v>33409</c:v>
                </c:pt>
                <c:pt idx="2208">
                  <c:v>33410</c:v>
                </c:pt>
                <c:pt idx="2209">
                  <c:v>33413</c:v>
                </c:pt>
                <c:pt idx="2210">
                  <c:v>33414</c:v>
                </c:pt>
                <c:pt idx="2211">
                  <c:v>33415</c:v>
                </c:pt>
                <c:pt idx="2212">
                  <c:v>33416</c:v>
                </c:pt>
                <c:pt idx="2213">
                  <c:v>33417</c:v>
                </c:pt>
                <c:pt idx="2214">
                  <c:v>33420</c:v>
                </c:pt>
                <c:pt idx="2215">
                  <c:v>33421</c:v>
                </c:pt>
                <c:pt idx="2216">
                  <c:v>33422</c:v>
                </c:pt>
                <c:pt idx="2217">
                  <c:v>33423</c:v>
                </c:pt>
                <c:pt idx="2218">
                  <c:v>33424</c:v>
                </c:pt>
                <c:pt idx="2219">
                  <c:v>33427</c:v>
                </c:pt>
                <c:pt idx="2220">
                  <c:v>33428</c:v>
                </c:pt>
                <c:pt idx="2221">
                  <c:v>33429</c:v>
                </c:pt>
                <c:pt idx="2222">
                  <c:v>33430</c:v>
                </c:pt>
                <c:pt idx="2223">
                  <c:v>33431</c:v>
                </c:pt>
                <c:pt idx="2224">
                  <c:v>33434</c:v>
                </c:pt>
                <c:pt idx="2225">
                  <c:v>33435</c:v>
                </c:pt>
                <c:pt idx="2226">
                  <c:v>33436</c:v>
                </c:pt>
                <c:pt idx="2227">
                  <c:v>33437</c:v>
                </c:pt>
                <c:pt idx="2228">
                  <c:v>33438</c:v>
                </c:pt>
                <c:pt idx="2229">
                  <c:v>33441</c:v>
                </c:pt>
                <c:pt idx="2230">
                  <c:v>33442</c:v>
                </c:pt>
                <c:pt idx="2231">
                  <c:v>33443</c:v>
                </c:pt>
                <c:pt idx="2232">
                  <c:v>33444</c:v>
                </c:pt>
                <c:pt idx="2233">
                  <c:v>33445</c:v>
                </c:pt>
                <c:pt idx="2234">
                  <c:v>33448</c:v>
                </c:pt>
                <c:pt idx="2235">
                  <c:v>33449</c:v>
                </c:pt>
                <c:pt idx="2236">
                  <c:v>33450</c:v>
                </c:pt>
                <c:pt idx="2237">
                  <c:v>33451</c:v>
                </c:pt>
                <c:pt idx="2238">
                  <c:v>33452</c:v>
                </c:pt>
                <c:pt idx="2239">
                  <c:v>33455</c:v>
                </c:pt>
                <c:pt idx="2240">
                  <c:v>33456</c:v>
                </c:pt>
                <c:pt idx="2241">
                  <c:v>33457</c:v>
                </c:pt>
                <c:pt idx="2242">
                  <c:v>33458</c:v>
                </c:pt>
                <c:pt idx="2243">
                  <c:v>33459</c:v>
                </c:pt>
                <c:pt idx="2244">
                  <c:v>33462</c:v>
                </c:pt>
                <c:pt idx="2245">
                  <c:v>33463</c:v>
                </c:pt>
                <c:pt idx="2246">
                  <c:v>33464</c:v>
                </c:pt>
                <c:pt idx="2247">
                  <c:v>33465</c:v>
                </c:pt>
                <c:pt idx="2248">
                  <c:v>33466</c:v>
                </c:pt>
                <c:pt idx="2249">
                  <c:v>33469</c:v>
                </c:pt>
                <c:pt idx="2250">
                  <c:v>33470</c:v>
                </c:pt>
                <c:pt idx="2251">
                  <c:v>33471</c:v>
                </c:pt>
                <c:pt idx="2252">
                  <c:v>33472</c:v>
                </c:pt>
                <c:pt idx="2253">
                  <c:v>33473</c:v>
                </c:pt>
                <c:pt idx="2254">
                  <c:v>33476</c:v>
                </c:pt>
                <c:pt idx="2255">
                  <c:v>33477</c:v>
                </c:pt>
                <c:pt idx="2256">
                  <c:v>33478</c:v>
                </c:pt>
                <c:pt idx="2257">
                  <c:v>33479</c:v>
                </c:pt>
                <c:pt idx="2258">
                  <c:v>33480</c:v>
                </c:pt>
                <c:pt idx="2259">
                  <c:v>33483</c:v>
                </c:pt>
                <c:pt idx="2260">
                  <c:v>33484</c:v>
                </c:pt>
                <c:pt idx="2261">
                  <c:v>33485</c:v>
                </c:pt>
                <c:pt idx="2262">
                  <c:v>33486</c:v>
                </c:pt>
                <c:pt idx="2263">
                  <c:v>33487</c:v>
                </c:pt>
                <c:pt idx="2264">
                  <c:v>33490</c:v>
                </c:pt>
                <c:pt idx="2265">
                  <c:v>33491</c:v>
                </c:pt>
                <c:pt idx="2266">
                  <c:v>33492</c:v>
                </c:pt>
                <c:pt idx="2267">
                  <c:v>33493</c:v>
                </c:pt>
                <c:pt idx="2268">
                  <c:v>33494</c:v>
                </c:pt>
                <c:pt idx="2269">
                  <c:v>33497</c:v>
                </c:pt>
                <c:pt idx="2270">
                  <c:v>33498</c:v>
                </c:pt>
                <c:pt idx="2271">
                  <c:v>33499</c:v>
                </c:pt>
                <c:pt idx="2272">
                  <c:v>33500</c:v>
                </c:pt>
                <c:pt idx="2273">
                  <c:v>33501</c:v>
                </c:pt>
                <c:pt idx="2274">
                  <c:v>33504</c:v>
                </c:pt>
                <c:pt idx="2275">
                  <c:v>33505</c:v>
                </c:pt>
                <c:pt idx="2276">
                  <c:v>33506</c:v>
                </c:pt>
                <c:pt idx="2277">
                  <c:v>33507</c:v>
                </c:pt>
                <c:pt idx="2278">
                  <c:v>33508</c:v>
                </c:pt>
                <c:pt idx="2279">
                  <c:v>33511</c:v>
                </c:pt>
                <c:pt idx="2280">
                  <c:v>33512</c:v>
                </c:pt>
                <c:pt idx="2281">
                  <c:v>33513</c:v>
                </c:pt>
                <c:pt idx="2282">
                  <c:v>33514</c:v>
                </c:pt>
                <c:pt idx="2283">
                  <c:v>33515</c:v>
                </c:pt>
                <c:pt idx="2284">
                  <c:v>33518</c:v>
                </c:pt>
                <c:pt idx="2285">
                  <c:v>33519</c:v>
                </c:pt>
                <c:pt idx="2286">
                  <c:v>33520</c:v>
                </c:pt>
                <c:pt idx="2287">
                  <c:v>33521</c:v>
                </c:pt>
                <c:pt idx="2288">
                  <c:v>33522</c:v>
                </c:pt>
                <c:pt idx="2289">
                  <c:v>33525</c:v>
                </c:pt>
                <c:pt idx="2290">
                  <c:v>33526</c:v>
                </c:pt>
                <c:pt idx="2291">
                  <c:v>33527</c:v>
                </c:pt>
                <c:pt idx="2292">
                  <c:v>33528</c:v>
                </c:pt>
                <c:pt idx="2293">
                  <c:v>33529</c:v>
                </c:pt>
                <c:pt idx="2294">
                  <c:v>33532</c:v>
                </c:pt>
                <c:pt idx="2295">
                  <c:v>33533</c:v>
                </c:pt>
                <c:pt idx="2296">
                  <c:v>33534</c:v>
                </c:pt>
                <c:pt idx="2297">
                  <c:v>33535</c:v>
                </c:pt>
                <c:pt idx="2298">
                  <c:v>33536</c:v>
                </c:pt>
                <c:pt idx="2299">
                  <c:v>33539</c:v>
                </c:pt>
                <c:pt idx="2300">
                  <c:v>33540</c:v>
                </c:pt>
                <c:pt idx="2301">
                  <c:v>33541</c:v>
                </c:pt>
                <c:pt idx="2302">
                  <c:v>33542</c:v>
                </c:pt>
                <c:pt idx="2303">
                  <c:v>33543</c:v>
                </c:pt>
                <c:pt idx="2304">
                  <c:v>33546</c:v>
                </c:pt>
                <c:pt idx="2305">
                  <c:v>33547</c:v>
                </c:pt>
                <c:pt idx="2306">
                  <c:v>33548</c:v>
                </c:pt>
                <c:pt idx="2307">
                  <c:v>33549</c:v>
                </c:pt>
                <c:pt idx="2308">
                  <c:v>33550</c:v>
                </c:pt>
                <c:pt idx="2309">
                  <c:v>33553</c:v>
                </c:pt>
                <c:pt idx="2310">
                  <c:v>33554</c:v>
                </c:pt>
                <c:pt idx="2311">
                  <c:v>33555</c:v>
                </c:pt>
                <c:pt idx="2312">
                  <c:v>33556</c:v>
                </c:pt>
                <c:pt idx="2313">
                  <c:v>33557</c:v>
                </c:pt>
                <c:pt idx="2314">
                  <c:v>33560</c:v>
                </c:pt>
                <c:pt idx="2315">
                  <c:v>33561</c:v>
                </c:pt>
                <c:pt idx="2316">
                  <c:v>33562</c:v>
                </c:pt>
                <c:pt idx="2317">
                  <c:v>33563</c:v>
                </c:pt>
                <c:pt idx="2318">
                  <c:v>33564</c:v>
                </c:pt>
                <c:pt idx="2319">
                  <c:v>33567</c:v>
                </c:pt>
                <c:pt idx="2320">
                  <c:v>33568</c:v>
                </c:pt>
                <c:pt idx="2321">
                  <c:v>33569</c:v>
                </c:pt>
                <c:pt idx="2322">
                  <c:v>33570</c:v>
                </c:pt>
                <c:pt idx="2323">
                  <c:v>33571</c:v>
                </c:pt>
                <c:pt idx="2324">
                  <c:v>33574</c:v>
                </c:pt>
                <c:pt idx="2325">
                  <c:v>33575</c:v>
                </c:pt>
                <c:pt idx="2326">
                  <c:v>33576</c:v>
                </c:pt>
                <c:pt idx="2327">
                  <c:v>33577</c:v>
                </c:pt>
                <c:pt idx="2328">
                  <c:v>33578</c:v>
                </c:pt>
                <c:pt idx="2329">
                  <c:v>33581</c:v>
                </c:pt>
                <c:pt idx="2330">
                  <c:v>33582</c:v>
                </c:pt>
                <c:pt idx="2331">
                  <c:v>33583</c:v>
                </c:pt>
                <c:pt idx="2332">
                  <c:v>33584</c:v>
                </c:pt>
                <c:pt idx="2333">
                  <c:v>33585</c:v>
                </c:pt>
                <c:pt idx="2334">
                  <c:v>33588</c:v>
                </c:pt>
                <c:pt idx="2335">
                  <c:v>33589</c:v>
                </c:pt>
                <c:pt idx="2336">
                  <c:v>33590</c:v>
                </c:pt>
                <c:pt idx="2337">
                  <c:v>33591</c:v>
                </c:pt>
                <c:pt idx="2338">
                  <c:v>33592</c:v>
                </c:pt>
                <c:pt idx="2339">
                  <c:v>33595</c:v>
                </c:pt>
                <c:pt idx="2340">
                  <c:v>33596</c:v>
                </c:pt>
                <c:pt idx="2341">
                  <c:v>33597</c:v>
                </c:pt>
                <c:pt idx="2342">
                  <c:v>33598</c:v>
                </c:pt>
                <c:pt idx="2343">
                  <c:v>33599</c:v>
                </c:pt>
                <c:pt idx="2344">
                  <c:v>33602</c:v>
                </c:pt>
                <c:pt idx="2345">
                  <c:v>33603</c:v>
                </c:pt>
                <c:pt idx="2346">
                  <c:v>33604</c:v>
                </c:pt>
                <c:pt idx="2347">
                  <c:v>33605</c:v>
                </c:pt>
                <c:pt idx="2348">
                  <c:v>33606</c:v>
                </c:pt>
                <c:pt idx="2349">
                  <c:v>33609</c:v>
                </c:pt>
                <c:pt idx="2350">
                  <c:v>33610</c:v>
                </c:pt>
                <c:pt idx="2351">
                  <c:v>33611</c:v>
                </c:pt>
                <c:pt idx="2352">
                  <c:v>33612</c:v>
                </c:pt>
                <c:pt idx="2353">
                  <c:v>33613</c:v>
                </c:pt>
                <c:pt idx="2354">
                  <c:v>33616</c:v>
                </c:pt>
                <c:pt idx="2355">
                  <c:v>33617</c:v>
                </c:pt>
                <c:pt idx="2356">
                  <c:v>33618</c:v>
                </c:pt>
                <c:pt idx="2357">
                  <c:v>33619</c:v>
                </c:pt>
                <c:pt idx="2358">
                  <c:v>33620</c:v>
                </c:pt>
                <c:pt idx="2359">
                  <c:v>33623</c:v>
                </c:pt>
                <c:pt idx="2360">
                  <c:v>33624</c:v>
                </c:pt>
                <c:pt idx="2361">
                  <c:v>33625</c:v>
                </c:pt>
                <c:pt idx="2362">
                  <c:v>33626</c:v>
                </c:pt>
                <c:pt idx="2363">
                  <c:v>33627</c:v>
                </c:pt>
                <c:pt idx="2364">
                  <c:v>33630</c:v>
                </c:pt>
                <c:pt idx="2365">
                  <c:v>33631</c:v>
                </c:pt>
                <c:pt idx="2366">
                  <c:v>33632</c:v>
                </c:pt>
                <c:pt idx="2367">
                  <c:v>33633</c:v>
                </c:pt>
                <c:pt idx="2368">
                  <c:v>33634</c:v>
                </c:pt>
                <c:pt idx="2369">
                  <c:v>33637</c:v>
                </c:pt>
                <c:pt idx="2370">
                  <c:v>33638</c:v>
                </c:pt>
                <c:pt idx="2371">
                  <c:v>33639</c:v>
                </c:pt>
                <c:pt idx="2372">
                  <c:v>33640</c:v>
                </c:pt>
                <c:pt idx="2373">
                  <c:v>33641</c:v>
                </c:pt>
                <c:pt idx="2374">
                  <c:v>33644</c:v>
                </c:pt>
                <c:pt idx="2375">
                  <c:v>33645</c:v>
                </c:pt>
                <c:pt idx="2376">
                  <c:v>33646</c:v>
                </c:pt>
                <c:pt idx="2377">
                  <c:v>33647</c:v>
                </c:pt>
                <c:pt idx="2378">
                  <c:v>33648</c:v>
                </c:pt>
                <c:pt idx="2379">
                  <c:v>33651</c:v>
                </c:pt>
                <c:pt idx="2380">
                  <c:v>33652</c:v>
                </c:pt>
                <c:pt idx="2381">
                  <c:v>33653</c:v>
                </c:pt>
                <c:pt idx="2382">
                  <c:v>33654</c:v>
                </c:pt>
                <c:pt idx="2383">
                  <c:v>33655</c:v>
                </c:pt>
                <c:pt idx="2384">
                  <c:v>33658</c:v>
                </c:pt>
                <c:pt idx="2385">
                  <c:v>33659</c:v>
                </c:pt>
                <c:pt idx="2386">
                  <c:v>33660</c:v>
                </c:pt>
                <c:pt idx="2387">
                  <c:v>33661</c:v>
                </c:pt>
                <c:pt idx="2388">
                  <c:v>33662</c:v>
                </c:pt>
                <c:pt idx="2389">
                  <c:v>33665</c:v>
                </c:pt>
                <c:pt idx="2390">
                  <c:v>33666</c:v>
                </c:pt>
                <c:pt idx="2391">
                  <c:v>33667</c:v>
                </c:pt>
                <c:pt idx="2392">
                  <c:v>33668</c:v>
                </c:pt>
                <c:pt idx="2393">
                  <c:v>33669</c:v>
                </c:pt>
                <c:pt idx="2394">
                  <c:v>33672</c:v>
                </c:pt>
                <c:pt idx="2395">
                  <c:v>33673</c:v>
                </c:pt>
                <c:pt idx="2396">
                  <c:v>33674</c:v>
                </c:pt>
                <c:pt idx="2397">
                  <c:v>33675</c:v>
                </c:pt>
                <c:pt idx="2398">
                  <c:v>33676</c:v>
                </c:pt>
                <c:pt idx="2399">
                  <c:v>33679</c:v>
                </c:pt>
                <c:pt idx="2400">
                  <c:v>33680</c:v>
                </c:pt>
                <c:pt idx="2401">
                  <c:v>33681</c:v>
                </c:pt>
                <c:pt idx="2402">
                  <c:v>33682</c:v>
                </c:pt>
                <c:pt idx="2403">
                  <c:v>33683</c:v>
                </c:pt>
                <c:pt idx="2404">
                  <c:v>33686</c:v>
                </c:pt>
                <c:pt idx="2405">
                  <c:v>33687</c:v>
                </c:pt>
                <c:pt idx="2406">
                  <c:v>33688</c:v>
                </c:pt>
                <c:pt idx="2407">
                  <c:v>33689</c:v>
                </c:pt>
                <c:pt idx="2408">
                  <c:v>33690</c:v>
                </c:pt>
                <c:pt idx="2409">
                  <c:v>33693</c:v>
                </c:pt>
                <c:pt idx="2410">
                  <c:v>33694</c:v>
                </c:pt>
                <c:pt idx="2411">
                  <c:v>33695</c:v>
                </c:pt>
                <c:pt idx="2412">
                  <c:v>33696</c:v>
                </c:pt>
                <c:pt idx="2413">
                  <c:v>33697</c:v>
                </c:pt>
                <c:pt idx="2414">
                  <c:v>33700</c:v>
                </c:pt>
                <c:pt idx="2415">
                  <c:v>33701</c:v>
                </c:pt>
                <c:pt idx="2416">
                  <c:v>33702</c:v>
                </c:pt>
                <c:pt idx="2417">
                  <c:v>33703</c:v>
                </c:pt>
                <c:pt idx="2418">
                  <c:v>33704</c:v>
                </c:pt>
                <c:pt idx="2419">
                  <c:v>33707</c:v>
                </c:pt>
                <c:pt idx="2420">
                  <c:v>33708</c:v>
                </c:pt>
                <c:pt idx="2421">
                  <c:v>33709</c:v>
                </c:pt>
                <c:pt idx="2422">
                  <c:v>33710</c:v>
                </c:pt>
                <c:pt idx="2423">
                  <c:v>33711</c:v>
                </c:pt>
                <c:pt idx="2424">
                  <c:v>33714</c:v>
                </c:pt>
                <c:pt idx="2425">
                  <c:v>33715</c:v>
                </c:pt>
                <c:pt idx="2426">
                  <c:v>33716</c:v>
                </c:pt>
                <c:pt idx="2427">
                  <c:v>33717</c:v>
                </c:pt>
                <c:pt idx="2428">
                  <c:v>33718</c:v>
                </c:pt>
                <c:pt idx="2429">
                  <c:v>33721</c:v>
                </c:pt>
                <c:pt idx="2430">
                  <c:v>33722</c:v>
                </c:pt>
                <c:pt idx="2431">
                  <c:v>33723</c:v>
                </c:pt>
                <c:pt idx="2432">
                  <c:v>33724</c:v>
                </c:pt>
                <c:pt idx="2433">
                  <c:v>33725</c:v>
                </c:pt>
                <c:pt idx="2434">
                  <c:v>33728</c:v>
                </c:pt>
                <c:pt idx="2435">
                  <c:v>33729</c:v>
                </c:pt>
                <c:pt idx="2436">
                  <c:v>33730</c:v>
                </c:pt>
                <c:pt idx="2437">
                  <c:v>33731</c:v>
                </c:pt>
                <c:pt idx="2438">
                  <c:v>33732</c:v>
                </c:pt>
                <c:pt idx="2439">
                  <c:v>33735</c:v>
                </c:pt>
                <c:pt idx="2440">
                  <c:v>33736</c:v>
                </c:pt>
                <c:pt idx="2441">
                  <c:v>33737</c:v>
                </c:pt>
                <c:pt idx="2442">
                  <c:v>33738</c:v>
                </c:pt>
                <c:pt idx="2443">
                  <c:v>33739</c:v>
                </c:pt>
                <c:pt idx="2444">
                  <c:v>33742</c:v>
                </c:pt>
                <c:pt idx="2445">
                  <c:v>33743</c:v>
                </c:pt>
                <c:pt idx="2446">
                  <c:v>33744</c:v>
                </c:pt>
                <c:pt idx="2447">
                  <c:v>33745</c:v>
                </c:pt>
                <c:pt idx="2448">
                  <c:v>33746</c:v>
                </c:pt>
                <c:pt idx="2449">
                  <c:v>33749</c:v>
                </c:pt>
                <c:pt idx="2450">
                  <c:v>33750</c:v>
                </c:pt>
                <c:pt idx="2451">
                  <c:v>33751</c:v>
                </c:pt>
                <c:pt idx="2452">
                  <c:v>33752</c:v>
                </c:pt>
                <c:pt idx="2453">
                  <c:v>33753</c:v>
                </c:pt>
                <c:pt idx="2454">
                  <c:v>33756</c:v>
                </c:pt>
                <c:pt idx="2455">
                  <c:v>33757</c:v>
                </c:pt>
                <c:pt idx="2456">
                  <c:v>33758</c:v>
                </c:pt>
                <c:pt idx="2457">
                  <c:v>33759</c:v>
                </c:pt>
                <c:pt idx="2458">
                  <c:v>33760</c:v>
                </c:pt>
                <c:pt idx="2459">
                  <c:v>33763</c:v>
                </c:pt>
                <c:pt idx="2460">
                  <c:v>33764</c:v>
                </c:pt>
                <c:pt idx="2461">
                  <c:v>33765</c:v>
                </c:pt>
                <c:pt idx="2462">
                  <c:v>33766</c:v>
                </c:pt>
                <c:pt idx="2463">
                  <c:v>33767</c:v>
                </c:pt>
                <c:pt idx="2464">
                  <c:v>33770</c:v>
                </c:pt>
                <c:pt idx="2465">
                  <c:v>33771</c:v>
                </c:pt>
                <c:pt idx="2466">
                  <c:v>33772</c:v>
                </c:pt>
                <c:pt idx="2467">
                  <c:v>33773</c:v>
                </c:pt>
                <c:pt idx="2468">
                  <c:v>33774</c:v>
                </c:pt>
                <c:pt idx="2469">
                  <c:v>33777</c:v>
                </c:pt>
                <c:pt idx="2470">
                  <c:v>33778</c:v>
                </c:pt>
                <c:pt idx="2471">
                  <c:v>33779</c:v>
                </c:pt>
                <c:pt idx="2472">
                  <c:v>33780</c:v>
                </c:pt>
                <c:pt idx="2473">
                  <c:v>33781</c:v>
                </c:pt>
                <c:pt idx="2474">
                  <c:v>33784</c:v>
                </c:pt>
                <c:pt idx="2475">
                  <c:v>33785</c:v>
                </c:pt>
                <c:pt idx="2476">
                  <c:v>33786</c:v>
                </c:pt>
                <c:pt idx="2477">
                  <c:v>33787</c:v>
                </c:pt>
                <c:pt idx="2478">
                  <c:v>33788</c:v>
                </c:pt>
                <c:pt idx="2479">
                  <c:v>33791</c:v>
                </c:pt>
                <c:pt idx="2480">
                  <c:v>33792</c:v>
                </c:pt>
                <c:pt idx="2481">
                  <c:v>33793</c:v>
                </c:pt>
                <c:pt idx="2482">
                  <c:v>33794</c:v>
                </c:pt>
                <c:pt idx="2483">
                  <c:v>33795</c:v>
                </c:pt>
                <c:pt idx="2484">
                  <c:v>33798</c:v>
                </c:pt>
                <c:pt idx="2485">
                  <c:v>33799</c:v>
                </c:pt>
                <c:pt idx="2486">
                  <c:v>33800</c:v>
                </c:pt>
                <c:pt idx="2487">
                  <c:v>33801</c:v>
                </c:pt>
                <c:pt idx="2488">
                  <c:v>33802</c:v>
                </c:pt>
                <c:pt idx="2489">
                  <c:v>33805</c:v>
                </c:pt>
                <c:pt idx="2490">
                  <c:v>33806</c:v>
                </c:pt>
                <c:pt idx="2491">
                  <c:v>33807</c:v>
                </c:pt>
                <c:pt idx="2492">
                  <c:v>33808</c:v>
                </c:pt>
                <c:pt idx="2493">
                  <c:v>33809</c:v>
                </c:pt>
                <c:pt idx="2494">
                  <c:v>33812</c:v>
                </c:pt>
                <c:pt idx="2495">
                  <c:v>33813</c:v>
                </c:pt>
                <c:pt idx="2496">
                  <c:v>33814</c:v>
                </c:pt>
                <c:pt idx="2497">
                  <c:v>33815</c:v>
                </c:pt>
                <c:pt idx="2498">
                  <c:v>33816</c:v>
                </c:pt>
                <c:pt idx="2499">
                  <c:v>33819</c:v>
                </c:pt>
                <c:pt idx="2500">
                  <c:v>33820</c:v>
                </c:pt>
                <c:pt idx="2501">
                  <c:v>33821</c:v>
                </c:pt>
                <c:pt idx="2502">
                  <c:v>33822</c:v>
                </c:pt>
                <c:pt idx="2503">
                  <c:v>33823</c:v>
                </c:pt>
                <c:pt idx="2504">
                  <c:v>33826</c:v>
                </c:pt>
                <c:pt idx="2505">
                  <c:v>33827</c:v>
                </c:pt>
                <c:pt idx="2506">
                  <c:v>33828</c:v>
                </c:pt>
                <c:pt idx="2507">
                  <c:v>33829</c:v>
                </c:pt>
                <c:pt idx="2508">
                  <c:v>33830</c:v>
                </c:pt>
                <c:pt idx="2509">
                  <c:v>33833</c:v>
                </c:pt>
                <c:pt idx="2510">
                  <c:v>33834</c:v>
                </c:pt>
                <c:pt idx="2511">
                  <c:v>33835</c:v>
                </c:pt>
                <c:pt idx="2512">
                  <c:v>33836</c:v>
                </c:pt>
                <c:pt idx="2513">
                  <c:v>33837</c:v>
                </c:pt>
                <c:pt idx="2514">
                  <c:v>33840</c:v>
                </c:pt>
                <c:pt idx="2515">
                  <c:v>33841</c:v>
                </c:pt>
                <c:pt idx="2516">
                  <c:v>33842</c:v>
                </c:pt>
                <c:pt idx="2517">
                  <c:v>33843</c:v>
                </c:pt>
                <c:pt idx="2518">
                  <c:v>33844</c:v>
                </c:pt>
                <c:pt idx="2519">
                  <c:v>33847</c:v>
                </c:pt>
                <c:pt idx="2520">
                  <c:v>33848</c:v>
                </c:pt>
                <c:pt idx="2521">
                  <c:v>33849</c:v>
                </c:pt>
                <c:pt idx="2522">
                  <c:v>33850</c:v>
                </c:pt>
                <c:pt idx="2523">
                  <c:v>33851</c:v>
                </c:pt>
                <c:pt idx="2524">
                  <c:v>33854</c:v>
                </c:pt>
                <c:pt idx="2525">
                  <c:v>33855</c:v>
                </c:pt>
                <c:pt idx="2526">
                  <c:v>33856</c:v>
                </c:pt>
                <c:pt idx="2527">
                  <c:v>33857</c:v>
                </c:pt>
                <c:pt idx="2528">
                  <c:v>33858</c:v>
                </c:pt>
                <c:pt idx="2529">
                  <c:v>33861</c:v>
                </c:pt>
                <c:pt idx="2530">
                  <c:v>33862</c:v>
                </c:pt>
                <c:pt idx="2531">
                  <c:v>33863</c:v>
                </c:pt>
                <c:pt idx="2532">
                  <c:v>33864</c:v>
                </c:pt>
                <c:pt idx="2533">
                  <c:v>33865</c:v>
                </c:pt>
                <c:pt idx="2534">
                  <c:v>33868</c:v>
                </c:pt>
                <c:pt idx="2535">
                  <c:v>33869</c:v>
                </c:pt>
                <c:pt idx="2536">
                  <c:v>33870</c:v>
                </c:pt>
                <c:pt idx="2537">
                  <c:v>33871</c:v>
                </c:pt>
                <c:pt idx="2538">
                  <c:v>33872</c:v>
                </c:pt>
                <c:pt idx="2539">
                  <c:v>33875</c:v>
                </c:pt>
                <c:pt idx="2540">
                  <c:v>33876</c:v>
                </c:pt>
                <c:pt idx="2541">
                  <c:v>33877</c:v>
                </c:pt>
                <c:pt idx="2542">
                  <c:v>33878</c:v>
                </c:pt>
                <c:pt idx="2543">
                  <c:v>33879</c:v>
                </c:pt>
                <c:pt idx="2544">
                  <c:v>33882</c:v>
                </c:pt>
                <c:pt idx="2545">
                  <c:v>33883</c:v>
                </c:pt>
                <c:pt idx="2546">
                  <c:v>33884</c:v>
                </c:pt>
                <c:pt idx="2547">
                  <c:v>33885</c:v>
                </c:pt>
                <c:pt idx="2548">
                  <c:v>33886</c:v>
                </c:pt>
                <c:pt idx="2549">
                  <c:v>33889</c:v>
                </c:pt>
                <c:pt idx="2550">
                  <c:v>33890</c:v>
                </c:pt>
                <c:pt idx="2551">
                  <c:v>33891</c:v>
                </c:pt>
                <c:pt idx="2552">
                  <c:v>33892</c:v>
                </c:pt>
                <c:pt idx="2553">
                  <c:v>33893</c:v>
                </c:pt>
                <c:pt idx="2554">
                  <c:v>33896</c:v>
                </c:pt>
                <c:pt idx="2555">
                  <c:v>33897</c:v>
                </c:pt>
                <c:pt idx="2556">
                  <c:v>33898</c:v>
                </c:pt>
                <c:pt idx="2557">
                  <c:v>33899</c:v>
                </c:pt>
                <c:pt idx="2558">
                  <c:v>33900</c:v>
                </c:pt>
                <c:pt idx="2559">
                  <c:v>33903</c:v>
                </c:pt>
                <c:pt idx="2560">
                  <c:v>33904</c:v>
                </c:pt>
                <c:pt idx="2561">
                  <c:v>33905</c:v>
                </c:pt>
                <c:pt idx="2562">
                  <c:v>33906</c:v>
                </c:pt>
                <c:pt idx="2563">
                  <c:v>33907</c:v>
                </c:pt>
                <c:pt idx="2564">
                  <c:v>33910</c:v>
                </c:pt>
                <c:pt idx="2565">
                  <c:v>33911</c:v>
                </c:pt>
                <c:pt idx="2566">
                  <c:v>33912</c:v>
                </c:pt>
                <c:pt idx="2567">
                  <c:v>33913</c:v>
                </c:pt>
                <c:pt idx="2568">
                  <c:v>33914</c:v>
                </c:pt>
                <c:pt idx="2569">
                  <c:v>33917</c:v>
                </c:pt>
                <c:pt idx="2570">
                  <c:v>33918</c:v>
                </c:pt>
                <c:pt idx="2571">
                  <c:v>33919</c:v>
                </c:pt>
                <c:pt idx="2572">
                  <c:v>33920</c:v>
                </c:pt>
                <c:pt idx="2573">
                  <c:v>33921</c:v>
                </c:pt>
                <c:pt idx="2574">
                  <c:v>33924</c:v>
                </c:pt>
                <c:pt idx="2575">
                  <c:v>33925</c:v>
                </c:pt>
                <c:pt idx="2576">
                  <c:v>33926</c:v>
                </c:pt>
                <c:pt idx="2577">
                  <c:v>33927</c:v>
                </c:pt>
                <c:pt idx="2578">
                  <c:v>33928</c:v>
                </c:pt>
                <c:pt idx="2579">
                  <c:v>33931</c:v>
                </c:pt>
                <c:pt idx="2580">
                  <c:v>33932</c:v>
                </c:pt>
                <c:pt idx="2581">
                  <c:v>33933</c:v>
                </c:pt>
                <c:pt idx="2582">
                  <c:v>33934</c:v>
                </c:pt>
                <c:pt idx="2583">
                  <c:v>33935</c:v>
                </c:pt>
                <c:pt idx="2584">
                  <c:v>33938</c:v>
                </c:pt>
                <c:pt idx="2585">
                  <c:v>33939</c:v>
                </c:pt>
                <c:pt idx="2586">
                  <c:v>33940</c:v>
                </c:pt>
                <c:pt idx="2587">
                  <c:v>33941</c:v>
                </c:pt>
                <c:pt idx="2588">
                  <c:v>33942</c:v>
                </c:pt>
                <c:pt idx="2589">
                  <c:v>33945</c:v>
                </c:pt>
                <c:pt idx="2590">
                  <c:v>33946</c:v>
                </c:pt>
                <c:pt idx="2591">
                  <c:v>33947</c:v>
                </c:pt>
                <c:pt idx="2592">
                  <c:v>33948</c:v>
                </c:pt>
                <c:pt idx="2593">
                  <c:v>33949</c:v>
                </c:pt>
                <c:pt idx="2594">
                  <c:v>33952</c:v>
                </c:pt>
                <c:pt idx="2595">
                  <c:v>33953</c:v>
                </c:pt>
                <c:pt idx="2596">
                  <c:v>33954</c:v>
                </c:pt>
                <c:pt idx="2597">
                  <c:v>33955</c:v>
                </c:pt>
                <c:pt idx="2598">
                  <c:v>33956</c:v>
                </c:pt>
                <c:pt idx="2599">
                  <c:v>33959</c:v>
                </c:pt>
                <c:pt idx="2600">
                  <c:v>33960</c:v>
                </c:pt>
                <c:pt idx="2601">
                  <c:v>33961</c:v>
                </c:pt>
                <c:pt idx="2602">
                  <c:v>33962</c:v>
                </c:pt>
                <c:pt idx="2603">
                  <c:v>33963</c:v>
                </c:pt>
                <c:pt idx="2604">
                  <c:v>33966</c:v>
                </c:pt>
                <c:pt idx="2605">
                  <c:v>33967</c:v>
                </c:pt>
                <c:pt idx="2606">
                  <c:v>33968</c:v>
                </c:pt>
                <c:pt idx="2607">
                  <c:v>33969</c:v>
                </c:pt>
                <c:pt idx="2608">
                  <c:v>33970</c:v>
                </c:pt>
                <c:pt idx="2609">
                  <c:v>33973</c:v>
                </c:pt>
                <c:pt idx="2610">
                  <c:v>33974</c:v>
                </c:pt>
                <c:pt idx="2611">
                  <c:v>33975</c:v>
                </c:pt>
                <c:pt idx="2612">
                  <c:v>33976</c:v>
                </c:pt>
                <c:pt idx="2613">
                  <c:v>33977</c:v>
                </c:pt>
                <c:pt idx="2614">
                  <c:v>33980</c:v>
                </c:pt>
                <c:pt idx="2615">
                  <c:v>33981</c:v>
                </c:pt>
                <c:pt idx="2616">
                  <c:v>33982</c:v>
                </c:pt>
                <c:pt idx="2617">
                  <c:v>33983</c:v>
                </c:pt>
                <c:pt idx="2618">
                  <c:v>33984</c:v>
                </c:pt>
                <c:pt idx="2619">
                  <c:v>33987</c:v>
                </c:pt>
                <c:pt idx="2620">
                  <c:v>33988</c:v>
                </c:pt>
                <c:pt idx="2621">
                  <c:v>33989</c:v>
                </c:pt>
                <c:pt idx="2622">
                  <c:v>33990</c:v>
                </c:pt>
                <c:pt idx="2623">
                  <c:v>33991</c:v>
                </c:pt>
                <c:pt idx="2624">
                  <c:v>33994</c:v>
                </c:pt>
                <c:pt idx="2625">
                  <c:v>33995</c:v>
                </c:pt>
                <c:pt idx="2626">
                  <c:v>33996</c:v>
                </c:pt>
                <c:pt idx="2627">
                  <c:v>33997</c:v>
                </c:pt>
                <c:pt idx="2628">
                  <c:v>33998</c:v>
                </c:pt>
                <c:pt idx="2629">
                  <c:v>34001</c:v>
                </c:pt>
                <c:pt idx="2630">
                  <c:v>34002</c:v>
                </c:pt>
                <c:pt idx="2631">
                  <c:v>34003</c:v>
                </c:pt>
                <c:pt idx="2632">
                  <c:v>34004</c:v>
                </c:pt>
                <c:pt idx="2633">
                  <c:v>34005</c:v>
                </c:pt>
                <c:pt idx="2634">
                  <c:v>34008</c:v>
                </c:pt>
                <c:pt idx="2635">
                  <c:v>34009</c:v>
                </c:pt>
                <c:pt idx="2636">
                  <c:v>34010</c:v>
                </c:pt>
                <c:pt idx="2637">
                  <c:v>34011</c:v>
                </c:pt>
                <c:pt idx="2638">
                  <c:v>34012</c:v>
                </c:pt>
                <c:pt idx="2639">
                  <c:v>34015</c:v>
                </c:pt>
                <c:pt idx="2640">
                  <c:v>34016</c:v>
                </c:pt>
                <c:pt idx="2641">
                  <c:v>34017</c:v>
                </c:pt>
                <c:pt idx="2642">
                  <c:v>34018</c:v>
                </c:pt>
                <c:pt idx="2643">
                  <c:v>34019</c:v>
                </c:pt>
                <c:pt idx="2644">
                  <c:v>34022</c:v>
                </c:pt>
                <c:pt idx="2645">
                  <c:v>34023</c:v>
                </c:pt>
                <c:pt idx="2646">
                  <c:v>34024</c:v>
                </c:pt>
                <c:pt idx="2647">
                  <c:v>34025</c:v>
                </c:pt>
                <c:pt idx="2648">
                  <c:v>34026</c:v>
                </c:pt>
                <c:pt idx="2649">
                  <c:v>34029</c:v>
                </c:pt>
                <c:pt idx="2650">
                  <c:v>34030</c:v>
                </c:pt>
                <c:pt idx="2651">
                  <c:v>34031</c:v>
                </c:pt>
                <c:pt idx="2652">
                  <c:v>34032</c:v>
                </c:pt>
                <c:pt idx="2653">
                  <c:v>34033</c:v>
                </c:pt>
                <c:pt idx="2654">
                  <c:v>34036</c:v>
                </c:pt>
                <c:pt idx="2655">
                  <c:v>34037</c:v>
                </c:pt>
                <c:pt idx="2656">
                  <c:v>34038</c:v>
                </c:pt>
                <c:pt idx="2657">
                  <c:v>34039</c:v>
                </c:pt>
                <c:pt idx="2658">
                  <c:v>34040</c:v>
                </c:pt>
                <c:pt idx="2659">
                  <c:v>34043</c:v>
                </c:pt>
                <c:pt idx="2660">
                  <c:v>34044</c:v>
                </c:pt>
                <c:pt idx="2661">
                  <c:v>34045</c:v>
                </c:pt>
                <c:pt idx="2662">
                  <c:v>34046</c:v>
                </c:pt>
                <c:pt idx="2663">
                  <c:v>34047</c:v>
                </c:pt>
                <c:pt idx="2664">
                  <c:v>34050</c:v>
                </c:pt>
                <c:pt idx="2665">
                  <c:v>34051</c:v>
                </c:pt>
                <c:pt idx="2666">
                  <c:v>34052</c:v>
                </c:pt>
                <c:pt idx="2667">
                  <c:v>34053</c:v>
                </c:pt>
                <c:pt idx="2668">
                  <c:v>34054</c:v>
                </c:pt>
                <c:pt idx="2669">
                  <c:v>34057</c:v>
                </c:pt>
                <c:pt idx="2670">
                  <c:v>34058</c:v>
                </c:pt>
                <c:pt idx="2671">
                  <c:v>34059</c:v>
                </c:pt>
                <c:pt idx="2672">
                  <c:v>34060</c:v>
                </c:pt>
                <c:pt idx="2673">
                  <c:v>34061</c:v>
                </c:pt>
                <c:pt idx="2674">
                  <c:v>34064</c:v>
                </c:pt>
                <c:pt idx="2675">
                  <c:v>34065</c:v>
                </c:pt>
                <c:pt idx="2676">
                  <c:v>34066</c:v>
                </c:pt>
                <c:pt idx="2677">
                  <c:v>34067</c:v>
                </c:pt>
                <c:pt idx="2678">
                  <c:v>34068</c:v>
                </c:pt>
                <c:pt idx="2679">
                  <c:v>34071</c:v>
                </c:pt>
                <c:pt idx="2680">
                  <c:v>34072</c:v>
                </c:pt>
                <c:pt idx="2681">
                  <c:v>34073</c:v>
                </c:pt>
                <c:pt idx="2682">
                  <c:v>34074</c:v>
                </c:pt>
                <c:pt idx="2683">
                  <c:v>34075</c:v>
                </c:pt>
                <c:pt idx="2684">
                  <c:v>34078</c:v>
                </c:pt>
                <c:pt idx="2685">
                  <c:v>34079</c:v>
                </c:pt>
                <c:pt idx="2686">
                  <c:v>34080</c:v>
                </c:pt>
                <c:pt idx="2687">
                  <c:v>34081</c:v>
                </c:pt>
                <c:pt idx="2688">
                  <c:v>34082</c:v>
                </c:pt>
                <c:pt idx="2689">
                  <c:v>34085</c:v>
                </c:pt>
                <c:pt idx="2690">
                  <c:v>34086</c:v>
                </c:pt>
                <c:pt idx="2691">
                  <c:v>34087</c:v>
                </c:pt>
                <c:pt idx="2692">
                  <c:v>34088</c:v>
                </c:pt>
                <c:pt idx="2693">
                  <c:v>34089</c:v>
                </c:pt>
                <c:pt idx="2694">
                  <c:v>34092</c:v>
                </c:pt>
                <c:pt idx="2695">
                  <c:v>34093</c:v>
                </c:pt>
                <c:pt idx="2696">
                  <c:v>34094</c:v>
                </c:pt>
                <c:pt idx="2697">
                  <c:v>34095</c:v>
                </c:pt>
                <c:pt idx="2698">
                  <c:v>34096</c:v>
                </c:pt>
                <c:pt idx="2699">
                  <c:v>34099</c:v>
                </c:pt>
                <c:pt idx="2700">
                  <c:v>34100</c:v>
                </c:pt>
                <c:pt idx="2701">
                  <c:v>34101</c:v>
                </c:pt>
                <c:pt idx="2702">
                  <c:v>34102</c:v>
                </c:pt>
                <c:pt idx="2703">
                  <c:v>34103</c:v>
                </c:pt>
                <c:pt idx="2704">
                  <c:v>34106</c:v>
                </c:pt>
                <c:pt idx="2705">
                  <c:v>34107</c:v>
                </c:pt>
                <c:pt idx="2706">
                  <c:v>34108</c:v>
                </c:pt>
                <c:pt idx="2707">
                  <c:v>34109</c:v>
                </c:pt>
                <c:pt idx="2708">
                  <c:v>34110</c:v>
                </c:pt>
                <c:pt idx="2709">
                  <c:v>34113</c:v>
                </c:pt>
                <c:pt idx="2710">
                  <c:v>34114</c:v>
                </c:pt>
                <c:pt idx="2711">
                  <c:v>34115</c:v>
                </c:pt>
                <c:pt idx="2712">
                  <c:v>34116</c:v>
                </c:pt>
                <c:pt idx="2713">
                  <c:v>34117</c:v>
                </c:pt>
                <c:pt idx="2714">
                  <c:v>34120</c:v>
                </c:pt>
                <c:pt idx="2715">
                  <c:v>34121</c:v>
                </c:pt>
                <c:pt idx="2716">
                  <c:v>34122</c:v>
                </c:pt>
                <c:pt idx="2717">
                  <c:v>34123</c:v>
                </c:pt>
                <c:pt idx="2718">
                  <c:v>34124</c:v>
                </c:pt>
                <c:pt idx="2719">
                  <c:v>34127</c:v>
                </c:pt>
                <c:pt idx="2720">
                  <c:v>34128</c:v>
                </c:pt>
                <c:pt idx="2721">
                  <c:v>34129</c:v>
                </c:pt>
                <c:pt idx="2722">
                  <c:v>34130</c:v>
                </c:pt>
                <c:pt idx="2723">
                  <c:v>34131</c:v>
                </c:pt>
                <c:pt idx="2724">
                  <c:v>34134</c:v>
                </c:pt>
                <c:pt idx="2725">
                  <c:v>34135</c:v>
                </c:pt>
                <c:pt idx="2726">
                  <c:v>34136</c:v>
                </c:pt>
                <c:pt idx="2727">
                  <c:v>34137</c:v>
                </c:pt>
                <c:pt idx="2728">
                  <c:v>34138</c:v>
                </c:pt>
                <c:pt idx="2729">
                  <c:v>34141</c:v>
                </c:pt>
                <c:pt idx="2730">
                  <c:v>34142</c:v>
                </c:pt>
                <c:pt idx="2731">
                  <c:v>34143</c:v>
                </c:pt>
                <c:pt idx="2732">
                  <c:v>34144</c:v>
                </c:pt>
                <c:pt idx="2733">
                  <c:v>34145</c:v>
                </c:pt>
                <c:pt idx="2734">
                  <c:v>34148</c:v>
                </c:pt>
                <c:pt idx="2735">
                  <c:v>34149</c:v>
                </c:pt>
                <c:pt idx="2736">
                  <c:v>34150</c:v>
                </c:pt>
                <c:pt idx="2737">
                  <c:v>34151</c:v>
                </c:pt>
                <c:pt idx="2738">
                  <c:v>34152</c:v>
                </c:pt>
                <c:pt idx="2739">
                  <c:v>34155</c:v>
                </c:pt>
                <c:pt idx="2740">
                  <c:v>34156</c:v>
                </c:pt>
                <c:pt idx="2741">
                  <c:v>34157</c:v>
                </c:pt>
                <c:pt idx="2742">
                  <c:v>34158</c:v>
                </c:pt>
                <c:pt idx="2743">
                  <c:v>34159</c:v>
                </c:pt>
                <c:pt idx="2744">
                  <c:v>34162</c:v>
                </c:pt>
                <c:pt idx="2745">
                  <c:v>34163</c:v>
                </c:pt>
                <c:pt idx="2746">
                  <c:v>34164</c:v>
                </c:pt>
                <c:pt idx="2747">
                  <c:v>34165</c:v>
                </c:pt>
                <c:pt idx="2748">
                  <c:v>34166</c:v>
                </c:pt>
                <c:pt idx="2749">
                  <c:v>34169</c:v>
                </c:pt>
                <c:pt idx="2750">
                  <c:v>34170</c:v>
                </c:pt>
                <c:pt idx="2751">
                  <c:v>34171</c:v>
                </c:pt>
                <c:pt idx="2752">
                  <c:v>34172</c:v>
                </c:pt>
                <c:pt idx="2753">
                  <c:v>34173</c:v>
                </c:pt>
                <c:pt idx="2754">
                  <c:v>34176</c:v>
                </c:pt>
                <c:pt idx="2755">
                  <c:v>34177</c:v>
                </c:pt>
                <c:pt idx="2756">
                  <c:v>34178</c:v>
                </c:pt>
                <c:pt idx="2757">
                  <c:v>34179</c:v>
                </c:pt>
                <c:pt idx="2758">
                  <c:v>34180</c:v>
                </c:pt>
                <c:pt idx="2759">
                  <c:v>34183</c:v>
                </c:pt>
                <c:pt idx="2760">
                  <c:v>34184</c:v>
                </c:pt>
                <c:pt idx="2761">
                  <c:v>34185</c:v>
                </c:pt>
                <c:pt idx="2762">
                  <c:v>34186</c:v>
                </c:pt>
                <c:pt idx="2763">
                  <c:v>34187</c:v>
                </c:pt>
                <c:pt idx="2764">
                  <c:v>34190</c:v>
                </c:pt>
                <c:pt idx="2765">
                  <c:v>34191</c:v>
                </c:pt>
                <c:pt idx="2766">
                  <c:v>34192</c:v>
                </c:pt>
                <c:pt idx="2767">
                  <c:v>34193</c:v>
                </c:pt>
                <c:pt idx="2768">
                  <c:v>34194</c:v>
                </c:pt>
                <c:pt idx="2769">
                  <c:v>34197</c:v>
                </c:pt>
                <c:pt idx="2770">
                  <c:v>34198</c:v>
                </c:pt>
                <c:pt idx="2771">
                  <c:v>34199</c:v>
                </c:pt>
                <c:pt idx="2772">
                  <c:v>34200</c:v>
                </c:pt>
                <c:pt idx="2773">
                  <c:v>34201</c:v>
                </c:pt>
                <c:pt idx="2774">
                  <c:v>34204</c:v>
                </c:pt>
                <c:pt idx="2775">
                  <c:v>34205</c:v>
                </c:pt>
                <c:pt idx="2776">
                  <c:v>34206</c:v>
                </c:pt>
                <c:pt idx="2777">
                  <c:v>34207</c:v>
                </c:pt>
                <c:pt idx="2778">
                  <c:v>34208</c:v>
                </c:pt>
                <c:pt idx="2779">
                  <c:v>34211</c:v>
                </c:pt>
                <c:pt idx="2780">
                  <c:v>34212</c:v>
                </c:pt>
                <c:pt idx="2781">
                  <c:v>34213</c:v>
                </c:pt>
                <c:pt idx="2782">
                  <c:v>34214</c:v>
                </c:pt>
                <c:pt idx="2783">
                  <c:v>34215</c:v>
                </c:pt>
                <c:pt idx="2784">
                  <c:v>34218</c:v>
                </c:pt>
                <c:pt idx="2785">
                  <c:v>34219</c:v>
                </c:pt>
                <c:pt idx="2786">
                  <c:v>34220</c:v>
                </c:pt>
                <c:pt idx="2787">
                  <c:v>34221</c:v>
                </c:pt>
                <c:pt idx="2788">
                  <c:v>34222</c:v>
                </c:pt>
                <c:pt idx="2789">
                  <c:v>34225</c:v>
                </c:pt>
                <c:pt idx="2790">
                  <c:v>34226</c:v>
                </c:pt>
                <c:pt idx="2791">
                  <c:v>34227</c:v>
                </c:pt>
                <c:pt idx="2792">
                  <c:v>34228</c:v>
                </c:pt>
                <c:pt idx="2793">
                  <c:v>34229</c:v>
                </c:pt>
                <c:pt idx="2794">
                  <c:v>34232</c:v>
                </c:pt>
                <c:pt idx="2795">
                  <c:v>34233</c:v>
                </c:pt>
                <c:pt idx="2796">
                  <c:v>34234</c:v>
                </c:pt>
                <c:pt idx="2797">
                  <c:v>34235</c:v>
                </c:pt>
                <c:pt idx="2798">
                  <c:v>34236</c:v>
                </c:pt>
                <c:pt idx="2799">
                  <c:v>34239</c:v>
                </c:pt>
                <c:pt idx="2800">
                  <c:v>34240</c:v>
                </c:pt>
                <c:pt idx="2801">
                  <c:v>34241</c:v>
                </c:pt>
                <c:pt idx="2802">
                  <c:v>34242</c:v>
                </c:pt>
                <c:pt idx="2803">
                  <c:v>34243</c:v>
                </c:pt>
                <c:pt idx="2804">
                  <c:v>34246</c:v>
                </c:pt>
                <c:pt idx="2805">
                  <c:v>34247</c:v>
                </c:pt>
                <c:pt idx="2806">
                  <c:v>34248</c:v>
                </c:pt>
                <c:pt idx="2807">
                  <c:v>34249</c:v>
                </c:pt>
                <c:pt idx="2808">
                  <c:v>34250</c:v>
                </c:pt>
                <c:pt idx="2809">
                  <c:v>34253</c:v>
                </c:pt>
                <c:pt idx="2810">
                  <c:v>34254</c:v>
                </c:pt>
                <c:pt idx="2811">
                  <c:v>34255</c:v>
                </c:pt>
                <c:pt idx="2812">
                  <c:v>34256</c:v>
                </c:pt>
                <c:pt idx="2813">
                  <c:v>34257</c:v>
                </c:pt>
                <c:pt idx="2814">
                  <c:v>34260</c:v>
                </c:pt>
                <c:pt idx="2815">
                  <c:v>34261</c:v>
                </c:pt>
                <c:pt idx="2816">
                  <c:v>34262</c:v>
                </c:pt>
                <c:pt idx="2817">
                  <c:v>34263</c:v>
                </c:pt>
                <c:pt idx="2818">
                  <c:v>34264</c:v>
                </c:pt>
                <c:pt idx="2819">
                  <c:v>34267</c:v>
                </c:pt>
                <c:pt idx="2820">
                  <c:v>34268</c:v>
                </c:pt>
                <c:pt idx="2821">
                  <c:v>34269</c:v>
                </c:pt>
                <c:pt idx="2822">
                  <c:v>34270</c:v>
                </c:pt>
                <c:pt idx="2823">
                  <c:v>34271</c:v>
                </c:pt>
                <c:pt idx="2824">
                  <c:v>34274</c:v>
                </c:pt>
                <c:pt idx="2825">
                  <c:v>34275</c:v>
                </c:pt>
                <c:pt idx="2826">
                  <c:v>34276</c:v>
                </c:pt>
                <c:pt idx="2827">
                  <c:v>34277</c:v>
                </c:pt>
                <c:pt idx="2828">
                  <c:v>34278</c:v>
                </c:pt>
                <c:pt idx="2829">
                  <c:v>34281</c:v>
                </c:pt>
                <c:pt idx="2830">
                  <c:v>34282</c:v>
                </c:pt>
                <c:pt idx="2831">
                  <c:v>34283</c:v>
                </c:pt>
                <c:pt idx="2832">
                  <c:v>34284</c:v>
                </c:pt>
                <c:pt idx="2833">
                  <c:v>34285</c:v>
                </c:pt>
                <c:pt idx="2834">
                  <c:v>34288</c:v>
                </c:pt>
                <c:pt idx="2835">
                  <c:v>34289</c:v>
                </c:pt>
                <c:pt idx="2836">
                  <c:v>34290</c:v>
                </c:pt>
                <c:pt idx="2837">
                  <c:v>34291</c:v>
                </c:pt>
                <c:pt idx="2838">
                  <c:v>34292</c:v>
                </c:pt>
                <c:pt idx="2839">
                  <c:v>34295</c:v>
                </c:pt>
                <c:pt idx="2840">
                  <c:v>34296</c:v>
                </c:pt>
                <c:pt idx="2841">
                  <c:v>34297</c:v>
                </c:pt>
                <c:pt idx="2842">
                  <c:v>34298</c:v>
                </c:pt>
                <c:pt idx="2843">
                  <c:v>34299</c:v>
                </c:pt>
                <c:pt idx="2844">
                  <c:v>34302</c:v>
                </c:pt>
                <c:pt idx="2845">
                  <c:v>34303</c:v>
                </c:pt>
                <c:pt idx="2846">
                  <c:v>34304</c:v>
                </c:pt>
                <c:pt idx="2847">
                  <c:v>34305</c:v>
                </c:pt>
                <c:pt idx="2848">
                  <c:v>34306</c:v>
                </c:pt>
                <c:pt idx="2849">
                  <c:v>34309</c:v>
                </c:pt>
                <c:pt idx="2850">
                  <c:v>34310</c:v>
                </c:pt>
                <c:pt idx="2851">
                  <c:v>34311</c:v>
                </c:pt>
                <c:pt idx="2852">
                  <c:v>34312</c:v>
                </c:pt>
                <c:pt idx="2853">
                  <c:v>34313</c:v>
                </c:pt>
                <c:pt idx="2854">
                  <c:v>34316</c:v>
                </c:pt>
                <c:pt idx="2855">
                  <c:v>34317</c:v>
                </c:pt>
                <c:pt idx="2856">
                  <c:v>34318</c:v>
                </c:pt>
                <c:pt idx="2857">
                  <c:v>34319</c:v>
                </c:pt>
                <c:pt idx="2858">
                  <c:v>34320</c:v>
                </c:pt>
                <c:pt idx="2859">
                  <c:v>34323</c:v>
                </c:pt>
                <c:pt idx="2860">
                  <c:v>34324</c:v>
                </c:pt>
                <c:pt idx="2861">
                  <c:v>34325</c:v>
                </c:pt>
                <c:pt idx="2862">
                  <c:v>34326</c:v>
                </c:pt>
                <c:pt idx="2863">
                  <c:v>34327</c:v>
                </c:pt>
                <c:pt idx="2864">
                  <c:v>34330</c:v>
                </c:pt>
                <c:pt idx="2865">
                  <c:v>34331</c:v>
                </c:pt>
                <c:pt idx="2866">
                  <c:v>34332</c:v>
                </c:pt>
                <c:pt idx="2867">
                  <c:v>34333</c:v>
                </c:pt>
                <c:pt idx="2868">
                  <c:v>34334</c:v>
                </c:pt>
                <c:pt idx="2869">
                  <c:v>34337</c:v>
                </c:pt>
                <c:pt idx="2870">
                  <c:v>34338</c:v>
                </c:pt>
                <c:pt idx="2871">
                  <c:v>34339</c:v>
                </c:pt>
                <c:pt idx="2872">
                  <c:v>34340</c:v>
                </c:pt>
                <c:pt idx="2873">
                  <c:v>34341</c:v>
                </c:pt>
                <c:pt idx="2874">
                  <c:v>34344</c:v>
                </c:pt>
                <c:pt idx="2875">
                  <c:v>34345</c:v>
                </c:pt>
                <c:pt idx="2876">
                  <c:v>34346</c:v>
                </c:pt>
                <c:pt idx="2877">
                  <c:v>34347</c:v>
                </c:pt>
                <c:pt idx="2878">
                  <c:v>34348</c:v>
                </c:pt>
                <c:pt idx="2879">
                  <c:v>34351</c:v>
                </c:pt>
                <c:pt idx="2880">
                  <c:v>34352</c:v>
                </c:pt>
                <c:pt idx="2881">
                  <c:v>34353</c:v>
                </c:pt>
                <c:pt idx="2882">
                  <c:v>34354</c:v>
                </c:pt>
                <c:pt idx="2883">
                  <c:v>34355</c:v>
                </c:pt>
                <c:pt idx="2884">
                  <c:v>34358</c:v>
                </c:pt>
                <c:pt idx="2885">
                  <c:v>34359</c:v>
                </c:pt>
                <c:pt idx="2886">
                  <c:v>34360</c:v>
                </c:pt>
                <c:pt idx="2887">
                  <c:v>34361</c:v>
                </c:pt>
                <c:pt idx="2888">
                  <c:v>34362</c:v>
                </c:pt>
                <c:pt idx="2889">
                  <c:v>34365</c:v>
                </c:pt>
                <c:pt idx="2890">
                  <c:v>34366</c:v>
                </c:pt>
                <c:pt idx="2891">
                  <c:v>34367</c:v>
                </c:pt>
                <c:pt idx="2892">
                  <c:v>34368</c:v>
                </c:pt>
                <c:pt idx="2893">
                  <c:v>34369</c:v>
                </c:pt>
                <c:pt idx="2894">
                  <c:v>34372</c:v>
                </c:pt>
                <c:pt idx="2895">
                  <c:v>34373</c:v>
                </c:pt>
                <c:pt idx="2896">
                  <c:v>34374</c:v>
                </c:pt>
                <c:pt idx="2897">
                  <c:v>34375</c:v>
                </c:pt>
                <c:pt idx="2898">
                  <c:v>34376</c:v>
                </c:pt>
                <c:pt idx="2899">
                  <c:v>34379</c:v>
                </c:pt>
                <c:pt idx="2900">
                  <c:v>34380</c:v>
                </c:pt>
                <c:pt idx="2901">
                  <c:v>34381</c:v>
                </c:pt>
                <c:pt idx="2902">
                  <c:v>34382</c:v>
                </c:pt>
                <c:pt idx="2903">
                  <c:v>34383</c:v>
                </c:pt>
                <c:pt idx="2904">
                  <c:v>34386</c:v>
                </c:pt>
                <c:pt idx="2905">
                  <c:v>34387</c:v>
                </c:pt>
                <c:pt idx="2906">
                  <c:v>34388</c:v>
                </c:pt>
                <c:pt idx="2907">
                  <c:v>34389</c:v>
                </c:pt>
                <c:pt idx="2908">
                  <c:v>34390</c:v>
                </c:pt>
                <c:pt idx="2909">
                  <c:v>34393</c:v>
                </c:pt>
                <c:pt idx="2910">
                  <c:v>34394</c:v>
                </c:pt>
                <c:pt idx="2911">
                  <c:v>34395</c:v>
                </c:pt>
                <c:pt idx="2912">
                  <c:v>34396</c:v>
                </c:pt>
                <c:pt idx="2913">
                  <c:v>34397</c:v>
                </c:pt>
                <c:pt idx="2914">
                  <c:v>34400</c:v>
                </c:pt>
                <c:pt idx="2915">
                  <c:v>34401</c:v>
                </c:pt>
                <c:pt idx="2916">
                  <c:v>34402</c:v>
                </c:pt>
                <c:pt idx="2917">
                  <c:v>34403</c:v>
                </c:pt>
                <c:pt idx="2918">
                  <c:v>34404</c:v>
                </c:pt>
                <c:pt idx="2919">
                  <c:v>34407</c:v>
                </c:pt>
                <c:pt idx="2920">
                  <c:v>34408</c:v>
                </c:pt>
                <c:pt idx="2921">
                  <c:v>34409</c:v>
                </c:pt>
                <c:pt idx="2922">
                  <c:v>34410</c:v>
                </c:pt>
                <c:pt idx="2923">
                  <c:v>34411</c:v>
                </c:pt>
                <c:pt idx="2924">
                  <c:v>34414</c:v>
                </c:pt>
                <c:pt idx="2925">
                  <c:v>34415</c:v>
                </c:pt>
                <c:pt idx="2926">
                  <c:v>34416</c:v>
                </c:pt>
                <c:pt idx="2927">
                  <c:v>34417</c:v>
                </c:pt>
                <c:pt idx="2928">
                  <c:v>34418</c:v>
                </c:pt>
                <c:pt idx="2929">
                  <c:v>34421</c:v>
                </c:pt>
                <c:pt idx="2930">
                  <c:v>34422</c:v>
                </c:pt>
                <c:pt idx="2931">
                  <c:v>34423</c:v>
                </c:pt>
                <c:pt idx="2932">
                  <c:v>34424</c:v>
                </c:pt>
                <c:pt idx="2933">
                  <c:v>34425</c:v>
                </c:pt>
                <c:pt idx="2934">
                  <c:v>34428</c:v>
                </c:pt>
                <c:pt idx="2935">
                  <c:v>34429</c:v>
                </c:pt>
                <c:pt idx="2936">
                  <c:v>34430</c:v>
                </c:pt>
                <c:pt idx="2937">
                  <c:v>34431</c:v>
                </c:pt>
                <c:pt idx="2938">
                  <c:v>34432</c:v>
                </c:pt>
                <c:pt idx="2939">
                  <c:v>34435</c:v>
                </c:pt>
                <c:pt idx="2940">
                  <c:v>34436</c:v>
                </c:pt>
                <c:pt idx="2941">
                  <c:v>34437</c:v>
                </c:pt>
                <c:pt idx="2942">
                  <c:v>34438</c:v>
                </c:pt>
                <c:pt idx="2943">
                  <c:v>34439</c:v>
                </c:pt>
                <c:pt idx="2944">
                  <c:v>34442</c:v>
                </c:pt>
                <c:pt idx="2945">
                  <c:v>34443</c:v>
                </c:pt>
                <c:pt idx="2946">
                  <c:v>34444</c:v>
                </c:pt>
                <c:pt idx="2947">
                  <c:v>34445</c:v>
                </c:pt>
                <c:pt idx="2948">
                  <c:v>34446</c:v>
                </c:pt>
                <c:pt idx="2949">
                  <c:v>34449</c:v>
                </c:pt>
                <c:pt idx="2950">
                  <c:v>34450</c:v>
                </c:pt>
                <c:pt idx="2951">
                  <c:v>34451</c:v>
                </c:pt>
                <c:pt idx="2952">
                  <c:v>34452</c:v>
                </c:pt>
                <c:pt idx="2953">
                  <c:v>34453</c:v>
                </c:pt>
                <c:pt idx="2954">
                  <c:v>34456</c:v>
                </c:pt>
                <c:pt idx="2955">
                  <c:v>34457</c:v>
                </c:pt>
                <c:pt idx="2956">
                  <c:v>34458</c:v>
                </c:pt>
                <c:pt idx="2957">
                  <c:v>34459</c:v>
                </c:pt>
                <c:pt idx="2958">
                  <c:v>34460</c:v>
                </c:pt>
                <c:pt idx="2959">
                  <c:v>34463</c:v>
                </c:pt>
                <c:pt idx="2960">
                  <c:v>34464</c:v>
                </c:pt>
                <c:pt idx="2961">
                  <c:v>34465</c:v>
                </c:pt>
                <c:pt idx="2962">
                  <c:v>34466</c:v>
                </c:pt>
                <c:pt idx="2963">
                  <c:v>34467</c:v>
                </c:pt>
                <c:pt idx="2964">
                  <c:v>34470</c:v>
                </c:pt>
                <c:pt idx="2965">
                  <c:v>34471</c:v>
                </c:pt>
                <c:pt idx="2966">
                  <c:v>34472</c:v>
                </c:pt>
                <c:pt idx="2967">
                  <c:v>34473</c:v>
                </c:pt>
                <c:pt idx="2968">
                  <c:v>34474</c:v>
                </c:pt>
                <c:pt idx="2969">
                  <c:v>34477</c:v>
                </c:pt>
                <c:pt idx="2970">
                  <c:v>34478</c:v>
                </c:pt>
                <c:pt idx="2971">
                  <c:v>34479</c:v>
                </c:pt>
                <c:pt idx="2972">
                  <c:v>34480</c:v>
                </c:pt>
                <c:pt idx="2973">
                  <c:v>34481</c:v>
                </c:pt>
                <c:pt idx="2974">
                  <c:v>34484</c:v>
                </c:pt>
                <c:pt idx="2975">
                  <c:v>34485</c:v>
                </c:pt>
                <c:pt idx="2976">
                  <c:v>34486</c:v>
                </c:pt>
                <c:pt idx="2977">
                  <c:v>34487</c:v>
                </c:pt>
                <c:pt idx="2978">
                  <c:v>34488</c:v>
                </c:pt>
                <c:pt idx="2979">
                  <c:v>34491</c:v>
                </c:pt>
                <c:pt idx="2980">
                  <c:v>34492</c:v>
                </c:pt>
                <c:pt idx="2981">
                  <c:v>34493</c:v>
                </c:pt>
                <c:pt idx="2982">
                  <c:v>34494</c:v>
                </c:pt>
                <c:pt idx="2983">
                  <c:v>34495</c:v>
                </c:pt>
                <c:pt idx="2984">
                  <c:v>34498</c:v>
                </c:pt>
                <c:pt idx="2985">
                  <c:v>34499</c:v>
                </c:pt>
                <c:pt idx="2986">
                  <c:v>34500</c:v>
                </c:pt>
                <c:pt idx="2987">
                  <c:v>34501</c:v>
                </c:pt>
                <c:pt idx="2988">
                  <c:v>34502</c:v>
                </c:pt>
                <c:pt idx="2989">
                  <c:v>34505</c:v>
                </c:pt>
                <c:pt idx="2990">
                  <c:v>34506</c:v>
                </c:pt>
                <c:pt idx="2991">
                  <c:v>34507</c:v>
                </c:pt>
                <c:pt idx="2992">
                  <c:v>34508</c:v>
                </c:pt>
                <c:pt idx="2993">
                  <c:v>34509</c:v>
                </c:pt>
                <c:pt idx="2994">
                  <c:v>34512</c:v>
                </c:pt>
                <c:pt idx="2995">
                  <c:v>34513</c:v>
                </c:pt>
                <c:pt idx="2996">
                  <c:v>34514</c:v>
                </c:pt>
                <c:pt idx="2997">
                  <c:v>34515</c:v>
                </c:pt>
                <c:pt idx="2998">
                  <c:v>34516</c:v>
                </c:pt>
                <c:pt idx="2999">
                  <c:v>34519</c:v>
                </c:pt>
                <c:pt idx="3000">
                  <c:v>34520</c:v>
                </c:pt>
                <c:pt idx="3001">
                  <c:v>34521</c:v>
                </c:pt>
                <c:pt idx="3002">
                  <c:v>34522</c:v>
                </c:pt>
                <c:pt idx="3003">
                  <c:v>34523</c:v>
                </c:pt>
                <c:pt idx="3004">
                  <c:v>34526</c:v>
                </c:pt>
                <c:pt idx="3005">
                  <c:v>34527</c:v>
                </c:pt>
                <c:pt idx="3006">
                  <c:v>34528</c:v>
                </c:pt>
                <c:pt idx="3007">
                  <c:v>34529</c:v>
                </c:pt>
                <c:pt idx="3008">
                  <c:v>34530</c:v>
                </c:pt>
                <c:pt idx="3009">
                  <c:v>34533</c:v>
                </c:pt>
                <c:pt idx="3010">
                  <c:v>34534</c:v>
                </c:pt>
                <c:pt idx="3011">
                  <c:v>34535</c:v>
                </c:pt>
                <c:pt idx="3012">
                  <c:v>34536</c:v>
                </c:pt>
                <c:pt idx="3013">
                  <c:v>34537</c:v>
                </c:pt>
                <c:pt idx="3014">
                  <c:v>34540</c:v>
                </c:pt>
                <c:pt idx="3015">
                  <c:v>34541</c:v>
                </c:pt>
                <c:pt idx="3016">
                  <c:v>34542</c:v>
                </c:pt>
                <c:pt idx="3017">
                  <c:v>34543</c:v>
                </c:pt>
                <c:pt idx="3018">
                  <c:v>34544</c:v>
                </c:pt>
                <c:pt idx="3019">
                  <c:v>34547</c:v>
                </c:pt>
                <c:pt idx="3020">
                  <c:v>34548</c:v>
                </c:pt>
                <c:pt idx="3021">
                  <c:v>34549</c:v>
                </c:pt>
                <c:pt idx="3022">
                  <c:v>34550</c:v>
                </c:pt>
                <c:pt idx="3023">
                  <c:v>34551</c:v>
                </c:pt>
                <c:pt idx="3024">
                  <c:v>34554</c:v>
                </c:pt>
                <c:pt idx="3025">
                  <c:v>34555</c:v>
                </c:pt>
                <c:pt idx="3026">
                  <c:v>34556</c:v>
                </c:pt>
                <c:pt idx="3027">
                  <c:v>34557</c:v>
                </c:pt>
                <c:pt idx="3028">
                  <c:v>34558</c:v>
                </c:pt>
                <c:pt idx="3029">
                  <c:v>34561</c:v>
                </c:pt>
                <c:pt idx="3030">
                  <c:v>34562</c:v>
                </c:pt>
                <c:pt idx="3031">
                  <c:v>34563</c:v>
                </c:pt>
                <c:pt idx="3032">
                  <c:v>34564</c:v>
                </c:pt>
                <c:pt idx="3033">
                  <c:v>34565</c:v>
                </c:pt>
                <c:pt idx="3034">
                  <c:v>34568</c:v>
                </c:pt>
                <c:pt idx="3035">
                  <c:v>34569</c:v>
                </c:pt>
                <c:pt idx="3036">
                  <c:v>34570</c:v>
                </c:pt>
                <c:pt idx="3037">
                  <c:v>34571</c:v>
                </c:pt>
                <c:pt idx="3038">
                  <c:v>34572</c:v>
                </c:pt>
                <c:pt idx="3039">
                  <c:v>34575</c:v>
                </c:pt>
                <c:pt idx="3040">
                  <c:v>34576</c:v>
                </c:pt>
                <c:pt idx="3041">
                  <c:v>34577</c:v>
                </c:pt>
                <c:pt idx="3042">
                  <c:v>34578</c:v>
                </c:pt>
                <c:pt idx="3043">
                  <c:v>34579</c:v>
                </c:pt>
                <c:pt idx="3044">
                  <c:v>34582</c:v>
                </c:pt>
                <c:pt idx="3045">
                  <c:v>34583</c:v>
                </c:pt>
                <c:pt idx="3046">
                  <c:v>34584</c:v>
                </c:pt>
                <c:pt idx="3047">
                  <c:v>34585</c:v>
                </c:pt>
                <c:pt idx="3048">
                  <c:v>34586</c:v>
                </c:pt>
                <c:pt idx="3049">
                  <c:v>34589</c:v>
                </c:pt>
                <c:pt idx="3050">
                  <c:v>34590</c:v>
                </c:pt>
                <c:pt idx="3051">
                  <c:v>34591</c:v>
                </c:pt>
                <c:pt idx="3052">
                  <c:v>34592</c:v>
                </c:pt>
                <c:pt idx="3053">
                  <c:v>34593</c:v>
                </c:pt>
                <c:pt idx="3054">
                  <c:v>34596</c:v>
                </c:pt>
                <c:pt idx="3055">
                  <c:v>34597</c:v>
                </c:pt>
                <c:pt idx="3056">
                  <c:v>34598</c:v>
                </c:pt>
                <c:pt idx="3057">
                  <c:v>34599</c:v>
                </c:pt>
                <c:pt idx="3058">
                  <c:v>34600</c:v>
                </c:pt>
                <c:pt idx="3059">
                  <c:v>34603</c:v>
                </c:pt>
                <c:pt idx="3060">
                  <c:v>34604</c:v>
                </c:pt>
                <c:pt idx="3061">
                  <c:v>34605</c:v>
                </c:pt>
                <c:pt idx="3062">
                  <c:v>34606</c:v>
                </c:pt>
                <c:pt idx="3063">
                  <c:v>34607</c:v>
                </c:pt>
                <c:pt idx="3064">
                  <c:v>34610</c:v>
                </c:pt>
                <c:pt idx="3065">
                  <c:v>34611</c:v>
                </c:pt>
                <c:pt idx="3066">
                  <c:v>34612</c:v>
                </c:pt>
                <c:pt idx="3067">
                  <c:v>34613</c:v>
                </c:pt>
                <c:pt idx="3068">
                  <c:v>34614</c:v>
                </c:pt>
                <c:pt idx="3069">
                  <c:v>34617</c:v>
                </c:pt>
                <c:pt idx="3070">
                  <c:v>34618</c:v>
                </c:pt>
                <c:pt idx="3071">
                  <c:v>34619</c:v>
                </c:pt>
                <c:pt idx="3072">
                  <c:v>34620</c:v>
                </c:pt>
                <c:pt idx="3073">
                  <c:v>34621</c:v>
                </c:pt>
                <c:pt idx="3074">
                  <c:v>34624</c:v>
                </c:pt>
                <c:pt idx="3075">
                  <c:v>34625</c:v>
                </c:pt>
                <c:pt idx="3076">
                  <c:v>34626</c:v>
                </c:pt>
                <c:pt idx="3077">
                  <c:v>34627</c:v>
                </c:pt>
                <c:pt idx="3078">
                  <c:v>34628</c:v>
                </c:pt>
                <c:pt idx="3079">
                  <c:v>34631</c:v>
                </c:pt>
                <c:pt idx="3080">
                  <c:v>34632</c:v>
                </c:pt>
                <c:pt idx="3081">
                  <c:v>34633</c:v>
                </c:pt>
                <c:pt idx="3082">
                  <c:v>34634</c:v>
                </c:pt>
                <c:pt idx="3083">
                  <c:v>34635</c:v>
                </c:pt>
                <c:pt idx="3084">
                  <c:v>34638</c:v>
                </c:pt>
                <c:pt idx="3085">
                  <c:v>34639</c:v>
                </c:pt>
                <c:pt idx="3086">
                  <c:v>34640</c:v>
                </c:pt>
                <c:pt idx="3087">
                  <c:v>34641</c:v>
                </c:pt>
                <c:pt idx="3088">
                  <c:v>34642</c:v>
                </c:pt>
                <c:pt idx="3089">
                  <c:v>34645</c:v>
                </c:pt>
                <c:pt idx="3090">
                  <c:v>34646</c:v>
                </c:pt>
                <c:pt idx="3091">
                  <c:v>34647</c:v>
                </c:pt>
                <c:pt idx="3092">
                  <c:v>34648</c:v>
                </c:pt>
                <c:pt idx="3093">
                  <c:v>34649</c:v>
                </c:pt>
                <c:pt idx="3094">
                  <c:v>34652</c:v>
                </c:pt>
                <c:pt idx="3095">
                  <c:v>34653</c:v>
                </c:pt>
                <c:pt idx="3096">
                  <c:v>34654</c:v>
                </c:pt>
                <c:pt idx="3097">
                  <c:v>34655</c:v>
                </c:pt>
                <c:pt idx="3098">
                  <c:v>34656</c:v>
                </c:pt>
                <c:pt idx="3099">
                  <c:v>34659</c:v>
                </c:pt>
                <c:pt idx="3100">
                  <c:v>34660</c:v>
                </c:pt>
                <c:pt idx="3101">
                  <c:v>34661</c:v>
                </c:pt>
                <c:pt idx="3102">
                  <c:v>34662</c:v>
                </c:pt>
                <c:pt idx="3103">
                  <c:v>34663</c:v>
                </c:pt>
                <c:pt idx="3104">
                  <c:v>34666</c:v>
                </c:pt>
                <c:pt idx="3105">
                  <c:v>34667</c:v>
                </c:pt>
                <c:pt idx="3106">
                  <c:v>34668</c:v>
                </c:pt>
                <c:pt idx="3107">
                  <c:v>34669</c:v>
                </c:pt>
                <c:pt idx="3108">
                  <c:v>34670</c:v>
                </c:pt>
                <c:pt idx="3109">
                  <c:v>34673</c:v>
                </c:pt>
                <c:pt idx="3110">
                  <c:v>34674</c:v>
                </c:pt>
                <c:pt idx="3111">
                  <c:v>34675</c:v>
                </c:pt>
                <c:pt idx="3112">
                  <c:v>34676</c:v>
                </c:pt>
                <c:pt idx="3113">
                  <c:v>34677</c:v>
                </c:pt>
                <c:pt idx="3114">
                  <c:v>34680</c:v>
                </c:pt>
                <c:pt idx="3115">
                  <c:v>34681</c:v>
                </c:pt>
                <c:pt idx="3116">
                  <c:v>34682</c:v>
                </c:pt>
                <c:pt idx="3117">
                  <c:v>34683</c:v>
                </c:pt>
                <c:pt idx="3118">
                  <c:v>34684</c:v>
                </c:pt>
                <c:pt idx="3119">
                  <c:v>34687</c:v>
                </c:pt>
                <c:pt idx="3120">
                  <c:v>34688</c:v>
                </c:pt>
                <c:pt idx="3121">
                  <c:v>34689</c:v>
                </c:pt>
                <c:pt idx="3122">
                  <c:v>34690</c:v>
                </c:pt>
                <c:pt idx="3123">
                  <c:v>34691</c:v>
                </c:pt>
                <c:pt idx="3124">
                  <c:v>34694</c:v>
                </c:pt>
                <c:pt idx="3125">
                  <c:v>34695</c:v>
                </c:pt>
                <c:pt idx="3126">
                  <c:v>34696</c:v>
                </c:pt>
                <c:pt idx="3127">
                  <c:v>34697</c:v>
                </c:pt>
                <c:pt idx="3128">
                  <c:v>34698</c:v>
                </c:pt>
                <c:pt idx="3129">
                  <c:v>34701</c:v>
                </c:pt>
                <c:pt idx="3130">
                  <c:v>34702</c:v>
                </c:pt>
                <c:pt idx="3131">
                  <c:v>34703</c:v>
                </c:pt>
                <c:pt idx="3132">
                  <c:v>34704</c:v>
                </c:pt>
                <c:pt idx="3133">
                  <c:v>34705</c:v>
                </c:pt>
                <c:pt idx="3134">
                  <c:v>34708</c:v>
                </c:pt>
                <c:pt idx="3135">
                  <c:v>34709</c:v>
                </c:pt>
                <c:pt idx="3136">
                  <c:v>34710</c:v>
                </c:pt>
                <c:pt idx="3137">
                  <c:v>34711</c:v>
                </c:pt>
                <c:pt idx="3138">
                  <c:v>34712</c:v>
                </c:pt>
                <c:pt idx="3139">
                  <c:v>34715</c:v>
                </c:pt>
                <c:pt idx="3140">
                  <c:v>34716</c:v>
                </c:pt>
                <c:pt idx="3141">
                  <c:v>34717</c:v>
                </c:pt>
                <c:pt idx="3142">
                  <c:v>34718</c:v>
                </c:pt>
                <c:pt idx="3143">
                  <c:v>34719</c:v>
                </c:pt>
                <c:pt idx="3144">
                  <c:v>34722</c:v>
                </c:pt>
                <c:pt idx="3145">
                  <c:v>34723</c:v>
                </c:pt>
                <c:pt idx="3146">
                  <c:v>34724</c:v>
                </c:pt>
                <c:pt idx="3147">
                  <c:v>34725</c:v>
                </c:pt>
                <c:pt idx="3148">
                  <c:v>34726</c:v>
                </c:pt>
                <c:pt idx="3149">
                  <c:v>34729</c:v>
                </c:pt>
                <c:pt idx="3150">
                  <c:v>34730</c:v>
                </c:pt>
                <c:pt idx="3151">
                  <c:v>34731</c:v>
                </c:pt>
                <c:pt idx="3152">
                  <c:v>34732</c:v>
                </c:pt>
                <c:pt idx="3153">
                  <c:v>34733</c:v>
                </c:pt>
                <c:pt idx="3154">
                  <c:v>34736</c:v>
                </c:pt>
                <c:pt idx="3155">
                  <c:v>34737</c:v>
                </c:pt>
                <c:pt idx="3156">
                  <c:v>34738</c:v>
                </c:pt>
                <c:pt idx="3157">
                  <c:v>34739</c:v>
                </c:pt>
                <c:pt idx="3158">
                  <c:v>34740</c:v>
                </c:pt>
                <c:pt idx="3159">
                  <c:v>34743</c:v>
                </c:pt>
                <c:pt idx="3160">
                  <c:v>34744</c:v>
                </c:pt>
                <c:pt idx="3161">
                  <c:v>34745</c:v>
                </c:pt>
                <c:pt idx="3162">
                  <c:v>34746</c:v>
                </c:pt>
                <c:pt idx="3163">
                  <c:v>34747</c:v>
                </c:pt>
                <c:pt idx="3164">
                  <c:v>34750</c:v>
                </c:pt>
                <c:pt idx="3165">
                  <c:v>34751</c:v>
                </c:pt>
                <c:pt idx="3166">
                  <c:v>34752</c:v>
                </c:pt>
                <c:pt idx="3167">
                  <c:v>34753</c:v>
                </c:pt>
                <c:pt idx="3168">
                  <c:v>34754</c:v>
                </c:pt>
                <c:pt idx="3169">
                  <c:v>34757</c:v>
                </c:pt>
                <c:pt idx="3170">
                  <c:v>34758</c:v>
                </c:pt>
                <c:pt idx="3171">
                  <c:v>34759</c:v>
                </c:pt>
                <c:pt idx="3172">
                  <c:v>34760</c:v>
                </c:pt>
                <c:pt idx="3173">
                  <c:v>34761</c:v>
                </c:pt>
                <c:pt idx="3174">
                  <c:v>34764</c:v>
                </c:pt>
                <c:pt idx="3175">
                  <c:v>34765</c:v>
                </c:pt>
                <c:pt idx="3176">
                  <c:v>34766</c:v>
                </c:pt>
                <c:pt idx="3177">
                  <c:v>34767</c:v>
                </c:pt>
                <c:pt idx="3178">
                  <c:v>34768</c:v>
                </c:pt>
                <c:pt idx="3179">
                  <c:v>34771</c:v>
                </c:pt>
                <c:pt idx="3180">
                  <c:v>34772</c:v>
                </c:pt>
                <c:pt idx="3181">
                  <c:v>34773</c:v>
                </c:pt>
                <c:pt idx="3182">
                  <c:v>34774</c:v>
                </c:pt>
                <c:pt idx="3183">
                  <c:v>34775</c:v>
                </c:pt>
                <c:pt idx="3184">
                  <c:v>34778</c:v>
                </c:pt>
                <c:pt idx="3185">
                  <c:v>34779</c:v>
                </c:pt>
                <c:pt idx="3186">
                  <c:v>34780</c:v>
                </c:pt>
                <c:pt idx="3187">
                  <c:v>34781</c:v>
                </c:pt>
                <c:pt idx="3188">
                  <c:v>34782</c:v>
                </c:pt>
                <c:pt idx="3189">
                  <c:v>34785</c:v>
                </c:pt>
                <c:pt idx="3190">
                  <c:v>34786</c:v>
                </c:pt>
                <c:pt idx="3191">
                  <c:v>34787</c:v>
                </c:pt>
                <c:pt idx="3192">
                  <c:v>34788</c:v>
                </c:pt>
                <c:pt idx="3193">
                  <c:v>34789</c:v>
                </c:pt>
                <c:pt idx="3194">
                  <c:v>34792</c:v>
                </c:pt>
                <c:pt idx="3195">
                  <c:v>34793</c:v>
                </c:pt>
                <c:pt idx="3196">
                  <c:v>34794</c:v>
                </c:pt>
                <c:pt idx="3197">
                  <c:v>34795</c:v>
                </c:pt>
                <c:pt idx="3198">
                  <c:v>34796</c:v>
                </c:pt>
                <c:pt idx="3199">
                  <c:v>34799</c:v>
                </c:pt>
                <c:pt idx="3200">
                  <c:v>34800</c:v>
                </c:pt>
                <c:pt idx="3201">
                  <c:v>34801</c:v>
                </c:pt>
                <c:pt idx="3202">
                  <c:v>34802</c:v>
                </c:pt>
                <c:pt idx="3203">
                  <c:v>34803</c:v>
                </c:pt>
                <c:pt idx="3204">
                  <c:v>34806</c:v>
                </c:pt>
                <c:pt idx="3205">
                  <c:v>34807</c:v>
                </c:pt>
                <c:pt idx="3206">
                  <c:v>34808</c:v>
                </c:pt>
                <c:pt idx="3207">
                  <c:v>34809</c:v>
                </c:pt>
                <c:pt idx="3208">
                  <c:v>34810</c:v>
                </c:pt>
                <c:pt idx="3209">
                  <c:v>34813</c:v>
                </c:pt>
                <c:pt idx="3210">
                  <c:v>34814</c:v>
                </c:pt>
                <c:pt idx="3211">
                  <c:v>34815</c:v>
                </c:pt>
                <c:pt idx="3212">
                  <c:v>34816</c:v>
                </c:pt>
                <c:pt idx="3213">
                  <c:v>34817</c:v>
                </c:pt>
                <c:pt idx="3214">
                  <c:v>34820</c:v>
                </c:pt>
                <c:pt idx="3215">
                  <c:v>34821</c:v>
                </c:pt>
                <c:pt idx="3216">
                  <c:v>34822</c:v>
                </c:pt>
                <c:pt idx="3217">
                  <c:v>34823</c:v>
                </c:pt>
                <c:pt idx="3218">
                  <c:v>34824</c:v>
                </c:pt>
                <c:pt idx="3219">
                  <c:v>34827</c:v>
                </c:pt>
                <c:pt idx="3220">
                  <c:v>34828</c:v>
                </c:pt>
                <c:pt idx="3221">
                  <c:v>34829</c:v>
                </c:pt>
                <c:pt idx="3222">
                  <c:v>34830</c:v>
                </c:pt>
                <c:pt idx="3223">
                  <c:v>34831</c:v>
                </c:pt>
                <c:pt idx="3224">
                  <c:v>34834</c:v>
                </c:pt>
                <c:pt idx="3225">
                  <c:v>34835</c:v>
                </c:pt>
                <c:pt idx="3226">
                  <c:v>34836</c:v>
                </c:pt>
                <c:pt idx="3227">
                  <c:v>34837</c:v>
                </c:pt>
                <c:pt idx="3228">
                  <c:v>34838</c:v>
                </c:pt>
                <c:pt idx="3229">
                  <c:v>34841</c:v>
                </c:pt>
                <c:pt idx="3230">
                  <c:v>34842</c:v>
                </c:pt>
                <c:pt idx="3231">
                  <c:v>34843</c:v>
                </c:pt>
                <c:pt idx="3232">
                  <c:v>34844</c:v>
                </c:pt>
                <c:pt idx="3233">
                  <c:v>34845</c:v>
                </c:pt>
                <c:pt idx="3234">
                  <c:v>34848</c:v>
                </c:pt>
                <c:pt idx="3235">
                  <c:v>34849</c:v>
                </c:pt>
                <c:pt idx="3236">
                  <c:v>34850</c:v>
                </c:pt>
                <c:pt idx="3237">
                  <c:v>34851</c:v>
                </c:pt>
                <c:pt idx="3238">
                  <c:v>34852</c:v>
                </c:pt>
                <c:pt idx="3239">
                  <c:v>34855</c:v>
                </c:pt>
                <c:pt idx="3240">
                  <c:v>34856</c:v>
                </c:pt>
                <c:pt idx="3241">
                  <c:v>34857</c:v>
                </c:pt>
                <c:pt idx="3242">
                  <c:v>34858</c:v>
                </c:pt>
                <c:pt idx="3243">
                  <c:v>34859</c:v>
                </c:pt>
                <c:pt idx="3244">
                  <c:v>34862</c:v>
                </c:pt>
                <c:pt idx="3245">
                  <c:v>34863</c:v>
                </c:pt>
                <c:pt idx="3246">
                  <c:v>34864</c:v>
                </c:pt>
                <c:pt idx="3247">
                  <c:v>34865</c:v>
                </c:pt>
                <c:pt idx="3248">
                  <c:v>34866</c:v>
                </c:pt>
                <c:pt idx="3249">
                  <c:v>34869</c:v>
                </c:pt>
                <c:pt idx="3250">
                  <c:v>34870</c:v>
                </c:pt>
                <c:pt idx="3251">
                  <c:v>34871</c:v>
                </c:pt>
                <c:pt idx="3252">
                  <c:v>34872</c:v>
                </c:pt>
                <c:pt idx="3253">
                  <c:v>34873</c:v>
                </c:pt>
                <c:pt idx="3254">
                  <c:v>34876</c:v>
                </c:pt>
                <c:pt idx="3255">
                  <c:v>34877</c:v>
                </c:pt>
                <c:pt idx="3256">
                  <c:v>34878</c:v>
                </c:pt>
                <c:pt idx="3257">
                  <c:v>34879</c:v>
                </c:pt>
                <c:pt idx="3258">
                  <c:v>34880</c:v>
                </c:pt>
                <c:pt idx="3259">
                  <c:v>34883</c:v>
                </c:pt>
                <c:pt idx="3260">
                  <c:v>34884</c:v>
                </c:pt>
                <c:pt idx="3261">
                  <c:v>34885</c:v>
                </c:pt>
                <c:pt idx="3262">
                  <c:v>34886</c:v>
                </c:pt>
                <c:pt idx="3263">
                  <c:v>34887</c:v>
                </c:pt>
                <c:pt idx="3264">
                  <c:v>34890</c:v>
                </c:pt>
                <c:pt idx="3265">
                  <c:v>34891</c:v>
                </c:pt>
                <c:pt idx="3266">
                  <c:v>34892</c:v>
                </c:pt>
                <c:pt idx="3267">
                  <c:v>34893</c:v>
                </c:pt>
                <c:pt idx="3268">
                  <c:v>34894</c:v>
                </c:pt>
                <c:pt idx="3269">
                  <c:v>34897</c:v>
                </c:pt>
                <c:pt idx="3270">
                  <c:v>34898</c:v>
                </c:pt>
                <c:pt idx="3271">
                  <c:v>34899</c:v>
                </c:pt>
                <c:pt idx="3272">
                  <c:v>34900</c:v>
                </c:pt>
                <c:pt idx="3273">
                  <c:v>34901</c:v>
                </c:pt>
                <c:pt idx="3274">
                  <c:v>34904</c:v>
                </c:pt>
                <c:pt idx="3275">
                  <c:v>34905</c:v>
                </c:pt>
                <c:pt idx="3276">
                  <c:v>34906</c:v>
                </c:pt>
                <c:pt idx="3277">
                  <c:v>34907</c:v>
                </c:pt>
                <c:pt idx="3278">
                  <c:v>34908</c:v>
                </c:pt>
                <c:pt idx="3279">
                  <c:v>34911</c:v>
                </c:pt>
                <c:pt idx="3280">
                  <c:v>34912</c:v>
                </c:pt>
                <c:pt idx="3281">
                  <c:v>34913</c:v>
                </c:pt>
                <c:pt idx="3282">
                  <c:v>34914</c:v>
                </c:pt>
                <c:pt idx="3283">
                  <c:v>34915</c:v>
                </c:pt>
                <c:pt idx="3284">
                  <c:v>34918</c:v>
                </c:pt>
                <c:pt idx="3285">
                  <c:v>34919</c:v>
                </c:pt>
                <c:pt idx="3286">
                  <c:v>34920</c:v>
                </c:pt>
                <c:pt idx="3287">
                  <c:v>34921</c:v>
                </c:pt>
                <c:pt idx="3288">
                  <c:v>34922</c:v>
                </c:pt>
                <c:pt idx="3289">
                  <c:v>34925</c:v>
                </c:pt>
                <c:pt idx="3290">
                  <c:v>34926</c:v>
                </c:pt>
                <c:pt idx="3291">
                  <c:v>34927</c:v>
                </c:pt>
                <c:pt idx="3292">
                  <c:v>34928</c:v>
                </c:pt>
                <c:pt idx="3293">
                  <c:v>34929</c:v>
                </c:pt>
                <c:pt idx="3294">
                  <c:v>34932</c:v>
                </c:pt>
                <c:pt idx="3295">
                  <c:v>34933</c:v>
                </c:pt>
                <c:pt idx="3296">
                  <c:v>34934</c:v>
                </c:pt>
                <c:pt idx="3297">
                  <c:v>34935</c:v>
                </c:pt>
                <c:pt idx="3298">
                  <c:v>34936</c:v>
                </c:pt>
                <c:pt idx="3299">
                  <c:v>34939</c:v>
                </c:pt>
                <c:pt idx="3300">
                  <c:v>34940</c:v>
                </c:pt>
                <c:pt idx="3301">
                  <c:v>34941</c:v>
                </c:pt>
                <c:pt idx="3302">
                  <c:v>34942</c:v>
                </c:pt>
                <c:pt idx="3303">
                  <c:v>34943</c:v>
                </c:pt>
                <c:pt idx="3304">
                  <c:v>34946</c:v>
                </c:pt>
                <c:pt idx="3305">
                  <c:v>34947</c:v>
                </c:pt>
                <c:pt idx="3306">
                  <c:v>34948</c:v>
                </c:pt>
                <c:pt idx="3307">
                  <c:v>34949</c:v>
                </c:pt>
                <c:pt idx="3308">
                  <c:v>34950</c:v>
                </c:pt>
                <c:pt idx="3309">
                  <c:v>34953</c:v>
                </c:pt>
                <c:pt idx="3310">
                  <c:v>34954</c:v>
                </c:pt>
                <c:pt idx="3311">
                  <c:v>34955</c:v>
                </c:pt>
                <c:pt idx="3312">
                  <c:v>34956</c:v>
                </c:pt>
                <c:pt idx="3313">
                  <c:v>34957</c:v>
                </c:pt>
                <c:pt idx="3314">
                  <c:v>34960</c:v>
                </c:pt>
                <c:pt idx="3315">
                  <c:v>34961</c:v>
                </c:pt>
                <c:pt idx="3316">
                  <c:v>34962</c:v>
                </c:pt>
                <c:pt idx="3317">
                  <c:v>34963</c:v>
                </c:pt>
                <c:pt idx="3318">
                  <c:v>34964</c:v>
                </c:pt>
                <c:pt idx="3319">
                  <c:v>34967</c:v>
                </c:pt>
                <c:pt idx="3320">
                  <c:v>34968</c:v>
                </c:pt>
                <c:pt idx="3321">
                  <c:v>34969</c:v>
                </c:pt>
                <c:pt idx="3322">
                  <c:v>34970</c:v>
                </c:pt>
                <c:pt idx="3323">
                  <c:v>34971</c:v>
                </c:pt>
                <c:pt idx="3324">
                  <c:v>34974</c:v>
                </c:pt>
                <c:pt idx="3325">
                  <c:v>34975</c:v>
                </c:pt>
                <c:pt idx="3326">
                  <c:v>34976</c:v>
                </c:pt>
                <c:pt idx="3327">
                  <c:v>34977</c:v>
                </c:pt>
                <c:pt idx="3328">
                  <c:v>34978</c:v>
                </c:pt>
                <c:pt idx="3329">
                  <c:v>34981</c:v>
                </c:pt>
                <c:pt idx="3330">
                  <c:v>34982</c:v>
                </c:pt>
                <c:pt idx="3331">
                  <c:v>34983</c:v>
                </c:pt>
                <c:pt idx="3332">
                  <c:v>34984</c:v>
                </c:pt>
                <c:pt idx="3333">
                  <c:v>34985</c:v>
                </c:pt>
                <c:pt idx="3334">
                  <c:v>34988</c:v>
                </c:pt>
                <c:pt idx="3335">
                  <c:v>34989</c:v>
                </c:pt>
                <c:pt idx="3336">
                  <c:v>34990</c:v>
                </c:pt>
                <c:pt idx="3337">
                  <c:v>34991</c:v>
                </c:pt>
                <c:pt idx="3338">
                  <c:v>34992</c:v>
                </c:pt>
                <c:pt idx="3339">
                  <c:v>34995</c:v>
                </c:pt>
                <c:pt idx="3340">
                  <c:v>34996</c:v>
                </c:pt>
                <c:pt idx="3341">
                  <c:v>34997</c:v>
                </c:pt>
                <c:pt idx="3342">
                  <c:v>34998</c:v>
                </c:pt>
                <c:pt idx="3343">
                  <c:v>34999</c:v>
                </c:pt>
                <c:pt idx="3344">
                  <c:v>35002</c:v>
                </c:pt>
                <c:pt idx="3345">
                  <c:v>35003</c:v>
                </c:pt>
                <c:pt idx="3346">
                  <c:v>35004</c:v>
                </c:pt>
                <c:pt idx="3347">
                  <c:v>35005</c:v>
                </c:pt>
                <c:pt idx="3348">
                  <c:v>35006</c:v>
                </c:pt>
                <c:pt idx="3349">
                  <c:v>35009</c:v>
                </c:pt>
                <c:pt idx="3350">
                  <c:v>35010</c:v>
                </c:pt>
                <c:pt idx="3351">
                  <c:v>35011</c:v>
                </c:pt>
                <c:pt idx="3352">
                  <c:v>35012</c:v>
                </c:pt>
                <c:pt idx="3353">
                  <c:v>35013</c:v>
                </c:pt>
                <c:pt idx="3354">
                  <c:v>35016</c:v>
                </c:pt>
                <c:pt idx="3355">
                  <c:v>35017</c:v>
                </c:pt>
                <c:pt idx="3356">
                  <c:v>35018</c:v>
                </c:pt>
                <c:pt idx="3357">
                  <c:v>35019</c:v>
                </c:pt>
                <c:pt idx="3358">
                  <c:v>35020</c:v>
                </c:pt>
                <c:pt idx="3359">
                  <c:v>35023</c:v>
                </c:pt>
                <c:pt idx="3360">
                  <c:v>35024</c:v>
                </c:pt>
                <c:pt idx="3361">
                  <c:v>35025</c:v>
                </c:pt>
                <c:pt idx="3362">
                  <c:v>35026</c:v>
                </c:pt>
                <c:pt idx="3363">
                  <c:v>35027</c:v>
                </c:pt>
                <c:pt idx="3364">
                  <c:v>35030</c:v>
                </c:pt>
                <c:pt idx="3365">
                  <c:v>35031</c:v>
                </c:pt>
                <c:pt idx="3366">
                  <c:v>35032</c:v>
                </c:pt>
                <c:pt idx="3367">
                  <c:v>35033</c:v>
                </c:pt>
                <c:pt idx="3368">
                  <c:v>35034</c:v>
                </c:pt>
                <c:pt idx="3369">
                  <c:v>35037</c:v>
                </c:pt>
                <c:pt idx="3370">
                  <c:v>35038</c:v>
                </c:pt>
                <c:pt idx="3371">
                  <c:v>35039</c:v>
                </c:pt>
                <c:pt idx="3372">
                  <c:v>35040</c:v>
                </c:pt>
                <c:pt idx="3373">
                  <c:v>35041</c:v>
                </c:pt>
                <c:pt idx="3374">
                  <c:v>35044</c:v>
                </c:pt>
                <c:pt idx="3375">
                  <c:v>35045</c:v>
                </c:pt>
                <c:pt idx="3376">
                  <c:v>35046</c:v>
                </c:pt>
                <c:pt idx="3377">
                  <c:v>35047</c:v>
                </c:pt>
                <c:pt idx="3378">
                  <c:v>35048</c:v>
                </c:pt>
                <c:pt idx="3379">
                  <c:v>35051</c:v>
                </c:pt>
                <c:pt idx="3380">
                  <c:v>35052</c:v>
                </c:pt>
                <c:pt idx="3381">
                  <c:v>35053</c:v>
                </c:pt>
                <c:pt idx="3382">
                  <c:v>35054</c:v>
                </c:pt>
                <c:pt idx="3383">
                  <c:v>35055</c:v>
                </c:pt>
                <c:pt idx="3384">
                  <c:v>35058</c:v>
                </c:pt>
                <c:pt idx="3385">
                  <c:v>35059</c:v>
                </c:pt>
                <c:pt idx="3386">
                  <c:v>35060</c:v>
                </c:pt>
                <c:pt idx="3387">
                  <c:v>35061</c:v>
                </c:pt>
                <c:pt idx="3388">
                  <c:v>35062</c:v>
                </c:pt>
                <c:pt idx="3389">
                  <c:v>35065</c:v>
                </c:pt>
                <c:pt idx="3390">
                  <c:v>35066</c:v>
                </c:pt>
                <c:pt idx="3391">
                  <c:v>35067</c:v>
                </c:pt>
                <c:pt idx="3392">
                  <c:v>35068</c:v>
                </c:pt>
                <c:pt idx="3393">
                  <c:v>35069</c:v>
                </c:pt>
                <c:pt idx="3394">
                  <c:v>35072</c:v>
                </c:pt>
                <c:pt idx="3395">
                  <c:v>35073</c:v>
                </c:pt>
                <c:pt idx="3396">
                  <c:v>35074</c:v>
                </c:pt>
                <c:pt idx="3397">
                  <c:v>35075</c:v>
                </c:pt>
                <c:pt idx="3398">
                  <c:v>35076</c:v>
                </c:pt>
                <c:pt idx="3399">
                  <c:v>35079</c:v>
                </c:pt>
                <c:pt idx="3400">
                  <c:v>35080</c:v>
                </c:pt>
                <c:pt idx="3401">
                  <c:v>35081</c:v>
                </c:pt>
                <c:pt idx="3402">
                  <c:v>35082</c:v>
                </c:pt>
                <c:pt idx="3403">
                  <c:v>35083</c:v>
                </c:pt>
                <c:pt idx="3404">
                  <c:v>35086</c:v>
                </c:pt>
                <c:pt idx="3405">
                  <c:v>35087</c:v>
                </c:pt>
                <c:pt idx="3406">
                  <c:v>35088</c:v>
                </c:pt>
                <c:pt idx="3407">
                  <c:v>35089</c:v>
                </c:pt>
                <c:pt idx="3408">
                  <c:v>35090</c:v>
                </c:pt>
                <c:pt idx="3409">
                  <c:v>35093</c:v>
                </c:pt>
                <c:pt idx="3410">
                  <c:v>35094</c:v>
                </c:pt>
                <c:pt idx="3411">
                  <c:v>35095</c:v>
                </c:pt>
                <c:pt idx="3412">
                  <c:v>35096</c:v>
                </c:pt>
                <c:pt idx="3413">
                  <c:v>35097</c:v>
                </c:pt>
                <c:pt idx="3414">
                  <c:v>35100</c:v>
                </c:pt>
                <c:pt idx="3415">
                  <c:v>35101</c:v>
                </c:pt>
                <c:pt idx="3416">
                  <c:v>35102</c:v>
                </c:pt>
                <c:pt idx="3417">
                  <c:v>35103</c:v>
                </c:pt>
                <c:pt idx="3418">
                  <c:v>35104</c:v>
                </c:pt>
                <c:pt idx="3419">
                  <c:v>35107</c:v>
                </c:pt>
                <c:pt idx="3420">
                  <c:v>35108</c:v>
                </c:pt>
                <c:pt idx="3421">
                  <c:v>35109</c:v>
                </c:pt>
                <c:pt idx="3422">
                  <c:v>35110</c:v>
                </c:pt>
                <c:pt idx="3423">
                  <c:v>35111</c:v>
                </c:pt>
                <c:pt idx="3424">
                  <c:v>35114</c:v>
                </c:pt>
                <c:pt idx="3425">
                  <c:v>35115</c:v>
                </c:pt>
                <c:pt idx="3426">
                  <c:v>35116</c:v>
                </c:pt>
                <c:pt idx="3427">
                  <c:v>35117</c:v>
                </c:pt>
                <c:pt idx="3428">
                  <c:v>35118</c:v>
                </c:pt>
                <c:pt idx="3429">
                  <c:v>35121</c:v>
                </c:pt>
                <c:pt idx="3430">
                  <c:v>35122</c:v>
                </c:pt>
                <c:pt idx="3431">
                  <c:v>35123</c:v>
                </c:pt>
                <c:pt idx="3432">
                  <c:v>35124</c:v>
                </c:pt>
                <c:pt idx="3433">
                  <c:v>35125</c:v>
                </c:pt>
                <c:pt idx="3434">
                  <c:v>35128</c:v>
                </c:pt>
                <c:pt idx="3435">
                  <c:v>35129</c:v>
                </c:pt>
                <c:pt idx="3436">
                  <c:v>35130</c:v>
                </c:pt>
                <c:pt idx="3437">
                  <c:v>35131</c:v>
                </c:pt>
                <c:pt idx="3438">
                  <c:v>35132</c:v>
                </c:pt>
                <c:pt idx="3439">
                  <c:v>35135</c:v>
                </c:pt>
                <c:pt idx="3440">
                  <c:v>35136</c:v>
                </c:pt>
                <c:pt idx="3441">
                  <c:v>35137</c:v>
                </c:pt>
                <c:pt idx="3442">
                  <c:v>35138</c:v>
                </c:pt>
                <c:pt idx="3443">
                  <c:v>35139</c:v>
                </c:pt>
                <c:pt idx="3444">
                  <c:v>35142</c:v>
                </c:pt>
                <c:pt idx="3445">
                  <c:v>35143</c:v>
                </c:pt>
                <c:pt idx="3446">
                  <c:v>35144</c:v>
                </c:pt>
                <c:pt idx="3447">
                  <c:v>35145</c:v>
                </c:pt>
                <c:pt idx="3448">
                  <c:v>35146</c:v>
                </c:pt>
                <c:pt idx="3449">
                  <c:v>35149</c:v>
                </c:pt>
                <c:pt idx="3450">
                  <c:v>35150</c:v>
                </c:pt>
                <c:pt idx="3451">
                  <c:v>35151</c:v>
                </c:pt>
                <c:pt idx="3452">
                  <c:v>35152</c:v>
                </c:pt>
                <c:pt idx="3453">
                  <c:v>35153</c:v>
                </c:pt>
                <c:pt idx="3454">
                  <c:v>35156</c:v>
                </c:pt>
                <c:pt idx="3455">
                  <c:v>35157</c:v>
                </c:pt>
                <c:pt idx="3456">
                  <c:v>35158</c:v>
                </c:pt>
                <c:pt idx="3457">
                  <c:v>35159</c:v>
                </c:pt>
                <c:pt idx="3458">
                  <c:v>35160</c:v>
                </c:pt>
                <c:pt idx="3459">
                  <c:v>35163</c:v>
                </c:pt>
                <c:pt idx="3460">
                  <c:v>35164</c:v>
                </c:pt>
                <c:pt idx="3461">
                  <c:v>35165</c:v>
                </c:pt>
                <c:pt idx="3462">
                  <c:v>35166</c:v>
                </c:pt>
                <c:pt idx="3463">
                  <c:v>35167</c:v>
                </c:pt>
                <c:pt idx="3464">
                  <c:v>35170</c:v>
                </c:pt>
                <c:pt idx="3465">
                  <c:v>35171</c:v>
                </c:pt>
                <c:pt idx="3466">
                  <c:v>35172</c:v>
                </c:pt>
                <c:pt idx="3467">
                  <c:v>35173</c:v>
                </c:pt>
                <c:pt idx="3468">
                  <c:v>35174</c:v>
                </c:pt>
                <c:pt idx="3469">
                  <c:v>35177</c:v>
                </c:pt>
                <c:pt idx="3470">
                  <c:v>35178</c:v>
                </c:pt>
                <c:pt idx="3471">
                  <c:v>35179</c:v>
                </c:pt>
                <c:pt idx="3472">
                  <c:v>35180</c:v>
                </c:pt>
                <c:pt idx="3473">
                  <c:v>35181</c:v>
                </c:pt>
                <c:pt idx="3474">
                  <c:v>35184</c:v>
                </c:pt>
                <c:pt idx="3475">
                  <c:v>35185</c:v>
                </c:pt>
                <c:pt idx="3476">
                  <c:v>35186</c:v>
                </c:pt>
                <c:pt idx="3477">
                  <c:v>35187</c:v>
                </c:pt>
                <c:pt idx="3478">
                  <c:v>35188</c:v>
                </c:pt>
                <c:pt idx="3479">
                  <c:v>35191</c:v>
                </c:pt>
                <c:pt idx="3480">
                  <c:v>35192</c:v>
                </c:pt>
                <c:pt idx="3481">
                  <c:v>35193</c:v>
                </c:pt>
                <c:pt idx="3482">
                  <c:v>35194</c:v>
                </c:pt>
                <c:pt idx="3483">
                  <c:v>35195</c:v>
                </c:pt>
                <c:pt idx="3484">
                  <c:v>35198</c:v>
                </c:pt>
                <c:pt idx="3485">
                  <c:v>35199</c:v>
                </c:pt>
                <c:pt idx="3486">
                  <c:v>35200</c:v>
                </c:pt>
                <c:pt idx="3487">
                  <c:v>35201</c:v>
                </c:pt>
                <c:pt idx="3488">
                  <c:v>35202</c:v>
                </c:pt>
                <c:pt idx="3489">
                  <c:v>35205</c:v>
                </c:pt>
                <c:pt idx="3490">
                  <c:v>35206</c:v>
                </c:pt>
                <c:pt idx="3491">
                  <c:v>35207</c:v>
                </c:pt>
                <c:pt idx="3492">
                  <c:v>35208</c:v>
                </c:pt>
                <c:pt idx="3493">
                  <c:v>35209</c:v>
                </c:pt>
                <c:pt idx="3494">
                  <c:v>35212</c:v>
                </c:pt>
                <c:pt idx="3495">
                  <c:v>35213</c:v>
                </c:pt>
                <c:pt idx="3496">
                  <c:v>35214</c:v>
                </c:pt>
                <c:pt idx="3497">
                  <c:v>35215</c:v>
                </c:pt>
                <c:pt idx="3498">
                  <c:v>35216</c:v>
                </c:pt>
                <c:pt idx="3499">
                  <c:v>35219</c:v>
                </c:pt>
                <c:pt idx="3500">
                  <c:v>35220</c:v>
                </c:pt>
                <c:pt idx="3501">
                  <c:v>35221</c:v>
                </c:pt>
                <c:pt idx="3502">
                  <c:v>35222</c:v>
                </c:pt>
                <c:pt idx="3503">
                  <c:v>35223</c:v>
                </c:pt>
                <c:pt idx="3504">
                  <c:v>35226</c:v>
                </c:pt>
                <c:pt idx="3505">
                  <c:v>35227</c:v>
                </c:pt>
                <c:pt idx="3506">
                  <c:v>35228</c:v>
                </c:pt>
                <c:pt idx="3507">
                  <c:v>35229</c:v>
                </c:pt>
                <c:pt idx="3508">
                  <c:v>35230</c:v>
                </c:pt>
                <c:pt idx="3509">
                  <c:v>35233</c:v>
                </c:pt>
                <c:pt idx="3510">
                  <c:v>35234</c:v>
                </c:pt>
                <c:pt idx="3511">
                  <c:v>35235</c:v>
                </c:pt>
                <c:pt idx="3512">
                  <c:v>35236</c:v>
                </c:pt>
                <c:pt idx="3513">
                  <c:v>35237</c:v>
                </c:pt>
                <c:pt idx="3514">
                  <c:v>35240</c:v>
                </c:pt>
                <c:pt idx="3515">
                  <c:v>35241</c:v>
                </c:pt>
                <c:pt idx="3516">
                  <c:v>35242</c:v>
                </c:pt>
                <c:pt idx="3517">
                  <c:v>35243</c:v>
                </c:pt>
                <c:pt idx="3518">
                  <c:v>35244</c:v>
                </c:pt>
                <c:pt idx="3519">
                  <c:v>35247</c:v>
                </c:pt>
                <c:pt idx="3520">
                  <c:v>35248</c:v>
                </c:pt>
                <c:pt idx="3521">
                  <c:v>35249</c:v>
                </c:pt>
                <c:pt idx="3522">
                  <c:v>35250</c:v>
                </c:pt>
                <c:pt idx="3523">
                  <c:v>35251</c:v>
                </c:pt>
                <c:pt idx="3524">
                  <c:v>35254</c:v>
                </c:pt>
                <c:pt idx="3525">
                  <c:v>35255</c:v>
                </c:pt>
                <c:pt idx="3526">
                  <c:v>35256</c:v>
                </c:pt>
                <c:pt idx="3527">
                  <c:v>35257</c:v>
                </c:pt>
                <c:pt idx="3528">
                  <c:v>35258</c:v>
                </c:pt>
                <c:pt idx="3529">
                  <c:v>35261</c:v>
                </c:pt>
                <c:pt idx="3530">
                  <c:v>35262</c:v>
                </c:pt>
                <c:pt idx="3531">
                  <c:v>35263</c:v>
                </c:pt>
                <c:pt idx="3532">
                  <c:v>35264</c:v>
                </c:pt>
                <c:pt idx="3533">
                  <c:v>35265</c:v>
                </c:pt>
                <c:pt idx="3534">
                  <c:v>35268</c:v>
                </c:pt>
                <c:pt idx="3535">
                  <c:v>35269</c:v>
                </c:pt>
                <c:pt idx="3536">
                  <c:v>35270</c:v>
                </c:pt>
                <c:pt idx="3537">
                  <c:v>35271</c:v>
                </c:pt>
                <c:pt idx="3538">
                  <c:v>35272</c:v>
                </c:pt>
                <c:pt idx="3539">
                  <c:v>35275</c:v>
                </c:pt>
                <c:pt idx="3540">
                  <c:v>35276</c:v>
                </c:pt>
                <c:pt idx="3541">
                  <c:v>35277</c:v>
                </c:pt>
                <c:pt idx="3542">
                  <c:v>35278</c:v>
                </c:pt>
                <c:pt idx="3543">
                  <c:v>35279</c:v>
                </c:pt>
                <c:pt idx="3544">
                  <c:v>35282</c:v>
                </c:pt>
                <c:pt idx="3545">
                  <c:v>35283</c:v>
                </c:pt>
                <c:pt idx="3546">
                  <c:v>35284</c:v>
                </c:pt>
                <c:pt idx="3547">
                  <c:v>35285</c:v>
                </c:pt>
                <c:pt idx="3548">
                  <c:v>35286</c:v>
                </c:pt>
                <c:pt idx="3549">
                  <c:v>35289</c:v>
                </c:pt>
                <c:pt idx="3550">
                  <c:v>35290</c:v>
                </c:pt>
                <c:pt idx="3551">
                  <c:v>35291</c:v>
                </c:pt>
                <c:pt idx="3552">
                  <c:v>35292</c:v>
                </c:pt>
                <c:pt idx="3553">
                  <c:v>35293</c:v>
                </c:pt>
                <c:pt idx="3554">
                  <c:v>35296</c:v>
                </c:pt>
                <c:pt idx="3555">
                  <c:v>35297</c:v>
                </c:pt>
                <c:pt idx="3556">
                  <c:v>35298</c:v>
                </c:pt>
                <c:pt idx="3557">
                  <c:v>35299</c:v>
                </c:pt>
                <c:pt idx="3558">
                  <c:v>35300</c:v>
                </c:pt>
                <c:pt idx="3559">
                  <c:v>35303</c:v>
                </c:pt>
                <c:pt idx="3560">
                  <c:v>35304</c:v>
                </c:pt>
                <c:pt idx="3561">
                  <c:v>35305</c:v>
                </c:pt>
                <c:pt idx="3562">
                  <c:v>35306</c:v>
                </c:pt>
                <c:pt idx="3563">
                  <c:v>35307</c:v>
                </c:pt>
                <c:pt idx="3564">
                  <c:v>35310</c:v>
                </c:pt>
                <c:pt idx="3565">
                  <c:v>35311</c:v>
                </c:pt>
                <c:pt idx="3566">
                  <c:v>35312</c:v>
                </c:pt>
                <c:pt idx="3567">
                  <c:v>35313</c:v>
                </c:pt>
                <c:pt idx="3568">
                  <c:v>35314</c:v>
                </c:pt>
                <c:pt idx="3569">
                  <c:v>35317</c:v>
                </c:pt>
                <c:pt idx="3570">
                  <c:v>35318</c:v>
                </c:pt>
                <c:pt idx="3571">
                  <c:v>35319</c:v>
                </c:pt>
                <c:pt idx="3572">
                  <c:v>35320</c:v>
                </c:pt>
                <c:pt idx="3573">
                  <c:v>35321</c:v>
                </c:pt>
                <c:pt idx="3574">
                  <c:v>35324</c:v>
                </c:pt>
                <c:pt idx="3575">
                  <c:v>35325</c:v>
                </c:pt>
                <c:pt idx="3576">
                  <c:v>35326</c:v>
                </c:pt>
                <c:pt idx="3577">
                  <c:v>35327</c:v>
                </c:pt>
                <c:pt idx="3578">
                  <c:v>35328</c:v>
                </c:pt>
                <c:pt idx="3579">
                  <c:v>35331</c:v>
                </c:pt>
                <c:pt idx="3580">
                  <c:v>35332</c:v>
                </c:pt>
                <c:pt idx="3581">
                  <c:v>35333</c:v>
                </c:pt>
                <c:pt idx="3582">
                  <c:v>35334</c:v>
                </c:pt>
                <c:pt idx="3583">
                  <c:v>35335</c:v>
                </c:pt>
                <c:pt idx="3584">
                  <c:v>35338</c:v>
                </c:pt>
                <c:pt idx="3585">
                  <c:v>35339</c:v>
                </c:pt>
                <c:pt idx="3586">
                  <c:v>35340</c:v>
                </c:pt>
                <c:pt idx="3587">
                  <c:v>35341</c:v>
                </c:pt>
                <c:pt idx="3588">
                  <c:v>35342</c:v>
                </c:pt>
                <c:pt idx="3589">
                  <c:v>35345</c:v>
                </c:pt>
                <c:pt idx="3590">
                  <c:v>35346</c:v>
                </c:pt>
                <c:pt idx="3591">
                  <c:v>35347</c:v>
                </c:pt>
                <c:pt idx="3592">
                  <c:v>35348</c:v>
                </c:pt>
                <c:pt idx="3593">
                  <c:v>35349</c:v>
                </c:pt>
                <c:pt idx="3594">
                  <c:v>35352</c:v>
                </c:pt>
                <c:pt idx="3595">
                  <c:v>35353</c:v>
                </c:pt>
                <c:pt idx="3596">
                  <c:v>35354</c:v>
                </c:pt>
                <c:pt idx="3597">
                  <c:v>35355</c:v>
                </c:pt>
                <c:pt idx="3598">
                  <c:v>35356</c:v>
                </c:pt>
                <c:pt idx="3599">
                  <c:v>35359</c:v>
                </c:pt>
                <c:pt idx="3600">
                  <c:v>35360</c:v>
                </c:pt>
                <c:pt idx="3601">
                  <c:v>35361</c:v>
                </c:pt>
                <c:pt idx="3602">
                  <c:v>35362</c:v>
                </c:pt>
                <c:pt idx="3603">
                  <c:v>35363</c:v>
                </c:pt>
                <c:pt idx="3604">
                  <c:v>35366</c:v>
                </c:pt>
                <c:pt idx="3605">
                  <c:v>35367</c:v>
                </c:pt>
                <c:pt idx="3606">
                  <c:v>35368</c:v>
                </c:pt>
                <c:pt idx="3607">
                  <c:v>35369</c:v>
                </c:pt>
                <c:pt idx="3608">
                  <c:v>35370</c:v>
                </c:pt>
                <c:pt idx="3609">
                  <c:v>35373</c:v>
                </c:pt>
                <c:pt idx="3610">
                  <c:v>35374</c:v>
                </c:pt>
                <c:pt idx="3611">
                  <c:v>35375</c:v>
                </c:pt>
                <c:pt idx="3612">
                  <c:v>35376</c:v>
                </c:pt>
                <c:pt idx="3613">
                  <c:v>35377</c:v>
                </c:pt>
                <c:pt idx="3614">
                  <c:v>35380</c:v>
                </c:pt>
                <c:pt idx="3615">
                  <c:v>35381</c:v>
                </c:pt>
                <c:pt idx="3616">
                  <c:v>35382</c:v>
                </c:pt>
                <c:pt idx="3617">
                  <c:v>35383</c:v>
                </c:pt>
                <c:pt idx="3618">
                  <c:v>35384</c:v>
                </c:pt>
                <c:pt idx="3619">
                  <c:v>35387</c:v>
                </c:pt>
                <c:pt idx="3620">
                  <c:v>35388</c:v>
                </c:pt>
                <c:pt idx="3621">
                  <c:v>35389</c:v>
                </c:pt>
                <c:pt idx="3622">
                  <c:v>35390</c:v>
                </c:pt>
                <c:pt idx="3623">
                  <c:v>35391</c:v>
                </c:pt>
                <c:pt idx="3624">
                  <c:v>35394</c:v>
                </c:pt>
                <c:pt idx="3625">
                  <c:v>35395</c:v>
                </c:pt>
                <c:pt idx="3626">
                  <c:v>35396</c:v>
                </c:pt>
                <c:pt idx="3627">
                  <c:v>35397</c:v>
                </c:pt>
                <c:pt idx="3628">
                  <c:v>35398</c:v>
                </c:pt>
                <c:pt idx="3629">
                  <c:v>35401</c:v>
                </c:pt>
                <c:pt idx="3630">
                  <c:v>35402</c:v>
                </c:pt>
                <c:pt idx="3631">
                  <c:v>35403</c:v>
                </c:pt>
                <c:pt idx="3632">
                  <c:v>35404</c:v>
                </c:pt>
                <c:pt idx="3633">
                  <c:v>35405</c:v>
                </c:pt>
                <c:pt idx="3634">
                  <c:v>35408</c:v>
                </c:pt>
                <c:pt idx="3635">
                  <c:v>35409</c:v>
                </c:pt>
                <c:pt idx="3636">
                  <c:v>35410</c:v>
                </c:pt>
                <c:pt idx="3637">
                  <c:v>35411</c:v>
                </c:pt>
                <c:pt idx="3638">
                  <c:v>35412</c:v>
                </c:pt>
                <c:pt idx="3639">
                  <c:v>35415</c:v>
                </c:pt>
                <c:pt idx="3640">
                  <c:v>35416</c:v>
                </c:pt>
                <c:pt idx="3641">
                  <c:v>35417</c:v>
                </c:pt>
                <c:pt idx="3642">
                  <c:v>35418</c:v>
                </c:pt>
                <c:pt idx="3643">
                  <c:v>35419</c:v>
                </c:pt>
                <c:pt idx="3644">
                  <c:v>35422</c:v>
                </c:pt>
                <c:pt idx="3645">
                  <c:v>35423</c:v>
                </c:pt>
                <c:pt idx="3646">
                  <c:v>35424</c:v>
                </c:pt>
                <c:pt idx="3647">
                  <c:v>35425</c:v>
                </c:pt>
                <c:pt idx="3648">
                  <c:v>35426</c:v>
                </c:pt>
                <c:pt idx="3649">
                  <c:v>35429</c:v>
                </c:pt>
                <c:pt idx="3650">
                  <c:v>35430</c:v>
                </c:pt>
                <c:pt idx="3651">
                  <c:v>35431</c:v>
                </c:pt>
                <c:pt idx="3652">
                  <c:v>35432</c:v>
                </c:pt>
                <c:pt idx="3653">
                  <c:v>35433</c:v>
                </c:pt>
                <c:pt idx="3654">
                  <c:v>35436</c:v>
                </c:pt>
                <c:pt idx="3655">
                  <c:v>35437</c:v>
                </c:pt>
                <c:pt idx="3656">
                  <c:v>35438</c:v>
                </c:pt>
                <c:pt idx="3657">
                  <c:v>35439</c:v>
                </c:pt>
                <c:pt idx="3658">
                  <c:v>35440</c:v>
                </c:pt>
                <c:pt idx="3659">
                  <c:v>35443</c:v>
                </c:pt>
                <c:pt idx="3660">
                  <c:v>35444</c:v>
                </c:pt>
                <c:pt idx="3661">
                  <c:v>35445</c:v>
                </c:pt>
                <c:pt idx="3662">
                  <c:v>35446</c:v>
                </c:pt>
                <c:pt idx="3663">
                  <c:v>35447</c:v>
                </c:pt>
                <c:pt idx="3664">
                  <c:v>35450</c:v>
                </c:pt>
                <c:pt idx="3665">
                  <c:v>35451</c:v>
                </c:pt>
                <c:pt idx="3666">
                  <c:v>35452</c:v>
                </c:pt>
                <c:pt idx="3667">
                  <c:v>35453</c:v>
                </c:pt>
                <c:pt idx="3668">
                  <c:v>35454</c:v>
                </c:pt>
                <c:pt idx="3669">
                  <c:v>35457</c:v>
                </c:pt>
                <c:pt idx="3670">
                  <c:v>35458</c:v>
                </c:pt>
                <c:pt idx="3671">
                  <c:v>35459</c:v>
                </c:pt>
                <c:pt idx="3672">
                  <c:v>35460</c:v>
                </c:pt>
                <c:pt idx="3673">
                  <c:v>35461</c:v>
                </c:pt>
                <c:pt idx="3674">
                  <c:v>35464</c:v>
                </c:pt>
                <c:pt idx="3675">
                  <c:v>35465</c:v>
                </c:pt>
                <c:pt idx="3676">
                  <c:v>35466</c:v>
                </c:pt>
                <c:pt idx="3677">
                  <c:v>35467</c:v>
                </c:pt>
                <c:pt idx="3678">
                  <c:v>35468</c:v>
                </c:pt>
                <c:pt idx="3679">
                  <c:v>35471</c:v>
                </c:pt>
                <c:pt idx="3680">
                  <c:v>35472</c:v>
                </c:pt>
                <c:pt idx="3681">
                  <c:v>35473</c:v>
                </c:pt>
                <c:pt idx="3682">
                  <c:v>35474</c:v>
                </c:pt>
                <c:pt idx="3683">
                  <c:v>35475</c:v>
                </c:pt>
                <c:pt idx="3684">
                  <c:v>35478</c:v>
                </c:pt>
                <c:pt idx="3685">
                  <c:v>35479</c:v>
                </c:pt>
                <c:pt idx="3686">
                  <c:v>35480</c:v>
                </c:pt>
                <c:pt idx="3687">
                  <c:v>35481</c:v>
                </c:pt>
                <c:pt idx="3688">
                  <c:v>35482</c:v>
                </c:pt>
                <c:pt idx="3689">
                  <c:v>35485</c:v>
                </c:pt>
                <c:pt idx="3690">
                  <c:v>35486</c:v>
                </c:pt>
                <c:pt idx="3691">
                  <c:v>35487</c:v>
                </c:pt>
                <c:pt idx="3692">
                  <c:v>35488</c:v>
                </c:pt>
                <c:pt idx="3693">
                  <c:v>35489</c:v>
                </c:pt>
                <c:pt idx="3694">
                  <c:v>35492</c:v>
                </c:pt>
                <c:pt idx="3695">
                  <c:v>35493</c:v>
                </c:pt>
                <c:pt idx="3696">
                  <c:v>35494</c:v>
                </c:pt>
                <c:pt idx="3697">
                  <c:v>35495</c:v>
                </c:pt>
                <c:pt idx="3698">
                  <c:v>35496</c:v>
                </c:pt>
                <c:pt idx="3699">
                  <c:v>35499</c:v>
                </c:pt>
                <c:pt idx="3700">
                  <c:v>35500</c:v>
                </c:pt>
                <c:pt idx="3701">
                  <c:v>35501</c:v>
                </c:pt>
                <c:pt idx="3702">
                  <c:v>35502</c:v>
                </c:pt>
                <c:pt idx="3703">
                  <c:v>35503</c:v>
                </c:pt>
                <c:pt idx="3704">
                  <c:v>35506</c:v>
                </c:pt>
                <c:pt idx="3705">
                  <c:v>35507</c:v>
                </c:pt>
                <c:pt idx="3706">
                  <c:v>35508</c:v>
                </c:pt>
                <c:pt idx="3707">
                  <c:v>35509</c:v>
                </c:pt>
                <c:pt idx="3708">
                  <c:v>35510</c:v>
                </c:pt>
                <c:pt idx="3709">
                  <c:v>35513</c:v>
                </c:pt>
                <c:pt idx="3710">
                  <c:v>35514</c:v>
                </c:pt>
                <c:pt idx="3711">
                  <c:v>35515</c:v>
                </c:pt>
                <c:pt idx="3712">
                  <c:v>35516</c:v>
                </c:pt>
                <c:pt idx="3713">
                  <c:v>35517</c:v>
                </c:pt>
                <c:pt idx="3714">
                  <c:v>35520</c:v>
                </c:pt>
                <c:pt idx="3715">
                  <c:v>35521</c:v>
                </c:pt>
                <c:pt idx="3716">
                  <c:v>35522</c:v>
                </c:pt>
                <c:pt idx="3717">
                  <c:v>35523</c:v>
                </c:pt>
                <c:pt idx="3718">
                  <c:v>35524</c:v>
                </c:pt>
                <c:pt idx="3719">
                  <c:v>35527</c:v>
                </c:pt>
                <c:pt idx="3720">
                  <c:v>35528</c:v>
                </c:pt>
                <c:pt idx="3721">
                  <c:v>35529</c:v>
                </c:pt>
                <c:pt idx="3722">
                  <c:v>35530</c:v>
                </c:pt>
                <c:pt idx="3723">
                  <c:v>35531</c:v>
                </c:pt>
                <c:pt idx="3724">
                  <c:v>35534</c:v>
                </c:pt>
                <c:pt idx="3725">
                  <c:v>35535</c:v>
                </c:pt>
                <c:pt idx="3726">
                  <c:v>35536</c:v>
                </c:pt>
                <c:pt idx="3727">
                  <c:v>35537</c:v>
                </c:pt>
                <c:pt idx="3728">
                  <c:v>35538</c:v>
                </c:pt>
                <c:pt idx="3729">
                  <c:v>35541</c:v>
                </c:pt>
                <c:pt idx="3730">
                  <c:v>35542</c:v>
                </c:pt>
                <c:pt idx="3731">
                  <c:v>35543</c:v>
                </c:pt>
                <c:pt idx="3732">
                  <c:v>35544</c:v>
                </c:pt>
                <c:pt idx="3733">
                  <c:v>35545</c:v>
                </c:pt>
                <c:pt idx="3734">
                  <c:v>35548</c:v>
                </c:pt>
                <c:pt idx="3735">
                  <c:v>35549</c:v>
                </c:pt>
                <c:pt idx="3736">
                  <c:v>35550</c:v>
                </c:pt>
                <c:pt idx="3737">
                  <c:v>35551</c:v>
                </c:pt>
                <c:pt idx="3738">
                  <c:v>35552</c:v>
                </c:pt>
                <c:pt idx="3739">
                  <c:v>35555</c:v>
                </c:pt>
                <c:pt idx="3740">
                  <c:v>35556</c:v>
                </c:pt>
                <c:pt idx="3741">
                  <c:v>35557</c:v>
                </c:pt>
                <c:pt idx="3742">
                  <c:v>35558</c:v>
                </c:pt>
                <c:pt idx="3743">
                  <c:v>35559</c:v>
                </c:pt>
                <c:pt idx="3744">
                  <c:v>35562</c:v>
                </c:pt>
                <c:pt idx="3745">
                  <c:v>35563</c:v>
                </c:pt>
                <c:pt idx="3746">
                  <c:v>35564</c:v>
                </c:pt>
                <c:pt idx="3747">
                  <c:v>35565</c:v>
                </c:pt>
                <c:pt idx="3748">
                  <c:v>35566</c:v>
                </c:pt>
                <c:pt idx="3749">
                  <c:v>35569</c:v>
                </c:pt>
                <c:pt idx="3750">
                  <c:v>35570</c:v>
                </c:pt>
                <c:pt idx="3751">
                  <c:v>35571</c:v>
                </c:pt>
                <c:pt idx="3752">
                  <c:v>35572</c:v>
                </c:pt>
                <c:pt idx="3753">
                  <c:v>35573</c:v>
                </c:pt>
                <c:pt idx="3754">
                  <c:v>35576</c:v>
                </c:pt>
                <c:pt idx="3755">
                  <c:v>35577</c:v>
                </c:pt>
                <c:pt idx="3756">
                  <c:v>35578</c:v>
                </c:pt>
                <c:pt idx="3757">
                  <c:v>35579</c:v>
                </c:pt>
                <c:pt idx="3758">
                  <c:v>35580</c:v>
                </c:pt>
                <c:pt idx="3759">
                  <c:v>35583</c:v>
                </c:pt>
                <c:pt idx="3760">
                  <c:v>35584</c:v>
                </c:pt>
                <c:pt idx="3761">
                  <c:v>35585</c:v>
                </c:pt>
                <c:pt idx="3762">
                  <c:v>35586</c:v>
                </c:pt>
                <c:pt idx="3763">
                  <c:v>35587</c:v>
                </c:pt>
                <c:pt idx="3764">
                  <c:v>35590</c:v>
                </c:pt>
                <c:pt idx="3765">
                  <c:v>35591</c:v>
                </c:pt>
                <c:pt idx="3766">
                  <c:v>35592</c:v>
                </c:pt>
                <c:pt idx="3767">
                  <c:v>35593</c:v>
                </c:pt>
                <c:pt idx="3768">
                  <c:v>35594</c:v>
                </c:pt>
                <c:pt idx="3769">
                  <c:v>35597</c:v>
                </c:pt>
                <c:pt idx="3770">
                  <c:v>35598</c:v>
                </c:pt>
                <c:pt idx="3771">
                  <c:v>35599</c:v>
                </c:pt>
                <c:pt idx="3772">
                  <c:v>35600</c:v>
                </c:pt>
                <c:pt idx="3773">
                  <c:v>35601</c:v>
                </c:pt>
                <c:pt idx="3774">
                  <c:v>35604</c:v>
                </c:pt>
                <c:pt idx="3775">
                  <c:v>35605</c:v>
                </c:pt>
                <c:pt idx="3776">
                  <c:v>35606</c:v>
                </c:pt>
                <c:pt idx="3777">
                  <c:v>35607</c:v>
                </c:pt>
                <c:pt idx="3778">
                  <c:v>35608</c:v>
                </c:pt>
                <c:pt idx="3779">
                  <c:v>35611</c:v>
                </c:pt>
                <c:pt idx="3780">
                  <c:v>35612</c:v>
                </c:pt>
                <c:pt idx="3781">
                  <c:v>35613</c:v>
                </c:pt>
                <c:pt idx="3782">
                  <c:v>35614</c:v>
                </c:pt>
                <c:pt idx="3783">
                  <c:v>35615</c:v>
                </c:pt>
                <c:pt idx="3784">
                  <c:v>35618</c:v>
                </c:pt>
                <c:pt idx="3785">
                  <c:v>35619</c:v>
                </c:pt>
                <c:pt idx="3786">
                  <c:v>35620</c:v>
                </c:pt>
                <c:pt idx="3787">
                  <c:v>35621</c:v>
                </c:pt>
                <c:pt idx="3788">
                  <c:v>35622</c:v>
                </c:pt>
                <c:pt idx="3789">
                  <c:v>35625</c:v>
                </c:pt>
                <c:pt idx="3790">
                  <c:v>35626</c:v>
                </c:pt>
                <c:pt idx="3791">
                  <c:v>35627</c:v>
                </c:pt>
                <c:pt idx="3792">
                  <c:v>35628</c:v>
                </c:pt>
                <c:pt idx="3793">
                  <c:v>35629</c:v>
                </c:pt>
                <c:pt idx="3794">
                  <c:v>35632</c:v>
                </c:pt>
                <c:pt idx="3795">
                  <c:v>35633</c:v>
                </c:pt>
                <c:pt idx="3796">
                  <c:v>35634</c:v>
                </c:pt>
                <c:pt idx="3797">
                  <c:v>35635</c:v>
                </c:pt>
                <c:pt idx="3798">
                  <c:v>35636</c:v>
                </c:pt>
                <c:pt idx="3799">
                  <c:v>35639</c:v>
                </c:pt>
                <c:pt idx="3800">
                  <c:v>35640</c:v>
                </c:pt>
                <c:pt idx="3801">
                  <c:v>35641</c:v>
                </c:pt>
                <c:pt idx="3802">
                  <c:v>35642</c:v>
                </c:pt>
                <c:pt idx="3803">
                  <c:v>35643</c:v>
                </c:pt>
                <c:pt idx="3804">
                  <c:v>35646</c:v>
                </c:pt>
                <c:pt idx="3805">
                  <c:v>35647</c:v>
                </c:pt>
                <c:pt idx="3806">
                  <c:v>35648</c:v>
                </c:pt>
                <c:pt idx="3807">
                  <c:v>35649</c:v>
                </c:pt>
                <c:pt idx="3808">
                  <c:v>35650</c:v>
                </c:pt>
                <c:pt idx="3809">
                  <c:v>35653</c:v>
                </c:pt>
                <c:pt idx="3810">
                  <c:v>35654</c:v>
                </c:pt>
                <c:pt idx="3811">
                  <c:v>35655</c:v>
                </c:pt>
                <c:pt idx="3812">
                  <c:v>35656</c:v>
                </c:pt>
                <c:pt idx="3813">
                  <c:v>35657</c:v>
                </c:pt>
                <c:pt idx="3814">
                  <c:v>35660</c:v>
                </c:pt>
                <c:pt idx="3815">
                  <c:v>35661</c:v>
                </c:pt>
                <c:pt idx="3816">
                  <c:v>35662</c:v>
                </c:pt>
                <c:pt idx="3817">
                  <c:v>35663</c:v>
                </c:pt>
                <c:pt idx="3818">
                  <c:v>35664</c:v>
                </c:pt>
                <c:pt idx="3819">
                  <c:v>35667</c:v>
                </c:pt>
                <c:pt idx="3820">
                  <c:v>35668</c:v>
                </c:pt>
                <c:pt idx="3821">
                  <c:v>35669</c:v>
                </c:pt>
                <c:pt idx="3822">
                  <c:v>35670</c:v>
                </c:pt>
                <c:pt idx="3823">
                  <c:v>35671</c:v>
                </c:pt>
                <c:pt idx="3824">
                  <c:v>35674</c:v>
                </c:pt>
                <c:pt idx="3825">
                  <c:v>35675</c:v>
                </c:pt>
                <c:pt idx="3826">
                  <c:v>35676</c:v>
                </c:pt>
                <c:pt idx="3827">
                  <c:v>35677</c:v>
                </c:pt>
                <c:pt idx="3828">
                  <c:v>35678</c:v>
                </c:pt>
                <c:pt idx="3829">
                  <c:v>35681</c:v>
                </c:pt>
                <c:pt idx="3830">
                  <c:v>35682</c:v>
                </c:pt>
                <c:pt idx="3831">
                  <c:v>35683</c:v>
                </c:pt>
                <c:pt idx="3832">
                  <c:v>35684</c:v>
                </c:pt>
                <c:pt idx="3833">
                  <c:v>35685</c:v>
                </c:pt>
                <c:pt idx="3834">
                  <c:v>35688</c:v>
                </c:pt>
                <c:pt idx="3835">
                  <c:v>35689</c:v>
                </c:pt>
                <c:pt idx="3836">
                  <c:v>35690</c:v>
                </c:pt>
                <c:pt idx="3837">
                  <c:v>35691</c:v>
                </c:pt>
                <c:pt idx="3838">
                  <c:v>35692</c:v>
                </c:pt>
                <c:pt idx="3839">
                  <c:v>35695</c:v>
                </c:pt>
                <c:pt idx="3840">
                  <c:v>35696</c:v>
                </c:pt>
                <c:pt idx="3841">
                  <c:v>35697</c:v>
                </c:pt>
                <c:pt idx="3842">
                  <c:v>35698</c:v>
                </c:pt>
                <c:pt idx="3843">
                  <c:v>35699</c:v>
                </c:pt>
                <c:pt idx="3844">
                  <c:v>35702</c:v>
                </c:pt>
                <c:pt idx="3845">
                  <c:v>35703</c:v>
                </c:pt>
                <c:pt idx="3846">
                  <c:v>35704</c:v>
                </c:pt>
                <c:pt idx="3847">
                  <c:v>35705</c:v>
                </c:pt>
                <c:pt idx="3848">
                  <c:v>35706</c:v>
                </c:pt>
                <c:pt idx="3849">
                  <c:v>35709</c:v>
                </c:pt>
                <c:pt idx="3850">
                  <c:v>35710</c:v>
                </c:pt>
                <c:pt idx="3851">
                  <c:v>35711</c:v>
                </c:pt>
                <c:pt idx="3852">
                  <c:v>35712</c:v>
                </c:pt>
                <c:pt idx="3853">
                  <c:v>35713</c:v>
                </c:pt>
                <c:pt idx="3854">
                  <c:v>35716</c:v>
                </c:pt>
                <c:pt idx="3855">
                  <c:v>35717</c:v>
                </c:pt>
                <c:pt idx="3856">
                  <c:v>35718</c:v>
                </c:pt>
                <c:pt idx="3857">
                  <c:v>35719</c:v>
                </c:pt>
                <c:pt idx="3858">
                  <c:v>35720</c:v>
                </c:pt>
                <c:pt idx="3859">
                  <c:v>35723</c:v>
                </c:pt>
                <c:pt idx="3860">
                  <c:v>35724</c:v>
                </c:pt>
                <c:pt idx="3861">
                  <c:v>35725</c:v>
                </c:pt>
                <c:pt idx="3862">
                  <c:v>35726</c:v>
                </c:pt>
                <c:pt idx="3863">
                  <c:v>35727</c:v>
                </c:pt>
                <c:pt idx="3864">
                  <c:v>35730</c:v>
                </c:pt>
                <c:pt idx="3865">
                  <c:v>35731</c:v>
                </c:pt>
                <c:pt idx="3866">
                  <c:v>35732</c:v>
                </c:pt>
                <c:pt idx="3867">
                  <c:v>35733</c:v>
                </c:pt>
                <c:pt idx="3868">
                  <c:v>35734</c:v>
                </c:pt>
                <c:pt idx="3869">
                  <c:v>35737</c:v>
                </c:pt>
                <c:pt idx="3870">
                  <c:v>35738</c:v>
                </c:pt>
                <c:pt idx="3871">
                  <c:v>35739</c:v>
                </c:pt>
                <c:pt idx="3872">
                  <c:v>35740</c:v>
                </c:pt>
                <c:pt idx="3873">
                  <c:v>35741</c:v>
                </c:pt>
                <c:pt idx="3874">
                  <c:v>35744</c:v>
                </c:pt>
                <c:pt idx="3875">
                  <c:v>35745</c:v>
                </c:pt>
                <c:pt idx="3876">
                  <c:v>35746</c:v>
                </c:pt>
                <c:pt idx="3877">
                  <c:v>35747</c:v>
                </c:pt>
                <c:pt idx="3878">
                  <c:v>35748</c:v>
                </c:pt>
                <c:pt idx="3879">
                  <c:v>35751</c:v>
                </c:pt>
                <c:pt idx="3880">
                  <c:v>35752</c:v>
                </c:pt>
                <c:pt idx="3881">
                  <c:v>35753</c:v>
                </c:pt>
                <c:pt idx="3882">
                  <c:v>35754</c:v>
                </c:pt>
                <c:pt idx="3883">
                  <c:v>35755</c:v>
                </c:pt>
                <c:pt idx="3884">
                  <c:v>35758</c:v>
                </c:pt>
                <c:pt idx="3885">
                  <c:v>35759</c:v>
                </c:pt>
                <c:pt idx="3886">
                  <c:v>35760</c:v>
                </c:pt>
                <c:pt idx="3887">
                  <c:v>35761</c:v>
                </c:pt>
                <c:pt idx="3888">
                  <c:v>35762</c:v>
                </c:pt>
                <c:pt idx="3889">
                  <c:v>35765</c:v>
                </c:pt>
                <c:pt idx="3890">
                  <c:v>35766</c:v>
                </c:pt>
                <c:pt idx="3891">
                  <c:v>35767</c:v>
                </c:pt>
                <c:pt idx="3892">
                  <c:v>35768</c:v>
                </c:pt>
                <c:pt idx="3893">
                  <c:v>35769</c:v>
                </c:pt>
                <c:pt idx="3894">
                  <c:v>35772</c:v>
                </c:pt>
                <c:pt idx="3895">
                  <c:v>35773</c:v>
                </c:pt>
                <c:pt idx="3896">
                  <c:v>35774</c:v>
                </c:pt>
                <c:pt idx="3897">
                  <c:v>35775</c:v>
                </c:pt>
                <c:pt idx="3898">
                  <c:v>35776</c:v>
                </c:pt>
                <c:pt idx="3899">
                  <c:v>35779</c:v>
                </c:pt>
                <c:pt idx="3900">
                  <c:v>35780</c:v>
                </c:pt>
                <c:pt idx="3901">
                  <c:v>35781</c:v>
                </c:pt>
                <c:pt idx="3902">
                  <c:v>35782</c:v>
                </c:pt>
                <c:pt idx="3903">
                  <c:v>35783</c:v>
                </c:pt>
                <c:pt idx="3904">
                  <c:v>35786</c:v>
                </c:pt>
                <c:pt idx="3905">
                  <c:v>35787</c:v>
                </c:pt>
                <c:pt idx="3906">
                  <c:v>35788</c:v>
                </c:pt>
                <c:pt idx="3907">
                  <c:v>35789</c:v>
                </c:pt>
                <c:pt idx="3908">
                  <c:v>35790</c:v>
                </c:pt>
                <c:pt idx="3909">
                  <c:v>35793</c:v>
                </c:pt>
                <c:pt idx="3910">
                  <c:v>35794</c:v>
                </c:pt>
                <c:pt idx="3911">
                  <c:v>35795</c:v>
                </c:pt>
                <c:pt idx="3912">
                  <c:v>35796</c:v>
                </c:pt>
                <c:pt idx="3913">
                  <c:v>35797</c:v>
                </c:pt>
                <c:pt idx="3914">
                  <c:v>35800</c:v>
                </c:pt>
                <c:pt idx="3915">
                  <c:v>35801</c:v>
                </c:pt>
                <c:pt idx="3916">
                  <c:v>35802</c:v>
                </c:pt>
                <c:pt idx="3917">
                  <c:v>35803</c:v>
                </c:pt>
                <c:pt idx="3918">
                  <c:v>35804</c:v>
                </c:pt>
                <c:pt idx="3919">
                  <c:v>35807</c:v>
                </c:pt>
                <c:pt idx="3920">
                  <c:v>35808</c:v>
                </c:pt>
                <c:pt idx="3921">
                  <c:v>35809</c:v>
                </c:pt>
                <c:pt idx="3922">
                  <c:v>35810</c:v>
                </c:pt>
                <c:pt idx="3923">
                  <c:v>35811</c:v>
                </c:pt>
                <c:pt idx="3924">
                  <c:v>35814</c:v>
                </c:pt>
                <c:pt idx="3925">
                  <c:v>35815</c:v>
                </c:pt>
                <c:pt idx="3926">
                  <c:v>35816</c:v>
                </c:pt>
                <c:pt idx="3927">
                  <c:v>35817</c:v>
                </c:pt>
                <c:pt idx="3928">
                  <c:v>35818</c:v>
                </c:pt>
                <c:pt idx="3929">
                  <c:v>35821</c:v>
                </c:pt>
                <c:pt idx="3930">
                  <c:v>35822</c:v>
                </c:pt>
                <c:pt idx="3931">
                  <c:v>35823</c:v>
                </c:pt>
                <c:pt idx="3932">
                  <c:v>35824</c:v>
                </c:pt>
                <c:pt idx="3933">
                  <c:v>35825</c:v>
                </c:pt>
                <c:pt idx="3934">
                  <c:v>35828</c:v>
                </c:pt>
                <c:pt idx="3935">
                  <c:v>35829</c:v>
                </c:pt>
                <c:pt idx="3936">
                  <c:v>35830</c:v>
                </c:pt>
                <c:pt idx="3937">
                  <c:v>35831</c:v>
                </c:pt>
                <c:pt idx="3938">
                  <c:v>35832</c:v>
                </c:pt>
                <c:pt idx="3939">
                  <c:v>35835</c:v>
                </c:pt>
                <c:pt idx="3940">
                  <c:v>35836</c:v>
                </c:pt>
                <c:pt idx="3941">
                  <c:v>35837</c:v>
                </c:pt>
                <c:pt idx="3942">
                  <c:v>35838</c:v>
                </c:pt>
                <c:pt idx="3943">
                  <c:v>35839</c:v>
                </c:pt>
                <c:pt idx="3944">
                  <c:v>35842</c:v>
                </c:pt>
                <c:pt idx="3945">
                  <c:v>35843</c:v>
                </c:pt>
                <c:pt idx="3946">
                  <c:v>35844</c:v>
                </c:pt>
                <c:pt idx="3947">
                  <c:v>35845</c:v>
                </c:pt>
                <c:pt idx="3948">
                  <c:v>35846</c:v>
                </c:pt>
                <c:pt idx="3949">
                  <c:v>35849</c:v>
                </c:pt>
                <c:pt idx="3950">
                  <c:v>35850</c:v>
                </c:pt>
                <c:pt idx="3951">
                  <c:v>35851</c:v>
                </c:pt>
                <c:pt idx="3952">
                  <c:v>35852</c:v>
                </c:pt>
                <c:pt idx="3953">
                  <c:v>35853</c:v>
                </c:pt>
                <c:pt idx="3954">
                  <c:v>35856</c:v>
                </c:pt>
                <c:pt idx="3955">
                  <c:v>35857</c:v>
                </c:pt>
                <c:pt idx="3956">
                  <c:v>35858</c:v>
                </c:pt>
                <c:pt idx="3957">
                  <c:v>35859</c:v>
                </c:pt>
                <c:pt idx="3958">
                  <c:v>35860</c:v>
                </c:pt>
                <c:pt idx="3959">
                  <c:v>35863</c:v>
                </c:pt>
                <c:pt idx="3960">
                  <c:v>35864</c:v>
                </c:pt>
                <c:pt idx="3961">
                  <c:v>35865</c:v>
                </c:pt>
                <c:pt idx="3962">
                  <c:v>35866</c:v>
                </c:pt>
                <c:pt idx="3963">
                  <c:v>35867</c:v>
                </c:pt>
                <c:pt idx="3964">
                  <c:v>35870</c:v>
                </c:pt>
                <c:pt idx="3965">
                  <c:v>35871</c:v>
                </c:pt>
                <c:pt idx="3966">
                  <c:v>35872</c:v>
                </c:pt>
                <c:pt idx="3967">
                  <c:v>35873</c:v>
                </c:pt>
                <c:pt idx="3968">
                  <c:v>35874</c:v>
                </c:pt>
                <c:pt idx="3969">
                  <c:v>35877</c:v>
                </c:pt>
                <c:pt idx="3970">
                  <c:v>35878</c:v>
                </c:pt>
                <c:pt idx="3971">
                  <c:v>35879</c:v>
                </c:pt>
                <c:pt idx="3972">
                  <c:v>35880</c:v>
                </c:pt>
                <c:pt idx="3973">
                  <c:v>35881</c:v>
                </c:pt>
                <c:pt idx="3974">
                  <c:v>35884</c:v>
                </c:pt>
                <c:pt idx="3975">
                  <c:v>35885</c:v>
                </c:pt>
                <c:pt idx="3976">
                  <c:v>35886</c:v>
                </c:pt>
                <c:pt idx="3977">
                  <c:v>35887</c:v>
                </c:pt>
                <c:pt idx="3978">
                  <c:v>35888</c:v>
                </c:pt>
                <c:pt idx="3979">
                  <c:v>35891</c:v>
                </c:pt>
                <c:pt idx="3980">
                  <c:v>35892</c:v>
                </c:pt>
                <c:pt idx="3981">
                  <c:v>35893</c:v>
                </c:pt>
                <c:pt idx="3982">
                  <c:v>35894</c:v>
                </c:pt>
                <c:pt idx="3983">
                  <c:v>35895</c:v>
                </c:pt>
                <c:pt idx="3984">
                  <c:v>35898</c:v>
                </c:pt>
                <c:pt idx="3985">
                  <c:v>35899</c:v>
                </c:pt>
                <c:pt idx="3986">
                  <c:v>35900</c:v>
                </c:pt>
                <c:pt idx="3987">
                  <c:v>35901</c:v>
                </c:pt>
                <c:pt idx="3988">
                  <c:v>35902</c:v>
                </c:pt>
                <c:pt idx="3989">
                  <c:v>35905</c:v>
                </c:pt>
                <c:pt idx="3990">
                  <c:v>35906</c:v>
                </c:pt>
                <c:pt idx="3991">
                  <c:v>35907</c:v>
                </c:pt>
                <c:pt idx="3992">
                  <c:v>35908</c:v>
                </c:pt>
                <c:pt idx="3993">
                  <c:v>35909</c:v>
                </c:pt>
                <c:pt idx="3994">
                  <c:v>35912</c:v>
                </c:pt>
                <c:pt idx="3995">
                  <c:v>35913</c:v>
                </c:pt>
                <c:pt idx="3996">
                  <c:v>35914</c:v>
                </c:pt>
                <c:pt idx="3997">
                  <c:v>35915</c:v>
                </c:pt>
                <c:pt idx="3998">
                  <c:v>35916</c:v>
                </c:pt>
                <c:pt idx="3999">
                  <c:v>35919</c:v>
                </c:pt>
                <c:pt idx="4000">
                  <c:v>35920</c:v>
                </c:pt>
                <c:pt idx="4001">
                  <c:v>35921</c:v>
                </c:pt>
                <c:pt idx="4002">
                  <c:v>35922</c:v>
                </c:pt>
                <c:pt idx="4003">
                  <c:v>35923</c:v>
                </c:pt>
                <c:pt idx="4004">
                  <c:v>35926</c:v>
                </c:pt>
                <c:pt idx="4005">
                  <c:v>35927</c:v>
                </c:pt>
                <c:pt idx="4006">
                  <c:v>35928</c:v>
                </c:pt>
                <c:pt idx="4007">
                  <c:v>35929</c:v>
                </c:pt>
                <c:pt idx="4008">
                  <c:v>35930</c:v>
                </c:pt>
                <c:pt idx="4009">
                  <c:v>35933</c:v>
                </c:pt>
                <c:pt idx="4010">
                  <c:v>35934</c:v>
                </c:pt>
                <c:pt idx="4011">
                  <c:v>35935</c:v>
                </c:pt>
                <c:pt idx="4012">
                  <c:v>35936</c:v>
                </c:pt>
                <c:pt idx="4013">
                  <c:v>35937</c:v>
                </c:pt>
                <c:pt idx="4014">
                  <c:v>35940</c:v>
                </c:pt>
                <c:pt idx="4015">
                  <c:v>35941</c:v>
                </c:pt>
                <c:pt idx="4016">
                  <c:v>35942</c:v>
                </c:pt>
                <c:pt idx="4017">
                  <c:v>35943</c:v>
                </c:pt>
                <c:pt idx="4018">
                  <c:v>35944</c:v>
                </c:pt>
                <c:pt idx="4019">
                  <c:v>35947</c:v>
                </c:pt>
                <c:pt idx="4020">
                  <c:v>35948</c:v>
                </c:pt>
                <c:pt idx="4021">
                  <c:v>35949</c:v>
                </c:pt>
                <c:pt idx="4022">
                  <c:v>35950</c:v>
                </c:pt>
                <c:pt idx="4023">
                  <c:v>35951</c:v>
                </c:pt>
                <c:pt idx="4024">
                  <c:v>35954</c:v>
                </c:pt>
                <c:pt idx="4025">
                  <c:v>35955</c:v>
                </c:pt>
                <c:pt idx="4026">
                  <c:v>35956</c:v>
                </c:pt>
                <c:pt idx="4027">
                  <c:v>35957</c:v>
                </c:pt>
                <c:pt idx="4028">
                  <c:v>35958</c:v>
                </c:pt>
                <c:pt idx="4029">
                  <c:v>35961</c:v>
                </c:pt>
                <c:pt idx="4030">
                  <c:v>35962</c:v>
                </c:pt>
                <c:pt idx="4031">
                  <c:v>35963</c:v>
                </c:pt>
                <c:pt idx="4032">
                  <c:v>35964</c:v>
                </c:pt>
                <c:pt idx="4033">
                  <c:v>35965</c:v>
                </c:pt>
                <c:pt idx="4034">
                  <c:v>35968</c:v>
                </c:pt>
                <c:pt idx="4035">
                  <c:v>35969</c:v>
                </c:pt>
                <c:pt idx="4036">
                  <c:v>35970</c:v>
                </c:pt>
                <c:pt idx="4037">
                  <c:v>35971</c:v>
                </c:pt>
                <c:pt idx="4038">
                  <c:v>35972</c:v>
                </c:pt>
                <c:pt idx="4039">
                  <c:v>35975</c:v>
                </c:pt>
                <c:pt idx="4040">
                  <c:v>35976</c:v>
                </c:pt>
                <c:pt idx="4041">
                  <c:v>35977</c:v>
                </c:pt>
                <c:pt idx="4042">
                  <c:v>35978</c:v>
                </c:pt>
                <c:pt idx="4043">
                  <c:v>35979</c:v>
                </c:pt>
                <c:pt idx="4044">
                  <c:v>35982</c:v>
                </c:pt>
                <c:pt idx="4045">
                  <c:v>35983</c:v>
                </c:pt>
                <c:pt idx="4046">
                  <c:v>35984</c:v>
                </c:pt>
                <c:pt idx="4047">
                  <c:v>35985</c:v>
                </c:pt>
                <c:pt idx="4048">
                  <c:v>35986</c:v>
                </c:pt>
                <c:pt idx="4049">
                  <c:v>35989</c:v>
                </c:pt>
                <c:pt idx="4050">
                  <c:v>35990</c:v>
                </c:pt>
                <c:pt idx="4051">
                  <c:v>35991</c:v>
                </c:pt>
                <c:pt idx="4052">
                  <c:v>35992</c:v>
                </c:pt>
                <c:pt idx="4053">
                  <c:v>35993</c:v>
                </c:pt>
                <c:pt idx="4054">
                  <c:v>35996</c:v>
                </c:pt>
                <c:pt idx="4055">
                  <c:v>35997</c:v>
                </c:pt>
                <c:pt idx="4056">
                  <c:v>35998</c:v>
                </c:pt>
                <c:pt idx="4057">
                  <c:v>35999</c:v>
                </c:pt>
                <c:pt idx="4058">
                  <c:v>36000</c:v>
                </c:pt>
                <c:pt idx="4059">
                  <c:v>36003</c:v>
                </c:pt>
                <c:pt idx="4060">
                  <c:v>36004</c:v>
                </c:pt>
                <c:pt idx="4061">
                  <c:v>36005</c:v>
                </c:pt>
                <c:pt idx="4062">
                  <c:v>36006</c:v>
                </c:pt>
                <c:pt idx="4063">
                  <c:v>36007</c:v>
                </c:pt>
                <c:pt idx="4064">
                  <c:v>36010</c:v>
                </c:pt>
                <c:pt idx="4065">
                  <c:v>36011</c:v>
                </c:pt>
                <c:pt idx="4066">
                  <c:v>36012</c:v>
                </c:pt>
                <c:pt idx="4067">
                  <c:v>36013</c:v>
                </c:pt>
                <c:pt idx="4068">
                  <c:v>36014</c:v>
                </c:pt>
                <c:pt idx="4069">
                  <c:v>36017</c:v>
                </c:pt>
                <c:pt idx="4070">
                  <c:v>36018</c:v>
                </c:pt>
                <c:pt idx="4071">
                  <c:v>36019</c:v>
                </c:pt>
                <c:pt idx="4072">
                  <c:v>36020</c:v>
                </c:pt>
                <c:pt idx="4073">
                  <c:v>36021</c:v>
                </c:pt>
                <c:pt idx="4074">
                  <c:v>36024</c:v>
                </c:pt>
                <c:pt idx="4075">
                  <c:v>36025</c:v>
                </c:pt>
                <c:pt idx="4076">
                  <c:v>36026</c:v>
                </c:pt>
                <c:pt idx="4077">
                  <c:v>36027</c:v>
                </c:pt>
                <c:pt idx="4078">
                  <c:v>36028</c:v>
                </c:pt>
                <c:pt idx="4079">
                  <c:v>36031</c:v>
                </c:pt>
                <c:pt idx="4080">
                  <c:v>36032</c:v>
                </c:pt>
                <c:pt idx="4081">
                  <c:v>36033</c:v>
                </c:pt>
                <c:pt idx="4082">
                  <c:v>36034</c:v>
                </c:pt>
                <c:pt idx="4083">
                  <c:v>36035</c:v>
                </c:pt>
                <c:pt idx="4084">
                  <c:v>36038</c:v>
                </c:pt>
                <c:pt idx="4085">
                  <c:v>36039</c:v>
                </c:pt>
                <c:pt idx="4086">
                  <c:v>36040</c:v>
                </c:pt>
                <c:pt idx="4087">
                  <c:v>36041</c:v>
                </c:pt>
                <c:pt idx="4088">
                  <c:v>36042</c:v>
                </c:pt>
                <c:pt idx="4089">
                  <c:v>36045</c:v>
                </c:pt>
                <c:pt idx="4090">
                  <c:v>36046</c:v>
                </c:pt>
                <c:pt idx="4091">
                  <c:v>36047</c:v>
                </c:pt>
                <c:pt idx="4092">
                  <c:v>36048</c:v>
                </c:pt>
                <c:pt idx="4093">
                  <c:v>36049</c:v>
                </c:pt>
                <c:pt idx="4094">
                  <c:v>36052</c:v>
                </c:pt>
                <c:pt idx="4095">
                  <c:v>36053</c:v>
                </c:pt>
                <c:pt idx="4096">
                  <c:v>36054</c:v>
                </c:pt>
                <c:pt idx="4097">
                  <c:v>36055</c:v>
                </c:pt>
                <c:pt idx="4098">
                  <c:v>36056</c:v>
                </c:pt>
                <c:pt idx="4099">
                  <c:v>36059</c:v>
                </c:pt>
                <c:pt idx="4100">
                  <c:v>36060</c:v>
                </c:pt>
                <c:pt idx="4101">
                  <c:v>36061</c:v>
                </c:pt>
                <c:pt idx="4102">
                  <c:v>36062</c:v>
                </c:pt>
                <c:pt idx="4103">
                  <c:v>36063</c:v>
                </c:pt>
                <c:pt idx="4104">
                  <c:v>36066</c:v>
                </c:pt>
                <c:pt idx="4105">
                  <c:v>36067</c:v>
                </c:pt>
                <c:pt idx="4106">
                  <c:v>36068</c:v>
                </c:pt>
                <c:pt idx="4107">
                  <c:v>36069</c:v>
                </c:pt>
                <c:pt idx="4108">
                  <c:v>36070</c:v>
                </c:pt>
                <c:pt idx="4109">
                  <c:v>36073</c:v>
                </c:pt>
                <c:pt idx="4110">
                  <c:v>36074</c:v>
                </c:pt>
                <c:pt idx="4111">
                  <c:v>36075</c:v>
                </c:pt>
                <c:pt idx="4112">
                  <c:v>36076</c:v>
                </c:pt>
                <c:pt idx="4113">
                  <c:v>36077</c:v>
                </c:pt>
                <c:pt idx="4114">
                  <c:v>36080</c:v>
                </c:pt>
                <c:pt idx="4115">
                  <c:v>36081</c:v>
                </c:pt>
                <c:pt idx="4116">
                  <c:v>36082</c:v>
                </c:pt>
                <c:pt idx="4117">
                  <c:v>36083</c:v>
                </c:pt>
                <c:pt idx="4118">
                  <c:v>36084</c:v>
                </c:pt>
                <c:pt idx="4119">
                  <c:v>36087</c:v>
                </c:pt>
                <c:pt idx="4120">
                  <c:v>36088</c:v>
                </c:pt>
                <c:pt idx="4121">
                  <c:v>36089</c:v>
                </c:pt>
                <c:pt idx="4122">
                  <c:v>36090</c:v>
                </c:pt>
                <c:pt idx="4123">
                  <c:v>36091</c:v>
                </c:pt>
                <c:pt idx="4124">
                  <c:v>36094</c:v>
                </c:pt>
                <c:pt idx="4125">
                  <c:v>36095</c:v>
                </c:pt>
                <c:pt idx="4126">
                  <c:v>36096</c:v>
                </c:pt>
                <c:pt idx="4127">
                  <c:v>36097</c:v>
                </c:pt>
                <c:pt idx="4128">
                  <c:v>36098</c:v>
                </c:pt>
                <c:pt idx="4129">
                  <c:v>36101</c:v>
                </c:pt>
                <c:pt idx="4130">
                  <c:v>36102</c:v>
                </c:pt>
                <c:pt idx="4131">
                  <c:v>36103</c:v>
                </c:pt>
                <c:pt idx="4132">
                  <c:v>36104</c:v>
                </c:pt>
                <c:pt idx="4133">
                  <c:v>36105</c:v>
                </c:pt>
                <c:pt idx="4134">
                  <c:v>36108</c:v>
                </c:pt>
                <c:pt idx="4135">
                  <c:v>36109</c:v>
                </c:pt>
                <c:pt idx="4136">
                  <c:v>36110</c:v>
                </c:pt>
                <c:pt idx="4137">
                  <c:v>36111</c:v>
                </c:pt>
                <c:pt idx="4138">
                  <c:v>36112</c:v>
                </c:pt>
                <c:pt idx="4139">
                  <c:v>36115</c:v>
                </c:pt>
                <c:pt idx="4140">
                  <c:v>36116</c:v>
                </c:pt>
                <c:pt idx="4141">
                  <c:v>36117</c:v>
                </c:pt>
                <c:pt idx="4142">
                  <c:v>36118</c:v>
                </c:pt>
                <c:pt idx="4143">
                  <c:v>36119</c:v>
                </c:pt>
                <c:pt idx="4144">
                  <c:v>36122</c:v>
                </c:pt>
                <c:pt idx="4145">
                  <c:v>36123</c:v>
                </c:pt>
                <c:pt idx="4146">
                  <c:v>36124</c:v>
                </c:pt>
                <c:pt idx="4147">
                  <c:v>36125</c:v>
                </c:pt>
                <c:pt idx="4148">
                  <c:v>36126</c:v>
                </c:pt>
                <c:pt idx="4149">
                  <c:v>36129</c:v>
                </c:pt>
                <c:pt idx="4150">
                  <c:v>36130</c:v>
                </c:pt>
                <c:pt idx="4151">
                  <c:v>36131</c:v>
                </c:pt>
                <c:pt idx="4152">
                  <c:v>36132</c:v>
                </c:pt>
                <c:pt idx="4153">
                  <c:v>36133</c:v>
                </c:pt>
                <c:pt idx="4154">
                  <c:v>36136</c:v>
                </c:pt>
                <c:pt idx="4155">
                  <c:v>36137</c:v>
                </c:pt>
                <c:pt idx="4156">
                  <c:v>36138</c:v>
                </c:pt>
                <c:pt idx="4157">
                  <c:v>36139</c:v>
                </c:pt>
                <c:pt idx="4158">
                  <c:v>36140</c:v>
                </c:pt>
                <c:pt idx="4159">
                  <c:v>36143</c:v>
                </c:pt>
                <c:pt idx="4160">
                  <c:v>36144</c:v>
                </c:pt>
                <c:pt idx="4161">
                  <c:v>36145</c:v>
                </c:pt>
                <c:pt idx="4162">
                  <c:v>36146</c:v>
                </c:pt>
                <c:pt idx="4163">
                  <c:v>36147</c:v>
                </c:pt>
                <c:pt idx="4164">
                  <c:v>36150</c:v>
                </c:pt>
                <c:pt idx="4165">
                  <c:v>36151</c:v>
                </c:pt>
                <c:pt idx="4166">
                  <c:v>36152</c:v>
                </c:pt>
                <c:pt idx="4167">
                  <c:v>36153</c:v>
                </c:pt>
                <c:pt idx="4168">
                  <c:v>36154</c:v>
                </c:pt>
                <c:pt idx="4169">
                  <c:v>36157</c:v>
                </c:pt>
                <c:pt idx="4170">
                  <c:v>36158</c:v>
                </c:pt>
                <c:pt idx="4171">
                  <c:v>36159</c:v>
                </c:pt>
                <c:pt idx="4172">
                  <c:v>36160</c:v>
                </c:pt>
                <c:pt idx="4173">
                  <c:v>36161</c:v>
                </c:pt>
                <c:pt idx="4174">
                  <c:v>36164</c:v>
                </c:pt>
                <c:pt idx="4175">
                  <c:v>36165</c:v>
                </c:pt>
                <c:pt idx="4176">
                  <c:v>36166</c:v>
                </c:pt>
                <c:pt idx="4177">
                  <c:v>36167</c:v>
                </c:pt>
                <c:pt idx="4178">
                  <c:v>36168</c:v>
                </c:pt>
                <c:pt idx="4179">
                  <c:v>36171</c:v>
                </c:pt>
                <c:pt idx="4180">
                  <c:v>36172</c:v>
                </c:pt>
                <c:pt idx="4181">
                  <c:v>36173</c:v>
                </c:pt>
                <c:pt idx="4182">
                  <c:v>36174</c:v>
                </c:pt>
                <c:pt idx="4183">
                  <c:v>36175</c:v>
                </c:pt>
                <c:pt idx="4184">
                  <c:v>36178</c:v>
                </c:pt>
                <c:pt idx="4185">
                  <c:v>36179</c:v>
                </c:pt>
                <c:pt idx="4186">
                  <c:v>36180</c:v>
                </c:pt>
                <c:pt idx="4187">
                  <c:v>36181</c:v>
                </c:pt>
                <c:pt idx="4188">
                  <c:v>36182</c:v>
                </c:pt>
                <c:pt idx="4189">
                  <c:v>36185</c:v>
                </c:pt>
                <c:pt idx="4190">
                  <c:v>36186</c:v>
                </c:pt>
                <c:pt idx="4191">
                  <c:v>36187</c:v>
                </c:pt>
                <c:pt idx="4192">
                  <c:v>36188</c:v>
                </c:pt>
                <c:pt idx="4193">
                  <c:v>36189</c:v>
                </c:pt>
                <c:pt idx="4194">
                  <c:v>36192</c:v>
                </c:pt>
                <c:pt idx="4195">
                  <c:v>36193</c:v>
                </c:pt>
                <c:pt idx="4196">
                  <c:v>36194</c:v>
                </c:pt>
                <c:pt idx="4197">
                  <c:v>36195</c:v>
                </c:pt>
                <c:pt idx="4198">
                  <c:v>36196</c:v>
                </c:pt>
                <c:pt idx="4199">
                  <c:v>36199</c:v>
                </c:pt>
                <c:pt idx="4200">
                  <c:v>36200</c:v>
                </c:pt>
                <c:pt idx="4201">
                  <c:v>36201</c:v>
                </c:pt>
                <c:pt idx="4202">
                  <c:v>36202</c:v>
                </c:pt>
                <c:pt idx="4203">
                  <c:v>36203</c:v>
                </c:pt>
                <c:pt idx="4204">
                  <c:v>36206</c:v>
                </c:pt>
                <c:pt idx="4205">
                  <c:v>36207</c:v>
                </c:pt>
                <c:pt idx="4206">
                  <c:v>36208</c:v>
                </c:pt>
                <c:pt idx="4207">
                  <c:v>36209</c:v>
                </c:pt>
                <c:pt idx="4208">
                  <c:v>36210</c:v>
                </c:pt>
                <c:pt idx="4209">
                  <c:v>36213</c:v>
                </c:pt>
                <c:pt idx="4210">
                  <c:v>36214</c:v>
                </c:pt>
                <c:pt idx="4211">
                  <c:v>36215</c:v>
                </c:pt>
                <c:pt idx="4212">
                  <c:v>36216</c:v>
                </c:pt>
                <c:pt idx="4213">
                  <c:v>36217</c:v>
                </c:pt>
                <c:pt idx="4214">
                  <c:v>36220</c:v>
                </c:pt>
                <c:pt idx="4215">
                  <c:v>36221</c:v>
                </c:pt>
                <c:pt idx="4216">
                  <c:v>36222</c:v>
                </c:pt>
                <c:pt idx="4217">
                  <c:v>36223</c:v>
                </c:pt>
                <c:pt idx="4218">
                  <c:v>36224</c:v>
                </c:pt>
                <c:pt idx="4219">
                  <c:v>36227</c:v>
                </c:pt>
                <c:pt idx="4220">
                  <c:v>36228</c:v>
                </c:pt>
                <c:pt idx="4221">
                  <c:v>36229</c:v>
                </c:pt>
                <c:pt idx="4222">
                  <c:v>36230</c:v>
                </c:pt>
                <c:pt idx="4223">
                  <c:v>36231</c:v>
                </c:pt>
                <c:pt idx="4224">
                  <c:v>36234</c:v>
                </c:pt>
                <c:pt idx="4225">
                  <c:v>36235</c:v>
                </c:pt>
                <c:pt idx="4226">
                  <c:v>36236</c:v>
                </c:pt>
                <c:pt idx="4227">
                  <c:v>36237</c:v>
                </c:pt>
                <c:pt idx="4228">
                  <c:v>36238</c:v>
                </c:pt>
                <c:pt idx="4229">
                  <c:v>36241</c:v>
                </c:pt>
                <c:pt idx="4230">
                  <c:v>36242</c:v>
                </c:pt>
                <c:pt idx="4231">
                  <c:v>36243</c:v>
                </c:pt>
                <c:pt idx="4232">
                  <c:v>36244</c:v>
                </c:pt>
                <c:pt idx="4233">
                  <c:v>36245</c:v>
                </c:pt>
                <c:pt idx="4234">
                  <c:v>36248</c:v>
                </c:pt>
                <c:pt idx="4235">
                  <c:v>36249</c:v>
                </c:pt>
                <c:pt idx="4236">
                  <c:v>36250</c:v>
                </c:pt>
                <c:pt idx="4237">
                  <c:v>36251</c:v>
                </c:pt>
                <c:pt idx="4238">
                  <c:v>36252</c:v>
                </c:pt>
                <c:pt idx="4239">
                  <c:v>36255</c:v>
                </c:pt>
                <c:pt idx="4240">
                  <c:v>36256</c:v>
                </c:pt>
                <c:pt idx="4241">
                  <c:v>36257</c:v>
                </c:pt>
                <c:pt idx="4242">
                  <c:v>36258</c:v>
                </c:pt>
                <c:pt idx="4243">
                  <c:v>36259</c:v>
                </c:pt>
                <c:pt idx="4244">
                  <c:v>36262</c:v>
                </c:pt>
                <c:pt idx="4245">
                  <c:v>36263</c:v>
                </c:pt>
                <c:pt idx="4246">
                  <c:v>36264</c:v>
                </c:pt>
                <c:pt idx="4247">
                  <c:v>36265</c:v>
                </c:pt>
                <c:pt idx="4248">
                  <c:v>36266</c:v>
                </c:pt>
                <c:pt idx="4249">
                  <c:v>36269</c:v>
                </c:pt>
                <c:pt idx="4250">
                  <c:v>36270</c:v>
                </c:pt>
                <c:pt idx="4251">
                  <c:v>36271</c:v>
                </c:pt>
                <c:pt idx="4252">
                  <c:v>36272</c:v>
                </c:pt>
                <c:pt idx="4253">
                  <c:v>36273</c:v>
                </c:pt>
                <c:pt idx="4254">
                  <c:v>36276</c:v>
                </c:pt>
                <c:pt idx="4255">
                  <c:v>36277</c:v>
                </c:pt>
                <c:pt idx="4256">
                  <c:v>36278</c:v>
                </c:pt>
                <c:pt idx="4257">
                  <c:v>36279</c:v>
                </c:pt>
                <c:pt idx="4258">
                  <c:v>36280</c:v>
                </c:pt>
                <c:pt idx="4259">
                  <c:v>36283</c:v>
                </c:pt>
                <c:pt idx="4260">
                  <c:v>36284</c:v>
                </c:pt>
                <c:pt idx="4261">
                  <c:v>36285</c:v>
                </c:pt>
                <c:pt idx="4262">
                  <c:v>36286</c:v>
                </c:pt>
                <c:pt idx="4263">
                  <c:v>36287</c:v>
                </c:pt>
                <c:pt idx="4264">
                  <c:v>36290</c:v>
                </c:pt>
                <c:pt idx="4265">
                  <c:v>36291</c:v>
                </c:pt>
                <c:pt idx="4266">
                  <c:v>36292</c:v>
                </c:pt>
                <c:pt idx="4267">
                  <c:v>36293</c:v>
                </c:pt>
                <c:pt idx="4268">
                  <c:v>36294</c:v>
                </c:pt>
                <c:pt idx="4269">
                  <c:v>36297</c:v>
                </c:pt>
                <c:pt idx="4270">
                  <c:v>36298</c:v>
                </c:pt>
                <c:pt idx="4271">
                  <c:v>36299</c:v>
                </c:pt>
                <c:pt idx="4272">
                  <c:v>36300</c:v>
                </c:pt>
                <c:pt idx="4273">
                  <c:v>36301</c:v>
                </c:pt>
                <c:pt idx="4274">
                  <c:v>36304</c:v>
                </c:pt>
                <c:pt idx="4275">
                  <c:v>36305</c:v>
                </c:pt>
                <c:pt idx="4276">
                  <c:v>36306</c:v>
                </c:pt>
                <c:pt idx="4277">
                  <c:v>36307</c:v>
                </c:pt>
                <c:pt idx="4278">
                  <c:v>36308</c:v>
                </c:pt>
                <c:pt idx="4279">
                  <c:v>36311</c:v>
                </c:pt>
                <c:pt idx="4280">
                  <c:v>36312</c:v>
                </c:pt>
                <c:pt idx="4281">
                  <c:v>36313</c:v>
                </c:pt>
                <c:pt idx="4282">
                  <c:v>36314</c:v>
                </c:pt>
                <c:pt idx="4283">
                  <c:v>36315</c:v>
                </c:pt>
                <c:pt idx="4284">
                  <c:v>36318</c:v>
                </c:pt>
                <c:pt idx="4285">
                  <c:v>36319</c:v>
                </c:pt>
                <c:pt idx="4286">
                  <c:v>36320</c:v>
                </c:pt>
                <c:pt idx="4287">
                  <c:v>36321</c:v>
                </c:pt>
                <c:pt idx="4288">
                  <c:v>36322</c:v>
                </c:pt>
                <c:pt idx="4289">
                  <c:v>36325</c:v>
                </c:pt>
                <c:pt idx="4290">
                  <c:v>36326</c:v>
                </c:pt>
                <c:pt idx="4291">
                  <c:v>36327</c:v>
                </c:pt>
                <c:pt idx="4292">
                  <c:v>36328</c:v>
                </c:pt>
                <c:pt idx="4293">
                  <c:v>36329</c:v>
                </c:pt>
                <c:pt idx="4294">
                  <c:v>36332</c:v>
                </c:pt>
                <c:pt idx="4295">
                  <c:v>36333</c:v>
                </c:pt>
                <c:pt idx="4296">
                  <c:v>36334</c:v>
                </c:pt>
                <c:pt idx="4297">
                  <c:v>36335</c:v>
                </c:pt>
                <c:pt idx="4298">
                  <c:v>36336</c:v>
                </c:pt>
                <c:pt idx="4299">
                  <c:v>36339</c:v>
                </c:pt>
                <c:pt idx="4300">
                  <c:v>36340</c:v>
                </c:pt>
                <c:pt idx="4301">
                  <c:v>36341</c:v>
                </c:pt>
                <c:pt idx="4302">
                  <c:v>36342</c:v>
                </c:pt>
                <c:pt idx="4303">
                  <c:v>36343</c:v>
                </c:pt>
                <c:pt idx="4304">
                  <c:v>36346</c:v>
                </c:pt>
                <c:pt idx="4305">
                  <c:v>36347</c:v>
                </c:pt>
                <c:pt idx="4306">
                  <c:v>36348</c:v>
                </c:pt>
                <c:pt idx="4307">
                  <c:v>36349</c:v>
                </c:pt>
                <c:pt idx="4308">
                  <c:v>36350</c:v>
                </c:pt>
                <c:pt idx="4309">
                  <c:v>36353</c:v>
                </c:pt>
                <c:pt idx="4310">
                  <c:v>36354</c:v>
                </c:pt>
                <c:pt idx="4311">
                  <c:v>36355</c:v>
                </c:pt>
                <c:pt idx="4312">
                  <c:v>36356</c:v>
                </c:pt>
                <c:pt idx="4313">
                  <c:v>36357</c:v>
                </c:pt>
                <c:pt idx="4314">
                  <c:v>36360</c:v>
                </c:pt>
                <c:pt idx="4315">
                  <c:v>36361</c:v>
                </c:pt>
                <c:pt idx="4316">
                  <c:v>36362</c:v>
                </c:pt>
                <c:pt idx="4317">
                  <c:v>36363</c:v>
                </c:pt>
                <c:pt idx="4318">
                  <c:v>36364</c:v>
                </c:pt>
                <c:pt idx="4319">
                  <c:v>36367</c:v>
                </c:pt>
                <c:pt idx="4320">
                  <c:v>36368</c:v>
                </c:pt>
                <c:pt idx="4321">
                  <c:v>36369</c:v>
                </c:pt>
                <c:pt idx="4322">
                  <c:v>36370</c:v>
                </c:pt>
                <c:pt idx="4323">
                  <c:v>36371</c:v>
                </c:pt>
                <c:pt idx="4324">
                  <c:v>36374</c:v>
                </c:pt>
                <c:pt idx="4325">
                  <c:v>36375</c:v>
                </c:pt>
                <c:pt idx="4326">
                  <c:v>36376</c:v>
                </c:pt>
                <c:pt idx="4327">
                  <c:v>36377</c:v>
                </c:pt>
                <c:pt idx="4328">
                  <c:v>36378</c:v>
                </c:pt>
                <c:pt idx="4329">
                  <c:v>36381</c:v>
                </c:pt>
                <c:pt idx="4330">
                  <c:v>36382</c:v>
                </c:pt>
                <c:pt idx="4331">
                  <c:v>36383</c:v>
                </c:pt>
                <c:pt idx="4332">
                  <c:v>36384</c:v>
                </c:pt>
                <c:pt idx="4333">
                  <c:v>36385</c:v>
                </c:pt>
                <c:pt idx="4334">
                  <c:v>36388</c:v>
                </c:pt>
                <c:pt idx="4335">
                  <c:v>36389</c:v>
                </c:pt>
                <c:pt idx="4336">
                  <c:v>36390</c:v>
                </c:pt>
                <c:pt idx="4337">
                  <c:v>36391</c:v>
                </c:pt>
                <c:pt idx="4338">
                  <c:v>36392</c:v>
                </c:pt>
                <c:pt idx="4339">
                  <c:v>36395</c:v>
                </c:pt>
                <c:pt idx="4340">
                  <c:v>36396</c:v>
                </c:pt>
                <c:pt idx="4341">
                  <c:v>36397</c:v>
                </c:pt>
                <c:pt idx="4342">
                  <c:v>36398</c:v>
                </c:pt>
                <c:pt idx="4343">
                  <c:v>36399</c:v>
                </c:pt>
                <c:pt idx="4344">
                  <c:v>36402</c:v>
                </c:pt>
                <c:pt idx="4345">
                  <c:v>36403</c:v>
                </c:pt>
                <c:pt idx="4346">
                  <c:v>36404</c:v>
                </c:pt>
                <c:pt idx="4347">
                  <c:v>36405</c:v>
                </c:pt>
                <c:pt idx="4348">
                  <c:v>36406</c:v>
                </c:pt>
                <c:pt idx="4349">
                  <c:v>36409</c:v>
                </c:pt>
                <c:pt idx="4350">
                  <c:v>36410</c:v>
                </c:pt>
                <c:pt idx="4351">
                  <c:v>36411</c:v>
                </c:pt>
                <c:pt idx="4352">
                  <c:v>36412</c:v>
                </c:pt>
                <c:pt idx="4353">
                  <c:v>36413</c:v>
                </c:pt>
                <c:pt idx="4354">
                  <c:v>36416</c:v>
                </c:pt>
                <c:pt idx="4355">
                  <c:v>36417</c:v>
                </c:pt>
                <c:pt idx="4356">
                  <c:v>36418</c:v>
                </c:pt>
                <c:pt idx="4357">
                  <c:v>36419</c:v>
                </c:pt>
                <c:pt idx="4358">
                  <c:v>36420</c:v>
                </c:pt>
                <c:pt idx="4359">
                  <c:v>36423</c:v>
                </c:pt>
                <c:pt idx="4360">
                  <c:v>36424</c:v>
                </c:pt>
                <c:pt idx="4361">
                  <c:v>36425</c:v>
                </c:pt>
                <c:pt idx="4362">
                  <c:v>36426</c:v>
                </c:pt>
                <c:pt idx="4363">
                  <c:v>36427</c:v>
                </c:pt>
                <c:pt idx="4364">
                  <c:v>36430</c:v>
                </c:pt>
                <c:pt idx="4365">
                  <c:v>36431</c:v>
                </c:pt>
                <c:pt idx="4366">
                  <c:v>36432</c:v>
                </c:pt>
                <c:pt idx="4367">
                  <c:v>36433</c:v>
                </c:pt>
                <c:pt idx="4368">
                  <c:v>36434</c:v>
                </c:pt>
                <c:pt idx="4369">
                  <c:v>36437</c:v>
                </c:pt>
                <c:pt idx="4370">
                  <c:v>36438</c:v>
                </c:pt>
                <c:pt idx="4371">
                  <c:v>36439</c:v>
                </c:pt>
                <c:pt idx="4372">
                  <c:v>36440</c:v>
                </c:pt>
                <c:pt idx="4373">
                  <c:v>36441</c:v>
                </c:pt>
                <c:pt idx="4374">
                  <c:v>36444</c:v>
                </c:pt>
                <c:pt idx="4375">
                  <c:v>36445</c:v>
                </c:pt>
                <c:pt idx="4376">
                  <c:v>36446</c:v>
                </c:pt>
                <c:pt idx="4377">
                  <c:v>36447</c:v>
                </c:pt>
                <c:pt idx="4378">
                  <c:v>36448</c:v>
                </c:pt>
                <c:pt idx="4379">
                  <c:v>36451</c:v>
                </c:pt>
                <c:pt idx="4380">
                  <c:v>36452</c:v>
                </c:pt>
                <c:pt idx="4381">
                  <c:v>36453</c:v>
                </c:pt>
                <c:pt idx="4382">
                  <c:v>36454</c:v>
                </c:pt>
                <c:pt idx="4383">
                  <c:v>36455</c:v>
                </c:pt>
                <c:pt idx="4384">
                  <c:v>36458</c:v>
                </c:pt>
                <c:pt idx="4385">
                  <c:v>36459</c:v>
                </c:pt>
                <c:pt idx="4386">
                  <c:v>36460</c:v>
                </c:pt>
                <c:pt idx="4387">
                  <c:v>36461</c:v>
                </c:pt>
                <c:pt idx="4388">
                  <c:v>36462</c:v>
                </c:pt>
                <c:pt idx="4389">
                  <c:v>36465</c:v>
                </c:pt>
                <c:pt idx="4390">
                  <c:v>36466</c:v>
                </c:pt>
                <c:pt idx="4391">
                  <c:v>36467</c:v>
                </c:pt>
                <c:pt idx="4392">
                  <c:v>36468</c:v>
                </c:pt>
                <c:pt idx="4393">
                  <c:v>36469</c:v>
                </c:pt>
                <c:pt idx="4394">
                  <c:v>36472</c:v>
                </c:pt>
                <c:pt idx="4395">
                  <c:v>36473</c:v>
                </c:pt>
                <c:pt idx="4396">
                  <c:v>36474</c:v>
                </c:pt>
                <c:pt idx="4397">
                  <c:v>36475</c:v>
                </c:pt>
                <c:pt idx="4398">
                  <c:v>36476</c:v>
                </c:pt>
                <c:pt idx="4399">
                  <c:v>36479</c:v>
                </c:pt>
                <c:pt idx="4400">
                  <c:v>36480</c:v>
                </c:pt>
                <c:pt idx="4401">
                  <c:v>36481</c:v>
                </c:pt>
                <c:pt idx="4402">
                  <c:v>36482</c:v>
                </c:pt>
                <c:pt idx="4403">
                  <c:v>36483</c:v>
                </c:pt>
                <c:pt idx="4404">
                  <c:v>36486</c:v>
                </c:pt>
                <c:pt idx="4405">
                  <c:v>36487</c:v>
                </c:pt>
                <c:pt idx="4406">
                  <c:v>36488</c:v>
                </c:pt>
                <c:pt idx="4407">
                  <c:v>36489</c:v>
                </c:pt>
                <c:pt idx="4408">
                  <c:v>36490</c:v>
                </c:pt>
                <c:pt idx="4409">
                  <c:v>36493</c:v>
                </c:pt>
                <c:pt idx="4410">
                  <c:v>36494</c:v>
                </c:pt>
                <c:pt idx="4411">
                  <c:v>36495</c:v>
                </c:pt>
                <c:pt idx="4412">
                  <c:v>36496</c:v>
                </c:pt>
                <c:pt idx="4413">
                  <c:v>36497</c:v>
                </c:pt>
                <c:pt idx="4414">
                  <c:v>36500</c:v>
                </c:pt>
                <c:pt idx="4415">
                  <c:v>36501</c:v>
                </c:pt>
                <c:pt idx="4416">
                  <c:v>36502</c:v>
                </c:pt>
                <c:pt idx="4417">
                  <c:v>36503</c:v>
                </c:pt>
                <c:pt idx="4418">
                  <c:v>36504</c:v>
                </c:pt>
                <c:pt idx="4419">
                  <c:v>36507</c:v>
                </c:pt>
                <c:pt idx="4420">
                  <c:v>36508</c:v>
                </c:pt>
                <c:pt idx="4421">
                  <c:v>36509</c:v>
                </c:pt>
                <c:pt idx="4422">
                  <c:v>36510</c:v>
                </c:pt>
                <c:pt idx="4423">
                  <c:v>36511</c:v>
                </c:pt>
                <c:pt idx="4424">
                  <c:v>36514</c:v>
                </c:pt>
                <c:pt idx="4425">
                  <c:v>36515</c:v>
                </c:pt>
                <c:pt idx="4426">
                  <c:v>36516</c:v>
                </c:pt>
                <c:pt idx="4427">
                  <c:v>36517</c:v>
                </c:pt>
                <c:pt idx="4428">
                  <c:v>36518</c:v>
                </c:pt>
                <c:pt idx="4429">
                  <c:v>36521</c:v>
                </c:pt>
                <c:pt idx="4430">
                  <c:v>36522</c:v>
                </c:pt>
                <c:pt idx="4431">
                  <c:v>36523</c:v>
                </c:pt>
                <c:pt idx="4432">
                  <c:v>36524</c:v>
                </c:pt>
                <c:pt idx="4433">
                  <c:v>36525</c:v>
                </c:pt>
                <c:pt idx="4434">
                  <c:v>36528</c:v>
                </c:pt>
                <c:pt idx="4435">
                  <c:v>36529</c:v>
                </c:pt>
                <c:pt idx="4436">
                  <c:v>36530</c:v>
                </c:pt>
                <c:pt idx="4437">
                  <c:v>36531</c:v>
                </c:pt>
                <c:pt idx="4438">
                  <c:v>36532</c:v>
                </c:pt>
                <c:pt idx="4439">
                  <c:v>36535</c:v>
                </c:pt>
                <c:pt idx="4440">
                  <c:v>36536</c:v>
                </c:pt>
                <c:pt idx="4441">
                  <c:v>36537</c:v>
                </c:pt>
                <c:pt idx="4442">
                  <c:v>36538</c:v>
                </c:pt>
                <c:pt idx="4443">
                  <c:v>36539</c:v>
                </c:pt>
                <c:pt idx="4444">
                  <c:v>36542</c:v>
                </c:pt>
                <c:pt idx="4445">
                  <c:v>36543</c:v>
                </c:pt>
                <c:pt idx="4446">
                  <c:v>36544</c:v>
                </c:pt>
                <c:pt idx="4447">
                  <c:v>36545</c:v>
                </c:pt>
                <c:pt idx="4448">
                  <c:v>36546</c:v>
                </c:pt>
                <c:pt idx="4449">
                  <c:v>36549</c:v>
                </c:pt>
                <c:pt idx="4450">
                  <c:v>36550</c:v>
                </c:pt>
                <c:pt idx="4451">
                  <c:v>36551</c:v>
                </c:pt>
                <c:pt idx="4452">
                  <c:v>36552</c:v>
                </c:pt>
                <c:pt idx="4453">
                  <c:v>36553</c:v>
                </c:pt>
                <c:pt idx="4454">
                  <c:v>36556</c:v>
                </c:pt>
                <c:pt idx="4455">
                  <c:v>36557</c:v>
                </c:pt>
                <c:pt idx="4456">
                  <c:v>36558</c:v>
                </c:pt>
                <c:pt idx="4457">
                  <c:v>36559</c:v>
                </c:pt>
                <c:pt idx="4458">
                  <c:v>36560</c:v>
                </c:pt>
                <c:pt idx="4459">
                  <c:v>36563</c:v>
                </c:pt>
                <c:pt idx="4460">
                  <c:v>36564</c:v>
                </c:pt>
                <c:pt idx="4461">
                  <c:v>36565</c:v>
                </c:pt>
                <c:pt idx="4462">
                  <c:v>36566</c:v>
                </c:pt>
                <c:pt idx="4463">
                  <c:v>36567</c:v>
                </c:pt>
                <c:pt idx="4464">
                  <c:v>36570</c:v>
                </c:pt>
                <c:pt idx="4465">
                  <c:v>36571</c:v>
                </c:pt>
                <c:pt idx="4466">
                  <c:v>36572</c:v>
                </c:pt>
                <c:pt idx="4467">
                  <c:v>36573</c:v>
                </c:pt>
                <c:pt idx="4468">
                  <c:v>36574</c:v>
                </c:pt>
                <c:pt idx="4469">
                  <c:v>36577</c:v>
                </c:pt>
                <c:pt idx="4470">
                  <c:v>36578</c:v>
                </c:pt>
                <c:pt idx="4471">
                  <c:v>36579</c:v>
                </c:pt>
                <c:pt idx="4472">
                  <c:v>36580</c:v>
                </c:pt>
                <c:pt idx="4473">
                  <c:v>36581</c:v>
                </c:pt>
                <c:pt idx="4474">
                  <c:v>36584</c:v>
                </c:pt>
                <c:pt idx="4475">
                  <c:v>36585</c:v>
                </c:pt>
                <c:pt idx="4476">
                  <c:v>36586</c:v>
                </c:pt>
                <c:pt idx="4477">
                  <c:v>36587</c:v>
                </c:pt>
                <c:pt idx="4478">
                  <c:v>36588</c:v>
                </c:pt>
                <c:pt idx="4479">
                  <c:v>36591</c:v>
                </c:pt>
                <c:pt idx="4480">
                  <c:v>36592</c:v>
                </c:pt>
                <c:pt idx="4481">
                  <c:v>36593</c:v>
                </c:pt>
                <c:pt idx="4482">
                  <c:v>36594</c:v>
                </c:pt>
                <c:pt idx="4483">
                  <c:v>36595</c:v>
                </c:pt>
                <c:pt idx="4484">
                  <c:v>36598</c:v>
                </c:pt>
                <c:pt idx="4485">
                  <c:v>36599</c:v>
                </c:pt>
                <c:pt idx="4486">
                  <c:v>36600</c:v>
                </c:pt>
                <c:pt idx="4487">
                  <c:v>36601</c:v>
                </c:pt>
                <c:pt idx="4488">
                  <c:v>36602</c:v>
                </c:pt>
                <c:pt idx="4489">
                  <c:v>36605</c:v>
                </c:pt>
                <c:pt idx="4490">
                  <c:v>36606</c:v>
                </c:pt>
                <c:pt idx="4491">
                  <c:v>36607</c:v>
                </c:pt>
                <c:pt idx="4492">
                  <c:v>36608</c:v>
                </c:pt>
                <c:pt idx="4493">
                  <c:v>36609</c:v>
                </c:pt>
                <c:pt idx="4494">
                  <c:v>36612</c:v>
                </c:pt>
                <c:pt idx="4495">
                  <c:v>36613</c:v>
                </c:pt>
                <c:pt idx="4496">
                  <c:v>36614</c:v>
                </c:pt>
                <c:pt idx="4497">
                  <c:v>36615</c:v>
                </c:pt>
                <c:pt idx="4498">
                  <c:v>36616</c:v>
                </c:pt>
                <c:pt idx="4499">
                  <c:v>36619</c:v>
                </c:pt>
                <c:pt idx="4500">
                  <c:v>36620</c:v>
                </c:pt>
                <c:pt idx="4501">
                  <c:v>36621</c:v>
                </c:pt>
                <c:pt idx="4502">
                  <c:v>36622</c:v>
                </c:pt>
                <c:pt idx="4503">
                  <c:v>36623</c:v>
                </c:pt>
                <c:pt idx="4504">
                  <c:v>36626</c:v>
                </c:pt>
                <c:pt idx="4505">
                  <c:v>36627</c:v>
                </c:pt>
                <c:pt idx="4506">
                  <c:v>36628</c:v>
                </c:pt>
                <c:pt idx="4507">
                  <c:v>36629</c:v>
                </c:pt>
                <c:pt idx="4508">
                  <c:v>36630</c:v>
                </c:pt>
                <c:pt idx="4509">
                  <c:v>36633</c:v>
                </c:pt>
                <c:pt idx="4510">
                  <c:v>36634</c:v>
                </c:pt>
                <c:pt idx="4511">
                  <c:v>36635</c:v>
                </c:pt>
                <c:pt idx="4512">
                  <c:v>36636</c:v>
                </c:pt>
                <c:pt idx="4513">
                  <c:v>36637</c:v>
                </c:pt>
                <c:pt idx="4514">
                  <c:v>36640</c:v>
                </c:pt>
                <c:pt idx="4515">
                  <c:v>36641</c:v>
                </c:pt>
                <c:pt idx="4516">
                  <c:v>36642</c:v>
                </c:pt>
                <c:pt idx="4517">
                  <c:v>36643</c:v>
                </c:pt>
                <c:pt idx="4518">
                  <c:v>36644</c:v>
                </c:pt>
                <c:pt idx="4519">
                  <c:v>36647</c:v>
                </c:pt>
                <c:pt idx="4520">
                  <c:v>36648</c:v>
                </c:pt>
                <c:pt idx="4521">
                  <c:v>36649</c:v>
                </c:pt>
                <c:pt idx="4522">
                  <c:v>36650</c:v>
                </c:pt>
                <c:pt idx="4523">
                  <c:v>36651</c:v>
                </c:pt>
                <c:pt idx="4524">
                  <c:v>36654</c:v>
                </c:pt>
                <c:pt idx="4525">
                  <c:v>36655</c:v>
                </c:pt>
                <c:pt idx="4526">
                  <c:v>36656</c:v>
                </c:pt>
                <c:pt idx="4527">
                  <c:v>36657</c:v>
                </c:pt>
                <c:pt idx="4528">
                  <c:v>36658</c:v>
                </c:pt>
                <c:pt idx="4529">
                  <c:v>36661</c:v>
                </c:pt>
                <c:pt idx="4530">
                  <c:v>36662</c:v>
                </c:pt>
                <c:pt idx="4531">
                  <c:v>36663</c:v>
                </c:pt>
                <c:pt idx="4532">
                  <c:v>36664</c:v>
                </c:pt>
                <c:pt idx="4533">
                  <c:v>36665</c:v>
                </c:pt>
                <c:pt idx="4534">
                  <c:v>36668</c:v>
                </c:pt>
                <c:pt idx="4535">
                  <c:v>36669</c:v>
                </c:pt>
                <c:pt idx="4536">
                  <c:v>36670</c:v>
                </c:pt>
                <c:pt idx="4537">
                  <c:v>36671</c:v>
                </c:pt>
                <c:pt idx="4538">
                  <c:v>36672</c:v>
                </c:pt>
                <c:pt idx="4539">
                  <c:v>36675</c:v>
                </c:pt>
                <c:pt idx="4540">
                  <c:v>36676</c:v>
                </c:pt>
                <c:pt idx="4541">
                  <c:v>36677</c:v>
                </c:pt>
                <c:pt idx="4542">
                  <c:v>36678</c:v>
                </c:pt>
                <c:pt idx="4543">
                  <c:v>36679</c:v>
                </c:pt>
                <c:pt idx="4544">
                  <c:v>36682</c:v>
                </c:pt>
                <c:pt idx="4545">
                  <c:v>36683</c:v>
                </c:pt>
                <c:pt idx="4546">
                  <c:v>36684</c:v>
                </c:pt>
                <c:pt idx="4547">
                  <c:v>36685</c:v>
                </c:pt>
                <c:pt idx="4548">
                  <c:v>36686</c:v>
                </c:pt>
                <c:pt idx="4549">
                  <c:v>36689</c:v>
                </c:pt>
                <c:pt idx="4550">
                  <c:v>36690</c:v>
                </c:pt>
                <c:pt idx="4551">
                  <c:v>36691</c:v>
                </c:pt>
                <c:pt idx="4552">
                  <c:v>36692</c:v>
                </c:pt>
                <c:pt idx="4553">
                  <c:v>36693</c:v>
                </c:pt>
                <c:pt idx="4554">
                  <c:v>36696</c:v>
                </c:pt>
                <c:pt idx="4555">
                  <c:v>36697</c:v>
                </c:pt>
                <c:pt idx="4556">
                  <c:v>36698</c:v>
                </c:pt>
                <c:pt idx="4557">
                  <c:v>36699</c:v>
                </c:pt>
                <c:pt idx="4558">
                  <c:v>36700</c:v>
                </c:pt>
                <c:pt idx="4559">
                  <c:v>36703</c:v>
                </c:pt>
                <c:pt idx="4560">
                  <c:v>36704</c:v>
                </c:pt>
                <c:pt idx="4561">
                  <c:v>36705</c:v>
                </c:pt>
                <c:pt idx="4562">
                  <c:v>36706</c:v>
                </c:pt>
                <c:pt idx="4563">
                  <c:v>36707</c:v>
                </c:pt>
                <c:pt idx="4564">
                  <c:v>36710</c:v>
                </c:pt>
                <c:pt idx="4565">
                  <c:v>36711</c:v>
                </c:pt>
                <c:pt idx="4566">
                  <c:v>36712</c:v>
                </c:pt>
                <c:pt idx="4567">
                  <c:v>36713</c:v>
                </c:pt>
                <c:pt idx="4568">
                  <c:v>36714</c:v>
                </c:pt>
                <c:pt idx="4569">
                  <c:v>36717</c:v>
                </c:pt>
                <c:pt idx="4570">
                  <c:v>36718</c:v>
                </c:pt>
                <c:pt idx="4571">
                  <c:v>36719</c:v>
                </c:pt>
                <c:pt idx="4572">
                  <c:v>36720</c:v>
                </c:pt>
                <c:pt idx="4573">
                  <c:v>36721</c:v>
                </c:pt>
                <c:pt idx="4574">
                  <c:v>36724</c:v>
                </c:pt>
                <c:pt idx="4575">
                  <c:v>36725</c:v>
                </c:pt>
                <c:pt idx="4576">
                  <c:v>36726</c:v>
                </c:pt>
                <c:pt idx="4577">
                  <c:v>36727</c:v>
                </c:pt>
                <c:pt idx="4578">
                  <c:v>36728</c:v>
                </c:pt>
                <c:pt idx="4579">
                  <c:v>36731</c:v>
                </c:pt>
                <c:pt idx="4580">
                  <c:v>36732</c:v>
                </c:pt>
                <c:pt idx="4581">
                  <c:v>36733</c:v>
                </c:pt>
                <c:pt idx="4582">
                  <c:v>36734</c:v>
                </c:pt>
                <c:pt idx="4583">
                  <c:v>36735</c:v>
                </c:pt>
                <c:pt idx="4584">
                  <c:v>36738</c:v>
                </c:pt>
                <c:pt idx="4585">
                  <c:v>36739</c:v>
                </c:pt>
                <c:pt idx="4586">
                  <c:v>36740</c:v>
                </c:pt>
                <c:pt idx="4587">
                  <c:v>36741</c:v>
                </c:pt>
                <c:pt idx="4588">
                  <c:v>36742</c:v>
                </c:pt>
                <c:pt idx="4589">
                  <c:v>36745</c:v>
                </c:pt>
                <c:pt idx="4590">
                  <c:v>36746</c:v>
                </c:pt>
                <c:pt idx="4591">
                  <c:v>36747</c:v>
                </c:pt>
                <c:pt idx="4592">
                  <c:v>36748</c:v>
                </c:pt>
                <c:pt idx="4593">
                  <c:v>36749</c:v>
                </c:pt>
                <c:pt idx="4594">
                  <c:v>36752</c:v>
                </c:pt>
                <c:pt idx="4595">
                  <c:v>36753</c:v>
                </c:pt>
                <c:pt idx="4596">
                  <c:v>36754</c:v>
                </c:pt>
                <c:pt idx="4597">
                  <c:v>36755</c:v>
                </c:pt>
                <c:pt idx="4598">
                  <c:v>36756</c:v>
                </c:pt>
                <c:pt idx="4599">
                  <c:v>36759</c:v>
                </c:pt>
                <c:pt idx="4600">
                  <c:v>36760</c:v>
                </c:pt>
                <c:pt idx="4601">
                  <c:v>36761</c:v>
                </c:pt>
                <c:pt idx="4602">
                  <c:v>36762</c:v>
                </c:pt>
                <c:pt idx="4603">
                  <c:v>36763</c:v>
                </c:pt>
                <c:pt idx="4604">
                  <c:v>36766</c:v>
                </c:pt>
                <c:pt idx="4605">
                  <c:v>36767</c:v>
                </c:pt>
                <c:pt idx="4606">
                  <c:v>36768</c:v>
                </c:pt>
                <c:pt idx="4607">
                  <c:v>36769</c:v>
                </c:pt>
                <c:pt idx="4608">
                  <c:v>36770</c:v>
                </c:pt>
                <c:pt idx="4609">
                  <c:v>36773</c:v>
                </c:pt>
                <c:pt idx="4610">
                  <c:v>36774</c:v>
                </c:pt>
                <c:pt idx="4611">
                  <c:v>36775</c:v>
                </c:pt>
                <c:pt idx="4612">
                  <c:v>36776</c:v>
                </c:pt>
                <c:pt idx="4613">
                  <c:v>36777</c:v>
                </c:pt>
                <c:pt idx="4614">
                  <c:v>36780</c:v>
                </c:pt>
                <c:pt idx="4615">
                  <c:v>36781</c:v>
                </c:pt>
                <c:pt idx="4616">
                  <c:v>36782</c:v>
                </c:pt>
                <c:pt idx="4617">
                  <c:v>36783</c:v>
                </c:pt>
                <c:pt idx="4618">
                  <c:v>36784</c:v>
                </c:pt>
                <c:pt idx="4619">
                  <c:v>36787</c:v>
                </c:pt>
                <c:pt idx="4620">
                  <c:v>36788</c:v>
                </c:pt>
                <c:pt idx="4621">
                  <c:v>36789</c:v>
                </c:pt>
                <c:pt idx="4622">
                  <c:v>36790</c:v>
                </c:pt>
                <c:pt idx="4623">
                  <c:v>36791</c:v>
                </c:pt>
                <c:pt idx="4624">
                  <c:v>36794</c:v>
                </c:pt>
                <c:pt idx="4625">
                  <c:v>36795</c:v>
                </c:pt>
                <c:pt idx="4626">
                  <c:v>36796</c:v>
                </c:pt>
                <c:pt idx="4627">
                  <c:v>36797</c:v>
                </c:pt>
                <c:pt idx="4628">
                  <c:v>36798</c:v>
                </c:pt>
                <c:pt idx="4629">
                  <c:v>36801</c:v>
                </c:pt>
                <c:pt idx="4630">
                  <c:v>36802</c:v>
                </c:pt>
                <c:pt idx="4631">
                  <c:v>36803</c:v>
                </c:pt>
                <c:pt idx="4632">
                  <c:v>36804</c:v>
                </c:pt>
                <c:pt idx="4633">
                  <c:v>36805</c:v>
                </c:pt>
                <c:pt idx="4634">
                  <c:v>36808</c:v>
                </c:pt>
                <c:pt idx="4635">
                  <c:v>36809</c:v>
                </c:pt>
                <c:pt idx="4636">
                  <c:v>36810</c:v>
                </c:pt>
                <c:pt idx="4637">
                  <c:v>36811</c:v>
                </c:pt>
                <c:pt idx="4638">
                  <c:v>36812</c:v>
                </c:pt>
                <c:pt idx="4639">
                  <c:v>36815</c:v>
                </c:pt>
                <c:pt idx="4640">
                  <c:v>36816</c:v>
                </c:pt>
                <c:pt idx="4641">
                  <c:v>36817</c:v>
                </c:pt>
                <c:pt idx="4642">
                  <c:v>36818</c:v>
                </c:pt>
                <c:pt idx="4643">
                  <c:v>36819</c:v>
                </c:pt>
                <c:pt idx="4644">
                  <c:v>36822</c:v>
                </c:pt>
                <c:pt idx="4645">
                  <c:v>36823</c:v>
                </c:pt>
                <c:pt idx="4646">
                  <c:v>36824</c:v>
                </c:pt>
                <c:pt idx="4647">
                  <c:v>36825</c:v>
                </c:pt>
                <c:pt idx="4648">
                  <c:v>36826</c:v>
                </c:pt>
                <c:pt idx="4649">
                  <c:v>36829</c:v>
                </c:pt>
                <c:pt idx="4650">
                  <c:v>36830</c:v>
                </c:pt>
                <c:pt idx="4651">
                  <c:v>36831</c:v>
                </c:pt>
                <c:pt idx="4652">
                  <c:v>36832</c:v>
                </c:pt>
                <c:pt idx="4653">
                  <c:v>36833</c:v>
                </c:pt>
                <c:pt idx="4654">
                  <c:v>36836</c:v>
                </c:pt>
                <c:pt idx="4655">
                  <c:v>36837</c:v>
                </c:pt>
                <c:pt idx="4656">
                  <c:v>36838</c:v>
                </c:pt>
                <c:pt idx="4657">
                  <c:v>36839</c:v>
                </c:pt>
                <c:pt idx="4658">
                  <c:v>36840</c:v>
                </c:pt>
                <c:pt idx="4659">
                  <c:v>36843</c:v>
                </c:pt>
                <c:pt idx="4660">
                  <c:v>36844</c:v>
                </c:pt>
                <c:pt idx="4661">
                  <c:v>36845</c:v>
                </c:pt>
                <c:pt idx="4662">
                  <c:v>36846</c:v>
                </c:pt>
                <c:pt idx="4663">
                  <c:v>36847</c:v>
                </c:pt>
                <c:pt idx="4664">
                  <c:v>36850</c:v>
                </c:pt>
                <c:pt idx="4665">
                  <c:v>36851</c:v>
                </c:pt>
                <c:pt idx="4666">
                  <c:v>36852</c:v>
                </c:pt>
                <c:pt idx="4667">
                  <c:v>36853</c:v>
                </c:pt>
                <c:pt idx="4668">
                  <c:v>36854</c:v>
                </c:pt>
                <c:pt idx="4669">
                  <c:v>36857</c:v>
                </c:pt>
                <c:pt idx="4670">
                  <c:v>36858</c:v>
                </c:pt>
                <c:pt idx="4671">
                  <c:v>36859</c:v>
                </c:pt>
                <c:pt idx="4672">
                  <c:v>36860</c:v>
                </c:pt>
                <c:pt idx="4673">
                  <c:v>36861</c:v>
                </c:pt>
                <c:pt idx="4674">
                  <c:v>36864</c:v>
                </c:pt>
                <c:pt idx="4675">
                  <c:v>36865</c:v>
                </c:pt>
                <c:pt idx="4676">
                  <c:v>36866</c:v>
                </c:pt>
                <c:pt idx="4677">
                  <c:v>36867</c:v>
                </c:pt>
                <c:pt idx="4678">
                  <c:v>36868</c:v>
                </c:pt>
                <c:pt idx="4679">
                  <c:v>36871</c:v>
                </c:pt>
                <c:pt idx="4680">
                  <c:v>36872</c:v>
                </c:pt>
                <c:pt idx="4681">
                  <c:v>36873</c:v>
                </c:pt>
                <c:pt idx="4682">
                  <c:v>36874</c:v>
                </c:pt>
                <c:pt idx="4683">
                  <c:v>36875</c:v>
                </c:pt>
                <c:pt idx="4684">
                  <c:v>36878</c:v>
                </c:pt>
                <c:pt idx="4685">
                  <c:v>36879</c:v>
                </c:pt>
                <c:pt idx="4686">
                  <c:v>36880</c:v>
                </c:pt>
                <c:pt idx="4687">
                  <c:v>36881</c:v>
                </c:pt>
                <c:pt idx="4688">
                  <c:v>36882</c:v>
                </c:pt>
                <c:pt idx="4689">
                  <c:v>36885</c:v>
                </c:pt>
                <c:pt idx="4690">
                  <c:v>36886</c:v>
                </c:pt>
                <c:pt idx="4691">
                  <c:v>36887</c:v>
                </c:pt>
                <c:pt idx="4692">
                  <c:v>36888</c:v>
                </c:pt>
                <c:pt idx="4693">
                  <c:v>36889</c:v>
                </c:pt>
                <c:pt idx="4694">
                  <c:v>36892</c:v>
                </c:pt>
                <c:pt idx="4695">
                  <c:v>36893</c:v>
                </c:pt>
                <c:pt idx="4696">
                  <c:v>36894</c:v>
                </c:pt>
                <c:pt idx="4697">
                  <c:v>36895</c:v>
                </c:pt>
                <c:pt idx="4698">
                  <c:v>36896</c:v>
                </c:pt>
                <c:pt idx="4699">
                  <c:v>36899</c:v>
                </c:pt>
                <c:pt idx="4700">
                  <c:v>36900</c:v>
                </c:pt>
                <c:pt idx="4701">
                  <c:v>36901</c:v>
                </c:pt>
                <c:pt idx="4702">
                  <c:v>36902</c:v>
                </c:pt>
                <c:pt idx="4703">
                  <c:v>36903</c:v>
                </c:pt>
                <c:pt idx="4704">
                  <c:v>36906</c:v>
                </c:pt>
                <c:pt idx="4705">
                  <c:v>36907</c:v>
                </c:pt>
                <c:pt idx="4706">
                  <c:v>36908</c:v>
                </c:pt>
                <c:pt idx="4707">
                  <c:v>36909</c:v>
                </c:pt>
                <c:pt idx="4708">
                  <c:v>36910</c:v>
                </c:pt>
                <c:pt idx="4709">
                  <c:v>36913</c:v>
                </c:pt>
                <c:pt idx="4710">
                  <c:v>36914</c:v>
                </c:pt>
                <c:pt idx="4711">
                  <c:v>36915</c:v>
                </c:pt>
                <c:pt idx="4712">
                  <c:v>36916</c:v>
                </c:pt>
                <c:pt idx="4713">
                  <c:v>36917</c:v>
                </c:pt>
                <c:pt idx="4714">
                  <c:v>36920</c:v>
                </c:pt>
                <c:pt idx="4715">
                  <c:v>36921</c:v>
                </c:pt>
                <c:pt idx="4716">
                  <c:v>36922</c:v>
                </c:pt>
                <c:pt idx="4717">
                  <c:v>36923</c:v>
                </c:pt>
                <c:pt idx="4718">
                  <c:v>36924</c:v>
                </c:pt>
                <c:pt idx="4719">
                  <c:v>36927</c:v>
                </c:pt>
                <c:pt idx="4720">
                  <c:v>36928</c:v>
                </c:pt>
                <c:pt idx="4721">
                  <c:v>36929</c:v>
                </c:pt>
                <c:pt idx="4722">
                  <c:v>36930</c:v>
                </c:pt>
                <c:pt idx="4723">
                  <c:v>36931</c:v>
                </c:pt>
                <c:pt idx="4724">
                  <c:v>36934</c:v>
                </c:pt>
                <c:pt idx="4725">
                  <c:v>36935</c:v>
                </c:pt>
                <c:pt idx="4726">
                  <c:v>36936</c:v>
                </c:pt>
                <c:pt idx="4727">
                  <c:v>36937</c:v>
                </c:pt>
                <c:pt idx="4728">
                  <c:v>36938</c:v>
                </c:pt>
                <c:pt idx="4729">
                  <c:v>36941</c:v>
                </c:pt>
                <c:pt idx="4730">
                  <c:v>36942</c:v>
                </c:pt>
                <c:pt idx="4731">
                  <c:v>36943</c:v>
                </c:pt>
                <c:pt idx="4732">
                  <c:v>36944</c:v>
                </c:pt>
                <c:pt idx="4733">
                  <c:v>36945</c:v>
                </c:pt>
                <c:pt idx="4734">
                  <c:v>36948</c:v>
                </c:pt>
                <c:pt idx="4735">
                  <c:v>36949</c:v>
                </c:pt>
                <c:pt idx="4736">
                  <c:v>36950</c:v>
                </c:pt>
                <c:pt idx="4737">
                  <c:v>36951</c:v>
                </c:pt>
                <c:pt idx="4738">
                  <c:v>36952</c:v>
                </c:pt>
                <c:pt idx="4739">
                  <c:v>36955</c:v>
                </c:pt>
                <c:pt idx="4740">
                  <c:v>36956</c:v>
                </c:pt>
                <c:pt idx="4741">
                  <c:v>36957</c:v>
                </c:pt>
                <c:pt idx="4742">
                  <c:v>36958</c:v>
                </c:pt>
                <c:pt idx="4743">
                  <c:v>36959</c:v>
                </c:pt>
                <c:pt idx="4744">
                  <c:v>36962</c:v>
                </c:pt>
                <c:pt idx="4745">
                  <c:v>36963</c:v>
                </c:pt>
                <c:pt idx="4746">
                  <c:v>36964</c:v>
                </c:pt>
                <c:pt idx="4747">
                  <c:v>36965</c:v>
                </c:pt>
                <c:pt idx="4748">
                  <c:v>36966</c:v>
                </c:pt>
                <c:pt idx="4749">
                  <c:v>36969</c:v>
                </c:pt>
                <c:pt idx="4750">
                  <c:v>36970</c:v>
                </c:pt>
                <c:pt idx="4751">
                  <c:v>36971</c:v>
                </c:pt>
                <c:pt idx="4752">
                  <c:v>36972</c:v>
                </c:pt>
                <c:pt idx="4753">
                  <c:v>36973</c:v>
                </c:pt>
                <c:pt idx="4754">
                  <c:v>36976</c:v>
                </c:pt>
                <c:pt idx="4755">
                  <c:v>36977</c:v>
                </c:pt>
                <c:pt idx="4756">
                  <c:v>36978</c:v>
                </c:pt>
                <c:pt idx="4757">
                  <c:v>36979</c:v>
                </c:pt>
                <c:pt idx="4758">
                  <c:v>36980</c:v>
                </c:pt>
                <c:pt idx="4759">
                  <c:v>36983</c:v>
                </c:pt>
                <c:pt idx="4760">
                  <c:v>36984</c:v>
                </c:pt>
                <c:pt idx="4761">
                  <c:v>36985</c:v>
                </c:pt>
                <c:pt idx="4762">
                  <c:v>36986</c:v>
                </c:pt>
                <c:pt idx="4763">
                  <c:v>36987</c:v>
                </c:pt>
                <c:pt idx="4764">
                  <c:v>36990</c:v>
                </c:pt>
                <c:pt idx="4765">
                  <c:v>36991</c:v>
                </c:pt>
                <c:pt idx="4766">
                  <c:v>36992</c:v>
                </c:pt>
                <c:pt idx="4767">
                  <c:v>36993</c:v>
                </c:pt>
                <c:pt idx="4768">
                  <c:v>36994</c:v>
                </c:pt>
                <c:pt idx="4769">
                  <c:v>36997</c:v>
                </c:pt>
                <c:pt idx="4770">
                  <c:v>36998</c:v>
                </c:pt>
                <c:pt idx="4771">
                  <c:v>36999</c:v>
                </c:pt>
                <c:pt idx="4772">
                  <c:v>37000</c:v>
                </c:pt>
                <c:pt idx="4773">
                  <c:v>37001</c:v>
                </c:pt>
                <c:pt idx="4774">
                  <c:v>37004</c:v>
                </c:pt>
                <c:pt idx="4775">
                  <c:v>37005</c:v>
                </c:pt>
                <c:pt idx="4776">
                  <c:v>37006</c:v>
                </c:pt>
                <c:pt idx="4777">
                  <c:v>37007</c:v>
                </c:pt>
                <c:pt idx="4778">
                  <c:v>37008</c:v>
                </c:pt>
                <c:pt idx="4779">
                  <c:v>37011</c:v>
                </c:pt>
                <c:pt idx="4780">
                  <c:v>37012</c:v>
                </c:pt>
                <c:pt idx="4781">
                  <c:v>37013</c:v>
                </c:pt>
                <c:pt idx="4782">
                  <c:v>37014</c:v>
                </c:pt>
                <c:pt idx="4783">
                  <c:v>37015</c:v>
                </c:pt>
                <c:pt idx="4784">
                  <c:v>37018</c:v>
                </c:pt>
                <c:pt idx="4785">
                  <c:v>37019</c:v>
                </c:pt>
                <c:pt idx="4786">
                  <c:v>37020</c:v>
                </c:pt>
                <c:pt idx="4787">
                  <c:v>37021</c:v>
                </c:pt>
                <c:pt idx="4788">
                  <c:v>37022</c:v>
                </c:pt>
                <c:pt idx="4789">
                  <c:v>37025</c:v>
                </c:pt>
                <c:pt idx="4790">
                  <c:v>37026</c:v>
                </c:pt>
                <c:pt idx="4791">
                  <c:v>37027</c:v>
                </c:pt>
                <c:pt idx="4792">
                  <c:v>37028</c:v>
                </c:pt>
                <c:pt idx="4793">
                  <c:v>37029</c:v>
                </c:pt>
                <c:pt idx="4794">
                  <c:v>37032</c:v>
                </c:pt>
                <c:pt idx="4795">
                  <c:v>37033</c:v>
                </c:pt>
                <c:pt idx="4796">
                  <c:v>37034</c:v>
                </c:pt>
                <c:pt idx="4797">
                  <c:v>37035</c:v>
                </c:pt>
                <c:pt idx="4798">
                  <c:v>37036</c:v>
                </c:pt>
                <c:pt idx="4799">
                  <c:v>37039</c:v>
                </c:pt>
                <c:pt idx="4800">
                  <c:v>37040</c:v>
                </c:pt>
                <c:pt idx="4801">
                  <c:v>37041</c:v>
                </c:pt>
                <c:pt idx="4802">
                  <c:v>37042</c:v>
                </c:pt>
                <c:pt idx="4803">
                  <c:v>37043</c:v>
                </c:pt>
                <c:pt idx="4804">
                  <c:v>37046</c:v>
                </c:pt>
                <c:pt idx="4805">
                  <c:v>37047</c:v>
                </c:pt>
                <c:pt idx="4806">
                  <c:v>37048</c:v>
                </c:pt>
                <c:pt idx="4807">
                  <c:v>37049</c:v>
                </c:pt>
                <c:pt idx="4808">
                  <c:v>37050</c:v>
                </c:pt>
                <c:pt idx="4809">
                  <c:v>37053</c:v>
                </c:pt>
                <c:pt idx="4810">
                  <c:v>37054</c:v>
                </c:pt>
                <c:pt idx="4811">
                  <c:v>37055</c:v>
                </c:pt>
                <c:pt idx="4812">
                  <c:v>37056</c:v>
                </c:pt>
                <c:pt idx="4813">
                  <c:v>37057</c:v>
                </c:pt>
                <c:pt idx="4814">
                  <c:v>37060</c:v>
                </c:pt>
                <c:pt idx="4815">
                  <c:v>37061</c:v>
                </c:pt>
                <c:pt idx="4816">
                  <c:v>37062</c:v>
                </c:pt>
                <c:pt idx="4817">
                  <c:v>37063</c:v>
                </c:pt>
                <c:pt idx="4818">
                  <c:v>37064</c:v>
                </c:pt>
                <c:pt idx="4819">
                  <c:v>37067</c:v>
                </c:pt>
                <c:pt idx="4820">
                  <c:v>37068</c:v>
                </c:pt>
                <c:pt idx="4821">
                  <c:v>37069</c:v>
                </c:pt>
                <c:pt idx="4822">
                  <c:v>37070</c:v>
                </c:pt>
                <c:pt idx="4823">
                  <c:v>37071</c:v>
                </c:pt>
                <c:pt idx="4824">
                  <c:v>37074</c:v>
                </c:pt>
                <c:pt idx="4825">
                  <c:v>37075</c:v>
                </c:pt>
                <c:pt idx="4826">
                  <c:v>37076</c:v>
                </c:pt>
                <c:pt idx="4827">
                  <c:v>37077</c:v>
                </c:pt>
                <c:pt idx="4828">
                  <c:v>37078</c:v>
                </c:pt>
                <c:pt idx="4829">
                  <c:v>37081</c:v>
                </c:pt>
                <c:pt idx="4830">
                  <c:v>37082</c:v>
                </c:pt>
                <c:pt idx="4831">
                  <c:v>37083</c:v>
                </c:pt>
                <c:pt idx="4832">
                  <c:v>37084</c:v>
                </c:pt>
                <c:pt idx="4833">
                  <c:v>37085</c:v>
                </c:pt>
                <c:pt idx="4834">
                  <c:v>37088</c:v>
                </c:pt>
                <c:pt idx="4835">
                  <c:v>37089</c:v>
                </c:pt>
                <c:pt idx="4836">
                  <c:v>37090</c:v>
                </c:pt>
                <c:pt idx="4837">
                  <c:v>37091</c:v>
                </c:pt>
                <c:pt idx="4838">
                  <c:v>37092</c:v>
                </c:pt>
                <c:pt idx="4839">
                  <c:v>37095</c:v>
                </c:pt>
                <c:pt idx="4840">
                  <c:v>37096</c:v>
                </c:pt>
                <c:pt idx="4841">
                  <c:v>37097</c:v>
                </c:pt>
                <c:pt idx="4842">
                  <c:v>37098</c:v>
                </c:pt>
                <c:pt idx="4843">
                  <c:v>37099</c:v>
                </c:pt>
                <c:pt idx="4844">
                  <c:v>37102</c:v>
                </c:pt>
                <c:pt idx="4845">
                  <c:v>37103</c:v>
                </c:pt>
                <c:pt idx="4846">
                  <c:v>37104</c:v>
                </c:pt>
                <c:pt idx="4847">
                  <c:v>37105</c:v>
                </c:pt>
                <c:pt idx="4848">
                  <c:v>37106</c:v>
                </c:pt>
                <c:pt idx="4849">
                  <c:v>37109</c:v>
                </c:pt>
                <c:pt idx="4850">
                  <c:v>37110</c:v>
                </c:pt>
                <c:pt idx="4851">
                  <c:v>37111</c:v>
                </c:pt>
                <c:pt idx="4852">
                  <c:v>37112</c:v>
                </c:pt>
                <c:pt idx="4853">
                  <c:v>37113</c:v>
                </c:pt>
                <c:pt idx="4854">
                  <c:v>37116</c:v>
                </c:pt>
                <c:pt idx="4855">
                  <c:v>37117</c:v>
                </c:pt>
                <c:pt idx="4856">
                  <c:v>37118</c:v>
                </c:pt>
                <c:pt idx="4857">
                  <c:v>37119</c:v>
                </c:pt>
                <c:pt idx="4858">
                  <c:v>37120</c:v>
                </c:pt>
                <c:pt idx="4859">
                  <c:v>37123</c:v>
                </c:pt>
                <c:pt idx="4860">
                  <c:v>37124</c:v>
                </c:pt>
                <c:pt idx="4861">
                  <c:v>37125</c:v>
                </c:pt>
                <c:pt idx="4862">
                  <c:v>37126</c:v>
                </c:pt>
                <c:pt idx="4863">
                  <c:v>37127</c:v>
                </c:pt>
                <c:pt idx="4864">
                  <c:v>37130</c:v>
                </c:pt>
                <c:pt idx="4865">
                  <c:v>37131</c:v>
                </c:pt>
                <c:pt idx="4866">
                  <c:v>37132</c:v>
                </c:pt>
                <c:pt idx="4867">
                  <c:v>37133</c:v>
                </c:pt>
                <c:pt idx="4868">
                  <c:v>37134</c:v>
                </c:pt>
                <c:pt idx="4869">
                  <c:v>37137</c:v>
                </c:pt>
                <c:pt idx="4870">
                  <c:v>37138</c:v>
                </c:pt>
                <c:pt idx="4871">
                  <c:v>37139</c:v>
                </c:pt>
                <c:pt idx="4872">
                  <c:v>37140</c:v>
                </c:pt>
                <c:pt idx="4873">
                  <c:v>37141</c:v>
                </c:pt>
                <c:pt idx="4874">
                  <c:v>37144</c:v>
                </c:pt>
                <c:pt idx="4875">
                  <c:v>37145</c:v>
                </c:pt>
                <c:pt idx="4876">
                  <c:v>37146</c:v>
                </c:pt>
                <c:pt idx="4877">
                  <c:v>37147</c:v>
                </c:pt>
                <c:pt idx="4878">
                  <c:v>37148</c:v>
                </c:pt>
                <c:pt idx="4879">
                  <c:v>37151</c:v>
                </c:pt>
                <c:pt idx="4880">
                  <c:v>37152</c:v>
                </c:pt>
                <c:pt idx="4881">
                  <c:v>37153</c:v>
                </c:pt>
                <c:pt idx="4882">
                  <c:v>37154</c:v>
                </c:pt>
                <c:pt idx="4883">
                  <c:v>37155</c:v>
                </c:pt>
                <c:pt idx="4884">
                  <c:v>37158</c:v>
                </c:pt>
                <c:pt idx="4885">
                  <c:v>37159</c:v>
                </c:pt>
                <c:pt idx="4886">
                  <c:v>37160</c:v>
                </c:pt>
                <c:pt idx="4887">
                  <c:v>37161</c:v>
                </c:pt>
                <c:pt idx="4888">
                  <c:v>37162</c:v>
                </c:pt>
                <c:pt idx="4889">
                  <c:v>37165</c:v>
                </c:pt>
                <c:pt idx="4890">
                  <c:v>37166</c:v>
                </c:pt>
                <c:pt idx="4891">
                  <c:v>37167</c:v>
                </c:pt>
                <c:pt idx="4892">
                  <c:v>37168</c:v>
                </c:pt>
                <c:pt idx="4893">
                  <c:v>37169</c:v>
                </c:pt>
                <c:pt idx="4894">
                  <c:v>37172</c:v>
                </c:pt>
                <c:pt idx="4895">
                  <c:v>37173</c:v>
                </c:pt>
                <c:pt idx="4896">
                  <c:v>37174</c:v>
                </c:pt>
                <c:pt idx="4897">
                  <c:v>37175</c:v>
                </c:pt>
                <c:pt idx="4898">
                  <c:v>37176</c:v>
                </c:pt>
                <c:pt idx="4899">
                  <c:v>37179</c:v>
                </c:pt>
                <c:pt idx="4900">
                  <c:v>37180</c:v>
                </c:pt>
                <c:pt idx="4901">
                  <c:v>37181</c:v>
                </c:pt>
                <c:pt idx="4902">
                  <c:v>37182</c:v>
                </c:pt>
                <c:pt idx="4903">
                  <c:v>37183</c:v>
                </c:pt>
                <c:pt idx="4904">
                  <c:v>37186</c:v>
                </c:pt>
                <c:pt idx="4905">
                  <c:v>37187</c:v>
                </c:pt>
                <c:pt idx="4906">
                  <c:v>37188</c:v>
                </c:pt>
                <c:pt idx="4907">
                  <c:v>37189</c:v>
                </c:pt>
                <c:pt idx="4908">
                  <c:v>37190</c:v>
                </c:pt>
                <c:pt idx="4909">
                  <c:v>37193</c:v>
                </c:pt>
                <c:pt idx="4910">
                  <c:v>37194</c:v>
                </c:pt>
                <c:pt idx="4911">
                  <c:v>37195</c:v>
                </c:pt>
                <c:pt idx="4912">
                  <c:v>37196</c:v>
                </c:pt>
                <c:pt idx="4913">
                  <c:v>37197</c:v>
                </c:pt>
                <c:pt idx="4914">
                  <c:v>37200</c:v>
                </c:pt>
                <c:pt idx="4915">
                  <c:v>37201</c:v>
                </c:pt>
                <c:pt idx="4916">
                  <c:v>37202</c:v>
                </c:pt>
                <c:pt idx="4917">
                  <c:v>37203</c:v>
                </c:pt>
                <c:pt idx="4918">
                  <c:v>37204</c:v>
                </c:pt>
                <c:pt idx="4919">
                  <c:v>37207</c:v>
                </c:pt>
                <c:pt idx="4920">
                  <c:v>37208</c:v>
                </c:pt>
                <c:pt idx="4921">
                  <c:v>37209</c:v>
                </c:pt>
                <c:pt idx="4922">
                  <c:v>37210</c:v>
                </c:pt>
                <c:pt idx="4923">
                  <c:v>37211</c:v>
                </c:pt>
                <c:pt idx="4924">
                  <c:v>37214</c:v>
                </c:pt>
                <c:pt idx="4925">
                  <c:v>37215</c:v>
                </c:pt>
                <c:pt idx="4926">
                  <c:v>37216</c:v>
                </c:pt>
                <c:pt idx="4927">
                  <c:v>37217</c:v>
                </c:pt>
                <c:pt idx="4928">
                  <c:v>37218</c:v>
                </c:pt>
                <c:pt idx="4929">
                  <c:v>37221</c:v>
                </c:pt>
                <c:pt idx="4930">
                  <c:v>37222</c:v>
                </c:pt>
                <c:pt idx="4931">
                  <c:v>37223</c:v>
                </c:pt>
                <c:pt idx="4932">
                  <c:v>37224</c:v>
                </c:pt>
                <c:pt idx="4933">
                  <c:v>37225</c:v>
                </c:pt>
                <c:pt idx="4934">
                  <c:v>37228</c:v>
                </c:pt>
                <c:pt idx="4935">
                  <c:v>37229</c:v>
                </c:pt>
                <c:pt idx="4936">
                  <c:v>37230</c:v>
                </c:pt>
                <c:pt idx="4937">
                  <c:v>37231</c:v>
                </c:pt>
                <c:pt idx="4938">
                  <c:v>37232</c:v>
                </c:pt>
                <c:pt idx="4939">
                  <c:v>37235</c:v>
                </c:pt>
                <c:pt idx="4940">
                  <c:v>37236</c:v>
                </c:pt>
                <c:pt idx="4941">
                  <c:v>37237</c:v>
                </c:pt>
                <c:pt idx="4942">
                  <c:v>37238</c:v>
                </c:pt>
                <c:pt idx="4943">
                  <c:v>37239</c:v>
                </c:pt>
                <c:pt idx="4944">
                  <c:v>37242</c:v>
                </c:pt>
                <c:pt idx="4945">
                  <c:v>37243</c:v>
                </c:pt>
                <c:pt idx="4946">
                  <c:v>37244</c:v>
                </c:pt>
                <c:pt idx="4947">
                  <c:v>37245</c:v>
                </c:pt>
                <c:pt idx="4948">
                  <c:v>37246</c:v>
                </c:pt>
                <c:pt idx="4949">
                  <c:v>37249</c:v>
                </c:pt>
                <c:pt idx="4950">
                  <c:v>37250</c:v>
                </c:pt>
                <c:pt idx="4951">
                  <c:v>37251</c:v>
                </c:pt>
                <c:pt idx="4952">
                  <c:v>37252</c:v>
                </c:pt>
                <c:pt idx="4953">
                  <c:v>37253</c:v>
                </c:pt>
                <c:pt idx="4954">
                  <c:v>37256</c:v>
                </c:pt>
                <c:pt idx="4955">
                  <c:v>37257</c:v>
                </c:pt>
                <c:pt idx="4956">
                  <c:v>37258</c:v>
                </c:pt>
                <c:pt idx="4957">
                  <c:v>37259</c:v>
                </c:pt>
                <c:pt idx="4958">
                  <c:v>37260</c:v>
                </c:pt>
                <c:pt idx="4959">
                  <c:v>37263</c:v>
                </c:pt>
                <c:pt idx="4960">
                  <c:v>37264</c:v>
                </c:pt>
                <c:pt idx="4961">
                  <c:v>37265</c:v>
                </c:pt>
                <c:pt idx="4962">
                  <c:v>37266</c:v>
                </c:pt>
                <c:pt idx="4963">
                  <c:v>37267</c:v>
                </c:pt>
                <c:pt idx="4964">
                  <c:v>37270</c:v>
                </c:pt>
                <c:pt idx="4965">
                  <c:v>37271</c:v>
                </c:pt>
                <c:pt idx="4966">
                  <c:v>37272</c:v>
                </c:pt>
                <c:pt idx="4967">
                  <c:v>37273</c:v>
                </c:pt>
                <c:pt idx="4968">
                  <c:v>37274</c:v>
                </c:pt>
                <c:pt idx="4969">
                  <c:v>37277</c:v>
                </c:pt>
                <c:pt idx="4970">
                  <c:v>37278</c:v>
                </c:pt>
                <c:pt idx="4971">
                  <c:v>37279</c:v>
                </c:pt>
                <c:pt idx="4972">
                  <c:v>37280</c:v>
                </c:pt>
                <c:pt idx="4973">
                  <c:v>37281</c:v>
                </c:pt>
                <c:pt idx="4974">
                  <c:v>37284</c:v>
                </c:pt>
                <c:pt idx="4975">
                  <c:v>37285</c:v>
                </c:pt>
                <c:pt idx="4976">
                  <c:v>37286</c:v>
                </c:pt>
                <c:pt idx="4977">
                  <c:v>37287</c:v>
                </c:pt>
                <c:pt idx="4978">
                  <c:v>37288</c:v>
                </c:pt>
                <c:pt idx="4979">
                  <c:v>37291</c:v>
                </c:pt>
                <c:pt idx="4980">
                  <c:v>37292</c:v>
                </c:pt>
                <c:pt idx="4981">
                  <c:v>37293</c:v>
                </c:pt>
                <c:pt idx="4982">
                  <c:v>37294</c:v>
                </c:pt>
                <c:pt idx="4983">
                  <c:v>37295</c:v>
                </c:pt>
                <c:pt idx="4984">
                  <c:v>37298</c:v>
                </c:pt>
                <c:pt idx="4985">
                  <c:v>37299</c:v>
                </c:pt>
                <c:pt idx="4986">
                  <c:v>37300</c:v>
                </c:pt>
                <c:pt idx="4987">
                  <c:v>37301</c:v>
                </c:pt>
                <c:pt idx="4988">
                  <c:v>37302</c:v>
                </c:pt>
                <c:pt idx="4989">
                  <c:v>37305</c:v>
                </c:pt>
                <c:pt idx="4990">
                  <c:v>37306</c:v>
                </c:pt>
                <c:pt idx="4991">
                  <c:v>37307</c:v>
                </c:pt>
                <c:pt idx="4992">
                  <c:v>37308</c:v>
                </c:pt>
                <c:pt idx="4993">
                  <c:v>37309</c:v>
                </c:pt>
                <c:pt idx="4994">
                  <c:v>37312</c:v>
                </c:pt>
                <c:pt idx="4995">
                  <c:v>37313</c:v>
                </c:pt>
                <c:pt idx="4996">
                  <c:v>37314</c:v>
                </c:pt>
                <c:pt idx="4997">
                  <c:v>37315</c:v>
                </c:pt>
                <c:pt idx="4998">
                  <c:v>37316</c:v>
                </c:pt>
                <c:pt idx="4999">
                  <c:v>37319</c:v>
                </c:pt>
                <c:pt idx="5000">
                  <c:v>37320</c:v>
                </c:pt>
                <c:pt idx="5001">
                  <c:v>37321</c:v>
                </c:pt>
                <c:pt idx="5002">
                  <c:v>37322</c:v>
                </c:pt>
                <c:pt idx="5003">
                  <c:v>37323</c:v>
                </c:pt>
                <c:pt idx="5004">
                  <c:v>37326</c:v>
                </c:pt>
                <c:pt idx="5005">
                  <c:v>37327</c:v>
                </c:pt>
                <c:pt idx="5006">
                  <c:v>37328</c:v>
                </c:pt>
                <c:pt idx="5007">
                  <c:v>37329</c:v>
                </c:pt>
                <c:pt idx="5008">
                  <c:v>37330</c:v>
                </c:pt>
                <c:pt idx="5009">
                  <c:v>37333</c:v>
                </c:pt>
                <c:pt idx="5010">
                  <c:v>37334</c:v>
                </c:pt>
                <c:pt idx="5011">
                  <c:v>37335</c:v>
                </c:pt>
                <c:pt idx="5012">
                  <c:v>37336</c:v>
                </c:pt>
                <c:pt idx="5013">
                  <c:v>37337</c:v>
                </c:pt>
                <c:pt idx="5014">
                  <c:v>37340</c:v>
                </c:pt>
                <c:pt idx="5015">
                  <c:v>37341</c:v>
                </c:pt>
                <c:pt idx="5016">
                  <c:v>37342</c:v>
                </c:pt>
                <c:pt idx="5017">
                  <c:v>37343</c:v>
                </c:pt>
                <c:pt idx="5018">
                  <c:v>37344</c:v>
                </c:pt>
                <c:pt idx="5019">
                  <c:v>37347</c:v>
                </c:pt>
                <c:pt idx="5020">
                  <c:v>37348</c:v>
                </c:pt>
                <c:pt idx="5021">
                  <c:v>37349</c:v>
                </c:pt>
                <c:pt idx="5022">
                  <c:v>37350</c:v>
                </c:pt>
                <c:pt idx="5023">
                  <c:v>37351</c:v>
                </c:pt>
                <c:pt idx="5024">
                  <c:v>37354</c:v>
                </c:pt>
                <c:pt idx="5025">
                  <c:v>37355</c:v>
                </c:pt>
                <c:pt idx="5026">
                  <c:v>37356</c:v>
                </c:pt>
                <c:pt idx="5027">
                  <c:v>37357</c:v>
                </c:pt>
                <c:pt idx="5028">
                  <c:v>37358</c:v>
                </c:pt>
                <c:pt idx="5029">
                  <c:v>37361</c:v>
                </c:pt>
                <c:pt idx="5030">
                  <c:v>37362</c:v>
                </c:pt>
                <c:pt idx="5031">
                  <c:v>37363</c:v>
                </c:pt>
                <c:pt idx="5032">
                  <c:v>37364</c:v>
                </c:pt>
                <c:pt idx="5033">
                  <c:v>37365</c:v>
                </c:pt>
                <c:pt idx="5034">
                  <c:v>37368</c:v>
                </c:pt>
                <c:pt idx="5035">
                  <c:v>37369</c:v>
                </c:pt>
                <c:pt idx="5036">
                  <c:v>37370</c:v>
                </c:pt>
                <c:pt idx="5037">
                  <c:v>37371</c:v>
                </c:pt>
                <c:pt idx="5038">
                  <c:v>37372</c:v>
                </c:pt>
                <c:pt idx="5039">
                  <c:v>37375</c:v>
                </c:pt>
                <c:pt idx="5040">
                  <c:v>37376</c:v>
                </c:pt>
                <c:pt idx="5041">
                  <c:v>37377</c:v>
                </c:pt>
                <c:pt idx="5042">
                  <c:v>37378</c:v>
                </c:pt>
                <c:pt idx="5043">
                  <c:v>37379</c:v>
                </c:pt>
                <c:pt idx="5044">
                  <c:v>37382</c:v>
                </c:pt>
                <c:pt idx="5045">
                  <c:v>37383</c:v>
                </c:pt>
                <c:pt idx="5046">
                  <c:v>37384</c:v>
                </c:pt>
                <c:pt idx="5047">
                  <c:v>37385</c:v>
                </c:pt>
                <c:pt idx="5048">
                  <c:v>37386</c:v>
                </c:pt>
                <c:pt idx="5049">
                  <c:v>37389</c:v>
                </c:pt>
                <c:pt idx="5050">
                  <c:v>37390</c:v>
                </c:pt>
                <c:pt idx="5051">
                  <c:v>37391</c:v>
                </c:pt>
                <c:pt idx="5052">
                  <c:v>37392</c:v>
                </c:pt>
                <c:pt idx="5053">
                  <c:v>37393</c:v>
                </c:pt>
                <c:pt idx="5054">
                  <c:v>37396</c:v>
                </c:pt>
                <c:pt idx="5055">
                  <c:v>37397</c:v>
                </c:pt>
                <c:pt idx="5056">
                  <c:v>37398</c:v>
                </c:pt>
                <c:pt idx="5057">
                  <c:v>37399</c:v>
                </c:pt>
                <c:pt idx="5058">
                  <c:v>37400</c:v>
                </c:pt>
                <c:pt idx="5059">
                  <c:v>37403</c:v>
                </c:pt>
                <c:pt idx="5060">
                  <c:v>37404</c:v>
                </c:pt>
                <c:pt idx="5061">
                  <c:v>37405</c:v>
                </c:pt>
                <c:pt idx="5062">
                  <c:v>37406</c:v>
                </c:pt>
                <c:pt idx="5063">
                  <c:v>37407</c:v>
                </c:pt>
                <c:pt idx="5064">
                  <c:v>37410</c:v>
                </c:pt>
                <c:pt idx="5065">
                  <c:v>37411</c:v>
                </c:pt>
                <c:pt idx="5066">
                  <c:v>37412</c:v>
                </c:pt>
                <c:pt idx="5067">
                  <c:v>37413</c:v>
                </c:pt>
                <c:pt idx="5068">
                  <c:v>37414</c:v>
                </c:pt>
                <c:pt idx="5069">
                  <c:v>37417</c:v>
                </c:pt>
                <c:pt idx="5070">
                  <c:v>37418</c:v>
                </c:pt>
                <c:pt idx="5071">
                  <c:v>37419</c:v>
                </c:pt>
                <c:pt idx="5072">
                  <c:v>37420</c:v>
                </c:pt>
                <c:pt idx="5073">
                  <c:v>37421</c:v>
                </c:pt>
                <c:pt idx="5074">
                  <c:v>37424</c:v>
                </c:pt>
                <c:pt idx="5075">
                  <c:v>37425</c:v>
                </c:pt>
                <c:pt idx="5076">
                  <c:v>37426</c:v>
                </c:pt>
                <c:pt idx="5077">
                  <c:v>37427</c:v>
                </c:pt>
                <c:pt idx="5078">
                  <c:v>37428</c:v>
                </c:pt>
                <c:pt idx="5079">
                  <c:v>37431</c:v>
                </c:pt>
                <c:pt idx="5080">
                  <c:v>37432</c:v>
                </c:pt>
                <c:pt idx="5081">
                  <c:v>37433</c:v>
                </c:pt>
                <c:pt idx="5082">
                  <c:v>37434</c:v>
                </c:pt>
                <c:pt idx="5083">
                  <c:v>37435</c:v>
                </c:pt>
                <c:pt idx="5084">
                  <c:v>37438</c:v>
                </c:pt>
                <c:pt idx="5085">
                  <c:v>37439</c:v>
                </c:pt>
                <c:pt idx="5086">
                  <c:v>37440</c:v>
                </c:pt>
                <c:pt idx="5087">
                  <c:v>37441</c:v>
                </c:pt>
                <c:pt idx="5088">
                  <c:v>37442</c:v>
                </c:pt>
                <c:pt idx="5089">
                  <c:v>37445</c:v>
                </c:pt>
                <c:pt idx="5090">
                  <c:v>37446</c:v>
                </c:pt>
                <c:pt idx="5091">
                  <c:v>37447</c:v>
                </c:pt>
                <c:pt idx="5092">
                  <c:v>37448</c:v>
                </c:pt>
                <c:pt idx="5093">
                  <c:v>37449</c:v>
                </c:pt>
                <c:pt idx="5094">
                  <c:v>37452</c:v>
                </c:pt>
                <c:pt idx="5095">
                  <c:v>37453</c:v>
                </c:pt>
                <c:pt idx="5096">
                  <c:v>37454</c:v>
                </c:pt>
                <c:pt idx="5097">
                  <c:v>37455</c:v>
                </c:pt>
                <c:pt idx="5098">
                  <c:v>37456</c:v>
                </c:pt>
                <c:pt idx="5099">
                  <c:v>37459</c:v>
                </c:pt>
                <c:pt idx="5100">
                  <c:v>37460</c:v>
                </c:pt>
                <c:pt idx="5101">
                  <c:v>37461</c:v>
                </c:pt>
                <c:pt idx="5102">
                  <c:v>37462</c:v>
                </c:pt>
                <c:pt idx="5103">
                  <c:v>37463</c:v>
                </c:pt>
                <c:pt idx="5104">
                  <c:v>37466</c:v>
                </c:pt>
                <c:pt idx="5105">
                  <c:v>37467</c:v>
                </c:pt>
                <c:pt idx="5106">
                  <c:v>37468</c:v>
                </c:pt>
                <c:pt idx="5107">
                  <c:v>37469</c:v>
                </c:pt>
                <c:pt idx="5108">
                  <c:v>37470</c:v>
                </c:pt>
                <c:pt idx="5109">
                  <c:v>37473</c:v>
                </c:pt>
                <c:pt idx="5110">
                  <c:v>37474</c:v>
                </c:pt>
                <c:pt idx="5111">
                  <c:v>37475</c:v>
                </c:pt>
                <c:pt idx="5112">
                  <c:v>37476</c:v>
                </c:pt>
                <c:pt idx="5113">
                  <c:v>37477</c:v>
                </c:pt>
                <c:pt idx="5114">
                  <c:v>37480</c:v>
                </c:pt>
                <c:pt idx="5115">
                  <c:v>37481</c:v>
                </c:pt>
                <c:pt idx="5116">
                  <c:v>37482</c:v>
                </c:pt>
                <c:pt idx="5117">
                  <c:v>37483</c:v>
                </c:pt>
                <c:pt idx="5118">
                  <c:v>37484</c:v>
                </c:pt>
                <c:pt idx="5119">
                  <c:v>37487</c:v>
                </c:pt>
                <c:pt idx="5120">
                  <c:v>37488</c:v>
                </c:pt>
                <c:pt idx="5121">
                  <c:v>37489</c:v>
                </c:pt>
                <c:pt idx="5122">
                  <c:v>37490</c:v>
                </c:pt>
                <c:pt idx="5123">
                  <c:v>37491</c:v>
                </c:pt>
                <c:pt idx="5124">
                  <c:v>37494</c:v>
                </c:pt>
                <c:pt idx="5125">
                  <c:v>37495</c:v>
                </c:pt>
                <c:pt idx="5126">
                  <c:v>37496</c:v>
                </c:pt>
                <c:pt idx="5127">
                  <c:v>37497</c:v>
                </c:pt>
                <c:pt idx="5128">
                  <c:v>37498</c:v>
                </c:pt>
                <c:pt idx="5129">
                  <c:v>37501</c:v>
                </c:pt>
                <c:pt idx="5130">
                  <c:v>37502</c:v>
                </c:pt>
                <c:pt idx="5131">
                  <c:v>37503</c:v>
                </c:pt>
                <c:pt idx="5132">
                  <c:v>37504</c:v>
                </c:pt>
                <c:pt idx="5133">
                  <c:v>37505</c:v>
                </c:pt>
                <c:pt idx="5134">
                  <c:v>37508</c:v>
                </c:pt>
                <c:pt idx="5135">
                  <c:v>37509</c:v>
                </c:pt>
                <c:pt idx="5136">
                  <c:v>37510</c:v>
                </c:pt>
                <c:pt idx="5137">
                  <c:v>37511</c:v>
                </c:pt>
                <c:pt idx="5138">
                  <c:v>37512</c:v>
                </c:pt>
                <c:pt idx="5139">
                  <c:v>37515</c:v>
                </c:pt>
                <c:pt idx="5140">
                  <c:v>37516</c:v>
                </c:pt>
                <c:pt idx="5141">
                  <c:v>37517</c:v>
                </c:pt>
                <c:pt idx="5142">
                  <c:v>37518</c:v>
                </c:pt>
                <c:pt idx="5143">
                  <c:v>37519</c:v>
                </c:pt>
                <c:pt idx="5144">
                  <c:v>37522</c:v>
                </c:pt>
                <c:pt idx="5145">
                  <c:v>37523</c:v>
                </c:pt>
                <c:pt idx="5146">
                  <c:v>37524</c:v>
                </c:pt>
                <c:pt idx="5147">
                  <c:v>37525</c:v>
                </c:pt>
                <c:pt idx="5148">
                  <c:v>37526</c:v>
                </c:pt>
                <c:pt idx="5149">
                  <c:v>37529</c:v>
                </c:pt>
                <c:pt idx="5150">
                  <c:v>37530</c:v>
                </c:pt>
                <c:pt idx="5151">
                  <c:v>37531</c:v>
                </c:pt>
                <c:pt idx="5152">
                  <c:v>37532</c:v>
                </c:pt>
                <c:pt idx="5153">
                  <c:v>37533</c:v>
                </c:pt>
                <c:pt idx="5154">
                  <c:v>37536</c:v>
                </c:pt>
                <c:pt idx="5155">
                  <c:v>37537</c:v>
                </c:pt>
                <c:pt idx="5156">
                  <c:v>37538</c:v>
                </c:pt>
                <c:pt idx="5157">
                  <c:v>37539</c:v>
                </c:pt>
                <c:pt idx="5158">
                  <c:v>37540</c:v>
                </c:pt>
                <c:pt idx="5159">
                  <c:v>37543</c:v>
                </c:pt>
                <c:pt idx="5160">
                  <c:v>37544</c:v>
                </c:pt>
                <c:pt idx="5161">
                  <c:v>37545</c:v>
                </c:pt>
                <c:pt idx="5162">
                  <c:v>37546</c:v>
                </c:pt>
                <c:pt idx="5163">
                  <c:v>37547</c:v>
                </c:pt>
                <c:pt idx="5164">
                  <c:v>37550</c:v>
                </c:pt>
                <c:pt idx="5165">
                  <c:v>37551</c:v>
                </c:pt>
                <c:pt idx="5166">
                  <c:v>37552</c:v>
                </c:pt>
                <c:pt idx="5167">
                  <c:v>37553</c:v>
                </c:pt>
                <c:pt idx="5168">
                  <c:v>37554</c:v>
                </c:pt>
                <c:pt idx="5169">
                  <c:v>37557</c:v>
                </c:pt>
                <c:pt idx="5170">
                  <c:v>37558</c:v>
                </c:pt>
                <c:pt idx="5171">
                  <c:v>37559</c:v>
                </c:pt>
                <c:pt idx="5172">
                  <c:v>37560</c:v>
                </c:pt>
                <c:pt idx="5173">
                  <c:v>37561</c:v>
                </c:pt>
                <c:pt idx="5174">
                  <c:v>37564</c:v>
                </c:pt>
                <c:pt idx="5175">
                  <c:v>37565</c:v>
                </c:pt>
                <c:pt idx="5176">
                  <c:v>37566</c:v>
                </c:pt>
                <c:pt idx="5177">
                  <c:v>37567</c:v>
                </c:pt>
                <c:pt idx="5178">
                  <c:v>37568</c:v>
                </c:pt>
                <c:pt idx="5179">
                  <c:v>37571</c:v>
                </c:pt>
                <c:pt idx="5180">
                  <c:v>37572</c:v>
                </c:pt>
                <c:pt idx="5181">
                  <c:v>37573</c:v>
                </c:pt>
                <c:pt idx="5182">
                  <c:v>37574</c:v>
                </c:pt>
                <c:pt idx="5183">
                  <c:v>37575</c:v>
                </c:pt>
                <c:pt idx="5184">
                  <c:v>37578</c:v>
                </c:pt>
                <c:pt idx="5185">
                  <c:v>37579</c:v>
                </c:pt>
                <c:pt idx="5186">
                  <c:v>37580</c:v>
                </c:pt>
                <c:pt idx="5187">
                  <c:v>37581</c:v>
                </c:pt>
                <c:pt idx="5188">
                  <c:v>37582</c:v>
                </c:pt>
                <c:pt idx="5189">
                  <c:v>37585</c:v>
                </c:pt>
                <c:pt idx="5190">
                  <c:v>37586</c:v>
                </c:pt>
                <c:pt idx="5191">
                  <c:v>37587</c:v>
                </c:pt>
                <c:pt idx="5192">
                  <c:v>37588</c:v>
                </c:pt>
                <c:pt idx="5193">
                  <c:v>37589</c:v>
                </c:pt>
                <c:pt idx="5194">
                  <c:v>37592</c:v>
                </c:pt>
                <c:pt idx="5195">
                  <c:v>37593</c:v>
                </c:pt>
                <c:pt idx="5196">
                  <c:v>37594</c:v>
                </c:pt>
                <c:pt idx="5197">
                  <c:v>37595</c:v>
                </c:pt>
                <c:pt idx="5198">
                  <c:v>37596</c:v>
                </c:pt>
                <c:pt idx="5199">
                  <c:v>37599</c:v>
                </c:pt>
                <c:pt idx="5200">
                  <c:v>37600</c:v>
                </c:pt>
                <c:pt idx="5201">
                  <c:v>37601</c:v>
                </c:pt>
                <c:pt idx="5202">
                  <c:v>37602</c:v>
                </c:pt>
                <c:pt idx="5203">
                  <c:v>37603</c:v>
                </c:pt>
                <c:pt idx="5204">
                  <c:v>37606</c:v>
                </c:pt>
                <c:pt idx="5205">
                  <c:v>37607</c:v>
                </c:pt>
                <c:pt idx="5206">
                  <c:v>37608</c:v>
                </c:pt>
                <c:pt idx="5207">
                  <c:v>37609</c:v>
                </c:pt>
                <c:pt idx="5208">
                  <c:v>37610</c:v>
                </c:pt>
                <c:pt idx="5209">
                  <c:v>37613</c:v>
                </c:pt>
                <c:pt idx="5210">
                  <c:v>37614</c:v>
                </c:pt>
                <c:pt idx="5211">
                  <c:v>37615</c:v>
                </c:pt>
                <c:pt idx="5212">
                  <c:v>37616</c:v>
                </c:pt>
                <c:pt idx="5213">
                  <c:v>37617</c:v>
                </c:pt>
                <c:pt idx="5214">
                  <c:v>37620</c:v>
                </c:pt>
                <c:pt idx="5215">
                  <c:v>37621</c:v>
                </c:pt>
                <c:pt idx="5216">
                  <c:v>37622</c:v>
                </c:pt>
                <c:pt idx="5217">
                  <c:v>37623</c:v>
                </c:pt>
                <c:pt idx="5218">
                  <c:v>37624</c:v>
                </c:pt>
                <c:pt idx="5219">
                  <c:v>37627</c:v>
                </c:pt>
                <c:pt idx="5220">
                  <c:v>37628</c:v>
                </c:pt>
                <c:pt idx="5221">
                  <c:v>37629</c:v>
                </c:pt>
                <c:pt idx="5222">
                  <c:v>37630</c:v>
                </c:pt>
                <c:pt idx="5223">
                  <c:v>37631</c:v>
                </c:pt>
                <c:pt idx="5224">
                  <c:v>37634</c:v>
                </c:pt>
                <c:pt idx="5225">
                  <c:v>37635</c:v>
                </c:pt>
                <c:pt idx="5226">
                  <c:v>37636</c:v>
                </c:pt>
                <c:pt idx="5227">
                  <c:v>37637</c:v>
                </c:pt>
                <c:pt idx="5228">
                  <c:v>37638</c:v>
                </c:pt>
                <c:pt idx="5229">
                  <c:v>37641</c:v>
                </c:pt>
                <c:pt idx="5230">
                  <c:v>37642</c:v>
                </c:pt>
                <c:pt idx="5231">
                  <c:v>37643</c:v>
                </c:pt>
                <c:pt idx="5232">
                  <c:v>37644</c:v>
                </c:pt>
                <c:pt idx="5233">
                  <c:v>37645</c:v>
                </c:pt>
                <c:pt idx="5234">
                  <c:v>37648</c:v>
                </c:pt>
                <c:pt idx="5235">
                  <c:v>37649</c:v>
                </c:pt>
                <c:pt idx="5236">
                  <c:v>37650</c:v>
                </c:pt>
                <c:pt idx="5237">
                  <c:v>37651</c:v>
                </c:pt>
                <c:pt idx="5238">
                  <c:v>37652</c:v>
                </c:pt>
                <c:pt idx="5239">
                  <c:v>37655</c:v>
                </c:pt>
                <c:pt idx="5240">
                  <c:v>37656</c:v>
                </c:pt>
                <c:pt idx="5241">
                  <c:v>37657</c:v>
                </c:pt>
                <c:pt idx="5242">
                  <c:v>37658</c:v>
                </c:pt>
                <c:pt idx="5243">
                  <c:v>37659</c:v>
                </c:pt>
                <c:pt idx="5244">
                  <c:v>37662</c:v>
                </c:pt>
                <c:pt idx="5245">
                  <c:v>37663</c:v>
                </c:pt>
                <c:pt idx="5246">
                  <c:v>37664</c:v>
                </c:pt>
                <c:pt idx="5247">
                  <c:v>37665</c:v>
                </c:pt>
                <c:pt idx="5248">
                  <c:v>37666</c:v>
                </c:pt>
                <c:pt idx="5249">
                  <c:v>37669</c:v>
                </c:pt>
                <c:pt idx="5250">
                  <c:v>37670</c:v>
                </c:pt>
                <c:pt idx="5251">
                  <c:v>37671</c:v>
                </c:pt>
                <c:pt idx="5252">
                  <c:v>37672</c:v>
                </c:pt>
                <c:pt idx="5253">
                  <c:v>37673</c:v>
                </c:pt>
                <c:pt idx="5254">
                  <c:v>37676</c:v>
                </c:pt>
                <c:pt idx="5255">
                  <c:v>37677</c:v>
                </c:pt>
                <c:pt idx="5256">
                  <c:v>37678</c:v>
                </c:pt>
                <c:pt idx="5257">
                  <c:v>37679</c:v>
                </c:pt>
                <c:pt idx="5258">
                  <c:v>37680</c:v>
                </c:pt>
                <c:pt idx="5259">
                  <c:v>37683</c:v>
                </c:pt>
                <c:pt idx="5260">
                  <c:v>37684</c:v>
                </c:pt>
                <c:pt idx="5261">
                  <c:v>37685</c:v>
                </c:pt>
                <c:pt idx="5262">
                  <c:v>37686</c:v>
                </c:pt>
                <c:pt idx="5263">
                  <c:v>37687</c:v>
                </c:pt>
                <c:pt idx="5264">
                  <c:v>37690</c:v>
                </c:pt>
                <c:pt idx="5265">
                  <c:v>37691</c:v>
                </c:pt>
                <c:pt idx="5266">
                  <c:v>37692</c:v>
                </c:pt>
                <c:pt idx="5267">
                  <c:v>37693</c:v>
                </c:pt>
                <c:pt idx="5268">
                  <c:v>37694</c:v>
                </c:pt>
                <c:pt idx="5269">
                  <c:v>37697</c:v>
                </c:pt>
                <c:pt idx="5270">
                  <c:v>37698</c:v>
                </c:pt>
                <c:pt idx="5271">
                  <c:v>37699</c:v>
                </c:pt>
                <c:pt idx="5272">
                  <c:v>37700</c:v>
                </c:pt>
                <c:pt idx="5273">
                  <c:v>37701</c:v>
                </c:pt>
                <c:pt idx="5274">
                  <c:v>37704</c:v>
                </c:pt>
                <c:pt idx="5275">
                  <c:v>37705</c:v>
                </c:pt>
                <c:pt idx="5276">
                  <c:v>37706</c:v>
                </c:pt>
                <c:pt idx="5277">
                  <c:v>37707</c:v>
                </c:pt>
                <c:pt idx="5278">
                  <c:v>37708</c:v>
                </c:pt>
                <c:pt idx="5279">
                  <c:v>37711</c:v>
                </c:pt>
                <c:pt idx="5280">
                  <c:v>37712</c:v>
                </c:pt>
                <c:pt idx="5281">
                  <c:v>37713</c:v>
                </c:pt>
                <c:pt idx="5282">
                  <c:v>37714</c:v>
                </c:pt>
                <c:pt idx="5283">
                  <c:v>37715</c:v>
                </c:pt>
                <c:pt idx="5284">
                  <c:v>37718</c:v>
                </c:pt>
                <c:pt idx="5285">
                  <c:v>37719</c:v>
                </c:pt>
                <c:pt idx="5286">
                  <c:v>37720</c:v>
                </c:pt>
                <c:pt idx="5287">
                  <c:v>37721</c:v>
                </c:pt>
                <c:pt idx="5288">
                  <c:v>37722</c:v>
                </c:pt>
                <c:pt idx="5289">
                  <c:v>37725</c:v>
                </c:pt>
                <c:pt idx="5290">
                  <c:v>37726</c:v>
                </c:pt>
                <c:pt idx="5291">
                  <c:v>37727</c:v>
                </c:pt>
                <c:pt idx="5292">
                  <c:v>37728</c:v>
                </c:pt>
                <c:pt idx="5293">
                  <c:v>37729</c:v>
                </c:pt>
                <c:pt idx="5294">
                  <c:v>37732</c:v>
                </c:pt>
                <c:pt idx="5295">
                  <c:v>37733</c:v>
                </c:pt>
                <c:pt idx="5296">
                  <c:v>37734</c:v>
                </c:pt>
                <c:pt idx="5297">
                  <c:v>37735</c:v>
                </c:pt>
                <c:pt idx="5298">
                  <c:v>37736</c:v>
                </c:pt>
                <c:pt idx="5299">
                  <c:v>37739</c:v>
                </c:pt>
                <c:pt idx="5300">
                  <c:v>37740</c:v>
                </c:pt>
                <c:pt idx="5301">
                  <c:v>37741</c:v>
                </c:pt>
                <c:pt idx="5302">
                  <c:v>37742</c:v>
                </c:pt>
                <c:pt idx="5303">
                  <c:v>37743</c:v>
                </c:pt>
                <c:pt idx="5304">
                  <c:v>37746</c:v>
                </c:pt>
                <c:pt idx="5305">
                  <c:v>37747</c:v>
                </c:pt>
                <c:pt idx="5306">
                  <c:v>37748</c:v>
                </c:pt>
                <c:pt idx="5307">
                  <c:v>37749</c:v>
                </c:pt>
                <c:pt idx="5308">
                  <c:v>37750</c:v>
                </c:pt>
                <c:pt idx="5309">
                  <c:v>37753</c:v>
                </c:pt>
                <c:pt idx="5310">
                  <c:v>37754</c:v>
                </c:pt>
                <c:pt idx="5311">
                  <c:v>37755</c:v>
                </c:pt>
                <c:pt idx="5312">
                  <c:v>37756</c:v>
                </c:pt>
                <c:pt idx="5313">
                  <c:v>37757</c:v>
                </c:pt>
                <c:pt idx="5314">
                  <c:v>37760</c:v>
                </c:pt>
                <c:pt idx="5315">
                  <c:v>37761</c:v>
                </c:pt>
                <c:pt idx="5316">
                  <c:v>37762</c:v>
                </c:pt>
                <c:pt idx="5317">
                  <c:v>37763</c:v>
                </c:pt>
                <c:pt idx="5318">
                  <c:v>37764</c:v>
                </c:pt>
                <c:pt idx="5319">
                  <c:v>37767</c:v>
                </c:pt>
                <c:pt idx="5320">
                  <c:v>37768</c:v>
                </c:pt>
                <c:pt idx="5321">
                  <c:v>37769</c:v>
                </c:pt>
                <c:pt idx="5322">
                  <c:v>37770</c:v>
                </c:pt>
                <c:pt idx="5323">
                  <c:v>37771</c:v>
                </c:pt>
                <c:pt idx="5324">
                  <c:v>37774</c:v>
                </c:pt>
                <c:pt idx="5325">
                  <c:v>37775</c:v>
                </c:pt>
                <c:pt idx="5326">
                  <c:v>37776</c:v>
                </c:pt>
                <c:pt idx="5327">
                  <c:v>37777</c:v>
                </c:pt>
                <c:pt idx="5328">
                  <c:v>37778</c:v>
                </c:pt>
                <c:pt idx="5329">
                  <c:v>37781</c:v>
                </c:pt>
                <c:pt idx="5330">
                  <c:v>37782</c:v>
                </c:pt>
                <c:pt idx="5331">
                  <c:v>37783</c:v>
                </c:pt>
                <c:pt idx="5332">
                  <c:v>37784</c:v>
                </c:pt>
                <c:pt idx="5333">
                  <c:v>37785</c:v>
                </c:pt>
                <c:pt idx="5334">
                  <c:v>37788</c:v>
                </c:pt>
                <c:pt idx="5335">
                  <c:v>37789</c:v>
                </c:pt>
                <c:pt idx="5336">
                  <c:v>37790</c:v>
                </c:pt>
                <c:pt idx="5337">
                  <c:v>37791</c:v>
                </c:pt>
                <c:pt idx="5338">
                  <c:v>37792</c:v>
                </c:pt>
                <c:pt idx="5339">
                  <c:v>37795</c:v>
                </c:pt>
                <c:pt idx="5340">
                  <c:v>37796</c:v>
                </c:pt>
                <c:pt idx="5341">
                  <c:v>37797</c:v>
                </c:pt>
                <c:pt idx="5342">
                  <c:v>37798</c:v>
                </c:pt>
                <c:pt idx="5343">
                  <c:v>37799</c:v>
                </c:pt>
                <c:pt idx="5344">
                  <c:v>37802</c:v>
                </c:pt>
                <c:pt idx="5345">
                  <c:v>37803</c:v>
                </c:pt>
                <c:pt idx="5346">
                  <c:v>37804</c:v>
                </c:pt>
                <c:pt idx="5347">
                  <c:v>37805</c:v>
                </c:pt>
                <c:pt idx="5348">
                  <c:v>37806</c:v>
                </c:pt>
                <c:pt idx="5349">
                  <c:v>37809</c:v>
                </c:pt>
                <c:pt idx="5350">
                  <c:v>37810</c:v>
                </c:pt>
                <c:pt idx="5351">
                  <c:v>37811</c:v>
                </c:pt>
                <c:pt idx="5352">
                  <c:v>37812</c:v>
                </c:pt>
                <c:pt idx="5353">
                  <c:v>37813</c:v>
                </c:pt>
                <c:pt idx="5354">
                  <c:v>37816</c:v>
                </c:pt>
                <c:pt idx="5355">
                  <c:v>37817</c:v>
                </c:pt>
                <c:pt idx="5356">
                  <c:v>37818</c:v>
                </c:pt>
                <c:pt idx="5357">
                  <c:v>37819</c:v>
                </c:pt>
                <c:pt idx="5358">
                  <c:v>37820</c:v>
                </c:pt>
                <c:pt idx="5359">
                  <c:v>37823</c:v>
                </c:pt>
                <c:pt idx="5360">
                  <c:v>37824</c:v>
                </c:pt>
                <c:pt idx="5361">
                  <c:v>37825</c:v>
                </c:pt>
                <c:pt idx="5362">
                  <c:v>37826</c:v>
                </c:pt>
                <c:pt idx="5363">
                  <c:v>37827</c:v>
                </c:pt>
                <c:pt idx="5364">
                  <c:v>37830</c:v>
                </c:pt>
                <c:pt idx="5365">
                  <c:v>37831</c:v>
                </c:pt>
                <c:pt idx="5366">
                  <c:v>37832</c:v>
                </c:pt>
                <c:pt idx="5367">
                  <c:v>37833</c:v>
                </c:pt>
                <c:pt idx="5368">
                  <c:v>37834</c:v>
                </c:pt>
                <c:pt idx="5369">
                  <c:v>37837</c:v>
                </c:pt>
                <c:pt idx="5370">
                  <c:v>37838</c:v>
                </c:pt>
                <c:pt idx="5371">
                  <c:v>37839</c:v>
                </c:pt>
                <c:pt idx="5372">
                  <c:v>37840</c:v>
                </c:pt>
                <c:pt idx="5373">
                  <c:v>37841</c:v>
                </c:pt>
                <c:pt idx="5374">
                  <c:v>37844</c:v>
                </c:pt>
                <c:pt idx="5375">
                  <c:v>37845</c:v>
                </c:pt>
                <c:pt idx="5376">
                  <c:v>37846</c:v>
                </c:pt>
                <c:pt idx="5377">
                  <c:v>37847</c:v>
                </c:pt>
                <c:pt idx="5378">
                  <c:v>37848</c:v>
                </c:pt>
                <c:pt idx="5379">
                  <c:v>37851</c:v>
                </c:pt>
                <c:pt idx="5380">
                  <c:v>37852</c:v>
                </c:pt>
                <c:pt idx="5381">
                  <c:v>37853</c:v>
                </c:pt>
                <c:pt idx="5382">
                  <c:v>37854</c:v>
                </c:pt>
                <c:pt idx="5383">
                  <c:v>37855</c:v>
                </c:pt>
                <c:pt idx="5384">
                  <c:v>37858</c:v>
                </c:pt>
                <c:pt idx="5385">
                  <c:v>37859</c:v>
                </c:pt>
                <c:pt idx="5386">
                  <c:v>37860</c:v>
                </c:pt>
                <c:pt idx="5387">
                  <c:v>37861</c:v>
                </c:pt>
                <c:pt idx="5388">
                  <c:v>37862</c:v>
                </c:pt>
                <c:pt idx="5389">
                  <c:v>37865</c:v>
                </c:pt>
                <c:pt idx="5390">
                  <c:v>37866</c:v>
                </c:pt>
                <c:pt idx="5391">
                  <c:v>37867</c:v>
                </c:pt>
                <c:pt idx="5392">
                  <c:v>37868</c:v>
                </c:pt>
                <c:pt idx="5393">
                  <c:v>37869</c:v>
                </c:pt>
                <c:pt idx="5394">
                  <c:v>37872</c:v>
                </c:pt>
                <c:pt idx="5395">
                  <c:v>37873</c:v>
                </c:pt>
                <c:pt idx="5396">
                  <c:v>37874</c:v>
                </c:pt>
                <c:pt idx="5397">
                  <c:v>37875</c:v>
                </c:pt>
                <c:pt idx="5398">
                  <c:v>37876</c:v>
                </c:pt>
                <c:pt idx="5399">
                  <c:v>37879</c:v>
                </c:pt>
                <c:pt idx="5400">
                  <c:v>37880</c:v>
                </c:pt>
                <c:pt idx="5401">
                  <c:v>37881</c:v>
                </c:pt>
                <c:pt idx="5402">
                  <c:v>37882</c:v>
                </c:pt>
                <c:pt idx="5403">
                  <c:v>37883</c:v>
                </c:pt>
                <c:pt idx="5404">
                  <c:v>37886</c:v>
                </c:pt>
                <c:pt idx="5405">
                  <c:v>37887</c:v>
                </c:pt>
                <c:pt idx="5406">
                  <c:v>37888</c:v>
                </c:pt>
                <c:pt idx="5407">
                  <c:v>37889</c:v>
                </c:pt>
                <c:pt idx="5408">
                  <c:v>37890</c:v>
                </c:pt>
                <c:pt idx="5409">
                  <c:v>37893</c:v>
                </c:pt>
                <c:pt idx="5410">
                  <c:v>37894</c:v>
                </c:pt>
                <c:pt idx="5411">
                  <c:v>37895</c:v>
                </c:pt>
                <c:pt idx="5412">
                  <c:v>37896</c:v>
                </c:pt>
                <c:pt idx="5413">
                  <c:v>37897</c:v>
                </c:pt>
                <c:pt idx="5414">
                  <c:v>37900</c:v>
                </c:pt>
                <c:pt idx="5415">
                  <c:v>37901</c:v>
                </c:pt>
                <c:pt idx="5416">
                  <c:v>37902</c:v>
                </c:pt>
                <c:pt idx="5417">
                  <c:v>37903</c:v>
                </c:pt>
                <c:pt idx="5418">
                  <c:v>37904</c:v>
                </c:pt>
                <c:pt idx="5419">
                  <c:v>37907</c:v>
                </c:pt>
                <c:pt idx="5420">
                  <c:v>37908</c:v>
                </c:pt>
                <c:pt idx="5421">
                  <c:v>37909</c:v>
                </c:pt>
                <c:pt idx="5422">
                  <c:v>37910</c:v>
                </c:pt>
                <c:pt idx="5423">
                  <c:v>37911</c:v>
                </c:pt>
                <c:pt idx="5424">
                  <c:v>37914</c:v>
                </c:pt>
                <c:pt idx="5425">
                  <c:v>37915</c:v>
                </c:pt>
                <c:pt idx="5426">
                  <c:v>37916</c:v>
                </c:pt>
                <c:pt idx="5427">
                  <c:v>37917</c:v>
                </c:pt>
                <c:pt idx="5428">
                  <c:v>37918</c:v>
                </c:pt>
                <c:pt idx="5429">
                  <c:v>37921</c:v>
                </c:pt>
                <c:pt idx="5430">
                  <c:v>37922</c:v>
                </c:pt>
                <c:pt idx="5431">
                  <c:v>37923</c:v>
                </c:pt>
                <c:pt idx="5432">
                  <c:v>37924</c:v>
                </c:pt>
                <c:pt idx="5433">
                  <c:v>37925</c:v>
                </c:pt>
                <c:pt idx="5434">
                  <c:v>37928</c:v>
                </c:pt>
                <c:pt idx="5435">
                  <c:v>37929</c:v>
                </c:pt>
                <c:pt idx="5436">
                  <c:v>37930</c:v>
                </c:pt>
                <c:pt idx="5437">
                  <c:v>37931</c:v>
                </c:pt>
                <c:pt idx="5438">
                  <c:v>37932</c:v>
                </c:pt>
                <c:pt idx="5439">
                  <c:v>37935</c:v>
                </c:pt>
                <c:pt idx="5440">
                  <c:v>37936</c:v>
                </c:pt>
                <c:pt idx="5441">
                  <c:v>37937</c:v>
                </c:pt>
                <c:pt idx="5442">
                  <c:v>37938</c:v>
                </c:pt>
                <c:pt idx="5443">
                  <c:v>37939</c:v>
                </c:pt>
                <c:pt idx="5444">
                  <c:v>37942</c:v>
                </c:pt>
                <c:pt idx="5445">
                  <c:v>37943</c:v>
                </c:pt>
                <c:pt idx="5446">
                  <c:v>37944</c:v>
                </c:pt>
                <c:pt idx="5447">
                  <c:v>37945</c:v>
                </c:pt>
                <c:pt idx="5448">
                  <c:v>37946</c:v>
                </c:pt>
                <c:pt idx="5449">
                  <c:v>37949</c:v>
                </c:pt>
                <c:pt idx="5450">
                  <c:v>37950</c:v>
                </c:pt>
                <c:pt idx="5451">
                  <c:v>37951</c:v>
                </c:pt>
                <c:pt idx="5452">
                  <c:v>37952</c:v>
                </c:pt>
                <c:pt idx="5453">
                  <c:v>37953</c:v>
                </c:pt>
                <c:pt idx="5454">
                  <c:v>37956</c:v>
                </c:pt>
                <c:pt idx="5455">
                  <c:v>37957</c:v>
                </c:pt>
                <c:pt idx="5456">
                  <c:v>37958</c:v>
                </c:pt>
                <c:pt idx="5457">
                  <c:v>37959</c:v>
                </c:pt>
                <c:pt idx="5458">
                  <c:v>37960</c:v>
                </c:pt>
                <c:pt idx="5459">
                  <c:v>37963</c:v>
                </c:pt>
                <c:pt idx="5460">
                  <c:v>37964</c:v>
                </c:pt>
                <c:pt idx="5461">
                  <c:v>37965</c:v>
                </c:pt>
                <c:pt idx="5462">
                  <c:v>37966</c:v>
                </c:pt>
                <c:pt idx="5463">
                  <c:v>37967</c:v>
                </c:pt>
                <c:pt idx="5464">
                  <c:v>37970</c:v>
                </c:pt>
                <c:pt idx="5465">
                  <c:v>37971</c:v>
                </c:pt>
                <c:pt idx="5466">
                  <c:v>37972</c:v>
                </c:pt>
                <c:pt idx="5467">
                  <c:v>37973</c:v>
                </c:pt>
                <c:pt idx="5468">
                  <c:v>37974</c:v>
                </c:pt>
                <c:pt idx="5469">
                  <c:v>37977</c:v>
                </c:pt>
                <c:pt idx="5470">
                  <c:v>37978</c:v>
                </c:pt>
                <c:pt idx="5471">
                  <c:v>37979</c:v>
                </c:pt>
                <c:pt idx="5472">
                  <c:v>37980</c:v>
                </c:pt>
                <c:pt idx="5473">
                  <c:v>37981</c:v>
                </c:pt>
                <c:pt idx="5474">
                  <c:v>37984</c:v>
                </c:pt>
                <c:pt idx="5475">
                  <c:v>37985</c:v>
                </c:pt>
                <c:pt idx="5476">
                  <c:v>37986</c:v>
                </c:pt>
                <c:pt idx="5477">
                  <c:v>37987</c:v>
                </c:pt>
                <c:pt idx="5478">
                  <c:v>37988</c:v>
                </c:pt>
                <c:pt idx="5479">
                  <c:v>37991</c:v>
                </c:pt>
                <c:pt idx="5480">
                  <c:v>37992</c:v>
                </c:pt>
                <c:pt idx="5481">
                  <c:v>37993</c:v>
                </c:pt>
                <c:pt idx="5482">
                  <c:v>37994</c:v>
                </c:pt>
                <c:pt idx="5483">
                  <c:v>37995</c:v>
                </c:pt>
                <c:pt idx="5484">
                  <c:v>37998</c:v>
                </c:pt>
                <c:pt idx="5485">
                  <c:v>37999</c:v>
                </c:pt>
                <c:pt idx="5486">
                  <c:v>38000</c:v>
                </c:pt>
                <c:pt idx="5487">
                  <c:v>38001</c:v>
                </c:pt>
                <c:pt idx="5488">
                  <c:v>38002</c:v>
                </c:pt>
                <c:pt idx="5489">
                  <c:v>38005</c:v>
                </c:pt>
                <c:pt idx="5490">
                  <c:v>38006</c:v>
                </c:pt>
                <c:pt idx="5491">
                  <c:v>38007</c:v>
                </c:pt>
                <c:pt idx="5492">
                  <c:v>38008</c:v>
                </c:pt>
                <c:pt idx="5493">
                  <c:v>38009</c:v>
                </c:pt>
                <c:pt idx="5494">
                  <c:v>38012</c:v>
                </c:pt>
                <c:pt idx="5495">
                  <c:v>38013</c:v>
                </c:pt>
                <c:pt idx="5496">
                  <c:v>38014</c:v>
                </c:pt>
                <c:pt idx="5497">
                  <c:v>38015</c:v>
                </c:pt>
                <c:pt idx="5498">
                  <c:v>38016</c:v>
                </c:pt>
                <c:pt idx="5499">
                  <c:v>38019</c:v>
                </c:pt>
                <c:pt idx="5500">
                  <c:v>38020</c:v>
                </c:pt>
                <c:pt idx="5501">
                  <c:v>38021</c:v>
                </c:pt>
                <c:pt idx="5502">
                  <c:v>38022</c:v>
                </c:pt>
                <c:pt idx="5503">
                  <c:v>38023</c:v>
                </c:pt>
                <c:pt idx="5504">
                  <c:v>38026</c:v>
                </c:pt>
                <c:pt idx="5505">
                  <c:v>38027</c:v>
                </c:pt>
                <c:pt idx="5506">
                  <c:v>38028</c:v>
                </c:pt>
                <c:pt idx="5507">
                  <c:v>38029</c:v>
                </c:pt>
                <c:pt idx="5508">
                  <c:v>38030</c:v>
                </c:pt>
                <c:pt idx="5509">
                  <c:v>38033</c:v>
                </c:pt>
                <c:pt idx="5510">
                  <c:v>38034</c:v>
                </c:pt>
                <c:pt idx="5511">
                  <c:v>38035</c:v>
                </c:pt>
                <c:pt idx="5512">
                  <c:v>38036</c:v>
                </c:pt>
                <c:pt idx="5513">
                  <c:v>38037</c:v>
                </c:pt>
                <c:pt idx="5514">
                  <c:v>38040</c:v>
                </c:pt>
                <c:pt idx="5515">
                  <c:v>38041</c:v>
                </c:pt>
                <c:pt idx="5516">
                  <c:v>38042</c:v>
                </c:pt>
                <c:pt idx="5517">
                  <c:v>38043</c:v>
                </c:pt>
                <c:pt idx="5518">
                  <c:v>38044</c:v>
                </c:pt>
                <c:pt idx="5519">
                  <c:v>38047</c:v>
                </c:pt>
                <c:pt idx="5520">
                  <c:v>38048</c:v>
                </c:pt>
                <c:pt idx="5521">
                  <c:v>38049</c:v>
                </c:pt>
                <c:pt idx="5522">
                  <c:v>38050</c:v>
                </c:pt>
                <c:pt idx="5523">
                  <c:v>38051</c:v>
                </c:pt>
                <c:pt idx="5524">
                  <c:v>38054</c:v>
                </c:pt>
                <c:pt idx="5525">
                  <c:v>38055</c:v>
                </c:pt>
                <c:pt idx="5526">
                  <c:v>38056</c:v>
                </c:pt>
                <c:pt idx="5527">
                  <c:v>38057</c:v>
                </c:pt>
                <c:pt idx="5528">
                  <c:v>38058</c:v>
                </c:pt>
                <c:pt idx="5529">
                  <c:v>38061</c:v>
                </c:pt>
                <c:pt idx="5530">
                  <c:v>38062</c:v>
                </c:pt>
                <c:pt idx="5531">
                  <c:v>38063</c:v>
                </c:pt>
                <c:pt idx="5532">
                  <c:v>38064</c:v>
                </c:pt>
                <c:pt idx="5533">
                  <c:v>38065</c:v>
                </c:pt>
                <c:pt idx="5534">
                  <c:v>38068</c:v>
                </c:pt>
                <c:pt idx="5535">
                  <c:v>38069</c:v>
                </c:pt>
                <c:pt idx="5536">
                  <c:v>38070</c:v>
                </c:pt>
                <c:pt idx="5537">
                  <c:v>38071</c:v>
                </c:pt>
                <c:pt idx="5538">
                  <c:v>38072</c:v>
                </c:pt>
                <c:pt idx="5539">
                  <c:v>38075</c:v>
                </c:pt>
                <c:pt idx="5540">
                  <c:v>38076</c:v>
                </c:pt>
                <c:pt idx="5541">
                  <c:v>38077</c:v>
                </c:pt>
                <c:pt idx="5542">
                  <c:v>38078</c:v>
                </c:pt>
                <c:pt idx="5543">
                  <c:v>38079</c:v>
                </c:pt>
                <c:pt idx="5544">
                  <c:v>38082</c:v>
                </c:pt>
                <c:pt idx="5545">
                  <c:v>38083</c:v>
                </c:pt>
                <c:pt idx="5546">
                  <c:v>38084</c:v>
                </c:pt>
                <c:pt idx="5547">
                  <c:v>38085</c:v>
                </c:pt>
                <c:pt idx="5548">
                  <c:v>38086</c:v>
                </c:pt>
                <c:pt idx="5549">
                  <c:v>38089</c:v>
                </c:pt>
                <c:pt idx="5550">
                  <c:v>38090</c:v>
                </c:pt>
                <c:pt idx="5551">
                  <c:v>38091</c:v>
                </c:pt>
                <c:pt idx="5552">
                  <c:v>38092</c:v>
                </c:pt>
                <c:pt idx="5553">
                  <c:v>38093</c:v>
                </c:pt>
                <c:pt idx="5554">
                  <c:v>38096</c:v>
                </c:pt>
                <c:pt idx="5555">
                  <c:v>38097</c:v>
                </c:pt>
                <c:pt idx="5556">
                  <c:v>38098</c:v>
                </c:pt>
                <c:pt idx="5557">
                  <c:v>38099</c:v>
                </c:pt>
                <c:pt idx="5558">
                  <c:v>38100</c:v>
                </c:pt>
                <c:pt idx="5559">
                  <c:v>38103</c:v>
                </c:pt>
                <c:pt idx="5560">
                  <c:v>38104</c:v>
                </c:pt>
                <c:pt idx="5561">
                  <c:v>38105</c:v>
                </c:pt>
                <c:pt idx="5562">
                  <c:v>38106</c:v>
                </c:pt>
                <c:pt idx="5563">
                  <c:v>38107</c:v>
                </c:pt>
                <c:pt idx="5564">
                  <c:v>38110</c:v>
                </c:pt>
                <c:pt idx="5565">
                  <c:v>38111</c:v>
                </c:pt>
                <c:pt idx="5566">
                  <c:v>38112</c:v>
                </c:pt>
                <c:pt idx="5567">
                  <c:v>38113</c:v>
                </c:pt>
                <c:pt idx="5568">
                  <c:v>38114</c:v>
                </c:pt>
                <c:pt idx="5569">
                  <c:v>38117</c:v>
                </c:pt>
                <c:pt idx="5570">
                  <c:v>38118</c:v>
                </c:pt>
                <c:pt idx="5571">
                  <c:v>38119</c:v>
                </c:pt>
                <c:pt idx="5572">
                  <c:v>38120</c:v>
                </c:pt>
                <c:pt idx="5573">
                  <c:v>38121</c:v>
                </c:pt>
                <c:pt idx="5574">
                  <c:v>38124</c:v>
                </c:pt>
                <c:pt idx="5575">
                  <c:v>38125</c:v>
                </c:pt>
                <c:pt idx="5576">
                  <c:v>38126</c:v>
                </c:pt>
                <c:pt idx="5577">
                  <c:v>38127</c:v>
                </c:pt>
                <c:pt idx="5578">
                  <c:v>38128</c:v>
                </c:pt>
                <c:pt idx="5579">
                  <c:v>38131</c:v>
                </c:pt>
                <c:pt idx="5580">
                  <c:v>38132</c:v>
                </c:pt>
                <c:pt idx="5581">
                  <c:v>38133</c:v>
                </c:pt>
                <c:pt idx="5582">
                  <c:v>38134</c:v>
                </c:pt>
                <c:pt idx="5583">
                  <c:v>38135</c:v>
                </c:pt>
                <c:pt idx="5584">
                  <c:v>38138</c:v>
                </c:pt>
                <c:pt idx="5585">
                  <c:v>38139</c:v>
                </c:pt>
                <c:pt idx="5586">
                  <c:v>38140</c:v>
                </c:pt>
                <c:pt idx="5587">
                  <c:v>38141</c:v>
                </c:pt>
                <c:pt idx="5588">
                  <c:v>38142</c:v>
                </c:pt>
                <c:pt idx="5589">
                  <c:v>38145</c:v>
                </c:pt>
                <c:pt idx="5590">
                  <c:v>38146</c:v>
                </c:pt>
                <c:pt idx="5591">
                  <c:v>38147</c:v>
                </c:pt>
                <c:pt idx="5592">
                  <c:v>38148</c:v>
                </c:pt>
                <c:pt idx="5593">
                  <c:v>38149</c:v>
                </c:pt>
                <c:pt idx="5594">
                  <c:v>38152</c:v>
                </c:pt>
                <c:pt idx="5595">
                  <c:v>38153</c:v>
                </c:pt>
                <c:pt idx="5596">
                  <c:v>38154</c:v>
                </c:pt>
                <c:pt idx="5597">
                  <c:v>38155</c:v>
                </c:pt>
                <c:pt idx="5598">
                  <c:v>38156</c:v>
                </c:pt>
                <c:pt idx="5599">
                  <c:v>38159</c:v>
                </c:pt>
                <c:pt idx="5600">
                  <c:v>38160</c:v>
                </c:pt>
                <c:pt idx="5601">
                  <c:v>38161</c:v>
                </c:pt>
                <c:pt idx="5602">
                  <c:v>38162</c:v>
                </c:pt>
                <c:pt idx="5603">
                  <c:v>38163</c:v>
                </c:pt>
                <c:pt idx="5604">
                  <c:v>38166</c:v>
                </c:pt>
                <c:pt idx="5605">
                  <c:v>38167</c:v>
                </c:pt>
                <c:pt idx="5606">
                  <c:v>38168</c:v>
                </c:pt>
                <c:pt idx="5607">
                  <c:v>38169</c:v>
                </c:pt>
                <c:pt idx="5608">
                  <c:v>38170</c:v>
                </c:pt>
                <c:pt idx="5609">
                  <c:v>38173</c:v>
                </c:pt>
                <c:pt idx="5610">
                  <c:v>38174</c:v>
                </c:pt>
                <c:pt idx="5611">
                  <c:v>38175</c:v>
                </c:pt>
                <c:pt idx="5612">
                  <c:v>38176</c:v>
                </c:pt>
                <c:pt idx="5613">
                  <c:v>38177</c:v>
                </c:pt>
                <c:pt idx="5614">
                  <c:v>38180</c:v>
                </c:pt>
                <c:pt idx="5615">
                  <c:v>38181</c:v>
                </c:pt>
                <c:pt idx="5616">
                  <c:v>38182</c:v>
                </c:pt>
                <c:pt idx="5617">
                  <c:v>38183</c:v>
                </c:pt>
                <c:pt idx="5618">
                  <c:v>38184</c:v>
                </c:pt>
                <c:pt idx="5619">
                  <c:v>38187</c:v>
                </c:pt>
                <c:pt idx="5620">
                  <c:v>38188</c:v>
                </c:pt>
                <c:pt idx="5621">
                  <c:v>38189</c:v>
                </c:pt>
                <c:pt idx="5622">
                  <c:v>38190</c:v>
                </c:pt>
                <c:pt idx="5623">
                  <c:v>38191</c:v>
                </c:pt>
                <c:pt idx="5624">
                  <c:v>38194</c:v>
                </c:pt>
                <c:pt idx="5625">
                  <c:v>38195</c:v>
                </c:pt>
                <c:pt idx="5626">
                  <c:v>38196</c:v>
                </c:pt>
                <c:pt idx="5627">
                  <c:v>38197</c:v>
                </c:pt>
                <c:pt idx="5628">
                  <c:v>38198</c:v>
                </c:pt>
                <c:pt idx="5629">
                  <c:v>38201</c:v>
                </c:pt>
                <c:pt idx="5630">
                  <c:v>38202</c:v>
                </c:pt>
                <c:pt idx="5631">
                  <c:v>38203</c:v>
                </c:pt>
                <c:pt idx="5632">
                  <c:v>38204</c:v>
                </c:pt>
                <c:pt idx="5633">
                  <c:v>38205</c:v>
                </c:pt>
                <c:pt idx="5634">
                  <c:v>38208</c:v>
                </c:pt>
                <c:pt idx="5635">
                  <c:v>38209</c:v>
                </c:pt>
                <c:pt idx="5636">
                  <c:v>38210</c:v>
                </c:pt>
                <c:pt idx="5637">
                  <c:v>38211</c:v>
                </c:pt>
                <c:pt idx="5638">
                  <c:v>38212</c:v>
                </c:pt>
                <c:pt idx="5639">
                  <c:v>38215</c:v>
                </c:pt>
                <c:pt idx="5640">
                  <c:v>38216</c:v>
                </c:pt>
                <c:pt idx="5641">
                  <c:v>38217</c:v>
                </c:pt>
                <c:pt idx="5642">
                  <c:v>38218</c:v>
                </c:pt>
                <c:pt idx="5643">
                  <c:v>38219</c:v>
                </c:pt>
                <c:pt idx="5644">
                  <c:v>38222</c:v>
                </c:pt>
                <c:pt idx="5645">
                  <c:v>38223</c:v>
                </c:pt>
                <c:pt idx="5646">
                  <c:v>38224</c:v>
                </c:pt>
                <c:pt idx="5647">
                  <c:v>38225</c:v>
                </c:pt>
                <c:pt idx="5648">
                  <c:v>38226</c:v>
                </c:pt>
                <c:pt idx="5649">
                  <c:v>38229</c:v>
                </c:pt>
                <c:pt idx="5650">
                  <c:v>38230</c:v>
                </c:pt>
                <c:pt idx="5651">
                  <c:v>38231</c:v>
                </c:pt>
                <c:pt idx="5652">
                  <c:v>38232</c:v>
                </c:pt>
                <c:pt idx="5653">
                  <c:v>38233</c:v>
                </c:pt>
                <c:pt idx="5654">
                  <c:v>38236</c:v>
                </c:pt>
                <c:pt idx="5655">
                  <c:v>38237</c:v>
                </c:pt>
                <c:pt idx="5656">
                  <c:v>38238</c:v>
                </c:pt>
                <c:pt idx="5657">
                  <c:v>38239</c:v>
                </c:pt>
                <c:pt idx="5658">
                  <c:v>38240</c:v>
                </c:pt>
                <c:pt idx="5659">
                  <c:v>38243</c:v>
                </c:pt>
                <c:pt idx="5660">
                  <c:v>38244</c:v>
                </c:pt>
                <c:pt idx="5661">
                  <c:v>38245</c:v>
                </c:pt>
                <c:pt idx="5662">
                  <c:v>38246</c:v>
                </c:pt>
                <c:pt idx="5663">
                  <c:v>38247</c:v>
                </c:pt>
                <c:pt idx="5664">
                  <c:v>38250</c:v>
                </c:pt>
                <c:pt idx="5665">
                  <c:v>38251</c:v>
                </c:pt>
                <c:pt idx="5666">
                  <c:v>38252</c:v>
                </c:pt>
                <c:pt idx="5667">
                  <c:v>38253</c:v>
                </c:pt>
                <c:pt idx="5668">
                  <c:v>38254</c:v>
                </c:pt>
                <c:pt idx="5669">
                  <c:v>38257</c:v>
                </c:pt>
                <c:pt idx="5670">
                  <c:v>38258</c:v>
                </c:pt>
                <c:pt idx="5671">
                  <c:v>38259</c:v>
                </c:pt>
                <c:pt idx="5672">
                  <c:v>38260</c:v>
                </c:pt>
                <c:pt idx="5673">
                  <c:v>38261</c:v>
                </c:pt>
                <c:pt idx="5674">
                  <c:v>38264</c:v>
                </c:pt>
                <c:pt idx="5675">
                  <c:v>38265</c:v>
                </c:pt>
                <c:pt idx="5676">
                  <c:v>38266</c:v>
                </c:pt>
                <c:pt idx="5677">
                  <c:v>38267</c:v>
                </c:pt>
                <c:pt idx="5678">
                  <c:v>38268</c:v>
                </c:pt>
                <c:pt idx="5679">
                  <c:v>38271</c:v>
                </c:pt>
                <c:pt idx="5680">
                  <c:v>38272</c:v>
                </c:pt>
                <c:pt idx="5681">
                  <c:v>38273</c:v>
                </c:pt>
                <c:pt idx="5682">
                  <c:v>38274</c:v>
                </c:pt>
                <c:pt idx="5683">
                  <c:v>38275</c:v>
                </c:pt>
                <c:pt idx="5684">
                  <c:v>38278</c:v>
                </c:pt>
                <c:pt idx="5685">
                  <c:v>38279</c:v>
                </c:pt>
                <c:pt idx="5686">
                  <c:v>38280</c:v>
                </c:pt>
                <c:pt idx="5687">
                  <c:v>38281</c:v>
                </c:pt>
                <c:pt idx="5688">
                  <c:v>38282</c:v>
                </c:pt>
                <c:pt idx="5689">
                  <c:v>38285</c:v>
                </c:pt>
                <c:pt idx="5690">
                  <c:v>38286</c:v>
                </c:pt>
                <c:pt idx="5691">
                  <c:v>38287</c:v>
                </c:pt>
                <c:pt idx="5692">
                  <c:v>38288</c:v>
                </c:pt>
                <c:pt idx="5693">
                  <c:v>38289</c:v>
                </c:pt>
                <c:pt idx="5694">
                  <c:v>38292</c:v>
                </c:pt>
                <c:pt idx="5695">
                  <c:v>38293</c:v>
                </c:pt>
                <c:pt idx="5696">
                  <c:v>38294</c:v>
                </c:pt>
                <c:pt idx="5697">
                  <c:v>38295</c:v>
                </c:pt>
                <c:pt idx="5698">
                  <c:v>38296</c:v>
                </c:pt>
                <c:pt idx="5699">
                  <c:v>38299</c:v>
                </c:pt>
                <c:pt idx="5700">
                  <c:v>38300</c:v>
                </c:pt>
                <c:pt idx="5701">
                  <c:v>38301</c:v>
                </c:pt>
                <c:pt idx="5702">
                  <c:v>38302</c:v>
                </c:pt>
                <c:pt idx="5703">
                  <c:v>38303</c:v>
                </c:pt>
                <c:pt idx="5704">
                  <c:v>38306</c:v>
                </c:pt>
                <c:pt idx="5705">
                  <c:v>38307</c:v>
                </c:pt>
                <c:pt idx="5706">
                  <c:v>38308</c:v>
                </c:pt>
                <c:pt idx="5707">
                  <c:v>38309</c:v>
                </c:pt>
                <c:pt idx="5708">
                  <c:v>38310</c:v>
                </c:pt>
                <c:pt idx="5709">
                  <c:v>38313</c:v>
                </c:pt>
                <c:pt idx="5710">
                  <c:v>38314</c:v>
                </c:pt>
                <c:pt idx="5711">
                  <c:v>38315</c:v>
                </c:pt>
                <c:pt idx="5712">
                  <c:v>38316</c:v>
                </c:pt>
                <c:pt idx="5713">
                  <c:v>38317</c:v>
                </c:pt>
                <c:pt idx="5714">
                  <c:v>38320</c:v>
                </c:pt>
                <c:pt idx="5715">
                  <c:v>38321</c:v>
                </c:pt>
                <c:pt idx="5716">
                  <c:v>38322</c:v>
                </c:pt>
                <c:pt idx="5717">
                  <c:v>38323</c:v>
                </c:pt>
                <c:pt idx="5718">
                  <c:v>38324</c:v>
                </c:pt>
                <c:pt idx="5719">
                  <c:v>38327</c:v>
                </c:pt>
                <c:pt idx="5720">
                  <c:v>38328</c:v>
                </c:pt>
                <c:pt idx="5721">
                  <c:v>38329</c:v>
                </c:pt>
                <c:pt idx="5722">
                  <c:v>38330</c:v>
                </c:pt>
                <c:pt idx="5723">
                  <c:v>38331</c:v>
                </c:pt>
                <c:pt idx="5724">
                  <c:v>38334</c:v>
                </c:pt>
                <c:pt idx="5725">
                  <c:v>38335</c:v>
                </c:pt>
                <c:pt idx="5726">
                  <c:v>38336</c:v>
                </c:pt>
                <c:pt idx="5727">
                  <c:v>38337</c:v>
                </c:pt>
                <c:pt idx="5728">
                  <c:v>38338</c:v>
                </c:pt>
                <c:pt idx="5729">
                  <c:v>38341</c:v>
                </c:pt>
                <c:pt idx="5730">
                  <c:v>38342</c:v>
                </c:pt>
                <c:pt idx="5731">
                  <c:v>38343</c:v>
                </c:pt>
                <c:pt idx="5732">
                  <c:v>38344</c:v>
                </c:pt>
                <c:pt idx="5733">
                  <c:v>38345</c:v>
                </c:pt>
                <c:pt idx="5734">
                  <c:v>38348</c:v>
                </c:pt>
                <c:pt idx="5735">
                  <c:v>38349</c:v>
                </c:pt>
                <c:pt idx="5736">
                  <c:v>38350</c:v>
                </c:pt>
                <c:pt idx="5737">
                  <c:v>38351</c:v>
                </c:pt>
                <c:pt idx="5738">
                  <c:v>38352</c:v>
                </c:pt>
                <c:pt idx="5739">
                  <c:v>38355</c:v>
                </c:pt>
                <c:pt idx="5740">
                  <c:v>38356</c:v>
                </c:pt>
                <c:pt idx="5741">
                  <c:v>38357</c:v>
                </c:pt>
                <c:pt idx="5742">
                  <c:v>38358</c:v>
                </c:pt>
                <c:pt idx="5743">
                  <c:v>38359</c:v>
                </c:pt>
                <c:pt idx="5744">
                  <c:v>38362</c:v>
                </c:pt>
                <c:pt idx="5745">
                  <c:v>38363</c:v>
                </c:pt>
                <c:pt idx="5746">
                  <c:v>38364</c:v>
                </c:pt>
                <c:pt idx="5747">
                  <c:v>38365</c:v>
                </c:pt>
                <c:pt idx="5748">
                  <c:v>38366</c:v>
                </c:pt>
                <c:pt idx="5749">
                  <c:v>38369</c:v>
                </c:pt>
                <c:pt idx="5750">
                  <c:v>38370</c:v>
                </c:pt>
                <c:pt idx="5751">
                  <c:v>38371</c:v>
                </c:pt>
                <c:pt idx="5752">
                  <c:v>38372</c:v>
                </c:pt>
                <c:pt idx="5753">
                  <c:v>38373</c:v>
                </c:pt>
                <c:pt idx="5754">
                  <c:v>38376</c:v>
                </c:pt>
                <c:pt idx="5755">
                  <c:v>38377</c:v>
                </c:pt>
                <c:pt idx="5756">
                  <c:v>38378</c:v>
                </c:pt>
                <c:pt idx="5757">
                  <c:v>38379</c:v>
                </c:pt>
                <c:pt idx="5758">
                  <c:v>38380</c:v>
                </c:pt>
                <c:pt idx="5759">
                  <c:v>38383</c:v>
                </c:pt>
                <c:pt idx="5760">
                  <c:v>38384</c:v>
                </c:pt>
                <c:pt idx="5761">
                  <c:v>38385</c:v>
                </c:pt>
                <c:pt idx="5762">
                  <c:v>38386</c:v>
                </c:pt>
                <c:pt idx="5763">
                  <c:v>38387</c:v>
                </c:pt>
                <c:pt idx="5764">
                  <c:v>38390</c:v>
                </c:pt>
                <c:pt idx="5765">
                  <c:v>38391</c:v>
                </c:pt>
                <c:pt idx="5766">
                  <c:v>38392</c:v>
                </c:pt>
                <c:pt idx="5767">
                  <c:v>38393</c:v>
                </c:pt>
                <c:pt idx="5768">
                  <c:v>38394</c:v>
                </c:pt>
                <c:pt idx="5769">
                  <c:v>38397</c:v>
                </c:pt>
                <c:pt idx="5770">
                  <c:v>38398</c:v>
                </c:pt>
                <c:pt idx="5771">
                  <c:v>38399</c:v>
                </c:pt>
                <c:pt idx="5772">
                  <c:v>38400</c:v>
                </c:pt>
                <c:pt idx="5773">
                  <c:v>38401</c:v>
                </c:pt>
                <c:pt idx="5774">
                  <c:v>38404</c:v>
                </c:pt>
                <c:pt idx="5775">
                  <c:v>38405</c:v>
                </c:pt>
                <c:pt idx="5776">
                  <c:v>38406</c:v>
                </c:pt>
                <c:pt idx="5777">
                  <c:v>38407</c:v>
                </c:pt>
                <c:pt idx="5778">
                  <c:v>38408</c:v>
                </c:pt>
                <c:pt idx="5779">
                  <c:v>38411</c:v>
                </c:pt>
                <c:pt idx="5780">
                  <c:v>38412</c:v>
                </c:pt>
                <c:pt idx="5781">
                  <c:v>38413</c:v>
                </c:pt>
                <c:pt idx="5782">
                  <c:v>38414</c:v>
                </c:pt>
                <c:pt idx="5783">
                  <c:v>38415</c:v>
                </c:pt>
                <c:pt idx="5784">
                  <c:v>38418</c:v>
                </c:pt>
                <c:pt idx="5785">
                  <c:v>38419</c:v>
                </c:pt>
                <c:pt idx="5786">
                  <c:v>38420</c:v>
                </c:pt>
                <c:pt idx="5787">
                  <c:v>38421</c:v>
                </c:pt>
                <c:pt idx="5788">
                  <c:v>38422</c:v>
                </c:pt>
                <c:pt idx="5789">
                  <c:v>38425</c:v>
                </c:pt>
                <c:pt idx="5790">
                  <c:v>38426</c:v>
                </c:pt>
                <c:pt idx="5791">
                  <c:v>38427</c:v>
                </c:pt>
                <c:pt idx="5792">
                  <c:v>38428</c:v>
                </c:pt>
                <c:pt idx="5793">
                  <c:v>38429</c:v>
                </c:pt>
                <c:pt idx="5794">
                  <c:v>38432</c:v>
                </c:pt>
                <c:pt idx="5795">
                  <c:v>38433</c:v>
                </c:pt>
                <c:pt idx="5796">
                  <c:v>38434</c:v>
                </c:pt>
                <c:pt idx="5797">
                  <c:v>38435</c:v>
                </c:pt>
                <c:pt idx="5798">
                  <c:v>38436</c:v>
                </c:pt>
                <c:pt idx="5799">
                  <c:v>38439</c:v>
                </c:pt>
                <c:pt idx="5800">
                  <c:v>38440</c:v>
                </c:pt>
                <c:pt idx="5801">
                  <c:v>38441</c:v>
                </c:pt>
                <c:pt idx="5802">
                  <c:v>38442</c:v>
                </c:pt>
                <c:pt idx="5803">
                  <c:v>38443</c:v>
                </c:pt>
                <c:pt idx="5804">
                  <c:v>38446</c:v>
                </c:pt>
                <c:pt idx="5805">
                  <c:v>38447</c:v>
                </c:pt>
                <c:pt idx="5806">
                  <c:v>38448</c:v>
                </c:pt>
                <c:pt idx="5807">
                  <c:v>38449</c:v>
                </c:pt>
                <c:pt idx="5808">
                  <c:v>38450</c:v>
                </c:pt>
                <c:pt idx="5809">
                  <c:v>38453</c:v>
                </c:pt>
                <c:pt idx="5810">
                  <c:v>38454</c:v>
                </c:pt>
                <c:pt idx="5811">
                  <c:v>38455</c:v>
                </c:pt>
                <c:pt idx="5812">
                  <c:v>38456</c:v>
                </c:pt>
                <c:pt idx="5813">
                  <c:v>38457</c:v>
                </c:pt>
                <c:pt idx="5814">
                  <c:v>38460</c:v>
                </c:pt>
                <c:pt idx="5815">
                  <c:v>38461</c:v>
                </c:pt>
                <c:pt idx="5816">
                  <c:v>38462</c:v>
                </c:pt>
                <c:pt idx="5817">
                  <c:v>38463</c:v>
                </c:pt>
                <c:pt idx="5818">
                  <c:v>38464</c:v>
                </c:pt>
                <c:pt idx="5819">
                  <c:v>38467</c:v>
                </c:pt>
                <c:pt idx="5820">
                  <c:v>38468</c:v>
                </c:pt>
                <c:pt idx="5821">
                  <c:v>38469</c:v>
                </c:pt>
                <c:pt idx="5822">
                  <c:v>38470</c:v>
                </c:pt>
                <c:pt idx="5823">
                  <c:v>38471</c:v>
                </c:pt>
                <c:pt idx="5824">
                  <c:v>38474</c:v>
                </c:pt>
                <c:pt idx="5825">
                  <c:v>38475</c:v>
                </c:pt>
                <c:pt idx="5826">
                  <c:v>38476</c:v>
                </c:pt>
                <c:pt idx="5827">
                  <c:v>38477</c:v>
                </c:pt>
                <c:pt idx="5828">
                  <c:v>38478</c:v>
                </c:pt>
                <c:pt idx="5829">
                  <c:v>38481</c:v>
                </c:pt>
                <c:pt idx="5830">
                  <c:v>38482</c:v>
                </c:pt>
                <c:pt idx="5831">
                  <c:v>38483</c:v>
                </c:pt>
                <c:pt idx="5832">
                  <c:v>38484</c:v>
                </c:pt>
                <c:pt idx="5833">
                  <c:v>38485</c:v>
                </c:pt>
                <c:pt idx="5834">
                  <c:v>38488</c:v>
                </c:pt>
                <c:pt idx="5835">
                  <c:v>38489</c:v>
                </c:pt>
                <c:pt idx="5836">
                  <c:v>38490</c:v>
                </c:pt>
                <c:pt idx="5837">
                  <c:v>38491</c:v>
                </c:pt>
                <c:pt idx="5838">
                  <c:v>38492</c:v>
                </c:pt>
                <c:pt idx="5839">
                  <c:v>38495</c:v>
                </c:pt>
                <c:pt idx="5840">
                  <c:v>38496</c:v>
                </c:pt>
                <c:pt idx="5841">
                  <c:v>38497</c:v>
                </c:pt>
                <c:pt idx="5842">
                  <c:v>38498</c:v>
                </c:pt>
                <c:pt idx="5843">
                  <c:v>38499</c:v>
                </c:pt>
                <c:pt idx="5844">
                  <c:v>38502</c:v>
                </c:pt>
                <c:pt idx="5845">
                  <c:v>38503</c:v>
                </c:pt>
                <c:pt idx="5846">
                  <c:v>38504</c:v>
                </c:pt>
                <c:pt idx="5847">
                  <c:v>38505</c:v>
                </c:pt>
                <c:pt idx="5848">
                  <c:v>38506</c:v>
                </c:pt>
                <c:pt idx="5849">
                  <c:v>38509</c:v>
                </c:pt>
                <c:pt idx="5850">
                  <c:v>38510</c:v>
                </c:pt>
                <c:pt idx="5851">
                  <c:v>38511</c:v>
                </c:pt>
                <c:pt idx="5852">
                  <c:v>38512</c:v>
                </c:pt>
                <c:pt idx="5853">
                  <c:v>38513</c:v>
                </c:pt>
                <c:pt idx="5854">
                  <c:v>38516</c:v>
                </c:pt>
                <c:pt idx="5855">
                  <c:v>38517</c:v>
                </c:pt>
                <c:pt idx="5856">
                  <c:v>38518</c:v>
                </c:pt>
                <c:pt idx="5857">
                  <c:v>38519</c:v>
                </c:pt>
                <c:pt idx="5858">
                  <c:v>38520</c:v>
                </c:pt>
                <c:pt idx="5859">
                  <c:v>38523</c:v>
                </c:pt>
                <c:pt idx="5860">
                  <c:v>38524</c:v>
                </c:pt>
                <c:pt idx="5861">
                  <c:v>38525</c:v>
                </c:pt>
                <c:pt idx="5862">
                  <c:v>38526</c:v>
                </c:pt>
                <c:pt idx="5863">
                  <c:v>38527</c:v>
                </c:pt>
                <c:pt idx="5864">
                  <c:v>38530</c:v>
                </c:pt>
                <c:pt idx="5865">
                  <c:v>38531</c:v>
                </c:pt>
                <c:pt idx="5866">
                  <c:v>38532</c:v>
                </c:pt>
                <c:pt idx="5867">
                  <c:v>38533</c:v>
                </c:pt>
                <c:pt idx="5868">
                  <c:v>38534</c:v>
                </c:pt>
                <c:pt idx="5869">
                  <c:v>38537</c:v>
                </c:pt>
                <c:pt idx="5870">
                  <c:v>38538</c:v>
                </c:pt>
                <c:pt idx="5871">
                  <c:v>38539</c:v>
                </c:pt>
                <c:pt idx="5872">
                  <c:v>38540</c:v>
                </c:pt>
                <c:pt idx="5873">
                  <c:v>38541</c:v>
                </c:pt>
                <c:pt idx="5874">
                  <c:v>38544</c:v>
                </c:pt>
                <c:pt idx="5875">
                  <c:v>38545</c:v>
                </c:pt>
                <c:pt idx="5876">
                  <c:v>38546</c:v>
                </c:pt>
                <c:pt idx="5877">
                  <c:v>38547</c:v>
                </c:pt>
                <c:pt idx="5878">
                  <c:v>38548</c:v>
                </c:pt>
                <c:pt idx="5879">
                  <c:v>38551</c:v>
                </c:pt>
                <c:pt idx="5880">
                  <c:v>38552</c:v>
                </c:pt>
                <c:pt idx="5881">
                  <c:v>38553</c:v>
                </c:pt>
                <c:pt idx="5882">
                  <c:v>38554</c:v>
                </c:pt>
                <c:pt idx="5883">
                  <c:v>38555</c:v>
                </c:pt>
                <c:pt idx="5884">
                  <c:v>38558</c:v>
                </c:pt>
                <c:pt idx="5885">
                  <c:v>38559</c:v>
                </c:pt>
                <c:pt idx="5886">
                  <c:v>38560</c:v>
                </c:pt>
                <c:pt idx="5887">
                  <c:v>38561</c:v>
                </c:pt>
                <c:pt idx="5888">
                  <c:v>38562</c:v>
                </c:pt>
                <c:pt idx="5889">
                  <c:v>38565</c:v>
                </c:pt>
                <c:pt idx="5890">
                  <c:v>38566</c:v>
                </c:pt>
                <c:pt idx="5891">
                  <c:v>38567</c:v>
                </c:pt>
                <c:pt idx="5892">
                  <c:v>38568</c:v>
                </c:pt>
                <c:pt idx="5893">
                  <c:v>38569</c:v>
                </c:pt>
                <c:pt idx="5894">
                  <c:v>38572</c:v>
                </c:pt>
                <c:pt idx="5895">
                  <c:v>38573</c:v>
                </c:pt>
                <c:pt idx="5896">
                  <c:v>38574</c:v>
                </c:pt>
                <c:pt idx="5897">
                  <c:v>38575</c:v>
                </c:pt>
                <c:pt idx="5898">
                  <c:v>38576</c:v>
                </c:pt>
                <c:pt idx="5899">
                  <c:v>38579</c:v>
                </c:pt>
                <c:pt idx="5900">
                  <c:v>38580</c:v>
                </c:pt>
                <c:pt idx="5901">
                  <c:v>38581</c:v>
                </c:pt>
                <c:pt idx="5902">
                  <c:v>38582</c:v>
                </c:pt>
                <c:pt idx="5903">
                  <c:v>38583</c:v>
                </c:pt>
                <c:pt idx="5904">
                  <c:v>38586</c:v>
                </c:pt>
                <c:pt idx="5905">
                  <c:v>38587</c:v>
                </c:pt>
                <c:pt idx="5906">
                  <c:v>38588</c:v>
                </c:pt>
                <c:pt idx="5907">
                  <c:v>38589</c:v>
                </c:pt>
                <c:pt idx="5908">
                  <c:v>38590</c:v>
                </c:pt>
                <c:pt idx="5909">
                  <c:v>38593</c:v>
                </c:pt>
                <c:pt idx="5910">
                  <c:v>38594</c:v>
                </c:pt>
                <c:pt idx="5911">
                  <c:v>38595</c:v>
                </c:pt>
                <c:pt idx="5912">
                  <c:v>38596</c:v>
                </c:pt>
                <c:pt idx="5913">
                  <c:v>38597</c:v>
                </c:pt>
                <c:pt idx="5914">
                  <c:v>38600</c:v>
                </c:pt>
                <c:pt idx="5915">
                  <c:v>38601</c:v>
                </c:pt>
                <c:pt idx="5916">
                  <c:v>38602</c:v>
                </c:pt>
                <c:pt idx="5917">
                  <c:v>38603</c:v>
                </c:pt>
                <c:pt idx="5918">
                  <c:v>38604</c:v>
                </c:pt>
                <c:pt idx="5919">
                  <c:v>38607</c:v>
                </c:pt>
                <c:pt idx="5920">
                  <c:v>38608</c:v>
                </c:pt>
                <c:pt idx="5921">
                  <c:v>38609</c:v>
                </c:pt>
                <c:pt idx="5922">
                  <c:v>38610</c:v>
                </c:pt>
                <c:pt idx="5923">
                  <c:v>38611</c:v>
                </c:pt>
                <c:pt idx="5924">
                  <c:v>38614</c:v>
                </c:pt>
                <c:pt idx="5925">
                  <c:v>38615</c:v>
                </c:pt>
                <c:pt idx="5926">
                  <c:v>38616</c:v>
                </c:pt>
                <c:pt idx="5927">
                  <c:v>38617</c:v>
                </c:pt>
                <c:pt idx="5928">
                  <c:v>38618</c:v>
                </c:pt>
                <c:pt idx="5929">
                  <c:v>38621</c:v>
                </c:pt>
                <c:pt idx="5930">
                  <c:v>38622</c:v>
                </c:pt>
                <c:pt idx="5931">
                  <c:v>38623</c:v>
                </c:pt>
                <c:pt idx="5932">
                  <c:v>38624</c:v>
                </c:pt>
                <c:pt idx="5933">
                  <c:v>38625</c:v>
                </c:pt>
                <c:pt idx="5934">
                  <c:v>38628</c:v>
                </c:pt>
                <c:pt idx="5935">
                  <c:v>38629</c:v>
                </c:pt>
                <c:pt idx="5936">
                  <c:v>38630</c:v>
                </c:pt>
                <c:pt idx="5937">
                  <c:v>38631</c:v>
                </c:pt>
                <c:pt idx="5938">
                  <c:v>38632</c:v>
                </c:pt>
                <c:pt idx="5939">
                  <c:v>38635</c:v>
                </c:pt>
                <c:pt idx="5940">
                  <c:v>38636</c:v>
                </c:pt>
                <c:pt idx="5941">
                  <c:v>38637</c:v>
                </c:pt>
                <c:pt idx="5942">
                  <c:v>38638</c:v>
                </c:pt>
                <c:pt idx="5943">
                  <c:v>38639</c:v>
                </c:pt>
                <c:pt idx="5944">
                  <c:v>38642</c:v>
                </c:pt>
                <c:pt idx="5945">
                  <c:v>38643</c:v>
                </c:pt>
                <c:pt idx="5946">
                  <c:v>38644</c:v>
                </c:pt>
                <c:pt idx="5947">
                  <c:v>38645</c:v>
                </c:pt>
                <c:pt idx="5948">
                  <c:v>38646</c:v>
                </c:pt>
                <c:pt idx="5949">
                  <c:v>38649</c:v>
                </c:pt>
                <c:pt idx="5950">
                  <c:v>38650</c:v>
                </c:pt>
                <c:pt idx="5951">
                  <c:v>38651</c:v>
                </c:pt>
                <c:pt idx="5952">
                  <c:v>38652</c:v>
                </c:pt>
                <c:pt idx="5953">
                  <c:v>38653</c:v>
                </c:pt>
                <c:pt idx="5954">
                  <c:v>38656</c:v>
                </c:pt>
                <c:pt idx="5955">
                  <c:v>38657</c:v>
                </c:pt>
                <c:pt idx="5956">
                  <c:v>38658</c:v>
                </c:pt>
                <c:pt idx="5957">
                  <c:v>38659</c:v>
                </c:pt>
                <c:pt idx="5958">
                  <c:v>38660</c:v>
                </c:pt>
                <c:pt idx="5959">
                  <c:v>38663</c:v>
                </c:pt>
                <c:pt idx="5960">
                  <c:v>38664</c:v>
                </c:pt>
                <c:pt idx="5961">
                  <c:v>38665</c:v>
                </c:pt>
                <c:pt idx="5962">
                  <c:v>38666</c:v>
                </c:pt>
                <c:pt idx="5963">
                  <c:v>38667</c:v>
                </c:pt>
                <c:pt idx="5964">
                  <c:v>38670</c:v>
                </c:pt>
                <c:pt idx="5965">
                  <c:v>38671</c:v>
                </c:pt>
                <c:pt idx="5966">
                  <c:v>38672</c:v>
                </c:pt>
                <c:pt idx="5967">
                  <c:v>38673</c:v>
                </c:pt>
                <c:pt idx="5968">
                  <c:v>38674</c:v>
                </c:pt>
                <c:pt idx="5969">
                  <c:v>38677</c:v>
                </c:pt>
                <c:pt idx="5970">
                  <c:v>38678</c:v>
                </c:pt>
                <c:pt idx="5971">
                  <c:v>38679</c:v>
                </c:pt>
                <c:pt idx="5972">
                  <c:v>38680</c:v>
                </c:pt>
                <c:pt idx="5973">
                  <c:v>38681</c:v>
                </c:pt>
                <c:pt idx="5974">
                  <c:v>38684</c:v>
                </c:pt>
                <c:pt idx="5975">
                  <c:v>38685</c:v>
                </c:pt>
                <c:pt idx="5976">
                  <c:v>38686</c:v>
                </c:pt>
                <c:pt idx="5977">
                  <c:v>38687</c:v>
                </c:pt>
                <c:pt idx="5978">
                  <c:v>38688</c:v>
                </c:pt>
                <c:pt idx="5979">
                  <c:v>38691</c:v>
                </c:pt>
                <c:pt idx="5980">
                  <c:v>38692</c:v>
                </c:pt>
                <c:pt idx="5981">
                  <c:v>38693</c:v>
                </c:pt>
                <c:pt idx="5982">
                  <c:v>38694</c:v>
                </c:pt>
                <c:pt idx="5983">
                  <c:v>38695</c:v>
                </c:pt>
                <c:pt idx="5984">
                  <c:v>38698</c:v>
                </c:pt>
                <c:pt idx="5985">
                  <c:v>38699</c:v>
                </c:pt>
                <c:pt idx="5986">
                  <c:v>38700</c:v>
                </c:pt>
                <c:pt idx="5987">
                  <c:v>38701</c:v>
                </c:pt>
                <c:pt idx="5988">
                  <c:v>38702</c:v>
                </c:pt>
                <c:pt idx="5989">
                  <c:v>38705</c:v>
                </c:pt>
                <c:pt idx="5990">
                  <c:v>38706</c:v>
                </c:pt>
                <c:pt idx="5991">
                  <c:v>38707</c:v>
                </c:pt>
                <c:pt idx="5992">
                  <c:v>38708</c:v>
                </c:pt>
                <c:pt idx="5993">
                  <c:v>38709</c:v>
                </c:pt>
                <c:pt idx="5994">
                  <c:v>38712</c:v>
                </c:pt>
                <c:pt idx="5995">
                  <c:v>38713</c:v>
                </c:pt>
                <c:pt idx="5996">
                  <c:v>38714</c:v>
                </c:pt>
                <c:pt idx="5997">
                  <c:v>38715</c:v>
                </c:pt>
                <c:pt idx="5998">
                  <c:v>38716</c:v>
                </c:pt>
                <c:pt idx="5999">
                  <c:v>38719</c:v>
                </c:pt>
                <c:pt idx="6000">
                  <c:v>38720</c:v>
                </c:pt>
                <c:pt idx="6001">
                  <c:v>38721</c:v>
                </c:pt>
                <c:pt idx="6002">
                  <c:v>38722</c:v>
                </c:pt>
                <c:pt idx="6003">
                  <c:v>38723</c:v>
                </c:pt>
                <c:pt idx="6004">
                  <c:v>38726</c:v>
                </c:pt>
                <c:pt idx="6005">
                  <c:v>38727</c:v>
                </c:pt>
                <c:pt idx="6006">
                  <c:v>38728</c:v>
                </c:pt>
                <c:pt idx="6007">
                  <c:v>38729</c:v>
                </c:pt>
                <c:pt idx="6008">
                  <c:v>38730</c:v>
                </c:pt>
                <c:pt idx="6009">
                  <c:v>38733</c:v>
                </c:pt>
                <c:pt idx="6010">
                  <c:v>38734</c:v>
                </c:pt>
                <c:pt idx="6011">
                  <c:v>38735</c:v>
                </c:pt>
                <c:pt idx="6012">
                  <c:v>38736</c:v>
                </c:pt>
                <c:pt idx="6013">
                  <c:v>38737</c:v>
                </c:pt>
                <c:pt idx="6014">
                  <c:v>38740</c:v>
                </c:pt>
                <c:pt idx="6015">
                  <c:v>38741</c:v>
                </c:pt>
                <c:pt idx="6016">
                  <c:v>38742</c:v>
                </c:pt>
                <c:pt idx="6017">
                  <c:v>38743</c:v>
                </c:pt>
                <c:pt idx="6018">
                  <c:v>38744</c:v>
                </c:pt>
                <c:pt idx="6019">
                  <c:v>38747</c:v>
                </c:pt>
                <c:pt idx="6020">
                  <c:v>38748</c:v>
                </c:pt>
                <c:pt idx="6021">
                  <c:v>38749</c:v>
                </c:pt>
                <c:pt idx="6022">
                  <c:v>38750</c:v>
                </c:pt>
                <c:pt idx="6023">
                  <c:v>38751</c:v>
                </c:pt>
                <c:pt idx="6024">
                  <c:v>38754</c:v>
                </c:pt>
                <c:pt idx="6025">
                  <c:v>38755</c:v>
                </c:pt>
                <c:pt idx="6026">
                  <c:v>38756</c:v>
                </c:pt>
                <c:pt idx="6027">
                  <c:v>38757</c:v>
                </c:pt>
                <c:pt idx="6028">
                  <c:v>38758</c:v>
                </c:pt>
                <c:pt idx="6029">
                  <c:v>38761</c:v>
                </c:pt>
                <c:pt idx="6030">
                  <c:v>38762</c:v>
                </c:pt>
                <c:pt idx="6031">
                  <c:v>38763</c:v>
                </c:pt>
                <c:pt idx="6032">
                  <c:v>38764</c:v>
                </c:pt>
                <c:pt idx="6033">
                  <c:v>38765</c:v>
                </c:pt>
                <c:pt idx="6034">
                  <c:v>38768</c:v>
                </c:pt>
                <c:pt idx="6035">
                  <c:v>38769</c:v>
                </c:pt>
                <c:pt idx="6036">
                  <c:v>38770</c:v>
                </c:pt>
                <c:pt idx="6037">
                  <c:v>38771</c:v>
                </c:pt>
                <c:pt idx="6038">
                  <c:v>38772</c:v>
                </c:pt>
                <c:pt idx="6039">
                  <c:v>38775</c:v>
                </c:pt>
                <c:pt idx="6040">
                  <c:v>38776</c:v>
                </c:pt>
                <c:pt idx="6041">
                  <c:v>38777</c:v>
                </c:pt>
                <c:pt idx="6042">
                  <c:v>38778</c:v>
                </c:pt>
                <c:pt idx="6043">
                  <c:v>38779</c:v>
                </c:pt>
                <c:pt idx="6044">
                  <c:v>38782</c:v>
                </c:pt>
                <c:pt idx="6045">
                  <c:v>38783</c:v>
                </c:pt>
                <c:pt idx="6046">
                  <c:v>38784</c:v>
                </c:pt>
                <c:pt idx="6047">
                  <c:v>38785</c:v>
                </c:pt>
                <c:pt idx="6048">
                  <c:v>38786</c:v>
                </c:pt>
                <c:pt idx="6049">
                  <c:v>38789</c:v>
                </c:pt>
                <c:pt idx="6050">
                  <c:v>38790</c:v>
                </c:pt>
                <c:pt idx="6051">
                  <c:v>38791</c:v>
                </c:pt>
                <c:pt idx="6052">
                  <c:v>38792</c:v>
                </c:pt>
                <c:pt idx="6053">
                  <c:v>38793</c:v>
                </c:pt>
                <c:pt idx="6054">
                  <c:v>38796</c:v>
                </c:pt>
                <c:pt idx="6055">
                  <c:v>38797</c:v>
                </c:pt>
                <c:pt idx="6056">
                  <c:v>38798</c:v>
                </c:pt>
                <c:pt idx="6057">
                  <c:v>38799</c:v>
                </c:pt>
                <c:pt idx="6058">
                  <c:v>38800</c:v>
                </c:pt>
                <c:pt idx="6059">
                  <c:v>38803</c:v>
                </c:pt>
                <c:pt idx="6060">
                  <c:v>38804</c:v>
                </c:pt>
                <c:pt idx="6061">
                  <c:v>38805</c:v>
                </c:pt>
                <c:pt idx="6062">
                  <c:v>38806</c:v>
                </c:pt>
                <c:pt idx="6063">
                  <c:v>38807</c:v>
                </c:pt>
                <c:pt idx="6064">
                  <c:v>38810</c:v>
                </c:pt>
                <c:pt idx="6065">
                  <c:v>38811</c:v>
                </c:pt>
                <c:pt idx="6066">
                  <c:v>38812</c:v>
                </c:pt>
                <c:pt idx="6067">
                  <c:v>38813</c:v>
                </c:pt>
                <c:pt idx="6068">
                  <c:v>38814</c:v>
                </c:pt>
                <c:pt idx="6069">
                  <c:v>38817</c:v>
                </c:pt>
                <c:pt idx="6070">
                  <c:v>38818</c:v>
                </c:pt>
                <c:pt idx="6071">
                  <c:v>38819</c:v>
                </c:pt>
                <c:pt idx="6072">
                  <c:v>38820</c:v>
                </c:pt>
                <c:pt idx="6073">
                  <c:v>38821</c:v>
                </c:pt>
                <c:pt idx="6074">
                  <c:v>38824</c:v>
                </c:pt>
                <c:pt idx="6075">
                  <c:v>38825</c:v>
                </c:pt>
                <c:pt idx="6076">
                  <c:v>38826</c:v>
                </c:pt>
                <c:pt idx="6077">
                  <c:v>38827</c:v>
                </c:pt>
                <c:pt idx="6078">
                  <c:v>38828</c:v>
                </c:pt>
                <c:pt idx="6079">
                  <c:v>38831</c:v>
                </c:pt>
                <c:pt idx="6080">
                  <c:v>38832</c:v>
                </c:pt>
                <c:pt idx="6081">
                  <c:v>38833</c:v>
                </c:pt>
                <c:pt idx="6082">
                  <c:v>38834</c:v>
                </c:pt>
                <c:pt idx="6083">
                  <c:v>38835</c:v>
                </c:pt>
                <c:pt idx="6084">
                  <c:v>38838</c:v>
                </c:pt>
                <c:pt idx="6085">
                  <c:v>38839</c:v>
                </c:pt>
                <c:pt idx="6086">
                  <c:v>38840</c:v>
                </c:pt>
                <c:pt idx="6087">
                  <c:v>38841</c:v>
                </c:pt>
                <c:pt idx="6088">
                  <c:v>38842</c:v>
                </c:pt>
                <c:pt idx="6089">
                  <c:v>38845</c:v>
                </c:pt>
                <c:pt idx="6090">
                  <c:v>38846</c:v>
                </c:pt>
                <c:pt idx="6091">
                  <c:v>38847</c:v>
                </c:pt>
                <c:pt idx="6092">
                  <c:v>38848</c:v>
                </c:pt>
                <c:pt idx="6093">
                  <c:v>38849</c:v>
                </c:pt>
                <c:pt idx="6094">
                  <c:v>38852</c:v>
                </c:pt>
                <c:pt idx="6095">
                  <c:v>38853</c:v>
                </c:pt>
                <c:pt idx="6096">
                  <c:v>38854</c:v>
                </c:pt>
                <c:pt idx="6097">
                  <c:v>38855</c:v>
                </c:pt>
                <c:pt idx="6098">
                  <c:v>38856</c:v>
                </c:pt>
                <c:pt idx="6099">
                  <c:v>38859</c:v>
                </c:pt>
                <c:pt idx="6100">
                  <c:v>38860</c:v>
                </c:pt>
                <c:pt idx="6101">
                  <c:v>38861</c:v>
                </c:pt>
                <c:pt idx="6102">
                  <c:v>38862</c:v>
                </c:pt>
                <c:pt idx="6103">
                  <c:v>38863</c:v>
                </c:pt>
                <c:pt idx="6104">
                  <c:v>38866</c:v>
                </c:pt>
                <c:pt idx="6105">
                  <c:v>38867</c:v>
                </c:pt>
                <c:pt idx="6106">
                  <c:v>38868</c:v>
                </c:pt>
                <c:pt idx="6107">
                  <c:v>38869</c:v>
                </c:pt>
                <c:pt idx="6108">
                  <c:v>38870</c:v>
                </c:pt>
                <c:pt idx="6109">
                  <c:v>38873</c:v>
                </c:pt>
                <c:pt idx="6110">
                  <c:v>38874</c:v>
                </c:pt>
                <c:pt idx="6111">
                  <c:v>38875</c:v>
                </c:pt>
                <c:pt idx="6112">
                  <c:v>38876</c:v>
                </c:pt>
                <c:pt idx="6113">
                  <c:v>38877</c:v>
                </c:pt>
                <c:pt idx="6114">
                  <c:v>38880</c:v>
                </c:pt>
                <c:pt idx="6115">
                  <c:v>38881</c:v>
                </c:pt>
                <c:pt idx="6116">
                  <c:v>38882</c:v>
                </c:pt>
                <c:pt idx="6117">
                  <c:v>38883</c:v>
                </c:pt>
                <c:pt idx="6118">
                  <c:v>38884</c:v>
                </c:pt>
                <c:pt idx="6119">
                  <c:v>38887</c:v>
                </c:pt>
                <c:pt idx="6120">
                  <c:v>38888</c:v>
                </c:pt>
                <c:pt idx="6121">
                  <c:v>38889</c:v>
                </c:pt>
                <c:pt idx="6122">
                  <c:v>38890</c:v>
                </c:pt>
                <c:pt idx="6123">
                  <c:v>38891</c:v>
                </c:pt>
                <c:pt idx="6124">
                  <c:v>38894</c:v>
                </c:pt>
                <c:pt idx="6125">
                  <c:v>38895</c:v>
                </c:pt>
                <c:pt idx="6126">
                  <c:v>38896</c:v>
                </c:pt>
                <c:pt idx="6127">
                  <c:v>38897</c:v>
                </c:pt>
                <c:pt idx="6128">
                  <c:v>38898</c:v>
                </c:pt>
                <c:pt idx="6129">
                  <c:v>38901</c:v>
                </c:pt>
                <c:pt idx="6130">
                  <c:v>38902</c:v>
                </c:pt>
                <c:pt idx="6131">
                  <c:v>38903</c:v>
                </c:pt>
                <c:pt idx="6132">
                  <c:v>38904</c:v>
                </c:pt>
                <c:pt idx="6133">
                  <c:v>38905</c:v>
                </c:pt>
                <c:pt idx="6134">
                  <c:v>38908</c:v>
                </c:pt>
                <c:pt idx="6135">
                  <c:v>38909</c:v>
                </c:pt>
                <c:pt idx="6136">
                  <c:v>38910</c:v>
                </c:pt>
                <c:pt idx="6137">
                  <c:v>38911</c:v>
                </c:pt>
                <c:pt idx="6138">
                  <c:v>38912</c:v>
                </c:pt>
                <c:pt idx="6139">
                  <c:v>38915</c:v>
                </c:pt>
                <c:pt idx="6140">
                  <c:v>38916</c:v>
                </c:pt>
                <c:pt idx="6141">
                  <c:v>38917</c:v>
                </c:pt>
                <c:pt idx="6142">
                  <c:v>38918</c:v>
                </c:pt>
                <c:pt idx="6143">
                  <c:v>38919</c:v>
                </c:pt>
                <c:pt idx="6144">
                  <c:v>38922</c:v>
                </c:pt>
                <c:pt idx="6145">
                  <c:v>38923</c:v>
                </c:pt>
                <c:pt idx="6146">
                  <c:v>38924</c:v>
                </c:pt>
                <c:pt idx="6147">
                  <c:v>38925</c:v>
                </c:pt>
                <c:pt idx="6148">
                  <c:v>38926</c:v>
                </c:pt>
                <c:pt idx="6149">
                  <c:v>38929</c:v>
                </c:pt>
                <c:pt idx="6150">
                  <c:v>38930</c:v>
                </c:pt>
                <c:pt idx="6151">
                  <c:v>38931</c:v>
                </c:pt>
                <c:pt idx="6152">
                  <c:v>38932</c:v>
                </c:pt>
                <c:pt idx="6153">
                  <c:v>38933</c:v>
                </c:pt>
                <c:pt idx="6154">
                  <c:v>38936</c:v>
                </c:pt>
                <c:pt idx="6155">
                  <c:v>38937</c:v>
                </c:pt>
                <c:pt idx="6156">
                  <c:v>38938</c:v>
                </c:pt>
                <c:pt idx="6157">
                  <c:v>38939</c:v>
                </c:pt>
                <c:pt idx="6158">
                  <c:v>38940</c:v>
                </c:pt>
                <c:pt idx="6159">
                  <c:v>38943</c:v>
                </c:pt>
                <c:pt idx="6160">
                  <c:v>38944</c:v>
                </c:pt>
                <c:pt idx="6161">
                  <c:v>38945</c:v>
                </c:pt>
                <c:pt idx="6162">
                  <c:v>38946</c:v>
                </c:pt>
                <c:pt idx="6163">
                  <c:v>38947</c:v>
                </c:pt>
                <c:pt idx="6164">
                  <c:v>38950</c:v>
                </c:pt>
                <c:pt idx="6165">
                  <c:v>38951</c:v>
                </c:pt>
                <c:pt idx="6166">
                  <c:v>38952</c:v>
                </c:pt>
                <c:pt idx="6167">
                  <c:v>38953</c:v>
                </c:pt>
                <c:pt idx="6168">
                  <c:v>38954</c:v>
                </c:pt>
                <c:pt idx="6169">
                  <c:v>38957</c:v>
                </c:pt>
                <c:pt idx="6170">
                  <c:v>38958</c:v>
                </c:pt>
                <c:pt idx="6171">
                  <c:v>38959</c:v>
                </c:pt>
                <c:pt idx="6172">
                  <c:v>38960</c:v>
                </c:pt>
                <c:pt idx="6173">
                  <c:v>38961</c:v>
                </c:pt>
                <c:pt idx="6174">
                  <c:v>38964</c:v>
                </c:pt>
                <c:pt idx="6175">
                  <c:v>38965</c:v>
                </c:pt>
                <c:pt idx="6176">
                  <c:v>38966</c:v>
                </c:pt>
                <c:pt idx="6177">
                  <c:v>38967</c:v>
                </c:pt>
                <c:pt idx="6178">
                  <c:v>38968</c:v>
                </c:pt>
                <c:pt idx="6179">
                  <c:v>38971</c:v>
                </c:pt>
                <c:pt idx="6180">
                  <c:v>38972</c:v>
                </c:pt>
                <c:pt idx="6181">
                  <c:v>38973</c:v>
                </c:pt>
                <c:pt idx="6182">
                  <c:v>38974</c:v>
                </c:pt>
                <c:pt idx="6183">
                  <c:v>38975</c:v>
                </c:pt>
                <c:pt idx="6184">
                  <c:v>38978</c:v>
                </c:pt>
                <c:pt idx="6185">
                  <c:v>38979</c:v>
                </c:pt>
                <c:pt idx="6186">
                  <c:v>38980</c:v>
                </c:pt>
                <c:pt idx="6187">
                  <c:v>38981</c:v>
                </c:pt>
                <c:pt idx="6188">
                  <c:v>38982</c:v>
                </c:pt>
                <c:pt idx="6189">
                  <c:v>38985</c:v>
                </c:pt>
                <c:pt idx="6190">
                  <c:v>38986</c:v>
                </c:pt>
                <c:pt idx="6191">
                  <c:v>38987</c:v>
                </c:pt>
                <c:pt idx="6192">
                  <c:v>38988</c:v>
                </c:pt>
                <c:pt idx="6193">
                  <c:v>38989</c:v>
                </c:pt>
                <c:pt idx="6194">
                  <c:v>38992</c:v>
                </c:pt>
                <c:pt idx="6195">
                  <c:v>38993</c:v>
                </c:pt>
                <c:pt idx="6196">
                  <c:v>38994</c:v>
                </c:pt>
                <c:pt idx="6197">
                  <c:v>38995</c:v>
                </c:pt>
                <c:pt idx="6198">
                  <c:v>38996</c:v>
                </c:pt>
                <c:pt idx="6199">
                  <c:v>38999</c:v>
                </c:pt>
                <c:pt idx="6200">
                  <c:v>39000</c:v>
                </c:pt>
                <c:pt idx="6201">
                  <c:v>39001</c:v>
                </c:pt>
                <c:pt idx="6202">
                  <c:v>39002</c:v>
                </c:pt>
                <c:pt idx="6203">
                  <c:v>39003</c:v>
                </c:pt>
                <c:pt idx="6204">
                  <c:v>39006</c:v>
                </c:pt>
                <c:pt idx="6205">
                  <c:v>39007</c:v>
                </c:pt>
                <c:pt idx="6206">
                  <c:v>39008</c:v>
                </c:pt>
                <c:pt idx="6207">
                  <c:v>39009</c:v>
                </c:pt>
                <c:pt idx="6208">
                  <c:v>39010</c:v>
                </c:pt>
                <c:pt idx="6209">
                  <c:v>39013</c:v>
                </c:pt>
                <c:pt idx="6210">
                  <c:v>39014</c:v>
                </c:pt>
                <c:pt idx="6211">
                  <c:v>39015</c:v>
                </c:pt>
                <c:pt idx="6212">
                  <c:v>39016</c:v>
                </c:pt>
                <c:pt idx="6213">
                  <c:v>39017</c:v>
                </c:pt>
                <c:pt idx="6214">
                  <c:v>39020</c:v>
                </c:pt>
                <c:pt idx="6215">
                  <c:v>39021</c:v>
                </c:pt>
                <c:pt idx="6216">
                  <c:v>39022</c:v>
                </c:pt>
                <c:pt idx="6217">
                  <c:v>39023</c:v>
                </c:pt>
                <c:pt idx="6218">
                  <c:v>39024</c:v>
                </c:pt>
                <c:pt idx="6219">
                  <c:v>39027</c:v>
                </c:pt>
                <c:pt idx="6220">
                  <c:v>39028</c:v>
                </c:pt>
                <c:pt idx="6221">
                  <c:v>39029</c:v>
                </c:pt>
                <c:pt idx="6222">
                  <c:v>39030</c:v>
                </c:pt>
                <c:pt idx="6223">
                  <c:v>39031</c:v>
                </c:pt>
                <c:pt idx="6224">
                  <c:v>39034</c:v>
                </c:pt>
                <c:pt idx="6225">
                  <c:v>39035</c:v>
                </c:pt>
                <c:pt idx="6226">
                  <c:v>39036</c:v>
                </c:pt>
                <c:pt idx="6227">
                  <c:v>39037</c:v>
                </c:pt>
                <c:pt idx="6228">
                  <c:v>39038</c:v>
                </c:pt>
                <c:pt idx="6229">
                  <c:v>39041</c:v>
                </c:pt>
                <c:pt idx="6230">
                  <c:v>39042</c:v>
                </c:pt>
                <c:pt idx="6231">
                  <c:v>39043</c:v>
                </c:pt>
                <c:pt idx="6232">
                  <c:v>39044</c:v>
                </c:pt>
                <c:pt idx="6233">
                  <c:v>39045</c:v>
                </c:pt>
                <c:pt idx="6234">
                  <c:v>39048</c:v>
                </c:pt>
                <c:pt idx="6235">
                  <c:v>39049</c:v>
                </c:pt>
                <c:pt idx="6236">
                  <c:v>39050</c:v>
                </c:pt>
                <c:pt idx="6237">
                  <c:v>39051</c:v>
                </c:pt>
                <c:pt idx="6238">
                  <c:v>39052</c:v>
                </c:pt>
                <c:pt idx="6239">
                  <c:v>39055</c:v>
                </c:pt>
                <c:pt idx="6240">
                  <c:v>39056</c:v>
                </c:pt>
                <c:pt idx="6241">
                  <c:v>39057</c:v>
                </c:pt>
                <c:pt idx="6242">
                  <c:v>39058</c:v>
                </c:pt>
                <c:pt idx="6243">
                  <c:v>39059</c:v>
                </c:pt>
                <c:pt idx="6244">
                  <c:v>39062</c:v>
                </c:pt>
                <c:pt idx="6245">
                  <c:v>39063</c:v>
                </c:pt>
                <c:pt idx="6246">
                  <c:v>39064</c:v>
                </c:pt>
                <c:pt idx="6247">
                  <c:v>39065</c:v>
                </c:pt>
                <c:pt idx="6248">
                  <c:v>39066</c:v>
                </c:pt>
                <c:pt idx="6249">
                  <c:v>39069</c:v>
                </c:pt>
                <c:pt idx="6250">
                  <c:v>39070</c:v>
                </c:pt>
                <c:pt idx="6251">
                  <c:v>39071</c:v>
                </c:pt>
                <c:pt idx="6252">
                  <c:v>39072</c:v>
                </c:pt>
                <c:pt idx="6253">
                  <c:v>39073</c:v>
                </c:pt>
                <c:pt idx="6254">
                  <c:v>39076</c:v>
                </c:pt>
                <c:pt idx="6255">
                  <c:v>39077</c:v>
                </c:pt>
                <c:pt idx="6256">
                  <c:v>39078</c:v>
                </c:pt>
                <c:pt idx="6257">
                  <c:v>39079</c:v>
                </c:pt>
                <c:pt idx="6258">
                  <c:v>39080</c:v>
                </c:pt>
                <c:pt idx="6259">
                  <c:v>39083</c:v>
                </c:pt>
                <c:pt idx="6260">
                  <c:v>39084</c:v>
                </c:pt>
                <c:pt idx="6261">
                  <c:v>39085</c:v>
                </c:pt>
                <c:pt idx="6262">
                  <c:v>39086</c:v>
                </c:pt>
                <c:pt idx="6263">
                  <c:v>39087</c:v>
                </c:pt>
                <c:pt idx="6264">
                  <c:v>39090</c:v>
                </c:pt>
                <c:pt idx="6265">
                  <c:v>39091</c:v>
                </c:pt>
                <c:pt idx="6266">
                  <c:v>39092</c:v>
                </c:pt>
                <c:pt idx="6267">
                  <c:v>39093</c:v>
                </c:pt>
                <c:pt idx="6268">
                  <c:v>39094</c:v>
                </c:pt>
                <c:pt idx="6269">
                  <c:v>39097</c:v>
                </c:pt>
                <c:pt idx="6270">
                  <c:v>39098</c:v>
                </c:pt>
                <c:pt idx="6271">
                  <c:v>39099</c:v>
                </c:pt>
                <c:pt idx="6272">
                  <c:v>39100</c:v>
                </c:pt>
                <c:pt idx="6273">
                  <c:v>39101</c:v>
                </c:pt>
                <c:pt idx="6274">
                  <c:v>39104</c:v>
                </c:pt>
                <c:pt idx="6275">
                  <c:v>39105</c:v>
                </c:pt>
                <c:pt idx="6276">
                  <c:v>39106</c:v>
                </c:pt>
                <c:pt idx="6277">
                  <c:v>39107</c:v>
                </c:pt>
                <c:pt idx="6278">
                  <c:v>39108</c:v>
                </c:pt>
                <c:pt idx="6279">
                  <c:v>39111</c:v>
                </c:pt>
                <c:pt idx="6280">
                  <c:v>39112</c:v>
                </c:pt>
                <c:pt idx="6281">
                  <c:v>39113</c:v>
                </c:pt>
                <c:pt idx="6282">
                  <c:v>39114</c:v>
                </c:pt>
                <c:pt idx="6283">
                  <c:v>39115</c:v>
                </c:pt>
                <c:pt idx="6284">
                  <c:v>39118</c:v>
                </c:pt>
                <c:pt idx="6285">
                  <c:v>39119</c:v>
                </c:pt>
                <c:pt idx="6286">
                  <c:v>39120</c:v>
                </c:pt>
                <c:pt idx="6287">
                  <c:v>39121</c:v>
                </c:pt>
                <c:pt idx="6288">
                  <c:v>39122</c:v>
                </c:pt>
                <c:pt idx="6289">
                  <c:v>39125</c:v>
                </c:pt>
                <c:pt idx="6290">
                  <c:v>39126</c:v>
                </c:pt>
                <c:pt idx="6291">
                  <c:v>39127</c:v>
                </c:pt>
                <c:pt idx="6292">
                  <c:v>39128</c:v>
                </c:pt>
                <c:pt idx="6293">
                  <c:v>39129</c:v>
                </c:pt>
                <c:pt idx="6294">
                  <c:v>39132</c:v>
                </c:pt>
                <c:pt idx="6295">
                  <c:v>39133</c:v>
                </c:pt>
                <c:pt idx="6296">
                  <c:v>39134</c:v>
                </c:pt>
                <c:pt idx="6297">
                  <c:v>39135</c:v>
                </c:pt>
                <c:pt idx="6298">
                  <c:v>39136</c:v>
                </c:pt>
                <c:pt idx="6299">
                  <c:v>39139</c:v>
                </c:pt>
                <c:pt idx="6300">
                  <c:v>39140</c:v>
                </c:pt>
                <c:pt idx="6301">
                  <c:v>39141</c:v>
                </c:pt>
                <c:pt idx="6302">
                  <c:v>39142</c:v>
                </c:pt>
                <c:pt idx="6303">
                  <c:v>39143</c:v>
                </c:pt>
                <c:pt idx="6304">
                  <c:v>39146</c:v>
                </c:pt>
                <c:pt idx="6305">
                  <c:v>39147</c:v>
                </c:pt>
                <c:pt idx="6306">
                  <c:v>39148</c:v>
                </c:pt>
                <c:pt idx="6307">
                  <c:v>39149</c:v>
                </c:pt>
                <c:pt idx="6308">
                  <c:v>39150</c:v>
                </c:pt>
                <c:pt idx="6309">
                  <c:v>39153</c:v>
                </c:pt>
                <c:pt idx="6310">
                  <c:v>39154</c:v>
                </c:pt>
                <c:pt idx="6311">
                  <c:v>39155</c:v>
                </c:pt>
                <c:pt idx="6312">
                  <c:v>39156</c:v>
                </c:pt>
                <c:pt idx="6313">
                  <c:v>39157</c:v>
                </c:pt>
                <c:pt idx="6314">
                  <c:v>39160</c:v>
                </c:pt>
                <c:pt idx="6315">
                  <c:v>39161</c:v>
                </c:pt>
                <c:pt idx="6316">
                  <c:v>39162</c:v>
                </c:pt>
                <c:pt idx="6317">
                  <c:v>39163</c:v>
                </c:pt>
                <c:pt idx="6318">
                  <c:v>39164</c:v>
                </c:pt>
                <c:pt idx="6319">
                  <c:v>39167</c:v>
                </c:pt>
                <c:pt idx="6320">
                  <c:v>39168</c:v>
                </c:pt>
                <c:pt idx="6321">
                  <c:v>39169</c:v>
                </c:pt>
                <c:pt idx="6322">
                  <c:v>39170</c:v>
                </c:pt>
                <c:pt idx="6323">
                  <c:v>39171</c:v>
                </c:pt>
                <c:pt idx="6324">
                  <c:v>39174</c:v>
                </c:pt>
                <c:pt idx="6325">
                  <c:v>39175</c:v>
                </c:pt>
                <c:pt idx="6326">
                  <c:v>39176</c:v>
                </c:pt>
                <c:pt idx="6327">
                  <c:v>39177</c:v>
                </c:pt>
                <c:pt idx="6328">
                  <c:v>39178</c:v>
                </c:pt>
                <c:pt idx="6329">
                  <c:v>39181</c:v>
                </c:pt>
                <c:pt idx="6330">
                  <c:v>39182</c:v>
                </c:pt>
                <c:pt idx="6331">
                  <c:v>39183</c:v>
                </c:pt>
                <c:pt idx="6332">
                  <c:v>39184</c:v>
                </c:pt>
                <c:pt idx="6333">
                  <c:v>39185</c:v>
                </c:pt>
                <c:pt idx="6334">
                  <c:v>39188</c:v>
                </c:pt>
                <c:pt idx="6335">
                  <c:v>39189</c:v>
                </c:pt>
                <c:pt idx="6336">
                  <c:v>39190</c:v>
                </c:pt>
                <c:pt idx="6337">
                  <c:v>39191</c:v>
                </c:pt>
                <c:pt idx="6338">
                  <c:v>39192</c:v>
                </c:pt>
                <c:pt idx="6339">
                  <c:v>39195</c:v>
                </c:pt>
                <c:pt idx="6340">
                  <c:v>39196</c:v>
                </c:pt>
                <c:pt idx="6341">
                  <c:v>39197</c:v>
                </c:pt>
                <c:pt idx="6342">
                  <c:v>39198</c:v>
                </c:pt>
                <c:pt idx="6343">
                  <c:v>39199</c:v>
                </c:pt>
                <c:pt idx="6344">
                  <c:v>39202</c:v>
                </c:pt>
                <c:pt idx="6345">
                  <c:v>39203</c:v>
                </c:pt>
                <c:pt idx="6346">
                  <c:v>39204</c:v>
                </c:pt>
                <c:pt idx="6347">
                  <c:v>39205</c:v>
                </c:pt>
                <c:pt idx="6348">
                  <c:v>39206</c:v>
                </c:pt>
                <c:pt idx="6349">
                  <c:v>39209</c:v>
                </c:pt>
                <c:pt idx="6350">
                  <c:v>39210</c:v>
                </c:pt>
                <c:pt idx="6351">
                  <c:v>39211</c:v>
                </c:pt>
                <c:pt idx="6352">
                  <c:v>39212</c:v>
                </c:pt>
                <c:pt idx="6353">
                  <c:v>39213</c:v>
                </c:pt>
                <c:pt idx="6354">
                  <c:v>39216</c:v>
                </c:pt>
                <c:pt idx="6355">
                  <c:v>39217</c:v>
                </c:pt>
                <c:pt idx="6356">
                  <c:v>39218</c:v>
                </c:pt>
                <c:pt idx="6357">
                  <c:v>39219</c:v>
                </c:pt>
                <c:pt idx="6358">
                  <c:v>39220</c:v>
                </c:pt>
                <c:pt idx="6359">
                  <c:v>39223</c:v>
                </c:pt>
                <c:pt idx="6360">
                  <c:v>39224</c:v>
                </c:pt>
                <c:pt idx="6361">
                  <c:v>39225</c:v>
                </c:pt>
                <c:pt idx="6362">
                  <c:v>39226</c:v>
                </c:pt>
                <c:pt idx="6363">
                  <c:v>39227</c:v>
                </c:pt>
                <c:pt idx="6364">
                  <c:v>39230</c:v>
                </c:pt>
                <c:pt idx="6365">
                  <c:v>39231</c:v>
                </c:pt>
                <c:pt idx="6366">
                  <c:v>39232</c:v>
                </c:pt>
                <c:pt idx="6367">
                  <c:v>39233</c:v>
                </c:pt>
                <c:pt idx="6368">
                  <c:v>39234</c:v>
                </c:pt>
                <c:pt idx="6369">
                  <c:v>39237</c:v>
                </c:pt>
                <c:pt idx="6370">
                  <c:v>39238</c:v>
                </c:pt>
                <c:pt idx="6371">
                  <c:v>39239</c:v>
                </c:pt>
                <c:pt idx="6372">
                  <c:v>39240</c:v>
                </c:pt>
                <c:pt idx="6373">
                  <c:v>39241</c:v>
                </c:pt>
                <c:pt idx="6374">
                  <c:v>39244</c:v>
                </c:pt>
                <c:pt idx="6375">
                  <c:v>39245</c:v>
                </c:pt>
                <c:pt idx="6376">
                  <c:v>39246</c:v>
                </c:pt>
                <c:pt idx="6377">
                  <c:v>39247</c:v>
                </c:pt>
                <c:pt idx="6378">
                  <c:v>39248</c:v>
                </c:pt>
                <c:pt idx="6379">
                  <c:v>39251</c:v>
                </c:pt>
                <c:pt idx="6380">
                  <c:v>39252</c:v>
                </c:pt>
                <c:pt idx="6381">
                  <c:v>39253</c:v>
                </c:pt>
                <c:pt idx="6382">
                  <c:v>39254</c:v>
                </c:pt>
                <c:pt idx="6383">
                  <c:v>39255</c:v>
                </c:pt>
                <c:pt idx="6384">
                  <c:v>39258</c:v>
                </c:pt>
                <c:pt idx="6385">
                  <c:v>39259</c:v>
                </c:pt>
                <c:pt idx="6386">
                  <c:v>39260</c:v>
                </c:pt>
                <c:pt idx="6387">
                  <c:v>39261</c:v>
                </c:pt>
                <c:pt idx="6388">
                  <c:v>39262</c:v>
                </c:pt>
                <c:pt idx="6389">
                  <c:v>39265</c:v>
                </c:pt>
                <c:pt idx="6390">
                  <c:v>39266</c:v>
                </c:pt>
                <c:pt idx="6391">
                  <c:v>39267</c:v>
                </c:pt>
                <c:pt idx="6392">
                  <c:v>39268</c:v>
                </c:pt>
                <c:pt idx="6393">
                  <c:v>39269</c:v>
                </c:pt>
                <c:pt idx="6394">
                  <c:v>39272</c:v>
                </c:pt>
                <c:pt idx="6395">
                  <c:v>39273</c:v>
                </c:pt>
                <c:pt idx="6396">
                  <c:v>39274</c:v>
                </c:pt>
                <c:pt idx="6397">
                  <c:v>39275</c:v>
                </c:pt>
                <c:pt idx="6398">
                  <c:v>39276</c:v>
                </c:pt>
                <c:pt idx="6399">
                  <c:v>39279</c:v>
                </c:pt>
                <c:pt idx="6400">
                  <c:v>39280</c:v>
                </c:pt>
                <c:pt idx="6401">
                  <c:v>39281</c:v>
                </c:pt>
                <c:pt idx="6402">
                  <c:v>39282</c:v>
                </c:pt>
                <c:pt idx="6403">
                  <c:v>39283</c:v>
                </c:pt>
                <c:pt idx="6404">
                  <c:v>39286</c:v>
                </c:pt>
                <c:pt idx="6405">
                  <c:v>39287</c:v>
                </c:pt>
                <c:pt idx="6406">
                  <c:v>39288</c:v>
                </c:pt>
                <c:pt idx="6407">
                  <c:v>39289</c:v>
                </c:pt>
                <c:pt idx="6408">
                  <c:v>39290</c:v>
                </c:pt>
                <c:pt idx="6409">
                  <c:v>39293</c:v>
                </c:pt>
                <c:pt idx="6410">
                  <c:v>39294</c:v>
                </c:pt>
                <c:pt idx="6411">
                  <c:v>39295</c:v>
                </c:pt>
                <c:pt idx="6412">
                  <c:v>39296</c:v>
                </c:pt>
                <c:pt idx="6413">
                  <c:v>39297</c:v>
                </c:pt>
                <c:pt idx="6414">
                  <c:v>39300</c:v>
                </c:pt>
                <c:pt idx="6415">
                  <c:v>39301</c:v>
                </c:pt>
                <c:pt idx="6416">
                  <c:v>39302</c:v>
                </c:pt>
                <c:pt idx="6417">
                  <c:v>39303</c:v>
                </c:pt>
                <c:pt idx="6418">
                  <c:v>39304</c:v>
                </c:pt>
                <c:pt idx="6419">
                  <c:v>39307</c:v>
                </c:pt>
                <c:pt idx="6420">
                  <c:v>39308</c:v>
                </c:pt>
                <c:pt idx="6421">
                  <c:v>39309</c:v>
                </c:pt>
                <c:pt idx="6422">
                  <c:v>39310</c:v>
                </c:pt>
                <c:pt idx="6423">
                  <c:v>39311</c:v>
                </c:pt>
                <c:pt idx="6424">
                  <c:v>39314</c:v>
                </c:pt>
                <c:pt idx="6425">
                  <c:v>39315</c:v>
                </c:pt>
                <c:pt idx="6426">
                  <c:v>39316</c:v>
                </c:pt>
                <c:pt idx="6427">
                  <c:v>39317</c:v>
                </c:pt>
                <c:pt idx="6428">
                  <c:v>39318</c:v>
                </c:pt>
                <c:pt idx="6429">
                  <c:v>39321</c:v>
                </c:pt>
                <c:pt idx="6430">
                  <c:v>39322</c:v>
                </c:pt>
                <c:pt idx="6431">
                  <c:v>39323</c:v>
                </c:pt>
                <c:pt idx="6432">
                  <c:v>39324</c:v>
                </c:pt>
                <c:pt idx="6433">
                  <c:v>39325</c:v>
                </c:pt>
                <c:pt idx="6434">
                  <c:v>39328</c:v>
                </c:pt>
                <c:pt idx="6435">
                  <c:v>39329</c:v>
                </c:pt>
                <c:pt idx="6436">
                  <c:v>39330</c:v>
                </c:pt>
                <c:pt idx="6437">
                  <c:v>39331</c:v>
                </c:pt>
                <c:pt idx="6438">
                  <c:v>39332</c:v>
                </c:pt>
                <c:pt idx="6439">
                  <c:v>39335</c:v>
                </c:pt>
                <c:pt idx="6440">
                  <c:v>39336</c:v>
                </c:pt>
                <c:pt idx="6441">
                  <c:v>39337</c:v>
                </c:pt>
                <c:pt idx="6442">
                  <c:v>39338</c:v>
                </c:pt>
                <c:pt idx="6443">
                  <c:v>39339</c:v>
                </c:pt>
                <c:pt idx="6444">
                  <c:v>39342</c:v>
                </c:pt>
                <c:pt idx="6445">
                  <c:v>39343</c:v>
                </c:pt>
                <c:pt idx="6446">
                  <c:v>39344</c:v>
                </c:pt>
                <c:pt idx="6447">
                  <c:v>39345</c:v>
                </c:pt>
                <c:pt idx="6448">
                  <c:v>39346</c:v>
                </c:pt>
                <c:pt idx="6449">
                  <c:v>39349</c:v>
                </c:pt>
                <c:pt idx="6450">
                  <c:v>39350</c:v>
                </c:pt>
                <c:pt idx="6451">
                  <c:v>39351</c:v>
                </c:pt>
                <c:pt idx="6452">
                  <c:v>39352</c:v>
                </c:pt>
                <c:pt idx="6453">
                  <c:v>39353</c:v>
                </c:pt>
                <c:pt idx="6454">
                  <c:v>39356</c:v>
                </c:pt>
                <c:pt idx="6455">
                  <c:v>39357</c:v>
                </c:pt>
                <c:pt idx="6456">
                  <c:v>39358</c:v>
                </c:pt>
                <c:pt idx="6457">
                  <c:v>39359</c:v>
                </c:pt>
                <c:pt idx="6458">
                  <c:v>39360</c:v>
                </c:pt>
                <c:pt idx="6459">
                  <c:v>39363</c:v>
                </c:pt>
                <c:pt idx="6460">
                  <c:v>39364</c:v>
                </c:pt>
                <c:pt idx="6461">
                  <c:v>39365</c:v>
                </c:pt>
                <c:pt idx="6462">
                  <c:v>39366</c:v>
                </c:pt>
                <c:pt idx="6463">
                  <c:v>39367</c:v>
                </c:pt>
                <c:pt idx="6464">
                  <c:v>39370</c:v>
                </c:pt>
                <c:pt idx="6465">
                  <c:v>39371</c:v>
                </c:pt>
                <c:pt idx="6466">
                  <c:v>39372</c:v>
                </c:pt>
                <c:pt idx="6467">
                  <c:v>39373</c:v>
                </c:pt>
                <c:pt idx="6468">
                  <c:v>39374</c:v>
                </c:pt>
                <c:pt idx="6469">
                  <c:v>39377</c:v>
                </c:pt>
                <c:pt idx="6470">
                  <c:v>39378</c:v>
                </c:pt>
                <c:pt idx="6471">
                  <c:v>39379</c:v>
                </c:pt>
                <c:pt idx="6472">
                  <c:v>39380</c:v>
                </c:pt>
                <c:pt idx="6473">
                  <c:v>39381</c:v>
                </c:pt>
                <c:pt idx="6474">
                  <c:v>39384</c:v>
                </c:pt>
                <c:pt idx="6475">
                  <c:v>39385</c:v>
                </c:pt>
                <c:pt idx="6476">
                  <c:v>39386</c:v>
                </c:pt>
                <c:pt idx="6477">
                  <c:v>39387</c:v>
                </c:pt>
                <c:pt idx="6478">
                  <c:v>39388</c:v>
                </c:pt>
                <c:pt idx="6479">
                  <c:v>39391</c:v>
                </c:pt>
                <c:pt idx="6480">
                  <c:v>39392</c:v>
                </c:pt>
                <c:pt idx="6481">
                  <c:v>39393</c:v>
                </c:pt>
                <c:pt idx="6482">
                  <c:v>39394</c:v>
                </c:pt>
                <c:pt idx="6483">
                  <c:v>39395</c:v>
                </c:pt>
                <c:pt idx="6484">
                  <c:v>39398</c:v>
                </c:pt>
                <c:pt idx="6485">
                  <c:v>39399</c:v>
                </c:pt>
                <c:pt idx="6486">
                  <c:v>39400</c:v>
                </c:pt>
                <c:pt idx="6487">
                  <c:v>39401</c:v>
                </c:pt>
                <c:pt idx="6488">
                  <c:v>39402</c:v>
                </c:pt>
                <c:pt idx="6489">
                  <c:v>39405</c:v>
                </c:pt>
                <c:pt idx="6490">
                  <c:v>39406</c:v>
                </c:pt>
                <c:pt idx="6491">
                  <c:v>39407</c:v>
                </c:pt>
                <c:pt idx="6492">
                  <c:v>39408</c:v>
                </c:pt>
                <c:pt idx="6493">
                  <c:v>39409</c:v>
                </c:pt>
                <c:pt idx="6494">
                  <c:v>39412</c:v>
                </c:pt>
                <c:pt idx="6495">
                  <c:v>39413</c:v>
                </c:pt>
                <c:pt idx="6496">
                  <c:v>39414</c:v>
                </c:pt>
                <c:pt idx="6497">
                  <c:v>39415</c:v>
                </c:pt>
                <c:pt idx="6498">
                  <c:v>39416</c:v>
                </c:pt>
                <c:pt idx="6499">
                  <c:v>39419</c:v>
                </c:pt>
                <c:pt idx="6500">
                  <c:v>39420</c:v>
                </c:pt>
                <c:pt idx="6501">
                  <c:v>39421</c:v>
                </c:pt>
                <c:pt idx="6502">
                  <c:v>39422</c:v>
                </c:pt>
                <c:pt idx="6503">
                  <c:v>39423</c:v>
                </c:pt>
                <c:pt idx="6504">
                  <c:v>39426</c:v>
                </c:pt>
                <c:pt idx="6505">
                  <c:v>39427</c:v>
                </c:pt>
                <c:pt idx="6506">
                  <c:v>39428</c:v>
                </c:pt>
                <c:pt idx="6507">
                  <c:v>39429</c:v>
                </c:pt>
                <c:pt idx="6508">
                  <c:v>39430</c:v>
                </c:pt>
                <c:pt idx="6509">
                  <c:v>39433</c:v>
                </c:pt>
                <c:pt idx="6510">
                  <c:v>39434</c:v>
                </c:pt>
                <c:pt idx="6511">
                  <c:v>39435</c:v>
                </c:pt>
                <c:pt idx="6512">
                  <c:v>39436</c:v>
                </c:pt>
                <c:pt idx="6513">
                  <c:v>39437</c:v>
                </c:pt>
                <c:pt idx="6514">
                  <c:v>39440</c:v>
                </c:pt>
                <c:pt idx="6515">
                  <c:v>39441</c:v>
                </c:pt>
                <c:pt idx="6516">
                  <c:v>39442</c:v>
                </c:pt>
                <c:pt idx="6517">
                  <c:v>39443</c:v>
                </c:pt>
                <c:pt idx="6518">
                  <c:v>39444</c:v>
                </c:pt>
                <c:pt idx="6519">
                  <c:v>39447</c:v>
                </c:pt>
                <c:pt idx="6520">
                  <c:v>39448</c:v>
                </c:pt>
                <c:pt idx="6521">
                  <c:v>39449</c:v>
                </c:pt>
                <c:pt idx="6522">
                  <c:v>39450</c:v>
                </c:pt>
                <c:pt idx="6523">
                  <c:v>39451</c:v>
                </c:pt>
                <c:pt idx="6524">
                  <c:v>39454</c:v>
                </c:pt>
                <c:pt idx="6525">
                  <c:v>39455</c:v>
                </c:pt>
                <c:pt idx="6526">
                  <c:v>39456</c:v>
                </c:pt>
                <c:pt idx="6527">
                  <c:v>39457</c:v>
                </c:pt>
                <c:pt idx="6528">
                  <c:v>39458</c:v>
                </c:pt>
                <c:pt idx="6529">
                  <c:v>39461</c:v>
                </c:pt>
                <c:pt idx="6530">
                  <c:v>39462</c:v>
                </c:pt>
                <c:pt idx="6531">
                  <c:v>39463</c:v>
                </c:pt>
                <c:pt idx="6532">
                  <c:v>39464</c:v>
                </c:pt>
                <c:pt idx="6533">
                  <c:v>39465</c:v>
                </c:pt>
                <c:pt idx="6534">
                  <c:v>39468</c:v>
                </c:pt>
                <c:pt idx="6535">
                  <c:v>39469</c:v>
                </c:pt>
                <c:pt idx="6536">
                  <c:v>39470</c:v>
                </c:pt>
                <c:pt idx="6537">
                  <c:v>39471</c:v>
                </c:pt>
                <c:pt idx="6538">
                  <c:v>39472</c:v>
                </c:pt>
                <c:pt idx="6539">
                  <c:v>39475</c:v>
                </c:pt>
                <c:pt idx="6540">
                  <c:v>39476</c:v>
                </c:pt>
                <c:pt idx="6541">
                  <c:v>39477</c:v>
                </c:pt>
                <c:pt idx="6542">
                  <c:v>39478</c:v>
                </c:pt>
                <c:pt idx="6543">
                  <c:v>39479</c:v>
                </c:pt>
                <c:pt idx="6544">
                  <c:v>39482</c:v>
                </c:pt>
                <c:pt idx="6545">
                  <c:v>39483</c:v>
                </c:pt>
                <c:pt idx="6546">
                  <c:v>39484</c:v>
                </c:pt>
                <c:pt idx="6547">
                  <c:v>39485</c:v>
                </c:pt>
                <c:pt idx="6548">
                  <c:v>39486</c:v>
                </c:pt>
                <c:pt idx="6549">
                  <c:v>39489</c:v>
                </c:pt>
                <c:pt idx="6550">
                  <c:v>39490</c:v>
                </c:pt>
                <c:pt idx="6551">
                  <c:v>39491</c:v>
                </c:pt>
                <c:pt idx="6552">
                  <c:v>39492</c:v>
                </c:pt>
                <c:pt idx="6553">
                  <c:v>39493</c:v>
                </c:pt>
                <c:pt idx="6554">
                  <c:v>39496</c:v>
                </c:pt>
                <c:pt idx="6555">
                  <c:v>39497</c:v>
                </c:pt>
                <c:pt idx="6556">
                  <c:v>39498</c:v>
                </c:pt>
                <c:pt idx="6557">
                  <c:v>39499</c:v>
                </c:pt>
                <c:pt idx="6558">
                  <c:v>39500</c:v>
                </c:pt>
                <c:pt idx="6559">
                  <c:v>39503</c:v>
                </c:pt>
                <c:pt idx="6560">
                  <c:v>39504</c:v>
                </c:pt>
                <c:pt idx="6561">
                  <c:v>39505</c:v>
                </c:pt>
                <c:pt idx="6562">
                  <c:v>39506</c:v>
                </c:pt>
                <c:pt idx="6563">
                  <c:v>39507</c:v>
                </c:pt>
                <c:pt idx="6564">
                  <c:v>39510</c:v>
                </c:pt>
                <c:pt idx="6565">
                  <c:v>39511</c:v>
                </c:pt>
                <c:pt idx="6566">
                  <c:v>39512</c:v>
                </c:pt>
                <c:pt idx="6567">
                  <c:v>39513</c:v>
                </c:pt>
                <c:pt idx="6568">
                  <c:v>39514</c:v>
                </c:pt>
                <c:pt idx="6569">
                  <c:v>39517</c:v>
                </c:pt>
                <c:pt idx="6570">
                  <c:v>39518</c:v>
                </c:pt>
                <c:pt idx="6571">
                  <c:v>39519</c:v>
                </c:pt>
                <c:pt idx="6572">
                  <c:v>39520</c:v>
                </c:pt>
                <c:pt idx="6573">
                  <c:v>39521</c:v>
                </c:pt>
                <c:pt idx="6574">
                  <c:v>39524</c:v>
                </c:pt>
                <c:pt idx="6575">
                  <c:v>39525</c:v>
                </c:pt>
                <c:pt idx="6576">
                  <c:v>39526</c:v>
                </c:pt>
                <c:pt idx="6577">
                  <c:v>39527</c:v>
                </c:pt>
                <c:pt idx="6578">
                  <c:v>39528</c:v>
                </c:pt>
                <c:pt idx="6579">
                  <c:v>39531</c:v>
                </c:pt>
                <c:pt idx="6580">
                  <c:v>39532</c:v>
                </c:pt>
                <c:pt idx="6581">
                  <c:v>39533</c:v>
                </c:pt>
                <c:pt idx="6582">
                  <c:v>39534</c:v>
                </c:pt>
                <c:pt idx="6583">
                  <c:v>39535</c:v>
                </c:pt>
                <c:pt idx="6584">
                  <c:v>39538</c:v>
                </c:pt>
                <c:pt idx="6585">
                  <c:v>39539</c:v>
                </c:pt>
                <c:pt idx="6586">
                  <c:v>39540</c:v>
                </c:pt>
                <c:pt idx="6587">
                  <c:v>39541</c:v>
                </c:pt>
                <c:pt idx="6588">
                  <c:v>39542</c:v>
                </c:pt>
                <c:pt idx="6589">
                  <c:v>39545</c:v>
                </c:pt>
                <c:pt idx="6590">
                  <c:v>39546</c:v>
                </c:pt>
                <c:pt idx="6591">
                  <c:v>39547</c:v>
                </c:pt>
                <c:pt idx="6592">
                  <c:v>39548</c:v>
                </c:pt>
                <c:pt idx="6593">
                  <c:v>39549</c:v>
                </c:pt>
                <c:pt idx="6594">
                  <c:v>39552</c:v>
                </c:pt>
                <c:pt idx="6595">
                  <c:v>39553</c:v>
                </c:pt>
                <c:pt idx="6596">
                  <c:v>39554</c:v>
                </c:pt>
                <c:pt idx="6597">
                  <c:v>39555</c:v>
                </c:pt>
                <c:pt idx="6598">
                  <c:v>39556</c:v>
                </c:pt>
                <c:pt idx="6599">
                  <c:v>39559</c:v>
                </c:pt>
                <c:pt idx="6600">
                  <c:v>39560</c:v>
                </c:pt>
                <c:pt idx="6601">
                  <c:v>39561</c:v>
                </c:pt>
                <c:pt idx="6602">
                  <c:v>39562</c:v>
                </c:pt>
                <c:pt idx="6603">
                  <c:v>39563</c:v>
                </c:pt>
                <c:pt idx="6604">
                  <c:v>39566</c:v>
                </c:pt>
                <c:pt idx="6605">
                  <c:v>39567</c:v>
                </c:pt>
                <c:pt idx="6606">
                  <c:v>39568</c:v>
                </c:pt>
                <c:pt idx="6607">
                  <c:v>39569</c:v>
                </c:pt>
                <c:pt idx="6608">
                  <c:v>39570</c:v>
                </c:pt>
                <c:pt idx="6609">
                  <c:v>39573</c:v>
                </c:pt>
                <c:pt idx="6610">
                  <c:v>39574</c:v>
                </c:pt>
                <c:pt idx="6611">
                  <c:v>39575</c:v>
                </c:pt>
                <c:pt idx="6612">
                  <c:v>39576</c:v>
                </c:pt>
                <c:pt idx="6613">
                  <c:v>39577</c:v>
                </c:pt>
                <c:pt idx="6614">
                  <c:v>39580</c:v>
                </c:pt>
                <c:pt idx="6615">
                  <c:v>39581</c:v>
                </c:pt>
                <c:pt idx="6616">
                  <c:v>39582</c:v>
                </c:pt>
                <c:pt idx="6617">
                  <c:v>39583</c:v>
                </c:pt>
                <c:pt idx="6618">
                  <c:v>39584</c:v>
                </c:pt>
                <c:pt idx="6619">
                  <c:v>39587</c:v>
                </c:pt>
                <c:pt idx="6620">
                  <c:v>39588</c:v>
                </c:pt>
                <c:pt idx="6621">
                  <c:v>39589</c:v>
                </c:pt>
                <c:pt idx="6622">
                  <c:v>39590</c:v>
                </c:pt>
                <c:pt idx="6623">
                  <c:v>39591</c:v>
                </c:pt>
                <c:pt idx="6624">
                  <c:v>39594</c:v>
                </c:pt>
                <c:pt idx="6625">
                  <c:v>39595</c:v>
                </c:pt>
                <c:pt idx="6626">
                  <c:v>39596</c:v>
                </c:pt>
                <c:pt idx="6627">
                  <c:v>39597</c:v>
                </c:pt>
                <c:pt idx="6628">
                  <c:v>39598</c:v>
                </c:pt>
                <c:pt idx="6629">
                  <c:v>39601</c:v>
                </c:pt>
                <c:pt idx="6630">
                  <c:v>39602</c:v>
                </c:pt>
                <c:pt idx="6631">
                  <c:v>39603</c:v>
                </c:pt>
                <c:pt idx="6632">
                  <c:v>39604</c:v>
                </c:pt>
                <c:pt idx="6633">
                  <c:v>39605</c:v>
                </c:pt>
                <c:pt idx="6634">
                  <c:v>39608</c:v>
                </c:pt>
                <c:pt idx="6635">
                  <c:v>39609</c:v>
                </c:pt>
                <c:pt idx="6636">
                  <c:v>39610</c:v>
                </c:pt>
                <c:pt idx="6637">
                  <c:v>39611</c:v>
                </c:pt>
                <c:pt idx="6638">
                  <c:v>39612</c:v>
                </c:pt>
                <c:pt idx="6639">
                  <c:v>39615</c:v>
                </c:pt>
                <c:pt idx="6640">
                  <c:v>39616</c:v>
                </c:pt>
                <c:pt idx="6641">
                  <c:v>39617</c:v>
                </c:pt>
                <c:pt idx="6642">
                  <c:v>39618</c:v>
                </c:pt>
                <c:pt idx="6643">
                  <c:v>39619</c:v>
                </c:pt>
                <c:pt idx="6644">
                  <c:v>39622</c:v>
                </c:pt>
                <c:pt idx="6645">
                  <c:v>39623</c:v>
                </c:pt>
                <c:pt idx="6646">
                  <c:v>39624</c:v>
                </c:pt>
                <c:pt idx="6647">
                  <c:v>39625</c:v>
                </c:pt>
                <c:pt idx="6648">
                  <c:v>39626</c:v>
                </c:pt>
                <c:pt idx="6649">
                  <c:v>39629</c:v>
                </c:pt>
                <c:pt idx="6650">
                  <c:v>39630</c:v>
                </c:pt>
                <c:pt idx="6651">
                  <c:v>39631</c:v>
                </c:pt>
                <c:pt idx="6652">
                  <c:v>39632</c:v>
                </c:pt>
                <c:pt idx="6653">
                  <c:v>39633</c:v>
                </c:pt>
                <c:pt idx="6654">
                  <c:v>39636</c:v>
                </c:pt>
                <c:pt idx="6655">
                  <c:v>39637</c:v>
                </c:pt>
                <c:pt idx="6656">
                  <c:v>39638</c:v>
                </c:pt>
                <c:pt idx="6657">
                  <c:v>39639</c:v>
                </c:pt>
                <c:pt idx="6658">
                  <c:v>39640</c:v>
                </c:pt>
                <c:pt idx="6659">
                  <c:v>39643</c:v>
                </c:pt>
                <c:pt idx="6660">
                  <c:v>39644</c:v>
                </c:pt>
                <c:pt idx="6661">
                  <c:v>39645</c:v>
                </c:pt>
                <c:pt idx="6662">
                  <c:v>39646</c:v>
                </c:pt>
                <c:pt idx="6663">
                  <c:v>39647</c:v>
                </c:pt>
                <c:pt idx="6664">
                  <c:v>39650</c:v>
                </c:pt>
                <c:pt idx="6665">
                  <c:v>39651</c:v>
                </c:pt>
                <c:pt idx="6666">
                  <c:v>39652</c:v>
                </c:pt>
                <c:pt idx="6667">
                  <c:v>39653</c:v>
                </c:pt>
                <c:pt idx="6668">
                  <c:v>39654</c:v>
                </c:pt>
                <c:pt idx="6669">
                  <c:v>39657</c:v>
                </c:pt>
                <c:pt idx="6670">
                  <c:v>39658</c:v>
                </c:pt>
                <c:pt idx="6671">
                  <c:v>39659</c:v>
                </c:pt>
                <c:pt idx="6672">
                  <c:v>39660</c:v>
                </c:pt>
                <c:pt idx="6673">
                  <c:v>39661</c:v>
                </c:pt>
                <c:pt idx="6674">
                  <c:v>39664</c:v>
                </c:pt>
                <c:pt idx="6675">
                  <c:v>39665</c:v>
                </c:pt>
                <c:pt idx="6676">
                  <c:v>39666</c:v>
                </c:pt>
                <c:pt idx="6677">
                  <c:v>39667</c:v>
                </c:pt>
                <c:pt idx="6678">
                  <c:v>39668</c:v>
                </c:pt>
                <c:pt idx="6679">
                  <c:v>39671</c:v>
                </c:pt>
                <c:pt idx="6680">
                  <c:v>39672</c:v>
                </c:pt>
                <c:pt idx="6681">
                  <c:v>39673</c:v>
                </c:pt>
                <c:pt idx="6682">
                  <c:v>39674</c:v>
                </c:pt>
                <c:pt idx="6683">
                  <c:v>39675</c:v>
                </c:pt>
                <c:pt idx="6684">
                  <c:v>39678</c:v>
                </c:pt>
                <c:pt idx="6685">
                  <c:v>39679</c:v>
                </c:pt>
                <c:pt idx="6686">
                  <c:v>39680</c:v>
                </c:pt>
                <c:pt idx="6687">
                  <c:v>39681</c:v>
                </c:pt>
                <c:pt idx="6688">
                  <c:v>39682</c:v>
                </c:pt>
                <c:pt idx="6689">
                  <c:v>39685</c:v>
                </c:pt>
                <c:pt idx="6690">
                  <c:v>39686</c:v>
                </c:pt>
                <c:pt idx="6691">
                  <c:v>39687</c:v>
                </c:pt>
                <c:pt idx="6692">
                  <c:v>39688</c:v>
                </c:pt>
                <c:pt idx="6693">
                  <c:v>39689</c:v>
                </c:pt>
                <c:pt idx="6694">
                  <c:v>39692</c:v>
                </c:pt>
                <c:pt idx="6695">
                  <c:v>39693</c:v>
                </c:pt>
                <c:pt idx="6696">
                  <c:v>39694</c:v>
                </c:pt>
                <c:pt idx="6697">
                  <c:v>39695</c:v>
                </c:pt>
                <c:pt idx="6698">
                  <c:v>39696</c:v>
                </c:pt>
                <c:pt idx="6699">
                  <c:v>39699</c:v>
                </c:pt>
                <c:pt idx="6700">
                  <c:v>39700</c:v>
                </c:pt>
                <c:pt idx="6701">
                  <c:v>39701</c:v>
                </c:pt>
                <c:pt idx="6702">
                  <c:v>39702</c:v>
                </c:pt>
                <c:pt idx="6703">
                  <c:v>39703</c:v>
                </c:pt>
                <c:pt idx="6704">
                  <c:v>39706</c:v>
                </c:pt>
                <c:pt idx="6705">
                  <c:v>39707</c:v>
                </c:pt>
                <c:pt idx="6706">
                  <c:v>39708</c:v>
                </c:pt>
                <c:pt idx="6707">
                  <c:v>39709</c:v>
                </c:pt>
                <c:pt idx="6708">
                  <c:v>39710</c:v>
                </c:pt>
                <c:pt idx="6709">
                  <c:v>39713</c:v>
                </c:pt>
                <c:pt idx="6710">
                  <c:v>39714</c:v>
                </c:pt>
                <c:pt idx="6711">
                  <c:v>39715</c:v>
                </c:pt>
                <c:pt idx="6712">
                  <c:v>39716</c:v>
                </c:pt>
                <c:pt idx="6713">
                  <c:v>39717</c:v>
                </c:pt>
                <c:pt idx="6714">
                  <c:v>39720</c:v>
                </c:pt>
                <c:pt idx="6715">
                  <c:v>39721</c:v>
                </c:pt>
                <c:pt idx="6716">
                  <c:v>39722</c:v>
                </c:pt>
                <c:pt idx="6717">
                  <c:v>39723</c:v>
                </c:pt>
                <c:pt idx="6718">
                  <c:v>39724</c:v>
                </c:pt>
                <c:pt idx="6719">
                  <c:v>39727</c:v>
                </c:pt>
                <c:pt idx="6720">
                  <c:v>39728</c:v>
                </c:pt>
                <c:pt idx="6721">
                  <c:v>39729</c:v>
                </c:pt>
                <c:pt idx="6722">
                  <c:v>39730</c:v>
                </c:pt>
                <c:pt idx="6723">
                  <c:v>39731</c:v>
                </c:pt>
                <c:pt idx="6724">
                  <c:v>39734</c:v>
                </c:pt>
                <c:pt idx="6725">
                  <c:v>39735</c:v>
                </c:pt>
                <c:pt idx="6726">
                  <c:v>39736</c:v>
                </c:pt>
                <c:pt idx="6727">
                  <c:v>39737</c:v>
                </c:pt>
                <c:pt idx="6728">
                  <c:v>39738</c:v>
                </c:pt>
                <c:pt idx="6729">
                  <c:v>39741</c:v>
                </c:pt>
                <c:pt idx="6730">
                  <c:v>39742</c:v>
                </c:pt>
                <c:pt idx="6731">
                  <c:v>39743</c:v>
                </c:pt>
                <c:pt idx="6732">
                  <c:v>39744</c:v>
                </c:pt>
                <c:pt idx="6733">
                  <c:v>39745</c:v>
                </c:pt>
                <c:pt idx="6734">
                  <c:v>39748</c:v>
                </c:pt>
                <c:pt idx="6735">
                  <c:v>39749</c:v>
                </c:pt>
                <c:pt idx="6736">
                  <c:v>39750</c:v>
                </c:pt>
                <c:pt idx="6737">
                  <c:v>39751</c:v>
                </c:pt>
                <c:pt idx="6738">
                  <c:v>39752</c:v>
                </c:pt>
                <c:pt idx="6739">
                  <c:v>39755</c:v>
                </c:pt>
                <c:pt idx="6740">
                  <c:v>39756</c:v>
                </c:pt>
                <c:pt idx="6741">
                  <c:v>39757</c:v>
                </c:pt>
                <c:pt idx="6742">
                  <c:v>39758</c:v>
                </c:pt>
                <c:pt idx="6743">
                  <c:v>39759</c:v>
                </c:pt>
                <c:pt idx="6744">
                  <c:v>39762</c:v>
                </c:pt>
                <c:pt idx="6745">
                  <c:v>39763</c:v>
                </c:pt>
                <c:pt idx="6746">
                  <c:v>39764</c:v>
                </c:pt>
                <c:pt idx="6747">
                  <c:v>39765</c:v>
                </c:pt>
                <c:pt idx="6748">
                  <c:v>39766</c:v>
                </c:pt>
                <c:pt idx="6749">
                  <c:v>39769</c:v>
                </c:pt>
                <c:pt idx="6750">
                  <c:v>39770</c:v>
                </c:pt>
                <c:pt idx="6751">
                  <c:v>39771</c:v>
                </c:pt>
                <c:pt idx="6752">
                  <c:v>39772</c:v>
                </c:pt>
                <c:pt idx="6753">
                  <c:v>39773</c:v>
                </c:pt>
                <c:pt idx="6754">
                  <c:v>39776</c:v>
                </c:pt>
                <c:pt idx="6755">
                  <c:v>39777</c:v>
                </c:pt>
                <c:pt idx="6756">
                  <c:v>39778</c:v>
                </c:pt>
                <c:pt idx="6757">
                  <c:v>39779</c:v>
                </c:pt>
                <c:pt idx="6758">
                  <c:v>39780</c:v>
                </c:pt>
                <c:pt idx="6759">
                  <c:v>39783</c:v>
                </c:pt>
                <c:pt idx="6760">
                  <c:v>39784</c:v>
                </c:pt>
                <c:pt idx="6761">
                  <c:v>39785</c:v>
                </c:pt>
                <c:pt idx="6762">
                  <c:v>39786</c:v>
                </c:pt>
                <c:pt idx="6763">
                  <c:v>39787</c:v>
                </c:pt>
                <c:pt idx="6764">
                  <c:v>39790</c:v>
                </c:pt>
                <c:pt idx="6765">
                  <c:v>39791</c:v>
                </c:pt>
                <c:pt idx="6766">
                  <c:v>39792</c:v>
                </c:pt>
                <c:pt idx="6767">
                  <c:v>39793</c:v>
                </c:pt>
                <c:pt idx="6768">
                  <c:v>39794</c:v>
                </c:pt>
                <c:pt idx="6769">
                  <c:v>39797</c:v>
                </c:pt>
                <c:pt idx="6770">
                  <c:v>39798</c:v>
                </c:pt>
                <c:pt idx="6771">
                  <c:v>39799</c:v>
                </c:pt>
                <c:pt idx="6772">
                  <c:v>39800</c:v>
                </c:pt>
                <c:pt idx="6773">
                  <c:v>39801</c:v>
                </c:pt>
                <c:pt idx="6774">
                  <c:v>39804</c:v>
                </c:pt>
                <c:pt idx="6775">
                  <c:v>39805</c:v>
                </c:pt>
                <c:pt idx="6776">
                  <c:v>39806</c:v>
                </c:pt>
                <c:pt idx="6777">
                  <c:v>39807</c:v>
                </c:pt>
                <c:pt idx="6778">
                  <c:v>39808</c:v>
                </c:pt>
                <c:pt idx="6779">
                  <c:v>39811</c:v>
                </c:pt>
                <c:pt idx="6780">
                  <c:v>39812</c:v>
                </c:pt>
                <c:pt idx="6781">
                  <c:v>39813</c:v>
                </c:pt>
                <c:pt idx="6782">
                  <c:v>39814</c:v>
                </c:pt>
                <c:pt idx="6783">
                  <c:v>39815</c:v>
                </c:pt>
                <c:pt idx="6784">
                  <c:v>39818</c:v>
                </c:pt>
                <c:pt idx="6785">
                  <c:v>39819</c:v>
                </c:pt>
                <c:pt idx="6786">
                  <c:v>39820</c:v>
                </c:pt>
                <c:pt idx="6787">
                  <c:v>39821</c:v>
                </c:pt>
                <c:pt idx="6788">
                  <c:v>39822</c:v>
                </c:pt>
                <c:pt idx="6789">
                  <c:v>39825</c:v>
                </c:pt>
                <c:pt idx="6790">
                  <c:v>39826</c:v>
                </c:pt>
                <c:pt idx="6791">
                  <c:v>39827</c:v>
                </c:pt>
                <c:pt idx="6792">
                  <c:v>39828</c:v>
                </c:pt>
                <c:pt idx="6793">
                  <c:v>39829</c:v>
                </c:pt>
                <c:pt idx="6794">
                  <c:v>39832</c:v>
                </c:pt>
                <c:pt idx="6795">
                  <c:v>39833</c:v>
                </c:pt>
                <c:pt idx="6796">
                  <c:v>39834</c:v>
                </c:pt>
                <c:pt idx="6797">
                  <c:v>39835</c:v>
                </c:pt>
                <c:pt idx="6798">
                  <c:v>39836</c:v>
                </c:pt>
                <c:pt idx="6799">
                  <c:v>39839</c:v>
                </c:pt>
                <c:pt idx="6800">
                  <c:v>39840</c:v>
                </c:pt>
                <c:pt idx="6801">
                  <c:v>39841</c:v>
                </c:pt>
                <c:pt idx="6802">
                  <c:v>39842</c:v>
                </c:pt>
                <c:pt idx="6803">
                  <c:v>39843</c:v>
                </c:pt>
                <c:pt idx="6804">
                  <c:v>39846</c:v>
                </c:pt>
                <c:pt idx="6805">
                  <c:v>39847</c:v>
                </c:pt>
                <c:pt idx="6806">
                  <c:v>39848</c:v>
                </c:pt>
                <c:pt idx="6807">
                  <c:v>39849</c:v>
                </c:pt>
                <c:pt idx="6808">
                  <c:v>39850</c:v>
                </c:pt>
                <c:pt idx="6809">
                  <c:v>39853</c:v>
                </c:pt>
                <c:pt idx="6810">
                  <c:v>39854</c:v>
                </c:pt>
                <c:pt idx="6811">
                  <c:v>39855</c:v>
                </c:pt>
                <c:pt idx="6812">
                  <c:v>39856</c:v>
                </c:pt>
                <c:pt idx="6813">
                  <c:v>39857</c:v>
                </c:pt>
                <c:pt idx="6814">
                  <c:v>39860</c:v>
                </c:pt>
                <c:pt idx="6815">
                  <c:v>39861</c:v>
                </c:pt>
                <c:pt idx="6816">
                  <c:v>39862</c:v>
                </c:pt>
                <c:pt idx="6817">
                  <c:v>39863</c:v>
                </c:pt>
                <c:pt idx="6818">
                  <c:v>39864</c:v>
                </c:pt>
                <c:pt idx="6819">
                  <c:v>39867</c:v>
                </c:pt>
                <c:pt idx="6820">
                  <c:v>39868</c:v>
                </c:pt>
                <c:pt idx="6821">
                  <c:v>39869</c:v>
                </c:pt>
                <c:pt idx="6822">
                  <c:v>39870</c:v>
                </c:pt>
                <c:pt idx="6823">
                  <c:v>39871</c:v>
                </c:pt>
                <c:pt idx="6824">
                  <c:v>39874</c:v>
                </c:pt>
                <c:pt idx="6825">
                  <c:v>39875</c:v>
                </c:pt>
                <c:pt idx="6826">
                  <c:v>39876</c:v>
                </c:pt>
                <c:pt idx="6827">
                  <c:v>39877</c:v>
                </c:pt>
                <c:pt idx="6828">
                  <c:v>39878</c:v>
                </c:pt>
                <c:pt idx="6829">
                  <c:v>39881</c:v>
                </c:pt>
                <c:pt idx="6830">
                  <c:v>39882</c:v>
                </c:pt>
                <c:pt idx="6831">
                  <c:v>39883</c:v>
                </c:pt>
                <c:pt idx="6832">
                  <c:v>39884</c:v>
                </c:pt>
                <c:pt idx="6833">
                  <c:v>39885</c:v>
                </c:pt>
                <c:pt idx="6834">
                  <c:v>39888</c:v>
                </c:pt>
                <c:pt idx="6835">
                  <c:v>39889</c:v>
                </c:pt>
                <c:pt idx="6836">
                  <c:v>39890</c:v>
                </c:pt>
                <c:pt idx="6837">
                  <c:v>39891</c:v>
                </c:pt>
                <c:pt idx="6838">
                  <c:v>39892</c:v>
                </c:pt>
                <c:pt idx="6839">
                  <c:v>39895</c:v>
                </c:pt>
                <c:pt idx="6840">
                  <c:v>39896</c:v>
                </c:pt>
                <c:pt idx="6841">
                  <c:v>39897</c:v>
                </c:pt>
                <c:pt idx="6842">
                  <c:v>39898</c:v>
                </c:pt>
                <c:pt idx="6843">
                  <c:v>39899</c:v>
                </c:pt>
                <c:pt idx="6844">
                  <c:v>39902</c:v>
                </c:pt>
                <c:pt idx="6845">
                  <c:v>39903</c:v>
                </c:pt>
                <c:pt idx="6846">
                  <c:v>39904</c:v>
                </c:pt>
                <c:pt idx="6847">
                  <c:v>39905</c:v>
                </c:pt>
                <c:pt idx="6848">
                  <c:v>39906</c:v>
                </c:pt>
                <c:pt idx="6849">
                  <c:v>39909</c:v>
                </c:pt>
                <c:pt idx="6850">
                  <c:v>39910</c:v>
                </c:pt>
                <c:pt idx="6851">
                  <c:v>39911</c:v>
                </c:pt>
                <c:pt idx="6852">
                  <c:v>39912</c:v>
                </c:pt>
                <c:pt idx="6853">
                  <c:v>39913</c:v>
                </c:pt>
                <c:pt idx="6854">
                  <c:v>39916</c:v>
                </c:pt>
                <c:pt idx="6855">
                  <c:v>39917</c:v>
                </c:pt>
                <c:pt idx="6856">
                  <c:v>39918</c:v>
                </c:pt>
                <c:pt idx="6857">
                  <c:v>39919</c:v>
                </c:pt>
                <c:pt idx="6858">
                  <c:v>39920</c:v>
                </c:pt>
                <c:pt idx="6859">
                  <c:v>39923</c:v>
                </c:pt>
                <c:pt idx="6860">
                  <c:v>39924</c:v>
                </c:pt>
                <c:pt idx="6861">
                  <c:v>39925</c:v>
                </c:pt>
                <c:pt idx="6862">
                  <c:v>39926</c:v>
                </c:pt>
                <c:pt idx="6863">
                  <c:v>39927</c:v>
                </c:pt>
                <c:pt idx="6864">
                  <c:v>39930</c:v>
                </c:pt>
                <c:pt idx="6865">
                  <c:v>39931</c:v>
                </c:pt>
                <c:pt idx="6866">
                  <c:v>39932</c:v>
                </c:pt>
                <c:pt idx="6867">
                  <c:v>39933</c:v>
                </c:pt>
                <c:pt idx="6868">
                  <c:v>39934</c:v>
                </c:pt>
                <c:pt idx="6869">
                  <c:v>39937</c:v>
                </c:pt>
                <c:pt idx="6870">
                  <c:v>39938</c:v>
                </c:pt>
                <c:pt idx="6871">
                  <c:v>39939</c:v>
                </c:pt>
                <c:pt idx="6872">
                  <c:v>39940</c:v>
                </c:pt>
                <c:pt idx="6873">
                  <c:v>39941</c:v>
                </c:pt>
                <c:pt idx="6874">
                  <c:v>39944</c:v>
                </c:pt>
                <c:pt idx="6875">
                  <c:v>39945</c:v>
                </c:pt>
                <c:pt idx="6876">
                  <c:v>39946</c:v>
                </c:pt>
                <c:pt idx="6877">
                  <c:v>39947</c:v>
                </c:pt>
                <c:pt idx="6878">
                  <c:v>39948</c:v>
                </c:pt>
                <c:pt idx="6879">
                  <c:v>39951</c:v>
                </c:pt>
                <c:pt idx="6880">
                  <c:v>39952</c:v>
                </c:pt>
                <c:pt idx="6881">
                  <c:v>39953</c:v>
                </c:pt>
                <c:pt idx="6882">
                  <c:v>39954</c:v>
                </c:pt>
                <c:pt idx="6883">
                  <c:v>39955</c:v>
                </c:pt>
                <c:pt idx="6884">
                  <c:v>39958</c:v>
                </c:pt>
                <c:pt idx="6885">
                  <c:v>39959</c:v>
                </c:pt>
                <c:pt idx="6886">
                  <c:v>39960</c:v>
                </c:pt>
                <c:pt idx="6887">
                  <c:v>39961</c:v>
                </c:pt>
                <c:pt idx="6888">
                  <c:v>39962</c:v>
                </c:pt>
                <c:pt idx="6889">
                  <c:v>39965</c:v>
                </c:pt>
                <c:pt idx="6890">
                  <c:v>39966</c:v>
                </c:pt>
                <c:pt idx="6891">
                  <c:v>39967</c:v>
                </c:pt>
                <c:pt idx="6892">
                  <c:v>39968</c:v>
                </c:pt>
                <c:pt idx="6893">
                  <c:v>39969</c:v>
                </c:pt>
                <c:pt idx="6894">
                  <c:v>39972</c:v>
                </c:pt>
                <c:pt idx="6895">
                  <c:v>39973</c:v>
                </c:pt>
                <c:pt idx="6896">
                  <c:v>39974</c:v>
                </c:pt>
                <c:pt idx="6897">
                  <c:v>39975</c:v>
                </c:pt>
                <c:pt idx="6898">
                  <c:v>39976</c:v>
                </c:pt>
                <c:pt idx="6899">
                  <c:v>39979</c:v>
                </c:pt>
                <c:pt idx="6900">
                  <c:v>39980</c:v>
                </c:pt>
                <c:pt idx="6901">
                  <c:v>39981</c:v>
                </c:pt>
                <c:pt idx="6902">
                  <c:v>39982</c:v>
                </c:pt>
                <c:pt idx="6903">
                  <c:v>39983</c:v>
                </c:pt>
                <c:pt idx="6904">
                  <c:v>39986</c:v>
                </c:pt>
                <c:pt idx="6905">
                  <c:v>39987</c:v>
                </c:pt>
                <c:pt idx="6906">
                  <c:v>39988</c:v>
                </c:pt>
                <c:pt idx="6907">
                  <c:v>39989</c:v>
                </c:pt>
                <c:pt idx="6908">
                  <c:v>39990</c:v>
                </c:pt>
                <c:pt idx="6909">
                  <c:v>39993</c:v>
                </c:pt>
                <c:pt idx="6910">
                  <c:v>39994</c:v>
                </c:pt>
                <c:pt idx="6911">
                  <c:v>39995</c:v>
                </c:pt>
                <c:pt idx="6912">
                  <c:v>39996</c:v>
                </c:pt>
                <c:pt idx="6913">
                  <c:v>39997</c:v>
                </c:pt>
                <c:pt idx="6914">
                  <c:v>40000</c:v>
                </c:pt>
                <c:pt idx="6915">
                  <c:v>40001</c:v>
                </c:pt>
                <c:pt idx="6916">
                  <c:v>40002</c:v>
                </c:pt>
                <c:pt idx="6917">
                  <c:v>40003</c:v>
                </c:pt>
                <c:pt idx="6918">
                  <c:v>40004</c:v>
                </c:pt>
                <c:pt idx="6919">
                  <c:v>40007</c:v>
                </c:pt>
                <c:pt idx="6920">
                  <c:v>40008</c:v>
                </c:pt>
                <c:pt idx="6921">
                  <c:v>40009</c:v>
                </c:pt>
                <c:pt idx="6922">
                  <c:v>40010</c:v>
                </c:pt>
                <c:pt idx="6923">
                  <c:v>40011</c:v>
                </c:pt>
                <c:pt idx="6924">
                  <c:v>40014</c:v>
                </c:pt>
                <c:pt idx="6925">
                  <c:v>40015</c:v>
                </c:pt>
                <c:pt idx="6926">
                  <c:v>40016</c:v>
                </c:pt>
                <c:pt idx="6927">
                  <c:v>40017</c:v>
                </c:pt>
                <c:pt idx="6928">
                  <c:v>40018</c:v>
                </c:pt>
                <c:pt idx="6929">
                  <c:v>40021</c:v>
                </c:pt>
                <c:pt idx="6930">
                  <c:v>40022</c:v>
                </c:pt>
                <c:pt idx="6931">
                  <c:v>40023</c:v>
                </c:pt>
                <c:pt idx="6932">
                  <c:v>40024</c:v>
                </c:pt>
                <c:pt idx="6933">
                  <c:v>40025</c:v>
                </c:pt>
                <c:pt idx="6934">
                  <c:v>40028</c:v>
                </c:pt>
                <c:pt idx="6935">
                  <c:v>40029</c:v>
                </c:pt>
                <c:pt idx="6936">
                  <c:v>40030</c:v>
                </c:pt>
                <c:pt idx="6937">
                  <c:v>40031</c:v>
                </c:pt>
                <c:pt idx="6938">
                  <c:v>40032</c:v>
                </c:pt>
                <c:pt idx="6939">
                  <c:v>40035</c:v>
                </c:pt>
                <c:pt idx="6940">
                  <c:v>40036</c:v>
                </c:pt>
                <c:pt idx="6941">
                  <c:v>40037</c:v>
                </c:pt>
                <c:pt idx="6942">
                  <c:v>40038</c:v>
                </c:pt>
                <c:pt idx="6943">
                  <c:v>40039</c:v>
                </c:pt>
                <c:pt idx="6944">
                  <c:v>40042</c:v>
                </c:pt>
                <c:pt idx="6945">
                  <c:v>40043</c:v>
                </c:pt>
                <c:pt idx="6946">
                  <c:v>40044</c:v>
                </c:pt>
                <c:pt idx="6947">
                  <c:v>40045</c:v>
                </c:pt>
                <c:pt idx="6948">
                  <c:v>40046</c:v>
                </c:pt>
                <c:pt idx="6949">
                  <c:v>40049</c:v>
                </c:pt>
                <c:pt idx="6950">
                  <c:v>40050</c:v>
                </c:pt>
                <c:pt idx="6951">
                  <c:v>40051</c:v>
                </c:pt>
                <c:pt idx="6952">
                  <c:v>40052</c:v>
                </c:pt>
                <c:pt idx="6953">
                  <c:v>40053</c:v>
                </c:pt>
                <c:pt idx="6954">
                  <c:v>40056</c:v>
                </c:pt>
                <c:pt idx="6955">
                  <c:v>40057</c:v>
                </c:pt>
                <c:pt idx="6956">
                  <c:v>40058</c:v>
                </c:pt>
                <c:pt idx="6957">
                  <c:v>40059</c:v>
                </c:pt>
                <c:pt idx="6958">
                  <c:v>40060</c:v>
                </c:pt>
                <c:pt idx="6959">
                  <c:v>40063</c:v>
                </c:pt>
                <c:pt idx="6960">
                  <c:v>40064</c:v>
                </c:pt>
                <c:pt idx="6961">
                  <c:v>40065</c:v>
                </c:pt>
                <c:pt idx="6962">
                  <c:v>40066</c:v>
                </c:pt>
                <c:pt idx="6963">
                  <c:v>40067</c:v>
                </c:pt>
                <c:pt idx="6964">
                  <c:v>40070</c:v>
                </c:pt>
                <c:pt idx="6965">
                  <c:v>40071</c:v>
                </c:pt>
                <c:pt idx="6966">
                  <c:v>40072</c:v>
                </c:pt>
                <c:pt idx="6967">
                  <c:v>40073</c:v>
                </c:pt>
                <c:pt idx="6968">
                  <c:v>40074</c:v>
                </c:pt>
                <c:pt idx="6969">
                  <c:v>40077</c:v>
                </c:pt>
                <c:pt idx="6970">
                  <c:v>40078</c:v>
                </c:pt>
                <c:pt idx="6971">
                  <c:v>40079</c:v>
                </c:pt>
                <c:pt idx="6972">
                  <c:v>40080</c:v>
                </c:pt>
                <c:pt idx="6973">
                  <c:v>40081</c:v>
                </c:pt>
                <c:pt idx="6974">
                  <c:v>40084</c:v>
                </c:pt>
                <c:pt idx="6975">
                  <c:v>40085</c:v>
                </c:pt>
                <c:pt idx="6976">
                  <c:v>40086</c:v>
                </c:pt>
                <c:pt idx="6977">
                  <c:v>40087</c:v>
                </c:pt>
                <c:pt idx="6978">
                  <c:v>40088</c:v>
                </c:pt>
                <c:pt idx="6979">
                  <c:v>40091</c:v>
                </c:pt>
                <c:pt idx="6980">
                  <c:v>40092</c:v>
                </c:pt>
                <c:pt idx="6981">
                  <c:v>40093</c:v>
                </c:pt>
                <c:pt idx="6982">
                  <c:v>40094</c:v>
                </c:pt>
                <c:pt idx="6983">
                  <c:v>40095</c:v>
                </c:pt>
                <c:pt idx="6984">
                  <c:v>40098</c:v>
                </c:pt>
                <c:pt idx="6985">
                  <c:v>40099</c:v>
                </c:pt>
                <c:pt idx="6986">
                  <c:v>40100</c:v>
                </c:pt>
                <c:pt idx="6987">
                  <c:v>40101</c:v>
                </c:pt>
                <c:pt idx="6988">
                  <c:v>40102</c:v>
                </c:pt>
                <c:pt idx="6989">
                  <c:v>40105</c:v>
                </c:pt>
                <c:pt idx="6990">
                  <c:v>40106</c:v>
                </c:pt>
                <c:pt idx="6991">
                  <c:v>40107</c:v>
                </c:pt>
                <c:pt idx="6992">
                  <c:v>40108</c:v>
                </c:pt>
                <c:pt idx="6993">
                  <c:v>40109</c:v>
                </c:pt>
                <c:pt idx="6994">
                  <c:v>40112</c:v>
                </c:pt>
                <c:pt idx="6995">
                  <c:v>40113</c:v>
                </c:pt>
                <c:pt idx="6996">
                  <c:v>40114</c:v>
                </c:pt>
                <c:pt idx="6997">
                  <c:v>40115</c:v>
                </c:pt>
                <c:pt idx="6998">
                  <c:v>40116</c:v>
                </c:pt>
                <c:pt idx="6999">
                  <c:v>40119</c:v>
                </c:pt>
                <c:pt idx="7000">
                  <c:v>40120</c:v>
                </c:pt>
                <c:pt idx="7001">
                  <c:v>40121</c:v>
                </c:pt>
                <c:pt idx="7002">
                  <c:v>40122</c:v>
                </c:pt>
                <c:pt idx="7003">
                  <c:v>40123</c:v>
                </c:pt>
                <c:pt idx="7004">
                  <c:v>40126</c:v>
                </c:pt>
                <c:pt idx="7005">
                  <c:v>40127</c:v>
                </c:pt>
                <c:pt idx="7006">
                  <c:v>40128</c:v>
                </c:pt>
                <c:pt idx="7007">
                  <c:v>40129</c:v>
                </c:pt>
                <c:pt idx="7008">
                  <c:v>40130</c:v>
                </c:pt>
                <c:pt idx="7009">
                  <c:v>40133</c:v>
                </c:pt>
                <c:pt idx="7010">
                  <c:v>40134</c:v>
                </c:pt>
                <c:pt idx="7011">
                  <c:v>40135</c:v>
                </c:pt>
                <c:pt idx="7012">
                  <c:v>40136</c:v>
                </c:pt>
                <c:pt idx="7013">
                  <c:v>40137</c:v>
                </c:pt>
                <c:pt idx="7014">
                  <c:v>40140</c:v>
                </c:pt>
                <c:pt idx="7015">
                  <c:v>40141</c:v>
                </c:pt>
                <c:pt idx="7016">
                  <c:v>40142</c:v>
                </c:pt>
                <c:pt idx="7017">
                  <c:v>40143</c:v>
                </c:pt>
                <c:pt idx="7018">
                  <c:v>40144</c:v>
                </c:pt>
                <c:pt idx="7019">
                  <c:v>40147</c:v>
                </c:pt>
                <c:pt idx="7020">
                  <c:v>40148</c:v>
                </c:pt>
                <c:pt idx="7021">
                  <c:v>40149</c:v>
                </c:pt>
                <c:pt idx="7022">
                  <c:v>40150</c:v>
                </c:pt>
                <c:pt idx="7023">
                  <c:v>40151</c:v>
                </c:pt>
                <c:pt idx="7024">
                  <c:v>40154</c:v>
                </c:pt>
                <c:pt idx="7025">
                  <c:v>40155</c:v>
                </c:pt>
                <c:pt idx="7026">
                  <c:v>40156</c:v>
                </c:pt>
                <c:pt idx="7027">
                  <c:v>40157</c:v>
                </c:pt>
                <c:pt idx="7028">
                  <c:v>40158</c:v>
                </c:pt>
                <c:pt idx="7029">
                  <c:v>40161</c:v>
                </c:pt>
                <c:pt idx="7030">
                  <c:v>40162</c:v>
                </c:pt>
                <c:pt idx="7031">
                  <c:v>40163</c:v>
                </c:pt>
                <c:pt idx="7032">
                  <c:v>40164</c:v>
                </c:pt>
                <c:pt idx="7033">
                  <c:v>40165</c:v>
                </c:pt>
                <c:pt idx="7034">
                  <c:v>40168</c:v>
                </c:pt>
                <c:pt idx="7035">
                  <c:v>40169</c:v>
                </c:pt>
                <c:pt idx="7036">
                  <c:v>40170</c:v>
                </c:pt>
                <c:pt idx="7037">
                  <c:v>40171</c:v>
                </c:pt>
                <c:pt idx="7038">
                  <c:v>40172</c:v>
                </c:pt>
                <c:pt idx="7039">
                  <c:v>40175</c:v>
                </c:pt>
                <c:pt idx="7040">
                  <c:v>40176</c:v>
                </c:pt>
                <c:pt idx="7041">
                  <c:v>40177</c:v>
                </c:pt>
                <c:pt idx="7042">
                  <c:v>40178</c:v>
                </c:pt>
                <c:pt idx="7043">
                  <c:v>40179</c:v>
                </c:pt>
                <c:pt idx="7044">
                  <c:v>40182</c:v>
                </c:pt>
                <c:pt idx="7045">
                  <c:v>40183</c:v>
                </c:pt>
                <c:pt idx="7046">
                  <c:v>40184</c:v>
                </c:pt>
                <c:pt idx="7047">
                  <c:v>40185</c:v>
                </c:pt>
                <c:pt idx="7048">
                  <c:v>40186</c:v>
                </c:pt>
                <c:pt idx="7049">
                  <c:v>40189</c:v>
                </c:pt>
                <c:pt idx="7050">
                  <c:v>40190</c:v>
                </c:pt>
                <c:pt idx="7051">
                  <c:v>40191</c:v>
                </c:pt>
                <c:pt idx="7052">
                  <c:v>40192</c:v>
                </c:pt>
                <c:pt idx="7053">
                  <c:v>40193</c:v>
                </c:pt>
                <c:pt idx="7054">
                  <c:v>40196</c:v>
                </c:pt>
                <c:pt idx="7055">
                  <c:v>40197</c:v>
                </c:pt>
                <c:pt idx="7056">
                  <c:v>40198</c:v>
                </c:pt>
                <c:pt idx="7057">
                  <c:v>40199</c:v>
                </c:pt>
                <c:pt idx="7058">
                  <c:v>40200</c:v>
                </c:pt>
                <c:pt idx="7059">
                  <c:v>40203</c:v>
                </c:pt>
                <c:pt idx="7060">
                  <c:v>40204</c:v>
                </c:pt>
                <c:pt idx="7061">
                  <c:v>40205</c:v>
                </c:pt>
                <c:pt idx="7062">
                  <c:v>40206</c:v>
                </c:pt>
                <c:pt idx="7063">
                  <c:v>40207</c:v>
                </c:pt>
                <c:pt idx="7064">
                  <c:v>40210</c:v>
                </c:pt>
                <c:pt idx="7065">
                  <c:v>40211</c:v>
                </c:pt>
                <c:pt idx="7066">
                  <c:v>40212</c:v>
                </c:pt>
                <c:pt idx="7067">
                  <c:v>40213</c:v>
                </c:pt>
                <c:pt idx="7068">
                  <c:v>40214</c:v>
                </c:pt>
                <c:pt idx="7069">
                  <c:v>40217</c:v>
                </c:pt>
                <c:pt idx="7070">
                  <c:v>40218</c:v>
                </c:pt>
                <c:pt idx="7071">
                  <c:v>40219</c:v>
                </c:pt>
                <c:pt idx="7072">
                  <c:v>40220</c:v>
                </c:pt>
                <c:pt idx="7073">
                  <c:v>40221</c:v>
                </c:pt>
                <c:pt idx="7074">
                  <c:v>40224</c:v>
                </c:pt>
                <c:pt idx="7075">
                  <c:v>40225</c:v>
                </c:pt>
                <c:pt idx="7076">
                  <c:v>40226</c:v>
                </c:pt>
                <c:pt idx="7077">
                  <c:v>40227</c:v>
                </c:pt>
                <c:pt idx="7078">
                  <c:v>40228</c:v>
                </c:pt>
                <c:pt idx="7079">
                  <c:v>40231</c:v>
                </c:pt>
                <c:pt idx="7080">
                  <c:v>40232</c:v>
                </c:pt>
                <c:pt idx="7081">
                  <c:v>40233</c:v>
                </c:pt>
                <c:pt idx="7082">
                  <c:v>40234</c:v>
                </c:pt>
                <c:pt idx="7083">
                  <c:v>40235</c:v>
                </c:pt>
                <c:pt idx="7084">
                  <c:v>40238</c:v>
                </c:pt>
                <c:pt idx="7085">
                  <c:v>40239</c:v>
                </c:pt>
                <c:pt idx="7086">
                  <c:v>40240</c:v>
                </c:pt>
                <c:pt idx="7087">
                  <c:v>40241</c:v>
                </c:pt>
                <c:pt idx="7088">
                  <c:v>40242</c:v>
                </c:pt>
                <c:pt idx="7089">
                  <c:v>40245</c:v>
                </c:pt>
                <c:pt idx="7090">
                  <c:v>40246</c:v>
                </c:pt>
                <c:pt idx="7091">
                  <c:v>40247</c:v>
                </c:pt>
                <c:pt idx="7092">
                  <c:v>40248</c:v>
                </c:pt>
                <c:pt idx="7093">
                  <c:v>40249</c:v>
                </c:pt>
                <c:pt idx="7094">
                  <c:v>40252</c:v>
                </c:pt>
                <c:pt idx="7095">
                  <c:v>40253</c:v>
                </c:pt>
                <c:pt idx="7096">
                  <c:v>40254</c:v>
                </c:pt>
                <c:pt idx="7097">
                  <c:v>40255</c:v>
                </c:pt>
                <c:pt idx="7098">
                  <c:v>40256</c:v>
                </c:pt>
                <c:pt idx="7099">
                  <c:v>40259</c:v>
                </c:pt>
                <c:pt idx="7100">
                  <c:v>40260</c:v>
                </c:pt>
                <c:pt idx="7101">
                  <c:v>40261</c:v>
                </c:pt>
                <c:pt idx="7102">
                  <c:v>40262</c:v>
                </c:pt>
                <c:pt idx="7103">
                  <c:v>40263</c:v>
                </c:pt>
                <c:pt idx="7104">
                  <c:v>40266</c:v>
                </c:pt>
                <c:pt idx="7105">
                  <c:v>40267</c:v>
                </c:pt>
                <c:pt idx="7106">
                  <c:v>40268</c:v>
                </c:pt>
                <c:pt idx="7107">
                  <c:v>40269</c:v>
                </c:pt>
                <c:pt idx="7108">
                  <c:v>40270</c:v>
                </c:pt>
                <c:pt idx="7109">
                  <c:v>40273</c:v>
                </c:pt>
                <c:pt idx="7110">
                  <c:v>40274</c:v>
                </c:pt>
                <c:pt idx="7111">
                  <c:v>40275</c:v>
                </c:pt>
                <c:pt idx="7112">
                  <c:v>40276</c:v>
                </c:pt>
                <c:pt idx="7113">
                  <c:v>40277</c:v>
                </c:pt>
                <c:pt idx="7114">
                  <c:v>40280</c:v>
                </c:pt>
                <c:pt idx="7115">
                  <c:v>40281</c:v>
                </c:pt>
                <c:pt idx="7116">
                  <c:v>40282</c:v>
                </c:pt>
                <c:pt idx="7117">
                  <c:v>40283</c:v>
                </c:pt>
                <c:pt idx="7118">
                  <c:v>40284</c:v>
                </c:pt>
                <c:pt idx="7119">
                  <c:v>40287</c:v>
                </c:pt>
                <c:pt idx="7120">
                  <c:v>40288</c:v>
                </c:pt>
                <c:pt idx="7121">
                  <c:v>40289</c:v>
                </c:pt>
                <c:pt idx="7122">
                  <c:v>40290</c:v>
                </c:pt>
                <c:pt idx="7123">
                  <c:v>40291</c:v>
                </c:pt>
                <c:pt idx="7124">
                  <c:v>40294</c:v>
                </c:pt>
                <c:pt idx="7125">
                  <c:v>40295</c:v>
                </c:pt>
                <c:pt idx="7126">
                  <c:v>40296</c:v>
                </c:pt>
                <c:pt idx="7127">
                  <c:v>40297</c:v>
                </c:pt>
                <c:pt idx="7128">
                  <c:v>40298</c:v>
                </c:pt>
                <c:pt idx="7129">
                  <c:v>40301</c:v>
                </c:pt>
                <c:pt idx="7130">
                  <c:v>40302</c:v>
                </c:pt>
                <c:pt idx="7131">
                  <c:v>40303</c:v>
                </c:pt>
                <c:pt idx="7132">
                  <c:v>40304</c:v>
                </c:pt>
                <c:pt idx="7133">
                  <c:v>40305</c:v>
                </c:pt>
                <c:pt idx="7134">
                  <c:v>40308</c:v>
                </c:pt>
                <c:pt idx="7135">
                  <c:v>40309</c:v>
                </c:pt>
                <c:pt idx="7136">
                  <c:v>40310</c:v>
                </c:pt>
                <c:pt idx="7137">
                  <c:v>40311</c:v>
                </c:pt>
                <c:pt idx="7138">
                  <c:v>40312</c:v>
                </c:pt>
                <c:pt idx="7139">
                  <c:v>40315</c:v>
                </c:pt>
                <c:pt idx="7140">
                  <c:v>40316</c:v>
                </c:pt>
                <c:pt idx="7141">
                  <c:v>40317</c:v>
                </c:pt>
                <c:pt idx="7142">
                  <c:v>40318</c:v>
                </c:pt>
                <c:pt idx="7143">
                  <c:v>40319</c:v>
                </c:pt>
                <c:pt idx="7144">
                  <c:v>40322</c:v>
                </c:pt>
                <c:pt idx="7145">
                  <c:v>40323</c:v>
                </c:pt>
                <c:pt idx="7146">
                  <c:v>40324</c:v>
                </c:pt>
                <c:pt idx="7147">
                  <c:v>40325</c:v>
                </c:pt>
                <c:pt idx="7148">
                  <c:v>40326</c:v>
                </c:pt>
                <c:pt idx="7149">
                  <c:v>40329</c:v>
                </c:pt>
                <c:pt idx="7150">
                  <c:v>40330</c:v>
                </c:pt>
                <c:pt idx="7151">
                  <c:v>40331</c:v>
                </c:pt>
                <c:pt idx="7152">
                  <c:v>40332</c:v>
                </c:pt>
                <c:pt idx="7153">
                  <c:v>40333</c:v>
                </c:pt>
                <c:pt idx="7154">
                  <c:v>40336</c:v>
                </c:pt>
                <c:pt idx="7155">
                  <c:v>40337</c:v>
                </c:pt>
                <c:pt idx="7156">
                  <c:v>40338</c:v>
                </c:pt>
                <c:pt idx="7157">
                  <c:v>40339</c:v>
                </c:pt>
                <c:pt idx="7158">
                  <c:v>40340</c:v>
                </c:pt>
                <c:pt idx="7159">
                  <c:v>40343</c:v>
                </c:pt>
                <c:pt idx="7160">
                  <c:v>40344</c:v>
                </c:pt>
                <c:pt idx="7161">
                  <c:v>40345</c:v>
                </c:pt>
                <c:pt idx="7162">
                  <c:v>40346</c:v>
                </c:pt>
                <c:pt idx="7163">
                  <c:v>40347</c:v>
                </c:pt>
                <c:pt idx="7164">
                  <c:v>40350</c:v>
                </c:pt>
                <c:pt idx="7165">
                  <c:v>40351</c:v>
                </c:pt>
                <c:pt idx="7166">
                  <c:v>40352</c:v>
                </c:pt>
                <c:pt idx="7167">
                  <c:v>40353</c:v>
                </c:pt>
                <c:pt idx="7168">
                  <c:v>40354</c:v>
                </c:pt>
                <c:pt idx="7169">
                  <c:v>40357</c:v>
                </c:pt>
                <c:pt idx="7170">
                  <c:v>40358</c:v>
                </c:pt>
                <c:pt idx="7171">
                  <c:v>40359</c:v>
                </c:pt>
                <c:pt idx="7172">
                  <c:v>40360</c:v>
                </c:pt>
                <c:pt idx="7173">
                  <c:v>40361</c:v>
                </c:pt>
                <c:pt idx="7174">
                  <c:v>40364</c:v>
                </c:pt>
                <c:pt idx="7175">
                  <c:v>40365</c:v>
                </c:pt>
                <c:pt idx="7176">
                  <c:v>40366</c:v>
                </c:pt>
                <c:pt idx="7177">
                  <c:v>40367</c:v>
                </c:pt>
                <c:pt idx="7178">
                  <c:v>40368</c:v>
                </c:pt>
                <c:pt idx="7179">
                  <c:v>40371</c:v>
                </c:pt>
                <c:pt idx="7180">
                  <c:v>40372</c:v>
                </c:pt>
                <c:pt idx="7181">
                  <c:v>40373</c:v>
                </c:pt>
                <c:pt idx="7182">
                  <c:v>40374</c:v>
                </c:pt>
                <c:pt idx="7183">
                  <c:v>40375</c:v>
                </c:pt>
                <c:pt idx="7184">
                  <c:v>40378</c:v>
                </c:pt>
                <c:pt idx="7185">
                  <c:v>40379</c:v>
                </c:pt>
                <c:pt idx="7186">
                  <c:v>40380</c:v>
                </c:pt>
                <c:pt idx="7187">
                  <c:v>40381</c:v>
                </c:pt>
                <c:pt idx="7188">
                  <c:v>40382</c:v>
                </c:pt>
                <c:pt idx="7189">
                  <c:v>40385</c:v>
                </c:pt>
                <c:pt idx="7190">
                  <c:v>40386</c:v>
                </c:pt>
                <c:pt idx="7191">
                  <c:v>40387</c:v>
                </c:pt>
                <c:pt idx="7192">
                  <c:v>40388</c:v>
                </c:pt>
                <c:pt idx="7193">
                  <c:v>40389</c:v>
                </c:pt>
                <c:pt idx="7194">
                  <c:v>40392</c:v>
                </c:pt>
                <c:pt idx="7195">
                  <c:v>40393</c:v>
                </c:pt>
                <c:pt idx="7196">
                  <c:v>40394</c:v>
                </c:pt>
                <c:pt idx="7197">
                  <c:v>40395</c:v>
                </c:pt>
                <c:pt idx="7198">
                  <c:v>40396</c:v>
                </c:pt>
                <c:pt idx="7199">
                  <c:v>40399</c:v>
                </c:pt>
                <c:pt idx="7200">
                  <c:v>40400</c:v>
                </c:pt>
                <c:pt idx="7201">
                  <c:v>40401</c:v>
                </c:pt>
                <c:pt idx="7202">
                  <c:v>40402</c:v>
                </c:pt>
                <c:pt idx="7203">
                  <c:v>40403</c:v>
                </c:pt>
                <c:pt idx="7204">
                  <c:v>40406</c:v>
                </c:pt>
                <c:pt idx="7205">
                  <c:v>40407</c:v>
                </c:pt>
                <c:pt idx="7206">
                  <c:v>40408</c:v>
                </c:pt>
                <c:pt idx="7207">
                  <c:v>40409</c:v>
                </c:pt>
                <c:pt idx="7208">
                  <c:v>40410</c:v>
                </c:pt>
                <c:pt idx="7209">
                  <c:v>40413</c:v>
                </c:pt>
                <c:pt idx="7210">
                  <c:v>40414</c:v>
                </c:pt>
                <c:pt idx="7211">
                  <c:v>40415</c:v>
                </c:pt>
                <c:pt idx="7212">
                  <c:v>40416</c:v>
                </c:pt>
                <c:pt idx="7213">
                  <c:v>40417</c:v>
                </c:pt>
                <c:pt idx="7214">
                  <c:v>40420</c:v>
                </c:pt>
                <c:pt idx="7215">
                  <c:v>40421</c:v>
                </c:pt>
                <c:pt idx="7216">
                  <c:v>40422</c:v>
                </c:pt>
                <c:pt idx="7217">
                  <c:v>40423</c:v>
                </c:pt>
                <c:pt idx="7218">
                  <c:v>40424</c:v>
                </c:pt>
                <c:pt idx="7219">
                  <c:v>40427</c:v>
                </c:pt>
                <c:pt idx="7220">
                  <c:v>40428</c:v>
                </c:pt>
                <c:pt idx="7221">
                  <c:v>40429</c:v>
                </c:pt>
                <c:pt idx="7222">
                  <c:v>40430</c:v>
                </c:pt>
                <c:pt idx="7223">
                  <c:v>40431</c:v>
                </c:pt>
                <c:pt idx="7224">
                  <c:v>40434</c:v>
                </c:pt>
                <c:pt idx="7225">
                  <c:v>40435</c:v>
                </c:pt>
                <c:pt idx="7226">
                  <c:v>40436</c:v>
                </c:pt>
                <c:pt idx="7227">
                  <c:v>40437</c:v>
                </c:pt>
                <c:pt idx="7228">
                  <c:v>40438</c:v>
                </c:pt>
                <c:pt idx="7229">
                  <c:v>40441</c:v>
                </c:pt>
                <c:pt idx="7230">
                  <c:v>40442</c:v>
                </c:pt>
                <c:pt idx="7231">
                  <c:v>40443</c:v>
                </c:pt>
                <c:pt idx="7232">
                  <c:v>40444</c:v>
                </c:pt>
                <c:pt idx="7233">
                  <c:v>40445</c:v>
                </c:pt>
                <c:pt idx="7234">
                  <c:v>40448</c:v>
                </c:pt>
                <c:pt idx="7235">
                  <c:v>40449</c:v>
                </c:pt>
                <c:pt idx="7236">
                  <c:v>40450</c:v>
                </c:pt>
                <c:pt idx="7237">
                  <c:v>40451</c:v>
                </c:pt>
                <c:pt idx="7238">
                  <c:v>40452</c:v>
                </c:pt>
                <c:pt idx="7239">
                  <c:v>40455</c:v>
                </c:pt>
                <c:pt idx="7240">
                  <c:v>40456</c:v>
                </c:pt>
                <c:pt idx="7241">
                  <c:v>40457</c:v>
                </c:pt>
                <c:pt idx="7242">
                  <c:v>40458</c:v>
                </c:pt>
                <c:pt idx="7243">
                  <c:v>40459</c:v>
                </c:pt>
                <c:pt idx="7244">
                  <c:v>40462</c:v>
                </c:pt>
                <c:pt idx="7245">
                  <c:v>40463</c:v>
                </c:pt>
                <c:pt idx="7246">
                  <c:v>40464</c:v>
                </c:pt>
                <c:pt idx="7247">
                  <c:v>40465</c:v>
                </c:pt>
                <c:pt idx="7248">
                  <c:v>40466</c:v>
                </c:pt>
                <c:pt idx="7249">
                  <c:v>40469</c:v>
                </c:pt>
                <c:pt idx="7250">
                  <c:v>40470</c:v>
                </c:pt>
                <c:pt idx="7251">
                  <c:v>40471</c:v>
                </c:pt>
                <c:pt idx="7252">
                  <c:v>40472</c:v>
                </c:pt>
                <c:pt idx="7253">
                  <c:v>40473</c:v>
                </c:pt>
                <c:pt idx="7254">
                  <c:v>40476</c:v>
                </c:pt>
                <c:pt idx="7255">
                  <c:v>40477</c:v>
                </c:pt>
                <c:pt idx="7256">
                  <c:v>40478</c:v>
                </c:pt>
                <c:pt idx="7257">
                  <c:v>40479</c:v>
                </c:pt>
                <c:pt idx="7258">
                  <c:v>40480</c:v>
                </c:pt>
                <c:pt idx="7259">
                  <c:v>40483</c:v>
                </c:pt>
                <c:pt idx="7260">
                  <c:v>40484</c:v>
                </c:pt>
                <c:pt idx="7261">
                  <c:v>40485</c:v>
                </c:pt>
                <c:pt idx="7262">
                  <c:v>40486</c:v>
                </c:pt>
                <c:pt idx="7263">
                  <c:v>40487</c:v>
                </c:pt>
                <c:pt idx="7264">
                  <c:v>40490</c:v>
                </c:pt>
                <c:pt idx="7265">
                  <c:v>40491</c:v>
                </c:pt>
                <c:pt idx="7266">
                  <c:v>40492</c:v>
                </c:pt>
                <c:pt idx="7267">
                  <c:v>40493</c:v>
                </c:pt>
                <c:pt idx="7268">
                  <c:v>40494</c:v>
                </c:pt>
                <c:pt idx="7269">
                  <c:v>40497</c:v>
                </c:pt>
                <c:pt idx="7270">
                  <c:v>40498</c:v>
                </c:pt>
                <c:pt idx="7271">
                  <c:v>40499</c:v>
                </c:pt>
                <c:pt idx="7272">
                  <c:v>40500</c:v>
                </c:pt>
                <c:pt idx="7273">
                  <c:v>40501</c:v>
                </c:pt>
                <c:pt idx="7274">
                  <c:v>40504</c:v>
                </c:pt>
                <c:pt idx="7275">
                  <c:v>40505</c:v>
                </c:pt>
                <c:pt idx="7276">
                  <c:v>40506</c:v>
                </c:pt>
                <c:pt idx="7277">
                  <c:v>40507</c:v>
                </c:pt>
                <c:pt idx="7278">
                  <c:v>40508</c:v>
                </c:pt>
                <c:pt idx="7279">
                  <c:v>40511</c:v>
                </c:pt>
                <c:pt idx="7280">
                  <c:v>40512</c:v>
                </c:pt>
                <c:pt idx="7281">
                  <c:v>40513</c:v>
                </c:pt>
                <c:pt idx="7282">
                  <c:v>40514</c:v>
                </c:pt>
                <c:pt idx="7283">
                  <c:v>40515</c:v>
                </c:pt>
                <c:pt idx="7284">
                  <c:v>40518</c:v>
                </c:pt>
                <c:pt idx="7285">
                  <c:v>40519</c:v>
                </c:pt>
                <c:pt idx="7286">
                  <c:v>40520</c:v>
                </c:pt>
                <c:pt idx="7287">
                  <c:v>40521</c:v>
                </c:pt>
                <c:pt idx="7288">
                  <c:v>40522</c:v>
                </c:pt>
                <c:pt idx="7289">
                  <c:v>40525</c:v>
                </c:pt>
                <c:pt idx="7290">
                  <c:v>40526</c:v>
                </c:pt>
                <c:pt idx="7291">
                  <c:v>40527</c:v>
                </c:pt>
                <c:pt idx="7292">
                  <c:v>40528</c:v>
                </c:pt>
                <c:pt idx="7293">
                  <c:v>40529</c:v>
                </c:pt>
                <c:pt idx="7294">
                  <c:v>40532</c:v>
                </c:pt>
                <c:pt idx="7295">
                  <c:v>40533</c:v>
                </c:pt>
                <c:pt idx="7296">
                  <c:v>40534</c:v>
                </c:pt>
                <c:pt idx="7297">
                  <c:v>40535</c:v>
                </c:pt>
                <c:pt idx="7298">
                  <c:v>40536</c:v>
                </c:pt>
                <c:pt idx="7299">
                  <c:v>40539</c:v>
                </c:pt>
                <c:pt idx="7300">
                  <c:v>40540</c:v>
                </c:pt>
                <c:pt idx="7301">
                  <c:v>40541</c:v>
                </c:pt>
                <c:pt idx="7302">
                  <c:v>40542</c:v>
                </c:pt>
                <c:pt idx="7303">
                  <c:v>40543</c:v>
                </c:pt>
                <c:pt idx="7304">
                  <c:v>40546</c:v>
                </c:pt>
                <c:pt idx="7305">
                  <c:v>40547</c:v>
                </c:pt>
                <c:pt idx="7306">
                  <c:v>40548</c:v>
                </c:pt>
                <c:pt idx="7307">
                  <c:v>40549</c:v>
                </c:pt>
                <c:pt idx="7308">
                  <c:v>40550</c:v>
                </c:pt>
                <c:pt idx="7309">
                  <c:v>40553</c:v>
                </c:pt>
                <c:pt idx="7310">
                  <c:v>40554</c:v>
                </c:pt>
                <c:pt idx="7311">
                  <c:v>40555</c:v>
                </c:pt>
                <c:pt idx="7312">
                  <c:v>40556</c:v>
                </c:pt>
                <c:pt idx="7313">
                  <c:v>40557</c:v>
                </c:pt>
                <c:pt idx="7314">
                  <c:v>40560</c:v>
                </c:pt>
                <c:pt idx="7315">
                  <c:v>40561</c:v>
                </c:pt>
                <c:pt idx="7316">
                  <c:v>40562</c:v>
                </c:pt>
                <c:pt idx="7317">
                  <c:v>40563</c:v>
                </c:pt>
                <c:pt idx="7318">
                  <c:v>40564</c:v>
                </c:pt>
                <c:pt idx="7319">
                  <c:v>40567</c:v>
                </c:pt>
                <c:pt idx="7320">
                  <c:v>40568</c:v>
                </c:pt>
                <c:pt idx="7321">
                  <c:v>40569</c:v>
                </c:pt>
                <c:pt idx="7322">
                  <c:v>40570</c:v>
                </c:pt>
                <c:pt idx="7323">
                  <c:v>40571</c:v>
                </c:pt>
                <c:pt idx="7324">
                  <c:v>40574</c:v>
                </c:pt>
                <c:pt idx="7325">
                  <c:v>40575</c:v>
                </c:pt>
                <c:pt idx="7326">
                  <c:v>40576</c:v>
                </c:pt>
                <c:pt idx="7327">
                  <c:v>40577</c:v>
                </c:pt>
                <c:pt idx="7328">
                  <c:v>40578</c:v>
                </c:pt>
                <c:pt idx="7329">
                  <c:v>40581</c:v>
                </c:pt>
                <c:pt idx="7330">
                  <c:v>40582</c:v>
                </c:pt>
                <c:pt idx="7331">
                  <c:v>40583</c:v>
                </c:pt>
                <c:pt idx="7332">
                  <c:v>40584</c:v>
                </c:pt>
                <c:pt idx="7333">
                  <c:v>40585</c:v>
                </c:pt>
                <c:pt idx="7334">
                  <c:v>40588</c:v>
                </c:pt>
                <c:pt idx="7335">
                  <c:v>40589</c:v>
                </c:pt>
                <c:pt idx="7336">
                  <c:v>40590</c:v>
                </c:pt>
                <c:pt idx="7337">
                  <c:v>40591</c:v>
                </c:pt>
                <c:pt idx="7338">
                  <c:v>40592</c:v>
                </c:pt>
                <c:pt idx="7339">
                  <c:v>40595</c:v>
                </c:pt>
                <c:pt idx="7340">
                  <c:v>40596</c:v>
                </c:pt>
                <c:pt idx="7341">
                  <c:v>40597</c:v>
                </c:pt>
                <c:pt idx="7342">
                  <c:v>40598</c:v>
                </c:pt>
                <c:pt idx="7343">
                  <c:v>40599</c:v>
                </c:pt>
                <c:pt idx="7344">
                  <c:v>40602</c:v>
                </c:pt>
                <c:pt idx="7345">
                  <c:v>40603</c:v>
                </c:pt>
                <c:pt idx="7346">
                  <c:v>40604</c:v>
                </c:pt>
                <c:pt idx="7347">
                  <c:v>40605</c:v>
                </c:pt>
                <c:pt idx="7348">
                  <c:v>40606</c:v>
                </c:pt>
                <c:pt idx="7349">
                  <c:v>40609</c:v>
                </c:pt>
                <c:pt idx="7350">
                  <c:v>40610</c:v>
                </c:pt>
                <c:pt idx="7351">
                  <c:v>40611</c:v>
                </c:pt>
                <c:pt idx="7352">
                  <c:v>40612</c:v>
                </c:pt>
                <c:pt idx="7353">
                  <c:v>40613</c:v>
                </c:pt>
                <c:pt idx="7354">
                  <c:v>40616</c:v>
                </c:pt>
                <c:pt idx="7355">
                  <c:v>40617</c:v>
                </c:pt>
                <c:pt idx="7356">
                  <c:v>40618</c:v>
                </c:pt>
                <c:pt idx="7357">
                  <c:v>40619</c:v>
                </c:pt>
                <c:pt idx="7358">
                  <c:v>40620</c:v>
                </c:pt>
                <c:pt idx="7359">
                  <c:v>40623</c:v>
                </c:pt>
                <c:pt idx="7360">
                  <c:v>40624</c:v>
                </c:pt>
                <c:pt idx="7361">
                  <c:v>40625</c:v>
                </c:pt>
                <c:pt idx="7362">
                  <c:v>40626</c:v>
                </c:pt>
                <c:pt idx="7363">
                  <c:v>40627</c:v>
                </c:pt>
                <c:pt idx="7364">
                  <c:v>40630</c:v>
                </c:pt>
                <c:pt idx="7365">
                  <c:v>40631</c:v>
                </c:pt>
                <c:pt idx="7366">
                  <c:v>40632</c:v>
                </c:pt>
                <c:pt idx="7367">
                  <c:v>40633</c:v>
                </c:pt>
                <c:pt idx="7368">
                  <c:v>40634</c:v>
                </c:pt>
                <c:pt idx="7369">
                  <c:v>40637</c:v>
                </c:pt>
                <c:pt idx="7370">
                  <c:v>40638</c:v>
                </c:pt>
                <c:pt idx="7371">
                  <c:v>40639</c:v>
                </c:pt>
                <c:pt idx="7372">
                  <c:v>40640</c:v>
                </c:pt>
                <c:pt idx="7373">
                  <c:v>40641</c:v>
                </c:pt>
                <c:pt idx="7374">
                  <c:v>40644</c:v>
                </c:pt>
                <c:pt idx="7375">
                  <c:v>40645</c:v>
                </c:pt>
                <c:pt idx="7376">
                  <c:v>40646</c:v>
                </c:pt>
                <c:pt idx="7377">
                  <c:v>40647</c:v>
                </c:pt>
                <c:pt idx="7378">
                  <c:v>40648</c:v>
                </c:pt>
                <c:pt idx="7379">
                  <c:v>40651</c:v>
                </c:pt>
                <c:pt idx="7380">
                  <c:v>40652</c:v>
                </c:pt>
                <c:pt idx="7381">
                  <c:v>40653</c:v>
                </c:pt>
                <c:pt idx="7382">
                  <c:v>40654</c:v>
                </c:pt>
                <c:pt idx="7383">
                  <c:v>40655</c:v>
                </c:pt>
                <c:pt idx="7384">
                  <c:v>40658</c:v>
                </c:pt>
                <c:pt idx="7385">
                  <c:v>40659</c:v>
                </c:pt>
                <c:pt idx="7386">
                  <c:v>40660</c:v>
                </c:pt>
                <c:pt idx="7387">
                  <c:v>40661</c:v>
                </c:pt>
                <c:pt idx="7388">
                  <c:v>40662</c:v>
                </c:pt>
                <c:pt idx="7389">
                  <c:v>40665</c:v>
                </c:pt>
                <c:pt idx="7390">
                  <c:v>40666</c:v>
                </c:pt>
                <c:pt idx="7391">
                  <c:v>40667</c:v>
                </c:pt>
                <c:pt idx="7392">
                  <c:v>40668</c:v>
                </c:pt>
                <c:pt idx="7393">
                  <c:v>40669</c:v>
                </c:pt>
                <c:pt idx="7394">
                  <c:v>40672</c:v>
                </c:pt>
                <c:pt idx="7395">
                  <c:v>40673</c:v>
                </c:pt>
                <c:pt idx="7396">
                  <c:v>40674</c:v>
                </c:pt>
                <c:pt idx="7397">
                  <c:v>40675</c:v>
                </c:pt>
                <c:pt idx="7398">
                  <c:v>40676</c:v>
                </c:pt>
                <c:pt idx="7399">
                  <c:v>40679</c:v>
                </c:pt>
                <c:pt idx="7400">
                  <c:v>40680</c:v>
                </c:pt>
                <c:pt idx="7401">
                  <c:v>40681</c:v>
                </c:pt>
                <c:pt idx="7402">
                  <c:v>40682</c:v>
                </c:pt>
                <c:pt idx="7403">
                  <c:v>40683</c:v>
                </c:pt>
                <c:pt idx="7404">
                  <c:v>40686</c:v>
                </c:pt>
                <c:pt idx="7405">
                  <c:v>40687</c:v>
                </c:pt>
                <c:pt idx="7406">
                  <c:v>40688</c:v>
                </c:pt>
                <c:pt idx="7407">
                  <c:v>40689</c:v>
                </c:pt>
                <c:pt idx="7408">
                  <c:v>40690</c:v>
                </c:pt>
                <c:pt idx="7409">
                  <c:v>40693</c:v>
                </c:pt>
                <c:pt idx="7410">
                  <c:v>40694</c:v>
                </c:pt>
                <c:pt idx="7411">
                  <c:v>40695</c:v>
                </c:pt>
                <c:pt idx="7412">
                  <c:v>40696</c:v>
                </c:pt>
                <c:pt idx="7413">
                  <c:v>40697</c:v>
                </c:pt>
                <c:pt idx="7414">
                  <c:v>40700</c:v>
                </c:pt>
                <c:pt idx="7415">
                  <c:v>40701</c:v>
                </c:pt>
                <c:pt idx="7416">
                  <c:v>40702</c:v>
                </c:pt>
                <c:pt idx="7417">
                  <c:v>40703</c:v>
                </c:pt>
                <c:pt idx="7418">
                  <c:v>40704</c:v>
                </c:pt>
                <c:pt idx="7419">
                  <c:v>40707</c:v>
                </c:pt>
                <c:pt idx="7420">
                  <c:v>40708</c:v>
                </c:pt>
                <c:pt idx="7421">
                  <c:v>40709</c:v>
                </c:pt>
                <c:pt idx="7422">
                  <c:v>40710</c:v>
                </c:pt>
                <c:pt idx="7423">
                  <c:v>40711</c:v>
                </c:pt>
                <c:pt idx="7424">
                  <c:v>40714</c:v>
                </c:pt>
                <c:pt idx="7425">
                  <c:v>40715</c:v>
                </c:pt>
                <c:pt idx="7426">
                  <c:v>40716</c:v>
                </c:pt>
                <c:pt idx="7427">
                  <c:v>40717</c:v>
                </c:pt>
                <c:pt idx="7428">
                  <c:v>40718</c:v>
                </c:pt>
                <c:pt idx="7429">
                  <c:v>40721</c:v>
                </c:pt>
                <c:pt idx="7430">
                  <c:v>40722</c:v>
                </c:pt>
                <c:pt idx="7431">
                  <c:v>40723</c:v>
                </c:pt>
                <c:pt idx="7432">
                  <c:v>40724</c:v>
                </c:pt>
                <c:pt idx="7433">
                  <c:v>40725</c:v>
                </c:pt>
                <c:pt idx="7434">
                  <c:v>40728</c:v>
                </c:pt>
                <c:pt idx="7435">
                  <c:v>40729</c:v>
                </c:pt>
                <c:pt idx="7436">
                  <c:v>40730</c:v>
                </c:pt>
                <c:pt idx="7437">
                  <c:v>40731</c:v>
                </c:pt>
                <c:pt idx="7438">
                  <c:v>40732</c:v>
                </c:pt>
                <c:pt idx="7439">
                  <c:v>40735</c:v>
                </c:pt>
                <c:pt idx="7440">
                  <c:v>40736</c:v>
                </c:pt>
                <c:pt idx="7441">
                  <c:v>40737</c:v>
                </c:pt>
                <c:pt idx="7442">
                  <c:v>40738</c:v>
                </c:pt>
                <c:pt idx="7443">
                  <c:v>40739</c:v>
                </c:pt>
                <c:pt idx="7444">
                  <c:v>40742</c:v>
                </c:pt>
                <c:pt idx="7445">
                  <c:v>40743</c:v>
                </c:pt>
                <c:pt idx="7446">
                  <c:v>40744</c:v>
                </c:pt>
                <c:pt idx="7447">
                  <c:v>40745</c:v>
                </c:pt>
                <c:pt idx="7448">
                  <c:v>40746</c:v>
                </c:pt>
                <c:pt idx="7449">
                  <c:v>40749</c:v>
                </c:pt>
                <c:pt idx="7450">
                  <c:v>40750</c:v>
                </c:pt>
                <c:pt idx="7451">
                  <c:v>40751</c:v>
                </c:pt>
                <c:pt idx="7452">
                  <c:v>40752</c:v>
                </c:pt>
                <c:pt idx="7453">
                  <c:v>40753</c:v>
                </c:pt>
                <c:pt idx="7454">
                  <c:v>40756</c:v>
                </c:pt>
                <c:pt idx="7455">
                  <c:v>40757</c:v>
                </c:pt>
                <c:pt idx="7456">
                  <c:v>40758</c:v>
                </c:pt>
                <c:pt idx="7457">
                  <c:v>40759</c:v>
                </c:pt>
                <c:pt idx="7458">
                  <c:v>40760</c:v>
                </c:pt>
                <c:pt idx="7459">
                  <c:v>40763</c:v>
                </c:pt>
                <c:pt idx="7460">
                  <c:v>40764</c:v>
                </c:pt>
                <c:pt idx="7461">
                  <c:v>40765</c:v>
                </c:pt>
                <c:pt idx="7462">
                  <c:v>40766</c:v>
                </c:pt>
                <c:pt idx="7463">
                  <c:v>40767</c:v>
                </c:pt>
                <c:pt idx="7464">
                  <c:v>40770</c:v>
                </c:pt>
                <c:pt idx="7465">
                  <c:v>40771</c:v>
                </c:pt>
                <c:pt idx="7466">
                  <c:v>40772</c:v>
                </c:pt>
                <c:pt idx="7467">
                  <c:v>40773</c:v>
                </c:pt>
                <c:pt idx="7468">
                  <c:v>40774</c:v>
                </c:pt>
                <c:pt idx="7469">
                  <c:v>40777</c:v>
                </c:pt>
                <c:pt idx="7470">
                  <c:v>40778</c:v>
                </c:pt>
                <c:pt idx="7471">
                  <c:v>40779</c:v>
                </c:pt>
                <c:pt idx="7472">
                  <c:v>40780</c:v>
                </c:pt>
                <c:pt idx="7473">
                  <c:v>40781</c:v>
                </c:pt>
                <c:pt idx="7474">
                  <c:v>40784</c:v>
                </c:pt>
                <c:pt idx="7475">
                  <c:v>40785</c:v>
                </c:pt>
                <c:pt idx="7476">
                  <c:v>40786</c:v>
                </c:pt>
                <c:pt idx="7477">
                  <c:v>40787</c:v>
                </c:pt>
                <c:pt idx="7478">
                  <c:v>40788</c:v>
                </c:pt>
                <c:pt idx="7479">
                  <c:v>40791</c:v>
                </c:pt>
                <c:pt idx="7480">
                  <c:v>40792</c:v>
                </c:pt>
                <c:pt idx="7481">
                  <c:v>40793</c:v>
                </c:pt>
                <c:pt idx="7482">
                  <c:v>40794</c:v>
                </c:pt>
                <c:pt idx="7483">
                  <c:v>40795</c:v>
                </c:pt>
                <c:pt idx="7484">
                  <c:v>40798</c:v>
                </c:pt>
                <c:pt idx="7485">
                  <c:v>40799</c:v>
                </c:pt>
                <c:pt idx="7486">
                  <c:v>40800</c:v>
                </c:pt>
                <c:pt idx="7487">
                  <c:v>40801</c:v>
                </c:pt>
                <c:pt idx="7488">
                  <c:v>40802</c:v>
                </c:pt>
                <c:pt idx="7489">
                  <c:v>40805</c:v>
                </c:pt>
                <c:pt idx="7490">
                  <c:v>40806</c:v>
                </c:pt>
                <c:pt idx="7491">
                  <c:v>40807</c:v>
                </c:pt>
                <c:pt idx="7492">
                  <c:v>40808</c:v>
                </c:pt>
                <c:pt idx="7493">
                  <c:v>40809</c:v>
                </c:pt>
                <c:pt idx="7494">
                  <c:v>40812</c:v>
                </c:pt>
                <c:pt idx="7495">
                  <c:v>40813</c:v>
                </c:pt>
                <c:pt idx="7496">
                  <c:v>40814</c:v>
                </c:pt>
                <c:pt idx="7497">
                  <c:v>40815</c:v>
                </c:pt>
                <c:pt idx="7498">
                  <c:v>40816</c:v>
                </c:pt>
                <c:pt idx="7499">
                  <c:v>40819</c:v>
                </c:pt>
                <c:pt idx="7500">
                  <c:v>40820</c:v>
                </c:pt>
                <c:pt idx="7501">
                  <c:v>40821</c:v>
                </c:pt>
                <c:pt idx="7502">
                  <c:v>40822</c:v>
                </c:pt>
                <c:pt idx="7503">
                  <c:v>40823</c:v>
                </c:pt>
                <c:pt idx="7504">
                  <c:v>40826</c:v>
                </c:pt>
                <c:pt idx="7505">
                  <c:v>40827</c:v>
                </c:pt>
                <c:pt idx="7506">
                  <c:v>40828</c:v>
                </c:pt>
                <c:pt idx="7507">
                  <c:v>40829</c:v>
                </c:pt>
                <c:pt idx="7508">
                  <c:v>40830</c:v>
                </c:pt>
                <c:pt idx="7509">
                  <c:v>40833</c:v>
                </c:pt>
                <c:pt idx="7510">
                  <c:v>40834</c:v>
                </c:pt>
                <c:pt idx="7511">
                  <c:v>40835</c:v>
                </c:pt>
                <c:pt idx="7512">
                  <c:v>40836</c:v>
                </c:pt>
                <c:pt idx="7513">
                  <c:v>40837</c:v>
                </c:pt>
                <c:pt idx="7514">
                  <c:v>40840</c:v>
                </c:pt>
                <c:pt idx="7515">
                  <c:v>40841</c:v>
                </c:pt>
                <c:pt idx="7516">
                  <c:v>40842</c:v>
                </c:pt>
                <c:pt idx="7517">
                  <c:v>40843</c:v>
                </c:pt>
                <c:pt idx="7518">
                  <c:v>40844</c:v>
                </c:pt>
                <c:pt idx="7519">
                  <c:v>40847</c:v>
                </c:pt>
                <c:pt idx="7520">
                  <c:v>40848</c:v>
                </c:pt>
                <c:pt idx="7521">
                  <c:v>40849</c:v>
                </c:pt>
                <c:pt idx="7522">
                  <c:v>40850</c:v>
                </c:pt>
                <c:pt idx="7523">
                  <c:v>40851</c:v>
                </c:pt>
                <c:pt idx="7524">
                  <c:v>40854</c:v>
                </c:pt>
                <c:pt idx="7525">
                  <c:v>40855</c:v>
                </c:pt>
                <c:pt idx="7526">
                  <c:v>40856</c:v>
                </c:pt>
                <c:pt idx="7527">
                  <c:v>40857</c:v>
                </c:pt>
                <c:pt idx="7528">
                  <c:v>40858</c:v>
                </c:pt>
                <c:pt idx="7529">
                  <c:v>40861</c:v>
                </c:pt>
                <c:pt idx="7530">
                  <c:v>40862</c:v>
                </c:pt>
                <c:pt idx="7531">
                  <c:v>40863</c:v>
                </c:pt>
                <c:pt idx="7532">
                  <c:v>40864</c:v>
                </c:pt>
                <c:pt idx="7533">
                  <c:v>40865</c:v>
                </c:pt>
                <c:pt idx="7534">
                  <c:v>40868</c:v>
                </c:pt>
                <c:pt idx="7535">
                  <c:v>40869</c:v>
                </c:pt>
                <c:pt idx="7536">
                  <c:v>40870</c:v>
                </c:pt>
                <c:pt idx="7537">
                  <c:v>40871</c:v>
                </c:pt>
                <c:pt idx="7538">
                  <c:v>40872</c:v>
                </c:pt>
                <c:pt idx="7539">
                  <c:v>40875</c:v>
                </c:pt>
                <c:pt idx="7540">
                  <c:v>40876</c:v>
                </c:pt>
                <c:pt idx="7541">
                  <c:v>40877</c:v>
                </c:pt>
                <c:pt idx="7542">
                  <c:v>40878</c:v>
                </c:pt>
                <c:pt idx="7543">
                  <c:v>40879</c:v>
                </c:pt>
                <c:pt idx="7544">
                  <c:v>40882</c:v>
                </c:pt>
                <c:pt idx="7545">
                  <c:v>40883</c:v>
                </c:pt>
                <c:pt idx="7546">
                  <c:v>40884</c:v>
                </c:pt>
                <c:pt idx="7547">
                  <c:v>40885</c:v>
                </c:pt>
                <c:pt idx="7548">
                  <c:v>40886</c:v>
                </c:pt>
                <c:pt idx="7549">
                  <c:v>40889</c:v>
                </c:pt>
                <c:pt idx="7550">
                  <c:v>40890</c:v>
                </c:pt>
                <c:pt idx="7551">
                  <c:v>40891</c:v>
                </c:pt>
                <c:pt idx="7552">
                  <c:v>40892</c:v>
                </c:pt>
                <c:pt idx="7553">
                  <c:v>40893</c:v>
                </c:pt>
                <c:pt idx="7554">
                  <c:v>40896</c:v>
                </c:pt>
                <c:pt idx="7555">
                  <c:v>40897</c:v>
                </c:pt>
                <c:pt idx="7556">
                  <c:v>40898</c:v>
                </c:pt>
                <c:pt idx="7557">
                  <c:v>40899</c:v>
                </c:pt>
                <c:pt idx="7558">
                  <c:v>40900</c:v>
                </c:pt>
                <c:pt idx="7559">
                  <c:v>40903</c:v>
                </c:pt>
                <c:pt idx="7560">
                  <c:v>40904</c:v>
                </c:pt>
                <c:pt idx="7561">
                  <c:v>40905</c:v>
                </c:pt>
                <c:pt idx="7562">
                  <c:v>40906</c:v>
                </c:pt>
                <c:pt idx="7563">
                  <c:v>40907</c:v>
                </c:pt>
                <c:pt idx="7564">
                  <c:v>40910</c:v>
                </c:pt>
                <c:pt idx="7565">
                  <c:v>40911</c:v>
                </c:pt>
                <c:pt idx="7566">
                  <c:v>40912</c:v>
                </c:pt>
                <c:pt idx="7567">
                  <c:v>40913</c:v>
                </c:pt>
                <c:pt idx="7568">
                  <c:v>40914</c:v>
                </c:pt>
                <c:pt idx="7569">
                  <c:v>40917</c:v>
                </c:pt>
                <c:pt idx="7570">
                  <c:v>40918</c:v>
                </c:pt>
                <c:pt idx="7571">
                  <c:v>40919</c:v>
                </c:pt>
                <c:pt idx="7572">
                  <c:v>40920</c:v>
                </c:pt>
                <c:pt idx="7573">
                  <c:v>40921</c:v>
                </c:pt>
                <c:pt idx="7574">
                  <c:v>40924</c:v>
                </c:pt>
                <c:pt idx="7575">
                  <c:v>40925</c:v>
                </c:pt>
                <c:pt idx="7576">
                  <c:v>40926</c:v>
                </c:pt>
                <c:pt idx="7577">
                  <c:v>40927</c:v>
                </c:pt>
                <c:pt idx="7578">
                  <c:v>40928</c:v>
                </c:pt>
                <c:pt idx="7579">
                  <c:v>40931</c:v>
                </c:pt>
                <c:pt idx="7580">
                  <c:v>40932</c:v>
                </c:pt>
                <c:pt idx="7581">
                  <c:v>40933</c:v>
                </c:pt>
                <c:pt idx="7582">
                  <c:v>40934</c:v>
                </c:pt>
                <c:pt idx="7583">
                  <c:v>40935</c:v>
                </c:pt>
                <c:pt idx="7584">
                  <c:v>40938</c:v>
                </c:pt>
                <c:pt idx="7585">
                  <c:v>40939</c:v>
                </c:pt>
                <c:pt idx="7586">
                  <c:v>40940</c:v>
                </c:pt>
                <c:pt idx="7587">
                  <c:v>40941</c:v>
                </c:pt>
                <c:pt idx="7588">
                  <c:v>40942</c:v>
                </c:pt>
                <c:pt idx="7589">
                  <c:v>40945</c:v>
                </c:pt>
                <c:pt idx="7590">
                  <c:v>40946</c:v>
                </c:pt>
                <c:pt idx="7591">
                  <c:v>40947</c:v>
                </c:pt>
                <c:pt idx="7592">
                  <c:v>40948</c:v>
                </c:pt>
                <c:pt idx="7593">
                  <c:v>40949</c:v>
                </c:pt>
                <c:pt idx="7594">
                  <c:v>40952</c:v>
                </c:pt>
                <c:pt idx="7595">
                  <c:v>40953</c:v>
                </c:pt>
                <c:pt idx="7596">
                  <c:v>40954</c:v>
                </c:pt>
                <c:pt idx="7597">
                  <c:v>40955</c:v>
                </c:pt>
                <c:pt idx="7598">
                  <c:v>40956</c:v>
                </c:pt>
                <c:pt idx="7599">
                  <c:v>40959</c:v>
                </c:pt>
                <c:pt idx="7600">
                  <c:v>40960</c:v>
                </c:pt>
                <c:pt idx="7601">
                  <c:v>40961</c:v>
                </c:pt>
                <c:pt idx="7602">
                  <c:v>40962</c:v>
                </c:pt>
                <c:pt idx="7603">
                  <c:v>40963</c:v>
                </c:pt>
                <c:pt idx="7604">
                  <c:v>40966</c:v>
                </c:pt>
                <c:pt idx="7605">
                  <c:v>40967</c:v>
                </c:pt>
                <c:pt idx="7606">
                  <c:v>40968</c:v>
                </c:pt>
                <c:pt idx="7607">
                  <c:v>40969</c:v>
                </c:pt>
                <c:pt idx="7608">
                  <c:v>40970</c:v>
                </c:pt>
                <c:pt idx="7609">
                  <c:v>40973</c:v>
                </c:pt>
                <c:pt idx="7610">
                  <c:v>40974</c:v>
                </c:pt>
                <c:pt idx="7611">
                  <c:v>40975</c:v>
                </c:pt>
                <c:pt idx="7612">
                  <c:v>40976</c:v>
                </c:pt>
                <c:pt idx="7613">
                  <c:v>40977</c:v>
                </c:pt>
                <c:pt idx="7614">
                  <c:v>40980</c:v>
                </c:pt>
                <c:pt idx="7615">
                  <c:v>40981</c:v>
                </c:pt>
                <c:pt idx="7616">
                  <c:v>40982</c:v>
                </c:pt>
                <c:pt idx="7617">
                  <c:v>40983</c:v>
                </c:pt>
                <c:pt idx="7618">
                  <c:v>40984</c:v>
                </c:pt>
                <c:pt idx="7619">
                  <c:v>40987</c:v>
                </c:pt>
                <c:pt idx="7620">
                  <c:v>40988</c:v>
                </c:pt>
                <c:pt idx="7621">
                  <c:v>40989</c:v>
                </c:pt>
                <c:pt idx="7622">
                  <c:v>40990</c:v>
                </c:pt>
                <c:pt idx="7623">
                  <c:v>40991</c:v>
                </c:pt>
                <c:pt idx="7624">
                  <c:v>40994</c:v>
                </c:pt>
                <c:pt idx="7625">
                  <c:v>40995</c:v>
                </c:pt>
                <c:pt idx="7626">
                  <c:v>40996</c:v>
                </c:pt>
                <c:pt idx="7627">
                  <c:v>40997</c:v>
                </c:pt>
                <c:pt idx="7628">
                  <c:v>40998</c:v>
                </c:pt>
                <c:pt idx="7629">
                  <c:v>41001</c:v>
                </c:pt>
                <c:pt idx="7630">
                  <c:v>41002</c:v>
                </c:pt>
                <c:pt idx="7631">
                  <c:v>41003</c:v>
                </c:pt>
                <c:pt idx="7632">
                  <c:v>41004</c:v>
                </c:pt>
                <c:pt idx="7633">
                  <c:v>41005</c:v>
                </c:pt>
                <c:pt idx="7634">
                  <c:v>41008</c:v>
                </c:pt>
                <c:pt idx="7635">
                  <c:v>41009</c:v>
                </c:pt>
                <c:pt idx="7636">
                  <c:v>41010</c:v>
                </c:pt>
                <c:pt idx="7637">
                  <c:v>41011</c:v>
                </c:pt>
                <c:pt idx="7638">
                  <c:v>41012</c:v>
                </c:pt>
                <c:pt idx="7639">
                  <c:v>41015</c:v>
                </c:pt>
                <c:pt idx="7640">
                  <c:v>41016</c:v>
                </c:pt>
                <c:pt idx="7641">
                  <c:v>41017</c:v>
                </c:pt>
                <c:pt idx="7642">
                  <c:v>41018</c:v>
                </c:pt>
                <c:pt idx="7643">
                  <c:v>41019</c:v>
                </c:pt>
                <c:pt idx="7644">
                  <c:v>41022</c:v>
                </c:pt>
                <c:pt idx="7645">
                  <c:v>41023</c:v>
                </c:pt>
                <c:pt idx="7646">
                  <c:v>41024</c:v>
                </c:pt>
                <c:pt idx="7647">
                  <c:v>41025</c:v>
                </c:pt>
                <c:pt idx="7648">
                  <c:v>41026</c:v>
                </c:pt>
                <c:pt idx="7649">
                  <c:v>41029</c:v>
                </c:pt>
                <c:pt idx="7650">
                  <c:v>41030</c:v>
                </c:pt>
                <c:pt idx="7651">
                  <c:v>41031</c:v>
                </c:pt>
                <c:pt idx="7652">
                  <c:v>41032</c:v>
                </c:pt>
                <c:pt idx="7653">
                  <c:v>41033</c:v>
                </c:pt>
                <c:pt idx="7654">
                  <c:v>41036</c:v>
                </c:pt>
                <c:pt idx="7655">
                  <c:v>41037</c:v>
                </c:pt>
                <c:pt idx="7656">
                  <c:v>41038</c:v>
                </c:pt>
                <c:pt idx="7657">
                  <c:v>41039</c:v>
                </c:pt>
                <c:pt idx="7658">
                  <c:v>41040</c:v>
                </c:pt>
                <c:pt idx="7659">
                  <c:v>41043</c:v>
                </c:pt>
                <c:pt idx="7660">
                  <c:v>41044</c:v>
                </c:pt>
                <c:pt idx="7661">
                  <c:v>41045</c:v>
                </c:pt>
                <c:pt idx="7662">
                  <c:v>41046</c:v>
                </c:pt>
                <c:pt idx="7663">
                  <c:v>41047</c:v>
                </c:pt>
                <c:pt idx="7664">
                  <c:v>41050</c:v>
                </c:pt>
                <c:pt idx="7665">
                  <c:v>41051</c:v>
                </c:pt>
                <c:pt idx="7666">
                  <c:v>41052</c:v>
                </c:pt>
                <c:pt idx="7667">
                  <c:v>41053</c:v>
                </c:pt>
                <c:pt idx="7668">
                  <c:v>41054</c:v>
                </c:pt>
                <c:pt idx="7669">
                  <c:v>41057</c:v>
                </c:pt>
                <c:pt idx="7670">
                  <c:v>41058</c:v>
                </c:pt>
                <c:pt idx="7671">
                  <c:v>41059</c:v>
                </c:pt>
                <c:pt idx="7672">
                  <c:v>41060</c:v>
                </c:pt>
                <c:pt idx="7673">
                  <c:v>41061</c:v>
                </c:pt>
                <c:pt idx="7674">
                  <c:v>41064</c:v>
                </c:pt>
                <c:pt idx="7675">
                  <c:v>41065</c:v>
                </c:pt>
                <c:pt idx="7676">
                  <c:v>41066</c:v>
                </c:pt>
                <c:pt idx="7677">
                  <c:v>41067</c:v>
                </c:pt>
                <c:pt idx="7678">
                  <c:v>41068</c:v>
                </c:pt>
                <c:pt idx="7679">
                  <c:v>41071</c:v>
                </c:pt>
                <c:pt idx="7680">
                  <c:v>41072</c:v>
                </c:pt>
                <c:pt idx="7681">
                  <c:v>41073</c:v>
                </c:pt>
                <c:pt idx="7682">
                  <c:v>41074</c:v>
                </c:pt>
                <c:pt idx="7683">
                  <c:v>41075</c:v>
                </c:pt>
                <c:pt idx="7684">
                  <c:v>41078</c:v>
                </c:pt>
                <c:pt idx="7685">
                  <c:v>41079</c:v>
                </c:pt>
                <c:pt idx="7686">
                  <c:v>41080</c:v>
                </c:pt>
                <c:pt idx="7687">
                  <c:v>41081</c:v>
                </c:pt>
                <c:pt idx="7688">
                  <c:v>41082</c:v>
                </c:pt>
                <c:pt idx="7689">
                  <c:v>41085</c:v>
                </c:pt>
                <c:pt idx="7690">
                  <c:v>41086</c:v>
                </c:pt>
                <c:pt idx="7691">
                  <c:v>41087</c:v>
                </c:pt>
                <c:pt idx="7692">
                  <c:v>41088</c:v>
                </c:pt>
                <c:pt idx="7693">
                  <c:v>41089</c:v>
                </c:pt>
                <c:pt idx="7694">
                  <c:v>41092</c:v>
                </c:pt>
                <c:pt idx="7695">
                  <c:v>41093</c:v>
                </c:pt>
                <c:pt idx="7696">
                  <c:v>41094</c:v>
                </c:pt>
                <c:pt idx="7697">
                  <c:v>41095</c:v>
                </c:pt>
                <c:pt idx="7698">
                  <c:v>41096</c:v>
                </c:pt>
                <c:pt idx="7699">
                  <c:v>41099</c:v>
                </c:pt>
                <c:pt idx="7700">
                  <c:v>41100</c:v>
                </c:pt>
                <c:pt idx="7701">
                  <c:v>41101</c:v>
                </c:pt>
                <c:pt idx="7702">
                  <c:v>41102</c:v>
                </c:pt>
                <c:pt idx="7703">
                  <c:v>41103</c:v>
                </c:pt>
                <c:pt idx="7704">
                  <c:v>41106</c:v>
                </c:pt>
                <c:pt idx="7705">
                  <c:v>41107</c:v>
                </c:pt>
                <c:pt idx="7706">
                  <c:v>41108</c:v>
                </c:pt>
                <c:pt idx="7707">
                  <c:v>41109</c:v>
                </c:pt>
                <c:pt idx="7708">
                  <c:v>41110</c:v>
                </c:pt>
                <c:pt idx="7709">
                  <c:v>41113</c:v>
                </c:pt>
                <c:pt idx="7710">
                  <c:v>41114</c:v>
                </c:pt>
                <c:pt idx="7711">
                  <c:v>41115</c:v>
                </c:pt>
                <c:pt idx="7712">
                  <c:v>41116</c:v>
                </c:pt>
                <c:pt idx="7713">
                  <c:v>41117</c:v>
                </c:pt>
                <c:pt idx="7714">
                  <c:v>41120</c:v>
                </c:pt>
                <c:pt idx="7715">
                  <c:v>41121</c:v>
                </c:pt>
                <c:pt idx="7716">
                  <c:v>41122</c:v>
                </c:pt>
                <c:pt idx="7717">
                  <c:v>41123</c:v>
                </c:pt>
                <c:pt idx="7718">
                  <c:v>41124</c:v>
                </c:pt>
                <c:pt idx="7719">
                  <c:v>41127</c:v>
                </c:pt>
                <c:pt idx="7720">
                  <c:v>41128</c:v>
                </c:pt>
                <c:pt idx="7721">
                  <c:v>41129</c:v>
                </c:pt>
                <c:pt idx="7722">
                  <c:v>41130</c:v>
                </c:pt>
                <c:pt idx="7723">
                  <c:v>41131</c:v>
                </c:pt>
                <c:pt idx="7724">
                  <c:v>41134</c:v>
                </c:pt>
                <c:pt idx="7725">
                  <c:v>41135</c:v>
                </c:pt>
                <c:pt idx="7726">
                  <c:v>41136</c:v>
                </c:pt>
                <c:pt idx="7727">
                  <c:v>41137</c:v>
                </c:pt>
                <c:pt idx="7728">
                  <c:v>41138</c:v>
                </c:pt>
                <c:pt idx="7729">
                  <c:v>41141</c:v>
                </c:pt>
                <c:pt idx="7730">
                  <c:v>41142</c:v>
                </c:pt>
                <c:pt idx="7731">
                  <c:v>41143</c:v>
                </c:pt>
                <c:pt idx="7732">
                  <c:v>41144</c:v>
                </c:pt>
                <c:pt idx="7733">
                  <c:v>41145</c:v>
                </c:pt>
                <c:pt idx="7734">
                  <c:v>41148</c:v>
                </c:pt>
                <c:pt idx="7735">
                  <c:v>41149</c:v>
                </c:pt>
                <c:pt idx="7736">
                  <c:v>41150</c:v>
                </c:pt>
                <c:pt idx="7737">
                  <c:v>41151</c:v>
                </c:pt>
                <c:pt idx="7738">
                  <c:v>41152</c:v>
                </c:pt>
                <c:pt idx="7739">
                  <c:v>41155</c:v>
                </c:pt>
                <c:pt idx="7740">
                  <c:v>41156</c:v>
                </c:pt>
                <c:pt idx="7741">
                  <c:v>41157</c:v>
                </c:pt>
                <c:pt idx="7742">
                  <c:v>41158</c:v>
                </c:pt>
                <c:pt idx="7743">
                  <c:v>41159</c:v>
                </c:pt>
                <c:pt idx="7744">
                  <c:v>41162</c:v>
                </c:pt>
                <c:pt idx="7745">
                  <c:v>41163</c:v>
                </c:pt>
                <c:pt idx="7746">
                  <c:v>41164</c:v>
                </c:pt>
                <c:pt idx="7747">
                  <c:v>41165</c:v>
                </c:pt>
                <c:pt idx="7748">
                  <c:v>41166</c:v>
                </c:pt>
                <c:pt idx="7749">
                  <c:v>41169</c:v>
                </c:pt>
                <c:pt idx="7750">
                  <c:v>41170</c:v>
                </c:pt>
                <c:pt idx="7751">
                  <c:v>41171</c:v>
                </c:pt>
                <c:pt idx="7752">
                  <c:v>41172</c:v>
                </c:pt>
                <c:pt idx="7753">
                  <c:v>41173</c:v>
                </c:pt>
                <c:pt idx="7754">
                  <c:v>41176</c:v>
                </c:pt>
                <c:pt idx="7755">
                  <c:v>41177</c:v>
                </c:pt>
                <c:pt idx="7756">
                  <c:v>41178</c:v>
                </c:pt>
                <c:pt idx="7757">
                  <c:v>41179</c:v>
                </c:pt>
                <c:pt idx="7758">
                  <c:v>41180</c:v>
                </c:pt>
                <c:pt idx="7759">
                  <c:v>41183</c:v>
                </c:pt>
                <c:pt idx="7760">
                  <c:v>41184</c:v>
                </c:pt>
                <c:pt idx="7761">
                  <c:v>41185</c:v>
                </c:pt>
                <c:pt idx="7762">
                  <c:v>41186</c:v>
                </c:pt>
                <c:pt idx="7763">
                  <c:v>41187</c:v>
                </c:pt>
                <c:pt idx="7764">
                  <c:v>41190</c:v>
                </c:pt>
                <c:pt idx="7765">
                  <c:v>41191</c:v>
                </c:pt>
                <c:pt idx="7766">
                  <c:v>41192</c:v>
                </c:pt>
                <c:pt idx="7767">
                  <c:v>41193</c:v>
                </c:pt>
                <c:pt idx="7768">
                  <c:v>41194</c:v>
                </c:pt>
                <c:pt idx="7769">
                  <c:v>41197</c:v>
                </c:pt>
                <c:pt idx="7770">
                  <c:v>41198</c:v>
                </c:pt>
                <c:pt idx="7771">
                  <c:v>41199</c:v>
                </c:pt>
                <c:pt idx="7772">
                  <c:v>41200</c:v>
                </c:pt>
                <c:pt idx="7773">
                  <c:v>41201</c:v>
                </c:pt>
                <c:pt idx="7774">
                  <c:v>41204</c:v>
                </c:pt>
                <c:pt idx="7775">
                  <c:v>41205</c:v>
                </c:pt>
                <c:pt idx="7776">
                  <c:v>41206</c:v>
                </c:pt>
                <c:pt idx="7777">
                  <c:v>41207</c:v>
                </c:pt>
                <c:pt idx="7778">
                  <c:v>41208</c:v>
                </c:pt>
                <c:pt idx="7779">
                  <c:v>41211</c:v>
                </c:pt>
                <c:pt idx="7780">
                  <c:v>41212</c:v>
                </c:pt>
                <c:pt idx="7781">
                  <c:v>41213</c:v>
                </c:pt>
                <c:pt idx="7782">
                  <c:v>41214</c:v>
                </c:pt>
                <c:pt idx="7783">
                  <c:v>41215</c:v>
                </c:pt>
                <c:pt idx="7784">
                  <c:v>41218</c:v>
                </c:pt>
                <c:pt idx="7785">
                  <c:v>41219</c:v>
                </c:pt>
                <c:pt idx="7786">
                  <c:v>41220</c:v>
                </c:pt>
                <c:pt idx="7787">
                  <c:v>41221</c:v>
                </c:pt>
                <c:pt idx="7788">
                  <c:v>41222</c:v>
                </c:pt>
                <c:pt idx="7789">
                  <c:v>41225</c:v>
                </c:pt>
                <c:pt idx="7790">
                  <c:v>41226</c:v>
                </c:pt>
                <c:pt idx="7791">
                  <c:v>41227</c:v>
                </c:pt>
                <c:pt idx="7792">
                  <c:v>41228</c:v>
                </c:pt>
                <c:pt idx="7793">
                  <c:v>41229</c:v>
                </c:pt>
                <c:pt idx="7794">
                  <c:v>41232</c:v>
                </c:pt>
                <c:pt idx="7795">
                  <c:v>41233</c:v>
                </c:pt>
                <c:pt idx="7796">
                  <c:v>41234</c:v>
                </c:pt>
                <c:pt idx="7797">
                  <c:v>41235</c:v>
                </c:pt>
                <c:pt idx="7798">
                  <c:v>41236</c:v>
                </c:pt>
                <c:pt idx="7799">
                  <c:v>41239</c:v>
                </c:pt>
                <c:pt idx="7800">
                  <c:v>41240</c:v>
                </c:pt>
                <c:pt idx="7801">
                  <c:v>41241</c:v>
                </c:pt>
                <c:pt idx="7802">
                  <c:v>41242</c:v>
                </c:pt>
                <c:pt idx="7803">
                  <c:v>41243</c:v>
                </c:pt>
                <c:pt idx="7804">
                  <c:v>41246</c:v>
                </c:pt>
                <c:pt idx="7805">
                  <c:v>41247</c:v>
                </c:pt>
                <c:pt idx="7806">
                  <c:v>41248</c:v>
                </c:pt>
                <c:pt idx="7807">
                  <c:v>41249</c:v>
                </c:pt>
                <c:pt idx="7808">
                  <c:v>41250</c:v>
                </c:pt>
                <c:pt idx="7809">
                  <c:v>41253</c:v>
                </c:pt>
                <c:pt idx="7810">
                  <c:v>41254</c:v>
                </c:pt>
                <c:pt idx="7811">
                  <c:v>41255</c:v>
                </c:pt>
                <c:pt idx="7812">
                  <c:v>41256</c:v>
                </c:pt>
                <c:pt idx="7813">
                  <c:v>41257</c:v>
                </c:pt>
                <c:pt idx="7814">
                  <c:v>41260</c:v>
                </c:pt>
                <c:pt idx="7815">
                  <c:v>41261</c:v>
                </c:pt>
                <c:pt idx="7816">
                  <c:v>41262</c:v>
                </c:pt>
                <c:pt idx="7817">
                  <c:v>41263</c:v>
                </c:pt>
                <c:pt idx="7818">
                  <c:v>41264</c:v>
                </c:pt>
                <c:pt idx="7819">
                  <c:v>41267</c:v>
                </c:pt>
                <c:pt idx="7820">
                  <c:v>41268</c:v>
                </c:pt>
                <c:pt idx="7821">
                  <c:v>41269</c:v>
                </c:pt>
                <c:pt idx="7822">
                  <c:v>41270</c:v>
                </c:pt>
                <c:pt idx="7823">
                  <c:v>41271</c:v>
                </c:pt>
                <c:pt idx="7824">
                  <c:v>41274</c:v>
                </c:pt>
                <c:pt idx="7825">
                  <c:v>41275</c:v>
                </c:pt>
                <c:pt idx="7826">
                  <c:v>41276</c:v>
                </c:pt>
                <c:pt idx="7827">
                  <c:v>41277</c:v>
                </c:pt>
                <c:pt idx="7828">
                  <c:v>41278</c:v>
                </c:pt>
                <c:pt idx="7829">
                  <c:v>41281</c:v>
                </c:pt>
                <c:pt idx="7830">
                  <c:v>41282</c:v>
                </c:pt>
                <c:pt idx="7831">
                  <c:v>41283</c:v>
                </c:pt>
                <c:pt idx="7832">
                  <c:v>41284</c:v>
                </c:pt>
                <c:pt idx="7833">
                  <c:v>41285</c:v>
                </c:pt>
                <c:pt idx="7834">
                  <c:v>41288</c:v>
                </c:pt>
                <c:pt idx="7835">
                  <c:v>41289</c:v>
                </c:pt>
                <c:pt idx="7836">
                  <c:v>41290</c:v>
                </c:pt>
                <c:pt idx="7837">
                  <c:v>41291</c:v>
                </c:pt>
                <c:pt idx="7838">
                  <c:v>41292</c:v>
                </c:pt>
                <c:pt idx="7839">
                  <c:v>41295</c:v>
                </c:pt>
                <c:pt idx="7840">
                  <c:v>41296</c:v>
                </c:pt>
                <c:pt idx="7841">
                  <c:v>41297</c:v>
                </c:pt>
                <c:pt idx="7842">
                  <c:v>41298</c:v>
                </c:pt>
                <c:pt idx="7843">
                  <c:v>41299</c:v>
                </c:pt>
                <c:pt idx="7844">
                  <c:v>41302</c:v>
                </c:pt>
                <c:pt idx="7845">
                  <c:v>41303</c:v>
                </c:pt>
                <c:pt idx="7846">
                  <c:v>41304</c:v>
                </c:pt>
                <c:pt idx="7847">
                  <c:v>41305</c:v>
                </c:pt>
                <c:pt idx="7848">
                  <c:v>41306</c:v>
                </c:pt>
                <c:pt idx="7849">
                  <c:v>41309</c:v>
                </c:pt>
                <c:pt idx="7850">
                  <c:v>41310</c:v>
                </c:pt>
                <c:pt idx="7851">
                  <c:v>41311</c:v>
                </c:pt>
                <c:pt idx="7852">
                  <c:v>41312</c:v>
                </c:pt>
                <c:pt idx="7853">
                  <c:v>41313</c:v>
                </c:pt>
                <c:pt idx="7854">
                  <c:v>41316</c:v>
                </c:pt>
                <c:pt idx="7855">
                  <c:v>41317</c:v>
                </c:pt>
                <c:pt idx="7856">
                  <c:v>41318</c:v>
                </c:pt>
                <c:pt idx="7857">
                  <c:v>41319</c:v>
                </c:pt>
                <c:pt idx="7858">
                  <c:v>41320</c:v>
                </c:pt>
                <c:pt idx="7859">
                  <c:v>41323</c:v>
                </c:pt>
                <c:pt idx="7860">
                  <c:v>41324</c:v>
                </c:pt>
                <c:pt idx="7861">
                  <c:v>41325</c:v>
                </c:pt>
                <c:pt idx="7862">
                  <c:v>41326</c:v>
                </c:pt>
                <c:pt idx="7863">
                  <c:v>41327</c:v>
                </c:pt>
                <c:pt idx="7864">
                  <c:v>41330</c:v>
                </c:pt>
                <c:pt idx="7865">
                  <c:v>41331</c:v>
                </c:pt>
                <c:pt idx="7866">
                  <c:v>41332</c:v>
                </c:pt>
                <c:pt idx="7867">
                  <c:v>41333</c:v>
                </c:pt>
                <c:pt idx="7868">
                  <c:v>41334</c:v>
                </c:pt>
                <c:pt idx="7869">
                  <c:v>41337</c:v>
                </c:pt>
                <c:pt idx="7870">
                  <c:v>41338</c:v>
                </c:pt>
                <c:pt idx="7871">
                  <c:v>41339</c:v>
                </c:pt>
                <c:pt idx="7872">
                  <c:v>41340</c:v>
                </c:pt>
                <c:pt idx="7873">
                  <c:v>41341</c:v>
                </c:pt>
                <c:pt idx="7874">
                  <c:v>41344</c:v>
                </c:pt>
                <c:pt idx="7875">
                  <c:v>41345</c:v>
                </c:pt>
                <c:pt idx="7876">
                  <c:v>41346</c:v>
                </c:pt>
                <c:pt idx="7877">
                  <c:v>41347</c:v>
                </c:pt>
                <c:pt idx="7878">
                  <c:v>41348</c:v>
                </c:pt>
                <c:pt idx="7879">
                  <c:v>41351</c:v>
                </c:pt>
                <c:pt idx="7880">
                  <c:v>41352</c:v>
                </c:pt>
                <c:pt idx="7881">
                  <c:v>41353</c:v>
                </c:pt>
                <c:pt idx="7882">
                  <c:v>41354</c:v>
                </c:pt>
                <c:pt idx="7883">
                  <c:v>41355</c:v>
                </c:pt>
                <c:pt idx="7884">
                  <c:v>41358</c:v>
                </c:pt>
                <c:pt idx="7885">
                  <c:v>41359</c:v>
                </c:pt>
                <c:pt idx="7886">
                  <c:v>41360</c:v>
                </c:pt>
                <c:pt idx="7887">
                  <c:v>41361</c:v>
                </c:pt>
                <c:pt idx="7888">
                  <c:v>41362</c:v>
                </c:pt>
                <c:pt idx="7889">
                  <c:v>41365</c:v>
                </c:pt>
                <c:pt idx="7890">
                  <c:v>41366</c:v>
                </c:pt>
                <c:pt idx="7891">
                  <c:v>41367</c:v>
                </c:pt>
                <c:pt idx="7892">
                  <c:v>41368</c:v>
                </c:pt>
                <c:pt idx="7893">
                  <c:v>41369</c:v>
                </c:pt>
                <c:pt idx="7894">
                  <c:v>41372</c:v>
                </c:pt>
                <c:pt idx="7895">
                  <c:v>41373</c:v>
                </c:pt>
                <c:pt idx="7896">
                  <c:v>41374</c:v>
                </c:pt>
                <c:pt idx="7897">
                  <c:v>41375</c:v>
                </c:pt>
                <c:pt idx="7898">
                  <c:v>41376</c:v>
                </c:pt>
                <c:pt idx="7899">
                  <c:v>41379</c:v>
                </c:pt>
                <c:pt idx="7900">
                  <c:v>41380</c:v>
                </c:pt>
                <c:pt idx="7901">
                  <c:v>41381</c:v>
                </c:pt>
                <c:pt idx="7902">
                  <c:v>41382</c:v>
                </c:pt>
                <c:pt idx="7903">
                  <c:v>41383</c:v>
                </c:pt>
                <c:pt idx="7904">
                  <c:v>41386</c:v>
                </c:pt>
                <c:pt idx="7905">
                  <c:v>41387</c:v>
                </c:pt>
                <c:pt idx="7906">
                  <c:v>41388</c:v>
                </c:pt>
                <c:pt idx="7907">
                  <c:v>41389</c:v>
                </c:pt>
                <c:pt idx="7908">
                  <c:v>41390</c:v>
                </c:pt>
                <c:pt idx="7909">
                  <c:v>41393</c:v>
                </c:pt>
                <c:pt idx="7910">
                  <c:v>41394</c:v>
                </c:pt>
                <c:pt idx="7911">
                  <c:v>41395</c:v>
                </c:pt>
                <c:pt idx="7912">
                  <c:v>41396</c:v>
                </c:pt>
                <c:pt idx="7913">
                  <c:v>41397</c:v>
                </c:pt>
                <c:pt idx="7914">
                  <c:v>41400</c:v>
                </c:pt>
                <c:pt idx="7915">
                  <c:v>41401</c:v>
                </c:pt>
                <c:pt idx="7916">
                  <c:v>41402</c:v>
                </c:pt>
                <c:pt idx="7917">
                  <c:v>41403</c:v>
                </c:pt>
                <c:pt idx="7918">
                  <c:v>41404</c:v>
                </c:pt>
                <c:pt idx="7919">
                  <c:v>41407</c:v>
                </c:pt>
                <c:pt idx="7920">
                  <c:v>41408</c:v>
                </c:pt>
                <c:pt idx="7921">
                  <c:v>41409</c:v>
                </c:pt>
                <c:pt idx="7922">
                  <c:v>41410</c:v>
                </c:pt>
                <c:pt idx="7923">
                  <c:v>41411</c:v>
                </c:pt>
                <c:pt idx="7924">
                  <c:v>41414</c:v>
                </c:pt>
                <c:pt idx="7925">
                  <c:v>41415</c:v>
                </c:pt>
                <c:pt idx="7926">
                  <c:v>41416</c:v>
                </c:pt>
                <c:pt idx="7927">
                  <c:v>41417</c:v>
                </c:pt>
                <c:pt idx="7928">
                  <c:v>41418</c:v>
                </c:pt>
                <c:pt idx="7929">
                  <c:v>41421</c:v>
                </c:pt>
                <c:pt idx="7930">
                  <c:v>41422</c:v>
                </c:pt>
                <c:pt idx="7931">
                  <c:v>41423</c:v>
                </c:pt>
                <c:pt idx="7932">
                  <c:v>41424</c:v>
                </c:pt>
                <c:pt idx="7933">
                  <c:v>41425</c:v>
                </c:pt>
                <c:pt idx="7934">
                  <c:v>41428</c:v>
                </c:pt>
                <c:pt idx="7935">
                  <c:v>41429</c:v>
                </c:pt>
                <c:pt idx="7936">
                  <c:v>41430</c:v>
                </c:pt>
                <c:pt idx="7937">
                  <c:v>41431</c:v>
                </c:pt>
                <c:pt idx="7938">
                  <c:v>41432</c:v>
                </c:pt>
                <c:pt idx="7939">
                  <c:v>41435</c:v>
                </c:pt>
                <c:pt idx="7940">
                  <c:v>41436</c:v>
                </c:pt>
                <c:pt idx="7941">
                  <c:v>41437</c:v>
                </c:pt>
                <c:pt idx="7942">
                  <c:v>41438</c:v>
                </c:pt>
                <c:pt idx="7943">
                  <c:v>41439</c:v>
                </c:pt>
                <c:pt idx="7944">
                  <c:v>41442</c:v>
                </c:pt>
                <c:pt idx="7945">
                  <c:v>41443</c:v>
                </c:pt>
                <c:pt idx="7946">
                  <c:v>41444</c:v>
                </c:pt>
                <c:pt idx="7947">
                  <c:v>41445</c:v>
                </c:pt>
                <c:pt idx="7948">
                  <c:v>41446</c:v>
                </c:pt>
                <c:pt idx="7949">
                  <c:v>41449</c:v>
                </c:pt>
                <c:pt idx="7950">
                  <c:v>41450</c:v>
                </c:pt>
                <c:pt idx="7951">
                  <c:v>41451</c:v>
                </c:pt>
                <c:pt idx="7952">
                  <c:v>41452</c:v>
                </c:pt>
                <c:pt idx="7953">
                  <c:v>41453</c:v>
                </c:pt>
                <c:pt idx="7954">
                  <c:v>41456</c:v>
                </c:pt>
                <c:pt idx="7955">
                  <c:v>41457</c:v>
                </c:pt>
                <c:pt idx="7956">
                  <c:v>41458</c:v>
                </c:pt>
                <c:pt idx="7957">
                  <c:v>41459</c:v>
                </c:pt>
                <c:pt idx="7958">
                  <c:v>41460</c:v>
                </c:pt>
                <c:pt idx="7959">
                  <c:v>41463</c:v>
                </c:pt>
                <c:pt idx="7960">
                  <c:v>41464</c:v>
                </c:pt>
                <c:pt idx="7961">
                  <c:v>41465</c:v>
                </c:pt>
                <c:pt idx="7962">
                  <c:v>41466</c:v>
                </c:pt>
                <c:pt idx="7963">
                  <c:v>41467</c:v>
                </c:pt>
                <c:pt idx="7964">
                  <c:v>41470</c:v>
                </c:pt>
                <c:pt idx="7965">
                  <c:v>41471</c:v>
                </c:pt>
                <c:pt idx="7966">
                  <c:v>41472</c:v>
                </c:pt>
                <c:pt idx="7967">
                  <c:v>41473</c:v>
                </c:pt>
                <c:pt idx="7968">
                  <c:v>41474</c:v>
                </c:pt>
                <c:pt idx="7969">
                  <c:v>41477</c:v>
                </c:pt>
                <c:pt idx="7970">
                  <c:v>41478</c:v>
                </c:pt>
                <c:pt idx="7971">
                  <c:v>41479</c:v>
                </c:pt>
                <c:pt idx="7972">
                  <c:v>41480</c:v>
                </c:pt>
                <c:pt idx="7973">
                  <c:v>41481</c:v>
                </c:pt>
                <c:pt idx="7974">
                  <c:v>41484</c:v>
                </c:pt>
                <c:pt idx="7975">
                  <c:v>41485</c:v>
                </c:pt>
                <c:pt idx="7976">
                  <c:v>41486</c:v>
                </c:pt>
                <c:pt idx="7977">
                  <c:v>41487</c:v>
                </c:pt>
                <c:pt idx="7978">
                  <c:v>41488</c:v>
                </c:pt>
                <c:pt idx="7979">
                  <c:v>41491</c:v>
                </c:pt>
                <c:pt idx="7980">
                  <c:v>41492</c:v>
                </c:pt>
                <c:pt idx="7981">
                  <c:v>41493</c:v>
                </c:pt>
                <c:pt idx="7982">
                  <c:v>41494</c:v>
                </c:pt>
                <c:pt idx="7983">
                  <c:v>41495</c:v>
                </c:pt>
                <c:pt idx="7984">
                  <c:v>41498</c:v>
                </c:pt>
                <c:pt idx="7985">
                  <c:v>41499</c:v>
                </c:pt>
                <c:pt idx="7986">
                  <c:v>41500</c:v>
                </c:pt>
                <c:pt idx="7987">
                  <c:v>41501</c:v>
                </c:pt>
                <c:pt idx="7988">
                  <c:v>41502</c:v>
                </c:pt>
                <c:pt idx="7989">
                  <c:v>41505</c:v>
                </c:pt>
                <c:pt idx="7990">
                  <c:v>41506</c:v>
                </c:pt>
                <c:pt idx="7991">
                  <c:v>41507</c:v>
                </c:pt>
                <c:pt idx="7992">
                  <c:v>41508</c:v>
                </c:pt>
                <c:pt idx="7993">
                  <c:v>41509</c:v>
                </c:pt>
                <c:pt idx="7994">
                  <c:v>41512</c:v>
                </c:pt>
                <c:pt idx="7995">
                  <c:v>41513</c:v>
                </c:pt>
                <c:pt idx="7996">
                  <c:v>41514</c:v>
                </c:pt>
                <c:pt idx="7997">
                  <c:v>41515</c:v>
                </c:pt>
                <c:pt idx="7998">
                  <c:v>41516</c:v>
                </c:pt>
                <c:pt idx="7999">
                  <c:v>41519</c:v>
                </c:pt>
                <c:pt idx="8000">
                  <c:v>41520</c:v>
                </c:pt>
                <c:pt idx="8001">
                  <c:v>41521</c:v>
                </c:pt>
                <c:pt idx="8002">
                  <c:v>41522</c:v>
                </c:pt>
                <c:pt idx="8003">
                  <c:v>41523</c:v>
                </c:pt>
                <c:pt idx="8004">
                  <c:v>41526</c:v>
                </c:pt>
                <c:pt idx="8005">
                  <c:v>41527</c:v>
                </c:pt>
                <c:pt idx="8006">
                  <c:v>41528</c:v>
                </c:pt>
                <c:pt idx="8007">
                  <c:v>41529</c:v>
                </c:pt>
                <c:pt idx="8008">
                  <c:v>41530</c:v>
                </c:pt>
                <c:pt idx="8009">
                  <c:v>41533</c:v>
                </c:pt>
                <c:pt idx="8010">
                  <c:v>41534</c:v>
                </c:pt>
                <c:pt idx="8011">
                  <c:v>41535</c:v>
                </c:pt>
                <c:pt idx="8012">
                  <c:v>41536</c:v>
                </c:pt>
                <c:pt idx="8013">
                  <c:v>41537</c:v>
                </c:pt>
                <c:pt idx="8014">
                  <c:v>41540</c:v>
                </c:pt>
                <c:pt idx="8015">
                  <c:v>41541</c:v>
                </c:pt>
                <c:pt idx="8016">
                  <c:v>41542</c:v>
                </c:pt>
                <c:pt idx="8017">
                  <c:v>41543</c:v>
                </c:pt>
                <c:pt idx="8018">
                  <c:v>41544</c:v>
                </c:pt>
                <c:pt idx="8019">
                  <c:v>41547</c:v>
                </c:pt>
                <c:pt idx="8020">
                  <c:v>41548</c:v>
                </c:pt>
                <c:pt idx="8021">
                  <c:v>41549</c:v>
                </c:pt>
                <c:pt idx="8022">
                  <c:v>41550</c:v>
                </c:pt>
                <c:pt idx="8023">
                  <c:v>41551</c:v>
                </c:pt>
                <c:pt idx="8024">
                  <c:v>41554</c:v>
                </c:pt>
                <c:pt idx="8025">
                  <c:v>41555</c:v>
                </c:pt>
                <c:pt idx="8026">
                  <c:v>41556</c:v>
                </c:pt>
                <c:pt idx="8027">
                  <c:v>41557</c:v>
                </c:pt>
                <c:pt idx="8028">
                  <c:v>41558</c:v>
                </c:pt>
                <c:pt idx="8029">
                  <c:v>41561</c:v>
                </c:pt>
                <c:pt idx="8030">
                  <c:v>41562</c:v>
                </c:pt>
                <c:pt idx="8031">
                  <c:v>41563</c:v>
                </c:pt>
                <c:pt idx="8032">
                  <c:v>41564</c:v>
                </c:pt>
                <c:pt idx="8033">
                  <c:v>41565</c:v>
                </c:pt>
                <c:pt idx="8034">
                  <c:v>41568</c:v>
                </c:pt>
                <c:pt idx="8035">
                  <c:v>41569</c:v>
                </c:pt>
                <c:pt idx="8036">
                  <c:v>41570</c:v>
                </c:pt>
                <c:pt idx="8037">
                  <c:v>41571</c:v>
                </c:pt>
                <c:pt idx="8038">
                  <c:v>41572</c:v>
                </c:pt>
                <c:pt idx="8039">
                  <c:v>41575</c:v>
                </c:pt>
                <c:pt idx="8040">
                  <c:v>41576</c:v>
                </c:pt>
                <c:pt idx="8041">
                  <c:v>41577</c:v>
                </c:pt>
                <c:pt idx="8042">
                  <c:v>41578</c:v>
                </c:pt>
                <c:pt idx="8043">
                  <c:v>41579</c:v>
                </c:pt>
                <c:pt idx="8044">
                  <c:v>41582</c:v>
                </c:pt>
                <c:pt idx="8045">
                  <c:v>41583</c:v>
                </c:pt>
                <c:pt idx="8046">
                  <c:v>41584</c:v>
                </c:pt>
                <c:pt idx="8047">
                  <c:v>41585</c:v>
                </c:pt>
                <c:pt idx="8048">
                  <c:v>41586</c:v>
                </c:pt>
                <c:pt idx="8049">
                  <c:v>41589</c:v>
                </c:pt>
                <c:pt idx="8050">
                  <c:v>41590</c:v>
                </c:pt>
                <c:pt idx="8051">
                  <c:v>41591</c:v>
                </c:pt>
                <c:pt idx="8052">
                  <c:v>41592</c:v>
                </c:pt>
                <c:pt idx="8053">
                  <c:v>41593</c:v>
                </c:pt>
                <c:pt idx="8054">
                  <c:v>41596</c:v>
                </c:pt>
                <c:pt idx="8055">
                  <c:v>41597</c:v>
                </c:pt>
                <c:pt idx="8056">
                  <c:v>41598</c:v>
                </c:pt>
                <c:pt idx="8057">
                  <c:v>41599</c:v>
                </c:pt>
                <c:pt idx="8058">
                  <c:v>41600</c:v>
                </c:pt>
                <c:pt idx="8059">
                  <c:v>41603</c:v>
                </c:pt>
                <c:pt idx="8060">
                  <c:v>41604</c:v>
                </c:pt>
                <c:pt idx="8061">
                  <c:v>41605</c:v>
                </c:pt>
                <c:pt idx="8062">
                  <c:v>41606</c:v>
                </c:pt>
                <c:pt idx="8063">
                  <c:v>41607</c:v>
                </c:pt>
                <c:pt idx="8064">
                  <c:v>41610</c:v>
                </c:pt>
                <c:pt idx="8065">
                  <c:v>41611</c:v>
                </c:pt>
                <c:pt idx="8066">
                  <c:v>41612</c:v>
                </c:pt>
                <c:pt idx="8067">
                  <c:v>41613</c:v>
                </c:pt>
                <c:pt idx="8068">
                  <c:v>41614</c:v>
                </c:pt>
                <c:pt idx="8069">
                  <c:v>41617</c:v>
                </c:pt>
                <c:pt idx="8070">
                  <c:v>41618</c:v>
                </c:pt>
                <c:pt idx="8071">
                  <c:v>41619</c:v>
                </c:pt>
                <c:pt idx="8072">
                  <c:v>41620</c:v>
                </c:pt>
                <c:pt idx="8073">
                  <c:v>41621</c:v>
                </c:pt>
                <c:pt idx="8074">
                  <c:v>41624</c:v>
                </c:pt>
                <c:pt idx="8075">
                  <c:v>41625</c:v>
                </c:pt>
                <c:pt idx="8076">
                  <c:v>41626</c:v>
                </c:pt>
                <c:pt idx="8077">
                  <c:v>41627</c:v>
                </c:pt>
                <c:pt idx="8078">
                  <c:v>41628</c:v>
                </c:pt>
                <c:pt idx="8079">
                  <c:v>41631</c:v>
                </c:pt>
                <c:pt idx="8080">
                  <c:v>41632</c:v>
                </c:pt>
                <c:pt idx="8081">
                  <c:v>41633</c:v>
                </c:pt>
                <c:pt idx="8082">
                  <c:v>41634</c:v>
                </c:pt>
                <c:pt idx="8083">
                  <c:v>41635</c:v>
                </c:pt>
                <c:pt idx="8084">
                  <c:v>41638</c:v>
                </c:pt>
                <c:pt idx="8085">
                  <c:v>41639</c:v>
                </c:pt>
                <c:pt idx="8086">
                  <c:v>41640</c:v>
                </c:pt>
                <c:pt idx="8087">
                  <c:v>41641</c:v>
                </c:pt>
                <c:pt idx="8088">
                  <c:v>41642</c:v>
                </c:pt>
                <c:pt idx="8089">
                  <c:v>41645</c:v>
                </c:pt>
                <c:pt idx="8090">
                  <c:v>41646</c:v>
                </c:pt>
                <c:pt idx="8091">
                  <c:v>41647</c:v>
                </c:pt>
                <c:pt idx="8092">
                  <c:v>41648</c:v>
                </c:pt>
                <c:pt idx="8093">
                  <c:v>41649</c:v>
                </c:pt>
                <c:pt idx="8094">
                  <c:v>41652</c:v>
                </c:pt>
                <c:pt idx="8095">
                  <c:v>41653</c:v>
                </c:pt>
                <c:pt idx="8096">
                  <c:v>41654</c:v>
                </c:pt>
                <c:pt idx="8097">
                  <c:v>41655</c:v>
                </c:pt>
                <c:pt idx="8098">
                  <c:v>41656</c:v>
                </c:pt>
                <c:pt idx="8099">
                  <c:v>41659</c:v>
                </c:pt>
                <c:pt idx="8100">
                  <c:v>41660</c:v>
                </c:pt>
                <c:pt idx="8101">
                  <c:v>41661</c:v>
                </c:pt>
                <c:pt idx="8102">
                  <c:v>41662</c:v>
                </c:pt>
                <c:pt idx="8103">
                  <c:v>41663</c:v>
                </c:pt>
                <c:pt idx="8104">
                  <c:v>41666</c:v>
                </c:pt>
                <c:pt idx="8105">
                  <c:v>41667</c:v>
                </c:pt>
                <c:pt idx="8106">
                  <c:v>41668</c:v>
                </c:pt>
                <c:pt idx="8107">
                  <c:v>41669</c:v>
                </c:pt>
                <c:pt idx="8108">
                  <c:v>41670</c:v>
                </c:pt>
                <c:pt idx="8109">
                  <c:v>41673</c:v>
                </c:pt>
                <c:pt idx="8110">
                  <c:v>41674</c:v>
                </c:pt>
                <c:pt idx="8111">
                  <c:v>41675</c:v>
                </c:pt>
                <c:pt idx="8112">
                  <c:v>41676</c:v>
                </c:pt>
                <c:pt idx="8113">
                  <c:v>41677</c:v>
                </c:pt>
                <c:pt idx="8114">
                  <c:v>41680</c:v>
                </c:pt>
                <c:pt idx="8115">
                  <c:v>41681</c:v>
                </c:pt>
                <c:pt idx="8116">
                  <c:v>41682</c:v>
                </c:pt>
                <c:pt idx="8117">
                  <c:v>41683</c:v>
                </c:pt>
                <c:pt idx="8118">
                  <c:v>41684</c:v>
                </c:pt>
                <c:pt idx="8119">
                  <c:v>41687</c:v>
                </c:pt>
                <c:pt idx="8120">
                  <c:v>41688</c:v>
                </c:pt>
                <c:pt idx="8121">
                  <c:v>41689</c:v>
                </c:pt>
                <c:pt idx="8122">
                  <c:v>41690</c:v>
                </c:pt>
                <c:pt idx="8123">
                  <c:v>41691</c:v>
                </c:pt>
                <c:pt idx="8124">
                  <c:v>41694</c:v>
                </c:pt>
                <c:pt idx="8125">
                  <c:v>41695</c:v>
                </c:pt>
                <c:pt idx="8126">
                  <c:v>41696</c:v>
                </c:pt>
                <c:pt idx="8127">
                  <c:v>41697</c:v>
                </c:pt>
                <c:pt idx="8128">
                  <c:v>41698</c:v>
                </c:pt>
                <c:pt idx="8129">
                  <c:v>41701</c:v>
                </c:pt>
                <c:pt idx="8130">
                  <c:v>41702</c:v>
                </c:pt>
                <c:pt idx="8131">
                  <c:v>41703</c:v>
                </c:pt>
                <c:pt idx="8132">
                  <c:v>41704</c:v>
                </c:pt>
                <c:pt idx="8133">
                  <c:v>41705</c:v>
                </c:pt>
                <c:pt idx="8134">
                  <c:v>41708</c:v>
                </c:pt>
                <c:pt idx="8135">
                  <c:v>41709</c:v>
                </c:pt>
                <c:pt idx="8136">
                  <c:v>41710</c:v>
                </c:pt>
                <c:pt idx="8137">
                  <c:v>41711</c:v>
                </c:pt>
                <c:pt idx="8138">
                  <c:v>41712</c:v>
                </c:pt>
                <c:pt idx="8139">
                  <c:v>41715</c:v>
                </c:pt>
                <c:pt idx="8140">
                  <c:v>41716</c:v>
                </c:pt>
                <c:pt idx="8141">
                  <c:v>41717</c:v>
                </c:pt>
                <c:pt idx="8142">
                  <c:v>41718</c:v>
                </c:pt>
                <c:pt idx="8143">
                  <c:v>41719</c:v>
                </c:pt>
                <c:pt idx="8144">
                  <c:v>41722</c:v>
                </c:pt>
                <c:pt idx="8145">
                  <c:v>41723</c:v>
                </c:pt>
                <c:pt idx="8146">
                  <c:v>41724</c:v>
                </c:pt>
                <c:pt idx="8147">
                  <c:v>41725</c:v>
                </c:pt>
                <c:pt idx="8148">
                  <c:v>41726</c:v>
                </c:pt>
                <c:pt idx="8149">
                  <c:v>41729</c:v>
                </c:pt>
                <c:pt idx="8150">
                  <c:v>41730</c:v>
                </c:pt>
                <c:pt idx="8151">
                  <c:v>41731</c:v>
                </c:pt>
                <c:pt idx="8152">
                  <c:v>41732</c:v>
                </c:pt>
                <c:pt idx="8153">
                  <c:v>41733</c:v>
                </c:pt>
                <c:pt idx="8154">
                  <c:v>41736</c:v>
                </c:pt>
                <c:pt idx="8155">
                  <c:v>41737</c:v>
                </c:pt>
                <c:pt idx="8156">
                  <c:v>41738</c:v>
                </c:pt>
                <c:pt idx="8157">
                  <c:v>41739</c:v>
                </c:pt>
                <c:pt idx="8158">
                  <c:v>41740</c:v>
                </c:pt>
                <c:pt idx="8159">
                  <c:v>41743</c:v>
                </c:pt>
                <c:pt idx="8160">
                  <c:v>41744</c:v>
                </c:pt>
                <c:pt idx="8161">
                  <c:v>41745</c:v>
                </c:pt>
                <c:pt idx="8162">
                  <c:v>41746</c:v>
                </c:pt>
                <c:pt idx="8163">
                  <c:v>41747</c:v>
                </c:pt>
                <c:pt idx="8164">
                  <c:v>41750</c:v>
                </c:pt>
                <c:pt idx="8165">
                  <c:v>41751</c:v>
                </c:pt>
                <c:pt idx="8166">
                  <c:v>41752</c:v>
                </c:pt>
                <c:pt idx="8167">
                  <c:v>41753</c:v>
                </c:pt>
                <c:pt idx="8168">
                  <c:v>41754</c:v>
                </c:pt>
                <c:pt idx="8169">
                  <c:v>41757</c:v>
                </c:pt>
                <c:pt idx="8170">
                  <c:v>41758</c:v>
                </c:pt>
                <c:pt idx="8171">
                  <c:v>41759</c:v>
                </c:pt>
                <c:pt idx="8172">
                  <c:v>41760</c:v>
                </c:pt>
                <c:pt idx="8173">
                  <c:v>41761</c:v>
                </c:pt>
                <c:pt idx="8174">
                  <c:v>41764</c:v>
                </c:pt>
                <c:pt idx="8175">
                  <c:v>41765</c:v>
                </c:pt>
                <c:pt idx="8176">
                  <c:v>41766</c:v>
                </c:pt>
                <c:pt idx="8177">
                  <c:v>41767</c:v>
                </c:pt>
                <c:pt idx="8178">
                  <c:v>41768</c:v>
                </c:pt>
                <c:pt idx="8179">
                  <c:v>41771</c:v>
                </c:pt>
                <c:pt idx="8180">
                  <c:v>41772</c:v>
                </c:pt>
                <c:pt idx="8181">
                  <c:v>41773</c:v>
                </c:pt>
                <c:pt idx="8182">
                  <c:v>41774</c:v>
                </c:pt>
                <c:pt idx="8183">
                  <c:v>41775</c:v>
                </c:pt>
                <c:pt idx="8184">
                  <c:v>41778</c:v>
                </c:pt>
                <c:pt idx="8185">
                  <c:v>41779</c:v>
                </c:pt>
                <c:pt idx="8186">
                  <c:v>41780</c:v>
                </c:pt>
                <c:pt idx="8187">
                  <c:v>41781</c:v>
                </c:pt>
                <c:pt idx="8188">
                  <c:v>41782</c:v>
                </c:pt>
                <c:pt idx="8189">
                  <c:v>41785</c:v>
                </c:pt>
                <c:pt idx="8190">
                  <c:v>41786</c:v>
                </c:pt>
                <c:pt idx="8191">
                  <c:v>41787</c:v>
                </c:pt>
                <c:pt idx="8192">
                  <c:v>41788</c:v>
                </c:pt>
                <c:pt idx="8193">
                  <c:v>41789</c:v>
                </c:pt>
                <c:pt idx="8194">
                  <c:v>41792</c:v>
                </c:pt>
                <c:pt idx="8195">
                  <c:v>41793</c:v>
                </c:pt>
                <c:pt idx="8196">
                  <c:v>41794</c:v>
                </c:pt>
                <c:pt idx="8197">
                  <c:v>41795</c:v>
                </c:pt>
                <c:pt idx="8198">
                  <c:v>41796</c:v>
                </c:pt>
                <c:pt idx="8199">
                  <c:v>41799</c:v>
                </c:pt>
                <c:pt idx="8200">
                  <c:v>41800</c:v>
                </c:pt>
                <c:pt idx="8201">
                  <c:v>41801</c:v>
                </c:pt>
                <c:pt idx="8202">
                  <c:v>41802</c:v>
                </c:pt>
                <c:pt idx="8203">
                  <c:v>41803</c:v>
                </c:pt>
                <c:pt idx="8204">
                  <c:v>41806</c:v>
                </c:pt>
                <c:pt idx="8205">
                  <c:v>41807</c:v>
                </c:pt>
                <c:pt idx="8206">
                  <c:v>41808</c:v>
                </c:pt>
                <c:pt idx="8207">
                  <c:v>41809</c:v>
                </c:pt>
                <c:pt idx="8208">
                  <c:v>41810</c:v>
                </c:pt>
                <c:pt idx="8209">
                  <c:v>41813</c:v>
                </c:pt>
                <c:pt idx="8210">
                  <c:v>41814</c:v>
                </c:pt>
                <c:pt idx="8211">
                  <c:v>41815</c:v>
                </c:pt>
                <c:pt idx="8212">
                  <c:v>41816</c:v>
                </c:pt>
                <c:pt idx="8213">
                  <c:v>41817</c:v>
                </c:pt>
                <c:pt idx="8214">
                  <c:v>41820</c:v>
                </c:pt>
                <c:pt idx="8215">
                  <c:v>41821</c:v>
                </c:pt>
                <c:pt idx="8216">
                  <c:v>41822</c:v>
                </c:pt>
                <c:pt idx="8217">
                  <c:v>41823</c:v>
                </c:pt>
                <c:pt idx="8218">
                  <c:v>41824</c:v>
                </c:pt>
                <c:pt idx="8219">
                  <c:v>41827</c:v>
                </c:pt>
                <c:pt idx="8220">
                  <c:v>41828</c:v>
                </c:pt>
                <c:pt idx="8221">
                  <c:v>41829</c:v>
                </c:pt>
                <c:pt idx="8222">
                  <c:v>41830</c:v>
                </c:pt>
                <c:pt idx="8223">
                  <c:v>41831</c:v>
                </c:pt>
                <c:pt idx="8224">
                  <c:v>41834</c:v>
                </c:pt>
                <c:pt idx="8225">
                  <c:v>41835</c:v>
                </c:pt>
                <c:pt idx="8226">
                  <c:v>41836</c:v>
                </c:pt>
                <c:pt idx="8227">
                  <c:v>41837</c:v>
                </c:pt>
                <c:pt idx="8228">
                  <c:v>41838</c:v>
                </c:pt>
                <c:pt idx="8229">
                  <c:v>41841</c:v>
                </c:pt>
                <c:pt idx="8230">
                  <c:v>41842</c:v>
                </c:pt>
                <c:pt idx="8231">
                  <c:v>41843</c:v>
                </c:pt>
                <c:pt idx="8232">
                  <c:v>41844</c:v>
                </c:pt>
                <c:pt idx="8233">
                  <c:v>41845</c:v>
                </c:pt>
                <c:pt idx="8234">
                  <c:v>41848</c:v>
                </c:pt>
                <c:pt idx="8235">
                  <c:v>41849</c:v>
                </c:pt>
                <c:pt idx="8236">
                  <c:v>41850</c:v>
                </c:pt>
                <c:pt idx="8237">
                  <c:v>41851</c:v>
                </c:pt>
                <c:pt idx="8238">
                  <c:v>41852</c:v>
                </c:pt>
                <c:pt idx="8239">
                  <c:v>41855</c:v>
                </c:pt>
                <c:pt idx="8240">
                  <c:v>41856</c:v>
                </c:pt>
                <c:pt idx="8241">
                  <c:v>41857</c:v>
                </c:pt>
                <c:pt idx="8242">
                  <c:v>41858</c:v>
                </c:pt>
                <c:pt idx="8243">
                  <c:v>41859</c:v>
                </c:pt>
                <c:pt idx="8244">
                  <c:v>41862</c:v>
                </c:pt>
                <c:pt idx="8245">
                  <c:v>41863</c:v>
                </c:pt>
                <c:pt idx="8246">
                  <c:v>41864</c:v>
                </c:pt>
                <c:pt idx="8247">
                  <c:v>41865</c:v>
                </c:pt>
                <c:pt idx="8248">
                  <c:v>41866</c:v>
                </c:pt>
                <c:pt idx="8249">
                  <c:v>41869</c:v>
                </c:pt>
                <c:pt idx="8250">
                  <c:v>41870</c:v>
                </c:pt>
                <c:pt idx="8251">
                  <c:v>41871</c:v>
                </c:pt>
                <c:pt idx="8252">
                  <c:v>41872</c:v>
                </c:pt>
                <c:pt idx="8253">
                  <c:v>41873</c:v>
                </c:pt>
                <c:pt idx="8254">
                  <c:v>41876</c:v>
                </c:pt>
                <c:pt idx="8255">
                  <c:v>41877</c:v>
                </c:pt>
                <c:pt idx="8256">
                  <c:v>41878</c:v>
                </c:pt>
                <c:pt idx="8257">
                  <c:v>41879</c:v>
                </c:pt>
                <c:pt idx="8258">
                  <c:v>41880</c:v>
                </c:pt>
                <c:pt idx="8259">
                  <c:v>41883</c:v>
                </c:pt>
                <c:pt idx="8260">
                  <c:v>41884</c:v>
                </c:pt>
                <c:pt idx="8261">
                  <c:v>41885</c:v>
                </c:pt>
                <c:pt idx="8262">
                  <c:v>41886</c:v>
                </c:pt>
                <c:pt idx="8263">
                  <c:v>41887</c:v>
                </c:pt>
                <c:pt idx="8264">
                  <c:v>41890</c:v>
                </c:pt>
                <c:pt idx="8265">
                  <c:v>41891</c:v>
                </c:pt>
                <c:pt idx="8266">
                  <c:v>41892</c:v>
                </c:pt>
                <c:pt idx="8267">
                  <c:v>41893</c:v>
                </c:pt>
                <c:pt idx="8268">
                  <c:v>41894</c:v>
                </c:pt>
                <c:pt idx="8269">
                  <c:v>41897</c:v>
                </c:pt>
                <c:pt idx="8270">
                  <c:v>41898</c:v>
                </c:pt>
                <c:pt idx="8271">
                  <c:v>41899</c:v>
                </c:pt>
                <c:pt idx="8272">
                  <c:v>41900</c:v>
                </c:pt>
                <c:pt idx="8273">
                  <c:v>41901</c:v>
                </c:pt>
                <c:pt idx="8274">
                  <c:v>41904</c:v>
                </c:pt>
                <c:pt idx="8275">
                  <c:v>41905</c:v>
                </c:pt>
                <c:pt idx="8276">
                  <c:v>41906</c:v>
                </c:pt>
                <c:pt idx="8277">
                  <c:v>41907</c:v>
                </c:pt>
                <c:pt idx="8278">
                  <c:v>41908</c:v>
                </c:pt>
                <c:pt idx="8279">
                  <c:v>41911</c:v>
                </c:pt>
                <c:pt idx="8280">
                  <c:v>41912</c:v>
                </c:pt>
                <c:pt idx="8281">
                  <c:v>41913</c:v>
                </c:pt>
                <c:pt idx="8282">
                  <c:v>41914</c:v>
                </c:pt>
                <c:pt idx="8283">
                  <c:v>41915</c:v>
                </c:pt>
                <c:pt idx="8284">
                  <c:v>41918</c:v>
                </c:pt>
                <c:pt idx="8285">
                  <c:v>41919</c:v>
                </c:pt>
                <c:pt idx="8286">
                  <c:v>41920</c:v>
                </c:pt>
                <c:pt idx="8287">
                  <c:v>41921</c:v>
                </c:pt>
                <c:pt idx="8288">
                  <c:v>41922</c:v>
                </c:pt>
                <c:pt idx="8289">
                  <c:v>41925</c:v>
                </c:pt>
                <c:pt idx="8290">
                  <c:v>41926</c:v>
                </c:pt>
                <c:pt idx="8291">
                  <c:v>41927</c:v>
                </c:pt>
                <c:pt idx="8292">
                  <c:v>41928</c:v>
                </c:pt>
                <c:pt idx="8293">
                  <c:v>41929</c:v>
                </c:pt>
                <c:pt idx="8294">
                  <c:v>41932</c:v>
                </c:pt>
                <c:pt idx="8295">
                  <c:v>41933</c:v>
                </c:pt>
                <c:pt idx="8296">
                  <c:v>41934</c:v>
                </c:pt>
                <c:pt idx="8297">
                  <c:v>41935</c:v>
                </c:pt>
                <c:pt idx="8298">
                  <c:v>41936</c:v>
                </c:pt>
                <c:pt idx="8299">
                  <c:v>41939</c:v>
                </c:pt>
                <c:pt idx="8300">
                  <c:v>41940</c:v>
                </c:pt>
                <c:pt idx="8301">
                  <c:v>41941</c:v>
                </c:pt>
                <c:pt idx="8302">
                  <c:v>41942</c:v>
                </c:pt>
                <c:pt idx="8303">
                  <c:v>41943</c:v>
                </c:pt>
                <c:pt idx="8304">
                  <c:v>41946</c:v>
                </c:pt>
                <c:pt idx="8305">
                  <c:v>41947</c:v>
                </c:pt>
                <c:pt idx="8306">
                  <c:v>41948</c:v>
                </c:pt>
                <c:pt idx="8307">
                  <c:v>41949</c:v>
                </c:pt>
                <c:pt idx="8308">
                  <c:v>41950</c:v>
                </c:pt>
                <c:pt idx="8309">
                  <c:v>41953</c:v>
                </c:pt>
                <c:pt idx="8310">
                  <c:v>41954</c:v>
                </c:pt>
                <c:pt idx="8311">
                  <c:v>41955</c:v>
                </c:pt>
                <c:pt idx="8312">
                  <c:v>41956</c:v>
                </c:pt>
                <c:pt idx="8313">
                  <c:v>41957</c:v>
                </c:pt>
                <c:pt idx="8314">
                  <c:v>41960</c:v>
                </c:pt>
                <c:pt idx="8315">
                  <c:v>41961</c:v>
                </c:pt>
                <c:pt idx="8316">
                  <c:v>41962</c:v>
                </c:pt>
                <c:pt idx="8317">
                  <c:v>41963</c:v>
                </c:pt>
                <c:pt idx="8318">
                  <c:v>41964</c:v>
                </c:pt>
                <c:pt idx="8319">
                  <c:v>41967</c:v>
                </c:pt>
                <c:pt idx="8320">
                  <c:v>41968</c:v>
                </c:pt>
                <c:pt idx="8321">
                  <c:v>41969</c:v>
                </c:pt>
                <c:pt idx="8322">
                  <c:v>41970</c:v>
                </c:pt>
                <c:pt idx="8323">
                  <c:v>41971</c:v>
                </c:pt>
                <c:pt idx="8324">
                  <c:v>41974</c:v>
                </c:pt>
                <c:pt idx="8325">
                  <c:v>41975</c:v>
                </c:pt>
                <c:pt idx="8326">
                  <c:v>41976</c:v>
                </c:pt>
                <c:pt idx="8327">
                  <c:v>41977</c:v>
                </c:pt>
                <c:pt idx="8328">
                  <c:v>41978</c:v>
                </c:pt>
                <c:pt idx="8329">
                  <c:v>41981</c:v>
                </c:pt>
                <c:pt idx="8330">
                  <c:v>41982</c:v>
                </c:pt>
                <c:pt idx="8331">
                  <c:v>41983</c:v>
                </c:pt>
                <c:pt idx="8332">
                  <c:v>41984</c:v>
                </c:pt>
                <c:pt idx="8333">
                  <c:v>41985</c:v>
                </c:pt>
                <c:pt idx="8334">
                  <c:v>41988</c:v>
                </c:pt>
                <c:pt idx="8335">
                  <c:v>41989</c:v>
                </c:pt>
                <c:pt idx="8336">
                  <c:v>41990</c:v>
                </c:pt>
                <c:pt idx="8337">
                  <c:v>41991</c:v>
                </c:pt>
                <c:pt idx="8338">
                  <c:v>41992</c:v>
                </c:pt>
                <c:pt idx="8339">
                  <c:v>41995</c:v>
                </c:pt>
                <c:pt idx="8340">
                  <c:v>41996</c:v>
                </c:pt>
                <c:pt idx="8341">
                  <c:v>41997</c:v>
                </c:pt>
                <c:pt idx="8342">
                  <c:v>41998</c:v>
                </c:pt>
                <c:pt idx="8343">
                  <c:v>41999</c:v>
                </c:pt>
                <c:pt idx="8344">
                  <c:v>42002</c:v>
                </c:pt>
                <c:pt idx="8345">
                  <c:v>42003</c:v>
                </c:pt>
                <c:pt idx="8346">
                  <c:v>42004</c:v>
                </c:pt>
                <c:pt idx="8347">
                  <c:v>42005</c:v>
                </c:pt>
                <c:pt idx="8348">
                  <c:v>42006</c:v>
                </c:pt>
                <c:pt idx="8349">
                  <c:v>42009</c:v>
                </c:pt>
                <c:pt idx="8350">
                  <c:v>42010</c:v>
                </c:pt>
                <c:pt idx="8351">
                  <c:v>42011</c:v>
                </c:pt>
                <c:pt idx="8352">
                  <c:v>42012</c:v>
                </c:pt>
                <c:pt idx="8353">
                  <c:v>42013</c:v>
                </c:pt>
                <c:pt idx="8354">
                  <c:v>42016</c:v>
                </c:pt>
                <c:pt idx="8355">
                  <c:v>42017</c:v>
                </c:pt>
                <c:pt idx="8356">
                  <c:v>42018</c:v>
                </c:pt>
                <c:pt idx="8357">
                  <c:v>42019</c:v>
                </c:pt>
                <c:pt idx="8358">
                  <c:v>42020</c:v>
                </c:pt>
                <c:pt idx="8359">
                  <c:v>42023</c:v>
                </c:pt>
                <c:pt idx="8360">
                  <c:v>42024</c:v>
                </c:pt>
                <c:pt idx="8361">
                  <c:v>42025</c:v>
                </c:pt>
                <c:pt idx="8362">
                  <c:v>42026</c:v>
                </c:pt>
                <c:pt idx="8363">
                  <c:v>42027</c:v>
                </c:pt>
                <c:pt idx="8364">
                  <c:v>42030</c:v>
                </c:pt>
                <c:pt idx="8365">
                  <c:v>42031</c:v>
                </c:pt>
                <c:pt idx="8366">
                  <c:v>42032</c:v>
                </c:pt>
                <c:pt idx="8367">
                  <c:v>42033</c:v>
                </c:pt>
                <c:pt idx="8368">
                  <c:v>42034</c:v>
                </c:pt>
                <c:pt idx="8369">
                  <c:v>42037</c:v>
                </c:pt>
                <c:pt idx="8370">
                  <c:v>42038</c:v>
                </c:pt>
                <c:pt idx="8371">
                  <c:v>42039</c:v>
                </c:pt>
                <c:pt idx="8372">
                  <c:v>42040</c:v>
                </c:pt>
                <c:pt idx="8373">
                  <c:v>42041</c:v>
                </c:pt>
                <c:pt idx="8374">
                  <c:v>42044</c:v>
                </c:pt>
                <c:pt idx="8375">
                  <c:v>42045</c:v>
                </c:pt>
                <c:pt idx="8376">
                  <c:v>42046</c:v>
                </c:pt>
                <c:pt idx="8377">
                  <c:v>42047</c:v>
                </c:pt>
                <c:pt idx="8378">
                  <c:v>42048</c:v>
                </c:pt>
                <c:pt idx="8379">
                  <c:v>42051</c:v>
                </c:pt>
                <c:pt idx="8380">
                  <c:v>42052</c:v>
                </c:pt>
                <c:pt idx="8381">
                  <c:v>42053</c:v>
                </c:pt>
                <c:pt idx="8382">
                  <c:v>42054</c:v>
                </c:pt>
                <c:pt idx="8383">
                  <c:v>42055</c:v>
                </c:pt>
                <c:pt idx="8384">
                  <c:v>42058</c:v>
                </c:pt>
                <c:pt idx="8385">
                  <c:v>42059</c:v>
                </c:pt>
                <c:pt idx="8386">
                  <c:v>42060</c:v>
                </c:pt>
                <c:pt idx="8387">
                  <c:v>42061</c:v>
                </c:pt>
                <c:pt idx="8388">
                  <c:v>42062</c:v>
                </c:pt>
                <c:pt idx="8389">
                  <c:v>42065</c:v>
                </c:pt>
                <c:pt idx="8390">
                  <c:v>42066</c:v>
                </c:pt>
                <c:pt idx="8391">
                  <c:v>42067</c:v>
                </c:pt>
                <c:pt idx="8392">
                  <c:v>42068</c:v>
                </c:pt>
                <c:pt idx="8393">
                  <c:v>42069</c:v>
                </c:pt>
                <c:pt idx="8394">
                  <c:v>42072</c:v>
                </c:pt>
                <c:pt idx="8395">
                  <c:v>42073</c:v>
                </c:pt>
                <c:pt idx="8396">
                  <c:v>42074</c:v>
                </c:pt>
                <c:pt idx="8397">
                  <c:v>42075</c:v>
                </c:pt>
                <c:pt idx="8398">
                  <c:v>42076</c:v>
                </c:pt>
                <c:pt idx="8399">
                  <c:v>42079</c:v>
                </c:pt>
                <c:pt idx="8400">
                  <c:v>42080</c:v>
                </c:pt>
                <c:pt idx="8401">
                  <c:v>42081</c:v>
                </c:pt>
                <c:pt idx="8402">
                  <c:v>42082</c:v>
                </c:pt>
                <c:pt idx="8403">
                  <c:v>42083</c:v>
                </c:pt>
                <c:pt idx="8404">
                  <c:v>42086</c:v>
                </c:pt>
                <c:pt idx="8405">
                  <c:v>42087</c:v>
                </c:pt>
                <c:pt idx="8406">
                  <c:v>42088</c:v>
                </c:pt>
                <c:pt idx="8407">
                  <c:v>42089</c:v>
                </c:pt>
                <c:pt idx="8408">
                  <c:v>42090</c:v>
                </c:pt>
                <c:pt idx="8409">
                  <c:v>42093</c:v>
                </c:pt>
                <c:pt idx="8410">
                  <c:v>42094</c:v>
                </c:pt>
                <c:pt idx="8411">
                  <c:v>42095</c:v>
                </c:pt>
                <c:pt idx="8412">
                  <c:v>42096</c:v>
                </c:pt>
                <c:pt idx="8413">
                  <c:v>42097</c:v>
                </c:pt>
                <c:pt idx="8414">
                  <c:v>42100</c:v>
                </c:pt>
                <c:pt idx="8415">
                  <c:v>42101</c:v>
                </c:pt>
                <c:pt idx="8416">
                  <c:v>42102</c:v>
                </c:pt>
                <c:pt idx="8417">
                  <c:v>42103</c:v>
                </c:pt>
                <c:pt idx="8418">
                  <c:v>42104</c:v>
                </c:pt>
                <c:pt idx="8419">
                  <c:v>42107</c:v>
                </c:pt>
                <c:pt idx="8420">
                  <c:v>42108</c:v>
                </c:pt>
                <c:pt idx="8421">
                  <c:v>42109</c:v>
                </c:pt>
                <c:pt idx="8422">
                  <c:v>42110</c:v>
                </c:pt>
                <c:pt idx="8423">
                  <c:v>42111</c:v>
                </c:pt>
                <c:pt idx="8424">
                  <c:v>42114</c:v>
                </c:pt>
                <c:pt idx="8425">
                  <c:v>42115</c:v>
                </c:pt>
                <c:pt idx="8426">
                  <c:v>42116</c:v>
                </c:pt>
                <c:pt idx="8427">
                  <c:v>42117</c:v>
                </c:pt>
                <c:pt idx="8428">
                  <c:v>42118</c:v>
                </c:pt>
                <c:pt idx="8429">
                  <c:v>42121</c:v>
                </c:pt>
                <c:pt idx="8430">
                  <c:v>42122</c:v>
                </c:pt>
                <c:pt idx="8431">
                  <c:v>42123</c:v>
                </c:pt>
                <c:pt idx="8432">
                  <c:v>42124</c:v>
                </c:pt>
                <c:pt idx="8433">
                  <c:v>42125</c:v>
                </c:pt>
                <c:pt idx="8434">
                  <c:v>42128</c:v>
                </c:pt>
                <c:pt idx="8435">
                  <c:v>42129</c:v>
                </c:pt>
                <c:pt idx="8436">
                  <c:v>42130</c:v>
                </c:pt>
                <c:pt idx="8437">
                  <c:v>42131</c:v>
                </c:pt>
                <c:pt idx="8438">
                  <c:v>42132</c:v>
                </c:pt>
                <c:pt idx="8439">
                  <c:v>42135</c:v>
                </c:pt>
                <c:pt idx="8440">
                  <c:v>42136</c:v>
                </c:pt>
                <c:pt idx="8441">
                  <c:v>42137</c:v>
                </c:pt>
                <c:pt idx="8442">
                  <c:v>42138</c:v>
                </c:pt>
                <c:pt idx="8443">
                  <c:v>42139</c:v>
                </c:pt>
                <c:pt idx="8444">
                  <c:v>42142</c:v>
                </c:pt>
                <c:pt idx="8445">
                  <c:v>42143</c:v>
                </c:pt>
                <c:pt idx="8446">
                  <c:v>42144</c:v>
                </c:pt>
                <c:pt idx="8447">
                  <c:v>42145</c:v>
                </c:pt>
                <c:pt idx="8448">
                  <c:v>42146</c:v>
                </c:pt>
                <c:pt idx="8449">
                  <c:v>42149</c:v>
                </c:pt>
                <c:pt idx="8450">
                  <c:v>42150</c:v>
                </c:pt>
                <c:pt idx="8451">
                  <c:v>42151</c:v>
                </c:pt>
                <c:pt idx="8452">
                  <c:v>42152</c:v>
                </c:pt>
                <c:pt idx="8453">
                  <c:v>42153</c:v>
                </c:pt>
                <c:pt idx="8454">
                  <c:v>42156</c:v>
                </c:pt>
                <c:pt idx="8455">
                  <c:v>42157</c:v>
                </c:pt>
                <c:pt idx="8456">
                  <c:v>42158</c:v>
                </c:pt>
                <c:pt idx="8457">
                  <c:v>42159</c:v>
                </c:pt>
                <c:pt idx="8458">
                  <c:v>42160</c:v>
                </c:pt>
                <c:pt idx="8459">
                  <c:v>42163</c:v>
                </c:pt>
                <c:pt idx="8460">
                  <c:v>42164</c:v>
                </c:pt>
                <c:pt idx="8461">
                  <c:v>42165</c:v>
                </c:pt>
                <c:pt idx="8462">
                  <c:v>42166</c:v>
                </c:pt>
                <c:pt idx="8463">
                  <c:v>42167</c:v>
                </c:pt>
                <c:pt idx="8464">
                  <c:v>42170</c:v>
                </c:pt>
                <c:pt idx="8465">
                  <c:v>42171</c:v>
                </c:pt>
                <c:pt idx="8466">
                  <c:v>42172</c:v>
                </c:pt>
                <c:pt idx="8467">
                  <c:v>42173</c:v>
                </c:pt>
                <c:pt idx="8468">
                  <c:v>42174</c:v>
                </c:pt>
                <c:pt idx="8469">
                  <c:v>42177</c:v>
                </c:pt>
                <c:pt idx="8470">
                  <c:v>42178</c:v>
                </c:pt>
                <c:pt idx="8471">
                  <c:v>42179</c:v>
                </c:pt>
                <c:pt idx="8472">
                  <c:v>42180</c:v>
                </c:pt>
                <c:pt idx="8473">
                  <c:v>42181</c:v>
                </c:pt>
                <c:pt idx="8474">
                  <c:v>42184</c:v>
                </c:pt>
                <c:pt idx="8475">
                  <c:v>42185</c:v>
                </c:pt>
                <c:pt idx="8476">
                  <c:v>42186</c:v>
                </c:pt>
                <c:pt idx="8477">
                  <c:v>42187</c:v>
                </c:pt>
                <c:pt idx="8478">
                  <c:v>42188</c:v>
                </c:pt>
                <c:pt idx="8479">
                  <c:v>42191</c:v>
                </c:pt>
                <c:pt idx="8480">
                  <c:v>42192</c:v>
                </c:pt>
                <c:pt idx="8481">
                  <c:v>42193</c:v>
                </c:pt>
                <c:pt idx="8482">
                  <c:v>42194</c:v>
                </c:pt>
                <c:pt idx="8483">
                  <c:v>42195</c:v>
                </c:pt>
                <c:pt idx="8484">
                  <c:v>42198</c:v>
                </c:pt>
                <c:pt idx="8485">
                  <c:v>42199</c:v>
                </c:pt>
                <c:pt idx="8486">
                  <c:v>42200</c:v>
                </c:pt>
                <c:pt idx="8487">
                  <c:v>42201</c:v>
                </c:pt>
                <c:pt idx="8488">
                  <c:v>42202</c:v>
                </c:pt>
                <c:pt idx="8489">
                  <c:v>42205</c:v>
                </c:pt>
                <c:pt idx="8490">
                  <c:v>42206</c:v>
                </c:pt>
                <c:pt idx="8491">
                  <c:v>42207</c:v>
                </c:pt>
                <c:pt idx="8492">
                  <c:v>42208</c:v>
                </c:pt>
                <c:pt idx="8493">
                  <c:v>42209</c:v>
                </c:pt>
                <c:pt idx="8494">
                  <c:v>42212</c:v>
                </c:pt>
                <c:pt idx="8495">
                  <c:v>42213</c:v>
                </c:pt>
                <c:pt idx="8496">
                  <c:v>42214</c:v>
                </c:pt>
                <c:pt idx="8497">
                  <c:v>42215</c:v>
                </c:pt>
                <c:pt idx="8498">
                  <c:v>42216</c:v>
                </c:pt>
                <c:pt idx="8499">
                  <c:v>42219</c:v>
                </c:pt>
                <c:pt idx="8500">
                  <c:v>42220</c:v>
                </c:pt>
                <c:pt idx="8501">
                  <c:v>42221</c:v>
                </c:pt>
                <c:pt idx="8502">
                  <c:v>42222</c:v>
                </c:pt>
                <c:pt idx="8503">
                  <c:v>42223</c:v>
                </c:pt>
                <c:pt idx="8504">
                  <c:v>42226</c:v>
                </c:pt>
                <c:pt idx="8505">
                  <c:v>42227</c:v>
                </c:pt>
                <c:pt idx="8506">
                  <c:v>42228</c:v>
                </c:pt>
                <c:pt idx="8507">
                  <c:v>42229</c:v>
                </c:pt>
                <c:pt idx="8508">
                  <c:v>42230</c:v>
                </c:pt>
                <c:pt idx="8509">
                  <c:v>42233</c:v>
                </c:pt>
                <c:pt idx="8510">
                  <c:v>42234</c:v>
                </c:pt>
                <c:pt idx="8511">
                  <c:v>42235</c:v>
                </c:pt>
                <c:pt idx="8512">
                  <c:v>42236</c:v>
                </c:pt>
                <c:pt idx="8513">
                  <c:v>42237</c:v>
                </c:pt>
                <c:pt idx="8514">
                  <c:v>42240</c:v>
                </c:pt>
                <c:pt idx="8515">
                  <c:v>42241</c:v>
                </c:pt>
                <c:pt idx="8516">
                  <c:v>42242</c:v>
                </c:pt>
                <c:pt idx="8517">
                  <c:v>42243</c:v>
                </c:pt>
                <c:pt idx="8518">
                  <c:v>42244</c:v>
                </c:pt>
                <c:pt idx="8519">
                  <c:v>42247</c:v>
                </c:pt>
                <c:pt idx="8520">
                  <c:v>42248</c:v>
                </c:pt>
                <c:pt idx="8521">
                  <c:v>42249</c:v>
                </c:pt>
                <c:pt idx="8522">
                  <c:v>42250</c:v>
                </c:pt>
                <c:pt idx="8523">
                  <c:v>42251</c:v>
                </c:pt>
                <c:pt idx="8524">
                  <c:v>42254</c:v>
                </c:pt>
                <c:pt idx="8525">
                  <c:v>42255</c:v>
                </c:pt>
                <c:pt idx="8526">
                  <c:v>42256</c:v>
                </c:pt>
                <c:pt idx="8527">
                  <c:v>42257</c:v>
                </c:pt>
                <c:pt idx="8528">
                  <c:v>42258</c:v>
                </c:pt>
                <c:pt idx="8529">
                  <c:v>42261</c:v>
                </c:pt>
                <c:pt idx="8530">
                  <c:v>42262</c:v>
                </c:pt>
                <c:pt idx="8531">
                  <c:v>42263</c:v>
                </c:pt>
                <c:pt idx="8532">
                  <c:v>42264</c:v>
                </c:pt>
                <c:pt idx="8533">
                  <c:v>42265</c:v>
                </c:pt>
                <c:pt idx="8534">
                  <c:v>42268</c:v>
                </c:pt>
                <c:pt idx="8535">
                  <c:v>42269</c:v>
                </c:pt>
                <c:pt idx="8536">
                  <c:v>42270</c:v>
                </c:pt>
                <c:pt idx="8537">
                  <c:v>42271</c:v>
                </c:pt>
                <c:pt idx="8538">
                  <c:v>42272</c:v>
                </c:pt>
                <c:pt idx="8539">
                  <c:v>42275</c:v>
                </c:pt>
                <c:pt idx="8540">
                  <c:v>42276</c:v>
                </c:pt>
                <c:pt idx="8541">
                  <c:v>42277</c:v>
                </c:pt>
                <c:pt idx="8542">
                  <c:v>42278</c:v>
                </c:pt>
                <c:pt idx="8543">
                  <c:v>42279</c:v>
                </c:pt>
                <c:pt idx="8544">
                  <c:v>42282</c:v>
                </c:pt>
                <c:pt idx="8545">
                  <c:v>42283</c:v>
                </c:pt>
                <c:pt idx="8546">
                  <c:v>42284</c:v>
                </c:pt>
                <c:pt idx="8547">
                  <c:v>42285</c:v>
                </c:pt>
                <c:pt idx="8548">
                  <c:v>42286</c:v>
                </c:pt>
                <c:pt idx="8549">
                  <c:v>42289</c:v>
                </c:pt>
                <c:pt idx="8550">
                  <c:v>42290</c:v>
                </c:pt>
                <c:pt idx="8551">
                  <c:v>42291</c:v>
                </c:pt>
                <c:pt idx="8552">
                  <c:v>42292</c:v>
                </c:pt>
                <c:pt idx="8553">
                  <c:v>42293</c:v>
                </c:pt>
                <c:pt idx="8554">
                  <c:v>42296</c:v>
                </c:pt>
                <c:pt idx="8555">
                  <c:v>42297</c:v>
                </c:pt>
                <c:pt idx="8556">
                  <c:v>42298</c:v>
                </c:pt>
                <c:pt idx="8557">
                  <c:v>42299</c:v>
                </c:pt>
                <c:pt idx="8558">
                  <c:v>42300</c:v>
                </c:pt>
                <c:pt idx="8559">
                  <c:v>42303</c:v>
                </c:pt>
                <c:pt idx="8560">
                  <c:v>42304</c:v>
                </c:pt>
                <c:pt idx="8561">
                  <c:v>42305</c:v>
                </c:pt>
                <c:pt idx="8562">
                  <c:v>42306</c:v>
                </c:pt>
                <c:pt idx="8563">
                  <c:v>42307</c:v>
                </c:pt>
                <c:pt idx="8564">
                  <c:v>42310</c:v>
                </c:pt>
                <c:pt idx="8565">
                  <c:v>42311</c:v>
                </c:pt>
                <c:pt idx="8566">
                  <c:v>42312</c:v>
                </c:pt>
                <c:pt idx="8567">
                  <c:v>42313</c:v>
                </c:pt>
                <c:pt idx="8568">
                  <c:v>42314</c:v>
                </c:pt>
                <c:pt idx="8569">
                  <c:v>42317</c:v>
                </c:pt>
                <c:pt idx="8570">
                  <c:v>42318</c:v>
                </c:pt>
                <c:pt idx="8571">
                  <c:v>42319</c:v>
                </c:pt>
                <c:pt idx="8572">
                  <c:v>42320</c:v>
                </c:pt>
                <c:pt idx="8573">
                  <c:v>42321</c:v>
                </c:pt>
                <c:pt idx="8574">
                  <c:v>42324</c:v>
                </c:pt>
                <c:pt idx="8575">
                  <c:v>42325</c:v>
                </c:pt>
                <c:pt idx="8576">
                  <c:v>42326</c:v>
                </c:pt>
                <c:pt idx="8577">
                  <c:v>42327</c:v>
                </c:pt>
                <c:pt idx="8578">
                  <c:v>42328</c:v>
                </c:pt>
                <c:pt idx="8579">
                  <c:v>42331</c:v>
                </c:pt>
                <c:pt idx="8580">
                  <c:v>42332</c:v>
                </c:pt>
                <c:pt idx="8581">
                  <c:v>42333</c:v>
                </c:pt>
                <c:pt idx="8582">
                  <c:v>42334</c:v>
                </c:pt>
                <c:pt idx="8583">
                  <c:v>42335</c:v>
                </c:pt>
                <c:pt idx="8584">
                  <c:v>42338</c:v>
                </c:pt>
                <c:pt idx="8585">
                  <c:v>42339</c:v>
                </c:pt>
                <c:pt idx="8586">
                  <c:v>42340</c:v>
                </c:pt>
                <c:pt idx="8587">
                  <c:v>42341</c:v>
                </c:pt>
                <c:pt idx="8588">
                  <c:v>42342</c:v>
                </c:pt>
                <c:pt idx="8589">
                  <c:v>42345</c:v>
                </c:pt>
                <c:pt idx="8590">
                  <c:v>42346</c:v>
                </c:pt>
                <c:pt idx="8591">
                  <c:v>42347</c:v>
                </c:pt>
                <c:pt idx="8592">
                  <c:v>42348</c:v>
                </c:pt>
                <c:pt idx="8593">
                  <c:v>42349</c:v>
                </c:pt>
                <c:pt idx="8594">
                  <c:v>42352</c:v>
                </c:pt>
                <c:pt idx="8595">
                  <c:v>42353</c:v>
                </c:pt>
                <c:pt idx="8596">
                  <c:v>42354</c:v>
                </c:pt>
                <c:pt idx="8597">
                  <c:v>42355</c:v>
                </c:pt>
                <c:pt idx="8598">
                  <c:v>42356</c:v>
                </c:pt>
                <c:pt idx="8599">
                  <c:v>42359</c:v>
                </c:pt>
                <c:pt idx="8600">
                  <c:v>42360</c:v>
                </c:pt>
                <c:pt idx="8601">
                  <c:v>42361</c:v>
                </c:pt>
                <c:pt idx="8602">
                  <c:v>42362</c:v>
                </c:pt>
                <c:pt idx="8603">
                  <c:v>42363</c:v>
                </c:pt>
                <c:pt idx="8604">
                  <c:v>42366</c:v>
                </c:pt>
                <c:pt idx="8605">
                  <c:v>42367</c:v>
                </c:pt>
                <c:pt idx="8606">
                  <c:v>42368</c:v>
                </c:pt>
                <c:pt idx="8607">
                  <c:v>42369</c:v>
                </c:pt>
                <c:pt idx="8608">
                  <c:v>42370</c:v>
                </c:pt>
                <c:pt idx="8609">
                  <c:v>42373</c:v>
                </c:pt>
                <c:pt idx="8610">
                  <c:v>42374</c:v>
                </c:pt>
                <c:pt idx="8611">
                  <c:v>42375</c:v>
                </c:pt>
                <c:pt idx="8612">
                  <c:v>42376</c:v>
                </c:pt>
                <c:pt idx="8613">
                  <c:v>42377</c:v>
                </c:pt>
                <c:pt idx="8614">
                  <c:v>42380</c:v>
                </c:pt>
                <c:pt idx="8615">
                  <c:v>42381</c:v>
                </c:pt>
                <c:pt idx="8616">
                  <c:v>42382</c:v>
                </c:pt>
                <c:pt idx="8617">
                  <c:v>42383</c:v>
                </c:pt>
                <c:pt idx="8618">
                  <c:v>42384</c:v>
                </c:pt>
                <c:pt idx="8619">
                  <c:v>42387</c:v>
                </c:pt>
                <c:pt idx="8620">
                  <c:v>42388</c:v>
                </c:pt>
                <c:pt idx="8621">
                  <c:v>42389</c:v>
                </c:pt>
                <c:pt idx="8622">
                  <c:v>42390</c:v>
                </c:pt>
                <c:pt idx="8623">
                  <c:v>42391</c:v>
                </c:pt>
                <c:pt idx="8624">
                  <c:v>42394</c:v>
                </c:pt>
                <c:pt idx="8625">
                  <c:v>42395</c:v>
                </c:pt>
                <c:pt idx="8626">
                  <c:v>42396</c:v>
                </c:pt>
                <c:pt idx="8627">
                  <c:v>42397</c:v>
                </c:pt>
                <c:pt idx="8628">
                  <c:v>42398</c:v>
                </c:pt>
                <c:pt idx="8629">
                  <c:v>42401</c:v>
                </c:pt>
                <c:pt idx="8630">
                  <c:v>42402</c:v>
                </c:pt>
                <c:pt idx="8631">
                  <c:v>42403</c:v>
                </c:pt>
                <c:pt idx="8632">
                  <c:v>42404</c:v>
                </c:pt>
                <c:pt idx="8633">
                  <c:v>42405</c:v>
                </c:pt>
                <c:pt idx="8634">
                  <c:v>42408</c:v>
                </c:pt>
                <c:pt idx="8635">
                  <c:v>42409</c:v>
                </c:pt>
                <c:pt idx="8636">
                  <c:v>42410</c:v>
                </c:pt>
                <c:pt idx="8637">
                  <c:v>42411</c:v>
                </c:pt>
                <c:pt idx="8638">
                  <c:v>42412</c:v>
                </c:pt>
                <c:pt idx="8639">
                  <c:v>42415</c:v>
                </c:pt>
                <c:pt idx="8640">
                  <c:v>42416</c:v>
                </c:pt>
                <c:pt idx="8641">
                  <c:v>42417</c:v>
                </c:pt>
                <c:pt idx="8642">
                  <c:v>42418</c:v>
                </c:pt>
                <c:pt idx="8643">
                  <c:v>42419</c:v>
                </c:pt>
                <c:pt idx="8644">
                  <c:v>42422</c:v>
                </c:pt>
                <c:pt idx="8645">
                  <c:v>42423</c:v>
                </c:pt>
                <c:pt idx="8646">
                  <c:v>42424</c:v>
                </c:pt>
                <c:pt idx="8647">
                  <c:v>42425</c:v>
                </c:pt>
                <c:pt idx="8648">
                  <c:v>42426</c:v>
                </c:pt>
                <c:pt idx="8649">
                  <c:v>42429</c:v>
                </c:pt>
                <c:pt idx="8650">
                  <c:v>42430</c:v>
                </c:pt>
                <c:pt idx="8651">
                  <c:v>42431</c:v>
                </c:pt>
                <c:pt idx="8652">
                  <c:v>42432</c:v>
                </c:pt>
                <c:pt idx="8653">
                  <c:v>42433</c:v>
                </c:pt>
                <c:pt idx="8654">
                  <c:v>42436</c:v>
                </c:pt>
                <c:pt idx="8655">
                  <c:v>42437</c:v>
                </c:pt>
                <c:pt idx="8656">
                  <c:v>42438</c:v>
                </c:pt>
                <c:pt idx="8657">
                  <c:v>42439</c:v>
                </c:pt>
                <c:pt idx="8658">
                  <c:v>42440</c:v>
                </c:pt>
                <c:pt idx="8659">
                  <c:v>42443</c:v>
                </c:pt>
                <c:pt idx="8660">
                  <c:v>42444</c:v>
                </c:pt>
                <c:pt idx="8661">
                  <c:v>42445</c:v>
                </c:pt>
                <c:pt idx="8662">
                  <c:v>42446</c:v>
                </c:pt>
                <c:pt idx="8663">
                  <c:v>42447</c:v>
                </c:pt>
                <c:pt idx="8664">
                  <c:v>42450</c:v>
                </c:pt>
                <c:pt idx="8665">
                  <c:v>42451</c:v>
                </c:pt>
                <c:pt idx="8666">
                  <c:v>42452</c:v>
                </c:pt>
                <c:pt idx="8667">
                  <c:v>42453</c:v>
                </c:pt>
                <c:pt idx="8668">
                  <c:v>42454</c:v>
                </c:pt>
                <c:pt idx="8669">
                  <c:v>42457</c:v>
                </c:pt>
                <c:pt idx="8670">
                  <c:v>42458</c:v>
                </c:pt>
                <c:pt idx="8671">
                  <c:v>42459</c:v>
                </c:pt>
                <c:pt idx="8672">
                  <c:v>42460</c:v>
                </c:pt>
                <c:pt idx="8673">
                  <c:v>42461</c:v>
                </c:pt>
                <c:pt idx="8674">
                  <c:v>42464</c:v>
                </c:pt>
                <c:pt idx="8675">
                  <c:v>42465</c:v>
                </c:pt>
                <c:pt idx="8676">
                  <c:v>42466</c:v>
                </c:pt>
                <c:pt idx="8677">
                  <c:v>42467</c:v>
                </c:pt>
                <c:pt idx="8678">
                  <c:v>42468</c:v>
                </c:pt>
                <c:pt idx="8679">
                  <c:v>42471</c:v>
                </c:pt>
                <c:pt idx="8680">
                  <c:v>42472</c:v>
                </c:pt>
                <c:pt idx="8681">
                  <c:v>42473</c:v>
                </c:pt>
                <c:pt idx="8682">
                  <c:v>42474</c:v>
                </c:pt>
                <c:pt idx="8683">
                  <c:v>42475</c:v>
                </c:pt>
                <c:pt idx="8684">
                  <c:v>42478</c:v>
                </c:pt>
                <c:pt idx="8685">
                  <c:v>42479</c:v>
                </c:pt>
                <c:pt idx="8686">
                  <c:v>42480</c:v>
                </c:pt>
                <c:pt idx="8687">
                  <c:v>42481</c:v>
                </c:pt>
                <c:pt idx="8688">
                  <c:v>42482</c:v>
                </c:pt>
                <c:pt idx="8689">
                  <c:v>42485</c:v>
                </c:pt>
                <c:pt idx="8690">
                  <c:v>42486</c:v>
                </c:pt>
                <c:pt idx="8691">
                  <c:v>42487</c:v>
                </c:pt>
                <c:pt idx="8692">
                  <c:v>42488</c:v>
                </c:pt>
                <c:pt idx="8693">
                  <c:v>42489</c:v>
                </c:pt>
                <c:pt idx="8694">
                  <c:v>42492</c:v>
                </c:pt>
                <c:pt idx="8695">
                  <c:v>42493</c:v>
                </c:pt>
                <c:pt idx="8696">
                  <c:v>42494</c:v>
                </c:pt>
                <c:pt idx="8697">
                  <c:v>42495</c:v>
                </c:pt>
                <c:pt idx="8698">
                  <c:v>42496</c:v>
                </c:pt>
                <c:pt idx="8699">
                  <c:v>42499</c:v>
                </c:pt>
                <c:pt idx="8700">
                  <c:v>42500</c:v>
                </c:pt>
                <c:pt idx="8701">
                  <c:v>42501</c:v>
                </c:pt>
                <c:pt idx="8702">
                  <c:v>42502</c:v>
                </c:pt>
                <c:pt idx="8703">
                  <c:v>42503</c:v>
                </c:pt>
                <c:pt idx="8704">
                  <c:v>42506</c:v>
                </c:pt>
                <c:pt idx="8705">
                  <c:v>42507</c:v>
                </c:pt>
                <c:pt idx="8706">
                  <c:v>42508</c:v>
                </c:pt>
                <c:pt idx="8707">
                  <c:v>42509</c:v>
                </c:pt>
                <c:pt idx="8708">
                  <c:v>42510</c:v>
                </c:pt>
                <c:pt idx="8709">
                  <c:v>42513</c:v>
                </c:pt>
                <c:pt idx="8710">
                  <c:v>42514</c:v>
                </c:pt>
                <c:pt idx="8711">
                  <c:v>42515</c:v>
                </c:pt>
                <c:pt idx="8712">
                  <c:v>42516</c:v>
                </c:pt>
                <c:pt idx="8713">
                  <c:v>42517</c:v>
                </c:pt>
                <c:pt idx="8714">
                  <c:v>42520</c:v>
                </c:pt>
                <c:pt idx="8715">
                  <c:v>42521</c:v>
                </c:pt>
                <c:pt idx="8716">
                  <c:v>42522</c:v>
                </c:pt>
                <c:pt idx="8717">
                  <c:v>42523</c:v>
                </c:pt>
                <c:pt idx="8718">
                  <c:v>42524</c:v>
                </c:pt>
                <c:pt idx="8719">
                  <c:v>42527</c:v>
                </c:pt>
                <c:pt idx="8720">
                  <c:v>42528</c:v>
                </c:pt>
                <c:pt idx="8721">
                  <c:v>42529</c:v>
                </c:pt>
                <c:pt idx="8722">
                  <c:v>42530</c:v>
                </c:pt>
                <c:pt idx="8723">
                  <c:v>42531</c:v>
                </c:pt>
                <c:pt idx="8724">
                  <c:v>42534</c:v>
                </c:pt>
                <c:pt idx="8725">
                  <c:v>42535</c:v>
                </c:pt>
                <c:pt idx="8726">
                  <c:v>42536</c:v>
                </c:pt>
                <c:pt idx="8727">
                  <c:v>42537</c:v>
                </c:pt>
                <c:pt idx="8728">
                  <c:v>42538</c:v>
                </c:pt>
                <c:pt idx="8729">
                  <c:v>42541</c:v>
                </c:pt>
                <c:pt idx="8730">
                  <c:v>42542</c:v>
                </c:pt>
                <c:pt idx="8731">
                  <c:v>42543</c:v>
                </c:pt>
                <c:pt idx="8732">
                  <c:v>42544</c:v>
                </c:pt>
                <c:pt idx="8733">
                  <c:v>42545</c:v>
                </c:pt>
                <c:pt idx="8734">
                  <c:v>42548</c:v>
                </c:pt>
                <c:pt idx="8735">
                  <c:v>42549</c:v>
                </c:pt>
                <c:pt idx="8736">
                  <c:v>42550</c:v>
                </c:pt>
                <c:pt idx="8737">
                  <c:v>42551</c:v>
                </c:pt>
                <c:pt idx="8738">
                  <c:v>42552</c:v>
                </c:pt>
                <c:pt idx="8739">
                  <c:v>42555</c:v>
                </c:pt>
                <c:pt idx="8740">
                  <c:v>42556</c:v>
                </c:pt>
                <c:pt idx="8741">
                  <c:v>42557</c:v>
                </c:pt>
                <c:pt idx="8742">
                  <c:v>42558</c:v>
                </c:pt>
                <c:pt idx="8743">
                  <c:v>42559</c:v>
                </c:pt>
                <c:pt idx="8744">
                  <c:v>42562</c:v>
                </c:pt>
                <c:pt idx="8745">
                  <c:v>42563</c:v>
                </c:pt>
                <c:pt idx="8746">
                  <c:v>42564</c:v>
                </c:pt>
                <c:pt idx="8747">
                  <c:v>42565</c:v>
                </c:pt>
                <c:pt idx="8748">
                  <c:v>42566</c:v>
                </c:pt>
                <c:pt idx="8749">
                  <c:v>42569</c:v>
                </c:pt>
                <c:pt idx="8750">
                  <c:v>42570</c:v>
                </c:pt>
                <c:pt idx="8751">
                  <c:v>42571</c:v>
                </c:pt>
                <c:pt idx="8752">
                  <c:v>42572</c:v>
                </c:pt>
                <c:pt idx="8753">
                  <c:v>42573</c:v>
                </c:pt>
                <c:pt idx="8754">
                  <c:v>42576</c:v>
                </c:pt>
                <c:pt idx="8755">
                  <c:v>42577</c:v>
                </c:pt>
                <c:pt idx="8756">
                  <c:v>42578</c:v>
                </c:pt>
                <c:pt idx="8757">
                  <c:v>42579</c:v>
                </c:pt>
                <c:pt idx="8758">
                  <c:v>42580</c:v>
                </c:pt>
                <c:pt idx="8759">
                  <c:v>42583</c:v>
                </c:pt>
                <c:pt idx="8760">
                  <c:v>42584</c:v>
                </c:pt>
                <c:pt idx="8761">
                  <c:v>42585</c:v>
                </c:pt>
                <c:pt idx="8762">
                  <c:v>42586</c:v>
                </c:pt>
                <c:pt idx="8763">
                  <c:v>42587</c:v>
                </c:pt>
                <c:pt idx="8764">
                  <c:v>42590</c:v>
                </c:pt>
                <c:pt idx="8765">
                  <c:v>42591</c:v>
                </c:pt>
                <c:pt idx="8766">
                  <c:v>42592</c:v>
                </c:pt>
                <c:pt idx="8767">
                  <c:v>42593</c:v>
                </c:pt>
                <c:pt idx="8768">
                  <c:v>42594</c:v>
                </c:pt>
                <c:pt idx="8769">
                  <c:v>42597</c:v>
                </c:pt>
                <c:pt idx="8770">
                  <c:v>42598</c:v>
                </c:pt>
                <c:pt idx="8771">
                  <c:v>42599</c:v>
                </c:pt>
                <c:pt idx="8772">
                  <c:v>42600</c:v>
                </c:pt>
                <c:pt idx="8773">
                  <c:v>42601</c:v>
                </c:pt>
                <c:pt idx="8774">
                  <c:v>42604</c:v>
                </c:pt>
                <c:pt idx="8775">
                  <c:v>42605</c:v>
                </c:pt>
                <c:pt idx="8776">
                  <c:v>42606</c:v>
                </c:pt>
                <c:pt idx="8777">
                  <c:v>42607</c:v>
                </c:pt>
                <c:pt idx="8778">
                  <c:v>42608</c:v>
                </c:pt>
                <c:pt idx="8779">
                  <c:v>42611</c:v>
                </c:pt>
                <c:pt idx="8780">
                  <c:v>42612</c:v>
                </c:pt>
                <c:pt idx="8781">
                  <c:v>42613</c:v>
                </c:pt>
                <c:pt idx="8782">
                  <c:v>42614</c:v>
                </c:pt>
                <c:pt idx="8783">
                  <c:v>42615</c:v>
                </c:pt>
                <c:pt idx="8784">
                  <c:v>42618</c:v>
                </c:pt>
                <c:pt idx="8785">
                  <c:v>42619</c:v>
                </c:pt>
                <c:pt idx="8786">
                  <c:v>42620</c:v>
                </c:pt>
                <c:pt idx="8787">
                  <c:v>42621</c:v>
                </c:pt>
                <c:pt idx="8788">
                  <c:v>42622</c:v>
                </c:pt>
                <c:pt idx="8789">
                  <c:v>42625</c:v>
                </c:pt>
                <c:pt idx="8790">
                  <c:v>42626</c:v>
                </c:pt>
                <c:pt idx="8791">
                  <c:v>42627</c:v>
                </c:pt>
                <c:pt idx="8792">
                  <c:v>42628</c:v>
                </c:pt>
                <c:pt idx="8793">
                  <c:v>42629</c:v>
                </c:pt>
                <c:pt idx="8794">
                  <c:v>42632</c:v>
                </c:pt>
                <c:pt idx="8795">
                  <c:v>42633</c:v>
                </c:pt>
                <c:pt idx="8796">
                  <c:v>42634</c:v>
                </c:pt>
                <c:pt idx="8797">
                  <c:v>42635</c:v>
                </c:pt>
                <c:pt idx="8798">
                  <c:v>42636</c:v>
                </c:pt>
                <c:pt idx="8799">
                  <c:v>42639</c:v>
                </c:pt>
                <c:pt idx="8800">
                  <c:v>42640</c:v>
                </c:pt>
                <c:pt idx="8801">
                  <c:v>42641</c:v>
                </c:pt>
                <c:pt idx="8802">
                  <c:v>42642</c:v>
                </c:pt>
                <c:pt idx="8803">
                  <c:v>42643</c:v>
                </c:pt>
                <c:pt idx="8804">
                  <c:v>42646</c:v>
                </c:pt>
                <c:pt idx="8805">
                  <c:v>42647</c:v>
                </c:pt>
                <c:pt idx="8806">
                  <c:v>42648</c:v>
                </c:pt>
                <c:pt idx="8807">
                  <c:v>42649</c:v>
                </c:pt>
                <c:pt idx="8808">
                  <c:v>42650</c:v>
                </c:pt>
                <c:pt idx="8809">
                  <c:v>42653</c:v>
                </c:pt>
                <c:pt idx="8810">
                  <c:v>42654</c:v>
                </c:pt>
                <c:pt idx="8811">
                  <c:v>42655</c:v>
                </c:pt>
                <c:pt idx="8812">
                  <c:v>42656</c:v>
                </c:pt>
                <c:pt idx="8813">
                  <c:v>42657</c:v>
                </c:pt>
                <c:pt idx="8814">
                  <c:v>42660</c:v>
                </c:pt>
                <c:pt idx="8815">
                  <c:v>42661</c:v>
                </c:pt>
                <c:pt idx="8816">
                  <c:v>42662</c:v>
                </c:pt>
                <c:pt idx="8817">
                  <c:v>42663</c:v>
                </c:pt>
                <c:pt idx="8818">
                  <c:v>42664</c:v>
                </c:pt>
                <c:pt idx="8819">
                  <c:v>42667</c:v>
                </c:pt>
                <c:pt idx="8820">
                  <c:v>42668</c:v>
                </c:pt>
                <c:pt idx="8821">
                  <c:v>42669</c:v>
                </c:pt>
                <c:pt idx="8822">
                  <c:v>42670</c:v>
                </c:pt>
                <c:pt idx="8823">
                  <c:v>42671</c:v>
                </c:pt>
                <c:pt idx="8824">
                  <c:v>42674</c:v>
                </c:pt>
                <c:pt idx="8825">
                  <c:v>42675</c:v>
                </c:pt>
                <c:pt idx="8826">
                  <c:v>42676</c:v>
                </c:pt>
                <c:pt idx="8827">
                  <c:v>42677</c:v>
                </c:pt>
                <c:pt idx="8828">
                  <c:v>42678</c:v>
                </c:pt>
                <c:pt idx="8829">
                  <c:v>42681</c:v>
                </c:pt>
                <c:pt idx="8830">
                  <c:v>42682</c:v>
                </c:pt>
                <c:pt idx="8831">
                  <c:v>42683</c:v>
                </c:pt>
                <c:pt idx="8832">
                  <c:v>42684</c:v>
                </c:pt>
                <c:pt idx="8833">
                  <c:v>42685</c:v>
                </c:pt>
                <c:pt idx="8834">
                  <c:v>42688</c:v>
                </c:pt>
                <c:pt idx="8835">
                  <c:v>42689</c:v>
                </c:pt>
                <c:pt idx="8836">
                  <c:v>42690</c:v>
                </c:pt>
                <c:pt idx="8837">
                  <c:v>42691</c:v>
                </c:pt>
                <c:pt idx="8838">
                  <c:v>42692</c:v>
                </c:pt>
                <c:pt idx="8839">
                  <c:v>42695</c:v>
                </c:pt>
                <c:pt idx="8840">
                  <c:v>42696</c:v>
                </c:pt>
                <c:pt idx="8841">
                  <c:v>42697</c:v>
                </c:pt>
                <c:pt idx="8842">
                  <c:v>42698</c:v>
                </c:pt>
                <c:pt idx="8843">
                  <c:v>42699</c:v>
                </c:pt>
                <c:pt idx="8844">
                  <c:v>42702</c:v>
                </c:pt>
                <c:pt idx="8845">
                  <c:v>42703</c:v>
                </c:pt>
                <c:pt idx="8846">
                  <c:v>42704</c:v>
                </c:pt>
                <c:pt idx="8847">
                  <c:v>42705</c:v>
                </c:pt>
                <c:pt idx="8848">
                  <c:v>42706</c:v>
                </c:pt>
                <c:pt idx="8849">
                  <c:v>42709</c:v>
                </c:pt>
                <c:pt idx="8850">
                  <c:v>42710</c:v>
                </c:pt>
                <c:pt idx="8851">
                  <c:v>42711</c:v>
                </c:pt>
                <c:pt idx="8852">
                  <c:v>42712</c:v>
                </c:pt>
                <c:pt idx="8853">
                  <c:v>42713</c:v>
                </c:pt>
                <c:pt idx="8854">
                  <c:v>42716</c:v>
                </c:pt>
                <c:pt idx="8855">
                  <c:v>42717</c:v>
                </c:pt>
                <c:pt idx="8856">
                  <c:v>42718</c:v>
                </c:pt>
                <c:pt idx="8857">
                  <c:v>42719</c:v>
                </c:pt>
                <c:pt idx="8858">
                  <c:v>42720</c:v>
                </c:pt>
                <c:pt idx="8859">
                  <c:v>42723</c:v>
                </c:pt>
                <c:pt idx="8860">
                  <c:v>42724</c:v>
                </c:pt>
                <c:pt idx="8861">
                  <c:v>42725</c:v>
                </c:pt>
                <c:pt idx="8862">
                  <c:v>42726</c:v>
                </c:pt>
                <c:pt idx="8863">
                  <c:v>42727</c:v>
                </c:pt>
                <c:pt idx="8864">
                  <c:v>42730</c:v>
                </c:pt>
                <c:pt idx="8865">
                  <c:v>42731</c:v>
                </c:pt>
                <c:pt idx="8866">
                  <c:v>42732</c:v>
                </c:pt>
                <c:pt idx="8867">
                  <c:v>42733</c:v>
                </c:pt>
                <c:pt idx="8868">
                  <c:v>42734</c:v>
                </c:pt>
                <c:pt idx="8869">
                  <c:v>42737</c:v>
                </c:pt>
                <c:pt idx="8870">
                  <c:v>42738</c:v>
                </c:pt>
                <c:pt idx="8871">
                  <c:v>42739</c:v>
                </c:pt>
                <c:pt idx="8872">
                  <c:v>42740</c:v>
                </c:pt>
                <c:pt idx="8873">
                  <c:v>42741</c:v>
                </c:pt>
                <c:pt idx="8874">
                  <c:v>42744</c:v>
                </c:pt>
                <c:pt idx="8875">
                  <c:v>42745</c:v>
                </c:pt>
                <c:pt idx="8876">
                  <c:v>42746</c:v>
                </c:pt>
                <c:pt idx="8877">
                  <c:v>42747</c:v>
                </c:pt>
                <c:pt idx="8878">
                  <c:v>42748</c:v>
                </c:pt>
                <c:pt idx="8879">
                  <c:v>42751</c:v>
                </c:pt>
                <c:pt idx="8880">
                  <c:v>42752</c:v>
                </c:pt>
                <c:pt idx="8881">
                  <c:v>42753</c:v>
                </c:pt>
                <c:pt idx="8882">
                  <c:v>42754</c:v>
                </c:pt>
                <c:pt idx="8883">
                  <c:v>42755</c:v>
                </c:pt>
                <c:pt idx="8884">
                  <c:v>42758</c:v>
                </c:pt>
                <c:pt idx="8885">
                  <c:v>42759</c:v>
                </c:pt>
                <c:pt idx="8886">
                  <c:v>42760</c:v>
                </c:pt>
                <c:pt idx="8887">
                  <c:v>42761</c:v>
                </c:pt>
                <c:pt idx="8888">
                  <c:v>42762</c:v>
                </c:pt>
                <c:pt idx="8889">
                  <c:v>42765</c:v>
                </c:pt>
                <c:pt idx="8890">
                  <c:v>42766</c:v>
                </c:pt>
                <c:pt idx="8891">
                  <c:v>42767</c:v>
                </c:pt>
                <c:pt idx="8892">
                  <c:v>42768</c:v>
                </c:pt>
                <c:pt idx="8893">
                  <c:v>42769</c:v>
                </c:pt>
                <c:pt idx="8894">
                  <c:v>42772</c:v>
                </c:pt>
                <c:pt idx="8895">
                  <c:v>42773</c:v>
                </c:pt>
                <c:pt idx="8896">
                  <c:v>42774</c:v>
                </c:pt>
                <c:pt idx="8897">
                  <c:v>42775</c:v>
                </c:pt>
                <c:pt idx="8898">
                  <c:v>42776</c:v>
                </c:pt>
                <c:pt idx="8899">
                  <c:v>42779</c:v>
                </c:pt>
                <c:pt idx="8900">
                  <c:v>42780</c:v>
                </c:pt>
                <c:pt idx="8901">
                  <c:v>42781</c:v>
                </c:pt>
                <c:pt idx="8902">
                  <c:v>42782</c:v>
                </c:pt>
                <c:pt idx="8903">
                  <c:v>42783</c:v>
                </c:pt>
                <c:pt idx="8904">
                  <c:v>42786</c:v>
                </c:pt>
                <c:pt idx="8905">
                  <c:v>42787</c:v>
                </c:pt>
                <c:pt idx="8906">
                  <c:v>42788</c:v>
                </c:pt>
                <c:pt idx="8907">
                  <c:v>42789</c:v>
                </c:pt>
                <c:pt idx="8908">
                  <c:v>42790</c:v>
                </c:pt>
                <c:pt idx="8909">
                  <c:v>42793</c:v>
                </c:pt>
                <c:pt idx="8910">
                  <c:v>42794</c:v>
                </c:pt>
                <c:pt idx="8911">
                  <c:v>42795</c:v>
                </c:pt>
                <c:pt idx="8912">
                  <c:v>42796</c:v>
                </c:pt>
                <c:pt idx="8913">
                  <c:v>42797</c:v>
                </c:pt>
                <c:pt idx="8914">
                  <c:v>42800</c:v>
                </c:pt>
                <c:pt idx="8915">
                  <c:v>42801</c:v>
                </c:pt>
                <c:pt idx="8916">
                  <c:v>42802</c:v>
                </c:pt>
                <c:pt idx="8917">
                  <c:v>42803</c:v>
                </c:pt>
                <c:pt idx="8918">
                  <c:v>42804</c:v>
                </c:pt>
                <c:pt idx="8919">
                  <c:v>42807</c:v>
                </c:pt>
                <c:pt idx="8920">
                  <c:v>42808</c:v>
                </c:pt>
                <c:pt idx="8921">
                  <c:v>42809</c:v>
                </c:pt>
                <c:pt idx="8922">
                  <c:v>42810</c:v>
                </c:pt>
                <c:pt idx="8923">
                  <c:v>42811</c:v>
                </c:pt>
                <c:pt idx="8924">
                  <c:v>42814</c:v>
                </c:pt>
                <c:pt idx="8925">
                  <c:v>42815</c:v>
                </c:pt>
                <c:pt idx="8926">
                  <c:v>42816</c:v>
                </c:pt>
                <c:pt idx="8927">
                  <c:v>42817</c:v>
                </c:pt>
                <c:pt idx="8928">
                  <c:v>42818</c:v>
                </c:pt>
                <c:pt idx="8929">
                  <c:v>42821</c:v>
                </c:pt>
                <c:pt idx="8930">
                  <c:v>42822</c:v>
                </c:pt>
                <c:pt idx="8931">
                  <c:v>42823</c:v>
                </c:pt>
                <c:pt idx="8932">
                  <c:v>42824</c:v>
                </c:pt>
                <c:pt idx="8933">
                  <c:v>42825</c:v>
                </c:pt>
                <c:pt idx="8934">
                  <c:v>42828</c:v>
                </c:pt>
                <c:pt idx="8935">
                  <c:v>42829</c:v>
                </c:pt>
                <c:pt idx="8936">
                  <c:v>42830</c:v>
                </c:pt>
                <c:pt idx="8937">
                  <c:v>42831</c:v>
                </c:pt>
                <c:pt idx="8938">
                  <c:v>42832</c:v>
                </c:pt>
                <c:pt idx="8939">
                  <c:v>42835</c:v>
                </c:pt>
                <c:pt idx="8940">
                  <c:v>42836</c:v>
                </c:pt>
                <c:pt idx="8941">
                  <c:v>42837</c:v>
                </c:pt>
                <c:pt idx="8942">
                  <c:v>42838</c:v>
                </c:pt>
                <c:pt idx="8943">
                  <c:v>42839</c:v>
                </c:pt>
                <c:pt idx="8944">
                  <c:v>42842</c:v>
                </c:pt>
                <c:pt idx="8945">
                  <c:v>42843</c:v>
                </c:pt>
                <c:pt idx="8946">
                  <c:v>42844</c:v>
                </c:pt>
                <c:pt idx="8947">
                  <c:v>42845</c:v>
                </c:pt>
                <c:pt idx="8948">
                  <c:v>42846</c:v>
                </c:pt>
                <c:pt idx="8949">
                  <c:v>42849</c:v>
                </c:pt>
                <c:pt idx="8950">
                  <c:v>42850</c:v>
                </c:pt>
                <c:pt idx="8951">
                  <c:v>42851</c:v>
                </c:pt>
                <c:pt idx="8952">
                  <c:v>42852</c:v>
                </c:pt>
                <c:pt idx="8953">
                  <c:v>42853</c:v>
                </c:pt>
                <c:pt idx="8954">
                  <c:v>42856</c:v>
                </c:pt>
                <c:pt idx="8955">
                  <c:v>42857</c:v>
                </c:pt>
                <c:pt idx="8956">
                  <c:v>42858</c:v>
                </c:pt>
                <c:pt idx="8957">
                  <c:v>42859</c:v>
                </c:pt>
                <c:pt idx="8958">
                  <c:v>42860</c:v>
                </c:pt>
                <c:pt idx="8959">
                  <c:v>42863</c:v>
                </c:pt>
                <c:pt idx="8960">
                  <c:v>42864</c:v>
                </c:pt>
                <c:pt idx="8961">
                  <c:v>42865</c:v>
                </c:pt>
                <c:pt idx="8962">
                  <c:v>42866</c:v>
                </c:pt>
                <c:pt idx="8963">
                  <c:v>42867</c:v>
                </c:pt>
                <c:pt idx="8964">
                  <c:v>42870</c:v>
                </c:pt>
                <c:pt idx="8965">
                  <c:v>42871</c:v>
                </c:pt>
                <c:pt idx="8966">
                  <c:v>42872</c:v>
                </c:pt>
                <c:pt idx="8967">
                  <c:v>42873</c:v>
                </c:pt>
                <c:pt idx="8968">
                  <c:v>42874</c:v>
                </c:pt>
                <c:pt idx="8969">
                  <c:v>42877</c:v>
                </c:pt>
                <c:pt idx="8970">
                  <c:v>42878</c:v>
                </c:pt>
                <c:pt idx="8971">
                  <c:v>42879</c:v>
                </c:pt>
                <c:pt idx="8972">
                  <c:v>42880</c:v>
                </c:pt>
                <c:pt idx="8973">
                  <c:v>42881</c:v>
                </c:pt>
                <c:pt idx="8974">
                  <c:v>42884</c:v>
                </c:pt>
                <c:pt idx="8975">
                  <c:v>42885</c:v>
                </c:pt>
                <c:pt idx="8976">
                  <c:v>42886</c:v>
                </c:pt>
                <c:pt idx="8977">
                  <c:v>42887</c:v>
                </c:pt>
                <c:pt idx="8978">
                  <c:v>42888</c:v>
                </c:pt>
                <c:pt idx="8979">
                  <c:v>42891</c:v>
                </c:pt>
                <c:pt idx="8980">
                  <c:v>42892</c:v>
                </c:pt>
                <c:pt idx="8981">
                  <c:v>42893</c:v>
                </c:pt>
                <c:pt idx="8982">
                  <c:v>42894</c:v>
                </c:pt>
                <c:pt idx="8983">
                  <c:v>42895</c:v>
                </c:pt>
                <c:pt idx="8984">
                  <c:v>42898</c:v>
                </c:pt>
                <c:pt idx="8985">
                  <c:v>42899</c:v>
                </c:pt>
                <c:pt idx="8986">
                  <c:v>42900</c:v>
                </c:pt>
                <c:pt idx="8987">
                  <c:v>42901</c:v>
                </c:pt>
                <c:pt idx="8988">
                  <c:v>42902</c:v>
                </c:pt>
                <c:pt idx="8989">
                  <c:v>42905</c:v>
                </c:pt>
                <c:pt idx="8990">
                  <c:v>42906</c:v>
                </c:pt>
                <c:pt idx="8991">
                  <c:v>42907</c:v>
                </c:pt>
                <c:pt idx="8992">
                  <c:v>42908</c:v>
                </c:pt>
                <c:pt idx="8993">
                  <c:v>42909</c:v>
                </c:pt>
                <c:pt idx="8994">
                  <c:v>42912</c:v>
                </c:pt>
                <c:pt idx="8995">
                  <c:v>42913</c:v>
                </c:pt>
                <c:pt idx="8996">
                  <c:v>42914</c:v>
                </c:pt>
                <c:pt idx="8997">
                  <c:v>42915</c:v>
                </c:pt>
                <c:pt idx="8998">
                  <c:v>42916</c:v>
                </c:pt>
                <c:pt idx="8999">
                  <c:v>42919</c:v>
                </c:pt>
                <c:pt idx="9000">
                  <c:v>42920</c:v>
                </c:pt>
                <c:pt idx="9001">
                  <c:v>42921</c:v>
                </c:pt>
                <c:pt idx="9002">
                  <c:v>42922</c:v>
                </c:pt>
                <c:pt idx="9003">
                  <c:v>42923</c:v>
                </c:pt>
                <c:pt idx="9004">
                  <c:v>42926</c:v>
                </c:pt>
                <c:pt idx="9005">
                  <c:v>42927</c:v>
                </c:pt>
                <c:pt idx="9006">
                  <c:v>42928</c:v>
                </c:pt>
                <c:pt idx="9007">
                  <c:v>42929</c:v>
                </c:pt>
                <c:pt idx="9008">
                  <c:v>42930</c:v>
                </c:pt>
                <c:pt idx="9009">
                  <c:v>42933</c:v>
                </c:pt>
                <c:pt idx="9010">
                  <c:v>42934</c:v>
                </c:pt>
                <c:pt idx="9011">
                  <c:v>42935</c:v>
                </c:pt>
                <c:pt idx="9012">
                  <c:v>42936</c:v>
                </c:pt>
                <c:pt idx="9013">
                  <c:v>42937</c:v>
                </c:pt>
                <c:pt idx="9014">
                  <c:v>42940</c:v>
                </c:pt>
                <c:pt idx="9015">
                  <c:v>42941</c:v>
                </c:pt>
                <c:pt idx="9016">
                  <c:v>42942</c:v>
                </c:pt>
                <c:pt idx="9017">
                  <c:v>42943</c:v>
                </c:pt>
                <c:pt idx="9018">
                  <c:v>42944</c:v>
                </c:pt>
                <c:pt idx="9019">
                  <c:v>42947</c:v>
                </c:pt>
                <c:pt idx="9020">
                  <c:v>42948</c:v>
                </c:pt>
                <c:pt idx="9021">
                  <c:v>42949</c:v>
                </c:pt>
                <c:pt idx="9022">
                  <c:v>42950</c:v>
                </c:pt>
                <c:pt idx="9023">
                  <c:v>42951</c:v>
                </c:pt>
                <c:pt idx="9024">
                  <c:v>42954</c:v>
                </c:pt>
                <c:pt idx="9025">
                  <c:v>42955</c:v>
                </c:pt>
                <c:pt idx="9026">
                  <c:v>42956</c:v>
                </c:pt>
                <c:pt idx="9027">
                  <c:v>42957</c:v>
                </c:pt>
                <c:pt idx="9028">
                  <c:v>42958</c:v>
                </c:pt>
                <c:pt idx="9029">
                  <c:v>42961</c:v>
                </c:pt>
                <c:pt idx="9030">
                  <c:v>42962</c:v>
                </c:pt>
                <c:pt idx="9031">
                  <c:v>42963</c:v>
                </c:pt>
                <c:pt idx="9032">
                  <c:v>42964</c:v>
                </c:pt>
                <c:pt idx="9033">
                  <c:v>42965</c:v>
                </c:pt>
                <c:pt idx="9034">
                  <c:v>42968</c:v>
                </c:pt>
                <c:pt idx="9035">
                  <c:v>42969</c:v>
                </c:pt>
                <c:pt idx="9036">
                  <c:v>42970</c:v>
                </c:pt>
                <c:pt idx="9037">
                  <c:v>42971</c:v>
                </c:pt>
                <c:pt idx="9038">
                  <c:v>42972</c:v>
                </c:pt>
                <c:pt idx="9039">
                  <c:v>42975</c:v>
                </c:pt>
                <c:pt idx="9040">
                  <c:v>42976</c:v>
                </c:pt>
                <c:pt idx="9041">
                  <c:v>42977</c:v>
                </c:pt>
                <c:pt idx="9042">
                  <c:v>42978</c:v>
                </c:pt>
                <c:pt idx="9043">
                  <c:v>42979</c:v>
                </c:pt>
                <c:pt idx="9044">
                  <c:v>42982</c:v>
                </c:pt>
                <c:pt idx="9045">
                  <c:v>42983</c:v>
                </c:pt>
                <c:pt idx="9046">
                  <c:v>42984</c:v>
                </c:pt>
                <c:pt idx="9047">
                  <c:v>42985</c:v>
                </c:pt>
                <c:pt idx="9048">
                  <c:v>42986</c:v>
                </c:pt>
                <c:pt idx="9049">
                  <c:v>42989</c:v>
                </c:pt>
                <c:pt idx="9050">
                  <c:v>42990</c:v>
                </c:pt>
                <c:pt idx="9051">
                  <c:v>42991</c:v>
                </c:pt>
                <c:pt idx="9052">
                  <c:v>42992</c:v>
                </c:pt>
                <c:pt idx="9053">
                  <c:v>42993</c:v>
                </c:pt>
                <c:pt idx="9054">
                  <c:v>42996</c:v>
                </c:pt>
                <c:pt idx="9055">
                  <c:v>42997</c:v>
                </c:pt>
                <c:pt idx="9056">
                  <c:v>42998</c:v>
                </c:pt>
                <c:pt idx="9057">
                  <c:v>42999</c:v>
                </c:pt>
                <c:pt idx="9058">
                  <c:v>43000</c:v>
                </c:pt>
                <c:pt idx="9059">
                  <c:v>43003</c:v>
                </c:pt>
                <c:pt idx="9060">
                  <c:v>43004</c:v>
                </c:pt>
                <c:pt idx="9061">
                  <c:v>43005</c:v>
                </c:pt>
                <c:pt idx="9062">
                  <c:v>43006</c:v>
                </c:pt>
                <c:pt idx="9063">
                  <c:v>43007</c:v>
                </c:pt>
                <c:pt idx="9064">
                  <c:v>43010</c:v>
                </c:pt>
                <c:pt idx="9065">
                  <c:v>43011</c:v>
                </c:pt>
                <c:pt idx="9066">
                  <c:v>43012</c:v>
                </c:pt>
                <c:pt idx="9067">
                  <c:v>43013</c:v>
                </c:pt>
                <c:pt idx="9068">
                  <c:v>43014</c:v>
                </c:pt>
                <c:pt idx="9069">
                  <c:v>43017</c:v>
                </c:pt>
                <c:pt idx="9070">
                  <c:v>43018</c:v>
                </c:pt>
                <c:pt idx="9071">
                  <c:v>43019</c:v>
                </c:pt>
                <c:pt idx="9072">
                  <c:v>43020</c:v>
                </c:pt>
                <c:pt idx="9073">
                  <c:v>43021</c:v>
                </c:pt>
                <c:pt idx="9074">
                  <c:v>43024</c:v>
                </c:pt>
                <c:pt idx="9075">
                  <c:v>43025</c:v>
                </c:pt>
                <c:pt idx="9076">
                  <c:v>43026</c:v>
                </c:pt>
                <c:pt idx="9077">
                  <c:v>43027</c:v>
                </c:pt>
                <c:pt idx="9078">
                  <c:v>43028</c:v>
                </c:pt>
                <c:pt idx="9079">
                  <c:v>43031</c:v>
                </c:pt>
                <c:pt idx="9080">
                  <c:v>43032</c:v>
                </c:pt>
                <c:pt idx="9081">
                  <c:v>43033</c:v>
                </c:pt>
                <c:pt idx="9082">
                  <c:v>43034</c:v>
                </c:pt>
                <c:pt idx="9083">
                  <c:v>43035</c:v>
                </c:pt>
                <c:pt idx="9084">
                  <c:v>43038</c:v>
                </c:pt>
                <c:pt idx="9085">
                  <c:v>43039</c:v>
                </c:pt>
                <c:pt idx="9086">
                  <c:v>43040</c:v>
                </c:pt>
                <c:pt idx="9087">
                  <c:v>43041</c:v>
                </c:pt>
                <c:pt idx="9088">
                  <c:v>43042</c:v>
                </c:pt>
                <c:pt idx="9089">
                  <c:v>43045</c:v>
                </c:pt>
                <c:pt idx="9090">
                  <c:v>43046</c:v>
                </c:pt>
                <c:pt idx="9091">
                  <c:v>43047</c:v>
                </c:pt>
                <c:pt idx="9092">
                  <c:v>43048</c:v>
                </c:pt>
                <c:pt idx="9093">
                  <c:v>43049</c:v>
                </c:pt>
                <c:pt idx="9094">
                  <c:v>43052</c:v>
                </c:pt>
                <c:pt idx="9095">
                  <c:v>43053</c:v>
                </c:pt>
                <c:pt idx="9096">
                  <c:v>43054</c:v>
                </c:pt>
                <c:pt idx="9097">
                  <c:v>43055</c:v>
                </c:pt>
                <c:pt idx="9098">
                  <c:v>43056</c:v>
                </c:pt>
                <c:pt idx="9099">
                  <c:v>43059</c:v>
                </c:pt>
                <c:pt idx="9100">
                  <c:v>43060</c:v>
                </c:pt>
                <c:pt idx="9101">
                  <c:v>43061</c:v>
                </c:pt>
                <c:pt idx="9102">
                  <c:v>43062</c:v>
                </c:pt>
                <c:pt idx="9103">
                  <c:v>43063</c:v>
                </c:pt>
                <c:pt idx="9104">
                  <c:v>43066</c:v>
                </c:pt>
                <c:pt idx="9105">
                  <c:v>43067</c:v>
                </c:pt>
                <c:pt idx="9106">
                  <c:v>43068</c:v>
                </c:pt>
                <c:pt idx="9107">
                  <c:v>43069</c:v>
                </c:pt>
                <c:pt idx="9108">
                  <c:v>43070</c:v>
                </c:pt>
                <c:pt idx="9109">
                  <c:v>43073</c:v>
                </c:pt>
                <c:pt idx="9110">
                  <c:v>43074</c:v>
                </c:pt>
                <c:pt idx="9111">
                  <c:v>43075</c:v>
                </c:pt>
                <c:pt idx="9112">
                  <c:v>43076</c:v>
                </c:pt>
                <c:pt idx="9113">
                  <c:v>43077</c:v>
                </c:pt>
                <c:pt idx="9114">
                  <c:v>43080</c:v>
                </c:pt>
                <c:pt idx="9115">
                  <c:v>43081</c:v>
                </c:pt>
                <c:pt idx="9116">
                  <c:v>43082</c:v>
                </c:pt>
                <c:pt idx="9117">
                  <c:v>43083</c:v>
                </c:pt>
                <c:pt idx="9118">
                  <c:v>43084</c:v>
                </c:pt>
                <c:pt idx="9119">
                  <c:v>43087</c:v>
                </c:pt>
                <c:pt idx="9120">
                  <c:v>43088</c:v>
                </c:pt>
                <c:pt idx="9121">
                  <c:v>43089</c:v>
                </c:pt>
                <c:pt idx="9122">
                  <c:v>43090</c:v>
                </c:pt>
                <c:pt idx="9123">
                  <c:v>43091</c:v>
                </c:pt>
                <c:pt idx="9124">
                  <c:v>43094</c:v>
                </c:pt>
                <c:pt idx="9125">
                  <c:v>43095</c:v>
                </c:pt>
                <c:pt idx="9126">
                  <c:v>43096</c:v>
                </c:pt>
                <c:pt idx="9127">
                  <c:v>43097</c:v>
                </c:pt>
                <c:pt idx="9128">
                  <c:v>43098</c:v>
                </c:pt>
                <c:pt idx="9129">
                  <c:v>43101</c:v>
                </c:pt>
                <c:pt idx="9130">
                  <c:v>43102</c:v>
                </c:pt>
                <c:pt idx="9131">
                  <c:v>43103</c:v>
                </c:pt>
                <c:pt idx="9132">
                  <c:v>43104</c:v>
                </c:pt>
                <c:pt idx="9133">
                  <c:v>43105</c:v>
                </c:pt>
                <c:pt idx="9134">
                  <c:v>43108</c:v>
                </c:pt>
                <c:pt idx="9135">
                  <c:v>43109</c:v>
                </c:pt>
                <c:pt idx="9136">
                  <c:v>43110</c:v>
                </c:pt>
                <c:pt idx="9137">
                  <c:v>43111</c:v>
                </c:pt>
                <c:pt idx="9138">
                  <c:v>43112</c:v>
                </c:pt>
                <c:pt idx="9139">
                  <c:v>43115</c:v>
                </c:pt>
                <c:pt idx="9140">
                  <c:v>43116</c:v>
                </c:pt>
                <c:pt idx="9141">
                  <c:v>43117</c:v>
                </c:pt>
                <c:pt idx="9142">
                  <c:v>43118</c:v>
                </c:pt>
                <c:pt idx="9143">
                  <c:v>43119</c:v>
                </c:pt>
                <c:pt idx="9144">
                  <c:v>43122</c:v>
                </c:pt>
                <c:pt idx="9145">
                  <c:v>43123</c:v>
                </c:pt>
                <c:pt idx="9146">
                  <c:v>43124</c:v>
                </c:pt>
                <c:pt idx="9147">
                  <c:v>43125</c:v>
                </c:pt>
                <c:pt idx="9148">
                  <c:v>43126</c:v>
                </c:pt>
                <c:pt idx="9149">
                  <c:v>43129</c:v>
                </c:pt>
                <c:pt idx="9150">
                  <c:v>43130</c:v>
                </c:pt>
                <c:pt idx="9151">
                  <c:v>43131</c:v>
                </c:pt>
                <c:pt idx="9152">
                  <c:v>43132</c:v>
                </c:pt>
                <c:pt idx="9153">
                  <c:v>43133</c:v>
                </c:pt>
                <c:pt idx="9154">
                  <c:v>43136</c:v>
                </c:pt>
                <c:pt idx="9155">
                  <c:v>43137</c:v>
                </c:pt>
                <c:pt idx="9156">
                  <c:v>43138</c:v>
                </c:pt>
                <c:pt idx="9157">
                  <c:v>43139</c:v>
                </c:pt>
                <c:pt idx="9158">
                  <c:v>43140</c:v>
                </c:pt>
                <c:pt idx="9159">
                  <c:v>43143</c:v>
                </c:pt>
                <c:pt idx="9160">
                  <c:v>43144</c:v>
                </c:pt>
                <c:pt idx="9161">
                  <c:v>43145</c:v>
                </c:pt>
                <c:pt idx="9162">
                  <c:v>43146</c:v>
                </c:pt>
                <c:pt idx="9163">
                  <c:v>43147</c:v>
                </c:pt>
                <c:pt idx="9164">
                  <c:v>43150</c:v>
                </c:pt>
                <c:pt idx="9165">
                  <c:v>43151</c:v>
                </c:pt>
                <c:pt idx="9166">
                  <c:v>43152</c:v>
                </c:pt>
                <c:pt idx="9167">
                  <c:v>43153</c:v>
                </c:pt>
                <c:pt idx="9168">
                  <c:v>43154</c:v>
                </c:pt>
                <c:pt idx="9169">
                  <c:v>43157</c:v>
                </c:pt>
                <c:pt idx="9170">
                  <c:v>43158</c:v>
                </c:pt>
                <c:pt idx="9171">
                  <c:v>43159</c:v>
                </c:pt>
                <c:pt idx="9172">
                  <c:v>43160</c:v>
                </c:pt>
                <c:pt idx="9173">
                  <c:v>43161</c:v>
                </c:pt>
                <c:pt idx="9174">
                  <c:v>43164</c:v>
                </c:pt>
                <c:pt idx="9175">
                  <c:v>43165</c:v>
                </c:pt>
                <c:pt idx="9176">
                  <c:v>43166</c:v>
                </c:pt>
                <c:pt idx="9177">
                  <c:v>43167</c:v>
                </c:pt>
                <c:pt idx="9178">
                  <c:v>43168</c:v>
                </c:pt>
                <c:pt idx="9179">
                  <c:v>43171</c:v>
                </c:pt>
                <c:pt idx="9180">
                  <c:v>43172</c:v>
                </c:pt>
                <c:pt idx="9181">
                  <c:v>43173</c:v>
                </c:pt>
                <c:pt idx="9182">
                  <c:v>43174</c:v>
                </c:pt>
                <c:pt idx="9183">
                  <c:v>43175</c:v>
                </c:pt>
                <c:pt idx="9184">
                  <c:v>43178</c:v>
                </c:pt>
                <c:pt idx="9185">
                  <c:v>43179</c:v>
                </c:pt>
                <c:pt idx="9186">
                  <c:v>43180</c:v>
                </c:pt>
                <c:pt idx="9187">
                  <c:v>43181</c:v>
                </c:pt>
                <c:pt idx="9188">
                  <c:v>43182</c:v>
                </c:pt>
                <c:pt idx="9189">
                  <c:v>43185</c:v>
                </c:pt>
                <c:pt idx="9190">
                  <c:v>43186</c:v>
                </c:pt>
                <c:pt idx="9191">
                  <c:v>43187</c:v>
                </c:pt>
                <c:pt idx="9192">
                  <c:v>43188</c:v>
                </c:pt>
                <c:pt idx="9193">
                  <c:v>43189</c:v>
                </c:pt>
                <c:pt idx="9194">
                  <c:v>43192</c:v>
                </c:pt>
                <c:pt idx="9195">
                  <c:v>43193</c:v>
                </c:pt>
                <c:pt idx="9196">
                  <c:v>43194</c:v>
                </c:pt>
                <c:pt idx="9197">
                  <c:v>43195</c:v>
                </c:pt>
                <c:pt idx="9198">
                  <c:v>43196</c:v>
                </c:pt>
                <c:pt idx="9199">
                  <c:v>43199</c:v>
                </c:pt>
                <c:pt idx="9200">
                  <c:v>43200</c:v>
                </c:pt>
                <c:pt idx="9201">
                  <c:v>43201</c:v>
                </c:pt>
                <c:pt idx="9202">
                  <c:v>43202</c:v>
                </c:pt>
                <c:pt idx="9203">
                  <c:v>43203</c:v>
                </c:pt>
                <c:pt idx="9204">
                  <c:v>43206</c:v>
                </c:pt>
                <c:pt idx="9205">
                  <c:v>43207</c:v>
                </c:pt>
                <c:pt idx="9206">
                  <c:v>43208</c:v>
                </c:pt>
                <c:pt idx="9207">
                  <c:v>43209</c:v>
                </c:pt>
                <c:pt idx="9208">
                  <c:v>43210</c:v>
                </c:pt>
                <c:pt idx="9209">
                  <c:v>43213</c:v>
                </c:pt>
                <c:pt idx="9210">
                  <c:v>43214</c:v>
                </c:pt>
                <c:pt idx="9211">
                  <c:v>43215</c:v>
                </c:pt>
                <c:pt idx="9212">
                  <c:v>43216</c:v>
                </c:pt>
                <c:pt idx="9213">
                  <c:v>43217</c:v>
                </c:pt>
                <c:pt idx="9214">
                  <c:v>43220</c:v>
                </c:pt>
                <c:pt idx="9215">
                  <c:v>43221</c:v>
                </c:pt>
                <c:pt idx="9216">
                  <c:v>43222</c:v>
                </c:pt>
                <c:pt idx="9217">
                  <c:v>43223</c:v>
                </c:pt>
                <c:pt idx="9218">
                  <c:v>43224</c:v>
                </c:pt>
                <c:pt idx="9219">
                  <c:v>43227</c:v>
                </c:pt>
                <c:pt idx="9220">
                  <c:v>43228</c:v>
                </c:pt>
                <c:pt idx="9221">
                  <c:v>43229</c:v>
                </c:pt>
                <c:pt idx="9222">
                  <c:v>43230</c:v>
                </c:pt>
                <c:pt idx="9223">
                  <c:v>43231</c:v>
                </c:pt>
                <c:pt idx="9224">
                  <c:v>43234</c:v>
                </c:pt>
                <c:pt idx="9225">
                  <c:v>43235</c:v>
                </c:pt>
                <c:pt idx="9226">
                  <c:v>43236</c:v>
                </c:pt>
                <c:pt idx="9227">
                  <c:v>43237</c:v>
                </c:pt>
                <c:pt idx="9228">
                  <c:v>43238</c:v>
                </c:pt>
                <c:pt idx="9229">
                  <c:v>43241</c:v>
                </c:pt>
                <c:pt idx="9230">
                  <c:v>43242</c:v>
                </c:pt>
                <c:pt idx="9231">
                  <c:v>43243</c:v>
                </c:pt>
                <c:pt idx="9232">
                  <c:v>43244</c:v>
                </c:pt>
                <c:pt idx="9233">
                  <c:v>43245</c:v>
                </c:pt>
                <c:pt idx="9234">
                  <c:v>43248</c:v>
                </c:pt>
                <c:pt idx="9235">
                  <c:v>43249</c:v>
                </c:pt>
                <c:pt idx="9236">
                  <c:v>43250</c:v>
                </c:pt>
                <c:pt idx="9237">
                  <c:v>43251</c:v>
                </c:pt>
                <c:pt idx="9238">
                  <c:v>43252</c:v>
                </c:pt>
                <c:pt idx="9239">
                  <c:v>43255</c:v>
                </c:pt>
                <c:pt idx="9240">
                  <c:v>43256</c:v>
                </c:pt>
                <c:pt idx="9241">
                  <c:v>43257</c:v>
                </c:pt>
                <c:pt idx="9242">
                  <c:v>43258</c:v>
                </c:pt>
                <c:pt idx="9243">
                  <c:v>43259</c:v>
                </c:pt>
                <c:pt idx="9244">
                  <c:v>43262</c:v>
                </c:pt>
                <c:pt idx="9245">
                  <c:v>43263</c:v>
                </c:pt>
                <c:pt idx="9246">
                  <c:v>43264</c:v>
                </c:pt>
                <c:pt idx="9247">
                  <c:v>43265</c:v>
                </c:pt>
                <c:pt idx="9248">
                  <c:v>43266</c:v>
                </c:pt>
                <c:pt idx="9249">
                  <c:v>43269</c:v>
                </c:pt>
                <c:pt idx="9250">
                  <c:v>43270</c:v>
                </c:pt>
                <c:pt idx="9251">
                  <c:v>43271</c:v>
                </c:pt>
                <c:pt idx="9252">
                  <c:v>43272</c:v>
                </c:pt>
                <c:pt idx="9253">
                  <c:v>43273</c:v>
                </c:pt>
                <c:pt idx="9254">
                  <c:v>43276</c:v>
                </c:pt>
                <c:pt idx="9255">
                  <c:v>43277</c:v>
                </c:pt>
                <c:pt idx="9256">
                  <c:v>43278</c:v>
                </c:pt>
                <c:pt idx="9257">
                  <c:v>43279</c:v>
                </c:pt>
                <c:pt idx="9258">
                  <c:v>43280</c:v>
                </c:pt>
                <c:pt idx="9259">
                  <c:v>43283</c:v>
                </c:pt>
                <c:pt idx="9260">
                  <c:v>43284</c:v>
                </c:pt>
                <c:pt idx="9261">
                  <c:v>43285</c:v>
                </c:pt>
                <c:pt idx="9262">
                  <c:v>43286</c:v>
                </c:pt>
                <c:pt idx="9263">
                  <c:v>43287</c:v>
                </c:pt>
                <c:pt idx="9264">
                  <c:v>43290</c:v>
                </c:pt>
                <c:pt idx="9265">
                  <c:v>43291</c:v>
                </c:pt>
                <c:pt idx="9266">
                  <c:v>43292</c:v>
                </c:pt>
                <c:pt idx="9267">
                  <c:v>43293</c:v>
                </c:pt>
                <c:pt idx="9268">
                  <c:v>43294</c:v>
                </c:pt>
                <c:pt idx="9269">
                  <c:v>43297</c:v>
                </c:pt>
                <c:pt idx="9270">
                  <c:v>43298</c:v>
                </c:pt>
                <c:pt idx="9271">
                  <c:v>43299</c:v>
                </c:pt>
                <c:pt idx="9272">
                  <c:v>43300</c:v>
                </c:pt>
                <c:pt idx="9273">
                  <c:v>43301</c:v>
                </c:pt>
                <c:pt idx="9274">
                  <c:v>43304</c:v>
                </c:pt>
                <c:pt idx="9275">
                  <c:v>43305</c:v>
                </c:pt>
                <c:pt idx="9276">
                  <c:v>43306</c:v>
                </c:pt>
                <c:pt idx="9277">
                  <c:v>43307</c:v>
                </c:pt>
                <c:pt idx="9278">
                  <c:v>43308</c:v>
                </c:pt>
                <c:pt idx="9279">
                  <c:v>43311</c:v>
                </c:pt>
                <c:pt idx="9280">
                  <c:v>43312</c:v>
                </c:pt>
                <c:pt idx="9281">
                  <c:v>43313</c:v>
                </c:pt>
                <c:pt idx="9282">
                  <c:v>43314</c:v>
                </c:pt>
                <c:pt idx="9283">
                  <c:v>43315</c:v>
                </c:pt>
                <c:pt idx="9284">
                  <c:v>43318</c:v>
                </c:pt>
                <c:pt idx="9285">
                  <c:v>43319</c:v>
                </c:pt>
                <c:pt idx="9286">
                  <c:v>43320</c:v>
                </c:pt>
                <c:pt idx="9287">
                  <c:v>43321</c:v>
                </c:pt>
                <c:pt idx="9288">
                  <c:v>43322</c:v>
                </c:pt>
                <c:pt idx="9289">
                  <c:v>43325</c:v>
                </c:pt>
                <c:pt idx="9290">
                  <c:v>43326</c:v>
                </c:pt>
                <c:pt idx="9291">
                  <c:v>43327</c:v>
                </c:pt>
                <c:pt idx="9292">
                  <c:v>43328</c:v>
                </c:pt>
                <c:pt idx="9293">
                  <c:v>43329</c:v>
                </c:pt>
                <c:pt idx="9294">
                  <c:v>43332</c:v>
                </c:pt>
                <c:pt idx="9295">
                  <c:v>43333</c:v>
                </c:pt>
                <c:pt idx="9296">
                  <c:v>43334</c:v>
                </c:pt>
                <c:pt idx="9297">
                  <c:v>43335</c:v>
                </c:pt>
                <c:pt idx="9298">
                  <c:v>43336</c:v>
                </c:pt>
                <c:pt idx="9299">
                  <c:v>43339</c:v>
                </c:pt>
                <c:pt idx="9300">
                  <c:v>43340</c:v>
                </c:pt>
                <c:pt idx="9301">
                  <c:v>43341</c:v>
                </c:pt>
                <c:pt idx="9302">
                  <c:v>43342</c:v>
                </c:pt>
                <c:pt idx="9303">
                  <c:v>43343</c:v>
                </c:pt>
                <c:pt idx="9304">
                  <c:v>43346</c:v>
                </c:pt>
                <c:pt idx="9305">
                  <c:v>43347</c:v>
                </c:pt>
                <c:pt idx="9306">
                  <c:v>43348</c:v>
                </c:pt>
                <c:pt idx="9307">
                  <c:v>43349</c:v>
                </c:pt>
                <c:pt idx="9308">
                  <c:v>43350</c:v>
                </c:pt>
                <c:pt idx="9309">
                  <c:v>43353</c:v>
                </c:pt>
                <c:pt idx="9310">
                  <c:v>43354</c:v>
                </c:pt>
                <c:pt idx="9311">
                  <c:v>43355</c:v>
                </c:pt>
                <c:pt idx="9312">
                  <c:v>43356</c:v>
                </c:pt>
                <c:pt idx="9313">
                  <c:v>43357</c:v>
                </c:pt>
                <c:pt idx="9314">
                  <c:v>43360</c:v>
                </c:pt>
                <c:pt idx="9315">
                  <c:v>43361</c:v>
                </c:pt>
                <c:pt idx="9316">
                  <c:v>43362</c:v>
                </c:pt>
                <c:pt idx="9317">
                  <c:v>43363</c:v>
                </c:pt>
                <c:pt idx="9318">
                  <c:v>43364</c:v>
                </c:pt>
                <c:pt idx="9319">
                  <c:v>43367</c:v>
                </c:pt>
                <c:pt idx="9320">
                  <c:v>43368</c:v>
                </c:pt>
                <c:pt idx="9321">
                  <c:v>43369</c:v>
                </c:pt>
                <c:pt idx="9322">
                  <c:v>43370</c:v>
                </c:pt>
                <c:pt idx="9323">
                  <c:v>43371</c:v>
                </c:pt>
                <c:pt idx="9324">
                  <c:v>43374</c:v>
                </c:pt>
                <c:pt idx="9325">
                  <c:v>43375</c:v>
                </c:pt>
                <c:pt idx="9326">
                  <c:v>43376</c:v>
                </c:pt>
                <c:pt idx="9327">
                  <c:v>43377</c:v>
                </c:pt>
                <c:pt idx="9328">
                  <c:v>43378</c:v>
                </c:pt>
                <c:pt idx="9329">
                  <c:v>43381</c:v>
                </c:pt>
                <c:pt idx="9330">
                  <c:v>43382</c:v>
                </c:pt>
                <c:pt idx="9331">
                  <c:v>43383</c:v>
                </c:pt>
                <c:pt idx="9332">
                  <c:v>43384</c:v>
                </c:pt>
                <c:pt idx="9333">
                  <c:v>43385</c:v>
                </c:pt>
                <c:pt idx="9334">
                  <c:v>43388</c:v>
                </c:pt>
                <c:pt idx="9335">
                  <c:v>43389</c:v>
                </c:pt>
                <c:pt idx="9336">
                  <c:v>43390</c:v>
                </c:pt>
                <c:pt idx="9337">
                  <c:v>43391</c:v>
                </c:pt>
                <c:pt idx="9338">
                  <c:v>43392</c:v>
                </c:pt>
                <c:pt idx="9339">
                  <c:v>43395</c:v>
                </c:pt>
                <c:pt idx="9340">
                  <c:v>43396</c:v>
                </c:pt>
                <c:pt idx="9341">
                  <c:v>43397</c:v>
                </c:pt>
                <c:pt idx="9342">
                  <c:v>43398</c:v>
                </c:pt>
                <c:pt idx="9343">
                  <c:v>43399</c:v>
                </c:pt>
                <c:pt idx="9344">
                  <c:v>43402</c:v>
                </c:pt>
                <c:pt idx="9345">
                  <c:v>43403</c:v>
                </c:pt>
                <c:pt idx="9346">
                  <c:v>43404</c:v>
                </c:pt>
                <c:pt idx="9347">
                  <c:v>43405</c:v>
                </c:pt>
                <c:pt idx="9348">
                  <c:v>43406</c:v>
                </c:pt>
                <c:pt idx="9349">
                  <c:v>43409</c:v>
                </c:pt>
                <c:pt idx="9350">
                  <c:v>43410</c:v>
                </c:pt>
                <c:pt idx="9351">
                  <c:v>43411</c:v>
                </c:pt>
                <c:pt idx="9352">
                  <c:v>43412</c:v>
                </c:pt>
                <c:pt idx="9353">
                  <c:v>43413</c:v>
                </c:pt>
                <c:pt idx="9354">
                  <c:v>43416</c:v>
                </c:pt>
                <c:pt idx="9355">
                  <c:v>43417</c:v>
                </c:pt>
                <c:pt idx="9356">
                  <c:v>43418</c:v>
                </c:pt>
                <c:pt idx="9357">
                  <c:v>43419</c:v>
                </c:pt>
                <c:pt idx="9358">
                  <c:v>43420</c:v>
                </c:pt>
                <c:pt idx="9359">
                  <c:v>43423</c:v>
                </c:pt>
                <c:pt idx="9360">
                  <c:v>43424</c:v>
                </c:pt>
              </c:numCache>
            </c:numRef>
          </c:cat>
          <c:val>
            <c:numRef>
              <c:f>Hoja1!$D$8:$D$9368</c:f>
              <c:numCache>
                <c:formatCode>General</c:formatCode>
                <c:ptCount val="9361"/>
                <c:pt idx="0">
                  <c:v>93.299999999999983</c:v>
                </c:pt>
                <c:pt idx="1">
                  <c:v>95.29999999999994</c:v>
                </c:pt>
                <c:pt idx="2">
                  <c:v>99.299999999999855</c:v>
                </c:pt>
                <c:pt idx="3">
                  <c:v>109.3</c:v>
                </c:pt>
                <c:pt idx="4">
                  <c:v>113.29999999999991</c:v>
                </c:pt>
                <c:pt idx="5">
                  <c:v>114.30000000000007</c:v>
                </c:pt>
                <c:pt idx="6">
                  <c:v>109.3</c:v>
                </c:pt>
                <c:pt idx="7">
                  <c:v>115.30000000000004</c:v>
                </c:pt>
                <c:pt idx="8">
                  <c:v>118.29999999999998</c:v>
                </c:pt>
                <c:pt idx="9">
                  <c:v>110.29999999999998</c:v>
                </c:pt>
                <c:pt idx="10">
                  <c:v>115.30000000000004</c:v>
                </c:pt>
                <c:pt idx="11">
                  <c:v>120.30000000000013</c:v>
                </c:pt>
                <c:pt idx="12">
                  <c:v>116.30000000000003</c:v>
                </c:pt>
                <c:pt idx="13">
                  <c:v>114.30000000000007</c:v>
                </c:pt>
                <c:pt idx="14">
                  <c:v>115.30000000000004</c:v>
                </c:pt>
                <c:pt idx="15">
                  <c:v>117.30000000000001</c:v>
                </c:pt>
                <c:pt idx="16">
                  <c:v>116.30000000000003</c:v>
                </c:pt>
                <c:pt idx="17">
                  <c:v>117.30000000000001</c:v>
                </c:pt>
                <c:pt idx="18">
                  <c:v>123.30000000000005</c:v>
                </c:pt>
                <c:pt idx="19">
                  <c:v>121.29999999999993</c:v>
                </c:pt>
                <c:pt idx="20">
                  <c:v>117.30000000000001</c:v>
                </c:pt>
                <c:pt idx="21">
                  <c:v>116.30000000000003</c:v>
                </c:pt>
                <c:pt idx="22">
                  <c:v>121.3000000000001</c:v>
                </c:pt>
                <c:pt idx="23">
                  <c:v>116.30000000000003</c:v>
                </c:pt>
                <c:pt idx="24">
                  <c:v>115.30000000000004</c:v>
                </c:pt>
                <c:pt idx="25">
                  <c:v>115.30000000000004</c:v>
                </c:pt>
                <c:pt idx="26">
                  <c:v>110.29999999999998</c:v>
                </c:pt>
                <c:pt idx="27">
                  <c:v>108.30000000000001</c:v>
                </c:pt>
                <c:pt idx="28">
                  <c:v>109.3</c:v>
                </c:pt>
                <c:pt idx="29">
                  <c:v>101.29999999999998</c:v>
                </c:pt>
                <c:pt idx="30">
                  <c:v>106.30000000000007</c:v>
                </c:pt>
                <c:pt idx="31">
                  <c:v>111.29999999999995</c:v>
                </c:pt>
                <c:pt idx="32">
                  <c:v>105.2999999999999</c:v>
                </c:pt>
                <c:pt idx="33">
                  <c:v>103.30000000000013</c:v>
                </c:pt>
                <c:pt idx="34">
                  <c:v>103.30000000000013</c:v>
                </c:pt>
                <c:pt idx="35">
                  <c:v>104.29999999999993</c:v>
                </c:pt>
                <c:pt idx="36">
                  <c:v>99.30000000000004</c:v>
                </c:pt>
                <c:pt idx="37">
                  <c:v>101.29999999999998</c:v>
                </c:pt>
                <c:pt idx="38">
                  <c:v>97.300000000000068</c:v>
                </c:pt>
                <c:pt idx="39">
                  <c:v>95.29999999999994</c:v>
                </c:pt>
                <c:pt idx="40">
                  <c:v>95.29999999999994</c:v>
                </c:pt>
                <c:pt idx="41">
                  <c:v>95.300000000000125</c:v>
                </c:pt>
                <c:pt idx="42">
                  <c:v>98.299999999999869</c:v>
                </c:pt>
                <c:pt idx="43">
                  <c:v>101.29999999999998</c:v>
                </c:pt>
                <c:pt idx="44">
                  <c:v>96.300000000000097</c:v>
                </c:pt>
                <c:pt idx="45">
                  <c:v>89.300000000000068</c:v>
                </c:pt>
                <c:pt idx="46">
                  <c:v>85.299999999999983</c:v>
                </c:pt>
                <c:pt idx="47">
                  <c:v>87.299999999999926</c:v>
                </c:pt>
                <c:pt idx="48">
                  <c:v>92.300000000000011</c:v>
                </c:pt>
                <c:pt idx="49">
                  <c:v>89.299999999999898</c:v>
                </c:pt>
                <c:pt idx="50">
                  <c:v>88.299999999999912</c:v>
                </c:pt>
                <c:pt idx="51">
                  <c:v>87.299999999999926</c:v>
                </c:pt>
                <c:pt idx="52">
                  <c:v>84.3</c:v>
                </c:pt>
                <c:pt idx="53">
                  <c:v>79.300000000000097</c:v>
                </c:pt>
                <c:pt idx="54">
                  <c:v>80.300000000000082</c:v>
                </c:pt>
                <c:pt idx="55">
                  <c:v>77.299999999999969</c:v>
                </c:pt>
                <c:pt idx="56">
                  <c:v>76.300000000000168</c:v>
                </c:pt>
                <c:pt idx="57">
                  <c:v>75.300000000000011</c:v>
                </c:pt>
                <c:pt idx="58">
                  <c:v>72.299999999999898</c:v>
                </c:pt>
                <c:pt idx="59">
                  <c:v>73.300000000000054</c:v>
                </c:pt>
                <c:pt idx="60">
                  <c:v>71.300000000000097</c:v>
                </c:pt>
                <c:pt idx="61">
                  <c:v>70.300000000000125</c:v>
                </c:pt>
                <c:pt idx="62">
                  <c:v>74.30000000000004</c:v>
                </c:pt>
                <c:pt idx="63">
                  <c:v>74.30000000000004</c:v>
                </c:pt>
                <c:pt idx="64">
                  <c:v>72.300000000000068</c:v>
                </c:pt>
                <c:pt idx="65">
                  <c:v>76.300000000000168</c:v>
                </c:pt>
                <c:pt idx="66">
                  <c:v>79.300000000000097</c:v>
                </c:pt>
                <c:pt idx="67">
                  <c:v>83.300000000000011</c:v>
                </c:pt>
                <c:pt idx="68">
                  <c:v>83.300000000000011</c:v>
                </c:pt>
                <c:pt idx="69">
                  <c:v>87.300000000000111</c:v>
                </c:pt>
                <c:pt idx="70">
                  <c:v>83.300000000000011</c:v>
                </c:pt>
                <c:pt idx="71">
                  <c:v>81.299999999999883</c:v>
                </c:pt>
                <c:pt idx="72">
                  <c:v>79.299999999999926</c:v>
                </c:pt>
                <c:pt idx="73">
                  <c:v>79.300000000000097</c:v>
                </c:pt>
                <c:pt idx="74">
                  <c:v>79.299999999999926</c:v>
                </c:pt>
                <c:pt idx="75">
                  <c:v>80.299999999999898</c:v>
                </c:pt>
                <c:pt idx="76">
                  <c:v>80.299999999999898</c:v>
                </c:pt>
                <c:pt idx="77">
                  <c:v>81.300000000000068</c:v>
                </c:pt>
                <c:pt idx="78">
                  <c:v>83.300000000000011</c:v>
                </c:pt>
                <c:pt idx="79">
                  <c:v>87.299999999999926</c:v>
                </c:pt>
                <c:pt idx="80">
                  <c:v>87.299999999999926</c:v>
                </c:pt>
                <c:pt idx="81">
                  <c:v>86.299999999999955</c:v>
                </c:pt>
                <c:pt idx="82">
                  <c:v>88.299999999999912</c:v>
                </c:pt>
                <c:pt idx="83">
                  <c:v>91.300000000000026</c:v>
                </c:pt>
                <c:pt idx="84">
                  <c:v>96.300000000000097</c:v>
                </c:pt>
                <c:pt idx="85">
                  <c:v>98.300000000000054</c:v>
                </c:pt>
                <c:pt idx="86">
                  <c:v>92.300000000000011</c:v>
                </c:pt>
                <c:pt idx="87">
                  <c:v>90.30000000000004</c:v>
                </c:pt>
                <c:pt idx="88">
                  <c:v>95.29999999999994</c:v>
                </c:pt>
                <c:pt idx="89">
                  <c:v>91.300000000000026</c:v>
                </c:pt>
                <c:pt idx="90">
                  <c:v>91.300000000000026</c:v>
                </c:pt>
                <c:pt idx="91">
                  <c:v>95.300000000000125</c:v>
                </c:pt>
                <c:pt idx="92">
                  <c:v>93.299999999999983</c:v>
                </c:pt>
                <c:pt idx="93">
                  <c:v>94.299999999999955</c:v>
                </c:pt>
                <c:pt idx="94">
                  <c:v>89.300000000000068</c:v>
                </c:pt>
                <c:pt idx="95">
                  <c:v>92.300000000000011</c:v>
                </c:pt>
                <c:pt idx="96">
                  <c:v>93.299999999999983</c:v>
                </c:pt>
                <c:pt idx="97">
                  <c:v>87.300000000000111</c:v>
                </c:pt>
                <c:pt idx="98">
                  <c:v>89.299999999999898</c:v>
                </c:pt>
                <c:pt idx="99">
                  <c:v>82.299999999999869</c:v>
                </c:pt>
                <c:pt idx="100">
                  <c:v>80.299999999999898</c:v>
                </c:pt>
                <c:pt idx="101">
                  <c:v>81.300000000000068</c:v>
                </c:pt>
                <c:pt idx="102">
                  <c:v>73.299999999999869</c:v>
                </c:pt>
                <c:pt idx="103">
                  <c:v>71.299999999999926</c:v>
                </c:pt>
                <c:pt idx="104">
                  <c:v>59.3</c:v>
                </c:pt>
                <c:pt idx="105">
                  <c:v>81.300000000000068</c:v>
                </c:pt>
                <c:pt idx="106">
                  <c:v>79.800000000000011</c:v>
                </c:pt>
                <c:pt idx="107">
                  <c:v>75.899999999999864</c:v>
                </c:pt>
                <c:pt idx="108">
                  <c:v>74.200000000000088</c:v>
                </c:pt>
                <c:pt idx="109">
                  <c:v>74.199999999999903</c:v>
                </c:pt>
                <c:pt idx="110">
                  <c:v>67</c:v>
                </c:pt>
                <c:pt idx="111">
                  <c:v>64.199999999999946</c:v>
                </c:pt>
                <c:pt idx="112">
                  <c:v>72.19999999999996</c:v>
                </c:pt>
                <c:pt idx="113">
                  <c:v>77.200000000000017</c:v>
                </c:pt>
                <c:pt idx="114">
                  <c:v>71.899999999999949</c:v>
                </c:pt>
                <c:pt idx="115">
                  <c:v>70.5</c:v>
                </c:pt>
                <c:pt idx="116">
                  <c:v>65.900000000000063</c:v>
                </c:pt>
                <c:pt idx="117">
                  <c:v>66.900000000000048</c:v>
                </c:pt>
                <c:pt idx="118">
                  <c:v>68.39999999999992</c:v>
                </c:pt>
                <c:pt idx="119">
                  <c:v>55.600000000000094</c:v>
                </c:pt>
                <c:pt idx="120">
                  <c:v>61.799999999999855</c:v>
                </c:pt>
                <c:pt idx="121">
                  <c:v>62.699999999999889</c:v>
                </c:pt>
                <c:pt idx="122">
                  <c:v>61.69999999999991</c:v>
                </c:pt>
                <c:pt idx="123">
                  <c:v>70.199999999999989</c:v>
                </c:pt>
                <c:pt idx="124">
                  <c:v>71.999999999999886</c:v>
                </c:pt>
                <c:pt idx="125">
                  <c:v>73.499999999999943</c:v>
                </c:pt>
                <c:pt idx="126">
                  <c:v>73.899999999999892</c:v>
                </c:pt>
                <c:pt idx="127">
                  <c:v>74.900000000000063</c:v>
                </c:pt>
                <c:pt idx="128">
                  <c:v>64.700000000000017</c:v>
                </c:pt>
                <c:pt idx="129">
                  <c:v>64.700000000000017</c:v>
                </c:pt>
                <c:pt idx="130">
                  <c:v>68.39999999999992</c:v>
                </c:pt>
                <c:pt idx="131">
                  <c:v>72.599999999999909</c:v>
                </c:pt>
                <c:pt idx="132">
                  <c:v>67.400000000000119</c:v>
                </c:pt>
                <c:pt idx="133">
                  <c:v>72.19999999999996</c:v>
                </c:pt>
                <c:pt idx="134">
                  <c:v>69.699999999999918</c:v>
                </c:pt>
                <c:pt idx="135">
                  <c:v>73.400000000000006</c:v>
                </c:pt>
                <c:pt idx="136">
                  <c:v>73.599999999999881</c:v>
                </c:pt>
                <c:pt idx="137">
                  <c:v>73.699999999999832</c:v>
                </c:pt>
                <c:pt idx="138">
                  <c:v>70.599999999999952</c:v>
                </c:pt>
                <c:pt idx="139">
                  <c:v>66.199999999999903</c:v>
                </c:pt>
                <c:pt idx="140">
                  <c:v>64.400000000000006</c:v>
                </c:pt>
                <c:pt idx="141">
                  <c:v>72.89999999999992</c:v>
                </c:pt>
                <c:pt idx="142">
                  <c:v>71.100000000000023</c:v>
                </c:pt>
                <c:pt idx="143">
                  <c:v>77.099999999999909</c:v>
                </c:pt>
                <c:pt idx="144">
                  <c:v>75.900000000000034</c:v>
                </c:pt>
                <c:pt idx="145">
                  <c:v>78.300000000000125</c:v>
                </c:pt>
                <c:pt idx="146">
                  <c:v>79.900000000000119</c:v>
                </c:pt>
                <c:pt idx="147">
                  <c:v>82.100000000000151</c:v>
                </c:pt>
                <c:pt idx="148">
                  <c:v>78.599999999999966</c:v>
                </c:pt>
                <c:pt idx="149">
                  <c:v>70.699999999999903</c:v>
                </c:pt>
                <c:pt idx="150">
                  <c:v>64.199999999999946</c:v>
                </c:pt>
                <c:pt idx="151">
                  <c:v>64.199999999999946</c:v>
                </c:pt>
                <c:pt idx="152">
                  <c:v>75.300000000000011</c:v>
                </c:pt>
                <c:pt idx="153">
                  <c:v>74.000000000000028</c:v>
                </c:pt>
                <c:pt idx="154">
                  <c:v>72.100000000000009</c:v>
                </c:pt>
                <c:pt idx="155">
                  <c:v>67.300000000000011</c:v>
                </c:pt>
                <c:pt idx="156">
                  <c:v>72.800000000000153</c:v>
                </c:pt>
                <c:pt idx="157">
                  <c:v>70.5</c:v>
                </c:pt>
                <c:pt idx="158">
                  <c:v>63.999999999999879</c:v>
                </c:pt>
                <c:pt idx="159">
                  <c:v>73.799999999999955</c:v>
                </c:pt>
                <c:pt idx="160">
                  <c:v>80.499999999999972</c:v>
                </c:pt>
                <c:pt idx="161">
                  <c:v>83.499999999999915</c:v>
                </c:pt>
                <c:pt idx="162">
                  <c:v>85.500000000000043</c:v>
                </c:pt>
                <c:pt idx="163">
                  <c:v>86.600000000000136</c:v>
                </c:pt>
                <c:pt idx="164">
                  <c:v>83.099999999999952</c:v>
                </c:pt>
                <c:pt idx="165">
                  <c:v>82.399999999999977</c:v>
                </c:pt>
                <c:pt idx="166">
                  <c:v>81.899999999999906</c:v>
                </c:pt>
                <c:pt idx="167">
                  <c:v>78.899999999999977</c:v>
                </c:pt>
                <c:pt idx="168">
                  <c:v>77.699999999999932</c:v>
                </c:pt>
                <c:pt idx="169">
                  <c:v>79.900000000000119</c:v>
                </c:pt>
                <c:pt idx="170">
                  <c:v>80.499999999999972</c:v>
                </c:pt>
                <c:pt idx="171">
                  <c:v>84.199999999999875</c:v>
                </c:pt>
                <c:pt idx="172">
                  <c:v>87.599999999999937</c:v>
                </c:pt>
                <c:pt idx="173">
                  <c:v>81.900000000000091</c:v>
                </c:pt>
                <c:pt idx="174">
                  <c:v>81.900000000000091</c:v>
                </c:pt>
                <c:pt idx="175">
                  <c:v>81.899999999999906</c:v>
                </c:pt>
                <c:pt idx="176">
                  <c:v>86.399999999999892</c:v>
                </c:pt>
                <c:pt idx="177">
                  <c:v>86.599999999999966</c:v>
                </c:pt>
                <c:pt idx="178">
                  <c:v>95.999999999999915</c:v>
                </c:pt>
                <c:pt idx="179">
                  <c:v>88.299999999999912</c:v>
                </c:pt>
                <c:pt idx="180">
                  <c:v>88.499999999999972</c:v>
                </c:pt>
                <c:pt idx="181">
                  <c:v>85.9</c:v>
                </c:pt>
                <c:pt idx="182">
                  <c:v>84.799999999999898</c:v>
                </c:pt>
                <c:pt idx="183">
                  <c:v>88.100000000000023</c:v>
                </c:pt>
                <c:pt idx="184">
                  <c:v>90.200000000000102</c:v>
                </c:pt>
                <c:pt idx="185">
                  <c:v>90.09999999999998</c:v>
                </c:pt>
                <c:pt idx="186">
                  <c:v>89.700000000000017</c:v>
                </c:pt>
                <c:pt idx="187">
                  <c:v>90.09999999999998</c:v>
                </c:pt>
                <c:pt idx="188">
                  <c:v>92.300000000000011</c:v>
                </c:pt>
                <c:pt idx="189">
                  <c:v>91.100000000000136</c:v>
                </c:pt>
                <c:pt idx="190">
                  <c:v>91.500000000000085</c:v>
                </c:pt>
                <c:pt idx="191">
                  <c:v>93.799999999999883</c:v>
                </c:pt>
                <c:pt idx="192">
                  <c:v>90.900000000000063</c:v>
                </c:pt>
                <c:pt idx="193">
                  <c:v>91.400000000000148</c:v>
                </c:pt>
                <c:pt idx="194">
                  <c:v>91.099999999999966</c:v>
                </c:pt>
                <c:pt idx="195">
                  <c:v>92.100000000000108</c:v>
                </c:pt>
                <c:pt idx="196">
                  <c:v>95.899999999999963</c:v>
                </c:pt>
                <c:pt idx="197">
                  <c:v>92.800000000000082</c:v>
                </c:pt>
                <c:pt idx="198">
                  <c:v>91.600000000000037</c:v>
                </c:pt>
                <c:pt idx="199">
                  <c:v>91.600000000000037</c:v>
                </c:pt>
                <c:pt idx="200">
                  <c:v>92</c:v>
                </c:pt>
                <c:pt idx="201">
                  <c:v>91.000000000000014</c:v>
                </c:pt>
                <c:pt idx="202">
                  <c:v>94.899999999999977</c:v>
                </c:pt>
                <c:pt idx="203">
                  <c:v>103.2</c:v>
                </c:pt>
                <c:pt idx="204">
                  <c:v>107.69999999999999</c:v>
                </c:pt>
                <c:pt idx="205">
                  <c:v>104.10000000000004</c:v>
                </c:pt>
                <c:pt idx="206">
                  <c:v>100</c:v>
                </c:pt>
                <c:pt idx="207">
                  <c:v>96.699999999999875</c:v>
                </c:pt>
                <c:pt idx="208">
                  <c:v>95.29999999999994</c:v>
                </c:pt>
                <c:pt idx="209">
                  <c:v>100.40000000000013</c:v>
                </c:pt>
                <c:pt idx="210">
                  <c:v>106.29999999999988</c:v>
                </c:pt>
                <c:pt idx="211">
                  <c:v>107.69999999999999</c:v>
                </c:pt>
                <c:pt idx="212">
                  <c:v>106.90000000000009</c:v>
                </c:pt>
                <c:pt idx="213">
                  <c:v>108.39999999999996</c:v>
                </c:pt>
                <c:pt idx="214">
                  <c:v>115.50000000000011</c:v>
                </c:pt>
                <c:pt idx="215">
                  <c:v>113.70000000000005</c:v>
                </c:pt>
                <c:pt idx="216">
                  <c:v>112.0000000000001</c:v>
                </c:pt>
                <c:pt idx="217">
                  <c:v>113.90000000000012</c:v>
                </c:pt>
                <c:pt idx="218">
                  <c:v>111.89999999999998</c:v>
                </c:pt>
                <c:pt idx="219">
                  <c:v>111.89999999999998</c:v>
                </c:pt>
                <c:pt idx="220">
                  <c:v>111.89999999999998</c:v>
                </c:pt>
                <c:pt idx="221">
                  <c:v>116.79999999999993</c:v>
                </c:pt>
                <c:pt idx="222">
                  <c:v>113.3000000000001</c:v>
                </c:pt>
                <c:pt idx="223">
                  <c:v>113.3000000000001</c:v>
                </c:pt>
                <c:pt idx="224">
                  <c:v>108.39999999999996</c:v>
                </c:pt>
                <c:pt idx="225">
                  <c:v>110.6</c:v>
                </c:pt>
                <c:pt idx="226">
                  <c:v>107.30000000000004</c:v>
                </c:pt>
                <c:pt idx="227">
                  <c:v>106.90000000000009</c:v>
                </c:pt>
                <c:pt idx="228">
                  <c:v>106.29999999999988</c:v>
                </c:pt>
                <c:pt idx="229">
                  <c:v>104.59999999999994</c:v>
                </c:pt>
                <c:pt idx="230">
                  <c:v>100.99999999999997</c:v>
                </c:pt>
                <c:pt idx="231">
                  <c:v>94.299999999999955</c:v>
                </c:pt>
                <c:pt idx="232">
                  <c:v>94.299999999999955</c:v>
                </c:pt>
                <c:pt idx="233">
                  <c:v>92.300000000000011</c:v>
                </c:pt>
                <c:pt idx="234">
                  <c:v>95.600000000000136</c:v>
                </c:pt>
                <c:pt idx="235">
                  <c:v>97.799999999999983</c:v>
                </c:pt>
                <c:pt idx="236">
                  <c:v>97.40000000000002</c:v>
                </c:pt>
                <c:pt idx="237">
                  <c:v>99.499999999999915</c:v>
                </c:pt>
                <c:pt idx="238">
                  <c:v>101.80000000000007</c:v>
                </c:pt>
                <c:pt idx="239">
                  <c:v>103.00000000000011</c:v>
                </c:pt>
                <c:pt idx="240">
                  <c:v>104.60000000000011</c:v>
                </c:pt>
                <c:pt idx="241">
                  <c:v>107.49999999999993</c:v>
                </c:pt>
                <c:pt idx="242">
                  <c:v>108.99999999999999</c:v>
                </c:pt>
                <c:pt idx="243">
                  <c:v>112.29999999999993</c:v>
                </c:pt>
                <c:pt idx="244">
                  <c:v>108.89999999999986</c:v>
                </c:pt>
                <c:pt idx="245">
                  <c:v>108.30000000000001</c:v>
                </c:pt>
                <c:pt idx="246">
                  <c:v>110.20000000000003</c:v>
                </c:pt>
                <c:pt idx="247">
                  <c:v>106.1</c:v>
                </c:pt>
                <c:pt idx="248">
                  <c:v>106.49999999999994</c:v>
                </c:pt>
                <c:pt idx="249">
                  <c:v>102.79999999999987</c:v>
                </c:pt>
                <c:pt idx="250">
                  <c:v>108.09999999999995</c:v>
                </c:pt>
                <c:pt idx="251">
                  <c:v>102.89999999999999</c:v>
                </c:pt>
                <c:pt idx="252">
                  <c:v>96.400000000000034</c:v>
                </c:pt>
                <c:pt idx="253">
                  <c:v>95.599999999999952</c:v>
                </c:pt>
                <c:pt idx="254">
                  <c:v>95.599999999999952</c:v>
                </c:pt>
                <c:pt idx="255">
                  <c:v>92.900000000000034</c:v>
                </c:pt>
                <c:pt idx="256">
                  <c:v>97.999999999999858</c:v>
                </c:pt>
                <c:pt idx="257">
                  <c:v>96.199999999999974</c:v>
                </c:pt>
                <c:pt idx="258">
                  <c:v>98.799999999999955</c:v>
                </c:pt>
                <c:pt idx="259">
                  <c:v>98.799999999999955</c:v>
                </c:pt>
                <c:pt idx="260">
                  <c:v>100.99999999999997</c:v>
                </c:pt>
                <c:pt idx="261">
                  <c:v>100.50000000000009</c:v>
                </c:pt>
                <c:pt idx="262">
                  <c:v>105.19999999999996</c:v>
                </c:pt>
                <c:pt idx="263">
                  <c:v>105.2999999999999</c:v>
                </c:pt>
                <c:pt idx="264">
                  <c:v>105.70000000000005</c:v>
                </c:pt>
                <c:pt idx="265">
                  <c:v>102.89999999999999</c:v>
                </c:pt>
                <c:pt idx="266">
                  <c:v>106.4</c:v>
                </c:pt>
                <c:pt idx="267">
                  <c:v>105.19999999999996</c:v>
                </c:pt>
                <c:pt idx="268">
                  <c:v>108.50000000000009</c:v>
                </c:pt>
                <c:pt idx="269">
                  <c:v>107.30000000000004</c:v>
                </c:pt>
                <c:pt idx="270">
                  <c:v>107.00000000000003</c:v>
                </c:pt>
                <c:pt idx="271">
                  <c:v>107.79999999999994</c:v>
                </c:pt>
                <c:pt idx="272">
                  <c:v>105.40000000000003</c:v>
                </c:pt>
                <c:pt idx="273">
                  <c:v>104.60000000000011</c:v>
                </c:pt>
                <c:pt idx="274">
                  <c:v>103.50000000000001</c:v>
                </c:pt>
                <c:pt idx="275">
                  <c:v>106.29999999999988</c:v>
                </c:pt>
                <c:pt idx="276">
                  <c:v>100.99999999999997</c:v>
                </c:pt>
                <c:pt idx="277">
                  <c:v>99.499999999999915</c:v>
                </c:pt>
                <c:pt idx="278">
                  <c:v>102.99999999999994</c:v>
                </c:pt>
                <c:pt idx="279">
                  <c:v>106.29999999999988</c:v>
                </c:pt>
                <c:pt idx="280">
                  <c:v>107.89999999999989</c:v>
                </c:pt>
                <c:pt idx="281">
                  <c:v>105.99999999999987</c:v>
                </c:pt>
                <c:pt idx="282">
                  <c:v>106.70000000000002</c:v>
                </c:pt>
                <c:pt idx="283">
                  <c:v>103.59999999999997</c:v>
                </c:pt>
                <c:pt idx="284">
                  <c:v>104.5</c:v>
                </c:pt>
                <c:pt idx="285">
                  <c:v>103.59999999999997</c:v>
                </c:pt>
                <c:pt idx="286">
                  <c:v>107.69999999999999</c:v>
                </c:pt>
                <c:pt idx="287">
                  <c:v>108.1999999999999</c:v>
                </c:pt>
                <c:pt idx="288">
                  <c:v>109.7999999999999</c:v>
                </c:pt>
                <c:pt idx="289">
                  <c:v>109.7999999999999</c:v>
                </c:pt>
                <c:pt idx="290">
                  <c:v>108.09999999999995</c:v>
                </c:pt>
                <c:pt idx="291">
                  <c:v>107.60000000000005</c:v>
                </c:pt>
                <c:pt idx="292">
                  <c:v>105.30000000000008</c:v>
                </c:pt>
                <c:pt idx="293">
                  <c:v>104.29999999999993</c:v>
                </c:pt>
                <c:pt idx="294">
                  <c:v>104.29999999999993</c:v>
                </c:pt>
                <c:pt idx="295">
                  <c:v>106.90000000000009</c:v>
                </c:pt>
                <c:pt idx="296">
                  <c:v>96.999999999999886</c:v>
                </c:pt>
                <c:pt idx="297">
                  <c:v>98.500000000000114</c:v>
                </c:pt>
                <c:pt idx="298">
                  <c:v>104.10000000000004</c:v>
                </c:pt>
                <c:pt idx="299">
                  <c:v>102.50000000000003</c:v>
                </c:pt>
                <c:pt idx="300">
                  <c:v>107.60000000000005</c:v>
                </c:pt>
                <c:pt idx="301">
                  <c:v>104.70000000000006</c:v>
                </c:pt>
                <c:pt idx="302">
                  <c:v>103.39999999999989</c:v>
                </c:pt>
                <c:pt idx="303">
                  <c:v>104.39999999999986</c:v>
                </c:pt>
                <c:pt idx="304">
                  <c:v>104.89999999999995</c:v>
                </c:pt>
                <c:pt idx="305">
                  <c:v>107.09999999999997</c:v>
                </c:pt>
                <c:pt idx="306">
                  <c:v>114.79999999999997</c:v>
                </c:pt>
                <c:pt idx="307">
                  <c:v>110.29999999999998</c:v>
                </c:pt>
                <c:pt idx="308">
                  <c:v>110.50000000000004</c:v>
                </c:pt>
                <c:pt idx="309">
                  <c:v>108.30000000000001</c:v>
                </c:pt>
                <c:pt idx="310">
                  <c:v>109.60000000000001</c:v>
                </c:pt>
                <c:pt idx="311">
                  <c:v>108.39999999999996</c:v>
                </c:pt>
                <c:pt idx="312">
                  <c:v>106.29999999999988</c:v>
                </c:pt>
                <c:pt idx="313">
                  <c:v>103.39999999999989</c:v>
                </c:pt>
                <c:pt idx="314">
                  <c:v>108.90000000000003</c:v>
                </c:pt>
                <c:pt idx="315">
                  <c:v>102.69999999999993</c:v>
                </c:pt>
                <c:pt idx="316">
                  <c:v>96.099999999999852</c:v>
                </c:pt>
                <c:pt idx="317">
                  <c:v>86.599999999999966</c:v>
                </c:pt>
                <c:pt idx="318">
                  <c:v>88.299999999999912</c:v>
                </c:pt>
                <c:pt idx="319">
                  <c:v>90.399999999999991</c:v>
                </c:pt>
                <c:pt idx="320">
                  <c:v>94.400000000000091</c:v>
                </c:pt>
                <c:pt idx="321">
                  <c:v>94.599999999999966</c:v>
                </c:pt>
                <c:pt idx="322">
                  <c:v>94.400000000000091</c:v>
                </c:pt>
                <c:pt idx="323">
                  <c:v>98.000000000000043</c:v>
                </c:pt>
                <c:pt idx="324">
                  <c:v>93.699999999999932</c:v>
                </c:pt>
                <c:pt idx="325">
                  <c:v>92.899999999999849</c:v>
                </c:pt>
                <c:pt idx="326">
                  <c:v>93.500000000000057</c:v>
                </c:pt>
                <c:pt idx="327">
                  <c:v>96.700000000000045</c:v>
                </c:pt>
                <c:pt idx="328">
                  <c:v>92.69999999999996</c:v>
                </c:pt>
                <c:pt idx="329">
                  <c:v>95.600000000000136</c:v>
                </c:pt>
                <c:pt idx="330">
                  <c:v>99.799999999999926</c:v>
                </c:pt>
                <c:pt idx="331">
                  <c:v>98.1</c:v>
                </c:pt>
                <c:pt idx="332">
                  <c:v>93.799999999999883</c:v>
                </c:pt>
                <c:pt idx="333">
                  <c:v>94.200000000000017</c:v>
                </c:pt>
                <c:pt idx="334">
                  <c:v>97.499999999999972</c:v>
                </c:pt>
                <c:pt idx="335">
                  <c:v>100.69999999999996</c:v>
                </c:pt>
                <c:pt idx="336">
                  <c:v>104.5</c:v>
                </c:pt>
                <c:pt idx="337">
                  <c:v>102.59999999999998</c:v>
                </c:pt>
                <c:pt idx="338">
                  <c:v>102.59999999999998</c:v>
                </c:pt>
                <c:pt idx="339">
                  <c:v>108.10000000000014</c:v>
                </c:pt>
                <c:pt idx="340">
                  <c:v>105.89999999999992</c:v>
                </c:pt>
                <c:pt idx="341">
                  <c:v>88.899999999999935</c:v>
                </c:pt>
                <c:pt idx="342">
                  <c:v>89.599999999999909</c:v>
                </c:pt>
                <c:pt idx="343">
                  <c:v>90.09999999999998</c:v>
                </c:pt>
                <c:pt idx="344">
                  <c:v>93.099999999999909</c:v>
                </c:pt>
                <c:pt idx="345">
                  <c:v>93.9</c:v>
                </c:pt>
                <c:pt idx="346">
                  <c:v>95.100000000000051</c:v>
                </c:pt>
                <c:pt idx="347">
                  <c:v>93.999999999999943</c:v>
                </c:pt>
                <c:pt idx="348">
                  <c:v>92.299999999999827</c:v>
                </c:pt>
                <c:pt idx="349">
                  <c:v>91.900000000000048</c:v>
                </c:pt>
                <c:pt idx="350">
                  <c:v>87.600000000000122</c:v>
                </c:pt>
                <c:pt idx="351">
                  <c:v>88.000000000000085</c:v>
                </c:pt>
                <c:pt idx="352">
                  <c:v>97.40000000000002</c:v>
                </c:pt>
                <c:pt idx="353">
                  <c:v>95.999999999999915</c:v>
                </c:pt>
                <c:pt idx="354">
                  <c:v>103.50000000000001</c:v>
                </c:pt>
                <c:pt idx="355">
                  <c:v>95.599999999999952</c:v>
                </c:pt>
                <c:pt idx="356">
                  <c:v>101.39999999999993</c:v>
                </c:pt>
                <c:pt idx="357">
                  <c:v>104.5</c:v>
                </c:pt>
                <c:pt idx="358">
                  <c:v>99.099999999999966</c:v>
                </c:pt>
                <c:pt idx="359">
                  <c:v>97.700000000000031</c:v>
                </c:pt>
                <c:pt idx="360">
                  <c:v>95.599999999999952</c:v>
                </c:pt>
                <c:pt idx="361">
                  <c:v>84.3</c:v>
                </c:pt>
                <c:pt idx="362">
                  <c:v>94.80000000000004</c:v>
                </c:pt>
                <c:pt idx="363">
                  <c:v>95.399999999999892</c:v>
                </c:pt>
                <c:pt idx="364">
                  <c:v>95.399999999999892</c:v>
                </c:pt>
                <c:pt idx="365">
                  <c:v>90.30000000000004</c:v>
                </c:pt>
                <c:pt idx="366">
                  <c:v>91.499999999999915</c:v>
                </c:pt>
                <c:pt idx="367">
                  <c:v>87.899999999999949</c:v>
                </c:pt>
                <c:pt idx="368">
                  <c:v>94.399999999999906</c:v>
                </c:pt>
                <c:pt idx="369">
                  <c:v>79.100000000000037</c:v>
                </c:pt>
                <c:pt idx="370">
                  <c:v>79.599999999999937</c:v>
                </c:pt>
                <c:pt idx="371">
                  <c:v>78.400000000000063</c:v>
                </c:pt>
                <c:pt idx="372">
                  <c:v>78.600000000000136</c:v>
                </c:pt>
                <c:pt idx="373">
                  <c:v>69.80000000000004</c:v>
                </c:pt>
                <c:pt idx="374">
                  <c:v>63.100000000000023</c:v>
                </c:pt>
                <c:pt idx="375">
                  <c:v>65.7</c:v>
                </c:pt>
                <c:pt idx="376">
                  <c:v>69.299999999999955</c:v>
                </c:pt>
                <c:pt idx="377">
                  <c:v>66.400000000000148</c:v>
                </c:pt>
                <c:pt idx="378">
                  <c:v>59.700000000000131</c:v>
                </c:pt>
                <c:pt idx="379">
                  <c:v>58.999999999999986</c:v>
                </c:pt>
                <c:pt idx="380">
                  <c:v>60.299999999999976</c:v>
                </c:pt>
                <c:pt idx="381">
                  <c:v>51.6</c:v>
                </c:pt>
                <c:pt idx="382">
                  <c:v>51.999999999999957</c:v>
                </c:pt>
                <c:pt idx="383">
                  <c:v>53.999999999999915</c:v>
                </c:pt>
                <c:pt idx="384">
                  <c:v>60.400000000000098</c:v>
                </c:pt>
                <c:pt idx="385">
                  <c:v>59.800000000000075</c:v>
                </c:pt>
                <c:pt idx="386">
                  <c:v>61.000000000000121</c:v>
                </c:pt>
                <c:pt idx="387">
                  <c:v>60.299999999999976</c:v>
                </c:pt>
                <c:pt idx="388">
                  <c:v>68.299999999999983</c:v>
                </c:pt>
                <c:pt idx="389">
                  <c:v>69.500000000000028</c:v>
                </c:pt>
                <c:pt idx="390">
                  <c:v>73.400000000000006</c:v>
                </c:pt>
                <c:pt idx="391">
                  <c:v>73.400000000000006</c:v>
                </c:pt>
                <c:pt idx="392">
                  <c:v>71.600000000000108</c:v>
                </c:pt>
                <c:pt idx="393">
                  <c:v>65.09999999999998</c:v>
                </c:pt>
                <c:pt idx="394">
                  <c:v>52.799999999999869</c:v>
                </c:pt>
                <c:pt idx="395">
                  <c:v>52.899999999999991</c:v>
                </c:pt>
                <c:pt idx="396">
                  <c:v>51.900000000000013</c:v>
                </c:pt>
                <c:pt idx="397">
                  <c:v>46.300000000000097</c:v>
                </c:pt>
                <c:pt idx="398">
                  <c:v>47.900000000000098</c:v>
                </c:pt>
                <c:pt idx="399">
                  <c:v>44.899999999999984</c:v>
                </c:pt>
                <c:pt idx="400">
                  <c:v>45.699999999999896</c:v>
                </c:pt>
                <c:pt idx="401">
                  <c:v>45.700000000000074</c:v>
                </c:pt>
                <c:pt idx="402">
                  <c:v>44.999999999999929</c:v>
                </c:pt>
                <c:pt idx="403">
                  <c:v>51.399999999999935</c:v>
                </c:pt>
                <c:pt idx="404">
                  <c:v>51.100000000000101</c:v>
                </c:pt>
                <c:pt idx="405">
                  <c:v>48.899999999999899</c:v>
                </c:pt>
                <c:pt idx="406">
                  <c:v>42.69999999999996</c:v>
                </c:pt>
                <c:pt idx="407">
                  <c:v>31.49999999999995</c:v>
                </c:pt>
                <c:pt idx="408">
                  <c:v>35.100000000000087</c:v>
                </c:pt>
                <c:pt idx="409">
                  <c:v>40.499999999999936</c:v>
                </c:pt>
                <c:pt idx="410">
                  <c:v>34.200000000000053</c:v>
                </c:pt>
                <c:pt idx="411">
                  <c:v>33.199999999999896</c:v>
                </c:pt>
                <c:pt idx="412">
                  <c:v>27.200000000000024</c:v>
                </c:pt>
                <c:pt idx="413">
                  <c:v>28.599999999999959</c:v>
                </c:pt>
                <c:pt idx="414">
                  <c:v>31.700000000000017</c:v>
                </c:pt>
                <c:pt idx="415">
                  <c:v>32.79999999999994</c:v>
                </c:pt>
                <c:pt idx="416">
                  <c:v>27.200000000000024</c:v>
                </c:pt>
                <c:pt idx="417">
                  <c:v>33.300000000000018</c:v>
                </c:pt>
                <c:pt idx="418">
                  <c:v>28.999999999999915</c:v>
                </c:pt>
                <c:pt idx="419">
                  <c:v>31.200000000000117</c:v>
                </c:pt>
                <c:pt idx="420">
                  <c:v>33.60000000000003</c:v>
                </c:pt>
                <c:pt idx="421">
                  <c:v>38.499999999999979</c:v>
                </c:pt>
                <c:pt idx="422">
                  <c:v>32.399999999999984</c:v>
                </c:pt>
                <c:pt idx="423">
                  <c:v>30.599999999999916</c:v>
                </c:pt>
                <c:pt idx="424">
                  <c:v>27.899999999999991</c:v>
                </c:pt>
                <c:pt idx="425">
                  <c:v>22.600000000000087</c:v>
                </c:pt>
                <c:pt idx="426">
                  <c:v>21.700000000000053</c:v>
                </c:pt>
                <c:pt idx="427">
                  <c:v>25.700000000000145</c:v>
                </c:pt>
                <c:pt idx="428">
                  <c:v>26.100000000000101</c:v>
                </c:pt>
                <c:pt idx="429">
                  <c:v>29.499999999999993</c:v>
                </c:pt>
                <c:pt idx="430">
                  <c:v>26.100000000000101</c:v>
                </c:pt>
                <c:pt idx="431">
                  <c:v>26.900000000000013</c:v>
                </c:pt>
                <c:pt idx="432">
                  <c:v>28.500000000000014</c:v>
                </c:pt>
                <c:pt idx="433">
                  <c:v>27.899999999999991</c:v>
                </c:pt>
                <c:pt idx="434">
                  <c:v>27.899999999999991</c:v>
                </c:pt>
                <c:pt idx="435">
                  <c:v>32.30000000000004</c:v>
                </c:pt>
                <c:pt idx="436">
                  <c:v>29.499999999999993</c:v>
                </c:pt>
                <c:pt idx="437">
                  <c:v>25.500000000000078</c:v>
                </c:pt>
                <c:pt idx="438">
                  <c:v>29.699999999999882</c:v>
                </c:pt>
                <c:pt idx="439">
                  <c:v>37.699999999999889</c:v>
                </c:pt>
                <c:pt idx="440">
                  <c:v>25.80000000000009</c:v>
                </c:pt>
                <c:pt idx="441">
                  <c:v>27.400000000000091</c:v>
                </c:pt>
                <c:pt idx="442">
                  <c:v>22.999999999999865</c:v>
                </c:pt>
                <c:pt idx="443">
                  <c:v>27.399999999999913</c:v>
                </c:pt>
                <c:pt idx="444">
                  <c:v>26.900000000000013</c:v>
                </c:pt>
                <c:pt idx="445">
                  <c:v>27.899999999999991</c:v>
                </c:pt>
                <c:pt idx="446">
                  <c:v>27.899999999999991</c:v>
                </c:pt>
                <c:pt idx="447">
                  <c:v>31.899999999999906</c:v>
                </c:pt>
                <c:pt idx="448">
                  <c:v>37.800000000000011</c:v>
                </c:pt>
                <c:pt idx="449">
                  <c:v>42.399999999999949</c:v>
                </c:pt>
                <c:pt idx="450">
                  <c:v>41.300000000000026</c:v>
                </c:pt>
                <c:pt idx="451">
                  <c:v>38.79999999999999</c:v>
                </c:pt>
                <c:pt idx="452">
                  <c:v>35.400000000000098</c:v>
                </c:pt>
                <c:pt idx="453">
                  <c:v>40.199999999999925</c:v>
                </c:pt>
                <c:pt idx="454">
                  <c:v>46.000000000000085</c:v>
                </c:pt>
                <c:pt idx="455">
                  <c:v>45.29999999999994</c:v>
                </c:pt>
                <c:pt idx="456">
                  <c:v>51.099999999999923</c:v>
                </c:pt>
                <c:pt idx="457">
                  <c:v>47.999999999999865</c:v>
                </c:pt>
                <c:pt idx="458">
                  <c:v>45.29999999999994</c:v>
                </c:pt>
                <c:pt idx="459">
                  <c:v>45.29999999999994</c:v>
                </c:pt>
                <c:pt idx="460">
                  <c:v>48.4</c:v>
                </c:pt>
                <c:pt idx="461">
                  <c:v>46.899999999999942</c:v>
                </c:pt>
                <c:pt idx="462">
                  <c:v>54.199999999999982</c:v>
                </c:pt>
                <c:pt idx="463">
                  <c:v>57.900000000000063</c:v>
                </c:pt>
                <c:pt idx="464">
                  <c:v>55.899999999999928</c:v>
                </c:pt>
                <c:pt idx="465">
                  <c:v>59.600000000000009</c:v>
                </c:pt>
                <c:pt idx="466">
                  <c:v>52.200000000000024</c:v>
                </c:pt>
                <c:pt idx="467">
                  <c:v>57.099999999999973</c:v>
                </c:pt>
                <c:pt idx="468">
                  <c:v>50.600000000000023</c:v>
                </c:pt>
                <c:pt idx="469">
                  <c:v>51.399999999999935</c:v>
                </c:pt>
                <c:pt idx="470">
                  <c:v>59.3</c:v>
                </c:pt>
                <c:pt idx="471">
                  <c:v>68.900000000000006</c:v>
                </c:pt>
                <c:pt idx="472">
                  <c:v>68.800000000000068</c:v>
                </c:pt>
                <c:pt idx="473">
                  <c:v>64.400000000000006</c:v>
                </c:pt>
                <c:pt idx="474">
                  <c:v>65.499999999999943</c:v>
                </c:pt>
                <c:pt idx="475">
                  <c:v>61.69999999999991</c:v>
                </c:pt>
                <c:pt idx="476">
                  <c:v>67.799999999999898</c:v>
                </c:pt>
                <c:pt idx="477">
                  <c:v>74.299999999999855</c:v>
                </c:pt>
                <c:pt idx="478">
                  <c:v>73.000000000000043</c:v>
                </c:pt>
                <c:pt idx="479">
                  <c:v>80.299999999999898</c:v>
                </c:pt>
                <c:pt idx="480">
                  <c:v>80.299999999999898</c:v>
                </c:pt>
                <c:pt idx="481">
                  <c:v>81.199999999999932</c:v>
                </c:pt>
                <c:pt idx="482">
                  <c:v>90.30000000000004</c:v>
                </c:pt>
                <c:pt idx="483">
                  <c:v>89.299999999999898</c:v>
                </c:pt>
                <c:pt idx="484">
                  <c:v>89.299999999999898</c:v>
                </c:pt>
                <c:pt idx="485">
                  <c:v>92.399999999999949</c:v>
                </c:pt>
                <c:pt idx="486">
                  <c:v>93.39999999999992</c:v>
                </c:pt>
                <c:pt idx="487">
                  <c:v>103.59999999999997</c:v>
                </c:pt>
                <c:pt idx="488">
                  <c:v>99.700000000000159</c:v>
                </c:pt>
                <c:pt idx="489">
                  <c:v>98.700000000000017</c:v>
                </c:pt>
                <c:pt idx="490">
                  <c:v>99.30000000000004</c:v>
                </c:pt>
                <c:pt idx="491">
                  <c:v>98.900000000000077</c:v>
                </c:pt>
                <c:pt idx="492">
                  <c:v>98.900000000000077</c:v>
                </c:pt>
                <c:pt idx="493">
                  <c:v>95.800000000000011</c:v>
                </c:pt>
                <c:pt idx="494">
                  <c:v>94.899999999999977</c:v>
                </c:pt>
                <c:pt idx="495">
                  <c:v>97.000000000000057</c:v>
                </c:pt>
                <c:pt idx="496">
                  <c:v>101.20000000000005</c:v>
                </c:pt>
                <c:pt idx="497">
                  <c:v>107.39999999999998</c:v>
                </c:pt>
                <c:pt idx="498">
                  <c:v>105.60000000000009</c:v>
                </c:pt>
                <c:pt idx="499">
                  <c:v>107.50000000000011</c:v>
                </c:pt>
                <c:pt idx="500">
                  <c:v>110.29999999999998</c:v>
                </c:pt>
                <c:pt idx="501">
                  <c:v>112.89999999999995</c:v>
                </c:pt>
                <c:pt idx="502">
                  <c:v>113.89999999999993</c:v>
                </c:pt>
                <c:pt idx="503">
                  <c:v>120.40000000000006</c:v>
                </c:pt>
                <c:pt idx="504">
                  <c:v>120.40000000000006</c:v>
                </c:pt>
                <c:pt idx="505">
                  <c:v>119.79999999999987</c:v>
                </c:pt>
                <c:pt idx="506">
                  <c:v>121.29999999999993</c:v>
                </c:pt>
                <c:pt idx="507">
                  <c:v>133.39999999999998</c:v>
                </c:pt>
                <c:pt idx="508">
                  <c:v>135.69999999999993</c:v>
                </c:pt>
                <c:pt idx="509">
                  <c:v>146.00000000000009</c:v>
                </c:pt>
                <c:pt idx="510">
                  <c:v>151.20000000000005</c:v>
                </c:pt>
                <c:pt idx="511">
                  <c:v>140.19999999999993</c:v>
                </c:pt>
                <c:pt idx="512">
                  <c:v>141.30000000000001</c:v>
                </c:pt>
                <c:pt idx="513">
                  <c:v>143.7000000000001</c:v>
                </c:pt>
                <c:pt idx="514">
                  <c:v>146.10000000000002</c:v>
                </c:pt>
                <c:pt idx="515">
                  <c:v>146.10000000000002</c:v>
                </c:pt>
                <c:pt idx="516">
                  <c:v>152.09999999999991</c:v>
                </c:pt>
                <c:pt idx="517">
                  <c:v>150.19999999999987</c:v>
                </c:pt>
                <c:pt idx="518">
                  <c:v>146.09999999999985</c:v>
                </c:pt>
                <c:pt idx="519">
                  <c:v>150.69999999999996</c:v>
                </c:pt>
                <c:pt idx="520">
                  <c:v>150.69999999999996</c:v>
                </c:pt>
                <c:pt idx="521">
                  <c:v>169.89999999999998</c:v>
                </c:pt>
                <c:pt idx="522">
                  <c:v>159.39999999999995</c:v>
                </c:pt>
                <c:pt idx="523">
                  <c:v>159.39999999999995</c:v>
                </c:pt>
                <c:pt idx="524">
                  <c:v>151.50000000000006</c:v>
                </c:pt>
                <c:pt idx="525">
                  <c:v>147.60000000000008</c:v>
                </c:pt>
                <c:pt idx="526">
                  <c:v>154.40000000000003</c:v>
                </c:pt>
                <c:pt idx="527">
                  <c:v>151.6</c:v>
                </c:pt>
                <c:pt idx="528">
                  <c:v>156.19999999999993</c:v>
                </c:pt>
                <c:pt idx="529">
                  <c:v>156.30000000000007</c:v>
                </c:pt>
                <c:pt idx="530">
                  <c:v>152.69999999999993</c:v>
                </c:pt>
                <c:pt idx="531">
                  <c:v>152.69999999999993</c:v>
                </c:pt>
                <c:pt idx="532">
                  <c:v>150.30000000000001</c:v>
                </c:pt>
                <c:pt idx="533">
                  <c:v>156.50000000000011</c:v>
                </c:pt>
                <c:pt idx="534">
                  <c:v>156.50000000000011</c:v>
                </c:pt>
                <c:pt idx="535">
                  <c:v>145.80000000000001</c:v>
                </c:pt>
                <c:pt idx="536">
                  <c:v>135.99999999999994</c:v>
                </c:pt>
                <c:pt idx="537">
                  <c:v>134.09999999999994</c:v>
                </c:pt>
                <c:pt idx="538">
                  <c:v>133.30000000000001</c:v>
                </c:pt>
                <c:pt idx="539">
                  <c:v>130.59999999999991</c:v>
                </c:pt>
                <c:pt idx="540">
                  <c:v>129.5</c:v>
                </c:pt>
                <c:pt idx="541">
                  <c:v>129.5</c:v>
                </c:pt>
                <c:pt idx="542">
                  <c:v>125.60000000000002</c:v>
                </c:pt>
                <c:pt idx="543">
                  <c:v>131.49999999999994</c:v>
                </c:pt>
                <c:pt idx="544">
                  <c:v>132.19999999999993</c:v>
                </c:pt>
                <c:pt idx="545">
                  <c:v>134.60000000000002</c:v>
                </c:pt>
                <c:pt idx="546">
                  <c:v>134.99999999999997</c:v>
                </c:pt>
                <c:pt idx="547">
                  <c:v>135.69999999999993</c:v>
                </c:pt>
                <c:pt idx="548">
                  <c:v>135.29999999999998</c:v>
                </c:pt>
                <c:pt idx="549">
                  <c:v>134.90000000000003</c:v>
                </c:pt>
                <c:pt idx="550">
                  <c:v>134.90000000000003</c:v>
                </c:pt>
                <c:pt idx="551">
                  <c:v>134.19999999999987</c:v>
                </c:pt>
                <c:pt idx="552">
                  <c:v>136.59999999999997</c:v>
                </c:pt>
                <c:pt idx="553">
                  <c:v>139.59999999999991</c:v>
                </c:pt>
                <c:pt idx="554">
                  <c:v>139.59999999999991</c:v>
                </c:pt>
                <c:pt idx="555">
                  <c:v>143.10000000000008</c:v>
                </c:pt>
                <c:pt idx="556">
                  <c:v>140.60000000000005</c:v>
                </c:pt>
                <c:pt idx="557">
                  <c:v>140.60000000000005</c:v>
                </c:pt>
                <c:pt idx="558">
                  <c:v>140.60000000000005</c:v>
                </c:pt>
                <c:pt idx="559">
                  <c:v>140.60000000000005</c:v>
                </c:pt>
                <c:pt idx="560">
                  <c:v>140.60000000000005</c:v>
                </c:pt>
                <c:pt idx="561">
                  <c:v>140.60000000000005</c:v>
                </c:pt>
                <c:pt idx="562">
                  <c:v>124.30000000000004</c:v>
                </c:pt>
                <c:pt idx="563">
                  <c:v>124.30000000000004</c:v>
                </c:pt>
                <c:pt idx="564">
                  <c:v>124.30000000000004</c:v>
                </c:pt>
                <c:pt idx="565">
                  <c:v>114.50000000000014</c:v>
                </c:pt>
                <c:pt idx="566">
                  <c:v>114.4</c:v>
                </c:pt>
                <c:pt idx="567">
                  <c:v>111.89999999999998</c:v>
                </c:pt>
                <c:pt idx="568">
                  <c:v>120.5</c:v>
                </c:pt>
                <c:pt idx="569">
                  <c:v>120.40000000000006</c:v>
                </c:pt>
                <c:pt idx="570">
                  <c:v>115.89999999999989</c:v>
                </c:pt>
                <c:pt idx="571">
                  <c:v>112.89999999999995</c:v>
                </c:pt>
                <c:pt idx="572">
                  <c:v>102.69999999999993</c:v>
                </c:pt>
                <c:pt idx="573">
                  <c:v>102.69999999999993</c:v>
                </c:pt>
                <c:pt idx="574">
                  <c:v>115.00000000000003</c:v>
                </c:pt>
                <c:pt idx="575">
                  <c:v>112.89999999999995</c:v>
                </c:pt>
                <c:pt idx="576">
                  <c:v>104.60000000000011</c:v>
                </c:pt>
                <c:pt idx="577">
                  <c:v>112.29999999999993</c:v>
                </c:pt>
                <c:pt idx="578">
                  <c:v>115.00000000000003</c:v>
                </c:pt>
                <c:pt idx="579">
                  <c:v>110.7000000000001</c:v>
                </c:pt>
                <c:pt idx="580">
                  <c:v>113.90000000000012</c:v>
                </c:pt>
                <c:pt idx="581">
                  <c:v>120.5</c:v>
                </c:pt>
                <c:pt idx="582">
                  <c:v>125.79999999999991</c:v>
                </c:pt>
                <c:pt idx="583">
                  <c:v>120.70000000000007</c:v>
                </c:pt>
                <c:pt idx="584">
                  <c:v>120.29999999999994</c:v>
                </c:pt>
                <c:pt idx="585">
                  <c:v>124.09999999999997</c:v>
                </c:pt>
                <c:pt idx="586">
                  <c:v>124.60000000000005</c:v>
                </c:pt>
                <c:pt idx="587">
                  <c:v>122.49999999999997</c:v>
                </c:pt>
                <c:pt idx="588">
                  <c:v>122.49999999999997</c:v>
                </c:pt>
                <c:pt idx="589">
                  <c:v>128.29999999999995</c:v>
                </c:pt>
                <c:pt idx="590">
                  <c:v>128.59999999999997</c:v>
                </c:pt>
                <c:pt idx="591">
                  <c:v>128.00000000000011</c:v>
                </c:pt>
                <c:pt idx="592">
                  <c:v>132.10000000000014</c:v>
                </c:pt>
                <c:pt idx="593">
                  <c:v>131.19999999999993</c:v>
                </c:pt>
                <c:pt idx="594">
                  <c:v>129.70000000000005</c:v>
                </c:pt>
                <c:pt idx="595">
                  <c:v>137.60000000000014</c:v>
                </c:pt>
                <c:pt idx="596">
                  <c:v>135.9</c:v>
                </c:pt>
                <c:pt idx="597">
                  <c:v>140.09999999999997</c:v>
                </c:pt>
                <c:pt idx="598">
                  <c:v>138.40000000000003</c:v>
                </c:pt>
                <c:pt idx="599">
                  <c:v>141.20000000000007</c:v>
                </c:pt>
                <c:pt idx="600">
                  <c:v>139.69999999999985</c:v>
                </c:pt>
                <c:pt idx="601">
                  <c:v>142.7999999999999</c:v>
                </c:pt>
                <c:pt idx="602">
                  <c:v>143.99999999999994</c:v>
                </c:pt>
                <c:pt idx="603">
                  <c:v>145.6999999999999</c:v>
                </c:pt>
                <c:pt idx="604">
                  <c:v>146.89999999999995</c:v>
                </c:pt>
                <c:pt idx="605">
                  <c:v>148.59999999999988</c:v>
                </c:pt>
                <c:pt idx="606">
                  <c:v>145.89999999999998</c:v>
                </c:pt>
                <c:pt idx="607">
                  <c:v>141.30000000000001</c:v>
                </c:pt>
                <c:pt idx="608">
                  <c:v>147.70000000000005</c:v>
                </c:pt>
                <c:pt idx="609">
                  <c:v>147.10000000000002</c:v>
                </c:pt>
                <c:pt idx="610">
                  <c:v>149.60000000000005</c:v>
                </c:pt>
                <c:pt idx="611">
                  <c:v>156.00000000000006</c:v>
                </c:pt>
                <c:pt idx="612">
                  <c:v>154.3000000000001</c:v>
                </c:pt>
                <c:pt idx="613">
                  <c:v>143.69999999999993</c:v>
                </c:pt>
                <c:pt idx="614">
                  <c:v>140.69999999999999</c:v>
                </c:pt>
                <c:pt idx="615">
                  <c:v>142.80000000000007</c:v>
                </c:pt>
                <c:pt idx="616">
                  <c:v>146.20000000000016</c:v>
                </c:pt>
                <c:pt idx="617">
                  <c:v>150.50000000000009</c:v>
                </c:pt>
                <c:pt idx="618">
                  <c:v>153.19999999999999</c:v>
                </c:pt>
                <c:pt idx="619">
                  <c:v>148.79999999999995</c:v>
                </c:pt>
                <c:pt idx="620">
                  <c:v>150.10000000000014</c:v>
                </c:pt>
                <c:pt idx="621">
                  <c:v>151.10000000000011</c:v>
                </c:pt>
                <c:pt idx="622">
                  <c:v>143.6</c:v>
                </c:pt>
                <c:pt idx="623">
                  <c:v>144.59999999999997</c:v>
                </c:pt>
                <c:pt idx="624">
                  <c:v>144.59999999999997</c:v>
                </c:pt>
                <c:pt idx="625">
                  <c:v>135.10000000000008</c:v>
                </c:pt>
                <c:pt idx="626">
                  <c:v>137.29999999999993</c:v>
                </c:pt>
                <c:pt idx="627">
                  <c:v>135.20000000000005</c:v>
                </c:pt>
                <c:pt idx="628">
                  <c:v>139.1</c:v>
                </c:pt>
                <c:pt idx="629">
                  <c:v>135.10000000000008</c:v>
                </c:pt>
                <c:pt idx="630">
                  <c:v>143.9</c:v>
                </c:pt>
                <c:pt idx="631">
                  <c:v>142.30000000000001</c:v>
                </c:pt>
                <c:pt idx="632">
                  <c:v>144.7000000000001</c:v>
                </c:pt>
                <c:pt idx="633">
                  <c:v>138.49999999999997</c:v>
                </c:pt>
                <c:pt idx="634">
                  <c:v>128.89999999999998</c:v>
                </c:pt>
                <c:pt idx="635">
                  <c:v>128.89999999999998</c:v>
                </c:pt>
                <c:pt idx="636">
                  <c:v>141.90000000000003</c:v>
                </c:pt>
                <c:pt idx="637">
                  <c:v>147.10000000000002</c:v>
                </c:pt>
                <c:pt idx="638">
                  <c:v>151.50000000000006</c:v>
                </c:pt>
                <c:pt idx="639">
                  <c:v>151.9</c:v>
                </c:pt>
                <c:pt idx="640">
                  <c:v>155.70000000000005</c:v>
                </c:pt>
                <c:pt idx="641">
                  <c:v>148.4</c:v>
                </c:pt>
                <c:pt idx="642">
                  <c:v>151.29999999999998</c:v>
                </c:pt>
                <c:pt idx="643">
                  <c:v>150.60000000000002</c:v>
                </c:pt>
                <c:pt idx="644">
                  <c:v>153.10000000000005</c:v>
                </c:pt>
                <c:pt idx="645">
                  <c:v>153.5</c:v>
                </c:pt>
                <c:pt idx="646">
                  <c:v>155.30000000000007</c:v>
                </c:pt>
                <c:pt idx="647">
                  <c:v>158.09999999999997</c:v>
                </c:pt>
                <c:pt idx="648">
                  <c:v>156.60000000000008</c:v>
                </c:pt>
                <c:pt idx="649">
                  <c:v>152.30000000000015</c:v>
                </c:pt>
                <c:pt idx="650">
                  <c:v>157.50000000000011</c:v>
                </c:pt>
                <c:pt idx="651">
                  <c:v>155.79999999999998</c:v>
                </c:pt>
                <c:pt idx="652">
                  <c:v>155.79999999999998</c:v>
                </c:pt>
                <c:pt idx="653">
                  <c:v>151.99999999999994</c:v>
                </c:pt>
                <c:pt idx="654">
                  <c:v>153.10000000000005</c:v>
                </c:pt>
                <c:pt idx="655">
                  <c:v>155.79999999999998</c:v>
                </c:pt>
                <c:pt idx="656">
                  <c:v>150.20000000000007</c:v>
                </c:pt>
                <c:pt idx="657">
                  <c:v>148.19999999999993</c:v>
                </c:pt>
                <c:pt idx="658">
                  <c:v>147.49999999999997</c:v>
                </c:pt>
                <c:pt idx="659">
                  <c:v>145.59999999999997</c:v>
                </c:pt>
                <c:pt idx="660">
                  <c:v>154.80000000000001</c:v>
                </c:pt>
                <c:pt idx="661">
                  <c:v>154.39999999999986</c:v>
                </c:pt>
                <c:pt idx="662">
                  <c:v>156.1</c:v>
                </c:pt>
                <c:pt idx="663">
                  <c:v>152.99999999999994</c:v>
                </c:pt>
                <c:pt idx="664">
                  <c:v>154.19999999999999</c:v>
                </c:pt>
                <c:pt idx="665">
                  <c:v>150.39999999999995</c:v>
                </c:pt>
                <c:pt idx="666">
                  <c:v>149.30000000000004</c:v>
                </c:pt>
                <c:pt idx="667">
                  <c:v>155.20000000000013</c:v>
                </c:pt>
                <c:pt idx="668">
                  <c:v>161.80000000000004</c:v>
                </c:pt>
                <c:pt idx="669">
                  <c:v>160.6</c:v>
                </c:pt>
                <c:pt idx="670">
                  <c:v>158.10000000000014</c:v>
                </c:pt>
                <c:pt idx="671">
                  <c:v>152.20000000000002</c:v>
                </c:pt>
                <c:pt idx="672">
                  <c:v>148.70000000000002</c:v>
                </c:pt>
                <c:pt idx="673">
                  <c:v>154.10000000000002</c:v>
                </c:pt>
                <c:pt idx="674">
                  <c:v>151.29999999999998</c:v>
                </c:pt>
                <c:pt idx="675">
                  <c:v>152.00000000000014</c:v>
                </c:pt>
                <c:pt idx="676">
                  <c:v>151.09999999999991</c:v>
                </c:pt>
                <c:pt idx="677">
                  <c:v>146.40000000000003</c:v>
                </c:pt>
                <c:pt idx="678">
                  <c:v>144.29999999999995</c:v>
                </c:pt>
                <c:pt idx="679">
                  <c:v>146.70000000000005</c:v>
                </c:pt>
                <c:pt idx="680">
                  <c:v>147.99999999999986</c:v>
                </c:pt>
                <c:pt idx="681">
                  <c:v>144.20000000000002</c:v>
                </c:pt>
                <c:pt idx="682">
                  <c:v>143.7000000000001</c:v>
                </c:pt>
                <c:pt idx="683">
                  <c:v>136.89999999999998</c:v>
                </c:pt>
                <c:pt idx="684">
                  <c:v>138.49999999999997</c:v>
                </c:pt>
                <c:pt idx="685">
                  <c:v>136.09999999999988</c:v>
                </c:pt>
                <c:pt idx="686">
                  <c:v>125.90000000000003</c:v>
                </c:pt>
                <c:pt idx="687">
                  <c:v>129.59999999999994</c:v>
                </c:pt>
                <c:pt idx="688">
                  <c:v>129.5</c:v>
                </c:pt>
                <c:pt idx="689">
                  <c:v>128.80000000000001</c:v>
                </c:pt>
                <c:pt idx="690">
                  <c:v>130.70000000000005</c:v>
                </c:pt>
                <c:pt idx="691">
                  <c:v>129.99999999999989</c:v>
                </c:pt>
                <c:pt idx="692">
                  <c:v>130.20000000000013</c:v>
                </c:pt>
                <c:pt idx="693">
                  <c:v>131.2999999999999</c:v>
                </c:pt>
                <c:pt idx="694">
                  <c:v>131.2999999999999</c:v>
                </c:pt>
                <c:pt idx="695">
                  <c:v>128.6999999999999</c:v>
                </c:pt>
                <c:pt idx="696">
                  <c:v>131.4</c:v>
                </c:pt>
                <c:pt idx="697">
                  <c:v>136.20000000000002</c:v>
                </c:pt>
                <c:pt idx="698">
                  <c:v>137.5</c:v>
                </c:pt>
                <c:pt idx="699">
                  <c:v>137.10000000000005</c:v>
                </c:pt>
                <c:pt idx="700">
                  <c:v>136.59999999999997</c:v>
                </c:pt>
                <c:pt idx="701">
                  <c:v>138.49999999999997</c:v>
                </c:pt>
                <c:pt idx="702">
                  <c:v>136.50000000000003</c:v>
                </c:pt>
                <c:pt idx="703">
                  <c:v>137.30000000000013</c:v>
                </c:pt>
                <c:pt idx="704">
                  <c:v>136.99999999999991</c:v>
                </c:pt>
                <c:pt idx="705">
                  <c:v>137.89999999999995</c:v>
                </c:pt>
                <c:pt idx="706">
                  <c:v>133.39999999999998</c:v>
                </c:pt>
                <c:pt idx="707">
                  <c:v>128.80000000000001</c:v>
                </c:pt>
                <c:pt idx="708">
                  <c:v>130.59999999999991</c:v>
                </c:pt>
                <c:pt idx="709">
                  <c:v>148.60000000000008</c:v>
                </c:pt>
                <c:pt idx="710">
                  <c:v>148.89999999999989</c:v>
                </c:pt>
                <c:pt idx="711">
                  <c:v>153.39999999999989</c:v>
                </c:pt>
                <c:pt idx="712">
                  <c:v>145.19999999999999</c:v>
                </c:pt>
                <c:pt idx="713">
                  <c:v>141.79999999999993</c:v>
                </c:pt>
                <c:pt idx="714">
                  <c:v>142.09999999999994</c:v>
                </c:pt>
                <c:pt idx="715">
                  <c:v>145.40000000000006</c:v>
                </c:pt>
                <c:pt idx="716">
                  <c:v>142.69999999999996</c:v>
                </c:pt>
                <c:pt idx="717">
                  <c:v>147.00000000000006</c:v>
                </c:pt>
                <c:pt idx="718">
                  <c:v>151.40000000000012</c:v>
                </c:pt>
                <c:pt idx="719">
                  <c:v>145.89999999999998</c:v>
                </c:pt>
                <c:pt idx="720">
                  <c:v>144.29999999999995</c:v>
                </c:pt>
                <c:pt idx="721">
                  <c:v>140.79999999999995</c:v>
                </c:pt>
                <c:pt idx="722">
                  <c:v>138.79999999999998</c:v>
                </c:pt>
                <c:pt idx="723">
                  <c:v>140.60000000000005</c:v>
                </c:pt>
                <c:pt idx="724">
                  <c:v>140.60000000000005</c:v>
                </c:pt>
                <c:pt idx="725">
                  <c:v>138.69999999999987</c:v>
                </c:pt>
                <c:pt idx="726">
                  <c:v>140.80000000000013</c:v>
                </c:pt>
                <c:pt idx="727">
                  <c:v>136.99999999999991</c:v>
                </c:pt>
                <c:pt idx="728">
                  <c:v>138.10000000000002</c:v>
                </c:pt>
                <c:pt idx="729">
                  <c:v>135.10000000000008</c:v>
                </c:pt>
                <c:pt idx="730">
                  <c:v>133.69999999999999</c:v>
                </c:pt>
                <c:pt idx="731">
                  <c:v>123.4</c:v>
                </c:pt>
                <c:pt idx="732">
                  <c:v>124.39999999999998</c:v>
                </c:pt>
                <c:pt idx="733">
                  <c:v>132.39999999999998</c:v>
                </c:pt>
                <c:pt idx="734">
                  <c:v>134.99999999999997</c:v>
                </c:pt>
                <c:pt idx="735">
                  <c:v>125.99999999999997</c:v>
                </c:pt>
                <c:pt idx="736">
                  <c:v>127.7000000000001</c:v>
                </c:pt>
                <c:pt idx="737">
                  <c:v>128.19999999999999</c:v>
                </c:pt>
                <c:pt idx="738">
                  <c:v>128.29999999999995</c:v>
                </c:pt>
                <c:pt idx="739">
                  <c:v>126.09999999999992</c:v>
                </c:pt>
                <c:pt idx="740">
                  <c:v>125.20000000000007</c:v>
                </c:pt>
                <c:pt idx="741">
                  <c:v>127.20000000000002</c:v>
                </c:pt>
                <c:pt idx="742">
                  <c:v>125.09999999999994</c:v>
                </c:pt>
                <c:pt idx="743">
                  <c:v>127.20000000000002</c:v>
                </c:pt>
                <c:pt idx="744">
                  <c:v>127.20000000000002</c:v>
                </c:pt>
                <c:pt idx="745">
                  <c:v>124.60000000000005</c:v>
                </c:pt>
                <c:pt idx="746">
                  <c:v>122.60000000000008</c:v>
                </c:pt>
                <c:pt idx="747">
                  <c:v>125.39999999999995</c:v>
                </c:pt>
                <c:pt idx="748">
                  <c:v>124.30000000000004</c:v>
                </c:pt>
                <c:pt idx="749">
                  <c:v>124.20000000000009</c:v>
                </c:pt>
                <c:pt idx="750">
                  <c:v>122.00000000000006</c:v>
                </c:pt>
                <c:pt idx="751">
                  <c:v>116.20000000000007</c:v>
                </c:pt>
                <c:pt idx="752">
                  <c:v>107.30000000000004</c:v>
                </c:pt>
                <c:pt idx="753">
                  <c:v>110.6</c:v>
                </c:pt>
                <c:pt idx="754">
                  <c:v>114.30000000000007</c:v>
                </c:pt>
                <c:pt idx="755">
                  <c:v>115.30000000000004</c:v>
                </c:pt>
                <c:pt idx="756">
                  <c:v>111.79999999999986</c:v>
                </c:pt>
                <c:pt idx="757">
                  <c:v>111.79999999999986</c:v>
                </c:pt>
                <c:pt idx="758">
                  <c:v>112.0000000000001</c:v>
                </c:pt>
                <c:pt idx="759">
                  <c:v>115.30000000000004</c:v>
                </c:pt>
                <c:pt idx="760">
                  <c:v>116.1999999999999</c:v>
                </c:pt>
                <c:pt idx="761">
                  <c:v>114.49999999999996</c:v>
                </c:pt>
                <c:pt idx="762">
                  <c:v>115.30000000000004</c:v>
                </c:pt>
                <c:pt idx="763">
                  <c:v>116.8000000000001</c:v>
                </c:pt>
                <c:pt idx="764">
                  <c:v>114.1</c:v>
                </c:pt>
                <c:pt idx="765">
                  <c:v>117.19999999999987</c:v>
                </c:pt>
                <c:pt idx="766">
                  <c:v>117.90000000000003</c:v>
                </c:pt>
                <c:pt idx="767">
                  <c:v>124.10000000000005</c:v>
                </c:pt>
                <c:pt idx="768">
                  <c:v>125.10000000000004</c:v>
                </c:pt>
                <c:pt idx="769">
                  <c:v>116.49999999999991</c:v>
                </c:pt>
                <c:pt idx="770">
                  <c:v>108.09999999999995</c:v>
                </c:pt>
                <c:pt idx="771">
                  <c:v>101.9</c:v>
                </c:pt>
                <c:pt idx="772">
                  <c:v>105.00000000000007</c:v>
                </c:pt>
                <c:pt idx="773">
                  <c:v>103.79999999999984</c:v>
                </c:pt>
                <c:pt idx="774">
                  <c:v>105.59999999999991</c:v>
                </c:pt>
                <c:pt idx="775">
                  <c:v>104.40000000000005</c:v>
                </c:pt>
                <c:pt idx="776">
                  <c:v>104.40000000000005</c:v>
                </c:pt>
                <c:pt idx="777">
                  <c:v>104.89999999999995</c:v>
                </c:pt>
                <c:pt idx="778">
                  <c:v>101.09999999999992</c:v>
                </c:pt>
                <c:pt idx="779">
                  <c:v>100.70000000000006</c:v>
                </c:pt>
                <c:pt idx="780">
                  <c:v>101.60000000000009</c:v>
                </c:pt>
                <c:pt idx="781">
                  <c:v>101.60000000000009</c:v>
                </c:pt>
                <c:pt idx="782">
                  <c:v>101.99999999999996</c:v>
                </c:pt>
                <c:pt idx="783">
                  <c:v>101.19999999999987</c:v>
                </c:pt>
                <c:pt idx="784">
                  <c:v>104.29999999999993</c:v>
                </c:pt>
                <c:pt idx="785">
                  <c:v>98.500000000000028</c:v>
                </c:pt>
                <c:pt idx="786">
                  <c:v>100.69999999999996</c:v>
                </c:pt>
                <c:pt idx="787">
                  <c:v>103.2</c:v>
                </c:pt>
                <c:pt idx="788">
                  <c:v>105.50000000000014</c:v>
                </c:pt>
                <c:pt idx="789">
                  <c:v>111.20000000000002</c:v>
                </c:pt>
                <c:pt idx="790">
                  <c:v>109.60000000000001</c:v>
                </c:pt>
                <c:pt idx="791">
                  <c:v>108.09999999999995</c:v>
                </c:pt>
                <c:pt idx="792">
                  <c:v>105.50000000000014</c:v>
                </c:pt>
                <c:pt idx="793">
                  <c:v>105.60000000000009</c:v>
                </c:pt>
                <c:pt idx="794">
                  <c:v>105.60000000000009</c:v>
                </c:pt>
                <c:pt idx="795">
                  <c:v>103.50000000000001</c:v>
                </c:pt>
                <c:pt idx="796">
                  <c:v>105.50000000000014</c:v>
                </c:pt>
                <c:pt idx="797">
                  <c:v>105.30000000000008</c:v>
                </c:pt>
                <c:pt idx="798">
                  <c:v>107.60000000000005</c:v>
                </c:pt>
                <c:pt idx="799">
                  <c:v>102.29999999999997</c:v>
                </c:pt>
                <c:pt idx="800">
                  <c:v>103.19999999999992</c:v>
                </c:pt>
                <c:pt idx="801">
                  <c:v>103.2</c:v>
                </c:pt>
                <c:pt idx="802">
                  <c:v>106.00000000000006</c:v>
                </c:pt>
                <c:pt idx="803">
                  <c:v>110.49999999999996</c:v>
                </c:pt>
                <c:pt idx="804">
                  <c:v>102.89999999999999</c:v>
                </c:pt>
                <c:pt idx="805">
                  <c:v>101.09999999999992</c:v>
                </c:pt>
                <c:pt idx="806">
                  <c:v>98.699999999999918</c:v>
                </c:pt>
                <c:pt idx="807">
                  <c:v>100.30000000000001</c:v>
                </c:pt>
                <c:pt idx="808">
                  <c:v>99.299999999999855</c:v>
                </c:pt>
                <c:pt idx="809">
                  <c:v>89.999999999999858</c:v>
                </c:pt>
                <c:pt idx="810">
                  <c:v>90.799999999999955</c:v>
                </c:pt>
                <c:pt idx="811">
                  <c:v>84.400000000000119</c:v>
                </c:pt>
                <c:pt idx="812">
                  <c:v>83.70000000000006</c:v>
                </c:pt>
                <c:pt idx="813">
                  <c:v>74.899999999999963</c:v>
                </c:pt>
                <c:pt idx="814">
                  <c:v>74.899999999999963</c:v>
                </c:pt>
                <c:pt idx="815">
                  <c:v>69.7</c:v>
                </c:pt>
                <c:pt idx="816">
                  <c:v>66.099999999999966</c:v>
                </c:pt>
                <c:pt idx="817">
                  <c:v>63.000000000000078</c:v>
                </c:pt>
                <c:pt idx="818">
                  <c:v>54.900000000000034</c:v>
                </c:pt>
                <c:pt idx="819">
                  <c:v>52.899999999999991</c:v>
                </c:pt>
                <c:pt idx="820">
                  <c:v>52.099999999999994</c:v>
                </c:pt>
                <c:pt idx="821">
                  <c:v>41.39999999999997</c:v>
                </c:pt>
                <c:pt idx="822">
                  <c:v>42.499999999999986</c:v>
                </c:pt>
                <c:pt idx="823">
                  <c:v>45.100000000000051</c:v>
                </c:pt>
                <c:pt idx="824">
                  <c:v>47.999999999999957</c:v>
                </c:pt>
                <c:pt idx="825">
                  <c:v>52.899999999999991</c:v>
                </c:pt>
                <c:pt idx="826">
                  <c:v>65.799999999999955</c:v>
                </c:pt>
                <c:pt idx="827">
                  <c:v>64.699999999999932</c:v>
                </c:pt>
                <c:pt idx="828">
                  <c:v>69.599999999999966</c:v>
                </c:pt>
                <c:pt idx="829">
                  <c:v>61.800000000000033</c:v>
                </c:pt>
                <c:pt idx="830">
                  <c:v>54.800000000000004</c:v>
                </c:pt>
                <c:pt idx="831">
                  <c:v>51.6</c:v>
                </c:pt>
                <c:pt idx="832">
                  <c:v>48.200000000000017</c:v>
                </c:pt>
                <c:pt idx="833">
                  <c:v>54.300000000000011</c:v>
                </c:pt>
                <c:pt idx="834">
                  <c:v>58.199999999999989</c:v>
                </c:pt>
                <c:pt idx="835">
                  <c:v>56.500000000000043</c:v>
                </c:pt>
                <c:pt idx="836">
                  <c:v>61.800000000000033</c:v>
                </c:pt>
                <c:pt idx="837">
                  <c:v>61.600000000000051</c:v>
                </c:pt>
                <c:pt idx="838">
                  <c:v>61.599999999999966</c:v>
                </c:pt>
                <c:pt idx="839">
                  <c:v>63.199999999999967</c:v>
                </c:pt>
                <c:pt idx="840">
                  <c:v>58.000000000000007</c:v>
                </c:pt>
                <c:pt idx="841">
                  <c:v>52.699999999999925</c:v>
                </c:pt>
                <c:pt idx="842">
                  <c:v>45.800000000000018</c:v>
                </c:pt>
                <c:pt idx="843">
                  <c:v>45.800000000000018</c:v>
                </c:pt>
                <c:pt idx="844">
                  <c:v>44.80000000000004</c:v>
                </c:pt>
                <c:pt idx="845">
                  <c:v>46.499999999999986</c:v>
                </c:pt>
                <c:pt idx="846">
                  <c:v>43.100000000000009</c:v>
                </c:pt>
                <c:pt idx="847">
                  <c:v>49.099999999999966</c:v>
                </c:pt>
                <c:pt idx="848">
                  <c:v>61.800000000000033</c:v>
                </c:pt>
                <c:pt idx="849">
                  <c:v>66.199999999999989</c:v>
                </c:pt>
                <c:pt idx="850">
                  <c:v>62.899999999999956</c:v>
                </c:pt>
                <c:pt idx="851">
                  <c:v>68.199999999999946</c:v>
                </c:pt>
                <c:pt idx="852">
                  <c:v>64.000000000000057</c:v>
                </c:pt>
                <c:pt idx="853">
                  <c:v>65.7</c:v>
                </c:pt>
                <c:pt idx="854">
                  <c:v>67.8</c:v>
                </c:pt>
                <c:pt idx="855">
                  <c:v>70.800000000000011</c:v>
                </c:pt>
                <c:pt idx="856">
                  <c:v>61.79999999999994</c:v>
                </c:pt>
                <c:pt idx="857">
                  <c:v>62.999999999999986</c:v>
                </c:pt>
                <c:pt idx="858">
                  <c:v>65.09999999999998</c:v>
                </c:pt>
                <c:pt idx="859">
                  <c:v>57.599999999999966</c:v>
                </c:pt>
                <c:pt idx="860">
                  <c:v>61.09999999999998</c:v>
                </c:pt>
                <c:pt idx="861">
                  <c:v>66.099999999999966</c:v>
                </c:pt>
                <c:pt idx="862">
                  <c:v>61.900000000000063</c:v>
                </c:pt>
                <c:pt idx="863">
                  <c:v>61.100000000000065</c:v>
                </c:pt>
                <c:pt idx="864">
                  <c:v>57.500000000000014</c:v>
                </c:pt>
                <c:pt idx="865">
                  <c:v>52.400000000000006</c:v>
                </c:pt>
                <c:pt idx="866">
                  <c:v>54.900000000000034</c:v>
                </c:pt>
                <c:pt idx="867">
                  <c:v>59.999999999999964</c:v>
                </c:pt>
                <c:pt idx="868">
                  <c:v>63.3</c:v>
                </c:pt>
                <c:pt idx="869">
                  <c:v>62.399999999999963</c:v>
                </c:pt>
                <c:pt idx="870">
                  <c:v>66.599999999999952</c:v>
                </c:pt>
                <c:pt idx="871">
                  <c:v>62.599999999999945</c:v>
                </c:pt>
                <c:pt idx="872">
                  <c:v>62.000000000000014</c:v>
                </c:pt>
                <c:pt idx="873">
                  <c:v>61.199999999999918</c:v>
                </c:pt>
                <c:pt idx="874">
                  <c:v>65.799999999999955</c:v>
                </c:pt>
                <c:pt idx="875">
                  <c:v>66.000000000000014</c:v>
                </c:pt>
                <c:pt idx="876">
                  <c:v>69.200000000000017</c:v>
                </c:pt>
                <c:pt idx="877">
                  <c:v>65.799999999999955</c:v>
                </c:pt>
                <c:pt idx="878">
                  <c:v>64.200000000000031</c:v>
                </c:pt>
                <c:pt idx="879">
                  <c:v>73.600000000000065</c:v>
                </c:pt>
                <c:pt idx="880">
                  <c:v>64.39999999999992</c:v>
                </c:pt>
                <c:pt idx="881">
                  <c:v>70.5</c:v>
                </c:pt>
                <c:pt idx="882">
                  <c:v>65.200000000000017</c:v>
                </c:pt>
                <c:pt idx="883">
                  <c:v>64.699999999999932</c:v>
                </c:pt>
                <c:pt idx="884">
                  <c:v>64.699999999999932</c:v>
                </c:pt>
                <c:pt idx="885">
                  <c:v>56.400000000000006</c:v>
                </c:pt>
                <c:pt idx="886">
                  <c:v>55.399999999999935</c:v>
                </c:pt>
                <c:pt idx="887">
                  <c:v>65.499999999999943</c:v>
                </c:pt>
                <c:pt idx="888">
                  <c:v>69.399999999999991</c:v>
                </c:pt>
                <c:pt idx="889">
                  <c:v>84.19999999999996</c:v>
                </c:pt>
                <c:pt idx="890">
                  <c:v>70.400000000000063</c:v>
                </c:pt>
                <c:pt idx="891">
                  <c:v>76.499999999999972</c:v>
                </c:pt>
                <c:pt idx="892">
                  <c:v>76.799999999999983</c:v>
                </c:pt>
                <c:pt idx="893">
                  <c:v>69.300000000000054</c:v>
                </c:pt>
                <c:pt idx="894">
                  <c:v>74.799999999999926</c:v>
                </c:pt>
                <c:pt idx="895">
                  <c:v>69.299999999999955</c:v>
                </c:pt>
                <c:pt idx="896">
                  <c:v>65.699999999999918</c:v>
                </c:pt>
                <c:pt idx="897">
                  <c:v>68.300000000000068</c:v>
                </c:pt>
                <c:pt idx="898">
                  <c:v>58.699999999999974</c:v>
                </c:pt>
                <c:pt idx="899">
                  <c:v>57.900000000000063</c:v>
                </c:pt>
                <c:pt idx="900">
                  <c:v>55.600000000000009</c:v>
                </c:pt>
                <c:pt idx="901">
                  <c:v>54.800000000000004</c:v>
                </c:pt>
                <c:pt idx="902">
                  <c:v>60.099999999999994</c:v>
                </c:pt>
                <c:pt idx="903">
                  <c:v>54.099999999999952</c:v>
                </c:pt>
                <c:pt idx="904">
                  <c:v>56.59999999999998</c:v>
                </c:pt>
                <c:pt idx="905">
                  <c:v>48.59999999999998</c:v>
                </c:pt>
                <c:pt idx="906">
                  <c:v>48.000000000000043</c:v>
                </c:pt>
                <c:pt idx="907">
                  <c:v>52.099999999999994</c:v>
                </c:pt>
                <c:pt idx="908">
                  <c:v>56.200000000000031</c:v>
                </c:pt>
                <c:pt idx="909">
                  <c:v>54.999999999999986</c:v>
                </c:pt>
                <c:pt idx="910">
                  <c:v>57.800000000000026</c:v>
                </c:pt>
                <c:pt idx="911">
                  <c:v>58.70000000000006</c:v>
                </c:pt>
                <c:pt idx="912">
                  <c:v>61.7</c:v>
                </c:pt>
                <c:pt idx="913">
                  <c:v>61.7</c:v>
                </c:pt>
                <c:pt idx="914">
                  <c:v>63.899999999999935</c:v>
                </c:pt>
                <c:pt idx="915">
                  <c:v>59.3</c:v>
                </c:pt>
                <c:pt idx="916">
                  <c:v>57.79999999999994</c:v>
                </c:pt>
                <c:pt idx="917">
                  <c:v>67.900000000000034</c:v>
                </c:pt>
                <c:pt idx="918">
                  <c:v>72.499999999999972</c:v>
                </c:pt>
                <c:pt idx="919">
                  <c:v>67.999999999999972</c:v>
                </c:pt>
                <c:pt idx="920">
                  <c:v>61.000000000000028</c:v>
                </c:pt>
                <c:pt idx="921">
                  <c:v>59.499999999999972</c:v>
                </c:pt>
                <c:pt idx="922">
                  <c:v>58.199999999999989</c:v>
                </c:pt>
                <c:pt idx="923">
                  <c:v>60.299999999999976</c:v>
                </c:pt>
                <c:pt idx="924">
                  <c:v>58.800000000000011</c:v>
                </c:pt>
                <c:pt idx="925">
                  <c:v>62.699999999999974</c:v>
                </c:pt>
                <c:pt idx="926">
                  <c:v>60.599999999999987</c:v>
                </c:pt>
                <c:pt idx="927">
                  <c:v>66.099999999999966</c:v>
                </c:pt>
                <c:pt idx="928">
                  <c:v>68.100000000000009</c:v>
                </c:pt>
                <c:pt idx="929">
                  <c:v>73.099999999999994</c:v>
                </c:pt>
                <c:pt idx="930">
                  <c:v>70.800000000000011</c:v>
                </c:pt>
                <c:pt idx="931">
                  <c:v>72.100000000000009</c:v>
                </c:pt>
                <c:pt idx="932">
                  <c:v>79.400000000000048</c:v>
                </c:pt>
                <c:pt idx="933">
                  <c:v>78.800000000000026</c:v>
                </c:pt>
                <c:pt idx="934">
                  <c:v>77.899999999999991</c:v>
                </c:pt>
                <c:pt idx="935">
                  <c:v>79.100000000000037</c:v>
                </c:pt>
                <c:pt idx="936">
                  <c:v>85.9</c:v>
                </c:pt>
                <c:pt idx="937">
                  <c:v>83.70000000000006</c:v>
                </c:pt>
                <c:pt idx="938">
                  <c:v>77.099999999999994</c:v>
                </c:pt>
                <c:pt idx="939">
                  <c:v>74.899999999999963</c:v>
                </c:pt>
                <c:pt idx="940">
                  <c:v>79.5</c:v>
                </c:pt>
                <c:pt idx="941">
                  <c:v>80.100000000000023</c:v>
                </c:pt>
                <c:pt idx="942">
                  <c:v>77.59999999999998</c:v>
                </c:pt>
                <c:pt idx="943">
                  <c:v>77.59999999999998</c:v>
                </c:pt>
                <c:pt idx="944">
                  <c:v>78.500000000000014</c:v>
                </c:pt>
                <c:pt idx="945">
                  <c:v>73.899999999999991</c:v>
                </c:pt>
                <c:pt idx="946">
                  <c:v>87.899999999999949</c:v>
                </c:pt>
                <c:pt idx="947">
                  <c:v>87.099999999999952</c:v>
                </c:pt>
                <c:pt idx="948">
                  <c:v>94.399999999999991</c:v>
                </c:pt>
                <c:pt idx="949">
                  <c:v>94.09999999999998</c:v>
                </c:pt>
                <c:pt idx="950">
                  <c:v>92.099999999999937</c:v>
                </c:pt>
                <c:pt idx="951">
                  <c:v>92.099999999999937</c:v>
                </c:pt>
                <c:pt idx="952">
                  <c:v>94.09999999999998</c:v>
                </c:pt>
                <c:pt idx="953">
                  <c:v>100.40000000000005</c:v>
                </c:pt>
                <c:pt idx="954">
                  <c:v>100.40000000000005</c:v>
                </c:pt>
                <c:pt idx="955">
                  <c:v>101.10000000000001</c:v>
                </c:pt>
                <c:pt idx="956">
                  <c:v>103.00000000000003</c:v>
                </c:pt>
                <c:pt idx="957">
                  <c:v>104.90000000000003</c:v>
                </c:pt>
                <c:pt idx="958">
                  <c:v>107.59999999999997</c:v>
                </c:pt>
                <c:pt idx="959">
                  <c:v>108.99999999999999</c:v>
                </c:pt>
                <c:pt idx="960">
                  <c:v>104.80000000000001</c:v>
                </c:pt>
                <c:pt idx="961">
                  <c:v>110.4</c:v>
                </c:pt>
                <c:pt idx="962">
                  <c:v>115.20000000000002</c:v>
                </c:pt>
                <c:pt idx="963">
                  <c:v>116.80000000000001</c:v>
                </c:pt>
                <c:pt idx="964">
                  <c:v>115.49999999999994</c:v>
                </c:pt>
                <c:pt idx="965">
                  <c:v>113.69999999999996</c:v>
                </c:pt>
                <c:pt idx="966">
                  <c:v>111.89999999999998</c:v>
                </c:pt>
                <c:pt idx="967">
                  <c:v>114.00000000000006</c:v>
                </c:pt>
                <c:pt idx="968">
                  <c:v>116.60000000000004</c:v>
                </c:pt>
                <c:pt idx="969">
                  <c:v>115.29999999999995</c:v>
                </c:pt>
                <c:pt idx="970">
                  <c:v>109.60000000000001</c:v>
                </c:pt>
                <c:pt idx="971">
                  <c:v>108.19999999999999</c:v>
                </c:pt>
                <c:pt idx="972">
                  <c:v>108.59999999999994</c:v>
                </c:pt>
                <c:pt idx="973">
                  <c:v>108.19999999999999</c:v>
                </c:pt>
                <c:pt idx="974">
                  <c:v>106.30000000000007</c:v>
                </c:pt>
                <c:pt idx="975">
                  <c:v>108.80000000000001</c:v>
                </c:pt>
                <c:pt idx="976">
                  <c:v>108</c:v>
                </c:pt>
                <c:pt idx="977">
                  <c:v>110.80000000000005</c:v>
                </c:pt>
                <c:pt idx="978">
                  <c:v>117.99999999999997</c:v>
                </c:pt>
                <c:pt idx="979">
                  <c:v>115.29999999999995</c:v>
                </c:pt>
                <c:pt idx="980">
                  <c:v>115.29999999999995</c:v>
                </c:pt>
                <c:pt idx="981">
                  <c:v>121</c:v>
                </c:pt>
                <c:pt idx="982">
                  <c:v>120.89999999999996</c:v>
                </c:pt>
                <c:pt idx="983">
                  <c:v>120.5</c:v>
                </c:pt>
                <c:pt idx="984">
                  <c:v>120.5</c:v>
                </c:pt>
                <c:pt idx="985">
                  <c:v>125.99999999999997</c:v>
                </c:pt>
                <c:pt idx="986">
                  <c:v>122.29999999999998</c:v>
                </c:pt>
                <c:pt idx="987">
                  <c:v>124.39999999999998</c:v>
                </c:pt>
                <c:pt idx="988">
                  <c:v>120.90000000000005</c:v>
                </c:pt>
                <c:pt idx="989">
                  <c:v>119.89999999999998</c:v>
                </c:pt>
                <c:pt idx="990">
                  <c:v>116.60000000000004</c:v>
                </c:pt>
                <c:pt idx="991">
                  <c:v>114.49999999999996</c:v>
                </c:pt>
                <c:pt idx="992">
                  <c:v>109.20000000000005</c:v>
                </c:pt>
                <c:pt idx="993">
                  <c:v>110.9</c:v>
                </c:pt>
                <c:pt idx="994">
                  <c:v>109.59999999999992</c:v>
                </c:pt>
                <c:pt idx="995">
                  <c:v>110.20000000000003</c:v>
                </c:pt>
                <c:pt idx="996">
                  <c:v>107.59999999999997</c:v>
                </c:pt>
                <c:pt idx="997">
                  <c:v>106.1</c:v>
                </c:pt>
                <c:pt idx="998">
                  <c:v>108.89999999999995</c:v>
                </c:pt>
                <c:pt idx="999">
                  <c:v>107.80000000000003</c:v>
                </c:pt>
                <c:pt idx="1000">
                  <c:v>106.70000000000002</c:v>
                </c:pt>
                <c:pt idx="1001">
                  <c:v>101.29999999999998</c:v>
                </c:pt>
                <c:pt idx="1002">
                  <c:v>104.20000000000007</c:v>
                </c:pt>
                <c:pt idx="1003">
                  <c:v>102.30000000000005</c:v>
                </c:pt>
                <c:pt idx="1004">
                  <c:v>98.4</c:v>
                </c:pt>
                <c:pt idx="1005">
                  <c:v>98.4</c:v>
                </c:pt>
                <c:pt idx="1006">
                  <c:v>99.2</c:v>
                </c:pt>
                <c:pt idx="1007">
                  <c:v>100.10000000000004</c:v>
                </c:pt>
                <c:pt idx="1008">
                  <c:v>96.499999999999986</c:v>
                </c:pt>
                <c:pt idx="1009">
                  <c:v>92.499999999999986</c:v>
                </c:pt>
                <c:pt idx="1010">
                  <c:v>98.700000000000017</c:v>
                </c:pt>
                <c:pt idx="1011">
                  <c:v>94.200000000000017</c:v>
                </c:pt>
                <c:pt idx="1012">
                  <c:v>93.100000000000009</c:v>
                </c:pt>
                <c:pt idx="1013">
                  <c:v>96.100000000000023</c:v>
                </c:pt>
                <c:pt idx="1014">
                  <c:v>91.399999999999977</c:v>
                </c:pt>
                <c:pt idx="1015">
                  <c:v>92.900000000000034</c:v>
                </c:pt>
                <c:pt idx="1016">
                  <c:v>93.6</c:v>
                </c:pt>
                <c:pt idx="1017">
                  <c:v>93.6</c:v>
                </c:pt>
                <c:pt idx="1018">
                  <c:v>94.500000000000028</c:v>
                </c:pt>
                <c:pt idx="1019">
                  <c:v>91.5</c:v>
                </c:pt>
                <c:pt idx="1020">
                  <c:v>88.3</c:v>
                </c:pt>
                <c:pt idx="1021">
                  <c:v>88.3</c:v>
                </c:pt>
                <c:pt idx="1022">
                  <c:v>87.999999999999986</c:v>
                </c:pt>
                <c:pt idx="1023">
                  <c:v>88.499999999999972</c:v>
                </c:pt>
                <c:pt idx="1024">
                  <c:v>85.299999999999983</c:v>
                </c:pt>
                <c:pt idx="1025">
                  <c:v>88.400000000000034</c:v>
                </c:pt>
                <c:pt idx="1026">
                  <c:v>86.200000000000017</c:v>
                </c:pt>
                <c:pt idx="1027">
                  <c:v>89.299999999999983</c:v>
                </c:pt>
                <c:pt idx="1028">
                  <c:v>89.500000000000043</c:v>
                </c:pt>
                <c:pt idx="1029">
                  <c:v>87.800000000000011</c:v>
                </c:pt>
                <c:pt idx="1030">
                  <c:v>85.1</c:v>
                </c:pt>
                <c:pt idx="1031">
                  <c:v>80.799999999999983</c:v>
                </c:pt>
                <c:pt idx="1032">
                  <c:v>79.900000000000034</c:v>
                </c:pt>
                <c:pt idx="1033">
                  <c:v>80.699999999999946</c:v>
                </c:pt>
                <c:pt idx="1034">
                  <c:v>79.800000000000011</c:v>
                </c:pt>
                <c:pt idx="1035">
                  <c:v>79.299999999999926</c:v>
                </c:pt>
                <c:pt idx="1036">
                  <c:v>79.299999999999926</c:v>
                </c:pt>
                <c:pt idx="1037">
                  <c:v>79.299999999999926</c:v>
                </c:pt>
                <c:pt idx="1038">
                  <c:v>78.899999999999977</c:v>
                </c:pt>
                <c:pt idx="1039">
                  <c:v>80.200000000000045</c:v>
                </c:pt>
                <c:pt idx="1040">
                  <c:v>80.699999999999946</c:v>
                </c:pt>
                <c:pt idx="1041">
                  <c:v>87.999999999999986</c:v>
                </c:pt>
                <c:pt idx="1042">
                  <c:v>87.999999999999986</c:v>
                </c:pt>
                <c:pt idx="1043">
                  <c:v>89.300000000000068</c:v>
                </c:pt>
                <c:pt idx="1044">
                  <c:v>84.700000000000045</c:v>
                </c:pt>
                <c:pt idx="1045">
                  <c:v>85.6</c:v>
                </c:pt>
                <c:pt idx="1046">
                  <c:v>82.800000000000026</c:v>
                </c:pt>
                <c:pt idx="1047">
                  <c:v>86.500000000000028</c:v>
                </c:pt>
                <c:pt idx="1048">
                  <c:v>85.4</c:v>
                </c:pt>
                <c:pt idx="1049">
                  <c:v>86.600000000000051</c:v>
                </c:pt>
                <c:pt idx="1050">
                  <c:v>87.5</c:v>
                </c:pt>
                <c:pt idx="1051">
                  <c:v>90.100000000000065</c:v>
                </c:pt>
                <c:pt idx="1052">
                  <c:v>84.90000000000002</c:v>
                </c:pt>
                <c:pt idx="1053">
                  <c:v>84.400000000000034</c:v>
                </c:pt>
                <c:pt idx="1054">
                  <c:v>84.400000000000034</c:v>
                </c:pt>
                <c:pt idx="1055">
                  <c:v>84.90000000000002</c:v>
                </c:pt>
                <c:pt idx="1056">
                  <c:v>81.499999999999943</c:v>
                </c:pt>
                <c:pt idx="1057">
                  <c:v>83.699999999999974</c:v>
                </c:pt>
                <c:pt idx="1058">
                  <c:v>89.200000000000031</c:v>
                </c:pt>
                <c:pt idx="1059">
                  <c:v>91.5</c:v>
                </c:pt>
                <c:pt idx="1060">
                  <c:v>89.799999999999969</c:v>
                </c:pt>
                <c:pt idx="1061">
                  <c:v>89.700000000000017</c:v>
                </c:pt>
                <c:pt idx="1062">
                  <c:v>87.999999999999986</c:v>
                </c:pt>
                <c:pt idx="1063">
                  <c:v>84.100000000000023</c:v>
                </c:pt>
                <c:pt idx="1064">
                  <c:v>86.30000000000004</c:v>
                </c:pt>
                <c:pt idx="1065">
                  <c:v>88.100000000000023</c:v>
                </c:pt>
                <c:pt idx="1066">
                  <c:v>86.899999999999977</c:v>
                </c:pt>
                <c:pt idx="1067">
                  <c:v>84.700000000000045</c:v>
                </c:pt>
                <c:pt idx="1068">
                  <c:v>79.799999999999912</c:v>
                </c:pt>
                <c:pt idx="1069">
                  <c:v>79.999999999999986</c:v>
                </c:pt>
                <c:pt idx="1070">
                  <c:v>82.900000000000063</c:v>
                </c:pt>
                <c:pt idx="1071">
                  <c:v>80.3</c:v>
                </c:pt>
                <c:pt idx="1072">
                  <c:v>85.9</c:v>
                </c:pt>
                <c:pt idx="1073">
                  <c:v>86.09999999999998</c:v>
                </c:pt>
                <c:pt idx="1074">
                  <c:v>86.09999999999998</c:v>
                </c:pt>
                <c:pt idx="1075">
                  <c:v>85.1</c:v>
                </c:pt>
                <c:pt idx="1076">
                  <c:v>88.500000000000071</c:v>
                </c:pt>
                <c:pt idx="1077">
                  <c:v>91.699999999999989</c:v>
                </c:pt>
                <c:pt idx="1078">
                  <c:v>91.899999999999963</c:v>
                </c:pt>
                <c:pt idx="1079">
                  <c:v>89.9</c:v>
                </c:pt>
                <c:pt idx="1080">
                  <c:v>84.799999999999983</c:v>
                </c:pt>
                <c:pt idx="1081">
                  <c:v>84.100000000000023</c:v>
                </c:pt>
                <c:pt idx="1082">
                  <c:v>84.3</c:v>
                </c:pt>
                <c:pt idx="1083">
                  <c:v>84.90000000000002</c:v>
                </c:pt>
                <c:pt idx="1084">
                  <c:v>84.000000000000071</c:v>
                </c:pt>
                <c:pt idx="1085">
                  <c:v>84.3</c:v>
                </c:pt>
                <c:pt idx="1086">
                  <c:v>82.2</c:v>
                </c:pt>
                <c:pt idx="1087">
                  <c:v>82.800000000000026</c:v>
                </c:pt>
                <c:pt idx="1088">
                  <c:v>81.499999999999943</c:v>
                </c:pt>
                <c:pt idx="1089">
                  <c:v>80.90000000000002</c:v>
                </c:pt>
                <c:pt idx="1090">
                  <c:v>79.699999999999974</c:v>
                </c:pt>
                <c:pt idx="1091">
                  <c:v>79.199999999999989</c:v>
                </c:pt>
                <c:pt idx="1092">
                  <c:v>78.800000000000026</c:v>
                </c:pt>
                <c:pt idx="1093">
                  <c:v>80.799999999999983</c:v>
                </c:pt>
                <c:pt idx="1094">
                  <c:v>80.500000000000057</c:v>
                </c:pt>
                <c:pt idx="1095">
                  <c:v>81.299999999999969</c:v>
                </c:pt>
                <c:pt idx="1096">
                  <c:v>82.599999999999966</c:v>
                </c:pt>
                <c:pt idx="1097">
                  <c:v>83.5</c:v>
                </c:pt>
                <c:pt idx="1098">
                  <c:v>84.499999999999972</c:v>
                </c:pt>
                <c:pt idx="1099">
                  <c:v>83.200000000000074</c:v>
                </c:pt>
                <c:pt idx="1100">
                  <c:v>79.70000000000006</c:v>
                </c:pt>
                <c:pt idx="1101">
                  <c:v>79.800000000000011</c:v>
                </c:pt>
                <c:pt idx="1102">
                  <c:v>81.400000000000006</c:v>
                </c:pt>
                <c:pt idx="1103">
                  <c:v>84.799999999999983</c:v>
                </c:pt>
                <c:pt idx="1104">
                  <c:v>92.300000000000011</c:v>
                </c:pt>
                <c:pt idx="1105">
                  <c:v>91.599999999999952</c:v>
                </c:pt>
                <c:pt idx="1106">
                  <c:v>94.10000000000008</c:v>
                </c:pt>
                <c:pt idx="1107">
                  <c:v>98.499999999999943</c:v>
                </c:pt>
                <c:pt idx="1108">
                  <c:v>98.899999999999991</c:v>
                </c:pt>
                <c:pt idx="1109">
                  <c:v>98.700000000000017</c:v>
                </c:pt>
                <c:pt idx="1110">
                  <c:v>102.69999999999993</c:v>
                </c:pt>
                <c:pt idx="1111">
                  <c:v>104.10000000000004</c:v>
                </c:pt>
                <c:pt idx="1112">
                  <c:v>105.90000000000002</c:v>
                </c:pt>
                <c:pt idx="1113">
                  <c:v>100.8</c:v>
                </c:pt>
                <c:pt idx="1114">
                  <c:v>103.30000000000013</c:v>
                </c:pt>
                <c:pt idx="1115">
                  <c:v>105.80000000000007</c:v>
                </c:pt>
                <c:pt idx="1116">
                  <c:v>111.10000000000007</c:v>
                </c:pt>
                <c:pt idx="1117">
                  <c:v>112.99999999999999</c:v>
                </c:pt>
                <c:pt idx="1118">
                  <c:v>112.99999999999999</c:v>
                </c:pt>
                <c:pt idx="1119">
                  <c:v>114.20000000000003</c:v>
                </c:pt>
                <c:pt idx="1120">
                  <c:v>110.49999999999996</c:v>
                </c:pt>
                <c:pt idx="1121">
                  <c:v>104.99999999999999</c:v>
                </c:pt>
                <c:pt idx="1122">
                  <c:v>97.60000000000008</c:v>
                </c:pt>
                <c:pt idx="1123">
                  <c:v>97.299999999999983</c:v>
                </c:pt>
                <c:pt idx="1124">
                  <c:v>87.899999999999949</c:v>
                </c:pt>
                <c:pt idx="1125">
                  <c:v>82.800000000000026</c:v>
                </c:pt>
                <c:pt idx="1126">
                  <c:v>89.200000000000031</c:v>
                </c:pt>
                <c:pt idx="1127">
                  <c:v>85.800000000000054</c:v>
                </c:pt>
                <c:pt idx="1128">
                  <c:v>89.000000000000057</c:v>
                </c:pt>
                <c:pt idx="1129">
                  <c:v>88.700000000000045</c:v>
                </c:pt>
                <c:pt idx="1130">
                  <c:v>83.800000000000011</c:v>
                </c:pt>
                <c:pt idx="1131">
                  <c:v>93.500000000000057</c:v>
                </c:pt>
                <c:pt idx="1132">
                  <c:v>91.100000000000051</c:v>
                </c:pt>
                <c:pt idx="1133">
                  <c:v>88.3</c:v>
                </c:pt>
                <c:pt idx="1134">
                  <c:v>90.80000000000004</c:v>
                </c:pt>
                <c:pt idx="1135">
                  <c:v>87.999999999999986</c:v>
                </c:pt>
                <c:pt idx="1136">
                  <c:v>89.199999999999946</c:v>
                </c:pt>
                <c:pt idx="1137">
                  <c:v>91.29999999999994</c:v>
                </c:pt>
                <c:pt idx="1138">
                  <c:v>84.700000000000045</c:v>
                </c:pt>
                <c:pt idx="1139">
                  <c:v>84.299999999999912</c:v>
                </c:pt>
                <c:pt idx="1140">
                  <c:v>90.80000000000004</c:v>
                </c:pt>
                <c:pt idx="1141">
                  <c:v>86.000000000000114</c:v>
                </c:pt>
                <c:pt idx="1142">
                  <c:v>83.800000000000097</c:v>
                </c:pt>
                <c:pt idx="1143">
                  <c:v>80.799999999999983</c:v>
                </c:pt>
                <c:pt idx="1144">
                  <c:v>80.799999999999983</c:v>
                </c:pt>
                <c:pt idx="1145">
                  <c:v>73.099999999999895</c:v>
                </c:pt>
                <c:pt idx="1146">
                  <c:v>73.300000000000054</c:v>
                </c:pt>
                <c:pt idx="1147">
                  <c:v>80.400000000000034</c:v>
                </c:pt>
                <c:pt idx="1148">
                  <c:v>78.099999999999881</c:v>
                </c:pt>
                <c:pt idx="1149">
                  <c:v>76.000000000000071</c:v>
                </c:pt>
                <c:pt idx="1150">
                  <c:v>88.999999999999886</c:v>
                </c:pt>
                <c:pt idx="1151">
                  <c:v>85.300000000000068</c:v>
                </c:pt>
                <c:pt idx="1152">
                  <c:v>81.799999999999955</c:v>
                </c:pt>
                <c:pt idx="1153">
                  <c:v>85.499999999999957</c:v>
                </c:pt>
                <c:pt idx="1154">
                  <c:v>85.9</c:v>
                </c:pt>
                <c:pt idx="1155">
                  <c:v>87.5</c:v>
                </c:pt>
                <c:pt idx="1156">
                  <c:v>89.299999999999983</c:v>
                </c:pt>
                <c:pt idx="1157">
                  <c:v>87.699999999999974</c:v>
                </c:pt>
                <c:pt idx="1158">
                  <c:v>83.500000000000085</c:v>
                </c:pt>
                <c:pt idx="1159">
                  <c:v>84.400000000000034</c:v>
                </c:pt>
                <c:pt idx="1160">
                  <c:v>84.999999999999972</c:v>
                </c:pt>
                <c:pt idx="1161">
                  <c:v>86.000000000000028</c:v>
                </c:pt>
                <c:pt idx="1162">
                  <c:v>87.900000000000048</c:v>
                </c:pt>
                <c:pt idx="1163">
                  <c:v>86.599999999999966</c:v>
                </c:pt>
                <c:pt idx="1164">
                  <c:v>84.799999999999898</c:v>
                </c:pt>
                <c:pt idx="1165">
                  <c:v>77.300000000000054</c:v>
                </c:pt>
                <c:pt idx="1166">
                  <c:v>77.700000000000102</c:v>
                </c:pt>
                <c:pt idx="1167">
                  <c:v>77.59999999999998</c:v>
                </c:pt>
                <c:pt idx="1168">
                  <c:v>83.099999999999952</c:v>
                </c:pt>
                <c:pt idx="1169">
                  <c:v>87.299999999999926</c:v>
                </c:pt>
                <c:pt idx="1170">
                  <c:v>89.800000000000054</c:v>
                </c:pt>
                <c:pt idx="1171">
                  <c:v>94.80000000000004</c:v>
                </c:pt>
                <c:pt idx="1172">
                  <c:v>91.000000000000014</c:v>
                </c:pt>
                <c:pt idx="1173">
                  <c:v>91.000000000000014</c:v>
                </c:pt>
                <c:pt idx="1174">
                  <c:v>93.6</c:v>
                </c:pt>
                <c:pt idx="1175">
                  <c:v>91.499999999999915</c:v>
                </c:pt>
                <c:pt idx="1176">
                  <c:v>99.29999999999994</c:v>
                </c:pt>
                <c:pt idx="1177">
                  <c:v>100.3000000000001</c:v>
                </c:pt>
                <c:pt idx="1178">
                  <c:v>102.1</c:v>
                </c:pt>
                <c:pt idx="1179">
                  <c:v>105.49999999999997</c:v>
                </c:pt>
                <c:pt idx="1180">
                  <c:v>104.3000000000001</c:v>
                </c:pt>
                <c:pt idx="1181">
                  <c:v>111.59999999999997</c:v>
                </c:pt>
                <c:pt idx="1182">
                  <c:v>108.8000000000001</c:v>
                </c:pt>
                <c:pt idx="1183">
                  <c:v>104.69999999999997</c:v>
                </c:pt>
                <c:pt idx="1184">
                  <c:v>106.29999999999997</c:v>
                </c:pt>
                <c:pt idx="1185">
                  <c:v>109.20000000000005</c:v>
                </c:pt>
                <c:pt idx="1186">
                  <c:v>114.4</c:v>
                </c:pt>
                <c:pt idx="1187">
                  <c:v>113.79999999999998</c:v>
                </c:pt>
                <c:pt idx="1188">
                  <c:v>108.9999999999999</c:v>
                </c:pt>
                <c:pt idx="1189">
                  <c:v>105.70000000000005</c:v>
                </c:pt>
                <c:pt idx="1190">
                  <c:v>105.69999999999995</c:v>
                </c:pt>
                <c:pt idx="1191">
                  <c:v>101.29999999999998</c:v>
                </c:pt>
                <c:pt idx="1192">
                  <c:v>106.79999999999995</c:v>
                </c:pt>
                <c:pt idx="1193">
                  <c:v>103.59999999999997</c:v>
                </c:pt>
                <c:pt idx="1194">
                  <c:v>109.89999999999993</c:v>
                </c:pt>
                <c:pt idx="1195">
                  <c:v>111.10000000000007</c:v>
                </c:pt>
                <c:pt idx="1196">
                  <c:v>108.49999999999991</c:v>
                </c:pt>
                <c:pt idx="1197">
                  <c:v>106.79999999999995</c:v>
                </c:pt>
                <c:pt idx="1198">
                  <c:v>102.19999999999993</c:v>
                </c:pt>
                <c:pt idx="1199">
                  <c:v>104.89999999999995</c:v>
                </c:pt>
                <c:pt idx="1200">
                  <c:v>108.90000000000003</c:v>
                </c:pt>
                <c:pt idx="1201">
                  <c:v>108.09999999999995</c:v>
                </c:pt>
                <c:pt idx="1202">
                  <c:v>101.80000000000007</c:v>
                </c:pt>
                <c:pt idx="1203">
                  <c:v>99.099999999999966</c:v>
                </c:pt>
                <c:pt idx="1204">
                  <c:v>98.899999999999991</c:v>
                </c:pt>
                <c:pt idx="1205">
                  <c:v>105.09999999999992</c:v>
                </c:pt>
                <c:pt idx="1206">
                  <c:v>100.99999999999997</c:v>
                </c:pt>
                <c:pt idx="1207">
                  <c:v>103.49999999999993</c:v>
                </c:pt>
                <c:pt idx="1208">
                  <c:v>102.89999999999991</c:v>
                </c:pt>
                <c:pt idx="1209">
                  <c:v>100.3000000000001</c:v>
                </c:pt>
                <c:pt idx="1210">
                  <c:v>98.59999999999998</c:v>
                </c:pt>
                <c:pt idx="1211">
                  <c:v>92.499999999999986</c:v>
                </c:pt>
                <c:pt idx="1212">
                  <c:v>100.90000000000003</c:v>
                </c:pt>
                <c:pt idx="1213">
                  <c:v>101.40000000000002</c:v>
                </c:pt>
                <c:pt idx="1214">
                  <c:v>103.60000000000005</c:v>
                </c:pt>
                <c:pt idx="1215">
                  <c:v>108.50000000000009</c:v>
                </c:pt>
                <c:pt idx="1216">
                  <c:v>112.29999999999993</c:v>
                </c:pt>
                <c:pt idx="1217">
                  <c:v>112.80000000000001</c:v>
                </c:pt>
                <c:pt idx="1218">
                  <c:v>106.1</c:v>
                </c:pt>
                <c:pt idx="1219">
                  <c:v>106.1</c:v>
                </c:pt>
                <c:pt idx="1220">
                  <c:v>107.79999999999994</c:v>
                </c:pt>
                <c:pt idx="1221">
                  <c:v>107.69999999999999</c:v>
                </c:pt>
                <c:pt idx="1222">
                  <c:v>109.80000000000007</c:v>
                </c:pt>
                <c:pt idx="1223">
                  <c:v>106.49999999999994</c:v>
                </c:pt>
                <c:pt idx="1224">
                  <c:v>112.9999999999999</c:v>
                </c:pt>
                <c:pt idx="1225">
                  <c:v>120.29999999999994</c:v>
                </c:pt>
                <c:pt idx="1226">
                  <c:v>120.89999999999996</c:v>
                </c:pt>
                <c:pt idx="1227">
                  <c:v>112.80000000000001</c:v>
                </c:pt>
                <c:pt idx="1228">
                  <c:v>113.00000000000009</c:v>
                </c:pt>
                <c:pt idx="1229">
                  <c:v>117.30000000000001</c:v>
                </c:pt>
                <c:pt idx="1230">
                  <c:v>114.50000000000014</c:v>
                </c:pt>
                <c:pt idx="1231">
                  <c:v>111.10000000000007</c:v>
                </c:pt>
                <c:pt idx="1232">
                  <c:v>112.80000000000001</c:v>
                </c:pt>
                <c:pt idx="1233">
                  <c:v>109.7999999999999</c:v>
                </c:pt>
                <c:pt idx="1234">
                  <c:v>105.89999999999992</c:v>
                </c:pt>
                <c:pt idx="1235">
                  <c:v>115.00000000000003</c:v>
                </c:pt>
                <c:pt idx="1236">
                  <c:v>102.69999999999993</c:v>
                </c:pt>
                <c:pt idx="1237">
                  <c:v>105.40000000000003</c:v>
                </c:pt>
                <c:pt idx="1238">
                  <c:v>101.69999999999995</c:v>
                </c:pt>
                <c:pt idx="1239">
                  <c:v>102.80000000000004</c:v>
                </c:pt>
                <c:pt idx="1240">
                  <c:v>100.69999999999996</c:v>
                </c:pt>
                <c:pt idx="1241">
                  <c:v>101.69999999999995</c:v>
                </c:pt>
                <c:pt idx="1242">
                  <c:v>92.999999999999972</c:v>
                </c:pt>
                <c:pt idx="1243">
                  <c:v>99.399999999999977</c:v>
                </c:pt>
                <c:pt idx="1244">
                  <c:v>99.399999999999977</c:v>
                </c:pt>
                <c:pt idx="1245">
                  <c:v>100.8000000000001</c:v>
                </c:pt>
                <c:pt idx="1246">
                  <c:v>105.00000000000007</c:v>
                </c:pt>
                <c:pt idx="1247">
                  <c:v>103.50000000000001</c:v>
                </c:pt>
                <c:pt idx="1248">
                  <c:v>109.20000000000005</c:v>
                </c:pt>
                <c:pt idx="1249">
                  <c:v>119.7000000000001</c:v>
                </c:pt>
                <c:pt idx="1250">
                  <c:v>135.50000000000006</c:v>
                </c:pt>
                <c:pt idx="1251">
                  <c:v>130.79999999999998</c:v>
                </c:pt>
                <c:pt idx="1252">
                  <c:v>114.29999999999998</c:v>
                </c:pt>
                <c:pt idx="1253">
                  <c:v>120.5</c:v>
                </c:pt>
                <c:pt idx="1254">
                  <c:v>118.29999999999998</c:v>
                </c:pt>
                <c:pt idx="1255">
                  <c:v>128.09999999999997</c:v>
                </c:pt>
                <c:pt idx="1256">
                  <c:v>142.50000000000006</c:v>
                </c:pt>
                <c:pt idx="1257">
                  <c:v>133</c:v>
                </c:pt>
                <c:pt idx="1258">
                  <c:v>131.70000000000002</c:v>
                </c:pt>
                <c:pt idx="1259">
                  <c:v>129.39999999999995</c:v>
                </c:pt>
                <c:pt idx="1260">
                  <c:v>126.00000000000007</c:v>
                </c:pt>
                <c:pt idx="1261">
                  <c:v>130.70000000000005</c:v>
                </c:pt>
                <c:pt idx="1262">
                  <c:v>124.29999999999994</c:v>
                </c:pt>
                <c:pt idx="1263">
                  <c:v>117.40000000000003</c:v>
                </c:pt>
                <c:pt idx="1264">
                  <c:v>116.09999999999997</c:v>
                </c:pt>
                <c:pt idx="1265">
                  <c:v>119.99999999999993</c:v>
                </c:pt>
                <c:pt idx="1266">
                  <c:v>119.99999999999993</c:v>
                </c:pt>
                <c:pt idx="1267">
                  <c:v>112.60000000000004</c:v>
                </c:pt>
                <c:pt idx="1268">
                  <c:v>113.39999999999995</c:v>
                </c:pt>
                <c:pt idx="1269">
                  <c:v>109.10000000000002</c:v>
                </c:pt>
                <c:pt idx="1270">
                  <c:v>116.0000000000001</c:v>
                </c:pt>
                <c:pt idx="1271">
                  <c:v>114.30000000000007</c:v>
                </c:pt>
                <c:pt idx="1272">
                  <c:v>113.40000000000003</c:v>
                </c:pt>
                <c:pt idx="1273">
                  <c:v>113.59999999999992</c:v>
                </c:pt>
                <c:pt idx="1274">
                  <c:v>115.29999999999995</c:v>
                </c:pt>
                <c:pt idx="1275">
                  <c:v>117.80000000000008</c:v>
                </c:pt>
                <c:pt idx="1276">
                  <c:v>121.29999999999993</c:v>
                </c:pt>
                <c:pt idx="1277">
                  <c:v>121.29999999999993</c:v>
                </c:pt>
                <c:pt idx="1278">
                  <c:v>123.39999999999991</c:v>
                </c:pt>
                <c:pt idx="1279">
                  <c:v>123.1</c:v>
                </c:pt>
                <c:pt idx="1280">
                  <c:v>127.20000000000002</c:v>
                </c:pt>
                <c:pt idx="1281">
                  <c:v>126.30000000000008</c:v>
                </c:pt>
                <c:pt idx="1282">
                  <c:v>124.00000000000003</c:v>
                </c:pt>
                <c:pt idx="1283">
                  <c:v>124.00000000000003</c:v>
                </c:pt>
                <c:pt idx="1284">
                  <c:v>121.4999999999999</c:v>
                </c:pt>
                <c:pt idx="1285">
                  <c:v>122.00000000000006</c:v>
                </c:pt>
                <c:pt idx="1286">
                  <c:v>120.59999999999995</c:v>
                </c:pt>
                <c:pt idx="1287">
                  <c:v>123.80000000000004</c:v>
                </c:pt>
                <c:pt idx="1288">
                  <c:v>126.69999999999995</c:v>
                </c:pt>
                <c:pt idx="1289">
                  <c:v>123.50000000000003</c:v>
                </c:pt>
                <c:pt idx="1290">
                  <c:v>117.09999999999994</c:v>
                </c:pt>
                <c:pt idx="1291">
                  <c:v>116.20000000000007</c:v>
                </c:pt>
                <c:pt idx="1292">
                  <c:v>116.89999999999996</c:v>
                </c:pt>
                <c:pt idx="1293">
                  <c:v>110.80000000000005</c:v>
                </c:pt>
                <c:pt idx="1294">
                  <c:v>108.60000000000002</c:v>
                </c:pt>
                <c:pt idx="1295">
                  <c:v>104.09999999999995</c:v>
                </c:pt>
                <c:pt idx="1296">
                  <c:v>99.699999999999989</c:v>
                </c:pt>
                <c:pt idx="1297">
                  <c:v>99.400000000000063</c:v>
                </c:pt>
                <c:pt idx="1298">
                  <c:v>99.400000000000063</c:v>
                </c:pt>
                <c:pt idx="1299">
                  <c:v>100.69999999999996</c:v>
                </c:pt>
                <c:pt idx="1300">
                  <c:v>99.900000000000063</c:v>
                </c:pt>
                <c:pt idx="1301">
                  <c:v>104.19999999999999</c:v>
                </c:pt>
                <c:pt idx="1302">
                  <c:v>108</c:v>
                </c:pt>
                <c:pt idx="1303">
                  <c:v>108</c:v>
                </c:pt>
                <c:pt idx="1304">
                  <c:v>104.80000000000001</c:v>
                </c:pt>
                <c:pt idx="1305">
                  <c:v>101.6</c:v>
                </c:pt>
                <c:pt idx="1306">
                  <c:v>106.4</c:v>
                </c:pt>
                <c:pt idx="1307">
                  <c:v>107.50000000000001</c:v>
                </c:pt>
                <c:pt idx="1308">
                  <c:v>114.50000000000004</c:v>
                </c:pt>
                <c:pt idx="1309">
                  <c:v>114.60000000000008</c:v>
                </c:pt>
                <c:pt idx="1310">
                  <c:v>115.00000000000003</c:v>
                </c:pt>
                <c:pt idx="1311">
                  <c:v>113.09999999999994</c:v>
                </c:pt>
                <c:pt idx="1312">
                  <c:v>110.70000000000002</c:v>
                </c:pt>
                <c:pt idx="1313">
                  <c:v>100.60000000000002</c:v>
                </c:pt>
                <c:pt idx="1314">
                  <c:v>100.60000000000002</c:v>
                </c:pt>
                <c:pt idx="1315">
                  <c:v>102.70000000000002</c:v>
                </c:pt>
                <c:pt idx="1316">
                  <c:v>104.59999999999994</c:v>
                </c:pt>
                <c:pt idx="1317">
                  <c:v>104.60000000000011</c:v>
                </c:pt>
                <c:pt idx="1318">
                  <c:v>100.90000000000003</c:v>
                </c:pt>
                <c:pt idx="1319">
                  <c:v>99.599999999999952</c:v>
                </c:pt>
                <c:pt idx="1320">
                  <c:v>102.80000000000004</c:v>
                </c:pt>
                <c:pt idx="1321">
                  <c:v>97.500000000000057</c:v>
                </c:pt>
                <c:pt idx="1322">
                  <c:v>104.69999999999997</c:v>
                </c:pt>
                <c:pt idx="1323">
                  <c:v>106.00000000000006</c:v>
                </c:pt>
                <c:pt idx="1324">
                  <c:v>104.40000000000005</c:v>
                </c:pt>
                <c:pt idx="1325">
                  <c:v>99.500000000000014</c:v>
                </c:pt>
                <c:pt idx="1326">
                  <c:v>98.999999999999929</c:v>
                </c:pt>
                <c:pt idx="1327">
                  <c:v>104.20000000000007</c:v>
                </c:pt>
                <c:pt idx="1328">
                  <c:v>102.89999999999999</c:v>
                </c:pt>
                <c:pt idx="1329">
                  <c:v>104.90000000000003</c:v>
                </c:pt>
                <c:pt idx="1330">
                  <c:v>105.59999999999991</c:v>
                </c:pt>
                <c:pt idx="1331">
                  <c:v>105.69999999999995</c:v>
                </c:pt>
                <c:pt idx="1332">
                  <c:v>108.30000000000001</c:v>
                </c:pt>
                <c:pt idx="1333">
                  <c:v>105.60000000000001</c:v>
                </c:pt>
                <c:pt idx="1334">
                  <c:v>105.60000000000001</c:v>
                </c:pt>
                <c:pt idx="1335">
                  <c:v>108.70000000000006</c:v>
                </c:pt>
                <c:pt idx="1336">
                  <c:v>109.29999999999991</c:v>
                </c:pt>
                <c:pt idx="1337">
                  <c:v>108.9999999999999</c:v>
                </c:pt>
                <c:pt idx="1338">
                  <c:v>108.59999999999994</c:v>
                </c:pt>
                <c:pt idx="1339">
                  <c:v>107.2</c:v>
                </c:pt>
                <c:pt idx="1340">
                  <c:v>105.09999999999992</c:v>
                </c:pt>
                <c:pt idx="1341">
                  <c:v>106.19999999999993</c:v>
                </c:pt>
                <c:pt idx="1342">
                  <c:v>103.59999999999997</c:v>
                </c:pt>
                <c:pt idx="1343">
                  <c:v>103.39999999999989</c:v>
                </c:pt>
                <c:pt idx="1344">
                  <c:v>104.99999999999989</c:v>
                </c:pt>
                <c:pt idx="1345">
                  <c:v>105.40000000000003</c:v>
                </c:pt>
                <c:pt idx="1346">
                  <c:v>106.4</c:v>
                </c:pt>
                <c:pt idx="1347">
                  <c:v>104.69999999999997</c:v>
                </c:pt>
                <c:pt idx="1348">
                  <c:v>109.10000000000002</c:v>
                </c:pt>
                <c:pt idx="1349">
                  <c:v>111.60000000000005</c:v>
                </c:pt>
                <c:pt idx="1350">
                  <c:v>111.60000000000005</c:v>
                </c:pt>
                <c:pt idx="1351">
                  <c:v>110.20000000000012</c:v>
                </c:pt>
                <c:pt idx="1352">
                  <c:v>112.70000000000007</c:v>
                </c:pt>
                <c:pt idx="1353">
                  <c:v>110.10000000000008</c:v>
                </c:pt>
                <c:pt idx="1354">
                  <c:v>110.99999999999994</c:v>
                </c:pt>
                <c:pt idx="1355">
                  <c:v>111.80000000000004</c:v>
                </c:pt>
                <c:pt idx="1356">
                  <c:v>114.39999999999992</c:v>
                </c:pt>
                <c:pt idx="1357">
                  <c:v>114.49999999999996</c:v>
                </c:pt>
                <c:pt idx="1358">
                  <c:v>119.40000000000009</c:v>
                </c:pt>
                <c:pt idx="1359">
                  <c:v>116.1999999999999</c:v>
                </c:pt>
                <c:pt idx="1360">
                  <c:v>114.49999999999996</c:v>
                </c:pt>
                <c:pt idx="1361">
                  <c:v>111.30000000000004</c:v>
                </c:pt>
                <c:pt idx="1362">
                  <c:v>105.59999999999991</c:v>
                </c:pt>
                <c:pt idx="1363">
                  <c:v>110.90000000000009</c:v>
                </c:pt>
                <c:pt idx="1364">
                  <c:v>117.49999999999999</c:v>
                </c:pt>
                <c:pt idx="1365">
                  <c:v>113.10000000000002</c:v>
                </c:pt>
                <c:pt idx="1366">
                  <c:v>116.30000000000003</c:v>
                </c:pt>
                <c:pt idx="1367">
                  <c:v>115.89999999999998</c:v>
                </c:pt>
                <c:pt idx="1368">
                  <c:v>115.89999999999998</c:v>
                </c:pt>
                <c:pt idx="1369">
                  <c:v>110.40000000000009</c:v>
                </c:pt>
                <c:pt idx="1370">
                  <c:v>108.90000000000003</c:v>
                </c:pt>
                <c:pt idx="1371">
                  <c:v>106.79999999999995</c:v>
                </c:pt>
                <c:pt idx="1372">
                  <c:v>106.60000000000008</c:v>
                </c:pt>
                <c:pt idx="1373">
                  <c:v>105.10000000000002</c:v>
                </c:pt>
                <c:pt idx="1374">
                  <c:v>109.59999999999992</c:v>
                </c:pt>
                <c:pt idx="1375">
                  <c:v>110.60000000000008</c:v>
                </c:pt>
                <c:pt idx="1376">
                  <c:v>112.19999999999999</c:v>
                </c:pt>
                <c:pt idx="1377">
                  <c:v>117.09999999999994</c:v>
                </c:pt>
                <c:pt idx="1378">
                  <c:v>118.29999999999998</c:v>
                </c:pt>
                <c:pt idx="1379">
                  <c:v>124.49999999999991</c:v>
                </c:pt>
                <c:pt idx="1380">
                  <c:v>124.6999999999999</c:v>
                </c:pt>
                <c:pt idx="1381">
                  <c:v>120.69999999999999</c:v>
                </c:pt>
                <c:pt idx="1382">
                  <c:v>119.40000000000009</c:v>
                </c:pt>
                <c:pt idx="1383">
                  <c:v>116.00000000000001</c:v>
                </c:pt>
                <c:pt idx="1384">
                  <c:v>116.00000000000001</c:v>
                </c:pt>
                <c:pt idx="1385">
                  <c:v>117</c:v>
                </c:pt>
                <c:pt idx="1386">
                  <c:v>120.69999999999999</c:v>
                </c:pt>
                <c:pt idx="1387">
                  <c:v>114.80000000000005</c:v>
                </c:pt>
                <c:pt idx="1388">
                  <c:v>116.89999999999996</c:v>
                </c:pt>
                <c:pt idx="1389">
                  <c:v>115.00000000000003</c:v>
                </c:pt>
                <c:pt idx="1390">
                  <c:v>114.19999999999995</c:v>
                </c:pt>
                <c:pt idx="1391">
                  <c:v>114.70000000000002</c:v>
                </c:pt>
                <c:pt idx="1392">
                  <c:v>112.5</c:v>
                </c:pt>
                <c:pt idx="1393">
                  <c:v>112.49999999999991</c:v>
                </c:pt>
                <c:pt idx="1394">
                  <c:v>108.80000000000001</c:v>
                </c:pt>
                <c:pt idx="1395">
                  <c:v>111.59999999999997</c:v>
                </c:pt>
                <c:pt idx="1396">
                  <c:v>113.79999999999998</c:v>
                </c:pt>
                <c:pt idx="1397">
                  <c:v>111.59999999999997</c:v>
                </c:pt>
                <c:pt idx="1398">
                  <c:v>112.80000000000001</c:v>
                </c:pt>
                <c:pt idx="1399">
                  <c:v>111.20000000000002</c:v>
                </c:pt>
                <c:pt idx="1400">
                  <c:v>115.2000000000001</c:v>
                </c:pt>
                <c:pt idx="1401">
                  <c:v>116.60000000000004</c:v>
                </c:pt>
                <c:pt idx="1402">
                  <c:v>116.50000000000009</c:v>
                </c:pt>
                <c:pt idx="1403">
                  <c:v>114.59999999999991</c:v>
                </c:pt>
                <c:pt idx="1404">
                  <c:v>113.19999999999996</c:v>
                </c:pt>
                <c:pt idx="1405">
                  <c:v>111.80000000000004</c:v>
                </c:pt>
                <c:pt idx="1406">
                  <c:v>107.79999999999994</c:v>
                </c:pt>
                <c:pt idx="1407">
                  <c:v>99.899999999999878</c:v>
                </c:pt>
                <c:pt idx="1408">
                  <c:v>100.89999999999986</c:v>
                </c:pt>
                <c:pt idx="1409">
                  <c:v>100.89999999999986</c:v>
                </c:pt>
                <c:pt idx="1410">
                  <c:v>98.300000000000054</c:v>
                </c:pt>
                <c:pt idx="1411">
                  <c:v>98.300000000000054</c:v>
                </c:pt>
                <c:pt idx="1412">
                  <c:v>94.200000000000017</c:v>
                </c:pt>
                <c:pt idx="1413">
                  <c:v>95.29999999999994</c:v>
                </c:pt>
                <c:pt idx="1414">
                  <c:v>95.899999999999963</c:v>
                </c:pt>
                <c:pt idx="1415">
                  <c:v>95.100000000000051</c:v>
                </c:pt>
                <c:pt idx="1416">
                  <c:v>101.39999999999993</c:v>
                </c:pt>
                <c:pt idx="1417">
                  <c:v>99.000000000000028</c:v>
                </c:pt>
                <c:pt idx="1418">
                  <c:v>99.200000000000088</c:v>
                </c:pt>
                <c:pt idx="1419">
                  <c:v>97.60000000000008</c:v>
                </c:pt>
                <c:pt idx="1420">
                  <c:v>97.799999999999983</c:v>
                </c:pt>
                <c:pt idx="1421">
                  <c:v>90.999999999999929</c:v>
                </c:pt>
                <c:pt idx="1422">
                  <c:v>92.100000000000023</c:v>
                </c:pt>
                <c:pt idx="1423">
                  <c:v>96.999999999999886</c:v>
                </c:pt>
                <c:pt idx="1424">
                  <c:v>96.299999999999926</c:v>
                </c:pt>
                <c:pt idx="1425">
                  <c:v>92.099999999999937</c:v>
                </c:pt>
                <c:pt idx="1426">
                  <c:v>88.900000000000119</c:v>
                </c:pt>
                <c:pt idx="1427">
                  <c:v>89.500000000000043</c:v>
                </c:pt>
                <c:pt idx="1428">
                  <c:v>84.500000000000057</c:v>
                </c:pt>
                <c:pt idx="1429">
                  <c:v>81.199999999999932</c:v>
                </c:pt>
                <c:pt idx="1430">
                  <c:v>84.600000000000009</c:v>
                </c:pt>
                <c:pt idx="1431">
                  <c:v>81.199999999999932</c:v>
                </c:pt>
                <c:pt idx="1432">
                  <c:v>84.69999999999996</c:v>
                </c:pt>
                <c:pt idx="1433">
                  <c:v>79.500000000000085</c:v>
                </c:pt>
                <c:pt idx="1434">
                  <c:v>79.500000000000085</c:v>
                </c:pt>
                <c:pt idx="1435">
                  <c:v>81.099999999999994</c:v>
                </c:pt>
                <c:pt idx="1436">
                  <c:v>86.200000000000017</c:v>
                </c:pt>
                <c:pt idx="1437">
                  <c:v>84.600000000000009</c:v>
                </c:pt>
                <c:pt idx="1438">
                  <c:v>79.299999999999926</c:v>
                </c:pt>
                <c:pt idx="1439">
                  <c:v>77.899999999999991</c:v>
                </c:pt>
                <c:pt idx="1440">
                  <c:v>81.700000000000017</c:v>
                </c:pt>
                <c:pt idx="1441">
                  <c:v>86.200000000000017</c:v>
                </c:pt>
                <c:pt idx="1442">
                  <c:v>81.700000000000017</c:v>
                </c:pt>
                <c:pt idx="1443">
                  <c:v>80.399999999999849</c:v>
                </c:pt>
                <c:pt idx="1444">
                  <c:v>80.700000000000045</c:v>
                </c:pt>
                <c:pt idx="1445">
                  <c:v>83.899999999999864</c:v>
                </c:pt>
                <c:pt idx="1446">
                  <c:v>82.099999999999966</c:v>
                </c:pt>
                <c:pt idx="1447">
                  <c:v>79.900000000000119</c:v>
                </c:pt>
                <c:pt idx="1448">
                  <c:v>81.199999999999932</c:v>
                </c:pt>
                <c:pt idx="1449">
                  <c:v>75.200000000000074</c:v>
                </c:pt>
                <c:pt idx="1450">
                  <c:v>75.100000000000122</c:v>
                </c:pt>
                <c:pt idx="1451">
                  <c:v>71.000000000000085</c:v>
                </c:pt>
                <c:pt idx="1452">
                  <c:v>74.399999999999977</c:v>
                </c:pt>
                <c:pt idx="1453">
                  <c:v>73.900000000000077</c:v>
                </c:pt>
                <c:pt idx="1454">
                  <c:v>68.500000000000057</c:v>
                </c:pt>
                <c:pt idx="1455">
                  <c:v>67.600000000000023</c:v>
                </c:pt>
                <c:pt idx="1456">
                  <c:v>69.599999999999966</c:v>
                </c:pt>
                <c:pt idx="1457">
                  <c:v>68.700000000000117</c:v>
                </c:pt>
                <c:pt idx="1458">
                  <c:v>65.30000000000004</c:v>
                </c:pt>
                <c:pt idx="1459">
                  <c:v>64.799999999999969</c:v>
                </c:pt>
                <c:pt idx="1460">
                  <c:v>62.199999999999989</c:v>
                </c:pt>
                <c:pt idx="1461">
                  <c:v>71.699999999999875</c:v>
                </c:pt>
                <c:pt idx="1462">
                  <c:v>68.400000000000105</c:v>
                </c:pt>
                <c:pt idx="1463">
                  <c:v>70.599999999999952</c:v>
                </c:pt>
                <c:pt idx="1464">
                  <c:v>70.999999999999915</c:v>
                </c:pt>
                <c:pt idx="1465">
                  <c:v>65.599999999999881</c:v>
                </c:pt>
                <c:pt idx="1466">
                  <c:v>66.500000000000085</c:v>
                </c:pt>
                <c:pt idx="1467">
                  <c:v>65.000000000000028</c:v>
                </c:pt>
                <c:pt idx="1468">
                  <c:v>61.100000000000065</c:v>
                </c:pt>
                <c:pt idx="1469">
                  <c:v>62.400000000000055</c:v>
                </c:pt>
                <c:pt idx="1470">
                  <c:v>63.199999999999967</c:v>
                </c:pt>
                <c:pt idx="1471">
                  <c:v>63.600000000000101</c:v>
                </c:pt>
                <c:pt idx="1472">
                  <c:v>62.5</c:v>
                </c:pt>
                <c:pt idx="1473">
                  <c:v>61.099999999999888</c:v>
                </c:pt>
                <c:pt idx="1474">
                  <c:v>55.999999999999872</c:v>
                </c:pt>
                <c:pt idx="1475">
                  <c:v>55.700000000000038</c:v>
                </c:pt>
                <c:pt idx="1476">
                  <c:v>55.100000000000016</c:v>
                </c:pt>
                <c:pt idx="1477">
                  <c:v>57.699999999999996</c:v>
                </c:pt>
                <c:pt idx="1478">
                  <c:v>56.400000000000006</c:v>
                </c:pt>
                <c:pt idx="1479">
                  <c:v>56.400000000000006</c:v>
                </c:pt>
                <c:pt idx="1480">
                  <c:v>53.699999999999903</c:v>
                </c:pt>
                <c:pt idx="1481">
                  <c:v>54.699999999999882</c:v>
                </c:pt>
                <c:pt idx="1482">
                  <c:v>55.700000000000038</c:v>
                </c:pt>
                <c:pt idx="1483">
                  <c:v>52.800000000000047</c:v>
                </c:pt>
                <c:pt idx="1484">
                  <c:v>53.2</c:v>
                </c:pt>
                <c:pt idx="1485">
                  <c:v>55.100000000000016</c:v>
                </c:pt>
                <c:pt idx="1486">
                  <c:v>56.199999999999939</c:v>
                </c:pt>
                <c:pt idx="1487">
                  <c:v>54.299999999999926</c:v>
                </c:pt>
                <c:pt idx="1488">
                  <c:v>56.300000000000061</c:v>
                </c:pt>
                <c:pt idx="1489">
                  <c:v>55.299999999999905</c:v>
                </c:pt>
                <c:pt idx="1490">
                  <c:v>54.299999999999926</c:v>
                </c:pt>
                <c:pt idx="1491">
                  <c:v>53.700000000000081</c:v>
                </c:pt>
                <c:pt idx="1492">
                  <c:v>54.000000000000092</c:v>
                </c:pt>
                <c:pt idx="1493">
                  <c:v>51.099999999999923</c:v>
                </c:pt>
                <c:pt idx="1494">
                  <c:v>50.100000000000122</c:v>
                </c:pt>
                <c:pt idx="1495">
                  <c:v>50.299999999999834</c:v>
                </c:pt>
                <c:pt idx="1496">
                  <c:v>45.900000000000141</c:v>
                </c:pt>
                <c:pt idx="1497">
                  <c:v>46.10000000000003</c:v>
                </c:pt>
                <c:pt idx="1498">
                  <c:v>46.10000000000003</c:v>
                </c:pt>
                <c:pt idx="1499">
                  <c:v>43.200000000000038</c:v>
                </c:pt>
                <c:pt idx="1500">
                  <c:v>44.599999999999973</c:v>
                </c:pt>
                <c:pt idx="1501">
                  <c:v>44.700000000000095</c:v>
                </c:pt>
                <c:pt idx="1502">
                  <c:v>44.200000000000017</c:v>
                </c:pt>
                <c:pt idx="1503">
                  <c:v>44.500000000000028</c:v>
                </c:pt>
                <c:pt idx="1504">
                  <c:v>44.500000000000028</c:v>
                </c:pt>
                <c:pt idx="1505">
                  <c:v>46.59999999999993</c:v>
                </c:pt>
                <c:pt idx="1506">
                  <c:v>50.600000000000023</c:v>
                </c:pt>
                <c:pt idx="1507">
                  <c:v>49.800000000000111</c:v>
                </c:pt>
                <c:pt idx="1508">
                  <c:v>49.499999999999922</c:v>
                </c:pt>
                <c:pt idx="1509">
                  <c:v>48.900000000000077</c:v>
                </c:pt>
                <c:pt idx="1510">
                  <c:v>46.10000000000003</c:v>
                </c:pt>
                <c:pt idx="1511">
                  <c:v>46.499999999999986</c:v>
                </c:pt>
                <c:pt idx="1512">
                  <c:v>45.999999999999908</c:v>
                </c:pt>
                <c:pt idx="1513">
                  <c:v>45.400000000000063</c:v>
                </c:pt>
                <c:pt idx="1514">
                  <c:v>41.900000000000048</c:v>
                </c:pt>
                <c:pt idx="1515">
                  <c:v>41.900000000000048</c:v>
                </c:pt>
                <c:pt idx="1516">
                  <c:v>43.900000000000006</c:v>
                </c:pt>
                <c:pt idx="1517">
                  <c:v>45.100000000000051</c:v>
                </c:pt>
                <c:pt idx="1518">
                  <c:v>42.69999999999996</c:v>
                </c:pt>
                <c:pt idx="1519">
                  <c:v>43.800000000000061</c:v>
                </c:pt>
                <c:pt idx="1520">
                  <c:v>44.500000000000028</c:v>
                </c:pt>
                <c:pt idx="1521">
                  <c:v>45.600000000000129</c:v>
                </c:pt>
                <c:pt idx="1522">
                  <c:v>44.299999999999962</c:v>
                </c:pt>
                <c:pt idx="1523">
                  <c:v>42.69999999999996</c:v>
                </c:pt>
                <c:pt idx="1524">
                  <c:v>41.900000000000048</c:v>
                </c:pt>
                <c:pt idx="1525">
                  <c:v>38.499999999999979</c:v>
                </c:pt>
                <c:pt idx="1526">
                  <c:v>38.999999999999879</c:v>
                </c:pt>
                <c:pt idx="1527">
                  <c:v>33.60000000000003</c:v>
                </c:pt>
                <c:pt idx="1528">
                  <c:v>33.60000000000003</c:v>
                </c:pt>
                <c:pt idx="1529">
                  <c:v>30.900000000000105</c:v>
                </c:pt>
                <c:pt idx="1530">
                  <c:v>25.799999999999912</c:v>
                </c:pt>
                <c:pt idx="1531">
                  <c:v>29.000000000000092</c:v>
                </c:pt>
                <c:pt idx="1532">
                  <c:v>31.400000000000006</c:v>
                </c:pt>
                <c:pt idx="1533">
                  <c:v>26.399999999999935</c:v>
                </c:pt>
                <c:pt idx="1534">
                  <c:v>24.600000000000044</c:v>
                </c:pt>
                <c:pt idx="1535">
                  <c:v>19.699999999999918</c:v>
                </c:pt>
                <c:pt idx="1536">
                  <c:v>21.300000000000097</c:v>
                </c:pt>
                <c:pt idx="1537">
                  <c:v>21.300000000000097</c:v>
                </c:pt>
                <c:pt idx="1538">
                  <c:v>17.800000000000082</c:v>
                </c:pt>
                <c:pt idx="1539">
                  <c:v>16.900000000000048</c:v>
                </c:pt>
                <c:pt idx="1540">
                  <c:v>21.400000000000041</c:v>
                </c:pt>
                <c:pt idx="1541">
                  <c:v>24.000000000000021</c:v>
                </c:pt>
                <c:pt idx="1542">
                  <c:v>16.199999999999903</c:v>
                </c:pt>
                <c:pt idx="1543">
                  <c:v>6.4000000000000057</c:v>
                </c:pt>
                <c:pt idx="1544">
                  <c:v>8.9999999999999858</c:v>
                </c:pt>
                <c:pt idx="1545">
                  <c:v>9.3999999999999417</c:v>
                </c:pt>
                <c:pt idx="1546">
                  <c:v>7.0000000000000284</c:v>
                </c:pt>
                <c:pt idx="1547">
                  <c:v>1.9999999999999574</c:v>
                </c:pt>
                <c:pt idx="1548">
                  <c:v>2.5999999999999801</c:v>
                </c:pt>
                <c:pt idx="1549">
                  <c:v>2.0999999999999019</c:v>
                </c:pt>
                <c:pt idx="1550">
                  <c:v>9.9999999999944578E-2</c:v>
                </c:pt>
                <c:pt idx="1551">
                  <c:v>-0.30000000000001137</c:v>
                </c:pt>
                <c:pt idx="1552">
                  <c:v>-0.30000000000001137</c:v>
                </c:pt>
                <c:pt idx="1553">
                  <c:v>-0.30000000000001137</c:v>
                </c:pt>
                <c:pt idx="1554">
                  <c:v>-2.6999999999999247</c:v>
                </c:pt>
                <c:pt idx="1555">
                  <c:v>2.5999999999999801</c:v>
                </c:pt>
                <c:pt idx="1556">
                  <c:v>2.6999999999999247</c:v>
                </c:pt>
                <c:pt idx="1557">
                  <c:v>7.3000000000000398</c:v>
                </c:pt>
                <c:pt idx="1558">
                  <c:v>4.1000000000000369</c:v>
                </c:pt>
                <c:pt idx="1559">
                  <c:v>4.1000000000000369</c:v>
                </c:pt>
                <c:pt idx="1560">
                  <c:v>-0.50000000000007816</c:v>
                </c:pt>
                <c:pt idx="1561">
                  <c:v>1.9999999999999574</c:v>
                </c:pt>
                <c:pt idx="1562">
                  <c:v>0.40000000000013358</c:v>
                </c:pt>
                <c:pt idx="1563">
                  <c:v>0.30000000000001137</c:v>
                </c:pt>
                <c:pt idx="1564">
                  <c:v>0.30000000000001137</c:v>
                </c:pt>
                <c:pt idx="1565">
                  <c:v>1.1999999999998678</c:v>
                </c:pt>
                <c:pt idx="1566">
                  <c:v>0.40000000000013358</c:v>
                </c:pt>
                <c:pt idx="1567">
                  <c:v>-5.9000000000001052</c:v>
                </c:pt>
                <c:pt idx="1568">
                  <c:v>-8.0999999999999517</c:v>
                </c:pt>
                <c:pt idx="1569">
                  <c:v>-0.69999999999996732</c:v>
                </c:pt>
                <c:pt idx="1570">
                  <c:v>-2.2000000000000242</c:v>
                </c:pt>
                <c:pt idx="1571">
                  <c:v>-4.8000000000000043</c:v>
                </c:pt>
                <c:pt idx="1572">
                  <c:v>-4.4999999999999929</c:v>
                </c:pt>
                <c:pt idx="1573">
                  <c:v>-4.8999999999999488</c:v>
                </c:pt>
                <c:pt idx="1574">
                  <c:v>-4.8999999999999488</c:v>
                </c:pt>
                <c:pt idx="1575">
                  <c:v>-8.9999999999999858</c:v>
                </c:pt>
                <c:pt idx="1576">
                  <c:v>-11.399999999999899</c:v>
                </c:pt>
                <c:pt idx="1577">
                  <c:v>-8.6000000000000298</c:v>
                </c:pt>
                <c:pt idx="1578">
                  <c:v>-8.7000000000001521</c:v>
                </c:pt>
                <c:pt idx="1579">
                  <c:v>-8.9999999999999858</c:v>
                </c:pt>
                <c:pt idx="1580">
                  <c:v>-10.200000000000031</c:v>
                </c:pt>
                <c:pt idx="1581">
                  <c:v>-11.599999999999966</c:v>
                </c:pt>
                <c:pt idx="1582">
                  <c:v>-13.299999999999912</c:v>
                </c:pt>
                <c:pt idx="1583">
                  <c:v>-10.199999999999854</c:v>
                </c:pt>
                <c:pt idx="1584">
                  <c:v>-10.100000000000087</c:v>
                </c:pt>
                <c:pt idx="1585">
                  <c:v>-11.599999999999966</c:v>
                </c:pt>
                <c:pt idx="1586">
                  <c:v>-12.5</c:v>
                </c:pt>
                <c:pt idx="1587">
                  <c:v>-13.299999999999912</c:v>
                </c:pt>
                <c:pt idx="1588">
                  <c:v>-22.300000000000075</c:v>
                </c:pt>
                <c:pt idx="1589">
                  <c:v>-22.100000000000009</c:v>
                </c:pt>
                <c:pt idx="1590">
                  <c:v>-22.199999999999953</c:v>
                </c:pt>
                <c:pt idx="1591">
                  <c:v>-23.799999999999955</c:v>
                </c:pt>
                <c:pt idx="1592">
                  <c:v>-12.300000000000111</c:v>
                </c:pt>
                <c:pt idx="1593">
                  <c:v>-18.799999999999883</c:v>
                </c:pt>
                <c:pt idx="1594">
                  <c:v>-17.69999999999996</c:v>
                </c:pt>
                <c:pt idx="1595">
                  <c:v>-15.000000000000036</c:v>
                </c:pt>
                <c:pt idx="1596">
                  <c:v>-16.799999999999926</c:v>
                </c:pt>
                <c:pt idx="1597">
                  <c:v>-12.399999999999878</c:v>
                </c:pt>
                <c:pt idx="1598">
                  <c:v>-16.099999999999959</c:v>
                </c:pt>
                <c:pt idx="1599">
                  <c:v>-16.099999999999959</c:v>
                </c:pt>
                <c:pt idx="1600">
                  <c:v>-17.69999999999996</c:v>
                </c:pt>
                <c:pt idx="1601">
                  <c:v>-19.900000000000162</c:v>
                </c:pt>
                <c:pt idx="1602">
                  <c:v>-23.4</c:v>
                </c:pt>
                <c:pt idx="1603">
                  <c:v>-24.899999999999878</c:v>
                </c:pt>
                <c:pt idx="1604">
                  <c:v>-24.399999999999977</c:v>
                </c:pt>
                <c:pt idx="1605">
                  <c:v>-19.299999999999962</c:v>
                </c:pt>
                <c:pt idx="1606">
                  <c:v>-17.100000000000115</c:v>
                </c:pt>
                <c:pt idx="1607">
                  <c:v>-20.599999999999952</c:v>
                </c:pt>
                <c:pt idx="1608">
                  <c:v>-15.199999999999925</c:v>
                </c:pt>
                <c:pt idx="1609">
                  <c:v>-18.900000000000006</c:v>
                </c:pt>
                <c:pt idx="1610">
                  <c:v>-20.899999999999963</c:v>
                </c:pt>
                <c:pt idx="1611">
                  <c:v>-22.700000000000031</c:v>
                </c:pt>
                <c:pt idx="1612">
                  <c:v>-24.699999999999989</c:v>
                </c:pt>
                <c:pt idx="1613">
                  <c:v>-29.399999999999871</c:v>
                </c:pt>
                <c:pt idx="1614">
                  <c:v>-30.499999999999972</c:v>
                </c:pt>
                <c:pt idx="1615">
                  <c:v>-30.600000000000094</c:v>
                </c:pt>
                <c:pt idx="1616">
                  <c:v>-28.800000000000026</c:v>
                </c:pt>
                <c:pt idx="1617">
                  <c:v>-29.299999999999926</c:v>
                </c:pt>
                <c:pt idx="1618">
                  <c:v>-32.099999999999973</c:v>
                </c:pt>
                <c:pt idx="1619">
                  <c:v>-38.199999999999967</c:v>
                </c:pt>
                <c:pt idx="1620">
                  <c:v>-37.699999999999889</c:v>
                </c:pt>
                <c:pt idx="1621">
                  <c:v>-36.299999999999955</c:v>
                </c:pt>
                <c:pt idx="1622">
                  <c:v>-35.500000000000043</c:v>
                </c:pt>
                <c:pt idx="1623">
                  <c:v>-35.500000000000043</c:v>
                </c:pt>
                <c:pt idx="1624">
                  <c:v>-38.599999999999923</c:v>
                </c:pt>
                <c:pt idx="1625">
                  <c:v>-42.800000000000082</c:v>
                </c:pt>
                <c:pt idx="1626">
                  <c:v>-44.400000000000084</c:v>
                </c:pt>
                <c:pt idx="1627">
                  <c:v>-43.599999999999994</c:v>
                </c:pt>
                <c:pt idx="1628">
                  <c:v>-39.400000000000013</c:v>
                </c:pt>
                <c:pt idx="1629">
                  <c:v>-31.700000000000017</c:v>
                </c:pt>
                <c:pt idx="1630">
                  <c:v>-25.799999999999912</c:v>
                </c:pt>
                <c:pt idx="1631">
                  <c:v>-31.600000000000072</c:v>
                </c:pt>
                <c:pt idx="1632">
                  <c:v>-31.49999999999995</c:v>
                </c:pt>
                <c:pt idx="1633">
                  <c:v>-28.89999999999997</c:v>
                </c:pt>
                <c:pt idx="1634">
                  <c:v>-27.299999999999969</c:v>
                </c:pt>
                <c:pt idx="1635">
                  <c:v>-29.800000000000004</c:v>
                </c:pt>
                <c:pt idx="1636">
                  <c:v>-28.699999999999903</c:v>
                </c:pt>
                <c:pt idx="1637">
                  <c:v>-31.600000000000072</c:v>
                </c:pt>
                <c:pt idx="1638">
                  <c:v>-23.200000000000109</c:v>
                </c:pt>
                <c:pt idx="1639">
                  <c:v>-26.999999999999957</c:v>
                </c:pt>
                <c:pt idx="1640">
                  <c:v>-19.400000000000084</c:v>
                </c:pt>
                <c:pt idx="1641">
                  <c:v>-20.500000000000007</c:v>
                </c:pt>
                <c:pt idx="1642">
                  <c:v>-25.200000000000067</c:v>
                </c:pt>
                <c:pt idx="1643">
                  <c:v>-28.40000000000007</c:v>
                </c:pt>
                <c:pt idx="1644">
                  <c:v>-27.899999999999991</c:v>
                </c:pt>
                <c:pt idx="1645">
                  <c:v>-25.499999999999901</c:v>
                </c:pt>
                <c:pt idx="1646">
                  <c:v>-25.900000000000034</c:v>
                </c:pt>
                <c:pt idx="1647">
                  <c:v>-16.699999999999982</c:v>
                </c:pt>
                <c:pt idx="1648">
                  <c:v>-22.299999999999898</c:v>
                </c:pt>
                <c:pt idx="1649">
                  <c:v>-20.100000000000051</c:v>
                </c:pt>
                <c:pt idx="1650">
                  <c:v>-15.399999999999991</c:v>
                </c:pt>
                <c:pt idx="1651">
                  <c:v>-14.000000000000057</c:v>
                </c:pt>
                <c:pt idx="1652">
                  <c:v>-13.100000000000023</c:v>
                </c:pt>
                <c:pt idx="1653">
                  <c:v>-4.8999999999999488</c:v>
                </c:pt>
                <c:pt idx="1654">
                  <c:v>-5.8999999999999275</c:v>
                </c:pt>
                <c:pt idx="1655">
                  <c:v>-4.7000000000000597</c:v>
                </c:pt>
                <c:pt idx="1656">
                  <c:v>-7.3999999999999844</c:v>
                </c:pt>
                <c:pt idx="1657">
                  <c:v>-5.1000000000000156</c:v>
                </c:pt>
                <c:pt idx="1658">
                  <c:v>-1.9999999999999574</c:v>
                </c:pt>
                <c:pt idx="1659">
                  <c:v>-9.7999999999998977</c:v>
                </c:pt>
                <c:pt idx="1660">
                  <c:v>-11.20000000000001</c:v>
                </c:pt>
                <c:pt idx="1661">
                  <c:v>-15.800000000000125</c:v>
                </c:pt>
                <c:pt idx="1662">
                  <c:v>-20.500000000000007</c:v>
                </c:pt>
                <c:pt idx="1663">
                  <c:v>-23.799999999999955</c:v>
                </c:pt>
                <c:pt idx="1664">
                  <c:v>-23.799999999999955</c:v>
                </c:pt>
                <c:pt idx="1665">
                  <c:v>-22.100000000000009</c:v>
                </c:pt>
                <c:pt idx="1666">
                  <c:v>-24.899999999999878</c:v>
                </c:pt>
                <c:pt idx="1667">
                  <c:v>-24.700000000000166</c:v>
                </c:pt>
                <c:pt idx="1668">
                  <c:v>-24.000000000000021</c:v>
                </c:pt>
                <c:pt idx="1669">
                  <c:v>-23.900000000000077</c:v>
                </c:pt>
                <c:pt idx="1670">
                  <c:v>-22.399999999999842</c:v>
                </c:pt>
                <c:pt idx="1671">
                  <c:v>-20.199999999999996</c:v>
                </c:pt>
                <c:pt idx="1672">
                  <c:v>-19.899999999999984</c:v>
                </c:pt>
                <c:pt idx="1673">
                  <c:v>-4.8999999999999488</c:v>
                </c:pt>
                <c:pt idx="1674">
                  <c:v>-3.2000000000000028</c:v>
                </c:pt>
                <c:pt idx="1675">
                  <c:v>-7.6000000000000512</c:v>
                </c:pt>
                <c:pt idx="1676">
                  <c:v>-7.9000000000000625</c:v>
                </c:pt>
                <c:pt idx="1677">
                  <c:v>-7.0000000000000284</c:v>
                </c:pt>
                <c:pt idx="1678">
                  <c:v>-9.5000000000000639</c:v>
                </c:pt>
                <c:pt idx="1679">
                  <c:v>-13.299999999999912</c:v>
                </c:pt>
                <c:pt idx="1680">
                  <c:v>-15.09999999999998</c:v>
                </c:pt>
                <c:pt idx="1681">
                  <c:v>-14.799999999999969</c:v>
                </c:pt>
                <c:pt idx="1682">
                  <c:v>-12.5</c:v>
                </c:pt>
                <c:pt idx="1683">
                  <c:v>-17.800000000000082</c:v>
                </c:pt>
                <c:pt idx="1684">
                  <c:v>-18.399999999999928</c:v>
                </c:pt>
                <c:pt idx="1685">
                  <c:v>-16.600000000000037</c:v>
                </c:pt>
                <c:pt idx="1686">
                  <c:v>-19.899999999999984</c:v>
                </c:pt>
                <c:pt idx="1687">
                  <c:v>-16.999999999999993</c:v>
                </c:pt>
                <c:pt idx="1688">
                  <c:v>-11.899999999999977</c:v>
                </c:pt>
                <c:pt idx="1689">
                  <c:v>-16.999999999999993</c:v>
                </c:pt>
                <c:pt idx="1690">
                  <c:v>-14.60000000000008</c:v>
                </c:pt>
                <c:pt idx="1691">
                  <c:v>-10.799999999999876</c:v>
                </c:pt>
                <c:pt idx="1692">
                  <c:v>-1.9000000000000128</c:v>
                </c:pt>
                <c:pt idx="1693">
                  <c:v>3.5000000000000142</c:v>
                </c:pt>
                <c:pt idx="1694">
                  <c:v>7.4999999999999289</c:v>
                </c:pt>
                <c:pt idx="1695">
                  <c:v>7.4999999999999289</c:v>
                </c:pt>
                <c:pt idx="1696">
                  <c:v>14.100000000000001</c:v>
                </c:pt>
                <c:pt idx="1697">
                  <c:v>14.400000000000013</c:v>
                </c:pt>
                <c:pt idx="1698">
                  <c:v>20.300000000000029</c:v>
                </c:pt>
                <c:pt idx="1699">
                  <c:v>19.200000000000017</c:v>
                </c:pt>
                <c:pt idx="1700">
                  <c:v>23.100000000000076</c:v>
                </c:pt>
                <c:pt idx="1701">
                  <c:v>27.099999999999991</c:v>
                </c:pt>
                <c:pt idx="1702">
                  <c:v>24.900000000000055</c:v>
                </c:pt>
                <c:pt idx="1703">
                  <c:v>26.399999999999935</c:v>
                </c:pt>
                <c:pt idx="1704">
                  <c:v>21.499999999999986</c:v>
                </c:pt>
                <c:pt idx="1705">
                  <c:v>14.60000000000008</c:v>
                </c:pt>
                <c:pt idx="1706">
                  <c:v>20.79999999999993</c:v>
                </c:pt>
                <c:pt idx="1707">
                  <c:v>15.500000000000025</c:v>
                </c:pt>
                <c:pt idx="1708">
                  <c:v>16.500000000000004</c:v>
                </c:pt>
                <c:pt idx="1709">
                  <c:v>16.300000000000026</c:v>
                </c:pt>
                <c:pt idx="1710">
                  <c:v>19.199999999999928</c:v>
                </c:pt>
                <c:pt idx="1711">
                  <c:v>19.500000000000028</c:v>
                </c:pt>
                <c:pt idx="1712">
                  <c:v>27.500000000000036</c:v>
                </c:pt>
                <c:pt idx="1713">
                  <c:v>29.699999999999971</c:v>
                </c:pt>
                <c:pt idx="1714">
                  <c:v>28.600000000000048</c:v>
                </c:pt>
                <c:pt idx="1715">
                  <c:v>26.900000000000013</c:v>
                </c:pt>
                <c:pt idx="1716">
                  <c:v>22.000000000000064</c:v>
                </c:pt>
                <c:pt idx="1717">
                  <c:v>21.400000000000041</c:v>
                </c:pt>
                <c:pt idx="1718">
                  <c:v>7.0000000000000284</c:v>
                </c:pt>
                <c:pt idx="1719">
                  <c:v>0.80000000000000071</c:v>
                </c:pt>
                <c:pt idx="1720">
                  <c:v>4.4000000000000483</c:v>
                </c:pt>
                <c:pt idx="1721">
                  <c:v>6.8999999999999062</c:v>
                </c:pt>
                <c:pt idx="1722">
                  <c:v>4.9999999999999822</c:v>
                </c:pt>
                <c:pt idx="1723">
                  <c:v>-2.5999999999999801</c:v>
                </c:pt>
                <c:pt idx="1724">
                  <c:v>-7.099999999999973</c:v>
                </c:pt>
                <c:pt idx="1725">
                  <c:v>-4.4999999999999929</c:v>
                </c:pt>
                <c:pt idx="1726">
                  <c:v>-4.6000000000001151</c:v>
                </c:pt>
                <c:pt idx="1727">
                  <c:v>-6.9000000000000838</c:v>
                </c:pt>
                <c:pt idx="1728">
                  <c:v>-10.500000000000043</c:v>
                </c:pt>
                <c:pt idx="1729">
                  <c:v>-12.199999999999989</c:v>
                </c:pt>
                <c:pt idx="1730">
                  <c:v>-14.899999999999913</c:v>
                </c:pt>
                <c:pt idx="1731">
                  <c:v>-8.6999999999999744</c:v>
                </c:pt>
                <c:pt idx="1732">
                  <c:v>-11.69999999999991</c:v>
                </c:pt>
                <c:pt idx="1733">
                  <c:v>-11.100000000000065</c:v>
                </c:pt>
                <c:pt idx="1734">
                  <c:v>-14.899999999999913</c:v>
                </c:pt>
                <c:pt idx="1735">
                  <c:v>-16.099999999999959</c:v>
                </c:pt>
                <c:pt idx="1736">
                  <c:v>-15.09999999999998</c:v>
                </c:pt>
                <c:pt idx="1737">
                  <c:v>-14.60000000000008</c:v>
                </c:pt>
                <c:pt idx="1738">
                  <c:v>-14.700000000000024</c:v>
                </c:pt>
                <c:pt idx="1739">
                  <c:v>-15.199999999999925</c:v>
                </c:pt>
                <c:pt idx="1740">
                  <c:v>-16.39999999999997</c:v>
                </c:pt>
                <c:pt idx="1741">
                  <c:v>-18.099999999999916</c:v>
                </c:pt>
                <c:pt idx="1742">
                  <c:v>-16.39999999999997</c:v>
                </c:pt>
                <c:pt idx="1743">
                  <c:v>-12.300000000000111</c:v>
                </c:pt>
                <c:pt idx="1744">
                  <c:v>-5.1000000000000156</c:v>
                </c:pt>
                <c:pt idx="1745">
                  <c:v>-2.6000000000001577</c:v>
                </c:pt>
                <c:pt idx="1746">
                  <c:v>2.2000000000000242</c:v>
                </c:pt>
                <c:pt idx="1747">
                  <c:v>5.7000000000000384</c:v>
                </c:pt>
                <c:pt idx="1748">
                  <c:v>2.8999999999999915</c:v>
                </c:pt>
                <c:pt idx="1749">
                  <c:v>-3.2000000000000028</c:v>
                </c:pt>
                <c:pt idx="1750">
                  <c:v>-7.3999999999999844</c:v>
                </c:pt>
                <c:pt idx="1751">
                  <c:v>-10.300000000000153</c:v>
                </c:pt>
                <c:pt idx="1752">
                  <c:v>-11.599999999999966</c:v>
                </c:pt>
                <c:pt idx="1753">
                  <c:v>-10.499999999999865</c:v>
                </c:pt>
                <c:pt idx="1754">
                  <c:v>-9.2000000000000526</c:v>
                </c:pt>
                <c:pt idx="1755">
                  <c:v>-9.2000000000000526</c:v>
                </c:pt>
                <c:pt idx="1756">
                  <c:v>-13.499999999999979</c:v>
                </c:pt>
                <c:pt idx="1757">
                  <c:v>-13.499999999999979</c:v>
                </c:pt>
                <c:pt idx="1758">
                  <c:v>-15.90000000000007</c:v>
                </c:pt>
                <c:pt idx="1759">
                  <c:v>-18.299999999999983</c:v>
                </c:pt>
                <c:pt idx="1760">
                  <c:v>-13.400000000000034</c:v>
                </c:pt>
                <c:pt idx="1761">
                  <c:v>-16.999999999999993</c:v>
                </c:pt>
                <c:pt idx="1762">
                  <c:v>-16.100000000000136</c:v>
                </c:pt>
                <c:pt idx="1763">
                  <c:v>-3.8000000000000256</c:v>
                </c:pt>
                <c:pt idx="1764">
                  <c:v>-0.99999999999997868</c:v>
                </c:pt>
                <c:pt idx="1765">
                  <c:v>-4.4000000000000483</c:v>
                </c:pt>
                <c:pt idx="1766">
                  <c:v>-0.30000000000001137</c:v>
                </c:pt>
                <c:pt idx="1767">
                  <c:v>4.1000000000000369</c:v>
                </c:pt>
                <c:pt idx="1768">
                  <c:v>26.500000000000057</c:v>
                </c:pt>
                <c:pt idx="1769">
                  <c:v>12.000000000000011</c:v>
                </c:pt>
                <c:pt idx="1770">
                  <c:v>13.400000000000034</c:v>
                </c:pt>
                <c:pt idx="1771">
                  <c:v>14.199999999999946</c:v>
                </c:pt>
                <c:pt idx="1772">
                  <c:v>8.2999999999999297</c:v>
                </c:pt>
                <c:pt idx="1773">
                  <c:v>6.5999999999999837</c:v>
                </c:pt>
                <c:pt idx="1774">
                  <c:v>2.3000000000000576</c:v>
                </c:pt>
                <c:pt idx="1775">
                  <c:v>6.2999999999999723</c:v>
                </c:pt>
                <c:pt idx="1776">
                  <c:v>9.7999999999999865</c:v>
                </c:pt>
                <c:pt idx="1777">
                  <c:v>9.7000000000000419</c:v>
                </c:pt>
                <c:pt idx="1778">
                  <c:v>6.8000000000000504</c:v>
                </c:pt>
                <c:pt idx="1779">
                  <c:v>7.5000000000000178</c:v>
                </c:pt>
                <c:pt idx="1780">
                  <c:v>4.3000000000000149</c:v>
                </c:pt>
                <c:pt idx="1781">
                  <c:v>4.3000000000000149</c:v>
                </c:pt>
                <c:pt idx="1782">
                  <c:v>6.4000000000000057</c:v>
                </c:pt>
                <c:pt idx="1783">
                  <c:v>-3.0999999999999694</c:v>
                </c:pt>
                <c:pt idx="1784">
                  <c:v>-3.4000000000000696</c:v>
                </c:pt>
                <c:pt idx="1785">
                  <c:v>3.8000000000000256</c:v>
                </c:pt>
                <c:pt idx="1786">
                  <c:v>10.199999999999942</c:v>
                </c:pt>
                <c:pt idx="1787">
                  <c:v>11.599999999999966</c:v>
                </c:pt>
                <c:pt idx="1788">
                  <c:v>10.599999999999987</c:v>
                </c:pt>
                <c:pt idx="1789">
                  <c:v>12.5</c:v>
                </c:pt>
                <c:pt idx="1790">
                  <c:v>11.899999999999977</c:v>
                </c:pt>
                <c:pt idx="1791">
                  <c:v>12.299999999999933</c:v>
                </c:pt>
                <c:pt idx="1792">
                  <c:v>10.599999999999987</c:v>
                </c:pt>
                <c:pt idx="1793">
                  <c:v>11.199999999999921</c:v>
                </c:pt>
                <c:pt idx="1794">
                  <c:v>10.099999999999909</c:v>
                </c:pt>
                <c:pt idx="1795">
                  <c:v>8.2999999999999297</c:v>
                </c:pt>
                <c:pt idx="1796">
                  <c:v>16.100000000000048</c:v>
                </c:pt>
                <c:pt idx="1797">
                  <c:v>17.20000000000006</c:v>
                </c:pt>
                <c:pt idx="1798">
                  <c:v>15.499999999999936</c:v>
                </c:pt>
                <c:pt idx="1799">
                  <c:v>5.3999999999999382</c:v>
                </c:pt>
                <c:pt idx="1800">
                  <c:v>3.6000000000000476</c:v>
                </c:pt>
                <c:pt idx="1801">
                  <c:v>8.0999999999999517</c:v>
                </c:pt>
                <c:pt idx="1802">
                  <c:v>9.2999999999999972</c:v>
                </c:pt>
                <c:pt idx="1803">
                  <c:v>11.599999999999966</c:v>
                </c:pt>
                <c:pt idx="1804">
                  <c:v>10.899999999999999</c:v>
                </c:pt>
                <c:pt idx="1805">
                  <c:v>10.499999999999954</c:v>
                </c:pt>
                <c:pt idx="1806">
                  <c:v>3.0000000000000249</c:v>
                </c:pt>
                <c:pt idx="1807">
                  <c:v>1.2000000000000455</c:v>
                </c:pt>
                <c:pt idx="1808">
                  <c:v>5.2999999999999936</c:v>
                </c:pt>
                <c:pt idx="1809">
                  <c:v>4.0999999999999481</c:v>
                </c:pt>
                <c:pt idx="1810">
                  <c:v>4.0999999999999481</c:v>
                </c:pt>
                <c:pt idx="1811">
                  <c:v>2.0999999999999908</c:v>
                </c:pt>
                <c:pt idx="1812">
                  <c:v>4.6000000000000263</c:v>
                </c:pt>
                <c:pt idx="1813">
                  <c:v>6.2999999999999723</c:v>
                </c:pt>
                <c:pt idx="1814">
                  <c:v>4.0000000000000036</c:v>
                </c:pt>
                <c:pt idx="1815">
                  <c:v>2.7999999999999581</c:v>
                </c:pt>
                <c:pt idx="1816">
                  <c:v>12.199999999999989</c:v>
                </c:pt>
                <c:pt idx="1817">
                  <c:v>11.20000000000001</c:v>
                </c:pt>
                <c:pt idx="1818">
                  <c:v>9.7999999999999865</c:v>
                </c:pt>
                <c:pt idx="1819">
                  <c:v>9.7999999999999865</c:v>
                </c:pt>
                <c:pt idx="1820">
                  <c:v>5.2999999999999936</c:v>
                </c:pt>
                <c:pt idx="1821">
                  <c:v>4.5999999999999375</c:v>
                </c:pt>
                <c:pt idx="1822">
                  <c:v>5.1999999999999602</c:v>
                </c:pt>
                <c:pt idx="1823">
                  <c:v>9.4000000000000306</c:v>
                </c:pt>
                <c:pt idx="1824">
                  <c:v>9.4000000000000306</c:v>
                </c:pt>
                <c:pt idx="1825">
                  <c:v>5.4999999999999716</c:v>
                </c:pt>
                <c:pt idx="1826">
                  <c:v>4.7000000000000597</c:v>
                </c:pt>
                <c:pt idx="1827">
                  <c:v>6.1999999999999389</c:v>
                </c:pt>
                <c:pt idx="1828">
                  <c:v>9.9000000000000199</c:v>
                </c:pt>
                <c:pt idx="1829">
                  <c:v>11.900000000000066</c:v>
                </c:pt>
                <c:pt idx="1830">
                  <c:v>11.600000000000055</c:v>
                </c:pt>
                <c:pt idx="1831">
                  <c:v>13.799999999999901</c:v>
                </c:pt>
                <c:pt idx="1832">
                  <c:v>12.400000000000055</c:v>
                </c:pt>
                <c:pt idx="1833">
                  <c:v>15.800000000000036</c:v>
                </c:pt>
                <c:pt idx="1834">
                  <c:v>16.599999999999948</c:v>
                </c:pt>
                <c:pt idx="1835">
                  <c:v>9.7999999999998977</c:v>
                </c:pt>
                <c:pt idx="1836">
                  <c:v>13.700000000000045</c:v>
                </c:pt>
                <c:pt idx="1837">
                  <c:v>7.1000000000001506</c:v>
                </c:pt>
                <c:pt idx="1838">
                  <c:v>6.9999999999998508</c:v>
                </c:pt>
                <c:pt idx="1839">
                  <c:v>13.400000000000034</c:v>
                </c:pt>
                <c:pt idx="1840">
                  <c:v>11.400000000000077</c:v>
                </c:pt>
                <c:pt idx="1841">
                  <c:v>13.100000000000023</c:v>
                </c:pt>
                <c:pt idx="1842">
                  <c:v>16.699999999999982</c:v>
                </c:pt>
                <c:pt idx="1843">
                  <c:v>20.100000000000051</c:v>
                </c:pt>
                <c:pt idx="1844">
                  <c:v>21.10000000000003</c:v>
                </c:pt>
                <c:pt idx="1845">
                  <c:v>22.100000000000009</c:v>
                </c:pt>
                <c:pt idx="1846">
                  <c:v>16.39999999999997</c:v>
                </c:pt>
                <c:pt idx="1847">
                  <c:v>13.30000000000009</c:v>
                </c:pt>
                <c:pt idx="1848">
                  <c:v>15.300000000000047</c:v>
                </c:pt>
                <c:pt idx="1849">
                  <c:v>16.000000000000014</c:v>
                </c:pt>
                <c:pt idx="1850">
                  <c:v>17.800000000000082</c:v>
                </c:pt>
                <c:pt idx="1851">
                  <c:v>15.09999999999998</c:v>
                </c:pt>
                <c:pt idx="1852">
                  <c:v>11.400000000000077</c:v>
                </c:pt>
                <c:pt idx="1853">
                  <c:v>7.1999999999999176</c:v>
                </c:pt>
                <c:pt idx="1854">
                  <c:v>10.500000000000043</c:v>
                </c:pt>
                <c:pt idx="1855">
                  <c:v>12.800000000000011</c:v>
                </c:pt>
                <c:pt idx="1856">
                  <c:v>11.099999999999888</c:v>
                </c:pt>
                <c:pt idx="1857">
                  <c:v>8.9000000000000412</c:v>
                </c:pt>
                <c:pt idx="1858">
                  <c:v>8.9000000000000412</c:v>
                </c:pt>
                <c:pt idx="1859">
                  <c:v>11.800000000000033</c:v>
                </c:pt>
                <c:pt idx="1860">
                  <c:v>13.599999999999923</c:v>
                </c:pt>
                <c:pt idx="1861">
                  <c:v>11.800000000000033</c:v>
                </c:pt>
                <c:pt idx="1862">
                  <c:v>10.800000000000054</c:v>
                </c:pt>
                <c:pt idx="1863">
                  <c:v>12.400000000000055</c:v>
                </c:pt>
                <c:pt idx="1864">
                  <c:v>9.6999999999999531</c:v>
                </c:pt>
                <c:pt idx="1865">
                  <c:v>7.7999999999999403</c:v>
                </c:pt>
                <c:pt idx="1866">
                  <c:v>9.2999999999999972</c:v>
                </c:pt>
                <c:pt idx="1867">
                  <c:v>6.4000000000000057</c:v>
                </c:pt>
                <c:pt idx="1868">
                  <c:v>6.4999999999999503</c:v>
                </c:pt>
                <c:pt idx="1869">
                  <c:v>7.2000000000000952</c:v>
                </c:pt>
                <c:pt idx="1870">
                  <c:v>4.699999999999882</c:v>
                </c:pt>
                <c:pt idx="1871">
                  <c:v>4.6000000000001151</c:v>
                </c:pt>
                <c:pt idx="1872">
                  <c:v>-3.2000000000000028</c:v>
                </c:pt>
                <c:pt idx="1873">
                  <c:v>-5.8999999999999275</c:v>
                </c:pt>
                <c:pt idx="1874">
                  <c:v>-6.0999999999999943</c:v>
                </c:pt>
                <c:pt idx="1875">
                  <c:v>-3.5999999999999588</c:v>
                </c:pt>
                <c:pt idx="1876">
                  <c:v>-4.4999999999999929</c:v>
                </c:pt>
                <c:pt idx="1877">
                  <c:v>-5.6000000000000938</c:v>
                </c:pt>
                <c:pt idx="1878">
                  <c:v>-7.099999999999973</c:v>
                </c:pt>
                <c:pt idx="1879">
                  <c:v>-9.2000000000000526</c:v>
                </c:pt>
                <c:pt idx="1880">
                  <c:v>-11.300000000000132</c:v>
                </c:pt>
                <c:pt idx="1881">
                  <c:v>-13.499999999999979</c:v>
                </c:pt>
                <c:pt idx="1882">
                  <c:v>-8.1999999999998963</c:v>
                </c:pt>
                <c:pt idx="1883">
                  <c:v>-7.9999999999998295</c:v>
                </c:pt>
                <c:pt idx="1884">
                  <c:v>-10.599999999999987</c:v>
                </c:pt>
                <c:pt idx="1885">
                  <c:v>-11.599999999999966</c:v>
                </c:pt>
                <c:pt idx="1886">
                  <c:v>-6.6000000000000725</c:v>
                </c:pt>
                <c:pt idx="1887">
                  <c:v>-1.699999999999946</c:v>
                </c:pt>
                <c:pt idx="1888">
                  <c:v>0.60000000000002274</c:v>
                </c:pt>
                <c:pt idx="1889">
                  <c:v>3.6000000000001364</c:v>
                </c:pt>
                <c:pt idx="1890">
                  <c:v>2.9999999999999361</c:v>
                </c:pt>
                <c:pt idx="1891">
                  <c:v>3.0000000000001137</c:v>
                </c:pt>
                <c:pt idx="1892">
                  <c:v>1.6000000000000014</c:v>
                </c:pt>
                <c:pt idx="1893">
                  <c:v>4.4999999999999929</c:v>
                </c:pt>
                <c:pt idx="1894">
                  <c:v>5.400000000000027</c:v>
                </c:pt>
                <c:pt idx="1895">
                  <c:v>7.1999999999999176</c:v>
                </c:pt>
                <c:pt idx="1896">
                  <c:v>7.800000000000118</c:v>
                </c:pt>
                <c:pt idx="1897">
                  <c:v>6.5999999999998948</c:v>
                </c:pt>
                <c:pt idx="1898">
                  <c:v>6.4000000000000057</c:v>
                </c:pt>
                <c:pt idx="1899">
                  <c:v>8.9999999999999858</c:v>
                </c:pt>
                <c:pt idx="1900">
                  <c:v>6.7000000000000171</c:v>
                </c:pt>
                <c:pt idx="1901">
                  <c:v>6.9999999999998508</c:v>
                </c:pt>
                <c:pt idx="1902">
                  <c:v>8.1999999999998963</c:v>
                </c:pt>
                <c:pt idx="1903">
                  <c:v>13.700000000000045</c:v>
                </c:pt>
                <c:pt idx="1904">
                  <c:v>12.400000000000055</c:v>
                </c:pt>
                <c:pt idx="1905">
                  <c:v>7.6999999999999957</c:v>
                </c:pt>
                <c:pt idx="1906">
                  <c:v>3.9000000000001478</c:v>
                </c:pt>
                <c:pt idx="1907">
                  <c:v>2.9999999999999361</c:v>
                </c:pt>
                <c:pt idx="1908">
                  <c:v>9.8000000000000753</c:v>
                </c:pt>
                <c:pt idx="1909">
                  <c:v>7.800000000000118</c:v>
                </c:pt>
                <c:pt idx="1910">
                  <c:v>4.6000000000001151</c:v>
                </c:pt>
                <c:pt idx="1911">
                  <c:v>4.8000000000000043</c:v>
                </c:pt>
                <c:pt idx="1912">
                  <c:v>6.6000000000000725</c:v>
                </c:pt>
                <c:pt idx="1913">
                  <c:v>12.900000000000134</c:v>
                </c:pt>
                <c:pt idx="1914">
                  <c:v>14.199999999999946</c:v>
                </c:pt>
                <c:pt idx="1915">
                  <c:v>14.800000000000146</c:v>
                </c:pt>
                <c:pt idx="1916">
                  <c:v>16.499999999999915</c:v>
                </c:pt>
                <c:pt idx="1917">
                  <c:v>14.799999999999969</c:v>
                </c:pt>
                <c:pt idx="1918">
                  <c:v>11.800000000000033</c:v>
                </c:pt>
                <c:pt idx="1919">
                  <c:v>10.800000000000054</c:v>
                </c:pt>
                <c:pt idx="1920">
                  <c:v>12.600000000000122</c:v>
                </c:pt>
                <c:pt idx="1921">
                  <c:v>15.700000000000003</c:v>
                </c:pt>
                <c:pt idx="1922">
                  <c:v>15.399999999999991</c:v>
                </c:pt>
                <c:pt idx="1923">
                  <c:v>14.100000000000001</c:v>
                </c:pt>
                <c:pt idx="1924">
                  <c:v>14.499999999999957</c:v>
                </c:pt>
                <c:pt idx="1925">
                  <c:v>11.20000000000001</c:v>
                </c:pt>
                <c:pt idx="1926">
                  <c:v>11.400000000000077</c:v>
                </c:pt>
                <c:pt idx="1927">
                  <c:v>12.800000000000011</c:v>
                </c:pt>
                <c:pt idx="1928">
                  <c:v>16.500000000000092</c:v>
                </c:pt>
                <c:pt idx="1929">
                  <c:v>15.90000000000007</c:v>
                </c:pt>
                <c:pt idx="1930">
                  <c:v>14.60000000000008</c:v>
                </c:pt>
                <c:pt idx="1931">
                  <c:v>14.60000000000008</c:v>
                </c:pt>
                <c:pt idx="1932">
                  <c:v>11.700000000000088</c:v>
                </c:pt>
                <c:pt idx="1933">
                  <c:v>12.900000000000134</c:v>
                </c:pt>
                <c:pt idx="1934">
                  <c:v>14.100000000000001</c:v>
                </c:pt>
                <c:pt idx="1935">
                  <c:v>13.899999999999935</c:v>
                </c:pt>
                <c:pt idx="1936">
                  <c:v>12.699999999999889</c:v>
                </c:pt>
                <c:pt idx="1937">
                  <c:v>13.700000000000045</c:v>
                </c:pt>
                <c:pt idx="1938">
                  <c:v>14.100000000000001</c:v>
                </c:pt>
                <c:pt idx="1939">
                  <c:v>12.799999999999834</c:v>
                </c:pt>
                <c:pt idx="1940">
                  <c:v>11.599999999999966</c:v>
                </c:pt>
                <c:pt idx="1941">
                  <c:v>14.499999999999957</c:v>
                </c:pt>
                <c:pt idx="1942">
                  <c:v>13.999999999999879</c:v>
                </c:pt>
                <c:pt idx="1943">
                  <c:v>13.099999999999845</c:v>
                </c:pt>
                <c:pt idx="1944">
                  <c:v>12.800000000000011</c:v>
                </c:pt>
                <c:pt idx="1945">
                  <c:v>12.299999999999933</c:v>
                </c:pt>
                <c:pt idx="1946">
                  <c:v>12.999999999999901</c:v>
                </c:pt>
                <c:pt idx="1947">
                  <c:v>13.400000000000034</c:v>
                </c:pt>
                <c:pt idx="1948">
                  <c:v>13.79999999999999</c:v>
                </c:pt>
                <c:pt idx="1949">
                  <c:v>13.600000000000101</c:v>
                </c:pt>
                <c:pt idx="1950">
                  <c:v>11.999999999999922</c:v>
                </c:pt>
                <c:pt idx="1951">
                  <c:v>13.999999999999879</c:v>
                </c:pt>
                <c:pt idx="1952">
                  <c:v>16.900000000000048</c:v>
                </c:pt>
                <c:pt idx="1953">
                  <c:v>19.200000000000017</c:v>
                </c:pt>
                <c:pt idx="1954">
                  <c:v>18.100000000000094</c:v>
                </c:pt>
                <c:pt idx="1955">
                  <c:v>20.900000000000141</c:v>
                </c:pt>
                <c:pt idx="1956">
                  <c:v>19.899999999999984</c:v>
                </c:pt>
                <c:pt idx="1957">
                  <c:v>19.100000000000072</c:v>
                </c:pt>
                <c:pt idx="1958">
                  <c:v>19.200000000000017</c:v>
                </c:pt>
                <c:pt idx="1959">
                  <c:v>18.50000000000005</c:v>
                </c:pt>
                <c:pt idx="1960">
                  <c:v>18.99999999999995</c:v>
                </c:pt>
                <c:pt idx="1961">
                  <c:v>18.699999999999939</c:v>
                </c:pt>
                <c:pt idx="1962">
                  <c:v>27.899999999999991</c:v>
                </c:pt>
                <c:pt idx="1963">
                  <c:v>31.899999999999906</c:v>
                </c:pt>
                <c:pt idx="1964">
                  <c:v>29.199999999999982</c:v>
                </c:pt>
                <c:pt idx="1965">
                  <c:v>31.900000000000084</c:v>
                </c:pt>
                <c:pt idx="1966">
                  <c:v>37.699999999999889</c:v>
                </c:pt>
                <c:pt idx="1967">
                  <c:v>38.499999999999979</c:v>
                </c:pt>
                <c:pt idx="1968">
                  <c:v>40.09999999999998</c:v>
                </c:pt>
                <c:pt idx="1969">
                  <c:v>42.300000000000004</c:v>
                </c:pt>
                <c:pt idx="1970">
                  <c:v>42.099999999999937</c:v>
                </c:pt>
                <c:pt idx="1971">
                  <c:v>39.399999999999835</c:v>
                </c:pt>
                <c:pt idx="1972">
                  <c:v>38.79999999999999</c:v>
                </c:pt>
                <c:pt idx="1973">
                  <c:v>42.500000000000071</c:v>
                </c:pt>
                <c:pt idx="1974">
                  <c:v>41.29999999999994</c:v>
                </c:pt>
                <c:pt idx="1975">
                  <c:v>46.199999999999974</c:v>
                </c:pt>
                <c:pt idx="1976">
                  <c:v>43.99999999999995</c:v>
                </c:pt>
                <c:pt idx="1977">
                  <c:v>51.499999999999972</c:v>
                </c:pt>
                <c:pt idx="1978">
                  <c:v>64.39999999999992</c:v>
                </c:pt>
                <c:pt idx="1979">
                  <c:v>80.799999999999983</c:v>
                </c:pt>
                <c:pt idx="1980">
                  <c:v>75.900000000000034</c:v>
                </c:pt>
                <c:pt idx="1981">
                  <c:v>75.600000000000023</c:v>
                </c:pt>
                <c:pt idx="1982">
                  <c:v>68.499999999999957</c:v>
                </c:pt>
                <c:pt idx="1983">
                  <c:v>71.300000000000011</c:v>
                </c:pt>
                <c:pt idx="1984">
                  <c:v>77.499999999999943</c:v>
                </c:pt>
                <c:pt idx="1985">
                  <c:v>72.89999999999992</c:v>
                </c:pt>
                <c:pt idx="1986">
                  <c:v>71.199999999999974</c:v>
                </c:pt>
                <c:pt idx="1987">
                  <c:v>68.500000000000057</c:v>
                </c:pt>
                <c:pt idx="1988">
                  <c:v>71.499999999999986</c:v>
                </c:pt>
                <c:pt idx="1989">
                  <c:v>65.600000000000051</c:v>
                </c:pt>
                <c:pt idx="1990">
                  <c:v>66.099999999999966</c:v>
                </c:pt>
                <c:pt idx="1991">
                  <c:v>70.199999999999989</c:v>
                </c:pt>
                <c:pt idx="1992">
                  <c:v>75.600000000000023</c:v>
                </c:pt>
                <c:pt idx="1993">
                  <c:v>76.499999999999886</c:v>
                </c:pt>
                <c:pt idx="1994">
                  <c:v>70.099999999999881</c:v>
                </c:pt>
                <c:pt idx="1995">
                  <c:v>70.399999999999892</c:v>
                </c:pt>
                <c:pt idx="1996">
                  <c:v>69.500000000000028</c:v>
                </c:pt>
                <c:pt idx="1997">
                  <c:v>75.200000000000074</c:v>
                </c:pt>
                <c:pt idx="1998">
                  <c:v>78.299999999999955</c:v>
                </c:pt>
                <c:pt idx="1999">
                  <c:v>78.099999999999881</c:v>
                </c:pt>
                <c:pt idx="2000">
                  <c:v>82.399999999999977</c:v>
                </c:pt>
                <c:pt idx="2001">
                  <c:v>81.300000000000068</c:v>
                </c:pt>
                <c:pt idx="2002">
                  <c:v>80.100000000000023</c:v>
                </c:pt>
                <c:pt idx="2003">
                  <c:v>80.600000000000009</c:v>
                </c:pt>
                <c:pt idx="2004">
                  <c:v>78.2</c:v>
                </c:pt>
                <c:pt idx="2005">
                  <c:v>75.799999999999912</c:v>
                </c:pt>
                <c:pt idx="2006">
                  <c:v>78.600000000000136</c:v>
                </c:pt>
                <c:pt idx="2007">
                  <c:v>82.299999999999955</c:v>
                </c:pt>
                <c:pt idx="2008">
                  <c:v>86.100000000000065</c:v>
                </c:pt>
                <c:pt idx="2009">
                  <c:v>88.19999999999996</c:v>
                </c:pt>
                <c:pt idx="2010">
                  <c:v>88.100000000000023</c:v>
                </c:pt>
                <c:pt idx="2011">
                  <c:v>81.400000000000006</c:v>
                </c:pt>
                <c:pt idx="2012">
                  <c:v>84.100000000000108</c:v>
                </c:pt>
                <c:pt idx="2013">
                  <c:v>87.5</c:v>
                </c:pt>
                <c:pt idx="2014">
                  <c:v>84.90000000000002</c:v>
                </c:pt>
                <c:pt idx="2015">
                  <c:v>80.100000000000023</c:v>
                </c:pt>
                <c:pt idx="2016">
                  <c:v>81.700000000000017</c:v>
                </c:pt>
                <c:pt idx="2017">
                  <c:v>84.799999999999898</c:v>
                </c:pt>
                <c:pt idx="2018">
                  <c:v>80.799999999999983</c:v>
                </c:pt>
                <c:pt idx="2019">
                  <c:v>78.099999999999966</c:v>
                </c:pt>
                <c:pt idx="2020">
                  <c:v>77.999999999999943</c:v>
                </c:pt>
                <c:pt idx="2021">
                  <c:v>80.999999999999957</c:v>
                </c:pt>
                <c:pt idx="2022">
                  <c:v>80.799999999999983</c:v>
                </c:pt>
                <c:pt idx="2023">
                  <c:v>84.899999999999935</c:v>
                </c:pt>
                <c:pt idx="2024">
                  <c:v>86.399999999999892</c:v>
                </c:pt>
                <c:pt idx="2025">
                  <c:v>91.000000000000014</c:v>
                </c:pt>
                <c:pt idx="2026">
                  <c:v>93.200000000000045</c:v>
                </c:pt>
                <c:pt idx="2027">
                  <c:v>93.499999999999957</c:v>
                </c:pt>
                <c:pt idx="2028">
                  <c:v>89.60000000000008</c:v>
                </c:pt>
                <c:pt idx="2029">
                  <c:v>90.499999999999943</c:v>
                </c:pt>
                <c:pt idx="2030">
                  <c:v>86.699999999999903</c:v>
                </c:pt>
                <c:pt idx="2031">
                  <c:v>83.200000000000074</c:v>
                </c:pt>
                <c:pt idx="2032">
                  <c:v>80.3</c:v>
                </c:pt>
                <c:pt idx="2033">
                  <c:v>78.30000000000004</c:v>
                </c:pt>
                <c:pt idx="2034">
                  <c:v>77.10000000000008</c:v>
                </c:pt>
                <c:pt idx="2035">
                  <c:v>82.600000000000051</c:v>
                </c:pt>
                <c:pt idx="2036">
                  <c:v>82.999999999999915</c:v>
                </c:pt>
                <c:pt idx="2037">
                  <c:v>83.500000000000085</c:v>
                </c:pt>
                <c:pt idx="2038">
                  <c:v>85.499999999999957</c:v>
                </c:pt>
                <c:pt idx="2039">
                  <c:v>90.000000000000028</c:v>
                </c:pt>
                <c:pt idx="2040">
                  <c:v>90.900000000000063</c:v>
                </c:pt>
                <c:pt idx="2041">
                  <c:v>88.400000000000119</c:v>
                </c:pt>
                <c:pt idx="2042">
                  <c:v>90.200000000000017</c:v>
                </c:pt>
                <c:pt idx="2043">
                  <c:v>89.89999999999992</c:v>
                </c:pt>
                <c:pt idx="2044">
                  <c:v>86.100000000000065</c:v>
                </c:pt>
                <c:pt idx="2045">
                  <c:v>85.499999999999858</c:v>
                </c:pt>
                <c:pt idx="2046">
                  <c:v>90.600000000000051</c:v>
                </c:pt>
                <c:pt idx="2047">
                  <c:v>89.4</c:v>
                </c:pt>
                <c:pt idx="2048">
                  <c:v>86.80000000000004</c:v>
                </c:pt>
                <c:pt idx="2049">
                  <c:v>86.899999999999892</c:v>
                </c:pt>
                <c:pt idx="2050">
                  <c:v>80.19999999999996</c:v>
                </c:pt>
                <c:pt idx="2051">
                  <c:v>78.79999999999994</c:v>
                </c:pt>
                <c:pt idx="2052">
                  <c:v>78.79999999999994</c:v>
                </c:pt>
                <c:pt idx="2053">
                  <c:v>72.700000000000031</c:v>
                </c:pt>
                <c:pt idx="2054">
                  <c:v>73.59999999999998</c:v>
                </c:pt>
                <c:pt idx="2055">
                  <c:v>70.700000000000074</c:v>
                </c:pt>
                <c:pt idx="2056">
                  <c:v>75.200000000000074</c:v>
                </c:pt>
                <c:pt idx="2057">
                  <c:v>77.499999999999943</c:v>
                </c:pt>
                <c:pt idx="2058">
                  <c:v>77.80000000000004</c:v>
                </c:pt>
                <c:pt idx="2059">
                  <c:v>74.30000000000004</c:v>
                </c:pt>
                <c:pt idx="2060">
                  <c:v>72.799999999999883</c:v>
                </c:pt>
                <c:pt idx="2061">
                  <c:v>71.399999999999949</c:v>
                </c:pt>
                <c:pt idx="2062">
                  <c:v>74.600000000000051</c:v>
                </c:pt>
                <c:pt idx="2063">
                  <c:v>66.300000000000026</c:v>
                </c:pt>
                <c:pt idx="2064">
                  <c:v>69.200000000000017</c:v>
                </c:pt>
                <c:pt idx="2065">
                  <c:v>71.300000000000011</c:v>
                </c:pt>
                <c:pt idx="2066">
                  <c:v>70.800000000000111</c:v>
                </c:pt>
                <c:pt idx="2067">
                  <c:v>69.299999999999955</c:v>
                </c:pt>
                <c:pt idx="2068">
                  <c:v>71</c:v>
                </c:pt>
                <c:pt idx="2069">
                  <c:v>69.399999999999991</c:v>
                </c:pt>
                <c:pt idx="2070">
                  <c:v>69.300000000000054</c:v>
                </c:pt>
                <c:pt idx="2071">
                  <c:v>69.599999999999966</c:v>
                </c:pt>
                <c:pt idx="2072">
                  <c:v>68.299999999999983</c:v>
                </c:pt>
                <c:pt idx="2073">
                  <c:v>71.899999999999949</c:v>
                </c:pt>
                <c:pt idx="2074">
                  <c:v>72.100000000000094</c:v>
                </c:pt>
                <c:pt idx="2075">
                  <c:v>76.500000000000057</c:v>
                </c:pt>
                <c:pt idx="2076">
                  <c:v>78.800000000000026</c:v>
                </c:pt>
                <c:pt idx="2077">
                  <c:v>81.900000000000091</c:v>
                </c:pt>
                <c:pt idx="2078">
                  <c:v>83.299999999999926</c:v>
                </c:pt>
                <c:pt idx="2079">
                  <c:v>85.900000000000091</c:v>
                </c:pt>
                <c:pt idx="2080">
                  <c:v>86.500000000000028</c:v>
                </c:pt>
                <c:pt idx="2081">
                  <c:v>83.999999999999986</c:v>
                </c:pt>
                <c:pt idx="2082">
                  <c:v>85.300000000000068</c:v>
                </c:pt>
                <c:pt idx="2083">
                  <c:v>90.499999999999943</c:v>
                </c:pt>
                <c:pt idx="2084">
                  <c:v>83.800000000000011</c:v>
                </c:pt>
                <c:pt idx="2085">
                  <c:v>83.800000000000011</c:v>
                </c:pt>
                <c:pt idx="2086">
                  <c:v>83.800000000000011</c:v>
                </c:pt>
                <c:pt idx="2087">
                  <c:v>85.9</c:v>
                </c:pt>
                <c:pt idx="2088">
                  <c:v>85.099999999999909</c:v>
                </c:pt>
                <c:pt idx="2089">
                  <c:v>93.499999999999957</c:v>
                </c:pt>
                <c:pt idx="2090">
                  <c:v>104.59999999999994</c:v>
                </c:pt>
                <c:pt idx="2091">
                  <c:v>109.70000000000005</c:v>
                </c:pt>
                <c:pt idx="2092">
                  <c:v>101.49999999999997</c:v>
                </c:pt>
                <c:pt idx="2093">
                  <c:v>105.39999999999993</c:v>
                </c:pt>
                <c:pt idx="2094">
                  <c:v>104.79999999999991</c:v>
                </c:pt>
                <c:pt idx="2095">
                  <c:v>105.80000000000007</c:v>
                </c:pt>
                <c:pt idx="2096">
                  <c:v>105.19999999999996</c:v>
                </c:pt>
                <c:pt idx="2097">
                  <c:v>89.60000000000008</c:v>
                </c:pt>
                <c:pt idx="2098">
                  <c:v>89.39999999999992</c:v>
                </c:pt>
                <c:pt idx="2099">
                  <c:v>94.7</c:v>
                </c:pt>
                <c:pt idx="2100">
                  <c:v>96.699999999999875</c:v>
                </c:pt>
                <c:pt idx="2101">
                  <c:v>94.000000000000043</c:v>
                </c:pt>
                <c:pt idx="2102">
                  <c:v>94.399999999999991</c:v>
                </c:pt>
                <c:pt idx="2103">
                  <c:v>96.900000000000119</c:v>
                </c:pt>
                <c:pt idx="2104">
                  <c:v>93.699999999999932</c:v>
                </c:pt>
                <c:pt idx="2105">
                  <c:v>94.80000000000004</c:v>
                </c:pt>
                <c:pt idx="2106">
                  <c:v>97.6</c:v>
                </c:pt>
                <c:pt idx="2107">
                  <c:v>96.499999999999986</c:v>
                </c:pt>
                <c:pt idx="2108">
                  <c:v>108.89999999999995</c:v>
                </c:pt>
                <c:pt idx="2109">
                  <c:v>106.49999999999994</c:v>
                </c:pt>
                <c:pt idx="2110">
                  <c:v>105.79999999999998</c:v>
                </c:pt>
                <c:pt idx="2111">
                  <c:v>103.50000000000001</c:v>
                </c:pt>
                <c:pt idx="2112">
                  <c:v>102.39999999999992</c:v>
                </c:pt>
                <c:pt idx="2113">
                  <c:v>98.899999999999991</c:v>
                </c:pt>
                <c:pt idx="2114">
                  <c:v>101.50000000000006</c:v>
                </c:pt>
                <c:pt idx="2115">
                  <c:v>102.70000000000002</c:v>
                </c:pt>
                <c:pt idx="2116">
                  <c:v>101.6</c:v>
                </c:pt>
                <c:pt idx="2117">
                  <c:v>104.40000000000005</c:v>
                </c:pt>
                <c:pt idx="2118">
                  <c:v>97.9</c:v>
                </c:pt>
                <c:pt idx="2119">
                  <c:v>96.8</c:v>
                </c:pt>
                <c:pt idx="2120">
                  <c:v>95.199999999999989</c:v>
                </c:pt>
                <c:pt idx="2121">
                  <c:v>96.69999999999996</c:v>
                </c:pt>
                <c:pt idx="2122">
                  <c:v>96.69999999999996</c:v>
                </c:pt>
                <c:pt idx="2123">
                  <c:v>92.69999999999996</c:v>
                </c:pt>
                <c:pt idx="2124">
                  <c:v>92.100000000000023</c:v>
                </c:pt>
                <c:pt idx="2125">
                  <c:v>95.600000000000037</c:v>
                </c:pt>
                <c:pt idx="2126">
                  <c:v>96.8</c:v>
                </c:pt>
                <c:pt idx="2127">
                  <c:v>95.099999999999966</c:v>
                </c:pt>
                <c:pt idx="2128">
                  <c:v>95.099999999999966</c:v>
                </c:pt>
                <c:pt idx="2129">
                  <c:v>96.600000000000108</c:v>
                </c:pt>
                <c:pt idx="2130">
                  <c:v>97.200000000000045</c:v>
                </c:pt>
                <c:pt idx="2131">
                  <c:v>95.500000000000099</c:v>
                </c:pt>
                <c:pt idx="2132">
                  <c:v>95.099999999999966</c:v>
                </c:pt>
                <c:pt idx="2133">
                  <c:v>105.3</c:v>
                </c:pt>
                <c:pt idx="2134">
                  <c:v>102.49999999999994</c:v>
                </c:pt>
                <c:pt idx="2135">
                  <c:v>103.00000000000003</c:v>
                </c:pt>
                <c:pt idx="2136">
                  <c:v>105.80000000000007</c:v>
                </c:pt>
                <c:pt idx="2137">
                  <c:v>107.40000000000008</c:v>
                </c:pt>
                <c:pt idx="2138">
                  <c:v>112.09999999999995</c:v>
                </c:pt>
                <c:pt idx="2139">
                  <c:v>107.39999999999998</c:v>
                </c:pt>
                <c:pt idx="2140">
                  <c:v>104.10000000000004</c:v>
                </c:pt>
                <c:pt idx="2141">
                  <c:v>100.89999999999995</c:v>
                </c:pt>
                <c:pt idx="2142">
                  <c:v>103.29999999999995</c:v>
                </c:pt>
                <c:pt idx="2143">
                  <c:v>101.59999999999991</c:v>
                </c:pt>
                <c:pt idx="2144">
                  <c:v>101.10000000000011</c:v>
                </c:pt>
                <c:pt idx="2145">
                  <c:v>98.799999999999955</c:v>
                </c:pt>
                <c:pt idx="2146">
                  <c:v>99.2</c:v>
                </c:pt>
                <c:pt idx="2147">
                  <c:v>103.10000000000005</c:v>
                </c:pt>
                <c:pt idx="2148">
                  <c:v>103.00000000000003</c:v>
                </c:pt>
                <c:pt idx="2149">
                  <c:v>106.90000000000009</c:v>
                </c:pt>
                <c:pt idx="2150">
                  <c:v>106.99999999999994</c:v>
                </c:pt>
                <c:pt idx="2151">
                  <c:v>105.70000000000005</c:v>
                </c:pt>
                <c:pt idx="2152">
                  <c:v>105.10000000000002</c:v>
                </c:pt>
                <c:pt idx="2153">
                  <c:v>108.10000000000004</c:v>
                </c:pt>
                <c:pt idx="2154">
                  <c:v>107.59999999999997</c:v>
                </c:pt>
                <c:pt idx="2155">
                  <c:v>109.3</c:v>
                </c:pt>
                <c:pt idx="2156">
                  <c:v>109.79999999999998</c:v>
                </c:pt>
                <c:pt idx="2157">
                  <c:v>117.00000000000009</c:v>
                </c:pt>
                <c:pt idx="2158">
                  <c:v>113.10000000000002</c:v>
                </c:pt>
                <c:pt idx="2159">
                  <c:v>111.60000000000005</c:v>
                </c:pt>
                <c:pt idx="2160">
                  <c:v>108.89999999999995</c:v>
                </c:pt>
                <c:pt idx="2161">
                  <c:v>108.10000000000004</c:v>
                </c:pt>
                <c:pt idx="2162">
                  <c:v>107.09999999999997</c:v>
                </c:pt>
                <c:pt idx="2163">
                  <c:v>107.69999999999999</c:v>
                </c:pt>
                <c:pt idx="2164">
                  <c:v>111.39999999999999</c:v>
                </c:pt>
                <c:pt idx="2165">
                  <c:v>110.10000000000008</c:v>
                </c:pt>
                <c:pt idx="2166">
                  <c:v>110.29999999999998</c:v>
                </c:pt>
                <c:pt idx="2167">
                  <c:v>117.39999999999995</c:v>
                </c:pt>
                <c:pt idx="2168">
                  <c:v>116.49999999999991</c:v>
                </c:pt>
                <c:pt idx="2169">
                  <c:v>118.89999999999992</c:v>
                </c:pt>
                <c:pt idx="2170">
                  <c:v>124.30000000000004</c:v>
                </c:pt>
                <c:pt idx="2171">
                  <c:v>120.10000000000005</c:v>
                </c:pt>
                <c:pt idx="2172">
                  <c:v>119.80000000000004</c:v>
                </c:pt>
                <c:pt idx="2173">
                  <c:v>124.69999999999999</c:v>
                </c:pt>
                <c:pt idx="2174">
                  <c:v>123.89999999999999</c:v>
                </c:pt>
                <c:pt idx="2175">
                  <c:v>124.79999999999993</c:v>
                </c:pt>
                <c:pt idx="2176">
                  <c:v>122.40000000000002</c:v>
                </c:pt>
                <c:pt idx="2177">
                  <c:v>120.69999999999999</c:v>
                </c:pt>
                <c:pt idx="2178">
                  <c:v>125.90000000000012</c:v>
                </c:pt>
                <c:pt idx="2179">
                  <c:v>124.59999999999995</c:v>
                </c:pt>
                <c:pt idx="2180">
                  <c:v>131.10000000000008</c:v>
                </c:pt>
                <c:pt idx="2181">
                  <c:v>132.00000000000003</c:v>
                </c:pt>
                <c:pt idx="2182">
                  <c:v>129</c:v>
                </c:pt>
                <c:pt idx="2183">
                  <c:v>126.10000000000001</c:v>
                </c:pt>
                <c:pt idx="2184">
                  <c:v>127.20000000000012</c:v>
                </c:pt>
                <c:pt idx="2185">
                  <c:v>124.60000000000005</c:v>
                </c:pt>
                <c:pt idx="2186">
                  <c:v>130.60000000000008</c:v>
                </c:pt>
                <c:pt idx="2187">
                  <c:v>134.00000000000009</c:v>
                </c:pt>
                <c:pt idx="2188">
                  <c:v>141.10000000000005</c:v>
                </c:pt>
                <c:pt idx="2189">
                  <c:v>140.00000000000003</c:v>
                </c:pt>
                <c:pt idx="2190">
                  <c:v>140.20000000000002</c:v>
                </c:pt>
                <c:pt idx="2191">
                  <c:v>144.20000000000002</c:v>
                </c:pt>
                <c:pt idx="2192">
                  <c:v>141.5</c:v>
                </c:pt>
                <c:pt idx="2193">
                  <c:v>136.89999999999998</c:v>
                </c:pt>
                <c:pt idx="2194">
                  <c:v>136.00000000000003</c:v>
                </c:pt>
                <c:pt idx="2195">
                  <c:v>136.20000000000002</c:v>
                </c:pt>
                <c:pt idx="2196">
                  <c:v>136.29999999999995</c:v>
                </c:pt>
                <c:pt idx="2197">
                  <c:v>140.49999999999994</c:v>
                </c:pt>
                <c:pt idx="2198">
                  <c:v>129</c:v>
                </c:pt>
                <c:pt idx="2199">
                  <c:v>131.2000000000001</c:v>
                </c:pt>
                <c:pt idx="2200">
                  <c:v>130.49999999999997</c:v>
                </c:pt>
                <c:pt idx="2201">
                  <c:v>130.50000000000006</c:v>
                </c:pt>
                <c:pt idx="2202">
                  <c:v>129.69999999999987</c:v>
                </c:pt>
                <c:pt idx="2203">
                  <c:v>130.49999999999997</c:v>
                </c:pt>
                <c:pt idx="2204">
                  <c:v>132.29999999999995</c:v>
                </c:pt>
                <c:pt idx="2205">
                  <c:v>135.20000000000005</c:v>
                </c:pt>
                <c:pt idx="2206">
                  <c:v>144.80000000000004</c:v>
                </c:pt>
                <c:pt idx="2207">
                  <c:v>143.10000000000008</c:v>
                </c:pt>
                <c:pt idx="2208">
                  <c:v>143.1</c:v>
                </c:pt>
                <c:pt idx="2209">
                  <c:v>144.80000000000004</c:v>
                </c:pt>
                <c:pt idx="2210">
                  <c:v>143.40000000000009</c:v>
                </c:pt>
                <c:pt idx="2211">
                  <c:v>131.9</c:v>
                </c:pt>
                <c:pt idx="2212">
                  <c:v>133.89999999999995</c:v>
                </c:pt>
                <c:pt idx="2213">
                  <c:v>132.90000000000006</c:v>
                </c:pt>
                <c:pt idx="2214">
                  <c:v>130.89999999999992</c:v>
                </c:pt>
                <c:pt idx="2215">
                  <c:v>127.70000000000002</c:v>
                </c:pt>
                <c:pt idx="2216">
                  <c:v>128.10000000000005</c:v>
                </c:pt>
                <c:pt idx="2217">
                  <c:v>129.00000000000009</c:v>
                </c:pt>
                <c:pt idx="2218">
                  <c:v>130.09999999999994</c:v>
                </c:pt>
                <c:pt idx="2219">
                  <c:v>137.69999999999999</c:v>
                </c:pt>
                <c:pt idx="2220">
                  <c:v>139.79999999999995</c:v>
                </c:pt>
                <c:pt idx="2221">
                  <c:v>141.5</c:v>
                </c:pt>
                <c:pt idx="2222">
                  <c:v>140.7000000000001</c:v>
                </c:pt>
                <c:pt idx="2223">
                  <c:v>140.6999999999999</c:v>
                </c:pt>
                <c:pt idx="2224">
                  <c:v>138.49999999999997</c:v>
                </c:pt>
                <c:pt idx="2225">
                  <c:v>140.09999999999997</c:v>
                </c:pt>
                <c:pt idx="2226">
                  <c:v>141.70000000000007</c:v>
                </c:pt>
                <c:pt idx="2227">
                  <c:v>144.20000000000002</c:v>
                </c:pt>
                <c:pt idx="2228">
                  <c:v>144.89999999999998</c:v>
                </c:pt>
                <c:pt idx="2229">
                  <c:v>141.49999999999991</c:v>
                </c:pt>
                <c:pt idx="2230">
                  <c:v>141.90000000000003</c:v>
                </c:pt>
                <c:pt idx="2231">
                  <c:v>133.1999999999999</c:v>
                </c:pt>
                <c:pt idx="2232">
                  <c:v>134.59999999999991</c:v>
                </c:pt>
                <c:pt idx="2233">
                  <c:v>135.59999999999991</c:v>
                </c:pt>
                <c:pt idx="2234">
                  <c:v>137.29999999999993</c:v>
                </c:pt>
                <c:pt idx="2235">
                  <c:v>137.60000000000002</c:v>
                </c:pt>
                <c:pt idx="2236">
                  <c:v>137.40000000000006</c:v>
                </c:pt>
                <c:pt idx="2237">
                  <c:v>136.29999999999995</c:v>
                </c:pt>
                <c:pt idx="2238">
                  <c:v>136.60000000000005</c:v>
                </c:pt>
                <c:pt idx="2239">
                  <c:v>135.79999999999987</c:v>
                </c:pt>
                <c:pt idx="2240">
                  <c:v>138.30000000000001</c:v>
                </c:pt>
                <c:pt idx="2241">
                  <c:v>142.49999999999997</c:v>
                </c:pt>
                <c:pt idx="2242">
                  <c:v>147.9</c:v>
                </c:pt>
                <c:pt idx="2243">
                  <c:v>151.99999999999994</c:v>
                </c:pt>
                <c:pt idx="2244">
                  <c:v>147.9</c:v>
                </c:pt>
                <c:pt idx="2245">
                  <c:v>146.40000000000003</c:v>
                </c:pt>
                <c:pt idx="2246">
                  <c:v>147.19999999999996</c:v>
                </c:pt>
                <c:pt idx="2247">
                  <c:v>155.99999999999997</c:v>
                </c:pt>
                <c:pt idx="2248">
                  <c:v>155.69999999999996</c:v>
                </c:pt>
                <c:pt idx="2249">
                  <c:v>164.9</c:v>
                </c:pt>
                <c:pt idx="2250">
                  <c:v>167.3</c:v>
                </c:pt>
                <c:pt idx="2251">
                  <c:v>157.20000000000002</c:v>
                </c:pt>
                <c:pt idx="2252">
                  <c:v>154.30000000000001</c:v>
                </c:pt>
                <c:pt idx="2253">
                  <c:v>147.10000000000002</c:v>
                </c:pt>
                <c:pt idx="2254">
                  <c:v>149.49999999999991</c:v>
                </c:pt>
                <c:pt idx="2255">
                  <c:v>149.49999999999991</c:v>
                </c:pt>
                <c:pt idx="2256">
                  <c:v>150.69999999999996</c:v>
                </c:pt>
                <c:pt idx="2257">
                  <c:v>147.29999999999998</c:v>
                </c:pt>
                <c:pt idx="2258">
                  <c:v>148.29999999999995</c:v>
                </c:pt>
                <c:pt idx="2259">
                  <c:v>146.8000000000001</c:v>
                </c:pt>
                <c:pt idx="2260">
                  <c:v>148.70000000000002</c:v>
                </c:pt>
                <c:pt idx="2261">
                  <c:v>152.20000000000002</c:v>
                </c:pt>
                <c:pt idx="2262">
                  <c:v>151.20000000000005</c:v>
                </c:pt>
                <c:pt idx="2263">
                  <c:v>151.70000000000005</c:v>
                </c:pt>
                <c:pt idx="2264">
                  <c:v>151.70000000000005</c:v>
                </c:pt>
                <c:pt idx="2265">
                  <c:v>153.39999999999998</c:v>
                </c:pt>
                <c:pt idx="2266">
                  <c:v>151.20000000000005</c:v>
                </c:pt>
                <c:pt idx="2267">
                  <c:v>151.49999999999997</c:v>
                </c:pt>
                <c:pt idx="2268">
                  <c:v>150</c:v>
                </c:pt>
                <c:pt idx="2269">
                  <c:v>147.19999999999996</c:v>
                </c:pt>
                <c:pt idx="2270">
                  <c:v>145.80000000000001</c:v>
                </c:pt>
                <c:pt idx="2271">
                  <c:v>144.1</c:v>
                </c:pt>
                <c:pt idx="2272">
                  <c:v>143.6</c:v>
                </c:pt>
                <c:pt idx="2273">
                  <c:v>142.39999999999995</c:v>
                </c:pt>
                <c:pt idx="2274">
                  <c:v>140.39999999999998</c:v>
                </c:pt>
                <c:pt idx="2275">
                  <c:v>144.20000000000002</c:v>
                </c:pt>
                <c:pt idx="2276">
                  <c:v>144.80000000000004</c:v>
                </c:pt>
                <c:pt idx="2277">
                  <c:v>149.5</c:v>
                </c:pt>
                <c:pt idx="2278">
                  <c:v>147.40000000000003</c:v>
                </c:pt>
                <c:pt idx="2279">
                  <c:v>146.30000000000001</c:v>
                </c:pt>
                <c:pt idx="2280">
                  <c:v>145.60000000000005</c:v>
                </c:pt>
                <c:pt idx="2281">
                  <c:v>147.69999999999993</c:v>
                </c:pt>
                <c:pt idx="2282">
                  <c:v>152.79999999999995</c:v>
                </c:pt>
                <c:pt idx="2283">
                  <c:v>150.60000000000002</c:v>
                </c:pt>
                <c:pt idx="2284">
                  <c:v>148.59999999999997</c:v>
                </c:pt>
                <c:pt idx="2285">
                  <c:v>153.80000000000001</c:v>
                </c:pt>
                <c:pt idx="2286">
                  <c:v>159.30000000000001</c:v>
                </c:pt>
                <c:pt idx="2287">
                  <c:v>160.29999999999998</c:v>
                </c:pt>
                <c:pt idx="2288">
                  <c:v>157.50000000000003</c:v>
                </c:pt>
                <c:pt idx="2289">
                  <c:v>159.10000000000002</c:v>
                </c:pt>
                <c:pt idx="2290">
                  <c:v>161.10000000000008</c:v>
                </c:pt>
                <c:pt idx="2291">
                  <c:v>159.10000000000002</c:v>
                </c:pt>
                <c:pt idx="2292">
                  <c:v>158.39999999999998</c:v>
                </c:pt>
                <c:pt idx="2293">
                  <c:v>159.90000000000003</c:v>
                </c:pt>
                <c:pt idx="2294">
                  <c:v>164.29999999999998</c:v>
                </c:pt>
                <c:pt idx="2295">
                  <c:v>166.59999999999994</c:v>
                </c:pt>
                <c:pt idx="2296">
                  <c:v>167</c:v>
                </c:pt>
                <c:pt idx="2297">
                  <c:v>168.49999999999997</c:v>
                </c:pt>
                <c:pt idx="2298">
                  <c:v>173.89999999999998</c:v>
                </c:pt>
                <c:pt idx="2299">
                  <c:v>175.69999999999996</c:v>
                </c:pt>
                <c:pt idx="2300">
                  <c:v>172.6</c:v>
                </c:pt>
                <c:pt idx="2301">
                  <c:v>176.20000000000005</c:v>
                </c:pt>
                <c:pt idx="2302">
                  <c:v>176.19999999999996</c:v>
                </c:pt>
                <c:pt idx="2303">
                  <c:v>183.5</c:v>
                </c:pt>
                <c:pt idx="2304">
                  <c:v>184.70000000000005</c:v>
                </c:pt>
                <c:pt idx="2305">
                  <c:v>184.79999999999998</c:v>
                </c:pt>
                <c:pt idx="2306">
                  <c:v>191.60000000000002</c:v>
                </c:pt>
                <c:pt idx="2307">
                  <c:v>182.39999999999998</c:v>
                </c:pt>
                <c:pt idx="2308">
                  <c:v>180.10000000000002</c:v>
                </c:pt>
                <c:pt idx="2309">
                  <c:v>176.6</c:v>
                </c:pt>
                <c:pt idx="2310">
                  <c:v>172.40000000000003</c:v>
                </c:pt>
                <c:pt idx="2311">
                  <c:v>177.59999999999997</c:v>
                </c:pt>
                <c:pt idx="2312">
                  <c:v>176.6</c:v>
                </c:pt>
                <c:pt idx="2313">
                  <c:v>182.09999999999997</c:v>
                </c:pt>
                <c:pt idx="2314">
                  <c:v>180.40000000000003</c:v>
                </c:pt>
                <c:pt idx="2315">
                  <c:v>187.2</c:v>
                </c:pt>
                <c:pt idx="2316">
                  <c:v>186.39999999999998</c:v>
                </c:pt>
                <c:pt idx="2317">
                  <c:v>193.00000000000006</c:v>
                </c:pt>
                <c:pt idx="2318">
                  <c:v>197.40000000000003</c:v>
                </c:pt>
                <c:pt idx="2319">
                  <c:v>196.60000000000002</c:v>
                </c:pt>
                <c:pt idx="2320">
                  <c:v>195.5</c:v>
                </c:pt>
                <c:pt idx="2321">
                  <c:v>198.59999999999997</c:v>
                </c:pt>
                <c:pt idx="2322">
                  <c:v>199.10000000000005</c:v>
                </c:pt>
                <c:pt idx="2323">
                  <c:v>200.10000000000002</c:v>
                </c:pt>
                <c:pt idx="2324">
                  <c:v>198.00000000000006</c:v>
                </c:pt>
                <c:pt idx="2325">
                  <c:v>201.80000000000007</c:v>
                </c:pt>
                <c:pt idx="2326">
                  <c:v>196.40000000000003</c:v>
                </c:pt>
                <c:pt idx="2327">
                  <c:v>197.10000000000002</c:v>
                </c:pt>
                <c:pt idx="2328">
                  <c:v>205.99999999999997</c:v>
                </c:pt>
                <c:pt idx="2329">
                  <c:v>218.1</c:v>
                </c:pt>
                <c:pt idx="2330">
                  <c:v>216.5</c:v>
                </c:pt>
                <c:pt idx="2331">
                  <c:v>218.80000000000007</c:v>
                </c:pt>
                <c:pt idx="2332">
                  <c:v>214.6</c:v>
                </c:pt>
                <c:pt idx="2333">
                  <c:v>215.7</c:v>
                </c:pt>
                <c:pt idx="2334">
                  <c:v>215.50000000000003</c:v>
                </c:pt>
                <c:pt idx="2335">
                  <c:v>216.29999999999993</c:v>
                </c:pt>
                <c:pt idx="2336">
                  <c:v>208.8</c:v>
                </c:pt>
                <c:pt idx="2337">
                  <c:v>203.90000000000006</c:v>
                </c:pt>
                <c:pt idx="2338">
                  <c:v>213.70000000000005</c:v>
                </c:pt>
                <c:pt idx="2339">
                  <c:v>203.8</c:v>
                </c:pt>
                <c:pt idx="2340">
                  <c:v>203.2</c:v>
                </c:pt>
                <c:pt idx="2341">
                  <c:v>202.79999999999995</c:v>
                </c:pt>
                <c:pt idx="2342">
                  <c:v>199.89999999999998</c:v>
                </c:pt>
                <c:pt idx="2343">
                  <c:v>198.00000000000006</c:v>
                </c:pt>
                <c:pt idx="2344">
                  <c:v>195.60000000000005</c:v>
                </c:pt>
                <c:pt idx="2345">
                  <c:v>194.79999999999995</c:v>
                </c:pt>
                <c:pt idx="2346">
                  <c:v>194.79999999999995</c:v>
                </c:pt>
                <c:pt idx="2347">
                  <c:v>202.29999999999995</c:v>
                </c:pt>
                <c:pt idx="2348">
                  <c:v>207.09999999999997</c:v>
                </c:pt>
                <c:pt idx="2349">
                  <c:v>207.39999999999998</c:v>
                </c:pt>
                <c:pt idx="2350">
                  <c:v>209.79999999999998</c:v>
                </c:pt>
                <c:pt idx="2351">
                  <c:v>212.8</c:v>
                </c:pt>
                <c:pt idx="2352">
                  <c:v>206.29999999999998</c:v>
                </c:pt>
                <c:pt idx="2353">
                  <c:v>201.29999999999998</c:v>
                </c:pt>
                <c:pt idx="2354">
                  <c:v>202.29999999999995</c:v>
                </c:pt>
                <c:pt idx="2355">
                  <c:v>205.49999999999997</c:v>
                </c:pt>
                <c:pt idx="2356">
                  <c:v>201.49999999999997</c:v>
                </c:pt>
                <c:pt idx="2357">
                  <c:v>210.29999999999998</c:v>
                </c:pt>
                <c:pt idx="2358">
                  <c:v>210.50000000000006</c:v>
                </c:pt>
                <c:pt idx="2359">
                  <c:v>211.89999999999998</c:v>
                </c:pt>
                <c:pt idx="2360">
                  <c:v>210.69999999999993</c:v>
                </c:pt>
                <c:pt idx="2361">
                  <c:v>214.6</c:v>
                </c:pt>
                <c:pt idx="2362">
                  <c:v>211.40000000000009</c:v>
                </c:pt>
                <c:pt idx="2363">
                  <c:v>209.69999999999996</c:v>
                </c:pt>
                <c:pt idx="2364">
                  <c:v>207.09999999999997</c:v>
                </c:pt>
                <c:pt idx="2365">
                  <c:v>207.39999999999998</c:v>
                </c:pt>
                <c:pt idx="2366">
                  <c:v>210.6</c:v>
                </c:pt>
                <c:pt idx="2367">
                  <c:v>211.50000000000003</c:v>
                </c:pt>
                <c:pt idx="2368">
                  <c:v>217.40000000000003</c:v>
                </c:pt>
                <c:pt idx="2369">
                  <c:v>221.39999999999995</c:v>
                </c:pt>
                <c:pt idx="2370">
                  <c:v>218.30000000000007</c:v>
                </c:pt>
                <c:pt idx="2371">
                  <c:v>213.49999999999997</c:v>
                </c:pt>
                <c:pt idx="2372">
                  <c:v>214.99999999999994</c:v>
                </c:pt>
                <c:pt idx="2373">
                  <c:v>225.2</c:v>
                </c:pt>
                <c:pt idx="2374">
                  <c:v>227.79999999999995</c:v>
                </c:pt>
                <c:pt idx="2375">
                  <c:v>221.59999999999994</c:v>
                </c:pt>
                <c:pt idx="2376">
                  <c:v>221.40000000000003</c:v>
                </c:pt>
                <c:pt idx="2377">
                  <c:v>216.59999999999994</c:v>
                </c:pt>
                <c:pt idx="2378">
                  <c:v>212.90000000000003</c:v>
                </c:pt>
                <c:pt idx="2379">
                  <c:v>214.79999999999995</c:v>
                </c:pt>
                <c:pt idx="2380">
                  <c:v>222.10000000000002</c:v>
                </c:pt>
                <c:pt idx="2381">
                  <c:v>216.5</c:v>
                </c:pt>
                <c:pt idx="2382">
                  <c:v>211.09999999999997</c:v>
                </c:pt>
                <c:pt idx="2383">
                  <c:v>202.1</c:v>
                </c:pt>
                <c:pt idx="2384">
                  <c:v>205.79999999999998</c:v>
                </c:pt>
                <c:pt idx="2385">
                  <c:v>205.6</c:v>
                </c:pt>
                <c:pt idx="2386">
                  <c:v>196.3</c:v>
                </c:pt>
                <c:pt idx="2387">
                  <c:v>200.2</c:v>
                </c:pt>
                <c:pt idx="2388">
                  <c:v>200.8</c:v>
                </c:pt>
                <c:pt idx="2389">
                  <c:v>193.69999999999993</c:v>
                </c:pt>
                <c:pt idx="2390">
                  <c:v>198.30000000000007</c:v>
                </c:pt>
                <c:pt idx="2391">
                  <c:v>192.09999999999994</c:v>
                </c:pt>
                <c:pt idx="2392">
                  <c:v>188.10000000000002</c:v>
                </c:pt>
                <c:pt idx="2393">
                  <c:v>187.10000000000005</c:v>
                </c:pt>
                <c:pt idx="2394">
                  <c:v>188.60000000000002</c:v>
                </c:pt>
                <c:pt idx="2395">
                  <c:v>186.20000000000002</c:v>
                </c:pt>
                <c:pt idx="2396">
                  <c:v>193.69999999999993</c:v>
                </c:pt>
                <c:pt idx="2397">
                  <c:v>190.09999999999997</c:v>
                </c:pt>
                <c:pt idx="2398">
                  <c:v>185.4</c:v>
                </c:pt>
                <c:pt idx="2399">
                  <c:v>184.80000000000007</c:v>
                </c:pt>
                <c:pt idx="2400">
                  <c:v>184.3</c:v>
                </c:pt>
                <c:pt idx="2401">
                  <c:v>180.99999999999997</c:v>
                </c:pt>
                <c:pt idx="2402">
                  <c:v>180.29999999999998</c:v>
                </c:pt>
                <c:pt idx="2403">
                  <c:v>181.6</c:v>
                </c:pt>
                <c:pt idx="2404">
                  <c:v>179.5</c:v>
                </c:pt>
                <c:pt idx="2405">
                  <c:v>179.69999999999996</c:v>
                </c:pt>
                <c:pt idx="2406">
                  <c:v>179.10000000000002</c:v>
                </c:pt>
                <c:pt idx="2407">
                  <c:v>185.6</c:v>
                </c:pt>
                <c:pt idx="2408">
                  <c:v>187.09999999999997</c:v>
                </c:pt>
                <c:pt idx="2409">
                  <c:v>191.40000000000006</c:v>
                </c:pt>
                <c:pt idx="2410">
                  <c:v>194.50000000000003</c:v>
                </c:pt>
                <c:pt idx="2411">
                  <c:v>193.80000000000007</c:v>
                </c:pt>
                <c:pt idx="2412">
                  <c:v>195.29999999999995</c:v>
                </c:pt>
                <c:pt idx="2413">
                  <c:v>203.40000000000006</c:v>
                </c:pt>
                <c:pt idx="2414">
                  <c:v>205.29999999999998</c:v>
                </c:pt>
                <c:pt idx="2415">
                  <c:v>210.49999999999994</c:v>
                </c:pt>
                <c:pt idx="2416">
                  <c:v>212.3</c:v>
                </c:pt>
                <c:pt idx="2417">
                  <c:v>224.89999999999998</c:v>
                </c:pt>
                <c:pt idx="2418">
                  <c:v>219.1</c:v>
                </c:pt>
                <c:pt idx="2419">
                  <c:v>223.29999999999995</c:v>
                </c:pt>
                <c:pt idx="2420">
                  <c:v>219.70000000000002</c:v>
                </c:pt>
                <c:pt idx="2421">
                  <c:v>218.39999999999992</c:v>
                </c:pt>
                <c:pt idx="2422">
                  <c:v>214.4</c:v>
                </c:pt>
                <c:pt idx="2423">
                  <c:v>214.9</c:v>
                </c:pt>
                <c:pt idx="2424">
                  <c:v>216.5</c:v>
                </c:pt>
                <c:pt idx="2425">
                  <c:v>220.30000000000004</c:v>
                </c:pt>
                <c:pt idx="2426">
                  <c:v>218.50000000000006</c:v>
                </c:pt>
                <c:pt idx="2427">
                  <c:v>215.99999999999991</c:v>
                </c:pt>
                <c:pt idx="2428">
                  <c:v>219.49999999999994</c:v>
                </c:pt>
                <c:pt idx="2429">
                  <c:v>216.90000000000003</c:v>
                </c:pt>
                <c:pt idx="2430">
                  <c:v>217.10000000000002</c:v>
                </c:pt>
                <c:pt idx="2431">
                  <c:v>217.60000000000002</c:v>
                </c:pt>
                <c:pt idx="2432">
                  <c:v>215.80000000000004</c:v>
                </c:pt>
                <c:pt idx="2433">
                  <c:v>223.4</c:v>
                </c:pt>
                <c:pt idx="2434">
                  <c:v>226.39999999999992</c:v>
                </c:pt>
                <c:pt idx="2435">
                  <c:v>227.30000000000007</c:v>
                </c:pt>
                <c:pt idx="2436">
                  <c:v>225.60000000000002</c:v>
                </c:pt>
                <c:pt idx="2437">
                  <c:v>223.30000000000007</c:v>
                </c:pt>
                <c:pt idx="2438">
                  <c:v>212.70000000000007</c:v>
                </c:pt>
                <c:pt idx="2439">
                  <c:v>218.29999999999998</c:v>
                </c:pt>
                <c:pt idx="2440">
                  <c:v>219.70000000000002</c:v>
                </c:pt>
                <c:pt idx="2441">
                  <c:v>219.70000000000002</c:v>
                </c:pt>
                <c:pt idx="2442">
                  <c:v>224.10000000000005</c:v>
                </c:pt>
                <c:pt idx="2443">
                  <c:v>220.60000000000005</c:v>
                </c:pt>
                <c:pt idx="2444">
                  <c:v>220.60000000000005</c:v>
                </c:pt>
                <c:pt idx="2445">
                  <c:v>225.3</c:v>
                </c:pt>
                <c:pt idx="2446">
                  <c:v>217.39999999999995</c:v>
                </c:pt>
                <c:pt idx="2447">
                  <c:v>207.00000000000003</c:v>
                </c:pt>
                <c:pt idx="2448">
                  <c:v>210.29999999999998</c:v>
                </c:pt>
                <c:pt idx="2449">
                  <c:v>209</c:v>
                </c:pt>
                <c:pt idx="2450">
                  <c:v>211.10000000000008</c:v>
                </c:pt>
                <c:pt idx="2451">
                  <c:v>216.2</c:v>
                </c:pt>
                <c:pt idx="2452">
                  <c:v>215.79999999999995</c:v>
                </c:pt>
                <c:pt idx="2453">
                  <c:v>213.39999999999995</c:v>
                </c:pt>
                <c:pt idx="2454">
                  <c:v>210.6</c:v>
                </c:pt>
                <c:pt idx="2455">
                  <c:v>213.79999999999998</c:v>
                </c:pt>
                <c:pt idx="2456">
                  <c:v>214.99999999999994</c:v>
                </c:pt>
                <c:pt idx="2457">
                  <c:v>217.49999999999997</c:v>
                </c:pt>
                <c:pt idx="2458">
                  <c:v>217.90000000000003</c:v>
                </c:pt>
                <c:pt idx="2459">
                  <c:v>225.09999999999994</c:v>
                </c:pt>
                <c:pt idx="2460">
                  <c:v>225.60000000000002</c:v>
                </c:pt>
                <c:pt idx="2461">
                  <c:v>226.19999999999996</c:v>
                </c:pt>
                <c:pt idx="2462">
                  <c:v>225</c:v>
                </c:pt>
                <c:pt idx="2463">
                  <c:v>226.9</c:v>
                </c:pt>
                <c:pt idx="2464">
                  <c:v>225.2</c:v>
                </c:pt>
                <c:pt idx="2465">
                  <c:v>225.5</c:v>
                </c:pt>
                <c:pt idx="2466">
                  <c:v>227.49999999999994</c:v>
                </c:pt>
                <c:pt idx="2467">
                  <c:v>229.90000000000003</c:v>
                </c:pt>
                <c:pt idx="2468">
                  <c:v>226.49999999999997</c:v>
                </c:pt>
                <c:pt idx="2469">
                  <c:v>226.49999999999997</c:v>
                </c:pt>
                <c:pt idx="2470">
                  <c:v>224.40000000000006</c:v>
                </c:pt>
                <c:pt idx="2471">
                  <c:v>222.10000000000002</c:v>
                </c:pt>
                <c:pt idx="2472">
                  <c:v>224.7</c:v>
                </c:pt>
                <c:pt idx="2473">
                  <c:v>226.09999999999991</c:v>
                </c:pt>
                <c:pt idx="2474">
                  <c:v>230.29999999999998</c:v>
                </c:pt>
                <c:pt idx="2475">
                  <c:v>228.70000000000007</c:v>
                </c:pt>
                <c:pt idx="2476">
                  <c:v>227.29999999999995</c:v>
                </c:pt>
                <c:pt idx="2477">
                  <c:v>237.5</c:v>
                </c:pt>
                <c:pt idx="2478">
                  <c:v>236.50000000000003</c:v>
                </c:pt>
                <c:pt idx="2479">
                  <c:v>245.00000000000003</c:v>
                </c:pt>
                <c:pt idx="2480">
                  <c:v>251.39999999999992</c:v>
                </c:pt>
                <c:pt idx="2481">
                  <c:v>251.80000000000007</c:v>
                </c:pt>
                <c:pt idx="2482">
                  <c:v>252.29999999999995</c:v>
                </c:pt>
                <c:pt idx="2483">
                  <c:v>258</c:v>
                </c:pt>
                <c:pt idx="2484">
                  <c:v>260.40000000000003</c:v>
                </c:pt>
                <c:pt idx="2485">
                  <c:v>268.10000000000002</c:v>
                </c:pt>
                <c:pt idx="2486">
                  <c:v>267.50000000000006</c:v>
                </c:pt>
                <c:pt idx="2487">
                  <c:v>263.8</c:v>
                </c:pt>
                <c:pt idx="2488">
                  <c:v>265.00000000000006</c:v>
                </c:pt>
                <c:pt idx="2489">
                  <c:v>263.90000000000003</c:v>
                </c:pt>
                <c:pt idx="2490">
                  <c:v>260.70000000000005</c:v>
                </c:pt>
                <c:pt idx="2491">
                  <c:v>261.00000000000006</c:v>
                </c:pt>
                <c:pt idx="2492">
                  <c:v>254.59999999999994</c:v>
                </c:pt>
                <c:pt idx="2493">
                  <c:v>253.00000000000003</c:v>
                </c:pt>
                <c:pt idx="2494">
                  <c:v>244.20000000000002</c:v>
                </c:pt>
                <c:pt idx="2495">
                  <c:v>241.29999999999993</c:v>
                </c:pt>
                <c:pt idx="2496">
                  <c:v>235.1</c:v>
                </c:pt>
                <c:pt idx="2497">
                  <c:v>235.80000000000007</c:v>
                </c:pt>
                <c:pt idx="2498">
                  <c:v>230.99999999999997</c:v>
                </c:pt>
                <c:pt idx="2499">
                  <c:v>233.3</c:v>
                </c:pt>
                <c:pt idx="2500">
                  <c:v>233.2</c:v>
                </c:pt>
                <c:pt idx="2501">
                  <c:v>234.60000000000002</c:v>
                </c:pt>
                <c:pt idx="2502">
                  <c:v>235.1</c:v>
                </c:pt>
                <c:pt idx="2503">
                  <c:v>240.49999999999994</c:v>
                </c:pt>
                <c:pt idx="2504">
                  <c:v>239.50000000000006</c:v>
                </c:pt>
                <c:pt idx="2505">
                  <c:v>235.50000000000006</c:v>
                </c:pt>
                <c:pt idx="2506">
                  <c:v>236.00000000000003</c:v>
                </c:pt>
                <c:pt idx="2507">
                  <c:v>241.60000000000002</c:v>
                </c:pt>
                <c:pt idx="2508">
                  <c:v>242.70000000000005</c:v>
                </c:pt>
                <c:pt idx="2509">
                  <c:v>246.10000000000002</c:v>
                </c:pt>
                <c:pt idx="2510">
                  <c:v>246.3</c:v>
                </c:pt>
                <c:pt idx="2511">
                  <c:v>245.10000000000005</c:v>
                </c:pt>
                <c:pt idx="2512">
                  <c:v>242.69999999999996</c:v>
                </c:pt>
                <c:pt idx="2513">
                  <c:v>245.7</c:v>
                </c:pt>
                <c:pt idx="2514">
                  <c:v>245.7</c:v>
                </c:pt>
                <c:pt idx="2515">
                  <c:v>245.7</c:v>
                </c:pt>
                <c:pt idx="2516">
                  <c:v>239.29999999999998</c:v>
                </c:pt>
                <c:pt idx="2517">
                  <c:v>245.09999999999997</c:v>
                </c:pt>
                <c:pt idx="2518">
                  <c:v>246.2</c:v>
                </c:pt>
                <c:pt idx="2519">
                  <c:v>246.90000000000003</c:v>
                </c:pt>
                <c:pt idx="2520">
                  <c:v>244.70000000000002</c:v>
                </c:pt>
                <c:pt idx="2521">
                  <c:v>244.1</c:v>
                </c:pt>
                <c:pt idx="2522">
                  <c:v>244.4</c:v>
                </c:pt>
                <c:pt idx="2523">
                  <c:v>252.89999999999998</c:v>
                </c:pt>
                <c:pt idx="2524">
                  <c:v>252.89999999999998</c:v>
                </c:pt>
                <c:pt idx="2525">
                  <c:v>249.10000000000002</c:v>
                </c:pt>
                <c:pt idx="2526">
                  <c:v>248.4</c:v>
                </c:pt>
                <c:pt idx="2527">
                  <c:v>248.79999999999995</c:v>
                </c:pt>
                <c:pt idx="2528">
                  <c:v>250.99999999999997</c:v>
                </c:pt>
                <c:pt idx="2529">
                  <c:v>253.40000000000003</c:v>
                </c:pt>
                <c:pt idx="2530">
                  <c:v>253.29999999999998</c:v>
                </c:pt>
                <c:pt idx="2531">
                  <c:v>258.49999999999994</c:v>
                </c:pt>
                <c:pt idx="2532">
                  <c:v>256.60000000000008</c:v>
                </c:pt>
                <c:pt idx="2533">
                  <c:v>260.29999999999995</c:v>
                </c:pt>
                <c:pt idx="2534">
                  <c:v>253.30000000000004</c:v>
                </c:pt>
                <c:pt idx="2535">
                  <c:v>255.7</c:v>
                </c:pt>
                <c:pt idx="2536">
                  <c:v>257.39999999999998</c:v>
                </c:pt>
                <c:pt idx="2537">
                  <c:v>257.29999999999995</c:v>
                </c:pt>
                <c:pt idx="2538">
                  <c:v>261.79999999999995</c:v>
                </c:pt>
                <c:pt idx="2539">
                  <c:v>258.10000000000002</c:v>
                </c:pt>
                <c:pt idx="2540">
                  <c:v>255.69999999999996</c:v>
                </c:pt>
                <c:pt idx="2541">
                  <c:v>255.9</c:v>
                </c:pt>
                <c:pt idx="2542">
                  <c:v>254.39999999999995</c:v>
                </c:pt>
                <c:pt idx="2543">
                  <c:v>256.59999999999997</c:v>
                </c:pt>
                <c:pt idx="2544">
                  <c:v>256.80000000000007</c:v>
                </c:pt>
                <c:pt idx="2545">
                  <c:v>254.3</c:v>
                </c:pt>
                <c:pt idx="2546">
                  <c:v>258</c:v>
                </c:pt>
                <c:pt idx="2547">
                  <c:v>259.60000000000002</c:v>
                </c:pt>
                <c:pt idx="2548">
                  <c:v>252.2</c:v>
                </c:pt>
                <c:pt idx="2549">
                  <c:v>256.20000000000005</c:v>
                </c:pt>
                <c:pt idx="2550">
                  <c:v>252.09999999999994</c:v>
                </c:pt>
                <c:pt idx="2551">
                  <c:v>250.59999999999997</c:v>
                </c:pt>
                <c:pt idx="2552">
                  <c:v>251.29999999999998</c:v>
                </c:pt>
                <c:pt idx="2553">
                  <c:v>257.09999999999997</c:v>
                </c:pt>
                <c:pt idx="2554">
                  <c:v>258.5</c:v>
                </c:pt>
                <c:pt idx="2555">
                  <c:v>256.20000000000005</c:v>
                </c:pt>
                <c:pt idx="2556">
                  <c:v>255.79999999999998</c:v>
                </c:pt>
                <c:pt idx="2557">
                  <c:v>251.10000000000002</c:v>
                </c:pt>
                <c:pt idx="2558">
                  <c:v>248.79999999999995</c:v>
                </c:pt>
                <c:pt idx="2559">
                  <c:v>250.09999999999994</c:v>
                </c:pt>
                <c:pt idx="2560">
                  <c:v>249.60000000000005</c:v>
                </c:pt>
                <c:pt idx="2561">
                  <c:v>244.50000000000003</c:v>
                </c:pt>
                <c:pt idx="2562">
                  <c:v>237.10000000000005</c:v>
                </c:pt>
                <c:pt idx="2563">
                  <c:v>240.59999999999997</c:v>
                </c:pt>
                <c:pt idx="2564">
                  <c:v>243.80000000000007</c:v>
                </c:pt>
                <c:pt idx="2565">
                  <c:v>243.6</c:v>
                </c:pt>
                <c:pt idx="2566">
                  <c:v>245.39999999999998</c:v>
                </c:pt>
                <c:pt idx="2567">
                  <c:v>248.60000000000008</c:v>
                </c:pt>
                <c:pt idx="2568">
                  <c:v>249.2</c:v>
                </c:pt>
                <c:pt idx="2569">
                  <c:v>243.1</c:v>
                </c:pt>
                <c:pt idx="2570">
                  <c:v>240.30000000000004</c:v>
                </c:pt>
                <c:pt idx="2571">
                  <c:v>240.00000000000003</c:v>
                </c:pt>
                <c:pt idx="2572">
                  <c:v>234.99999999999997</c:v>
                </c:pt>
                <c:pt idx="2573">
                  <c:v>223.80000000000004</c:v>
                </c:pt>
                <c:pt idx="2574">
                  <c:v>221.70000000000005</c:v>
                </c:pt>
                <c:pt idx="2575">
                  <c:v>222.59999999999991</c:v>
                </c:pt>
                <c:pt idx="2576">
                  <c:v>224.30000000000004</c:v>
                </c:pt>
                <c:pt idx="2577">
                  <c:v>222.30000000000007</c:v>
                </c:pt>
                <c:pt idx="2578">
                  <c:v>222.39999999999992</c:v>
                </c:pt>
                <c:pt idx="2579">
                  <c:v>223.30000000000007</c:v>
                </c:pt>
                <c:pt idx="2580">
                  <c:v>215.99999999999991</c:v>
                </c:pt>
                <c:pt idx="2581">
                  <c:v>213.19999999999996</c:v>
                </c:pt>
                <c:pt idx="2582">
                  <c:v>212.7</c:v>
                </c:pt>
                <c:pt idx="2583">
                  <c:v>213.09999999999994</c:v>
                </c:pt>
                <c:pt idx="2584">
                  <c:v>214.6</c:v>
                </c:pt>
                <c:pt idx="2585">
                  <c:v>209.69999999999996</c:v>
                </c:pt>
                <c:pt idx="2586">
                  <c:v>213.09999999999994</c:v>
                </c:pt>
                <c:pt idx="2587">
                  <c:v>212.2</c:v>
                </c:pt>
                <c:pt idx="2588">
                  <c:v>211.89999999999998</c:v>
                </c:pt>
                <c:pt idx="2589">
                  <c:v>215.80000000000004</c:v>
                </c:pt>
                <c:pt idx="2590">
                  <c:v>217</c:v>
                </c:pt>
                <c:pt idx="2591">
                  <c:v>213.90000000000003</c:v>
                </c:pt>
                <c:pt idx="2592">
                  <c:v>209.3</c:v>
                </c:pt>
                <c:pt idx="2593">
                  <c:v>204.09999999999994</c:v>
                </c:pt>
                <c:pt idx="2594">
                  <c:v>203.2</c:v>
                </c:pt>
                <c:pt idx="2595">
                  <c:v>209.39999999999995</c:v>
                </c:pt>
                <c:pt idx="2596">
                  <c:v>213.20000000000005</c:v>
                </c:pt>
                <c:pt idx="2597">
                  <c:v>210.9</c:v>
                </c:pt>
                <c:pt idx="2598">
                  <c:v>212.59999999999994</c:v>
                </c:pt>
                <c:pt idx="2599">
                  <c:v>208.7</c:v>
                </c:pt>
                <c:pt idx="2600">
                  <c:v>209.79999999999998</c:v>
                </c:pt>
                <c:pt idx="2601">
                  <c:v>201.39999999999992</c:v>
                </c:pt>
                <c:pt idx="2602">
                  <c:v>205.70000000000005</c:v>
                </c:pt>
                <c:pt idx="2603">
                  <c:v>205.10000000000002</c:v>
                </c:pt>
                <c:pt idx="2604">
                  <c:v>207.20000000000002</c:v>
                </c:pt>
                <c:pt idx="2605">
                  <c:v>208</c:v>
                </c:pt>
                <c:pt idx="2606">
                  <c:v>214.70000000000002</c:v>
                </c:pt>
                <c:pt idx="2607">
                  <c:v>212.8</c:v>
                </c:pt>
                <c:pt idx="2608">
                  <c:v>212.8</c:v>
                </c:pt>
                <c:pt idx="2609">
                  <c:v>213.3</c:v>
                </c:pt>
                <c:pt idx="2610">
                  <c:v>213.3</c:v>
                </c:pt>
                <c:pt idx="2611">
                  <c:v>211.7</c:v>
                </c:pt>
                <c:pt idx="2612">
                  <c:v>212.70000000000007</c:v>
                </c:pt>
                <c:pt idx="2613">
                  <c:v>225.69999999999996</c:v>
                </c:pt>
                <c:pt idx="2614">
                  <c:v>223.70000000000002</c:v>
                </c:pt>
                <c:pt idx="2615">
                  <c:v>224.59999999999997</c:v>
                </c:pt>
                <c:pt idx="2616">
                  <c:v>226.6</c:v>
                </c:pt>
                <c:pt idx="2617">
                  <c:v>230.6</c:v>
                </c:pt>
                <c:pt idx="2618">
                  <c:v>229.10000000000002</c:v>
                </c:pt>
                <c:pt idx="2619">
                  <c:v>230.00000000000006</c:v>
                </c:pt>
                <c:pt idx="2620">
                  <c:v>220.00000000000003</c:v>
                </c:pt>
                <c:pt idx="2621">
                  <c:v>224.49999999999991</c:v>
                </c:pt>
                <c:pt idx="2622">
                  <c:v>227.1</c:v>
                </c:pt>
                <c:pt idx="2623">
                  <c:v>230.69999999999996</c:v>
                </c:pt>
                <c:pt idx="2624">
                  <c:v>224.09999999999997</c:v>
                </c:pt>
                <c:pt idx="2625">
                  <c:v>219.70000000000002</c:v>
                </c:pt>
                <c:pt idx="2626">
                  <c:v>218.6</c:v>
                </c:pt>
                <c:pt idx="2627">
                  <c:v>224.00000000000003</c:v>
                </c:pt>
                <c:pt idx="2628">
                  <c:v>219.1</c:v>
                </c:pt>
                <c:pt idx="2629">
                  <c:v>218.6</c:v>
                </c:pt>
                <c:pt idx="2630">
                  <c:v>217.40000000000003</c:v>
                </c:pt>
                <c:pt idx="2631">
                  <c:v>217.60000000000002</c:v>
                </c:pt>
                <c:pt idx="2632">
                  <c:v>219.79999999999995</c:v>
                </c:pt>
                <c:pt idx="2633">
                  <c:v>221.40000000000003</c:v>
                </c:pt>
                <c:pt idx="2634">
                  <c:v>219.59999999999997</c:v>
                </c:pt>
                <c:pt idx="2635">
                  <c:v>218.79999999999998</c:v>
                </c:pt>
                <c:pt idx="2636">
                  <c:v>220.7</c:v>
                </c:pt>
                <c:pt idx="2637">
                  <c:v>220.7</c:v>
                </c:pt>
                <c:pt idx="2638">
                  <c:v>216.60000000000002</c:v>
                </c:pt>
                <c:pt idx="2639">
                  <c:v>217.60000000000002</c:v>
                </c:pt>
                <c:pt idx="2640">
                  <c:v>224.5</c:v>
                </c:pt>
                <c:pt idx="2641">
                  <c:v>226.10000000000002</c:v>
                </c:pt>
                <c:pt idx="2642">
                  <c:v>224.39999999999998</c:v>
                </c:pt>
                <c:pt idx="2643">
                  <c:v>219.90000000000003</c:v>
                </c:pt>
                <c:pt idx="2644">
                  <c:v>213.60000000000002</c:v>
                </c:pt>
                <c:pt idx="2645">
                  <c:v>204.90000000000003</c:v>
                </c:pt>
                <c:pt idx="2646">
                  <c:v>205.99999999999997</c:v>
                </c:pt>
                <c:pt idx="2647">
                  <c:v>206.19999999999993</c:v>
                </c:pt>
                <c:pt idx="2648">
                  <c:v>211.19999999999996</c:v>
                </c:pt>
                <c:pt idx="2649">
                  <c:v>208.39999999999998</c:v>
                </c:pt>
                <c:pt idx="2650">
                  <c:v>208.3</c:v>
                </c:pt>
                <c:pt idx="2651">
                  <c:v>207.89999999999998</c:v>
                </c:pt>
                <c:pt idx="2652">
                  <c:v>209.00000000000003</c:v>
                </c:pt>
                <c:pt idx="2653">
                  <c:v>198.70000000000002</c:v>
                </c:pt>
                <c:pt idx="2654">
                  <c:v>190.09999999999997</c:v>
                </c:pt>
                <c:pt idx="2655">
                  <c:v>191.99999999999994</c:v>
                </c:pt>
                <c:pt idx="2656">
                  <c:v>193.99999999999994</c:v>
                </c:pt>
                <c:pt idx="2657">
                  <c:v>200.1</c:v>
                </c:pt>
                <c:pt idx="2658">
                  <c:v>205.40000000000003</c:v>
                </c:pt>
                <c:pt idx="2659">
                  <c:v>207.50000000000003</c:v>
                </c:pt>
                <c:pt idx="2660">
                  <c:v>206.29999999999998</c:v>
                </c:pt>
                <c:pt idx="2661">
                  <c:v>206.1</c:v>
                </c:pt>
                <c:pt idx="2662">
                  <c:v>205.50000000000006</c:v>
                </c:pt>
                <c:pt idx="2663">
                  <c:v>203.7</c:v>
                </c:pt>
                <c:pt idx="2664">
                  <c:v>206.90000000000003</c:v>
                </c:pt>
                <c:pt idx="2665">
                  <c:v>205.10000000000002</c:v>
                </c:pt>
                <c:pt idx="2666">
                  <c:v>206.29999999999998</c:v>
                </c:pt>
                <c:pt idx="2667">
                  <c:v>205.80000000000004</c:v>
                </c:pt>
                <c:pt idx="2668">
                  <c:v>207.60000000000005</c:v>
                </c:pt>
                <c:pt idx="2669">
                  <c:v>208.7</c:v>
                </c:pt>
                <c:pt idx="2670">
                  <c:v>211.49999999999997</c:v>
                </c:pt>
                <c:pt idx="2671">
                  <c:v>206.70000000000002</c:v>
                </c:pt>
                <c:pt idx="2672">
                  <c:v>210.20000000000005</c:v>
                </c:pt>
                <c:pt idx="2673">
                  <c:v>219.70000000000002</c:v>
                </c:pt>
                <c:pt idx="2674">
                  <c:v>217.90000000000003</c:v>
                </c:pt>
                <c:pt idx="2675">
                  <c:v>215.40000000000003</c:v>
                </c:pt>
                <c:pt idx="2676">
                  <c:v>214.5</c:v>
                </c:pt>
                <c:pt idx="2677">
                  <c:v>213.49999999999997</c:v>
                </c:pt>
                <c:pt idx="2678">
                  <c:v>213.90000000000003</c:v>
                </c:pt>
                <c:pt idx="2679">
                  <c:v>210.6</c:v>
                </c:pt>
                <c:pt idx="2680">
                  <c:v>213.09999999999997</c:v>
                </c:pt>
                <c:pt idx="2681">
                  <c:v>212.90000000000003</c:v>
                </c:pt>
                <c:pt idx="2682">
                  <c:v>211.10000000000002</c:v>
                </c:pt>
                <c:pt idx="2683">
                  <c:v>211.90000000000003</c:v>
                </c:pt>
                <c:pt idx="2684">
                  <c:v>210</c:v>
                </c:pt>
                <c:pt idx="2685">
                  <c:v>210.79999999999995</c:v>
                </c:pt>
                <c:pt idx="2686">
                  <c:v>212</c:v>
                </c:pt>
                <c:pt idx="2687">
                  <c:v>213.89999999999998</c:v>
                </c:pt>
                <c:pt idx="2688">
                  <c:v>216.7</c:v>
                </c:pt>
                <c:pt idx="2689">
                  <c:v>219.20000000000002</c:v>
                </c:pt>
                <c:pt idx="2690">
                  <c:v>219.79999999999998</c:v>
                </c:pt>
                <c:pt idx="2691">
                  <c:v>219.79999999999998</c:v>
                </c:pt>
                <c:pt idx="2692">
                  <c:v>218.19999999999996</c:v>
                </c:pt>
                <c:pt idx="2693">
                  <c:v>220.8</c:v>
                </c:pt>
                <c:pt idx="2694">
                  <c:v>220.9</c:v>
                </c:pt>
                <c:pt idx="2695">
                  <c:v>216.29999999999998</c:v>
                </c:pt>
                <c:pt idx="2696">
                  <c:v>209.70000000000005</c:v>
                </c:pt>
                <c:pt idx="2697">
                  <c:v>209.40000000000003</c:v>
                </c:pt>
                <c:pt idx="2698">
                  <c:v>213.00000000000003</c:v>
                </c:pt>
                <c:pt idx="2699">
                  <c:v>210.10000000000005</c:v>
                </c:pt>
                <c:pt idx="2700">
                  <c:v>209.7</c:v>
                </c:pt>
                <c:pt idx="2701">
                  <c:v>211.80000000000004</c:v>
                </c:pt>
                <c:pt idx="2702">
                  <c:v>209.30000000000004</c:v>
                </c:pt>
                <c:pt idx="2703">
                  <c:v>205.69999999999996</c:v>
                </c:pt>
                <c:pt idx="2704">
                  <c:v>204</c:v>
                </c:pt>
                <c:pt idx="2705">
                  <c:v>208</c:v>
                </c:pt>
                <c:pt idx="2706">
                  <c:v>209.09999999999997</c:v>
                </c:pt>
                <c:pt idx="2707">
                  <c:v>204.2</c:v>
                </c:pt>
                <c:pt idx="2708">
                  <c:v>203.5</c:v>
                </c:pt>
                <c:pt idx="2709">
                  <c:v>199.00000000000003</c:v>
                </c:pt>
                <c:pt idx="2710">
                  <c:v>199.2</c:v>
                </c:pt>
                <c:pt idx="2711">
                  <c:v>194.4</c:v>
                </c:pt>
                <c:pt idx="2712">
                  <c:v>184.70000000000005</c:v>
                </c:pt>
                <c:pt idx="2713">
                  <c:v>190.80000000000004</c:v>
                </c:pt>
                <c:pt idx="2714">
                  <c:v>190.00000000000003</c:v>
                </c:pt>
                <c:pt idx="2715">
                  <c:v>190.79999999999995</c:v>
                </c:pt>
                <c:pt idx="2716">
                  <c:v>188.09999999999994</c:v>
                </c:pt>
                <c:pt idx="2717">
                  <c:v>187.8</c:v>
                </c:pt>
                <c:pt idx="2718">
                  <c:v>178.10000000000005</c:v>
                </c:pt>
                <c:pt idx="2719">
                  <c:v>177.29999999999995</c:v>
                </c:pt>
                <c:pt idx="2720">
                  <c:v>177.30000000000007</c:v>
                </c:pt>
                <c:pt idx="2721">
                  <c:v>177.89999999999998</c:v>
                </c:pt>
                <c:pt idx="2722">
                  <c:v>177.29999999999995</c:v>
                </c:pt>
                <c:pt idx="2723">
                  <c:v>183.90000000000003</c:v>
                </c:pt>
                <c:pt idx="2724">
                  <c:v>183.2</c:v>
                </c:pt>
                <c:pt idx="2725">
                  <c:v>186.50000000000003</c:v>
                </c:pt>
                <c:pt idx="2726">
                  <c:v>186.39999999999998</c:v>
                </c:pt>
                <c:pt idx="2727">
                  <c:v>184.40000000000003</c:v>
                </c:pt>
                <c:pt idx="2728">
                  <c:v>179.60000000000002</c:v>
                </c:pt>
                <c:pt idx="2729">
                  <c:v>178.10000000000005</c:v>
                </c:pt>
                <c:pt idx="2730">
                  <c:v>177.89999999999998</c:v>
                </c:pt>
                <c:pt idx="2731">
                  <c:v>169.70000000000002</c:v>
                </c:pt>
                <c:pt idx="2732">
                  <c:v>170.39999999999998</c:v>
                </c:pt>
                <c:pt idx="2733">
                  <c:v>172.60000000000008</c:v>
                </c:pt>
                <c:pt idx="2734">
                  <c:v>172.49999999999997</c:v>
                </c:pt>
                <c:pt idx="2735">
                  <c:v>175.10000000000002</c:v>
                </c:pt>
                <c:pt idx="2736">
                  <c:v>177.4</c:v>
                </c:pt>
                <c:pt idx="2737">
                  <c:v>180.30000000000004</c:v>
                </c:pt>
                <c:pt idx="2738">
                  <c:v>181.69999999999996</c:v>
                </c:pt>
                <c:pt idx="2739">
                  <c:v>183</c:v>
                </c:pt>
                <c:pt idx="2740">
                  <c:v>177.89999999999998</c:v>
                </c:pt>
                <c:pt idx="2741">
                  <c:v>178.60000000000005</c:v>
                </c:pt>
                <c:pt idx="2742">
                  <c:v>180.19999999999996</c:v>
                </c:pt>
                <c:pt idx="2743">
                  <c:v>176.29999999999998</c:v>
                </c:pt>
                <c:pt idx="2744">
                  <c:v>176.29999999999998</c:v>
                </c:pt>
                <c:pt idx="2745">
                  <c:v>173.70000000000002</c:v>
                </c:pt>
                <c:pt idx="2746">
                  <c:v>174.89999999999998</c:v>
                </c:pt>
                <c:pt idx="2747">
                  <c:v>173.29999999999995</c:v>
                </c:pt>
                <c:pt idx="2748">
                  <c:v>172.30000000000004</c:v>
                </c:pt>
                <c:pt idx="2749">
                  <c:v>170.8</c:v>
                </c:pt>
                <c:pt idx="2750">
                  <c:v>165.89999999999998</c:v>
                </c:pt>
                <c:pt idx="2751">
                  <c:v>169.89999999999998</c:v>
                </c:pt>
                <c:pt idx="2752">
                  <c:v>170.5</c:v>
                </c:pt>
                <c:pt idx="2753">
                  <c:v>173.1</c:v>
                </c:pt>
                <c:pt idx="2754">
                  <c:v>172.40000000000003</c:v>
                </c:pt>
                <c:pt idx="2755">
                  <c:v>171.2</c:v>
                </c:pt>
                <c:pt idx="2756">
                  <c:v>166.60000000000002</c:v>
                </c:pt>
                <c:pt idx="2757">
                  <c:v>166.5</c:v>
                </c:pt>
                <c:pt idx="2758">
                  <c:v>168.00000000000006</c:v>
                </c:pt>
                <c:pt idx="2759">
                  <c:v>163.89999999999992</c:v>
                </c:pt>
                <c:pt idx="2760">
                  <c:v>165.60000000000005</c:v>
                </c:pt>
                <c:pt idx="2761">
                  <c:v>170.40000000000006</c:v>
                </c:pt>
                <c:pt idx="2762">
                  <c:v>174.2</c:v>
                </c:pt>
                <c:pt idx="2763">
                  <c:v>175</c:v>
                </c:pt>
                <c:pt idx="2764">
                  <c:v>173.80000000000004</c:v>
                </c:pt>
                <c:pt idx="2765">
                  <c:v>172.19999999999996</c:v>
                </c:pt>
                <c:pt idx="2766">
                  <c:v>170.5</c:v>
                </c:pt>
                <c:pt idx="2767">
                  <c:v>171.8</c:v>
                </c:pt>
                <c:pt idx="2768">
                  <c:v>174.8</c:v>
                </c:pt>
                <c:pt idx="2769">
                  <c:v>172.30000000000004</c:v>
                </c:pt>
                <c:pt idx="2770">
                  <c:v>171.5</c:v>
                </c:pt>
                <c:pt idx="2771">
                  <c:v>171.99999999999997</c:v>
                </c:pt>
                <c:pt idx="2772">
                  <c:v>171.8</c:v>
                </c:pt>
                <c:pt idx="2773">
                  <c:v>169.79999999999998</c:v>
                </c:pt>
                <c:pt idx="2774">
                  <c:v>166.90000000000003</c:v>
                </c:pt>
                <c:pt idx="2775">
                  <c:v>168.50000000000006</c:v>
                </c:pt>
                <c:pt idx="2776">
                  <c:v>162.80000000000001</c:v>
                </c:pt>
                <c:pt idx="2777">
                  <c:v>158.30000000000001</c:v>
                </c:pt>
                <c:pt idx="2778">
                  <c:v>160.60000000000002</c:v>
                </c:pt>
                <c:pt idx="2779">
                  <c:v>159.90000000000003</c:v>
                </c:pt>
                <c:pt idx="2780">
                  <c:v>158.90000000000003</c:v>
                </c:pt>
                <c:pt idx="2781">
                  <c:v>158</c:v>
                </c:pt>
                <c:pt idx="2782">
                  <c:v>159.60000000000002</c:v>
                </c:pt>
                <c:pt idx="2783">
                  <c:v>159.40000000000003</c:v>
                </c:pt>
                <c:pt idx="2784">
                  <c:v>158.19999999999999</c:v>
                </c:pt>
                <c:pt idx="2785">
                  <c:v>151.09999999999997</c:v>
                </c:pt>
                <c:pt idx="2786">
                  <c:v>146.89999999999998</c:v>
                </c:pt>
                <c:pt idx="2787">
                  <c:v>147.10000000000002</c:v>
                </c:pt>
                <c:pt idx="2788">
                  <c:v>149.79999999999998</c:v>
                </c:pt>
                <c:pt idx="2789">
                  <c:v>145.69999999999999</c:v>
                </c:pt>
                <c:pt idx="2790">
                  <c:v>148.89999999999998</c:v>
                </c:pt>
                <c:pt idx="2791">
                  <c:v>153.19999999999999</c:v>
                </c:pt>
                <c:pt idx="2792">
                  <c:v>151.09999999999997</c:v>
                </c:pt>
                <c:pt idx="2793">
                  <c:v>150.89999999999998</c:v>
                </c:pt>
                <c:pt idx="2794">
                  <c:v>152.80000000000001</c:v>
                </c:pt>
                <c:pt idx="2795">
                  <c:v>158.6</c:v>
                </c:pt>
                <c:pt idx="2796">
                  <c:v>153.10000000000002</c:v>
                </c:pt>
                <c:pt idx="2797">
                  <c:v>151.09999999999997</c:v>
                </c:pt>
                <c:pt idx="2798">
                  <c:v>154</c:v>
                </c:pt>
                <c:pt idx="2799">
                  <c:v>149.5</c:v>
                </c:pt>
                <c:pt idx="2800">
                  <c:v>148.39999999999995</c:v>
                </c:pt>
                <c:pt idx="2801">
                  <c:v>149.5</c:v>
                </c:pt>
                <c:pt idx="2802">
                  <c:v>150.69999999999996</c:v>
                </c:pt>
                <c:pt idx="2803">
                  <c:v>150.50000000000003</c:v>
                </c:pt>
                <c:pt idx="2804">
                  <c:v>150.29999999999995</c:v>
                </c:pt>
                <c:pt idx="2805">
                  <c:v>148.69999999999996</c:v>
                </c:pt>
                <c:pt idx="2806">
                  <c:v>148.5</c:v>
                </c:pt>
                <c:pt idx="2807">
                  <c:v>149.59999999999997</c:v>
                </c:pt>
                <c:pt idx="2808">
                  <c:v>148.10000000000002</c:v>
                </c:pt>
                <c:pt idx="2809">
                  <c:v>148.10000000000002</c:v>
                </c:pt>
                <c:pt idx="2810">
                  <c:v>145.60000000000005</c:v>
                </c:pt>
                <c:pt idx="2811">
                  <c:v>145.39999999999998</c:v>
                </c:pt>
                <c:pt idx="2812">
                  <c:v>142.30000000000004</c:v>
                </c:pt>
                <c:pt idx="2813">
                  <c:v>138.30000000000001</c:v>
                </c:pt>
                <c:pt idx="2814">
                  <c:v>141.69999999999999</c:v>
                </c:pt>
                <c:pt idx="2815">
                  <c:v>142.49999999999997</c:v>
                </c:pt>
                <c:pt idx="2816">
                  <c:v>141.5</c:v>
                </c:pt>
                <c:pt idx="2817">
                  <c:v>145.79999999999998</c:v>
                </c:pt>
                <c:pt idx="2818">
                  <c:v>149.89999999999998</c:v>
                </c:pt>
                <c:pt idx="2819">
                  <c:v>150.89999999999998</c:v>
                </c:pt>
                <c:pt idx="2820">
                  <c:v>149.69999999999999</c:v>
                </c:pt>
                <c:pt idx="2821">
                  <c:v>142.79999999999998</c:v>
                </c:pt>
                <c:pt idx="2822">
                  <c:v>141.90000000000003</c:v>
                </c:pt>
                <c:pt idx="2823">
                  <c:v>142.79999999999995</c:v>
                </c:pt>
                <c:pt idx="2824">
                  <c:v>145.00000000000003</c:v>
                </c:pt>
                <c:pt idx="2825">
                  <c:v>146.69999999999996</c:v>
                </c:pt>
                <c:pt idx="2826">
                  <c:v>151.40000000000003</c:v>
                </c:pt>
                <c:pt idx="2827">
                  <c:v>154</c:v>
                </c:pt>
                <c:pt idx="2828">
                  <c:v>155.29999999999998</c:v>
                </c:pt>
                <c:pt idx="2829">
                  <c:v>154.39999999999995</c:v>
                </c:pt>
                <c:pt idx="2830">
                  <c:v>152.89999999999998</c:v>
                </c:pt>
                <c:pt idx="2831">
                  <c:v>153.89999999999998</c:v>
                </c:pt>
                <c:pt idx="2832">
                  <c:v>153.89999999999998</c:v>
                </c:pt>
                <c:pt idx="2833">
                  <c:v>154.90000000000003</c:v>
                </c:pt>
                <c:pt idx="2834">
                  <c:v>156.9</c:v>
                </c:pt>
                <c:pt idx="2835">
                  <c:v>157.50000000000003</c:v>
                </c:pt>
                <c:pt idx="2836">
                  <c:v>156.1</c:v>
                </c:pt>
                <c:pt idx="2837">
                  <c:v>157.39999999999998</c:v>
                </c:pt>
                <c:pt idx="2838">
                  <c:v>163.79999999999998</c:v>
                </c:pt>
                <c:pt idx="2839">
                  <c:v>165.89999999999998</c:v>
                </c:pt>
                <c:pt idx="2840">
                  <c:v>159.40000000000003</c:v>
                </c:pt>
                <c:pt idx="2841">
                  <c:v>163</c:v>
                </c:pt>
                <c:pt idx="2842">
                  <c:v>162.40000000000006</c:v>
                </c:pt>
                <c:pt idx="2843">
                  <c:v>158</c:v>
                </c:pt>
                <c:pt idx="2844">
                  <c:v>158</c:v>
                </c:pt>
                <c:pt idx="2845">
                  <c:v>160.20000000000005</c:v>
                </c:pt>
                <c:pt idx="2846">
                  <c:v>159.79999999999998</c:v>
                </c:pt>
                <c:pt idx="2847">
                  <c:v>158.60000000000002</c:v>
                </c:pt>
                <c:pt idx="2848">
                  <c:v>155.29999999999998</c:v>
                </c:pt>
                <c:pt idx="2849">
                  <c:v>153.69999999999999</c:v>
                </c:pt>
                <c:pt idx="2850">
                  <c:v>151.80000000000007</c:v>
                </c:pt>
                <c:pt idx="2851">
                  <c:v>152.89999999999998</c:v>
                </c:pt>
                <c:pt idx="2852">
                  <c:v>148.00000000000006</c:v>
                </c:pt>
                <c:pt idx="2853">
                  <c:v>151.99999999999994</c:v>
                </c:pt>
                <c:pt idx="2854">
                  <c:v>154.5</c:v>
                </c:pt>
                <c:pt idx="2855">
                  <c:v>158.29999999999993</c:v>
                </c:pt>
                <c:pt idx="2856">
                  <c:v>160.6</c:v>
                </c:pt>
                <c:pt idx="2857">
                  <c:v>161.39999999999998</c:v>
                </c:pt>
                <c:pt idx="2858">
                  <c:v>160.80000000000007</c:v>
                </c:pt>
                <c:pt idx="2859">
                  <c:v>159.90000000000003</c:v>
                </c:pt>
                <c:pt idx="2860">
                  <c:v>160.89999999999992</c:v>
                </c:pt>
                <c:pt idx="2861">
                  <c:v>153.19999999999999</c:v>
                </c:pt>
                <c:pt idx="2862">
                  <c:v>150.69999999999996</c:v>
                </c:pt>
                <c:pt idx="2863">
                  <c:v>149.00000000000003</c:v>
                </c:pt>
                <c:pt idx="2864">
                  <c:v>150.10000000000002</c:v>
                </c:pt>
                <c:pt idx="2865">
                  <c:v>150.30000000000001</c:v>
                </c:pt>
                <c:pt idx="2866">
                  <c:v>149.5</c:v>
                </c:pt>
                <c:pt idx="2867">
                  <c:v>153.89999999999998</c:v>
                </c:pt>
                <c:pt idx="2868">
                  <c:v>156.00000000000006</c:v>
                </c:pt>
                <c:pt idx="2869">
                  <c:v>159.20000000000005</c:v>
                </c:pt>
                <c:pt idx="2870">
                  <c:v>156.20000000000002</c:v>
                </c:pt>
                <c:pt idx="2871">
                  <c:v>158.59999999999994</c:v>
                </c:pt>
                <c:pt idx="2872">
                  <c:v>159.49999999999997</c:v>
                </c:pt>
                <c:pt idx="2873">
                  <c:v>159.30000000000001</c:v>
                </c:pt>
                <c:pt idx="2874">
                  <c:v>158.10000000000005</c:v>
                </c:pt>
                <c:pt idx="2875">
                  <c:v>158</c:v>
                </c:pt>
                <c:pt idx="2876">
                  <c:v>154.39999999999995</c:v>
                </c:pt>
                <c:pt idx="2877">
                  <c:v>157.20000000000002</c:v>
                </c:pt>
                <c:pt idx="2878">
                  <c:v>159.49999999999997</c:v>
                </c:pt>
                <c:pt idx="2879">
                  <c:v>160.50000000000006</c:v>
                </c:pt>
                <c:pt idx="2880">
                  <c:v>159.39999999999995</c:v>
                </c:pt>
                <c:pt idx="2881">
                  <c:v>162.39999999999998</c:v>
                </c:pt>
                <c:pt idx="2882">
                  <c:v>164.50000000000006</c:v>
                </c:pt>
                <c:pt idx="2883">
                  <c:v>162.69999999999999</c:v>
                </c:pt>
                <c:pt idx="2884">
                  <c:v>163.99999999999997</c:v>
                </c:pt>
                <c:pt idx="2885">
                  <c:v>166.5</c:v>
                </c:pt>
                <c:pt idx="2886">
                  <c:v>159.99999999999997</c:v>
                </c:pt>
                <c:pt idx="2887">
                  <c:v>156.70000000000002</c:v>
                </c:pt>
                <c:pt idx="2888">
                  <c:v>154.30000000000001</c:v>
                </c:pt>
                <c:pt idx="2889">
                  <c:v>151.80000000000007</c:v>
                </c:pt>
                <c:pt idx="2890">
                  <c:v>154.09999999999994</c:v>
                </c:pt>
                <c:pt idx="2891">
                  <c:v>152.69999999999993</c:v>
                </c:pt>
                <c:pt idx="2892">
                  <c:v>149.19999999999999</c:v>
                </c:pt>
                <c:pt idx="2893">
                  <c:v>148.00000000000006</c:v>
                </c:pt>
                <c:pt idx="2894">
                  <c:v>152.4</c:v>
                </c:pt>
                <c:pt idx="2895">
                  <c:v>155.79999999999998</c:v>
                </c:pt>
                <c:pt idx="2896">
                  <c:v>153.09999999999997</c:v>
                </c:pt>
                <c:pt idx="2897">
                  <c:v>148.4</c:v>
                </c:pt>
                <c:pt idx="2898">
                  <c:v>146.80000000000001</c:v>
                </c:pt>
                <c:pt idx="2899">
                  <c:v>148.69999999999993</c:v>
                </c:pt>
                <c:pt idx="2900">
                  <c:v>147.10000000000002</c:v>
                </c:pt>
                <c:pt idx="2901">
                  <c:v>148.80000000000004</c:v>
                </c:pt>
                <c:pt idx="2902">
                  <c:v>151.10000000000002</c:v>
                </c:pt>
                <c:pt idx="2903">
                  <c:v>156.00000000000006</c:v>
                </c:pt>
                <c:pt idx="2904">
                  <c:v>158.30000000000001</c:v>
                </c:pt>
                <c:pt idx="2905">
                  <c:v>151.69999999999993</c:v>
                </c:pt>
                <c:pt idx="2906">
                  <c:v>149.89999999999998</c:v>
                </c:pt>
                <c:pt idx="2907">
                  <c:v>147.9</c:v>
                </c:pt>
                <c:pt idx="2908">
                  <c:v>148.70000000000002</c:v>
                </c:pt>
                <c:pt idx="2909">
                  <c:v>147.09999999999991</c:v>
                </c:pt>
                <c:pt idx="2910">
                  <c:v>147.20000000000005</c:v>
                </c:pt>
                <c:pt idx="2911">
                  <c:v>149.59999999999997</c:v>
                </c:pt>
                <c:pt idx="2912">
                  <c:v>152.89999999999998</c:v>
                </c:pt>
                <c:pt idx="2913">
                  <c:v>148.89999999999998</c:v>
                </c:pt>
                <c:pt idx="2914">
                  <c:v>144.89999999999998</c:v>
                </c:pt>
                <c:pt idx="2915">
                  <c:v>147.49999999999997</c:v>
                </c:pt>
                <c:pt idx="2916">
                  <c:v>145.90000000000006</c:v>
                </c:pt>
                <c:pt idx="2917">
                  <c:v>154.09999999999994</c:v>
                </c:pt>
                <c:pt idx="2918">
                  <c:v>153.19999999999999</c:v>
                </c:pt>
                <c:pt idx="2919">
                  <c:v>154.5</c:v>
                </c:pt>
                <c:pt idx="2920">
                  <c:v>150.20000000000007</c:v>
                </c:pt>
                <c:pt idx="2921">
                  <c:v>146.90000000000003</c:v>
                </c:pt>
                <c:pt idx="2922">
                  <c:v>147.99999999999994</c:v>
                </c:pt>
                <c:pt idx="2923">
                  <c:v>148.89999999999998</c:v>
                </c:pt>
                <c:pt idx="2924">
                  <c:v>149.80000000000001</c:v>
                </c:pt>
                <c:pt idx="2925">
                  <c:v>149.10000000000005</c:v>
                </c:pt>
                <c:pt idx="2926">
                  <c:v>142.09999999999994</c:v>
                </c:pt>
                <c:pt idx="2927">
                  <c:v>147.79999999999998</c:v>
                </c:pt>
                <c:pt idx="2928">
                  <c:v>150.90000000000003</c:v>
                </c:pt>
                <c:pt idx="2929">
                  <c:v>149.19999999999999</c:v>
                </c:pt>
                <c:pt idx="2930">
                  <c:v>153.80000000000001</c:v>
                </c:pt>
                <c:pt idx="2931">
                  <c:v>160.00000000000006</c:v>
                </c:pt>
                <c:pt idx="2932">
                  <c:v>154.59999999999994</c:v>
                </c:pt>
                <c:pt idx="2933">
                  <c:v>155.49999999999997</c:v>
                </c:pt>
                <c:pt idx="2934">
                  <c:v>157.79999999999995</c:v>
                </c:pt>
                <c:pt idx="2935">
                  <c:v>150.90000000000003</c:v>
                </c:pt>
                <c:pt idx="2936">
                  <c:v>151.40000000000003</c:v>
                </c:pt>
                <c:pt idx="2937">
                  <c:v>151.49999999999997</c:v>
                </c:pt>
                <c:pt idx="2938">
                  <c:v>151.10000000000002</c:v>
                </c:pt>
                <c:pt idx="2939">
                  <c:v>149.80000000000001</c:v>
                </c:pt>
                <c:pt idx="2940">
                  <c:v>149.69999999999999</c:v>
                </c:pt>
                <c:pt idx="2941">
                  <c:v>150.80000000000001</c:v>
                </c:pt>
                <c:pt idx="2942">
                  <c:v>151.99999999999994</c:v>
                </c:pt>
                <c:pt idx="2943">
                  <c:v>147.40000000000003</c:v>
                </c:pt>
                <c:pt idx="2944">
                  <c:v>146.60000000000002</c:v>
                </c:pt>
                <c:pt idx="2945">
                  <c:v>142.79999999999998</c:v>
                </c:pt>
                <c:pt idx="2946">
                  <c:v>139.1</c:v>
                </c:pt>
                <c:pt idx="2947">
                  <c:v>136.10000000000008</c:v>
                </c:pt>
                <c:pt idx="2948">
                  <c:v>133.5</c:v>
                </c:pt>
                <c:pt idx="2949">
                  <c:v>129.29999999999993</c:v>
                </c:pt>
                <c:pt idx="2950">
                  <c:v>128.30000000000004</c:v>
                </c:pt>
                <c:pt idx="2951">
                  <c:v>122.6</c:v>
                </c:pt>
                <c:pt idx="2952">
                  <c:v>126.79999999999998</c:v>
                </c:pt>
                <c:pt idx="2953">
                  <c:v>130.6</c:v>
                </c:pt>
                <c:pt idx="2954">
                  <c:v>130.40000000000003</c:v>
                </c:pt>
                <c:pt idx="2955">
                  <c:v>126.79999999999998</c:v>
                </c:pt>
                <c:pt idx="2956">
                  <c:v>126.09999999999992</c:v>
                </c:pt>
                <c:pt idx="2957">
                  <c:v>122.49999999999997</c:v>
                </c:pt>
                <c:pt idx="2958">
                  <c:v>123.49999999999994</c:v>
                </c:pt>
                <c:pt idx="2959">
                  <c:v>123.80000000000004</c:v>
                </c:pt>
                <c:pt idx="2960">
                  <c:v>119.7</c:v>
                </c:pt>
                <c:pt idx="2961">
                  <c:v>125.8</c:v>
                </c:pt>
                <c:pt idx="2962">
                  <c:v>125.40000000000005</c:v>
                </c:pt>
                <c:pt idx="2963">
                  <c:v>124.80000000000003</c:v>
                </c:pt>
                <c:pt idx="2964">
                  <c:v>124.20000000000009</c:v>
                </c:pt>
                <c:pt idx="2965">
                  <c:v>115.7</c:v>
                </c:pt>
                <c:pt idx="2966">
                  <c:v>123.4</c:v>
                </c:pt>
                <c:pt idx="2967">
                  <c:v>124.00000000000003</c:v>
                </c:pt>
                <c:pt idx="2968">
                  <c:v>126.29999999999998</c:v>
                </c:pt>
                <c:pt idx="2969">
                  <c:v>127.99999999999994</c:v>
                </c:pt>
                <c:pt idx="2970">
                  <c:v>126.79999999999998</c:v>
                </c:pt>
                <c:pt idx="2971">
                  <c:v>118.29999999999998</c:v>
                </c:pt>
                <c:pt idx="2972">
                  <c:v>118.00000000000006</c:v>
                </c:pt>
                <c:pt idx="2973">
                  <c:v>115.50000000000003</c:v>
                </c:pt>
                <c:pt idx="2974">
                  <c:v>114.79999999999997</c:v>
                </c:pt>
                <c:pt idx="2975">
                  <c:v>115.39999999999999</c:v>
                </c:pt>
                <c:pt idx="2976">
                  <c:v>115.10000000000007</c:v>
                </c:pt>
                <c:pt idx="2977">
                  <c:v>114.6</c:v>
                </c:pt>
                <c:pt idx="2978">
                  <c:v>113.09999999999994</c:v>
                </c:pt>
                <c:pt idx="2979">
                  <c:v>114.4</c:v>
                </c:pt>
                <c:pt idx="2980">
                  <c:v>117.59999999999992</c:v>
                </c:pt>
                <c:pt idx="2981">
                  <c:v>118.10000000000001</c:v>
                </c:pt>
                <c:pt idx="2982">
                  <c:v>118.79999999999997</c:v>
                </c:pt>
                <c:pt idx="2983">
                  <c:v>118.50000000000006</c:v>
                </c:pt>
                <c:pt idx="2984">
                  <c:v>120.00000000000001</c:v>
                </c:pt>
                <c:pt idx="2985">
                  <c:v>120.59999999999995</c:v>
                </c:pt>
                <c:pt idx="2986">
                  <c:v>124.20000000000009</c:v>
                </c:pt>
                <c:pt idx="2987">
                  <c:v>126.6</c:v>
                </c:pt>
                <c:pt idx="2988">
                  <c:v>127.70000000000002</c:v>
                </c:pt>
                <c:pt idx="2989">
                  <c:v>127.1</c:v>
                </c:pt>
                <c:pt idx="2990">
                  <c:v>122.79999999999998</c:v>
                </c:pt>
                <c:pt idx="2991">
                  <c:v>114.19999999999995</c:v>
                </c:pt>
                <c:pt idx="2992">
                  <c:v>114.80000000000005</c:v>
                </c:pt>
                <c:pt idx="2993">
                  <c:v>113.00000000000009</c:v>
                </c:pt>
                <c:pt idx="2994">
                  <c:v>112.30000000000003</c:v>
                </c:pt>
                <c:pt idx="2995">
                  <c:v>112.30000000000003</c:v>
                </c:pt>
                <c:pt idx="2996">
                  <c:v>112.69999999999997</c:v>
                </c:pt>
                <c:pt idx="2997">
                  <c:v>114.30000000000007</c:v>
                </c:pt>
                <c:pt idx="2998">
                  <c:v>115.30000000000004</c:v>
                </c:pt>
                <c:pt idx="2999">
                  <c:v>115.50000000000003</c:v>
                </c:pt>
                <c:pt idx="3000">
                  <c:v>118.69999999999993</c:v>
                </c:pt>
                <c:pt idx="3001">
                  <c:v>121</c:v>
                </c:pt>
                <c:pt idx="3002">
                  <c:v>120.69999999999999</c:v>
                </c:pt>
                <c:pt idx="3003">
                  <c:v>118.6</c:v>
                </c:pt>
                <c:pt idx="3004">
                  <c:v>119.7</c:v>
                </c:pt>
                <c:pt idx="3005">
                  <c:v>120.5</c:v>
                </c:pt>
                <c:pt idx="3006">
                  <c:v>120.5</c:v>
                </c:pt>
                <c:pt idx="3007">
                  <c:v>120.80000000000001</c:v>
                </c:pt>
                <c:pt idx="3008">
                  <c:v>122.40000000000002</c:v>
                </c:pt>
                <c:pt idx="3009">
                  <c:v>121.30000000000001</c:v>
                </c:pt>
                <c:pt idx="3010">
                  <c:v>122.70000000000003</c:v>
                </c:pt>
                <c:pt idx="3011">
                  <c:v>120.80000000000001</c:v>
                </c:pt>
                <c:pt idx="3012">
                  <c:v>117.49999999999999</c:v>
                </c:pt>
                <c:pt idx="3013">
                  <c:v>116.69999999999999</c:v>
                </c:pt>
                <c:pt idx="3014">
                  <c:v>114.20000000000003</c:v>
                </c:pt>
                <c:pt idx="3015">
                  <c:v>116.60000000000004</c:v>
                </c:pt>
                <c:pt idx="3016">
                  <c:v>111.39999999999999</c:v>
                </c:pt>
                <c:pt idx="3017">
                  <c:v>108.60000000000002</c:v>
                </c:pt>
                <c:pt idx="3018">
                  <c:v>112.00000000000001</c:v>
                </c:pt>
                <c:pt idx="3019">
                  <c:v>110.9</c:v>
                </c:pt>
                <c:pt idx="3020">
                  <c:v>112.00000000000001</c:v>
                </c:pt>
                <c:pt idx="3021">
                  <c:v>113.79999999999998</c:v>
                </c:pt>
                <c:pt idx="3022">
                  <c:v>115.20000000000002</c:v>
                </c:pt>
                <c:pt idx="3023">
                  <c:v>106.30000000000007</c:v>
                </c:pt>
                <c:pt idx="3024">
                  <c:v>106.29999999999997</c:v>
                </c:pt>
                <c:pt idx="3025">
                  <c:v>108.60000000000002</c:v>
                </c:pt>
                <c:pt idx="3026">
                  <c:v>112.00000000000001</c:v>
                </c:pt>
                <c:pt idx="3027">
                  <c:v>110.30000000000007</c:v>
                </c:pt>
                <c:pt idx="3028">
                  <c:v>105.49999999999997</c:v>
                </c:pt>
                <c:pt idx="3029">
                  <c:v>106.4</c:v>
                </c:pt>
                <c:pt idx="3030">
                  <c:v>99.099999999999966</c:v>
                </c:pt>
                <c:pt idx="3031">
                  <c:v>101.70000000000003</c:v>
                </c:pt>
                <c:pt idx="3032">
                  <c:v>107.39999999999998</c:v>
                </c:pt>
                <c:pt idx="3033">
                  <c:v>107.30000000000004</c:v>
                </c:pt>
                <c:pt idx="3034">
                  <c:v>108.39999999999996</c:v>
                </c:pt>
                <c:pt idx="3035">
                  <c:v>110.20000000000003</c:v>
                </c:pt>
                <c:pt idx="3036">
                  <c:v>102.20000000000002</c:v>
                </c:pt>
                <c:pt idx="3037">
                  <c:v>103.90000000000006</c:v>
                </c:pt>
                <c:pt idx="3038">
                  <c:v>102.70000000000002</c:v>
                </c:pt>
                <c:pt idx="3039">
                  <c:v>103.80000000000003</c:v>
                </c:pt>
                <c:pt idx="3040">
                  <c:v>103.89999999999998</c:v>
                </c:pt>
                <c:pt idx="3041">
                  <c:v>102.4</c:v>
                </c:pt>
                <c:pt idx="3042">
                  <c:v>103.69999999999999</c:v>
                </c:pt>
                <c:pt idx="3043">
                  <c:v>105.90000000000002</c:v>
                </c:pt>
                <c:pt idx="3044">
                  <c:v>105.60000000000001</c:v>
                </c:pt>
                <c:pt idx="3045">
                  <c:v>106.49999999999994</c:v>
                </c:pt>
                <c:pt idx="3046">
                  <c:v>107.39999999999998</c:v>
                </c:pt>
                <c:pt idx="3047">
                  <c:v>109.10000000000002</c:v>
                </c:pt>
                <c:pt idx="3048">
                  <c:v>110.6</c:v>
                </c:pt>
                <c:pt idx="3049">
                  <c:v>110.1</c:v>
                </c:pt>
                <c:pt idx="3050">
                  <c:v>109.79999999999998</c:v>
                </c:pt>
                <c:pt idx="3051">
                  <c:v>110.6</c:v>
                </c:pt>
                <c:pt idx="3052">
                  <c:v>108.30000000000001</c:v>
                </c:pt>
                <c:pt idx="3053">
                  <c:v>111.29999999999995</c:v>
                </c:pt>
                <c:pt idx="3054">
                  <c:v>111.09999999999998</c:v>
                </c:pt>
                <c:pt idx="3055">
                  <c:v>111.60000000000005</c:v>
                </c:pt>
                <c:pt idx="3056">
                  <c:v>106.70000000000002</c:v>
                </c:pt>
                <c:pt idx="3057">
                  <c:v>108</c:v>
                </c:pt>
                <c:pt idx="3058">
                  <c:v>107.10000000000007</c:v>
                </c:pt>
                <c:pt idx="3059">
                  <c:v>106.70000000000002</c:v>
                </c:pt>
                <c:pt idx="3060">
                  <c:v>110.9</c:v>
                </c:pt>
                <c:pt idx="3061">
                  <c:v>107.59999999999997</c:v>
                </c:pt>
                <c:pt idx="3062">
                  <c:v>104.10000000000004</c:v>
                </c:pt>
                <c:pt idx="3063">
                  <c:v>101.79999999999998</c:v>
                </c:pt>
                <c:pt idx="3064">
                  <c:v>99.600000000000051</c:v>
                </c:pt>
                <c:pt idx="3065">
                  <c:v>101.29999999999998</c:v>
                </c:pt>
                <c:pt idx="3066">
                  <c:v>104.90000000000003</c:v>
                </c:pt>
                <c:pt idx="3067">
                  <c:v>105.60000000000001</c:v>
                </c:pt>
                <c:pt idx="3068">
                  <c:v>105.39999999999993</c:v>
                </c:pt>
                <c:pt idx="3069">
                  <c:v>105.60000000000001</c:v>
                </c:pt>
                <c:pt idx="3070">
                  <c:v>102.89999999999999</c:v>
                </c:pt>
                <c:pt idx="3071">
                  <c:v>102.70000000000002</c:v>
                </c:pt>
                <c:pt idx="3072">
                  <c:v>102.4</c:v>
                </c:pt>
                <c:pt idx="3073">
                  <c:v>104.79999999999991</c:v>
                </c:pt>
                <c:pt idx="3074">
                  <c:v>104.40000000000005</c:v>
                </c:pt>
                <c:pt idx="3075">
                  <c:v>104.80000000000001</c:v>
                </c:pt>
                <c:pt idx="3076">
                  <c:v>103.30000000000004</c:v>
                </c:pt>
                <c:pt idx="3077">
                  <c:v>103.80000000000003</c:v>
                </c:pt>
                <c:pt idx="3078">
                  <c:v>104.40000000000005</c:v>
                </c:pt>
                <c:pt idx="3079">
                  <c:v>104.60000000000002</c:v>
                </c:pt>
                <c:pt idx="3080">
                  <c:v>105.3</c:v>
                </c:pt>
                <c:pt idx="3081">
                  <c:v>97.699999999999946</c:v>
                </c:pt>
                <c:pt idx="3082">
                  <c:v>99.800000000000026</c:v>
                </c:pt>
                <c:pt idx="3083">
                  <c:v>97.700000000000031</c:v>
                </c:pt>
                <c:pt idx="3084">
                  <c:v>98.300000000000054</c:v>
                </c:pt>
                <c:pt idx="3085">
                  <c:v>98.500000000000028</c:v>
                </c:pt>
                <c:pt idx="3086">
                  <c:v>99.30000000000004</c:v>
                </c:pt>
                <c:pt idx="3087">
                  <c:v>97.799999999999983</c:v>
                </c:pt>
                <c:pt idx="3088">
                  <c:v>99.500000000000014</c:v>
                </c:pt>
                <c:pt idx="3089">
                  <c:v>97.599999999999909</c:v>
                </c:pt>
                <c:pt idx="3090">
                  <c:v>97.100000000000009</c:v>
                </c:pt>
                <c:pt idx="3091">
                  <c:v>94.500000000000028</c:v>
                </c:pt>
                <c:pt idx="3092">
                  <c:v>92</c:v>
                </c:pt>
                <c:pt idx="3093">
                  <c:v>95.300000000000026</c:v>
                </c:pt>
                <c:pt idx="3094">
                  <c:v>89.800000000000054</c:v>
                </c:pt>
                <c:pt idx="3095">
                  <c:v>82.600000000000051</c:v>
                </c:pt>
                <c:pt idx="3096">
                  <c:v>83.900000000000034</c:v>
                </c:pt>
                <c:pt idx="3097">
                  <c:v>83.300000000000011</c:v>
                </c:pt>
                <c:pt idx="3098">
                  <c:v>81.199999999999932</c:v>
                </c:pt>
                <c:pt idx="3099">
                  <c:v>79.699999999999974</c:v>
                </c:pt>
                <c:pt idx="3100">
                  <c:v>70.5</c:v>
                </c:pt>
                <c:pt idx="3101">
                  <c:v>62.499999999999915</c:v>
                </c:pt>
                <c:pt idx="3102">
                  <c:v>62.800000000000011</c:v>
                </c:pt>
                <c:pt idx="3103">
                  <c:v>59.3</c:v>
                </c:pt>
                <c:pt idx="3104">
                  <c:v>53.499999999999929</c:v>
                </c:pt>
                <c:pt idx="3105">
                  <c:v>52.700000000000017</c:v>
                </c:pt>
                <c:pt idx="3106">
                  <c:v>51.100000000000009</c:v>
                </c:pt>
                <c:pt idx="3107">
                  <c:v>47.700000000000031</c:v>
                </c:pt>
                <c:pt idx="3108">
                  <c:v>36.500000000000021</c:v>
                </c:pt>
                <c:pt idx="3109">
                  <c:v>25.100000000000033</c:v>
                </c:pt>
                <c:pt idx="3110">
                  <c:v>29.400000000000048</c:v>
                </c:pt>
                <c:pt idx="3111">
                  <c:v>36.000000000000028</c:v>
                </c:pt>
                <c:pt idx="3112">
                  <c:v>28.800000000000026</c:v>
                </c:pt>
                <c:pt idx="3113">
                  <c:v>28.099999999999969</c:v>
                </c:pt>
                <c:pt idx="3114">
                  <c:v>20.199999999999996</c:v>
                </c:pt>
                <c:pt idx="3115">
                  <c:v>12.800000000000011</c:v>
                </c:pt>
                <c:pt idx="3116">
                  <c:v>22.100000000000009</c:v>
                </c:pt>
                <c:pt idx="3117">
                  <c:v>28.399999999999981</c:v>
                </c:pt>
                <c:pt idx="3118">
                  <c:v>23.099999999999987</c:v>
                </c:pt>
                <c:pt idx="3119">
                  <c:v>22.599999999999998</c:v>
                </c:pt>
                <c:pt idx="3120">
                  <c:v>25.499999999999989</c:v>
                </c:pt>
                <c:pt idx="3121">
                  <c:v>24.299999999999944</c:v>
                </c:pt>
                <c:pt idx="3122">
                  <c:v>11.20000000000001</c:v>
                </c:pt>
                <c:pt idx="3123">
                  <c:v>11.299999999999955</c:v>
                </c:pt>
                <c:pt idx="3124">
                  <c:v>10.099999999999998</c:v>
                </c:pt>
                <c:pt idx="3125">
                  <c:v>8.4999999999999964</c:v>
                </c:pt>
                <c:pt idx="3126">
                  <c:v>9.2999999999999972</c:v>
                </c:pt>
                <c:pt idx="3127">
                  <c:v>12.399999999999967</c:v>
                </c:pt>
                <c:pt idx="3128">
                  <c:v>12.300000000000022</c:v>
                </c:pt>
                <c:pt idx="3129">
                  <c:v>13.199999999999967</c:v>
                </c:pt>
                <c:pt idx="3130">
                  <c:v>15.000000000000036</c:v>
                </c:pt>
                <c:pt idx="3131">
                  <c:v>19.399999999999906</c:v>
                </c:pt>
                <c:pt idx="3132">
                  <c:v>20.699999999999985</c:v>
                </c:pt>
                <c:pt idx="3133">
                  <c:v>23.699999999999921</c:v>
                </c:pt>
                <c:pt idx="3134">
                  <c:v>20.800000000000018</c:v>
                </c:pt>
                <c:pt idx="3135">
                  <c:v>20.400000000000063</c:v>
                </c:pt>
                <c:pt idx="3136">
                  <c:v>22.40000000000002</c:v>
                </c:pt>
                <c:pt idx="3137">
                  <c:v>24.300000000000033</c:v>
                </c:pt>
                <c:pt idx="3138">
                  <c:v>33.399999999999963</c:v>
                </c:pt>
                <c:pt idx="3139">
                  <c:v>33.099999999999952</c:v>
                </c:pt>
                <c:pt idx="3140">
                  <c:v>26.100000000000012</c:v>
                </c:pt>
                <c:pt idx="3141">
                  <c:v>24.500000000000011</c:v>
                </c:pt>
                <c:pt idx="3142">
                  <c:v>28.799999999999937</c:v>
                </c:pt>
                <c:pt idx="3143">
                  <c:v>32.800000000000026</c:v>
                </c:pt>
                <c:pt idx="3144">
                  <c:v>34.499999999999972</c:v>
                </c:pt>
                <c:pt idx="3145">
                  <c:v>34.19999999999996</c:v>
                </c:pt>
                <c:pt idx="3146">
                  <c:v>31.300000000000061</c:v>
                </c:pt>
                <c:pt idx="3147">
                  <c:v>34.200000000000053</c:v>
                </c:pt>
                <c:pt idx="3148">
                  <c:v>36.899999999999977</c:v>
                </c:pt>
                <c:pt idx="3149">
                  <c:v>41.099999999999959</c:v>
                </c:pt>
                <c:pt idx="3150">
                  <c:v>34.599999999999923</c:v>
                </c:pt>
                <c:pt idx="3151">
                  <c:v>30.400000000000027</c:v>
                </c:pt>
                <c:pt idx="3152">
                  <c:v>29.600000000000026</c:v>
                </c:pt>
                <c:pt idx="3153">
                  <c:v>35.9</c:v>
                </c:pt>
                <c:pt idx="3154">
                  <c:v>33.60000000000003</c:v>
                </c:pt>
                <c:pt idx="3155">
                  <c:v>37.000000000000014</c:v>
                </c:pt>
                <c:pt idx="3156">
                  <c:v>38.100000000000023</c:v>
                </c:pt>
                <c:pt idx="3157">
                  <c:v>34.599999999999923</c:v>
                </c:pt>
                <c:pt idx="3158">
                  <c:v>32.100000000000065</c:v>
                </c:pt>
                <c:pt idx="3159">
                  <c:v>31.899999999999995</c:v>
                </c:pt>
                <c:pt idx="3160">
                  <c:v>33.099999999999952</c:v>
                </c:pt>
                <c:pt idx="3161">
                  <c:v>33.699999999999974</c:v>
                </c:pt>
                <c:pt idx="3162">
                  <c:v>38.500000000000071</c:v>
                </c:pt>
                <c:pt idx="3163">
                  <c:v>37.999999999999986</c:v>
                </c:pt>
                <c:pt idx="3164">
                  <c:v>36.599999999999966</c:v>
                </c:pt>
                <c:pt idx="3165">
                  <c:v>36.79999999999994</c:v>
                </c:pt>
                <c:pt idx="3166">
                  <c:v>43.799999999999969</c:v>
                </c:pt>
                <c:pt idx="3167">
                  <c:v>42.69999999999996</c:v>
                </c:pt>
                <c:pt idx="3168">
                  <c:v>44.900000000000077</c:v>
                </c:pt>
                <c:pt idx="3169">
                  <c:v>46.600000000000023</c:v>
                </c:pt>
                <c:pt idx="3170">
                  <c:v>43.699999999999939</c:v>
                </c:pt>
                <c:pt idx="3171">
                  <c:v>43.299999999999983</c:v>
                </c:pt>
                <c:pt idx="3172">
                  <c:v>43.799999999999969</c:v>
                </c:pt>
                <c:pt idx="3173">
                  <c:v>45.899999999999963</c:v>
                </c:pt>
                <c:pt idx="3174">
                  <c:v>44.500000000000028</c:v>
                </c:pt>
                <c:pt idx="3175">
                  <c:v>45.199999999999996</c:v>
                </c:pt>
                <c:pt idx="3176">
                  <c:v>45.500000000000007</c:v>
                </c:pt>
                <c:pt idx="3177">
                  <c:v>45.099999999999966</c:v>
                </c:pt>
                <c:pt idx="3178">
                  <c:v>40.799999999999947</c:v>
                </c:pt>
                <c:pt idx="3179">
                  <c:v>43.499999999999957</c:v>
                </c:pt>
                <c:pt idx="3180">
                  <c:v>41.400000000000063</c:v>
                </c:pt>
                <c:pt idx="3181">
                  <c:v>39.500000000000043</c:v>
                </c:pt>
                <c:pt idx="3182">
                  <c:v>41.199999999999989</c:v>
                </c:pt>
                <c:pt idx="3183">
                  <c:v>42.700000000000045</c:v>
                </c:pt>
                <c:pt idx="3184">
                  <c:v>44.899999999999984</c:v>
                </c:pt>
                <c:pt idx="3185">
                  <c:v>45.800000000000018</c:v>
                </c:pt>
                <c:pt idx="3186">
                  <c:v>47.799999999999976</c:v>
                </c:pt>
                <c:pt idx="3187">
                  <c:v>46.899999999999942</c:v>
                </c:pt>
                <c:pt idx="3188">
                  <c:v>45.300000000000026</c:v>
                </c:pt>
                <c:pt idx="3189">
                  <c:v>44.799999999999955</c:v>
                </c:pt>
                <c:pt idx="3190">
                  <c:v>43.40000000000002</c:v>
                </c:pt>
                <c:pt idx="3191">
                  <c:v>43.700000000000031</c:v>
                </c:pt>
                <c:pt idx="3192">
                  <c:v>41.699999999999982</c:v>
                </c:pt>
                <c:pt idx="3193">
                  <c:v>41.799999999999926</c:v>
                </c:pt>
                <c:pt idx="3194">
                  <c:v>41.199999999999989</c:v>
                </c:pt>
                <c:pt idx="3195">
                  <c:v>42.400000000000034</c:v>
                </c:pt>
                <c:pt idx="3196">
                  <c:v>42.600000000000016</c:v>
                </c:pt>
                <c:pt idx="3197">
                  <c:v>42.499999999999986</c:v>
                </c:pt>
                <c:pt idx="3198">
                  <c:v>46.199999999999974</c:v>
                </c:pt>
                <c:pt idx="3199">
                  <c:v>46.199999999999974</c:v>
                </c:pt>
                <c:pt idx="3200">
                  <c:v>45.800000000000018</c:v>
                </c:pt>
                <c:pt idx="3201">
                  <c:v>45.300000000000026</c:v>
                </c:pt>
                <c:pt idx="3202">
                  <c:v>51.6</c:v>
                </c:pt>
                <c:pt idx="3203">
                  <c:v>51.6</c:v>
                </c:pt>
                <c:pt idx="3204">
                  <c:v>55.800000000000068</c:v>
                </c:pt>
                <c:pt idx="3205">
                  <c:v>61.299999999999955</c:v>
                </c:pt>
                <c:pt idx="3206">
                  <c:v>57.699999999999996</c:v>
                </c:pt>
                <c:pt idx="3207">
                  <c:v>58.5</c:v>
                </c:pt>
                <c:pt idx="3208">
                  <c:v>56.899999999999991</c:v>
                </c:pt>
                <c:pt idx="3209">
                  <c:v>54.099999999999952</c:v>
                </c:pt>
                <c:pt idx="3210">
                  <c:v>52.59999999999998</c:v>
                </c:pt>
                <c:pt idx="3211">
                  <c:v>52.800000000000047</c:v>
                </c:pt>
                <c:pt idx="3212">
                  <c:v>48.099999999999987</c:v>
                </c:pt>
                <c:pt idx="3213">
                  <c:v>46.999999999999972</c:v>
                </c:pt>
                <c:pt idx="3214">
                  <c:v>46.999999999999972</c:v>
                </c:pt>
                <c:pt idx="3215">
                  <c:v>50.900000000000034</c:v>
                </c:pt>
                <c:pt idx="3216">
                  <c:v>53.40000000000007</c:v>
                </c:pt>
                <c:pt idx="3217">
                  <c:v>49.500000000000014</c:v>
                </c:pt>
                <c:pt idx="3218">
                  <c:v>51.40000000000002</c:v>
                </c:pt>
                <c:pt idx="3219">
                  <c:v>50.899999999999949</c:v>
                </c:pt>
                <c:pt idx="3220">
                  <c:v>51.499999999999972</c:v>
                </c:pt>
                <c:pt idx="3221">
                  <c:v>54</c:v>
                </c:pt>
                <c:pt idx="3222">
                  <c:v>49.29999999999994</c:v>
                </c:pt>
                <c:pt idx="3223">
                  <c:v>47.499999999999964</c:v>
                </c:pt>
                <c:pt idx="3224">
                  <c:v>48.799999999999955</c:v>
                </c:pt>
                <c:pt idx="3225">
                  <c:v>45.800000000000018</c:v>
                </c:pt>
                <c:pt idx="3226">
                  <c:v>43.299999999999983</c:v>
                </c:pt>
                <c:pt idx="3227">
                  <c:v>44.899999999999984</c:v>
                </c:pt>
                <c:pt idx="3228">
                  <c:v>44.200000000000017</c:v>
                </c:pt>
                <c:pt idx="3229">
                  <c:v>41.799999999999926</c:v>
                </c:pt>
                <c:pt idx="3230">
                  <c:v>43.799999999999969</c:v>
                </c:pt>
                <c:pt idx="3231">
                  <c:v>43.99999999999995</c:v>
                </c:pt>
                <c:pt idx="3232">
                  <c:v>41.199999999999989</c:v>
                </c:pt>
                <c:pt idx="3233">
                  <c:v>42.900000000000027</c:v>
                </c:pt>
                <c:pt idx="3234">
                  <c:v>43.299999999999983</c:v>
                </c:pt>
                <c:pt idx="3235">
                  <c:v>42.900000000000027</c:v>
                </c:pt>
                <c:pt idx="3236">
                  <c:v>44.499999999999943</c:v>
                </c:pt>
                <c:pt idx="3237">
                  <c:v>47.700000000000031</c:v>
                </c:pt>
                <c:pt idx="3238">
                  <c:v>56.10000000000008</c:v>
                </c:pt>
                <c:pt idx="3239">
                  <c:v>53.89999999999997</c:v>
                </c:pt>
                <c:pt idx="3240">
                  <c:v>50.400000000000048</c:v>
                </c:pt>
                <c:pt idx="3241">
                  <c:v>41.800000000000011</c:v>
                </c:pt>
                <c:pt idx="3242">
                  <c:v>41.199999999999989</c:v>
                </c:pt>
                <c:pt idx="3243">
                  <c:v>38.20000000000006</c:v>
                </c:pt>
                <c:pt idx="3244">
                  <c:v>42.199999999999974</c:v>
                </c:pt>
                <c:pt idx="3245">
                  <c:v>50.499999999999986</c:v>
                </c:pt>
                <c:pt idx="3246">
                  <c:v>49.000000000000021</c:v>
                </c:pt>
                <c:pt idx="3247">
                  <c:v>44.799999999999955</c:v>
                </c:pt>
                <c:pt idx="3248">
                  <c:v>45.099999999999966</c:v>
                </c:pt>
                <c:pt idx="3249">
                  <c:v>45.300000000000026</c:v>
                </c:pt>
                <c:pt idx="3250">
                  <c:v>43.599999999999994</c:v>
                </c:pt>
                <c:pt idx="3251">
                  <c:v>44.199999999999932</c:v>
                </c:pt>
                <c:pt idx="3252">
                  <c:v>43.40000000000002</c:v>
                </c:pt>
                <c:pt idx="3253">
                  <c:v>43.800000000000061</c:v>
                </c:pt>
                <c:pt idx="3254">
                  <c:v>41.800000000000011</c:v>
                </c:pt>
                <c:pt idx="3255">
                  <c:v>41.199999999999989</c:v>
                </c:pt>
                <c:pt idx="3256">
                  <c:v>43.399999999999928</c:v>
                </c:pt>
                <c:pt idx="3257">
                  <c:v>38.600000000000009</c:v>
                </c:pt>
                <c:pt idx="3258">
                  <c:v>41.000000000000014</c:v>
                </c:pt>
                <c:pt idx="3259">
                  <c:v>42.399999999999949</c:v>
                </c:pt>
                <c:pt idx="3260">
                  <c:v>41.800000000000011</c:v>
                </c:pt>
                <c:pt idx="3261">
                  <c:v>42.20000000000006</c:v>
                </c:pt>
                <c:pt idx="3262">
                  <c:v>50.100000000000037</c:v>
                </c:pt>
                <c:pt idx="3263">
                  <c:v>49.699999999999989</c:v>
                </c:pt>
                <c:pt idx="3264">
                  <c:v>48.500000000000028</c:v>
                </c:pt>
                <c:pt idx="3265">
                  <c:v>49.2</c:v>
                </c:pt>
                <c:pt idx="3266">
                  <c:v>50.80000000000009</c:v>
                </c:pt>
                <c:pt idx="3267">
                  <c:v>48.80000000000004</c:v>
                </c:pt>
                <c:pt idx="3268">
                  <c:v>46.600000000000023</c:v>
                </c:pt>
                <c:pt idx="3269">
                  <c:v>46.10000000000003</c:v>
                </c:pt>
                <c:pt idx="3270">
                  <c:v>49.500000000000014</c:v>
                </c:pt>
                <c:pt idx="3271">
                  <c:v>52.400000000000006</c:v>
                </c:pt>
                <c:pt idx="3272">
                  <c:v>51.900000000000013</c:v>
                </c:pt>
                <c:pt idx="3273">
                  <c:v>55.100000000000016</c:v>
                </c:pt>
                <c:pt idx="3274">
                  <c:v>50.100000000000037</c:v>
                </c:pt>
                <c:pt idx="3275">
                  <c:v>47.700000000000031</c:v>
                </c:pt>
                <c:pt idx="3276">
                  <c:v>49.300000000000033</c:v>
                </c:pt>
                <c:pt idx="3277">
                  <c:v>52.199999999999932</c:v>
                </c:pt>
                <c:pt idx="3278">
                  <c:v>54.699999999999974</c:v>
                </c:pt>
                <c:pt idx="3279">
                  <c:v>55.90000000000002</c:v>
                </c:pt>
                <c:pt idx="3280">
                  <c:v>57.199999999999918</c:v>
                </c:pt>
                <c:pt idx="3281">
                  <c:v>57.500000000000014</c:v>
                </c:pt>
                <c:pt idx="3282">
                  <c:v>57.599999999999966</c:v>
                </c:pt>
                <c:pt idx="3283">
                  <c:v>58.099999999999952</c:v>
                </c:pt>
                <c:pt idx="3284">
                  <c:v>57.800000000000026</c:v>
                </c:pt>
                <c:pt idx="3285">
                  <c:v>56.799999999999962</c:v>
                </c:pt>
                <c:pt idx="3286">
                  <c:v>55.999999999999957</c:v>
                </c:pt>
                <c:pt idx="3287">
                  <c:v>55.399999999999935</c:v>
                </c:pt>
                <c:pt idx="3288">
                  <c:v>55.90000000000002</c:v>
                </c:pt>
                <c:pt idx="3289">
                  <c:v>54.100000000000037</c:v>
                </c:pt>
                <c:pt idx="3290">
                  <c:v>48.999999999999929</c:v>
                </c:pt>
                <c:pt idx="3291">
                  <c:v>48.59999999999998</c:v>
                </c:pt>
                <c:pt idx="3292">
                  <c:v>45.000000000000014</c:v>
                </c:pt>
                <c:pt idx="3293">
                  <c:v>45.899999999999963</c:v>
                </c:pt>
                <c:pt idx="3294">
                  <c:v>47.40000000000002</c:v>
                </c:pt>
                <c:pt idx="3295">
                  <c:v>48.099999999999987</c:v>
                </c:pt>
                <c:pt idx="3296">
                  <c:v>46.099999999999937</c:v>
                </c:pt>
                <c:pt idx="3297">
                  <c:v>47.100000000000009</c:v>
                </c:pt>
                <c:pt idx="3298">
                  <c:v>48.600000000000065</c:v>
                </c:pt>
                <c:pt idx="3299">
                  <c:v>49.000000000000021</c:v>
                </c:pt>
                <c:pt idx="3300">
                  <c:v>44.799999999999955</c:v>
                </c:pt>
                <c:pt idx="3301">
                  <c:v>45.600000000000037</c:v>
                </c:pt>
                <c:pt idx="3302">
                  <c:v>43.499999999999957</c:v>
                </c:pt>
                <c:pt idx="3303">
                  <c:v>43.40000000000002</c:v>
                </c:pt>
                <c:pt idx="3304">
                  <c:v>43.799999999999969</c:v>
                </c:pt>
                <c:pt idx="3305">
                  <c:v>40.899999999999977</c:v>
                </c:pt>
                <c:pt idx="3306">
                  <c:v>42.199999999999974</c:v>
                </c:pt>
                <c:pt idx="3307">
                  <c:v>39.200000000000031</c:v>
                </c:pt>
                <c:pt idx="3308">
                  <c:v>41.100000000000051</c:v>
                </c:pt>
                <c:pt idx="3309">
                  <c:v>40.399999999999991</c:v>
                </c:pt>
                <c:pt idx="3310">
                  <c:v>39.599999999999994</c:v>
                </c:pt>
                <c:pt idx="3311">
                  <c:v>38.79999999999999</c:v>
                </c:pt>
                <c:pt idx="3312">
                  <c:v>40.700000000000003</c:v>
                </c:pt>
                <c:pt idx="3313">
                  <c:v>40.599999999999966</c:v>
                </c:pt>
                <c:pt idx="3314">
                  <c:v>41.099999999999959</c:v>
                </c:pt>
                <c:pt idx="3315">
                  <c:v>40.80000000000004</c:v>
                </c:pt>
                <c:pt idx="3316">
                  <c:v>38.600000000000009</c:v>
                </c:pt>
                <c:pt idx="3317">
                  <c:v>39.499999999999957</c:v>
                </c:pt>
                <c:pt idx="3318">
                  <c:v>39.900000000000006</c:v>
                </c:pt>
                <c:pt idx="3319">
                  <c:v>37.900000000000048</c:v>
                </c:pt>
                <c:pt idx="3320">
                  <c:v>35.099999999999994</c:v>
                </c:pt>
                <c:pt idx="3321">
                  <c:v>38.600000000000009</c:v>
                </c:pt>
                <c:pt idx="3322">
                  <c:v>34.799999999999983</c:v>
                </c:pt>
                <c:pt idx="3323">
                  <c:v>33.100000000000037</c:v>
                </c:pt>
                <c:pt idx="3324">
                  <c:v>33.099999999999952</c:v>
                </c:pt>
                <c:pt idx="3325">
                  <c:v>33.5</c:v>
                </c:pt>
                <c:pt idx="3326">
                  <c:v>35.60000000000008</c:v>
                </c:pt>
                <c:pt idx="3327">
                  <c:v>35.499999999999957</c:v>
                </c:pt>
                <c:pt idx="3328">
                  <c:v>33.999999999999986</c:v>
                </c:pt>
                <c:pt idx="3329">
                  <c:v>33.999999999999986</c:v>
                </c:pt>
                <c:pt idx="3330">
                  <c:v>33.100000000000037</c:v>
                </c:pt>
                <c:pt idx="3331">
                  <c:v>36.09999999999998</c:v>
                </c:pt>
                <c:pt idx="3332">
                  <c:v>34.09999999999993</c:v>
                </c:pt>
                <c:pt idx="3333">
                  <c:v>30.399999999999938</c:v>
                </c:pt>
                <c:pt idx="3334">
                  <c:v>31.399999999999917</c:v>
                </c:pt>
                <c:pt idx="3335">
                  <c:v>30.600000000000005</c:v>
                </c:pt>
                <c:pt idx="3336">
                  <c:v>31.899999999999995</c:v>
                </c:pt>
                <c:pt idx="3337">
                  <c:v>31.500000000000039</c:v>
                </c:pt>
                <c:pt idx="3338">
                  <c:v>32.699999999999996</c:v>
                </c:pt>
                <c:pt idx="3339">
                  <c:v>31.700000000000017</c:v>
                </c:pt>
                <c:pt idx="3340">
                  <c:v>33.199999999999989</c:v>
                </c:pt>
                <c:pt idx="3341">
                  <c:v>38.100000000000023</c:v>
                </c:pt>
                <c:pt idx="3342">
                  <c:v>44.09999999999998</c:v>
                </c:pt>
                <c:pt idx="3343">
                  <c:v>42.400000000000034</c:v>
                </c:pt>
                <c:pt idx="3344">
                  <c:v>42.700000000000045</c:v>
                </c:pt>
                <c:pt idx="3345">
                  <c:v>41.199999999999989</c:v>
                </c:pt>
                <c:pt idx="3346">
                  <c:v>45.399999999999977</c:v>
                </c:pt>
                <c:pt idx="3347">
                  <c:v>44.200000000000017</c:v>
                </c:pt>
                <c:pt idx="3348">
                  <c:v>46.10000000000003</c:v>
                </c:pt>
                <c:pt idx="3349">
                  <c:v>45.099999999999966</c:v>
                </c:pt>
                <c:pt idx="3350">
                  <c:v>42.900000000000027</c:v>
                </c:pt>
                <c:pt idx="3351">
                  <c:v>44.899999999999984</c:v>
                </c:pt>
                <c:pt idx="3352">
                  <c:v>46.900000000000034</c:v>
                </c:pt>
                <c:pt idx="3353">
                  <c:v>47.40000000000002</c:v>
                </c:pt>
                <c:pt idx="3354">
                  <c:v>47.699999999999946</c:v>
                </c:pt>
                <c:pt idx="3355">
                  <c:v>49.2</c:v>
                </c:pt>
                <c:pt idx="3356">
                  <c:v>46.899999999999942</c:v>
                </c:pt>
                <c:pt idx="3357">
                  <c:v>45.399999999999977</c:v>
                </c:pt>
                <c:pt idx="3358">
                  <c:v>46.20000000000006</c:v>
                </c:pt>
                <c:pt idx="3359">
                  <c:v>46.999999999999972</c:v>
                </c:pt>
                <c:pt idx="3360">
                  <c:v>45.300000000000026</c:v>
                </c:pt>
                <c:pt idx="3361">
                  <c:v>42.500000000000071</c:v>
                </c:pt>
                <c:pt idx="3362">
                  <c:v>42.100000000000023</c:v>
                </c:pt>
                <c:pt idx="3363">
                  <c:v>42.400000000000034</c:v>
                </c:pt>
                <c:pt idx="3364">
                  <c:v>41.999999999999993</c:v>
                </c:pt>
                <c:pt idx="3365">
                  <c:v>42.199999999999974</c:v>
                </c:pt>
                <c:pt idx="3366">
                  <c:v>41.999999999999993</c:v>
                </c:pt>
                <c:pt idx="3367">
                  <c:v>39.900000000000006</c:v>
                </c:pt>
                <c:pt idx="3368">
                  <c:v>38.999999999999972</c:v>
                </c:pt>
                <c:pt idx="3369">
                  <c:v>35.599999999999987</c:v>
                </c:pt>
                <c:pt idx="3370">
                  <c:v>36.999999999999922</c:v>
                </c:pt>
                <c:pt idx="3371">
                  <c:v>34.299999999999997</c:v>
                </c:pt>
                <c:pt idx="3372">
                  <c:v>35.700000000000017</c:v>
                </c:pt>
                <c:pt idx="3373">
                  <c:v>33.099999999999952</c:v>
                </c:pt>
                <c:pt idx="3374">
                  <c:v>35.099999999999994</c:v>
                </c:pt>
                <c:pt idx="3375">
                  <c:v>35.000000000000057</c:v>
                </c:pt>
                <c:pt idx="3376">
                  <c:v>34.999999999999964</c:v>
                </c:pt>
                <c:pt idx="3377">
                  <c:v>37.100000000000044</c:v>
                </c:pt>
                <c:pt idx="3378">
                  <c:v>39.400000000000013</c:v>
                </c:pt>
                <c:pt idx="3379">
                  <c:v>42.20000000000006</c:v>
                </c:pt>
                <c:pt idx="3380">
                  <c:v>44.80000000000004</c:v>
                </c:pt>
                <c:pt idx="3381">
                  <c:v>41.300000000000026</c:v>
                </c:pt>
                <c:pt idx="3382">
                  <c:v>43.499999999999957</c:v>
                </c:pt>
                <c:pt idx="3383">
                  <c:v>40.899999999999977</c:v>
                </c:pt>
                <c:pt idx="3384">
                  <c:v>40.899999999999977</c:v>
                </c:pt>
                <c:pt idx="3385">
                  <c:v>42.499999999999986</c:v>
                </c:pt>
                <c:pt idx="3386">
                  <c:v>42.100000000000023</c:v>
                </c:pt>
                <c:pt idx="3387">
                  <c:v>43.199999999999946</c:v>
                </c:pt>
                <c:pt idx="3388">
                  <c:v>42.199999999999974</c:v>
                </c:pt>
                <c:pt idx="3389">
                  <c:v>41.999999999999993</c:v>
                </c:pt>
                <c:pt idx="3390">
                  <c:v>41.600000000000037</c:v>
                </c:pt>
                <c:pt idx="3391">
                  <c:v>42.399999999999949</c:v>
                </c:pt>
                <c:pt idx="3392">
                  <c:v>45.500000000000007</c:v>
                </c:pt>
                <c:pt idx="3393">
                  <c:v>49.899999999999963</c:v>
                </c:pt>
                <c:pt idx="3394">
                  <c:v>49.000000000000021</c:v>
                </c:pt>
                <c:pt idx="3395">
                  <c:v>52.799999999999955</c:v>
                </c:pt>
                <c:pt idx="3396">
                  <c:v>57.600000000000051</c:v>
                </c:pt>
                <c:pt idx="3397">
                  <c:v>55.100000000000016</c:v>
                </c:pt>
                <c:pt idx="3398">
                  <c:v>57.30000000000004</c:v>
                </c:pt>
                <c:pt idx="3399">
                  <c:v>57.30000000000004</c:v>
                </c:pt>
                <c:pt idx="3400">
                  <c:v>58.199999999999989</c:v>
                </c:pt>
                <c:pt idx="3401">
                  <c:v>53.900000000000063</c:v>
                </c:pt>
                <c:pt idx="3402">
                  <c:v>51.40000000000002</c:v>
                </c:pt>
                <c:pt idx="3403">
                  <c:v>50.200000000000067</c:v>
                </c:pt>
                <c:pt idx="3404">
                  <c:v>51.6</c:v>
                </c:pt>
                <c:pt idx="3405">
                  <c:v>56.099999999999994</c:v>
                </c:pt>
                <c:pt idx="3406">
                  <c:v>55.600000000000009</c:v>
                </c:pt>
                <c:pt idx="3407">
                  <c:v>57.599999999999966</c:v>
                </c:pt>
                <c:pt idx="3408">
                  <c:v>58.400000000000048</c:v>
                </c:pt>
                <c:pt idx="3409">
                  <c:v>60.9</c:v>
                </c:pt>
                <c:pt idx="3410">
                  <c:v>61.599999999999966</c:v>
                </c:pt>
                <c:pt idx="3411">
                  <c:v>65.500000000000028</c:v>
                </c:pt>
                <c:pt idx="3412">
                  <c:v>68.799999999999969</c:v>
                </c:pt>
                <c:pt idx="3413">
                  <c:v>75.899999999999949</c:v>
                </c:pt>
                <c:pt idx="3414">
                  <c:v>75.69999999999996</c:v>
                </c:pt>
                <c:pt idx="3415">
                  <c:v>74.800000000000026</c:v>
                </c:pt>
                <c:pt idx="3416">
                  <c:v>76.200000000000045</c:v>
                </c:pt>
                <c:pt idx="3417">
                  <c:v>76.40000000000002</c:v>
                </c:pt>
                <c:pt idx="3418">
                  <c:v>78.699999999999989</c:v>
                </c:pt>
                <c:pt idx="3419">
                  <c:v>76.999999999999957</c:v>
                </c:pt>
                <c:pt idx="3420">
                  <c:v>78.79999999999994</c:v>
                </c:pt>
                <c:pt idx="3421">
                  <c:v>81.400000000000006</c:v>
                </c:pt>
                <c:pt idx="3422">
                  <c:v>82.699999999999989</c:v>
                </c:pt>
                <c:pt idx="3423">
                  <c:v>85.700000000000017</c:v>
                </c:pt>
                <c:pt idx="3424">
                  <c:v>85.9</c:v>
                </c:pt>
                <c:pt idx="3425">
                  <c:v>81.500000000000043</c:v>
                </c:pt>
                <c:pt idx="3426">
                  <c:v>79.600000000000023</c:v>
                </c:pt>
                <c:pt idx="3427">
                  <c:v>82.800000000000026</c:v>
                </c:pt>
                <c:pt idx="3428">
                  <c:v>83.199999999999989</c:v>
                </c:pt>
                <c:pt idx="3429">
                  <c:v>86.600000000000051</c:v>
                </c:pt>
                <c:pt idx="3430">
                  <c:v>80.19999999999996</c:v>
                </c:pt>
                <c:pt idx="3431">
                  <c:v>72.100000000000009</c:v>
                </c:pt>
                <c:pt idx="3432">
                  <c:v>67.199999999999974</c:v>
                </c:pt>
                <c:pt idx="3433">
                  <c:v>70.899999999999963</c:v>
                </c:pt>
                <c:pt idx="3434">
                  <c:v>71.8</c:v>
                </c:pt>
                <c:pt idx="3435">
                  <c:v>68.699999999999932</c:v>
                </c:pt>
                <c:pt idx="3436">
                  <c:v>69.899999999999977</c:v>
                </c:pt>
                <c:pt idx="3437">
                  <c:v>69.399999999999991</c:v>
                </c:pt>
                <c:pt idx="3438">
                  <c:v>67.100000000000023</c:v>
                </c:pt>
                <c:pt idx="3439">
                  <c:v>63.499999999999979</c:v>
                </c:pt>
                <c:pt idx="3440">
                  <c:v>61.899999999999977</c:v>
                </c:pt>
                <c:pt idx="3441">
                  <c:v>61.09999999999998</c:v>
                </c:pt>
                <c:pt idx="3442">
                  <c:v>63.100000000000023</c:v>
                </c:pt>
                <c:pt idx="3443">
                  <c:v>58.199999999999989</c:v>
                </c:pt>
                <c:pt idx="3444">
                  <c:v>56.49999999999995</c:v>
                </c:pt>
                <c:pt idx="3445">
                  <c:v>56.899999999999991</c:v>
                </c:pt>
                <c:pt idx="3446">
                  <c:v>59.399999999999942</c:v>
                </c:pt>
                <c:pt idx="3447">
                  <c:v>57.500000000000014</c:v>
                </c:pt>
                <c:pt idx="3448">
                  <c:v>58.299999999999926</c:v>
                </c:pt>
                <c:pt idx="3449">
                  <c:v>56.899999999999906</c:v>
                </c:pt>
                <c:pt idx="3450">
                  <c:v>54.099999999999952</c:v>
                </c:pt>
                <c:pt idx="3451">
                  <c:v>51.700000000000031</c:v>
                </c:pt>
                <c:pt idx="3452">
                  <c:v>54.299999999999926</c:v>
                </c:pt>
                <c:pt idx="3453">
                  <c:v>56.59999999999998</c:v>
                </c:pt>
                <c:pt idx="3454">
                  <c:v>55.499999999999972</c:v>
                </c:pt>
                <c:pt idx="3455">
                  <c:v>51.500000000000057</c:v>
                </c:pt>
                <c:pt idx="3456">
                  <c:v>49.399999999999977</c:v>
                </c:pt>
                <c:pt idx="3457">
                  <c:v>51.900000000000013</c:v>
                </c:pt>
                <c:pt idx="3458">
                  <c:v>49.000000000000021</c:v>
                </c:pt>
                <c:pt idx="3459">
                  <c:v>51.40000000000002</c:v>
                </c:pt>
                <c:pt idx="3460">
                  <c:v>54.600000000000023</c:v>
                </c:pt>
                <c:pt idx="3461">
                  <c:v>54.499999999999993</c:v>
                </c:pt>
                <c:pt idx="3462">
                  <c:v>55.700000000000038</c:v>
                </c:pt>
                <c:pt idx="3463">
                  <c:v>56.200000000000031</c:v>
                </c:pt>
                <c:pt idx="3464">
                  <c:v>57.000000000000028</c:v>
                </c:pt>
                <c:pt idx="3465">
                  <c:v>56.299999999999969</c:v>
                </c:pt>
                <c:pt idx="3466">
                  <c:v>55.19999999999996</c:v>
                </c:pt>
                <c:pt idx="3467">
                  <c:v>56.900000000000084</c:v>
                </c:pt>
                <c:pt idx="3468">
                  <c:v>60.800000000000054</c:v>
                </c:pt>
                <c:pt idx="3469">
                  <c:v>57.399999999999984</c:v>
                </c:pt>
                <c:pt idx="3470">
                  <c:v>59.799999999999983</c:v>
                </c:pt>
                <c:pt idx="3471">
                  <c:v>59.899999999999935</c:v>
                </c:pt>
                <c:pt idx="3472">
                  <c:v>58.800000000000011</c:v>
                </c:pt>
                <c:pt idx="3473">
                  <c:v>59.90000000000002</c:v>
                </c:pt>
                <c:pt idx="3474">
                  <c:v>61.299999999999955</c:v>
                </c:pt>
                <c:pt idx="3475">
                  <c:v>61.800000000000033</c:v>
                </c:pt>
                <c:pt idx="3476">
                  <c:v>67</c:v>
                </c:pt>
                <c:pt idx="3477">
                  <c:v>67.100000000000023</c:v>
                </c:pt>
                <c:pt idx="3478">
                  <c:v>71.499999999999986</c:v>
                </c:pt>
                <c:pt idx="3479">
                  <c:v>70.300000000000026</c:v>
                </c:pt>
                <c:pt idx="3480">
                  <c:v>68.300000000000068</c:v>
                </c:pt>
                <c:pt idx="3481">
                  <c:v>63.3</c:v>
                </c:pt>
                <c:pt idx="3482">
                  <c:v>68.500000000000057</c:v>
                </c:pt>
                <c:pt idx="3483">
                  <c:v>70.300000000000026</c:v>
                </c:pt>
                <c:pt idx="3484">
                  <c:v>68.800000000000068</c:v>
                </c:pt>
                <c:pt idx="3485">
                  <c:v>67.499999999999986</c:v>
                </c:pt>
                <c:pt idx="3486">
                  <c:v>65.799999999999955</c:v>
                </c:pt>
                <c:pt idx="3487">
                  <c:v>64.900000000000006</c:v>
                </c:pt>
                <c:pt idx="3488">
                  <c:v>63.20000000000006</c:v>
                </c:pt>
                <c:pt idx="3489">
                  <c:v>63.600000000000009</c:v>
                </c:pt>
                <c:pt idx="3490">
                  <c:v>64.000000000000057</c:v>
                </c:pt>
                <c:pt idx="3491">
                  <c:v>64.499999999999957</c:v>
                </c:pt>
                <c:pt idx="3492">
                  <c:v>65.900000000000063</c:v>
                </c:pt>
                <c:pt idx="3493">
                  <c:v>64.799999999999969</c:v>
                </c:pt>
                <c:pt idx="3494">
                  <c:v>65.000000000000028</c:v>
                </c:pt>
                <c:pt idx="3495">
                  <c:v>65.09999999999998</c:v>
                </c:pt>
                <c:pt idx="3496">
                  <c:v>64.400000000000006</c:v>
                </c:pt>
                <c:pt idx="3497">
                  <c:v>60.700000000000017</c:v>
                </c:pt>
                <c:pt idx="3498">
                  <c:v>61.500000000000021</c:v>
                </c:pt>
                <c:pt idx="3499">
                  <c:v>60.400000000000006</c:v>
                </c:pt>
                <c:pt idx="3500">
                  <c:v>61.7</c:v>
                </c:pt>
                <c:pt idx="3501">
                  <c:v>59.600000000000009</c:v>
                </c:pt>
                <c:pt idx="3502">
                  <c:v>60.299999999999976</c:v>
                </c:pt>
                <c:pt idx="3503">
                  <c:v>56.00000000000005</c:v>
                </c:pt>
                <c:pt idx="3504">
                  <c:v>60.199999999999946</c:v>
                </c:pt>
                <c:pt idx="3505">
                  <c:v>62.099999999999952</c:v>
                </c:pt>
                <c:pt idx="3506">
                  <c:v>66.800000000000011</c:v>
                </c:pt>
                <c:pt idx="3507">
                  <c:v>67.999999999999972</c:v>
                </c:pt>
                <c:pt idx="3508">
                  <c:v>66.600000000000037</c:v>
                </c:pt>
                <c:pt idx="3509">
                  <c:v>66.699999999999989</c:v>
                </c:pt>
                <c:pt idx="3510">
                  <c:v>65.200000000000017</c:v>
                </c:pt>
                <c:pt idx="3511">
                  <c:v>64.099999999999994</c:v>
                </c:pt>
                <c:pt idx="3512">
                  <c:v>62.800000000000011</c:v>
                </c:pt>
                <c:pt idx="3513">
                  <c:v>64.400000000000006</c:v>
                </c:pt>
                <c:pt idx="3514">
                  <c:v>63.30000000000009</c:v>
                </c:pt>
                <c:pt idx="3515">
                  <c:v>61.30000000000004</c:v>
                </c:pt>
                <c:pt idx="3516">
                  <c:v>61.7</c:v>
                </c:pt>
                <c:pt idx="3517">
                  <c:v>61.500000000000021</c:v>
                </c:pt>
                <c:pt idx="3518">
                  <c:v>60.400000000000006</c:v>
                </c:pt>
                <c:pt idx="3519">
                  <c:v>58.999999999999986</c:v>
                </c:pt>
                <c:pt idx="3520">
                  <c:v>58.60000000000003</c:v>
                </c:pt>
                <c:pt idx="3521">
                  <c:v>60.700000000000017</c:v>
                </c:pt>
                <c:pt idx="3522">
                  <c:v>60.9</c:v>
                </c:pt>
                <c:pt idx="3523">
                  <c:v>58.599999999999937</c:v>
                </c:pt>
                <c:pt idx="3524">
                  <c:v>62.199999999999989</c:v>
                </c:pt>
                <c:pt idx="3525">
                  <c:v>61.09999999999998</c:v>
                </c:pt>
                <c:pt idx="3526">
                  <c:v>62.199999999999989</c:v>
                </c:pt>
                <c:pt idx="3527">
                  <c:v>62.399999999999963</c:v>
                </c:pt>
                <c:pt idx="3528">
                  <c:v>57.299999999999955</c:v>
                </c:pt>
                <c:pt idx="3529">
                  <c:v>60.499999999999957</c:v>
                </c:pt>
                <c:pt idx="3530">
                  <c:v>63.099999999999937</c:v>
                </c:pt>
                <c:pt idx="3531">
                  <c:v>61.79999999999994</c:v>
                </c:pt>
                <c:pt idx="3532">
                  <c:v>59.600000000000009</c:v>
                </c:pt>
                <c:pt idx="3533">
                  <c:v>59.000000000000071</c:v>
                </c:pt>
                <c:pt idx="3534">
                  <c:v>59.700000000000045</c:v>
                </c:pt>
                <c:pt idx="3535">
                  <c:v>59.19999999999996</c:v>
                </c:pt>
                <c:pt idx="3536">
                  <c:v>59.600000000000009</c:v>
                </c:pt>
                <c:pt idx="3537">
                  <c:v>58.699999999999974</c:v>
                </c:pt>
                <c:pt idx="3538">
                  <c:v>57.399999999999984</c:v>
                </c:pt>
                <c:pt idx="3539">
                  <c:v>60.000000000000057</c:v>
                </c:pt>
                <c:pt idx="3540">
                  <c:v>59.200000000000053</c:v>
                </c:pt>
                <c:pt idx="3541">
                  <c:v>57.700000000000088</c:v>
                </c:pt>
                <c:pt idx="3542">
                  <c:v>55.700000000000038</c:v>
                </c:pt>
                <c:pt idx="3543">
                  <c:v>59.700000000000045</c:v>
                </c:pt>
                <c:pt idx="3544">
                  <c:v>60.099999999999994</c:v>
                </c:pt>
                <c:pt idx="3545">
                  <c:v>59.19999999999996</c:v>
                </c:pt>
                <c:pt idx="3546">
                  <c:v>58.599999999999937</c:v>
                </c:pt>
                <c:pt idx="3547">
                  <c:v>58.000000000000007</c:v>
                </c:pt>
                <c:pt idx="3548">
                  <c:v>58.199999999999989</c:v>
                </c:pt>
                <c:pt idx="3549">
                  <c:v>58.60000000000003</c:v>
                </c:pt>
                <c:pt idx="3550">
                  <c:v>60.9</c:v>
                </c:pt>
                <c:pt idx="3551">
                  <c:v>62.5</c:v>
                </c:pt>
                <c:pt idx="3552">
                  <c:v>61.7</c:v>
                </c:pt>
                <c:pt idx="3553">
                  <c:v>62.400000000000055</c:v>
                </c:pt>
                <c:pt idx="3554">
                  <c:v>62.199999999999989</c:v>
                </c:pt>
                <c:pt idx="3555">
                  <c:v>62.599999999999945</c:v>
                </c:pt>
                <c:pt idx="3556">
                  <c:v>63.999999999999972</c:v>
                </c:pt>
                <c:pt idx="3557">
                  <c:v>63.20000000000006</c:v>
                </c:pt>
                <c:pt idx="3558">
                  <c:v>63.500000000000071</c:v>
                </c:pt>
                <c:pt idx="3559">
                  <c:v>62.999999999999986</c:v>
                </c:pt>
                <c:pt idx="3560">
                  <c:v>62.300000000000026</c:v>
                </c:pt>
                <c:pt idx="3561">
                  <c:v>61.299999999999955</c:v>
                </c:pt>
                <c:pt idx="3562">
                  <c:v>62.099999999999952</c:v>
                </c:pt>
                <c:pt idx="3563">
                  <c:v>60.499999999999957</c:v>
                </c:pt>
                <c:pt idx="3564">
                  <c:v>59.499999999999972</c:v>
                </c:pt>
                <c:pt idx="3565">
                  <c:v>57.899999999999977</c:v>
                </c:pt>
                <c:pt idx="3566">
                  <c:v>56.299999999999969</c:v>
                </c:pt>
                <c:pt idx="3567">
                  <c:v>58.70000000000006</c:v>
                </c:pt>
                <c:pt idx="3568">
                  <c:v>60.299999999999976</c:v>
                </c:pt>
                <c:pt idx="3569">
                  <c:v>59.999999999999964</c:v>
                </c:pt>
                <c:pt idx="3570">
                  <c:v>60.099999999999994</c:v>
                </c:pt>
                <c:pt idx="3571">
                  <c:v>60.700000000000017</c:v>
                </c:pt>
                <c:pt idx="3572">
                  <c:v>60.400000000000006</c:v>
                </c:pt>
                <c:pt idx="3573">
                  <c:v>60.700000000000017</c:v>
                </c:pt>
                <c:pt idx="3574">
                  <c:v>60.999999999999943</c:v>
                </c:pt>
                <c:pt idx="3575">
                  <c:v>58.099999999999952</c:v>
                </c:pt>
                <c:pt idx="3576">
                  <c:v>59.19999999999996</c:v>
                </c:pt>
                <c:pt idx="3577">
                  <c:v>59.399999999999942</c:v>
                </c:pt>
                <c:pt idx="3578">
                  <c:v>59.400000000000034</c:v>
                </c:pt>
                <c:pt idx="3579">
                  <c:v>58.300000000000018</c:v>
                </c:pt>
                <c:pt idx="3580">
                  <c:v>62.800000000000011</c:v>
                </c:pt>
                <c:pt idx="3581">
                  <c:v>61.79999999999994</c:v>
                </c:pt>
                <c:pt idx="3582">
                  <c:v>61.09999999999998</c:v>
                </c:pt>
                <c:pt idx="3583">
                  <c:v>60.9</c:v>
                </c:pt>
                <c:pt idx="3584">
                  <c:v>60.099999999999994</c:v>
                </c:pt>
                <c:pt idx="3585">
                  <c:v>61.20000000000001</c:v>
                </c:pt>
                <c:pt idx="3586">
                  <c:v>61.900000000000063</c:v>
                </c:pt>
                <c:pt idx="3587">
                  <c:v>60.9</c:v>
                </c:pt>
                <c:pt idx="3588">
                  <c:v>63.100000000000023</c:v>
                </c:pt>
                <c:pt idx="3589">
                  <c:v>64.199999999999946</c:v>
                </c:pt>
                <c:pt idx="3590">
                  <c:v>63.000000000000078</c:v>
                </c:pt>
                <c:pt idx="3591">
                  <c:v>61.599999999999966</c:v>
                </c:pt>
                <c:pt idx="3592">
                  <c:v>61.7</c:v>
                </c:pt>
                <c:pt idx="3593">
                  <c:v>64.099999999999994</c:v>
                </c:pt>
                <c:pt idx="3594">
                  <c:v>64.099999999999994</c:v>
                </c:pt>
                <c:pt idx="3595">
                  <c:v>63.600000000000009</c:v>
                </c:pt>
                <c:pt idx="3596">
                  <c:v>65.200000000000017</c:v>
                </c:pt>
                <c:pt idx="3597">
                  <c:v>64.599999999999994</c:v>
                </c:pt>
                <c:pt idx="3598">
                  <c:v>63.499999999999979</c:v>
                </c:pt>
                <c:pt idx="3599">
                  <c:v>63.20000000000006</c:v>
                </c:pt>
                <c:pt idx="3600">
                  <c:v>63.199999999999967</c:v>
                </c:pt>
                <c:pt idx="3601">
                  <c:v>62.099999999999952</c:v>
                </c:pt>
                <c:pt idx="3602">
                  <c:v>63.90000000000002</c:v>
                </c:pt>
                <c:pt idx="3603">
                  <c:v>64.39999999999992</c:v>
                </c:pt>
                <c:pt idx="3604">
                  <c:v>63.79999999999999</c:v>
                </c:pt>
                <c:pt idx="3605">
                  <c:v>62.600000000000037</c:v>
                </c:pt>
                <c:pt idx="3606">
                  <c:v>61.899999999999977</c:v>
                </c:pt>
                <c:pt idx="3607">
                  <c:v>59.800000000000075</c:v>
                </c:pt>
                <c:pt idx="3608">
                  <c:v>60.299999999999976</c:v>
                </c:pt>
                <c:pt idx="3609">
                  <c:v>58.60000000000003</c:v>
                </c:pt>
                <c:pt idx="3610">
                  <c:v>55.399999999999935</c:v>
                </c:pt>
                <c:pt idx="3611">
                  <c:v>54.199999999999982</c:v>
                </c:pt>
                <c:pt idx="3612">
                  <c:v>50.599999999999937</c:v>
                </c:pt>
                <c:pt idx="3613">
                  <c:v>50.299999999999926</c:v>
                </c:pt>
                <c:pt idx="3614">
                  <c:v>50.899999999999949</c:v>
                </c:pt>
                <c:pt idx="3615">
                  <c:v>47.40000000000002</c:v>
                </c:pt>
                <c:pt idx="3616">
                  <c:v>50.099999999999945</c:v>
                </c:pt>
                <c:pt idx="3617">
                  <c:v>50.300000000000011</c:v>
                </c:pt>
                <c:pt idx="3618">
                  <c:v>52.400000000000006</c:v>
                </c:pt>
                <c:pt idx="3619">
                  <c:v>51.999999999999957</c:v>
                </c:pt>
                <c:pt idx="3620">
                  <c:v>50</c:v>
                </c:pt>
                <c:pt idx="3621">
                  <c:v>47.40000000000002</c:v>
                </c:pt>
                <c:pt idx="3622">
                  <c:v>46.199999999999974</c:v>
                </c:pt>
                <c:pt idx="3623">
                  <c:v>46.300000000000011</c:v>
                </c:pt>
                <c:pt idx="3624">
                  <c:v>46</c:v>
                </c:pt>
                <c:pt idx="3625">
                  <c:v>47.500000000000057</c:v>
                </c:pt>
                <c:pt idx="3626">
                  <c:v>47.800000000000068</c:v>
                </c:pt>
                <c:pt idx="3627">
                  <c:v>48.200000000000017</c:v>
                </c:pt>
                <c:pt idx="3628">
                  <c:v>46</c:v>
                </c:pt>
                <c:pt idx="3629">
                  <c:v>45.500000000000007</c:v>
                </c:pt>
                <c:pt idx="3630">
                  <c:v>45.600000000000037</c:v>
                </c:pt>
                <c:pt idx="3631">
                  <c:v>47.700000000000031</c:v>
                </c:pt>
                <c:pt idx="3632">
                  <c:v>51.799999999999983</c:v>
                </c:pt>
                <c:pt idx="3633">
                  <c:v>54.200000000000074</c:v>
                </c:pt>
                <c:pt idx="3634">
                  <c:v>51.700000000000031</c:v>
                </c:pt>
                <c:pt idx="3635">
                  <c:v>51.200000000000045</c:v>
                </c:pt>
                <c:pt idx="3636">
                  <c:v>57.399999999999984</c:v>
                </c:pt>
                <c:pt idx="3637">
                  <c:v>58.999999999999986</c:v>
                </c:pt>
                <c:pt idx="3638">
                  <c:v>57.79999999999994</c:v>
                </c:pt>
                <c:pt idx="3639">
                  <c:v>57.099999999999973</c:v>
                </c:pt>
                <c:pt idx="3640">
                  <c:v>56.500000000000043</c:v>
                </c:pt>
                <c:pt idx="3641">
                  <c:v>56.500000000000043</c:v>
                </c:pt>
                <c:pt idx="3642">
                  <c:v>51.900000000000013</c:v>
                </c:pt>
                <c:pt idx="3643">
                  <c:v>52.600000000000065</c:v>
                </c:pt>
                <c:pt idx="3644">
                  <c:v>50.400000000000048</c:v>
                </c:pt>
                <c:pt idx="3645">
                  <c:v>50.600000000000023</c:v>
                </c:pt>
                <c:pt idx="3646">
                  <c:v>50.600000000000023</c:v>
                </c:pt>
                <c:pt idx="3647">
                  <c:v>51.200000000000045</c:v>
                </c:pt>
                <c:pt idx="3648">
                  <c:v>49.900000000000055</c:v>
                </c:pt>
                <c:pt idx="3649">
                  <c:v>50.8</c:v>
                </c:pt>
                <c:pt idx="3650">
                  <c:v>54.999999999999986</c:v>
                </c:pt>
                <c:pt idx="3651">
                  <c:v>54.399999999999963</c:v>
                </c:pt>
                <c:pt idx="3652">
                  <c:v>57.800000000000026</c:v>
                </c:pt>
                <c:pt idx="3653">
                  <c:v>56.200000000000031</c:v>
                </c:pt>
                <c:pt idx="3654">
                  <c:v>57.79999999999994</c:v>
                </c:pt>
                <c:pt idx="3655">
                  <c:v>59.100000000000023</c:v>
                </c:pt>
                <c:pt idx="3656">
                  <c:v>60.300000000000068</c:v>
                </c:pt>
                <c:pt idx="3657">
                  <c:v>57.500000000000014</c:v>
                </c:pt>
                <c:pt idx="3658">
                  <c:v>56.799999999999962</c:v>
                </c:pt>
                <c:pt idx="3659">
                  <c:v>56.39999999999992</c:v>
                </c:pt>
                <c:pt idx="3660">
                  <c:v>55.100000000000016</c:v>
                </c:pt>
                <c:pt idx="3661">
                  <c:v>57.2</c:v>
                </c:pt>
                <c:pt idx="3662">
                  <c:v>57.299999999999955</c:v>
                </c:pt>
                <c:pt idx="3663">
                  <c:v>56.899999999999991</c:v>
                </c:pt>
                <c:pt idx="3664">
                  <c:v>57.399999999999984</c:v>
                </c:pt>
                <c:pt idx="3665">
                  <c:v>56.200000000000031</c:v>
                </c:pt>
                <c:pt idx="3666">
                  <c:v>58.300000000000018</c:v>
                </c:pt>
                <c:pt idx="3667">
                  <c:v>54.500000000000085</c:v>
                </c:pt>
                <c:pt idx="3668">
                  <c:v>56.099999999999994</c:v>
                </c:pt>
                <c:pt idx="3669">
                  <c:v>56.800000000000054</c:v>
                </c:pt>
                <c:pt idx="3670">
                  <c:v>59.999999999999964</c:v>
                </c:pt>
                <c:pt idx="3671">
                  <c:v>59.100000000000023</c:v>
                </c:pt>
                <c:pt idx="3672">
                  <c:v>59.399999999999942</c:v>
                </c:pt>
                <c:pt idx="3673">
                  <c:v>58.5</c:v>
                </c:pt>
                <c:pt idx="3674">
                  <c:v>57.30000000000004</c:v>
                </c:pt>
                <c:pt idx="3675">
                  <c:v>56.600000000000072</c:v>
                </c:pt>
                <c:pt idx="3676">
                  <c:v>57.399999999999984</c:v>
                </c:pt>
                <c:pt idx="3677">
                  <c:v>56.59999999999998</c:v>
                </c:pt>
                <c:pt idx="3678">
                  <c:v>56.59999999999998</c:v>
                </c:pt>
                <c:pt idx="3679">
                  <c:v>54.699999999999974</c:v>
                </c:pt>
                <c:pt idx="3680">
                  <c:v>54.899999999999949</c:v>
                </c:pt>
                <c:pt idx="3681">
                  <c:v>55.600000000000009</c:v>
                </c:pt>
                <c:pt idx="3682">
                  <c:v>50.300000000000011</c:v>
                </c:pt>
                <c:pt idx="3683">
                  <c:v>50.299999999999926</c:v>
                </c:pt>
                <c:pt idx="3684">
                  <c:v>50.499999999999986</c:v>
                </c:pt>
                <c:pt idx="3685">
                  <c:v>50.300000000000011</c:v>
                </c:pt>
                <c:pt idx="3686">
                  <c:v>50.999999999999979</c:v>
                </c:pt>
                <c:pt idx="3687">
                  <c:v>54.900000000000034</c:v>
                </c:pt>
                <c:pt idx="3688">
                  <c:v>53.000000000000028</c:v>
                </c:pt>
                <c:pt idx="3689">
                  <c:v>53.800000000000026</c:v>
                </c:pt>
                <c:pt idx="3690">
                  <c:v>52.700000000000017</c:v>
                </c:pt>
                <c:pt idx="3691">
                  <c:v>48.80000000000004</c:v>
                </c:pt>
                <c:pt idx="3692">
                  <c:v>49.300000000000033</c:v>
                </c:pt>
                <c:pt idx="3693">
                  <c:v>46.59999999999993</c:v>
                </c:pt>
                <c:pt idx="3694">
                  <c:v>47.299999999999983</c:v>
                </c:pt>
                <c:pt idx="3695">
                  <c:v>47.999999999999957</c:v>
                </c:pt>
                <c:pt idx="3696">
                  <c:v>48.999999999999929</c:v>
                </c:pt>
                <c:pt idx="3697">
                  <c:v>48.70000000000001</c:v>
                </c:pt>
                <c:pt idx="3698">
                  <c:v>47.699999999999946</c:v>
                </c:pt>
                <c:pt idx="3699">
                  <c:v>46.500000000000071</c:v>
                </c:pt>
                <c:pt idx="3700">
                  <c:v>48.099999999999987</c:v>
                </c:pt>
                <c:pt idx="3701">
                  <c:v>50.499999999999986</c:v>
                </c:pt>
                <c:pt idx="3702">
                  <c:v>53.800000000000026</c:v>
                </c:pt>
                <c:pt idx="3703">
                  <c:v>54.300000000000011</c:v>
                </c:pt>
                <c:pt idx="3704">
                  <c:v>53.000000000000028</c:v>
                </c:pt>
                <c:pt idx="3705">
                  <c:v>52.10000000000008</c:v>
                </c:pt>
                <c:pt idx="3706">
                  <c:v>52.899999999999991</c:v>
                </c:pt>
                <c:pt idx="3707">
                  <c:v>49.099999999999966</c:v>
                </c:pt>
                <c:pt idx="3708">
                  <c:v>47.000000000000064</c:v>
                </c:pt>
                <c:pt idx="3709">
                  <c:v>46.600000000000023</c:v>
                </c:pt>
                <c:pt idx="3710">
                  <c:v>45.300000000000026</c:v>
                </c:pt>
                <c:pt idx="3711">
                  <c:v>42.600000000000016</c:v>
                </c:pt>
                <c:pt idx="3712">
                  <c:v>46.399999999999949</c:v>
                </c:pt>
                <c:pt idx="3713">
                  <c:v>46.199999999999974</c:v>
                </c:pt>
                <c:pt idx="3714">
                  <c:v>48.300000000000054</c:v>
                </c:pt>
                <c:pt idx="3715">
                  <c:v>47.900000000000006</c:v>
                </c:pt>
                <c:pt idx="3716">
                  <c:v>47.40000000000002</c:v>
                </c:pt>
                <c:pt idx="3717">
                  <c:v>47.599999999999994</c:v>
                </c:pt>
                <c:pt idx="3718">
                  <c:v>48.59999999999998</c:v>
                </c:pt>
                <c:pt idx="3719">
                  <c:v>46.999999999999972</c:v>
                </c:pt>
                <c:pt idx="3720">
                  <c:v>47.799999999999976</c:v>
                </c:pt>
                <c:pt idx="3721">
                  <c:v>48.299999999999969</c:v>
                </c:pt>
                <c:pt idx="3722">
                  <c:v>47.699999999999946</c:v>
                </c:pt>
                <c:pt idx="3723">
                  <c:v>47.799999999999976</c:v>
                </c:pt>
                <c:pt idx="3724">
                  <c:v>45.099999999999966</c:v>
                </c:pt>
                <c:pt idx="3725">
                  <c:v>44.399999999999991</c:v>
                </c:pt>
                <c:pt idx="3726">
                  <c:v>43.900000000000006</c:v>
                </c:pt>
                <c:pt idx="3727">
                  <c:v>44.200000000000017</c:v>
                </c:pt>
                <c:pt idx="3728">
                  <c:v>45.600000000000037</c:v>
                </c:pt>
                <c:pt idx="3729">
                  <c:v>44.499999999999943</c:v>
                </c:pt>
                <c:pt idx="3730">
                  <c:v>42.600000000000016</c:v>
                </c:pt>
                <c:pt idx="3731">
                  <c:v>41.000000000000014</c:v>
                </c:pt>
                <c:pt idx="3732">
                  <c:v>41.199999999999989</c:v>
                </c:pt>
                <c:pt idx="3733">
                  <c:v>40.200000000000017</c:v>
                </c:pt>
                <c:pt idx="3734">
                  <c:v>41.400000000000063</c:v>
                </c:pt>
                <c:pt idx="3735">
                  <c:v>43.299999999999983</c:v>
                </c:pt>
                <c:pt idx="3736">
                  <c:v>44.399999999999991</c:v>
                </c:pt>
                <c:pt idx="3737">
                  <c:v>42.100000000000023</c:v>
                </c:pt>
                <c:pt idx="3738">
                  <c:v>41.300000000000026</c:v>
                </c:pt>
                <c:pt idx="3739">
                  <c:v>39.299999999999983</c:v>
                </c:pt>
                <c:pt idx="3740">
                  <c:v>37.100000000000044</c:v>
                </c:pt>
                <c:pt idx="3741">
                  <c:v>40.299999999999955</c:v>
                </c:pt>
                <c:pt idx="3742">
                  <c:v>41.600000000000037</c:v>
                </c:pt>
                <c:pt idx="3743">
                  <c:v>43.200000000000038</c:v>
                </c:pt>
                <c:pt idx="3744">
                  <c:v>44.899999999999984</c:v>
                </c:pt>
                <c:pt idx="3745">
                  <c:v>44.7</c:v>
                </c:pt>
                <c:pt idx="3746">
                  <c:v>43.900000000000006</c:v>
                </c:pt>
                <c:pt idx="3747">
                  <c:v>44.200000000000017</c:v>
                </c:pt>
                <c:pt idx="3748">
                  <c:v>47.599999999999994</c:v>
                </c:pt>
                <c:pt idx="3749">
                  <c:v>45.000000000000014</c:v>
                </c:pt>
                <c:pt idx="3750">
                  <c:v>48.59999999999998</c:v>
                </c:pt>
                <c:pt idx="3751">
                  <c:v>50.899999999999949</c:v>
                </c:pt>
                <c:pt idx="3752">
                  <c:v>52.400000000000006</c:v>
                </c:pt>
                <c:pt idx="3753">
                  <c:v>52.500000000000036</c:v>
                </c:pt>
                <c:pt idx="3754">
                  <c:v>51.700000000000031</c:v>
                </c:pt>
                <c:pt idx="3755">
                  <c:v>51.6</c:v>
                </c:pt>
                <c:pt idx="3756">
                  <c:v>49.2</c:v>
                </c:pt>
                <c:pt idx="3757">
                  <c:v>45.29999999999994</c:v>
                </c:pt>
                <c:pt idx="3758">
                  <c:v>45.899999999999963</c:v>
                </c:pt>
                <c:pt idx="3759">
                  <c:v>44.7</c:v>
                </c:pt>
                <c:pt idx="3760">
                  <c:v>44.199999999999932</c:v>
                </c:pt>
                <c:pt idx="3761">
                  <c:v>43.40000000000002</c:v>
                </c:pt>
                <c:pt idx="3762">
                  <c:v>42.999999999999972</c:v>
                </c:pt>
                <c:pt idx="3763">
                  <c:v>39.799999999999969</c:v>
                </c:pt>
                <c:pt idx="3764">
                  <c:v>40.299999999999955</c:v>
                </c:pt>
                <c:pt idx="3765">
                  <c:v>41.199999999999989</c:v>
                </c:pt>
                <c:pt idx="3766">
                  <c:v>38.999999999999972</c:v>
                </c:pt>
                <c:pt idx="3767">
                  <c:v>42.499999999999986</c:v>
                </c:pt>
                <c:pt idx="3768">
                  <c:v>41.699999999999982</c:v>
                </c:pt>
                <c:pt idx="3769">
                  <c:v>40.700000000000003</c:v>
                </c:pt>
                <c:pt idx="3770">
                  <c:v>40.499999999999936</c:v>
                </c:pt>
                <c:pt idx="3771">
                  <c:v>39.300000000000068</c:v>
                </c:pt>
                <c:pt idx="3772">
                  <c:v>39.400000000000013</c:v>
                </c:pt>
                <c:pt idx="3773">
                  <c:v>38.600000000000009</c:v>
                </c:pt>
                <c:pt idx="3774">
                  <c:v>39.000000000000057</c:v>
                </c:pt>
                <c:pt idx="3775">
                  <c:v>39.299999999999983</c:v>
                </c:pt>
                <c:pt idx="3776">
                  <c:v>41.100000000000051</c:v>
                </c:pt>
                <c:pt idx="3777">
                  <c:v>44.80000000000004</c:v>
                </c:pt>
                <c:pt idx="3778">
                  <c:v>42.499999999999986</c:v>
                </c:pt>
                <c:pt idx="3779">
                  <c:v>43.200000000000038</c:v>
                </c:pt>
                <c:pt idx="3780">
                  <c:v>41.5</c:v>
                </c:pt>
                <c:pt idx="3781">
                  <c:v>38.899999999999935</c:v>
                </c:pt>
                <c:pt idx="3782">
                  <c:v>38.199999999999967</c:v>
                </c:pt>
                <c:pt idx="3783">
                  <c:v>38.400000000000034</c:v>
                </c:pt>
                <c:pt idx="3784">
                  <c:v>36.09999999999998</c:v>
                </c:pt>
                <c:pt idx="3785">
                  <c:v>36.79999999999994</c:v>
                </c:pt>
                <c:pt idx="3786">
                  <c:v>37.199999999999989</c:v>
                </c:pt>
                <c:pt idx="3787">
                  <c:v>37.399999999999963</c:v>
                </c:pt>
                <c:pt idx="3788">
                  <c:v>34.100000000000023</c:v>
                </c:pt>
                <c:pt idx="3789">
                  <c:v>33.199999999999989</c:v>
                </c:pt>
                <c:pt idx="3790">
                  <c:v>33.800000000000011</c:v>
                </c:pt>
                <c:pt idx="3791">
                  <c:v>32.899999999999977</c:v>
                </c:pt>
                <c:pt idx="3792">
                  <c:v>33.999999999999986</c:v>
                </c:pt>
                <c:pt idx="3793">
                  <c:v>35.300000000000068</c:v>
                </c:pt>
                <c:pt idx="3794">
                  <c:v>34.09999999999993</c:v>
                </c:pt>
                <c:pt idx="3795">
                  <c:v>30.299999999999994</c:v>
                </c:pt>
                <c:pt idx="3796">
                  <c:v>28.900000000000059</c:v>
                </c:pt>
                <c:pt idx="3797">
                  <c:v>30.19999999999996</c:v>
                </c:pt>
                <c:pt idx="3798">
                  <c:v>31.600000000000072</c:v>
                </c:pt>
                <c:pt idx="3799">
                  <c:v>30.900000000000016</c:v>
                </c:pt>
                <c:pt idx="3800">
                  <c:v>31.80000000000005</c:v>
                </c:pt>
                <c:pt idx="3801">
                  <c:v>29.699999999999971</c:v>
                </c:pt>
                <c:pt idx="3802">
                  <c:v>28.300000000000036</c:v>
                </c:pt>
                <c:pt idx="3803">
                  <c:v>30.899999999999928</c:v>
                </c:pt>
                <c:pt idx="3804">
                  <c:v>32.200000000000003</c:v>
                </c:pt>
                <c:pt idx="3805">
                  <c:v>31.799999999999962</c:v>
                </c:pt>
                <c:pt idx="3806">
                  <c:v>31.80000000000005</c:v>
                </c:pt>
                <c:pt idx="3807">
                  <c:v>32.299999999999955</c:v>
                </c:pt>
                <c:pt idx="3808">
                  <c:v>37.800000000000011</c:v>
                </c:pt>
                <c:pt idx="3809">
                  <c:v>39.900000000000006</c:v>
                </c:pt>
                <c:pt idx="3810">
                  <c:v>40.299999999999955</c:v>
                </c:pt>
                <c:pt idx="3811">
                  <c:v>42.199999999999974</c:v>
                </c:pt>
                <c:pt idx="3812">
                  <c:v>38.600000000000009</c:v>
                </c:pt>
                <c:pt idx="3813">
                  <c:v>41.899999999999963</c:v>
                </c:pt>
                <c:pt idx="3814">
                  <c:v>40.09999999999998</c:v>
                </c:pt>
                <c:pt idx="3815">
                  <c:v>38.400000000000034</c:v>
                </c:pt>
                <c:pt idx="3816">
                  <c:v>37.300000000000026</c:v>
                </c:pt>
                <c:pt idx="3817">
                  <c:v>39.900000000000006</c:v>
                </c:pt>
                <c:pt idx="3818">
                  <c:v>42.899999999999935</c:v>
                </c:pt>
                <c:pt idx="3819">
                  <c:v>40.500000000000028</c:v>
                </c:pt>
                <c:pt idx="3820">
                  <c:v>41.199999999999989</c:v>
                </c:pt>
                <c:pt idx="3821">
                  <c:v>37.999999999999986</c:v>
                </c:pt>
                <c:pt idx="3822">
                  <c:v>37.100000000000044</c:v>
                </c:pt>
                <c:pt idx="3823">
                  <c:v>38.400000000000034</c:v>
                </c:pt>
                <c:pt idx="3824">
                  <c:v>37.5</c:v>
                </c:pt>
                <c:pt idx="3825">
                  <c:v>36.700000000000003</c:v>
                </c:pt>
                <c:pt idx="3826">
                  <c:v>36.199999999999918</c:v>
                </c:pt>
                <c:pt idx="3827">
                  <c:v>36.599999999999966</c:v>
                </c:pt>
                <c:pt idx="3828">
                  <c:v>39.499999999999957</c:v>
                </c:pt>
                <c:pt idx="3829">
                  <c:v>37.099999999999952</c:v>
                </c:pt>
                <c:pt idx="3830">
                  <c:v>36.79999999999994</c:v>
                </c:pt>
                <c:pt idx="3831">
                  <c:v>38.400000000000034</c:v>
                </c:pt>
                <c:pt idx="3832">
                  <c:v>39.299999999999983</c:v>
                </c:pt>
                <c:pt idx="3833">
                  <c:v>37.000000000000014</c:v>
                </c:pt>
                <c:pt idx="3834">
                  <c:v>37.199999999999989</c:v>
                </c:pt>
                <c:pt idx="3835">
                  <c:v>31.099999999999994</c:v>
                </c:pt>
                <c:pt idx="3836">
                  <c:v>31.700000000000017</c:v>
                </c:pt>
                <c:pt idx="3837">
                  <c:v>30.499999999999972</c:v>
                </c:pt>
                <c:pt idx="3838">
                  <c:v>28.299999999999947</c:v>
                </c:pt>
                <c:pt idx="3839">
                  <c:v>27.59999999999998</c:v>
                </c:pt>
                <c:pt idx="3840">
                  <c:v>27.700000000000014</c:v>
                </c:pt>
                <c:pt idx="3841">
                  <c:v>26.999999999999957</c:v>
                </c:pt>
                <c:pt idx="3842">
                  <c:v>30.400000000000027</c:v>
                </c:pt>
                <c:pt idx="3843">
                  <c:v>30.100000000000016</c:v>
                </c:pt>
                <c:pt idx="3844">
                  <c:v>30.799999999999983</c:v>
                </c:pt>
                <c:pt idx="3845">
                  <c:v>32.399999999999984</c:v>
                </c:pt>
                <c:pt idx="3846">
                  <c:v>29.800000000000004</c:v>
                </c:pt>
                <c:pt idx="3847">
                  <c:v>27.700000000000014</c:v>
                </c:pt>
                <c:pt idx="3848">
                  <c:v>30.999999999999961</c:v>
                </c:pt>
                <c:pt idx="3849">
                  <c:v>29.499999999999993</c:v>
                </c:pt>
                <c:pt idx="3850">
                  <c:v>28.800000000000026</c:v>
                </c:pt>
                <c:pt idx="3851">
                  <c:v>30.900000000000016</c:v>
                </c:pt>
                <c:pt idx="3852">
                  <c:v>30.300000000000082</c:v>
                </c:pt>
                <c:pt idx="3853">
                  <c:v>30.499999999999972</c:v>
                </c:pt>
                <c:pt idx="3854">
                  <c:v>30.900000000000016</c:v>
                </c:pt>
                <c:pt idx="3855">
                  <c:v>27.700000000000014</c:v>
                </c:pt>
                <c:pt idx="3856">
                  <c:v>28.300000000000036</c:v>
                </c:pt>
                <c:pt idx="3857">
                  <c:v>27.899999999999991</c:v>
                </c:pt>
                <c:pt idx="3858">
                  <c:v>26.800000000000068</c:v>
                </c:pt>
                <c:pt idx="3859">
                  <c:v>25.900000000000034</c:v>
                </c:pt>
                <c:pt idx="3860">
                  <c:v>24.400000000000066</c:v>
                </c:pt>
                <c:pt idx="3861">
                  <c:v>23.500000000000032</c:v>
                </c:pt>
                <c:pt idx="3862">
                  <c:v>24.2</c:v>
                </c:pt>
                <c:pt idx="3863">
                  <c:v>23.799999999999955</c:v>
                </c:pt>
                <c:pt idx="3864">
                  <c:v>27.400000000000002</c:v>
                </c:pt>
                <c:pt idx="3865">
                  <c:v>25.900000000000034</c:v>
                </c:pt>
                <c:pt idx="3866">
                  <c:v>28.000000000000025</c:v>
                </c:pt>
                <c:pt idx="3867">
                  <c:v>23.4</c:v>
                </c:pt>
                <c:pt idx="3868">
                  <c:v>21.899999999999942</c:v>
                </c:pt>
                <c:pt idx="3869">
                  <c:v>21.700000000000053</c:v>
                </c:pt>
                <c:pt idx="3870">
                  <c:v>23.799999999999955</c:v>
                </c:pt>
                <c:pt idx="3871">
                  <c:v>22.999999999999954</c:v>
                </c:pt>
                <c:pt idx="3872">
                  <c:v>19.099999999999984</c:v>
                </c:pt>
                <c:pt idx="3873">
                  <c:v>20.600000000000041</c:v>
                </c:pt>
                <c:pt idx="3874">
                  <c:v>18.499999999999961</c:v>
                </c:pt>
                <c:pt idx="3875">
                  <c:v>18.499999999999961</c:v>
                </c:pt>
                <c:pt idx="3876">
                  <c:v>18.100000000000005</c:v>
                </c:pt>
                <c:pt idx="3877">
                  <c:v>18.700000000000028</c:v>
                </c:pt>
                <c:pt idx="3878">
                  <c:v>19.099999999999984</c:v>
                </c:pt>
                <c:pt idx="3879">
                  <c:v>15.299999999999958</c:v>
                </c:pt>
                <c:pt idx="3880">
                  <c:v>14.500000000000046</c:v>
                </c:pt>
                <c:pt idx="3881">
                  <c:v>13.200000000000056</c:v>
                </c:pt>
                <c:pt idx="3882">
                  <c:v>11.599999999999966</c:v>
                </c:pt>
                <c:pt idx="3883">
                  <c:v>14.900000000000002</c:v>
                </c:pt>
                <c:pt idx="3884">
                  <c:v>14.000000000000057</c:v>
                </c:pt>
                <c:pt idx="3885">
                  <c:v>14.199999999999946</c:v>
                </c:pt>
                <c:pt idx="3886">
                  <c:v>12.299999999999933</c:v>
                </c:pt>
                <c:pt idx="3887">
                  <c:v>11.599999999999966</c:v>
                </c:pt>
                <c:pt idx="3888">
                  <c:v>13.600000000000012</c:v>
                </c:pt>
                <c:pt idx="3889">
                  <c:v>8.9999999999999858</c:v>
                </c:pt>
                <c:pt idx="3890">
                  <c:v>9.7999999999999865</c:v>
                </c:pt>
                <c:pt idx="3891">
                  <c:v>11.500000000000021</c:v>
                </c:pt>
                <c:pt idx="3892">
                  <c:v>14.200000000000035</c:v>
                </c:pt>
                <c:pt idx="3893">
                  <c:v>11.7</c:v>
                </c:pt>
                <c:pt idx="3894">
                  <c:v>13.199999999999967</c:v>
                </c:pt>
                <c:pt idx="3895">
                  <c:v>14.300000000000068</c:v>
                </c:pt>
                <c:pt idx="3896">
                  <c:v>16.500000000000004</c:v>
                </c:pt>
                <c:pt idx="3897">
                  <c:v>14.800000000000058</c:v>
                </c:pt>
                <c:pt idx="3898">
                  <c:v>13.399999999999945</c:v>
                </c:pt>
                <c:pt idx="3899">
                  <c:v>12.5</c:v>
                </c:pt>
                <c:pt idx="3900">
                  <c:v>10.299999999999976</c:v>
                </c:pt>
                <c:pt idx="3901">
                  <c:v>11.20000000000001</c:v>
                </c:pt>
                <c:pt idx="3902">
                  <c:v>9.5999999999999197</c:v>
                </c:pt>
                <c:pt idx="3903">
                  <c:v>8.2999999999999297</c:v>
                </c:pt>
                <c:pt idx="3904">
                  <c:v>3.2000000000000028</c:v>
                </c:pt>
                <c:pt idx="3905">
                  <c:v>5.400000000000027</c:v>
                </c:pt>
                <c:pt idx="3906">
                  <c:v>6.4000000000000057</c:v>
                </c:pt>
                <c:pt idx="3907">
                  <c:v>7.299999999999951</c:v>
                </c:pt>
                <c:pt idx="3908">
                  <c:v>6.6999999999999282</c:v>
                </c:pt>
                <c:pt idx="3909">
                  <c:v>7.1000000000000618</c:v>
                </c:pt>
                <c:pt idx="3910">
                  <c:v>9.6000000000000085</c:v>
                </c:pt>
                <c:pt idx="3911">
                  <c:v>9.6000000000000085</c:v>
                </c:pt>
                <c:pt idx="3912">
                  <c:v>10.599999999999987</c:v>
                </c:pt>
                <c:pt idx="3913">
                  <c:v>8.6000000000000298</c:v>
                </c:pt>
                <c:pt idx="3914">
                  <c:v>5.400000000000027</c:v>
                </c:pt>
                <c:pt idx="3915">
                  <c:v>8.2999999999999297</c:v>
                </c:pt>
                <c:pt idx="3916">
                  <c:v>12.000000000000011</c:v>
                </c:pt>
                <c:pt idx="3917">
                  <c:v>17.999999999999972</c:v>
                </c:pt>
                <c:pt idx="3918">
                  <c:v>25</c:v>
                </c:pt>
                <c:pt idx="3919">
                  <c:v>19.299999999999962</c:v>
                </c:pt>
                <c:pt idx="3920">
                  <c:v>17.999999999999972</c:v>
                </c:pt>
                <c:pt idx="3921">
                  <c:v>17.300000000000004</c:v>
                </c:pt>
                <c:pt idx="3922">
                  <c:v>20.500000000000007</c:v>
                </c:pt>
                <c:pt idx="3923">
                  <c:v>18.700000000000028</c:v>
                </c:pt>
                <c:pt idx="3924">
                  <c:v>19.099999999999984</c:v>
                </c:pt>
                <c:pt idx="3925">
                  <c:v>19.899999999999984</c:v>
                </c:pt>
                <c:pt idx="3926">
                  <c:v>22.000000000000064</c:v>
                </c:pt>
                <c:pt idx="3927">
                  <c:v>25.8</c:v>
                </c:pt>
                <c:pt idx="3928">
                  <c:v>28.500000000000014</c:v>
                </c:pt>
                <c:pt idx="3929">
                  <c:v>24.899999999999967</c:v>
                </c:pt>
                <c:pt idx="3930">
                  <c:v>22.500000000000053</c:v>
                </c:pt>
                <c:pt idx="3931">
                  <c:v>24.500000000000011</c:v>
                </c:pt>
                <c:pt idx="3932">
                  <c:v>22.900000000000009</c:v>
                </c:pt>
                <c:pt idx="3933">
                  <c:v>20.099999999999962</c:v>
                </c:pt>
                <c:pt idx="3934">
                  <c:v>21.199999999999974</c:v>
                </c:pt>
                <c:pt idx="3935">
                  <c:v>22.599999999999998</c:v>
                </c:pt>
                <c:pt idx="3936">
                  <c:v>23.899999999999988</c:v>
                </c:pt>
                <c:pt idx="3937">
                  <c:v>26.400000000000023</c:v>
                </c:pt>
                <c:pt idx="3938">
                  <c:v>25.499999999999989</c:v>
                </c:pt>
                <c:pt idx="3939">
                  <c:v>24.900000000000055</c:v>
                </c:pt>
                <c:pt idx="3940">
                  <c:v>22.40000000000002</c:v>
                </c:pt>
                <c:pt idx="3941">
                  <c:v>20.099999999999962</c:v>
                </c:pt>
                <c:pt idx="3942">
                  <c:v>16.100000000000048</c:v>
                </c:pt>
                <c:pt idx="3943">
                  <c:v>14.900000000000002</c:v>
                </c:pt>
                <c:pt idx="3944">
                  <c:v>13.79999999999999</c:v>
                </c:pt>
                <c:pt idx="3945">
                  <c:v>11.20000000000001</c:v>
                </c:pt>
                <c:pt idx="3946">
                  <c:v>12.5</c:v>
                </c:pt>
                <c:pt idx="3947">
                  <c:v>12.399999999999967</c:v>
                </c:pt>
                <c:pt idx="3948">
                  <c:v>14.800000000000058</c:v>
                </c:pt>
                <c:pt idx="3949">
                  <c:v>13.200000000000056</c:v>
                </c:pt>
                <c:pt idx="3950">
                  <c:v>9.6999999999999531</c:v>
                </c:pt>
                <c:pt idx="3951">
                  <c:v>8.8999999999999524</c:v>
                </c:pt>
                <c:pt idx="3952">
                  <c:v>8.4000000000000519</c:v>
                </c:pt>
                <c:pt idx="3953">
                  <c:v>8.3999999999999631</c:v>
                </c:pt>
                <c:pt idx="3954">
                  <c:v>12.600000000000033</c:v>
                </c:pt>
                <c:pt idx="3955">
                  <c:v>15.300000000000047</c:v>
                </c:pt>
                <c:pt idx="3956">
                  <c:v>14.900000000000002</c:v>
                </c:pt>
                <c:pt idx="3957">
                  <c:v>16.999999999999993</c:v>
                </c:pt>
                <c:pt idx="3958">
                  <c:v>14.300000000000068</c:v>
                </c:pt>
                <c:pt idx="3959">
                  <c:v>11.800000000000033</c:v>
                </c:pt>
                <c:pt idx="3960">
                  <c:v>12.400000000000055</c:v>
                </c:pt>
                <c:pt idx="3961">
                  <c:v>11.000000000000032</c:v>
                </c:pt>
                <c:pt idx="3962">
                  <c:v>8.9999999999999858</c:v>
                </c:pt>
                <c:pt idx="3963">
                  <c:v>10.299999999999976</c:v>
                </c:pt>
                <c:pt idx="3964">
                  <c:v>7.8999999999999737</c:v>
                </c:pt>
                <c:pt idx="3965">
                  <c:v>7.1000000000000618</c:v>
                </c:pt>
                <c:pt idx="3966">
                  <c:v>7.8000000000000291</c:v>
                </c:pt>
                <c:pt idx="3967">
                  <c:v>7.299999999999951</c:v>
                </c:pt>
                <c:pt idx="3968">
                  <c:v>5.2999999999999936</c:v>
                </c:pt>
                <c:pt idx="3969">
                  <c:v>4.1999999999999815</c:v>
                </c:pt>
                <c:pt idx="3970">
                  <c:v>5.1000000000000156</c:v>
                </c:pt>
                <c:pt idx="3971">
                  <c:v>7.0000000000000284</c:v>
                </c:pt>
                <c:pt idx="3972">
                  <c:v>6.7000000000000171</c:v>
                </c:pt>
                <c:pt idx="3973">
                  <c:v>5.2999999999999936</c:v>
                </c:pt>
                <c:pt idx="3974">
                  <c:v>8.3999999999999631</c:v>
                </c:pt>
                <c:pt idx="3975">
                  <c:v>9.1000000000000192</c:v>
                </c:pt>
                <c:pt idx="3976">
                  <c:v>5.7999999999999829</c:v>
                </c:pt>
                <c:pt idx="3977">
                  <c:v>3.900000000000059</c:v>
                </c:pt>
                <c:pt idx="3978">
                  <c:v>6.0000000000000497</c:v>
                </c:pt>
                <c:pt idx="3979">
                  <c:v>7.099999999999973</c:v>
                </c:pt>
                <c:pt idx="3980">
                  <c:v>7.6999999999999957</c:v>
                </c:pt>
                <c:pt idx="3981">
                  <c:v>10.400000000000009</c:v>
                </c:pt>
                <c:pt idx="3982">
                  <c:v>9.4000000000000306</c:v>
                </c:pt>
                <c:pt idx="3983">
                  <c:v>9.6000000000000085</c:v>
                </c:pt>
                <c:pt idx="3984">
                  <c:v>9.3999999999999417</c:v>
                </c:pt>
                <c:pt idx="3985">
                  <c:v>7.3000000000000398</c:v>
                </c:pt>
                <c:pt idx="3986">
                  <c:v>6.4000000000000057</c:v>
                </c:pt>
                <c:pt idx="3987">
                  <c:v>7.6999999999999957</c:v>
                </c:pt>
                <c:pt idx="3988">
                  <c:v>8.3999999999999631</c:v>
                </c:pt>
                <c:pt idx="3989">
                  <c:v>7.8000000000000291</c:v>
                </c:pt>
                <c:pt idx="3990">
                  <c:v>8.1999999999999851</c:v>
                </c:pt>
                <c:pt idx="3991">
                  <c:v>8.1999999999999851</c:v>
                </c:pt>
                <c:pt idx="3992">
                  <c:v>8.0999999999999517</c:v>
                </c:pt>
                <c:pt idx="3993">
                  <c:v>8.0000000000000071</c:v>
                </c:pt>
                <c:pt idx="3994">
                  <c:v>9.9999999999999645</c:v>
                </c:pt>
                <c:pt idx="3995">
                  <c:v>10.099999999999998</c:v>
                </c:pt>
                <c:pt idx="3996">
                  <c:v>10.300000000000065</c:v>
                </c:pt>
                <c:pt idx="3997">
                  <c:v>10.000000000000053</c:v>
                </c:pt>
                <c:pt idx="3998">
                  <c:v>8.599999999999941</c:v>
                </c:pt>
                <c:pt idx="3999">
                  <c:v>8.8999999999999524</c:v>
                </c:pt>
                <c:pt idx="4000">
                  <c:v>9.9999999999999645</c:v>
                </c:pt>
                <c:pt idx="4001">
                  <c:v>12.099999999999955</c:v>
                </c:pt>
                <c:pt idx="4002">
                  <c:v>12.5</c:v>
                </c:pt>
                <c:pt idx="4003">
                  <c:v>11.999999999999922</c:v>
                </c:pt>
                <c:pt idx="4004">
                  <c:v>12.200000000000077</c:v>
                </c:pt>
                <c:pt idx="4005">
                  <c:v>11.599999999999966</c:v>
                </c:pt>
                <c:pt idx="4006">
                  <c:v>8.1999999999999851</c:v>
                </c:pt>
                <c:pt idx="4007">
                  <c:v>6.4000000000000057</c:v>
                </c:pt>
                <c:pt idx="4008">
                  <c:v>6.4000000000000057</c:v>
                </c:pt>
                <c:pt idx="4009">
                  <c:v>6.8000000000000504</c:v>
                </c:pt>
                <c:pt idx="4010">
                  <c:v>7.6000000000000512</c:v>
                </c:pt>
                <c:pt idx="4011">
                  <c:v>5.1000000000000156</c:v>
                </c:pt>
                <c:pt idx="4012">
                  <c:v>3.1000000000000583</c:v>
                </c:pt>
                <c:pt idx="4013">
                  <c:v>1.699999999999946</c:v>
                </c:pt>
                <c:pt idx="4014">
                  <c:v>1.9000000000000128</c:v>
                </c:pt>
                <c:pt idx="4015">
                  <c:v>-0.60000000000002274</c:v>
                </c:pt>
                <c:pt idx="4016">
                  <c:v>0.19999999999997797</c:v>
                </c:pt>
                <c:pt idx="4017">
                  <c:v>2.2999999999999687</c:v>
                </c:pt>
                <c:pt idx="4018">
                  <c:v>3.0999999999999694</c:v>
                </c:pt>
                <c:pt idx="4019">
                  <c:v>2.4000000000000909</c:v>
                </c:pt>
                <c:pt idx="4020">
                  <c:v>3.7999999999999368</c:v>
                </c:pt>
                <c:pt idx="4021">
                  <c:v>2.7000000000000135</c:v>
                </c:pt>
                <c:pt idx="4022">
                  <c:v>2.4000000000000021</c:v>
                </c:pt>
                <c:pt idx="4023">
                  <c:v>0.40000000000004476</c:v>
                </c:pt>
                <c:pt idx="4024">
                  <c:v>-0.19999999999997797</c:v>
                </c:pt>
                <c:pt idx="4025">
                  <c:v>-0.30000000000001137</c:v>
                </c:pt>
                <c:pt idx="4026">
                  <c:v>-1.9999999999999574</c:v>
                </c:pt>
                <c:pt idx="4027">
                  <c:v>0.80000000000000071</c:v>
                </c:pt>
                <c:pt idx="4028">
                  <c:v>-1.6000000000000014</c:v>
                </c:pt>
                <c:pt idx="4029">
                  <c:v>-3.5000000000000142</c:v>
                </c:pt>
                <c:pt idx="4030">
                  <c:v>-4.3000000000000149</c:v>
                </c:pt>
                <c:pt idx="4031">
                  <c:v>0.70000000000005613</c:v>
                </c:pt>
                <c:pt idx="4032">
                  <c:v>-2.8000000000000469</c:v>
                </c:pt>
                <c:pt idx="4033">
                  <c:v>-4.0999999999999481</c:v>
                </c:pt>
                <c:pt idx="4034">
                  <c:v>-5.2999999999999936</c:v>
                </c:pt>
                <c:pt idx="4035">
                  <c:v>-6.899999999999995</c:v>
                </c:pt>
                <c:pt idx="4036">
                  <c:v>-2.2999999999999687</c:v>
                </c:pt>
                <c:pt idx="4037">
                  <c:v>-4.8000000000000043</c:v>
                </c:pt>
                <c:pt idx="4038">
                  <c:v>-4.8000000000000043</c:v>
                </c:pt>
                <c:pt idx="4039">
                  <c:v>-3.700000000000081</c:v>
                </c:pt>
                <c:pt idx="4040">
                  <c:v>-2.5000000000000355</c:v>
                </c:pt>
                <c:pt idx="4041">
                  <c:v>-1.3999999999999346</c:v>
                </c:pt>
                <c:pt idx="4042">
                  <c:v>-2.0000000000000462</c:v>
                </c:pt>
                <c:pt idx="4043">
                  <c:v>-2.0000000000000462</c:v>
                </c:pt>
                <c:pt idx="4044">
                  <c:v>-2.2999999999999687</c:v>
                </c:pt>
                <c:pt idx="4045">
                  <c:v>-1.2000000000000455</c:v>
                </c:pt>
                <c:pt idx="4046">
                  <c:v>-0.80000000000000071</c:v>
                </c:pt>
                <c:pt idx="4047">
                  <c:v>-0.89999999999994529</c:v>
                </c:pt>
                <c:pt idx="4048">
                  <c:v>0.69999999999996732</c:v>
                </c:pt>
                <c:pt idx="4049">
                  <c:v>1.499999999999968</c:v>
                </c:pt>
                <c:pt idx="4050">
                  <c:v>3.0000000000000249</c:v>
                </c:pt>
                <c:pt idx="4051">
                  <c:v>3.3000000000000362</c:v>
                </c:pt>
                <c:pt idx="4052">
                  <c:v>4.1999999999999815</c:v>
                </c:pt>
                <c:pt idx="4053">
                  <c:v>5.1999999999999602</c:v>
                </c:pt>
                <c:pt idx="4054">
                  <c:v>2.4000000000000021</c:v>
                </c:pt>
                <c:pt idx="4055">
                  <c:v>-0.49999999999998934</c:v>
                </c:pt>
                <c:pt idx="4056">
                  <c:v>-0.80000000000000071</c:v>
                </c:pt>
                <c:pt idx="4057">
                  <c:v>-1.2999999999999901</c:v>
                </c:pt>
                <c:pt idx="4058">
                  <c:v>-1.3999999999999346</c:v>
                </c:pt>
                <c:pt idx="4059">
                  <c:v>0.59999999999993392</c:v>
                </c:pt>
                <c:pt idx="4060">
                  <c:v>2.6999999999999247</c:v>
                </c:pt>
                <c:pt idx="4061">
                  <c:v>2.3000000000000576</c:v>
                </c:pt>
                <c:pt idx="4062">
                  <c:v>1.1000000000000121</c:v>
                </c:pt>
                <c:pt idx="4063">
                  <c:v>1.3999999999999346</c:v>
                </c:pt>
                <c:pt idx="4064">
                  <c:v>0.30000000000001137</c:v>
                </c:pt>
                <c:pt idx="4065">
                  <c:v>1.4000000000000234</c:v>
                </c:pt>
                <c:pt idx="4066">
                  <c:v>4.4999999999999929</c:v>
                </c:pt>
                <c:pt idx="4067">
                  <c:v>6.2000000000000277</c:v>
                </c:pt>
                <c:pt idx="4068">
                  <c:v>7.099999999999973</c:v>
                </c:pt>
                <c:pt idx="4069">
                  <c:v>6.899999999999995</c:v>
                </c:pt>
                <c:pt idx="4070">
                  <c:v>7.6000000000000512</c:v>
                </c:pt>
                <c:pt idx="4071">
                  <c:v>7.9000000000000625</c:v>
                </c:pt>
                <c:pt idx="4072">
                  <c:v>6.7999999999999616</c:v>
                </c:pt>
                <c:pt idx="4073">
                  <c:v>7.1000000000000618</c:v>
                </c:pt>
                <c:pt idx="4074">
                  <c:v>7.8000000000000291</c:v>
                </c:pt>
                <c:pt idx="4075">
                  <c:v>7.2000000000000064</c:v>
                </c:pt>
                <c:pt idx="4076">
                  <c:v>8.1000000000000405</c:v>
                </c:pt>
                <c:pt idx="4077">
                  <c:v>6.7000000000000171</c:v>
                </c:pt>
                <c:pt idx="4078">
                  <c:v>9.1000000000000192</c:v>
                </c:pt>
                <c:pt idx="4079">
                  <c:v>9.1000000000000192</c:v>
                </c:pt>
                <c:pt idx="4080">
                  <c:v>7.9000000000000625</c:v>
                </c:pt>
                <c:pt idx="4081">
                  <c:v>8.8000000000000078</c:v>
                </c:pt>
                <c:pt idx="4082">
                  <c:v>15.100000000000069</c:v>
                </c:pt>
                <c:pt idx="4083">
                  <c:v>15.700000000000003</c:v>
                </c:pt>
                <c:pt idx="4084">
                  <c:v>19.500000000000028</c:v>
                </c:pt>
                <c:pt idx="4085">
                  <c:v>19.099999999999984</c:v>
                </c:pt>
                <c:pt idx="4086">
                  <c:v>13.899999999999935</c:v>
                </c:pt>
                <c:pt idx="4087">
                  <c:v>12.399999999999967</c:v>
                </c:pt>
                <c:pt idx="4088">
                  <c:v>11.099999999999977</c:v>
                </c:pt>
                <c:pt idx="4089">
                  <c:v>10.899999999999999</c:v>
                </c:pt>
                <c:pt idx="4090">
                  <c:v>14.299999999999979</c:v>
                </c:pt>
                <c:pt idx="4091">
                  <c:v>16.199999999999992</c:v>
                </c:pt>
                <c:pt idx="4092">
                  <c:v>18.100000000000005</c:v>
                </c:pt>
                <c:pt idx="4093">
                  <c:v>14.000000000000057</c:v>
                </c:pt>
                <c:pt idx="4094">
                  <c:v>15.899999999999981</c:v>
                </c:pt>
                <c:pt idx="4095">
                  <c:v>15.600000000000058</c:v>
                </c:pt>
                <c:pt idx="4096">
                  <c:v>13.30000000000009</c:v>
                </c:pt>
                <c:pt idx="4097">
                  <c:v>11.399999999999988</c:v>
                </c:pt>
                <c:pt idx="4098">
                  <c:v>8.6000000000000298</c:v>
                </c:pt>
                <c:pt idx="4099">
                  <c:v>4.0000000000000036</c:v>
                </c:pt>
                <c:pt idx="4100">
                  <c:v>6.6999999999999282</c:v>
                </c:pt>
                <c:pt idx="4101">
                  <c:v>10.400000000000009</c:v>
                </c:pt>
                <c:pt idx="4102">
                  <c:v>19.599999999999973</c:v>
                </c:pt>
                <c:pt idx="4103">
                  <c:v>16.300000000000026</c:v>
                </c:pt>
                <c:pt idx="4104">
                  <c:v>15.90000000000007</c:v>
                </c:pt>
                <c:pt idx="4105">
                  <c:v>12.000000000000011</c:v>
                </c:pt>
                <c:pt idx="4106">
                  <c:v>14.700000000000024</c:v>
                </c:pt>
                <c:pt idx="4107">
                  <c:v>14.799999999999969</c:v>
                </c:pt>
                <c:pt idx="4108">
                  <c:v>11.500000000000021</c:v>
                </c:pt>
                <c:pt idx="4109">
                  <c:v>13.79999999999999</c:v>
                </c:pt>
                <c:pt idx="4110">
                  <c:v>12.399999999999967</c:v>
                </c:pt>
                <c:pt idx="4111">
                  <c:v>26.29999999999999</c:v>
                </c:pt>
                <c:pt idx="4112">
                  <c:v>43.100000000000094</c:v>
                </c:pt>
                <c:pt idx="4113">
                  <c:v>58.999999999999986</c:v>
                </c:pt>
                <c:pt idx="4114">
                  <c:v>59.500000000000064</c:v>
                </c:pt>
                <c:pt idx="4115">
                  <c:v>61.299999999999955</c:v>
                </c:pt>
                <c:pt idx="4116">
                  <c:v>51.6</c:v>
                </c:pt>
                <c:pt idx="4117">
                  <c:v>58.199999999999989</c:v>
                </c:pt>
                <c:pt idx="4118">
                  <c:v>57.899999999999977</c:v>
                </c:pt>
                <c:pt idx="4119">
                  <c:v>58.199999999999989</c:v>
                </c:pt>
                <c:pt idx="4120">
                  <c:v>58.700000000000017</c:v>
                </c:pt>
                <c:pt idx="4121">
                  <c:v>51.6</c:v>
                </c:pt>
                <c:pt idx="4122">
                  <c:v>47.599999999999994</c:v>
                </c:pt>
                <c:pt idx="4123">
                  <c:v>52.400000000000006</c:v>
                </c:pt>
                <c:pt idx="4124">
                  <c:v>48.4</c:v>
                </c:pt>
                <c:pt idx="4125">
                  <c:v>51.100000000000009</c:v>
                </c:pt>
                <c:pt idx="4126">
                  <c:v>49.000000000000021</c:v>
                </c:pt>
                <c:pt idx="4127">
                  <c:v>50.299999999999969</c:v>
                </c:pt>
                <c:pt idx="4128">
                  <c:v>48.500000000000028</c:v>
                </c:pt>
                <c:pt idx="4129">
                  <c:v>48.70000000000001</c:v>
                </c:pt>
                <c:pt idx="4130">
                  <c:v>50</c:v>
                </c:pt>
                <c:pt idx="4131">
                  <c:v>44.09999999999998</c:v>
                </c:pt>
                <c:pt idx="4132">
                  <c:v>36.09999999999998</c:v>
                </c:pt>
                <c:pt idx="4133">
                  <c:v>35.099999999999909</c:v>
                </c:pt>
                <c:pt idx="4134">
                  <c:v>30.400000000000027</c:v>
                </c:pt>
                <c:pt idx="4135">
                  <c:v>32.699999999999996</c:v>
                </c:pt>
                <c:pt idx="4136">
                  <c:v>32.500000000000014</c:v>
                </c:pt>
                <c:pt idx="4137">
                  <c:v>31.300000000000061</c:v>
                </c:pt>
                <c:pt idx="4138">
                  <c:v>30.000000000000071</c:v>
                </c:pt>
                <c:pt idx="4139">
                  <c:v>29.399999999999959</c:v>
                </c:pt>
                <c:pt idx="4140">
                  <c:v>30.999999999999961</c:v>
                </c:pt>
                <c:pt idx="4141">
                  <c:v>23.000000000000043</c:v>
                </c:pt>
                <c:pt idx="4142">
                  <c:v>18.99999999999995</c:v>
                </c:pt>
                <c:pt idx="4143">
                  <c:v>17.100000000000026</c:v>
                </c:pt>
                <c:pt idx="4144">
                  <c:v>18.400000000000016</c:v>
                </c:pt>
                <c:pt idx="4145">
                  <c:v>15.299999999999958</c:v>
                </c:pt>
                <c:pt idx="4146">
                  <c:v>18.599999999999994</c:v>
                </c:pt>
                <c:pt idx="4147">
                  <c:v>18.400000000000016</c:v>
                </c:pt>
                <c:pt idx="4148">
                  <c:v>18.699999999999939</c:v>
                </c:pt>
                <c:pt idx="4149">
                  <c:v>20.900000000000052</c:v>
                </c:pt>
                <c:pt idx="4150">
                  <c:v>20.999999999999996</c:v>
                </c:pt>
                <c:pt idx="4151">
                  <c:v>22.599999999999998</c:v>
                </c:pt>
                <c:pt idx="4152">
                  <c:v>23.299999999999965</c:v>
                </c:pt>
                <c:pt idx="4153">
                  <c:v>17.300000000000004</c:v>
                </c:pt>
                <c:pt idx="4154">
                  <c:v>14.400000000000013</c:v>
                </c:pt>
                <c:pt idx="4155">
                  <c:v>16.500000000000004</c:v>
                </c:pt>
                <c:pt idx="4156">
                  <c:v>14.799999999999969</c:v>
                </c:pt>
                <c:pt idx="4157">
                  <c:v>13.699999999999957</c:v>
                </c:pt>
                <c:pt idx="4158">
                  <c:v>16.300000000000026</c:v>
                </c:pt>
                <c:pt idx="4159">
                  <c:v>17.100000000000026</c:v>
                </c:pt>
                <c:pt idx="4160">
                  <c:v>16.100000000000048</c:v>
                </c:pt>
                <c:pt idx="4161">
                  <c:v>20.699999999999985</c:v>
                </c:pt>
                <c:pt idx="4162">
                  <c:v>15.200000000000014</c:v>
                </c:pt>
                <c:pt idx="4163">
                  <c:v>11.20000000000001</c:v>
                </c:pt>
                <c:pt idx="4164">
                  <c:v>10.400000000000009</c:v>
                </c:pt>
                <c:pt idx="4165">
                  <c:v>12.300000000000022</c:v>
                </c:pt>
                <c:pt idx="4166">
                  <c:v>10.099999999999998</c:v>
                </c:pt>
                <c:pt idx="4167">
                  <c:v>9.2999999999999972</c:v>
                </c:pt>
                <c:pt idx="4168">
                  <c:v>8.3000000000000185</c:v>
                </c:pt>
                <c:pt idx="4169">
                  <c:v>5.600000000000005</c:v>
                </c:pt>
                <c:pt idx="4170">
                  <c:v>3.3000000000000362</c:v>
                </c:pt>
                <c:pt idx="4171">
                  <c:v>10.400000000000009</c:v>
                </c:pt>
                <c:pt idx="4172">
                  <c:v>11.899999999999977</c:v>
                </c:pt>
                <c:pt idx="4173">
                  <c:v>9.9999999999999645</c:v>
                </c:pt>
                <c:pt idx="4174">
                  <c:v>11.299999999999955</c:v>
                </c:pt>
                <c:pt idx="4175">
                  <c:v>11.400000000000077</c:v>
                </c:pt>
                <c:pt idx="4176">
                  <c:v>12.800000000000011</c:v>
                </c:pt>
                <c:pt idx="4177">
                  <c:v>14.200000000000035</c:v>
                </c:pt>
                <c:pt idx="4178">
                  <c:v>14.900000000000002</c:v>
                </c:pt>
                <c:pt idx="4179">
                  <c:v>15.299999999999958</c:v>
                </c:pt>
                <c:pt idx="4180">
                  <c:v>16.199999999999992</c:v>
                </c:pt>
                <c:pt idx="4181">
                  <c:v>15.200000000000014</c:v>
                </c:pt>
                <c:pt idx="4182">
                  <c:v>16.70000000000007</c:v>
                </c:pt>
                <c:pt idx="4183">
                  <c:v>12.5</c:v>
                </c:pt>
                <c:pt idx="4184">
                  <c:v>11.299999999999955</c:v>
                </c:pt>
                <c:pt idx="4185">
                  <c:v>8.4999999999999964</c:v>
                </c:pt>
                <c:pt idx="4186">
                  <c:v>10.999999999999943</c:v>
                </c:pt>
                <c:pt idx="4187">
                  <c:v>8.4999999999999964</c:v>
                </c:pt>
                <c:pt idx="4188">
                  <c:v>7.2000000000000064</c:v>
                </c:pt>
                <c:pt idx="4189">
                  <c:v>7.5999999999999623</c:v>
                </c:pt>
                <c:pt idx="4190">
                  <c:v>7.3999999999999844</c:v>
                </c:pt>
                <c:pt idx="4191">
                  <c:v>8.0000000000000071</c:v>
                </c:pt>
                <c:pt idx="4192">
                  <c:v>10.099999999999998</c:v>
                </c:pt>
                <c:pt idx="4193">
                  <c:v>8.0999999999999517</c:v>
                </c:pt>
                <c:pt idx="4194">
                  <c:v>10.800000000000054</c:v>
                </c:pt>
                <c:pt idx="4195">
                  <c:v>9.4000000000000306</c:v>
                </c:pt>
                <c:pt idx="4196">
                  <c:v>12.199999999999989</c:v>
                </c:pt>
                <c:pt idx="4197">
                  <c:v>12.300000000000022</c:v>
                </c:pt>
                <c:pt idx="4198">
                  <c:v>14.400000000000013</c:v>
                </c:pt>
                <c:pt idx="4199">
                  <c:v>13.999999999999968</c:v>
                </c:pt>
                <c:pt idx="4200">
                  <c:v>13.400000000000034</c:v>
                </c:pt>
                <c:pt idx="4201">
                  <c:v>14.100000000000001</c:v>
                </c:pt>
                <c:pt idx="4202">
                  <c:v>10.500000000000043</c:v>
                </c:pt>
                <c:pt idx="4203">
                  <c:v>14.299999999999979</c:v>
                </c:pt>
                <c:pt idx="4204">
                  <c:v>14.800000000000058</c:v>
                </c:pt>
                <c:pt idx="4205">
                  <c:v>11.899999999999977</c:v>
                </c:pt>
                <c:pt idx="4206">
                  <c:v>10.199999999999942</c:v>
                </c:pt>
                <c:pt idx="4207">
                  <c:v>12.399999999999967</c:v>
                </c:pt>
                <c:pt idx="4208">
                  <c:v>12.599999999999945</c:v>
                </c:pt>
                <c:pt idx="4209">
                  <c:v>12.600000000000033</c:v>
                </c:pt>
                <c:pt idx="4210">
                  <c:v>11.000000000000032</c:v>
                </c:pt>
                <c:pt idx="4211">
                  <c:v>10.499999999999954</c:v>
                </c:pt>
                <c:pt idx="4212">
                  <c:v>16.500000000000004</c:v>
                </c:pt>
                <c:pt idx="4213">
                  <c:v>14.900000000000002</c:v>
                </c:pt>
                <c:pt idx="4214">
                  <c:v>19.399999999999995</c:v>
                </c:pt>
                <c:pt idx="4215">
                  <c:v>19.100000000000072</c:v>
                </c:pt>
                <c:pt idx="4216">
                  <c:v>21.300000000000008</c:v>
                </c:pt>
                <c:pt idx="4217">
                  <c:v>22.199999999999953</c:v>
                </c:pt>
                <c:pt idx="4218">
                  <c:v>20.099999999999962</c:v>
                </c:pt>
                <c:pt idx="4219">
                  <c:v>17.499999999999982</c:v>
                </c:pt>
                <c:pt idx="4220">
                  <c:v>16.800000000000015</c:v>
                </c:pt>
                <c:pt idx="4221">
                  <c:v>16.199999999999992</c:v>
                </c:pt>
                <c:pt idx="4222">
                  <c:v>16.300000000000026</c:v>
                </c:pt>
                <c:pt idx="4223">
                  <c:v>16.100000000000048</c:v>
                </c:pt>
                <c:pt idx="4224">
                  <c:v>16.100000000000048</c:v>
                </c:pt>
                <c:pt idx="4225">
                  <c:v>14.599999999999991</c:v>
                </c:pt>
                <c:pt idx="4226">
                  <c:v>13.600000000000012</c:v>
                </c:pt>
                <c:pt idx="4227">
                  <c:v>13.399999999999945</c:v>
                </c:pt>
                <c:pt idx="4228">
                  <c:v>15.600000000000058</c:v>
                </c:pt>
                <c:pt idx="4229">
                  <c:v>14.499999999999957</c:v>
                </c:pt>
                <c:pt idx="4230">
                  <c:v>17.899999999999938</c:v>
                </c:pt>
                <c:pt idx="4231">
                  <c:v>17.099999999999937</c:v>
                </c:pt>
                <c:pt idx="4232">
                  <c:v>19.30000000000005</c:v>
                </c:pt>
                <c:pt idx="4233">
                  <c:v>21.999999999999975</c:v>
                </c:pt>
                <c:pt idx="4234">
                  <c:v>25.500000000000078</c:v>
                </c:pt>
                <c:pt idx="4235">
                  <c:v>23.70000000000001</c:v>
                </c:pt>
                <c:pt idx="4236">
                  <c:v>25.499999999999989</c:v>
                </c:pt>
                <c:pt idx="4237">
                  <c:v>27.500000000000036</c:v>
                </c:pt>
                <c:pt idx="4238">
                  <c:v>24.100000000000055</c:v>
                </c:pt>
                <c:pt idx="4239">
                  <c:v>25.300000000000011</c:v>
                </c:pt>
                <c:pt idx="4240">
                  <c:v>21.999999999999975</c:v>
                </c:pt>
                <c:pt idx="4241">
                  <c:v>21.799999999999997</c:v>
                </c:pt>
                <c:pt idx="4242">
                  <c:v>17.399999999999949</c:v>
                </c:pt>
                <c:pt idx="4243">
                  <c:v>18.299999999999983</c:v>
                </c:pt>
                <c:pt idx="4244">
                  <c:v>14.700000000000024</c:v>
                </c:pt>
                <c:pt idx="4245">
                  <c:v>18.19999999999995</c:v>
                </c:pt>
                <c:pt idx="4246">
                  <c:v>18.900000000000006</c:v>
                </c:pt>
                <c:pt idx="4247">
                  <c:v>21.399999999999952</c:v>
                </c:pt>
                <c:pt idx="4248">
                  <c:v>22.40000000000002</c:v>
                </c:pt>
                <c:pt idx="4249">
                  <c:v>21.999999999999975</c:v>
                </c:pt>
                <c:pt idx="4250">
                  <c:v>20.699999999999985</c:v>
                </c:pt>
                <c:pt idx="4251">
                  <c:v>19.200000000000017</c:v>
                </c:pt>
                <c:pt idx="4252">
                  <c:v>22.40000000000002</c:v>
                </c:pt>
                <c:pt idx="4253">
                  <c:v>21.999999999999975</c:v>
                </c:pt>
                <c:pt idx="4254">
                  <c:v>21.500000000000075</c:v>
                </c:pt>
                <c:pt idx="4255">
                  <c:v>20.699999999999985</c:v>
                </c:pt>
                <c:pt idx="4256">
                  <c:v>22.999999999999954</c:v>
                </c:pt>
                <c:pt idx="4257">
                  <c:v>26.200000000000045</c:v>
                </c:pt>
                <c:pt idx="4258">
                  <c:v>29.399999999999959</c:v>
                </c:pt>
                <c:pt idx="4259">
                  <c:v>30.100000000000016</c:v>
                </c:pt>
                <c:pt idx="4260">
                  <c:v>31.700000000000017</c:v>
                </c:pt>
                <c:pt idx="4261">
                  <c:v>30.600000000000005</c:v>
                </c:pt>
                <c:pt idx="4262">
                  <c:v>33.900000000000041</c:v>
                </c:pt>
                <c:pt idx="4263">
                  <c:v>37.000000000000014</c:v>
                </c:pt>
                <c:pt idx="4264">
                  <c:v>39.499999999999957</c:v>
                </c:pt>
                <c:pt idx="4265">
                  <c:v>40.500000000000028</c:v>
                </c:pt>
                <c:pt idx="4266">
                  <c:v>39.700000000000024</c:v>
                </c:pt>
                <c:pt idx="4267">
                  <c:v>29.899999999999949</c:v>
                </c:pt>
                <c:pt idx="4268">
                  <c:v>33.5</c:v>
                </c:pt>
                <c:pt idx="4269">
                  <c:v>36.899999999999977</c:v>
                </c:pt>
                <c:pt idx="4270">
                  <c:v>31.599999999999984</c:v>
                </c:pt>
                <c:pt idx="4271">
                  <c:v>25.8</c:v>
                </c:pt>
                <c:pt idx="4272">
                  <c:v>25.400000000000045</c:v>
                </c:pt>
                <c:pt idx="4273">
                  <c:v>24.299999999999944</c:v>
                </c:pt>
                <c:pt idx="4274">
                  <c:v>23.500000000000032</c:v>
                </c:pt>
                <c:pt idx="4275">
                  <c:v>21.199999999999974</c:v>
                </c:pt>
                <c:pt idx="4276">
                  <c:v>21.199999999999974</c:v>
                </c:pt>
                <c:pt idx="4277">
                  <c:v>19.600000000000062</c:v>
                </c:pt>
                <c:pt idx="4278">
                  <c:v>20.699999999999985</c:v>
                </c:pt>
                <c:pt idx="4279">
                  <c:v>20.899999999999963</c:v>
                </c:pt>
                <c:pt idx="4280">
                  <c:v>23.500000000000032</c:v>
                </c:pt>
                <c:pt idx="4281">
                  <c:v>25.8</c:v>
                </c:pt>
                <c:pt idx="4282">
                  <c:v>27.200000000000024</c:v>
                </c:pt>
                <c:pt idx="4283">
                  <c:v>26.6</c:v>
                </c:pt>
                <c:pt idx="4284">
                  <c:v>25.099999999999945</c:v>
                </c:pt>
                <c:pt idx="4285">
                  <c:v>26.6</c:v>
                </c:pt>
                <c:pt idx="4286">
                  <c:v>27.799999999999958</c:v>
                </c:pt>
                <c:pt idx="4287">
                  <c:v>27.799999999999958</c:v>
                </c:pt>
                <c:pt idx="4288">
                  <c:v>33.60000000000003</c:v>
                </c:pt>
                <c:pt idx="4289">
                  <c:v>32.000000000000028</c:v>
                </c:pt>
                <c:pt idx="4290">
                  <c:v>33.900000000000041</c:v>
                </c:pt>
                <c:pt idx="4291">
                  <c:v>34.699999999999953</c:v>
                </c:pt>
                <c:pt idx="4292">
                  <c:v>30.400000000000027</c:v>
                </c:pt>
                <c:pt idx="4293">
                  <c:v>27.400000000000002</c:v>
                </c:pt>
                <c:pt idx="4294">
                  <c:v>29.699999999999971</c:v>
                </c:pt>
                <c:pt idx="4295">
                  <c:v>29.100000000000037</c:v>
                </c:pt>
                <c:pt idx="4296">
                  <c:v>31.799999999999962</c:v>
                </c:pt>
                <c:pt idx="4297">
                  <c:v>31.200000000000028</c:v>
                </c:pt>
                <c:pt idx="4298">
                  <c:v>29.300000000000015</c:v>
                </c:pt>
                <c:pt idx="4299">
                  <c:v>27.199999999999935</c:v>
                </c:pt>
                <c:pt idx="4300">
                  <c:v>24.699999999999989</c:v>
                </c:pt>
                <c:pt idx="4301">
                  <c:v>26.799999999999979</c:v>
                </c:pt>
                <c:pt idx="4302">
                  <c:v>26.199999999999957</c:v>
                </c:pt>
                <c:pt idx="4303">
                  <c:v>25.100000000000033</c:v>
                </c:pt>
                <c:pt idx="4304">
                  <c:v>25.100000000000033</c:v>
                </c:pt>
                <c:pt idx="4305">
                  <c:v>26.700000000000035</c:v>
                </c:pt>
                <c:pt idx="4306">
                  <c:v>28.200000000000003</c:v>
                </c:pt>
                <c:pt idx="4307">
                  <c:v>26.699999999999946</c:v>
                </c:pt>
                <c:pt idx="4308">
                  <c:v>25.099999999999945</c:v>
                </c:pt>
                <c:pt idx="4309">
                  <c:v>21.900000000000031</c:v>
                </c:pt>
                <c:pt idx="4310">
                  <c:v>21.600000000000019</c:v>
                </c:pt>
                <c:pt idx="4311">
                  <c:v>20.100000000000051</c:v>
                </c:pt>
                <c:pt idx="4312">
                  <c:v>19.30000000000005</c:v>
                </c:pt>
                <c:pt idx="4313">
                  <c:v>20.599999999999952</c:v>
                </c:pt>
                <c:pt idx="4314">
                  <c:v>21.799999999999997</c:v>
                </c:pt>
                <c:pt idx="4315">
                  <c:v>23.200000000000021</c:v>
                </c:pt>
                <c:pt idx="4316">
                  <c:v>23.899999999999988</c:v>
                </c:pt>
                <c:pt idx="4317">
                  <c:v>26.799999999999979</c:v>
                </c:pt>
                <c:pt idx="4318">
                  <c:v>28.200000000000003</c:v>
                </c:pt>
                <c:pt idx="4319">
                  <c:v>28.099999999999969</c:v>
                </c:pt>
                <c:pt idx="4320">
                  <c:v>26.29999999999999</c:v>
                </c:pt>
                <c:pt idx="4321">
                  <c:v>24.300000000000033</c:v>
                </c:pt>
                <c:pt idx="4322">
                  <c:v>26.29999999999999</c:v>
                </c:pt>
                <c:pt idx="4323">
                  <c:v>28.100000000000058</c:v>
                </c:pt>
                <c:pt idx="4324">
                  <c:v>26.900000000000013</c:v>
                </c:pt>
                <c:pt idx="4325">
                  <c:v>30.19999999999996</c:v>
                </c:pt>
                <c:pt idx="4326">
                  <c:v>32.500000000000014</c:v>
                </c:pt>
                <c:pt idx="4327">
                  <c:v>33.900000000000041</c:v>
                </c:pt>
                <c:pt idx="4328">
                  <c:v>35.700000000000017</c:v>
                </c:pt>
                <c:pt idx="4329">
                  <c:v>35.39999999999992</c:v>
                </c:pt>
                <c:pt idx="4330">
                  <c:v>37.399999999999963</c:v>
                </c:pt>
                <c:pt idx="4331">
                  <c:v>36.700000000000003</c:v>
                </c:pt>
                <c:pt idx="4332">
                  <c:v>32.299999999999955</c:v>
                </c:pt>
                <c:pt idx="4333">
                  <c:v>27.099999999999991</c:v>
                </c:pt>
                <c:pt idx="4334">
                  <c:v>24.700000000000077</c:v>
                </c:pt>
                <c:pt idx="4335">
                  <c:v>21.499999999999986</c:v>
                </c:pt>
                <c:pt idx="4336">
                  <c:v>24.399999999999977</c:v>
                </c:pt>
                <c:pt idx="4337">
                  <c:v>26.399999999999935</c:v>
                </c:pt>
                <c:pt idx="4338">
                  <c:v>27.000000000000046</c:v>
                </c:pt>
                <c:pt idx="4339">
                  <c:v>24.000000000000021</c:v>
                </c:pt>
                <c:pt idx="4340">
                  <c:v>21.900000000000031</c:v>
                </c:pt>
                <c:pt idx="4341">
                  <c:v>19.099999999999984</c:v>
                </c:pt>
                <c:pt idx="4342">
                  <c:v>18.799999999999972</c:v>
                </c:pt>
                <c:pt idx="4343">
                  <c:v>20.899999999999963</c:v>
                </c:pt>
                <c:pt idx="4344">
                  <c:v>22.40000000000002</c:v>
                </c:pt>
                <c:pt idx="4345">
                  <c:v>24.800000000000022</c:v>
                </c:pt>
                <c:pt idx="4346">
                  <c:v>25.300000000000011</c:v>
                </c:pt>
                <c:pt idx="4347">
                  <c:v>28.500000000000014</c:v>
                </c:pt>
                <c:pt idx="4348">
                  <c:v>26.6</c:v>
                </c:pt>
                <c:pt idx="4349">
                  <c:v>27.000000000000046</c:v>
                </c:pt>
                <c:pt idx="4350">
                  <c:v>27.400000000000002</c:v>
                </c:pt>
                <c:pt idx="4351">
                  <c:v>27.000000000000046</c:v>
                </c:pt>
                <c:pt idx="4352">
                  <c:v>28.200000000000003</c:v>
                </c:pt>
                <c:pt idx="4353">
                  <c:v>25.899999999999945</c:v>
                </c:pt>
                <c:pt idx="4354">
                  <c:v>25.899999999999945</c:v>
                </c:pt>
                <c:pt idx="4355">
                  <c:v>27.699999999999925</c:v>
                </c:pt>
                <c:pt idx="4356">
                  <c:v>28.800000000000026</c:v>
                </c:pt>
                <c:pt idx="4357">
                  <c:v>28.399999999999981</c:v>
                </c:pt>
                <c:pt idx="4358">
                  <c:v>26.500000000000057</c:v>
                </c:pt>
                <c:pt idx="4359">
                  <c:v>26.6</c:v>
                </c:pt>
                <c:pt idx="4360">
                  <c:v>27.59999999999998</c:v>
                </c:pt>
                <c:pt idx="4361">
                  <c:v>26.800000000000068</c:v>
                </c:pt>
                <c:pt idx="4362">
                  <c:v>25.400000000000045</c:v>
                </c:pt>
                <c:pt idx="4363">
                  <c:v>23.599999999999977</c:v>
                </c:pt>
                <c:pt idx="4364">
                  <c:v>24.000000000000021</c:v>
                </c:pt>
                <c:pt idx="4365">
                  <c:v>26.499999999999968</c:v>
                </c:pt>
                <c:pt idx="4366">
                  <c:v>28.099999999999969</c:v>
                </c:pt>
                <c:pt idx="4367">
                  <c:v>28.099999999999969</c:v>
                </c:pt>
                <c:pt idx="4368">
                  <c:v>27.800000000000047</c:v>
                </c:pt>
                <c:pt idx="4369">
                  <c:v>25.999999999999979</c:v>
                </c:pt>
                <c:pt idx="4370">
                  <c:v>26.100000000000012</c:v>
                </c:pt>
                <c:pt idx="4371">
                  <c:v>24.099999999999966</c:v>
                </c:pt>
                <c:pt idx="4372">
                  <c:v>24.099999999999966</c:v>
                </c:pt>
                <c:pt idx="4373">
                  <c:v>25.200000000000067</c:v>
                </c:pt>
                <c:pt idx="4374">
                  <c:v>25.499999999999989</c:v>
                </c:pt>
                <c:pt idx="4375">
                  <c:v>26.6</c:v>
                </c:pt>
                <c:pt idx="4376">
                  <c:v>26.6</c:v>
                </c:pt>
                <c:pt idx="4377">
                  <c:v>27.700000000000014</c:v>
                </c:pt>
                <c:pt idx="4378">
                  <c:v>26.799999999999979</c:v>
                </c:pt>
                <c:pt idx="4379">
                  <c:v>28.399999999999981</c:v>
                </c:pt>
                <c:pt idx="4380">
                  <c:v>28.40000000000007</c:v>
                </c:pt>
                <c:pt idx="4381">
                  <c:v>27.800000000000047</c:v>
                </c:pt>
                <c:pt idx="4382">
                  <c:v>27.700000000000014</c:v>
                </c:pt>
                <c:pt idx="4383">
                  <c:v>27.200000000000024</c:v>
                </c:pt>
                <c:pt idx="4384">
                  <c:v>25.600000000000023</c:v>
                </c:pt>
                <c:pt idx="4385">
                  <c:v>25.399999999999956</c:v>
                </c:pt>
                <c:pt idx="4386">
                  <c:v>25.999999999999979</c:v>
                </c:pt>
                <c:pt idx="4387">
                  <c:v>24.600000000000044</c:v>
                </c:pt>
                <c:pt idx="4388">
                  <c:v>23.70000000000001</c:v>
                </c:pt>
                <c:pt idx="4389">
                  <c:v>22.799999999999976</c:v>
                </c:pt>
                <c:pt idx="4390">
                  <c:v>21.499999999999986</c:v>
                </c:pt>
                <c:pt idx="4391">
                  <c:v>19.899999999999984</c:v>
                </c:pt>
                <c:pt idx="4392">
                  <c:v>20.600000000000041</c:v>
                </c:pt>
                <c:pt idx="4393">
                  <c:v>20.800000000000018</c:v>
                </c:pt>
                <c:pt idx="4394">
                  <c:v>22.000000000000064</c:v>
                </c:pt>
                <c:pt idx="4395">
                  <c:v>20.499999999999918</c:v>
                </c:pt>
                <c:pt idx="4396">
                  <c:v>17.600000000000016</c:v>
                </c:pt>
                <c:pt idx="4397">
                  <c:v>19.200000000000017</c:v>
                </c:pt>
                <c:pt idx="4398">
                  <c:v>16.199999999999992</c:v>
                </c:pt>
                <c:pt idx="4399">
                  <c:v>15.399999999999991</c:v>
                </c:pt>
                <c:pt idx="4400">
                  <c:v>12.300000000000022</c:v>
                </c:pt>
                <c:pt idx="4401">
                  <c:v>15.500000000000025</c:v>
                </c:pt>
                <c:pt idx="4402">
                  <c:v>16.599999999999948</c:v>
                </c:pt>
                <c:pt idx="4403">
                  <c:v>15.399999999999991</c:v>
                </c:pt>
                <c:pt idx="4404">
                  <c:v>14.700000000000024</c:v>
                </c:pt>
                <c:pt idx="4405">
                  <c:v>14.000000000000057</c:v>
                </c:pt>
                <c:pt idx="4406">
                  <c:v>12.400000000000055</c:v>
                </c:pt>
                <c:pt idx="4407">
                  <c:v>12.300000000000022</c:v>
                </c:pt>
                <c:pt idx="4408">
                  <c:v>13.699999999999957</c:v>
                </c:pt>
                <c:pt idx="4409">
                  <c:v>15.899999999999981</c:v>
                </c:pt>
                <c:pt idx="4410">
                  <c:v>17.69999999999996</c:v>
                </c:pt>
                <c:pt idx="4411">
                  <c:v>16.100000000000048</c:v>
                </c:pt>
                <c:pt idx="4412">
                  <c:v>17.69999999999996</c:v>
                </c:pt>
                <c:pt idx="4413">
                  <c:v>18.900000000000006</c:v>
                </c:pt>
                <c:pt idx="4414">
                  <c:v>18.400000000000016</c:v>
                </c:pt>
                <c:pt idx="4415">
                  <c:v>17.099999999999937</c:v>
                </c:pt>
                <c:pt idx="4416">
                  <c:v>17.199999999999971</c:v>
                </c:pt>
                <c:pt idx="4417">
                  <c:v>18.00000000000006</c:v>
                </c:pt>
                <c:pt idx="4418">
                  <c:v>16.000000000000014</c:v>
                </c:pt>
                <c:pt idx="4419">
                  <c:v>14.499999999999957</c:v>
                </c:pt>
                <c:pt idx="4420">
                  <c:v>14.900000000000002</c:v>
                </c:pt>
                <c:pt idx="4421">
                  <c:v>16.099999999999959</c:v>
                </c:pt>
                <c:pt idx="4422">
                  <c:v>16.099999999999959</c:v>
                </c:pt>
                <c:pt idx="4423">
                  <c:v>13.800000000000079</c:v>
                </c:pt>
                <c:pt idx="4424">
                  <c:v>16.500000000000004</c:v>
                </c:pt>
                <c:pt idx="4425">
                  <c:v>16.900000000000048</c:v>
                </c:pt>
                <c:pt idx="4426">
                  <c:v>16.500000000000004</c:v>
                </c:pt>
                <c:pt idx="4427">
                  <c:v>18.499999999999961</c:v>
                </c:pt>
                <c:pt idx="4428">
                  <c:v>17.799999999999994</c:v>
                </c:pt>
                <c:pt idx="4429">
                  <c:v>19.599999999999973</c:v>
                </c:pt>
                <c:pt idx="4430">
                  <c:v>20.000000000000018</c:v>
                </c:pt>
                <c:pt idx="4431">
                  <c:v>18.700000000000028</c:v>
                </c:pt>
                <c:pt idx="4432">
                  <c:v>20.29999999999994</c:v>
                </c:pt>
                <c:pt idx="4433">
                  <c:v>22.799999999999976</c:v>
                </c:pt>
                <c:pt idx="4434">
                  <c:v>20.79999999999993</c:v>
                </c:pt>
                <c:pt idx="4435">
                  <c:v>19.799999999999951</c:v>
                </c:pt>
                <c:pt idx="4436">
                  <c:v>23.600000000000065</c:v>
                </c:pt>
                <c:pt idx="4437">
                  <c:v>22.499999999999964</c:v>
                </c:pt>
                <c:pt idx="4438">
                  <c:v>20.699999999999985</c:v>
                </c:pt>
                <c:pt idx="4439">
                  <c:v>19.299999999999962</c:v>
                </c:pt>
                <c:pt idx="4440">
                  <c:v>22.900000000000009</c:v>
                </c:pt>
                <c:pt idx="4441">
                  <c:v>23.100000000000076</c:v>
                </c:pt>
                <c:pt idx="4442">
                  <c:v>23.599999999999977</c:v>
                </c:pt>
                <c:pt idx="4443">
                  <c:v>24.900000000000055</c:v>
                </c:pt>
                <c:pt idx="4444">
                  <c:v>25.100000000000033</c:v>
                </c:pt>
                <c:pt idx="4445">
                  <c:v>28.300000000000036</c:v>
                </c:pt>
                <c:pt idx="4446">
                  <c:v>28.399999999999981</c:v>
                </c:pt>
                <c:pt idx="4447">
                  <c:v>29.600000000000026</c:v>
                </c:pt>
                <c:pt idx="4448">
                  <c:v>30.69999999999995</c:v>
                </c:pt>
                <c:pt idx="4449">
                  <c:v>27.90000000000008</c:v>
                </c:pt>
                <c:pt idx="4450">
                  <c:v>25.999999999999979</c:v>
                </c:pt>
                <c:pt idx="4451">
                  <c:v>22.199999999999953</c:v>
                </c:pt>
                <c:pt idx="4452">
                  <c:v>18.599999999999994</c:v>
                </c:pt>
                <c:pt idx="4453">
                  <c:v>10.099999999999998</c:v>
                </c:pt>
                <c:pt idx="4454">
                  <c:v>7.3999999999999844</c:v>
                </c:pt>
                <c:pt idx="4455">
                  <c:v>4.4999999999999929</c:v>
                </c:pt>
                <c:pt idx="4456">
                  <c:v>-1.899999999999924</c:v>
                </c:pt>
                <c:pt idx="4457">
                  <c:v>-3.3999999999999808</c:v>
                </c:pt>
                <c:pt idx="4458">
                  <c:v>-6.899999999999995</c:v>
                </c:pt>
                <c:pt idx="4459">
                  <c:v>-3.0999999999999694</c:v>
                </c:pt>
                <c:pt idx="4460">
                  <c:v>-6.5000000000000391</c:v>
                </c:pt>
                <c:pt idx="4461">
                  <c:v>0.69999999999996732</c:v>
                </c:pt>
                <c:pt idx="4462">
                  <c:v>0.90000000000003411</c:v>
                </c:pt>
                <c:pt idx="4463">
                  <c:v>-4.0999999999999481</c:v>
                </c:pt>
                <c:pt idx="4464">
                  <c:v>-6.4999999999999503</c:v>
                </c:pt>
                <c:pt idx="4465">
                  <c:v>-7.6000000000000512</c:v>
                </c:pt>
                <c:pt idx="4466">
                  <c:v>-6.5999999999999837</c:v>
                </c:pt>
                <c:pt idx="4467">
                  <c:v>-10.499999999999954</c:v>
                </c:pt>
                <c:pt idx="4468">
                  <c:v>-14.900000000000002</c:v>
                </c:pt>
                <c:pt idx="4469">
                  <c:v>-14.499999999999957</c:v>
                </c:pt>
                <c:pt idx="4470">
                  <c:v>-19.000000000000039</c:v>
                </c:pt>
                <c:pt idx="4471">
                  <c:v>-19.900000000000073</c:v>
                </c:pt>
                <c:pt idx="4472">
                  <c:v>-15.599999999999969</c:v>
                </c:pt>
                <c:pt idx="4473">
                  <c:v>-6.899999999999995</c:v>
                </c:pt>
                <c:pt idx="4474">
                  <c:v>-9.1000000000000192</c:v>
                </c:pt>
                <c:pt idx="4475">
                  <c:v>-11.20000000000001</c:v>
                </c:pt>
                <c:pt idx="4476">
                  <c:v>-11.799999999999944</c:v>
                </c:pt>
                <c:pt idx="4477">
                  <c:v>-12.899999999999956</c:v>
                </c:pt>
                <c:pt idx="4478">
                  <c:v>-10.700000000000021</c:v>
                </c:pt>
                <c:pt idx="4479">
                  <c:v>-11.800000000000033</c:v>
                </c:pt>
                <c:pt idx="4480">
                  <c:v>-11.299999999999955</c:v>
                </c:pt>
                <c:pt idx="4481">
                  <c:v>-11.600000000000055</c:v>
                </c:pt>
                <c:pt idx="4482">
                  <c:v>-13.400000000000034</c:v>
                </c:pt>
                <c:pt idx="4483">
                  <c:v>-15.399999999999991</c:v>
                </c:pt>
                <c:pt idx="4484">
                  <c:v>-14.100000000000001</c:v>
                </c:pt>
                <c:pt idx="4485">
                  <c:v>-17.600000000000016</c:v>
                </c:pt>
                <c:pt idx="4486">
                  <c:v>-20.29999999999994</c:v>
                </c:pt>
                <c:pt idx="4487">
                  <c:v>-24.000000000000021</c:v>
                </c:pt>
                <c:pt idx="4488">
                  <c:v>-29.100000000000037</c:v>
                </c:pt>
                <c:pt idx="4489">
                  <c:v>-32.699999999999996</c:v>
                </c:pt>
                <c:pt idx="4490">
                  <c:v>-36.700000000000003</c:v>
                </c:pt>
                <c:pt idx="4491">
                  <c:v>-36.299999999999955</c:v>
                </c:pt>
                <c:pt idx="4492">
                  <c:v>-42.300000000000004</c:v>
                </c:pt>
                <c:pt idx="4493">
                  <c:v>-43.299999999999983</c:v>
                </c:pt>
                <c:pt idx="4494">
                  <c:v>-43.000000000000057</c:v>
                </c:pt>
                <c:pt idx="4495">
                  <c:v>-44.7</c:v>
                </c:pt>
                <c:pt idx="4496">
                  <c:v>-44.200000000000017</c:v>
                </c:pt>
                <c:pt idx="4497">
                  <c:v>-42.900000000000027</c:v>
                </c:pt>
                <c:pt idx="4498">
                  <c:v>-47.500000000000057</c:v>
                </c:pt>
                <c:pt idx="4499">
                  <c:v>-45.399999999999977</c:v>
                </c:pt>
                <c:pt idx="4500">
                  <c:v>-41.300000000000026</c:v>
                </c:pt>
                <c:pt idx="4501">
                  <c:v>-42.8</c:v>
                </c:pt>
                <c:pt idx="4502">
                  <c:v>-45.899999999999963</c:v>
                </c:pt>
                <c:pt idx="4503">
                  <c:v>-51.29999999999999</c:v>
                </c:pt>
                <c:pt idx="4504">
                  <c:v>-49.2</c:v>
                </c:pt>
                <c:pt idx="4505">
                  <c:v>-44.900000000000077</c:v>
                </c:pt>
                <c:pt idx="4506">
                  <c:v>-42.199999999999974</c:v>
                </c:pt>
                <c:pt idx="4507">
                  <c:v>-44.200000000000017</c:v>
                </c:pt>
                <c:pt idx="4508">
                  <c:v>-38.500000000000071</c:v>
                </c:pt>
                <c:pt idx="4509">
                  <c:v>-27.799999999999958</c:v>
                </c:pt>
                <c:pt idx="4510">
                  <c:v>-26.999999999999957</c:v>
                </c:pt>
                <c:pt idx="4511">
                  <c:v>-32.800000000000026</c:v>
                </c:pt>
                <c:pt idx="4512">
                  <c:v>-36.800000000000033</c:v>
                </c:pt>
                <c:pt idx="4513">
                  <c:v>-37.5</c:v>
                </c:pt>
                <c:pt idx="4514">
                  <c:v>-37.099999999999952</c:v>
                </c:pt>
                <c:pt idx="4515">
                  <c:v>-35.599999999999987</c:v>
                </c:pt>
                <c:pt idx="4516">
                  <c:v>-37.100000000000044</c:v>
                </c:pt>
                <c:pt idx="4517">
                  <c:v>-38.999999999999972</c:v>
                </c:pt>
                <c:pt idx="4518">
                  <c:v>-46.400000000000041</c:v>
                </c:pt>
                <c:pt idx="4519">
                  <c:v>-44.09999999999998</c:v>
                </c:pt>
                <c:pt idx="4520">
                  <c:v>-41.199999999999989</c:v>
                </c:pt>
                <c:pt idx="4521">
                  <c:v>-34.500000000000064</c:v>
                </c:pt>
                <c:pt idx="4522">
                  <c:v>-32.699999999999996</c:v>
                </c:pt>
                <c:pt idx="4523">
                  <c:v>-31.899999999999995</c:v>
                </c:pt>
                <c:pt idx="4524">
                  <c:v>-29.099999999999948</c:v>
                </c:pt>
                <c:pt idx="4525">
                  <c:v>-31.400000000000006</c:v>
                </c:pt>
                <c:pt idx="4526">
                  <c:v>-37.100000000000044</c:v>
                </c:pt>
                <c:pt idx="4527">
                  <c:v>-40.000000000000036</c:v>
                </c:pt>
                <c:pt idx="4528">
                  <c:v>-38.499999999999979</c:v>
                </c:pt>
                <c:pt idx="4529">
                  <c:v>-39.900000000000006</c:v>
                </c:pt>
                <c:pt idx="4530">
                  <c:v>-44.799999999999955</c:v>
                </c:pt>
                <c:pt idx="4531">
                  <c:v>-40.299999999999955</c:v>
                </c:pt>
                <c:pt idx="4532">
                  <c:v>-36.800000000000033</c:v>
                </c:pt>
                <c:pt idx="4533">
                  <c:v>-34.600000000000009</c:v>
                </c:pt>
                <c:pt idx="4534">
                  <c:v>-37.5</c:v>
                </c:pt>
                <c:pt idx="4535">
                  <c:v>-35.300000000000068</c:v>
                </c:pt>
                <c:pt idx="4536">
                  <c:v>-36.20000000000001</c:v>
                </c:pt>
                <c:pt idx="4537">
                  <c:v>-31.599999999999984</c:v>
                </c:pt>
                <c:pt idx="4538">
                  <c:v>-34.09999999999993</c:v>
                </c:pt>
                <c:pt idx="4539">
                  <c:v>-34.600000000000009</c:v>
                </c:pt>
                <c:pt idx="4540">
                  <c:v>-35.499999999999957</c:v>
                </c:pt>
                <c:pt idx="4541">
                  <c:v>-39.999999999999943</c:v>
                </c:pt>
                <c:pt idx="4542">
                  <c:v>-39.599999999999994</c:v>
                </c:pt>
                <c:pt idx="4543">
                  <c:v>-35.799999999999969</c:v>
                </c:pt>
                <c:pt idx="4544">
                  <c:v>-37.000000000000014</c:v>
                </c:pt>
                <c:pt idx="4545">
                  <c:v>-37.000000000000014</c:v>
                </c:pt>
                <c:pt idx="4546">
                  <c:v>-39.299999999999983</c:v>
                </c:pt>
                <c:pt idx="4547">
                  <c:v>-41.900000000000048</c:v>
                </c:pt>
                <c:pt idx="4548">
                  <c:v>-41.599999999999952</c:v>
                </c:pt>
                <c:pt idx="4549">
                  <c:v>-42.8</c:v>
                </c:pt>
                <c:pt idx="4550">
                  <c:v>-36.500000000000021</c:v>
                </c:pt>
                <c:pt idx="4551">
                  <c:v>-37.099999999999952</c:v>
                </c:pt>
                <c:pt idx="4552">
                  <c:v>-37.000000000000014</c:v>
                </c:pt>
                <c:pt idx="4553">
                  <c:v>-37.899999999999956</c:v>
                </c:pt>
                <c:pt idx="4554">
                  <c:v>-38.500000000000071</c:v>
                </c:pt>
                <c:pt idx="4555">
                  <c:v>-40.700000000000003</c:v>
                </c:pt>
                <c:pt idx="4556">
                  <c:v>-38.299999999999997</c:v>
                </c:pt>
                <c:pt idx="4557">
                  <c:v>-38.299999999999997</c:v>
                </c:pt>
                <c:pt idx="4558">
                  <c:v>-35.400000000000006</c:v>
                </c:pt>
                <c:pt idx="4559">
                  <c:v>-38.399999999999949</c:v>
                </c:pt>
                <c:pt idx="4560">
                  <c:v>-40.899999999999977</c:v>
                </c:pt>
                <c:pt idx="4561">
                  <c:v>-35.9</c:v>
                </c:pt>
                <c:pt idx="4562">
                  <c:v>-32.699999999999996</c:v>
                </c:pt>
                <c:pt idx="4563">
                  <c:v>-33.100000000000037</c:v>
                </c:pt>
                <c:pt idx="4564">
                  <c:v>-30.499999999999972</c:v>
                </c:pt>
                <c:pt idx="4565">
                  <c:v>-30.499999999999972</c:v>
                </c:pt>
                <c:pt idx="4566">
                  <c:v>-30.100000000000016</c:v>
                </c:pt>
                <c:pt idx="4567">
                  <c:v>-28.800000000000026</c:v>
                </c:pt>
                <c:pt idx="4568">
                  <c:v>-27.499999999999947</c:v>
                </c:pt>
                <c:pt idx="4569">
                  <c:v>-26.6</c:v>
                </c:pt>
                <c:pt idx="4570">
                  <c:v>-26.100000000000012</c:v>
                </c:pt>
                <c:pt idx="4571">
                  <c:v>-24.599999999999955</c:v>
                </c:pt>
                <c:pt idx="4572">
                  <c:v>-27.800000000000047</c:v>
                </c:pt>
                <c:pt idx="4573">
                  <c:v>-29.899999999999949</c:v>
                </c:pt>
                <c:pt idx="4574">
                  <c:v>-29.000000000000004</c:v>
                </c:pt>
                <c:pt idx="4575">
                  <c:v>-28.800000000000026</c:v>
                </c:pt>
                <c:pt idx="4576">
                  <c:v>-30.100000000000016</c:v>
                </c:pt>
                <c:pt idx="4577">
                  <c:v>-31.400000000000006</c:v>
                </c:pt>
                <c:pt idx="4578">
                  <c:v>-32.599999999999966</c:v>
                </c:pt>
                <c:pt idx="4579">
                  <c:v>-30.799999999999983</c:v>
                </c:pt>
                <c:pt idx="4580">
                  <c:v>-30.50000000000006</c:v>
                </c:pt>
                <c:pt idx="4581">
                  <c:v>-30.600000000000005</c:v>
                </c:pt>
                <c:pt idx="4582">
                  <c:v>-26.29999999999999</c:v>
                </c:pt>
                <c:pt idx="4583">
                  <c:v>-24.600000000000044</c:v>
                </c:pt>
                <c:pt idx="4584">
                  <c:v>-25.700000000000056</c:v>
                </c:pt>
                <c:pt idx="4585">
                  <c:v>-25.300000000000011</c:v>
                </c:pt>
                <c:pt idx="4586">
                  <c:v>-24.399999999999977</c:v>
                </c:pt>
                <c:pt idx="4587">
                  <c:v>-25.999999999999979</c:v>
                </c:pt>
                <c:pt idx="4588">
                  <c:v>-23.4</c:v>
                </c:pt>
                <c:pt idx="4589">
                  <c:v>-22.100000000000009</c:v>
                </c:pt>
                <c:pt idx="4590">
                  <c:v>-24.000000000000021</c:v>
                </c:pt>
                <c:pt idx="4591">
                  <c:v>-24.299999999999944</c:v>
                </c:pt>
                <c:pt idx="4592">
                  <c:v>-39.599999999999994</c:v>
                </c:pt>
                <c:pt idx="4593">
                  <c:v>-45.399999999999977</c:v>
                </c:pt>
                <c:pt idx="4594">
                  <c:v>-45.600000000000037</c:v>
                </c:pt>
                <c:pt idx="4595">
                  <c:v>-46.8</c:v>
                </c:pt>
                <c:pt idx="4596">
                  <c:v>-44.899999999999984</c:v>
                </c:pt>
                <c:pt idx="4597">
                  <c:v>-47.699999999999946</c:v>
                </c:pt>
                <c:pt idx="4598">
                  <c:v>-47.900000000000006</c:v>
                </c:pt>
                <c:pt idx="4599">
                  <c:v>-49.700000000000074</c:v>
                </c:pt>
                <c:pt idx="4600">
                  <c:v>-48.499999999999943</c:v>
                </c:pt>
                <c:pt idx="4601">
                  <c:v>-48.099999999999987</c:v>
                </c:pt>
                <c:pt idx="4602">
                  <c:v>-46.899999999999942</c:v>
                </c:pt>
                <c:pt idx="4603">
                  <c:v>-46.8</c:v>
                </c:pt>
                <c:pt idx="4604">
                  <c:v>-44.500000000000028</c:v>
                </c:pt>
                <c:pt idx="4605">
                  <c:v>-44.80000000000004</c:v>
                </c:pt>
                <c:pt idx="4606">
                  <c:v>-43.100000000000009</c:v>
                </c:pt>
                <c:pt idx="4607">
                  <c:v>-43.800000000000061</c:v>
                </c:pt>
                <c:pt idx="4608">
                  <c:v>-39.900000000000006</c:v>
                </c:pt>
                <c:pt idx="4609">
                  <c:v>-39.900000000000006</c:v>
                </c:pt>
                <c:pt idx="4610">
                  <c:v>-38.90000000000002</c:v>
                </c:pt>
                <c:pt idx="4611">
                  <c:v>-37.899999999999956</c:v>
                </c:pt>
                <c:pt idx="4612">
                  <c:v>-37.600000000000037</c:v>
                </c:pt>
                <c:pt idx="4613">
                  <c:v>-35.500000000000043</c:v>
                </c:pt>
                <c:pt idx="4614">
                  <c:v>-35.299999999999976</c:v>
                </c:pt>
                <c:pt idx="4615">
                  <c:v>-34.699999999999953</c:v>
                </c:pt>
                <c:pt idx="4616">
                  <c:v>-35.199999999999946</c:v>
                </c:pt>
                <c:pt idx="4617">
                  <c:v>-30.799999999999983</c:v>
                </c:pt>
                <c:pt idx="4618">
                  <c:v>-22.700000000000031</c:v>
                </c:pt>
                <c:pt idx="4619">
                  <c:v>-15.299999999999958</c:v>
                </c:pt>
                <c:pt idx="4620">
                  <c:v>-21.499999999999986</c:v>
                </c:pt>
                <c:pt idx="4621">
                  <c:v>-19.49999999999994</c:v>
                </c:pt>
                <c:pt idx="4622">
                  <c:v>-19.999999999999929</c:v>
                </c:pt>
                <c:pt idx="4623">
                  <c:v>-23.500000000000032</c:v>
                </c:pt>
                <c:pt idx="4624">
                  <c:v>-25.499999999999989</c:v>
                </c:pt>
                <c:pt idx="4625">
                  <c:v>-24.600000000000044</c:v>
                </c:pt>
                <c:pt idx="4626">
                  <c:v>-22.700000000000031</c:v>
                </c:pt>
                <c:pt idx="4627">
                  <c:v>-18.799999999999972</c:v>
                </c:pt>
                <c:pt idx="4628">
                  <c:v>-17.700000000000049</c:v>
                </c:pt>
                <c:pt idx="4629">
                  <c:v>-14.699999999999935</c:v>
                </c:pt>
                <c:pt idx="4630">
                  <c:v>-12.800000000000011</c:v>
                </c:pt>
                <c:pt idx="4631">
                  <c:v>-12.599999999999945</c:v>
                </c:pt>
                <c:pt idx="4632">
                  <c:v>-15.199999999999925</c:v>
                </c:pt>
                <c:pt idx="4633">
                  <c:v>-15.700000000000003</c:v>
                </c:pt>
                <c:pt idx="4634">
                  <c:v>-17.199999999999971</c:v>
                </c:pt>
                <c:pt idx="4635">
                  <c:v>-16.300000000000026</c:v>
                </c:pt>
                <c:pt idx="4636">
                  <c:v>-16.100000000000048</c:v>
                </c:pt>
                <c:pt idx="4637">
                  <c:v>-11.500000000000021</c:v>
                </c:pt>
                <c:pt idx="4638">
                  <c:v>-13.3</c:v>
                </c:pt>
                <c:pt idx="4639">
                  <c:v>-14.999999999999947</c:v>
                </c:pt>
                <c:pt idx="4640">
                  <c:v>-15.799999999999947</c:v>
                </c:pt>
                <c:pt idx="4641">
                  <c:v>-16.300000000000026</c:v>
                </c:pt>
                <c:pt idx="4642">
                  <c:v>-18.400000000000016</c:v>
                </c:pt>
                <c:pt idx="4643">
                  <c:v>-19.700000000000006</c:v>
                </c:pt>
                <c:pt idx="4644">
                  <c:v>-22.700000000000031</c:v>
                </c:pt>
                <c:pt idx="4645">
                  <c:v>-21.300000000000008</c:v>
                </c:pt>
                <c:pt idx="4646">
                  <c:v>-22.199999999999953</c:v>
                </c:pt>
                <c:pt idx="4647">
                  <c:v>-22.300000000000075</c:v>
                </c:pt>
                <c:pt idx="4648">
                  <c:v>-21.699999999999964</c:v>
                </c:pt>
                <c:pt idx="4649">
                  <c:v>-22.399999999999931</c:v>
                </c:pt>
                <c:pt idx="4650">
                  <c:v>-16.299999999999937</c:v>
                </c:pt>
                <c:pt idx="4651">
                  <c:v>-12.999999999999989</c:v>
                </c:pt>
                <c:pt idx="4652">
                  <c:v>-11.700000000000088</c:v>
                </c:pt>
                <c:pt idx="4653">
                  <c:v>-10.500000000000043</c:v>
                </c:pt>
                <c:pt idx="4654">
                  <c:v>-11.099999999999977</c:v>
                </c:pt>
                <c:pt idx="4655">
                  <c:v>-10.800000000000054</c:v>
                </c:pt>
                <c:pt idx="4656">
                  <c:v>-10.199999999999942</c:v>
                </c:pt>
                <c:pt idx="4657">
                  <c:v>-12.399999999999967</c:v>
                </c:pt>
                <c:pt idx="4658">
                  <c:v>-10.699999999999932</c:v>
                </c:pt>
                <c:pt idx="4659">
                  <c:v>-11.500000000000021</c:v>
                </c:pt>
                <c:pt idx="4660">
                  <c:v>-15.200000000000014</c:v>
                </c:pt>
                <c:pt idx="4661">
                  <c:v>-17.899999999999938</c:v>
                </c:pt>
                <c:pt idx="4662">
                  <c:v>-18.699999999999939</c:v>
                </c:pt>
                <c:pt idx="4663">
                  <c:v>-16.900000000000048</c:v>
                </c:pt>
                <c:pt idx="4664">
                  <c:v>-18.700000000000028</c:v>
                </c:pt>
                <c:pt idx="4665">
                  <c:v>-20.399999999999974</c:v>
                </c:pt>
                <c:pt idx="4666">
                  <c:v>-21.500000000000075</c:v>
                </c:pt>
                <c:pt idx="4667">
                  <c:v>-20.500000000000007</c:v>
                </c:pt>
                <c:pt idx="4668">
                  <c:v>-24.100000000000055</c:v>
                </c:pt>
                <c:pt idx="4669">
                  <c:v>-23.200000000000021</c:v>
                </c:pt>
                <c:pt idx="4670">
                  <c:v>-21.300000000000008</c:v>
                </c:pt>
                <c:pt idx="4671">
                  <c:v>-12.300000000000022</c:v>
                </c:pt>
                <c:pt idx="4672">
                  <c:v>-14.499999999999957</c:v>
                </c:pt>
                <c:pt idx="4673">
                  <c:v>-10.099999999999998</c:v>
                </c:pt>
                <c:pt idx="4674">
                  <c:v>-5.2999999999999936</c:v>
                </c:pt>
                <c:pt idx="4675">
                  <c:v>-5.1000000000000156</c:v>
                </c:pt>
                <c:pt idx="4676">
                  <c:v>-10.000000000000053</c:v>
                </c:pt>
                <c:pt idx="4677">
                  <c:v>-12.5</c:v>
                </c:pt>
                <c:pt idx="4678">
                  <c:v>-14.299999999999979</c:v>
                </c:pt>
                <c:pt idx="4679">
                  <c:v>-16.39999999999997</c:v>
                </c:pt>
                <c:pt idx="4680">
                  <c:v>-17.199999999999971</c:v>
                </c:pt>
                <c:pt idx="4681">
                  <c:v>-17.400000000000038</c:v>
                </c:pt>
                <c:pt idx="4682">
                  <c:v>-19.399999999999995</c:v>
                </c:pt>
                <c:pt idx="4683">
                  <c:v>-19.100000000000072</c:v>
                </c:pt>
                <c:pt idx="4684">
                  <c:v>-15.000000000000036</c:v>
                </c:pt>
                <c:pt idx="4685">
                  <c:v>-15.700000000000003</c:v>
                </c:pt>
                <c:pt idx="4686">
                  <c:v>-17.100000000000026</c:v>
                </c:pt>
                <c:pt idx="4687">
                  <c:v>-12.199999999999989</c:v>
                </c:pt>
                <c:pt idx="4688">
                  <c:v>-6.9999999999999396</c:v>
                </c:pt>
                <c:pt idx="4689">
                  <c:v>-7.5999999999999623</c:v>
                </c:pt>
                <c:pt idx="4690">
                  <c:v>-7.0000000000000284</c:v>
                </c:pt>
                <c:pt idx="4691">
                  <c:v>-7.299999999999951</c:v>
                </c:pt>
                <c:pt idx="4692">
                  <c:v>-3.5999999999999588</c:v>
                </c:pt>
                <c:pt idx="4693">
                  <c:v>1.6000000000000014</c:v>
                </c:pt>
                <c:pt idx="4694">
                  <c:v>0.99999999999997868</c:v>
                </c:pt>
                <c:pt idx="4695">
                  <c:v>5.2999999999999936</c:v>
                </c:pt>
                <c:pt idx="4696">
                  <c:v>22.900000000000009</c:v>
                </c:pt>
                <c:pt idx="4697">
                  <c:v>25.199999999999978</c:v>
                </c:pt>
                <c:pt idx="4698">
                  <c:v>36.20000000000001</c:v>
                </c:pt>
                <c:pt idx="4699">
                  <c:v>39.599999999999902</c:v>
                </c:pt>
                <c:pt idx="4700">
                  <c:v>34.100000000000023</c:v>
                </c:pt>
                <c:pt idx="4701">
                  <c:v>32.899999999999977</c:v>
                </c:pt>
                <c:pt idx="4702">
                  <c:v>37.700000000000067</c:v>
                </c:pt>
                <c:pt idx="4703">
                  <c:v>35.9</c:v>
                </c:pt>
                <c:pt idx="4704">
                  <c:v>35.099999999999994</c:v>
                </c:pt>
                <c:pt idx="4705">
                  <c:v>34.90000000000002</c:v>
                </c:pt>
                <c:pt idx="4706">
                  <c:v>35.299999999999976</c:v>
                </c:pt>
                <c:pt idx="4707">
                  <c:v>39.400000000000013</c:v>
                </c:pt>
                <c:pt idx="4708">
                  <c:v>43.299999999999983</c:v>
                </c:pt>
                <c:pt idx="4709">
                  <c:v>48.199999999999932</c:v>
                </c:pt>
                <c:pt idx="4710">
                  <c:v>45.29999999999994</c:v>
                </c:pt>
                <c:pt idx="4711">
                  <c:v>46.099999999999937</c:v>
                </c:pt>
                <c:pt idx="4712">
                  <c:v>48.299999999999969</c:v>
                </c:pt>
                <c:pt idx="4713">
                  <c:v>49.699999999999989</c:v>
                </c:pt>
                <c:pt idx="4714">
                  <c:v>54.099999999999952</c:v>
                </c:pt>
                <c:pt idx="4715">
                  <c:v>53.30000000000004</c:v>
                </c:pt>
                <c:pt idx="4716">
                  <c:v>54.199999999999982</c:v>
                </c:pt>
                <c:pt idx="4717">
                  <c:v>53.100000000000058</c:v>
                </c:pt>
                <c:pt idx="4718">
                  <c:v>51.099999999999923</c:v>
                </c:pt>
                <c:pt idx="4719">
                  <c:v>49.699999999999989</c:v>
                </c:pt>
                <c:pt idx="4720">
                  <c:v>49.599999999999952</c:v>
                </c:pt>
                <c:pt idx="4721">
                  <c:v>46.700000000000053</c:v>
                </c:pt>
                <c:pt idx="4722">
                  <c:v>37.700000000000067</c:v>
                </c:pt>
                <c:pt idx="4723">
                  <c:v>39.400000000000013</c:v>
                </c:pt>
                <c:pt idx="4724">
                  <c:v>38.500000000000071</c:v>
                </c:pt>
                <c:pt idx="4725">
                  <c:v>35.099999999999994</c:v>
                </c:pt>
                <c:pt idx="4726">
                  <c:v>30.899999999999928</c:v>
                </c:pt>
                <c:pt idx="4727">
                  <c:v>32.800000000000026</c:v>
                </c:pt>
                <c:pt idx="4728">
                  <c:v>38.999999999999972</c:v>
                </c:pt>
                <c:pt idx="4729">
                  <c:v>39.500000000000043</c:v>
                </c:pt>
                <c:pt idx="4730">
                  <c:v>37.800000000000011</c:v>
                </c:pt>
                <c:pt idx="4731">
                  <c:v>44.600000000000065</c:v>
                </c:pt>
                <c:pt idx="4732">
                  <c:v>55.999999999999957</c:v>
                </c:pt>
                <c:pt idx="4733">
                  <c:v>56.700000000000017</c:v>
                </c:pt>
                <c:pt idx="4734">
                  <c:v>58.599999999999937</c:v>
                </c:pt>
                <c:pt idx="4735">
                  <c:v>51.29999999999999</c:v>
                </c:pt>
                <c:pt idx="4736">
                  <c:v>50.600000000000023</c:v>
                </c:pt>
                <c:pt idx="4737">
                  <c:v>46.8</c:v>
                </c:pt>
                <c:pt idx="4738">
                  <c:v>48.4</c:v>
                </c:pt>
                <c:pt idx="4739">
                  <c:v>49.699999999999989</c:v>
                </c:pt>
                <c:pt idx="4740">
                  <c:v>50.100000000000037</c:v>
                </c:pt>
                <c:pt idx="4741">
                  <c:v>49.500000000000014</c:v>
                </c:pt>
                <c:pt idx="4742">
                  <c:v>48.59999999999998</c:v>
                </c:pt>
                <c:pt idx="4743">
                  <c:v>46</c:v>
                </c:pt>
                <c:pt idx="4744">
                  <c:v>48.899999999999991</c:v>
                </c:pt>
                <c:pt idx="4745">
                  <c:v>49.400000000000063</c:v>
                </c:pt>
                <c:pt idx="4746">
                  <c:v>54.299999999999926</c:v>
                </c:pt>
                <c:pt idx="4747">
                  <c:v>56.999999999999943</c:v>
                </c:pt>
                <c:pt idx="4748">
                  <c:v>52.999999999999936</c:v>
                </c:pt>
                <c:pt idx="4749">
                  <c:v>51.499999999999972</c:v>
                </c:pt>
                <c:pt idx="4750">
                  <c:v>55.3</c:v>
                </c:pt>
                <c:pt idx="4751">
                  <c:v>56.500000000000043</c:v>
                </c:pt>
                <c:pt idx="4752">
                  <c:v>61.100000000000065</c:v>
                </c:pt>
                <c:pt idx="4753">
                  <c:v>55.399999999999935</c:v>
                </c:pt>
                <c:pt idx="4754">
                  <c:v>59.999999999999964</c:v>
                </c:pt>
                <c:pt idx="4755">
                  <c:v>59.799999999999983</c:v>
                </c:pt>
                <c:pt idx="4756">
                  <c:v>62.999999999999986</c:v>
                </c:pt>
                <c:pt idx="4757">
                  <c:v>72.599999999999994</c:v>
                </c:pt>
                <c:pt idx="4758">
                  <c:v>73.700000000000017</c:v>
                </c:pt>
                <c:pt idx="4759">
                  <c:v>76.40000000000002</c:v>
                </c:pt>
                <c:pt idx="4760">
                  <c:v>80.700000000000045</c:v>
                </c:pt>
                <c:pt idx="4761">
                  <c:v>81.699999999999932</c:v>
                </c:pt>
                <c:pt idx="4762">
                  <c:v>80.19999999999996</c:v>
                </c:pt>
                <c:pt idx="4763">
                  <c:v>81.099999999999994</c:v>
                </c:pt>
                <c:pt idx="4764">
                  <c:v>84.500000000000057</c:v>
                </c:pt>
                <c:pt idx="4765">
                  <c:v>87.100000000000051</c:v>
                </c:pt>
                <c:pt idx="4766">
                  <c:v>84.90000000000002</c:v>
                </c:pt>
                <c:pt idx="4767">
                  <c:v>81.499999999999943</c:v>
                </c:pt>
                <c:pt idx="4768">
                  <c:v>81.700000000000017</c:v>
                </c:pt>
                <c:pt idx="4769">
                  <c:v>81.499999999999943</c:v>
                </c:pt>
                <c:pt idx="4770">
                  <c:v>79.399999999999963</c:v>
                </c:pt>
                <c:pt idx="4771">
                  <c:v>90.09999999999998</c:v>
                </c:pt>
                <c:pt idx="4772">
                  <c:v>98.199999999999932</c:v>
                </c:pt>
                <c:pt idx="4773">
                  <c:v>105.20000000000005</c:v>
                </c:pt>
                <c:pt idx="4774">
                  <c:v>105.09999999999992</c:v>
                </c:pt>
                <c:pt idx="4775">
                  <c:v>107.49999999999993</c:v>
                </c:pt>
                <c:pt idx="4776">
                  <c:v>104.60000000000002</c:v>
                </c:pt>
                <c:pt idx="4777">
                  <c:v>104.80000000000001</c:v>
                </c:pt>
                <c:pt idx="4778">
                  <c:v>106.89999999999999</c:v>
                </c:pt>
                <c:pt idx="4779">
                  <c:v>106.20000000000003</c:v>
                </c:pt>
                <c:pt idx="4780">
                  <c:v>106.49999999999994</c:v>
                </c:pt>
                <c:pt idx="4781">
                  <c:v>103.60000000000005</c:v>
                </c:pt>
                <c:pt idx="4782">
                  <c:v>98.59999999999998</c:v>
                </c:pt>
                <c:pt idx="4783">
                  <c:v>106.00000000000006</c:v>
                </c:pt>
                <c:pt idx="4784">
                  <c:v>110.20000000000003</c:v>
                </c:pt>
                <c:pt idx="4785">
                  <c:v>113.3</c:v>
                </c:pt>
                <c:pt idx="4786">
                  <c:v>110.4</c:v>
                </c:pt>
                <c:pt idx="4787">
                  <c:v>113.3</c:v>
                </c:pt>
                <c:pt idx="4788">
                  <c:v>113.3</c:v>
                </c:pt>
                <c:pt idx="4789">
                  <c:v>114.79999999999997</c:v>
                </c:pt>
                <c:pt idx="4790">
                  <c:v>127.30000000000005</c:v>
                </c:pt>
                <c:pt idx="4791">
                  <c:v>121.40000000000003</c:v>
                </c:pt>
                <c:pt idx="4792">
                  <c:v>108.30000000000001</c:v>
                </c:pt>
                <c:pt idx="4793">
                  <c:v>104.60000000000002</c:v>
                </c:pt>
                <c:pt idx="4794">
                  <c:v>103.2</c:v>
                </c:pt>
                <c:pt idx="4795">
                  <c:v>108.40000000000005</c:v>
                </c:pt>
                <c:pt idx="4796">
                  <c:v>115.20000000000002</c:v>
                </c:pt>
                <c:pt idx="4797">
                  <c:v>118.99999999999994</c:v>
                </c:pt>
                <c:pt idx="4798">
                  <c:v>124.30000000000004</c:v>
                </c:pt>
                <c:pt idx="4799">
                  <c:v>122.6</c:v>
                </c:pt>
                <c:pt idx="4800">
                  <c:v>120.29999999999994</c:v>
                </c:pt>
                <c:pt idx="4801">
                  <c:v>120.60000000000004</c:v>
                </c:pt>
                <c:pt idx="4802">
                  <c:v>119.30000000000005</c:v>
                </c:pt>
                <c:pt idx="4803">
                  <c:v>115.09999999999998</c:v>
                </c:pt>
                <c:pt idx="4804">
                  <c:v>116.19999999999999</c:v>
                </c:pt>
                <c:pt idx="4805">
                  <c:v>116.39999999999998</c:v>
                </c:pt>
                <c:pt idx="4806">
                  <c:v>114.19999999999995</c:v>
                </c:pt>
                <c:pt idx="4807">
                  <c:v>120.29999999999994</c:v>
                </c:pt>
                <c:pt idx="4808">
                  <c:v>120.30000000000003</c:v>
                </c:pt>
                <c:pt idx="4809">
                  <c:v>119.7</c:v>
                </c:pt>
                <c:pt idx="4810">
                  <c:v>119.20000000000002</c:v>
                </c:pt>
                <c:pt idx="4811">
                  <c:v>121.90000000000003</c:v>
                </c:pt>
                <c:pt idx="4812">
                  <c:v>121.90000000000003</c:v>
                </c:pt>
                <c:pt idx="4813">
                  <c:v>125.60000000000002</c:v>
                </c:pt>
                <c:pt idx="4814">
                  <c:v>128.40000000000003</c:v>
                </c:pt>
                <c:pt idx="4815">
                  <c:v>127.79999999999995</c:v>
                </c:pt>
                <c:pt idx="4816">
                  <c:v>125.60000000000002</c:v>
                </c:pt>
                <c:pt idx="4817">
                  <c:v>121.49999999999999</c:v>
                </c:pt>
                <c:pt idx="4818">
                  <c:v>121.8</c:v>
                </c:pt>
                <c:pt idx="4819">
                  <c:v>120.79999999999997</c:v>
                </c:pt>
                <c:pt idx="4820">
                  <c:v>121.8</c:v>
                </c:pt>
                <c:pt idx="4821">
                  <c:v>112.70000000000007</c:v>
                </c:pt>
                <c:pt idx="4822">
                  <c:v>112.5</c:v>
                </c:pt>
                <c:pt idx="4823">
                  <c:v>117</c:v>
                </c:pt>
                <c:pt idx="4824">
                  <c:v>115.39999999999999</c:v>
                </c:pt>
                <c:pt idx="4825">
                  <c:v>114.49999999999996</c:v>
                </c:pt>
                <c:pt idx="4826">
                  <c:v>114.20000000000003</c:v>
                </c:pt>
                <c:pt idx="4827">
                  <c:v>115.39999999999999</c:v>
                </c:pt>
                <c:pt idx="4828">
                  <c:v>123.89999999999999</c:v>
                </c:pt>
                <c:pt idx="4829">
                  <c:v>121.49999999999999</c:v>
                </c:pt>
                <c:pt idx="4830">
                  <c:v>127.1</c:v>
                </c:pt>
                <c:pt idx="4831">
                  <c:v>123.49999999999994</c:v>
                </c:pt>
                <c:pt idx="4832">
                  <c:v>119.7</c:v>
                </c:pt>
                <c:pt idx="4833">
                  <c:v>114.6</c:v>
                </c:pt>
                <c:pt idx="4834">
                  <c:v>113.49999999999997</c:v>
                </c:pt>
                <c:pt idx="4835">
                  <c:v>112.39999999999996</c:v>
                </c:pt>
                <c:pt idx="4836">
                  <c:v>117.10000000000002</c:v>
                </c:pt>
                <c:pt idx="4837">
                  <c:v>116.00000000000001</c:v>
                </c:pt>
                <c:pt idx="4838">
                  <c:v>118.29999999999998</c:v>
                </c:pt>
                <c:pt idx="4839">
                  <c:v>116.69999999999999</c:v>
                </c:pt>
                <c:pt idx="4840">
                  <c:v>117.30000000000001</c:v>
                </c:pt>
                <c:pt idx="4841">
                  <c:v>120.20000000000005</c:v>
                </c:pt>
                <c:pt idx="4842">
                  <c:v>121.69999999999996</c:v>
                </c:pt>
                <c:pt idx="4843">
                  <c:v>123.49999999999999</c:v>
                </c:pt>
                <c:pt idx="4844">
                  <c:v>121.99999999999997</c:v>
                </c:pt>
                <c:pt idx="4845">
                  <c:v>125.70000000000002</c:v>
                </c:pt>
                <c:pt idx="4846">
                  <c:v>125.8</c:v>
                </c:pt>
                <c:pt idx="4847">
                  <c:v>125.59999999999998</c:v>
                </c:pt>
                <c:pt idx="4848">
                  <c:v>126.2</c:v>
                </c:pt>
                <c:pt idx="4849">
                  <c:v>129.09999999999994</c:v>
                </c:pt>
                <c:pt idx="4850">
                  <c:v>129.80000000000001</c:v>
                </c:pt>
                <c:pt idx="4851">
                  <c:v>131.99999999999997</c:v>
                </c:pt>
                <c:pt idx="4852">
                  <c:v>130.49999999999997</c:v>
                </c:pt>
                <c:pt idx="4853">
                  <c:v>129.30000000000001</c:v>
                </c:pt>
                <c:pt idx="4854">
                  <c:v>130.6</c:v>
                </c:pt>
                <c:pt idx="4855">
                  <c:v>124.60000000000005</c:v>
                </c:pt>
                <c:pt idx="4856">
                  <c:v>121.39999999999999</c:v>
                </c:pt>
                <c:pt idx="4857">
                  <c:v>122.09999999999997</c:v>
                </c:pt>
                <c:pt idx="4858">
                  <c:v>119.60000000000007</c:v>
                </c:pt>
                <c:pt idx="4859">
                  <c:v>118.40000000000002</c:v>
                </c:pt>
                <c:pt idx="4860">
                  <c:v>118.79999999999997</c:v>
                </c:pt>
                <c:pt idx="4861">
                  <c:v>116.80000000000001</c:v>
                </c:pt>
                <c:pt idx="4862">
                  <c:v>118.79999999999997</c:v>
                </c:pt>
                <c:pt idx="4863">
                  <c:v>115.39999999999999</c:v>
                </c:pt>
                <c:pt idx="4864">
                  <c:v>119.00000000000004</c:v>
                </c:pt>
                <c:pt idx="4865">
                  <c:v>117.00000000000004</c:v>
                </c:pt>
                <c:pt idx="4866">
                  <c:v>113.99999999999997</c:v>
                </c:pt>
                <c:pt idx="4867">
                  <c:v>121.60000000000002</c:v>
                </c:pt>
                <c:pt idx="4868">
                  <c:v>120.29999999999998</c:v>
                </c:pt>
                <c:pt idx="4869">
                  <c:v>119.69999999999996</c:v>
                </c:pt>
                <c:pt idx="4870">
                  <c:v>116.49999999999996</c:v>
                </c:pt>
                <c:pt idx="4871">
                  <c:v>119.79999999999995</c:v>
                </c:pt>
                <c:pt idx="4872">
                  <c:v>123.60000000000002</c:v>
                </c:pt>
                <c:pt idx="4873">
                  <c:v>128.5</c:v>
                </c:pt>
                <c:pt idx="4874">
                  <c:v>133.1</c:v>
                </c:pt>
                <c:pt idx="4875">
                  <c:v>129.20000000000002</c:v>
                </c:pt>
                <c:pt idx="4876">
                  <c:v>129.20000000000002</c:v>
                </c:pt>
                <c:pt idx="4877">
                  <c:v>163.90000000000003</c:v>
                </c:pt>
                <c:pt idx="4878">
                  <c:v>168.7</c:v>
                </c:pt>
                <c:pt idx="4879">
                  <c:v>168.4</c:v>
                </c:pt>
                <c:pt idx="4880">
                  <c:v>175.99999999999997</c:v>
                </c:pt>
                <c:pt idx="4881">
                  <c:v>187.7</c:v>
                </c:pt>
                <c:pt idx="4882">
                  <c:v>186.3</c:v>
                </c:pt>
                <c:pt idx="4883">
                  <c:v>182.39999999999998</c:v>
                </c:pt>
                <c:pt idx="4884">
                  <c:v>180.80000000000004</c:v>
                </c:pt>
                <c:pt idx="4885">
                  <c:v>185.20000000000005</c:v>
                </c:pt>
                <c:pt idx="4886">
                  <c:v>182.20000000000002</c:v>
                </c:pt>
                <c:pt idx="4887">
                  <c:v>178.6</c:v>
                </c:pt>
                <c:pt idx="4888">
                  <c:v>173.70000000000002</c:v>
                </c:pt>
                <c:pt idx="4889">
                  <c:v>173.70000000000002</c:v>
                </c:pt>
                <c:pt idx="4890">
                  <c:v>175.50000000000003</c:v>
                </c:pt>
                <c:pt idx="4891">
                  <c:v>172.2</c:v>
                </c:pt>
                <c:pt idx="4892">
                  <c:v>176.8</c:v>
                </c:pt>
                <c:pt idx="4893">
                  <c:v>178.29999999999995</c:v>
                </c:pt>
                <c:pt idx="4894">
                  <c:v>180.9</c:v>
                </c:pt>
                <c:pt idx="4895">
                  <c:v>186.39999999999998</c:v>
                </c:pt>
                <c:pt idx="4896">
                  <c:v>184.29999999999995</c:v>
                </c:pt>
                <c:pt idx="4897">
                  <c:v>183.00000000000006</c:v>
                </c:pt>
                <c:pt idx="4898">
                  <c:v>186.60000000000005</c:v>
                </c:pt>
                <c:pt idx="4899">
                  <c:v>184.50000000000003</c:v>
                </c:pt>
                <c:pt idx="4900">
                  <c:v>182.20000000000002</c:v>
                </c:pt>
                <c:pt idx="4901">
                  <c:v>180.50000000000003</c:v>
                </c:pt>
                <c:pt idx="4902">
                  <c:v>183.2</c:v>
                </c:pt>
                <c:pt idx="4903">
                  <c:v>186.70000000000005</c:v>
                </c:pt>
                <c:pt idx="4904">
                  <c:v>185.4</c:v>
                </c:pt>
                <c:pt idx="4905">
                  <c:v>187.29999999999998</c:v>
                </c:pt>
                <c:pt idx="4906">
                  <c:v>190.10000000000002</c:v>
                </c:pt>
                <c:pt idx="4907">
                  <c:v>190.20000000000002</c:v>
                </c:pt>
                <c:pt idx="4908">
                  <c:v>190.39999999999998</c:v>
                </c:pt>
                <c:pt idx="4909">
                  <c:v>192.00000000000003</c:v>
                </c:pt>
                <c:pt idx="4910">
                  <c:v>196.20000000000002</c:v>
                </c:pt>
                <c:pt idx="4911">
                  <c:v>180.9</c:v>
                </c:pt>
                <c:pt idx="4912">
                  <c:v>175.3</c:v>
                </c:pt>
                <c:pt idx="4913">
                  <c:v>187.2</c:v>
                </c:pt>
                <c:pt idx="4914">
                  <c:v>185.10000000000005</c:v>
                </c:pt>
                <c:pt idx="4915">
                  <c:v>192.40000000000003</c:v>
                </c:pt>
                <c:pt idx="4916">
                  <c:v>187.9</c:v>
                </c:pt>
                <c:pt idx="4917">
                  <c:v>188.19999999999996</c:v>
                </c:pt>
                <c:pt idx="4918">
                  <c:v>187.7</c:v>
                </c:pt>
                <c:pt idx="4919">
                  <c:v>189.4</c:v>
                </c:pt>
                <c:pt idx="4920">
                  <c:v>186.3</c:v>
                </c:pt>
                <c:pt idx="4921">
                  <c:v>182.59999999999997</c:v>
                </c:pt>
                <c:pt idx="4922">
                  <c:v>179.30000000000007</c:v>
                </c:pt>
                <c:pt idx="4923">
                  <c:v>183.1</c:v>
                </c:pt>
                <c:pt idx="4924">
                  <c:v>188.60000000000002</c:v>
                </c:pt>
                <c:pt idx="4925">
                  <c:v>191.79999999999998</c:v>
                </c:pt>
                <c:pt idx="4926">
                  <c:v>194.1</c:v>
                </c:pt>
                <c:pt idx="4927">
                  <c:v>188.50000000000003</c:v>
                </c:pt>
                <c:pt idx="4928">
                  <c:v>183.70000000000002</c:v>
                </c:pt>
                <c:pt idx="4929">
                  <c:v>183.2</c:v>
                </c:pt>
                <c:pt idx="4930">
                  <c:v>189.60000000000002</c:v>
                </c:pt>
                <c:pt idx="4931">
                  <c:v>186.79999999999998</c:v>
                </c:pt>
                <c:pt idx="4932">
                  <c:v>189</c:v>
                </c:pt>
                <c:pt idx="4933">
                  <c:v>191.09999999999997</c:v>
                </c:pt>
                <c:pt idx="4934">
                  <c:v>191.10000000000005</c:v>
                </c:pt>
                <c:pt idx="4935">
                  <c:v>186.00000000000003</c:v>
                </c:pt>
                <c:pt idx="4936">
                  <c:v>183.2</c:v>
                </c:pt>
                <c:pt idx="4937">
                  <c:v>184.49999999999997</c:v>
                </c:pt>
                <c:pt idx="4938">
                  <c:v>196.59999999999997</c:v>
                </c:pt>
                <c:pt idx="4939">
                  <c:v>204.5</c:v>
                </c:pt>
                <c:pt idx="4940">
                  <c:v>208</c:v>
                </c:pt>
                <c:pt idx="4941">
                  <c:v>203.39999999999998</c:v>
                </c:pt>
                <c:pt idx="4942">
                  <c:v>203.60000000000005</c:v>
                </c:pt>
                <c:pt idx="4943">
                  <c:v>203.49999999999997</c:v>
                </c:pt>
                <c:pt idx="4944">
                  <c:v>204.9</c:v>
                </c:pt>
                <c:pt idx="4945">
                  <c:v>203.40000000000003</c:v>
                </c:pt>
                <c:pt idx="4946">
                  <c:v>197.7</c:v>
                </c:pt>
                <c:pt idx="4947">
                  <c:v>196.00000000000003</c:v>
                </c:pt>
                <c:pt idx="4948">
                  <c:v>195.49999999999997</c:v>
                </c:pt>
                <c:pt idx="4949">
                  <c:v>198.10000000000002</c:v>
                </c:pt>
                <c:pt idx="4950">
                  <c:v>198.90000000000003</c:v>
                </c:pt>
                <c:pt idx="4951">
                  <c:v>196.8</c:v>
                </c:pt>
                <c:pt idx="4952">
                  <c:v>199.40000000000003</c:v>
                </c:pt>
                <c:pt idx="4953">
                  <c:v>195.60000000000005</c:v>
                </c:pt>
                <c:pt idx="4954">
                  <c:v>202.50000000000003</c:v>
                </c:pt>
                <c:pt idx="4955">
                  <c:v>198.20000000000002</c:v>
                </c:pt>
                <c:pt idx="4956">
                  <c:v>195.5</c:v>
                </c:pt>
                <c:pt idx="4957">
                  <c:v>193.89999999999995</c:v>
                </c:pt>
                <c:pt idx="4958">
                  <c:v>197.30000000000004</c:v>
                </c:pt>
                <c:pt idx="4959">
                  <c:v>200.00000000000006</c:v>
                </c:pt>
                <c:pt idx="4960">
                  <c:v>202.3</c:v>
                </c:pt>
                <c:pt idx="4961">
                  <c:v>206</c:v>
                </c:pt>
                <c:pt idx="4962">
                  <c:v>204.60000000000002</c:v>
                </c:pt>
                <c:pt idx="4963">
                  <c:v>213.89999999999998</c:v>
                </c:pt>
                <c:pt idx="4964">
                  <c:v>210.10000000000005</c:v>
                </c:pt>
                <c:pt idx="4965">
                  <c:v>206.9</c:v>
                </c:pt>
                <c:pt idx="4966">
                  <c:v>204.90000000000003</c:v>
                </c:pt>
                <c:pt idx="4967">
                  <c:v>202.79999999999995</c:v>
                </c:pt>
                <c:pt idx="4968">
                  <c:v>195.8</c:v>
                </c:pt>
                <c:pt idx="4969">
                  <c:v>201.40000000000003</c:v>
                </c:pt>
                <c:pt idx="4970">
                  <c:v>199.20000000000005</c:v>
                </c:pt>
                <c:pt idx="4971">
                  <c:v>201.9</c:v>
                </c:pt>
                <c:pt idx="4972">
                  <c:v>186.60000000000002</c:v>
                </c:pt>
                <c:pt idx="4973">
                  <c:v>188.79999999999998</c:v>
                </c:pt>
                <c:pt idx="4974">
                  <c:v>189.80000000000007</c:v>
                </c:pt>
                <c:pt idx="4975">
                  <c:v>195.4</c:v>
                </c:pt>
                <c:pt idx="4976">
                  <c:v>192.10000000000002</c:v>
                </c:pt>
                <c:pt idx="4977">
                  <c:v>187.40000000000006</c:v>
                </c:pt>
                <c:pt idx="4978">
                  <c:v>191.60000000000002</c:v>
                </c:pt>
                <c:pt idx="4979">
                  <c:v>192.3</c:v>
                </c:pt>
                <c:pt idx="4980">
                  <c:v>191.5</c:v>
                </c:pt>
                <c:pt idx="4981">
                  <c:v>196.8</c:v>
                </c:pt>
                <c:pt idx="4982">
                  <c:v>198.4</c:v>
                </c:pt>
                <c:pt idx="4983">
                  <c:v>197.39999999999992</c:v>
                </c:pt>
                <c:pt idx="4984">
                  <c:v>196.90000000000003</c:v>
                </c:pt>
                <c:pt idx="4985">
                  <c:v>196.29999999999995</c:v>
                </c:pt>
                <c:pt idx="4986">
                  <c:v>195.00000000000003</c:v>
                </c:pt>
                <c:pt idx="4987">
                  <c:v>190.80000000000004</c:v>
                </c:pt>
                <c:pt idx="4988">
                  <c:v>193.1</c:v>
                </c:pt>
                <c:pt idx="4989">
                  <c:v>191.79999999999998</c:v>
                </c:pt>
                <c:pt idx="4990">
                  <c:v>193.6</c:v>
                </c:pt>
                <c:pt idx="4991">
                  <c:v>191.90000000000003</c:v>
                </c:pt>
                <c:pt idx="4992">
                  <c:v>192.49999999999997</c:v>
                </c:pt>
                <c:pt idx="4993">
                  <c:v>188.59999999999997</c:v>
                </c:pt>
                <c:pt idx="4994">
                  <c:v>187.90000000000003</c:v>
                </c:pt>
                <c:pt idx="4995">
                  <c:v>189.79999999999995</c:v>
                </c:pt>
                <c:pt idx="4996">
                  <c:v>191.4</c:v>
                </c:pt>
                <c:pt idx="4997">
                  <c:v>181.6</c:v>
                </c:pt>
                <c:pt idx="4998">
                  <c:v>179.69999999999996</c:v>
                </c:pt>
                <c:pt idx="4999">
                  <c:v>179.89999999999995</c:v>
                </c:pt>
                <c:pt idx="5000">
                  <c:v>180.00000000000003</c:v>
                </c:pt>
                <c:pt idx="5001">
                  <c:v>182.69999999999996</c:v>
                </c:pt>
                <c:pt idx="5002">
                  <c:v>180.30000000000004</c:v>
                </c:pt>
                <c:pt idx="5003">
                  <c:v>176.6</c:v>
                </c:pt>
                <c:pt idx="5004">
                  <c:v>176.9</c:v>
                </c:pt>
                <c:pt idx="5005">
                  <c:v>177.49999999999994</c:v>
                </c:pt>
                <c:pt idx="5006">
                  <c:v>181.8</c:v>
                </c:pt>
                <c:pt idx="5007">
                  <c:v>181.4</c:v>
                </c:pt>
                <c:pt idx="5008">
                  <c:v>174.6</c:v>
                </c:pt>
                <c:pt idx="5009">
                  <c:v>171</c:v>
                </c:pt>
                <c:pt idx="5010">
                  <c:v>174.59999999999997</c:v>
                </c:pt>
                <c:pt idx="5011">
                  <c:v>172.99999999999994</c:v>
                </c:pt>
                <c:pt idx="5012">
                  <c:v>171.40000000000003</c:v>
                </c:pt>
                <c:pt idx="5013">
                  <c:v>169.89999999999998</c:v>
                </c:pt>
                <c:pt idx="5014">
                  <c:v>169.30000000000004</c:v>
                </c:pt>
                <c:pt idx="5015">
                  <c:v>171.5</c:v>
                </c:pt>
                <c:pt idx="5016">
                  <c:v>176.10000000000002</c:v>
                </c:pt>
                <c:pt idx="5017">
                  <c:v>167.30000000000004</c:v>
                </c:pt>
                <c:pt idx="5018">
                  <c:v>168.5</c:v>
                </c:pt>
                <c:pt idx="5019">
                  <c:v>171.50000000000003</c:v>
                </c:pt>
                <c:pt idx="5020">
                  <c:v>172.8</c:v>
                </c:pt>
                <c:pt idx="5021">
                  <c:v>174.8</c:v>
                </c:pt>
                <c:pt idx="5022">
                  <c:v>171.89999999999998</c:v>
                </c:pt>
                <c:pt idx="5023">
                  <c:v>173.40000000000003</c:v>
                </c:pt>
                <c:pt idx="5024">
                  <c:v>174.90000000000006</c:v>
                </c:pt>
                <c:pt idx="5025">
                  <c:v>177.2</c:v>
                </c:pt>
                <c:pt idx="5026">
                  <c:v>178.59999999999997</c:v>
                </c:pt>
                <c:pt idx="5027">
                  <c:v>178.40000000000003</c:v>
                </c:pt>
                <c:pt idx="5028">
                  <c:v>179.29999999999998</c:v>
                </c:pt>
                <c:pt idx="5029">
                  <c:v>180.09999999999997</c:v>
                </c:pt>
                <c:pt idx="5030">
                  <c:v>181.3</c:v>
                </c:pt>
                <c:pt idx="5031">
                  <c:v>187.09999999999997</c:v>
                </c:pt>
                <c:pt idx="5032">
                  <c:v>188.70000000000005</c:v>
                </c:pt>
                <c:pt idx="5033">
                  <c:v>188.22</c:v>
                </c:pt>
                <c:pt idx="5034">
                  <c:v>187.04999999999993</c:v>
                </c:pt>
                <c:pt idx="5035">
                  <c:v>183.99999999999994</c:v>
                </c:pt>
                <c:pt idx="5036">
                  <c:v>188.23</c:v>
                </c:pt>
                <c:pt idx="5037">
                  <c:v>182.38000000000002</c:v>
                </c:pt>
                <c:pt idx="5038">
                  <c:v>184.97</c:v>
                </c:pt>
                <c:pt idx="5039">
                  <c:v>186.67999999999995</c:v>
                </c:pt>
                <c:pt idx="5040">
                  <c:v>186.46999999999997</c:v>
                </c:pt>
                <c:pt idx="5041">
                  <c:v>187.04000000000002</c:v>
                </c:pt>
                <c:pt idx="5042">
                  <c:v>188.14</c:v>
                </c:pt>
                <c:pt idx="5043">
                  <c:v>190.84000000000003</c:v>
                </c:pt>
                <c:pt idx="5044">
                  <c:v>192.73000000000002</c:v>
                </c:pt>
                <c:pt idx="5045">
                  <c:v>194.19000000000005</c:v>
                </c:pt>
                <c:pt idx="5046">
                  <c:v>190.73999999999995</c:v>
                </c:pt>
                <c:pt idx="5047">
                  <c:v>193.56</c:v>
                </c:pt>
                <c:pt idx="5048">
                  <c:v>195.66</c:v>
                </c:pt>
                <c:pt idx="5049">
                  <c:v>197.04999999999998</c:v>
                </c:pt>
                <c:pt idx="5050">
                  <c:v>192.60000000000002</c:v>
                </c:pt>
                <c:pt idx="5051">
                  <c:v>193.60999999999996</c:v>
                </c:pt>
                <c:pt idx="5052">
                  <c:v>192.52000000000004</c:v>
                </c:pt>
                <c:pt idx="5053">
                  <c:v>188.47000000000006</c:v>
                </c:pt>
                <c:pt idx="5054">
                  <c:v>190.76</c:v>
                </c:pt>
                <c:pt idx="5055">
                  <c:v>192.46000000000004</c:v>
                </c:pt>
                <c:pt idx="5056">
                  <c:v>193.12000000000006</c:v>
                </c:pt>
                <c:pt idx="5057">
                  <c:v>192.51</c:v>
                </c:pt>
                <c:pt idx="5058">
                  <c:v>192.22000000000003</c:v>
                </c:pt>
                <c:pt idx="5059">
                  <c:v>191.41000000000003</c:v>
                </c:pt>
                <c:pt idx="5060">
                  <c:v>188.92</c:v>
                </c:pt>
                <c:pt idx="5061">
                  <c:v>191.53999999999996</c:v>
                </c:pt>
                <c:pt idx="5062">
                  <c:v>187.54</c:v>
                </c:pt>
                <c:pt idx="5063">
                  <c:v>184.98999999999998</c:v>
                </c:pt>
                <c:pt idx="5064">
                  <c:v>186.98000000000002</c:v>
                </c:pt>
                <c:pt idx="5065">
                  <c:v>189.08</c:v>
                </c:pt>
                <c:pt idx="5066">
                  <c:v>191.16999999999996</c:v>
                </c:pt>
                <c:pt idx="5067">
                  <c:v>190.49999999999997</c:v>
                </c:pt>
                <c:pt idx="5068">
                  <c:v>193.14000000000004</c:v>
                </c:pt>
                <c:pt idx="5069">
                  <c:v>191.67999999999998</c:v>
                </c:pt>
                <c:pt idx="5070">
                  <c:v>192.92</c:v>
                </c:pt>
                <c:pt idx="5071">
                  <c:v>192.73999999999995</c:v>
                </c:pt>
                <c:pt idx="5072">
                  <c:v>192.17</c:v>
                </c:pt>
                <c:pt idx="5073">
                  <c:v>191.16999999999996</c:v>
                </c:pt>
                <c:pt idx="5074">
                  <c:v>193.41999999999996</c:v>
                </c:pt>
                <c:pt idx="5075">
                  <c:v>196.59000000000003</c:v>
                </c:pt>
                <c:pt idx="5076">
                  <c:v>195.79999999999998</c:v>
                </c:pt>
                <c:pt idx="5077">
                  <c:v>193.86999999999998</c:v>
                </c:pt>
                <c:pt idx="5078">
                  <c:v>192.63999999999996</c:v>
                </c:pt>
                <c:pt idx="5079">
                  <c:v>195.47000000000003</c:v>
                </c:pt>
                <c:pt idx="5080">
                  <c:v>198.68</c:v>
                </c:pt>
                <c:pt idx="5081">
                  <c:v>198.70999999999998</c:v>
                </c:pt>
                <c:pt idx="5082">
                  <c:v>199.2</c:v>
                </c:pt>
                <c:pt idx="5083">
                  <c:v>198.60999999999999</c:v>
                </c:pt>
                <c:pt idx="5084">
                  <c:v>195.39</c:v>
                </c:pt>
                <c:pt idx="5085">
                  <c:v>196.41000000000005</c:v>
                </c:pt>
                <c:pt idx="5086">
                  <c:v>197.03999999999996</c:v>
                </c:pt>
                <c:pt idx="5087">
                  <c:v>199.32</c:v>
                </c:pt>
                <c:pt idx="5088">
                  <c:v>198.94</c:v>
                </c:pt>
                <c:pt idx="5089">
                  <c:v>200.98000000000002</c:v>
                </c:pt>
                <c:pt idx="5090">
                  <c:v>203.05</c:v>
                </c:pt>
                <c:pt idx="5091">
                  <c:v>203.2</c:v>
                </c:pt>
                <c:pt idx="5092">
                  <c:v>204.83999999999995</c:v>
                </c:pt>
                <c:pt idx="5093">
                  <c:v>205.07999999999998</c:v>
                </c:pt>
                <c:pt idx="5094">
                  <c:v>208.09000000000003</c:v>
                </c:pt>
                <c:pt idx="5095">
                  <c:v>207.01</c:v>
                </c:pt>
                <c:pt idx="5096">
                  <c:v>208.07000000000002</c:v>
                </c:pt>
                <c:pt idx="5097">
                  <c:v>211.14</c:v>
                </c:pt>
                <c:pt idx="5098">
                  <c:v>210.92</c:v>
                </c:pt>
                <c:pt idx="5099">
                  <c:v>210.01</c:v>
                </c:pt>
                <c:pt idx="5100">
                  <c:v>217.01999999999998</c:v>
                </c:pt>
                <c:pt idx="5101">
                  <c:v>219.26999999999998</c:v>
                </c:pt>
                <c:pt idx="5102">
                  <c:v>212.20999999999998</c:v>
                </c:pt>
                <c:pt idx="5103">
                  <c:v>216.38000000000002</c:v>
                </c:pt>
                <c:pt idx="5104">
                  <c:v>217.41000000000003</c:v>
                </c:pt>
                <c:pt idx="5105">
                  <c:v>216.59</c:v>
                </c:pt>
                <c:pt idx="5106">
                  <c:v>222.48999999999998</c:v>
                </c:pt>
                <c:pt idx="5107">
                  <c:v>226.8</c:v>
                </c:pt>
                <c:pt idx="5108">
                  <c:v>229.04</c:v>
                </c:pt>
                <c:pt idx="5109">
                  <c:v>232.10999999999996</c:v>
                </c:pt>
                <c:pt idx="5110">
                  <c:v>229.19</c:v>
                </c:pt>
                <c:pt idx="5111">
                  <c:v>232.91</c:v>
                </c:pt>
                <c:pt idx="5112">
                  <c:v>231.5</c:v>
                </c:pt>
                <c:pt idx="5113">
                  <c:v>219.25</c:v>
                </c:pt>
                <c:pt idx="5114">
                  <c:v>214.46</c:v>
                </c:pt>
                <c:pt idx="5115">
                  <c:v>212.09000000000003</c:v>
                </c:pt>
                <c:pt idx="5116">
                  <c:v>196.78999999999996</c:v>
                </c:pt>
                <c:pt idx="5117">
                  <c:v>199.61</c:v>
                </c:pt>
                <c:pt idx="5118">
                  <c:v>206.64999999999995</c:v>
                </c:pt>
                <c:pt idx="5119">
                  <c:v>207.54000000000002</c:v>
                </c:pt>
                <c:pt idx="5120">
                  <c:v>207.92000000000002</c:v>
                </c:pt>
                <c:pt idx="5121">
                  <c:v>210.85</c:v>
                </c:pt>
                <c:pt idx="5122">
                  <c:v>210.84</c:v>
                </c:pt>
                <c:pt idx="5123">
                  <c:v>207.51999999999998</c:v>
                </c:pt>
                <c:pt idx="5124">
                  <c:v>206.57000000000002</c:v>
                </c:pt>
                <c:pt idx="5125">
                  <c:v>205.71</c:v>
                </c:pt>
                <c:pt idx="5126">
                  <c:v>204.60000000000002</c:v>
                </c:pt>
                <c:pt idx="5127">
                  <c:v>200.44000000000005</c:v>
                </c:pt>
                <c:pt idx="5128">
                  <c:v>199.19000000000003</c:v>
                </c:pt>
                <c:pt idx="5129">
                  <c:v>199.21000000000006</c:v>
                </c:pt>
                <c:pt idx="5130">
                  <c:v>198.29</c:v>
                </c:pt>
                <c:pt idx="5131">
                  <c:v>195.67999999999998</c:v>
                </c:pt>
                <c:pt idx="5132">
                  <c:v>197.76</c:v>
                </c:pt>
                <c:pt idx="5133">
                  <c:v>196.76000000000005</c:v>
                </c:pt>
                <c:pt idx="5134">
                  <c:v>193.37000000000003</c:v>
                </c:pt>
                <c:pt idx="5135">
                  <c:v>188.54999999999998</c:v>
                </c:pt>
                <c:pt idx="5136">
                  <c:v>189.27999999999997</c:v>
                </c:pt>
                <c:pt idx="5137">
                  <c:v>188.41000000000003</c:v>
                </c:pt>
                <c:pt idx="5138">
                  <c:v>186.23</c:v>
                </c:pt>
                <c:pt idx="5139">
                  <c:v>182.89</c:v>
                </c:pt>
                <c:pt idx="5140">
                  <c:v>182.38000000000002</c:v>
                </c:pt>
                <c:pt idx="5141">
                  <c:v>184.81</c:v>
                </c:pt>
                <c:pt idx="5142">
                  <c:v>186.52</c:v>
                </c:pt>
                <c:pt idx="5143">
                  <c:v>186.68</c:v>
                </c:pt>
                <c:pt idx="5144">
                  <c:v>180.11</c:v>
                </c:pt>
                <c:pt idx="5145">
                  <c:v>176.82000000000002</c:v>
                </c:pt>
                <c:pt idx="5146">
                  <c:v>179.70999999999998</c:v>
                </c:pt>
                <c:pt idx="5147">
                  <c:v>182.50000000000003</c:v>
                </c:pt>
                <c:pt idx="5148">
                  <c:v>186.32999999999998</c:v>
                </c:pt>
                <c:pt idx="5149">
                  <c:v>191.08999999999997</c:v>
                </c:pt>
                <c:pt idx="5150">
                  <c:v>193.62999999999997</c:v>
                </c:pt>
                <c:pt idx="5151">
                  <c:v>195.23999999999998</c:v>
                </c:pt>
                <c:pt idx="5152">
                  <c:v>195.29999999999998</c:v>
                </c:pt>
                <c:pt idx="5153">
                  <c:v>187.84</c:v>
                </c:pt>
                <c:pt idx="5154">
                  <c:v>188.34000000000003</c:v>
                </c:pt>
                <c:pt idx="5155">
                  <c:v>185.51999999999998</c:v>
                </c:pt>
                <c:pt idx="5156">
                  <c:v>190.23000000000002</c:v>
                </c:pt>
                <c:pt idx="5157">
                  <c:v>193.56</c:v>
                </c:pt>
                <c:pt idx="5158">
                  <c:v>196.05</c:v>
                </c:pt>
                <c:pt idx="5159">
                  <c:v>197.61</c:v>
                </c:pt>
                <c:pt idx="5160">
                  <c:v>200.32000000000002</c:v>
                </c:pt>
                <c:pt idx="5161">
                  <c:v>204.21</c:v>
                </c:pt>
                <c:pt idx="5162">
                  <c:v>207.05999999999997</c:v>
                </c:pt>
                <c:pt idx="5163">
                  <c:v>205.73999999999998</c:v>
                </c:pt>
                <c:pt idx="5164">
                  <c:v>204.53</c:v>
                </c:pt>
                <c:pt idx="5165">
                  <c:v>207.72</c:v>
                </c:pt>
                <c:pt idx="5166">
                  <c:v>209.09999999999997</c:v>
                </c:pt>
                <c:pt idx="5167">
                  <c:v>205.38</c:v>
                </c:pt>
                <c:pt idx="5168">
                  <c:v>211.05</c:v>
                </c:pt>
                <c:pt idx="5169">
                  <c:v>219.23999999999998</c:v>
                </c:pt>
                <c:pt idx="5170">
                  <c:v>218.05000000000004</c:v>
                </c:pt>
                <c:pt idx="5171">
                  <c:v>221.92</c:v>
                </c:pt>
                <c:pt idx="5172">
                  <c:v>222.28000000000003</c:v>
                </c:pt>
                <c:pt idx="5173">
                  <c:v>224.09000000000003</c:v>
                </c:pt>
                <c:pt idx="5174">
                  <c:v>226.35999999999999</c:v>
                </c:pt>
                <c:pt idx="5175">
                  <c:v>225.89000000000004</c:v>
                </c:pt>
                <c:pt idx="5176">
                  <c:v>220.66000000000003</c:v>
                </c:pt>
                <c:pt idx="5177">
                  <c:v>205.76</c:v>
                </c:pt>
                <c:pt idx="5178">
                  <c:v>200.72</c:v>
                </c:pt>
                <c:pt idx="5179">
                  <c:v>200.69</c:v>
                </c:pt>
                <c:pt idx="5180">
                  <c:v>207.34</c:v>
                </c:pt>
                <c:pt idx="5181">
                  <c:v>211.27000000000004</c:v>
                </c:pt>
                <c:pt idx="5182">
                  <c:v>217.57</c:v>
                </c:pt>
                <c:pt idx="5183">
                  <c:v>215.79999999999995</c:v>
                </c:pt>
                <c:pt idx="5184">
                  <c:v>213.40000000000003</c:v>
                </c:pt>
                <c:pt idx="5185">
                  <c:v>210.7</c:v>
                </c:pt>
                <c:pt idx="5186">
                  <c:v>211.39999999999998</c:v>
                </c:pt>
                <c:pt idx="5187">
                  <c:v>212.65999999999997</c:v>
                </c:pt>
                <c:pt idx="5188">
                  <c:v>211.93</c:v>
                </c:pt>
                <c:pt idx="5189">
                  <c:v>213.21000000000004</c:v>
                </c:pt>
                <c:pt idx="5190">
                  <c:v>213.15999999999997</c:v>
                </c:pt>
                <c:pt idx="5191">
                  <c:v>219.18</c:v>
                </c:pt>
                <c:pt idx="5192">
                  <c:v>214.58000000000004</c:v>
                </c:pt>
                <c:pt idx="5193">
                  <c:v>214.89</c:v>
                </c:pt>
                <c:pt idx="5194">
                  <c:v>215.63</c:v>
                </c:pt>
                <c:pt idx="5195">
                  <c:v>216.10999999999999</c:v>
                </c:pt>
                <c:pt idx="5196">
                  <c:v>216.67999999999998</c:v>
                </c:pt>
                <c:pt idx="5197">
                  <c:v>216.13000000000005</c:v>
                </c:pt>
                <c:pt idx="5198">
                  <c:v>222.04000000000002</c:v>
                </c:pt>
                <c:pt idx="5199">
                  <c:v>219.65999999999997</c:v>
                </c:pt>
                <c:pt idx="5200">
                  <c:v>217.58999999999995</c:v>
                </c:pt>
                <c:pt idx="5201">
                  <c:v>216.92000000000002</c:v>
                </c:pt>
                <c:pt idx="5202">
                  <c:v>219.38000000000005</c:v>
                </c:pt>
                <c:pt idx="5203">
                  <c:v>222.26</c:v>
                </c:pt>
                <c:pt idx="5204">
                  <c:v>224.89999999999998</c:v>
                </c:pt>
                <c:pt idx="5205">
                  <c:v>226.30999999999997</c:v>
                </c:pt>
                <c:pt idx="5206">
                  <c:v>226.40000000000003</c:v>
                </c:pt>
                <c:pt idx="5207">
                  <c:v>224.18</c:v>
                </c:pt>
                <c:pt idx="5208">
                  <c:v>222.94</c:v>
                </c:pt>
                <c:pt idx="5209">
                  <c:v>223.5</c:v>
                </c:pt>
                <c:pt idx="5210">
                  <c:v>220.81</c:v>
                </c:pt>
                <c:pt idx="5211">
                  <c:v>220.62</c:v>
                </c:pt>
                <c:pt idx="5212">
                  <c:v>221.54000000000002</c:v>
                </c:pt>
                <c:pt idx="5213">
                  <c:v>221.76999999999998</c:v>
                </c:pt>
                <c:pt idx="5214">
                  <c:v>220.43</c:v>
                </c:pt>
                <c:pt idx="5215">
                  <c:v>221.78</c:v>
                </c:pt>
                <c:pt idx="5216">
                  <c:v>223.55</c:v>
                </c:pt>
                <c:pt idx="5217">
                  <c:v>225.64000000000001</c:v>
                </c:pt>
                <c:pt idx="5218">
                  <c:v>226.69999999999993</c:v>
                </c:pt>
                <c:pt idx="5219">
                  <c:v>225.35</c:v>
                </c:pt>
                <c:pt idx="5220">
                  <c:v>226.35</c:v>
                </c:pt>
                <c:pt idx="5221">
                  <c:v>229.12</c:v>
                </c:pt>
                <c:pt idx="5222">
                  <c:v>232.38000000000002</c:v>
                </c:pt>
                <c:pt idx="5223">
                  <c:v>237.39999999999998</c:v>
                </c:pt>
                <c:pt idx="5224">
                  <c:v>233.77999999999997</c:v>
                </c:pt>
                <c:pt idx="5225">
                  <c:v>233.55000000000007</c:v>
                </c:pt>
                <c:pt idx="5226">
                  <c:v>234.25000000000003</c:v>
                </c:pt>
                <c:pt idx="5227">
                  <c:v>235.20000000000005</c:v>
                </c:pt>
                <c:pt idx="5228">
                  <c:v>233.32000000000002</c:v>
                </c:pt>
                <c:pt idx="5229">
                  <c:v>233.92</c:v>
                </c:pt>
                <c:pt idx="5230">
                  <c:v>233.57000000000002</c:v>
                </c:pt>
                <c:pt idx="5231">
                  <c:v>230.45</c:v>
                </c:pt>
                <c:pt idx="5232">
                  <c:v>229.29000000000005</c:v>
                </c:pt>
                <c:pt idx="5233">
                  <c:v>228.56</c:v>
                </c:pt>
                <c:pt idx="5234">
                  <c:v>231.21999999999997</c:v>
                </c:pt>
                <c:pt idx="5235">
                  <c:v>232.65000000000003</c:v>
                </c:pt>
                <c:pt idx="5236">
                  <c:v>232.10000000000005</c:v>
                </c:pt>
                <c:pt idx="5237">
                  <c:v>228.77</c:v>
                </c:pt>
                <c:pt idx="5238">
                  <c:v>227.33999999999997</c:v>
                </c:pt>
                <c:pt idx="5239">
                  <c:v>227.02999999999997</c:v>
                </c:pt>
                <c:pt idx="5240">
                  <c:v>226.68</c:v>
                </c:pt>
                <c:pt idx="5241">
                  <c:v>229.81999999999996</c:v>
                </c:pt>
                <c:pt idx="5242">
                  <c:v>228.78999999999996</c:v>
                </c:pt>
                <c:pt idx="5243">
                  <c:v>231.26000000000002</c:v>
                </c:pt>
                <c:pt idx="5244">
                  <c:v>230.70000000000005</c:v>
                </c:pt>
                <c:pt idx="5245">
                  <c:v>232.35999999999999</c:v>
                </c:pt>
                <c:pt idx="5246">
                  <c:v>230.75</c:v>
                </c:pt>
                <c:pt idx="5247">
                  <c:v>232.51</c:v>
                </c:pt>
                <c:pt idx="5248">
                  <c:v>234.39999999999998</c:v>
                </c:pt>
                <c:pt idx="5249">
                  <c:v>236.25000000000003</c:v>
                </c:pt>
                <c:pt idx="5250">
                  <c:v>232.45999999999998</c:v>
                </c:pt>
                <c:pt idx="5251">
                  <c:v>229.85999999999999</c:v>
                </c:pt>
                <c:pt idx="5252">
                  <c:v>229.17000000000002</c:v>
                </c:pt>
                <c:pt idx="5253">
                  <c:v>229.63</c:v>
                </c:pt>
                <c:pt idx="5254">
                  <c:v>228.57000000000002</c:v>
                </c:pt>
                <c:pt idx="5255">
                  <c:v>226.92999999999998</c:v>
                </c:pt>
                <c:pt idx="5256">
                  <c:v>224.77</c:v>
                </c:pt>
                <c:pt idx="5257">
                  <c:v>218.08999999999997</c:v>
                </c:pt>
                <c:pt idx="5258">
                  <c:v>218.17000000000002</c:v>
                </c:pt>
                <c:pt idx="5259">
                  <c:v>217.28</c:v>
                </c:pt>
                <c:pt idx="5260">
                  <c:v>217.86000000000004</c:v>
                </c:pt>
                <c:pt idx="5261">
                  <c:v>220.00000000000003</c:v>
                </c:pt>
                <c:pt idx="5262">
                  <c:v>220.4</c:v>
                </c:pt>
                <c:pt idx="5263">
                  <c:v>224.54000000000002</c:v>
                </c:pt>
                <c:pt idx="5264">
                  <c:v>223</c:v>
                </c:pt>
                <c:pt idx="5265">
                  <c:v>221.82999999999998</c:v>
                </c:pt>
                <c:pt idx="5266">
                  <c:v>215.36999999999998</c:v>
                </c:pt>
                <c:pt idx="5267">
                  <c:v>214.82999999999998</c:v>
                </c:pt>
                <c:pt idx="5268">
                  <c:v>216.76999999999998</c:v>
                </c:pt>
                <c:pt idx="5269">
                  <c:v>220.77999999999997</c:v>
                </c:pt>
                <c:pt idx="5270">
                  <c:v>221.72</c:v>
                </c:pt>
                <c:pt idx="5271">
                  <c:v>227.13</c:v>
                </c:pt>
                <c:pt idx="5272">
                  <c:v>231.41000000000003</c:v>
                </c:pt>
                <c:pt idx="5273">
                  <c:v>232.27</c:v>
                </c:pt>
                <c:pt idx="5274">
                  <c:v>230.85</c:v>
                </c:pt>
                <c:pt idx="5275">
                  <c:v>230.98999999999998</c:v>
                </c:pt>
                <c:pt idx="5276">
                  <c:v>233.76999999999998</c:v>
                </c:pt>
                <c:pt idx="5277">
                  <c:v>231.35000000000002</c:v>
                </c:pt>
                <c:pt idx="5278">
                  <c:v>236.01999999999998</c:v>
                </c:pt>
                <c:pt idx="5279">
                  <c:v>231.44</c:v>
                </c:pt>
                <c:pt idx="5280">
                  <c:v>233.61</c:v>
                </c:pt>
                <c:pt idx="5281">
                  <c:v>235.15</c:v>
                </c:pt>
                <c:pt idx="5282">
                  <c:v>238.03</c:v>
                </c:pt>
                <c:pt idx="5283">
                  <c:v>239.90999999999997</c:v>
                </c:pt>
                <c:pt idx="5284">
                  <c:v>238.42</c:v>
                </c:pt>
                <c:pt idx="5285">
                  <c:v>237.2</c:v>
                </c:pt>
                <c:pt idx="5286">
                  <c:v>237.57000000000002</c:v>
                </c:pt>
                <c:pt idx="5287">
                  <c:v>234.14999999999998</c:v>
                </c:pt>
                <c:pt idx="5288">
                  <c:v>233.82</c:v>
                </c:pt>
                <c:pt idx="5289">
                  <c:v>230.77</c:v>
                </c:pt>
                <c:pt idx="5290">
                  <c:v>228.66</c:v>
                </c:pt>
                <c:pt idx="5291">
                  <c:v>228.89</c:v>
                </c:pt>
                <c:pt idx="5292">
                  <c:v>227.35</c:v>
                </c:pt>
                <c:pt idx="5293">
                  <c:v>228.17</c:v>
                </c:pt>
                <c:pt idx="5294">
                  <c:v>230.69000000000003</c:v>
                </c:pt>
                <c:pt idx="5295">
                  <c:v>232.23000000000002</c:v>
                </c:pt>
                <c:pt idx="5296">
                  <c:v>234.23</c:v>
                </c:pt>
                <c:pt idx="5297">
                  <c:v>229.39</c:v>
                </c:pt>
                <c:pt idx="5298">
                  <c:v>231.88</c:v>
                </c:pt>
                <c:pt idx="5299">
                  <c:v>230.83999999999997</c:v>
                </c:pt>
                <c:pt idx="5300">
                  <c:v>231.75999999999996</c:v>
                </c:pt>
                <c:pt idx="5301">
                  <c:v>235.43000000000004</c:v>
                </c:pt>
                <c:pt idx="5302">
                  <c:v>237.42999999999998</c:v>
                </c:pt>
                <c:pt idx="5303">
                  <c:v>235.82</c:v>
                </c:pt>
                <c:pt idx="5304">
                  <c:v>235.55</c:v>
                </c:pt>
                <c:pt idx="5305">
                  <c:v>235.95999999999998</c:v>
                </c:pt>
                <c:pt idx="5306">
                  <c:v>226.7</c:v>
                </c:pt>
                <c:pt idx="5307">
                  <c:v>222.48999999999998</c:v>
                </c:pt>
                <c:pt idx="5308">
                  <c:v>224.05999999999997</c:v>
                </c:pt>
                <c:pt idx="5309">
                  <c:v>221.11999999999998</c:v>
                </c:pt>
                <c:pt idx="5310">
                  <c:v>216.4</c:v>
                </c:pt>
                <c:pt idx="5311">
                  <c:v>213.88</c:v>
                </c:pt>
                <c:pt idx="5312">
                  <c:v>209.98999999999998</c:v>
                </c:pt>
                <c:pt idx="5313">
                  <c:v>211.14</c:v>
                </c:pt>
                <c:pt idx="5314">
                  <c:v>213.76999999999998</c:v>
                </c:pt>
                <c:pt idx="5315">
                  <c:v>209.68</c:v>
                </c:pt>
                <c:pt idx="5316">
                  <c:v>204.16</c:v>
                </c:pt>
                <c:pt idx="5317">
                  <c:v>199.22</c:v>
                </c:pt>
                <c:pt idx="5318">
                  <c:v>199.07999999999998</c:v>
                </c:pt>
                <c:pt idx="5319">
                  <c:v>199.58</c:v>
                </c:pt>
                <c:pt idx="5320">
                  <c:v>210.8</c:v>
                </c:pt>
                <c:pt idx="5321">
                  <c:v>212.08999999999997</c:v>
                </c:pt>
                <c:pt idx="5322">
                  <c:v>206.6</c:v>
                </c:pt>
                <c:pt idx="5323">
                  <c:v>204.82</c:v>
                </c:pt>
                <c:pt idx="5324">
                  <c:v>210.27</c:v>
                </c:pt>
                <c:pt idx="5325">
                  <c:v>213.51</c:v>
                </c:pt>
                <c:pt idx="5326">
                  <c:v>208.26000000000002</c:v>
                </c:pt>
                <c:pt idx="5327">
                  <c:v>210.8</c:v>
                </c:pt>
                <c:pt idx="5328">
                  <c:v>210.90999999999997</c:v>
                </c:pt>
                <c:pt idx="5329">
                  <c:v>209.82</c:v>
                </c:pt>
                <c:pt idx="5330">
                  <c:v>207.7</c:v>
                </c:pt>
                <c:pt idx="5331">
                  <c:v>206.49</c:v>
                </c:pt>
                <c:pt idx="5332">
                  <c:v>206.61999999999998</c:v>
                </c:pt>
                <c:pt idx="5333">
                  <c:v>203.20999999999998</c:v>
                </c:pt>
                <c:pt idx="5334">
                  <c:v>201.9</c:v>
                </c:pt>
                <c:pt idx="5335">
                  <c:v>204.31</c:v>
                </c:pt>
                <c:pt idx="5336">
                  <c:v>212.78</c:v>
                </c:pt>
                <c:pt idx="5337">
                  <c:v>218.52</c:v>
                </c:pt>
                <c:pt idx="5338">
                  <c:v>220.48999999999998</c:v>
                </c:pt>
                <c:pt idx="5339">
                  <c:v>217.60999999999999</c:v>
                </c:pt>
                <c:pt idx="5340">
                  <c:v>215.47</c:v>
                </c:pt>
                <c:pt idx="5341">
                  <c:v>212.07000000000002</c:v>
                </c:pt>
                <c:pt idx="5342">
                  <c:v>213.83</c:v>
                </c:pt>
                <c:pt idx="5343">
                  <c:v>219.41000000000003</c:v>
                </c:pt>
                <c:pt idx="5344">
                  <c:v>221.34</c:v>
                </c:pt>
                <c:pt idx="5345">
                  <c:v>224.7</c:v>
                </c:pt>
                <c:pt idx="5346">
                  <c:v>225.94000000000003</c:v>
                </c:pt>
                <c:pt idx="5347">
                  <c:v>235.14</c:v>
                </c:pt>
                <c:pt idx="5348">
                  <c:v>234.59000000000003</c:v>
                </c:pt>
                <c:pt idx="5349">
                  <c:v>238.14000000000001</c:v>
                </c:pt>
                <c:pt idx="5350">
                  <c:v>234.79999999999998</c:v>
                </c:pt>
                <c:pt idx="5351">
                  <c:v>234.55000000000004</c:v>
                </c:pt>
                <c:pt idx="5352">
                  <c:v>235.28000000000003</c:v>
                </c:pt>
                <c:pt idx="5353">
                  <c:v>235.6</c:v>
                </c:pt>
                <c:pt idx="5354">
                  <c:v>238.83</c:v>
                </c:pt>
                <c:pt idx="5355">
                  <c:v>253.06000000000003</c:v>
                </c:pt>
                <c:pt idx="5356">
                  <c:v>249.2</c:v>
                </c:pt>
                <c:pt idx="5357">
                  <c:v>248.54</c:v>
                </c:pt>
                <c:pt idx="5358">
                  <c:v>251.37</c:v>
                </c:pt>
                <c:pt idx="5359">
                  <c:v>259.28999999999996</c:v>
                </c:pt>
                <c:pt idx="5360">
                  <c:v>260.31</c:v>
                </c:pt>
                <c:pt idx="5361">
                  <c:v>261.34999999999997</c:v>
                </c:pt>
                <c:pt idx="5362">
                  <c:v>263.27</c:v>
                </c:pt>
                <c:pt idx="5363">
                  <c:v>267.5</c:v>
                </c:pt>
                <c:pt idx="5364">
                  <c:v>266.85999999999996</c:v>
                </c:pt>
                <c:pt idx="5365">
                  <c:v>273.86</c:v>
                </c:pt>
                <c:pt idx="5366">
                  <c:v>267.94</c:v>
                </c:pt>
                <c:pt idx="5367">
                  <c:v>266.57</c:v>
                </c:pt>
                <c:pt idx="5368">
                  <c:v>261.03999999999996</c:v>
                </c:pt>
                <c:pt idx="5369">
                  <c:v>260.66999999999996</c:v>
                </c:pt>
                <c:pt idx="5370">
                  <c:v>257.58</c:v>
                </c:pt>
                <c:pt idx="5371">
                  <c:v>251.76000000000002</c:v>
                </c:pt>
                <c:pt idx="5372">
                  <c:v>251.52</c:v>
                </c:pt>
                <c:pt idx="5373">
                  <c:v>257.51</c:v>
                </c:pt>
                <c:pt idx="5374">
                  <c:v>259.33999999999997</c:v>
                </c:pt>
                <c:pt idx="5375">
                  <c:v>270.64000000000004</c:v>
                </c:pt>
                <c:pt idx="5376">
                  <c:v>274.27000000000004</c:v>
                </c:pt>
                <c:pt idx="5377">
                  <c:v>272.80999999999995</c:v>
                </c:pt>
                <c:pt idx="5378">
                  <c:v>273.39999999999998</c:v>
                </c:pt>
                <c:pt idx="5379">
                  <c:v>263.76000000000005</c:v>
                </c:pt>
                <c:pt idx="5380">
                  <c:v>263.14000000000004</c:v>
                </c:pt>
                <c:pt idx="5381">
                  <c:v>263.98</c:v>
                </c:pt>
                <c:pt idx="5382">
                  <c:v>257.15000000000003</c:v>
                </c:pt>
                <c:pt idx="5383">
                  <c:v>255.96000000000006</c:v>
                </c:pt>
                <c:pt idx="5384">
                  <c:v>256.07</c:v>
                </c:pt>
                <c:pt idx="5385">
                  <c:v>258.36</c:v>
                </c:pt>
                <c:pt idx="5386">
                  <c:v>256.95000000000005</c:v>
                </c:pt>
                <c:pt idx="5387">
                  <c:v>248.63000000000005</c:v>
                </c:pt>
                <c:pt idx="5388">
                  <c:v>249.56999999999994</c:v>
                </c:pt>
                <c:pt idx="5389">
                  <c:v>249.79</c:v>
                </c:pt>
                <c:pt idx="5390">
                  <c:v>256.71000000000004</c:v>
                </c:pt>
                <c:pt idx="5391">
                  <c:v>259.33999999999997</c:v>
                </c:pt>
                <c:pt idx="5392">
                  <c:v>261.62</c:v>
                </c:pt>
                <c:pt idx="5393">
                  <c:v>262.99</c:v>
                </c:pt>
                <c:pt idx="5394">
                  <c:v>266.87999999999994</c:v>
                </c:pt>
                <c:pt idx="5395">
                  <c:v>267.07</c:v>
                </c:pt>
                <c:pt idx="5396">
                  <c:v>264.34999999999997</c:v>
                </c:pt>
                <c:pt idx="5397">
                  <c:v>262.24</c:v>
                </c:pt>
                <c:pt idx="5398">
                  <c:v>263.41999999999996</c:v>
                </c:pt>
                <c:pt idx="5399">
                  <c:v>268.26</c:v>
                </c:pt>
                <c:pt idx="5400">
                  <c:v>269.09999999999997</c:v>
                </c:pt>
                <c:pt idx="5401">
                  <c:v>257</c:v>
                </c:pt>
                <c:pt idx="5402">
                  <c:v>253.06000000000003</c:v>
                </c:pt>
                <c:pt idx="5403">
                  <c:v>249.74999999999997</c:v>
                </c:pt>
                <c:pt idx="5404">
                  <c:v>258.69</c:v>
                </c:pt>
                <c:pt idx="5405">
                  <c:v>257.57</c:v>
                </c:pt>
                <c:pt idx="5406">
                  <c:v>252.92999999999998</c:v>
                </c:pt>
                <c:pt idx="5407">
                  <c:v>244.01000000000002</c:v>
                </c:pt>
                <c:pt idx="5408">
                  <c:v>244.71999999999997</c:v>
                </c:pt>
                <c:pt idx="5409">
                  <c:v>247.40000000000003</c:v>
                </c:pt>
                <c:pt idx="5410">
                  <c:v>247.98999999999998</c:v>
                </c:pt>
                <c:pt idx="5411">
                  <c:v>249.01999999999998</c:v>
                </c:pt>
                <c:pt idx="5412">
                  <c:v>252.74</c:v>
                </c:pt>
                <c:pt idx="5413">
                  <c:v>256.56999999999994</c:v>
                </c:pt>
                <c:pt idx="5414">
                  <c:v>256.87</c:v>
                </c:pt>
                <c:pt idx="5415">
                  <c:v>261.63</c:v>
                </c:pt>
                <c:pt idx="5416">
                  <c:v>261.87999999999994</c:v>
                </c:pt>
                <c:pt idx="5417">
                  <c:v>264.95000000000005</c:v>
                </c:pt>
                <c:pt idx="5418">
                  <c:v>262.79000000000002</c:v>
                </c:pt>
                <c:pt idx="5419">
                  <c:v>262.63999999999993</c:v>
                </c:pt>
                <c:pt idx="5420">
                  <c:v>266.2</c:v>
                </c:pt>
                <c:pt idx="5421">
                  <c:v>263.38000000000005</c:v>
                </c:pt>
                <c:pt idx="5422">
                  <c:v>253.14999999999998</c:v>
                </c:pt>
                <c:pt idx="5423">
                  <c:v>253.28</c:v>
                </c:pt>
                <c:pt idx="5424">
                  <c:v>253.48000000000008</c:v>
                </c:pt>
                <c:pt idx="5425">
                  <c:v>250.31</c:v>
                </c:pt>
                <c:pt idx="5426">
                  <c:v>249.46999999999994</c:v>
                </c:pt>
                <c:pt idx="5427">
                  <c:v>251.82000000000002</c:v>
                </c:pt>
                <c:pt idx="5428">
                  <c:v>250.55000000000004</c:v>
                </c:pt>
                <c:pt idx="5429">
                  <c:v>248.51000000000002</c:v>
                </c:pt>
                <c:pt idx="5430">
                  <c:v>251.04999999999998</c:v>
                </c:pt>
                <c:pt idx="5431">
                  <c:v>254.50999999999996</c:v>
                </c:pt>
                <c:pt idx="5432">
                  <c:v>248.54000000000002</c:v>
                </c:pt>
                <c:pt idx="5433">
                  <c:v>247.52</c:v>
                </c:pt>
                <c:pt idx="5434">
                  <c:v>246.60999999999999</c:v>
                </c:pt>
                <c:pt idx="5435">
                  <c:v>245.24999999999997</c:v>
                </c:pt>
                <c:pt idx="5436">
                  <c:v>242.88</c:v>
                </c:pt>
                <c:pt idx="5437">
                  <c:v>243.56</c:v>
                </c:pt>
                <c:pt idx="5438">
                  <c:v>243.18</c:v>
                </c:pt>
                <c:pt idx="5439">
                  <c:v>242.25</c:v>
                </c:pt>
                <c:pt idx="5440">
                  <c:v>242.19999999999996</c:v>
                </c:pt>
                <c:pt idx="5441">
                  <c:v>238.15999999999997</c:v>
                </c:pt>
                <c:pt idx="5442">
                  <c:v>239.15</c:v>
                </c:pt>
                <c:pt idx="5443">
                  <c:v>241.24000000000004</c:v>
                </c:pt>
                <c:pt idx="5444">
                  <c:v>241.35999999999999</c:v>
                </c:pt>
                <c:pt idx="5445">
                  <c:v>237.79000000000002</c:v>
                </c:pt>
                <c:pt idx="5446">
                  <c:v>237.32999999999996</c:v>
                </c:pt>
                <c:pt idx="5447">
                  <c:v>237.06</c:v>
                </c:pt>
                <c:pt idx="5448">
                  <c:v>234.45</c:v>
                </c:pt>
                <c:pt idx="5449">
                  <c:v>233.90000000000003</c:v>
                </c:pt>
                <c:pt idx="5450">
                  <c:v>235.23000000000002</c:v>
                </c:pt>
                <c:pt idx="5451">
                  <c:v>232.17999999999995</c:v>
                </c:pt>
                <c:pt idx="5452">
                  <c:v>228.26999999999998</c:v>
                </c:pt>
                <c:pt idx="5453">
                  <c:v>228.79</c:v>
                </c:pt>
                <c:pt idx="5454">
                  <c:v>229.25999999999996</c:v>
                </c:pt>
                <c:pt idx="5455">
                  <c:v>232.67000000000002</c:v>
                </c:pt>
                <c:pt idx="5456">
                  <c:v>233.39000000000004</c:v>
                </c:pt>
                <c:pt idx="5457">
                  <c:v>232.87000000000003</c:v>
                </c:pt>
                <c:pt idx="5458">
                  <c:v>236.34999999999997</c:v>
                </c:pt>
                <c:pt idx="5459">
                  <c:v>236.79999999999998</c:v>
                </c:pt>
                <c:pt idx="5460">
                  <c:v>238.72</c:v>
                </c:pt>
                <c:pt idx="5461">
                  <c:v>240.86999999999995</c:v>
                </c:pt>
                <c:pt idx="5462">
                  <c:v>244.45999999999998</c:v>
                </c:pt>
                <c:pt idx="5463">
                  <c:v>243.64</c:v>
                </c:pt>
                <c:pt idx="5464">
                  <c:v>243.15999999999997</c:v>
                </c:pt>
                <c:pt idx="5465">
                  <c:v>241.96</c:v>
                </c:pt>
                <c:pt idx="5466">
                  <c:v>238.05000000000004</c:v>
                </c:pt>
                <c:pt idx="5467">
                  <c:v>234.10000000000002</c:v>
                </c:pt>
                <c:pt idx="5468">
                  <c:v>234.90000000000003</c:v>
                </c:pt>
                <c:pt idx="5469">
                  <c:v>235.91000000000005</c:v>
                </c:pt>
                <c:pt idx="5470">
                  <c:v>240.92999999999995</c:v>
                </c:pt>
                <c:pt idx="5471">
                  <c:v>234.83999999999997</c:v>
                </c:pt>
                <c:pt idx="5472">
                  <c:v>234.83</c:v>
                </c:pt>
                <c:pt idx="5473">
                  <c:v>233.91999999999996</c:v>
                </c:pt>
                <c:pt idx="5474">
                  <c:v>239.07</c:v>
                </c:pt>
                <c:pt idx="5475">
                  <c:v>243.02</c:v>
                </c:pt>
                <c:pt idx="5476">
                  <c:v>242.65999999999997</c:v>
                </c:pt>
                <c:pt idx="5477">
                  <c:v>242.69</c:v>
                </c:pt>
                <c:pt idx="5478">
                  <c:v>248.03000000000006</c:v>
                </c:pt>
                <c:pt idx="5479">
                  <c:v>246.20999999999995</c:v>
                </c:pt>
                <c:pt idx="5480">
                  <c:v>245.24999999999997</c:v>
                </c:pt>
                <c:pt idx="5481">
                  <c:v>242.32</c:v>
                </c:pt>
                <c:pt idx="5482">
                  <c:v>242.89000000000001</c:v>
                </c:pt>
                <c:pt idx="5483">
                  <c:v>242.43</c:v>
                </c:pt>
                <c:pt idx="5484">
                  <c:v>243.85000000000002</c:v>
                </c:pt>
                <c:pt idx="5485">
                  <c:v>242.85000000000002</c:v>
                </c:pt>
                <c:pt idx="5486">
                  <c:v>237.11</c:v>
                </c:pt>
                <c:pt idx="5487">
                  <c:v>233.02999999999997</c:v>
                </c:pt>
                <c:pt idx="5488">
                  <c:v>235.99999999999994</c:v>
                </c:pt>
                <c:pt idx="5489">
                  <c:v>236.01999999999998</c:v>
                </c:pt>
                <c:pt idx="5490">
                  <c:v>240.19000000000003</c:v>
                </c:pt>
                <c:pt idx="5491">
                  <c:v>238.17000000000004</c:v>
                </c:pt>
                <c:pt idx="5492">
                  <c:v>235.79</c:v>
                </c:pt>
                <c:pt idx="5493">
                  <c:v>241.22</c:v>
                </c:pt>
                <c:pt idx="5494">
                  <c:v>243.74999999999994</c:v>
                </c:pt>
                <c:pt idx="5495">
                  <c:v>243.11</c:v>
                </c:pt>
                <c:pt idx="5496">
                  <c:v>237.20000000000005</c:v>
                </c:pt>
                <c:pt idx="5497">
                  <c:v>238.98000000000002</c:v>
                </c:pt>
                <c:pt idx="5498">
                  <c:v>231.29999999999998</c:v>
                </c:pt>
                <c:pt idx="5499">
                  <c:v>234.27</c:v>
                </c:pt>
                <c:pt idx="5500">
                  <c:v>235.02999999999997</c:v>
                </c:pt>
                <c:pt idx="5501">
                  <c:v>235.79000000000002</c:v>
                </c:pt>
                <c:pt idx="5502">
                  <c:v>234.03</c:v>
                </c:pt>
                <c:pt idx="5503">
                  <c:v>233.16000000000003</c:v>
                </c:pt>
                <c:pt idx="5504">
                  <c:v>231.46999999999997</c:v>
                </c:pt>
                <c:pt idx="5505">
                  <c:v>231.02</c:v>
                </c:pt>
                <c:pt idx="5506">
                  <c:v>232.60999999999999</c:v>
                </c:pt>
                <c:pt idx="5507">
                  <c:v>233.98000000000002</c:v>
                </c:pt>
                <c:pt idx="5508">
                  <c:v>236.94999999999996</c:v>
                </c:pt>
                <c:pt idx="5509">
                  <c:v>236.97999999999996</c:v>
                </c:pt>
                <c:pt idx="5510">
                  <c:v>237.62999999999997</c:v>
                </c:pt>
                <c:pt idx="5511">
                  <c:v>236.96</c:v>
                </c:pt>
                <c:pt idx="5512">
                  <c:v>238.53</c:v>
                </c:pt>
                <c:pt idx="5513">
                  <c:v>239.42999999999998</c:v>
                </c:pt>
                <c:pt idx="5514">
                  <c:v>238.40999999999997</c:v>
                </c:pt>
                <c:pt idx="5515">
                  <c:v>238.74</c:v>
                </c:pt>
                <c:pt idx="5516">
                  <c:v>240.53000000000003</c:v>
                </c:pt>
                <c:pt idx="5517">
                  <c:v>236.14999999999995</c:v>
                </c:pt>
                <c:pt idx="5518">
                  <c:v>233.01</c:v>
                </c:pt>
                <c:pt idx="5519">
                  <c:v>232.39999999999998</c:v>
                </c:pt>
                <c:pt idx="5520">
                  <c:v>232.09999999999997</c:v>
                </c:pt>
                <c:pt idx="5521">
                  <c:v>232.85</c:v>
                </c:pt>
                <c:pt idx="5522">
                  <c:v>231.79000000000002</c:v>
                </c:pt>
                <c:pt idx="5523">
                  <c:v>228.85999999999999</c:v>
                </c:pt>
                <c:pt idx="5524">
                  <c:v>227.2</c:v>
                </c:pt>
                <c:pt idx="5525">
                  <c:v>224.13999999999996</c:v>
                </c:pt>
                <c:pt idx="5526">
                  <c:v>222.48000000000002</c:v>
                </c:pt>
                <c:pt idx="5527">
                  <c:v>224.34000000000003</c:v>
                </c:pt>
                <c:pt idx="5528">
                  <c:v>225.77000000000004</c:v>
                </c:pt>
                <c:pt idx="5529">
                  <c:v>223.46999999999997</c:v>
                </c:pt>
                <c:pt idx="5530">
                  <c:v>220.92000000000002</c:v>
                </c:pt>
                <c:pt idx="5531">
                  <c:v>221.67000000000004</c:v>
                </c:pt>
                <c:pt idx="5532">
                  <c:v>223.55</c:v>
                </c:pt>
                <c:pt idx="5533">
                  <c:v>226.10000000000002</c:v>
                </c:pt>
                <c:pt idx="5534">
                  <c:v>223.56000000000003</c:v>
                </c:pt>
                <c:pt idx="5535">
                  <c:v>222.15000000000003</c:v>
                </c:pt>
                <c:pt idx="5536">
                  <c:v>224.67000000000002</c:v>
                </c:pt>
                <c:pt idx="5537">
                  <c:v>223.68</c:v>
                </c:pt>
                <c:pt idx="5538">
                  <c:v>224.95000000000002</c:v>
                </c:pt>
                <c:pt idx="5539">
                  <c:v>227.65999999999997</c:v>
                </c:pt>
                <c:pt idx="5540">
                  <c:v>227.42999999999998</c:v>
                </c:pt>
                <c:pt idx="5541">
                  <c:v>226.29999999999998</c:v>
                </c:pt>
                <c:pt idx="5542">
                  <c:v>225.87</c:v>
                </c:pt>
                <c:pt idx="5543">
                  <c:v>229.75000000000003</c:v>
                </c:pt>
                <c:pt idx="5544">
                  <c:v>232.76000000000005</c:v>
                </c:pt>
                <c:pt idx="5545">
                  <c:v>231.67999999999998</c:v>
                </c:pt>
                <c:pt idx="5546">
                  <c:v>231.8</c:v>
                </c:pt>
                <c:pt idx="5547">
                  <c:v>233.35</c:v>
                </c:pt>
                <c:pt idx="5548">
                  <c:v>233.3</c:v>
                </c:pt>
                <c:pt idx="5549">
                  <c:v>234.56</c:v>
                </c:pt>
                <c:pt idx="5550">
                  <c:v>236.23999999999995</c:v>
                </c:pt>
                <c:pt idx="5551">
                  <c:v>229.15</c:v>
                </c:pt>
                <c:pt idx="5552">
                  <c:v>234.35999999999996</c:v>
                </c:pt>
                <c:pt idx="5553">
                  <c:v>235.37000000000003</c:v>
                </c:pt>
                <c:pt idx="5554">
                  <c:v>234.96</c:v>
                </c:pt>
                <c:pt idx="5555">
                  <c:v>230.53</c:v>
                </c:pt>
                <c:pt idx="5556">
                  <c:v>226.18</c:v>
                </c:pt>
                <c:pt idx="5557">
                  <c:v>226.86</c:v>
                </c:pt>
                <c:pt idx="5558">
                  <c:v>222.57999999999996</c:v>
                </c:pt>
                <c:pt idx="5559">
                  <c:v>220.9</c:v>
                </c:pt>
                <c:pt idx="5560">
                  <c:v>224.17000000000002</c:v>
                </c:pt>
                <c:pt idx="5561">
                  <c:v>225.31999999999996</c:v>
                </c:pt>
                <c:pt idx="5562">
                  <c:v>218.90999999999997</c:v>
                </c:pt>
                <c:pt idx="5563">
                  <c:v>219.08000000000004</c:v>
                </c:pt>
                <c:pt idx="5564">
                  <c:v>219.28</c:v>
                </c:pt>
                <c:pt idx="5565">
                  <c:v>224.20999999999998</c:v>
                </c:pt>
                <c:pt idx="5566">
                  <c:v>225.65999999999997</c:v>
                </c:pt>
                <c:pt idx="5567">
                  <c:v>222.62999999999997</c:v>
                </c:pt>
                <c:pt idx="5568">
                  <c:v>215.31000000000003</c:v>
                </c:pt>
                <c:pt idx="5569">
                  <c:v>220.66999999999996</c:v>
                </c:pt>
                <c:pt idx="5570">
                  <c:v>217.68</c:v>
                </c:pt>
                <c:pt idx="5571">
                  <c:v>221.86999999999998</c:v>
                </c:pt>
                <c:pt idx="5572">
                  <c:v>219.88000000000002</c:v>
                </c:pt>
                <c:pt idx="5573">
                  <c:v>223.77000000000004</c:v>
                </c:pt>
                <c:pt idx="5574">
                  <c:v>222.45</c:v>
                </c:pt>
                <c:pt idx="5575">
                  <c:v>221.99</c:v>
                </c:pt>
                <c:pt idx="5576">
                  <c:v>221.56000000000003</c:v>
                </c:pt>
                <c:pt idx="5577">
                  <c:v>220.21</c:v>
                </c:pt>
                <c:pt idx="5578">
                  <c:v>221.48</c:v>
                </c:pt>
                <c:pt idx="5579">
                  <c:v>220.73000000000002</c:v>
                </c:pt>
                <c:pt idx="5580">
                  <c:v>218.67000000000004</c:v>
                </c:pt>
                <c:pt idx="5581">
                  <c:v>221.32999999999993</c:v>
                </c:pt>
                <c:pt idx="5582">
                  <c:v>214.02</c:v>
                </c:pt>
                <c:pt idx="5583">
                  <c:v>211.44999999999996</c:v>
                </c:pt>
                <c:pt idx="5584">
                  <c:v>211.44999999999996</c:v>
                </c:pt>
                <c:pt idx="5585">
                  <c:v>211.10999999999999</c:v>
                </c:pt>
                <c:pt idx="5586">
                  <c:v>210</c:v>
                </c:pt>
                <c:pt idx="5587">
                  <c:v>209.64000000000001</c:v>
                </c:pt>
                <c:pt idx="5588">
                  <c:v>208.40999999999994</c:v>
                </c:pt>
                <c:pt idx="5589">
                  <c:v>210.46999999999997</c:v>
                </c:pt>
                <c:pt idx="5590">
                  <c:v>207.36999999999998</c:v>
                </c:pt>
                <c:pt idx="5591">
                  <c:v>204.36000000000004</c:v>
                </c:pt>
                <c:pt idx="5592">
                  <c:v>199.82999999999998</c:v>
                </c:pt>
                <c:pt idx="5593">
                  <c:v>199.49000000000004</c:v>
                </c:pt>
                <c:pt idx="5594">
                  <c:v>194.03999999999994</c:v>
                </c:pt>
                <c:pt idx="5595">
                  <c:v>192.86000000000004</c:v>
                </c:pt>
                <c:pt idx="5596">
                  <c:v>193.24000000000004</c:v>
                </c:pt>
                <c:pt idx="5597">
                  <c:v>192.16000000000003</c:v>
                </c:pt>
                <c:pt idx="5598">
                  <c:v>192.72</c:v>
                </c:pt>
                <c:pt idx="5599">
                  <c:v>193.44</c:v>
                </c:pt>
                <c:pt idx="5600">
                  <c:v>195.95000000000002</c:v>
                </c:pt>
                <c:pt idx="5601">
                  <c:v>197.07</c:v>
                </c:pt>
                <c:pt idx="5602">
                  <c:v>189.4</c:v>
                </c:pt>
                <c:pt idx="5603">
                  <c:v>191.21</c:v>
                </c:pt>
                <c:pt idx="5604">
                  <c:v>188.02000000000004</c:v>
                </c:pt>
                <c:pt idx="5605">
                  <c:v>187.08</c:v>
                </c:pt>
                <c:pt idx="5606">
                  <c:v>190.34000000000003</c:v>
                </c:pt>
                <c:pt idx="5607">
                  <c:v>192.63</c:v>
                </c:pt>
                <c:pt idx="5608">
                  <c:v>193.64999999999998</c:v>
                </c:pt>
                <c:pt idx="5609">
                  <c:v>193.29000000000002</c:v>
                </c:pt>
                <c:pt idx="5610">
                  <c:v>193.63000000000002</c:v>
                </c:pt>
                <c:pt idx="5611">
                  <c:v>193.63000000000002</c:v>
                </c:pt>
                <c:pt idx="5612">
                  <c:v>195.71999999999997</c:v>
                </c:pt>
                <c:pt idx="5613">
                  <c:v>194.43</c:v>
                </c:pt>
                <c:pt idx="5614">
                  <c:v>192.45999999999998</c:v>
                </c:pt>
                <c:pt idx="5615">
                  <c:v>191.74999999999994</c:v>
                </c:pt>
                <c:pt idx="5616">
                  <c:v>189.46000000000004</c:v>
                </c:pt>
                <c:pt idx="5617">
                  <c:v>187.84</c:v>
                </c:pt>
                <c:pt idx="5618">
                  <c:v>185.57999999999998</c:v>
                </c:pt>
                <c:pt idx="5619">
                  <c:v>183.32000000000002</c:v>
                </c:pt>
                <c:pt idx="5620">
                  <c:v>182.73999999999998</c:v>
                </c:pt>
                <c:pt idx="5621">
                  <c:v>180.76000000000002</c:v>
                </c:pt>
                <c:pt idx="5622">
                  <c:v>179.44</c:v>
                </c:pt>
                <c:pt idx="5623">
                  <c:v>178.10000000000005</c:v>
                </c:pt>
                <c:pt idx="5624">
                  <c:v>177.73</c:v>
                </c:pt>
                <c:pt idx="5625">
                  <c:v>182.19</c:v>
                </c:pt>
                <c:pt idx="5626">
                  <c:v>185.09000000000003</c:v>
                </c:pt>
                <c:pt idx="5627">
                  <c:v>182.54999999999998</c:v>
                </c:pt>
                <c:pt idx="5628">
                  <c:v>179.76000000000002</c:v>
                </c:pt>
                <c:pt idx="5629">
                  <c:v>180.44999999999996</c:v>
                </c:pt>
                <c:pt idx="5630">
                  <c:v>178.73000000000005</c:v>
                </c:pt>
                <c:pt idx="5631">
                  <c:v>177.34</c:v>
                </c:pt>
                <c:pt idx="5632">
                  <c:v>175.59000000000003</c:v>
                </c:pt>
                <c:pt idx="5633">
                  <c:v>183.62999999999997</c:v>
                </c:pt>
                <c:pt idx="5634">
                  <c:v>181.64</c:v>
                </c:pt>
                <c:pt idx="5635">
                  <c:v>175.99</c:v>
                </c:pt>
                <c:pt idx="5636">
                  <c:v>177.54000000000002</c:v>
                </c:pt>
                <c:pt idx="5637">
                  <c:v>175.83</c:v>
                </c:pt>
                <c:pt idx="5638">
                  <c:v>177.33999999999997</c:v>
                </c:pt>
                <c:pt idx="5639">
                  <c:v>178.39999999999998</c:v>
                </c:pt>
                <c:pt idx="5640">
                  <c:v>179.5</c:v>
                </c:pt>
                <c:pt idx="5641">
                  <c:v>180.88999999999996</c:v>
                </c:pt>
                <c:pt idx="5642">
                  <c:v>183.55999999999995</c:v>
                </c:pt>
                <c:pt idx="5643">
                  <c:v>179.85999999999999</c:v>
                </c:pt>
                <c:pt idx="5644">
                  <c:v>181.62999999999997</c:v>
                </c:pt>
                <c:pt idx="5645">
                  <c:v>182.16000000000003</c:v>
                </c:pt>
                <c:pt idx="5646">
                  <c:v>179.57</c:v>
                </c:pt>
                <c:pt idx="5647">
                  <c:v>173.74999999999997</c:v>
                </c:pt>
                <c:pt idx="5648">
                  <c:v>174.67999999999995</c:v>
                </c:pt>
                <c:pt idx="5649">
                  <c:v>172.08000000000004</c:v>
                </c:pt>
                <c:pt idx="5650">
                  <c:v>172.56</c:v>
                </c:pt>
                <c:pt idx="5651">
                  <c:v>172.98</c:v>
                </c:pt>
                <c:pt idx="5652">
                  <c:v>175.71000000000004</c:v>
                </c:pt>
                <c:pt idx="5653">
                  <c:v>171.60999999999999</c:v>
                </c:pt>
                <c:pt idx="5654">
                  <c:v>170.37000000000003</c:v>
                </c:pt>
                <c:pt idx="5655">
                  <c:v>169.17999999999998</c:v>
                </c:pt>
                <c:pt idx="5656">
                  <c:v>169.41999999999996</c:v>
                </c:pt>
                <c:pt idx="5657">
                  <c:v>171.42999999999998</c:v>
                </c:pt>
                <c:pt idx="5658">
                  <c:v>170.43</c:v>
                </c:pt>
                <c:pt idx="5659">
                  <c:v>167.04</c:v>
                </c:pt>
                <c:pt idx="5660">
                  <c:v>169.16000000000003</c:v>
                </c:pt>
                <c:pt idx="5661">
                  <c:v>169.07999999999998</c:v>
                </c:pt>
                <c:pt idx="5662">
                  <c:v>166.43000000000004</c:v>
                </c:pt>
                <c:pt idx="5663">
                  <c:v>163.27999999999997</c:v>
                </c:pt>
                <c:pt idx="5664">
                  <c:v>163.20999999999998</c:v>
                </c:pt>
                <c:pt idx="5665">
                  <c:v>157.77000000000001</c:v>
                </c:pt>
                <c:pt idx="5666">
                  <c:v>152.02999999999997</c:v>
                </c:pt>
                <c:pt idx="5667">
                  <c:v>150</c:v>
                </c:pt>
                <c:pt idx="5668">
                  <c:v>146.03000000000003</c:v>
                </c:pt>
                <c:pt idx="5669">
                  <c:v>145.54</c:v>
                </c:pt>
                <c:pt idx="5670">
                  <c:v>148.52999999999997</c:v>
                </c:pt>
                <c:pt idx="5671">
                  <c:v>149.35999999999999</c:v>
                </c:pt>
                <c:pt idx="5672">
                  <c:v>151.43999999999997</c:v>
                </c:pt>
                <c:pt idx="5673">
                  <c:v>156.55000000000001</c:v>
                </c:pt>
                <c:pt idx="5674">
                  <c:v>152.57000000000005</c:v>
                </c:pt>
                <c:pt idx="5675">
                  <c:v>154.34</c:v>
                </c:pt>
                <c:pt idx="5676">
                  <c:v>153.27000000000001</c:v>
                </c:pt>
                <c:pt idx="5677">
                  <c:v>155.40000000000003</c:v>
                </c:pt>
                <c:pt idx="5678">
                  <c:v>154.68999999999994</c:v>
                </c:pt>
                <c:pt idx="5679">
                  <c:v>154.86999999999998</c:v>
                </c:pt>
                <c:pt idx="5680">
                  <c:v>154.85999999999999</c:v>
                </c:pt>
                <c:pt idx="5681">
                  <c:v>156.37000000000003</c:v>
                </c:pt>
                <c:pt idx="5682">
                  <c:v>155.76</c:v>
                </c:pt>
                <c:pt idx="5683">
                  <c:v>153.68999999999997</c:v>
                </c:pt>
                <c:pt idx="5684">
                  <c:v>153.35999999999999</c:v>
                </c:pt>
                <c:pt idx="5685">
                  <c:v>149.07999999999996</c:v>
                </c:pt>
                <c:pt idx="5686">
                  <c:v>148.04</c:v>
                </c:pt>
                <c:pt idx="5687">
                  <c:v>145.41</c:v>
                </c:pt>
                <c:pt idx="5688">
                  <c:v>145.78000000000003</c:v>
                </c:pt>
                <c:pt idx="5689">
                  <c:v>146.22999999999999</c:v>
                </c:pt>
                <c:pt idx="5690">
                  <c:v>147.42000000000002</c:v>
                </c:pt>
                <c:pt idx="5691">
                  <c:v>149.83999999999997</c:v>
                </c:pt>
                <c:pt idx="5692">
                  <c:v>147.6</c:v>
                </c:pt>
                <c:pt idx="5693">
                  <c:v>147.51000000000002</c:v>
                </c:pt>
                <c:pt idx="5694">
                  <c:v>148.89999999999998</c:v>
                </c:pt>
                <c:pt idx="5695">
                  <c:v>148.17999999999998</c:v>
                </c:pt>
                <c:pt idx="5696">
                  <c:v>149.26</c:v>
                </c:pt>
                <c:pt idx="5697">
                  <c:v>144.98000000000002</c:v>
                </c:pt>
                <c:pt idx="5698">
                  <c:v>141.13999999999999</c:v>
                </c:pt>
                <c:pt idx="5699">
                  <c:v>141.31</c:v>
                </c:pt>
                <c:pt idx="5700">
                  <c:v>141.43999999999997</c:v>
                </c:pt>
                <c:pt idx="5701">
                  <c:v>140.25</c:v>
                </c:pt>
                <c:pt idx="5702">
                  <c:v>140.54000000000002</c:v>
                </c:pt>
                <c:pt idx="5703">
                  <c:v>136.48000000000002</c:v>
                </c:pt>
                <c:pt idx="5704">
                  <c:v>132.27000000000001</c:v>
                </c:pt>
                <c:pt idx="5705">
                  <c:v>132.49000000000004</c:v>
                </c:pt>
                <c:pt idx="5706">
                  <c:v>132.24</c:v>
                </c:pt>
                <c:pt idx="5707">
                  <c:v>127.34000000000006</c:v>
                </c:pt>
                <c:pt idx="5708">
                  <c:v>128.67000000000002</c:v>
                </c:pt>
                <c:pt idx="5709">
                  <c:v>123.59</c:v>
                </c:pt>
                <c:pt idx="5710">
                  <c:v>123.06999999999996</c:v>
                </c:pt>
                <c:pt idx="5711">
                  <c:v>117.65999999999997</c:v>
                </c:pt>
                <c:pt idx="5712">
                  <c:v>118.07999999999996</c:v>
                </c:pt>
                <c:pt idx="5713">
                  <c:v>121.67999999999996</c:v>
                </c:pt>
                <c:pt idx="5714">
                  <c:v>126.43999999999997</c:v>
                </c:pt>
                <c:pt idx="5715">
                  <c:v>135.24999999999997</c:v>
                </c:pt>
                <c:pt idx="5716">
                  <c:v>135.99000000000007</c:v>
                </c:pt>
                <c:pt idx="5717">
                  <c:v>136.85</c:v>
                </c:pt>
                <c:pt idx="5718">
                  <c:v>133.39999999999998</c:v>
                </c:pt>
                <c:pt idx="5719">
                  <c:v>131.31000000000003</c:v>
                </c:pt>
                <c:pt idx="5720">
                  <c:v>128.85</c:v>
                </c:pt>
                <c:pt idx="5721">
                  <c:v>122.71999999999998</c:v>
                </c:pt>
                <c:pt idx="5722">
                  <c:v>124.24000000000004</c:v>
                </c:pt>
                <c:pt idx="5723">
                  <c:v>121.66000000000001</c:v>
                </c:pt>
                <c:pt idx="5724">
                  <c:v>118.97999999999999</c:v>
                </c:pt>
                <c:pt idx="5725">
                  <c:v>116.46000000000001</c:v>
                </c:pt>
                <c:pt idx="5726">
                  <c:v>114.14</c:v>
                </c:pt>
                <c:pt idx="5727">
                  <c:v>120.13000000000002</c:v>
                </c:pt>
                <c:pt idx="5728">
                  <c:v>119.95999999999998</c:v>
                </c:pt>
                <c:pt idx="5729">
                  <c:v>115.89000000000004</c:v>
                </c:pt>
                <c:pt idx="5730">
                  <c:v>113.74000000000004</c:v>
                </c:pt>
                <c:pt idx="5731">
                  <c:v>119.33000000000003</c:v>
                </c:pt>
                <c:pt idx="5732">
                  <c:v>121.52999999999996</c:v>
                </c:pt>
                <c:pt idx="5733">
                  <c:v>122.22000000000004</c:v>
                </c:pt>
                <c:pt idx="5734">
                  <c:v>124.50999999999999</c:v>
                </c:pt>
                <c:pt idx="5735">
                  <c:v>122.22000000000004</c:v>
                </c:pt>
                <c:pt idx="5736">
                  <c:v>121.95</c:v>
                </c:pt>
                <c:pt idx="5737">
                  <c:v>117.22000000000001</c:v>
                </c:pt>
                <c:pt idx="5738">
                  <c:v>115.31000000000003</c:v>
                </c:pt>
                <c:pt idx="5739">
                  <c:v>112.08</c:v>
                </c:pt>
                <c:pt idx="5740">
                  <c:v>109.23999999999995</c:v>
                </c:pt>
                <c:pt idx="5741">
                  <c:v>107.62</c:v>
                </c:pt>
                <c:pt idx="5742">
                  <c:v>110.55999999999995</c:v>
                </c:pt>
                <c:pt idx="5743">
                  <c:v>107.99000000000004</c:v>
                </c:pt>
                <c:pt idx="5744">
                  <c:v>105.49</c:v>
                </c:pt>
                <c:pt idx="5745">
                  <c:v>102.95999999999994</c:v>
                </c:pt>
                <c:pt idx="5746">
                  <c:v>102.72999999999999</c:v>
                </c:pt>
                <c:pt idx="5747">
                  <c:v>99.009999999999991</c:v>
                </c:pt>
                <c:pt idx="5748">
                  <c:v>98.36</c:v>
                </c:pt>
                <c:pt idx="5749">
                  <c:v>98.359999999999957</c:v>
                </c:pt>
                <c:pt idx="5750">
                  <c:v>95.990000000000023</c:v>
                </c:pt>
                <c:pt idx="5751">
                  <c:v>95.460000000000008</c:v>
                </c:pt>
                <c:pt idx="5752">
                  <c:v>97.810000000000045</c:v>
                </c:pt>
                <c:pt idx="5753">
                  <c:v>99.799999999999983</c:v>
                </c:pt>
                <c:pt idx="5754">
                  <c:v>93.61999999999999</c:v>
                </c:pt>
                <c:pt idx="5755">
                  <c:v>98.27</c:v>
                </c:pt>
                <c:pt idx="5756">
                  <c:v>94.409999999999968</c:v>
                </c:pt>
                <c:pt idx="5757">
                  <c:v>93.830000000000041</c:v>
                </c:pt>
                <c:pt idx="5758">
                  <c:v>88.460000000000022</c:v>
                </c:pt>
                <c:pt idx="5759">
                  <c:v>85.640000000000029</c:v>
                </c:pt>
                <c:pt idx="5760">
                  <c:v>85.779999999999973</c:v>
                </c:pt>
                <c:pt idx="5761">
                  <c:v>82.67999999999995</c:v>
                </c:pt>
                <c:pt idx="5762">
                  <c:v>82.53000000000003</c:v>
                </c:pt>
                <c:pt idx="5763">
                  <c:v>79.450000000000017</c:v>
                </c:pt>
                <c:pt idx="5764">
                  <c:v>75.269999999999953</c:v>
                </c:pt>
                <c:pt idx="5765">
                  <c:v>70.94</c:v>
                </c:pt>
                <c:pt idx="5766">
                  <c:v>74.720000000000027</c:v>
                </c:pt>
                <c:pt idx="5767">
                  <c:v>79.899999999999991</c:v>
                </c:pt>
                <c:pt idx="5768">
                  <c:v>76.07999999999997</c:v>
                </c:pt>
                <c:pt idx="5769">
                  <c:v>72.02000000000001</c:v>
                </c:pt>
                <c:pt idx="5770">
                  <c:v>75.520000000000039</c:v>
                </c:pt>
                <c:pt idx="5771">
                  <c:v>75.259999999999977</c:v>
                </c:pt>
                <c:pt idx="5772">
                  <c:v>82.140000000000015</c:v>
                </c:pt>
                <c:pt idx="5773">
                  <c:v>83.050000000000026</c:v>
                </c:pt>
                <c:pt idx="5774">
                  <c:v>83.46999999999997</c:v>
                </c:pt>
                <c:pt idx="5775">
                  <c:v>85.800000000000054</c:v>
                </c:pt>
                <c:pt idx="5776">
                  <c:v>82.590000000000032</c:v>
                </c:pt>
                <c:pt idx="5777">
                  <c:v>80.479999999999976</c:v>
                </c:pt>
                <c:pt idx="5778">
                  <c:v>74.189999999999984</c:v>
                </c:pt>
                <c:pt idx="5779">
                  <c:v>78.07999999999997</c:v>
                </c:pt>
                <c:pt idx="5780">
                  <c:v>79.329999999999984</c:v>
                </c:pt>
                <c:pt idx="5781">
                  <c:v>82.149999999999949</c:v>
                </c:pt>
                <c:pt idx="5782">
                  <c:v>81.320000000000022</c:v>
                </c:pt>
                <c:pt idx="5783">
                  <c:v>75.159999999999982</c:v>
                </c:pt>
                <c:pt idx="5784">
                  <c:v>71.839999999999989</c:v>
                </c:pt>
                <c:pt idx="5785">
                  <c:v>77.679999999999978</c:v>
                </c:pt>
                <c:pt idx="5786">
                  <c:v>86.339999999999947</c:v>
                </c:pt>
                <c:pt idx="5787">
                  <c:v>79.850000000000023</c:v>
                </c:pt>
                <c:pt idx="5788">
                  <c:v>82.629999999999981</c:v>
                </c:pt>
                <c:pt idx="5789">
                  <c:v>78.319999999999993</c:v>
                </c:pt>
                <c:pt idx="5790">
                  <c:v>81.090000000000018</c:v>
                </c:pt>
                <c:pt idx="5791">
                  <c:v>79.72999999999999</c:v>
                </c:pt>
                <c:pt idx="5792">
                  <c:v>79.670000000000044</c:v>
                </c:pt>
                <c:pt idx="5793">
                  <c:v>81.289999999999992</c:v>
                </c:pt>
                <c:pt idx="5794">
                  <c:v>81.190000000000012</c:v>
                </c:pt>
                <c:pt idx="5795">
                  <c:v>81.94999999999996</c:v>
                </c:pt>
                <c:pt idx="5796">
                  <c:v>77.050000000000011</c:v>
                </c:pt>
                <c:pt idx="5797">
                  <c:v>74.670000000000016</c:v>
                </c:pt>
                <c:pt idx="5798">
                  <c:v>74.220000000000041</c:v>
                </c:pt>
                <c:pt idx="5799">
                  <c:v>77.149999999999963</c:v>
                </c:pt>
                <c:pt idx="5800">
                  <c:v>73.839999999999947</c:v>
                </c:pt>
                <c:pt idx="5801">
                  <c:v>71.999999999999972</c:v>
                </c:pt>
                <c:pt idx="5802">
                  <c:v>70.699999999999989</c:v>
                </c:pt>
                <c:pt idx="5803">
                  <c:v>72.239999999999995</c:v>
                </c:pt>
                <c:pt idx="5804">
                  <c:v>73.880000000000038</c:v>
                </c:pt>
                <c:pt idx="5805">
                  <c:v>75.110000000000056</c:v>
                </c:pt>
                <c:pt idx="5806">
                  <c:v>74.610000000000014</c:v>
                </c:pt>
                <c:pt idx="5807">
                  <c:v>76.359999999999985</c:v>
                </c:pt>
                <c:pt idx="5808">
                  <c:v>72.710000000000008</c:v>
                </c:pt>
                <c:pt idx="5809">
                  <c:v>71.180000000000021</c:v>
                </c:pt>
                <c:pt idx="5810">
                  <c:v>66.889999999999986</c:v>
                </c:pt>
                <c:pt idx="5811">
                  <c:v>71.039999999999992</c:v>
                </c:pt>
                <c:pt idx="5812">
                  <c:v>75.849999999999966</c:v>
                </c:pt>
                <c:pt idx="5813">
                  <c:v>75.039999999999949</c:v>
                </c:pt>
                <c:pt idx="5814">
                  <c:v>72.210000000000022</c:v>
                </c:pt>
                <c:pt idx="5815">
                  <c:v>70.469999999999985</c:v>
                </c:pt>
                <c:pt idx="5816">
                  <c:v>70.459999999999965</c:v>
                </c:pt>
                <c:pt idx="5817">
                  <c:v>67.170000000000044</c:v>
                </c:pt>
                <c:pt idx="5818">
                  <c:v>64.790000000000035</c:v>
                </c:pt>
                <c:pt idx="5819">
                  <c:v>61.650000000000027</c:v>
                </c:pt>
                <c:pt idx="5820">
                  <c:v>61.77000000000001</c:v>
                </c:pt>
                <c:pt idx="5821">
                  <c:v>61.010000000000005</c:v>
                </c:pt>
                <c:pt idx="5822">
                  <c:v>58.479999999999954</c:v>
                </c:pt>
                <c:pt idx="5823">
                  <c:v>54.809999999999981</c:v>
                </c:pt>
                <c:pt idx="5824">
                  <c:v>56.090000000000018</c:v>
                </c:pt>
                <c:pt idx="5825">
                  <c:v>53.110000000000035</c:v>
                </c:pt>
                <c:pt idx="5826">
                  <c:v>57.760000000000034</c:v>
                </c:pt>
                <c:pt idx="5827">
                  <c:v>61.180000000000014</c:v>
                </c:pt>
                <c:pt idx="5828">
                  <c:v>54.199999999999982</c:v>
                </c:pt>
                <c:pt idx="5829">
                  <c:v>53.270000000000017</c:v>
                </c:pt>
                <c:pt idx="5830">
                  <c:v>53.400000000000027</c:v>
                </c:pt>
                <c:pt idx="5831">
                  <c:v>52.769999999999982</c:v>
                </c:pt>
                <c:pt idx="5832">
                  <c:v>52.92000000000003</c:v>
                </c:pt>
                <c:pt idx="5833">
                  <c:v>53.47</c:v>
                </c:pt>
                <c:pt idx="5834">
                  <c:v>53.6</c:v>
                </c:pt>
                <c:pt idx="5835">
                  <c:v>52.260000000000062</c:v>
                </c:pt>
                <c:pt idx="5836">
                  <c:v>50.61</c:v>
                </c:pt>
                <c:pt idx="5837">
                  <c:v>47.900000000000055</c:v>
                </c:pt>
                <c:pt idx="5838">
                  <c:v>46.330000000000027</c:v>
                </c:pt>
                <c:pt idx="5839">
                  <c:v>43.819999999999972</c:v>
                </c:pt>
                <c:pt idx="5840">
                  <c:v>43.690000000000005</c:v>
                </c:pt>
                <c:pt idx="5841">
                  <c:v>48.78</c:v>
                </c:pt>
                <c:pt idx="5842">
                  <c:v>45.62000000000004</c:v>
                </c:pt>
                <c:pt idx="5843">
                  <c:v>43.199999999999996</c:v>
                </c:pt>
                <c:pt idx="5844">
                  <c:v>42.999999999999972</c:v>
                </c:pt>
                <c:pt idx="5845">
                  <c:v>40.739999999999995</c:v>
                </c:pt>
                <c:pt idx="5846">
                  <c:v>40.899999999999977</c:v>
                </c:pt>
                <c:pt idx="5847">
                  <c:v>37.880000000000003</c:v>
                </c:pt>
                <c:pt idx="5848">
                  <c:v>41.589999999999975</c:v>
                </c:pt>
                <c:pt idx="5849">
                  <c:v>37.829999999999984</c:v>
                </c:pt>
                <c:pt idx="5850">
                  <c:v>34.359999999999992</c:v>
                </c:pt>
                <c:pt idx="5851">
                  <c:v>33.430000000000028</c:v>
                </c:pt>
                <c:pt idx="5852">
                  <c:v>33.280000000000022</c:v>
                </c:pt>
                <c:pt idx="5853">
                  <c:v>36.060000000000024</c:v>
                </c:pt>
                <c:pt idx="5854">
                  <c:v>40.080000000000027</c:v>
                </c:pt>
                <c:pt idx="5855">
                  <c:v>42.439999999999991</c:v>
                </c:pt>
                <c:pt idx="5856">
                  <c:v>39.129999999999974</c:v>
                </c:pt>
                <c:pt idx="5857">
                  <c:v>40.019999999999989</c:v>
                </c:pt>
                <c:pt idx="5858">
                  <c:v>36.980000000000011</c:v>
                </c:pt>
                <c:pt idx="5859">
                  <c:v>39.96999999999997</c:v>
                </c:pt>
                <c:pt idx="5860">
                  <c:v>35.530000000000015</c:v>
                </c:pt>
                <c:pt idx="5861">
                  <c:v>33.97999999999999</c:v>
                </c:pt>
                <c:pt idx="5862">
                  <c:v>34.270000000000024</c:v>
                </c:pt>
                <c:pt idx="5863">
                  <c:v>34.189999999999984</c:v>
                </c:pt>
                <c:pt idx="5864">
                  <c:v>32.649999999999977</c:v>
                </c:pt>
                <c:pt idx="5865">
                  <c:v>32.699999999999996</c:v>
                </c:pt>
                <c:pt idx="5866">
                  <c:v>32.589999999999989</c:v>
                </c:pt>
                <c:pt idx="5867">
                  <c:v>27.990000000000048</c:v>
                </c:pt>
                <c:pt idx="5868">
                  <c:v>30.879999999999974</c:v>
                </c:pt>
                <c:pt idx="5869">
                  <c:v>30.540000000000013</c:v>
                </c:pt>
                <c:pt idx="5870">
                  <c:v>32.340000000000032</c:v>
                </c:pt>
                <c:pt idx="5871">
                  <c:v>30.310000000000016</c:v>
                </c:pt>
                <c:pt idx="5872">
                  <c:v>34.489999999999995</c:v>
                </c:pt>
                <c:pt idx="5873">
                  <c:v>32.570000000000036</c:v>
                </c:pt>
                <c:pt idx="5874">
                  <c:v>31.080000000000041</c:v>
                </c:pt>
                <c:pt idx="5875">
                  <c:v>30.930000000000035</c:v>
                </c:pt>
                <c:pt idx="5876">
                  <c:v>33.099999999999952</c:v>
                </c:pt>
                <c:pt idx="5877">
                  <c:v>33.999999999999943</c:v>
                </c:pt>
                <c:pt idx="5878">
                  <c:v>30.440000000000023</c:v>
                </c:pt>
                <c:pt idx="5879">
                  <c:v>33.569999999999965</c:v>
                </c:pt>
                <c:pt idx="5880">
                  <c:v>32.799999999999983</c:v>
                </c:pt>
                <c:pt idx="5881">
                  <c:v>28.920000000000059</c:v>
                </c:pt>
                <c:pt idx="5882">
                  <c:v>33.929999999999971</c:v>
                </c:pt>
                <c:pt idx="5883">
                  <c:v>31.489999999999974</c:v>
                </c:pt>
                <c:pt idx="5884">
                  <c:v>30.620000000000047</c:v>
                </c:pt>
                <c:pt idx="5885">
                  <c:v>29.469999999999974</c:v>
                </c:pt>
                <c:pt idx="5886">
                  <c:v>27.260000000000019</c:v>
                </c:pt>
                <c:pt idx="5887">
                  <c:v>24.849999999999994</c:v>
                </c:pt>
                <c:pt idx="5888">
                  <c:v>26.129999999999942</c:v>
                </c:pt>
                <c:pt idx="5889">
                  <c:v>27.859999999999996</c:v>
                </c:pt>
                <c:pt idx="5890">
                  <c:v>29.410000000000025</c:v>
                </c:pt>
                <c:pt idx="5891">
                  <c:v>28.519999999999968</c:v>
                </c:pt>
                <c:pt idx="5892">
                  <c:v>28.030000000000044</c:v>
                </c:pt>
                <c:pt idx="5893">
                  <c:v>28.730000000000011</c:v>
                </c:pt>
                <c:pt idx="5894">
                  <c:v>26.930000000000032</c:v>
                </c:pt>
                <c:pt idx="5895">
                  <c:v>28.070000000000039</c:v>
                </c:pt>
                <c:pt idx="5896">
                  <c:v>27.409999999999979</c:v>
                </c:pt>
                <c:pt idx="5897">
                  <c:v>25.399999999999956</c:v>
                </c:pt>
                <c:pt idx="5898">
                  <c:v>20.900000000000052</c:v>
                </c:pt>
                <c:pt idx="5899">
                  <c:v>22.229999999999972</c:v>
                </c:pt>
                <c:pt idx="5900">
                  <c:v>20.560000000000045</c:v>
                </c:pt>
                <c:pt idx="5901">
                  <c:v>22.51000000000003</c:v>
                </c:pt>
                <c:pt idx="5902">
                  <c:v>21.439999999999991</c:v>
                </c:pt>
                <c:pt idx="5903">
                  <c:v>18.780000000000019</c:v>
                </c:pt>
                <c:pt idx="5904">
                  <c:v>19.80000000000004</c:v>
                </c:pt>
                <c:pt idx="5905">
                  <c:v>20.289999999999964</c:v>
                </c:pt>
                <c:pt idx="5906">
                  <c:v>19.780000000000044</c:v>
                </c:pt>
                <c:pt idx="5907">
                  <c:v>15.530000000000044</c:v>
                </c:pt>
                <c:pt idx="5908">
                  <c:v>12.03000000000003</c:v>
                </c:pt>
                <c:pt idx="5909">
                  <c:v>11.739999999999995</c:v>
                </c:pt>
                <c:pt idx="5910">
                  <c:v>15.549999999999997</c:v>
                </c:pt>
                <c:pt idx="5911">
                  <c:v>20.230000000000015</c:v>
                </c:pt>
                <c:pt idx="5912">
                  <c:v>30.960000000000054</c:v>
                </c:pt>
                <c:pt idx="5913">
                  <c:v>28.399999999999981</c:v>
                </c:pt>
                <c:pt idx="5914">
                  <c:v>29.309999999999992</c:v>
                </c:pt>
                <c:pt idx="5915">
                  <c:v>29.429999999999978</c:v>
                </c:pt>
                <c:pt idx="5916">
                  <c:v>29.520000000000035</c:v>
                </c:pt>
                <c:pt idx="5917">
                  <c:v>27.839999999999996</c:v>
                </c:pt>
                <c:pt idx="5918">
                  <c:v>25.200000000000024</c:v>
                </c:pt>
                <c:pt idx="5919">
                  <c:v>26.249999999999972</c:v>
                </c:pt>
                <c:pt idx="5920">
                  <c:v>26.839999999999975</c:v>
                </c:pt>
                <c:pt idx="5921">
                  <c:v>29.049999999999976</c:v>
                </c:pt>
                <c:pt idx="5922">
                  <c:v>32.04000000000002</c:v>
                </c:pt>
                <c:pt idx="5923">
                  <c:v>29.720000000000013</c:v>
                </c:pt>
                <c:pt idx="5924">
                  <c:v>33.090000000000018</c:v>
                </c:pt>
                <c:pt idx="5925">
                  <c:v>26.819999999999933</c:v>
                </c:pt>
                <c:pt idx="5926">
                  <c:v>25.160000000000025</c:v>
                </c:pt>
                <c:pt idx="5927">
                  <c:v>23.990000000000002</c:v>
                </c:pt>
                <c:pt idx="5928">
                  <c:v>22.989999999999977</c:v>
                </c:pt>
                <c:pt idx="5929">
                  <c:v>24.090000000000078</c:v>
                </c:pt>
                <c:pt idx="5930">
                  <c:v>21.400000000000041</c:v>
                </c:pt>
                <c:pt idx="5931">
                  <c:v>17.799999999999994</c:v>
                </c:pt>
                <c:pt idx="5932">
                  <c:v>17.11999999999998</c:v>
                </c:pt>
                <c:pt idx="5933">
                  <c:v>15.909999999999958</c:v>
                </c:pt>
                <c:pt idx="5934">
                  <c:v>17.680000000000007</c:v>
                </c:pt>
                <c:pt idx="5935">
                  <c:v>16.059999999999963</c:v>
                </c:pt>
                <c:pt idx="5936">
                  <c:v>16.610000000000014</c:v>
                </c:pt>
                <c:pt idx="5937">
                  <c:v>19.669999999999987</c:v>
                </c:pt>
                <c:pt idx="5938">
                  <c:v>17.100000000000026</c:v>
                </c:pt>
                <c:pt idx="5939">
                  <c:v>17.249999999999943</c:v>
                </c:pt>
                <c:pt idx="5940">
                  <c:v>17.45000000000001</c:v>
                </c:pt>
                <c:pt idx="5941">
                  <c:v>21.389999999999976</c:v>
                </c:pt>
                <c:pt idx="5942">
                  <c:v>23.559999999999981</c:v>
                </c:pt>
                <c:pt idx="5943">
                  <c:v>22.760000000000069</c:v>
                </c:pt>
                <c:pt idx="5944">
                  <c:v>21.609999999999996</c:v>
                </c:pt>
                <c:pt idx="5945">
                  <c:v>22.560000000000002</c:v>
                </c:pt>
                <c:pt idx="5946">
                  <c:v>22.379999999999978</c:v>
                </c:pt>
                <c:pt idx="5947">
                  <c:v>21.060000000000034</c:v>
                </c:pt>
                <c:pt idx="5948">
                  <c:v>18.109999999999982</c:v>
                </c:pt>
                <c:pt idx="5949">
                  <c:v>19.810000000000016</c:v>
                </c:pt>
                <c:pt idx="5950">
                  <c:v>20.280000000000076</c:v>
                </c:pt>
                <c:pt idx="5951">
                  <c:v>21.659999999999968</c:v>
                </c:pt>
                <c:pt idx="5952">
                  <c:v>20.560000000000045</c:v>
                </c:pt>
                <c:pt idx="5953">
                  <c:v>18.290000000000006</c:v>
                </c:pt>
                <c:pt idx="5954">
                  <c:v>17.680000000000007</c:v>
                </c:pt>
                <c:pt idx="5955">
                  <c:v>16.420000000000012</c:v>
                </c:pt>
                <c:pt idx="5956">
                  <c:v>17.989999999999995</c:v>
                </c:pt>
                <c:pt idx="5957">
                  <c:v>18.940000000000001</c:v>
                </c:pt>
                <c:pt idx="5958">
                  <c:v>19.289999999999985</c:v>
                </c:pt>
                <c:pt idx="5959">
                  <c:v>17.269999999999985</c:v>
                </c:pt>
                <c:pt idx="5960">
                  <c:v>14.319999999999933</c:v>
                </c:pt>
                <c:pt idx="5961">
                  <c:v>15.519999999999978</c:v>
                </c:pt>
                <c:pt idx="5962">
                  <c:v>12.789999999999946</c:v>
                </c:pt>
                <c:pt idx="5963">
                  <c:v>10.729999999999951</c:v>
                </c:pt>
                <c:pt idx="5964">
                  <c:v>11.920000000000019</c:v>
                </c:pt>
                <c:pt idx="5965">
                  <c:v>9.7100000000000186</c:v>
                </c:pt>
                <c:pt idx="5966">
                  <c:v>7.8199999999999825</c:v>
                </c:pt>
                <c:pt idx="5967">
                  <c:v>8.9800000000000324</c:v>
                </c:pt>
                <c:pt idx="5968">
                  <c:v>10.36999999999999</c:v>
                </c:pt>
                <c:pt idx="5969">
                  <c:v>9.1300000000000381</c:v>
                </c:pt>
                <c:pt idx="5970">
                  <c:v>12.600000000000033</c:v>
                </c:pt>
                <c:pt idx="5971">
                  <c:v>12.769999999999992</c:v>
                </c:pt>
                <c:pt idx="5972">
                  <c:v>12.099999999999955</c:v>
                </c:pt>
                <c:pt idx="5973">
                  <c:v>11.140000000000061</c:v>
                </c:pt>
                <c:pt idx="5974">
                  <c:v>8.8099999999999845</c:v>
                </c:pt>
                <c:pt idx="5975">
                  <c:v>8.4100000000000286</c:v>
                </c:pt>
                <c:pt idx="5976">
                  <c:v>7.7200000000000379</c:v>
                </c:pt>
                <c:pt idx="5977">
                  <c:v>8.1699999999999662</c:v>
                </c:pt>
                <c:pt idx="5978">
                  <c:v>9.5799999999999663</c:v>
                </c:pt>
                <c:pt idx="5979">
                  <c:v>10.280000000000022</c:v>
                </c:pt>
                <c:pt idx="5980">
                  <c:v>9.1000000000000192</c:v>
                </c:pt>
                <c:pt idx="5981">
                  <c:v>11.000000000000032</c:v>
                </c:pt>
                <c:pt idx="5982">
                  <c:v>10.440000000000005</c:v>
                </c:pt>
                <c:pt idx="5983">
                  <c:v>12.319999999999975</c:v>
                </c:pt>
                <c:pt idx="5984">
                  <c:v>12.159999999999993</c:v>
                </c:pt>
                <c:pt idx="5985">
                  <c:v>11.89</c:v>
                </c:pt>
                <c:pt idx="5986">
                  <c:v>9.7900000000000098</c:v>
                </c:pt>
                <c:pt idx="5987">
                  <c:v>11.020000000000074</c:v>
                </c:pt>
                <c:pt idx="5988">
                  <c:v>8.2399999999999807</c:v>
                </c:pt>
                <c:pt idx="5989">
                  <c:v>7.1200000000000152</c:v>
                </c:pt>
                <c:pt idx="5990">
                  <c:v>5.8699999999999974</c:v>
                </c:pt>
                <c:pt idx="5991">
                  <c:v>5.2100000000000257</c:v>
                </c:pt>
                <c:pt idx="5992">
                  <c:v>5.0500000000000433</c:v>
                </c:pt>
                <c:pt idx="5993">
                  <c:v>2.0999999999999908</c:v>
                </c:pt>
                <c:pt idx="5994">
                  <c:v>2.0999999999999908</c:v>
                </c:pt>
                <c:pt idx="5995">
                  <c:v>-0.60000000000002274</c:v>
                </c:pt>
                <c:pt idx="5996">
                  <c:v>1.4000000000000234</c:v>
                </c:pt>
                <c:pt idx="5997">
                  <c:v>-0.57000000000000384</c:v>
                </c:pt>
                <c:pt idx="5998">
                  <c:v>-0.85000000000006182</c:v>
                </c:pt>
                <c:pt idx="5999">
                  <c:v>-0.85000000000006182</c:v>
                </c:pt>
                <c:pt idx="6000">
                  <c:v>3.879999999999928</c:v>
                </c:pt>
                <c:pt idx="6001">
                  <c:v>4.2200000000000237</c:v>
                </c:pt>
                <c:pt idx="6002">
                  <c:v>3.5400000000000098</c:v>
                </c:pt>
                <c:pt idx="6003">
                  <c:v>2.3900000000000254</c:v>
                </c:pt>
                <c:pt idx="6004">
                  <c:v>2.4500000000000632</c:v>
                </c:pt>
                <c:pt idx="6005">
                  <c:v>3.3299999999999663</c:v>
                </c:pt>
                <c:pt idx="6006">
                  <c:v>3.5700000000000287</c:v>
                </c:pt>
                <c:pt idx="6007">
                  <c:v>2.8399999999999537</c:v>
                </c:pt>
                <c:pt idx="6008">
                  <c:v>2.1399999999999864</c:v>
                </c:pt>
                <c:pt idx="6009">
                  <c:v>2.1700000000000053</c:v>
                </c:pt>
                <c:pt idx="6010">
                  <c:v>8.9999999999967883E-2</c:v>
                </c:pt>
                <c:pt idx="6011">
                  <c:v>0.87000000000001521</c:v>
                </c:pt>
                <c:pt idx="6012">
                  <c:v>0.7599999999999163</c:v>
                </c:pt>
                <c:pt idx="6013">
                  <c:v>0.1200000000000756</c:v>
                </c:pt>
                <c:pt idx="6014">
                  <c:v>0.71000000000003283</c:v>
                </c:pt>
                <c:pt idx="6015">
                  <c:v>0.83999999999999631</c:v>
                </c:pt>
                <c:pt idx="6016">
                  <c:v>2.5099999999999234</c:v>
                </c:pt>
                <c:pt idx="6017">
                  <c:v>3.4899999999999487</c:v>
                </c:pt>
                <c:pt idx="6018">
                  <c:v>1.8600000000000172</c:v>
                </c:pt>
                <c:pt idx="6019">
                  <c:v>1.7999999999999794</c:v>
                </c:pt>
                <c:pt idx="6020">
                  <c:v>-3.00000000000189E-2</c:v>
                </c:pt>
                <c:pt idx="6021">
                  <c:v>-1.8599999999999284</c:v>
                </c:pt>
                <c:pt idx="6022">
                  <c:v>-3.3500000000000085</c:v>
                </c:pt>
                <c:pt idx="6023">
                  <c:v>-4.3000000000000149</c:v>
                </c:pt>
                <c:pt idx="6024">
                  <c:v>-6.5000000000000391</c:v>
                </c:pt>
                <c:pt idx="6025">
                  <c:v>-3.479999999999972</c:v>
                </c:pt>
                <c:pt idx="6026">
                  <c:v>-3.8100000000000023</c:v>
                </c:pt>
                <c:pt idx="6027">
                  <c:v>-10.770000000000035</c:v>
                </c:pt>
                <c:pt idx="6028">
                  <c:v>-9.2699999999999783</c:v>
                </c:pt>
                <c:pt idx="6029">
                  <c:v>-9.2500000000000249</c:v>
                </c:pt>
                <c:pt idx="6030">
                  <c:v>-6.7700000000000315</c:v>
                </c:pt>
                <c:pt idx="6031">
                  <c:v>-9.0300000000000047</c:v>
                </c:pt>
                <c:pt idx="6032">
                  <c:v>-10.460000000000047</c:v>
                </c:pt>
                <c:pt idx="6033">
                  <c:v>-13.419999999999987</c:v>
                </c:pt>
                <c:pt idx="6034">
                  <c:v>-13.459999999999983</c:v>
                </c:pt>
                <c:pt idx="6035">
                  <c:v>-13.3</c:v>
                </c:pt>
                <c:pt idx="6036">
                  <c:v>-14.210000000000012</c:v>
                </c:pt>
                <c:pt idx="6037">
                  <c:v>-16.12</c:v>
                </c:pt>
                <c:pt idx="6038">
                  <c:v>-14.339999999999975</c:v>
                </c:pt>
                <c:pt idx="6039">
                  <c:v>-13.389999999999969</c:v>
                </c:pt>
                <c:pt idx="6040">
                  <c:v>-12.359999999999971</c:v>
                </c:pt>
                <c:pt idx="6041">
                  <c:v>-11.500000000000021</c:v>
                </c:pt>
                <c:pt idx="6042">
                  <c:v>-7.970000000000077</c:v>
                </c:pt>
                <c:pt idx="6043">
                  <c:v>-6.1299999999999244</c:v>
                </c:pt>
                <c:pt idx="6044">
                  <c:v>-1.6200000000000436</c:v>
                </c:pt>
                <c:pt idx="6045">
                  <c:v>-2.7600000000000513</c:v>
                </c:pt>
                <c:pt idx="6046">
                  <c:v>0.9800000000000253</c:v>
                </c:pt>
                <c:pt idx="6047">
                  <c:v>1.6200000000000436</c:v>
                </c:pt>
                <c:pt idx="6048">
                  <c:v>2.3200000000000109</c:v>
                </c:pt>
                <c:pt idx="6049">
                  <c:v>5.0099999999999589</c:v>
                </c:pt>
                <c:pt idx="6050">
                  <c:v>6.0000000000000497</c:v>
                </c:pt>
                <c:pt idx="6051">
                  <c:v>5.200000000000049</c:v>
                </c:pt>
                <c:pt idx="6052">
                  <c:v>2.4999999999999467</c:v>
                </c:pt>
                <c:pt idx="6053">
                  <c:v>3.8399999999999324</c:v>
                </c:pt>
                <c:pt idx="6054">
                  <c:v>0.74000000000005173</c:v>
                </c:pt>
                <c:pt idx="6055">
                  <c:v>-1.7599999999999838</c:v>
                </c:pt>
                <c:pt idx="6056">
                  <c:v>-3.5700000000000287</c:v>
                </c:pt>
                <c:pt idx="6057">
                  <c:v>-3.5800000000000054</c:v>
                </c:pt>
                <c:pt idx="6058">
                  <c:v>-4.0300000000000225</c:v>
                </c:pt>
                <c:pt idx="6059">
                  <c:v>-3.2000000000000028</c:v>
                </c:pt>
                <c:pt idx="6060">
                  <c:v>-1.1000000000000121</c:v>
                </c:pt>
                <c:pt idx="6061">
                  <c:v>0.50999999999996604</c:v>
                </c:pt>
                <c:pt idx="6062">
                  <c:v>2.2800000000000153</c:v>
                </c:pt>
                <c:pt idx="6063">
                  <c:v>3.1099999999999461</c:v>
                </c:pt>
                <c:pt idx="6064">
                  <c:v>2.0100000000000229</c:v>
                </c:pt>
                <c:pt idx="6065">
                  <c:v>4.7200000000000131</c:v>
                </c:pt>
                <c:pt idx="6066">
                  <c:v>4.3400000000000105</c:v>
                </c:pt>
                <c:pt idx="6067">
                  <c:v>6.5100000000000158</c:v>
                </c:pt>
                <c:pt idx="6068">
                  <c:v>8.4200000000000053</c:v>
                </c:pt>
                <c:pt idx="6069">
                  <c:v>7.6000000000000512</c:v>
                </c:pt>
                <c:pt idx="6070">
                  <c:v>5.969999999999942</c:v>
                </c:pt>
                <c:pt idx="6071">
                  <c:v>7.52000000000006</c:v>
                </c:pt>
                <c:pt idx="6072">
                  <c:v>9.8399999999999821</c:v>
                </c:pt>
                <c:pt idx="6073">
                  <c:v>9.810000000000052</c:v>
                </c:pt>
                <c:pt idx="6074">
                  <c:v>10.739999999999927</c:v>
                </c:pt>
                <c:pt idx="6075">
                  <c:v>15.479999999999983</c:v>
                </c:pt>
                <c:pt idx="6076">
                  <c:v>17.720000000000002</c:v>
                </c:pt>
                <c:pt idx="6077">
                  <c:v>15.960000000000019</c:v>
                </c:pt>
                <c:pt idx="6078">
                  <c:v>11.06000000000007</c:v>
                </c:pt>
                <c:pt idx="6079">
                  <c:v>10.499999999999954</c:v>
                </c:pt>
                <c:pt idx="6080">
                  <c:v>13.429999999999964</c:v>
                </c:pt>
                <c:pt idx="6081">
                  <c:v>11.999999999999922</c:v>
                </c:pt>
                <c:pt idx="6082">
                  <c:v>17.540000000000067</c:v>
                </c:pt>
                <c:pt idx="6083">
                  <c:v>19.220000000000059</c:v>
                </c:pt>
                <c:pt idx="6084">
                  <c:v>18.719999999999981</c:v>
                </c:pt>
                <c:pt idx="6085">
                  <c:v>19.93999999999998</c:v>
                </c:pt>
                <c:pt idx="6086">
                  <c:v>20.830000000000037</c:v>
                </c:pt>
                <c:pt idx="6087">
                  <c:v>18.559999999999999</c:v>
                </c:pt>
                <c:pt idx="6088">
                  <c:v>17.500000000000071</c:v>
                </c:pt>
                <c:pt idx="6089">
                  <c:v>16.050000000000075</c:v>
                </c:pt>
                <c:pt idx="6090">
                  <c:v>16.279999999999983</c:v>
                </c:pt>
                <c:pt idx="6091">
                  <c:v>13.980000000000015</c:v>
                </c:pt>
                <c:pt idx="6092">
                  <c:v>16.73</c:v>
                </c:pt>
                <c:pt idx="6093">
                  <c:v>19.290000000000074</c:v>
                </c:pt>
                <c:pt idx="6094">
                  <c:v>17.779999999999951</c:v>
                </c:pt>
                <c:pt idx="6095">
                  <c:v>15.309999999999935</c:v>
                </c:pt>
                <c:pt idx="6096">
                  <c:v>19.30000000000005</c:v>
                </c:pt>
                <c:pt idx="6097">
                  <c:v>15.300000000000047</c:v>
                </c:pt>
                <c:pt idx="6098">
                  <c:v>9.9699999999999456</c:v>
                </c:pt>
                <c:pt idx="6099">
                  <c:v>9.6599999999999575</c:v>
                </c:pt>
                <c:pt idx="6100">
                  <c:v>9.6299999999999386</c:v>
                </c:pt>
                <c:pt idx="6101">
                  <c:v>10.320000000000018</c:v>
                </c:pt>
                <c:pt idx="6102">
                  <c:v>11.859999999999982</c:v>
                </c:pt>
                <c:pt idx="6103">
                  <c:v>10.670000000000002</c:v>
                </c:pt>
                <c:pt idx="6104">
                  <c:v>10.670000000000002</c:v>
                </c:pt>
                <c:pt idx="6105">
                  <c:v>10.97999999999999</c:v>
                </c:pt>
                <c:pt idx="6106">
                  <c:v>8.5599999999999454</c:v>
                </c:pt>
                <c:pt idx="6107">
                  <c:v>8.1999999999999851</c:v>
                </c:pt>
                <c:pt idx="6108">
                  <c:v>8.1799999999999429</c:v>
                </c:pt>
                <c:pt idx="6109">
                  <c:v>4.2799999999999727</c:v>
                </c:pt>
                <c:pt idx="6110">
                  <c:v>0.79000000000002402</c:v>
                </c:pt>
                <c:pt idx="6111">
                  <c:v>1.7499999999999183</c:v>
                </c:pt>
                <c:pt idx="6112">
                  <c:v>-0.67000000000003723</c:v>
                </c:pt>
                <c:pt idx="6113">
                  <c:v>-2.0699999999999719</c:v>
                </c:pt>
                <c:pt idx="6114">
                  <c:v>-3.1699999999999839</c:v>
                </c:pt>
                <c:pt idx="6115">
                  <c:v>-3.9500000000000313</c:v>
                </c:pt>
                <c:pt idx="6116">
                  <c:v>-4.9599999999999866</c:v>
                </c:pt>
                <c:pt idx="6117">
                  <c:v>-3.4599999999999298</c:v>
                </c:pt>
                <c:pt idx="6118">
                  <c:v>-2.8599999999999959</c:v>
                </c:pt>
                <c:pt idx="6119">
                  <c:v>-3.8000000000000256</c:v>
                </c:pt>
                <c:pt idx="6120">
                  <c:v>-4.1300000000000558</c:v>
                </c:pt>
                <c:pt idx="6121">
                  <c:v>-3.7499999999999645</c:v>
                </c:pt>
                <c:pt idx="6122">
                  <c:v>-2.5699999999999612</c:v>
                </c:pt>
                <c:pt idx="6123">
                  <c:v>-3.8700000000000401</c:v>
                </c:pt>
                <c:pt idx="6124">
                  <c:v>-1.1500000000000732</c:v>
                </c:pt>
                <c:pt idx="6125">
                  <c:v>-3.6000000000000476</c:v>
                </c:pt>
                <c:pt idx="6126">
                  <c:v>-3.2100000000000684</c:v>
                </c:pt>
                <c:pt idx="6127">
                  <c:v>1.0299999999999976</c:v>
                </c:pt>
                <c:pt idx="6128">
                  <c:v>-1.3399999999999856</c:v>
                </c:pt>
                <c:pt idx="6129">
                  <c:v>-1.780000000000026</c:v>
                </c:pt>
                <c:pt idx="6130">
                  <c:v>-1.780000000000026</c:v>
                </c:pt>
                <c:pt idx="6131">
                  <c:v>-1.3200000000000323</c:v>
                </c:pt>
                <c:pt idx="6132">
                  <c:v>-2.910000000000057</c:v>
                </c:pt>
                <c:pt idx="6133">
                  <c:v>-4.0199999999999569</c:v>
                </c:pt>
                <c:pt idx="6134">
                  <c:v>-4.2099999999999582</c:v>
                </c:pt>
                <c:pt idx="6135">
                  <c:v>-4.9700000000000522</c:v>
                </c:pt>
                <c:pt idx="6136">
                  <c:v>-6.8599999999999994</c:v>
                </c:pt>
                <c:pt idx="6137">
                  <c:v>-4.3800000000000061</c:v>
                </c:pt>
                <c:pt idx="6138">
                  <c:v>-2.6600000000000179</c:v>
                </c:pt>
                <c:pt idx="6139">
                  <c:v>-4.3499999999999872</c:v>
                </c:pt>
                <c:pt idx="6140">
                  <c:v>-5.2899999999999281</c:v>
                </c:pt>
                <c:pt idx="6141">
                  <c:v>-4.8999999999999488</c:v>
                </c:pt>
                <c:pt idx="6142">
                  <c:v>-2.8599999999999959</c:v>
                </c:pt>
                <c:pt idx="6143">
                  <c:v>-3.110000000000035</c:v>
                </c:pt>
                <c:pt idx="6144">
                  <c:v>-3.76000000000003</c:v>
                </c:pt>
                <c:pt idx="6145">
                  <c:v>-5.1400000000000112</c:v>
                </c:pt>
                <c:pt idx="6146">
                  <c:v>-3.2300000000000217</c:v>
                </c:pt>
                <c:pt idx="6147">
                  <c:v>-0.72999999999998622</c:v>
                </c:pt>
                <c:pt idx="6148">
                  <c:v>1.4499999999999957</c:v>
                </c:pt>
                <c:pt idx="6149">
                  <c:v>2.9399999999999871</c:v>
                </c:pt>
                <c:pt idx="6150">
                  <c:v>2.5400000000000311</c:v>
                </c:pt>
                <c:pt idx="6151">
                  <c:v>1.3499999999999623</c:v>
                </c:pt>
                <c:pt idx="6152">
                  <c:v>-2.3899999999999366</c:v>
                </c:pt>
                <c:pt idx="6153">
                  <c:v>-0.64000000000001833</c:v>
                </c:pt>
                <c:pt idx="6154">
                  <c:v>-2.2000000000000242</c:v>
                </c:pt>
                <c:pt idx="6155">
                  <c:v>1.7999999999999794</c:v>
                </c:pt>
                <c:pt idx="6156">
                  <c:v>3.0000000000000249</c:v>
                </c:pt>
                <c:pt idx="6157">
                  <c:v>0.76000000000000512</c:v>
                </c:pt>
                <c:pt idx="6158">
                  <c:v>0.41000000000002146</c:v>
                </c:pt>
                <c:pt idx="6159">
                  <c:v>-1.2000000000000455</c:v>
                </c:pt>
                <c:pt idx="6160">
                  <c:v>-1.0500000000000398</c:v>
                </c:pt>
                <c:pt idx="6161">
                  <c:v>-1.2399999999999523</c:v>
                </c:pt>
                <c:pt idx="6162">
                  <c:v>-3.360000000000074</c:v>
                </c:pt>
                <c:pt idx="6163">
                  <c:v>-2.9499999999999638</c:v>
                </c:pt>
                <c:pt idx="6164">
                  <c:v>-4.1999999999999815</c:v>
                </c:pt>
                <c:pt idx="6165">
                  <c:v>-5.2200000000000024</c:v>
                </c:pt>
                <c:pt idx="6166">
                  <c:v>-5.400000000000027</c:v>
                </c:pt>
                <c:pt idx="6167">
                  <c:v>-7.0300000000000473</c:v>
                </c:pt>
                <c:pt idx="6168">
                  <c:v>-7.2300000000000253</c:v>
                </c:pt>
                <c:pt idx="6169">
                  <c:v>-7.7399999999999913</c:v>
                </c:pt>
                <c:pt idx="6170">
                  <c:v>-7.3900000000000077</c:v>
                </c:pt>
                <c:pt idx="6171">
                  <c:v>-5.7199999999999918</c:v>
                </c:pt>
                <c:pt idx="6172">
                  <c:v>-4.9600000000000755</c:v>
                </c:pt>
                <c:pt idx="6173">
                  <c:v>-3.4299999999999997</c:v>
                </c:pt>
                <c:pt idx="6174">
                  <c:v>-3.4100000000000463</c:v>
                </c:pt>
                <c:pt idx="6175">
                  <c:v>-1.18999999999998</c:v>
                </c:pt>
                <c:pt idx="6176">
                  <c:v>-1.2699999999999712</c:v>
                </c:pt>
                <c:pt idx="6177">
                  <c:v>-2.2499999999999964</c:v>
                </c:pt>
                <c:pt idx="6178">
                  <c:v>-3.5999999999999588</c:v>
                </c:pt>
                <c:pt idx="6179">
                  <c:v>-2.289999999999992</c:v>
                </c:pt>
                <c:pt idx="6180">
                  <c:v>-4.610000000000003</c:v>
                </c:pt>
                <c:pt idx="6181">
                  <c:v>-3.0700000000000394</c:v>
                </c:pt>
                <c:pt idx="6182">
                  <c:v>-4.2900000000000382</c:v>
                </c:pt>
                <c:pt idx="6183">
                  <c:v>-6.8100000000000271</c:v>
                </c:pt>
                <c:pt idx="6184">
                  <c:v>-6.9099999999999717</c:v>
                </c:pt>
                <c:pt idx="6185">
                  <c:v>-6.4099999999999824</c:v>
                </c:pt>
                <c:pt idx="6186">
                  <c:v>-8.4900000000000198</c:v>
                </c:pt>
                <c:pt idx="6187">
                  <c:v>-4.9900000000000055</c:v>
                </c:pt>
                <c:pt idx="6188">
                  <c:v>-7.8999999999999737</c:v>
                </c:pt>
                <c:pt idx="6189">
                  <c:v>-9.1499999999999915</c:v>
                </c:pt>
                <c:pt idx="6190">
                  <c:v>-11.000000000000032</c:v>
                </c:pt>
                <c:pt idx="6191">
                  <c:v>-8.5499999999999687</c:v>
                </c:pt>
                <c:pt idx="6192">
                  <c:v>-4.6000000000000263</c:v>
                </c:pt>
                <c:pt idx="6193">
                  <c:v>-5.5299999999999905</c:v>
                </c:pt>
                <c:pt idx="6194">
                  <c:v>-4.1400000000000325</c:v>
                </c:pt>
                <c:pt idx="6195">
                  <c:v>-3.5899999999999821</c:v>
                </c:pt>
                <c:pt idx="6196">
                  <c:v>-2.430000000000021</c:v>
                </c:pt>
                <c:pt idx="6197">
                  <c:v>-4.5899999999999608</c:v>
                </c:pt>
                <c:pt idx="6198">
                  <c:v>-3.8999999999999702</c:v>
                </c:pt>
                <c:pt idx="6199">
                  <c:v>-3.9199999999999235</c:v>
                </c:pt>
                <c:pt idx="6200">
                  <c:v>-6.5999999999999837</c:v>
                </c:pt>
                <c:pt idx="6201">
                  <c:v>-7.3699999999999655</c:v>
                </c:pt>
                <c:pt idx="6202">
                  <c:v>-6.5100000000000158</c:v>
                </c:pt>
                <c:pt idx="6203">
                  <c:v>-6.3299999999999912</c:v>
                </c:pt>
                <c:pt idx="6204">
                  <c:v>-6.8500000000000227</c:v>
                </c:pt>
                <c:pt idx="6205">
                  <c:v>-7.0299999999999585</c:v>
                </c:pt>
                <c:pt idx="6206">
                  <c:v>-8.2599999999999341</c:v>
                </c:pt>
                <c:pt idx="6207">
                  <c:v>-8.0400000000000027</c:v>
                </c:pt>
                <c:pt idx="6208">
                  <c:v>-8.5799999999999876</c:v>
                </c:pt>
                <c:pt idx="6209">
                  <c:v>-7.8299999999999592</c:v>
                </c:pt>
                <c:pt idx="6210">
                  <c:v>-8.6699999999999555</c:v>
                </c:pt>
                <c:pt idx="6211">
                  <c:v>-8.0400000000000027</c:v>
                </c:pt>
                <c:pt idx="6212">
                  <c:v>-8.3000000000000185</c:v>
                </c:pt>
                <c:pt idx="6213">
                  <c:v>-7.099999999999973</c:v>
                </c:pt>
                <c:pt idx="6214">
                  <c:v>-8.1400000000000361</c:v>
                </c:pt>
                <c:pt idx="6215">
                  <c:v>-9.4500000000000028</c:v>
                </c:pt>
                <c:pt idx="6216">
                  <c:v>-7.8100000000000058</c:v>
                </c:pt>
                <c:pt idx="6217">
                  <c:v>-7.3099999999999277</c:v>
                </c:pt>
                <c:pt idx="6218">
                  <c:v>-10.099999999999998</c:v>
                </c:pt>
                <c:pt idx="6219">
                  <c:v>-10.620000000000029</c:v>
                </c:pt>
                <c:pt idx="6220">
                  <c:v>-10.84000000000005</c:v>
                </c:pt>
                <c:pt idx="6221">
                  <c:v>-11.33999999999995</c:v>
                </c:pt>
                <c:pt idx="6222">
                  <c:v>-11.460000000000026</c:v>
                </c:pt>
                <c:pt idx="6223">
                  <c:v>-14.310000000000045</c:v>
                </c:pt>
                <c:pt idx="6224">
                  <c:v>-15.489999999999959</c:v>
                </c:pt>
                <c:pt idx="6225">
                  <c:v>-17.649999999999988</c:v>
                </c:pt>
                <c:pt idx="6226">
                  <c:v>-18.890000000000029</c:v>
                </c:pt>
                <c:pt idx="6227">
                  <c:v>-18.380000000000063</c:v>
                </c:pt>
                <c:pt idx="6228">
                  <c:v>-16.359999999999975</c:v>
                </c:pt>
                <c:pt idx="6229">
                  <c:v>-17.390000000000061</c:v>
                </c:pt>
                <c:pt idx="6230">
                  <c:v>-18.409999999999993</c:v>
                </c:pt>
                <c:pt idx="6231">
                  <c:v>-17.839999999999989</c:v>
                </c:pt>
                <c:pt idx="6232">
                  <c:v>-17.769999999999975</c:v>
                </c:pt>
                <c:pt idx="6233">
                  <c:v>-17.879999999999985</c:v>
                </c:pt>
                <c:pt idx="6234">
                  <c:v>-18.969999999999931</c:v>
                </c:pt>
                <c:pt idx="6235">
                  <c:v>-17.389999999999972</c:v>
                </c:pt>
                <c:pt idx="6236">
                  <c:v>-16.230000000000011</c:v>
                </c:pt>
                <c:pt idx="6237">
                  <c:v>-15.029999999999966</c:v>
                </c:pt>
                <c:pt idx="6238">
                  <c:v>-8.4100000000000286</c:v>
                </c:pt>
                <c:pt idx="6239">
                  <c:v>-8.539999999999992</c:v>
                </c:pt>
                <c:pt idx="6240">
                  <c:v>-6.7700000000000315</c:v>
                </c:pt>
                <c:pt idx="6241">
                  <c:v>-9.7699999999999676</c:v>
                </c:pt>
                <c:pt idx="6242">
                  <c:v>-9.3200000000000394</c:v>
                </c:pt>
                <c:pt idx="6243">
                  <c:v>-12.249999999999961</c:v>
                </c:pt>
                <c:pt idx="6244">
                  <c:v>-13.949999999999996</c:v>
                </c:pt>
                <c:pt idx="6245">
                  <c:v>-12.239999999999984</c:v>
                </c:pt>
                <c:pt idx="6246">
                  <c:v>-12.079999999999913</c:v>
                </c:pt>
                <c:pt idx="6247">
                  <c:v>-13.68999999999998</c:v>
                </c:pt>
                <c:pt idx="6248">
                  <c:v>-12.41999999999992</c:v>
                </c:pt>
                <c:pt idx="6249">
                  <c:v>-12.760000000000016</c:v>
                </c:pt>
                <c:pt idx="6250">
                  <c:v>-11.979999999999968</c:v>
                </c:pt>
                <c:pt idx="6251">
                  <c:v>-11.390000000000011</c:v>
                </c:pt>
                <c:pt idx="6252">
                  <c:v>-10.360000000000014</c:v>
                </c:pt>
                <c:pt idx="6253">
                  <c:v>-9.9000000000000199</c:v>
                </c:pt>
                <c:pt idx="6254">
                  <c:v>-9.9099999999999966</c:v>
                </c:pt>
                <c:pt idx="6255">
                  <c:v>-11.039999999999939</c:v>
                </c:pt>
                <c:pt idx="6256">
                  <c:v>-12.760000000000016</c:v>
                </c:pt>
                <c:pt idx="6257">
                  <c:v>-11.120000000000019</c:v>
                </c:pt>
                <c:pt idx="6258">
                  <c:v>-10.579999999999945</c:v>
                </c:pt>
                <c:pt idx="6259">
                  <c:v>-10.579999999999945</c:v>
                </c:pt>
                <c:pt idx="6260">
                  <c:v>-11.109999999999953</c:v>
                </c:pt>
                <c:pt idx="6261">
                  <c:v>-9.9800000000000111</c:v>
                </c:pt>
                <c:pt idx="6262">
                  <c:v>-8.8899999999999757</c:v>
                </c:pt>
                <c:pt idx="6263">
                  <c:v>-10.519999999999996</c:v>
                </c:pt>
                <c:pt idx="6264">
                  <c:v>-12.220000000000031</c:v>
                </c:pt>
                <c:pt idx="6265">
                  <c:v>-13.699999999999957</c:v>
                </c:pt>
                <c:pt idx="6266">
                  <c:v>-12.369999999999948</c:v>
                </c:pt>
                <c:pt idx="6267">
                  <c:v>-11.969999999999992</c:v>
                </c:pt>
                <c:pt idx="6268">
                  <c:v>-10.079999999999956</c:v>
                </c:pt>
                <c:pt idx="6269">
                  <c:v>-10.089999999999932</c:v>
                </c:pt>
                <c:pt idx="6270">
                  <c:v>-11.230000000000029</c:v>
                </c:pt>
                <c:pt idx="6271">
                  <c:v>-12.25000000000005</c:v>
                </c:pt>
                <c:pt idx="6272">
                  <c:v>-13.349999999999973</c:v>
                </c:pt>
                <c:pt idx="6273">
                  <c:v>-13.55000000000004</c:v>
                </c:pt>
                <c:pt idx="6274">
                  <c:v>-14.329999999999998</c:v>
                </c:pt>
                <c:pt idx="6275">
                  <c:v>-12.910000000000021</c:v>
                </c:pt>
                <c:pt idx="6276">
                  <c:v>-12.060000000000048</c:v>
                </c:pt>
                <c:pt idx="6277">
                  <c:v>-9.3200000000000394</c:v>
                </c:pt>
                <c:pt idx="6278">
                  <c:v>-9.2999999999999972</c:v>
                </c:pt>
                <c:pt idx="6279">
                  <c:v>-8.4999999999999964</c:v>
                </c:pt>
                <c:pt idx="6280">
                  <c:v>-8.8700000000000223</c:v>
                </c:pt>
                <c:pt idx="6281">
                  <c:v>-10.850000000000026</c:v>
                </c:pt>
                <c:pt idx="6282">
                  <c:v>-12.349999999999994</c:v>
                </c:pt>
                <c:pt idx="6283">
                  <c:v>-11.269999999999936</c:v>
                </c:pt>
                <c:pt idx="6284">
                  <c:v>-11.419999999999941</c:v>
                </c:pt>
                <c:pt idx="6285">
                  <c:v>-12.569999999999926</c:v>
                </c:pt>
                <c:pt idx="6286">
                  <c:v>-12.27999999999998</c:v>
                </c:pt>
                <c:pt idx="6287">
                  <c:v>-14.24000000000003</c:v>
                </c:pt>
                <c:pt idx="6288">
                  <c:v>-11.960000000000015</c:v>
                </c:pt>
                <c:pt idx="6289">
                  <c:v>-12.089999999999979</c:v>
                </c:pt>
                <c:pt idx="6290">
                  <c:v>-12.519999999999953</c:v>
                </c:pt>
                <c:pt idx="6291">
                  <c:v>-12.939999999999952</c:v>
                </c:pt>
                <c:pt idx="6292">
                  <c:v>-12.530000000000019</c:v>
                </c:pt>
                <c:pt idx="6293">
                  <c:v>-13.419999999999987</c:v>
                </c:pt>
                <c:pt idx="6294">
                  <c:v>-13.400000000000034</c:v>
                </c:pt>
                <c:pt idx="6295">
                  <c:v>-13.930000000000042</c:v>
                </c:pt>
                <c:pt idx="6296">
                  <c:v>-14.900000000000002</c:v>
                </c:pt>
                <c:pt idx="6297">
                  <c:v>-12.990000000000013</c:v>
                </c:pt>
                <c:pt idx="6298">
                  <c:v>-12.939999999999952</c:v>
                </c:pt>
                <c:pt idx="6299">
                  <c:v>-13.349999999999973</c:v>
                </c:pt>
                <c:pt idx="6300">
                  <c:v>-7.3799999999999422</c:v>
                </c:pt>
                <c:pt idx="6301">
                  <c:v>-7.66</c:v>
                </c:pt>
                <c:pt idx="6302">
                  <c:v>-5.9000000000000163</c:v>
                </c:pt>
                <c:pt idx="6303">
                  <c:v>-2.8200000000000003</c:v>
                </c:pt>
                <c:pt idx="6304">
                  <c:v>-2.1499999999999631</c:v>
                </c:pt>
                <c:pt idx="6305">
                  <c:v>-4.610000000000003</c:v>
                </c:pt>
                <c:pt idx="6306">
                  <c:v>-3.6999999999999922</c:v>
                </c:pt>
                <c:pt idx="6307">
                  <c:v>-4.4599999999999973</c:v>
                </c:pt>
                <c:pt idx="6308">
                  <c:v>-7.8000000000000291</c:v>
                </c:pt>
                <c:pt idx="6309">
                  <c:v>-7.9699999999999882</c:v>
                </c:pt>
                <c:pt idx="6310">
                  <c:v>-1.4399999999999302</c:v>
                </c:pt>
                <c:pt idx="6311">
                  <c:v>-2.1300000000000097</c:v>
                </c:pt>
                <c:pt idx="6312">
                  <c:v>-4.4200000000000017</c:v>
                </c:pt>
                <c:pt idx="6313">
                  <c:v>-4.410000000000025</c:v>
                </c:pt>
                <c:pt idx="6314">
                  <c:v>-5.7999999999999829</c:v>
                </c:pt>
                <c:pt idx="6315">
                  <c:v>-5.459999999999976</c:v>
                </c:pt>
                <c:pt idx="6316">
                  <c:v>0.8199999999999541</c:v>
                </c:pt>
                <c:pt idx="6317">
                  <c:v>0.49000000000001265</c:v>
                </c:pt>
                <c:pt idx="6318">
                  <c:v>0.76999999999998181</c:v>
                </c:pt>
                <c:pt idx="6319">
                  <c:v>2.3699999999999832</c:v>
                </c:pt>
                <c:pt idx="6320">
                  <c:v>3.7100000000000577</c:v>
                </c:pt>
                <c:pt idx="6321">
                  <c:v>5.2699999999999747</c:v>
                </c:pt>
                <c:pt idx="6322">
                  <c:v>5.9599999999999653</c:v>
                </c:pt>
                <c:pt idx="6323">
                  <c:v>6.9900000000000517</c:v>
                </c:pt>
                <c:pt idx="6324">
                  <c:v>5.7500000000000107</c:v>
                </c:pt>
                <c:pt idx="6325">
                  <c:v>4.809999999999981</c:v>
                </c:pt>
                <c:pt idx="6326">
                  <c:v>5.7000000000000384</c:v>
                </c:pt>
                <c:pt idx="6327">
                  <c:v>5.3300000000000125</c:v>
                </c:pt>
                <c:pt idx="6328">
                  <c:v>1.4300000000000423</c:v>
                </c:pt>
                <c:pt idx="6329">
                  <c:v>0.8099999999999774</c:v>
                </c:pt>
                <c:pt idx="6330">
                  <c:v>2.6099999999999568</c:v>
                </c:pt>
                <c:pt idx="6331">
                  <c:v>1.2599999999999945</c:v>
                </c:pt>
                <c:pt idx="6332">
                  <c:v>0.80000000000000071</c:v>
                </c:pt>
                <c:pt idx="6333">
                  <c:v>-3.00000000000189E-2</c:v>
                </c:pt>
                <c:pt idx="6334">
                  <c:v>-0.12999999999996348</c:v>
                </c:pt>
                <c:pt idx="6335">
                  <c:v>1.2100000000000222</c:v>
                </c:pt>
                <c:pt idx="6336">
                  <c:v>1.5799999999999592</c:v>
                </c:pt>
                <c:pt idx="6337">
                  <c:v>2.970000000000006</c:v>
                </c:pt>
                <c:pt idx="6338">
                  <c:v>2.6900000000000368</c:v>
                </c:pt>
                <c:pt idx="6339">
                  <c:v>2.2300000000000431</c:v>
                </c:pt>
                <c:pt idx="6340">
                  <c:v>2.7800000000000047</c:v>
                </c:pt>
                <c:pt idx="6341">
                  <c:v>2.3500000000000298</c:v>
                </c:pt>
                <c:pt idx="6342">
                  <c:v>3.0899999999999928</c:v>
                </c:pt>
                <c:pt idx="6343">
                  <c:v>4.3499999999999872</c:v>
                </c:pt>
                <c:pt idx="6344">
                  <c:v>3.1200000000000117</c:v>
                </c:pt>
                <c:pt idx="6345">
                  <c:v>1.1999999999999567</c:v>
                </c:pt>
                <c:pt idx="6346">
                  <c:v>0.12999999999996348</c:v>
                </c:pt>
                <c:pt idx="6347">
                  <c:v>-1.8699999999999939</c:v>
                </c:pt>
                <c:pt idx="6348">
                  <c:v>-2.829999999999977</c:v>
                </c:pt>
                <c:pt idx="6349">
                  <c:v>-4.0399999999999991</c:v>
                </c:pt>
                <c:pt idx="6350">
                  <c:v>-3.2600000000000406</c:v>
                </c:pt>
                <c:pt idx="6351">
                  <c:v>-6.3999999999999169</c:v>
                </c:pt>
                <c:pt idx="6352">
                  <c:v>-3.7599999999999412</c:v>
                </c:pt>
                <c:pt idx="6353">
                  <c:v>-2.9600000000000293</c:v>
                </c:pt>
                <c:pt idx="6354">
                  <c:v>-3.3299999999999663</c:v>
                </c:pt>
                <c:pt idx="6355">
                  <c:v>-2.5599999999999845</c:v>
                </c:pt>
                <c:pt idx="6356">
                  <c:v>-1.780000000000026</c:v>
                </c:pt>
                <c:pt idx="6357">
                  <c:v>-2.7000000000000135</c:v>
                </c:pt>
                <c:pt idx="6358">
                  <c:v>-1.3699999999999157</c:v>
                </c:pt>
                <c:pt idx="6359">
                  <c:v>-1.499999999999968</c:v>
                </c:pt>
                <c:pt idx="6360">
                  <c:v>-0.70999999999994401</c:v>
                </c:pt>
                <c:pt idx="6361">
                  <c:v>1.4800000000000146</c:v>
                </c:pt>
                <c:pt idx="6362">
                  <c:v>0.63000000000004164</c:v>
                </c:pt>
                <c:pt idx="6363">
                  <c:v>0.58999999999995723</c:v>
                </c:pt>
                <c:pt idx="6364">
                  <c:v>0.56000000000002714</c:v>
                </c:pt>
                <c:pt idx="6365">
                  <c:v>-1.3700000000000045</c:v>
                </c:pt>
                <c:pt idx="6366">
                  <c:v>-0.75000000000002842</c:v>
                </c:pt>
                <c:pt idx="6367">
                  <c:v>-2.0199999999999996</c:v>
                </c:pt>
                <c:pt idx="6368">
                  <c:v>-1.4899999999999913</c:v>
                </c:pt>
                <c:pt idx="6369">
                  <c:v>-3.0999999999999694</c:v>
                </c:pt>
                <c:pt idx="6370">
                  <c:v>-0.92999999999996419</c:v>
                </c:pt>
                <c:pt idx="6371">
                  <c:v>1.4300000000000423</c:v>
                </c:pt>
                <c:pt idx="6372">
                  <c:v>10.449999999999982</c:v>
                </c:pt>
                <c:pt idx="6373">
                  <c:v>11.549999999999994</c:v>
                </c:pt>
                <c:pt idx="6374">
                  <c:v>14.239999999999942</c:v>
                </c:pt>
                <c:pt idx="6375">
                  <c:v>19.899999999999984</c:v>
                </c:pt>
                <c:pt idx="6376">
                  <c:v>12.080000000000002</c:v>
                </c:pt>
                <c:pt idx="6377">
                  <c:v>13.539999999999974</c:v>
                </c:pt>
                <c:pt idx="6378">
                  <c:v>14.449999999999985</c:v>
                </c:pt>
                <c:pt idx="6379">
                  <c:v>14.079999999999959</c:v>
                </c:pt>
                <c:pt idx="6380">
                  <c:v>14.830000000000076</c:v>
                </c:pt>
                <c:pt idx="6381">
                  <c:v>16.429999999999989</c:v>
                </c:pt>
                <c:pt idx="6382">
                  <c:v>21.900000000000031</c:v>
                </c:pt>
                <c:pt idx="6383">
                  <c:v>22.259999999999991</c:v>
                </c:pt>
                <c:pt idx="6384">
                  <c:v>21.550000000000047</c:v>
                </c:pt>
                <c:pt idx="6385">
                  <c:v>21.360000000000046</c:v>
                </c:pt>
                <c:pt idx="6386">
                  <c:v>18.869999999999987</c:v>
                </c:pt>
                <c:pt idx="6387">
                  <c:v>16.190000000000015</c:v>
                </c:pt>
                <c:pt idx="6388">
                  <c:v>16.61999999999999</c:v>
                </c:pt>
                <c:pt idx="6389">
                  <c:v>14.770000000000039</c:v>
                </c:pt>
                <c:pt idx="6390">
                  <c:v>16.26000000000003</c:v>
                </c:pt>
                <c:pt idx="6391">
                  <c:v>16.279999999999983</c:v>
                </c:pt>
                <c:pt idx="6392">
                  <c:v>17.349999999999977</c:v>
                </c:pt>
                <c:pt idx="6393">
                  <c:v>19.890000000000008</c:v>
                </c:pt>
                <c:pt idx="6394">
                  <c:v>18.83000000000008</c:v>
                </c:pt>
                <c:pt idx="6395">
                  <c:v>18.910000000000071</c:v>
                </c:pt>
                <c:pt idx="6396">
                  <c:v>19.510000000000005</c:v>
                </c:pt>
                <c:pt idx="6397">
                  <c:v>19.090000000000007</c:v>
                </c:pt>
                <c:pt idx="6398">
                  <c:v>17.67000000000003</c:v>
                </c:pt>
                <c:pt idx="6399">
                  <c:v>17.330000000000023</c:v>
                </c:pt>
                <c:pt idx="6400">
                  <c:v>17.550000000000043</c:v>
                </c:pt>
                <c:pt idx="6401">
                  <c:v>18.02999999999999</c:v>
                </c:pt>
                <c:pt idx="6402">
                  <c:v>17.649999999999988</c:v>
                </c:pt>
                <c:pt idx="6403">
                  <c:v>18.740000000000023</c:v>
                </c:pt>
                <c:pt idx="6404">
                  <c:v>16.849999999999987</c:v>
                </c:pt>
                <c:pt idx="6405">
                  <c:v>17.22999999999999</c:v>
                </c:pt>
                <c:pt idx="6406">
                  <c:v>17.089999999999961</c:v>
                </c:pt>
                <c:pt idx="6407">
                  <c:v>22.650000000000059</c:v>
                </c:pt>
                <c:pt idx="6408">
                  <c:v>26.41</c:v>
                </c:pt>
                <c:pt idx="6409">
                  <c:v>21.829999999999927</c:v>
                </c:pt>
                <c:pt idx="6410">
                  <c:v>22.140000000000004</c:v>
                </c:pt>
                <c:pt idx="6411">
                  <c:v>19.19000000000004</c:v>
                </c:pt>
                <c:pt idx="6412">
                  <c:v>19.039999999999946</c:v>
                </c:pt>
                <c:pt idx="6413">
                  <c:v>26.750000000000007</c:v>
                </c:pt>
                <c:pt idx="6414">
                  <c:v>22.930000000000028</c:v>
                </c:pt>
                <c:pt idx="6415">
                  <c:v>21.009999999999973</c:v>
                </c:pt>
                <c:pt idx="6416">
                  <c:v>21.889999999999965</c:v>
                </c:pt>
                <c:pt idx="6417">
                  <c:v>32.739999999999995</c:v>
                </c:pt>
                <c:pt idx="6418">
                  <c:v>35.139999999999993</c:v>
                </c:pt>
                <c:pt idx="6419">
                  <c:v>34.590000000000032</c:v>
                </c:pt>
                <c:pt idx="6420">
                  <c:v>36.090000000000003</c:v>
                </c:pt>
                <c:pt idx="6421">
                  <c:v>43.680000000000078</c:v>
                </c:pt>
                <c:pt idx="6422">
                  <c:v>44.559999999999974</c:v>
                </c:pt>
                <c:pt idx="6423">
                  <c:v>50.010000000000062</c:v>
                </c:pt>
                <c:pt idx="6424">
                  <c:v>54.260000000000019</c:v>
                </c:pt>
                <c:pt idx="6425">
                  <c:v>56.679999999999978</c:v>
                </c:pt>
                <c:pt idx="6426">
                  <c:v>46.260000000000012</c:v>
                </c:pt>
                <c:pt idx="6427">
                  <c:v>39.559999999999995</c:v>
                </c:pt>
                <c:pt idx="6428">
                  <c:v>32.519999999999968</c:v>
                </c:pt>
                <c:pt idx="6429">
                  <c:v>35.779999999999923</c:v>
                </c:pt>
                <c:pt idx="6430">
                  <c:v>43.780000000000015</c:v>
                </c:pt>
                <c:pt idx="6431">
                  <c:v>39.759999999999977</c:v>
                </c:pt>
                <c:pt idx="6432">
                  <c:v>41.570000000000022</c:v>
                </c:pt>
                <c:pt idx="6433">
                  <c:v>39.72000000000007</c:v>
                </c:pt>
                <c:pt idx="6434">
                  <c:v>39.699999999999932</c:v>
                </c:pt>
                <c:pt idx="6435">
                  <c:v>42.269999999999982</c:v>
                </c:pt>
                <c:pt idx="6436">
                  <c:v>45.899999999999963</c:v>
                </c:pt>
                <c:pt idx="6437">
                  <c:v>42.510000000000048</c:v>
                </c:pt>
                <c:pt idx="6438">
                  <c:v>48.179999999999978</c:v>
                </c:pt>
                <c:pt idx="6439">
                  <c:v>47.22</c:v>
                </c:pt>
                <c:pt idx="6440">
                  <c:v>42.689999999999984</c:v>
                </c:pt>
                <c:pt idx="6441">
                  <c:v>45.259999999999948</c:v>
                </c:pt>
                <c:pt idx="6442">
                  <c:v>43.99999999999995</c:v>
                </c:pt>
                <c:pt idx="6443">
                  <c:v>42.169999999999952</c:v>
                </c:pt>
                <c:pt idx="6444">
                  <c:v>39.970000000000013</c:v>
                </c:pt>
                <c:pt idx="6445">
                  <c:v>49.790000000000049</c:v>
                </c:pt>
                <c:pt idx="6446">
                  <c:v>55.529999999999987</c:v>
                </c:pt>
                <c:pt idx="6447">
                  <c:v>58.690000000000083</c:v>
                </c:pt>
                <c:pt idx="6448">
                  <c:v>58.760000000000012</c:v>
                </c:pt>
                <c:pt idx="6449">
                  <c:v>58.699999999999974</c:v>
                </c:pt>
                <c:pt idx="6450">
                  <c:v>63.400000000000034</c:v>
                </c:pt>
                <c:pt idx="6451">
                  <c:v>63.859999999999943</c:v>
                </c:pt>
                <c:pt idx="6452">
                  <c:v>62.060000000000045</c:v>
                </c:pt>
                <c:pt idx="6453">
                  <c:v>60.299999999999976</c:v>
                </c:pt>
                <c:pt idx="6454">
                  <c:v>54.530000000000015</c:v>
                </c:pt>
                <c:pt idx="6455">
                  <c:v>55.470000000000041</c:v>
                </c:pt>
                <c:pt idx="6456">
                  <c:v>54.249999999999957</c:v>
                </c:pt>
                <c:pt idx="6457">
                  <c:v>53.480000000000061</c:v>
                </c:pt>
                <c:pt idx="6458">
                  <c:v>56.13000000000001</c:v>
                </c:pt>
                <c:pt idx="6459">
                  <c:v>56.120000000000033</c:v>
                </c:pt>
                <c:pt idx="6460">
                  <c:v>52.310000000000031</c:v>
                </c:pt>
                <c:pt idx="6461">
                  <c:v>50.83000000000002</c:v>
                </c:pt>
                <c:pt idx="6462">
                  <c:v>51.930000000000035</c:v>
                </c:pt>
                <c:pt idx="6463">
                  <c:v>45.540000000000092</c:v>
                </c:pt>
                <c:pt idx="6464">
                  <c:v>45.96</c:v>
                </c:pt>
                <c:pt idx="6465">
                  <c:v>52.209999999999908</c:v>
                </c:pt>
                <c:pt idx="6466">
                  <c:v>57.830000000000005</c:v>
                </c:pt>
                <c:pt idx="6467">
                  <c:v>58.280000000000022</c:v>
                </c:pt>
                <c:pt idx="6468">
                  <c:v>61.169999999999987</c:v>
                </c:pt>
                <c:pt idx="6469">
                  <c:v>55.560000000000009</c:v>
                </c:pt>
                <c:pt idx="6470">
                  <c:v>59.020000000000024</c:v>
                </c:pt>
                <c:pt idx="6471">
                  <c:v>60.219999999999985</c:v>
                </c:pt>
                <c:pt idx="6472">
                  <c:v>61.340000000000039</c:v>
                </c:pt>
                <c:pt idx="6473">
                  <c:v>62.829999999999984</c:v>
                </c:pt>
                <c:pt idx="6474">
                  <c:v>58.42</c:v>
                </c:pt>
                <c:pt idx="6475">
                  <c:v>57.389999999999965</c:v>
                </c:pt>
                <c:pt idx="6476">
                  <c:v>52.559999999999988</c:v>
                </c:pt>
                <c:pt idx="6477">
                  <c:v>58.959999999999994</c:v>
                </c:pt>
                <c:pt idx="6478">
                  <c:v>64.239999999999938</c:v>
                </c:pt>
                <c:pt idx="6479">
                  <c:v>65.960000000000022</c:v>
                </c:pt>
                <c:pt idx="6480">
                  <c:v>66.539999999999992</c:v>
                </c:pt>
                <c:pt idx="6481">
                  <c:v>76.619999999999948</c:v>
                </c:pt>
                <c:pt idx="6482">
                  <c:v>81.509999999999977</c:v>
                </c:pt>
                <c:pt idx="6483">
                  <c:v>78.790000000000049</c:v>
                </c:pt>
                <c:pt idx="6484">
                  <c:v>78.820000000000022</c:v>
                </c:pt>
                <c:pt idx="6485">
                  <c:v>72.229999999999976</c:v>
                </c:pt>
                <c:pt idx="6486">
                  <c:v>75.050000000000011</c:v>
                </c:pt>
                <c:pt idx="6487">
                  <c:v>82.359999999999985</c:v>
                </c:pt>
                <c:pt idx="6488">
                  <c:v>82.669999999999973</c:v>
                </c:pt>
                <c:pt idx="6489">
                  <c:v>92.279999999999959</c:v>
                </c:pt>
                <c:pt idx="6490">
                  <c:v>89.829999999999984</c:v>
                </c:pt>
                <c:pt idx="6491">
                  <c:v>100.98000000000002</c:v>
                </c:pt>
                <c:pt idx="6492">
                  <c:v>101.22999999999998</c:v>
                </c:pt>
                <c:pt idx="6493">
                  <c:v>92.13</c:v>
                </c:pt>
                <c:pt idx="6494">
                  <c:v>95.410000000000039</c:v>
                </c:pt>
                <c:pt idx="6495">
                  <c:v>88.000000000000028</c:v>
                </c:pt>
                <c:pt idx="6496">
                  <c:v>85.869999999999976</c:v>
                </c:pt>
                <c:pt idx="6497">
                  <c:v>89.050000000000026</c:v>
                </c:pt>
                <c:pt idx="6498">
                  <c:v>94.320000000000007</c:v>
                </c:pt>
                <c:pt idx="6499">
                  <c:v>99.759999999999977</c:v>
                </c:pt>
                <c:pt idx="6500">
                  <c:v>102.03999999999999</c:v>
                </c:pt>
                <c:pt idx="6501">
                  <c:v>102.59</c:v>
                </c:pt>
                <c:pt idx="6502">
                  <c:v>98.110000000000014</c:v>
                </c:pt>
                <c:pt idx="6503">
                  <c:v>100.47999999999999</c:v>
                </c:pt>
                <c:pt idx="6504">
                  <c:v>99.07999999999997</c:v>
                </c:pt>
                <c:pt idx="6505">
                  <c:v>105.05000000000004</c:v>
                </c:pt>
                <c:pt idx="6506">
                  <c:v>95.649999999999963</c:v>
                </c:pt>
                <c:pt idx="6507">
                  <c:v>96.890000000000015</c:v>
                </c:pt>
                <c:pt idx="6508">
                  <c:v>92.640000000000015</c:v>
                </c:pt>
                <c:pt idx="6509">
                  <c:v>97.05</c:v>
                </c:pt>
                <c:pt idx="6510">
                  <c:v>92.679999999999964</c:v>
                </c:pt>
                <c:pt idx="6511">
                  <c:v>92.839999999999989</c:v>
                </c:pt>
                <c:pt idx="6512">
                  <c:v>95.96999999999997</c:v>
                </c:pt>
                <c:pt idx="6513">
                  <c:v>97.650000000000063</c:v>
                </c:pt>
                <c:pt idx="6514">
                  <c:v>97.04000000000002</c:v>
                </c:pt>
                <c:pt idx="6515">
                  <c:v>97.030000000000044</c:v>
                </c:pt>
                <c:pt idx="6516">
                  <c:v>97.349999999999966</c:v>
                </c:pt>
                <c:pt idx="6517">
                  <c:v>98.750000000000028</c:v>
                </c:pt>
                <c:pt idx="6518">
                  <c:v>96.93</c:v>
                </c:pt>
                <c:pt idx="6519">
                  <c:v>97.66</c:v>
                </c:pt>
                <c:pt idx="6520">
                  <c:v>97.680000000000035</c:v>
                </c:pt>
                <c:pt idx="6521">
                  <c:v>102.72999999999999</c:v>
                </c:pt>
                <c:pt idx="6522">
                  <c:v>108.11000000000001</c:v>
                </c:pt>
                <c:pt idx="6523">
                  <c:v>112.11000000000001</c:v>
                </c:pt>
                <c:pt idx="6524">
                  <c:v>108.79000000000003</c:v>
                </c:pt>
                <c:pt idx="6525">
                  <c:v>110.46999999999998</c:v>
                </c:pt>
                <c:pt idx="6526">
                  <c:v>110.40999999999998</c:v>
                </c:pt>
                <c:pt idx="6527">
                  <c:v>119.15</c:v>
                </c:pt>
                <c:pt idx="6528">
                  <c:v>123.24000000000001</c:v>
                </c:pt>
                <c:pt idx="6529">
                  <c:v>121.44999999999997</c:v>
                </c:pt>
                <c:pt idx="6530">
                  <c:v>119.94000000000003</c:v>
                </c:pt>
                <c:pt idx="6531">
                  <c:v>123.53</c:v>
                </c:pt>
                <c:pt idx="6532">
                  <c:v>122.10000000000001</c:v>
                </c:pt>
                <c:pt idx="6533">
                  <c:v>128.36000000000004</c:v>
                </c:pt>
                <c:pt idx="6534">
                  <c:v>128.47999999999996</c:v>
                </c:pt>
                <c:pt idx="6535">
                  <c:v>143.97999999999999</c:v>
                </c:pt>
                <c:pt idx="6536">
                  <c:v>145.12</c:v>
                </c:pt>
                <c:pt idx="6537">
                  <c:v>139.23999999999998</c:v>
                </c:pt>
                <c:pt idx="6538">
                  <c:v>136.76</c:v>
                </c:pt>
                <c:pt idx="6539">
                  <c:v>139.21</c:v>
                </c:pt>
                <c:pt idx="6540">
                  <c:v>139.12</c:v>
                </c:pt>
                <c:pt idx="6541">
                  <c:v>150.05000000000001</c:v>
                </c:pt>
                <c:pt idx="6542">
                  <c:v>150.01999999999995</c:v>
                </c:pt>
                <c:pt idx="6543">
                  <c:v>152.40999999999997</c:v>
                </c:pt>
                <c:pt idx="6544">
                  <c:v>158.4</c:v>
                </c:pt>
                <c:pt idx="6545">
                  <c:v>165.49</c:v>
                </c:pt>
                <c:pt idx="6546">
                  <c:v>166.54999999999998</c:v>
                </c:pt>
                <c:pt idx="6547">
                  <c:v>171.3</c:v>
                </c:pt>
                <c:pt idx="6548">
                  <c:v>172.10000000000002</c:v>
                </c:pt>
                <c:pt idx="6549">
                  <c:v>170.91</c:v>
                </c:pt>
                <c:pt idx="6550">
                  <c:v>174.48000000000002</c:v>
                </c:pt>
                <c:pt idx="6551">
                  <c:v>181.54000000000002</c:v>
                </c:pt>
                <c:pt idx="6552">
                  <c:v>192.82</c:v>
                </c:pt>
                <c:pt idx="6553">
                  <c:v>185.73000000000002</c:v>
                </c:pt>
                <c:pt idx="6554">
                  <c:v>185.76000000000002</c:v>
                </c:pt>
                <c:pt idx="6555">
                  <c:v>182.88000000000002</c:v>
                </c:pt>
                <c:pt idx="6556">
                  <c:v>176.55000000000004</c:v>
                </c:pt>
                <c:pt idx="6557">
                  <c:v>180.26</c:v>
                </c:pt>
                <c:pt idx="6558">
                  <c:v>178.47</c:v>
                </c:pt>
                <c:pt idx="6559">
                  <c:v>178.83999999999997</c:v>
                </c:pt>
                <c:pt idx="6560">
                  <c:v>185.95999999999998</c:v>
                </c:pt>
                <c:pt idx="6561">
                  <c:v>185.66</c:v>
                </c:pt>
                <c:pt idx="6562">
                  <c:v>185.34999999999997</c:v>
                </c:pt>
                <c:pt idx="6563">
                  <c:v>189.33999999999997</c:v>
                </c:pt>
                <c:pt idx="6564">
                  <c:v>191.55</c:v>
                </c:pt>
                <c:pt idx="6565">
                  <c:v>196.95</c:v>
                </c:pt>
                <c:pt idx="6566">
                  <c:v>204.58000000000004</c:v>
                </c:pt>
                <c:pt idx="6567">
                  <c:v>208.07999999999998</c:v>
                </c:pt>
                <c:pt idx="6568">
                  <c:v>201.58999999999997</c:v>
                </c:pt>
                <c:pt idx="6569">
                  <c:v>197.18999999999997</c:v>
                </c:pt>
                <c:pt idx="6570">
                  <c:v>185.19</c:v>
                </c:pt>
                <c:pt idx="6571">
                  <c:v>184.17999999999998</c:v>
                </c:pt>
                <c:pt idx="6572">
                  <c:v>190</c:v>
                </c:pt>
                <c:pt idx="6573">
                  <c:v>198.92000000000002</c:v>
                </c:pt>
                <c:pt idx="6574">
                  <c:v>196.55999999999997</c:v>
                </c:pt>
                <c:pt idx="6575">
                  <c:v>188.37</c:v>
                </c:pt>
                <c:pt idx="6576">
                  <c:v>186.79</c:v>
                </c:pt>
                <c:pt idx="6577">
                  <c:v>173.73000000000002</c:v>
                </c:pt>
                <c:pt idx="6578">
                  <c:v>173.76999999999998</c:v>
                </c:pt>
                <c:pt idx="6579">
                  <c:v>175.52000000000004</c:v>
                </c:pt>
                <c:pt idx="6580">
                  <c:v>173.72</c:v>
                </c:pt>
                <c:pt idx="6581">
                  <c:v>184.09</c:v>
                </c:pt>
                <c:pt idx="6582">
                  <c:v>184.18</c:v>
                </c:pt>
                <c:pt idx="6583">
                  <c:v>179.50999999999996</c:v>
                </c:pt>
                <c:pt idx="6584">
                  <c:v>182.72000000000003</c:v>
                </c:pt>
                <c:pt idx="6585">
                  <c:v>176.82999999999998</c:v>
                </c:pt>
                <c:pt idx="6586">
                  <c:v>170.18000000000004</c:v>
                </c:pt>
                <c:pt idx="6587">
                  <c:v>169.07000000000002</c:v>
                </c:pt>
                <c:pt idx="6588">
                  <c:v>165.12</c:v>
                </c:pt>
                <c:pt idx="6589">
                  <c:v>162.4</c:v>
                </c:pt>
                <c:pt idx="6590">
                  <c:v>168.51</c:v>
                </c:pt>
                <c:pt idx="6591">
                  <c:v>171.46</c:v>
                </c:pt>
                <c:pt idx="6592">
                  <c:v>170.03</c:v>
                </c:pt>
                <c:pt idx="6593">
                  <c:v>172.76999999999998</c:v>
                </c:pt>
                <c:pt idx="6594">
                  <c:v>175.29</c:v>
                </c:pt>
                <c:pt idx="6595">
                  <c:v>173.60999999999999</c:v>
                </c:pt>
                <c:pt idx="6596">
                  <c:v>172.58</c:v>
                </c:pt>
                <c:pt idx="6597">
                  <c:v>162.42000000000002</c:v>
                </c:pt>
                <c:pt idx="6598">
                  <c:v>157.67000000000002</c:v>
                </c:pt>
                <c:pt idx="6599">
                  <c:v>155.40000000000003</c:v>
                </c:pt>
                <c:pt idx="6600">
                  <c:v>150.21</c:v>
                </c:pt>
                <c:pt idx="6601">
                  <c:v>154.21</c:v>
                </c:pt>
                <c:pt idx="6602">
                  <c:v>144.24</c:v>
                </c:pt>
                <c:pt idx="6603">
                  <c:v>145.54999999999998</c:v>
                </c:pt>
                <c:pt idx="6604">
                  <c:v>148.31000000000003</c:v>
                </c:pt>
                <c:pt idx="6605">
                  <c:v>146.91999999999999</c:v>
                </c:pt>
                <c:pt idx="6606">
                  <c:v>147.42000000000002</c:v>
                </c:pt>
                <c:pt idx="6607">
                  <c:v>139.6</c:v>
                </c:pt>
                <c:pt idx="6608">
                  <c:v>140.59000000000003</c:v>
                </c:pt>
                <c:pt idx="6609">
                  <c:v>145.00000000000003</c:v>
                </c:pt>
                <c:pt idx="6610">
                  <c:v>153.16</c:v>
                </c:pt>
                <c:pt idx="6611">
                  <c:v>154.39000000000001</c:v>
                </c:pt>
                <c:pt idx="6612">
                  <c:v>156.04999999999998</c:v>
                </c:pt>
                <c:pt idx="6613">
                  <c:v>153.01</c:v>
                </c:pt>
                <c:pt idx="6614">
                  <c:v>149.26</c:v>
                </c:pt>
                <c:pt idx="6615">
                  <c:v>144.36000000000001</c:v>
                </c:pt>
                <c:pt idx="6616">
                  <c:v>140</c:v>
                </c:pt>
                <c:pt idx="6617">
                  <c:v>139.36000000000001</c:v>
                </c:pt>
                <c:pt idx="6618">
                  <c:v>140.59999999999997</c:v>
                </c:pt>
                <c:pt idx="6619">
                  <c:v>144.02000000000004</c:v>
                </c:pt>
                <c:pt idx="6620">
                  <c:v>147.62999999999997</c:v>
                </c:pt>
                <c:pt idx="6621">
                  <c:v>140.85000000000002</c:v>
                </c:pt>
                <c:pt idx="6622">
                  <c:v>138.74000000000004</c:v>
                </c:pt>
                <c:pt idx="6623">
                  <c:v>141.72999999999999</c:v>
                </c:pt>
                <c:pt idx="6624">
                  <c:v>140.85000000000002</c:v>
                </c:pt>
                <c:pt idx="6625">
                  <c:v>141.76000000000002</c:v>
                </c:pt>
                <c:pt idx="6626">
                  <c:v>140.05000000000001</c:v>
                </c:pt>
                <c:pt idx="6627">
                  <c:v>139.34000000000003</c:v>
                </c:pt>
                <c:pt idx="6628">
                  <c:v>141.84</c:v>
                </c:pt>
                <c:pt idx="6629">
                  <c:v>145.35</c:v>
                </c:pt>
                <c:pt idx="6630">
                  <c:v>149.54999999999998</c:v>
                </c:pt>
                <c:pt idx="6631">
                  <c:v>152.99</c:v>
                </c:pt>
                <c:pt idx="6632">
                  <c:v>154.33999999999997</c:v>
                </c:pt>
                <c:pt idx="6633">
                  <c:v>153.68000000000004</c:v>
                </c:pt>
                <c:pt idx="6634">
                  <c:v>129.11000000000001</c:v>
                </c:pt>
                <c:pt idx="6635">
                  <c:v>118.20999999999997</c:v>
                </c:pt>
                <c:pt idx="6636">
                  <c:v>126.80000000000003</c:v>
                </c:pt>
                <c:pt idx="6637">
                  <c:v>117.34999999999998</c:v>
                </c:pt>
                <c:pt idx="6638">
                  <c:v>122.58999999999997</c:v>
                </c:pt>
                <c:pt idx="6639">
                  <c:v>123.54000000000002</c:v>
                </c:pt>
                <c:pt idx="6640">
                  <c:v>130.73000000000002</c:v>
                </c:pt>
                <c:pt idx="6641">
                  <c:v>128.76000000000002</c:v>
                </c:pt>
                <c:pt idx="6642">
                  <c:v>127.49000000000001</c:v>
                </c:pt>
                <c:pt idx="6643">
                  <c:v>127.24000000000002</c:v>
                </c:pt>
                <c:pt idx="6644">
                  <c:v>123.01000000000002</c:v>
                </c:pt>
                <c:pt idx="6645">
                  <c:v>124.81000000000004</c:v>
                </c:pt>
                <c:pt idx="6646">
                  <c:v>128.91000000000003</c:v>
                </c:pt>
                <c:pt idx="6647">
                  <c:v>137.60000000000002</c:v>
                </c:pt>
                <c:pt idx="6648">
                  <c:v>134.04</c:v>
                </c:pt>
                <c:pt idx="6649">
                  <c:v>135.26</c:v>
                </c:pt>
                <c:pt idx="6650">
                  <c:v>135.38000000000005</c:v>
                </c:pt>
                <c:pt idx="6651">
                  <c:v>138.22</c:v>
                </c:pt>
                <c:pt idx="6652">
                  <c:v>145.00000000000003</c:v>
                </c:pt>
                <c:pt idx="6653">
                  <c:v>144.24</c:v>
                </c:pt>
                <c:pt idx="6654">
                  <c:v>147.28999999999996</c:v>
                </c:pt>
                <c:pt idx="6655">
                  <c:v>140.69000000000003</c:v>
                </c:pt>
                <c:pt idx="6656">
                  <c:v>142.57</c:v>
                </c:pt>
                <c:pt idx="6657">
                  <c:v>139.49000000000004</c:v>
                </c:pt>
                <c:pt idx="6658">
                  <c:v>136.24</c:v>
                </c:pt>
                <c:pt idx="6659">
                  <c:v>140.78999999999996</c:v>
                </c:pt>
                <c:pt idx="6660">
                  <c:v>145.37999999999997</c:v>
                </c:pt>
                <c:pt idx="6661">
                  <c:v>151.28000000000003</c:v>
                </c:pt>
                <c:pt idx="6662">
                  <c:v>150.4</c:v>
                </c:pt>
                <c:pt idx="6663">
                  <c:v>144.90999999999997</c:v>
                </c:pt>
                <c:pt idx="6664">
                  <c:v>144.96999999999994</c:v>
                </c:pt>
                <c:pt idx="6665">
                  <c:v>138.26</c:v>
                </c:pt>
                <c:pt idx="6666">
                  <c:v>138.40000000000003</c:v>
                </c:pt>
                <c:pt idx="6667">
                  <c:v>139.19999999999999</c:v>
                </c:pt>
                <c:pt idx="6668">
                  <c:v>138.72999999999996</c:v>
                </c:pt>
                <c:pt idx="6669">
                  <c:v>142.82</c:v>
                </c:pt>
                <c:pt idx="6670">
                  <c:v>141.71000000000004</c:v>
                </c:pt>
                <c:pt idx="6671">
                  <c:v>141.5</c:v>
                </c:pt>
                <c:pt idx="6672">
                  <c:v>143.82999999999998</c:v>
                </c:pt>
                <c:pt idx="6673">
                  <c:v>144</c:v>
                </c:pt>
                <c:pt idx="6674">
                  <c:v>143.10999999999999</c:v>
                </c:pt>
                <c:pt idx="6675">
                  <c:v>147.00000000000003</c:v>
                </c:pt>
                <c:pt idx="6676">
                  <c:v>147.93999999999997</c:v>
                </c:pt>
                <c:pt idx="6677">
                  <c:v>149.57</c:v>
                </c:pt>
                <c:pt idx="6678">
                  <c:v>143.12999999999997</c:v>
                </c:pt>
                <c:pt idx="6679">
                  <c:v>145.37000000000003</c:v>
                </c:pt>
                <c:pt idx="6680">
                  <c:v>147.33999999999997</c:v>
                </c:pt>
                <c:pt idx="6681">
                  <c:v>146.07999999999998</c:v>
                </c:pt>
                <c:pt idx="6682">
                  <c:v>145.67000000000002</c:v>
                </c:pt>
                <c:pt idx="6683">
                  <c:v>145.62000000000003</c:v>
                </c:pt>
                <c:pt idx="6684">
                  <c:v>148.15</c:v>
                </c:pt>
                <c:pt idx="6685">
                  <c:v>153.38000000000002</c:v>
                </c:pt>
                <c:pt idx="6686">
                  <c:v>155.54000000000002</c:v>
                </c:pt>
                <c:pt idx="6687">
                  <c:v>152.66999999999999</c:v>
                </c:pt>
                <c:pt idx="6688">
                  <c:v>147.04999999999998</c:v>
                </c:pt>
                <c:pt idx="6689">
                  <c:v>145.9</c:v>
                </c:pt>
                <c:pt idx="6690">
                  <c:v>145.02000000000001</c:v>
                </c:pt>
                <c:pt idx="6691">
                  <c:v>148.93</c:v>
                </c:pt>
                <c:pt idx="6692">
                  <c:v>141.90999999999997</c:v>
                </c:pt>
                <c:pt idx="6693">
                  <c:v>144.46999999999997</c:v>
                </c:pt>
                <c:pt idx="6694">
                  <c:v>144.45999999999998</c:v>
                </c:pt>
                <c:pt idx="6695">
                  <c:v>147.87000000000003</c:v>
                </c:pt>
                <c:pt idx="6696">
                  <c:v>144.51999999999998</c:v>
                </c:pt>
                <c:pt idx="6697">
                  <c:v>144.98000000000002</c:v>
                </c:pt>
                <c:pt idx="6698">
                  <c:v>139.69</c:v>
                </c:pt>
                <c:pt idx="6699">
                  <c:v>137.27000000000001</c:v>
                </c:pt>
                <c:pt idx="6700">
                  <c:v>140.34999999999997</c:v>
                </c:pt>
                <c:pt idx="6701">
                  <c:v>143.4</c:v>
                </c:pt>
                <c:pt idx="6702">
                  <c:v>142.28</c:v>
                </c:pt>
                <c:pt idx="6703">
                  <c:v>151.61000000000001</c:v>
                </c:pt>
                <c:pt idx="6704">
                  <c:v>168.09</c:v>
                </c:pt>
                <c:pt idx="6705">
                  <c:v>163.33999999999997</c:v>
                </c:pt>
                <c:pt idx="6706">
                  <c:v>177.45</c:v>
                </c:pt>
                <c:pt idx="6707">
                  <c:v>184.87</c:v>
                </c:pt>
                <c:pt idx="6708">
                  <c:v>164.26000000000002</c:v>
                </c:pt>
                <c:pt idx="6709">
                  <c:v>170.87999999999997</c:v>
                </c:pt>
                <c:pt idx="6710">
                  <c:v>173.10000000000002</c:v>
                </c:pt>
                <c:pt idx="6711">
                  <c:v>185</c:v>
                </c:pt>
                <c:pt idx="6712">
                  <c:v>169.35000000000002</c:v>
                </c:pt>
                <c:pt idx="6713">
                  <c:v>175.57999999999998</c:v>
                </c:pt>
                <c:pt idx="6714">
                  <c:v>192.04999999999998</c:v>
                </c:pt>
                <c:pt idx="6715">
                  <c:v>186.35</c:v>
                </c:pt>
                <c:pt idx="6716">
                  <c:v>192.25</c:v>
                </c:pt>
                <c:pt idx="6717">
                  <c:v>201.18</c:v>
                </c:pt>
                <c:pt idx="6718">
                  <c:v>202.09</c:v>
                </c:pt>
                <c:pt idx="6719">
                  <c:v>202.32999999999998</c:v>
                </c:pt>
                <c:pt idx="6720">
                  <c:v>204.97</c:v>
                </c:pt>
                <c:pt idx="6721">
                  <c:v>209.17</c:v>
                </c:pt>
                <c:pt idx="6722">
                  <c:v>225.33000000000004</c:v>
                </c:pt>
                <c:pt idx="6723">
                  <c:v>223.63</c:v>
                </c:pt>
                <c:pt idx="6724">
                  <c:v>240.05999999999997</c:v>
                </c:pt>
                <c:pt idx="6725">
                  <c:v>226.50000000000006</c:v>
                </c:pt>
                <c:pt idx="6726">
                  <c:v>239.32000000000002</c:v>
                </c:pt>
                <c:pt idx="6727">
                  <c:v>234.05</c:v>
                </c:pt>
                <c:pt idx="6728">
                  <c:v>231.51000000000002</c:v>
                </c:pt>
                <c:pt idx="6729">
                  <c:v>214.57000000000002</c:v>
                </c:pt>
                <c:pt idx="6730">
                  <c:v>212.51</c:v>
                </c:pt>
                <c:pt idx="6731">
                  <c:v>209.53</c:v>
                </c:pt>
                <c:pt idx="6732">
                  <c:v>207.01</c:v>
                </c:pt>
                <c:pt idx="6733">
                  <c:v>217.34</c:v>
                </c:pt>
                <c:pt idx="6734">
                  <c:v>215.12000000000003</c:v>
                </c:pt>
                <c:pt idx="6735">
                  <c:v>226.5</c:v>
                </c:pt>
                <c:pt idx="6736">
                  <c:v>232.27</c:v>
                </c:pt>
                <c:pt idx="6737">
                  <c:v>240.08000000000004</c:v>
                </c:pt>
                <c:pt idx="6738">
                  <c:v>240.49999999999997</c:v>
                </c:pt>
                <c:pt idx="6739">
                  <c:v>247.81</c:v>
                </c:pt>
                <c:pt idx="6740">
                  <c:v>235.27999999999997</c:v>
                </c:pt>
                <c:pt idx="6741">
                  <c:v>236.21000000000004</c:v>
                </c:pt>
                <c:pt idx="6742">
                  <c:v>240.50000000000003</c:v>
                </c:pt>
                <c:pt idx="6743">
                  <c:v>247.01</c:v>
                </c:pt>
                <c:pt idx="6744">
                  <c:v>250.14</c:v>
                </c:pt>
                <c:pt idx="6745">
                  <c:v>250.17999999999998</c:v>
                </c:pt>
                <c:pt idx="6746">
                  <c:v>248.55999999999997</c:v>
                </c:pt>
                <c:pt idx="6747">
                  <c:v>261.95</c:v>
                </c:pt>
                <c:pt idx="6748">
                  <c:v>252.73000000000002</c:v>
                </c:pt>
                <c:pt idx="6749">
                  <c:v>247.36</c:v>
                </c:pt>
                <c:pt idx="6750">
                  <c:v>240.35999999999999</c:v>
                </c:pt>
                <c:pt idx="6751">
                  <c:v>226.01</c:v>
                </c:pt>
                <c:pt idx="6752">
                  <c:v>203.43</c:v>
                </c:pt>
                <c:pt idx="6753">
                  <c:v>209.87999999999997</c:v>
                </c:pt>
                <c:pt idx="6754">
                  <c:v>211.93</c:v>
                </c:pt>
                <c:pt idx="6755">
                  <c:v>192.93</c:v>
                </c:pt>
                <c:pt idx="6756">
                  <c:v>188.70000000000002</c:v>
                </c:pt>
                <c:pt idx="6757">
                  <c:v>188.64000000000004</c:v>
                </c:pt>
                <c:pt idx="6758">
                  <c:v>193.92999999999998</c:v>
                </c:pt>
                <c:pt idx="6759">
                  <c:v>182.95000000000002</c:v>
                </c:pt>
                <c:pt idx="6760">
                  <c:v>178.73000000000002</c:v>
                </c:pt>
                <c:pt idx="6761">
                  <c:v>177.39000000000001</c:v>
                </c:pt>
                <c:pt idx="6762">
                  <c:v>173.84</c:v>
                </c:pt>
                <c:pt idx="6763">
                  <c:v>178.13</c:v>
                </c:pt>
                <c:pt idx="6764">
                  <c:v>179.99</c:v>
                </c:pt>
                <c:pt idx="6765">
                  <c:v>179.80999999999997</c:v>
                </c:pt>
                <c:pt idx="6766">
                  <c:v>183.32</c:v>
                </c:pt>
                <c:pt idx="6767">
                  <c:v>182.51</c:v>
                </c:pt>
                <c:pt idx="6768">
                  <c:v>181.17000000000002</c:v>
                </c:pt>
                <c:pt idx="6769">
                  <c:v>177.86</c:v>
                </c:pt>
                <c:pt idx="6770">
                  <c:v>161.04999999999998</c:v>
                </c:pt>
                <c:pt idx="6771">
                  <c:v>145.08000000000001</c:v>
                </c:pt>
                <c:pt idx="6772">
                  <c:v>140.31000000000003</c:v>
                </c:pt>
                <c:pt idx="6773">
                  <c:v>138.53</c:v>
                </c:pt>
                <c:pt idx="6774">
                  <c:v>135.19</c:v>
                </c:pt>
                <c:pt idx="6775">
                  <c:v>125.84</c:v>
                </c:pt>
                <c:pt idx="6776">
                  <c:v>127.53999999999999</c:v>
                </c:pt>
                <c:pt idx="6777">
                  <c:v>127.42999999999998</c:v>
                </c:pt>
                <c:pt idx="6778">
                  <c:v>124.89000000000001</c:v>
                </c:pt>
                <c:pt idx="6779">
                  <c:v>132.64000000000001</c:v>
                </c:pt>
                <c:pt idx="6780">
                  <c:v>132.77999999999997</c:v>
                </c:pt>
                <c:pt idx="6781">
                  <c:v>144.79999999999998</c:v>
                </c:pt>
                <c:pt idx="6782">
                  <c:v>144.85</c:v>
                </c:pt>
                <c:pt idx="6783">
                  <c:v>154.94000000000003</c:v>
                </c:pt>
                <c:pt idx="6784">
                  <c:v>171.76</c:v>
                </c:pt>
                <c:pt idx="6785">
                  <c:v>168.19000000000003</c:v>
                </c:pt>
                <c:pt idx="6786">
                  <c:v>168.31</c:v>
                </c:pt>
                <c:pt idx="6787">
                  <c:v>161.28</c:v>
                </c:pt>
                <c:pt idx="6788">
                  <c:v>164.32999999999998</c:v>
                </c:pt>
                <c:pt idx="6789">
                  <c:v>156.59</c:v>
                </c:pt>
                <c:pt idx="6790">
                  <c:v>155.40999999999997</c:v>
                </c:pt>
                <c:pt idx="6791">
                  <c:v>149.33000000000001</c:v>
                </c:pt>
                <c:pt idx="6792">
                  <c:v>149.16999999999999</c:v>
                </c:pt>
                <c:pt idx="6793">
                  <c:v>159.78</c:v>
                </c:pt>
                <c:pt idx="6794">
                  <c:v>159.77000000000001</c:v>
                </c:pt>
                <c:pt idx="6795">
                  <c:v>167.26000000000002</c:v>
                </c:pt>
                <c:pt idx="6796">
                  <c:v>176.68</c:v>
                </c:pt>
                <c:pt idx="6797">
                  <c:v>187.19</c:v>
                </c:pt>
                <c:pt idx="6798">
                  <c:v>180.77</c:v>
                </c:pt>
                <c:pt idx="6799">
                  <c:v>181.52999999999997</c:v>
                </c:pt>
                <c:pt idx="6800">
                  <c:v>172.63000000000002</c:v>
                </c:pt>
                <c:pt idx="6801">
                  <c:v>176.77</c:v>
                </c:pt>
                <c:pt idx="6802">
                  <c:v>190.43</c:v>
                </c:pt>
                <c:pt idx="6803">
                  <c:v>189.4</c:v>
                </c:pt>
                <c:pt idx="6804">
                  <c:v>183.17</c:v>
                </c:pt>
                <c:pt idx="6805">
                  <c:v>192.15999999999997</c:v>
                </c:pt>
                <c:pt idx="6806">
                  <c:v>195.67999999999998</c:v>
                </c:pt>
                <c:pt idx="6807">
                  <c:v>194.93</c:v>
                </c:pt>
                <c:pt idx="6808">
                  <c:v>199.66</c:v>
                </c:pt>
                <c:pt idx="6809">
                  <c:v>197.30999999999997</c:v>
                </c:pt>
                <c:pt idx="6810">
                  <c:v>192.26000000000002</c:v>
                </c:pt>
                <c:pt idx="6811">
                  <c:v>183.86</c:v>
                </c:pt>
                <c:pt idx="6812">
                  <c:v>187.53</c:v>
                </c:pt>
                <c:pt idx="6813">
                  <c:v>192.54000000000002</c:v>
                </c:pt>
                <c:pt idx="6814">
                  <c:v>193.35</c:v>
                </c:pt>
                <c:pt idx="6815">
                  <c:v>178.92000000000002</c:v>
                </c:pt>
                <c:pt idx="6816">
                  <c:v>180.73999999999998</c:v>
                </c:pt>
                <c:pt idx="6817">
                  <c:v>187.25</c:v>
                </c:pt>
                <c:pt idx="6818">
                  <c:v>184.77</c:v>
                </c:pt>
                <c:pt idx="6819">
                  <c:v>182.14999999999998</c:v>
                </c:pt>
                <c:pt idx="6820">
                  <c:v>182.19000000000003</c:v>
                </c:pt>
                <c:pt idx="6821">
                  <c:v>185.28</c:v>
                </c:pt>
                <c:pt idx="6822">
                  <c:v>190.94000000000003</c:v>
                </c:pt>
                <c:pt idx="6823">
                  <c:v>204.3</c:v>
                </c:pt>
                <c:pt idx="6824">
                  <c:v>199.53</c:v>
                </c:pt>
                <c:pt idx="6825">
                  <c:v>200.21</c:v>
                </c:pt>
                <c:pt idx="6826">
                  <c:v>203.58</c:v>
                </c:pt>
                <c:pt idx="6827">
                  <c:v>192.86</c:v>
                </c:pt>
                <c:pt idx="6828">
                  <c:v>192.47</c:v>
                </c:pt>
                <c:pt idx="6829">
                  <c:v>190.38000000000005</c:v>
                </c:pt>
                <c:pt idx="6830">
                  <c:v>197.67999999999998</c:v>
                </c:pt>
                <c:pt idx="6831">
                  <c:v>189.30999999999997</c:v>
                </c:pt>
                <c:pt idx="6832">
                  <c:v>184.97</c:v>
                </c:pt>
                <c:pt idx="6833">
                  <c:v>193.44</c:v>
                </c:pt>
                <c:pt idx="6834">
                  <c:v>195.65</c:v>
                </c:pt>
                <c:pt idx="6835">
                  <c:v>197.76000000000002</c:v>
                </c:pt>
                <c:pt idx="6836">
                  <c:v>172.28</c:v>
                </c:pt>
                <c:pt idx="6837">
                  <c:v>174.36</c:v>
                </c:pt>
                <c:pt idx="6838">
                  <c:v>176.76</c:v>
                </c:pt>
                <c:pt idx="6839">
                  <c:v>176.1</c:v>
                </c:pt>
                <c:pt idx="6840">
                  <c:v>179.34</c:v>
                </c:pt>
                <c:pt idx="6841">
                  <c:v>183.02999999999997</c:v>
                </c:pt>
                <c:pt idx="6842">
                  <c:v>183.23000000000002</c:v>
                </c:pt>
                <c:pt idx="6843">
                  <c:v>185.04999999999998</c:v>
                </c:pt>
                <c:pt idx="6844">
                  <c:v>186.83</c:v>
                </c:pt>
                <c:pt idx="6845">
                  <c:v>186.69</c:v>
                </c:pt>
                <c:pt idx="6846">
                  <c:v>185.01000000000002</c:v>
                </c:pt>
                <c:pt idx="6847">
                  <c:v>188.32999999999998</c:v>
                </c:pt>
                <c:pt idx="6848">
                  <c:v>193.86</c:v>
                </c:pt>
                <c:pt idx="6849">
                  <c:v>198.35</c:v>
                </c:pt>
                <c:pt idx="6850">
                  <c:v>198.96</c:v>
                </c:pt>
                <c:pt idx="6851">
                  <c:v>193.29000000000002</c:v>
                </c:pt>
                <c:pt idx="6852">
                  <c:v>197.33</c:v>
                </c:pt>
                <c:pt idx="6853">
                  <c:v>197.51000000000002</c:v>
                </c:pt>
                <c:pt idx="6854">
                  <c:v>199.1</c:v>
                </c:pt>
                <c:pt idx="6855">
                  <c:v>194.18</c:v>
                </c:pt>
                <c:pt idx="6856">
                  <c:v>191.36</c:v>
                </c:pt>
                <c:pt idx="6857">
                  <c:v>193.11</c:v>
                </c:pt>
                <c:pt idx="6858">
                  <c:v>198.07999999999998</c:v>
                </c:pt>
                <c:pt idx="6859">
                  <c:v>192.84</c:v>
                </c:pt>
                <c:pt idx="6860">
                  <c:v>196.49</c:v>
                </c:pt>
                <c:pt idx="6861">
                  <c:v>198.32</c:v>
                </c:pt>
                <c:pt idx="6862">
                  <c:v>199.52999999999997</c:v>
                </c:pt>
                <c:pt idx="6863">
                  <c:v>203.33</c:v>
                </c:pt>
                <c:pt idx="6864">
                  <c:v>203.34000000000003</c:v>
                </c:pt>
                <c:pt idx="6865">
                  <c:v>206.12</c:v>
                </c:pt>
                <c:pt idx="6866">
                  <c:v>215.32</c:v>
                </c:pt>
                <c:pt idx="6867">
                  <c:v>221.99999999999997</c:v>
                </c:pt>
                <c:pt idx="6868">
                  <c:v>224.64999999999998</c:v>
                </c:pt>
                <c:pt idx="6869">
                  <c:v>221.27000000000004</c:v>
                </c:pt>
                <c:pt idx="6870">
                  <c:v>219.65000000000003</c:v>
                </c:pt>
                <c:pt idx="6871">
                  <c:v>219.84</c:v>
                </c:pt>
                <c:pt idx="6872">
                  <c:v>233.92</c:v>
                </c:pt>
                <c:pt idx="6873">
                  <c:v>230.63000000000002</c:v>
                </c:pt>
                <c:pt idx="6874">
                  <c:v>227.44</c:v>
                </c:pt>
                <c:pt idx="6875">
                  <c:v>228.96999999999997</c:v>
                </c:pt>
                <c:pt idx="6876">
                  <c:v>225.26000000000002</c:v>
                </c:pt>
                <c:pt idx="6877">
                  <c:v>224.57000000000002</c:v>
                </c:pt>
                <c:pt idx="6878">
                  <c:v>228.34000000000003</c:v>
                </c:pt>
                <c:pt idx="6879">
                  <c:v>232.26</c:v>
                </c:pt>
                <c:pt idx="6880">
                  <c:v>235.98999999999995</c:v>
                </c:pt>
                <c:pt idx="6881">
                  <c:v>235.68999999999994</c:v>
                </c:pt>
                <c:pt idx="6882">
                  <c:v>250.57</c:v>
                </c:pt>
                <c:pt idx="6883">
                  <c:v>256.64</c:v>
                </c:pt>
                <c:pt idx="6884">
                  <c:v>256.65000000000003</c:v>
                </c:pt>
                <c:pt idx="6885">
                  <c:v>263.08</c:v>
                </c:pt>
                <c:pt idx="6886">
                  <c:v>276.02000000000004</c:v>
                </c:pt>
                <c:pt idx="6887">
                  <c:v>265.01</c:v>
                </c:pt>
                <c:pt idx="6888">
                  <c:v>254.48</c:v>
                </c:pt>
                <c:pt idx="6889">
                  <c:v>272.63</c:v>
                </c:pt>
                <c:pt idx="6890">
                  <c:v>266.63</c:v>
                </c:pt>
                <c:pt idx="6891">
                  <c:v>263.3</c:v>
                </c:pt>
                <c:pt idx="6892">
                  <c:v>275.53000000000003</c:v>
                </c:pt>
                <c:pt idx="6893">
                  <c:v>253.56</c:v>
                </c:pt>
                <c:pt idx="6894">
                  <c:v>247.56</c:v>
                </c:pt>
                <c:pt idx="6895">
                  <c:v>255.44000000000003</c:v>
                </c:pt>
                <c:pt idx="6896">
                  <c:v>259.47000000000003</c:v>
                </c:pt>
                <c:pt idx="6897">
                  <c:v>253.54000000000002</c:v>
                </c:pt>
                <c:pt idx="6898">
                  <c:v>252.78</c:v>
                </c:pt>
                <c:pt idx="6899">
                  <c:v>248.77000000000004</c:v>
                </c:pt>
                <c:pt idx="6900">
                  <c:v>247.55</c:v>
                </c:pt>
                <c:pt idx="6901">
                  <c:v>252.89000000000001</c:v>
                </c:pt>
                <c:pt idx="6902">
                  <c:v>257.82</c:v>
                </c:pt>
                <c:pt idx="6903">
                  <c:v>257.90000000000003</c:v>
                </c:pt>
                <c:pt idx="6904">
                  <c:v>255.26</c:v>
                </c:pt>
                <c:pt idx="6905">
                  <c:v>252.48999999999998</c:v>
                </c:pt>
                <c:pt idx="6906">
                  <c:v>248.87000000000006</c:v>
                </c:pt>
                <c:pt idx="6907">
                  <c:v>241.48000000000002</c:v>
                </c:pt>
                <c:pt idx="6908">
                  <c:v>242.70999999999998</c:v>
                </c:pt>
                <c:pt idx="6909">
                  <c:v>238.34999999999997</c:v>
                </c:pt>
                <c:pt idx="6910">
                  <c:v>242.34999999999997</c:v>
                </c:pt>
                <c:pt idx="6911">
                  <c:v>249.88000000000002</c:v>
                </c:pt>
                <c:pt idx="6912">
                  <c:v>251.31</c:v>
                </c:pt>
                <c:pt idx="6913">
                  <c:v>251.72</c:v>
                </c:pt>
                <c:pt idx="6914">
                  <c:v>256.51</c:v>
                </c:pt>
                <c:pt idx="6915">
                  <c:v>248.93</c:v>
                </c:pt>
                <c:pt idx="6916">
                  <c:v>239.90999999999997</c:v>
                </c:pt>
                <c:pt idx="6917">
                  <c:v>247.82999999999998</c:v>
                </c:pt>
                <c:pt idx="6918">
                  <c:v>240.28</c:v>
                </c:pt>
                <c:pt idx="6919">
                  <c:v>245.04999999999998</c:v>
                </c:pt>
                <c:pt idx="6920">
                  <c:v>253.09</c:v>
                </c:pt>
                <c:pt idx="6921">
                  <c:v>259.21000000000004</c:v>
                </c:pt>
                <c:pt idx="6922">
                  <c:v>258.96000000000004</c:v>
                </c:pt>
                <c:pt idx="6923">
                  <c:v>265.64999999999998</c:v>
                </c:pt>
                <c:pt idx="6924">
                  <c:v>263.60000000000002</c:v>
                </c:pt>
                <c:pt idx="6925">
                  <c:v>256.11</c:v>
                </c:pt>
                <c:pt idx="6926">
                  <c:v>260.7</c:v>
                </c:pt>
                <c:pt idx="6927">
                  <c:v>264.5</c:v>
                </c:pt>
                <c:pt idx="6928">
                  <c:v>266.42</c:v>
                </c:pt>
                <c:pt idx="6929">
                  <c:v>268.45</c:v>
                </c:pt>
                <c:pt idx="6930">
                  <c:v>261.01</c:v>
                </c:pt>
                <c:pt idx="6931">
                  <c:v>249.96999999999997</c:v>
                </c:pt>
                <c:pt idx="6932">
                  <c:v>244.09</c:v>
                </c:pt>
                <c:pt idx="6933">
                  <c:v>236.83</c:v>
                </c:pt>
                <c:pt idx="6934">
                  <c:v>245.00000000000003</c:v>
                </c:pt>
                <c:pt idx="6935">
                  <c:v>248.48999999999995</c:v>
                </c:pt>
                <c:pt idx="6936">
                  <c:v>253.79999999999998</c:v>
                </c:pt>
                <c:pt idx="6937">
                  <c:v>254.99999999999997</c:v>
                </c:pt>
                <c:pt idx="6938">
                  <c:v>255.25000000000003</c:v>
                </c:pt>
                <c:pt idx="6939">
                  <c:v>254.3</c:v>
                </c:pt>
                <c:pt idx="6940">
                  <c:v>249.85999999999996</c:v>
                </c:pt>
                <c:pt idx="6941">
                  <c:v>256.39999999999998</c:v>
                </c:pt>
                <c:pt idx="6942">
                  <c:v>250.62999999999994</c:v>
                </c:pt>
                <c:pt idx="6943">
                  <c:v>252.02999999999997</c:v>
                </c:pt>
                <c:pt idx="6944">
                  <c:v>246.03000000000003</c:v>
                </c:pt>
                <c:pt idx="6945">
                  <c:v>248.48999999999995</c:v>
                </c:pt>
                <c:pt idx="6946">
                  <c:v>246.8</c:v>
                </c:pt>
                <c:pt idx="6947">
                  <c:v>244.76000000000005</c:v>
                </c:pt>
                <c:pt idx="6948">
                  <c:v>247.49999999999997</c:v>
                </c:pt>
                <c:pt idx="6949">
                  <c:v>245.92000000000002</c:v>
                </c:pt>
                <c:pt idx="6950">
                  <c:v>242.67000000000002</c:v>
                </c:pt>
                <c:pt idx="6951">
                  <c:v>238.53999999999996</c:v>
                </c:pt>
                <c:pt idx="6952">
                  <c:v>241.35</c:v>
                </c:pt>
                <c:pt idx="6953">
                  <c:v>242.97999999999996</c:v>
                </c:pt>
                <c:pt idx="6954">
                  <c:v>242.92</c:v>
                </c:pt>
                <c:pt idx="6955">
                  <c:v>245.76</c:v>
                </c:pt>
                <c:pt idx="6956">
                  <c:v>240.87</c:v>
                </c:pt>
                <c:pt idx="6957">
                  <c:v>243.14</c:v>
                </c:pt>
                <c:pt idx="6958">
                  <c:v>250.97</c:v>
                </c:pt>
                <c:pt idx="6959">
                  <c:v>251.35</c:v>
                </c:pt>
                <c:pt idx="6960">
                  <c:v>254.63</c:v>
                </c:pt>
                <c:pt idx="6961">
                  <c:v>255.13</c:v>
                </c:pt>
                <c:pt idx="6962">
                  <c:v>246.74999999999997</c:v>
                </c:pt>
                <c:pt idx="6963">
                  <c:v>244.36999999999998</c:v>
                </c:pt>
                <c:pt idx="6964">
                  <c:v>250.15</c:v>
                </c:pt>
                <c:pt idx="6965">
                  <c:v>251.87999999999997</c:v>
                </c:pt>
                <c:pt idx="6966">
                  <c:v>248.51999999999998</c:v>
                </c:pt>
                <c:pt idx="6967">
                  <c:v>244.85000000000002</c:v>
                </c:pt>
                <c:pt idx="6968">
                  <c:v>247.14000000000001</c:v>
                </c:pt>
                <c:pt idx="6969">
                  <c:v>249.62999999999997</c:v>
                </c:pt>
                <c:pt idx="6970">
                  <c:v>249.35</c:v>
                </c:pt>
                <c:pt idx="6971">
                  <c:v>245.79</c:v>
                </c:pt>
                <c:pt idx="6972">
                  <c:v>244.45000000000002</c:v>
                </c:pt>
                <c:pt idx="6973">
                  <c:v>233.42000000000002</c:v>
                </c:pt>
                <c:pt idx="6974">
                  <c:v>231.13000000000002</c:v>
                </c:pt>
                <c:pt idx="6975">
                  <c:v>229.84999999999997</c:v>
                </c:pt>
                <c:pt idx="6976">
                  <c:v>236.07</c:v>
                </c:pt>
                <c:pt idx="6977">
                  <c:v>231.36</c:v>
                </c:pt>
                <c:pt idx="6978">
                  <c:v>235.4</c:v>
                </c:pt>
                <c:pt idx="6979">
                  <c:v>234.79000000000002</c:v>
                </c:pt>
                <c:pt idx="6980">
                  <c:v>235.08999999999997</c:v>
                </c:pt>
                <c:pt idx="6981">
                  <c:v>232.57</c:v>
                </c:pt>
                <c:pt idx="6982">
                  <c:v>236.77</c:v>
                </c:pt>
                <c:pt idx="6983">
                  <c:v>242.04999999999995</c:v>
                </c:pt>
                <c:pt idx="6984">
                  <c:v>241.85999999999996</c:v>
                </c:pt>
                <c:pt idx="6985">
                  <c:v>244.35000000000002</c:v>
                </c:pt>
                <c:pt idx="6986">
                  <c:v>250.24</c:v>
                </c:pt>
                <c:pt idx="6987">
                  <c:v>251.31</c:v>
                </c:pt>
                <c:pt idx="6988">
                  <c:v>246.02000000000004</c:v>
                </c:pt>
                <c:pt idx="6989">
                  <c:v>242.98000000000002</c:v>
                </c:pt>
                <c:pt idx="6990">
                  <c:v>242.20999999999998</c:v>
                </c:pt>
                <c:pt idx="6991">
                  <c:v>243.42999999999998</c:v>
                </c:pt>
                <c:pt idx="6992">
                  <c:v>247.85</c:v>
                </c:pt>
                <c:pt idx="6993">
                  <c:v>249.01</c:v>
                </c:pt>
                <c:pt idx="6994">
                  <c:v>252.95999999999998</c:v>
                </c:pt>
                <c:pt idx="6995">
                  <c:v>251.87999999999997</c:v>
                </c:pt>
                <c:pt idx="6996">
                  <c:v>247.82000000000002</c:v>
                </c:pt>
                <c:pt idx="6997">
                  <c:v>252.11999999999998</c:v>
                </c:pt>
                <c:pt idx="6998">
                  <c:v>249.37</c:v>
                </c:pt>
                <c:pt idx="6999">
                  <c:v>250.17999999999998</c:v>
                </c:pt>
                <c:pt idx="7000">
                  <c:v>255.26</c:v>
                </c:pt>
                <c:pt idx="7001">
                  <c:v>262.70999999999998</c:v>
                </c:pt>
                <c:pt idx="7002">
                  <c:v>265.09999999999997</c:v>
                </c:pt>
                <c:pt idx="7003">
                  <c:v>265.7</c:v>
                </c:pt>
                <c:pt idx="7004">
                  <c:v>263.77999999999997</c:v>
                </c:pt>
                <c:pt idx="7005">
                  <c:v>264.89999999999998</c:v>
                </c:pt>
                <c:pt idx="7006">
                  <c:v>265.99</c:v>
                </c:pt>
                <c:pt idx="7007">
                  <c:v>263.66999999999996</c:v>
                </c:pt>
                <c:pt idx="7008">
                  <c:v>261.14</c:v>
                </c:pt>
                <c:pt idx="7009">
                  <c:v>256.84999999999997</c:v>
                </c:pt>
                <c:pt idx="7010">
                  <c:v>256.58</c:v>
                </c:pt>
                <c:pt idx="7011">
                  <c:v>262.29000000000002</c:v>
                </c:pt>
                <c:pt idx="7012">
                  <c:v>263.60000000000002</c:v>
                </c:pt>
                <c:pt idx="7013">
                  <c:v>264.24</c:v>
                </c:pt>
                <c:pt idx="7014">
                  <c:v>262.61</c:v>
                </c:pt>
                <c:pt idx="7015">
                  <c:v>257.64000000000004</c:v>
                </c:pt>
                <c:pt idx="7016">
                  <c:v>252.74</c:v>
                </c:pt>
                <c:pt idx="7017">
                  <c:v>252.73000000000002</c:v>
                </c:pt>
                <c:pt idx="7018">
                  <c:v>252.59999999999997</c:v>
                </c:pt>
                <c:pt idx="7019">
                  <c:v>253.46</c:v>
                </c:pt>
                <c:pt idx="7020">
                  <c:v>261.12</c:v>
                </c:pt>
                <c:pt idx="7021">
                  <c:v>259.15999999999997</c:v>
                </c:pt>
                <c:pt idx="7022">
                  <c:v>266.58999999999997</c:v>
                </c:pt>
                <c:pt idx="7023">
                  <c:v>264.25</c:v>
                </c:pt>
                <c:pt idx="7024">
                  <c:v>267.09999999999997</c:v>
                </c:pt>
                <c:pt idx="7025">
                  <c:v>266.23</c:v>
                </c:pt>
                <c:pt idx="7026">
                  <c:v>269.08</c:v>
                </c:pt>
                <c:pt idx="7027">
                  <c:v>273.07</c:v>
                </c:pt>
                <c:pt idx="7028">
                  <c:v>275.15999999999997</c:v>
                </c:pt>
                <c:pt idx="7029">
                  <c:v>270.13</c:v>
                </c:pt>
                <c:pt idx="7030">
                  <c:v>273.93</c:v>
                </c:pt>
                <c:pt idx="7031">
                  <c:v>276.67</c:v>
                </c:pt>
                <c:pt idx="7032">
                  <c:v>272.79999999999995</c:v>
                </c:pt>
                <c:pt idx="7033">
                  <c:v>274.62</c:v>
                </c:pt>
                <c:pt idx="7034">
                  <c:v>281.87</c:v>
                </c:pt>
                <c:pt idx="7035">
                  <c:v>284.89</c:v>
                </c:pt>
                <c:pt idx="7036">
                  <c:v>282.66000000000003</c:v>
                </c:pt>
                <c:pt idx="7037">
                  <c:v>283.92</c:v>
                </c:pt>
                <c:pt idx="7038">
                  <c:v>283.89999999999998</c:v>
                </c:pt>
                <c:pt idx="7039">
                  <c:v>280.14999999999998</c:v>
                </c:pt>
                <c:pt idx="7040">
                  <c:v>271.8</c:v>
                </c:pt>
                <c:pt idx="7041">
                  <c:v>270.64000000000004</c:v>
                </c:pt>
                <c:pt idx="7042">
                  <c:v>270.14000000000004</c:v>
                </c:pt>
                <c:pt idx="7043">
                  <c:v>269.94</c:v>
                </c:pt>
                <c:pt idx="7044">
                  <c:v>275.17</c:v>
                </c:pt>
                <c:pt idx="7045">
                  <c:v>275.28000000000003</c:v>
                </c:pt>
                <c:pt idx="7046">
                  <c:v>282.95</c:v>
                </c:pt>
                <c:pt idx="7047">
                  <c:v>279.95</c:v>
                </c:pt>
                <c:pt idx="7048">
                  <c:v>285.38</c:v>
                </c:pt>
                <c:pt idx="7049">
                  <c:v>288.22999999999996</c:v>
                </c:pt>
                <c:pt idx="7050">
                  <c:v>280.74</c:v>
                </c:pt>
                <c:pt idx="7051">
                  <c:v>283.11</c:v>
                </c:pt>
                <c:pt idx="7052">
                  <c:v>281.89000000000004</c:v>
                </c:pt>
                <c:pt idx="7053">
                  <c:v>281.23</c:v>
                </c:pt>
                <c:pt idx="7054">
                  <c:v>281.26000000000005</c:v>
                </c:pt>
                <c:pt idx="7055">
                  <c:v>280.57</c:v>
                </c:pt>
                <c:pt idx="7056">
                  <c:v>277.76</c:v>
                </c:pt>
                <c:pt idx="7057">
                  <c:v>275.68</c:v>
                </c:pt>
                <c:pt idx="7058">
                  <c:v>281.95999999999998</c:v>
                </c:pt>
                <c:pt idx="7059">
                  <c:v>281.48</c:v>
                </c:pt>
                <c:pt idx="7060">
                  <c:v>281.55</c:v>
                </c:pt>
                <c:pt idx="7061">
                  <c:v>273.33</c:v>
                </c:pt>
                <c:pt idx="7062">
                  <c:v>277.52</c:v>
                </c:pt>
                <c:pt idx="7063">
                  <c:v>277.26</c:v>
                </c:pt>
                <c:pt idx="7064">
                  <c:v>279.89000000000004</c:v>
                </c:pt>
                <c:pt idx="7065">
                  <c:v>278.93</c:v>
                </c:pt>
                <c:pt idx="7066">
                  <c:v>282.96999999999997</c:v>
                </c:pt>
                <c:pt idx="7067">
                  <c:v>280.22999999999996</c:v>
                </c:pt>
                <c:pt idx="7068">
                  <c:v>280.20999999999998</c:v>
                </c:pt>
                <c:pt idx="7069">
                  <c:v>279.64999999999998</c:v>
                </c:pt>
                <c:pt idx="7070">
                  <c:v>281.78000000000003</c:v>
                </c:pt>
                <c:pt idx="7071">
                  <c:v>281.47000000000003</c:v>
                </c:pt>
                <c:pt idx="7072">
                  <c:v>284.86</c:v>
                </c:pt>
                <c:pt idx="7073">
                  <c:v>286.63</c:v>
                </c:pt>
                <c:pt idx="7074">
                  <c:v>286.44</c:v>
                </c:pt>
                <c:pt idx="7075">
                  <c:v>285.47000000000003</c:v>
                </c:pt>
                <c:pt idx="7076">
                  <c:v>288.81</c:v>
                </c:pt>
                <c:pt idx="7077">
                  <c:v>287.76</c:v>
                </c:pt>
                <c:pt idx="7078">
                  <c:v>285.68999999999994</c:v>
                </c:pt>
                <c:pt idx="7079">
                  <c:v>291.24</c:v>
                </c:pt>
                <c:pt idx="7080">
                  <c:v>285.73999999999995</c:v>
                </c:pt>
                <c:pt idx="7081">
                  <c:v>283.17</c:v>
                </c:pt>
                <c:pt idx="7082">
                  <c:v>281.27</c:v>
                </c:pt>
                <c:pt idx="7083">
                  <c:v>279.99</c:v>
                </c:pt>
                <c:pt idx="7084">
                  <c:v>281.2</c:v>
                </c:pt>
                <c:pt idx="7085">
                  <c:v>281.62</c:v>
                </c:pt>
                <c:pt idx="7086">
                  <c:v>281.37</c:v>
                </c:pt>
                <c:pt idx="7087">
                  <c:v>275.11</c:v>
                </c:pt>
                <c:pt idx="7088">
                  <c:v>278.85999999999996</c:v>
                </c:pt>
                <c:pt idx="7089">
                  <c:v>282.47000000000003</c:v>
                </c:pt>
                <c:pt idx="7090">
                  <c:v>283.34999999999997</c:v>
                </c:pt>
                <c:pt idx="7091">
                  <c:v>282.25</c:v>
                </c:pt>
                <c:pt idx="7092">
                  <c:v>277.98999999999995</c:v>
                </c:pt>
                <c:pt idx="7093">
                  <c:v>275.3</c:v>
                </c:pt>
                <c:pt idx="7094">
                  <c:v>275.53000000000003</c:v>
                </c:pt>
                <c:pt idx="7095">
                  <c:v>274.2</c:v>
                </c:pt>
                <c:pt idx="7096">
                  <c:v>272.07</c:v>
                </c:pt>
                <c:pt idx="7097">
                  <c:v>271.98</c:v>
                </c:pt>
                <c:pt idx="7098">
                  <c:v>270.02000000000004</c:v>
                </c:pt>
                <c:pt idx="7099">
                  <c:v>269.41000000000003</c:v>
                </c:pt>
                <c:pt idx="7100">
                  <c:v>271.24</c:v>
                </c:pt>
                <c:pt idx="7101">
                  <c:v>276.53000000000003</c:v>
                </c:pt>
                <c:pt idx="7102">
                  <c:v>279.84999999999997</c:v>
                </c:pt>
                <c:pt idx="7103">
                  <c:v>280.71999999999997</c:v>
                </c:pt>
                <c:pt idx="7104">
                  <c:v>282.47000000000003</c:v>
                </c:pt>
                <c:pt idx="7105">
                  <c:v>280.12000000000006</c:v>
                </c:pt>
                <c:pt idx="7106">
                  <c:v>280.99</c:v>
                </c:pt>
                <c:pt idx="7107">
                  <c:v>281.27</c:v>
                </c:pt>
                <c:pt idx="7108">
                  <c:v>284.08</c:v>
                </c:pt>
                <c:pt idx="7109">
                  <c:v>281.78999999999996</c:v>
                </c:pt>
                <c:pt idx="7110">
                  <c:v>281.45</c:v>
                </c:pt>
                <c:pt idx="7111">
                  <c:v>280.51</c:v>
                </c:pt>
                <c:pt idx="7112">
                  <c:v>282.59999999999997</c:v>
                </c:pt>
                <c:pt idx="7113">
                  <c:v>282.62</c:v>
                </c:pt>
                <c:pt idx="7114">
                  <c:v>280.95</c:v>
                </c:pt>
                <c:pt idx="7115">
                  <c:v>277.20000000000005</c:v>
                </c:pt>
                <c:pt idx="7116">
                  <c:v>281.09000000000003</c:v>
                </c:pt>
                <c:pt idx="7117">
                  <c:v>282.41000000000003</c:v>
                </c:pt>
                <c:pt idx="7118">
                  <c:v>281.13</c:v>
                </c:pt>
                <c:pt idx="7119">
                  <c:v>282.18</c:v>
                </c:pt>
                <c:pt idx="7120">
                  <c:v>279.12</c:v>
                </c:pt>
                <c:pt idx="7121">
                  <c:v>274.38</c:v>
                </c:pt>
                <c:pt idx="7122">
                  <c:v>274.79000000000002</c:v>
                </c:pt>
                <c:pt idx="7123">
                  <c:v>274.35999999999996</c:v>
                </c:pt>
                <c:pt idx="7124">
                  <c:v>275.62</c:v>
                </c:pt>
                <c:pt idx="7125">
                  <c:v>273.70999999999998</c:v>
                </c:pt>
                <c:pt idx="7126">
                  <c:v>273.90999999999997</c:v>
                </c:pt>
                <c:pt idx="7127">
                  <c:v>272.43</c:v>
                </c:pt>
                <c:pt idx="7128">
                  <c:v>269.28999999999996</c:v>
                </c:pt>
                <c:pt idx="7129">
                  <c:v>269</c:v>
                </c:pt>
                <c:pt idx="7130">
                  <c:v>265.39</c:v>
                </c:pt>
                <c:pt idx="7131">
                  <c:v>268.21000000000004</c:v>
                </c:pt>
                <c:pt idx="7132">
                  <c:v>260.89000000000004</c:v>
                </c:pt>
                <c:pt idx="7133">
                  <c:v>261.75</c:v>
                </c:pt>
                <c:pt idx="7134">
                  <c:v>267.69</c:v>
                </c:pt>
                <c:pt idx="7135">
                  <c:v>269.2</c:v>
                </c:pt>
                <c:pt idx="7136">
                  <c:v>270.77</c:v>
                </c:pt>
                <c:pt idx="7137">
                  <c:v>270.31</c:v>
                </c:pt>
                <c:pt idx="7138">
                  <c:v>267.14000000000004</c:v>
                </c:pt>
                <c:pt idx="7139">
                  <c:v>268.90999999999997</c:v>
                </c:pt>
                <c:pt idx="7140">
                  <c:v>262.13</c:v>
                </c:pt>
                <c:pt idx="7141">
                  <c:v>259.52</c:v>
                </c:pt>
                <c:pt idx="7142">
                  <c:v>250.47000000000003</c:v>
                </c:pt>
                <c:pt idx="7143">
                  <c:v>247.43</c:v>
                </c:pt>
                <c:pt idx="7144">
                  <c:v>247.16</c:v>
                </c:pt>
                <c:pt idx="7145">
                  <c:v>240.3</c:v>
                </c:pt>
                <c:pt idx="7146">
                  <c:v>237.54</c:v>
                </c:pt>
                <c:pt idx="7147">
                  <c:v>248.4</c:v>
                </c:pt>
                <c:pt idx="7148">
                  <c:v>252.64000000000001</c:v>
                </c:pt>
                <c:pt idx="7149">
                  <c:v>251.9</c:v>
                </c:pt>
                <c:pt idx="7150">
                  <c:v>249.33</c:v>
                </c:pt>
                <c:pt idx="7151">
                  <c:v>253.45</c:v>
                </c:pt>
                <c:pt idx="7152">
                  <c:v>255.04000000000002</c:v>
                </c:pt>
                <c:pt idx="7153">
                  <c:v>247.62000000000003</c:v>
                </c:pt>
                <c:pt idx="7154">
                  <c:v>243.21</c:v>
                </c:pt>
                <c:pt idx="7155">
                  <c:v>244.37000000000003</c:v>
                </c:pt>
                <c:pt idx="7156">
                  <c:v>245.48999999999998</c:v>
                </c:pt>
                <c:pt idx="7157">
                  <c:v>253.73000000000002</c:v>
                </c:pt>
                <c:pt idx="7158">
                  <c:v>250.87</c:v>
                </c:pt>
                <c:pt idx="7159">
                  <c:v>252.70999999999998</c:v>
                </c:pt>
                <c:pt idx="7160">
                  <c:v>255.25000000000003</c:v>
                </c:pt>
                <c:pt idx="7161">
                  <c:v>253.43</c:v>
                </c:pt>
                <c:pt idx="7162">
                  <c:v>248.71999999999997</c:v>
                </c:pt>
                <c:pt idx="7163">
                  <c:v>251.01</c:v>
                </c:pt>
                <c:pt idx="7164">
                  <c:v>253.20999999999998</c:v>
                </c:pt>
                <c:pt idx="7165">
                  <c:v>248.95999999999998</c:v>
                </c:pt>
                <c:pt idx="7166">
                  <c:v>244.67</c:v>
                </c:pt>
                <c:pt idx="7167">
                  <c:v>245.69</c:v>
                </c:pt>
                <c:pt idx="7168">
                  <c:v>245.92000000000002</c:v>
                </c:pt>
                <c:pt idx="7169">
                  <c:v>239.6</c:v>
                </c:pt>
                <c:pt idx="7170">
                  <c:v>235.56</c:v>
                </c:pt>
                <c:pt idx="7171">
                  <c:v>232.97</c:v>
                </c:pt>
                <c:pt idx="7172">
                  <c:v>232.20000000000002</c:v>
                </c:pt>
                <c:pt idx="7173">
                  <c:v>235.2</c:v>
                </c:pt>
                <c:pt idx="7174">
                  <c:v>234.83</c:v>
                </c:pt>
                <c:pt idx="7175">
                  <c:v>232.11000000000004</c:v>
                </c:pt>
                <c:pt idx="7176">
                  <c:v>235.52999999999997</c:v>
                </c:pt>
                <c:pt idx="7177">
                  <c:v>241.36</c:v>
                </c:pt>
                <c:pt idx="7178">
                  <c:v>242.70000000000002</c:v>
                </c:pt>
                <c:pt idx="7179">
                  <c:v>241.38000000000002</c:v>
                </c:pt>
                <c:pt idx="7180">
                  <c:v>245.57000000000002</c:v>
                </c:pt>
                <c:pt idx="7181">
                  <c:v>244.17</c:v>
                </c:pt>
                <c:pt idx="7182">
                  <c:v>239.29</c:v>
                </c:pt>
                <c:pt idx="7183">
                  <c:v>233.69</c:v>
                </c:pt>
                <c:pt idx="7184">
                  <c:v>236.92000000000002</c:v>
                </c:pt>
                <c:pt idx="7185">
                  <c:v>237.17000000000002</c:v>
                </c:pt>
                <c:pt idx="7186">
                  <c:v>232.62</c:v>
                </c:pt>
                <c:pt idx="7187">
                  <c:v>237.52999999999997</c:v>
                </c:pt>
                <c:pt idx="7188">
                  <c:v>241.01</c:v>
                </c:pt>
                <c:pt idx="7189">
                  <c:v>240.83</c:v>
                </c:pt>
                <c:pt idx="7190">
                  <c:v>241.53000000000003</c:v>
                </c:pt>
                <c:pt idx="7191">
                  <c:v>237.57999999999998</c:v>
                </c:pt>
                <c:pt idx="7192">
                  <c:v>240.17</c:v>
                </c:pt>
                <c:pt idx="7193">
                  <c:v>235.90999999999997</c:v>
                </c:pt>
                <c:pt idx="7194">
                  <c:v>240.7</c:v>
                </c:pt>
                <c:pt idx="7195">
                  <c:v>237.84</c:v>
                </c:pt>
                <c:pt idx="7196">
                  <c:v>238.82</c:v>
                </c:pt>
                <c:pt idx="7197">
                  <c:v>237.12</c:v>
                </c:pt>
                <c:pt idx="7198">
                  <c:v>231.1</c:v>
                </c:pt>
                <c:pt idx="7199">
                  <c:v>229.95999999999998</c:v>
                </c:pt>
                <c:pt idx="7200">
                  <c:v>223.81000000000003</c:v>
                </c:pt>
                <c:pt idx="7201">
                  <c:v>216.82999999999998</c:v>
                </c:pt>
                <c:pt idx="7202">
                  <c:v>220.85999999999996</c:v>
                </c:pt>
                <c:pt idx="7203">
                  <c:v>214.30999999999995</c:v>
                </c:pt>
                <c:pt idx="7204">
                  <c:v>208.23999999999998</c:v>
                </c:pt>
                <c:pt idx="7205">
                  <c:v>213.60000000000002</c:v>
                </c:pt>
                <c:pt idx="7206">
                  <c:v>213.61999999999998</c:v>
                </c:pt>
                <c:pt idx="7207">
                  <c:v>209.54000000000002</c:v>
                </c:pt>
                <c:pt idx="7208">
                  <c:v>212.35</c:v>
                </c:pt>
                <c:pt idx="7209">
                  <c:v>211.93</c:v>
                </c:pt>
                <c:pt idx="7210">
                  <c:v>202.57</c:v>
                </c:pt>
                <c:pt idx="7211">
                  <c:v>201.75</c:v>
                </c:pt>
                <c:pt idx="7212">
                  <c:v>195.89999999999998</c:v>
                </c:pt>
                <c:pt idx="7213">
                  <c:v>209.66000000000005</c:v>
                </c:pt>
                <c:pt idx="7214">
                  <c:v>203.56</c:v>
                </c:pt>
                <c:pt idx="7215">
                  <c:v>199.89000000000001</c:v>
                </c:pt>
                <c:pt idx="7216">
                  <c:v>207.19</c:v>
                </c:pt>
                <c:pt idx="7217">
                  <c:v>212.97000000000003</c:v>
                </c:pt>
                <c:pt idx="7218">
                  <c:v>218.70000000000002</c:v>
                </c:pt>
                <c:pt idx="7219">
                  <c:v>219.24</c:v>
                </c:pt>
                <c:pt idx="7220">
                  <c:v>211.60000000000002</c:v>
                </c:pt>
                <c:pt idx="7221">
                  <c:v>214.52</c:v>
                </c:pt>
                <c:pt idx="7222">
                  <c:v>219.23</c:v>
                </c:pt>
                <c:pt idx="7223">
                  <c:v>222.44000000000003</c:v>
                </c:pt>
                <c:pt idx="7224">
                  <c:v>222.07000000000002</c:v>
                </c:pt>
                <c:pt idx="7225">
                  <c:v>218.36</c:v>
                </c:pt>
                <c:pt idx="7226">
                  <c:v>224.12</c:v>
                </c:pt>
                <c:pt idx="7227">
                  <c:v>228.92000000000002</c:v>
                </c:pt>
                <c:pt idx="7228">
                  <c:v>227.32999999999998</c:v>
                </c:pt>
                <c:pt idx="7229">
                  <c:v>224.66999999999996</c:v>
                </c:pt>
                <c:pt idx="7230">
                  <c:v>215.72000000000006</c:v>
                </c:pt>
                <c:pt idx="7231">
                  <c:v>212.65</c:v>
                </c:pt>
                <c:pt idx="7232">
                  <c:v>213.54999999999998</c:v>
                </c:pt>
                <c:pt idx="7233">
                  <c:v>216.46999999999997</c:v>
                </c:pt>
                <c:pt idx="7234">
                  <c:v>210.84</c:v>
                </c:pt>
                <c:pt idx="7235">
                  <c:v>203.53</c:v>
                </c:pt>
                <c:pt idx="7236">
                  <c:v>207.26999999999998</c:v>
                </c:pt>
                <c:pt idx="7237">
                  <c:v>208.76000000000002</c:v>
                </c:pt>
                <c:pt idx="7238">
                  <c:v>209.52</c:v>
                </c:pt>
                <c:pt idx="7239">
                  <c:v>206.92</c:v>
                </c:pt>
                <c:pt idx="7240">
                  <c:v>207.35000000000002</c:v>
                </c:pt>
                <c:pt idx="7241">
                  <c:v>201.47000000000003</c:v>
                </c:pt>
                <c:pt idx="7242">
                  <c:v>203.22</c:v>
                </c:pt>
                <c:pt idx="7243">
                  <c:v>204.89</c:v>
                </c:pt>
                <c:pt idx="7244">
                  <c:v>204.89000000000001</c:v>
                </c:pt>
                <c:pt idx="7245">
                  <c:v>206.39</c:v>
                </c:pt>
                <c:pt idx="7246">
                  <c:v>206.3</c:v>
                </c:pt>
                <c:pt idx="7247">
                  <c:v>213.26</c:v>
                </c:pt>
                <c:pt idx="7248">
                  <c:v>220.08</c:v>
                </c:pt>
                <c:pt idx="7249">
                  <c:v>214.86</c:v>
                </c:pt>
                <c:pt idx="7250">
                  <c:v>211.63</c:v>
                </c:pt>
                <c:pt idx="7251">
                  <c:v>213.60999999999999</c:v>
                </c:pt>
                <c:pt idx="7252">
                  <c:v>219.44999999999996</c:v>
                </c:pt>
                <c:pt idx="7253">
                  <c:v>220.35</c:v>
                </c:pt>
                <c:pt idx="7254">
                  <c:v>220.26000000000005</c:v>
                </c:pt>
                <c:pt idx="7255">
                  <c:v>224.8</c:v>
                </c:pt>
                <c:pt idx="7256">
                  <c:v>230.55000000000004</c:v>
                </c:pt>
                <c:pt idx="7257">
                  <c:v>229.82999999999998</c:v>
                </c:pt>
                <c:pt idx="7258">
                  <c:v>226.35999999999999</c:v>
                </c:pt>
                <c:pt idx="7259">
                  <c:v>227.94</c:v>
                </c:pt>
                <c:pt idx="7260">
                  <c:v>224.30999999999997</c:v>
                </c:pt>
                <c:pt idx="7261">
                  <c:v>224.24999999999997</c:v>
                </c:pt>
                <c:pt idx="7262">
                  <c:v>216.14</c:v>
                </c:pt>
                <c:pt idx="7263">
                  <c:v>216.33000000000004</c:v>
                </c:pt>
                <c:pt idx="7264">
                  <c:v>215.14000000000001</c:v>
                </c:pt>
                <c:pt idx="7265">
                  <c:v>221.71000000000004</c:v>
                </c:pt>
                <c:pt idx="7266">
                  <c:v>220.57000000000002</c:v>
                </c:pt>
                <c:pt idx="7267">
                  <c:v>222.16000000000005</c:v>
                </c:pt>
                <c:pt idx="7268">
                  <c:v>228.35000000000002</c:v>
                </c:pt>
                <c:pt idx="7269">
                  <c:v>242.34999999999997</c:v>
                </c:pt>
                <c:pt idx="7270">
                  <c:v>234.43</c:v>
                </c:pt>
                <c:pt idx="7271">
                  <c:v>239.67999999999998</c:v>
                </c:pt>
                <c:pt idx="7272">
                  <c:v>239.89000000000001</c:v>
                </c:pt>
                <c:pt idx="7273">
                  <c:v>236.65999999999997</c:v>
                </c:pt>
                <c:pt idx="7274">
                  <c:v>233.76999999999998</c:v>
                </c:pt>
                <c:pt idx="7275">
                  <c:v>231.99999999999997</c:v>
                </c:pt>
                <c:pt idx="7276">
                  <c:v>238.05</c:v>
                </c:pt>
                <c:pt idx="7277">
                  <c:v>237.70000000000002</c:v>
                </c:pt>
                <c:pt idx="7278">
                  <c:v>235.83999999999997</c:v>
                </c:pt>
                <c:pt idx="7279">
                  <c:v>231.26</c:v>
                </c:pt>
                <c:pt idx="7280">
                  <c:v>234.40000000000003</c:v>
                </c:pt>
                <c:pt idx="7281">
                  <c:v>243.27</c:v>
                </c:pt>
                <c:pt idx="7282">
                  <c:v>244.90000000000003</c:v>
                </c:pt>
                <c:pt idx="7283">
                  <c:v>253.72</c:v>
                </c:pt>
                <c:pt idx="7284">
                  <c:v>249.94</c:v>
                </c:pt>
                <c:pt idx="7285">
                  <c:v>259.39</c:v>
                </c:pt>
                <c:pt idx="7286">
                  <c:v>264.48</c:v>
                </c:pt>
                <c:pt idx="7287">
                  <c:v>258.40000000000003</c:v>
                </c:pt>
                <c:pt idx="7288">
                  <c:v>268.27</c:v>
                </c:pt>
                <c:pt idx="7289">
                  <c:v>269.47999999999996</c:v>
                </c:pt>
                <c:pt idx="7290">
                  <c:v>281.99</c:v>
                </c:pt>
                <c:pt idx="7291">
                  <c:v>286.27000000000004</c:v>
                </c:pt>
                <c:pt idx="7292">
                  <c:v>278.54000000000002</c:v>
                </c:pt>
                <c:pt idx="7293">
                  <c:v>272.27000000000004</c:v>
                </c:pt>
                <c:pt idx="7294">
                  <c:v>273.86</c:v>
                </c:pt>
                <c:pt idx="7295">
                  <c:v>269.76</c:v>
                </c:pt>
                <c:pt idx="7296">
                  <c:v>271.58000000000004</c:v>
                </c:pt>
                <c:pt idx="7297">
                  <c:v>273.37999999999994</c:v>
                </c:pt>
                <c:pt idx="7298">
                  <c:v>274.58999999999997</c:v>
                </c:pt>
                <c:pt idx="7299">
                  <c:v>269.00000000000006</c:v>
                </c:pt>
                <c:pt idx="7300">
                  <c:v>273.61999999999995</c:v>
                </c:pt>
                <c:pt idx="7301">
                  <c:v>271.60000000000002</c:v>
                </c:pt>
                <c:pt idx="7302">
                  <c:v>272.38</c:v>
                </c:pt>
                <c:pt idx="7303">
                  <c:v>270.01</c:v>
                </c:pt>
                <c:pt idx="7304">
                  <c:v>273.90999999999997</c:v>
                </c:pt>
                <c:pt idx="7305">
                  <c:v>271.15999999999997</c:v>
                </c:pt>
                <c:pt idx="7306">
                  <c:v>276.08999999999997</c:v>
                </c:pt>
                <c:pt idx="7307">
                  <c:v>272.84000000000003</c:v>
                </c:pt>
                <c:pt idx="7308">
                  <c:v>273.06</c:v>
                </c:pt>
                <c:pt idx="7309">
                  <c:v>271.40999999999997</c:v>
                </c:pt>
                <c:pt idx="7310">
                  <c:v>275.45999999999998</c:v>
                </c:pt>
                <c:pt idx="7311">
                  <c:v>276.41000000000003</c:v>
                </c:pt>
                <c:pt idx="7312">
                  <c:v>272.04000000000002</c:v>
                </c:pt>
                <c:pt idx="7313">
                  <c:v>275.45999999999998</c:v>
                </c:pt>
                <c:pt idx="7314">
                  <c:v>275.26</c:v>
                </c:pt>
                <c:pt idx="7315">
                  <c:v>278.17999999999995</c:v>
                </c:pt>
                <c:pt idx="7316">
                  <c:v>277.07</c:v>
                </c:pt>
                <c:pt idx="7317">
                  <c:v>282.38</c:v>
                </c:pt>
                <c:pt idx="7318">
                  <c:v>279.54999999999995</c:v>
                </c:pt>
                <c:pt idx="7319">
                  <c:v>277.94</c:v>
                </c:pt>
                <c:pt idx="7320">
                  <c:v>275.24</c:v>
                </c:pt>
                <c:pt idx="7321">
                  <c:v>278.96000000000004</c:v>
                </c:pt>
                <c:pt idx="7322">
                  <c:v>280.95</c:v>
                </c:pt>
                <c:pt idx="7323">
                  <c:v>278.29000000000002</c:v>
                </c:pt>
                <c:pt idx="7324">
                  <c:v>280.83999999999997</c:v>
                </c:pt>
                <c:pt idx="7325">
                  <c:v>283.81</c:v>
                </c:pt>
                <c:pt idx="7326">
                  <c:v>282.05</c:v>
                </c:pt>
                <c:pt idx="7327">
                  <c:v>284.45999999999998</c:v>
                </c:pt>
                <c:pt idx="7328">
                  <c:v>289.12000000000006</c:v>
                </c:pt>
                <c:pt idx="7329">
                  <c:v>286.93</c:v>
                </c:pt>
                <c:pt idx="7330">
                  <c:v>288.84999999999997</c:v>
                </c:pt>
                <c:pt idx="7331">
                  <c:v>285.34999999999997</c:v>
                </c:pt>
                <c:pt idx="7332">
                  <c:v>285.94</c:v>
                </c:pt>
                <c:pt idx="7333">
                  <c:v>279.45999999999998</c:v>
                </c:pt>
                <c:pt idx="7334">
                  <c:v>277.67999999999995</c:v>
                </c:pt>
                <c:pt idx="7335">
                  <c:v>278.58</c:v>
                </c:pt>
                <c:pt idx="7336">
                  <c:v>279.23</c:v>
                </c:pt>
                <c:pt idx="7337">
                  <c:v>281.01</c:v>
                </c:pt>
                <c:pt idx="7338">
                  <c:v>283.29999999999995</c:v>
                </c:pt>
                <c:pt idx="7339">
                  <c:v>283.20999999999998</c:v>
                </c:pt>
                <c:pt idx="7340">
                  <c:v>276.31</c:v>
                </c:pt>
                <c:pt idx="7341">
                  <c:v>274.14999999999998</c:v>
                </c:pt>
                <c:pt idx="7342">
                  <c:v>271.23</c:v>
                </c:pt>
                <c:pt idx="7343">
                  <c:v>270.08</c:v>
                </c:pt>
                <c:pt idx="7344">
                  <c:v>274.7</c:v>
                </c:pt>
                <c:pt idx="7345">
                  <c:v>275.13</c:v>
                </c:pt>
                <c:pt idx="7346">
                  <c:v>278.14</c:v>
                </c:pt>
                <c:pt idx="7347">
                  <c:v>279.56000000000006</c:v>
                </c:pt>
                <c:pt idx="7348">
                  <c:v>280.93000000000006</c:v>
                </c:pt>
                <c:pt idx="7349">
                  <c:v>281.56</c:v>
                </c:pt>
                <c:pt idx="7350">
                  <c:v>282.7</c:v>
                </c:pt>
                <c:pt idx="7351">
                  <c:v>277.86</c:v>
                </c:pt>
                <c:pt idx="7352">
                  <c:v>272.54000000000002</c:v>
                </c:pt>
                <c:pt idx="7353">
                  <c:v>276.14999999999998</c:v>
                </c:pt>
                <c:pt idx="7354">
                  <c:v>276.35000000000002</c:v>
                </c:pt>
                <c:pt idx="7355">
                  <c:v>270.21999999999997</c:v>
                </c:pt>
                <c:pt idx="7356">
                  <c:v>262.54999999999995</c:v>
                </c:pt>
                <c:pt idx="7357">
                  <c:v>267.04999999999995</c:v>
                </c:pt>
                <c:pt idx="7358">
                  <c:v>268.33</c:v>
                </c:pt>
                <c:pt idx="7359">
                  <c:v>269.51</c:v>
                </c:pt>
                <c:pt idx="7360">
                  <c:v>267.69</c:v>
                </c:pt>
                <c:pt idx="7361">
                  <c:v>269.26</c:v>
                </c:pt>
                <c:pt idx="7362">
                  <c:v>271.35000000000002</c:v>
                </c:pt>
                <c:pt idx="7363">
                  <c:v>270.73</c:v>
                </c:pt>
                <c:pt idx="7364">
                  <c:v>268.32000000000005</c:v>
                </c:pt>
                <c:pt idx="7365">
                  <c:v>267.41000000000003</c:v>
                </c:pt>
                <c:pt idx="7366">
                  <c:v>265.33</c:v>
                </c:pt>
                <c:pt idx="7367">
                  <c:v>264.92</c:v>
                </c:pt>
                <c:pt idx="7368">
                  <c:v>264.45999999999998</c:v>
                </c:pt>
                <c:pt idx="7369">
                  <c:v>266</c:v>
                </c:pt>
                <c:pt idx="7370">
                  <c:v>266.58999999999997</c:v>
                </c:pt>
                <c:pt idx="7371">
                  <c:v>271.55</c:v>
                </c:pt>
                <c:pt idx="7372">
                  <c:v>276.32000000000005</c:v>
                </c:pt>
                <c:pt idx="7373">
                  <c:v>277.10999999999996</c:v>
                </c:pt>
                <c:pt idx="7374">
                  <c:v>276.25</c:v>
                </c:pt>
                <c:pt idx="7375">
                  <c:v>274.84000000000003</c:v>
                </c:pt>
                <c:pt idx="7376">
                  <c:v>273.26</c:v>
                </c:pt>
                <c:pt idx="7377">
                  <c:v>273.17999999999995</c:v>
                </c:pt>
                <c:pt idx="7378">
                  <c:v>271.45</c:v>
                </c:pt>
                <c:pt idx="7379">
                  <c:v>271.33</c:v>
                </c:pt>
                <c:pt idx="7380">
                  <c:v>271.83999999999997</c:v>
                </c:pt>
                <c:pt idx="7381">
                  <c:v>274.69</c:v>
                </c:pt>
                <c:pt idx="7382">
                  <c:v>273.60000000000002</c:v>
                </c:pt>
                <c:pt idx="7383">
                  <c:v>273.86999999999995</c:v>
                </c:pt>
                <c:pt idx="7384">
                  <c:v>272.72000000000003</c:v>
                </c:pt>
                <c:pt idx="7385">
                  <c:v>270.40999999999997</c:v>
                </c:pt>
                <c:pt idx="7386">
                  <c:v>271.44</c:v>
                </c:pt>
                <c:pt idx="7387">
                  <c:v>269.35000000000002</c:v>
                </c:pt>
                <c:pt idx="7388">
                  <c:v>268.49999999999994</c:v>
                </c:pt>
                <c:pt idx="7389">
                  <c:v>267.75</c:v>
                </c:pt>
                <c:pt idx="7390">
                  <c:v>264.59999999999997</c:v>
                </c:pt>
                <c:pt idx="7391">
                  <c:v>263.05</c:v>
                </c:pt>
                <c:pt idx="7392">
                  <c:v>257.65000000000003</c:v>
                </c:pt>
                <c:pt idx="7393">
                  <c:v>259.66000000000003</c:v>
                </c:pt>
                <c:pt idx="7394">
                  <c:v>261.51</c:v>
                </c:pt>
                <c:pt idx="7395">
                  <c:v>262.84999999999997</c:v>
                </c:pt>
                <c:pt idx="7396">
                  <c:v>261.43</c:v>
                </c:pt>
                <c:pt idx="7397">
                  <c:v>267.16000000000003</c:v>
                </c:pt>
                <c:pt idx="7398">
                  <c:v>263.83999999999997</c:v>
                </c:pt>
                <c:pt idx="7399">
                  <c:v>262.65999999999997</c:v>
                </c:pt>
                <c:pt idx="7400">
                  <c:v>259.56</c:v>
                </c:pt>
                <c:pt idx="7401">
                  <c:v>262.77999999999997</c:v>
                </c:pt>
                <c:pt idx="7402">
                  <c:v>264.69</c:v>
                </c:pt>
                <c:pt idx="7403">
                  <c:v>263.37</c:v>
                </c:pt>
                <c:pt idx="7404">
                  <c:v>260.52</c:v>
                </c:pt>
                <c:pt idx="7405">
                  <c:v>261.10000000000002</c:v>
                </c:pt>
                <c:pt idx="7406">
                  <c:v>259.5</c:v>
                </c:pt>
                <c:pt idx="7407">
                  <c:v>257.28999999999996</c:v>
                </c:pt>
                <c:pt idx="7408">
                  <c:v>259.71000000000004</c:v>
                </c:pt>
                <c:pt idx="7409">
                  <c:v>259.71000000000004</c:v>
                </c:pt>
                <c:pt idx="7410">
                  <c:v>259.22000000000003</c:v>
                </c:pt>
                <c:pt idx="7411">
                  <c:v>250.76999999999998</c:v>
                </c:pt>
                <c:pt idx="7412">
                  <c:v>257.31</c:v>
                </c:pt>
                <c:pt idx="7413">
                  <c:v>256.11</c:v>
                </c:pt>
                <c:pt idx="7414">
                  <c:v>257.43</c:v>
                </c:pt>
                <c:pt idx="7415">
                  <c:v>259.02</c:v>
                </c:pt>
                <c:pt idx="7416">
                  <c:v>255.79000000000002</c:v>
                </c:pt>
                <c:pt idx="7417">
                  <c:v>258.03000000000003</c:v>
                </c:pt>
                <c:pt idx="7418">
                  <c:v>257.12</c:v>
                </c:pt>
                <c:pt idx="7419">
                  <c:v>259.19</c:v>
                </c:pt>
                <c:pt idx="7420">
                  <c:v>265.74</c:v>
                </c:pt>
                <c:pt idx="7421">
                  <c:v>259.36</c:v>
                </c:pt>
                <c:pt idx="7422">
                  <c:v>254.79</c:v>
                </c:pt>
                <c:pt idx="7423">
                  <c:v>256.96000000000004</c:v>
                </c:pt>
                <c:pt idx="7424">
                  <c:v>258.73</c:v>
                </c:pt>
                <c:pt idx="7425">
                  <c:v>261.70000000000005</c:v>
                </c:pt>
                <c:pt idx="7426">
                  <c:v>261.22000000000003</c:v>
                </c:pt>
                <c:pt idx="7427">
                  <c:v>256.97999999999996</c:v>
                </c:pt>
                <c:pt idx="7428">
                  <c:v>253.45999999999998</c:v>
                </c:pt>
                <c:pt idx="7429">
                  <c:v>253.66</c:v>
                </c:pt>
                <c:pt idx="7430">
                  <c:v>255.76000000000002</c:v>
                </c:pt>
                <c:pt idx="7431">
                  <c:v>265.04000000000002</c:v>
                </c:pt>
                <c:pt idx="7432">
                  <c:v>270.24</c:v>
                </c:pt>
                <c:pt idx="7433">
                  <c:v>271.03999999999996</c:v>
                </c:pt>
                <c:pt idx="7434">
                  <c:v>271.03999999999996</c:v>
                </c:pt>
                <c:pt idx="7435">
                  <c:v>269.45</c:v>
                </c:pt>
                <c:pt idx="7436">
                  <c:v>268.54000000000002</c:v>
                </c:pt>
                <c:pt idx="7437">
                  <c:v>266.94</c:v>
                </c:pt>
                <c:pt idx="7438">
                  <c:v>263.59000000000003</c:v>
                </c:pt>
                <c:pt idx="7439">
                  <c:v>256.37999999999994</c:v>
                </c:pt>
                <c:pt idx="7440">
                  <c:v>252.59999999999997</c:v>
                </c:pt>
                <c:pt idx="7441">
                  <c:v>253.14000000000001</c:v>
                </c:pt>
                <c:pt idx="7442">
                  <c:v>258.64000000000004</c:v>
                </c:pt>
                <c:pt idx="7443">
                  <c:v>255.29000000000002</c:v>
                </c:pt>
                <c:pt idx="7444">
                  <c:v>256.47000000000003</c:v>
                </c:pt>
                <c:pt idx="7445">
                  <c:v>250.92</c:v>
                </c:pt>
                <c:pt idx="7446">
                  <c:v>254.85000000000002</c:v>
                </c:pt>
                <c:pt idx="7447">
                  <c:v>261.43</c:v>
                </c:pt>
                <c:pt idx="7448">
                  <c:v>257.49</c:v>
                </c:pt>
                <c:pt idx="7449">
                  <c:v>259.30999999999995</c:v>
                </c:pt>
                <c:pt idx="7450">
                  <c:v>256.57</c:v>
                </c:pt>
                <c:pt idx="7451">
                  <c:v>253.83999999999997</c:v>
                </c:pt>
                <c:pt idx="7452">
                  <c:v>252.71000000000004</c:v>
                </c:pt>
                <c:pt idx="7453">
                  <c:v>244.07000000000002</c:v>
                </c:pt>
                <c:pt idx="7454">
                  <c:v>237.65999999999997</c:v>
                </c:pt>
                <c:pt idx="7455">
                  <c:v>229.55</c:v>
                </c:pt>
                <c:pt idx="7456">
                  <c:v>228.66</c:v>
                </c:pt>
                <c:pt idx="7457">
                  <c:v>214.81</c:v>
                </c:pt>
                <c:pt idx="7458">
                  <c:v>227.07000000000002</c:v>
                </c:pt>
                <c:pt idx="7459">
                  <c:v>205.79999999999998</c:v>
                </c:pt>
                <c:pt idx="7460">
                  <c:v>205.64</c:v>
                </c:pt>
                <c:pt idx="7461">
                  <c:v>192.58</c:v>
                </c:pt>
                <c:pt idx="7462">
                  <c:v>215.59</c:v>
                </c:pt>
                <c:pt idx="7463">
                  <c:v>206.76000000000002</c:v>
                </c:pt>
                <c:pt idx="7464">
                  <c:v>211.44</c:v>
                </c:pt>
                <c:pt idx="7465">
                  <c:v>203.7</c:v>
                </c:pt>
                <c:pt idx="7466">
                  <c:v>197.48000000000002</c:v>
                </c:pt>
                <c:pt idx="7467">
                  <c:v>187.23</c:v>
                </c:pt>
                <c:pt idx="7468">
                  <c:v>187.3</c:v>
                </c:pt>
                <c:pt idx="7469">
                  <c:v>190.45999999999998</c:v>
                </c:pt>
                <c:pt idx="7470">
                  <c:v>193.59</c:v>
                </c:pt>
                <c:pt idx="7471">
                  <c:v>207.24999999999997</c:v>
                </c:pt>
                <c:pt idx="7472">
                  <c:v>202.14000000000004</c:v>
                </c:pt>
                <c:pt idx="7473">
                  <c:v>200.23</c:v>
                </c:pt>
                <c:pt idx="7474">
                  <c:v>205.28</c:v>
                </c:pt>
                <c:pt idx="7475">
                  <c:v>198.11999999999998</c:v>
                </c:pt>
                <c:pt idx="7476">
                  <c:v>202.39</c:v>
                </c:pt>
                <c:pt idx="7477">
                  <c:v>195.01999999999998</c:v>
                </c:pt>
                <c:pt idx="7478">
                  <c:v>178.96</c:v>
                </c:pt>
                <c:pt idx="7479">
                  <c:v>178.96</c:v>
                </c:pt>
                <c:pt idx="7480">
                  <c:v>178.78</c:v>
                </c:pt>
                <c:pt idx="7481">
                  <c:v>184.27</c:v>
                </c:pt>
                <c:pt idx="7482">
                  <c:v>179.02999999999997</c:v>
                </c:pt>
                <c:pt idx="7483">
                  <c:v>174.95</c:v>
                </c:pt>
                <c:pt idx="7484">
                  <c:v>174.28</c:v>
                </c:pt>
                <c:pt idx="7485">
                  <c:v>178.97</c:v>
                </c:pt>
                <c:pt idx="7486">
                  <c:v>179.87</c:v>
                </c:pt>
                <c:pt idx="7487">
                  <c:v>189.29</c:v>
                </c:pt>
                <c:pt idx="7488">
                  <c:v>188.26999999999998</c:v>
                </c:pt>
                <c:pt idx="7489">
                  <c:v>179.74</c:v>
                </c:pt>
                <c:pt idx="7490">
                  <c:v>177.72</c:v>
                </c:pt>
                <c:pt idx="7491">
                  <c:v>166.4</c:v>
                </c:pt>
                <c:pt idx="7492">
                  <c:v>152.02000000000001</c:v>
                </c:pt>
                <c:pt idx="7493">
                  <c:v>161.70000000000002</c:v>
                </c:pt>
                <c:pt idx="7494">
                  <c:v>167.34999999999997</c:v>
                </c:pt>
                <c:pt idx="7495">
                  <c:v>173.60999999999999</c:v>
                </c:pt>
                <c:pt idx="7496">
                  <c:v>173.32</c:v>
                </c:pt>
                <c:pt idx="7497">
                  <c:v>173.8</c:v>
                </c:pt>
                <c:pt idx="7498">
                  <c:v>167.24</c:v>
                </c:pt>
                <c:pt idx="7499">
                  <c:v>152.46</c:v>
                </c:pt>
                <c:pt idx="7500">
                  <c:v>156.94</c:v>
                </c:pt>
                <c:pt idx="7501">
                  <c:v>163.23000000000002</c:v>
                </c:pt>
                <c:pt idx="7502">
                  <c:v>172.37</c:v>
                </c:pt>
                <c:pt idx="7503">
                  <c:v>178.82</c:v>
                </c:pt>
                <c:pt idx="7504">
                  <c:v>178.82</c:v>
                </c:pt>
                <c:pt idx="7505">
                  <c:v>184.92</c:v>
                </c:pt>
                <c:pt idx="7506">
                  <c:v>192.55</c:v>
                </c:pt>
                <c:pt idx="7507">
                  <c:v>190.66</c:v>
                </c:pt>
                <c:pt idx="7508">
                  <c:v>198.23</c:v>
                </c:pt>
                <c:pt idx="7509">
                  <c:v>188.93999999999997</c:v>
                </c:pt>
                <c:pt idx="7510">
                  <c:v>191.04999999999998</c:v>
                </c:pt>
                <c:pt idx="7511">
                  <c:v>189.42999999999998</c:v>
                </c:pt>
                <c:pt idx="7512">
                  <c:v>192.66</c:v>
                </c:pt>
                <c:pt idx="7513">
                  <c:v>195.23999999999998</c:v>
                </c:pt>
                <c:pt idx="7514">
                  <c:v>195.44000000000003</c:v>
                </c:pt>
                <c:pt idx="7515">
                  <c:v>186.61000000000004</c:v>
                </c:pt>
                <c:pt idx="7516">
                  <c:v>191.88</c:v>
                </c:pt>
                <c:pt idx="7517">
                  <c:v>208.75999999999996</c:v>
                </c:pt>
                <c:pt idx="7518">
                  <c:v>202.75</c:v>
                </c:pt>
                <c:pt idx="7519">
                  <c:v>187.51000000000002</c:v>
                </c:pt>
                <c:pt idx="7520">
                  <c:v>175.27</c:v>
                </c:pt>
                <c:pt idx="7521">
                  <c:v>175.9</c:v>
                </c:pt>
                <c:pt idx="7522">
                  <c:v>183.51999999999998</c:v>
                </c:pt>
                <c:pt idx="7523">
                  <c:v>181.43000000000004</c:v>
                </c:pt>
                <c:pt idx="7524">
                  <c:v>180.29000000000002</c:v>
                </c:pt>
                <c:pt idx="7525">
                  <c:v>183.88000000000002</c:v>
                </c:pt>
                <c:pt idx="7526">
                  <c:v>173.53</c:v>
                </c:pt>
                <c:pt idx="7527">
                  <c:v>182.64000000000001</c:v>
                </c:pt>
                <c:pt idx="7528">
                  <c:v>182.64000000000001</c:v>
                </c:pt>
                <c:pt idx="7529">
                  <c:v>182.56</c:v>
                </c:pt>
                <c:pt idx="7530">
                  <c:v>180.71</c:v>
                </c:pt>
                <c:pt idx="7531">
                  <c:v>175.8</c:v>
                </c:pt>
                <c:pt idx="7532">
                  <c:v>169.81</c:v>
                </c:pt>
                <c:pt idx="7533">
                  <c:v>173.22000000000003</c:v>
                </c:pt>
                <c:pt idx="7534">
                  <c:v>169.29000000000002</c:v>
                </c:pt>
                <c:pt idx="7535">
                  <c:v>165.92</c:v>
                </c:pt>
                <c:pt idx="7536">
                  <c:v>162.16999999999999</c:v>
                </c:pt>
                <c:pt idx="7537">
                  <c:v>162.16999999999999</c:v>
                </c:pt>
                <c:pt idx="7538">
                  <c:v>169</c:v>
                </c:pt>
                <c:pt idx="7539">
                  <c:v>172</c:v>
                </c:pt>
                <c:pt idx="7540">
                  <c:v>173.73999999999998</c:v>
                </c:pt>
                <c:pt idx="7541">
                  <c:v>181.41</c:v>
                </c:pt>
                <c:pt idx="7542">
                  <c:v>183.34</c:v>
                </c:pt>
                <c:pt idx="7543">
                  <c:v>178.31</c:v>
                </c:pt>
                <c:pt idx="7544">
                  <c:v>178.57</c:v>
                </c:pt>
                <c:pt idx="7545">
                  <c:v>183.51000000000002</c:v>
                </c:pt>
                <c:pt idx="7546">
                  <c:v>179.54</c:v>
                </c:pt>
                <c:pt idx="7547">
                  <c:v>175.21</c:v>
                </c:pt>
                <c:pt idx="7548">
                  <c:v>183.9</c:v>
                </c:pt>
                <c:pt idx="7549">
                  <c:v>179.00000000000003</c:v>
                </c:pt>
                <c:pt idx="7550">
                  <c:v>173.51000000000002</c:v>
                </c:pt>
                <c:pt idx="7551">
                  <c:v>166.46999999999997</c:v>
                </c:pt>
                <c:pt idx="7552">
                  <c:v>166.99</c:v>
                </c:pt>
                <c:pt idx="7553">
                  <c:v>162.56</c:v>
                </c:pt>
                <c:pt idx="7554">
                  <c:v>157.57000000000002</c:v>
                </c:pt>
                <c:pt idx="7555">
                  <c:v>166.84</c:v>
                </c:pt>
                <c:pt idx="7556">
                  <c:v>169.62</c:v>
                </c:pt>
                <c:pt idx="7557">
                  <c:v>167.3</c:v>
                </c:pt>
                <c:pt idx="7558">
                  <c:v>174.2</c:v>
                </c:pt>
                <c:pt idx="7559">
                  <c:v>174.2</c:v>
                </c:pt>
                <c:pt idx="7560">
                  <c:v>171.48999999999998</c:v>
                </c:pt>
                <c:pt idx="7561">
                  <c:v>164.95</c:v>
                </c:pt>
                <c:pt idx="7562">
                  <c:v>163.21</c:v>
                </c:pt>
                <c:pt idx="7563">
                  <c:v>163.70999999999998</c:v>
                </c:pt>
                <c:pt idx="7564">
                  <c:v>163.70999999999998</c:v>
                </c:pt>
                <c:pt idx="7565">
                  <c:v>169.24</c:v>
                </c:pt>
                <c:pt idx="7566">
                  <c:v>171.79000000000002</c:v>
                </c:pt>
                <c:pt idx="7567">
                  <c:v>173.53</c:v>
                </c:pt>
                <c:pt idx="7568">
                  <c:v>170.19</c:v>
                </c:pt>
                <c:pt idx="7569">
                  <c:v>171.36</c:v>
                </c:pt>
                <c:pt idx="7570">
                  <c:v>172.79000000000002</c:v>
                </c:pt>
                <c:pt idx="7571">
                  <c:v>167.51</c:v>
                </c:pt>
                <c:pt idx="7572">
                  <c:v>169.41000000000003</c:v>
                </c:pt>
                <c:pt idx="7573">
                  <c:v>164.23</c:v>
                </c:pt>
                <c:pt idx="7574">
                  <c:v>164.23</c:v>
                </c:pt>
                <c:pt idx="7575">
                  <c:v>163.92</c:v>
                </c:pt>
                <c:pt idx="7576">
                  <c:v>167.27999999999997</c:v>
                </c:pt>
                <c:pt idx="7577">
                  <c:v>174.32</c:v>
                </c:pt>
                <c:pt idx="7578">
                  <c:v>178.43</c:v>
                </c:pt>
                <c:pt idx="7579">
                  <c:v>181.67</c:v>
                </c:pt>
                <c:pt idx="7580">
                  <c:v>182.55</c:v>
                </c:pt>
                <c:pt idx="7581">
                  <c:v>177.20000000000002</c:v>
                </c:pt>
                <c:pt idx="7582">
                  <c:v>172.04999999999998</c:v>
                </c:pt>
                <c:pt idx="7583">
                  <c:v>168.02</c:v>
                </c:pt>
                <c:pt idx="7584">
                  <c:v>163.31000000000003</c:v>
                </c:pt>
                <c:pt idx="7585">
                  <c:v>158.23999999999998</c:v>
                </c:pt>
                <c:pt idx="7586">
                  <c:v>160.4</c:v>
                </c:pt>
                <c:pt idx="7587">
                  <c:v>159.87000000000003</c:v>
                </c:pt>
                <c:pt idx="7588">
                  <c:v>169.22000000000003</c:v>
                </c:pt>
                <c:pt idx="7589">
                  <c:v>167.64000000000001</c:v>
                </c:pt>
                <c:pt idx="7590">
                  <c:v>172.74</c:v>
                </c:pt>
                <c:pt idx="7591">
                  <c:v>172.82</c:v>
                </c:pt>
                <c:pt idx="7592">
                  <c:v>177.45</c:v>
                </c:pt>
                <c:pt idx="7593">
                  <c:v>171.23</c:v>
                </c:pt>
                <c:pt idx="7594">
                  <c:v>168.81</c:v>
                </c:pt>
                <c:pt idx="7595">
                  <c:v>165.41000000000003</c:v>
                </c:pt>
                <c:pt idx="7596">
                  <c:v>166.55</c:v>
                </c:pt>
                <c:pt idx="7597">
                  <c:v>169.26</c:v>
                </c:pt>
                <c:pt idx="7598">
                  <c:v>171.13</c:v>
                </c:pt>
                <c:pt idx="7599">
                  <c:v>171.13</c:v>
                </c:pt>
                <c:pt idx="7600">
                  <c:v>176.06</c:v>
                </c:pt>
                <c:pt idx="7601">
                  <c:v>170.64000000000001</c:v>
                </c:pt>
                <c:pt idx="7602">
                  <c:v>169.55</c:v>
                </c:pt>
                <c:pt idx="7603">
                  <c:v>167.08</c:v>
                </c:pt>
                <c:pt idx="7604">
                  <c:v>164.02</c:v>
                </c:pt>
                <c:pt idx="7605">
                  <c:v>165.35999999999999</c:v>
                </c:pt>
                <c:pt idx="7606">
                  <c:v>167.73</c:v>
                </c:pt>
                <c:pt idx="7607">
                  <c:v>173.68</c:v>
                </c:pt>
                <c:pt idx="7608">
                  <c:v>170.01999999999998</c:v>
                </c:pt>
                <c:pt idx="7609">
                  <c:v>171.69000000000003</c:v>
                </c:pt>
                <c:pt idx="7610">
                  <c:v>166.49999999999997</c:v>
                </c:pt>
                <c:pt idx="7611">
                  <c:v>167.41000000000003</c:v>
                </c:pt>
                <c:pt idx="7612">
                  <c:v>170.65</c:v>
                </c:pt>
                <c:pt idx="7613">
                  <c:v>171.00999999999996</c:v>
                </c:pt>
                <c:pt idx="7614">
                  <c:v>171.12</c:v>
                </c:pt>
                <c:pt idx="7615">
                  <c:v>178.03</c:v>
                </c:pt>
                <c:pt idx="7616">
                  <c:v>188.24</c:v>
                </c:pt>
                <c:pt idx="7617">
                  <c:v>191.70999999999998</c:v>
                </c:pt>
                <c:pt idx="7618">
                  <c:v>193.53</c:v>
                </c:pt>
                <c:pt idx="7619">
                  <c:v>199.81000000000003</c:v>
                </c:pt>
                <c:pt idx="7620">
                  <c:v>196.76999999999998</c:v>
                </c:pt>
                <c:pt idx="7621">
                  <c:v>192.86999999999998</c:v>
                </c:pt>
                <c:pt idx="7622">
                  <c:v>191.47000000000003</c:v>
                </c:pt>
                <c:pt idx="7623">
                  <c:v>188</c:v>
                </c:pt>
                <c:pt idx="7624">
                  <c:v>190.43</c:v>
                </c:pt>
                <c:pt idx="7625">
                  <c:v>186.43000000000004</c:v>
                </c:pt>
                <c:pt idx="7626">
                  <c:v>185.92</c:v>
                </c:pt>
                <c:pt idx="7627">
                  <c:v>182.22</c:v>
                </c:pt>
                <c:pt idx="7628">
                  <c:v>188.01000000000002</c:v>
                </c:pt>
                <c:pt idx="7629">
                  <c:v>185.91</c:v>
                </c:pt>
                <c:pt idx="7630">
                  <c:v>193.04</c:v>
                </c:pt>
                <c:pt idx="7631">
                  <c:v>188.25</c:v>
                </c:pt>
                <c:pt idx="7632">
                  <c:v>184.31</c:v>
                </c:pt>
                <c:pt idx="7633">
                  <c:v>174.08999999999997</c:v>
                </c:pt>
                <c:pt idx="7634">
                  <c:v>173.38</c:v>
                </c:pt>
                <c:pt idx="7635">
                  <c:v>169.64999999999998</c:v>
                </c:pt>
                <c:pt idx="7636">
                  <c:v>174.51999999999998</c:v>
                </c:pt>
                <c:pt idx="7637">
                  <c:v>176.51000000000002</c:v>
                </c:pt>
                <c:pt idx="7638">
                  <c:v>171.63</c:v>
                </c:pt>
                <c:pt idx="7639">
                  <c:v>171.24</c:v>
                </c:pt>
                <c:pt idx="7640">
                  <c:v>172.8</c:v>
                </c:pt>
                <c:pt idx="7641">
                  <c:v>170.92</c:v>
                </c:pt>
                <c:pt idx="7642">
                  <c:v>170.04</c:v>
                </c:pt>
                <c:pt idx="7643">
                  <c:v>169.86999999999998</c:v>
                </c:pt>
                <c:pt idx="7644">
                  <c:v>167.67999999999998</c:v>
                </c:pt>
                <c:pt idx="7645">
                  <c:v>170.73000000000002</c:v>
                </c:pt>
                <c:pt idx="7646">
                  <c:v>171.82999999999998</c:v>
                </c:pt>
                <c:pt idx="7647">
                  <c:v>168.04999999999998</c:v>
                </c:pt>
                <c:pt idx="7648">
                  <c:v>167.70000000000002</c:v>
                </c:pt>
                <c:pt idx="7649">
                  <c:v>165.78</c:v>
                </c:pt>
                <c:pt idx="7650">
                  <c:v>167.78</c:v>
                </c:pt>
                <c:pt idx="7651">
                  <c:v>166.59</c:v>
                </c:pt>
                <c:pt idx="7652">
                  <c:v>167.33</c:v>
                </c:pt>
                <c:pt idx="7653">
                  <c:v>162.46</c:v>
                </c:pt>
                <c:pt idx="7654">
                  <c:v>161.76</c:v>
                </c:pt>
                <c:pt idx="7655">
                  <c:v>158.61999999999998</c:v>
                </c:pt>
                <c:pt idx="7656">
                  <c:v>156.87</c:v>
                </c:pt>
                <c:pt idx="7657">
                  <c:v>160.9</c:v>
                </c:pt>
                <c:pt idx="7658">
                  <c:v>157.96</c:v>
                </c:pt>
                <c:pt idx="7659">
                  <c:v>150.17000000000002</c:v>
                </c:pt>
                <c:pt idx="7660">
                  <c:v>149.31</c:v>
                </c:pt>
                <c:pt idx="7661">
                  <c:v>147.41999999999999</c:v>
                </c:pt>
                <c:pt idx="7662">
                  <c:v>140.29</c:v>
                </c:pt>
                <c:pt idx="7663">
                  <c:v>143.01999999999998</c:v>
                </c:pt>
                <c:pt idx="7664">
                  <c:v>145.5</c:v>
                </c:pt>
                <c:pt idx="7665">
                  <c:v>147.83000000000001</c:v>
                </c:pt>
                <c:pt idx="7666">
                  <c:v>144.54</c:v>
                </c:pt>
                <c:pt idx="7667">
                  <c:v>148.04000000000002</c:v>
                </c:pt>
                <c:pt idx="7668">
                  <c:v>145.27000000000001</c:v>
                </c:pt>
                <c:pt idx="7669">
                  <c:v>145.27000000000001</c:v>
                </c:pt>
                <c:pt idx="7670">
                  <c:v>145.56</c:v>
                </c:pt>
                <c:pt idx="7671">
                  <c:v>135.63</c:v>
                </c:pt>
                <c:pt idx="7672">
                  <c:v>129.6</c:v>
                </c:pt>
                <c:pt idx="7673">
                  <c:v>120.59</c:v>
                </c:pt>
                <c:pt idx="7674">
                  <c:v>127.39</c:v>
                </c:pt>
                <c:pt idx="7675">
                  <c:v>132.44</c:v>
                </c:pt>
                <c:pt idx="7676">
                  <c:v>139.72999999999999</c:v>
                </c:pt>
                <c:pt idx="7677">
                  <c:v>137.30000000000001</c:v>
                </c:pt>
                <c:pt idx="7678">
                  <c:v>136.94</c:v>
                </c:pt>
                <c:pt idx="7679">
                  <c:v>132.01</c:v>
                </c:pt>
                <c:pt idx="7680">
                  <c:v>137.43</c:v>
                </c:pt>
                <c:pt idx="7681">
                  <c:v>130.27000000000001</c:v>
                </c:pt>
                <c:pt idx="7682">
                  <c:v>134.79999999999998</c:v>
                </c:pt>
                <c:pt idx="7683">
                  <c:v>130.72000000000003</c:v>
                </c:pt>
                <c:pt idx="7684">
                  <c:v>129.16</c:v>
                </c:pt>
                <c:pt idx="7685">
                  <c:v>132.94</c:v>
                </c:pt>
                <c:pt idx="7686">
                  <c:v>134.66999999999999</c:v>
                </c:pt>
                <c:pt idx="7687">
                  <c:v>131.77000000000001</c:v>
                </c:pt>
                <c:pt idx="7688">
                  <c:v>137.13999999999999</c:v>
                </c:pt>
                <c:pt idx="7689">
                  <c:v>130.77000000000001</c:v>
                </c:pt>
                <c:pt idx="7690">
                  <c:v>131.91999999999999</c:v>
                </c:pt>
                <c:pt idx="7691">
                  <c:v>130.87000000000003</c:v>
                </c:pt>
                <c:pt idx="7692">
                  <c:v>127.57000000000001</c:v>
                </c:pt>
                <c:pt idx="7693">
                  <c:v>134.38000000000002</c:v>
                </c:pt>
                <c:pt idx="7694">
                  <c:v>129.51999999999998</c:v>
                </c:pt>
                <c:pt idx="7695">
                  <c:v>132.81</c:v>
                </c:pt>
                <c:pt idx="7696">
                  <c:v>132.81</c:v>
                </c:pt>
                <c:pt idx="7697">
                  <c:v>131.13</c:v>
                </c:pt>
                <c:pt idx="7698">
                  <c:v>127.93</c:v>
                </c:pt>
                <c:pt idx="7699">
                  <c:v>124.98</c:v>
                </c:pt>
                <c:pt idx="7700">
                  <c:v>123.56</c:v>
                </c:pt>
                <c:pt idx="7701">
                  <c:v>125.48000000000002</c:v>
                </c:pt>
                <c:pt idx="7702">
                  <c:v>122.03</c:v>
                </c:pt>
                <c:pt idx="7703">
                  <c:v>124.96000000000001</c:v>
                </c:pt>
                <c:pt idx="7704">
                  <c:v>124.64999999999999</c:v>
                </c:pt>
                <c:pt idx="7705">
                  <c:v>126.99000000000001</c:v>
                </c:pt>
                <c:pt idx="7706">
                  <c:v>127.23</c:v>
                </c:pt>
                <c:pt idx="7707">
                  <c:v>129.39000000000001</c:v>
                </c:pt>
                <c:pt idx="7708">
                  <c:v>125.52000000000001</c:v>
                </c:pt>
                <c:pt idx="7709">
                  <c:v>121.67999999999999</c:v>
                </c:pt>
                <c:pt idx="7710">
                  <c:v>117.39999999999999</c:v>
                </c:pt>
                <c:pt idx="7711">
                  <c:v>118.24</c:v>
                </c:pt>
                <c:pt idx="7712">
                  <c:v>120.9</c:v>
                </c:pt>
                <c:pt idx="7713">
                  <c:v>130.77000000000001</c:v>
                </c:pt>
                <c:pt idx="7714">
                  <c:v>127.89999999999999</c:v>
                </c:pt>
                <c:pt idx="7715">
                  <c:v>125.66</c:v>
                </c:pt>
                <c:pt idx="7716">
                  <c:v>129.69</c:v>
                </c:pt>
                <c:pt idx="7717">
                  <c:v>125.46</c:v>
                </c:pt>
                <c:pt idx="7718">
                  <c:v>132.54999999999998</c:v>
                </c:pt>
                <c:pt idx="7719">
                  <c:v>132.66999999999999</c:v>
                </c:pt>
                <c:pt idx="7720">
                  <c:v>136.45999999999998</c:v>
                </c:pt>
                <c:pt idx="7721">
                  <c:v>137.72999999999999</c:v>
                </c:pt>
                <c:pt idx="7722">
                  <c:v>141.60999999999999</c:v>
                </c:pt>
                <c:pt idx="7723">
                  <c:v>139.67000000000002</c:v>
                </c:pt>
                <c:pt idx="7724">
                  <c:v>139.94000000000003</c:v>
                </c:pt>
                <c:pt idx="7725">
                  <c:v>146.28</c:v>
                </c:pt>
                <c:pt idx="7726">
                  <c:v>153.02000000000001</c:v>
                </c:pt>
                <c:pt idx="7727">
                  <c:v>154.31</c:v>
                </c:pt>
                <c:pt idx="7728">
                  <c:v>152.43</c:v>
                </c:pt>
                <c:pt idx="7729">
                  <c:v>152.29</c:v>
                </c:pt>
                <c:pt idx="7730">
                  <c:v>151.18</c:v>
                </c:pt>
                <c:pt idx="7731">
                  <c:v>143.31</c:v>
                </c:pt>
                <c:pt idx="7732">
                  <c:v>141.92000000000002</c:v>
                </c:pt>
                <c:pt idx="7733">
                  <c:v>141.91</c:v>
                </c:pt>
                <c:pt idx="7734">
                  <c:v>138.70999999999998</c:v>
                </c:pt>
                <c:pt idx="7735">
                  <c:v>136.97999999999999</c:v>
                </c:pt>
                <c:pt idx="7736">
                  <c:v>138.09999999999997</c:v>
                </c:pt>
                <c:pt idx="7737">
                  <c:v>136.94</c:v>
                </c:pt>
                <c:pt idx="7738">
                  <c:v>132.79000000000002</c:v>
                </c:pt>
                <c:pt idx="7739">
                  <c:v>132.79000000000002</c:v>
                </c:pt>
                <c:pt idx="7740">
                  <c:v>134.19</c:v>
                </c:pt>
                <c:pt idx="7741">
                  <c:v>136.18</c:v>
                </c:pt>
                <c:pt idx="7742">
                  <c:v>142.02000000000001</c:v>
                </c:pt>
                <c:pt idx="7743">
                  <c:v>141.78</c:v>
                </c:pt>
                <c:pt idx="7744">
                  <c:v>140.81</c:v>
                </c:pt>
                <c:pt idx="7745">
                  <c:v>145.44999999999999</c:v>
                </c:pt>
                <c:pt idx="7746">
                  <c:v>151.56</c:v>
                </c:pt>
                <c:pt idx="7747">
                  <c:v>148.89999999999998</c:v>
                </c:pt>
                <c:pt idx="7748">
                  <c:v>161.60000000000002</c:v>
                </c:pt>
                <c:pt idx="7749">
                  <c:v>158.75</c:v>
                </c:pt>
                <c:pt idx="7750">
                  <c:v>155.43</c:v>
                </c:pt>
                <c:pt idx="7751">
                  <c:v>151.37</c:v>
                </c:pt>
                <c:pt idx="7752">
                  <c:v>150.59</c:v>
                </c:pt>
                <c:pt idx="7753">
                  <c:v>149.47000000000003</c:v>
                </c:pt>
                <c:pt idx="7754">
                  <c:v>145.13</c:v>
                </c:pt>
                <c:pt idx="7755">
                  <c:v>140.39999999999998</c:v>
                </c:pt>
                <c:pt idx="7756">
                  <c:v>135.17000000000002</c:v>
                </c:pt>
                <c:pt idx="7757">
                  <c:v>140.41999999999999</c:v>
                </c:pt>
                <c:pt idx="7758">
                  <c:v>140.31</c:v>
                </c:pt>
                <c:pt idx="7759">
                  <c:v>139.06</c:v>
                </c:pt>
                <c:pt idx="7760">
                  <c:v>138.55000000000001</c:v>
                </c:pt>
                <c:pt idx="7761">
                  <c:v>138.43</c:v>
                </c:pt>
                <c:pt idx="7762">
                  <c:v>143.11000000000001</c:v>
                </c:pt>
                <c:pt idx="7763">
                  <c:v>148.48999999999998</c:v>
                </c:pt>
                <c:pt idx="7764">
                  <c:v>148.48999999999998</c:v>
                </c:pt>
                <c:pt idx="7765">
                  <c:v>145.53</c:v>
                </c:pt>
                <c:pt idx="7766">
                  <c:v>141.42999999999998</c:v>
                </c:pt>
                <c:pt idx="7767">
                  <c:v>140.79000000000002</c:v>
                </c:pt>
                <c:pt idx="7768">
                  <c:v>139.60000000000002</c:v>
                </c:pt>
                <c:pt idx="7769">
                  <c:v>140.5</c:v>
                </c:pt>
                <c:pt idx="7770">
                  <c:v>145.26</c:v>
                </c:pt>
                <c:pt idx="7771">
                  <c:v>152.43</c:v>
                </c:pt>
                <c:pt idx="7772">
                  <c:v>153.61000000000001</c:v>
                </c:pt>
                <c:pt idx="7773">
                  <c:v>146.88000000000002</c:v>
                </c:pt>
                <c:pt idx="7774">
                  <c:v>150.67000000000002</c:v>
                </c:pt>
                <c:pt idx="7775">
                  <c:v>147.07000000000002</c:v>
                </c:pt>
                <c:pt idx="7776">
                  <c:v>149.96999999999997</c:v>
                </c:pt>
                <c:pt idx="7777">
                  <c:v>151.25000000000003</c:v>
                </c:pt>
                <c:pt idx="7778">
                  <c:v>144.81</c:v>
                </c:pt>
                <c:pt idx="7779">
                  <c:v>142.97</c:v>
                </c:pt>
                <c:pt idx="7780">
                  <c:v>142.97</c:v>
                </c:pt>
                <c:pt idx="7781">
                  <c:v>140.87</c:v>
                </c:pt>
                <c:pt idx="7782">
                  <c:v>144.28</c:v>
                </c:pt>
                <c:pt idx="7783">
                  <c:v>143.31</c:v>
                </c:pt>
                <c:pt idx="7784">
                  <c:v>141.04</c:v>
                </c:pt>
                <c:pt idx="7785">
                  <c:v>144.92000000000002</c:v>
                </c:pt>
                <c:pt idx="7786">
                  <c:v>137.67999999999998</c:v>
                </c:pt>
                <c:pt idx="7787">
                  <c:v>135.69</c:v>
                </c:pt>
                <c:pt idx="7788">
                  <c:v>134.83000000000001</c:v>
                </c:pt>
                <c:pt idx="7789">
                  <c:v>134.83000000000001</c:v>
                </c:pt>
                <c:pt idx="7790">
                  <c:v>134.44999999999999</c:v>
                </c:pt>
                <c:pt idx="7791">
                  <c:v>134.51</c:v>
                </c:pt>
                <c:pt idx="7792">
                  <c:v>135.08000000000001</c:v>
                </c:pt>
                <c:pt idx="7793">
                  <c:v>134.21</c:v>
                </c:pt>
                <c:pt idx="7794">
                  <c:v>137.12</c:v>
                </c:pt>
                <c:pt idx="7795">
                  <c:v>141.19000000000003</c:v>
                </c:pt>
                <c:pt idx="7796">
                  <c:v>140.94</c:v>
                </c:pt>
                <c:pt idx="7797">
                  <c:v>140.94</c:v>
                </c:pt>
                <c:pt idx="7798">
                  <c:v>141.96</c:v>
                </c:pt>
                <c:pt idx="7799">
                  <c:v>139.62</c:v>
                </c:pt>
                <c:pt idx="7800">
                  <c:v>137.67000000000002</c:v>
                </c:pt>
                <c:pt idx="7801">
                  <c:v>136.66</c:v>
                </c:pt>
                <c:pt idx="7802">
                  <c:v>136.08000000000001</c:v>
                </c:pt>
                <c:pt idx="7803">
                  <c:v>136.95000000000002</c:v>
                </c:pt>
                <c:pt idx="7804">
                  <c:v>137.07</c:v>
                </c:pt>
                <c:pt idx="7805">
                  <c:v>136.07</c:v>
                </c:pt>
                <c:pt idx="7806">
                  <c:v>134.94</c:v>
                </c:pt>
                <c:pt idx="7807">
                  <c:v>134.76000000000002</c:v>
                </c:pt>
                <c:pt idx="7808">
                  <c:v>138.34000000000003</c:v>
                </c:pt>
                <c:pt idx="7809">
                  <c:v>138.23000000000002</c:v>
                </c:pt>
                <c:pt idx="7810">
                  <c:v>141.61000000000001</c:v>
                </c:pt>
                <c:pt idx="7811">
                  <c:v>145.6</c:v>
                </c:pt>
                <c:pt idx="7812">
                  <c:v>147.99</c:v>
                </c:pt>
                <c:pt idx="7813">
                  <c:v>146.75</c:v>
                </c:pt>
                <c:pt idx="7814">
                  <c:v>152.17000000000002</c:v>
                </c:pt>
                <c:pt idx="7815">
                  <c:v>153.91</c:v>
                </c:pt>
                <c:pt idx="7816">
                  <c:v>152.75</c:v>
                </c:pt>
                <c:pt idx="7817">
                  <c:v>152.62</c:v>
                </c:pt>
                <c:pt idx="7818">
                  <c:v>149.62</c:v>
                </c:pt>
                <c:pt idx="7819">
                  <c:v>150.76</c:v>
                </c:pt>
                <c:pt idx="7820">
                  <c:v>150.76</c:v>
                </c:pt>
                <c:pt idx="7821">
                  <c:v>148.5</c:v>
                </c:pt>
                <c:pt idx="7822">
                  <c:v>147.42000000000002</c:v>
                </c:pt>
                <c:pt idx="7823">
                  <c:v>145.44</c:v>
                </c:pt>
                <c:pt idx="7824">
                  <c:v>151.06</c:v>
                </c:pt>
                <c:pt idx="7825">
                  <c:v>151.06</c:v>
                </c:pt>
                <c:pt idx="7826">
                  <c:v>158.21999999999997</c:v>
                </c:pt>
                <c:pt idx="7827">
                  <c:v>164.52</c:v>
                </c:pt>
                <c:pt idx="7828">
                  <c:v>163.56</c:v>
                </c:pt>
                <c:pt idx="7829">
                  <c:v>163.37</c:v>
                </c:pt>
                <c:pt idx="7830">
                  <c:v>161.63</c:v>
                </c:pt>
                <c:pt idx="7831">
                  <c:v>161.66</c:v>
                </c:pt>
                <c:pt idx="7832">
                  <c:v>164.75</c:v>
                </c:pt>
                <c:pt idx="7833">
                  <c:v>161.88000000000002</c:v>
                </c:pt>
                <c:pt idx="7834">
                  <c:v>159.98000000000002</c:v>
                </c:pt>
                <c:pt idx="7835">
                  <c:v>159.07999999999998</c:v>
                </c:pt>
                <c:pt idx="7836">
                  <c:v>157.72</c:v>
                </c:pt>
                <c:pt idx="7837">
                  <c:v>161.78</c:v>
                </c:pt>
                <c:pt idx="7838">
                  <c:v>159.13000000000002</c:v>
                </c:pt>
                <c:pt idx="7839">
                  <c:v>159.13000000000002</c:v>
                </c:pt>
                <c:pt idx="7840">
                  <c:v>159.94</c:v>
                </c:pt>
                <c:pt idx="7841">
                  <c:v>158.97</c:v>
                </c:pt>
                <c:pt idx="7842">
                  <c:v>161.12</c:v>
                </c:pt>
                <c:pt idx="7843">
                  <c:v>167.69</c:v>
                </c:pt>
                <c:pt idx="7844">
                  <c:v>168.73</c:v>
                </c:pt>
                <c:pt idx="7845">
                  <c:v>172.17</c:v>
                </c:pt>
                <c:pt idx="7846">
                  <c:v>172.63</c:v>
                </c:pt>
                <c:pt idx="7847">
                  <c:v>172.31</c:v>
                </c:pt>
                <c:pt idx="7848">
                  <c:v>175.31</c:v>
                </c:pt>
                <c:pt idx="7849">
                  <c:v>170.48000000000002</c:v>
                </c:pt>
                <c:pt idx="7850">
                  <c:v>174.4</c:v>
                </c:pt>
                <c:pt idx="7851">
                  <c:v>171.43</c:v>
                </c:pt>
                <c:pt idx="7852">
                  <c:v>170.67999999999998</c:v>
                </c:pt>
                <c:pt idx="7853">
                  <c:v>169.99</c:v>
                </c:pt>
                <c:pt idx="7854">
                  <c:v>170.95</c:v>
                </c:pt>
                <c:pt idx="7855">
                  <c:v>171.5</c:v>
                </c:pt>
                <c:pt idx="7856">
                  <c:v>175.36999999999998</c:v>
                </c:pt>
                <c:pt idx="7857">
                  <c:v>173.54</c:v>
                </c:pt>
                <c:pt idx="7858">
                  <c:v>173.56</c:v>
                </c:pt>
                <c:pt idx="7859">
                  <c:v>173.56</c:v>
                </c:pt>
                <c:pt idx="7860">
                  <c:v>175.77</c:v>
                </c:pt>
                <c:pt idx="7861">
                  <c:v>175.06</c:v>
                </c:pt>
                <c:pt idx="7862">
                  <c:v>172.66</c:v>
                </c:pt>
                <c:pt idx="7863">
                  <c:v>171.39</c:v>
                </c:pt>
                <c:pt idx="7864">
                  <c:v>162.59</c:v>
                </c:pt>
                <c:pt idx="7865">
                  <c:v>163.86</c:v>
                </c:pt>
                <c:pt idx="7866">
                  <c:v>165.92</c:v>
                </c:pt>
                <c:pt idx="7867">
                  <c:v>164.13</c:v>
                </c:pt>
                <c:pt idx="7868">
                  <c:v>160.69999999999999</c:v>
                </c:pt>
                <c:pt idx="7869">
                  <c:v>164.13</c:v>
                </c:pt>
                <c:pt idx="7870">
                  <c:v>165.97000000000003</c:v>
                </c:pt>
                <c:pt idx="7871">
                  <c:v>169.15</c:v>
                </c:pt>
                <c:pt idx="7872">
                  <c:v>174.65</c:v>
                </c:pt>
                <c:pt idx="7873">
                  <c:v>179.26999999999998</c:v>
                </c:pt>
                <c:pt idx="7874">
                  <c:v>180.35999999999999</c:v>
                </c:pt>
                <c:pt idx="7875">
                  <c:v>176.16</c:v>
                </c:pt>
                <c:pt idx="7876">
                  <c:v>176.29000000000002</c:v>
                </c:pt>
                <c:pt idx="7877">
                  <c:v>176.76</c:v>
                </c:pt>
                <c:pt idx="7878">
                  <c:v>173.95000000000002</c:v>
                </c:pt>
                <c:pt idx="7879">
                  <c:v>171.26000000000002</c:v>
                </c:pt>
                <c:pt idx="7880">
                  <c:v>166.38</c:v>
                </c:pt>
                <c:pt idx="7881">
                  <c:v>171.21</c:v>
                </c:pt>
                <c:pt idx="7882">
                  <c:v>166.52</c:v>
                </c:pt>
                <c:pt idx="7883">
                  <c:v>167.5</c:v>
                </c:pt>
                <c:pt idx="7884">
                  <c:v>167.79</c:v>
                </c:pt>
                <c:pt idx="7885">
                  <c:v>166.35</c:v>
                </c:pt>
                <c:pt idx="7886">
                  <c:v>160.32000000000002</c:v>
                </c:pt>
                <c:pt idx="7887">
                  <c:v>160.65</c:v>
                </c:pt>
                <c:pt idx="7888">
                  <c:v>160.65</c:v>
                </c:pt>
                <c:pt idx="7889">
                  <c:v>159.32</c:v>
                </c:pt>
                <c:pt idx="7890">
                  <c:v>162.08000000000001</c:v>
                </c:pt>
                <c:pt idx="7891">
                  <c:v>158.42000000000002</c:v>
                </c:pt>
                <c:pt idx="7892">
                  <c:v>153.62</c:v>
                </c:pt>
                <c:pt idx="7893">
                  <c:v>148.46</c:v>
                </c:pt>
                <c:pt idx="7894">
                  <c:v>151.58000000000001</c:v>
                </c:pt>
                <c:pt idx="7895">
                  <c:v>152.01</c:v>
                </c:pt>
                <c:pt idx="7896">
                  <c:v>157.32999999999998</c:v>
                </c:pt>
                <c:pt idx="7897">
                  <c:v>155.85999999999999</c:v>
                </c:pt>
                <c:pt idx="7898">
                  <c:v>149.48000000000002</c:v>
                </c:pt>
                <c:pt idx="7899">
                  <c:v>146.18</c:v>
                </c:pt>
                <c:pt idx="7900">
                  <c:v>149.65</c:v>
                </c:pt>
                <c:pt idx="7901">
                  <c:v>146.91</c:v>
                </c:pt>
                <c:pt idx="7902">
                  <c:v>145.88</c:v>
                </c:pt>
                <c:pt idx="7903">
                  <c:v>147.51</c:v>
                </c:pt>
                <c:pt idx="7904">
                  <c:v>147.11999999999998</c:v>
                </c:pt>
                <c:pt idx="7905">
                  <c:v>148.08000000000001</c:v>
                </c:pt>
                <c:pt idx="7906">
                  <c:v>147.77999999999997</c:v>
                </c:pt>
                <c:pt idx="7907">
                  <c:v>148.30999999999997</c:v>
                </c:pt>
                <c:pt idx="7908">
                  <c:v>145.21</c:v>
                </c:pt>
                <c:pt idx="7909">
                  <c:v>146.29000000000002</c:v>
                </c:pt>
                <c:pt idx="7910">
                  <c:v>146.43</c:v>
                </c:pt>
                <c:pt idx="7911">
                  <c:v>142.94</c:v>
                </c:pt>
                <c:pt idx="7912">
                  <c:v>142.97</c:v>
                </c:pt>
                <c:pt idx="7913">
                  <c:v>152.24</c:v>
                </c:pt>
                <c:pt idx="7914">
                  <c:v>154.68</c:v>
                </c:pt>
                <c:pt idx="7915">
                  <c:v>155.78</c:v>
                </c:pt>
                <c:pt idx="7916">
                  <c:v>154.63</c:v>
                </c:pt>
                <c:pt idx="7917">
                  <c:v>159.06</c:v>
                </c:pt>
                <c:pt idx="7918">
                  <c:v>166.06</c:v>
                </c:pt>
                <c:pt idx="7919">
                  <c:v>168.31</c:v>
                </c:pt>
                <c:pt idx="7920">
                  <c:v>172.9</c:v>
                </c:pt>
                <c:pt idx="7921">
                  <c:v>169.76</c:v>
                </c:pt>
                <c:pt idx="7922">
                  <c:v>165.16</c:v>
                </c:pt>
                <c:pt idx="7923">
                  <c:v>170.88</c:v>
                </c:pt>
                <c:pt idx="7924">
                  <c:v>172.68</c:v>
                </c:pt>
                <c:pt idx="7925">
                  <c:v>169.23</c:v>
                </c:pt>
                <c:pt idx="7926">
                  <c:v>179.32</c:v>
                </c:pt>
                <c:pt idx="7927">
                  <c:v>176.92</c:v>
                </c:pt>
                <c:pt idx="7928">
                  <c:v>176.09</c:v>
                </c:pt>
                <c:pt idx="7929">
                  <c:v>176.09</c:v>
                </c:pt>
                <c:pt idx="7930">
                  <c:v>187.7</c:v>
                </c:pt>
                <c:pt idx="7931">
                  <c:v>182.22</c:v>
                </c:pt>
                <c:pt idx="7932">
                  <c:v>181.79000000000002</c:v>
                </c:pt>
                <c:pt idx="7933">
                  <c:v>183.49</c:v>
                </c:pt>
                <c:pt idx="7934">
                  <c:v>182.79000000000002</c:v>
                </c:pt>
                <c:pt idx="7935">
                  <c:v>184.87999999999997</c:v>
                </c:pt>
                <c:pt idx="7936">
                  <c:v>180.35999999999999</c:v>
                </c:pt>
                <c:pt idx="7937">
                  <c:v>178.93</c:v>
                </c:pt>
                <c:pt idx="7938">
                  <c:v>187.01000000000002</c:v>
                </c:pt>
                <c:pt idx="7939">
                  <c:v>190</c:v>
                </c:pt>
                <c:pt idx="7940">
                  <c:v>186.28</c:v>
                </c:pt>
                <c:pt idx="7941">
                  <c:v>190.21</c:v>
                </c:pt>
                <c:pt idx="7942">
                  <c:v>186.68999999999997</c:v>
                </c:pt>
                <c:pt idx="7943">
                  <c:v>185.94000000000003</c:v>
                </c:pt>
                <c:pt idx="7944">
                  <c:v>191.97000000000003</c:v>
                </c:pt>
                <c:pt idx="7945">
                  <c:v>192.33</c:v>
                </c:pt>
                <c:pt idx="7946">
                  <c:v>204.63</c:v>
                </c:pt>
                <c:pt idx="7947">
                  <c:v>208.76999999999998</c:v>
                </c:pt>
                <c:pt idx="7948">
                  <c:v>216.34000000000003</c:v>
                </c:pt>
                <c:pt idx="7949">
                  <c:v>215.26999999999998</c:v>
                </c:pt>
                <c:pt idx="7950">
                  <c:v>220.35</c:v>
                </c:pt>
                <c:pt idx="7951">
                  <c:v>215.63999999999996</c:v>
                </c:pt>
                <c:pt idx="7952">
                  <c:v>212.07000000000002</c:v>
                </c:pt>
                <c:pt idx="7953">
                  <c:v>213.03</c:v>
                </c:pt>
                <c:pt idx="7954">
                  <c:v>212.51000000000002</c:v>
                </c:pt>
                <c:pt idx="7955">
                  <c:v>212.19</c:v>
                </c:pt>
                <c:pt idx="7956">
                  <c:v>214.01000000000005</c:v>
                </c:pt>
                <c:pt idx="7957">
                  <c:v>214.01000000000005</c:v>
                </c:pt>
                <c:pt idx="7958">
                  <c:v>234.43</c:v>
                </c:pt>
                <c:pt idx="7959">
                  <c:v>227.65000000000003</c:v>
                </c:pt>
                <c:pt idx="7960">
                  <c:v>226.7</c:v>
                </c:pt>
                <c:pt idx="7961">
                  <c:v>227.26999999999998</c:v>
                </c:pt>
                <c:pt idx="7962">
                  <c:v>224.29999999999998</c:v>
                </c:pt>
                <c:pt idx="7963">
                  <c:v>224.31</c:v>
                </c:pt>
                <c:pt idx="7964">
                  <c:v>221.02999999999997</c:v>
                </c:pt>
                <c:pt idx="7965">
                  <c:v>220.89</c:v>
                </c:pt>
                <c:pt idx="7966">
                  <c:v>219.01999999999998</c:v>
                </c:pt>
                <c:pt idx="7967">
                  <c:v>222.58</c:v>
                </c:pt>
                <c:pt idx="7968">
                  <c:v>218.57000000000002</c:v>
                </c:pt>
                <c:pt idx="7969">
                  <c:v>217.83</c:v>
                </c:pt>
                <c:pt idx="7970">
                  <c:v>219.88000000000002</c:v>
                </c:pt>
                <c:pt idx="7971">
                  <c:v>223.99</c:v>
                </c:pt>
                <c:pt idx="7972">
                  <c:v>225.06000000000003</c:v>
                </c:pt>
                <c:pt idx="7973">
                  <c:v>224.97000000000003</c:v>
                </c:pt>
                <c:pt idx="7974">
                  <c:v>228.56</c:v>
                </c:pt>
                <c:pt idx="7975">
                  <c:v>229.74</c:v>
                </c:pt>
                <c:pt idx="7976">
                  <c:v>226.73000000000002</c:v>
                </c:pt>
                <c:pt idx="7977">
                  <c:v>238.13</c:v>
                </c:pt>
                <c:pt idx="7978">
                  <c:v>229.85999999999999</c:v>
                </c:pt>
                <c:pt idx="7979">
                  <c:v>233.19</c:v>
                </c:pt>
                <c:pt idx="7980">
                  <c:v>233.67</c:v>
                </c:pt>
                <c:pt idx="7981">
                  <c:v>229.71000000000004</c:v>
                </c:pt>
                <c:pt idx="7982">
                  <c:v>228.76</c:v>
                </c:pt>
                <c:pt idx="7983">
                  <c:v>227.66000000000003</c:v>
                </c:pt>
                <c:pt idx="7984">
                  <c:v>231.47000000000003</c:v>
                </c:pt>
                <c:pt idx="7985">
                  <c:v>238.89999999999998</c:v>
                </c:pt>
                <c:pt idx="7986">
                  <c:v>238.75000000000003</c:v>
                </c:pt>
                <c:pt idx="7987">
                  <c:v>242.01999999999998</c:v>
                </c:pt>
                <c:pt idx="7988">
                  <c:v>248.65</c:v>
                </c:pt>
                <c:pt idx="7989">
                  <c:v>252.95999999999998</c:v>
                </c:pt>
                <c:pt idx="7990">
                  <c:v>247.54</c:v>
                </c:pt>
                <c:pt idx="7991">
                  <c:v>252.61999999999998</c:v>
                </c:pt>
                <c:pt idx="7992">
                  <c:v>249.66999999999996</c:v>
                </c:pt>
                <c:pt idx="7993">
                  <c:v>243.85</c:v>
                </c:pt>
                <c:pt idx="7994">
                  <c:v>242.13</c:v>
                </c:pt>
                <c:pt idx="7995">
                  <c:v>235.27</c:v>
                </c:pt>
                <c:pt idx="7996">
                  <c:v>237.06</c:v>
                </c:pt>
                <c:pt idx="7997">
                  <c:v>236.70000000000005</c:v>
                </c:pt>
                <c:pt idx="7998">
                  <c:v>238.52</c:v>
                </c:pt>
                <c:pt idx="7999">
                  <c:v>238.52</c:v>
                </c:pt>
                <c:pt idx="8000">
                  <c:v>244.31000000000003</c:v>
                </c:pt>
                <c:pt idx="8001">
                  <c:v>242.65999999999997</c:v>
                </c:pt>
                <c:pt idx="8002">
                  <c:v>247.6</c:v>
                </c:pt>
                <c:pt idx="8003">
                  <c:v>247.97000000000003</c:v>
                </c:pt>
                <c:pt idx="8004">
                  <c:v>246.93</c:v>
                </c:pt>
                <c:pt idx="8005">
                  <c:v>249.36</c:v>
                </c:pt>
                <c:pt idx="8006">
                  <c:v>246.93</c:v>
                </c:pt>
                <c:pt idx="8007">
                  <c:v>246.64999999999998</c:v>
                </c:pt>
                <c:pt idx="8008">
                  <c:v>245.33999999999997</c:v>
                </c:pt>
                <c:pt idx="8009">
                  <c:v>247.73000000000002</c:v>
                </c:pt>
                <c:pt idx="8010">
                  <c:v>247.58</c:v>
                </c:pt>
                <c:pt idx="8011">
                  <c:v>236.72000000000003</c:v>
                </c:pt>
                <c:pt idx="8012">
                  <c:v>241.72000000000003</c:v>
                </c:pt>
                <c:pt idx="8013">
                  <c:v>240.32999999999998</c:v>
                </c:pt>
                <c:pt idx="8014">
                  <c:v>236.95</c:v>
                </c:pt>
                <c:pt idx="8015">
                  <c:v>232.89999999999998</c:v>
                </c:pt>
                <c:pt idx="8016">
                  <c:v>228.78000000000003</c:v>
                </c:pt>
                <c:pt idx="8017">
                  <c:v>230.96</c:v>
                </c:pt>
                <c:pt idx="8018">
                  <c:v>229.21000000000004</c:v>
                </c:pt>
                <c:pt idx="8019">
                  <c:v>229.31999999999996</c:v>
                </c:pt>
                <c:pt idx="8020">
                  <c:v>232.13</c:v>
                </c:pt>
                <c:pt idx="8021">
                  <c:v>230.04000000000002</c:v>
                </c:pt>
                <c:pt idx="8022">
                  <c:v>229.55</c:v>
                </c:pt>
                <c:pt idx="8023">
                  <c:v>231.55</c:v>
                </c:pt>
                <c:pt idx="8024">
                  <c:v>228.53</c:v>
                </c:pt>
                <c:pt idx="8025">
                  <c:v>225.09</c:v>
                </c:pt>
                <c:pt idx="8026">
                  <c:v>230.57</c:v>
                </c:pt>
                <c:pt idx="8027">
                  <c:v>233.98</c:v>
                </c:pt>
                <c:pt idx="8028">
                  <c:v>233.70000000000002</c:v>
                </c:pt>
                <c:pt idx="8029">
                  <c:v>233.70000000000002</c:v>
                </c:pt>
                <c:pt idx="8030">
                  <c:v>237.32999999999998</c:v>
                </c:pt>
                <c:pt idx="8031">
                  <c:v>233.3</c:v>
                </c:pt>
                <c:pt idx="8032">
                  <c:v>227.90999999999997</c:v>
                </c:pt>
                <c:pt idx="8033">
                  <c:v>226.71</c:v>
                </c:pt>
                <c:pt idx="8034">
                  <c:v>229.07999999999998</c:v>
                </c:pt>
                <c:pt idx="8035">
                  <c:v>222.18999999999997</c:v>
                </c:pt>
                <c:pt idx="8036">
                  <c:v>219.48</c:v>
                </c:pt>
                <c:pt idx="8037">
                  <c:v>221.69000000000003</c:v>
                </c:pt>
                <c:pt idx="8038">
                  <c:v>220.98999999999998</c:v>
                </c:pt>
                <c:pt idx="8039">
                  <c:v>222.01999999999998</c:v>
                </c:pt>
                <c:pt idx="8040">
                  <c:v>219.07000000000002</c:v>
                </c:pt>
                <c:pt idx="8041">
                  <c:v>222.51</c:v>
                </c:pt>
                <c:pt idx="8042">
                  <c:v>224.91999999999996</c:v>
                </c:pt>
                <c:pt idx="8043">
                  <c:v>231.27</c:v>
                </c:pt>
                <c:pt idx="8044">
                  <c:v>230.22</c:v>
                </c:pt>
                <c:pt idx="8045">
                  <c:v>236.82</c:v>
                </c:pt>
                <c:pt idx="8046">
                  <c:v>235.25</c:v>
                </c:pt>
                <c:pt idx="8047">
                  <c:v>231.82</c:v>
                </c:pt>
                <c:pt idx="8048">
                  <c:v>243.79</c:v>
                </c:pt>
                <c:pt idx="8049">
                  <c:v>243.79</c:v>
                </c:pt>
                <c:pt idx="8050">
                  <c:v>244.69000000000003</c:v>
                </c:pt>
                <c:pt idx="8051">
                  <c:v>240.16000000000003</c:v>
                </c:pt>
                <c:pt idx="8052">
                  <c:v>240</c:v>
                </c:pt>
                <c:pt idx="8053">
                  <c:v>241.31</c:v>
                </c:pt>
                <c:pt idx="8054">
                  <c:v>238.76</c:v>
                </c:pt>
                <c:pt idx="8055">
                  <c:v>242.06000000000003</c:v>
                </c:pt>
                <c:pt idx="8056">
                  <c:v>252.45000000000002</c:v>
                </c:pt>
                <c:pt idx="8057">
                  <c:v>251.40000000000003</c:v>
                </c:pt>
                <c:pt idx="8058">
                  <c:v>246.43</c:v>
                </c:pt>
                <c:pt idx="8059">
                  <c:v>244.97999999999996</c:v>
                </c:pt>
                <c:pt idx="8060">
                  <c:v>241.84</c:v>
                </c:pt>
                <c:pt idx="8061">
                  <c:v>245.18999999999997</c:v>
                </c:pt>
                <c:pt idx="8062">
                  <c:v>245.18999999999997</c:v>
                </c:pt>
                <c:pt idx="8063">
                  <c:v>246.30999999999997</c:v>
                </c:pt>
                <c:pt idx="8064">
                  <c:v>250.97</c:v>
                </c:pt>
                <c:pt idx="8065">
                  <c:v>249.7</c:v>
                </c:pt>
                <c:pt idx="8066">
                  <c:v>254.47000000000003</c:v>
                </c:pt>
                <c:pt idx="8067">
                  <c:v>257.03000000000003</c:v>
                </c:pt>
                <c:pt idx="8068">
                  <c:v>255.36999999999998</c:v>
                </c:pt>
                <c:pt idx="8069">
                  <c:v>254.12</c:v>
                </c:pt>
                <c:pt idx="8070">
                  <c:v>250.28</c:v>
                </c:pt>
                <c:pt idx="8071">
                  <c:v>254.76999999999998</c:v>
                </c:pt>
                <c:pt idx="8072">
                  <c:v>255.54000000000002</c:v>
                </c:pt>
                <c:pt idx="8073">
                  <c:v>254.04000000000005</c:v>
                </c:pt>
                <c:pt idx="8074">
                  <c:v>254.81000000000003</c:v>
                </c:pt>
                <c:pt idx="8075">
                  <c:v>251.7</c:v>
                </c:pt>
                <c:pt idx="8076">
                  <c:v>256.07</c:v>
                </c:pt>
                <c:pt idx="8077">
                  <c:v>256.53000000000003</c:v>
                </c:pt>
                <c:pt idx="8078">
                  <c:v>251.29999999999998</c:v>
                </c:pt>
                <c:pt idx="8079">
                  <c:v>254.4</c:v>
                </c:pt>
                <c:pt idx="8080">
                  <c:v>258.23</c:v>
                </c:pt>
                <c:pt idx="8081">
                  <c:v>258.23</c:v>
                </c:pt>
                <c:pt idx="8082">
                  <c:v>258.34999999999997</c:v>
                </c:pt>
                <c:pt idx="8083">
                  <c:v>261.26</c:v>
                </c:pt>
                <c:pt idx="8084">
                  <c:v>259.08</c:v>
                </c:pt>
                <c:pt idx="8085">
                  <c:v>264.83</c:v>
                </c:pt>
                <c:pt idx="8086">
                  <c:v>264.83</c:v>
                </c:pt>
                <c:pt idx="8087">
                  <c:v>260.89</c:v>
                </c:pt>
                <c:pt idx="8088">
                  <c:v>259.83</c:v>
                </c:pt>
                <c:pt idx="8089">
                  <c:v>256.49</c:v>
                </c:pt>
                <c:pt idx="8090">
                  <c:v>254.81999999999996</c:v>
                </c:pt>
                <c:pt idx="8091">
                  <c:v>256.44</c:v>
                </c:pt>
                <c:pt idx="8092">
                  <c:v>253.59999999999997</c:v>
                </c:pt>
                <c:pt idx="8093">
                  <c:v>248.8</c:v>
                </c:pt>
                <c:pt idx="8094">
                  <c:v>246.97</c:v>
                </c:pt>
                <c:pt idx="8095">
                  <c:v>249.26999999999998</c:v>
                </c:pt>
                <c:pt idx="8096">
                  <c:v>250.07000000000002</c:v>
                </c:pt>
                <c:pt idx="8097">
                  <c:v>245.88</c:v>
                </c:pt>
                <c:pt idx="8098">
                  <c:v>244.82</c:v>
                </c:pt>
                <c:pt idx="8099">
                  <c:v>244.82</c:v>
                </c:pt>
                <c:pt idx="8100">
                  <c:v>245.30999999999997</c:v>
                </c:pt>
                <c:pt idx="8101">
                  <c:v>246.56000000000003</c:v>
                </c:pt>
                <c:pt idx="8102">
                  <c:v>241.76000000000002</c:v>
                </c:pt>
                <c:pt idx="8103">
                  <c:v>237.94999999999996</c:v>
                </c:pt>
                <c:pt idx="8104">
                  <c:v>240.81</c:v>
                </c:pt>
                <c:pt idx="8105">
                  <c:v>240.89000000000001</c:v>
                </c:pt>
                <c:pt idx="8106">
                  <c:v>232.51999999999998</c:v>
                </c:pt>
                <c:pt idx="8107">
                  <c:v>235.13000000000002</c:v>
                </c:pt>
                <c:pt idx="8108">
                  <c:v>231.63</c:v>
                </c:pt>
                <c:pt idx="8109">
                  <c:v>228.18999999999997</c:v>
                </c:pt>
                <c:pt idx="8110">
                  <c:v>231.76000000000002</c:v>
                </c:pt>
                <c:pt idx="8111">
                  <c:v>235.57999999999998</c:v>
                </c:pt>
                <c:pt idx="8112">
                  <c:v>238.07</c:v>
                </c:pt>
                <c:pt idx="8113">
                  <c:v>237.95000000000002</c:v>
                </c:pt>
                <c:pt idx="8114">
                  <c:v>236.00999999999996</c:v>
                </c:pt>
                <c:pt idx="8115">
                  <c:v>239.39</c:v>
                </c:pt>
                <c:pt idx="8116">
                  <c:v>242.18</c:v>
                </c:pt>
                <c:pt idx="8117">
                  <c:v>242.10000000000002</c:v>
                </c:pt>
                <c:pt idx="8118">
                  <c:v>243.21</c:v>
                </c:pt>
                <c:pt idx="8119">
                  <c:v>243.21</c:v>
                </c:pt>
                <c:pt idx="8120">
                  <c:v>240.84000000000003</c:v>
                </c:pt>
                <c:pt idx="8121">
                  <c:v>242.46999999999997</c:v>
                </c:pt>
                <c:pt idx="8122">
                  <c:v>243.24000000000004</c:v>
                </c:pt>
                <c:pt idx="8123">
                  <c:v>241.67999999999998</c:v>
                </c:pt>
                <c:pt idx="8124">
                  <c:v>242.01000000000002</c:v>
                </c:pt>
                <c:pt idx="8125">
                  <c:v>238.83</c:v>
                </c:pt>
                <c:pt idx="8126">
                  <c:v>234.09999999999997</c:v>
                </c:pt>
                <c:pt idx="8127">
                  <c:v>231.81000000000003</c:v>
                </c:pt>
                <c:pt idx="8128">
                  <c:v>233.06999999999996</c:v>
                </c:pt>
                <c:pt idx="8129">
                  <c:v>229.99999999999997</c:v>
                </c:pt>
                <c:pt idx="8130">
                  <c:v>236.48000000000002</c:v>
                </c:pt>
                <c:pt idx="8131">
                  <c:v>237.17999999999998</c:v>
                </c:pt>
                <c:pt idx="8132">
                  <c:v>239.61999999999998</c:v>
                </c:pt>
                <c:pt idx="8133">
                  <c:v>241.86</c:v>
                </c:pt>
                <c:pt idx="8134">
                  <c:v>241.15000000000003</c:v>
                </c:pt>
                <c:pt idx="8135">
                  <c:v>239.82999999999998</c:v>
                </c:pt>
                <c:pt idx="8136">
                  <c:v>236.82</c:v>
                </c:pt>
                <c:pt idx="8137">
                  <c:v>230.66</c:v>
                </c:pt>
                <c:pt idx="8138">
                  <c:v>231.19</c:v>
                </c:pt>
                <c:pt idx="8139">
                  <c:v>233.35</c:v>
                </c:pt>
                <c:pt idx="8140">
                  <c:v>232.56</c:v>
                </c:pt>
                <c:pt idx="8141">
                  <c:v>235.29999999999998</c:v>
                </c:pt>
                <c:pt idx="8142">
                  <c:v>235.18999999999997</c:v>
                </c:pt>
                <c:pt idx="8143">
                  <c:v>231.80999999999997</c:v>
                </c:pt>
                <c:pt idx="8144">
                  <c:v>229.51999999999998</c:v>
                </c:pt>
                <c:pt idx="8145">
                  <c:v>232.30000000000004</c:v>
                </c:pt>
                <c:pt idx="8146">
                  <c:v>225.01</c:v>
                </c:pt>
                <c:pt idx="8147">
                  <c:v>223.53</c:v>
                </c:pt>
                <c:pt idx="8148">
                  <c:v>227.12000000000003</c:v>
                </c:pt>
                <c:pt idx="8149">
                  <c:v>229.97</c:v>
                </c:pt>
                <c:pt idx="8150">
                  <c:v>232.24</c:v>
                </c:pt>
                <c:pt idx="8151">
                  <c:v>235.06</c:v>
                </c:pt>
                <c:pt idx="8152">
                  <c:v>234.32</c:v>
                </c:pt>
                <c:pt idx="8153">
                  <c:v>231</c:v>
                </c:pt>
                <c:pt idx="8154">
                  <c:v>230.49999999999997</c:v>
                </c:pt>
                <c:pt idx="8155">
                  <c:v>228.59000000000003</c:v>
                </c:pt>
                <c:pt idx="8156">
                  <c:v>232.67</c:v>
                </c:pt>
                <c:pt idx="8157">
                  <c:v>229.63</c:v>
                </c:pt>
                <c:pt idx="8158">
                  <c:v>226.96999999999997</c:v>
                </c:pt>
                <c:pt idx="8159">
                  <c:v>228.01999999999998</c:v>
                </c:pt>
                <c:pt idx="8160">
                  <c:v>226.13</c:v>
                </c:pt>
                <c:pt idx="8161">
                  <c:v>226.12</c:v>
                </c:pt>
                <c:pt idx="8162">
                  <c:v>232.63</c:v>
                </c:pt>
                <c:pt idx="8163">
                  <c:v>232.63</c:v>
                </c:pt>
                <c:pt idx="8164">
                  <c:v>232.39000000000001</c:v>
                </c:pt>
                <c:pt idx="8165">
                  <c:v>231.12000000000003</c:v>
                </c:pt>
                <c:pt idx="8166">
                  <c:v>225.69</c:v>
                </c:pt>
                <c:pt idx="8167">
                  <c:v>224.26999999999998</c:v>
                </c:pt>
                <c:pt idx="8168">
                  <c:v>223.23</c:v>
                </c:pt>
                <c:pt idx="8169">
                  <c:v>226.85999999999999</c:v>
                </c:pt>
                <c:pt idx="8170">
                  <c:v>225.35</c:v>
                </c:pt>
                <c:pt idx="8171">
                  <c:v>223.55</c:v>
                </c:pt>
                <c:pt idx="8172">
                  <c:v>220.67999999999998</c:v>
                </c:pt>
                <c:pt idx="8173">
                  <c:v>216.18999999999997</c:v>
                </c:pt>
                <c:pt idx="8174">
                  <c:v>218.82999999999998</c:v>
                </c:pt>
                <c:pt idx="8175">
                  <c:v>216.88</c:v>
                </c:pt>
                <c:pt idx="8176">
                  <c:v>218.9</c:v>
                </c:pt>
                <c:pt idx="8177">
                  <c:v>222.91999999999996</c:v>
                </c:pt>
                <c:pt idx="8178">
                  <c:v>224.03</c:v>
                </c:pt>
                <c:pt idx="8179">
                  <c:v>226.61</c:v>
                </c:pt>
                <c:pt idx="8180">
                  <c:v>222.99</c:v>
                </c:pt>
                <c:pt idx="8181">
                  <c:v>217.57</c:v>
                </c:pt>
                <c:pt idx="8182">
                  <c:v>213.83999999999997</c:v>
                </c:pt>
                <c:pt idx="8183">
                  <c:v>216.42000000000002</c:v>
                </c:pt>
                <c:pt idx="8184">
                  <c:v>220.18000000000004</c:v>
                </c:pt>
                <c:pt idx="8185">
                  <c:v>217.60000000000002</c:v>
                </c:pt>
                <c:pt idx="8186">
                  <c:v>219.34</c:v>
                </c:pt>
                <c:pt idx="8187">
                  <c:v>220.73000000000002</c:v>
                </c:pt>
                <c:pt idx="8188">
                  <c:v>218.96999999999997</c:v>
                </c:pt>
                <c:pt idx="8189">
                  <c:v>218.96999999999997</c:v>
                </c:pt>
                <c:pt idx="8190">
                  <c:v>216.98</c:v>
                </c:pt>
                <c:pt idx="8191">
                  <c:v>207.78999999999996</c:v>
                </c:pt>
                <c:pt idx="8192">
                  <c:v>208.94</c:v>
                </c:pt>
                <c:pt idx="8193">
                  <c:v>210.29</c:v>
                </c:pt>
                <c:pt idx="8194">
                  <c:v>213.98999999999998</c:v>
                </c:pt>
                <c:pt idx="8195">
                  <c:v>219.98000000000002</c:v>
                </c:pt>
                <c:pt idx="8196">
                  <c:v>221.13</c:v>
                </c:pt>
                <c:pt idx="8197">
                  <c:v>220.33999999999997</c:v>
                </c:pt>
                <c:pt idx="8198">
                  <c:v>218.81</c:v>
                </c:pt>
                <c:pt idx="8199">
                  <c:v>218.44</c:v>
                </c:pt>
                <c:pt idx="8200">
                  <c:v>220.51</c:v>
                </c:pt>
                <c:pt idx="8201">
                  <c:v>220.85000000000002</c:v>
                </c:pt>
                <c:pt idx="8202">
                  <c:v>215.81</c:v>
                </c:pt>
                <c:pt idx="8203">
                  <c:v>215.39999999999998</c:v>
                </c:pt>
                <c:pt idx="8204">
                  <c:v>212.95000000000002</c:v>
                </c:pt>
                <c:pt idx="8205">
                  <c:v>217.26000000000002</c:v>
                </c:pt>
                <c:pt idx="8206">
                  <c:v>214.09000000000003</c:v>
                </c:pt>
                <c:pt idx="8207">
                  <c:v>217.29000000000002</c:v>
                </c:pt>
                <c:pt idx="8208">
                  <c:v>214.90999999999997</c:v>
                </c:pt>
                <c:pt idx="8209">
                  <c:v>216.18</c:v>
                </c:pt>
                <c:pt idx="8210">
                  <c:v>212.17999999999998</c:v>
                </c:pt>
                <c:pt idx="8211">
                  <c:v>207.88000000000002</c:v>
                </c:pt>
                <c:pt idx="8212">
                  <c:v>206.59</c:v>
                </c:pt>
                <c:pt idx="8213">
                  <c:v>207.32999999999998</c:v>
                </c:pt>
                <c:pt idx="8214">
                  <c:v>207.37</c:v>
                </c:pt>
                <c:pt idx="8215">
                  <c:v>210.02</c:v>
                </c:pt>
                <c:pt idx="8216">
                  <c:v>214.60999999999996</c:v>
                </c:pt>
                <c:pt idx="8217">
                  <c:v>213.24</c:v>
                </c:pt>
                <c:pt idx="8218">
                  <c:v>213.24</c:v>
                </c:pt>
                <c:pt idx="8219">
                  <c:v>209.91</c:v>
                </c:pt>
                <c:pt idx="8220">
                  <c:v>205.17</c:v>
                </c:pt>
                <c:pt idx="8221">
                  <c:v>207.42</c:v>
                </c:pt>
                <c:pt idx="8222">
                  <c:v>208.17999999999998</c:v>
                </c:pt>
                <c:pt idx="8223">
                  <c:v>206.80999999999997</c:v>
                </c:pt>
                <c:pt idx="8224">
                  <c:v>208.69</c:v>
                </c:pt>
                <c:pt idx="8225">
                  <c:v>207.09</c:v>
                </c:pt>
                <c:pt idx="8226">
                  <c:v>204.20999999999995</c:v>
                </c:pt>
                <c:pt idx="8227">
                  <c:v>200.22000000000003</c:v>
                </c:pt>
                <c:pt idx="8228">
                  <c:v>200.32000000000002</c:v>
                </c:pt>
                <c:pt idx="8229">
                  <c:v>197.75</c:v>
                </c:pt>
                <c:pt idx="8230">
                  <c:v>198.85000000000002</c:v>
                </c:pt>
                <c:pt idx="8231">
                  <c:v>199.8</c:v>
                </c:pt>
                <c:pt idx="8232">
                  <c:v>201.07</c:v>
                </c:pt>
                <c:pt idx="8233">
                  <c:v>197.78</c:v>
                </c:pt>
                <c:pt idx="8234">
                  <c:v>198.53</c:v>
                </c:pt>
                <c:pt idx="8235">
                  <c:v>192.08000000000004</c:v>
                </c:pt>
                <c:pt idx="8236">
                  <c:v>200.17999999999998</c:v>
                </c:pt>
                <c:pt idx="8237">
                  <c:v>203.01999999999998</c:v>
                </c:pt>
                <c:pt idx="8238">
                  <c:v>202.02</c:v>
                </c:pt>
                <c:pt idx="8239">
                  <c:v>201.73000000000002</c:v>
                </c:pt>
                <c:pt idx="8240">
                  <c:v>202.2</c:v>
                </c:pt>
                <c:pt idx="8241">
                  <c:v>201.44000000000003</c:v>
                </c:pt>
                <c:pt idx="8242">
                  <c:v>198.29</c:v>
                </c:pt>
                <c:pt idx="8243">
                  <c:v>197.61</c:v>
                </c:pt>
                <c:pt idx="8244">
                  <c:v>198.74000000000004</c:v>
                </c:pt>
                <c:pt idx="8245">
                  <c:v>201.71</c:v>
                </c:pt>
                <c:pt idx="8246">
                  <c:v>200.46999999999997</c:v>
                </c:pt>
                <c:pt idx="8247">
                  <c:v>198.57</c:v>
                </c:pt>
                <c:pt idx="8248">
                  <c:v>193.23000000000002</c:v>
                </c:pt>
                <c:pt idx="8249">
                  <c:v>197.73000000000002</c:v>
                </c:pt>
                <c:pt idx="8250">
                  <c:v>197.24</c:v>
                </c:pt>
                <c:pt idx="8251">
                  <c:v>195.47</c:v>
                </c:pt>
                <c:pt idx="8252">
                  <c:v>193.92000000000002</c:v>
                </c:pt>
                <c:pt idx="8253">
                  <c:v>191.06</c:v>
                </c:pt>
                <c:pt idx="8254">
                  <c:v>188.20000000000002</c:v>
                </c:pt>
                <c:pt idx="8255">
                  <c:v>190.44</c:v>
                </c:pt>
                <c:pt idx="8256">
                  <c:v>184.54999999999998</c:v>
                </c:pt>
                <c:pt idx="8257">
                  <c:v>183.61</c:v>
                </c:pt>
                <c:pt idx="8258">
                  <c:v>185.49</c:v>
                </c:pt>
                <c:pt idx="8259">
                  <c:v>185.49</c:v>
                </c:pt>
                <c:pt idx="8260">
                  <c:v>189.74</c:v>
                </c:pt>
                <c:pt idx="8261">
                  <c:v>188.04</c:v>
                </c:pt>
                <c:pt idx="8262">
                  <c:v>191.8</c:v>
                </c:pt>
                <c:pt idx="8263">
                  <c:v>195.07999999999998</c:v>
                </c:pt>
                <c:pt idx="8264">
                  <c:v>194.33</c:v>
                </c:pt>
                <c:pt idx="8265">
                  <c:v>194.78</c:v>
                </c:pt>
                <c:pt idx="8266">
                  <c:v>197.35</c:v>
                </c:pt>
                <c:pt idx="8267">
                  <c:v>198.95999999999998</c:v>
                </c:pt>
                <c:pt idx="8268">
                  <c:v>205.03</c:v>
                </c:pt>
                <c:pt idx="8269">
                  <c:v>204.85000000000002</c:v>
                </c:pt>
                <c:pt idx="8270">
                  <c:v>205.62</c:v>
                </c:pt>
                <c:pt idx="8271">
                  <c:v>205.12</c:v>
                </c:pt>
                <c:pt idx="8272">
                  <c:v>205.38</c:v>
                </c:pt>
                <c:pt idx="8273">
                  <c:v>200.95999999999998</c:v>
                </c:pt>
                <c:pt idx="8274">
                  <c:v>201.48999999999998</c:v>
                </c:pt>
                <c:pt idx="8275">
                  <c:v>199.08999999999997</c:v>
                </c:pt>
                <c:pt idx="8276">
                  <c:v>197.70999999999998</c:v>
                </c:pt>
                <c:pt idx="8277">
                  <c:v>195.11</c:v>
                </c:pt>
                <c:pt idx="8278">
                  <c:v>195.28</c:v>
                </c:pt>
                <c:pt idx="8279">
                  <c:v>190.63000000000002</c:v>
                </c:pt>
                <c:pt idx="8280">
                  <c:v>192.18</c:v>
                </c:pt>
                <c:pt idx="8281">
                  <c:v>186.98000000000002</c:v>
                </c:pt>
                <c:pt idx="8282">
                  <c:v>190.12999999999997</c:v>
                </c:pt>
                <c:pt idx="8283">
                  <c:v>187.65</c:v>
                </c:pt>
                <c:pt idx="8284">
                  <c:v>188.78</c:v>
                </c:pt>
                <c:pt idx="8285">
                  <c:v>183.51000000000002</c:v>
                </c:pt>
                <c:pt idx="8286">
                  <c:v>187.3</c:v>
                </c:pt>
                <c:pt idx="8287">
                  <c:v>187.29999999999998</c:v>
                </c:pt>
                <c:pt idx="8288">
                  <c:v>185.65000000000003</c:v>
                </c:pt>
                <c:pt idx="8289">
                  <c:v>185.65000000000003</c:v>
                </c:pt>
                <c:pt idx="8290">
                  <c:v>182.95</c:v>
                </c:pt>
                <c:pt idx="8291">
                  <c:v>182.82000000000002</c:v>
                </c:pt>
                <c:pt idx="8292">
                  <c:v>181.26</c:v>
                </c:pt>
                <c:pt idx="8293">
                  <c:v>182.27</c:v>
                </c:pt>
                <c:pt idx="8294">
                  <c:v>184.04</c:v>
                </c:pt>
                <c:pt idx="8295">
                  <c:v>185.93</c:v>
                </c:pt>
                <c:pt idx="8296">
                  <c:v>185.82</c:v>
                </c:pt>
                <c:pt idx="8297">
                  <c:v>188.49</c:v>
                </c:pt>
                <c:pt idx="8298">
                  <c:v>188.26</c:v>
                </c:pt>
                <c:pt idx="8299">
                  <c:v>187.89000000000001</c:v>
                </c:pt>
                <c:pt idx="8300">
                  <c:v>190.23</c:v>
                </c:pt>
                <c:pt idx="8301">
                  <c:v>183.63</c:v>
                </c:pt>
                <c:pt idx="8302">
                  <c:v>183.65</c:v>
                </c:pt>
                <c:pt idx="8303">
                  <c:v>184.39000000000001</c:v>
                </c:pt>
                <c:pt idx="8304">
                  <c:v>183.11</c:v>
                </c:pt>
                <c:pt idx="8305">
                  <c:v>182.19</c:v>
                </c:pt>
                <c:pt idx="8306">
                  <c:v>182.07</c:v>
                </c:pt>
                <c:pt idx="8307">
                  <c:v>183.59</c:v>
                </c:pt>
                <c:pt idx="8308">
                  <c:v>179.91000000000003</c:v>
                </c:pt>
                <c:pt idx="8309">
                  <c:v>182.54999999999998</c:v>
                </c:pt>
                <c:pt idx="8310">
                  <c:v>182.54999999999998</c:v>
                </c:pt>
                <c:pt idx="8311">
                  <c:v>183.2</c:v>
                </c:pt>
                <c:pt idx="8312">
                  <c:v>182.46000000000004</c:v>
                </c:pt>
                <c:pt idx="8313">
                  <c:v>180.85000000000002</c:v>
                </c:pt>
                <c:pt idx="8314">
                  <c:v>183.19</c:v>
                </c:pt>
                <c:pt idx="8315">
                  <c:v>181.09000000000003</c:v>
                </c:pt>
                <c:pt idx="8316">
                  <c:v>183.89</c:v>
                </c:pt>
                <c:pt idx="8317">
                  <c:v>182.87</c:v>
                </c:pt>
                <c:pt idx="8318">
                  <c:v>180.89</c:v>
                </c:pt>
                <c:pt idx="8319">
                  <c:v>181.34</c:v>
                </c:pt>
                <c:pt idx="8320">
                  <c:v>173.73000000000002</c:v>
                </c:pt>
                <c:pt idx="8321">
                  <c:v>172.89999999999998</c:v>
                </c:pt>
                <c:pt idx="8322">
                  <c:v>172.89999999999998</c:v>
                </c:pt>
                <c:pt idx="8323">
                  <c:v>169.55</c:v>
                </c:pt>
                <c:pt idx="8324">
                  <c:v>173.89</c:v>
                </c:pt>
                <c:pt idx="8325">
                  <c:v>175.68</c:v>
                </c:pt>
                <c:pt idx="8326">
                  <c:v>172.45</c:v>
                </c:pt>
                <c:pt idx="8327">
                  <c:v>169.45000000000002</c:v>
                </c:pt>
                <c:pt idx="8328">
                  <c:v>166.32</c:v>
                </c:pt>
                <c:pt idx="8329">
                  <c:v>162.95000000000002</c:v>
                </c:pt>
                <c:pt idx="8330">
                  <c:v>160.12</c:v>
                </c:pt>
                <c:pt idx="8331">
                  <c:v>159.59000000000003</c:v>
                </c:pt>
                <c:pt idx="8332">
                  <c:v>156.19999999999999</c:v>
                </c:pt>
                <c:pt idx="8333">
                  <c:v>154.16</c:v>
                </c:pt>
                <c:pt idx="8334">
                  <c:v>154.17999999999998</c:v>
                </c:pt>
                <c:pt idx="8335">
                  <c:v>150.67999999999998</c:v>
                </c:pt>
                <c:pt idx="8336">
                  <c:v>151.86000000000001</c:v>
                </c:pt>
                <c:pt idx="8337">
                  <c:v>157.62</c:v>
                </c:pt>
                <c:pt idx="8338">
                  <c:v>152.38</c:v>
                </c:pt>
                <c:pt idx="8339">
                  <c:v>149.97000000000003</c:v>
                </c:pt>
                <c:pt idx="8340">
                  <c:v>152.21</c:v>
                </c:pt>
                <c:pt idx="8341">
                  <c:v>152.38999999999999</c:v>
                </c:pt>
                <c:pt idx="8342">
                  <c:v>152.38999999999999</c:v>
                </c:pt>
                <c:pt idx="8343">
                  <c:v>151.06</c:v>
                </c:pt>
                <c:pt idx="8344">
                  <c:v>149.43</c:v>
                </c:pt>
                <c:pt idx="8345">
                  <c:v>150.30000000000001</c:v>
                </c:pt>
                <c:pt idx="8346">
                  <c:v>150.66999999999999</c:v>
                </c:pt>
                <c:pt idx="8347">
                  <c:v>150.66999999999999</c:v>
                </c:pt>
                <c:pt idx="8348">
                  <c:v>144.58000000000001</c:v>
                </c:pt>
                <c:pt idx="8349">
                  <c:v>137.52000000000001</c:v>
                </c:pt>
                <c:pt idx="8350">
                  <c:v>131.51999999999998</c:v>
                </c:pt>
                <c:pt idx="8351">
                  <c:v>135.86000000000001</c:v>
                </c:pt>
                <c:pt idx="8352">
                  <c:v>141.28</c:v>
                </c:pt>
                <c:pt idx="8353">
                  <c:v>138.39000000000001</c:v>
                </c:pt>
                <c:pt idx="8354">
                  <c:v>136.20999999999998</c:v>
                </c:pt>
                <c:pt idx="8355">
                  <c:v>136.12</c:v>
                </c:pt>
                <c:pt idx="8356">
                  <c:v>135.46999999999997</c:v>
                </c:pt>
                <c:pt idx="8357">
                  <c:v>130.27000000000001</c:v>
                </c:pt>
                <c:pt idx="8358">
                  <c:v>135.32999999999998</c:v>
                </c:pt>
                <c:pt idx="8359">
                  <c:v>135.32999999999998</c:v>
                </c:pt>
                <c:pt idx="8360">
                  <c:v>129.66</c:v>
                </c:pt>
                <c:pt idx="8361">
                  <c:v>136.43</c:v>
                </c:pt>
                <c:pt idx="8362">
                  <c:v>134.57</c:v>
                </c:pt>
                <c:pt idx="8363">
                  <c:v>131.04</c:v>
                </c:pt>
                <c:pt idx="8364">
                  <c:v>131.34</c:v>
                </c:pt>
                <c:pt idx="8365">
                  <c:v>131.26000000000002</c:v>
                </c:pt>
                <c:pt idx="8366">
                  <c:v>125.52999999999999</c:v>
                </c:pt>
                <c:pt idx="8367">
                  <c:v>123.53999999999998</c:v>
                </c:pt>
                <c:pt idx="8368">
                  <c:v>119.19</c:v>
                </c:pt>
                <c:pt idx="8369">
                  <c:v>120.56</c:v>
                </c:pt>
                <c:pt idx="8370">
                  <c:v>128.36000000000001</c:v>
                </c:pt>
                <c:pt idx="8371">
                  <c:v>126.71000000000001</c:v>
                </c:pt>
                <c:pt idx="8372">
                  <c:v>130.06</c:v>
                </c:pt>
                <c:pt idx="8373">
                  <c:v>131.32000000000002</c:v>
                </c:pt>
                <c:pt idx="8374">
                  <c:v>132.58000000000001</c:v>
                </c:pt>
                <c:pt idx="8375">
                  <c:v>134.68</c:v>
                </c:pt>
                <c:pt idx="8376">
                  <c:v>135.33999999999997</c:v>
                </c:pt>
                <c:pt idx="8377">
                  <c:v>136.01999999999998</c:v>
                </c:pt>
                <c:pt idx="8378">
                  <c:v>140.92999999999998</c:v>
                </c:pt>
                <c:pt idx="8379">
                  <c:v>140.92999999999998</c:v>
                </c:pt>
                <c:pt idx="8380">
                  <c:v>147.64000000000001</c:v>
                </c:pt>
                <c:pt idx="8381">
                  <c:v>148.30000000000001</c:v>
                </c:pt>
                <c:pt idx="8382">
                  <c:v>149.67999999999998</c:v>
                </c:pt>
                <c:pt idx="8383">
                  <c:v>147.96</c:v>
                </c:pt>
                <c:pt idx="8384">
                  <c:v>145.56999999999996</c:v>
                </c:pt>
                <c:pt idx="8385">
                  <c:v>142.71</c:v>
                </c:pt>
                <c:pt idx="8386">
                  <c:v>136.61999999999998</c:v>
                </c:pt>
                <c:pt idx="8387">
                  <c:v>138.34</c:v>
                </c:pt>
                <c:pt idx="8388">
                  <c:v>137.46</c:v>
                </c:pt>
                <c:pt idx="8389">
                  <c:v>141.98999999999998</c:v>
                </c:pt>
                <c:pt idx="8390">
                  <c:v>144.07000000000002</c:v>
                </c:pt>
                <c:pt idx="8391">
                  <c:v>146.26000000000002</c:v>
                </c:pt>
                <c:pt idx="8392">
                  <c:v>147.65</c:v>
                </c:pt>
                <c:pt idx="8393">
                  <c:v>151.80000000000001</c:v>
                </c:pt>
                <c:pt idx="8394">
                  <c:v>149.9</c:v>
                </c:pt>
                <c:pt idx="8395">
                  <c:v>144.98000000000002</c:v>
                </c:pt>
                <c:pt idx="8396">
                  <c:v>142.83999999999997</c:v>
                </c:pt>
                <c:pt idx="8397">
                  <c:v>145.12</c:v>
                </c:pt>
                <c:pt idx="8398">
                  <c:v>145.69999999999999</c:v>
                </c:pt>
                <c:pt idx="8399">
                  <c:v>142.26</c:v>
                </c:pt>
                <c:pt idx="8400">
                  <c:v>137.91</c:v>
                </c:pt>
                <c:pt idx="8401">
                  <c:v>136.74</c:v>
                </c:pt>
                <c:pt idx="8402">
                  <c:v>135.93</c:v>
                </c:pt>
                <c:pt idx="8403">
                  <c:v>134.91</c:v>
                </c:pt>
                <c:pt idx="8404">
                  <c:v>134.28999999999996</c:v>
                </c:pt>
                <c:pt idx="8405">
                  <c:v>131.61000000000001</c:v>
                </c:pt>
                <c:pt idx="8406">
                  <c:v>132.27000000000001</c:v>
                </c:pt>
                <c:pt idx="8407">
                  <c:v>137.91999999999999</c:v>
                </c:pt>
                <c:pt idx="8408">
                  <c:v>136.71</c:v>
                </c:pt>
                <c:pt idx="8409">
                  <c:v>136.88</c:v>
                </c:pt>
                <c:pt idx="8410">
                  <c:v>136.79999999999998</c:v>
                </c:pt>
                <c:pt idx="8411">
                  <c:v>132.18</c:v>
                </c:pt>
                <c:pt idx="8412">
                  <c:v>137.21</c:v>
                </c:pt>
                <c:pt idx="8413">
                  <c:v>136.27000000000001</c:v>
                </c:pt>
                <c:pt idx="8414">
                  <c:v>139.91999999999999</c:v>
                </c:pt>
                <c:pt idx="8415">
                  <c:v>136.88999999999999</c:v>
                </c:pt>
                <c:pt idx="8416">
                  <c:v>137.29</c:v>
                </c:pt>
                <c:pt idx="8417">
                  <c:v>141.18</c:v>
                </c:pt>
                <c:pt idx="8418">
                  <c:v>139.13</c:v>
                </c:pt>
                <c:pt idx="8419">
                  <c:v>139.91999999999999</c:v>
                </c:pt>
                <c:pt idx="8420">
                  <c:v>138.64999999999998</c:v>
                </c:pt>
                <c:pt idx="8421">
                  <c:v>139.19999999999999</c:v>
                </c:pt>
                <c:pt idx="8422">
                  <c:v>140.57999999999998</c:v>
                </c:pt>
                <c:pt idx="8423">
                  <c:v>135.72</c:v>
                </c:pt>
                <c:pt idx="8424">
                  <c:v>136.94</c:v>
                </c:pt>
                <c:pt idx="8425">
                  <c:v>139.25</c:v>
                </c:pt>
                <c:pt idx="8426">
                  <c:v>143.42000000000002</c:v>
                </c:pt>
                <c:pt idx="8427">
                  <c:v>142.93</c:v>
                </c:pt>
                <c:pt idx="8428">
                  <c:v>140.44999999999999</c:v>
                </c:pt>
                <c:pt idx="8429">
                  <c:v>140.44999999999999</c:v>
                </c:pt>
                <c:pt idx="8430">
                  <c:v>144.24</c:v>
                </c:pt>
                <c:pt idx="8431">
                  <c:v>148.18000000000004</c:v>
                </c:pt>
                <c:pt idx="8432">
                  <c:v>146.47</c:v>
                </c:pt>
                <c:pt idx="8433">
                  <c:v>151.85000000000002</c:v>
                </c:pt>
                <c:pt idx="8434">
                  <c:v>154.49</c:v>
                </c:pt>
                <c:pt idx="8435">
                  <c:v>156.22999999999999</c:v>
                </c:pt>
                <c:pt idx="8436">
                  <c:v>160.80000000000001</c:v>
                </c:pt>
                <c:pt idx="8437">
                  <c:v>154.87</c:v>
                </c:pt>
                <c:pt idx="8438">
                  <c:v>157.59000000000003</c:v>
                </c:pt>
                <c:pt idx="8439">
                  <c:v>166.37</c:v>
                </c:pt>
                <c:pt idx="8440">
                  <c:v>165.28</c:v>
                </c:pt>
                <c:pt idx="8441">
                  <c:v>171.64000000000001</c:v>
                </c:pt>
                <c:pt idx="8442">
                  <c:v>168.60000000000002</c:v>
                </c:pt>
                <c:pt idx="8443">
                  <c:v>160.60999999999999</c:v>
                </c:pt>
                <c:pt idx="8444">
                  <c:v>165.7</c:v>
                </c:pt>
                <c:pt idx="8445">
                  <c:v>167.53000000000003</c:v>
                </c:pt>
                <c:pt idx="8446">
                  <c:v>166.29</c:v>
                </c:pt>
                <c:pt idx="8447">
                  <c:v>161.68</c:v>
                </c:pt>
                <c:pt idx="8448">
                  <c:v>159.50000000000003</c:v>
                </c:pt>
                <c:pt idx="8449">
                  <c:v>159.50000000000003</c:v>
                </c:pt>
                <c:pt idx="8450">
                  <c:v>152.67000000000004</c:v>
                </c:pt>
                <c:pt idx="8451">
                  <c:v>148</c:v>
                </c:pt>
                <c:pt idx="8452">
                  <c:v>150.66</c:v>
                </c:pt>
                <c:pt idx="8453">
                  <c:v>151.61000000000001</c:v>
                </c:pt>
                <c:pt idx="8454">
                  <c:v>153.47000000000003</c:v>
                </c:pt>
                <c:pt idx="8455">
                  <c:v>160.97000000000003</c:v>
                </c:pt>
                <c:pt idx="8456">
                  <c:v>169.17</c:v>
                </c:pt>
                <c:pt idx="8457">
                  <c:v>164.63</c:v>
                </c:pt>
                <c:pt idx="8458">
                  <c:v>169.89000000000001</c:v>
                </c:pt>
                <c:pt idx="8459">
                  <c:v>170.16</c:v>
                </c:pt>
                <c:pt idx="8460">
                  <c:v>172.15000000000003</c:v>
                </c:pt>
                <c:pt idx="8461">
                  <c:v>175.88</c:v>
                </c:pt>
                <c:pt idx="8462">
                  <c:v>166.41000000000003</c:v>
                </c:pt>
                <c:pt idx="8463">
                  <c:v>166.62</c:v>
                </c:pt>
                <c:pt idx="8464">
                  <c:v>165.44</c:v>
                </c:pt>
                <c:pt idx="8465">
                  <c:v>162.38</c:v>
                </c:pt>
                <c:pt idx="8466">
                  <c:v>166.73</c:v>
                </c:pt>
                <c:pt idx="8467">
                  <c:v>170.14000000000001</c:v>
                </c:pt>
                <c:pt idx="8468">
                  <c:v>164.07999999999998</c:v>
                </c:pt>
                <c:pt idx="8469">
                  <c:v>171.5</c:v>
                </c:pt>
                <c:pt idx="8470">
                  <c:v>173.08</c:v>
                </c:pt>
                <c:pt idx="8471">
                  <c:v>168.7</c:v>
                </c:pt>
                <c:pt idx="8472">
                  <c:v>172.07999999999998</c:v>
                </c:pt>
                <c:pt idx="8473">
                  <c:v>176.09</c:v>
                </c:pt>
                <c:pt idx="8474">
                  <c:v>169.12999999999997</c:v>
                </c:pt>
                <c:pt idx="8475">
                  <c:v>171.04</c:v>
                </c:pt>
                <c:pt idx="8476">
                  <c:v>173.36999999999998</c:v>
                </c:pt>
                <c:pt idx="8477">
                  <c:v>175.52999999999997</c:v>
                </c:pt>
                <c:pt idx="8478">
                  <c:v>175.52999999999997</c:v>
                </c:pt>
                <c:pt idx="8479">
                  <c:v>169.58</c:v>
                </c:pt>
                <c:pt idx="8480">
                  <c:v>167.3</c:v>
                </c:pt>
                <c:pt idx="8481">
                  <c:v>165.08000000000004</c:v>
                </c:pt>
                <c:pt idx="8482">
                  <c:v>173.6</c:v>
                </c:pt>
                <c:pt idx="8483">
                  <c:v>176.01999999999998</c:v>
                </c:pt>
                <c:pt idx="8484">
                  <c:v>177.66000000000003</c:v>
                </c:pt>
                <c:pt idx="8485">
                  <c:v>176.39999999999998</c:v>
                </c:pt>
                <c:pt idx="8486">
                  <c:v>172.71</c:v>
                </c:pt>
                <c:pt idx="8487">
                  <c:v>169.51</c:v>
                </c:pt>
                <c:pt idx="8488">
                  <c:v>168.14</c:v>
                </c:pt>
                <c:pt idx="8489">
                  <c:v>166.62</c:v>
                </c:pt>
                <c:pt idx="8490">
                  <c:v>164.75</c:v>
                </c:pt>
                <c:pt idx="8491">
                  <c:v>161.72</c:v>
                </c:pt>
                <c:pt idx="8492">
                  <c:v>157.35000000000002</c:v>
                </c:pt>
                <c:pt idx="8493">
                  <c:v>158.42999999999998</c:v>
                </c:pt>
                <c:pt idx="8494">
                  <c:v>156.79999999999998</c:v>
                </c:pt>
                <c:pt idx="8495">
                  <c:v>158.19</c:v>
                </c:pt>
                <c:pt idx="8496">
                  <c:v>158.20999999999998</c:v>
                </c:pt>
                <c:pt idx="8497">
                  <c:v>153.14000000000001</c:v>
                </c:pt>
                <c:pt idx="8498">
                  <c:v>151.94999999999999</c:v>
                </c:pt>
                <c:pt idx="8499">
                  <c:v>148.34</c:v>
                </c:pt>
                <c:pt idx="8500">
                  <c:v>148.91</c:v>
                </c:pt>
                <c:pt idx="8501">
                  <c:v>154.35999999999999</c:v>
                </c:pt>
                <c:pt idx="8502">
                  <c:v>152.07999999999998</c:v>
                </c:pt>
                <c:pt idx="8503">
                  <c:v>144.54000000000002</c:v>
                </c:pt>
                <c:pt idx="8504">
                  <c:v>150.59</c:v>
                </c:pt>
                <c:pt idx="8505">
                  <c:v>146.78999999999996</c:v>
                </c:pt>
                <c:pt idx="8506">
                  <c:v>148.29000000000002</c:v>
                </c:pt>
                <c:pt idx="8507">
                  <c:v>147.81</c:v>
                </c:pt>
                <c:pt idx="8508">
                  <c:v>147.59000000000003</c:v>
                </c:pt>
                <c:pt idx="8509">
                  <c:v>146.20000000000002</c:v>
                </c:pt>
                <c:pt idx="8510">
                  <c:v>147.44999999999999</c:v>
                </c:pt>
                <c:pt idx="8511">
                  <c:v>146.82</c:v>
                </c:pt>
                <c:pt idx="8512">
                  <c:v>141.45999999999998</c:v>
                </c:pt>
                <c:pt idx="8513">
                  <c:v>142.37</c:v>
                </c:pt>
                <c:pt idx="8514">
                  <c:v>143.54</c:v>
                </c:pt>
                <c:pt idx="8515">
                  <c:v>147.09</c:v>
                </c:pt>
                <c:pt idx="8516">
                  <c:v>150.31999999999996</c:v>
                </c:pt>
                <c:pt idx="8517">
                  <c:v>149.63</c:v>
                </c:pt>
                <c:pt idx="8518">
                  <c:v>146.51</c:v>
                </c:pt>
                <c:pt idx="8519">
                  <c:v>148.04000000000002</c:v>
                </c:pt>
                <c:pt idx="8520">
                  <c:v>144.84</c:v>
                </c:pt>
                <c:pt idx="8521">
                  <c:v>147.62</c:v>
                </c:pt>
                <c:pt idx="8522">
                  <c:v>146.73000000000002</c:v>
                </c:pt>
                <c:pt idx="8523">
                  <c:v>141.76999999999998</c:v>
                </c:pt>
                <c:pt idx="8524">
                  <c:v>141.76999999999998</c:v>
                </c:pt>
                <c:pt idx="8525">
                  <c:v>145.01</c:v>
                </c:pt>
                <c:pt idx="8526">
                  <c:v>145.97000000000003</c:v>
                </c:pt>
                <c:pt idx="8527">
                  <c:v>148.89999999999998</c:v>
                </c:pt>
                <c:pt idx="8528">
                  <c:v>148.29999999999998</c:v>
                </c:pt>
                <c:pt idx="8529">
                  <c:v>145.75</c:v>
                </c:pt>
                <c:pt idx="8530">
                  <c:v>148.43</c:v>
                </c:pt>
                <c:pt idx="8531">
                  <c:v>148.32</c:v>
                </c:pt>
                <c:pt idx="8532">
                  <c:v>151.08000000000001</c:v>
                </c:pt>
                <c:pt idx="8533">
                  <c:v>145.59</c:v>
                </c:pt>
                <c:pt idx="8534">
                  <c:v>149.5</c:v>
                </c:pt>
                <c:pt idx="8535">
                  <c:v>145.99</c:v>
                </c:pt>
                <c:pt idx="8536">
                  <c:v>145.04000000000002</c:v>
                </c:pt>
                <c:pt idx="8537">
                  <c:v>144.67999999999998</c:v>
                </c:pt>
                <c:pt idx="8538">
                  <c:v>147.05000000000001</c:v>
                </c:pt>
                <c:pt idx="8539">
                  <c:v>142.66</c:v>
                </c:pt>
                <c:pt idx="8540">
                  <c:v>140.22</c:v>
                </c:pt>
                <c:pt idx="8541">
                  <c:v>140.79</c:v>
                </c:pt>
                <c:pt idx="8542">
                  <c:v>139.20999999999998</c:v>
                </c:pt>
                <c:pt idx="8543">
                  <c:v>141.35</c:v>
                </c:pt>
                <c:pt idx="8544">
                  <c:v>145.1</c:v>
                </c:pt>
                <c:pt idx="8545">
                  <c:v>143.03</c:v>
                </c:pt>
                <c:pt idx="8546">
                  <c:v>144.18</c:v>
                </c:pt>
                <c:pt idx="8547">
                  <c:v>147.10000000000002</c:v>
                </c:pt>
                <c:pt idx="8548">
                  <c:v>145.10999999999999</c:v>
                </c:pt>
                <c:pt idx="8549">
                  <c:v>145.10999999999999</c:v>
                </c:pt>
                <c:pt idx="8550">
                  <c:v>142.69</c:v>
                </c:pt>
                <c:pt idx="8551">
                  <c:v>142.31</c:v>
                </c:pt>
                <c:pt idx="8552">
                  <c:v>142.07</c:v>
                </c:pt>
                <c:pt idx="8553">
                  <c:v>142.45999999999998</c:v>
                </c:pt>
                <c:pt idx="8554">
                  <c:v>143.62</c:v>
                </c:pt>
                <c:pt idx="8555">
                  <c:v>143.80000000000001</c:v>
                </c:pt>
                <c:pt idx="8556">
                  <c:v>140.19000000000003</c:v>
                </c:pt>
                <c:pt idx="8557">
                  <c:v>142.57</c:v>
                </c:pt>
                <c:pt idx="8558">
                  <c:v>144.52999999999997</c:v>
                </c:pt>
                <c:pt idx="8559">
                  <c:v>141.92000000000002</c:v>
                </c:pt>
                <c:pt idx="8560">
                  <c:v>141.60999999999999</c:v>
                </c:pt>
                <c:pt idx="8561">
                  <c:v>139.80000000000001</c:v>
                </c:pt>
                <c:pt idx="8562">
                  <c:v>144.88999999999999</c:v>
                </c:pt>
                <c:pt idx="8563">
                  <c:v>141.81</c:v>
                </c:pt>
                <c:pt idx="8564">
                  <c:v>141.78000000000003</c:v>
                </c:pt>
                <c:pt idx="8565">
                  <c:v>144.48000000000002</c:v>
                </c:pt>
                <c:pt idx="8566">
                  <c:v>141.34000000000003</c:v>
                </c:pt>
                <c:pt idx="8567">
                  <c:v>140.66999999999999</c:v>
                </c:pt>
                <c:pt idx="8568">
                  <c:v>143.93000000000004</c:v>
                </c:pt>
                <c:pt idx="8569">
                  <c:v>146.15</c:v>
                </c:pt>
                <c:pt idx="8570">
                  <c:v>146.74999999999997</c:v>
                </c:pt>
                <c:pt idx="8571">
                  <c:v>145.56999999999996</c:v>
                </c:pt>
                <c:pt idx="8572">
                  <c:v>144.1</c:v>
                </c:pt>
                <c:pt idx="8573">
                  <c:v>143.11000000000001</c:v>
                </c:pt>
                <c:pt idx="8574">
                  <c:v>141.66</c:v>
                </c:pt>
                <c:pt idx="8575">
                  <c:v>141.47</c:v>
                </c:pt>
                <c:pt idx="8576">
                  <c:v>139.72000000000003</c:v>
                </c:pt>
                <c:pt idx="8577">
                  <c:v>135.61000000000001</c:v>
                </c:pt>
                <c:pt idx="8578">
                  <c:v>134.50999999999996</c:v>
                </c:pt>
                <c:pt idx="8579">
                  <c:v>132.02999999999997</c:v>
                </c:pt>
                <c:pt idx="8580">
                  <c:v>130.73999999999998</c:v>
                </c:pt>
                <c:pt idx="8581">
                  <c:v>129.98000000000002</c:v>
                </c:pt>
                <c:pt idx="8582">
                  <c:v>129.98000000000002</c:v>
                </c:pt>
                <c:pt idx="8583">
                  <c:v>130.16</c:v>
                </c:pt>
                <c:pt idx="8584">
                  <c:v>127.55999999999999</c:v>
                </c:pt>
                <c:pt idx="8585">
                  <c:v>123.64000000000001</c:v>
                </c:pt>
                <c:pt idx="8586">
                  <c:v>124.52000000000001</c:v>
                </c:pt>
                <c:pt idx="8587">
                  <c:v>136.31000000000003</c:v>
                </c:pt>
                <c:pt idx="8588">
                  <c:v>133.04999999999998</c:v>
                </c:pt>
                <c:pt idx="8589">
                  <c:v>130.19000000000003</c:v>
                </c:pt>
                <c:pt idx="8590">
                  <c:v>128.91999999999999</c:v>
                </c:pt>
                <c:pt idx="8591">
                  <c:v>129.34</c:v>
                </c:pt>
                <c:pt idx="8592">
                  <c:v>128.73000000000002</c:v>
                </c:pt>
                <c:pt idx="8593">
                  <c:v>125.19999999999997</c:v>
                </c:pt>
                <c:pt idx="8594">
                  <c:v>127.82000000000002</c:v>
                </c:pt>
                <c:pt idx="8595">
                  <c:v>130.19</c:v>
                </c:pt>
                <c:pt idx="8596">
                  <c:v>129.35</c:v>
                </c:pt>
                <c:pt idx="8597">
                  <c:v>123.89999999999999</c:v>
                </c:pt>
                <c:pt idx="8598">
                  <c:v>125.18000000000002</c:v>
                </c:pt>
                <c:pt idx="8599">
                  <c:v>124.75</c:v>
                </c:pt>
                <c:pt idx="8600">
                  <c:v>126.27999999999999</c:v>
                </c:pt>
                <c:pt idx="8601">
                  <c:v>127.22000000000003</c:v>
                </c:pt>
                <c:pt idx="8602">
                  <c:v>124.27000000000001</c:v>
                </c:pt>
                <c:pt idx="8603">
                  <c:v>124.27000000000001</c:v>
                </c:pt>
                <c:pt idx="8604">
                  <c:v>122.37</c:v>
                </c:pt>
                <c:pt idx="8605">
                  <c:v>121.39000000000001</c:v>
                </c:pt>
                <c:pt idx="8606">
                  <c:v>122.29999999999998</c:v>
                </c:pt>
                <c:pt idx="8607">
                  <c:v>122.17</c:v>
                </c:pt>
                <c:pt idx="8608">
                  <c:v>122.17</c:v>
                </c:pt>
                <c:pt idx="8609">
                  <c:v>120.69999999999999</c:v>
                </c:pt>
                <c:pt idx="8610">
                  <c:v>122.18</c:v>
                </c:pt>
                <c:pt idx="8611">
                  <c:v>119.41999999999999</c:v>
                </c:pt>
                <c:pt idx="8612">
                  <c:v>119.75000000000003</c:v>
                </c:pt>
                <c:pt idx="8613">
                  <c:v>118.38000000000002</c:v>
                </c:pt>
                <c:pt idx="8614">
                  <c:v>124.36999999999998</c:v>
                </c:pt>
                <c:pt idx="8615">
                  <c:v>117.97000000000001</c:v>
                </c:pt>
                <c:pt idx="8616">
                  <c:v>118.53999999999998</c:v>
                </c:pt>
                <c:pt idx="8617">
                  <c:v>119.63000000000001</c:v>
                </c:pt>
                <c:pt idx="8618">
                  <c:v>118.46999999999998</c:v>
                </c:pt>
                <c:pt idx="8619">
                  <c:v>118.46999999999998</c:v>
                </c:pt>
                <c:pt idx="8620">
                  <c:v>118.56</c:v>
                </c:pt>
                <c:pt idx="8621">
                  <c:v>116.12</c:v>
                </c:pt>
                <c:pt idx="8622">
                  <c:v>119.8</c:v>
                </c:pt>
                <c:pt idx="8623">
                  <c:v>118.27999999999999</c:v>
                </c:pt>
                <c:pt idx="8624">
                  <c:v>114.44999999999999</c:v>
                </c:pt>
                <c:pt idx="8625">
                  <c:v>115.41000000000001</c:v>
                </c:pt>
                <c:pt idx="8626">
                  <c:v>116.63</c:v>
                </c:pt>
                <c:pt idx="8627">
                  <c:v>116.12</c:v>
                </c:pt>
                <c:pt idx="8628">
                  <c:v>114.72</c:v>
                </c:pt>
                <c:pt idx="8629">
                  <c:v>115.11</c:v>
                </c:pt>
                <c:pt idx="8630">
                  <c:v>112.65</c:v>
                </c:pt>
                <c:pt idx="8631">
                  <c:v>116.37999999999997</c:v>
                </c:pt>
                <c:pt idx="8632">
                  <c:v>114.11000000000003</c:v>
                </c:pt>
                <c:pt idx="8633">
                  <c:v>111.36000000000001</c:v>
                </c:pt>
                <c:pt idx="8634">
                  <c:v>108.21000000000001</c:v>
                </c:pt>
                <c:pt idx="8635">
                  <c:v>103.58999999999997</c:v>
                </c:pt>
                <c:pt idx="8636">
                  <c:v>98.20999999999998</c:v>
                </c:pt>
                <c:pt idx="8637">
                  <c:v>100.91999999999999</c:v>
                </c:pt>
                <c:pt idx="8638">
                  <c:v>103.44</c:v>
                </c:pt>
                <c:pt idx="8639">
                  <c:v>103.44</c:v>
                </c:pt>
                <c:pt idx="8640">
                  <c:v>105.25999999999999</c:v>
                </c:pt>
                <c:pt idx="8641">
                  <c:v>107.71</c:v>
                </c:pt>
                <c:pt idx="8642">
                  <c:v>104.63</c:v>
                </c:pt>
                <c:pt idx="8643">
                  <c:v>100.30999999999999</c:v>
                </c:pt>
                <c:pt idx="8644">
                  <c:v>100.18</c:v>
                </c:pt>
                <c:pt idx="8645">
                  <c:v>98.88000000000001</c:v>
                </c:pt>
                <c:pt idx="8646">
                  <c:v>99.449999999999989</c:v>
                </c:pt>
                <c:pt idx="8647">
                  <c:v>98.929999999999993</c:v>
                </c:pt>
                <c:pt idx="8648">
                  <c:v>96.89</c:v>
                </c:pt>
                <c:pt idx="8649">
                  <c:v>96.100000000000009</c:v>
                </c:pt>
                <c:pt idx="8650">
                  <c:v>98.58</c:v>
                </c:pt>
                <c:pt idx="8651">
                  <c:v>99.940000000000012</c:v>
                </c:pt>
                <c:pt idx="8652">
                  <c:v>98.85</c:v>
                </c:pt>
                <c:pt idx="8653">
                  <c:v>101.24999999999997</c:v>
                </c:pt>
                <c:pt idx="8654">
                  <c:v>100</c:v>
                </c:pt>
                <c:pt idx="8655">
                  <c:v>96.28</c:v>
                </c:pt>
                <c:pt idx="8656">
                  <c:v>98.589999999999989</c:v>
                </c:pt>
                <c:pt idx="8657">
                  <c:v>100.58000000000003</c:v>
                </c:pt>
                <c:pt idx="8658">
                  <c:v>102.85</c:v>
                </c:pt>
                <c:pt idx="8659">
                  <c:v>100.35000000000001</c:v>
                </c:pt>
                <c:pt idx="8660">
                  <c:v>100.58</c:v>
                </c:pt>
                <c:pt idx="8661">
                  <c:v>105.31000000000002</c:v>
                </c:pt>
                <c:pt idx="8662">
                  <c:v>103.25</c:v>
                </c:pt>
                <c:pt idx="8663">
                  <c:v>103.79</c:v>
                </c:pt>
                <c:pt idx="8664">
                  <c:v>104.35</c:v>
                </c:pt>
                <c:pt idx="8665">
                  <c:v>105.38000000000002</c:v>
                </c:pt>
                <c:pt idx="8666">
                  <c:v>102.66000000000003</c:v>
                </c:pt>
                <c:pt idx="8667">
                  <c:v>103.10999999999999</c:v>
                </c:pt>
                <c:pt idx="8668">
                  <c:v>103.10999999999999</c:v>
                </c:pt>
                <c:pt idx="8669">
                  <c:v>102.10000000000001</c:v>
                </c:pt>
                <c:pt idx="8670">
                  <c:v>101.92000000000002</c:v>
                </c:pt>
                <c:pt idx="8671">
                  <c:v>106.61</c:v>
                </c:pt>
                <c:pt idx="8672">
                  <c:v>104.76</c:v>
                </c:pt>
                <c:pt idx="8673">
                  <c:v>104.80999999999997</c:v>
                </c:pt>
                <c:pt idx="8674">
                  <c:v>102.57000000000001</c:v>
                </c:pt>
                <c:pt idx="8675">
                  <c:v>100.01</c:v>
                </c:pt>
                <c:pt idx="8676">
                  <c:v>102.32000000000001</c:v>
                </c:pt>
                <c:pt idx="8677">
                  <c:v>100.10999999999999</c:v>
                </c:pt>
                <c:pt idx="8678">
                  <c:v>102.17</c:v>
                </c:pt>
                <c:pt idx="8679">
                  <c:v>102.66999999999999</c:v>
                </c:pt>
                <c:pt idx="8680">
                  <c:v>103.75999999999999</c:v>
                </c:pt>
                <c:pt idx="8681">
                  <c:v>101.75</c:v>
                </c:pt>
                <c:pt idx="8682">
                  <c:v>102.56</c:v>
                </c:pt>
                <c:pt idx="8683">
                  <c:v>101.83</c:v>
                </c:pt>
                <c:pt idx="8684">
                  <c:v>102.97</c:v>
                </c:pt>
                <c:pt idx="8685">
                  <c:v>102.76999999999998</c:v>
                </c:pt>
                <c:pt idx="8686">
                  <c:v>105.13</c:v>
                </c:pt>
                <c:pt idx="8687">
                  <c:v>105.52000000000001</c:v>
                </c:pt>
                <c:pt idx="8688">
                  <c:v>106.99999999999999</c:v>
                </c:pt>
                <c:pt idx="8689">
                  <c:v>108.28999999999999</c:v>
                </c:pt>
                <c:pt idx="8690">
                  <c:v>106.63</c:v>
                </c:pt>
                <c:pt idx="8691">
                  <c:v>103.35000000000001</c:v>
                </c:pt>
                <c:pt idx="8692">
                  <c:v>104.27</c:v>
                </c:pt>
                <c:pt idx="8693">
                  <c:v>105.16999999999999</c:v>
                </c:pt>
                <c:pt idx="8694">
                  <c:v>108.27</c:v>
                </c:pt>
                <c:pt idx="8695">
                  <c:v>104.23</c:v>
                </c:pt>
                <c:pt idx="8696">
                  <c:v>103.71</c:v>
                </c:pt>
                <c:pt idx="8697">
                  <c:v>102.71</c:v>
                </c:pt>
                <c:pt idx="8698">
                  <c:v>104.49000000000001</c:v>
                </c:pt>
                <c:pt idx="8699">
                  <c:v>104.47000000000001</c:v>
                </c:pt>
                <c:pt idx="8700">
                  <c:v>103.92999999999999</c:v>
                </c:pt>
                <c:pt idx="8701">
                  <c:v>100.88</c:v>
                </c:pt>
                <c:pt idx="8702">
                  <c:v>99.76</c:v>
                </c:pt>
                <c:pt idx="8703">
                  <c:v>95.419999999999987</c:v>
                </c:pt>
                <c:pt idx="8704">
                  <c:v>96.699999999999989</c:v>
                </c:pt>
                <c:pt idx="8705">
                  <c:v>94.14</c:v>
                </c:pt>
                <c:pt idx="8706">
                  <c:v>96.2</c:v>
                </c:pt>
                <c:pt idx="8707">
                  <c:v>96.679999999999993</c:v>
                </c:pt>
                <c:pt idx="8708">
                  <c:v>96.210000000000008</c:v>
                </c:pt>
                <c:pt idx="8709">
                  <c:v>93.809999999999988</c:v>
                </c:pt>
                <c:pt idx="8710">
                  <c:v>95.35</c:v>
                </c:pt>
                <c:pt idx="8711">
                  <c:v>94.79</c:v>
                </c:pt>
                <c:pt idx="8712">
                  <c:v>96.110000000000014</c:v>
                </c:pt>
                <c:pt idx="8713">
                  <c:v>94.24</c:v>
                </c:pt>
                <c:pt idx="8714">
                  <c:v>94.24</c:v>
                </c:pt>
                <c:pt idx="8715">
                  <c:v>96.88000000000001</c:v>
                </c:pt>
                <c:pt idx="8716">
                  <c:v>93.659999999999982</c:v>
                </c:pt>
                <c:pt idx="8717">
                  <c:v>91.200000000000017</c:v>
                </c:pt>
                <c:pt idx="8718">
                  <c:v>92.880000000000024</c:v>
                </c:pt>
                <c:pt idx="8719">
                  <c:v>94.139999999999986</c:v>
                </c:pt>
                <c:pt idx="8720">
                  <c:v>93.44</c:v>
                </c:pt>
                <c:pt idx="8721">
                  <c:v>92.699999999999989</c:v>
                </c:pt>
                <c:pt idx="8722">
                  <c:v>91.970000000000013</c:v>
                </c:pt>
                <c:pt idx="8723">
                  <c:v>91.39</c:v>
                </c:pt>
                <c:pt idx="8724">
                  <c:v>89.529999999999987</c:v>
                </c:pt>
                <c:pt idx="8725">
                  <c:v>89.09</c:v>
                </c:pt>
                <c:pt idx="8726">
                  <c:v>90.240000000000009</c:v>
                </c:pt>
                <c:pt idx="8727">
                  <c:v>89.34</c:v>
                </c:pt>
                <c:pt idx="8728">
                  <c:v>91.510000000000019</c:v>
                </c:pt>
                <c:pt idx="8729">
                  <c:v>94.350000000000009</c:v>
                </c:pt>
                <c:pt idx="8730">
                  <c:v>94.289999999999992</c:v>
                </c:pt>
                <c:pt idx="8731">
                  <c:v>94.190000000000012</c:v>
                </c:pt>
                <c:pt idx="8732">
                  <c:v>96.7</c:v>
                </c:pt>
                <c:pt idx="8733">
                  <c:v>93.289999999999978</c:v>
                </c:pt>
                <c:pt idx="8734">
                  <c:v>84.42</c:v>
                </c:pt>
                <c:pt idx="8735">
                  <c:v>85.32</c:v>
                </c:pt>
                <c:pt idx="8736">
                  <c:v>87.869999999999976</c:v>
                </c:pt>
                <c:pt idx="8737">
                  <c:v>88.8</c:v>
                </c:pt>
                <c:pt idx="8738">
                  <c:v>85.47999999999999</c:v>
                </c:pt>
                <c:pt idx="8739">
                  <c:v>85.47999999999999</c:v>
                </c:pt>
                <c:pt idx="8740">
                  <c:v>82.53</c:v>
                </c:pt>
                <c:pt idx="8741">
                  <c:v>79.09</c:v>
                </c:pt>
                <c:pt idx="8742">
                  <c:v>79.580000000000013</c:v>
                </c:pt>
                <c:pt idx="8743">
                  <c:v>75.289999999999992</c:v>
                </c:pt>
                <c:pt idx="8744">
                  <c:v>77.72999999999999</c:v>
                </c:pt>
                <c:pt idx="8745">
                  <c:v>82.09</c:v>
                </c:pt>
                <c:pt idx="8746">
                  <c:v>80.919999999999987</c:v>
                </c:pt>
                <c:pt idx="8747">
                  <c:v>86.240000000000009</c:v>
                </c:pt>
                <c:pt idx="8748">
                  <c:v>88.35</c:v>
                </c:pt>
                <c:pt idx="8749">
                  <c:v>89.21</c:v>
                </c:pt>
                <c:pt idx="8750">
                  <c:v>86.28</c:v>
                </c:pt>
                <c:pt idx="8751">
                  <c:v>86.999999999999986</c:v>
                </c:pt>
                <c:pt idx="8752">
                  <c:v>87.820000000000007</c:v>
                </c:pt>
                <c:pt idx="8753">
                  <c:v>86.38</c:v>
                </c:pt>
                <c:pt idx="8754">
                  <c:v>83.990000000000023</c:v>
                </c:pt>
                <c:pt idx="8755">
                  <c:v>80.720000000000013</c:v>
                </c:pt>
                <c:pt idx="8756">
                  <c:v>77.92</c:v>
                </c:pt>
                <c:pt idx="8757">
                  <c:v>79.78</c:v>
                </c:pt>
                <c:pt idx="8758">
                  <c:v>79.77000000000001</c:v>
                </c:pt>
                <c:pt idx="8759">
                  <c:v>83.66</c:v>
                </c:pt>
                <c:pt idx="8760">
                  <c:v>87.700000000000017</c:v>
                </c:pt>
                <c:pt idx="8761">
                  <c:v>87.52000000000001</c:v>
                </c:pt>
                <c:pt idx="8762">
                  <c:v>85.779999999999987</c:v>
                </c:pt>
                <c:pt idx="8763">
                  <c:v>86.64</c:v>
                </c:pt>
                <c:pt idx="8764">
                  <c:v>86.600000000000009</c:v>
                </c:pt>
                <c:pt idx="8765">
                  <c:v>83.700000000000017</c:v>
                </c:pt>
                <c:pt idx="8766">
                  <c:v>82.54</c:v>
                </c:pt>
                <c:pt idx="8767">
                  <c:v>81.72999999999999</c:v>
                </c:pt>
                <c:pt idx="8768">
                  <c:v>80.78</c:v>
                </c:pt>
                <c:pt idx="8769">
                  <c:v>83.179999999999993</c:v>
                </c:pt>
                <c:pt idx="8770">
                  <c:v>82.87</c:v>
                </c:pt>
                <c:pt idx="8771">
                  <c:v>82.340000000000018</c:v>
                </c:pt>
                <c:pt idx="8772">
                  <c:v>83.42</c:v>
                </c:pt>
                <c:pt idx="8773">
                  <c:v>83.22</c:v>
                </c:pt>
                <c:pt idx="8774">
                  <c:v>80.459999999999994</c:v>
                </c:pt>
                <c:pt idx="8775">
                  <c:v>80.399999999999977</c:v>
                </c:pt>
                <c:pt idx="8776">
                  <c:v>79.930000000000007</c:v>
                </c:pt>
                <c:pt idx="8777">
                  <c:v>78.370000000000019</c:v>
                </c:pt>
                <c:pt idx="8778">
                  <c:v>78.679999999999993</c:v>
                </c:pt>
                <c:pt idx="8779">
                  <c:v>75.429999999999993</c:v>
                </c:pt>
                <c:pt idx="8780">
                  <c:v>76.900000000000006</c:v>
                </c:pt>
                <c:pt idx="8781">
                  <c:v>77.47</c:v>
                </c:pt>
                <c:pt idx="8782">
                  <c:v>78.650000000000006</c:v>
                </c:pt>
                <c:pt idx="8783">
                  <c:v>81.66</c:v>
                </c:pt>
                <c:pt idx="8784">
                  <c:v>81.66</c:v>
                </c:pt>
                <c:pt idx="8785">
                  <c:v>80.59</c:v>
                </c:pt>
                <c:pt idx="8786">
                  <c:v>80.509999999999991</c:v>
                </c:pt>
                <c:pt idx="8787">
                  <c:v>82.91</c:v>
                </c:pt>
                <c:pt idx="8788">
                  <c:v>89.28</c:v>
                </c:pt>
                <c:pt idx="8789">
                  <c:v>89.28</c:v>
                </c:pt>
                <c:pt idx="8790">
                  <c:v>92.89</c:v>
                </c:pt>
                <c:pt idx="8791">
                  <c:v>93.96</c:v>
                </c:pt>
                <c:pt idx="8792">
                  <c:v>96.490000000000009</c:v>
                </c:pt>
                <c:pt idx="8793">
                  <c:v>93.050000000000011</c:v>
                </c:pt>
                <c:pt idx="8794">
                  <c:v>93.34</c:v>
                </c:pt>
                <c:pt idx="8795">
                  <c:v>91.490000000000009</c:v>
                </c:pt>
                <c:pt idx="8796">
                  <c:v>87.67</c:v>
                </c:pt>
                <c:pt idx="8797">
                  <c:v>84.800000000000011</c:v>
                </c:pt>
                <c:pt idx="8798">
                  <c:v>86.439999999999984</c:v>
                </c:pt>
                <c:pt idx="8799">
                  <c:v>85.029999999999987</c:v>
                </c:pt>
                <c:pt idx="8800">
                  <c:v>81.430000000000007</c:v>
                </c:pt>
                <c:pt idx="8801">
                  <c:v>81.59999999999998</c:v>
                </c:pt>
                <c:pt idx="8802">
                  <c:v>82.57</c:v>
                </c:pt>
                <c:pt idx="8803">
                  <c:v>83.25</c:v>
                </c:pt>
                <c:pt idx="8804">
                  <c:v>83.050000000000011</c:v>
                </c:pt>
                <c:pt idx="8805">
                  <c:v>86.49</c:v>
                </c:pt>
                <c:pt idx="8806">
                  <c:v>87.05</c:v>
                </c:pt>
                <c:pt idx="8807">
                  <c:v>88.76</c:v>
                </c:pt>
                <c:pt idx="8808">
                  <c:v>88.8</c:v>
                </c:pt>
                <c:pt idx="8809">
                  <c:v>88.8</c:v>
                </c:pt>
                <c:pt idx="8810">
                  <c:v>89.740000000000009</c:v>
                </c:pt>
                <c:pt idx="8811">
                  <c:v>91.070000000000007</c:v>
                </c:pt>
                <c:pt idx="8812">
                  <c:v>90.659999999999982</c:v>
                </c:pt>
                <c:pt idx="8813">
                  <c:v>96.289999999999992</c:v>
                </c:pt>
                <c:pt idx="8814">
                  <c:v>95.13000000000001</c:v>
                </c:pt>
                <c:pt idx="8815">
                  <c:v>93.93</c:v>
                </c:pt>
                <c:pt idx="8816">
                  <c:v>94.859999999999985</c:v>
                </c:pt>
                <c:pt idx="8817">
                  <c:v>93.660000000000011</c:v>
                </c:pt>
                <c:pt idx="8818">
                  <c:v>91.13000000000001</c:v>
                </c:pt>
                <c:pt idx="8819">
                  <c:v>92.47999999999999</c:v>
                </c:pt>
                <c:pt idx="8820">
                  <c:v>90.37</c:v>
                </c:pt>
                <c:pt idx="8821">
                  <c:v>92.45999999999998</c:v>
                </c:pt>
                <c:pt idx="8822">
                  <c:v>96.730000000000018</c:v>
                </c:pt>
                <c:pt idx="8823">
                  <c:v>99.42</c:v>
                </c:pt>
                <c:pt idx="8824">
                  <c:v>98.46</c:v>
                </c:pt>
                <c:pt idx="8825">
                  <c:v>99.63</c:v>
                </c:pt>
                <c:pt idx="8826">
                  <c:v>98.509999999999991</c:v>
                </c:pt>
                <c:pt idx="8827">
                  <c:v>100.60000000000002</c:v>
                </c:pt>
                <c:pt idx="8828">
                  <c:v>99.24</c:v>
                </c:pt>
                <c:pt idx="8829">
                  <c:v>100.82999999999997</c:v>
                </c:pt>
                <c:pt idx="8830">
                  <c:v>100.07999999999998</c:v>
                </c:pt>
                <c:pt idx="8831">
                  <c:v>116.70000000000003</c:v>
                </c:pt>
                <c:pt idx="8832">
                  <c:v>123.50000000000001</c:v>
                </c:pt>
                <c:pt idx="8833">
                  <c:v>123.50000000000001</c:v>
                </c:pt>
                <c:pt idx="8834">
                  <c:v>125.91000000000001</c:v>
                </c:pt>
                <c:pt idx="8835">
                  <c:v>122.63000000000002</c:v>
                </c:pt>
                <c:pt idx="8836">
                  <c:v>121.74000000000001</c:v>
                </c:pt>
                <c:pt idx="8837">
                  <c:v>125.64999999999999</c:v>
                </c:pt>
                <c:pt idx="8838">
                  <c:v>128.69999999999999</c:v>
                </c:pt>
                <c:pt idx="8839">
                  <c:v>124.71</c:v>
                </c:pt>
                <c:pt idx="8840">
                  <c:v>122.48000000000002</c:v>
                </c:pt>
                <c:pt idx="8841">
                  <c:v>122.7</c:v>
                </c:pt>
                <c:pt idx="8842">
                  <c:v>122.7</c:v>
                </c:pt>
                <c:pt idx="8843">
                  <c:v>124.04000000000002</c:v>
                </c:pt>
                <c:pt idx="8844">
                  <c:v>121.34000000000003</c:v>
                </c:pt>
                <c:pt idx="8845">
                  <c:v>120.39</c:v>
                </c:pt>
                <c:pt idx="8846">
                  <c:v>126.79</c:v>
                </c:pt>
                <c:pt idx="8847">
                  <c:v>130.11000000000001</c:v>
                </c:pt>
                <c:pt idx="8848">
                  <c:v>128.73999999999998</c:v>
                </c:pt>
                <c:pt idx="8849">
                  <c:v>127.42999999999999</c:v>
                </c:pt>
                <c:pt idx="8850">
                  <c:v>127.47999999999999</c:v>
                </c:pt>
                <c:pt idx="8851">
                  <c:v>124.61</c:v>
                </c:pt>
                <c:pt idx="8852">
                  <c:v>129.68999999999997</c:v>
                </c:pt>
                <c:pt idx="8853">
                  <c:v>133.46000000000004</c:v>
                </c:pt>
                <c:pt idx="8854">
                  <c:v>133.01000000000002</c:v>
                </c:pt>
                <c:pt idx="8855">
                  <c:v>130.76999999999998</c:v>
                </c:pt>
                <c:pt idx="8856">
                  <c:v>130.33999999999997</c:v>
                </c:pt>
                <c:pt idx="8857">
                  <c:v>132.29000000000002</c:v>
                </c:pt>
                <c:pt idx="8858">
                  <c:v>133.92000000000002</c:v>
                </c:pt>
                <c:pt idx="8859">
                  <c:v>131.60999999999999</c:v>
                </c:pt>
                <c:pt idx="8860">
                  <c:v>134.23000000000002</c:v>
                </c:pt>
                <c:pt idx="8861">
                  <c:v>134.69000000000003</c:v>
                </c:pt>
                <c:pt idx="8862">
                  <c:v>135.91999999999999</c:v>
                </c:pt>
                <c:pt idx="8863">
                  <c:v>133.57000000000002</c:v>
                </c:pt>
                <c:pt idx="8864">
                  <c:v>133.57000000000002</c:v>
                </c:pt>
                <c:pt idx="8865">
                  <c:v>133.29</c:v>
                </c:pt>
                <c:pt idx="8866">
                  <c:v>125.4</c:v>
                </c:pt>
                <c:pt idx="8867">
                  <c:v>126.28000000000002</c:v>
                </c:pt>
                <c:pt idx="8868">
                  <c:v>125.60000000000002</c:v>
                </c:pt>
                <c:pt idx="8869">
                  <c:v>125.60000000000002</c:v>
                </c:pt>
                <c:pt idx="8870">
                  <c:v>123.03</c:v>
                </c:pt>
                <c:pt idx="8871">
                  <c:v>122.50000000000001</c:v>
                </c:pt>
                <c:pt idx="8872">
                  <c:v>118.22000000000001</c:v>
                </c:pt>
                <c:pt idx="8873">
                  <c:v>120.94999999999997</c:v>
                </c:pt>
                <c:pt idx="8874">
                  <c:v>118.31</c:v>
                </c:pt>
                <c:pt idx="8875">
                  <c:v>119.01000000000002</c:v>
                </c:pt>
                <c:pt idx="8876">
                  <c:v>118.66000000000001</c:v>
                </c:pt>
                <c:pt idx="8877">
                  <c:v>118.98000000000002</c:v>
                </c:pt>
                <c:pt idx="8878">
                  <c:v>120.32999999999998</c:v>
                </c:pt>
                <c:pt idx="8879">
                  <c:v>120.32999999999998</c:v>
                </c:pt>
                <c:pt idx="8880">
                  <c:v>117.28999999999998</c:v>
                </c:pt>
                <c:pt idx="8881">
                  <c:v>120.81999999999996</c:v>
                </c:pt>
                <c:pt idx="8882">
                  <c:v>125.25</c:v>
                </c:pt>
                <c:pt idx="8883">
                  <c:v>127.83000000000003</c:v>
                </c:pt>
                <c:pt idx="8884">
                  <c:v>125.37</c:v>
                </c:pt>
                <c:pt idx="8885">
                  <c:v>127.27999999999999</c:v>
                </c:pt>
                <c:pt idx="8886">
                  <c:v>127.75000000000001</c:v>
                </c:pt>
                <c:pt idx="8887">
                  <c:v>128.01</c:v>
                </c:pt>
                <c:pt idx="8888">
                  <c:v>126.61000000000003</c:v>
                </c:pt>
                <c:pt idx="8889">
                  <c:v>127.59000000000003</c:v>
                </c:pt>
                <c:pt idx="8890">
                  <c:v>124.87000000000002</c:v>
                </c:pt>
                <c:pt idx="8891">
                  <c:v>125.74000000000001</c:v>
                </c:pt>
                <c:pt idx="8892">
                  <c:v>126.91</c:v>
                </c:pt>
                <c:pt idx="8893">
                  <c:v>126.78999999999998</c:v>
                </c:pt>
                <c:pt idx="8894">
                  <c:v>125.87000000000002</c:v>
                </c:pt>
                <c:pt idx="8895">
                  <c:v>122.81</c:v>
                </c:pt>
                <c:pt idx="8896">
                  <c:v>119.53</c:v>
                </c:pt>
                <c:pt idx="8897">
                  <c:v>121.76</c:v>
                </c:pt>
                <c:pt idx="8898">
                  <c:v>121.78000000000002</c:v>
                </c:pt>
                <c:pt idx="8899">
                  <c:v>123.41</c:v>
                </c:pt>
                <c:pt idx="8900">
                  <c:v>123.55000000000003</c:v>
                </c:pt>
                <c:pt idx="8901">
                  <c:v>124.66</c:v>
                </c:pt>
                <c:pt idx="8902">
                  <c:v>124.46</c:v>
                </c:pt>
                <c:pt idx="8903">
                  <c:v>122.64999999999999</c:v>
                </c:pt>
                <c:pt idx="8904">
                  <c:v>122.64999999999999</c:v>
                </c:pt>
                <c:pt idx="8905">
                  <c:v>122.22999999999998</c:v>
                </c:pt>
                <c:pt idx="8906">
                  <c:v>119.67000000000002</c:v>
                </c:pt>
                <c:pt idx="8907">
                  <c:v>118.94999999999997</c:v>
                </c:pt>
                <c:pt idx="8908">
                  <c:v>116.89</c:v>
                </c:pt>
                <c:pt idx="8909">
                  <c:v>117.06000000000003</c:v>
                </c:pt>
                <c:pt idx="8910">
                  <c:v>112.97999999999999</c:v>
                </c:pt>
                <c:pt idx="8911">
                  <c:v>116.83999999999999</c:v>
                </c:pt>
                <c:pt idx="8912">
                  <c:v>116.95</c:v>
                </c:pt>
                <c:pt idx="8913">
                  <c:v>117.28999999999998</c:v>
                </c:pt>
                <c:pt idx="8914">
                  <c:v>119.44</c:v>
                </c:pt>
                <c:pt idx="8915">
                  <c:v>119.02</c:v>
                </c:pt>
                <c:pt idx="8916">
                  <c:v>120.54999999999998</c:v>
                </c:pt>
                <c:pt idx="8917">
                  <c:v>123.26999999999997</c:v>
                </c:pt>
                <c:pt idx="8918">
                  <c:v>122.11000000000001</c:v>
                </c:pt>
                <c:pt idx="8919">
                  <c:v>125.38999999999999</c:v>
                </c:pt>
                <c:pt idx="8920">
                  <c:v>122.39</c:v>
                </c:pt>
                <c:pt idx="8921">
                  <c:v>119.36</c:v>
                </c:pt>
                <c:pt idx="8922">
                  <c:v>120.8</c:v>
                </c:pt>
                <c:pt idx="8923">
                  <c:v>118.58999999999997</c:v>
                </c:pt>
                <c:pt idx="8924">
                  <c:v>117.24000000000001</c:v>
                </c:pt>
                <c:pt idx="8925">
                  <c:v>115.77</c:v>
                </c:pt>
                <c:pt idx="8926">
                  <c:v>115.73000000000002</c:v>
                </c:pt>
                <c:pt idx="8927">
                  <c:v>116.74</c:v>
                </c:pt>
                <c:pt idx="8928">
                  <c:v>115.57000000000002</c:v>
                </c:pt>
                <c:pt idx="8929">
                  <c:v>112.55000000000001</c:v>
                </c:pt>
                <c:pt idx="8930">
                  <c:v>111.62</c:v>
                </c:pt>
                <c:pt idx="8931">
                  <c:v>110.67</c:v>
                </c:pt>
                <c:pt idx="8932">
                  <c:v>113.79000000000002</c:v>
                </c:pt>
                <c:pt idx="8933">
                  <c:v>113.34</c:v>
                </c:pt>
                <c:pt idx="8934">
                  <c:v>109.32000000000002</c:v>
                </c:pt>
                <c:pt idx="8935">
                  <c:v>110.85000000000001</c:v>
                </c:pt>
                <c:pt idx="8936">
                  <c:v>110.13999999999999</c:v>
                </c:pt>
                <c:pt idx="8937">
                  <c:v>110.28999999999998</c:v>
                </c:pt>
                <c:pt idx="8938">
                  <c:v>109.60000000000001</c:v>
                </c:pt>
                <c:pt idx="8939">
                  <c:v>109.19999999999999</c:v>
                </c:pt>
                <c:pt idx="8940">
                  <c:v>106.23999999999998</c:v>
                </c:pt>
                <c:pt idx="8941">
                  <c:v>103.76999999999998</c:v>
                </c:pt>
                <c:pt idx="8942">
                  <c:v>103.21000000000001</c:v>
                </c:pt>
                <c:pt idx="8943">
                  <c:v>103.21000000000001</c:v>
                </c:pt>
                <c:pt idx="8944">
                  <c:v>104.86999999999999</c:v>
                </c:pt>
                <c:pt idx="8945">
                  <c:v>100.78</c:v>
                </c:pt>
                <c:pt idx="8946">
                  <c:v>103.77000000000001</c:v>
                </c:pt>
                <c:pt idx="8947">
                  <c:v>104.74000000000001</c:v>
                </c:pt>
                <c:pt idx="8948">
                  <c:v>106.78000000000003</c:v>
                </c:pt>
                <c:pt idx="8949">
                  <c:v>104.36000000000001</c:v>
                </c:pt>
                <c:pt idx="8950">
                  <c:v>106.17999999999998</c:v>
                </c:pt>
                <c:pt idx="8951">
                  <c:v>103.18</c:v>
                </c:pt>
                <c:pt idx="8952">
                  <c:v>103.67</c:v>
                </c:pt>
                <c:pt idx="8953">
                  <c:v>101.82999999999997</c:v>
                </c:pt>
                <c:pt idx="8954">
                  <c:v>104.41</c:v>
                </c:pt>
                <c:pt idx="8955">
                  <c:v>102.23</c:v>
                </c:pt>
                <c:pt idx="8956">
                  <c:v>102.41</c:v>
                </c:pt>
                <c:pt idx="8957">
                  <c:v>104.81999999999998</c:v>
                </c:pt>
                <c:pt idx="8958">
                  <c:v>103.85</c:v>
                </c:pt>
                <c:pt idx="8959">
                  <c:v>105.65</c:v>
                </c:pt>
                <c:pt idx="8960">
                  <c:v>105.72</c:v>
                </c:pt>
                <c:pt idx="8961">
                  <c:v>105.92999999999999</c:v>
                </c:pt>
                <c:pt idx="8962">
                  <c:v>105.27</c:v>
                </c:pt>
                <c:pt idx="8963">
                  <c:v>103.52999999999999</c:v>
                </c:pt>
                <c:pt idx="8964">
                  <c:v>104.47000000000001</c:v>
                </c:pt>
                <c:pt idx="8965">
                  <c:v>102.69999999999999</c:v>
                </c:pt>
                <c:pt idx="8966">
                  <c:v>97.85</c:v>
                </c:pt>
                <c:pt idx="8967">
                  <c:v>96.12</c:v>
                </c:pt>
                <c:pt idx="8968">
                  <c:v>96.429999999999993</c:v>
                </c:pt>
                <c:pt idx="8969">
                  <c:v>97.109999999999985</c:v>
                </c:pt>
                <c:pt idx="8970">
                  <c:v>97.670000000000016</c:v>
                </c:pt>
                <c:pt idx="8971">
                  <c:v>96.839999999999989</c:v>
                </c:pt>
                <c:pt idx="8972">
                  <c:v>96.169999999999973</c:v>
                </c:pt>
                <c:pt idx="8973">
                  <c:v>95.280000000000015</c:v>
                </c:pt>
                <c:pt idx="8974">
                  <c:v>95.280000000000015</c:v>
                </c:pt>
                <c:pt idx="8975">
                  <c:v>92.609999999999985</c:v>
                </c:pt>
                <c:pt idx="8976">
                  <c:v>92.09999999999998</c:v>
                </c:pt>
                <c:pt idx="8977">
                  <c:v>92.159999999999968</c:v>
                </c:pt>
                <c:pt idx="8978">
                  <c:v>87.12</c:v>
                </c:pt>
                <c:pt idx="8979">
                  <c:v>87.970000000000013</c:v>
                </c:pt>
                <c:pt idx="8980">
                  <c:v>85.110000000000014</c:v>
                </c:pt>
                <c:pt idx="8981">
                  <c:v>86.679999999999978</c:v>
                </c:pt>
                <c:pt idx="8982">
                  <c:v>87.419999999999987</c:v>
                </c:pt>
                <c:pt idx="8983">
                  <c:v>86.579999999999984</c:v>
                </c:pt>
                <c:pt idx="8984">
                  <c:v>85.940000000000012</c:v>
                </c:pt>
                <c:pt idx="8985">
                  <c:v>84.760000000000019</c:v>
                </c:pt>
                <c:pt idx="8986">
                  <c:v>79.459999999999994</c:v>
                </c:pt>
                <c:pt idx="8987">
                  <c:v>81.23</c:v>
                </c:pt>
                <c:pt idx="8988">
                  <c:v>83.630000000000024</c:v>
                </c:pt>
                <c:pt idx="8989">
                  <c:v>83.190000000000012</c:v>
                </c:pt>
                <c:pt idx="8990">
                  <c:v>81.259999999999977</c:v>
                </c:pt>
                <c:pt idx="8991">
                  <c:v>81.530000000000015</c:v>
                </c:pt>
                <c:pt idx="8992">
                  <c:v>80.759999999999991</c:v>
                </c:pt>
                <c:pt idx="8993">
                  <c:v>80.190000000000012</c:v>
                </c:pt>
                <c:pt idx="8994">
                  <c:v>80.47</c:v>
                </c:pt>
                <c:pt idx="8995">
                  <c:v>83.589999999999989</c:v>
                </c:pt>
                <c:pt idx="8996">
                  <c:v>87.460000000000008</c:v>
                </c:pt>
                <c:pt idx="8997">
                  <c:v>89.74</c:v>
                </c:pt>
                <c:pt idx="8998">
                  <c:v>92.200000000000017</c:v>
                </c:pt>
                <c:pt idx="8999">
                  <c:v>93.97999999999999</c:v>
                </c:pt>
                <c:pt idx="9000">
                  <c:v>93.97999999999999</c:v>
                </c:pt>
                <c:pt idx="9001">
                  <c:v>92.09999999999998</c:v>
                </c:pt>
                <c:pt idx="9002">
                  <c:v>97.149999999999977</c:v>
                </c:pt>
                <c:pt idx="9003">
                  <c:v>98.660000000000011</c:v>
                </c:pt>
                <c:pt idx="9004">
                  <c:v>99.000000000000028</c:v>
                </c:pt>
                <c:pt idx="9005">
                  <c:v>98.54</c:v>
                </c:pt>
                <c:pt idx="9006">
                  <c:v>97.47999999999999</c:v>
                </c:pt>
                <c:pt idx="9007">
                  <c:v>98.109999999999985</c:v>
                </c:pt>
                <c:pt idx="9008">
                  <c:v>97.630000000000024</c:v>
                </c:pt>
                <c:pt idx="9009">
                  <c:v>95.839999999999975</c:v>
                </c:pt>
                <c:pt idx="9010">
                  <c:v>91.129999999999981</c:v>
                </c:pt>
                <c:pt idx="9011">
                  <c:v>91.360000000000014</c:v>
                </c:pt>
                <c:pt idx="9012">
                  <c:v>90.68</c:v>
                </c:pt>
                <c:pt idx="9013">
                  <c:v>89.729999999999976</c:v>
                </c:pt>
                <c:pt idx="9014">
                  <c:v>89.84999999999998</c:v>
                </c:pt>
                <c:pt idx="9015">
                  <c:v>94.55</c:v>
                </c:pt>
                <c:pt idx="9016">
                  <c:v>93.21</c:v>
                </c:pt>
                <c:pt idx="9017">
                  <c:v>94.719999999999985</c:v>
                </c:pt>
                <c:pt idx="9018">
                  <c:v>94.17</c:v>
                </c:pt>
                <c:pt idx="9019">
                  <c:v>94.51</c:v>
                </c:pt>
                <c:pt idx="9020">
                  <c:v>91.210000000000008</c:v>
                </c:pt>
                <c:pt idx="9021">
                  <c:v>91.199999999999989</c:v>
                </c:pt>
                <c:pt idx="9022">
                  <c:v>88.220000000000013</c:v>
                </c:pt>
                <c:pt idx="9023">
                  <c:v>91.11</c:v>
                </c:pt>
                <c:pt idx="9024">
                  <c:v>90.210000000000008</c:v>
                </c:pt>
                <c:pt idx="9025">
                  <c:v>91.109999999999985</c:v>
                </c:pt>
                <c:pt idx="9026">
                  <c:v>90.889999999999986</c:v>
                </c:pt>
                <c:pt idx="9027">
                  <c:v>87.289999999999978</c:v>
                </c:pt>
                <c:pt idx="9028">
                  <c:v>89.48</c:v>
                </c:pt>
                <c:pt idx="9029">
                  <c:v>90.030000000000015</c:v>
                </c:pt>
                <c:pt idx="9030">
                  <c:v>92.63000000000001</c:v>
                </c:pt>
                <c:pt idx="9031">
                  <c:v>89.589999999999989</c:v>
                </c:pt>
                <c:pt idx="9032">
                  <c:v>88.97</c:v>
                </c:pt>
                <c:pt idx="9033">
                  <c:v>88.850000000000009</c:v>
                </c:pt>
                <c:pt idx="9034">
                  <c:v>88.050000000000011</c:v>
                </c:pt>
                <c:pt idx="9035">
                  <c:v>89.149999999999977</c:v>
                </c:pt>
                <c:pt idx="9036">
                  <c:v>86.09</c:v>
                </c:pt>
                <c:pt idx="9037">
                  <c:v>86.42000000000003</c:v>
                </c:pt>
                <c:pt idx="9038">
                  <c:v>83.44</c:v>
                </c:pt>
                <c:pt idx="9039">
                  <c:v>83.179999999999993</c:v>
                </c:pt>
                <c:pt idx="9040">
                  <c:v>81.36999999999999</c:v>
                </c:pt>
                <c:pt idx="9041">
                  <c:v>80.540000000000006</c:v>
                </c:pt>
                <c:pt idx="9042">
                  <c:v>79.150000000000006</c:v>
                </c:pt>
                <c:pt idx="9043">
                  <c:v>82.37</c:v>
                </c:pt>
                <c:pt idx="9044">
                  <c:v>82.37</c:v>
                </c:pt>
                <c:pt idx="9045">
                  <c:v>76.960000000000008</c:v>
                </c:pt>
                <c:pt idx="9046">
                  <c:v>80.25</c:v>
                </c:pt>
                <c:pt idx="9047">
                  <c:v>77.669999999999987</c:v>
                </c:pt>
                <c:pt idx="9048">
                  <c:v>78.86999999999999</c:v>
                </c:pt>
                <c:pt idx="9049">
                  <c:v>81.199999999999989</c:v>
                </c:pt>
                <c:pt idx="9050">
                  <c:v>83.239999999999981</c:v>
                </c:pt>
                <c:pt idx="9051">
                  <c:v>84.11999999999999</c:v>
                </c:pt>
                <c:pt idx="9052">
                  <c:v>82.32</c:v>
                </c:pt>
                <c:pt idx="9053">
                  <c:v>82.2</c:v>
                </c:pt>
                <c:pt idx="9054">
                  <c:v>83.399999999999991</c:v>
                </c:pt>
                <c:pt idx="9055">
                  <c:v>84.350000000000009</c:v>
                </c:pt>
                <c:pt idx="9056">
                  <c:v>82.94</c:v>
                </c:pt>
                <c:pt idx="9057">
                  <c:v>83.800000000000011</c:v>
                </c:pt>
                <c:pt idx="9058">
                  <c:v>81.890000000000015</c:v>
                </c:pt>
                <c:pt idx="9059">
                  <c:v>79.680000000000021</c:v>
                </c:pt>
                <c:pt idx="9060">
                  <c:v>80.010000000000005</c:v>
                </c:pt>
                <c:pt idx="9061">
                  <c:v>83.96</c:v>
                </c:pt>
                <c:pt idx="9062">
                  <c:v>85.77</c:v>
                </c:pt>
                <c:pt idx="9063">
                  <c:v>85.090000000000018</c:v>
                </c:pt>
                <c:pt idx="9064">
                  <c:v>85.799999999999969</c:v>
                </c:pt>
                <c:pt idx="9065">
                  <c:v>85.190000000000012</c:v>
                </c:pt>
                <c:pt idx="9066">
                  <c:v>85.18</c:v>
                </c:pt>
                <c:pt idx="9067">
                  <c:v>86.069999999999979</c:v>
                </c:pt>
                <c:pt idx="9068">
                  <c:v>85.490000000000023</c:v>
                </c:pt>
                <c:pt idx="9069">
                  <c:v>85.490000000000023</c:v>
                </c:pt>
                <c:pt idx="9070">
                  <c:v>84.84</c:v>
                </c:pt>
                <c:pt idx="9071">
                  <c:v>82.950000000000017</c:v>
                </c:pt>
                <c:pt idx="9072">
                  <c:v>80.499999999999972</c:v>
                </c:pt>
                <c:pt idx="9073">
                  <c:v>78.010000000000005</c:v>
                </c:pt>
                <c:pt idx="9074">
                  <c:v>76.549999999999983</c:v>
                </c:pt>
                <c:pt idx="9075">
                  <c:v>75.34999999999998</c:v>
                </c:pt>
                <c:pt idx="9076">
                  <c:v>78.359999999999985</c:v>
                </c:pt>
                <c:pt idx="9077">
                  <c:v>78.740000000000009</c:v>
                </c:pt>
                <c:pt idx="9078">
                  <c:v>80.820000000000007</c:v>
                </c:pt>
                <c:pt idx="9079">
                  <c:v>80.22</c:v>
                </c:pt>
                <c:pt idx="9080">
                  <c:v>83.789999999999992</c:v>
                </c:pt>
                <c:pt idx="9081">
                  <c:v>83.670000000000016</c:v>
                </c:pt>
                <c:pt idx="9082">
                  <c:v>84.600000000000009</c:v>
                </c:pt>
                <c:pt idx="9083">
                  <c:v>81.890000000000015</c:v>
                </c:pt>
                <c:pt idx="9084">
                  <c:v>79.46999999999997</c:v>
                </c:pt>
                <c:pt idx="9085">
                  <c:v>77.960000000000036</c:v>
                </c:pt>
                <c:pt idx="9086">
                  <c:v>76.020000000000024</c:v>
                </c:pt>
                <c:pt idx="9087">
                  <c:v>73.69999999999996</c:v>
                </c:pt>
                <c:pt idx="9088">
                  <c:v>71.8</c:v>
                </c:pt>
                <c:pt idx="9089">
                  <c:v>69.56</c:v>
                </c:pt>
                <c:pt idx="9090">
                  <c:v>68.559999999999974</c:v>
                </c:pt>
                <c:pt idx="9091">
                  <c:v>68.909999999999982</c:v>
                </c:pt>
                <c:pt idx="9092">
                  <c:v>70.830000000000013</c:v>
                </c:pt>
                <c:pt idx="9093">
                  <c:v>74.429999999999993</c:v>
                </c:pt>
                <c:pt idx="9094">
                  <c:v>72.469999999999985</c:v>
                </c:pt>
                <c:pt idx="9095">
                  <c:v>68.450000000000017</c:v>
                </c:pt>
                <c:pt idx="9096">
                  <c:v>63.88</c:v>
                </c:pt>
                <c:pt idx="9097">
                  <c:v>66.710000000000008</c:v>
                </c:pt>
                <c:pt idx="9098">
                  <c:v>62.220000000000006</c:v>
                </c:pt>
                <c:pt idx="9099">
                  <c:v>61.610000000000007</c:v>
                </c:pt>
                <c:pt idx="9100">
                  <c:v>58.440000000000005</c:v>
                </c:pt>
                <c:pt idx="9101">
                  <c:v>59.19999999999996</c:v>
                </c:pt>
                <c:pt idx="9102">
                  <c:v>59.19999999999996</c:v>
                </c:pt>
                <c:pt idx="9103">
                  <c:v>59.750000000000014</c:v>
                </c:pt>
                <c:pt idx="9104">
                  <c:v>58.730000000000018</c:v>
                </c:pt>
                <c:pt idx="9105">
                  <c:v>58.170000000000009</c:v>
                </c:pt>
                <c:pt idx="9106">
                  <c:v>62.61999999999999</c:v>
                </c:pt>
                <c:pt idx="9107">
                  <c:v>62.769999999999996</c:v>
                </c:pt>
                <c:pt idx="9108">
                  <c:v>58.949999999999989</c:v>
                </c:pt>
                <c:pt idx="9109">
                  <c:v>56.600000000000009</c:v>
                </c:pt>
                <c:pt idx="9110">
                  <c:v>53.250000000000021</c:v>
                </c:pt>
                <c:pt idx="9111">
                  <c:v>53.20999999999998</c:v>
                </c:pt>
                <c:pt idx="9112">
                  <c:v>56.099999999999994</c:v>
                </c:pt>
                <c:pt idx="9113">
                  <c:v>58.149999999999991</c:v>
                </c:pt>
                <c:pt idx="9114">
                  <c:v>56.969999999999985</c:v>
                </c:pt>
                <c:pt idx="9115">
                  <c:v>57.400000000000006</c:v>
                </c:pt>
                <c:pt idx="9116">
                  <c:v>56.790000000000006</c:v>
                </c:pt>
                <c:pt idx="9117">
                  <c:v>53.83</c:v>
                </c:pt>
                <c:pt idx="9118">
                  <c:v>51.719999999999985</c:v>
                </c:pt>
                <c:pt idx="9119">
                  <c:v>56.65</c:v>
                </c:pt>
                <c:pt idx="9120">
                  <c:v>61.189999999999991</c:v>
                </c:pt>
                <c:pt idx="9121">
                  <c:v>64.029999999999987</c:v>
                </c:pt>
                <c:pt idx="9122">
                  <c:v>60.510000000000019</c:v>
                </c:pt>
                <c:pt idx="9123">
                  <c:v>59.039999999999978</c:v>
                </c:pt>
                <c:pt idx="9124">
                  <c:v>59.039999999999978</c:v>
                </c:pt>
                <c:pt idx="9125">
                  <c:v>57.65</c:v>
                </c:pt>
                <c:pt idx="9126">
                  <c:v>51.769999999999982</c:v>
                </c:pt>
                <c:pt idx="9127">
                  <c:v>52.339999999999989</c:v>
                </c:pt>
                <c:pt idx="9128">
                  <c:v>52.240000000000023</c:v>
                </c:pt>
                <c:pt idx="9129">
                  <c:v>52.240000000000023</c:v>
                </c:pt>
                <c:pt idx="9130">
                  <c:v>54.41999999999998</c:v>
                </c:pt>
                <c:pt idx="9131">
                  <c:v>51.579999999999984</c:v>
                </c:pt>
                <c:pt idx="9132">
                  <c:v>50.100000000000009</c:v>
                </c:pt>
                <c:pt idx="9133">
                  <c:v>51.640000000000022</c:v>
                </c:pt>
                <c:pt idx="9134">
                  <c:v>52.21</c:v>
                </c:pt>
                <c:pt idx="9135">
                  <c:v>58.48</c:v>
                </c:pt>
                <c:pt idx="9136">
                  <c:v>58.440000000000005</c:v>
                </c:pt>
                <c:pt idx="9137">
                  <c:v>55.80999999999996</c:v>
                </c:pt>
                <c:pt idx="9138">
                  <c:v>54.859999999999978</c:v>
                </c:pt>
                <c:pt idx="9139">
                  <c:v>54.859999999999978</c:v>
                </c:pt>
                <c:pt idx="9140">
                  <c:v>52.289999999999992</c:v>
                </c:pt>
                <c:pt idx="9141">
                  <c:v>54.72999999999999</c:v>
                </c:pt>
                <c:pt idx="9142">
                  <c:v>58.219999999999985</c:v>
                </c:pt>
                <c:pt idx="9143">
                  <c:v>59.45</c:v>
                </c:pt>
                <c:pt idx="9144">
                  <c:v>58.919999999999995</c:v>
                </c:pt>
                <c:pt idx="9145">
                  <c:v>57.28</c:v>
                </c:pt>
                <c:pt idx="9146">
                  <c:v>57.03</c:v>
                </c:pt>
                <c:pt idx="9147">
                  <c:v>53.279999999999994</c:v>
                </c:pt>
                <c:pt idx="9148">
                  <c:v>54.360000000000007</c:v>
                </c:pt>
                <c:pt idx="9149">
                  <c:v>57.730000000000018</c:v>
                </c:pt>
                <c:pt idx="9150">
                  <c:v>59.560000000000016</c:v>
                </c:pt>
                <c:pt idx="9151">
                  <c:v>56.44</c:v>
                </c:pt>
                <c:pt idx="9152">
                  <c:v>62.870000000000026</c:v>
                </c:pt>
                <c:pt idx="9153">
                  <c:v>69.979999999999976</c:v>
                </c:pt>
                <c:pt idx="9154">
                  <c:v>68.15000000000002</c:v>
                </c:pt>
                <c:pt idx="9155">
                  <c:v>69.649999999999991</c:v>
                </c:pt>
                <c:pt idx="9156">
                  <c:v>71.240000000000009</c:v>
                </c:pt>
                <c:pt idx="9157">
                  <c:v>72.059999999999974</c:v>
                </c:pt>
                <c:pt idx="9158">
                  <c:v>77.8</c:v>
                </c:pt>
                <c:pt idx="9159">
                  <c:v>78.320000000000036</c:v>
                </c:pt>
                <c:pt idx="9160">
                  <c:v>72.540000000000006</c:v>
                </c:pt>
                <c:pt idx="9161">
                  <c:v>73.859999999999985</c:v>
                </c:pt>
                <c:pt idx="9162">
                  <c:v>72.509999999999991</c:v>
                </c:pt>
                <c:pt idx="9163">
                  <c:v>68.540000000000049</c:v>
                </c:pt>
                <c:pt idx="9164">
                  <c:v>68.540000000000049</c:v>
                </c:pt>
                <c:pt idx="9165">
                  <c:v>67.089999999999961</c:v>
                </c:pt>
                <c:pt idx="9166">
                  <c:v>68.390000000000043</c:v>
                </c:pt>
                <c:pt idx="9167">
                  <c:v>67.470000000000013</c:v>
                </c:pt>
                <c:pt idx="9168">
                  <c:v>62.800000000000011</c:v>
                </c:pt>
                <c:pt idx="9169">
                  <c:v>64.040000000000006</c:v>
                </c:pt>
                <c:pt idx="9170">
                  <c:v>63.339999999999996</c:v>
                </c:pt>
                <c:pt idx="9171">
                  <c:v>61.059999999999981</c:v>
                </c:pt>
                <c:pt idx="9172">
                  <c:v>59.609999999999985</c:v>
                </c:pt>
                <c:pt idx="9173">
                  <c:v>62.250000000000007</c:v>
                </c:pt>
                <c:pt idx="9174">
                  <c:v>64.299999999999983</c:v>
                </c:pt>
                <c:pt idx="9175">
                  <c:v>63.639999999999965</c:v>
                </c:pt>
                <c:pt idx="9176">
                  <c:v>63.079999999999984</c:v>
                </c:pt>
                <c:pt idx="9177">
                  <c:v>60.73</c:v>
                </c:pt>
                <c:pt idx="9178">
                  <c:v>63.580000000000013</c:v>
                </c:pt>
                <c:pt idx="9179">
                  <c:v>60.610000000000007</c:v>
                </c:pt>
                <c:pt idx="9180">
                  <c:v>58.870000000000019</c:v>
                </c:pt>
                <c:pt idx="9181">
                  <c:v>55.90000000000002</c:v>
                </c:pt>
                <c:pt idx="9182">
                  <c:v>54.339999999999968</c:v>
                </c:pt>
                <c:pt idx="9183">
                  <c:v>55.359999999999985</c:v>
                </c:pt>
                <c:pt idx="9184">
                  <c:v>54.800000000000004</c:v>
                </c:pt>
                <c:pt idx="9185">
                  <c:v>55.109999999999992</c:v>
                </c:pt>
                <c:pt idx="9186">
                  <c:v>57.750000000000014</c:v>
                </c:pt>
                <c:pt idx="9187">
                  <c:v>54.579999999999984</c:v>
                </c:pt>
                <c:pt idx="9188">
                  <c:v>55.969999999999985</c:v>
                </c:pt>
                <c:pt idx="9189">
                  <c:v>58.159999999999989</c:v>
                </c:pt>
                <c:pt idx="9190">
                  <c:v>51.120000000000012</c:v>
                </c:pt>
                <c:pt idx="9191">
                  <c:v>49.64999999999997</c:v>
                </c:pt>
                <c:pt idx="9192">
                  <c:v>47.28000000000003</c:v>
                </c:pt>
                <c:pt idx="9193">
                  <c:v>47.28000000000003</c:v>
                </c:pt>
                <c:pt idx="9194">
                  <c:v>48.390000000000022</c:v>
                </c:pt>
                <c:pt idx="9195">
                  <c:v>49.710000000000008</c:v>
                </c:pt>
                <c:pt idx="9196">
                  <c:v>51.03</c:v>
                </c:pt>
                <c:pt idx="9197">
                  <c:v>52.939999999999984</c:v>
                </c:pt>
                <c:pt idx="9198">
                  <c:v>50.740000000000009</c:v>
                </c:pt>
                <c:pt idx="9199">
                  <c:v>50.070000000000014</c:v>
                </c:pt>
                <c:pt idx="9200">
                  <c:v>49.399999999999977</c:v>
                </c:pt>
                <c:pt idx="9201">
                  <c:v>47.380000000000024</c:v>
                </c:pt>
                <c:pt idx="9202">
                  <c:v>48.78</c:v>
                </c:pt>
                <c:pt idx="9203">
                  <c:v>47.01</c:v>
                </c:pt>
                <c:pt idx="9204">
                  <c:v>44.939999999999984</c:v>
                </c:pt>
                <c:pt idx="9205">
                  <c:v>43.449999999999989</c:v>
                </c:pt>
                <c:pt idx="9206">
                  <c:v>44.34999999999998</c:v>
                </c:pt>
                <c:pt idx="9207">
                  <c:v>48.23</c:v>
                </c:pt>
                <c:pt idx="9208">
                  <c:v>50.289999999999992</c:v>
                </c:pt>
                <c:pt idx="9209">
                  <c:v>49.88000000000001</c:v>
                </c:pt>
                <c:pt idx="9210">
                  <c:v>52.490000000000016</c:v>
                </c:pt>
                <c:pt idx="9211">
                  <c:v>53.81</c:v>
                </c:pt>
                <c:pt idx="9212">
                  <c:v>49.920000000000009</c:v>
                </c:pt>
                <c:pt idx="9213">
                  <c:v>47.299999999999983</c:v>
                </c:pt>
                <c:pt idx="9214">
                  <c:v>46.520000000000024</c:v>
                </c:pt>
                <c:pt idx="9215">
                  <c:v>46.019999999999996</c:v>
                </c:pt>
                <c:pt idx="9216">
                  <c:v>47.809999999999995</c:v>
                </c:pt>
                <c:pt idx="9217">
                  <c:v>46.960000000000022</c:v>
                </c:pt>
                <c:pt idx="9218">
                  <c:v>45.279999999999987</c:v>
                </c:pt>
                <c:pt idx="9219">
                  <c:v>45.27000000000001</c:v>
                </c:pt>
                <c:pt idx="9220">
                  <c:v>46.660000000000011</c:v>
                </c:pt>
                <c:pt idx="9221">
                  <c:v>47.419999999999973</c:v>
                </c:pt>
                <c:pt idx="9222">
                  <c:v>43.200000000000038</c:v>
                </c:pt>
                <c:pt idx="9223">
                  <c:v>43.460000000000008</c:v>
                </c:pt>
                <c:pt idx="9224">
                  <c:v>45.49000000000003</c:v>
                </c:pt>
                <c:pt idx="9225">
                  <c:v>49.77999999999998</c:v>
                </c:pt>
                <c:pt idx="9226">
                  <c:v>51.130000000000031</c:v>
                </c:pt>
                <c:pt idx="9227">
                  <c:v>54.65</c:v>
                </c:pt>
                <c:pt idx="9228">
                  <c:v>50.919999999999987</c:v>
                </c:pt>
                <c:pt idx="9229">
                  <c:v>49.40000000000002</c:v>
                </c:pt>
                <c:pt idx="9230">
                  <c:v>49.16999999999998</c:v>
                </c:pt>
                <c:pt idx="9231">
                  <c:v>46.53</c:v>
                </c:pt>
                <c:pt idx="9232">
                  <c:v>46.890000000000008</c:v>
                </c:pt>
                <c:pt idx="9233">
                  <c:v>45.550000000000026</c:v>
                </c:pt>
                <c:pt idx="9234">
                  <c:v>45.550000000000026</c:v>
                </c:pt>
                <c:pt idx="9235">
                  <c:v>46.19</c:v>
                </c:pt>
                <c:pt idx="9236">
                  <c:v>44.34999999999998</c:v>
                </c:pt>
                <c:pt idx="9237">
                  <c:v>43.120000000000005</c:v>
                </c:pt>
                <c:pt idx="9238">
                  <c:v>43.060000000000009</c:v>
                </c:pt>
                <c:pt idx="9239">
                  <c:v>42.630000000000038</c:v>
                </c:pt>
                <c:pt idx="9240">
                  <c:v>43.589999999999975</c:v>
                </c:pt>
                <c:pt idx="9241">
                  <c:v>45.560000000000045</c:v>
                </c:pt>
                <c:pt idx="9242">
                  <c:v>43.279999999999987</c:v>
                </c:pt>
                <c:pt idx="9243">
                  <c:v>44.839999999999989</c:v>
                </c:pt>
                <c:pt idx="9244">
                  <c:v>43.14</c:v>
                </c:pt>
                <c:pt idx="9245">
                  <c:v>42.209999999999994</c:v>
                </c:pt>
                <c:pt idx="9246">
                  <c:v>39.880000000000003</c:v>
                </c:pt>
                <c:pt idx="9247">
                  <c:v>37.160000000000039</c:v>
                </c:pt>
                <c:pt idx="9248">
                  <c:v>37.340000000000018</c:v>
                </c:pt>
                <c:pt idx="9249">
                  <c:v>36.77000000000001</c:v>
                </c:pt>
                <c:pt idx="9250">
                  <c:v>35.150000000000013</c:v>
                </c:pt>
                <c:pt idx="9251">
                  <c:v>37.299999999999976</c:v>
                </c:pt>
                <c:pt idx="9252">
                  <c:v>35.97999999999999</c:v>
                </c:pt>
                <c:pt idx="9253">
                  <c:v>35.36999999999999</c:v>
                </c:pt>
                <c:pt idx="9254">
                  <c:v>34.739999999999995</c:v>
                </c:pt>
                <c:pt idx="9255">
                  <c:v>34.369999999999969</c:v>
                </c:pt>
                <c:pt idx="9256">
                  <c:v>32.160000000000011</c:v>
                </c:pt>
                <c:pt idx="9257">
                  <c:v>32.64</c:v>
                </c:pt>
                <c:pt idx="9258">
                  <c:v>33.190000000000012</c:v>
                </c:pt>
                <c:pt idx="9259">
                  <c:v>32.260000000000048</c:v>
                </c:pt>
                <c:pt idx="9260">
                  <c:v>30.669999999999973</c:v>
                </c:pt>
                <c:pt idx="9261">
                  <c:v>30.669999999999973</c:v>
                </c:pt>
                <c:pt idx="9262">
                  <c:v>27.839999999999996</c:v>
                </c:pt>
                <c:pt idx="9263">
                  <c:v>28.519999999999968</c:v>
                </c:pt>
                <c:pt idx="9264">
                  <c:v>29.739999999999966</c:v>
                </c:pt>
                <c:pt idx="9265">
                  <c:v>27.979999999999983</c:v>
                </c:pt>
                <c:pt idx="9266">
                  <c:v>27.150000000000006</c:v>
                </c:pt>
                <c:pt idx="9267">
                  <c:v>25.950000000000006</c:v>
                </c:pt>
                <c:pt idx="9268">
                  <c:v>24.909999999999989</c:v>
                </c:pt>
                <c:pt idx="9269">
                  <c:v>26.160000000000004</c:v>
                </c:pt>
                <c:pt idx="9270">
                  <c:v>24.459999999999972</c:v>
                </c:pt>
                <c:pt idx="9271">
                  <c:v>25.990000000000002</c:v>
                </c:pt>
                <c:pt idx="9272">
                  <c:v>24.730000000000008</c:v>
                </c:pt>
                <c:pt idx="9273">
                  <c:v>30.000000000000028</c:v>
                </c:pt>
                <c:pt idx="9274">
                  <c:v>32.539999999999971</c:v>
                </c:pt>
                <c:pt idx="9275">
                  <c:v>31.550000000000011</c:v>
                </c:pt>
                <c:pt idx="9276">
                  <c:v>30.520000000000014</c:v>
                </c:pt>
                <c:pt idx="9277">
                  <c:v>29.490000000000016</c:v>
                </c:pt>
                <c:pt idx="9278">
                  <c:v>28.480000000000018</c:v>
                </c:pt>
                <c:pt idx="9279">
                  <c:v>31.150000000000013</c:v>
                </c:pt>
                <c:pt idx="9280">
                  <c:v>29.04</c:v>
                </c:pt>
                <c:pt idx="9281">
                  <c:v>32.880000000000024</c:v>
                </c:pt>
                <c:pt idx="9282">
                  <c:v>32.249999999999979</c:v>
                </c:pt>
                <c:pt idx="9283">
                  <c:v>30.559999999999967</c:v>
                </c:pt>
                <c:pt idx="9284">
                  <c:v>29.429999999999978</c:v>
                </c:pt>
                <c:pt idx="9285">
                  <c:v>30.330000000000013</c:v>
                </c:pt>
                <c:pt idx="9286">
                  <c:v>29.23</c:v>
                </c:pt>
                <c:pt idx="9287">
                  <c:v>28.059999999999974</c:v>
                </c:pt>
                <c:pt idx="9288">
                  <c:v>26.89999999999997</c:v>
                </c:pt>
                <c:pt idx="9289">
                  <c:v>26.619999999999997</c:v>
                </c:pt>
                <c:pt idx="9290">
                  <c:v>26.149999999999984</c:v>
                </c:pt>
                <c:pt idx="9291">
                  <c:v>25.409999999999975</c:v>
                </c:pt>
                <c:pt idx="9292">
                  <c:v>24.949999999999982</c:v>
                </c:pt>
                <c:pt idx="9293">
                  <c:v>25.459999999999994</c:v>
                </c:pt>
                <c:pt idx="9294">
                  <c:v>23.390000000000022</c:v>
                </c:pt>
                <c:pt idx="9295">
                  <c:v>23.439999999999994</c:v>
                </c:pt>
                <c:pt idx="9296">
                  <c:v>22.770000000000046</c:v>
                </c:pt>
                <c:pt idx="9297">
                  <c:v>20.989999999999974</c:v>
                </c:pt>
                <c:pt idx="9298">
                  <c:v>18.96</c:v>
                </c:pt>
                <c:pt idx="9299">
                  <c:v>20.469999999999988</c:v>
                </c:pt>
                <c:pt idx="9300">
                  <c:v>21.499999999999986</c:v>
                </c:pt>
                <c:pt idx="9301">
                  <c:v>20.849999999999991</c:v>
                </c:pt>
                <c:pt idx="9302">
                  <c:v>20.58</c:v>
                </c:pt>
                <c:pt idx="9303">
                  <c:v>23.350000000000026</c:v>
                </c:pt>
                <c:pt idx="9304">
                  <c:v>23.350000000000026</c:v>
                </c:pt>
                <c:pt idx="9305">
                  <c:v>24.52000000000001</c:v>
                </c:pt>
                <c:pt idx="9306">
                  <c:v>25.289999999999992</c:v>
                </c:pt>
                <c:pt idx="9307">
                  <c:v>24.009999999999998</c:v>
                </c:pt>
                <c:pt idx="9308">
                  <c:v>23.629999999999995</c:v>
                </c:pt>
                <c:pt idx="9309">
                  <c:v>22.060000000000013</c:v>
                </c:pt>
                <c:pt idx="9310">
                  <c:v>23.17</c:v>
                </c:pt>
                <c:pt idx="9311">
                  <c:v>21.450000000000014</c:v>
                </c:pt>
                <c:pt idx="9312">
                  <c:v>21.34999999999998</c:v>
                </c:pt>
                <c:pt idx="9313">
                  <c:v>21.819999999999993</c:v>
                </c:pt>
                <c:pt idx="9314">
                  <c:v>20.88000000000001</c:v>
                </c:pt>
                <c:pt idx="9315">
                  <c:v>25.629999999999995</c:v>
                </c:pt>
                <c:pt idx="9316">
                  <c:v>27.190000000000005</c:v>
                </c:pt>
                <c:pt idx="9317">
                  <c:v>25.92000000000003</c:v>
                </c:pt>
                <c:pt idx="9318">
                  <c:v>26.290000000000013</c:v>
                </c:pt>
                <c:pt idx="9319">
                  <c:v>27.200000000000024</c:v>
                </c:pt>
                <c:pt idx="9320">
                  <c:v>25.729999999999986</c:v>
                </c:pt>
                <c:pt idx="9321">
                  <c:v>23.320000000000007</c:v>
                </c:pt>
                <c:pt idx="9322">
                  <c:v>22.489999999999988</c:v>
                </c:pt>
                <c:pt idx="9323">
                  <c:v>24.239999999999995</c:v>
                </c:pt>
                <c:pt idx="9324">
                  <c:v>26.469999999999992</c:v>
                </c:pt>
                <c:pt idx="9325">
                  <c:v>25.229999999999997</c:v>
                </c:pt>
                <c:pt idx="9326">
                  <c:v>30.929999999999993</c:v>
                </c:pt>
                <c:pt idx="9327">
                  <c:v>31.899999999999995</c:v>
                </c:pt>
                <c:pt idx="9328">
                  <c:v>34.78000000000003</c:v>
                </c:pt>
                <c:pt idx="9329">
                  <c:v>34.78000000000003</c:v>
                </c:pt>
                <c:pt idx="9330">
                  <c:v>32.120000000000019</c:v>
                </c:pt>
                <c:pt idx="9331">
                  <c:v>32.08000000000002</c:v>
                </c:pt>
                <c:pt idx="9332">
                  <c:v>30.140000000000011</c:v>
                </c:pt>
                <c:pt idx="9333">
                  <c:v>30.849999999999955</c:v>
                </c:pt>
                <c:pt idx="9334">
                  <c:v>30.069999999999997</c:v>
                </c:pt>
                <c:pt idx="9335">
                  <c:v>29.780000000000008</c:v>
                </c:pt>
                <c:pt idx="9336">
                  <c:v>31.65</c:v>
                </c:pt>
                <c:pt idx="9337">
                  <c:v>30.45</c:v>
                </c:pt>
                <c:pt idx="9338">
                  <c:v>28.83</c:v>
                </c:pt>
                <c:pt idx="9339">
                  <c:v>28.960000000000008</c:v>
                </c:pt>
                <c:pt idx="9340">
                  <c:v>28.860000000000021</c:v>
                </c:pt>
                <c:pt idx="9341">
                  <c:v>27.300000000000011</c:v>
                </c:pt>
                <c:pt idx="9342">
                  <c:v>26.999999999999957</c:v>
                </c:pt>
                <c:pt idx="9343">
                  <c:v>26.929999999999986</c:v>
                </c:pt>
                <c:pt idx="9344">
                  <c:v>26.850000000000041</c:v>
                </c:pt>
                <c:pt idx="9345">
                  <c:v>27.200000000000024</c:v>
                </c:pt>
                <c:pt idx="9346">
                  <c:v>27.659999999999975</c:v>
                </c:pt>
                <c:pt idx="9347">
                  <c:v>28.580000000000005</c:v>
                </c:pt>
                <c:pt idx="9348">
                  <c:v>30.869999999999997</c:v>
                </c:pt>
                <c:pt idx="9349">
                  <c:v>29.330000000000034</c:v>
                </c:pt>
                <c:pt idx="9350">
                  <c:v>29.969999999999963</c:v>
                </c:pt>
                <c:pt idx="9351">
                  <c:v>27.879999999999995</c:v>
                </c:pt>
                <c:pt idx="9352">
                  <c:v>27.229999999999997</c:v>
                </c:pt>
                <c:pt idx="9353">
                  <c:v>25.78</c:v>
                </c:pt>
                <c:pt idx="9354">
                  <c:v>25.78</c:v>
                </c:pt>
                <c:pt idx="9355">
                  <c:v>24.860000000000014</c:v>
                </c:pt>
                <c:pt idx="9356">
                  <c:v>25.870000000000015</c:v>
                </c:pt>
                <c:pt idx="9357">
                  <c:v>25.640000000000018</c:v>
                </c:pt>
                <c:pt idx="9358">
                  <c:v>26.300000000000033</c:v>
                </c:pt>
                <c:pt idx="9359">
                  <c:v>27.35000000000003</c:v>
                </c:pt>
                <c:pt idx="9360">
                  <c:v>25.649999999999995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C5-4190-AAF1-BB85829DB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0476208"/>
        <c:axId val="1010461088"/>
      </c:lineChart>
      <c:dateAx>
        <c:axId val="10104762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crossAx val="1010461088"/>
        <c:crosses val="autoZero"/>
        <c:auto val="1"/>
        <c:lblOffset val="100"/>
        <c:baseTimeUnit val="days"/>
        <c:majorUnit val="5"/>
        <c:majorTimeUnit val="years"/>
      </c:dateAx>
      <c:valAx>
        <c:axId val="1010461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10476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10233313698893E-2"/>
          <c:y val="3.2890861918739078E-2"/>
          <c:w val="0.86263814303299202"/>
          <c:h val="0.89003352941202496"/>
        </c:manualLayout>
      </c:layout>
      <c:lineChart>
        <c:grouping val="standard"/>
        <c:varyColors val="0"/>
        <c:ser>
          <c:idx val="0"/>
          <c:order val="0"/>
          <c:tx>
            <c:v>PMI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Hoja2!$A$19:$A$58</c:f>
              <c:numCache>
                <c:formatCode>m/d/yyyy</c:formatCode>
                <c:ptCount val="40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</c:numCache>
            </c:numRef>
          </c:cat>
          <c:val>
            <c:numRef>
              <c:f>Hoja2!$D$19:$D$58</c:f>
              <c:numCache>
                <c:formatCode>General</c:formatCode>
                <c:ptCount val="40"/>
                <c:pt idx="4">
                  <c:v>0</c:v>
                </c:pt>
                <c:pt idx="5">
                  <c:v>52.8</c:v>
                </c:pt>
                <c:pt idx="6">
                  <c:v>53.2</c:v>
                </c:pt>
                <c:pt idx="7">
                  <c:v>52.3</c:v>
                </c:pt>
                <c:pt idx="8">
                  <c:v>51.2</c:v>
                </c:pt>
                <c:pt idx="9">
                  <c:v>51.6</c:v>
                </c:pt>
                <c:pt idx="10">
                  <c:v>51.7</c:v>
                </c:pt>
                <c:pt idx="11">
                  <c:v>51.5</c:v>
                </c:pt>
                <c:pt idx="12">
                  <c:v>52.8</c:v>
                </c:pt>
                <c:pt idx="13">
                  <c:v>52</c:v>
                </c:pt>
                <c:pt idx="14">
                  <c:v>51.7</c:v>
                </c:pt>
                <c:pt idx="15">
                  <c:v>52.6</c:v>
                </c:pt>
                <c:pt idx="16">
                  <c:v>53.5</c:v>
                </c:pt>
                <c:pt idx="17">
                  <c:v>53.7</c:v>
                </c:pt>
                <c:pt idx="18">
                  <c:v>54.9</c:v>
                </c:pt>
                <c:pt idx="19">
                  <c:v>55.2</c:v>
                </c:pt>
                <c:pt idx="20">
                  <c:v>55.4</c:v>
                </c:pt>
                <c:pt idx="21">
                  <c:v>56.2</c:v>
                </c:pt>
                <c:pt idx="22">
                  <c:v>56.7</c:v>
                </c:pt>
                <c:pt idx="23">
                  <c:v>57</c:v>
                </c:pt>
                <c:pt idx="24">
                  <c:v>57.4</c:v>
                </c:pt>
                <c:pt idx="25">
                  <c:v>56.6</c:v>
                </c:pt>
                <c:pt idx="26">
                  <c:v>57.4</c:v>
                </c:pt>
                <c:pt idx="27">
                  <c:v>58.1</c:v>
                </c:pt>
                <c:pt idx="28">
                  <c:v>58.5</c:v>
                </c:pt>
                <c:pt idx="29">
                  <c:v>60.1</c:v>
                </c:pt>
                <c:pt idx="30">
                  <c:v>60.6</c:v>
                </c:pt>
                <c:pt idx="31">
                  <c:v>59.6</c:v>
                </c:pt>
                <c:pt idx="32">
                  <c:v>58.6</c:v>
                </c:pt>
                <c:pt idx="33">
                  <c:v>56.6</c:v>
                </c:pt>
                <c:pt idx="34">
                  <c:v>56.2</c:v>
                </c:pt>
                <c:pt idx="35">
                  <c:v>55.5</c:v>
                </c:pt>
                <c:pt idx="36">
                  <c:v>54.9</c:v>
                </c:pt>
                <c:pt idx="37">
                  <c:v>55.1</c:v>
                </c:pt>
                <c:pt idx="38">
                  <c:v>54.6</c:v>
                </c:pt>
                <c:pt idx="39">
                  <c:v>53.2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57-4087-99CE-14D83F787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982608"/>
        <c:axId val="399228400"/>
      </c:lineChart>
      <c:lineChart>
        <c:grouping val="standard"/>
        <c:varyColors val="0"/>
        <c:ser>
          <c:idx val="1"/>
          <c:order val="1"/>
          <c:tx>
            <c:v>Euro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Hoja2!$A$19:$A$58</c:f>
              <c:numCache>
                <c:formatCode>m/d/yyyy</c:formatCode>
                <c:ptCount val="40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</c:numCache>
            </c:numRef>
          </c:cat>
          <c:val>
            <c:numRef>
              <c:f>Hoja2!$C$19:$C$58</c:f>
              <c:numCache>
                <c:formatCode>General</c:formatCode>
                <c:ptCount val="40"/>
                <c:pt idx="0">
                  <c:v>1.1176999999999999</c:v>
                </c:pt>
                <c:pt idx="1">
                  <c:v>1.1006</c:v>
                </c:pt>
                <c:pt idx="2">
                  <c:v>1.0565</c:v>
                </c:pt>
                <c:pt idx="3">
                  <c:v>1.0862000000000001</c:v>
                </c:pt>
                <c:pt idx="4">
                  <c:v>1.0831</c:v>
                </c:pt>
                <c:pt idx="5">
                  <c:v>1.0872999999999999</c:v>
                </c:pt>
                <c:pt idx="6">
                  <c:v>1.1379999999999999</c:v>
                </c:pt>
                <c:pt idx="7">
                  <c:v>1.1451</c:v>
                </c:pt>
                <c:pt idx="8">
                  <c:v>1.1132</c:v>
                </c:pt>
                <c:pt idx="9">
                  <c:v>1.1106</c:v>
                </c:pt>
                <c:pt idx="10">
                  <c:v>1.1173999999999999</c:v>
                </c:pt>
                <c:pt idx="11">
                  <c:v>1.1157999999999999</c:v>
                </c:pt>
                <c:pt idx="12">
                  <c:v>1.1234999999999999</c:v>
                </c:pt>
                <c:pt idx="13">
                  <c:v>1.0981000000000001</c:v>
                </c:pt>
                <c:pt idx="14">
                  <c:v>1.0589</c:v>
                </c:pt>
                <c:pt idx="15">
                  <c:v>1.0517000000000001</c:v>
                </c:pt>
                <c:pt idx="16">
                  <c:v>1.0798000000000001</c:v>
                </c:pt>
                <c:pt idx="17">
                  <c:v>1.0576000000000001</c:v>
                </c:pt>
                <c:pt idx="18">
                  <c:v>1.0651999999999999</c:v>
                </c:pt>
                <c:pt idx="19">
                  <c:v>1.0894999999999999</c:v>
                </c:pt>
                <c:pt idx="20">
                  <c:v>1.1244000000000001</c:v>
                </c:pt>
                <c:pt idx="21">
                  <c:v>1.1426000000000001</c:v>
                </c:pt>
                <c:pt idx="22">
                  <c:v>1.1841999999999999</c:v>
                </c:pt>
                <c:pt idx="23">
                  <c:v>1.1910000000000001</c:v>
                </c:pt>
                <c:pt idx="24">
                  <c:v>1.1814</c:v>
                </c:pt>
                <c:pt idx="25">
                  <c:v>1.1646000000000001</c:v>
                </c:pt>
                <c:pt idx="26">
                  <c:v>1.1903999999999999</c:v>
                </c:pt>
                <c:pt idx="27">
                  <c:v>1.2004999999999999</c:v>
                </c:pt>
                <c:pt idx="28">
                  <c:v>1.2414000000000001</c:v>
                </c:pt>
                <c:pt idx="29">
                  <c:v>1.2194</c:v>
                </c:pt>
                <c:pt idx="30">
                  <c:v>1.2323999999999999</c:v>
                </c:pt>
                <c:pt idx="31">
                  <c:v>1.2078</c:v>
                </c:pt>
                <c:pt idx="32">
                  <c:v>1.1693</c:v>
                </c:pt>
                <c:pt idx="33">
                  <c:v>1.1684000000000001</c:v>
                </c:pt>
                <c:pt idx="34">
                  <c:v>1.1691</c:v>
                </c:pt>
                <c:pt idx="35">
                  <c:v>1.1602000000000001</c:v>
                </c:pt>
                <c:pt idx="36">
                  <c:v>1.1604000000000001</c:v>
                </c:pt>
                <c:pt idx="37">
                  <c:v>1.1312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57-4087-99CE-14D83F787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222800"/>
        <c:axId val="399228960"/>
      </c:lineChart>
      <c:dateAx>
        <c:axId val="3159826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9228400"/>
        <c:crosses val="autoZero"/>
        <c:auto val="1"/>
        <c:lblOffset val="100"/>
        <c:baseTimeUnit val="months"/>
        <c:majorUnit val="1"/>
        <c:majorTimeUnit val="years"/>
      </c:dateAx>
      <c:valAx>
        <c:axId val="399228400"/>
        <c:scaling>
          <c:orientation val="minMax"/>
          <c:min val="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15982608"/>
        <c:crosses val="autoZero"/>
        <c:crossBetween val="between"/>
      </c:valAx>
      <c:valAx>
        <c:axId val="399228960"/>
        <c:scaling>
          <c:orientation val="minMax"/>
          <c:max val="1.3"/>
          <c:min val="1.03"/>
        </c:scaling>
        <c:delete val="0"/>
        <c:axPos val="r"/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9222800"/>
        <c:crosses val="max"/>
        <c:crossBetween val="between"/>
      </c:valAx>
      <c:dateAx>
        <c:axId val="3992228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992289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273506911609371E-2"/>
          <c:y val="2.9783516910957441E-2"/>
          <c:w val="0.17476732640145315"/>
          <c:h val="0.15046320869329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21530377645105E-2"/>
          <c:y val="5.8266599933266598E-2"/>
          <c:w val="0.89068337180842361"/>
          <c:h val="0.81083625291958616"/>
        </c:manualLayout>
      </c:layout>
      <c:lineChart>
        <c:grouping val="standard"/>
        <c:varyColors val="0"/>
        <c:ser>
          <c:idx val="0"/>
          <c:order val="0"/>
          <c:tx>
            <c:strRef>
              <c:f>Hoja1!$H$9</c:f>
              <c:strCache>
                <c:ptCount val="1"/>
                <c:pt idx="0">
                  <c:v>YUAN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Hoja1!$G$2787:$G$4938</c:f>
              <c:numCache>
                <c:formatCode>m/d/yyyy</c:formatCode>
                <c:ptCount val="2152"/>
                <c:pt idx="0">
                  <c:v>40413</c:v>
                </c:pt>
                <c:pt idx="1">
                  <c:v>40414</c:v>
                </c:pt>
                <c:pt idx="2">
                  <c:v>40415</c:v>
                </c:pt>
                <c:pt idx="3">
                  <c:v>40416</c:v>
                </c:pt>
                <c:pt idx="4">
                  <c:v>40417</c:v>
                </c:pt>
                <c:pt idx="5">
                  <c:v>40420</c:v>
                </c:pt>
                <c:pt idx="6">
                  <c:v>40421</c:v>
                </c:pt>
                <c:pt idx="7">
                  <c:v>40422</c:v>
                </c:pt>
                <c:pt idx="8">
                  <c:v>40423</c:v>
                </c:pt>
                <c:pt idx="9">
                  <c:v>40424</c:v>
                </c:pt>
                <c:pt idx="10">
                  <c:v>40427</c:v>
                </c:pt>
                <c:pt idx="11">
                  <c:v>40428</c:v>
                </c:pt>
                <c:pt idx="12">
                  <c:v>40429</c:v>
                </c:pt>
                <c:pt idx="13">
                  <c:v>40430</c:v>
                </c:pt>
                <c:pt idx="14">
                  <c:v>40431</c:v>
                </c:pt>
                <c:pt idx="15">
                  <c:v>40434</c:v>
                </c:pt>
                <c:pt idx="16">
                  <c:v>40435</c:v>
                </c:pt>
                <c:pt idx="17">
                  <c:v>40436</c:v>
                </c:pt>
                <c:pt idx="18">
                  <c:v>40437</c:v>
                </c:pt>
                <c:pt idx="19">
                  <c:v>40438</c:v>
                </c:pt>
                <c:pt idx="20">
                  <c:v>40441</c:v>
                </c:pt>
                <c:pt idx="21">
                  <c:v>40442</c:v>
                </c:pt>
                <c:pt idx="22">
                  <c:v>40443</c:v>
                </c:pt>
                <c:pt idx="23">
                  <c:v>40444</c:v>
                </c:pt>
                <c:pt idx="24">
                  <c:v>40445</c:v>
                </c:pt>
                <c:pt idx="25">
                  <c:v>40448</c:v>
                </c:pt>
                <c:pt idx="26">
                  <c:v>40449</c:v>
                </c:pt>
                <c:pt idx="27">
                  <c:v>40450</c:v>
                </c:pt>
                <c:pt idx="28">
                  <c:v>40451</c:v>
                </c:pt>
                <c:pt idx="29">
                  <c:v>40452</c:v>
                </c:pt>
                <c:pt idx="30">
                  <c:v>40455</c:v>
                </c:pt>
                <c:pt idx="31">
                  <c:v>40456</c:v>
                </c:pt>
                <c:pt idx="32">
                  <c:v>40457</c:v>
                </c:pt>
                <c:pt idx="33">
                  <c:v>40458</c:v>
                </c:pt>
                <c:pt idx="34">
                  <c:v>40459</c:v>
                </c:pt>
                <c:pt idx="35">
                  <c:v>40462</c:v>
                </c:pt>
                <c:pt idx="36">
                  <c:v>40463</c:v>
                </c:pt>
                <c:pt idx="37">
                  <c:v>40464</c:v>
                </c:pt>
                <c:pt idx="38">
                  <c:v>40465</c:v>
                </c:pt>
                <c:pt idx="39">
                  <c:v>40466</c:v>
                </c:pt>
                <c:pt idx="40">
                  <c:v>40469</c:v>
                </c:pt>
                <c:pt idx="41">
                  <c:v>40470</c:v>
                </c:pt>
                <c:pt idx="42">
                  <c:v>40471</c:v>
                </c:pt>
                <c:pt idx="43">
                  <c:v>40472</c:v>
                </c:pt>
                <c:pt idx="44">
                  <c:v>40473</c:v>
                </c:pt>
                <c:pt idx="45">
                  <c:v>40476</c:v>
                </c:pt>
                <c:pt idx="46">
                  <c:v>40477</c:v>
                </c:pt>
                <c:pt idx="47">
                  <c:v>40478</c:v>
                </c:pt>
                <c:pt idx="48">
                  <c:v>40479</c:v>
                </c:pt>
                <c:pt idx="49">
                  <c:v>40480</c:v>
                </c:pt>
                <c:pt idx="50">
                  <c:v>40483</c:v>
                </c:pt>
                <c:pt idx="51">
                  <c:v>40484</c:v>
                </c:pt>
                <c:pt idx="52">
                  <c:v>40485</c:v>
                </c:pt>
                <c:pt idx="53">
                  <c:v>40486</c:v>
                </c:pt>
                <c:pt idx="54">
                  <c:v>40487</c:v>
                </c:pt>
                <c:pt idx="55">
                  <c:v>40490</c:v>
                </c:pt>
                <c:pt idx="56">
                  <c:v>40491</c:v>
                </c:pt>
                <c:pt idx="57">
                  <c:v>40492</c:v>
                </c:pt>
                <c:pt idx="58">
                  <c:v>40493</c:v>
                </c:pt>
                <c:pt idx="59">
                  <c:v>40494</c:v>
                </c:pt>
                <c:pt idx="60">
                  <c:v>40497</c:v>
                </c:pt>
                <c:pt idx="61">
                  <c:v>40498</c:v>
                </c:pt>
                <c:pt idx="62">
                  <c:v>40499</c:v>
                </c:pt>
                <c:pt idx="63">
                  <c:v>40500</c:v>
                </c:pt>
                <c:pt idx="64">
                  <c:v>40501</c:v>
                </c:pt>
                <c:pt idx="65">
                  <c:v>40504</c:v>
                </c:pt>
                <c:pt idx="66">
                  <c:v>40505</c:v>
                </c:pt>
                <c:pt idx="67">
                  <c:v>40506</c:v>
                </c:pt>
                <c:pt idx="68">
                  <c:v>40507</c:v>
                </c:pt>
                <c:pt idx="69">
                  <c:v>40508</c:v>
                </c:pt>
                <c:pt idx="70">
                  <c:v>40511</c:v>
                </c:pt>
                <c:pt idx="71">
                  <c:v>40512</c:v>
                </c:pt>
                <c:pt idx="72">
                  <c:v>40513</c:v>
                </c:pt>
                <c:pt idx="73">
                  <c:v>40514</c:v>
                </c:pt>
                <c:pt idx="74">
                  <c:v>40515</c:v>
                </c:pt>
                <c:pt idx="75">
                  <c:v>40518</c:v>
                </c:pt>
                <c:pt idx="76">
                  <c:v>40519</c:v>
                </c:pt>
                <c:pt idx="77">
                  <c:v>40520</c:v>
                </c:pt>
                <c:pt idx="78">
                  <c:v>40521</c:v>
                </c:pt>
                <c:pt idx="79">
                  <c:v>40522</c:v>
                </c:pt>
                <c:pt idx="80">
                  <c:v>40525</c:v>
                </c:pt>
                <c:pt idx="81">
                  <c:v>40526</c:v>
                </c:pt>
                <c:pt idx="82">
                  <c:v>40527</c:v>
                </c:pt>
                <c:pt idx="83">
                  <c:v>40528</c:v>
                </c:pt>
                <c:pt idx="84">
                  <c:v>40529</c:v>
                </c:pt>
                <c:pt idx="85">
                  <c:v>40532</c:v>
                </c:pt>
                <c:pt idx="86">
                  <c:v>40533</c:v>
                </c:pt>
                <c:pt idx="87">
                  <c:v>40534</c:v>
                </c:pt>
                <c:pt idx="88">
                  <c:v>40535</c:v>
                </c:pt>
                <c:pt idx="89">
                  <c:v>40536</c:v>
                </c:pt>
                <c:pt idx="90">
                  <c:v>40539</c:v>
                </c:pt>
                <c:pt idx="91">
                  <c:v>40540</c:v>
                </c:pt>
                <c:pt idx="92">
                  <c:v>40541</c:v>
                </c:pt>
                <c:pt idx="93">
                  <c:v>40542</c:v>
                </c:pt>
                <c:pt idx="94">
                  <c:v>40543</c:v>
                </c:pt>
                <c:pt idx="95">
                  <c:v>40546</c:v>
                </c:pt>
                <c:pt idx="96">
                  <c:v>40547</c:v>
                </c:pt>
                <c:pt idx="97">
                  <c:v>40548</c:v>
                </c:pt>
                <c:pt idx="98">
                  <c:v>40549</c:v>
                </c:pt>
                <c:pt idx="99">
                  <c:v>40550</c:v>
                </c:pt>
                <c:pt idx="100">
                  <c:v>40553</c:v>
                </c:pt>
                <c:pt idx="101">
                  <c:v>40554</c:v>
                </c:pt>
                <c:pt idx="102">
                  <c:v>40555</c:v>
                </c:pt>
                <c:pt idx="103">
                  <c:v>40556</c:v>
                </c:pt>
                <c:pt idx="104">
                  <c:v>40557</c:v>
                </c:pt>
                <c:pt idx="105">
                  <c:v>40560</c:v>
                </c:pt>
                <c:pt idx="106">
                  <c:v>40561</c:v>
                </c:pt>
                <c:pt idx="107">
                  <c:v>40562</c:v>
                </c:pt>
                <c:pt idx="108">
                  <c:v>40563</c:v>
                </c:pt>
                <c:pt idx="109">
                  <c:v>40564</c:v>
                </c:pt>
                <c:pt idx="110">
                  <c:v>40567</c:v>
                </c:pt>
                <c:pt idx="111">
                  <c:v>40568</c:v>
                </c:pt>
                <c:pt idx="112">
                  <c:v>40569</c:v>
                </c:pt>
                <c:pt idx="113">
                  <c:v>40570</c:v>
                </c:pt>
                <c:pt idx="114">
                  <c:v>40571</c:v>
                </c:pt>
                <c:pt idx="115">
                  <c:v>40574</c:v>
                </c:pt>
                <c:pt idx="116">
                  <c:v>40575</c:v>
                </c:pt>
                <c:pt idx="117">
                  <c:v>40576</c:v>
                </c:pt>
                <c:pt idx="118">
                  <c:v>40577</c:v>
                </c:pt>
                <c:pt idx="119">
                  <c:v>40578</c:v>
                </c:pt>
                <c:pt idx="120">
                  <c:v>40581</c:v>
                </c:pt>
                <c:pt idx="121">
                  <c:v>40582</c:v>
                </c:pt>
                <c:pt idx="122">
                  <c:v>40583</c:v>
                </c:pt>
                <c:pt idx="123">
                  <c:v>40584</c:v>
                </c:pt>
                <c:pt idx="124">
                  <c:v>40585</c:v>
                </c:pt>
                <c:pt idx="125">
                  <c:v>40588</c:v>
                </c:pt>
                <c:pt idx="126">
                  <c:v>40589</c:v>
                </c:pt>
                <c:pt idx="127">
                  <c:v>40590</c:v>
                </c:pt>
                <c:pt idx="128">
                  <c:v>40591</c:v>
                </c:pt>
                <c:pt idx="129">
                  <c:v>40592</c:v>
                </c:pt>
                <c:pt idx="130">
                  <c:v>40595</c:v>
                </c:pt>
                <c:pt idx="131">
                  <c:v>40596</c:v>
                </c:pt>
                <c:pt idx="132">
                  <c:v>40597</c:v>
                </c:pt>
                <c:pt idx="133">
                  <c:v>40598</c:v>
                </c:pt>
                <c:pt idx="134">
                  <c:v>40599</c:v>
                </c:pt>
                <c:pt idx="135">
                  <c:v>40602</c:v>
                </c:pt>
                <c:pt idx="136">
                  <c:v>40603</c:v>
                </c:pt>
                <c:pt idx="137">
                  <c:v>40604</c:v>
                </c:pt>
                <c:pt idx="138">
                  <c:v>40605</c:v>
                </c:pt>
                <c:pt idx="139">
                  <c:v>40606</c:v>
                </c:pt>
                <c:pt idx="140">
                  <c:v>40609</c:v>
                </c:pt>
                <c:pt idx="141">
                  <c:v>40610</c:v>
                </c:pt>
                <c:pt idx="142">
                  <c:v>40611</c:v>
                </c:pt>
                <c:pt idx="143">
                  <c:v>40612</c:v>
                </c:pt>
                <c:pt idx="144">
                  <c:v>40613</c:v>
                </c:pt>
                <c:pt idx="145">
                  <c:v>40616</c:v>
                </c:pt>
                <c:pt idx="146">
                  <c:v>40617</c:v>
                </c:pt>
                <c:pt idx="147">
                  <c:v>40618</c:v>
                </c:pt>
                <c:pt idx="148">
                  <c:v>40619</c:v>
                </c:pt>
                <c:pt idx="149">
                  <c:v>40620</c:v>
                </c:pt>
                <c:pt idx="150">
                  <c:v>40623</c:v>
                </c:pt>
                <c:pt idx="151">
                  <c:v>40624</c:v>
                </c:pt>
                <c:pt idx="152">
                  <c:v>40625</c:v>
                </c:pt>
                <c:pt idx="153">
                  <c:v>40626</c:v>
                </c:pt>
                <c:pt idx="154">
                  <c:v>40627</c:v>
                </c:pt>
                <c:pt idx="155">
                  <c:v>40630</c:v>
                </c:pt>
                <c:pt idx="156">
                  <c:v>40631</c:v>
                </c:pt>
                <c:pt idx="157">
                  <c:v>40632</c:v>
                </c:pt>
                <c:pt idx="158">
                  <c:v>40633</c:v>
                </c:pt>
                <c:pt idx="159">
                  <c:v>40634</c:v>
                </c:pt>
                <c:pt idx="160">
                  <c:v>40637</c:v>
                </c:pt>
                <c:pt idx="161">
                  <c:v>40638</c:v>
                </c:pt>
                <c:pt idx="162">
                  <c:v>40639</c:v>
                </c:pt>
                <c:pt idx="163">
                  <c:v>40640</c:v>
                </c:pt>
                <c:pt idx="164">
                  <c:v>40641</c:v>
                </c:pt>
                <c:pt idx="165">
                  <c:v>40644</c:v>
                </c:pt>
                <c:pt idx="166">
                  <c:v>40645</c:v>
                </c:pt>
                <c:pt idx="167">
                  <c:v>40646</c:v>
                </c:pt>
                <c:pt idx="168">
                  <c:v>40647</c:v>
                </c:pt>
                <c:pt idx="169">
                  <c:v>40648</c:v>
                </c:pt>
                <c:pt idx="170">
                  <c:v>40651</c:v>
                </c:pt>
                <c:pt idx="171">
                  <c:v>40652</c:v>
                </c:pt>
                <c:pt idx="172">
                  <c:v>40653</c:v>
                </c:pt>
                <c:pt idx="173">
                  <c:v>40654</c:v>
                </c:pt>
                <c:pt idx="174">
                  <c:v>40655</c:v>
                </c:pt>
                <c:pt idx="175">
                  <c:v>40658</c:v>
                </c:pt>
                <c:pt idx="176">
                  <c:v>40659</c:v>
                </c:pt>
                <c:pt idx="177">
                  <c:v>40660</c:v>
                </c:pt>
                <c:pt idx="178">
                  <c:v>40661</c:v>
                </c:pt>
                <c:pt idx="179">
                  <c:v>40662</c:v>
                </c:pt>
                <c:pt idx="180">
                  <c:v>40665</c:v>
                </c:pt>
                <c:pt idx="181">
                  <c:v>40666</c:v>
                </c:pt>
                <c:pt idx="182">
                  <c:v>40667</c:v>
                </c:pt>
                <c:pt idx="183">
                  <c:v>40668</c:v>
                </c:pt>
                <c:pt idx="184">
                  <c:v>40669</c:v>
                </c:pt>
                <c:pt idx="185">
                  <c:v>40672</c:v>
                </c:pt>
                <c:pt idx="186">
                  <c:v>40673</c:v>
                </c:pt>
                <c:pt idx="187">
                  <c:v>40674</c:v>
                </c:pt>
                <c:pt idx="188">
                  <c:v>40675</c:v>
                </c:pt>
                <c:pt idx="189">
                  <c:v>40676</c:v>
                </c:pt>
                <c:pt idx="190">
                  <c:v>40679</c:v>
                </c:pt>
                <c:pt idx="191">
                  <c:v>40680</c:v>
                </c:pt>
                <c:pt idx="192">
                  <c:v>40681</c:v>
                </c:pt>
                <c:pt idx="193">
                  <c:v>40682</c:v>
                </c:pt>
                <c:pt idx="194">
                  <c:v>40683</c:v>
                </c:pt>
                <c:pt idx="195">
                  <c:v>40686</c:v>
                </c:pt>
                <c:pt idx="196">
                  <c:v>40687</c:v>
                </c:pt>
                <c:pt idx="197">
                  <c:v>40688</c:v>
                </c:pt>
                <c:pt idx="198">
                  <c:v>40689</c:v>
                </c:pt>
                <c:pt idx="199">
                  <c:v>40690</c:v>
                </c:pt>
                <c:pt idx="200">
                  <c:v>40693</c:v>
                </c:pt>
                <c:pt idx="201">
                  <c:v>40694</c:v>
                </c:pt>
                <c:pt idx="202">
                  <c:v>40695</c:v>
                </c:pt>
                <c:pt idx="203">
                  <c:v>40696</c:v>
                </c:pt>
                <c:pt idx="204">
                  <c:v>40697</c:v>
                </c:pt>
                <c:pt idx="205">
                  <c:v>40700</c:v>
                </c:pt>
                <c:pt idx="206">
                  <c:v>40701</c:v>
                </c:pt>
                <c:pt idx="207">
                  <c:v>40702</c:v>
                </c:pt>
                <c:pt idx="208">
                  <c:v>40703</c:v>
                </c:pt>
                <c:pt idx="209">
                  <c:v>40704</c:v>
                </c:pt>
                <c:pt idx="210">
                  <c:v>40707</c:v>
                </c:pt>
                <c:pt idx="211">
                  <c:v>40708</c:v>
                </c:pt>
                <c:pt idx="212">
                  <c:v>40709</c:v>
                </c:pt>
                <c:pt idx="213">
                  <c:v>40710</c:v>
                </c:pt>
                <c:pt idx="214">
                  <c:v>40711</c:v>
                </c:pt>
                <c:pt idx="215">
                  <c:v>40714</c:v>
                </c:pt>
                <c:pt idx="216">
                  <c:v>40715</c:v>
                </c:pt>
                <c:pt idx="217">
                  <c:v>40716</c:v>
                </c:pt>
                <c:pt idx="218">
                  <c:v>40717</c:v>
                </c:pt>
                <c:pt idx="219">
                  <c:v>40718</c:v>
                </c:pt>
                <c:pt idx="220">
                  <c:v>40721</c:v>
                </c:pt>
                <c:pt idx="221">
                  <c:v>40722</c:v>
                </c:pt>
                <c:pt idx="222">
                  <c:v>40723</c:v>
                </c:pt>
                <c:pt idx="223">
                  <c:v>40724</c:v>
                </c:pt>
                <c:pt idx="224">
                  <c:v>40725</c:v>
                </c:pt>
                <c:pt idx="225">
                  <c:v>40728</c:v>
                </c:pt>
                <c:pt idx="226">
                  <c:v>40729</c:v>
                </c:pt>
                <c:pt idx="227">
                  <c:v>40730</c:v>
                </c:pt>
                <c:pt idx="228">
                  <c:v>40731</c:v>
                </c:pt>
                <c:pt idx="229">
                  <c:v>40732</c:v>
                </c:pt>
                <c:pt idx="230">
                  <c:v>40735</c:v>
                </c:pt>
                <c:pt idx="231">
                  <c:v>40736</c:v>
                </c:pt>
                <c:pt idx="232">
                  <c:v>40737</c:v>
                </c:pt>
                <c:pt idx="233">
                  <c:v>40738</c:v>
                </c:pt>
                <c:pt idx="234">
                  <c:v>40739</c:v>
                </c:pt>
                <c:pt idx="235">
                  <c:v>40742</c:v>
                </c:pt>
                <c:pt idx="236">
                  <c:v>40743</c:v>
                </c:pt>
                <c:pt idx="237">
                  <c:v>40744</c:v>
                </c:pt>
                <c:pt idx="238">
                  <c:v>40745</c:v>
                </c:pt>
                <c:pt idx="239">
                  <c:v>40746</c:v>
                </c:pt>
                <c:pt idx="240">
                  <c:v>40749</c:v>
                </c:pt>
                <c:pt idx="241">
                  <c:v>40750</c:v>
                </c:pt>
                <c:pt idx="242">
                  <c:v>40751</c:v>
                </c:pt>
                <c:pt idx="243">
                  <c:v>40752</c:v>
                </c:pt>
                <c:pt idx="244">
                  <c:v>40753</c:v>
                </c:pt>
                <c:pt idx="245">
                  <c:v>40756</c:v>
                </c:pt>
                <c:pt idx="246">
                  <c:v>40757</c:v>
                </c:pt>
                <c:pt idx="247">
                  <c:v>40758</c:v>
                </c:pt>
                <c:pt idx="248">
                  <c:v>40759</c:v>
                </c:pt>
                <c:pt idx="249">
                  <c:v>40760</c:v>
                </c:pt>
                <c:pt idx="250">
                  <c:v>40763</c:v>
                </c:pt>
                <c:pt idx="251">
                  <c:v>40764</c:v>
                </c:pt>
                <c:pt idx="252">
                  <c:v>40765</c:v>
                </c:pt>
                <c:pt idx="253">
                  <c:v>40766</c:v>
                </c:pt>
                <c:pt idx="254">
                  <c:v>40767</c:v>
                </c:pt>
                <c:pt idx="255">
                  <c:v>40770</c:v>
                </c:pt>
                <c:pt idx="256">
                  <c:v>40771</c:v>
                </c:pt>
                <c:pt idx="257">
                  <c:v>40772</c:v>
                </c:pt>
                <c:pt idx="258">
                  <c:v>40773</c:v>
                </c:pt>
                <c:pt idx="259">
                  <c:v>40774</c:v>
                </c:pt>
                <c:pt idx="260">
                  <c:v>40777</c:v>
                </c:pt>
                <c:pt idx="261">
                  <c:v>40778</c:v>
                </c:pt>
                <c:pt idx="262">
                  <c:v>40779</c:v>
                </c:pt>
                <c:pt idx="263">
                  <c:v>40780</c:v>
                </c:pt>
                <c:pt idx="264">
                  <c:v>40781</c:v>
                </c:pt>
                <c:pt idx="265">
                  <c:v>40784</c:v>
                </c:pt>
                <c:pt idx="266">
                  <c:v>40785</c:v>
                </c:pt>
                <c:pt idx="267">
                  <c:v>40786</c:v>
                </c:pt>
                <c:pt idx="268">
                  <c:v>40787</c:v>
                </c:pt>
                <c:pt idx="269">
                  <c:v>40788</c:v>
                </c:pt>
                <c:pt idx="270">
                  <c:v>40791</c:v>
                </c:pt>
                <c:pt idx="271">
                  <c:v>40792</c:v>
                </c:pt>
                <c:pt idx="272">
                  <c:v>40793</c:v>
                </c:pt>
                <c:pt idx="273">
                  <c:v>40794</c:v>
                </c:pt>
                <c:pt idx="274">
                  <c:v>40795</c:v>
                </c:pt>
                <c:pt idx="275">
                  <c:v>40798</c:v>
                </c:pt>
                <c:pt idx="276">
                  <c:v>40799</c:v>
                </c:pt>
                <c:pt idx="277">
                  <c:v>40800</c:v>
                </c:pt>
                <c:pt idx="278">
                  <c:v>40801</c:v>
                </c:pt>
                <c:pt idx="279">
                  <c:v>40802</c:v>
                </c:pt>
                <c:pt idx="280">
                  <c:v>40805</c:v>
                </c:pt>
                <c:pt idx="281">
                  <c:v>40806</c:v>
                </c:pt>
                <c:pt idx="282">
                  <c:v>40807</c:v>
                </c:pt>
                <c:pt idx="283">
                  <c:v>40808</c:v>
                </c:pt>
                <c:pt idx="284">
                  <c:v>40809</c:v>
                </c:pt>
                <c:pt idx="285">
                  <c:v>40812</c:v>
                </c:pt>
                <c:pt idx="286">
                  <c:v>40813</c:v>
                </c:pt>
                <c:pt idx="287">
                  <c:v>40814</c:v>
                </c:pt>
                <c:pt idx="288">
                  <c:v>40815</c:v>
                </c:pt>
                <c:pt idx="289">
                  <c:v>40816</c:v>
                </c:pt>
                <c:pt idx="290">
                  <c:v>40819</c:v>
                </c:pt>
                <c:pt idx="291">
                  <c:v>40820</c:v>
                </c:pt>
                <c:pt idx="292">
                  <c:v>40821</c:v>
                </c:pt>
                <c:pt idx="293">
                  <c:v>40822</c:v>
                </c:pt>
                <c:pt idx="294">
                  <c:v>40823</c:v>
                </c:pt>
                <c:pt idx="295">
                  <c:v>40826</c:v>
                </c:pt>
                <c:pt idx="296">
                  <c:v>40827</c:v>
                </c:pt>
                <c:pt idx="297">
                  <c:v>40828</c:v>
                </c:pt>
                <c:pt idx="298">
                  <c:v>40829</c:v>
                </c:pt>
                <c:pt idx="299">
                  <c:v>40830</c:v>
                </c:pt>
                <c:pt idx="300">
                  <c:v>40833</c:v>
                </c:pt>
                <c:pt idx="301">
                  <c:v>40834</c:v>
                </c:pt>
                <c:pt idx="302">
                  <c:v>40835</c:v>
                </c:pt>
                <c:pt idx="303">
                  <c:v>40836</c:v>
                </c:pt>
                <c:pt idx="304">
                  <c:v>40837</c:v>
                </c:pt>
                <c:pt idx="305">
                  <c:v>40840</c:v>
                </c:pt>
                <c:pt idx="306">
                  <c:v>40841</c:v>
                </c:pt>
                <c:pt idx="307">
                  <c:v>40842</c:v>
                </c:pt>
                <c:pt idx="308">
                  <c:v>40843</c:v>
                </c:pt>
                <c:pt idx="309">
                  <c:v>40844</c:v>
                </c:pt>
                <c:pt idx="310">
                  <c:v>40847</c:v>
                </c:pt>
                <c:pt idx="311">
                  <c:v>40848</c:v>
                </c:pt>
                <c:pt idx="312">
                  <c:v>40849</c:v>
                </c:pt>
                <c:pt idx="313">
                  <c:v>40850</c:v>
                </c:pt>
                <c:pt idx="314">
                  <c:v>40851</c:v>
                </c:pt>
                <c:pt idx="315">
                  <c:v>40854</c:v>
                </c:pt>
                <c:pt idx="316">
                  <c:v>40855</c:v>
                </c:pt>
                <c:pt idx="317">
                  <c:v>40856</c:v>
                </c:pt>
                <c:pt idx="318">
                  <c:v>40857</c:v>
                </c:pt>
                <c:pt idx="319">
                  <c:v>40858</c:v>
                </c:pt>
                <c:pt idx="320">
                  <c:v>40861</c:v>
                </c:pt>
                <c:pt idx="321">
                  <c:v>40862</c:v>
                </c:pt>
                <c:pt idx="322">
                  <c:v>40863</c:v>
                </c:pt>
                <c:pt idx="323">
                  <c:v>40864</c:v>
                </c:pt>
                <c:pt idx="324">
                  <c:v>40865</c:v>
                </c:pt>
                <c:pt idx="325">
                  <c:v>40868</c:v>
                </c:pt>
                <c:pt idx="326">
                  <c:v>40869</c:v>
                </c:pt>
                <c:pt idx="327">
                  <c:v>40870</c:v>
                </c:pt>
                <c:pt idx="328">
                  <c:v>40871</c:v>
                </c:pt>
                <c:pt idx="329">
                  <c:v>40872</c:v>
                </c:pt>
                <c:pt idx="330">
                  <c:v>40875</c:v>
                </c:pt>
                <c:pt idx="331">
                  <c:v>40876</c:v>
                </c:pt>
                <c:pt idx="332">
                  <c:v>40877</c:v>
                </c:pt>
                <c:pt idx="333">
                  <c:v>40878</c:v>
                </c:pt>
                <c:pt idx="334">
                  <c:v>40879</c:v>
                </c:pt>
                <c:pt idx="335">
                  <c:v>40882</c:v>
                </c:pt>
                <c:pt idx="336">
                  <c:v>40883</c:v>
                </c:pt>
                <c:pt idx="337">
                  <c:v>40884</c:v>
                </c:pt>
                <c:pt idx="338">
                  <c:v>40885</c:v>
                </c:pt>
                <c:pt idx="339">
                  <c:v>40886</c:v>
                </c:pt>
                <c:pt idx="340">
                  <c:v>40889</c:v>
                </c:pt>
                <c:pt idx="341">
                  <c:v>40890</c:v>
                </c:pt>
                <c:pt idx="342">
                  <c:v>40891</c:v>
                </c:pt>
                <c:pt idx="343">
                  <c:v>40892</c:v>
                </c:pt>
                <c:pt idx="344">
                  <c:v>40893</c:v>
                </c:pt>
                <c:pt idx="345">
                  <c:v>40896</c:v>
                </c:pt>
                <c:pt idx="346">
                  <c:v>40897</c:v>
                </c:pt>
                <c:pt idx="347">
                  <c:v>40898</c:v>
                </c:pt>
                <c:pt idx="348">
                  <c:v>40899</c:v>
                </c:pt>
                <c:pt idx="349">
                  <c:v>40900</c:v>
                </c:pt>
                <c:pt idx="350">
                  <c:v>40903</c:v>
                </c:pt>
                <c:pt idx="351">
                  <c:v>40904</c:v>
                </c:pt>
                <c:pt idx="352">
                  <c:v>40905</c:v>
                </c:pt>
                <c:pt idx="353">
                  <c:v>40906</c:v>
                </c:pt>
                <c:pt idx="354">
                  <c:v>40907</c:v>
                </c:pt>
                <c:pt idx="355">
                  <c:v>40910</c:v>
                </c:pt>
                <c:pt idx="356">
                  <c:v>40911</c:v>
                </c:pt>
                <c:pt idx="357">
                  <c:v>40912</c:v>
                </c:pt>
                <c:pt idx="358">
                  <c:v>40913</c:v>
                </c:pt>
                <c:pt idx="359">
                  <c:v>40914</c:v>
                </c:pt>
                <c:pt idx="360">
                  <c:v>40917</c:v>
                </c:pt>
                <c:pt idx="361">
                  <c:v>40918</c:v>
                </c:pt>
                <c:pt idx="362">
                  <c:v>40919</c:v>
                </c:pt>
                <c:pt idx="363">
                  <c:v>40920</c:v>
                </c:pt>
                <c:pt idx="364">
                  <c:v>40921</c:v>
                </c:pt>
                <c:pt idx="365">
                  <c:v>40924</c:v>
                </c:pt>
                <c:pt idx="366">
                  <c:v>40925</c:v>
                </c:pt>
                <c:pt idx="367">
                  <c:v>40926</c:v>
                </c:pt>
                <c:pt idx="368">
                  <c:v>40927</c:v>
                </c:pt>
                <c:pt idx="369">
                  <c:v>40928</c:v>
                </c:pt>
                <c:pt idx="370">
                  <c:v>40931</c:v>
                </c:pt>
                <c:pt idx="371">
                  <c:v>40932</c:v>
                </c:pt>
                <c:pt idx="372">
                  <c:v>40933</c:v>
                </c:pt>
                <c:pt idx="373">
                  <c:v>40934</c:v>
                </c:pt>
                <c:pt idx="374">
                  <c:v>40935</c:v>
                </c:pt>
                <c:pt idx="375">
                  <c:v>40938</c:v>
                </c:pt>
                <c:pt idx="376">
                  <c:v>40939</c:v>
                </c:pt>
                <c:pt idx="377">
                  <c:v>40940</c:v>
                </c:pt>
                <c:pt idx="378">
                  <c:v>40941</c:v>
                </c:pt>
                <c:pt idx="379">
                  <c:v>40942</c:v>
                </c:pt>
                <c:pt idx="380">
                  <c:v>40945</c:v>
                </c:pt>
                <c:pt idx="381">
                  <c:v>40946</c:v>
                </c:pt>
                <c:pt idx="382">
                  <c:v>40947</c:v>
                </c:pt>
                <c:pt idx="383">
                  <c:v>40948</c:v>
                </c:pt>
                <c:pt idx="384">
                  <c:v>40949</c:v>
                </c:pt>
                <c:pt idx="385">
                  <c:v>40952</c:v>
                </c:pt>
                <c:pt idx="386">
                  <c:v>40953</c:v>
                </c:pt>
                <c:pt idx="387">
                  <c:v>40954</c:v>
                </c:pt>
                <c:pt idx="388">
                  <c:v>40955</c:v>
                </c:pt>
                <c:pt idx="389">
                  <c:v>40956</c:v>
                </c:pt>
                <c:pt idx="390">
                  <c:v>40959</c:v>
                </c:pt>
                <c:pt idx="391">
                  <c:v>40960</c:v>
                </c:pt>
                <c:pt idx="392">
                  <c:v>40961</c:v>
                </c:pt>
                <c:pt idx="393">
                  <c:v>40962</c:v>
                </c:pt>
                <c:pt idx="394">
                  <c:v>40963</c:v>
                </c:pt>
                <c:pt idx="395">
                  <c:v>40966</c:v>
                </c:pt>
                <c:pt idx="396">
                  <c:v>40967</c:v>
                </c:pt>
                <c:pt idx="397">
                  <c:v>40968</c:v>
                </c:pt>
                <c:pt idx="398">
                  <c:v>40969</c:v>
                </c:pt>
                <c:pt idx="399">
                  <c:v>40970</c:v>
                </c:pt>
                <c:pt idx="400">
                  <c:v>40973</c:v>
                </c:pt>
                <c:pt idx="401">
                  <c:v>40974</c:v>
                </c:pt>
                <c:pt idx="402">
                  <c:v>40975</c:v>
                </c:pt>
                <c:pt idx="403">
                  <c:v>40976</c:v>
                </c:pt>
                <c:pt idx="404">
                  <c:v>40977</c:v>
                </c:pt>
                <c:pt idx="405">
                  <c:v>40980</c:v>
                </c:pt>
                <c:pt idx="406">
                  <c:v>40981</c:v>
                </c:pt>
                <c:pt idx="407">
                  <c:v>40982</c:v>
                </c:pt>
                <c:pt idx="408">
                  <c:v>40983</c:v>
                </c:pt>
                <c:pt idx="409">
                  <c:v>40984</c:v>
                </c:pt>
                <c:pt idx="410">
                  <c:v>40987</c:v>
                </c:pt>
                <c:pt idx="411">
                  <c:v>40988</c:v>
                </c:pt>
                <c:pt idx="412">
                  <c:v>40989</c:v>
                </c:pt>
                <c:pt idx="413">
                  <c:v>40990</c:v>
                </c:pt>
                <c:pt idx="414">
                  <c:v>40991</c:v>
                </c:pt>
                <c:pt idx="415">
                  <c:v>40994</c:v>
                </c:pt>
                <c:pt idx="416">
                  <c:v>40995</c:v>
                </c:pt>
                <c:pt idx="417">
                  <c:v>40996</c:v>
                </c:pt>
                <c:pt idx="418">
                  <c:v>40997</c:v>
                </c:pt>
                <c:pt idx="419">
                  <c:v>40998</c:v>
                </c:pt>
                <c:pt idx="420">
                  <c:v>41001</c:v>
                </c:pt>
                <c:pt idx="421">
                  <c:v>41002</c:v>
                </c:pt>
                <c:pt idx="422">
                  <c:v>41003</c:v>
                </c:pt>
                <c:pt idx="423">
                  <c:v>41004</c:v>
                </c:pt>
                <c:pt idx="424">
                  <c:v>41005</c:v>
                </c:pt>
                <c:pt idx="425">
                  <c:v>41008</c:v>
                </c:pt>
                <c:pt idx="426">
                  <c:v>41009</c:v>
                </c:pt>
                <c:pt idx="427">
                  <c:v>41010</c:v>
                </c:pt>
                <c:pt idx="428">
                  <c:v>41011</c:v>
                </c:pt>
                <c:pt idx="429">
                  <c:v>41012</c:v>
                </c:pt>
                <c:pt idx="430">
                  <c:v>41015</c:v>
                </c:pt>
                <c:pt idx="431">
                  <c:v>41016</c:v>
                </c:pt>
                <c:pt idx="432">
                  <c:v>41017</c:v>
                </c:pt>
                <c:pt idx="433">
                  <c:v>41018</c:v>
                </c:pt>
                <c:pt idx="434">
                  <c:v>41019</c:v>
                </c:pt>
                <c:pt idx="435">
                  <c:v>41022</c:v>
                </c:pt>
                <c:pt idx="436">
                  <c:v>41023</c:v>
                </c:pt>
                <c:pt idx="437">
                  <c:v>41024</c:v>
                </c:pt>
                <c:pt idx="438">
                  <c:v>41025</c:v>
                </c:pt>
                <c:pt idx="439">
                  <c:v>41026</c:v>
                </c:pt>
                <c:pt idx="440">
                  <c:v>41029</c:v>
                </c:pt>
                <c:pt idx="441">
                  <c:v>41030</c:v>
                </c:pt>
                <c:pt idx="442">
                  <c:v>41031</c:v>
                </c:pt>
                <c:pt idx="443">
                  <c:v>41032</c:v>
                </c:pt>
                <c:pt idx="444">
                  <c:v>41033</c:v>
                </c:pt>
                <c:pt idx="445">
                  <c:v>41036</c:v>
                </c:pt>
                <c:pt idx="446">
                  <c:v>41037</c:v>
                </c:pt>
                <c:pt idx="447">
                  <c:v>41038</c:v>
                </c:pt>
                <c:pt idx="448">
                  <c:v>41039</c:v>
                </c:pt>
                <c:pt idx="449">
                  <c:v>41040</c:v>
                </c:pt>
                <c:pt idx="450">
                  <c:v>41043</c:v>
                </c:pt>
                <c:pt idx="451">
                  <c:v>41044</c:v>
                </c:pt>
                <c:pt idx="452">
                  <c:v>41045</c:v>
                </c:pt>
                <c:pt idx="453">
                  <c:v>41046</c:v>
                </c:pt>
                <c:pt idx="454">
                  <c:v>41047</c:v>
                </c:pt>
                <c:pt idx="455">
                  <c:v>41050</c:v>
                </c:pt>
                <c:pt idx="456">
                  <c:v>41051</c:v>
                </c:pt>
                <c:pt idx="457">
                  <c:v>41052</c:v>
                </c:pt>
                <c:pt idx="458">
                  <c:v>41053</c:v>
                </c:pt>
                <c:pt idx="459">
                  <c:v>41054</c:v>
                </c:pt>
                <c:pt idx="460">
                  <c:v>41057</c:v>
                </c:pt>
                <c:pt idx="461">
                  <c:v>41058</c:v>
                </c:pt>
                <c:pt idx="462">
                  <c:v>41059</c:v>
                </c:pt>
                <c:pt idx="463">
                  <c:v>41060</c:v>
                </c:pt>
                <c:pt idx="464">
                  <c:v>41061</c:v>
                </c:pt>
                <c:pt idx="465">
                  <c:v>41064</c:v>
                </c:pt>
                <c:pt idx="466">
                  <c:v>41065</c:v>
                </c:pt>
                <c:pt idx="467">
                  <c:v>41066</c:v>
                </c:pt>
                <c:pt idx="468">
                  <c:v>41067</c:v>
                </c:pt>
                <c:pt idx="469">
                  <c:v>41068</c:v>
                </c:pt>
                <c:pt idx="470">
                  <c:v>41071</c:v>
                </c:pt>
                <c:pt idx="471">
                  <c:v>41072</c:v>
                </c:pt>
                <c:pt idx="472">
                  <c:v>41073</c:v>
                </c:pt>
                <c:pt idx="473">
                  <c:v>41074</c:v>
                </c:pt>
                <c:pt idx="474">
                  <c:v>41075</c:v>
                </c:pt>
                <c:pt idx="475">
                  <c:v>41078</c:v>
                </c:pt>
                <c:pt idx="476">
                  <c:v>41079</c:v>
                </c:pt>
                <c:pt idx="477">
                  <c:v>41080</c:v>
                </c:pt>
                <c:pt idx="478">
                  <c:v>41081</c:v>
                </c:pt>
                <c:pt idx="479">
                  <c:v>41082</c:v>
                </c:pt>
                <c:pt idx="480">
                  <c:v>41085</c:v>
                </c:pt>
                <c:pt idx="481">
                  <c:v>41086</c:v>
                </c:pt>
                <c:pt idx="482">
                  <c:v>41087</c:v>
                </c:pt>
                <c:pt idx="483">
                  <c:v>41088</c:v>
                </c:pt>
                <c:pt idx="484">
                  <c:v>41089</c:v>
                </c:pt>
                <c:pt idx="485">
                  <c:v>41092</c:v>
                </c:pt>
                <c:pt idx="486">
                  <c:v>41093</c:v>
                </c:pt>
                <c:pt idx="487">
                  <c:v>41094</c:v>
                </c:pt>
                <c:pt idx="488">
                  <c:v>41095</c:v>
                </c:pt>
                <c:pt idx="489">
                  <c:v>41096</c:v>
                </c:pt>
                <c:pt idx="490">
                  <c:v>41099</c:v>
                </c:pt>
                <c:pt idx="491">
                  <c:v>41100</c:v>
                </c:pt>
                <c:pt idx="492">
                  <c:v>41101</c:v>
                </c:pt>
                <c:pt idx="493">
                  <c:v>41102</c:v>
                </c:pt>
                <c:pt idx="494">
                  <c:v>41103</c:v>
                </c:pt>
                <c:pt idx="495">
                  <c:v>41106</c:v>
                </c:pt>
                <c:pt idx="496">
                  <c:v>41107</c:v>
                </c:pt>
                <c:pt idx="497">
                  <c:v>41108</c:v>
                </c:pt>
                <c:pt idx="498">
                  <c:v>41109</c:v>
                </c:pt>
                <c:pt idx="499">
                  <c:v>41110</c:v>
                </c:pt>
                <c:pt idx="500">
                  <c:v>41113</c:v>
                </c:pt>
                <c:pt idx="501">
                  <c:v>41114</c:v>
                </c:pt>
                <c:pt idx="502">
                  <c:v>41115</c:v>
                </c:pt>
                <c:pt idx="503">
                  <c:v>41116</c:v>
                </c:pt>
                <c:pt idx="504">
                  <c:v>41117</c:v>
                </c:pt>
                <c:pt idx="505">
                  <c:v>41120</c:v>
                </c:pt>
                <c:pt idx="506">
                  <c:v>41121</c:v>
                </c:pt>
                <c:pt idx="507">
                  <c:v>41122</c:v>
                </c:pt>
                <c:pt idx="508">
                  <c:v>41123</c:v>
                </c:pt>
                <c:pt idx="509">
                  <c:v>41124</c:v>
                </c:pt>
                <c:pt idx="510">
                  <c:v>41127</c:v>
                </c:pt>
                <c:pt idx="511">
                  <c:v>41128</c:v>
                </c:pt>
                <c:pt idx="512">
                  <c:v>41129</c:v>
                </c:pt>
                <c:pt idx="513">
                  <c:v>41130</c:v>
                </c:pt>
                <c:pt idx="514">
                  <c:v>41131</c:v>
                </c:pt>
                <c:pt idx="515">
                  <c:v>41134</c:v>
                </c:pt>
                <c:pt idx="516">
                  <c:v>41135</c:v>
                </c:pt>
                <c:pt idx="517">
                  <c:v>41136</c:v>
                </c:pt>
                <c:pt idx="518">
                  <c:v>41137</c:v>
                </c:pt>
                <c:pt idx="519">
                  <c:v>41138</c:v>
                </c:pt>
                <c:pt idx="520">
                  <c:v>41141</c:v>
                </c:pt>
                <c:pt idx="521">
                  <c:v>41142</c:v>
                </c:pt>
                <c:pt idx="522">
                  <c:v>41143</c:v>
                </c:pt>
                <c:pt idx="523">
                  <c:v>41144</c:v>
                </c:pt>
                <c:pt idx="524">
                  <c:v>41145</c:v>
                </c:pt>
                <c:pt idx="525">
                  <c:v>41148</c:v>
                </c:pt>
                <c:pt idx="526">
                  <c:v>41149</c:v>
                </c:pt>
                <c:pt idx="527">
                  <c:v>41150</c:v>
                </c:pt>
                <c:pt idx="528">
                  <c:v>41151</c:v>
                </c:pt>
                <c:pt idx="529">
                  <c:v>41152</c:v>
                </c:pt>
                <c:pt idx="530">
                  <c:v>41155</c:v>
                </c:pt>
                <c:pt idx="531">
                  <c:v>41156</c:v>
                </c:pt>
                <c:pt idx="532">
                  <c:v>41157</c:v>
                </c:pt>
                <c:pt idx="533">
                  <c:v>41158</c:v>
                </c:pt>
                <c:pt idx="534">
                  <c:v>41159</c:v>
                </c:pt>
                <c:pt idx="535">
                  <c:v>41162</c:v>
                </c:pt>
                <c:pt idx="536">
                  <c:v>41163</c:v>
                </c:pt>
                <c:pt idx="537">
                  <c:v>41164</c:v>
                </c:pt>
                <c:pt idx="538">
                  <c:v>41165</c:v>
                </c:pt>
                <c:pt idx="539">
                  <c:v>41166</c:v>
                </c:pt>
                <c:pt idx="540">
                  <c:v>41169</c:v>
                </c:pt>
                <c:pt idx="541">
                  <c:v>41170</c:v>
                </c:pt>
                <c:pt idx="542">
                  <c:v>41171</c:v>
                </c:pt>
                <c:pt idx="543">
                  <c:v>41172</c:v>
                </c:pt>
                <c:pt idx="544">
                  <c:v>41173</c:v>
                </c:pt>
                <c:pt idx="545">
                  <c:v>41176</c:v>
                </c:pt>
                <c:pt idx="546">
                  <c:v>41177</c:v>
                </c:pt>
                <c:pt idx="547">
                  <c:v>41178</c:v>
                </c:pt>
                <c:pt idx="548">
                  <c:v>41179</c:v>
                </c:pt>
                <c:pt idx="549">
                  <c:v>41180</c:v>
                </c:pt>
                <c:pt idx="550">
                  <c:v>41183</c:v>
                </c:pt>
                <c:pt idx="551">
                  <c:v>41184</c:v>
                </c:pt>
                <c:pt idx="552">
                  <c:v>41185</c:v>
                </c:pt>
                <c:pt idx="553">
                  <c:v>41186</c:v>
                </c:pt>
                <c:pt idx="554">
                  <c:v>41187</c:v>
                </c:pt>
                <c:pt idx="555">
                  <c:v>41190</c:v>
                </c:pt>
                <c:pt idx="556">
                  <c:v>41191</c:v>
                </c:pt>
                <c:pt idx="557">
                  <c:v>41192</c:v>
                </c:pt>
                <c:pt idx="558">
                  <c:v>41193</c:v>
                </c:pt>
                <c:pt idx="559">
                  <c:v>41194</c:v>
                </c:pt>
                <c:pt idx="560">
                  <c:v>41197</c:v>
                </c:pt>
                <c:pt idx="561">
                  <c:v>41198</c:v>
                </c:pt>
                <c:pt idx="562">
                  <c:v>41199</c:v>
                </c:pt>
                <c:pt idx="563">
                  <c:v>41200</c:v>
                </c:pt>
                <c:pt idx="564">
                  <c:v>41201</c:v>
                </c:pt>
                <c:pt idx="565">
                  <c:v>41204</c:v>
                </c:pt>
                <c:pt idx="566">
                  <c:v>41205</c:v>
                </c:pt>
                <c:pt idx="567">
                  <c:v>41206</c:v>
                </c:pt>
                <c:pt idx="568">
                  <c:v>41207</c:v>
                </c:pt>
                <c:pt idx="569">
                  <c:v>41208</c:v>
                </c:pt>
                <c:pt idx="570">
                  <c:v>41211</c:v>
                </c:pt>
                <c:pt idx="571">
                  <c:v>41212</c:v>
                </c:pt>
                <c:pt idx="572">
                  <c:v>41213</c:v>
                </c:pt>
                <c:pt idx="573">
                  <c:v>41214</c:v>
                </c:pt>
                <c:pt idx="574">
                  <c:v>41215</c:v>
                </c:pt>
                <c:pt idx="575">
                  <c:v>41218</c:v>
                </c:pt>
                <c:pt idx="576">
                  <c:v>41219</c:v>
                </c:pt>
                <c:pt idx="577">
                  <c:v>41220</c:v>
                </c:pt>
                <c:pt idx="578">
                  <c:v>41221</c:v>
                </c:pt>
                <c:pt idx="579">
                  <c:v>41222</c:v>
                </c:pt>
                <c:pt idx="580">
                  <c:v>41225</c:v>
                </c:pt>
                <c:pt idx="581">
                  <c:v>41226</c:v>
                </c:pt>
                <c:pt idx="582">
                  <c:v>41227</c:v>
                </c:pt>
                <c:pt idx="583">
                  <c:v>41228</c:v>
                </c:pt>
                <c:pt idx="584">
                  <c:v>41229</c:v>
                </c:pt>
                <c:pt idx="585">
                  <c:v>41232</c:v>
                </c:pt>
                <c:pt idx="586">
                  <c:v>41233</c:v>
                </c:pt>
                <c:pt idx="587">
                  <c:v>41234</c:v>
                </c:pt>
                <c:pt idx="588">
                  <c:v>41235</c:v>
                </c:pt>
                <c:pt idx="589">
                  <c:v>41236</c:v>
                </c:pt>
                <c:pt idx="590">
                  <c:v>41239</c:v>
                </c:pt>
                <c:pt idx="591">
                  <c:v>41240</c:v>
                </c:pt>
                <c:pt idx="592">
                  <c:v>41241</c:v>
                </c:pt>
                <c:pt idx="593">
                  <c:v>41242</c:v>
                </c:pt>
                <c:pt idx="594">
                  <c:v>41243</c:v>
                </c:pt>
                <c:pt idx="595">
                  <c:v>41246</c:v>
                </c:pt>
                <c:pt idx="596">
                  <c:v>41247</c:v>
                </c:pt>
                <c:pt idx="597">
                  <c:v>41248</c:v>
                </c:pt>
                <c:pt idx="598">
                  <c:v>41249</c:v>
                </c:pt>
                <c:pt idx="599">
                  <c:v>41250</c:v>
                </c:pt>
                <c:pt idx="600">
                  <c:v>41253</c:v>
                </c:pt>
                <c:pt idx="601">
                  <c:v>41254</c:v>
                </c:pt>
                <c:pt idx="602">
                  <c:v>41255</c:v>
                </c:pt>
                <c:pt idx="603">
                  <c:v>41256</c:v>
                </c:pt>
                <c:pt idx="604">
                  <c:v>41257</c:v>
                </c:pt>
                <c:pt idx="605">
                  <c:v>41260</c:v>
                </c:pt>
                <c:pt idx="606">
                  <c:v>41261</c:v>
                </c:pt>
                <c:pt idx="607">
                  <c:v>41262</c:v>
                </c:pt>
                <c:pt idx="608">
                  <c:v>41263</c:v>
                </c:pt>
                <c:pt idx="609">
                  <c:v>41264</c:v>
                </c:pt>
                <c:pt idx="610">
                  <c:v>41267</c:v>
                </c:pt>
                <c:pt idx="611">
                  <c:v>41268</c:v>
                </c:pt>
                <c:pt idx="612">
                  <c:v>41269</c:v>
                </c:pt>
                <c:pt idx="613">
                  <c:v>41270</c:v>
                </c:pt>
                <c:pt idx="614">
                  <c:v>41271</c:v>
                </c:pt>
                <c:pt idx="615">
                  <c:v>41274</c:v>
                </c:pt>
                <c:pt idx="616">
                  <c:v>41275</c:v>
                </c:pt>
                <c:pt idx="617">
                  <c:v>41276</c:v>
                </c:pt>
                <c:pt idx="618">
                  <c:v>41277</c:v>
                </c:pt>
                <c:pt idx="619">
                  <c:v>41278</c:v>
                </c:pt>
                <c:pt idx="620">
                  <c:v>41281</c:v>
                </c:pt>
                <c:pt idx="621">
                  <c:v>41282</c:v>
                </c:pt>
                <c:pt idx="622">
                  <c:v>41283</c:v>
                </c:pt>
                <c:pt idx="623">
                  <c:v>41284</c:v>
                </c:pt>
                <c:pt idx="624">
                  <c:v>41285</c:v>
                </c:pt>
                <c:pt idx="625">
                  <c:v>41288</c:v>
                </c:pt>
                <c:pt idx="626">
                  <c:v>41289</c:v>
                </c:pt>
                <c:pt idx="627">
                  <c:v>41290</c:v>
                </c:pt>
                <c:pt idx="628">
                  <c:v>41291</c:v>
                </c:pt>
                <c:pt idx="629">
                  <c:v>41292</c:v>
                </c:pt>
                <c:pt idx="630">
                  <c:v>41295</c:v>
                </c:pt>
                <c:pt idx="631">
                  <c:v>41296</c:v>
                </c:pt>
                <c:pt idx="632">
                  <c:v>41297</c:v>
                </c:pt>
                <c:pt idx="633">
                  <c:v>41298</c:v>
                </c:pt>
                <c:pt idx="634">
                  <c:v>41299</c:v>
                </c:pt>
                <c:pt idx="635">
                  <c:v>41302</c:v>
                </c:pt>
                <c:pt idx="636">
                  <c:v>41303</c:v>
                </c:pt>
                <c:pt idx="637">
                  <c:v>41304</c:v>
                </c:pt>
                <c:pt idx="638">
                  <c:v>41305</c:v>
                </c:pt>
                <c:pt idx="639">
                  <c:v>41306</c:v>
                </c:pt>
                <c:pt idx="640">
                  <c:v>41309</c:v>
                </c:pt>
                <c:pt idx="641">
                  <c:v>41310</c:v>
                </c:pt>
                <c:pt idx="642">
                  <c:v>41311</c:v>
                </c:pt>
                <c:pt idx="643">
                  <c:v>41312</c:v>
                </c:pt>
                <c:pt idx="644">
                  <c:v>41313</c:v>
                </c:pt>
                <c:pt idx="645">
                  <c:v>41316</c:v>
                </c:pt>
                <c:pt idx="646">
                  <c:v>41317</c:v>
                </c:pt>
                <c:pt idx="647">
                  <c:v>41318</c:v>
                </c:pt>
                <c:pt idx="648">
                  <c:v>41319</c:v>
                </c:pt>
                <c:pt idx="649">
                  <c:v>41320</c:v>
                </c:pt>
                <c:pt idx="650">
                  <c:v>41323</c:v>
                </c:pt>
                <c:pt idx="651">
                  <c:v>41324</c:v>
                </c:pt>
                <c:pt idx="652">
                  <c:v>41325</c:v>
                </c:pt>
                <c:pt idx="653">
                  <c:v>41326</c:v>
                </c:pt>
                <c:pt idx="654">
                  <c:v>41327</c:v>
                </c:pt>
                <c:pt idx="655">
                  <c:v>41330</c:v>
                </c:pt>
                <c:pt idx="656">
                  <c:v>41331</c:v>
                </c:pt>
                <c:pt idx="657">
                  <c:v>41332</c:v>
                </c:pt>
                <c:pt idx="658">
                  <c:v>41333</c:v>
                </c:pt>
                <c:pt idx="659">
                  <c:v>41334</c:v>
                </c:pt>
                <c:pt idx="660">
                  <c:v>41337</c:v>
                </c:pt>
                <c:pt idx="661">
                  <c:v>41338</c:v>
                </c:pt>
                <c:pt idx="662">
                  <c:v>41339</c:v>
                </c:pt>
                <c:pt idx="663">
                  <c:v>41340</c:v>
                </c:pt>
                <c:pt idx="664">
                  <c:v>41341</c:v>
                </c:pt>
                <c:pt idx="665">
                  <c:v>41344</c:v>
                </c:pt>
                <c:pt idx="666">
                  <c:v>41345</c:v>
                </c:pt>
                <c:pt idx="667">
                  <c:v>41346</c:v>
                </c:pt>
                <c:pt idx="668">
                  <c:v>41347</c:v>
                </c:pt>
                <c:pt idx="669">
                  <c:v>41348</c:v>
                </c:pt>
                <c:pt idx="670">
                  <c:v>41351</c:v>
                </c:pt>
                <c:pt idx="671">
                  <c:v>41352</c:v>
                </c:pt>
                <c:pt idx="672">
                  <c:v>41353</c:v>
                </c:pt>
                <c:pt idx="673">
                  <c:v>41354</c:v>
                </c:pt>
                <c:pt idx="674">
                  <c:v>41355</c:v>
                </c:pt>
                <c:pt idx="675">
                  <c:v>41358</c:v>
                </c:pt>
                <c:pt idx="676">
                  <c:v>41359</c:v>
                </c:pt>
                <c:pt idx="677">
                  <c:v>41360</c:v>
                </c:pt>
                <c:pt idx="678">
                  <c:v>41361</c:v>
                </c:pt>
                <c:pt idx="679">
                  <c:v>41362</c:v>
                </c:pt>
                <c:pt idx="680">
                  <c:v>41365</c:v>
                </c:pt>
                <c:pt idx="681">
                  <c:v>41366</c:v>
                </c:pt>
                <c:pt idx="682">
                  <c:v>41367</c:v>
                </c:pt>
                <c:pt idx="683">
                  <c:v>41368</c:v>
                </c:pt>
                <c:pt idx="684">
                  <c:v>41369</c:v>
                </c:pt>
                <c:pt idx="685">
                  <c:v>41372</c:v>
                </c:pt>
                <c:pt idx="686">
                  <c:v>41373</c:v>
                </c:pt>
                <c:pt idx="687">
                  <c:v>41374</c:v>
                </c:pt>
                <c:pt idx="688">
                  <c:v>41375</c:v>
                </c:pt>
                <c:pt idx="689">
                  <c:v>41376</c:v>
                </c:pt>
                <c:pt idx="690">
                  <c:v>41379</c:v>
                </c:pt>
                <c:pt idx="691">
                  <c:v>41380</c:v>
                </c:pt>
                <c:pt idx="692">
                  <c:v>41381</c:v>
                </c:pt>
                <c:pt idx="693">
                  <c:v>41382</c:v>
                </c:pt>
                <c:pt idx="694">
                  <c:v>41383</c:v>
                </c:pt>
                <c:pt idx="695">
                  <c:v>41386</c:v>
                </c:pt>
                <c:pt idx="696">
                  <c:v>41387</c:v>
                </c:pt>
                <c:pt idx="697">
                  <c:v>41388</c:v>
                </c:pt>
                <c:pt idx="698">
                  <c:v>41389</c:v>
                </c:pt>
                <c:pt idx="699">
                  <c:v>41390</c:v>
                </c:pt>
                <c:pt idx="700">
                  <c:v>41393</c:v>
                </c:pt>
                <c:pt idx="701">
                  <c:v>41394</c:v>
                </c:pt>
                <c:pt idx="702">
                  <c:v>41395</c:v>
                </c:pt>
                <c:pt idx="703">
                  <c:v>41396</c:v>
                </c:pt>
                <c:pt idx="704">
                  <c:v>41397</c:v>
                </c:pt>
                <c:pt idx="705">
                  <c:v>41400</c:v>
                </c:pt>
                <c:pt idx="706">
                  <c:v>41401</c:v>
                </c:pt>
                <c:pt idx="707">
                  <c:v>41402</c:v>
                </c:pt>
                <c:pt idx="708">
                  <c:v>41403</c:v>
                </c:pt>
                <c:pt idx="709">
                  <c:v>41404</c:v>
                </c:pt>
                <c:pt idx="710">
                  <c:v>41407</c:v>
                </c:pt>
                <c:pt idx="711">
                  <c:v>41408</c:v>
                </c:pt>
                <c:pt idx="712">
                  <c:v>41409</c:v>
                </c:pt>
                <c:pt idx="713">
                  <c:v>41410</c:v>
                </c:pt>
                <c:pt idx="714">
                  <c:v>41411</c:v>
                </c:pt>
                <c:pt idx="715">
                  <c:v>41414</c:v>
                </c:pt>
                <c:pt idx="716">
                  <c:v>41415</c:v>
                </c:pt>
                <c:pt idx="717">
                  <c:v>41416</c:v>
                </c:pt>
                <c:pt idx="718">
                  <c:v>41417</c:v>
                </c:pt>
                <c:pt idx="719">
                  <c:v>41418</c:v>
                </c:pt>
                <c:pt idx="720">
                  <c:v>41421</c:v>
                </c:pt>
                <c:pt idx="721">
                  <c:v>41422</c:v>
                </c:pt>
                <c:pt idx="722">
                  <c:v>41423</c:v>
                </c:pt>
                <c:pt idx="723">
                  <c:v>41424</c:v>
                </c:pt>
                <c:pt idx="724">
                  <c:v>41425</c:v>
                </c:pt>
                <c:pt idx="725">
                  <c:v>41428</c:v>
                </c:pt>
                <c:pt idx="726">
                  <c:v>41429</c:v>
                </c:pt>
                <c:pt idx="727">
                  <c:v>41430</c:v>
                </c:pt>
                <c:pt idx="728">
                  <c:v>41431</c:v>
                </c:pt>
                <c:pt idx="729">
                  <c:v>41432</c:v>
                </c:pt>
                <c:pt idx="730">
                  <c:v>41435</c:v>
                </c:pt>
                <c:pt idx="731">
                  <c:v>41436</c:v>
                </c:pt>
                <c:pt idx="732">
                  <c:v>41437</c:v>
                </c:pt>
                <c:pt idx="733">
                  <c:v>41438</c:v>
                </c:pt>
                <c:pt idx="734">
                  <c:v>41439</c:v>
                </c:pt>
                <c:pt idx="735">
                  <c:v>41442</c:v>
                </c:pt>
                <c:pt idx="736">
                  <c:v>41443</c:v>
                </c:pt>
                <c:pt idx="737">
                  <c:v>41444</c:v>
                </c:pt>
                <c:pt idx="738">
                  <c:v>41445</c:v>
                </c:pt>
                <c:pt idx="739">
                  <c:v>41446</c:v>
                </c:pt>
                <c:pt idx="740">
                  <c:v>41449</c:v>
                </c:pt>
                <c:pt idx="741">
                  <c:v>41450</c:v>
                </c:pt>
                <c:pt idx="742">
                  <c:v>41451</c:v>
                </c:pt>
                <c:pt idx="743">
                  <c:v>41452</c:v>
                </c:pt>
                <c:pt idx="744">
                  <c:v>41453</c:v>
                </c:pt>
                <c:pt idx="745">
                  <c:v>41456</c:v>
                </c:pt>
                <c:pt idx="746">
                  <c:v>41457</c:v>
                </c:pt>
                <c:pt idx="747">
                  <c:v>41458</c:v>
                </c:pt>
                <c:pt idx="748">
                  <c:v>41459</c:v>
                </c:pt>
                <c:pt idx="749">
                  <c:v>41460</c:v>
                </c:pt>
                <c:pt idx="750">
                  <c:v>41463</c:v>
                </c:pt>
                <c:pt idx="751">
                  <c:v>41464</c:v>
                </c:pt>
                <c:pt idx="752">
                  <c:v>41465</c:v>
                </c:pt>
                <c:pt idx="753">
                  <c:v>41466</c:v>
                </c:pt>
                <c:pt idx="754">
                  <c:v>41467</c:v>
                </c:pt>
                <c:pt idx="755">
                  <c:v>41470</c:v>
                </c:pt>
                <c:pt idx="756">
                  <c:v>41471</c:v>
                </c:pt>
                <c:pt idx="757">
                  <c:v>41472</c:v>
                </c:pt>
                <c:pt idx="758">
                  <c:v>41473</c:v>
                </c:pt>
                <c:pt idx="759">
                  <c:v>41474</c:v>
                </c:pt>
                <c:pt idx="760">
                  <c:v>41477</c:v>
                </c:pt>
                <c:pt idx="761">
                  <c:v>41478</c:v>
                </c:pt>
                <c:pt idx="762">
                  <c:v>41479</c:v>
                </c:pt>
                <c:pt idx="763">
                  <c:v>41480</c:v>
                </c:pt>
                <c:pt idx="764">
                  <c:v>41481</c:v>
                </c:pt>
                <c:pt idx="765">
                  <c:v>41484</c:v>
                </c:pt>
                <c:pt idx="766">
                  <c:v>41485</c:v>
                </c:pt>
                <c:pt idx="767">
                  <c:v>41486</c:v>
                </c:pt>
                <c:pt idx="768">
                  <c:v>41487</c:v>
                </c:pt>
                <c:pt idx="769">
                  <c:v>41488</c:v>
                </c:pt>
                <c:pt idx="770">
                  <c:v>41491</c:v>
                </c:pt>
                <c:pt idx="771">
                  <c:v>41492</c:v>
                </c:pt>
                <c:pt idx="772">
                  <c:v>41493</c:v>
                </c:pt>
                <c:pt idx="773">
                  <c:v>41494</c:v>
                </c:pt>
                <c:pt idx="774">
                  <c:v>41495</c:v>
                </c:pt>
                <c:pt idx="775">
                  <c:v>41498</c:v>
                </c:pt>
                <c:pt idx="776">
                  <c:v>41499</c:v>
                </c:pt>
                <c:pt idx="777">
                  <c:v>41500</c:v>
                </c:pt>
                <c:pt idx="778">
                  <c:v>41501</c:v>
                </c:pt>
                <c:pt idx="779">
                  <c:v>41502</c:v>
                </c:pt>
                <c:pt idx="780">
                  <c:v>41505</c:v>
                </c:pt>
                <c:pt idx="781">
                  <c:v>41506</c:v>
                </c:pt>
                <c:pt idx="782">
                  <c:v>41507</c:v>
                </c:pt>
                <c:pt idx="783">
                  <c:v>41508</c:v>
                </c:pt>
                <c:pt idx="784">
                  <c:v>41509</c:v>
                </c:pt>
                <c:pt idx="785">
                  <c:v>41512</c:v>
                </c:pt>
                <c:pt idx="786">
                  <c:v>41513</c:v>
                </c:pt>
                <c:pt idx="787">
                  <c:v>41514</c:v>
                </c:pt>
                <c:pt idx="788">
                  <c:v>41515</c:v>
                </c:pt>
                <c:pt idx="789">
                  <c:v>41516</c:v>
                </c:pt>
                <c:pt idx="790">
                  <c:v>41519</c:v>
                </c:pt>
                <c:pt idx="791">
                  <c:v>41520</c:v>
                </c:pt>
                <c:pt idx="792">
                  <c:v>41521</c:v>
                </c:pt>
                <c:pt idx="793">
                  <c:v>41522</c:v>
                </c:pt>
                <c:pt idx="794">
                  <c:v>41523</c:v>
                </c:pt>
                <c:pt idx="795">
                  <c:v>41526</c:v>
                </c:pt>
                <c:pt idx="796">
                  <c:v>41527</c:v>
                </c:pt>
                <c:pt idx="797">
                  <c:v>41528</c:v>
                </c:pt>
                <c:pt idx="798">
                  <c:v>41529</c:v>
                </c:pt>
                <c:pt idx="799">
                  <c:v>41530</c:v>
                </c:pt>
                <c:pt idx="800">
                  <c:v>41533</c:v>
                </c:pt>
                <c:pt idx="801">
                  <c:v>41534</c:v>
                </c:pt>
                <c:pt idx="802">
                  <c:v>41535</c:v>
                </c:pt>
                <c:pt idx="803">
                  <c:v>41536</c:v>
                </c:pt>
                <c:pt idx="804">
                  <c:v>41537</c:v>
                </c:pt>
                <c:pt idx="805">
                  <c:v>41540</c:v>
                </c:pt>
                <c:pt idx="806">
                  <c:v>41541</c:v>
                </c:pt>
                <c:pt idx="807">
                  <c:v>41542</c:v>
                </c:pt>
                <c:pt idx="808">
                  <c:v>41543</c:v>
                </c:pt>
                <c:pt idx="809">
                  <c:v>41544</c:v>
                </c:pt>
                <c:pt idx="810">
                  <c:v>41547</c:v>
                </c:pt>
                <c:pt idx="811">
                  <c:v>41548</c:v>
                </c:pt>
                <c:pt idx="812">
                  <c:v>41549</c:v>
                </c:pt>
                <c:pt idx="813">
                  <c:v>41550</c:v>
                </c:pt>
                <c:pt idx="814">
                  <c:v>41551</c:v>
                </c:pt>
                <c:pt idx="815">
                  <c:v>41554</c:v>
                </c:pt>
                <c:pt idx="816">
                  <c:v>41555</c:v>
                </c:pt>
                <c:pt idx="817">
                  <c:v>41556</c:v>
                </c:pt>
                <c:pt idx="818">
                  <c:v>41557</c:v>
                </c:pt>
                <c:pt idx="819">
                  <c:v>41558</c:v>
                </c:pt>
                <c:pt idx="820">
                  <c:v>41561</c:v>
                </c:pt>
                <c:pt idx="821">
                  <c:v>41562</c:v>
                </c:pt>
                <c:pt idx="822">
                  <c:v>41563</c:v>
                </c:pt>
                <c:pt idx="823">
                  <c:v>41564</c:v>
                </c:pt>
                <c:pt idx="824">
                  <c:v>41565</c:v>
                </c:pt>
                <c:pt idx="825">
                  <c:v>41568</c:v>
                </c:pt>
                <c:pt idx="826">
                  <c:v>41569</c:v>
                </c:pt>
                <c:pt idx="827">
                  <c:v>41570</c:v>
                </c:pt>
                <c:pt idx="828">
                  <c:v>41571</c:v>
                </c:pt>
                <c:pt idx="829">
                  <c:v>41572</c:v>
                </c:pt>
                <c:pt idx="830">
                  <c:v>41575</c:v>
                </c:pt>
                <c:pt idx="831">
                  <c:v>41576</c:v>
                </c:pt>
                <c:pt idx="832">
                  <c:v>41577</c:v>
                </c:pt>
                <c:pt idx="833">
                  <c:v>41578</c:v>
                </c:pt>
                <c:pt idx="834">
                  <c:v>41579</c:v>
                </c:pt>
                <c:pt idx="835">
                  <c:v>41582</c:v>
                </c:pt>
                <c:pt idx="836">
                  <c:v>41583</c:v>
                </c:pt>
                <c:pt idx="837">
                  <c:v>41584</c:v>
                </c:pt>
                <c:pt idx="838">
                  <c:v>41585</c:v>
                </c:pt>
                <c:pt idx="839">
                  <c:v>41586</c:v>
                </c:pt>
                <c:pt idx="840">
                  <c:v>41589</c:v>
                </c:pt>
                <c:pt idx="841">
                  <c:v>41590</c:v>
                </c:pt>
                <c:pt idx="842">
                  <c:v>41591</c:v>
                </c:pt>
                <c:pt idx="843">
                  <c:v>41592</c:v>
                </c:pt>
                <c:pt idx="844">
                  <c:v>41593</c:v>
                </c:pt>
                <c:pt idx="845">
                  <c:v>41596</c:v>
                </c:pt>
                <c:pt idx="846">
                  <c:v>41597</c:v>
                </c:pt>
                <c:pt idx="847">
                  <c:v>41598</c:v>
                </c:pt>
                <c:pt idx="848">
                  <c:v>41599</c:v>
                </c:pt>
                <c:pt idx="849">
                  <c:v>41600</c:v>
                </c:pt>
                <c:pt idx="850">
                  <c:v>41603</c:v>
                </c:pt>
                <c:pt idx="851">
                  <c:v>41604</c:v>
                </c:pt>
                <c:pt idx="852">
                  <c:v>41605</c:v>
                </c:pt>
                <c:pt idx="853">
                  <c:v>41606</c:v>
                </c:pt>
                <c:pt idx="854">
                  <c:v>41607</c:v>
                </c:pt>
                <c:pt idx="855">
                  <c:v>41610</c:v>
                </c:pt>
                <c:pt idx="856">
                  <c:v>41611</c:v>
                </c:pt>
                <c:pt idx="857">
                  <c:v>41612</c:v>
                </c:pt>
                <c:pt idx="858">
                  <c:v>41613</c:v>
                </c:pt>
                <c:pt idx="859">
                  <c:v>41614</c:v>
                </c:pt>
                <c:pt idx="860">
                  <c:v>41617</c:v>
                </c:pt>
                <c:pt idx="861">
                  <c:v>41618</c:v>
                </c:pt>
                <c:pt idx="862">
                  <c:v>41619</c:v>
                </c:pt>
                <c:pt idx="863">
                  <c:v>41620</c:v>
                </c:pt>
                <c:pt idx="864">
                  <c:v>41621</c:v>
                </c:pt>
                <c:pt idx="865">
                  <c:v>41624</c:v>
                </c:pt>
                <c:pt idx="866">
                  <c:v>41625</c:v>
                </c:pt>
                <c:pt idx="867">
                  <c:v>41626</c:v>
                </c:pt>
                <c:pt idx="868">
                  <c:v>41627</c:v>
                </c:pt>
                <c:pt idx="869">
                  <c:v>41628</c:v>
                </c:pt>
                <c:pt idx="870">
                  <c:v>41631</c:v>
                </c:pt>
                <c:pt idx="871">
                  <c:v>41632</c:v>
                </c:pt>
                <c:pt idx="872">
                  <c:v>41633</c:v>
                </c:pt>
                <c:pt idx="873">
                  <c:v>41634</c:v>
                </c:pt>
                <c:pt idx="874">
                  <c:v>41635</c:v>
                </c:pt>
                <c:pt idx="875">
                  <c:v>41638</c:v>
                </c:pt>
                <c:pt idx="876">
                  <c:v>41639</c:v>
                </c:pt>
                <c:pt idx="877">
                  <c:v>41640</c:v>
                </c:pt>
                <c:pt idx="878">
                  <c:v>41641</c:v>
                </c:pt>
                <c:pt idx="879">
                  <c:v>41642</c:v>
                </c:pt>
                <c:pt idx="880">
                  <c:v>41645</c:v>
                </c:pt>
                <c:pt idx="881">
                  <c:v>41646</c:v>
                </c:pt>
                <c:pt idx="882">
                  <c:v>41647</c:v>
                </c:pt>
                <c:pt idx="883">
                  <c:v>41648</c:v>
                </c:pt>
                <c:pt idx="884">
                  <c:v>41649</c:v>
                </c:pt>
                <c:pt idx="885">
                  <c:v>41652</c:v>
                </c:pt>
                <c:pt idx="886">
                  <c:v>41653</c:v>
                </c:pt>
                <c:pt idx="887">
                  <c:v>41654</c:v>
                </c:pt>
                <c:pt idx="888">
                  <c:v>41655</c:v>
                </c:pt>
                <c:pt idx="889">
                  <c:v>41656</c:v>
                </c:pt>
                <c:pt idx="890">
                  <c:v>41659</c:v>
                </c:pt>
                <c:pt idx="891">
                  <c:v>41660</c:v>
                </c:pt>
                <c:pt idx="892">
                  <c:v>41661</c:v>
                </c:pt>
                <c:pt idx="893">
                  <c:v>41662</c:v>
                </c:pt>
                <c:pt idx="894">
                  <c:v>41663</c:v>
                </c:pt>
                <c:pt idx="895">
                  <c:v>41666</c:v>
                </c:pt>
                <c:pt idx="896">
                  <c:v>41667</c:v>
                </c:pt>
                <c:pt idx="897">
                  <c:v>41668</c:v>
                </c:pt>
                <c:pt idx="898">
                  <c:v>41669</c:v>
                </c:pt>
                <c:pt idx="899">
                  <c:v>41670</c:v>
                </c:pt>
                <c:pt idx="900">
                  <c:v>41673</c:v>
                </c:pt>
                <c:pt idx="901">
                  <c:v>41674</c:v>
                </c:pt>
                <c:pt idx="902">
                  <c:v>41675</c:v>
                </c:pt>
                <c:pt idx="903">
                  <c:v>41676</c:v>
                </c:pt>
                <c:pt idx="904">
                  <c:v>41677</c:v>
                </c:pt>
                <c:pt idx="905">
                  <c:v>41680</c:v>
                </c:pt>
                <c:pt idx="906">
                  <c:v>41681</c:v>
                </c:pt>
                <c:pt idx="907">
                  <c:v>41682</c:v>
                </c:pt>
                <c:pt idx="908">
                  <c:v>41683</c:v>
                </c:pt>
                <c:pt idx="909">
                  <c:v>41684</c:v>
                </c:pt>
                <c:pt idx="910">
                  <c:v>41687</c:v>
                </c:pt>
                <c:pt idx="911">
                  <c:v>41688</c:v>
                </c:pt>
                <c:pt idx="912">
                  <c:v>41689</c:v>
                </c:pt>
                <c:pt idx="913">
                  <c:v>41690</c:v>
                </c:pt>
                <c:pt idx="914">
                  <c:v>41691</c:v>
                </c:pt>
                <c:pt idx="915">
                  <c:v>41694</c:v>
                </c:pt>
                <c:pt idx="916">
                  <c:v>41695</c:v>
                </c:pt>
                <c:pt idx="917">
                  <c:v>41696</c:v>
                </c:pt>
                <c:pt idx="918">
                  <c:v>41697</c:v>
                </c:pt>
                <c:pt idx="919">
                  <c:v>41698</c:v>
                </c:pt>
                <c:pt idx="920">
                  <c:v>41701</c:v>
                </c:pt>
                <c:pt idx="921">
                  <c:v>41702</c:v>
                </c:pt>
                <c:pt idx="922">
                  <c:v>41703</c:v>
                </c:pt>
                <c:pt idx="923">
                  <c:v>41704</c:v>
                </c:pt>
                <c:pt idx="924">
                  <c:v>41705</c:v>
                </c:pt>
                <c:pt idx="925">
                  <c:v>41708</c:v>
                </c:pt>
                <c:pt idx="926">
                  <c:v>41709</c:v>
                </c:pt>
                <c:pt idx="927">
                  <c:v>41710</c:v>
                </c:pt>
                <c:pt idx="928">
                  <c:v>41711</c:v>
                </c:pt>
                <c:pt idx="929">
                  <c:v>41712</c:v>
                </c:pt>
                <c:pt idx="930">
                  <c:v>41715</c:v>
                </c:pt>
                <c:pt idx="931">
                  <c:v>41716</c:v>
                </c:pt>
                <c:pt idx="932">
                  <c:v>41717</c:v>
                </c:pt>
                <c:pt idx="933">
                  <c:v>41718</c:v>
                </c:pt>
                <c:pt idx="934">
                  <c:v>41719</c:v>
                </c:pt>
                <c:pt idx="935">
                  <c:v>41722</c:v>
                </c:pt>
                <c:pt idx="936">
                  <c:v>41723</c:v>
                </c:pt>
                <c:pt idx="937">
                  <c:v>41724</c:v>
                </c:pt>
                <c:pt idx="938">
                  <c:v>41725</c:v>
                </c:pt>
                <c:pt idx="939">
                  <c:v>41726</c:v>
                </c:pt>
                <c:pt idx="940">
                  <c:v>41729</c:v>
                </c:pt>
                <c:pt idx="941">
                  <c:v>41730</c:v>
                </c:pt>
                <c:pt idx="942">
                  <c:v>41731</c:v>
                </c:pt>
                <c:pt idx="943">
                  <c:v>41732</c:v>
                </c:pt>
                <c:pt idx="944">
                  <c:v>41733</c:v>
                </c:pt>
                <c:pt idx="945">
                  <c:v>41736</c:v>
                </c:pt>
                <c:pt idx="946">
                  <c:v>41737</c:v>
                </c:pt>
                <c:pt idx="947">
                  <c:v>41738</c:v>
                </c:pt>
                <c:pt idx="948">
                  <c:v>41739</c:v>
                </c:pt>
                <c:pt idx="949">
                  <c:v>41740</c:v>
                </c:pt>
                <c:pt idx="950">
                  <c:v>41743</c:v>
                </c:pt>
                <c:pt idx="951">
                  <c:v>41744</c:v>
                </c:pt>
                <c:pt idx="952">
                  <c:v>41745</c:v>
                </c:pt>
                <c:pt idx="953">
                  <c:v>41746</c:v>
                </c:pt>
                <c:pt idx="954">
                  <c:v>41747</c:v>
                </c:pt>
                <c:pt idx="955">
                  <c:v>41750</c:v>
                </c:pt>
                <c:pt idx="956">
                  <c:v>41751</c:v>
                </c:pt>
                <c:pt idx="957">
                  <c:v>41752</c:v>
                </c:pt>
                <c:pt idx="958">
                  <c:v>41753</c:v>
                </c:pt>
                <c:pt idx="959">
                  <c:v>41754</c:v>
                </c:pt>
                <c:pt idx="960">
                  <c:v>41757</c:v>
                </c:pt>
                <c:pt idx="961">
                  <c:v>41758</c:v>
                </c:pt>
                <c:pt idx="962">
                  <c:v>41759</c:v>
                </c:pt>
                <c:pt idx="963">
                  <c:v>41760</c:v>
                </c:pt>
                <c:pt idx="964">
                  <c:v>41761</c:v>
                </c:pt>
                <c:pt idx="965">
                  <c:v>41764</c:v>
                </c:pt>
                <c:pt idx="966">
                  <c:v>41765</c:v>
                </c:pt>
                <c:pt idx="967">
                  <c:v>41766</c:v>
                </c:pt>
                <c:pt idx="968">
                  <c:v>41767</c:v>
                </c:pt>
                <c:pt idx="969">
                  <c:v>41768</c:v>
                </c:pt>
                <c:pt idx="970">
                  <c:v>41771</c:v>
                </c:pt>
                <c:pt idx="971">
                  <c:v>41772</c:v>
                </c:pt>
                <c:pt idx="972">
                  <c:v>41773</c:v>
                </c:pt>
                <c:pt idx="973">
                  <c:v>41774</c:v>
                </c:pt>
                <c:pt idx="974">
                  <c:v>41775</c:v>
                </c:pt>
                <c:pt idx="975">
                  <c:v>41778</c:v>
                </c:pt>
                <c:pt idx="976">
                  <c:v>41779</c:v>
                </c:pt>
                <c:pt idx="977">
                  <c:v>41780</c:v>
                </c:pt>
                <c:pt idx="978">
                  <c:v>41781</c:v>
                </c:pt>
                <c:pt idx="979">
                  <c:v>41782</c:v>
                </c:pt>
                <c:pt idx="980">
                  <c:v>41785</c:v>
                </c:pt>
                <c:pt idx="981">
                  <c:v>41786</c:v>
                </c:pt>
                <c:pt idx="982">
                  <c:v>41787</c:v>
                </c:pt>
                <c:pt idx="983">
                  <c:v>41788</c:v>
                </c:pt>
                <c:pt idx="984">
                  <c:v>41789</c:v>
                </c:pt>
                <c:pt idx="985">
                  <c:v>41792</c:v>
                </c:pt>
                <c:pt idx="986">
                  <c:v>41793</c:v>
                </c:pt>
                <c:pt idx="987">
                  <c:v>41794</c:v>
                </c:pt>
                <c:pt idx="988">
                  <c:v>41795</c:v>
                </c:pt>
                <c:pt idx="989">
                  <c:v>41796</c:v>
                </c:pt>
                <c:pt idx="990">
                  <c:v>41799</c:v>
                </c:pt>
                <c:pt idx="991">
                  <c:v>41800</c:v>
                </c:pt>
                <c:pt idx="992">
                  <c:v>41801</c:v>
                </c:pt>
                <c:pt idx="993">
                  <c:v>41802</c:v>
                </c:pt>
                <c:pt idx="994">
                  <c:v>41803</c:v>
                </c:pt>
                <c:pt idx="995">
                  <c:v>41806</c:v>
                </c:pt>
                <c:pt idx="996">
                  <c:v>41807</c:v>
                </c:pt>
                <c:pt idx="997">
                  <c:v>41808</c:v>
                </c:pt>
                <c:pt idx="998">
                  <c:v>41809</c:v>
                </c:pt>
                <c:pt idx="999">
                  <c:v>41810</c:v>
                </c:pt>
                <c:pt idx="1000">
                  <c:v>41813</c:v>
                </c:pt>
                <c:pt idx="1001">
                  <c:v>41814</c:v>
                </c:pt>
                <c:pt idx="1002">
                  <c:v>41815</c:v>
                </c:pt>
                <c:pt idx="1003">
                  <c:v>41816</c:v>
                </c:pt>
                <c:pt idx="1004">
                  <c:v>41817</c:v>
                </c:pt>
                <c:pt idx="1005">
                  <c:v>41820</c:v>
                </c:pt>
                <c:pt idx="1006">
                  <c:v>41821</c:v>
                </c:pt>
                <c:pt idx="1007">
                  <c:v>41822</c:v>
                </c:pt>
                <c:pt idx="1008">
                  <c:v>41823</c:v>
                </c:pt>
                <c:pt idx="1009">
                  <c:v>41824</c:v>
                </c:pt>
                <c:pt idx="1010">
                  <c:v>41827</c:v>
                </c:pt>
                <c:pt idx="1011">
                  <c:v>41828</c:v>
                </c:pt>
                <c:pt idx="1012">
                  <c:v>41829</c:v>
                </c:pt>
                <c:pt idx="1013">
                  <c:v>41830</c:v>
                </c:pt>
                <c:pt idx="1014">
                  <c:v>41831</c:v>
                </c:pt>
                <c:pt idx="1015">
                  <c:v>41834</c:v>
                </c:pt>
                <c:pt idx="1016">
                  <c:v>41835</c:v>
                </c:pt>
                <c:pt idx="1017">
                  <c:v>41836</c:v>
                </c:pt>
                <c:pt idx="1018">
                  <c:v>41837</c:v>
                </c:pt>
                <c:pt idx="1019">
                  <c:v>41838</c:v>
                </c:pt>
                <c:pt idx="1020">
                  <c:v>41841</c:v>
                </c:pt>
                <c:pt idx="1021">
                  <c:v>41842</c:v>
                </c:pt>
                <c:pt idx="1022">
                  <c:v>41843</c:v>
                </c:pt>
                <c:pt idx="1023">
                  <c:v>41844</c:v>
                </c:pt>
                <c:pt idx="1024">
                  <c:v>41845</c:v>
                </c:pt>
                <c:pt idx="1025">
                  <c:v>41848</c:v>
                </c:pt>
                <c:pt idx="1026">
                  <c:v>41849</c:v>
                </c:pt>
                <c:pt idx="1027">
                  <c:v>41850</c:v>
                </c:pt>
                <c:pt idx="1028">
                  <c:v>41851</c:v>
                </c:pt>
                <c:pt idx="1029">
                  <c:v>41852</c:v>
                </c:pt>
                <c:pt idx="1030">
                  <c:v>41855</c:v>
                </c:pt>
                <c:pt idx="1031">
                  <c:v>41856</c:v>
                </c:pt>
                <c:pt idx="1032">
                  <c:v>41857</c:v>
                </c:pt>
                <c:pt idx="1033">
                  <c:v>41858</c:v>
                </c:pt>
                <c:pt idx="1034">
                  <c:v>41859</c:v>
                </c:pt>
                <c:pt idx="1035">
                  <c:v>41862</c:v>
                </c:pt>
                <c:pt idx="1036">
                  <c:v>41863</c:v>
                </c:pt>
                <c:pt idx="1037">
                  <c:v>41864</c:v>
                </c:pt>
                <c:pt idx="1038">
                  <c:v>41865</c:v>
                </c:pt>
                <c:pt idx="1039">
                  <c:v>41866</c:v>
                </c:pt>
                <c:pt idx="1040">
                  <c:v>41869</c:v>
                </c:pt>
                <c:pt idx="1041">
                  <c:v>41870</c:v>
                </c:pt>
                <c:pt idx="1042">
                  <c:v>41871</c:v>
                </c:pt>
                <c:pt idx="1043">
                  <c:v>41872</c:v>
                </c:pt>
                <c:pt idx="1044">
                  <c:v>41873</c:v>
                </c:pt>
                <c:pt idx="1045">
                  <c:v>41876</c:v>
                </c:pt>
                <c:pt idx="1046">
                  <c:v>41877</c:v>
                </c:pt>
                <c:pt idx="1047">
                  <c:v>41878</c:v>
                </c:pt>
                <c:pt idx="1048">
                  <c:v>41879</c:v>
                </c:pt>
                <c:pt idx="1049">
                  <c:v>41880</c:v>
                </c:pt>
                <c:pt idx="1050">
                  <c:v>41883</c:v>
                </c:pt>
                <c:pt idx="1051">
                  <c:v>41884</c:v>
                </c:pt>
                <c:pt idx="1052">
                  <c:v>41885</c:v>
                </c:pt>
                <c:pt idx="1053">
                  <c:v>41886</c:v>
                </c:pt>
                <c:pt idx="1054">
                  <c:v>41887</c:v>
                </c:pt>
                <c:pt idx="1055">
                  <c:v>41890</c:v>
                </c:pt>
                <c:pt idx="1056">
                  <c:v>41891</c:v>
                </c:pt>
                <c:pt idx="1057">
                  <c:v>41892</c:v>
                </c:pt>
                <c:pt idx="1058">
                  <c:v>41893</c:v>
                </c:pt>
                <c:pt idx="1059">
                  <c:v>41894</c:v>
                </c:pt>
                <c:pt idx="1060">
                  <c:v>41897</c:v>
                </c:pt>
                <c:pt idx="1061">
                  <c:v>41898</c:v>
                </c:pt>
                <c:pt idx="1062">
                  <c:v>41899</c:v>
                </c:pt>
                <c:pt idx="1063">
                  <c:v>41900</c:v>
                </c:pt>
                <c:pt idx="1064">
                  <c:v>41901</c:v>
                </c:pt>
                <c:pt idx="1065">
                  <c:v>41904</c:v>
                </c:pt>
                <c:pt idx="1066">
                  <c:v>41905</c:v>
                </c:pt>
                <c:pt idx="1067">
                  <c:v>41906</c:v>
                </c:pt>
                <c:pt idx="1068">
                  <c:v>41907</c:v>
                </c:pt>
                <c:pt idx="1069">
                  <c:v>41908</c:v>
                </c:pt>
                <c:pt idx="1070">
                  <c:v>41911</c:v>
                </c:pt>
                <c:pt idx="1071">
                  <c:v>41912</c:v>
                </c:pt>
                <c:pt idx="1072">
                  <c:v>41913</c:v>
                </c:pt>
                <c:pt idx="1073">
                  <c:v>41914</c:v>
                </c:pt>
                <c:pt idx="1074">
                  <c:v>41915</c:v>
                </c:pt>
                <c:pt idx="1075">
                  <c:v>41918</c:v>
                </c:pt>
                <c:pt idx="1076">
                  <c:v>41919</c:v>
                </c:pt>
                <c:pt idx="1077">
                  <c:v>41920</c:v>
                </c:pt>
                <c:pt idx="1078">
                  <c:v>41921</c:v>
                </c:pt>
                <c:pt idx="1079">
                  <c:v>41922</c:v>
                </c:pt>
                <c:pt idx="1080">
                  <c:v>41925</c:v>
                </c:pt>
                <c:pt idx="1081">
                  <c:v>41926</c:v>
                </c:pt>
                <c:pt idx="1082">
                  <c:v>41927</c:v>
                </c:pt>
                <c:pt idx="1083">
                  <c:v>41928</c:v>
                </c:pt>
                <c:pt idx="1084">
                  <c:v>41929</c:v>
                </c:pt>
                <c:pt idx="1085">
                  <c:v>41932</c:v>
                </c:pt>
                <c:pt idx="1086">
                  <c:v>41933</c:v>
                </c:pt>
                <c:pt idx="1087">
                  <c:v>41934</c:v>
                </c:pt>
                <c:pt idx="1088">
                  <c:v>41935</c:v>
                </c:pt>
                <c:pt idx="1089">
                  <c:v>41936</c:v>
                </c:pt>
                <c:pt idx="1090">
                  <c:v>41939</c:v>
                </c:pt>
                <c:pt idx="1091">
                  <c:v>41940</c:v>
                </c:pt>
                <c:pt idx="1092">
                  <c:v>41941</c:v>
                </c:pt>
                <c:pt idx="1093">
                  <c:v>41942</c:v>
                </c:pt>
                <c:pt idx="1094">
                  <c:v>41943</c:v>
                </c:pt>
                <c:pt idx="1095">
                  <c:v>41946</c:v>
                </c:pt>
                <c:pt idx="1096">
                  <c:v>41947</c:v>
                </c:pt>
                <c:pt idx="1097">
                  <c:v>41948</c:v>
                </c:pt>
                <c:pt idx="1098">
                  <c:v>41949</c:v>
                </c:pt>
                <c:pt idx="1099">
                  <c:v>41950</c:v>
                </c:pt>
                <c:pt idx="1100">
                  <c:v>41953</c:v>
                </c:pt>
                <c:pt idx="1101">
                  <c:v>41954</c:v>
                </c:pt>
                <c:pt idx="1102">
                  <c:v>41955</c:v>
                </c:pt>
                <c:pt idx="1103">
                  <c:v>41956</c:v>
                </c:pt>
                <c:pt idx="1104">
                  <c:v>41957</c:v>
                </c:pt>
                <c:pt idx="1105">
                  <c:v>41960</c:v>
                </c:pt>
                <c:pt idx="1106">
                  <c:v>41961</c:v>
                </c:pt>
                <c:pt idx="1107">
                  <c:v>41962</c:v>
                </c:pt>
                <c:pt idx="1108">
                  <c:v>41963</c:v>
                </c:pt>
                <c:pt idx="1109">
                  <c:v>41964</c:v>
                </c:pt>
                <c:pt idx="1110">
                  <c:v>41967</c:v>
                </c:pt>
                <c:pt idx="1111">
                  <c:v>41968</c:v>
                </c:pt>
                <c:pt idx="1112">
                  <c:v>41969</c:v>
                </c:pt>
                <c:pt idx="1113">
                  <c:v>41970</c:v>
                </c:pt>
                <c:pt idx="1114">
                  <c:v>41971</c:v>
                </c:pt>
                <c:pt idx="1115">
                  <c:v>41974</c:v>
                </c:pt>
                <c:pt idx="1116">
                  <c:v>41975</c:v>
                </c:pt>
                <c:pt idx="1117">
                  <c:v>41976</c:v>
                </c:pt>
                <c:pt idx="1118">
                  <c:v>41977</c:v>
                </c:pt>
                <c:pt idx="1119">
                  <c:v>41978</c:v>
                </c:pt>
                <c:pt idx="1120">
                  <c:v>41981</c:v>
                </c:pt>
                <c:pt idx="1121">
                  <c:v>41982</c:v>
                </c:pt>
                <c:pt idx="1122">
                  <c:v>41983</c:v>
                </c:pt>
                <c:pt idx="1123">
                  <c:v>41984</c:v>
                </c:pt>
                <c:pt idx="1124">
                  <c:v>41985</c:v>
                </c:pt>
                <c:pt idx="1125">
                  <c:v>41988</c:v>
                </c:pt>
                <c:pt idx="1126">
                  <c:v>41989</c:v>
                </c:pt>
                <c:pt idx="1127">
                  <c:v>41990</c:v>
                </c:pt>
                <c:pt idx="1128">
                  <c:v>41991</c:v>
                </c:pt>
                <c:pt idx="1129">
                  <c:v>41992</c:v>
                </c:pt>
                <c:pt idx="1130">
                  <c:v>41995</c:v>
                </c:pt>
                <c:pt idx="1131">
                  <c:v>41996</c:v>
                </c:pt>
                <c:pt idx="1132">
                  <c:v>41997</c:v>
                </c:pt>
                <c:pt idx="1133">
                  <c:v>41998</c:v>
                </c:pt>
                <c:pt idx="1134">
                  <c:v>41999</c:v>
                </c:pt>
                <c:pt idx="1135">
                  <c:v>42002</c:v>
                </c:pt>
                <c:pt idx="1136">
                  <c:v>42003</c:v>
                </c:pt>
                <c:pt idx="1137">
                  <c:v>42004</c:v>
                </c:pt>
                <c:pt idx="1138">
                  <c:v>42005</c:v>
                </c:pt>
                <c:pt idx="1139">
                  <c:v>42006</c:v>
                </c:pt>
                <c:pt idx="1140">
                  <c:v>42009</c:v>
                </c:pt>
                <c:pt idx="1141">
                  <c:v>42010</c:v>
                </c:pt>
                <c:pt idx="1142">
                  <c:v>42011</c:v>
                </c:pt>
                <c:pt idx="1143">
                  <c:v>42012</c:v>
                </c:pt>
                <c:pt idx="1144">
                  <c:v>42013</c:v>
                </c:pt>
                <c:pt idx="1145">
                  <c:v>42016</c:v>
                </c:pt>
                <c:pt idx="1146">
                  <c:v>42017</c:v>
                </c:pt>
                <c:pt idx="1147">
                  <c:v>42018</c:v>
                </c:pt>
                <c:pt idx="1148">
                  <c:v>42019</c:v>
                </c:pt>
                <c:pt idx="1149">
                  <c:v>42020</c:v>
                </c:pt>
                <c:pt idx="1150">
                  <c:v>42023</c:v>
                </c:pt>
                <c:pt idx="1151">
                  <c:v>42024</c:v>
                </c:pt>
                <c:pt idx="1152">
                  <c:v>42025</c:v>
                </c:pt>
                <c:pt idx="1153">
                  <c:v>42026</c:v>
                </c:pt>
                <c:pt idx="1154">
                  <c:v>42027</c:v>
                </c:pt>
                <c:pt idx="1155">
                  <c:v>42030</c:v>
                </c:pt>
                <c:pt idx="1156">
                  <c:v>42031</c:v>
                </c:pt>
                <c:pt idx="1157">
                  <c:v>42032</c:v>
                </c:pt>
                <c:pt idx="1158">
                  <c:v>42033</c:v>
                </c:pt>
                <c:pt idx="1159">
                  <c:v>42034</c:v>
                </c:pt>
                <c:pt idx="1160">
                  <c:v>42037</c:v>
                </c:pt>
                <c:pt idx="1161">
                  <c:v>42038</c:v>
                </c:pt>
                <c:pt idx="1162">
                  <c:v>42039</c:v>
                </c:pt>
                <c:pt idx="1163">
                  <c:v>42040</c:v>
                </c:pt>
                <c:pt idx="1164">
                  <c:v>42041</c:v>
                </c:pt>
                <c:pt idx="1165">
                  <c:v>42044</c:v>
                </c:pt>
                <c:pt idx="1166">
                  <c:v>42045</c:v>
                </c:pt>
                <c:pt idx="1167">
                  <c:v>42046</c:v>
                </c:pt>
                <c:pt idx="1168">
                  <c:v>42047</c:v>
                </c:pt>
                <c:pt idx="1169">
                  <c:v>42048</c:v>
                </c:pt>
                <c:pt idx="1170">
                  <c:v>42051</c:v>
                </c:pt>
                <c:pt idx="1171">
                  <c:v>42052</c:v>
                </c:pt>
                <c:pt idx="1172">
                  <c:v>42053</c:v>
                </c:pt>
                <c:pt idx="1173">
                  <c:v>42054</c:v>
                </c:pt>
                <c:pt idx="1174">
                  <c:v>42055</c:v>
                </c:pt>
                <c:pt idx="1175">
                  <c:v>42058</c:v>
                </c:pt>
                <c:pt idx="1176">
                  <c:v>42059</c:v>
                </c:pt>
                <c:pt idx="1177">
                  <c:v>42060</c:v>
                </c:pt>
                <c:pt idx="1178">
                  <c:v>42061</c:v>
                </c:pt>
                <c:pt idx="1179">
                  <c:v>42062</c:v>
                </c:pt>
                <c:pt idx="1180">
                  <c:v>42065</c:v>
                </c:pt>
                <c:pt idx="1181">
                  <c:v>42066</c:v>
                </c:pt>
                <c:pt idx="1182">
                  <c:v>42067</c:v>
                </c:pt>
                <c:pt idx="1183">
                  <c:v>42068</c:v>
                </c:pt>
                <c:pt idx="1184">
                  <c:v>42069</c:v>
                </c:pt>
                <c:pt idx="1185">
                  <c:v>42072</c:v>
                </c:pt>
                <c:pt idx="1186">
                  <c:v>42073</c:v>
                </c:pt>
                <c:pt idx="1187">
                  <c:v>42074</c:v>
                </c:pt>
                <c:pt idx="1188">
                  <c:v>42075</c:v>
                </c:pt>
                <c:pt idx="1189">
                  <c:v>42076</c:v>
                </c:pt>
                <c:pt idx="1190">
                  <c:v>42079</c:v>
                </c:pt>
                <c:pt idx="1191">
                  <c:v>42080</c:v>
                </c:pt>
                <c:pt idx="1192">
                  <c:v>42081</c:v>
                </c:pt>
                <c:pt idx="1193">
                  <c:v>42082</c:v>
                </c:pt>
                <c:pt idx="1194">
                  <c:v>42083</c:v>
                </c:pt>
                <c:pt idx="1195">
                  <c:v>42086</c:v>
                </c:pt>
                <c:pt idx="1196">
                  <c:v>42087</c:v>
                </c:pt>
                <c:pt idx="1197">
                  <c:v>42088</c:v>
                </c:pt>
                <c:pt idx="1198">
                  <c:v>42089</c:v>
                </c:pt>
                <c:pt idx="1199">
                  <c:v>42090</c:v>
                </c:pt>
                <c:pt idx="1200">
                  <c:v>42093</c:v>
                </c:pt>
                <c:pt idx="1201">
                  <c:v>42094</c:v>
                </c:pt>
                <c:pt idx="1202">
                  <c:v>42095</c:v>
                </c:pt>
                <c:pt idx="1203">
                  <c:v>42096</c:v>
                </c:pt>
                <c:pt idx="1204">
                  <c:v>42097</c:v>
                </c:pt>
                <c:pt idx="1205">
                  <c:v>42100</c:v>
                </c:pt>
                <c:pt idx="1206">
                  <c:v>42101</c:v>
                </c:pt>
                <c:pt idx="1207">
                  <c:v>42102</c:v>
                </c:pt>
                <c:pt idx="1208">
                  <c:v>42103</c:v>
                </c:pt>
                <c:pt idx="1209">
                  <c:v>42104</c:v>
                </c:pt>
                <c:pt idx="1210">
                  <c:v>42107</c:v>
                </c:pt>
                <c:pt idx="1211">
                  <c:v>42108</c:v>
                </c:pt>
                <c:pt idx="1212">
                  <c:v>42109</c:v>
                </c:pt>
                <c:pt idx="1213">
                  <c:v>42110</c:v>
                </c:pt>
                <c:pt idx="1214">
                  <c:v>42111</c:v>
                </c:pt>
                <c:pt idx="1215">
                  <c:v>42114</c:v>
                </c:pt>
                <c:pt idx="1216">
                  <c:v>42115</c:v>
                </c:pt>
                <c:pt idx="1217">
                  <c:v>42116</c:v>
                </c:pt>
                <c:pt idx="1218">
                  <c:v>42117</c:v>
                </c:pt>
                <c:pt idx="1219">
                  <c:v>42118</c:v>
                </c:pt>
                <c:pt idx="1220">
                  <c:v>42121</c:v>
                </c:pt>
                <c:pt idx="1221">
                  <c:v>42122</c:v>
                </c:pt>
                <c:pt idx="1222">
                  <c:v>42123</c:v>
                </c:pt>
                <c:pt idx="1223">
                  <c:v>42124</c:v>
                </c:pt>
                <c:pt idx="1224">
                  <c:v>42125</c:v>
                </c:pt>
                <c:pt idx="1225">
                  <c:v>42128</c:v>
                </c:pt>
                <c:pt idx="1226">
                  <c:v>42129</c:v>
                </c:pt>
                <c:pt idx="1227">
                  <c:v>42130</c:v>
                </c:pt>
                <c:pt idx="1228">
                  <c:v>42131</c:v>
                </c:pt>
                <c:pt idx="1229">
                  <c:v>42132</c:v>
                </c:pt>
                <c:pt idx="1230">
                  <c:v>42135</c:v>
                </c:pt>
                <c:pt idx="1231">
                  <c:v>42136</c:v>
                </c:pt>
                <c:pt idx="1232">
                  <c:v>42137</c:v>
                </c:pt>
                <c:pt idx="1233">
                  <c:v>42138</c:v>
                </c:pt>
                <c:pt idx="1234">
                  <c:v>42139</c:v>
                </c:pt>
                <c:pt idx="1235">
                  <c:v>42142</c:v>
                </c:pt>
                <c:pt idx="1236">
                  <c:v>42143</c:v>
                </c:pt>
                <c:pt idx="1237">
                  <c:v>42144</c:v>
                </c:pt>
                <c:pt idx="1238">
                  <c:v>42145</c:v>
                </c:pt>
                <c:pt idx="1239">
                  <c:v>42146</c:v>
                </c:pt>
                <c:pt idx="1240">
                  <c:v>42149</c:v>
                </c:pt>
                <c:pt idx="1241">
                  <c:v>42150</c:v>
                </c:pt>
                <c:pt idx="1242">
                  <c:v>42151</c:v>
                </c:pt>
                <c:pt idx="1243">
                  <c:v>42152</c:v>
                </c:pt>
                <c:pt idx="1244">
                  <c:v>42153</c:v>
                </c:pt>
                <c:pt idx="1245">
                  <c:v>42156</c:v>
                </c:pt>
                <c:pt idx="1246">
                  <c:v>42157</c:v>
                </c:pt>
                <c:pt idx="1247">
                  <c:v>42158</c:v>
                </c:pt>
                <c:pt idx="1248">
                  <c:v>42159</c:v>
                </c:pt>
                <c:pt idx="1249">
                  <c:v>42160</c:v>
                </c:pt>
                <c:pt idx="1250">
                  <c:v>42163</c:v>
                </c:pt>
                <c:pt idx="1251">
                  <c:v>42164</c:v>
                </c:pt>
                <c:pt idx="1252">
                  <c:v>42165</c:v>
                </c:pt>
                <c:pt idx="1253">
                  <c:v>42166</c:v>
                </c:pt>
                <c:pt idx="1254">
                  <c:v>42167</c:v>
                </c:pt>
                <c:pt idx="1255">
                  <c:v>42170</c:v>
                </c:pt>
                <c:pt idx="1256">
                  <c:v>42171</c:v>
                </c:pt>
                <c:pt idx="1257">
                  <c:v>42172</c:v>
                </c:pt>
                <c:pt idx="1258">
                  <c:v>42173</c:v>
                </c:pt>
                <c:pt idx="1259">
                  <c:v>42174</c:v>
                </c:pt>
                <c:pt idx="1260">
                  <c:v>42177</c:v>
                </c:pt>
                <c:pt idx="1261">
                  <c:v>42178</c:v>
                </c:pt>
                <c:pt idx="1262">
                  <c:v>42179</c:v>
                </c:pt>
                <c:pt idx="1263">
                  <c:v>42180</c:v>
                </c:pt>
                <c:pt idx="1264">
                  <c:v>42181</c:v>
                </c:pt>
                <c:pt idx="1265">
                  <c:v>42184</c:v>
                </c:pt>
                <c:pt idx="1266">
                  <c:v>42185</c:v>
                </c:pt>
                <c:pt idx="1267">
                  <c:v>42186</c:v>
                </c:pt>
                <c:pt idx="1268">
                  <c:v>42187</c:v>
                </c:pt>
                <c:pt idx="1269">
                  <c:v>42188</c:v>
                </c:pt>
                <c:pt idx="1270">
                  <c:v>42191</c:v>
                </c:pt>
                <c:pt idx="1271">
                  <c:v>42192</c:v>
                </c:pt>
                <c:pt idx="1272">
                  <c:v>42193</c:v>
                </c:pt>
                <c:pt idx="1273">
                  <c:v>42194</c:v>
                </c:pt>
                <c:pt idx="1274">
                  <c:v>42195</c:v>
                </c:pt>
                <c:pt idx="1275">
                  <c:v>42198</c:v>
                </c:pt>
                <c:pt idx="1276">
                  <c:v>42199</c:v>
                </c:pt>
                <c:pt idx="1277">
                  <c:v>42200</c:v>
                </c:pt>
                <c:pt idx="1278">
                  <c:v>42201</c:v>
                </c:pt>
                <c:pt idx="1279">
                  <c:v>42202</c:v>
                </c:pt>
                <c:pt idx="1280">
                  <c:v>42205</c:v>
                </c:pt>
                <c:pt idx="1281">
                  <c:v>42206</c:v>
                </c:pt>
                <c:pt idx="1282">
                  <c:v>42207</c:v>
                </c:pt>
                <c:pt idx="1283">
                  <c:v>42208</c:v>
                </c:pt>
                <c:pt idx="1284">
                  <c:v>42209</c:v>
                </c:pt>
                <c:pt idx="1285">
                  <c:v>42212</c:v>
                </c:pt>
                <c:pt idx="1286">
                  <c:v>42213</c:v>
                </c:pt>
                <c:pt idx="1287">
                  <c:v>42214</c:v>
                </c:pt>
                <c:pt idx="1288">
                  <c:v>42215</c:v>
                </c:pt>
                <c:pt idx="1289">
                  <c:v>42216</c:v>
                </c:pt>
                <c:pt idx="1290">
                  <c:v>42219</c:v>
                </c:pt>
                <c:pt idx="1291">
                  <c:v>42220</c:v>
                </c:pt>
                <c:pt idx="1292">
                  <c:v>42221</c:v>
                </c:pt>
                <c:pt idx="1293">
                  <c:v>42222</c:v>
                </c:pt>
                <c:pt idx="1294">
                  <c:v>42223</c:v>
                </c:pt>
                <c:pt idx="1295">
                  <c:v>42226</c:v>
                </c:pt>
                <c:pt idx="1296">
                  <c:v>42227</c:v>
                </c:pt>
                <c:pt idx="1297">
                  <c:v>42228</c:v>
                </c:pt>
                <c:pt idx="1298">
                  <c:v>42229</c:v>
                </c:pt>
                <c:pt idx="1299">
                  <c:v>42230</c:v>
                </c:pt>
                <c:pt idx="1300">
                  <c:v>42233</c:v>
                </c:pt>
                <c:pt idx="1301">
                  <c:v>42234</c:v>
                </c:pt>
                <c:pt idx="1302">
                  <c:v>42235</c:v>
                </c:pt>
                <c:pt idx="1303">
                  <c:v>42236</c:v>
                </c:pt>
                <c:pt idx="1304">
                  <c:v>42237</c:v>
                </c:pt>
                <c:pt idx="1305">
                  <c:v>42240</c:v>
                </c:pt>
                <c:pt idx="1306">
                  <c:v>42241</c:v>
                </c:pt>
                <c:pt idx="1307">
                  <c:v>42242</c:v>
                </c:pt>
                <c:pt idx="1308">
                  <c:v>42243</c:v>
                </c:pt>
                <c:pt idx="1309">
                  <c:v>42244</c:v>
                </c:pt>
                <c:pt idx="1310">
                  <c:v>42247</c:v>
                </c:pt>
                <c:pt idx="1311">
                  <c:v>42248</c:v>
                </c:pt>
                <c:pt idx="1312">
                  <c:v>42249</c:v>
                </c:pt>
                <c:pt idx="1313">
                  <c:v>42250</c:v>
                </c:pt>
                <c:pt idx="1314">
                  <c:v>42251</c:v>
                </c:pt>
                <c:pt idx="1315">
                  <c:v>42254</c:v>
                </c:pt>
                <c:pt idx="1316">
                  <c:v>42255</c:v>
                </c:pt>
                <c:pt idx="1317">
                  <c:v>42256</c:v>
                </c:pt>
                <c:pt idx="1318">
                  <c:v>42257</c:v>
                </c:pt>
                <c:pt idx="1319">
                  <c:v>42258</c:v>
                </c:pt>
                <c:pt idx="1320">
                  <c:v>42261</c:v>
                </c:pt>
                <c:pt idx="1321">
                  <c:v>42262</c:v>
                </c:pt>
                <c:pt idx="1322">
                  <c:v>42263</c:v>
                </c:pt>
                <c:pt idx="1323">
                  <c:v>42264</c:v>
                </c:pt>
                <c:pt idx="1324">
                  <c:v>42265</c:v>
                </c:pt>
                <c:pt idx="1325">
                  <c:v>42268</c:v>
                </c:pt>
                <c:pt idx="1326">
                  <c:v>42269</c:v>
                </c:pt>
                <c:pt idx="1327">
                  <c:v>42270</c:v>
                </c:pt>
                <c:pt idx="1328">
                  <c:v>42271</c:v>
                </c:pt>
                <c:pt idx="1329">
                  <c:v>42272</c:v>
                </c:pt>
                <c:pt idx="1330">
                  <c:v>42275</c:v>
                </c:pt>
                <c:pt idx="1331">
                  <c:v>42276</c:v>
                </c:pt>
                <c:pt idx="1332">
                  <c:v>42277</c:v>
                </c:pt>
                <c:pt idx="1333">
                  <c:v>42278</c:v>
                </c:pt>
                <c:pt idx="1334">
                  <c:v>42279</c:v>
                </c:pt>
                <c:pt idx="1335">
                  <c:v>42282</c:v>
                </c:pt>
                <c:pt idx="1336">
                  <c:v>42283</c:v>
                </c:pt>
                <c:pt idx="1337">
                  <c:v>42284</c:v>
                </c:pt>
                <c:pt idx="1338">
                  <c:v>42285</c:v>
                </c:pt>
                <c:pt idx="1339">
                  <c:v>42286</c:v>
                </c:pt>
                <c:pt idx="1340">
                  <c:v>42289</c:v>
                </c:pt>
                <c:pt idx="1341">
                  <c:v>42290</c:v>
                </c:pt>
                <c:pt idx="1342">
                  <c:v>42291</c:v>
                </c:pt>
                <c:pt idx="1343">
                  <c:v>42292</c:v>
                </c:pt>
                <c:pt idx="1344">
                  <c:v>42293</c:v>
                </c:pt>
                <c:pt idx="1345">
                  <c:v>42296</c:v>
                </c:pt>
                <c:pt idx="1346">
                  <c:v>42297</c:v>
                </c:pt>
                <c:pt idx="1347">
                  <c:v>42298</c:v>
                </c:pt>
                <c:pt idx="1348">
                  <c:v>42299</c:v>
                </c:pt>
                <c:pt idx="1349">
                  <c:v>42300</c:v>
                </c:pt>
                <c:pt idx="1350">
                  <c:v>42303</c:v>
                </c:pt>
                <c:pt idx="1351">
                  <c:v>42304</c:v>
                </c:pt>
                <c:pt idx="1352">
                  <c:v>42305</c:v>
                </c:pt>
                <c:pt idx="1353">
                  <c:v>42306</c:v>
                </c:pt>
                <c:pt idx="1354">
                  <c:v>42307</c:v>
                </c:pt>
                <c:pt idx="1355">
                  <c:v>42310</c:v>
                </c:pt>
                <c:pt idx="1356">
                  <c:v>42311</c:v>
                </c:pt>
                <c:pt idx="1357">
                  <c:v>42312</c:v>
                </c:pt>
                <c:pt idx="1358">
                  <c:v>42313</c:v>
                </c:pt>
                <c:pt idx="1359">
                  <c:v>42314</c:v>
                </c:pt>
                <c:pt idx="1360">
                  <c:v>42317</c:v>
                </c:pt>
                <c:pt idx="1361">
                  <c:v>42318</c:v>
                </c:pt>
                <c:pt idx="1362">
                  <c:v>42319</c:v>
                </c:pt>
                <c:pt idx="1363">
                  <c:v>42320</c:v>
                </c:pt>
                <c:pt idx="1364">
                  <c:v>42321</c:v>
                </c:pt>
                <c:pt idx="1365">
                  <c:v>42324</c:v>
                </c:pt>
                <c:pt idx="1366">
                  <c:v>42325</c:v>
                </c:pt>
                <c:pt idx="1367">
                  <c:v>42326</c:v>
                </c:pt>
                <c:pt idx="1368">
                  <c:v>42327</c:v>
                </c:pt>
                <c:pt idx="1369">
                  <c:v>42328</c:v>
                </c:pt>
                <c:pt idx="1370">
                  <c:v>42331</c:v>
                </c:pt>
                <c:pt idx="1371">
                  <c:v>42332</c:v>
                </c:pt>
                <c:pt idx="1372">
                  <c:v>42333</c:v>
                </c:pt>
                <c:pt idx="1373">
                  <c:v>42334</c:v>
                </c:pt>
                <c:pt idx="1374">
                  <c:v>42335</c:v>
                </c:pt>
                <c:pt idx="1375">
                  <c:v>42338</c:v>
                </c:pt>
                <c:pt idx="1376">
                  <c:v>42339</c:v>
                </c:pt>
                <c:pt idx="1377">
                  <c:v>42340</c:v>
                </c:pt>
                <c:pt idx="1378">
                  <c:v>42341</c:v>
                </c:pt>
                <c:pt idx="1379">
                  <c:v>42342</c:v>
                </c:pt>
                <c:pt idx="1380">
                  <c:v>42345</c:v>
                </c:pt>
                <c:pt idx="1381">
                  <c:v>42346</c:v>
                </c:pt>
                <c:pt idx="1382">
                  <c:v>42347</c:v>
                </c:pt>
                <c:pt idx="1383">
                  <c:v>42348</c:v>
                </c:pt>
                <c:pt idx="1384">
                  <c:v>42349</c:v>
                </c:pt>
                <c:pt idx="1385">
                  <c:v>42352</c:v>
                </c:pt>
                <c:pt idx="1386">
                  <c:v>42353</c:v>
                </c:pt>
                <c:pt idx="1387">
                  <c:v>42354</c:v>
                </c:pt>
                <c:pt idx="1388">
                  <c:v>42355</c:v>
                </c:pt>
                <c:pt idx="1389">
                  <c:v>42356</c:v>
                </c:pt>
                <c:pt idx="1390">
                  <c:v>42359</c:v>
                </c:pt>
                <c:pt idx="1391">
                  <c:v>42360</c:v>
                </c:pt>
                <c:pt idx="1392">
                  <c:v>42361</c:v>
                </c:pt>
                <c:pt idx="1393">
                  <c:v>42362</c:v>
                </c:pt>
                <c:pt idx="1394">
                  <c:v>42363</c:v>
                </c:pt>
                <c:pt idx="1395">
                  <c:v>42366</c:v>
                </c:pt>
                <c:pt idx="1396">
                  <c:v>42367</c:v>
                </c:pt>
                <c:pt idx="1397">
                  <c:v>42368</c:v>
                </c:pt>
                <c:pt idx="1398">
                  <c:v>42369</c:v>
                </c:pt>
                <c:pt idx="1399">
                  <c:v>42370</c:v>
                </c:pt>
                <c:pt idx="1400">
                  <c:v>42373</c:v>
                </c:pt>
                <c:pt idx="1401">
                  <c:v>42374</c:v>
                </c:pt>
                <c:pt idx="1402">
                  <c:v>42375</c:v>
                </c:pt>
                <c:pt idx="1403">
                  <c:v>42376</c:v>
                </c:pt>
                <c:pt idx="1404">
                  <c:v>42377</c:v>
                </c:pt>
                <c:pt idx="1405">
                  <c:v>42380</c:v>
                </c:pt>
                <c:pt idx="1406">
                  <c:v>42381</c:v>
                </c:pt>
                <c:pt idx="1407">
                  <c:v>42382</c:v>
                </c:pt>
                <c:pt idx="1408">
                  <c:v>42383</c:v>
                </c:pt>
                <c:pt idx="1409">
                  <c:v>42384</c:v>
                </c:pt>
                <c:pt idx="1410">
                  <c:v>42387</c:v>
                </c:pt>
                <c:pt idx="1411">
                  <c:v>42388</c:v>
                </c:pt>
                <c:pt idx="1412">
                  <c:v>42389</c:v>
                </c:pt>
                <c:pt idx="1413">
                  <c:v>42390</c:v>
                </c:pt>
                <c:pt idx="1414">
                  <c:v>42391</c:v>
                </c:pt>
                <c:pt idx="1415">
                  <c:v>42394</c:v>
                </c:pt>
                <c:pt idx="1416">
                  <c:v>42395</c:v>
                </c:pt>
                <c:pt idx="1417">
                  <c:v>42396</c:v>
                </c:pt>
                <c:pt idx="1418">
                  <c:v>42397</c:v>
                </c:pt>
                <c:pt idx="1419">
                  <c:v>42398</c:v>
                </c:pt>
                <c:pt idx="1420">
                  <c:v>42401</c:v>
                </c:pt>
                <c:pt idx="1421">
                  <c:v>42402</c:v>
                </c:pt>
                <c:pt idx="1422">
                  <c:v>42403</c:v>
                </c:pt>
                <c:pt idx="1423">
                  <c:v>42404</c:v>
                </c:pt>
                <c:pt idx="1424">
                  <c:v>42405</c:v>
                </c:pt>
                <c:pt idx="1425">
                  <c:v>42408</c:v>
                </c:pt>
                <c:pt idx="1426">
                  <c:v>42409</c:v>
                </c:pt>
                <c:pt idx="1427">
                  <c:v>42410</c:v>
                </c:pt>
                <c:pt idx="1428">
                  <c:v>42411</c:v>
                </c:pt>
                <c:pt idx="1429">
                  <c:v>42412</c:v>
                </c:pt>
                <c:pt idx="1430">
                  <c:v>42415</c:v>
                </c:pt>
                <c:pt idx="1431">
                  <c:v>42416</c:v>
                </c:pt>
                <c:pt idx="1432">
                  <c:v>42417</c:v>
                </c:pt>
                <c:pt idx="1433">
                  <c:v>42418</c:v>
                </c:pt>
                <c:pt idx="1434">
                  <c:v>42419</c:v>
                </c:pt>
                <c:pt idx="1435">
                  <c:v>42422</c:v>
                </c:pt>
                <c:pt idx="1436">
                  <c:v>42423</c:v>
                </c:pt>
                <c:pt idx="1437">
                  <c:v>42424</c:v>
                </c:pt>
                <c:pt idx="1438">
                  <c:v>42425</c:v>
                </c:pt>
                <c:pt idx="1439">
                  <c:v>42426</c:v>
                </c:pt>
                <c:pt idx="1440">
                  <c:v>42429</c:v>
                </c:pt>
                <c:pt idx="1441">
                  <c:v>42430</c:v>
                </c:pt>
                <c:pt idx="1442">
                  <c:v>42431</c:v>
                </c:pt>
                <c:pt idx="1443">
                  <c:v>42432</c:v>
                </c:pt>
                <c:pt idx="1444">
                  <c:v>42433</c:v>
                </c:pt>
                <c:pt idx="1445">
                  <c:v>42436</c:v>
                </c:pt>
                <c:pt idx="1446">
                  <c:v>42437</c:v>
                </c:pt>
                <c:pt idx="1447">
                  <c:v>42438</c:v>
                </c:pt>
                <c:pt idx="1448">
                  <c:v>42439</c:v>
                </c:pt>
                <c:pt idx="1449">
                  <c:v>42440</c:v>
                </c:pt>
                <c:pt idx="1450">
                  <c:v>42443</c:v>
                </c:pt>
                <c:pt idx="1451">
                  <c:v>42444</c:v>
                </c:pt>
                <c:pt idx="1452">
                  <c:v>42445</c:v>
                </c:pt>
                <c:pt idx="1453">
                  <c:v>42446</c:v>
                </c:pt>
                <c:pt idx="1454">
                  <c:v>42447</c:v>
                </c:pt>
                <c:pt idx="1455">
                  <c:v>42450</c:v>
                </c:pt>
                <c:pt idx="1456">
                  <c:v>42451</c:v>
                </c:pt>
                <c:pt idx="1457">
                  <c:v>42452</c:v>
                </c:pt>
                <c:pt idx="1458">
                  <c:v>42453</c:v>
                </c:pt>
                <c:pt idx="1459">
                  <c:v>42454</c:v>
                </c:pt>
                <c:pt idx="1460">
                  <c:v>42457</c:v>
                </c:pt>
                <c:pt idx="1461">
                  <c:v>42458</c:v>
                </c:pt>
                <c:pt idx="1462">
                  <c:v>42459</c:v>
                </c:pt>
                <c:pt idx="1463">
                  <c:v>42460</c:v>
                </c:pt>
                <c:pt idx="1464">
                  <c:v>42461</c:v>
                </c:pt>
                <c:pt idx="1465">
                  <c:v>42464</c:v>
                </c:pt>
                <c:pt idx="1466">
                  <c:v>42465</c:v>
                </c:pt>
                <c:pt idx="1467">
                  <c:v>42466</c:v>
                </c:pt>
                <c:pt idx="1468">
                  <c:v>42467</c:v>
                </c:pt>
                <c:pt idx="1469">
                  <c:v>42468</c:v>
                </c:pt>
                <c:pt idx="1470">
                  <c:v>42471</c:v>
                </c:pt>
                <c:pt idx="1471">
                  <c:v>42472</c:v>
                </c:pt>
                <c:pt idx="1472">
                  <c:v>42473</c:v>
                </c:pt>
                <c:pt idx="1473">
                  <c:v>42474</c:v>
                </c:pt>
                <c:pt idx="1474">
                  <c:v>42475</c:v>
                </c:pt>
                <c:pt idx="1475">
                  <c:v>42478</c:v>
                </c:pt>
                <c:pt idx="1476">
                  <c:v>42479</c:v>
                </c:pt>
                <c:pt idx="1477">
                  <c:v>42480</c:v>
                </c:pt>
                <c:pt idx="1478">
                  <c:v>42481</c:v>
                </c:pt>
                <c:pt idx="1479">
                  <c:v>42482</c:v>
                </c:pt>
                <c:pt idx="1480">
                  <c:v>42485</c:v>
                </c:pt>
                <c:pt idx="1481">
                  <c:v>42486</c:v>
                </c:pt>
                <c:pt idx="1482">
                  <c:v>42487</c:v>
                </c:pt>
                <c:pt idx="1483">
                  <c:v>42488</c:v>
                </c:pt>
                <c:pt idx="1484">
                  <c:v>42489</c:v>
                </c:pt>
                <c:pt idx="1485">
                  <c:v>42492</c:v>
                </c:pt>
                <c:pt idx="1486">
                  <c:v>42493</c:v>
                </c:pt>
                <c:pt idx="1487">
                  <c:v>42494</c:v>
                </c:pt>
                <c:pt idx="1488">
                  <c:v>42495</c:v>
                </c:pt>
                <c:pt idx="1489">
                  <c:v>42496</c:v>
                </c:pt>
                <c:pt idx="1490">
                  <c:v>42499</c:v>
                </c:pt>
                <c:pt idx="1491">
                  <c:v>42500</c:v>
                </c:pt>
                <c:pt idx="1492">
                  <c:v>42501</c:v>
                </c:pt>
                <c:pt idx="1493">
                  <c:v>42502</c:v>
                </c:pt>
                <c:pt idx="1494">
                  <c:v>42503</c:v>
                </c:pt>
                <c:pt idx="1495">
                  <c:v>42506</c:v>
                </c:pt>
                <c:pt idx="1496">
                  <c:v>42507</c:v>
                </c:pt>
                <c:pt idx="1497">
                  <c:v>42508</c:v>
                </c:pt>
                <c:pt idx="1498">
                  <c:v>42509</c:v>
                </c:pt>
                <c:pt idx="1499">
                  <c:v>42510</c:v>
                </c:pt>
                <c:pt idx="1500">
                  <c:v>42513</c:v>
                </c:pt>
                <c:pt idx="1501">
                  <c:v>42514</c:v>
                </c:pt>
                <c:pt idx="1502">
                  <c:v>42515</c:v>
                </c:pt>
                <c:pt idx="1503">
                  <c:v>42516</c:v>
                </c:pt>
                <c:pt idx="1504">
                  <c:v>42517</c:v>
                </c:pt>
                <c:pt idx="1505">
                  <c:v>42520</c:v>
                </c:pt>
                <c:pt idx="1506">
                  <c:v>42521</c:v>
                </c:pt>
                <c:pt idx="1507">
                  <c:v>42522</c:v>
                </c:pt>
                <c:pt idx="1508">
                  <c:v>42523</c:v>
                </c:pt>
                <c:pt idx="1509">
                  <c:v>42524</c:v>
                </c:pt>
                <c:pt idx="1510">
                  <c:v>42527</c:v>
                </c:pt>
                <c:pt idx="1511">
                  <c:v>42528</c:v>
                </c:pt>
                <c:pt idx="1512">
                  <c:v>42529</c:v>
                </c:pt>
                <c:pt idx="1513">
                  <c:v>42530</c:v>
                </c:pt>
                <c:pt idx="1514">
                  <c:v>42531</c:v>
                </c:pt>
                <c:pt idx="1515">
                  <c:v>42534</c:v>
                </c:pt>
                <c:pt idx="1516">
                  <c:v>42535</c:v>
                </c:pt>
                <c:pt idx="1517">
                  <c:v>42536</c:v>
                </c:pt>
                <c:pt idx="1518">
                  <c:v>42537</c:v>
                </c:pt>
                <c:pt idx="1519">
                  <c:v>42538</c:v>
                </c:pt>
                <c:pt idx="1520">
                  <c:v>42541</c:v>
                </c:pt>
                <c:pt idx="1521">
                  <c:v>42542</c:v>
                </c:pt>
                <c:pt idx="1522">
                  <c:v>42543</c:v>
                </c:pt>
                <c:pt idx="1523">
                  <c:v>42544</c:v>
                </c:pt>
                <c:pt idx="1524">
                  <c:v>42545</c:v>
                </c:pt>
                <c:pt idx="1525">
                  <c:v>42548</c:v>
                </c:pt>
                <c:pt idx="1526">
                  <c:v>42549</c:v>
                </c:pt>
                <c:pt idx="1527">
                  <c:v>42550</c:v>
                </c:pt>
                <c:pt idx="1528">
                  <c:v>42551</c:v>
                </c:pt>
                <c:pt idx="1529">
                  <c:v>42552</c:v>
                </c:pt>
                <c:pt idx="1530">
                  <c:v>42555</c:v>
                </c:pt>
                <c:pt idx="1531">
                  <c:v>42556</c:v>
                </c:pt>
                <c:pt idx="1532">
                  <c:v>42557</c:v>
                </c:pt>
                <c:pt idx="1533">
                  <c:v>42558</c:v>
                </c:pt>
                <c:pt idx="1534">
                  <c:v>42559</c:v>
                </c:pt>
                <c:pt idx="1535">
                  <c:v>42562</c:v>
                </c:pt>
                <c:pt idx="1536">
                  <c:v>42563</c:v>
                </c:pt>
                <c:pt idx="1537">
                  <c:v>42564</c:v>
                </c:pt>
                <c:pt idx="1538">
                  <c:v>42565</c:v>
                </c:pt>
                <c:pt idx="1539">
                  <c:v>42566</c:v>
                </c:pt>
                <c:pt idx="1540">
                  <c:v>42569</c:v>
                </c:pt>
                <c:pt idx="1541">
                  <c:v>42570</c:v>
                </c:pt>
                <c:pt idx="1542">
                  <c:v>42571</c:v>
                </c:pt>
                <c:pt idx="1543">
                  <c:v>42572</c:v>
                </c:pt>
                <c:pt idx="1544">
                  <c:v>42573</c:v>
                </c:pt>
                <c:pt idx="1545">
                  <c:v>42576</c:v>
                </c:pt>
                <c:pt idx="1546">
                  <c:v>42577</c:v>
                </c:pt>
                <c:pt idx="1547">
                  <c:v>42578</c:v>
                </c:pt>
                <c:pt idx="1548">
                  <c:v>42579</c:v>
                </c:pt>
                <c:pt idx="1549">
                  <c:v>42580</c:v>
                </c:pt>
                <c:pt idx="1550">
                  <c:v>42583</c:v>
                </c:pt>
                <c:pt idx="1551">
                  <c:v>42584</c:v>
                </c:pt>
                <c:pt idx="1552">
                  <c:v>42585</c:v>
                </c:pt>
                <c:pt idx="1553">
                  <c:v>42586</c:v>
                </c:pt>
                <c:pt idx="1554">
                  <c:v>42587</c:v>
                </c:pt>
                <c:pt idx="1555">
                  <c:v>42590</c:v>
                </c:pt>
                <c:pt idx="1556">
                  <c:v>42591</c:v>
                </c:pt>
                <c:pt idx="1557">
                  <c:v>42592</c:v>
                </c:pt>
                <c:pt idx="1558">
                  <c:v>42593</c:v>
                </c:pt>
                <c:pt idx="1559">
                  <c:v>42594</c:v>
                </c:pt>
                <c:pt idx="1560">
                  <c:v>42597</c:v>
                </c:pt>
                <c:pt idx="1561">
                  <c:v>42598</c:v>
                </c:pt>
                <c:pt idx="1562">
                  <c:v>42599</c:v>
                </c:pt>
                <c:pt idx="1563">
                  <c:v>42600</c:v>
                </c:pt>
                <c:pt idx="1564">
                  <c:v>42601</c:v>
                </c:pt>
                <c:pt idx="1565">
                  <c:v>42604</c:v>
                </c:pt>
                <c:pt idx="1566">
                  <c:v>42605</c:v>
                </c:pt>
                <c:pt idx="1567">
                  <c:v>42606</c:v>
                </c:pt>
                <c:pt idx="1568">
                  <c:v>42607</c:v>
                </c:pt>
                <c:pt idx="1569">
                  <c:v>42608</c:v>
                </c:pt>
                <c:pt idx="1570">
                  <c:v>42611</c:v>
                </c:pt>
                <c:pt idx="1571">
                  <c:v>42612</c:v>
                </c:pt>
                <c:pt idx="1572">
                  <c:v>42613</c:v>
                </c:pt>
                <c:pt idx="1573">
                  <c:v>42614</c:v>
                </c:pt>
                <c:pt idx="1574">
                  <c:v>42615</c:v>
                </c:pt>
                <c:pt idx="1575">
                  <c:v>42618</c:v>
                </c:pt>
                <c:pt idx="1576">
                  <c:v>42619</c:v>
                </c:pt>
                <c:pt idx="1577">
                  <c:v>42620</c:v>
                </c:pt>
                <c:pt idx="1578">
                  <c:v>42621</c:v>
                </c:pt>
                <c:pt idx="1579">
                  <c:v>42622</c:v>
                </c:pt>
                <c:pt idx="1580">
                  <c:v>42625</c:v>
                </c:pt>
                <c:pt idx="1581">
                  <c:v>42626</c:v>
                </c:pt>
                <c:pt idx="1582">
                  <c:v>42627</c:v>
                </c:pt>
                <c:pt idx="1583">
                  <c:v>42628</c:v>
                </c:pt>
                <c:pt idx="1584">
                  <c:v>42629</c:v>
                </c:pt>
                <c:pt idx="1585">
                  <c:v>42632</c:v>
                </c:pt>
                <c:pt idx="1586">
                  <c:v>42633</c:v>
                </c:pt>
                <c:pt idx="1587">
                  <c:v>42634</c:v>
                </c:pt>
                <c:pt idx="1588">
                  <c:v>42635</c:v>
                </c:pt>
                <c:pt idx="1589">
                  <c:v>42636</c:v>
                </c:pt>
                <c:pt idx="1590">
                  <c:v>42639</c:v>
                </c:pt>
                <c:pt idx="1591">
                  <c:v>42640</c:v>
                </c:pt>
                <c:pt idx="1592">
                  <c:v>42641</c:v>
                </c:pt>
                <c:pt idx="1593">
                  <c:v>42642</c:v>
                </c:pt>
                <c:pt idx="1594">
                  <c:v>42643</c:v>
                </c:pt>
                <c:pt idx="1595">
                  <c:v>42646</c:v>
                </c:pt>
                <c:pt idx="1596">
                  <c:v>42647</c:v>
                </c:pt>
                <c:pt idx="1597">
                  <c:v>42648</c:v>
                </c:pt>
                <c:pt idx="1598">
                  <c:v>42649</c:v>
                </c:pt>
                <c:pt idx="1599">
                  <c:v>42650</c:v>
                </c:pt>
                <c:pt idx="1600">
                  <c:v>42653</c:v>
                </c:pt>
                <c:pt idx="1601">
                  <c:v>42654</c:v>
                </c:pt>
                <c:pt idx="1602">
                  <c:v>42655</c:v>
                </c:pt>
                <c:pt idx="1603">
                  <c:v>42656</c:v>
                </c:pt>
                <c:pt idx="1604">
                  <c:v>42657</c:v>
                </c:pt>
                <c:pt idx="1605">
                  <c:v>42660</c:v>
                </c:pt>
                <c:pt idx="1606">
                  <c:v>42661</c:v>
                </c:pt>
                <c:pt idx="1607">
                  <c:v>42662</c:v>
                </c:pt>
                <c:pt idx="1608">
                  <c:v>42663</c:v>
                </c:pt>
                <c:pt idx="1609">
                  <c:v>42664</c:v>
                </c:pt>
                <c:pt idx="1610">
                  <c:v>42667</c:v>
                </c:pt>
                <c:pt idx="1611">
                  <c:v>42668</c:v>
                </c:pt>
                <c:pt idx="1612">
                  <c:v>42669</c:v>
                </c:pt>
                <c:pt idx="1613">
                  <c:v>42670</c:v>
                </c:pt>
                <c:pt idx="1614">
                  <c:v>42671</c:v>
                </c:pt>
                <c:pt idx="1615">
                  <c:v>42674</c:v>
                </c:pt>
                <c:pt idx="1616">
                  <c:v>42675</c:v>
                </c:pt>
                <c:pt idx="1617">
                  <c:v>42676</c:v>
                </c:pt>
                <c:pt idx="1618">
                  <c:v>42677</c:v>
                </c:pt>
                <c:pt idx="1619">
                  <c:v>42678</c:v>
                </c:pt>
                <c:pt idx="1620">
                  <c:v>42681</c:v>
                </c:pt>
                <c:pt idx="1621">
                  <c:v>42682</c:v>
                </c:pt>
                <c:pt idx="1622">
                  <c:v>42683</c:v>
                </c:pt>
                <c:pt idx="1623">
                  <c:v>42684</c:v>
                </c:pt>
                <c:pt idx="1624">
                  <c:v>42685</c:v>
                </c:pt>
                <c:pt idx="1625">
                  <c:v>42688</c:v>
                </c:pt>
                <c:pt idx="1626">
                  <c:v>42689</c:v>
                </c:pt>
                <c:pt idx="1627">
                  <c:v>42690</c:v>
                </c:pt>
                <c:pt idx="1628">
                  <c:v>42691</c:v>
                </c:pt>
                <c:pt idx="1629">
                  <c:v>42692</c:v>
                </c:pt>
                <c:pt idx="1630">
                  <c:v>42695</c:v>
                </c:pt>
                <c:pt idx="1631">
                  <c:v>42696</c:v>
                </c:pt>
                <c:pt idx="1632">
                  <c:v>42697</c:v>
                </c:pt>
                <c:pt idx="1633">
                  <c:v>42698</c:v>
                </c:pt>
                <c:pt idx="1634">
                  <c:v>42699</c:v>
                </c:pt>
                <c:pt idx="1635">
                  <c:v>42702</c:v>
                </c:pt>
                <c:pt idx="1636">
                  <c:v>42703</c:v>
                </c:pt>
                <c:pt idx="1637">
                  <c:v>42704</c:v>
                </c:pt>
                <c:pt idx="1638">
                  <c:v>42705</c:v>
                </c:pt>
                <c:pt idx="1639">
                  <c:v>42706</c:v>
                </c:pt>
                <c:pt idx="1640">
                  <c:v>42709</c:v>
                </c:pt>
                <c:pt idx="1641">
                  <c:v>42710</c:v>
                </c:pt>
                <c:pt idx="1642">
                  <c:v>42711</c:v>
                </c:pt>
                <c:pt idx="1643">
                  <c:v>42712</c:v>
                </c:pt>
                <c:pt idx="1644">
                  <c:v>42713</c:v>
                </c:pt>
                <c:pt idx="1645">
                  <c:v>42716</c:v>
                </c:pt>
                <c:pt idx="1646">
                  <c:v>42717</c:v>
                </c:pt>
                <c:pt idx="1647">
                  <c:v>42718</c:v>
                </c:pt>
                <c:pt idx="1648">
                  <c:v>42719</c:v>
                </c:pt>
                <c:pt idx="1649">
                  <c:v>42720</c:v>
                </c:pt>
                <c:pt idx="1650">
                  <c:v>42723</c:v>
                </c:pt>
                <c:pt idx="1651">
                  <c:v>42724</c:v>
                </c:pt>
                <c:pt idx="1652">
                  <c:v>42725</c:v>
                </c:pt>
                <c:pt idx="1653">
                  <c:v>42726</c:v>
                </c:pt>
                <c:pt idx="1654">
                  <c:v>42727</c:v>
                </c:pt>
                <c:pt idx="1655">
                  <c:v>42730</c:v>
                </c:pt>
                <c:pt idx="1656">
                  <c:v>42731</c:v>
                </c:pt>
                <c:pt idx="1657">
                  <c:v>42732</c:v>
                </c:pt>
                <c:pt idx="1658">
                  <c:v>42733</c:v>
                </c:pt>
                <c:pt idx="1659">
                  <c:v>42734</c:v>
                </c:pt>
                <c:pt idx="1660">
                  <c:v>42737</c:v>
                </c:pt>
                <c:pt idx="1661">
                  <c:v>42738</c:v>
                </c:pt>
                <c:pt idx="1662">
                  <c:v>42739</c:v>
                </c:pt>
                <c:pt idx="1663">
                  <c:v>42740</c:v>
                </c:pt>
                <c:pt idx="1664">
                  <c:v>42741</c:v>
                </c:pt>
                <c:pt idx="1665">
                  <c:v>42744</c:v>
                </c:pt>
                <c:pt idx="1666">
                  <c:v>42745</c:v>
                </c:pt>
                <c:pt idx="1667">
                  <c:v>42746</c:v>
                </c:pt>
                <c:pt idx="1668">
                  <c:v>42747</c:v>
                </c:pt>
                <c:pt idx="1669">
                  <c:v>42748</c:v>
                </c:pt>
                <c:pt idx="1670">
                  <c:v>42751</c:v>
                </c:pt>
                <c:pt idx="1671">
                  <c:v>42752</c:v>
                </c:pt>
                <c:pt idx="1672">
                  <c:v>42753</c:v>
                </c:pt>
                <c:pt idx="1673">
                  <c:v>42754</c:v>
                </c:pt>
                <c:pt idx="1674">
                  <c:v>42755</c:v>
                </c:pt>
                <c:pt idx="1675">
                  <c:v>42758</c:v>
                </c:pt>
                <c:pt idx="1676">
                  <c:v>42759</c:v>
                </c:pt>
                <c:pt idx="1677">
                  <c:v>42760</c:v>
                </c:pt>
                <c:pt idx="1678">
                  <c:v>42761</c:v>
                </c:pt>
                <c:pt idx="1679">
                  <c:v>42762</c:v>
                </c:pt>
                <c:pt idx="1680">
                  <c:v>42765</c:v>
                </c:pt>
                <c:pt idx="1681">
                  <c:v>42766</c:v>
                </c:pt>
                <c:pt idx="1682">
                  <c:v>42767</c:v>
                </c:pt>
                <c:pt idx="1683">
                  <c:v>42768</c:v>
                </c:pt>
                <c:pt idx="1684">
                  <c:v>42769</c:v>
                </c:pt>
                <c:pt idx="1685">
                  <c:v>42772</c:v>
                </c:pt>
                <c:pt idx="1686">
                  <c:v>42773</c:v>
                </c:pt>
                <c:pt idx="1687">
                  <c:v>42774</c:v>
                </c:pt>
                <c:pt idx="1688">
                  <c:v>42775</c:v>
                </c:pt>
                <c:pt idx="1689">
                  <c:v>42776</c:v>
                </c:pt>
                <c:pt idx="1690">
                  <c:v>42779</c:v>
                </c:pt>
                <c:pt idx="1691">
                  <c:v>42780</c:v>
                </c:pt>
                <c:pt idx="1692">
                  <c:v>42781</c:v>
                </c:pt>
                <c:pt idx="1693">
                  <c:v>42782</c:v>
                </c:pt>
                <c:pt idx="1694">
                  <c:v>42783</c:v>
                </c:pt>
                <c:pt idx="1695">
                  <c:v>42786</c:v>
                </c:pt>
                <c:pt idx="1696">
                  <c:v>42787</c:v>
                </c:pt>
                <c:pt idx="1697">
                  <c:v>42788</c:v>
                </c:pt>
                <c:pt idx="1698">
                  <c:v>42789</c:v>
                </c:pt>
                <c:pt idx="1699">
                  <c:v>42790</c:v>
                </c:pt>
                <c:pt idx="1700">
                  <c:v>42793</c:v>
                </c:pt>
                <c:pt idx="1701">
                  <c:v>42794</c:v>
                </c:pt>
                <c:pt idx="1702">
                  <c:v>42795</c:v>
                </c:pt>
                <c:pt idx="1703">
                  <c:v>42796</c:v>
                </c:pt>
                <c:pt idx="1704">
                  <c:v>42797</c:v>
                </c:pt>
                <c:pt idx="1705">
                  <c:v>42800</c:v>
                </c:pt>
                <c:pt idx="1706">
                  <c:v>42801</c:v>
                </c:pt>
                <c:pt idx="1707">
                  <c:v>42802</c:v>
                </c:pt>
                <c:pt idx="1708">
                  <c:v>42803</c:v>
                </c:pt>
                <c:pt idx="1709">
                  <c:v>42804</c:v>
                </c:pt>
                <c:pt idx="1710">
                  <c:v>42807</c:v>
                </c:pt>
                <c:pt idx="1711">
                  <c:v>42808</c:v>
                </c:pt>
                <c:pt idx="1712">
                  <c:v>42809</c:v>
                </c:pt>
                <c:pt idx="1713">
                  <c:v>42810</c:v>
                </c:pt>
                <c:pt idx="1714">
                  <c:v>42811</c:v>
                </c:pt>
                <c:pt idx="1715">
                  <c:v>42814</c:v>
                </c:pt>
                <c:pt idx="1716">
                  <c:v>42815</c:v>
                </c:pt>
                <c:pt idx="1717">
                  <c:v>42816</c:v>
                </c:pt>
                <c:pt idx="1718">
                  <c:v>42817</c:v>
                </c:pt>
                <c:pt idx="1719">
                  <c:v>42818</c:v>
                </c:pt>
                <c:pt idx="1720">
                  <c:v>42821</c:v>
                </c:pt>
                <c:pt idx="1721">
                  <c:v>42822</c:v>
                </c:pt>
                <c:pt idx="1722">
                  <c:v>42823</c:v>
                </c:pt>
                <c:pt idx="1723">
                  <c:v>42824</c:v>
                </c:pt>
                <c:pt idx="1724">
                  <c:v>42825</c:v>
                </c:pt>
                <c:pt idx="1725">
                  <c:v>42828</c:v>
                </c:pt>
                <c:pt idx="1726">
                  <c:v>42829</c:v>
                </c:pt>
                <c:pt idx="1727">
                  <c:v>42830</c:v>
                </c:pt>
                <c:pt idx="1728">
                  <c:v>42831</c:v>
                </c:pt>
                <c:pt idx="1729">
                  <c:v>42832</c:v>
                </c:pt>
                <c:pt idx="1730">
                  <c:v>42835</c:v>
                </c:pt>
                <c:pt idx="1731">
                  <c:v>42836</c:v>
                </c:pt>
                <c:pt idx="1732">
                  <c:v>42837</c:v>
                </c:pt>
                <c:pt idx="1733">
                  <c:v>42838</c:v>
                </c:pt>
                <c:pt idx="1734">
                  <c:v>42839</c:v>
                </c:pt>
                <c:pt idx="1735">
                  <c:v>42842</c:v>
                </c:pt>
                <c:pt idx="1736">
                  <c:v>42843</c:v>
                </c:pt>
                <c:pt idx="1737">
                  <c:v>42844</c:v>
                </c:pt>
                <c:pt idx="1738">
                  <c:v>42845</c:v>
                </c:pt>
                <c:pt idx="1739">
                  <c:v>42846</c:v>
                </c:pt>
                <c:pt idx="1740">
                  <c:v>42849</c:v>
                </c:pt>
                <c:pt idx="1741">
                  <c:v>42850</c:v>
                </c:pt>
                <c:pt idx="1742">
                  <c:v>42851</c:v>
                </c:pt>
                <c:pt idx="1743">
                  <c:v>42852</c:v>
                </c:pt>
                <c:pt idx="1744">
                  <c:v>42853</c:v>
                </c:pt>
                <c:pt idx="1745">
                  <c:v>42856</c:v>
                </c:pt>
                <c:pt idx="1746">
                  <c:v>42857</c:v>
                </c:pt>
                <c:pt idx="1747">
                  <c:v>42858</c:v>
                </c:pt>
                <c:pt idx="1748">
                  <c:v>42859</c:v>
                </c:pt>
                <c:pt idx="1749">
                  <c:v>42860</c:v>
                </c:pt>
                <c:pt idx="1750">
                  <c:v>42863</c:v>
                </c:pt>
                <c:pt idx="1751">
                  <c:v>42864</c:v>
                </c:pt>
                <c:pt idx="1752">
                  <c:v>42865</c:v>
                </c:pt>
                <c:pt idx="1753">
                  <c:v>42866</c:v>
                </c:pt>
                <c:pt idx="1754">
                  <c:v>42867</c:v>
                </c:pt>
                <c:pt idx="1755">
                  <c:v>42870</c:v>
                </c:pt>
                <c:pt idx="1756">
                  <c:v>42871</c:v>
                </c:pt>
                <c:pt idx="1757">
                  <c:v>42872</c:v>
                </c:pt>
                <c:pt idx="1758">
                  <c:v>42873</c:v>
                </c:pt>
                <c:pt idx="1759">
                  <c:v>42874</c:v>
                </c:pt>
                <c:pt idx="1760">
                  <c:v>42877</c:v>
                </c:pt>
                <c:pt idx="1761">
                  <c:v>42878</c:v>
                </c:pt>
                <c:pt idx="1762">
                  <c:v>42879</c:v>
                </c:pt>
                <c:pt idx="1763">
                  <c:v>42880</c:v>
                </c:pt>
                <c:pt idx="1764">
                  <c:v>42881</c:v>
                </c:pt>
                <c:pt idx="1765">
                  <c:v>42884</c:v>
                </c:pt>
                <c:pt idx="1766">
                  <c:v>42885</c:v>
                </c:pt>
                <c:pt idx="1767">
                  <c:v>42886</c:v>
                </c:pt>
                <c:pt idx="1768">
                  <c:v>42887</c:v>
                </c:pt>
                <c:pt idx="1769">
                  <c:v>42888</c:v>
                </c:pt>
                <c:pt idx="1770">
                  <c:v>42891</c:v>
                </c:pt>
                <c:pt idx="1771">
                  <c:v>42892</c:v>
                </c:pt>
                <c:pt idx="1772">
                  <c:v>42893</c:v>
                </c:pt>
                <c:pt idx="1773">
                  <c:v>42894</c:v>
                </c:pt>
                <c:pt idx="1774">
                  <c:v>42895</c:v>
                </c:pt>
                <c:pt idx="1775">
                  <c:v>42898</c:v>
                </c:pt>
                <c:pt idx="1776">
                  <c:v>42899</c:v>
                </c:pt>
                <c:pt idx="1777">
                  <c:v>42900</c:v>
                </c:pt>
                <c:pt idx="1778">
                  <c:v>42901</c:v>
                </c:pt>
                <c:pt idx="1779">
                  <c:v>42902</c:v>
                </c:pt>
                <c:pt idx="1780">
                  <c:v>42905</c:v>
                </c:pt>
                <c:pt idx="1781">
                  <c:v>42906</c:v>
                </c:pt>
                <c:pt idx="1782">
                  <c:v>42907</c:v>
                </c:pt>
                <c:pt idx="1783">
                  <c:v>42908</c:v>
                </c:pt>
                <c:pt idx="1784">
                  <c:v>42909</c:v>
                </c:pt>
                <c:pt idx="1785">
                  <c:v>42912</c:v>
                </c:pt>
                <c:pt idx="1786">
                  <c:v>42913</c:v>
                </c:pt>
                <c:pt idx="1787">
                  <c:v>42914</c:v>
                </c:pt>
                <c:pt idx="1788">
                  <c:v>42915</c:v>
                </c:pt>
                <c:pt idx="1789">
                  <c:v>42916</c:v>
                </c:pt>
                <c:pt idx="1790">
                  <c:v>42919</c:v>
                </c:pt>
                <c:pt idx="1791">
                  <c:v>42920</c:v>
                </c:pt>
                <c:pt idx="1792">
                  <c:v>42921</c:v>
                </c:pt>
                <c:pt idx="1793">
                  <c:v>42922</c:v>
                </c:pt>
                <c:pt idx="1794">
                  <c:v>42923</c:v>
                </c:pt>
                <c:pt idx="1795">
                  <c:v>42926</c:v>
                </c:pt>
                <c:pt idx="1796">
                  <c:v>42927</c:v>
                </c:pt>
                <c:pt idx="1797">
                  <c:v>42928</c:v>
                </c:pt>
                <c:pt idx="1798">
                  <c:v>42929</c:v>
                </c:pt>
                <c:pt idx="1799">
                  <c:v>42930</c:v>
                </c:pt>
                <c:pt idx="1800">
                  <c:v>42933</c:v>
                </c:pt>
                <c:pt idx="1801">
                  <c:v>42934</c:v>
                </c:pt>
                <c:pt idx="1802">
                  <c:v>42935</c:v>
                </c:pt>
                <c:pt idx="1803">
                  <c:v>42936</c:v>
                </c:pt>
                <c:pt idx="1804">
                  <c:v>42937</c:v>
                </c:pt>
                <c:pt idx="1805">
                  <c:v>42940</c:v>
                </c:pt>
                <c:pt idx="1806">
                  <c:v>42941</c:v>
                </c:pt>
                <c:pt idx="1807">
                  <c:v>42942</c:v>
                </c:pt>
                <c:pt idx="1808">
                  <c:v>42943</c:v>
                </c:pt>
                <c:pt idx="1809">
                  <c:v>42944</c:v>
                </c:pt>
                <c:pt idx="1810">
                  <c:v>42947</c:v>
                </c:pt>
                <c:pt idx="1811">
                  <c:v>42948</c:v>
                </c:pt>
                <c:pt idx="1812">
                  <c:v>42949</c:v>
                </c:pt>
                <c:pt idx="1813">
                  <c:v>42950</c:v>
                </c:pt>
                <c:pt idx="1814">
                  <c:v>42951</c:v>
                </c:pt>
                <c:pt idx="1815">
                  <c:v>42954</c:v>
                </c:pt>
                <c:pt idx="1816">
                  <c:v>42955</c:v>
                </c:pt>
                <c:pt idx="1817">
                  <c:v>42956</c:v>
                </c:pt>
                <c:pt idx="1818">
                  <c:v>42957</c:v>
                </c:pt>
                <c:pt idx="1819">
                  <c:v>42958</c:v>
                </c:pt>
                <c:pt idx="1820">
                  <c:v>42961</c:v>
                </c:pt>
                <c:pt idx="1821">
                  <c:v>42962</c:v>
                </c:pt>
                <c:pt idx="1822">
                  <c:v>42963</c:v>
                </c:pt>
                <c:pt idx="1823">
                  <c:v>42964</c:v>
                </c:pt>
                <c:pt idx="1824">
                  <c:v>42965</c:v>
                </c:pt>
                <c:pt idx="1825">
                  <c:v>42968</c:v>
                </c:pt>
                <c:pt idx="1826">
                  <c:v>42969</c:v>
                </c:pt>
                <c:pt idx="1827">
                  <c:v>42970</c:v>
                </c:pt>
                <c:pt idx="1828">
                  <c:v>42971</c:v>
                </c:pt>
                <c:pt idx="1829">
                  <c:v>42972</c:v>
                </c:pt>
                <c:pt idx="1830">
                  <c:v>42975</c:v>
                </c:pt>
                <c:pt idx="1831">
                  <c:v>42976</c:v>
                </c:pt>
                <c:pt idx="1832">
                  <c:v>42977</c:v>
                </c:pt>
                <c:pt idx="1833">
                  <c:v>42978</c:v>
                </c:pt>
                <c:pt idx="1834">
                  <c:v>42979</c:v>
                </c:pt>
                <c:pt idx="1835">
                  <c:v>42982</c:v>
                </c:pt>
                <c:pt idx="1836">
                  <c:v>42983</c:v>
                </c:pt>
                <c:pt idx="1837">
                  <c:v>42984</c:v>
                </c:pt>
                <c:pt idx="1838">
                  <c:v>42985</c:v>
                </c:pt>
                <c:pt idx="1839">
                  <c:v>42986</c:v>
                </c:pt>
                <c:pt idx="1840">
                  <c:v>42989</c:v>
                </c:pt>
                <c:pt idx="1841">
                  <c:v>42990</c:v>
                </c:pt>
                <c:pt idx="1842">
                  <c:v>42991</c:v>
                </c:pt>
                <c:pt idx="1843">
                  <c:v>42992</c:v>
                </c:pt>
                <c:pt idx="1844">
                  <c:v>42993</c:v>
                </c:pt>
                <c:pt idx="1845">
                  <c:v>42996</c:v>
                </c:pt>
                <c:pt idx="1846">
                  <c:v>42997</c:v>
                </c:pt>
                <c:pt idx="1847">
                  <c:v>42998</c:v>
                </c:pt>
                <c:pt idx="1848">
                  <c:v>42999</c:v>
                </c:pt>
                <c:pt idx="1849">
                  <c:v>43000</c:v>
                </c:pt>
                <c:pt idx="1850">
                  <c:v>43003</c:v>
                </c:pt>
                <c:pt idx="1851">
                  <c:v>43004</c:v>
                </c:pt>
                <c:pt idx="1852">
                  <c:v>43005</c:v>
                </c:pt>
                <c:pt idx="1853">
                  <c:v>43006</c:v>
                </c:pt>
                <c:pt idx="1854">
                  <c:v>43007</c:v>
                </c:pt>
                <c:pt idx="1855">
                  <c:v>43010</c:v>
                </c:pt>
                <c:pt idx="1856">
                  <c:v>43011</c:v>
                </c:pt>
                <c:pt idx="1857">
                  <c:v>43012</c:v>
                </c:pt>
                <c:pt idx="1858">
                  <c:v>43013</c:v>
                </c:pt>
                <c:pt idx="1859">
                  <c:v>43014</c:v>
                </c:pt>
                <c:pt idx="1860">
                  <c:v>43017</c:v>
                </c:pt>
                <c:pt idx="1861">
                  <c:v>43018</c:v>
                </c:pt>
                <c:pt idx="1862">
                  <c:v>43019</c:v>
                </c:pt>
                <c:pt idx="1863">
                  <c:v>43020</c:v>
                </c:pt>
                <c:pt idx="1864">
                  <c:v>43021</c:v>
                </c:pt>
                <c:pt idx="1865">
                  <c:v>43024</c:v>
                </c:pt>
                <c:pt idx="1866">
                  <c:v>43025</c:v>
                </c:pt>
                <c:pt idx="1867">
                  <c:v>43026</c:v>
                </c:pt>
                <c:pt idx="1868">
                  <c:v>43027</c:v>
                </c:pt>
                <c:pt idx="1869">
                  <c:v>43028</c:v>
                </c:pt>
                <c:pt idx="1870">
                  <c:v>43031</c:v>
                </c:pt>
                <c:pt idx="1871">
                  <c:v>43032</c:v>
                </c:pt>
                <c:pt idx="1872">
                  <c:v>43033</c:v>
                </c:pt>
                <c:pt idx="1873">
                  <c:v>43034</c:v>
                </c:pt>
                <c:pt idx="1874">
                  <c:v>43035</c:v>
                </c:pt>
                <c:pt idx="1875">
                  <c:v>43038</c:v>
                </c:pt>
                <c:pt idx="1876">
                  <c:v>43039</c:v>
                </c:pt>
                <c:pt idx="1877">
                  <c:v>43040</c:v>
                </c:pt>
                <c:pt idx="1878">
                  <c:v>43041</c:v>
                </c:pt>
                <c:pt idx="1879">
                  <c:v>43042</c:v>
                </c:pt>
                <c:pt idx="1880">
                  <c:v>43045</c:v>
                </c:pt>
                <c:pt idx="1881">
                  <c:v>43046</c:v>
                </c:pt>
                <c:pt idx="1882">
                  <c:v>43047</c:v>
                </c:pt>
                <c:pt idx="1883">
                  <c:v>43048</c:v>
                </c:pt>
                <c:pt idx="1884">
                  <c:v>43049</c:v>
                </c:pt>
                <c:pt idx="1885">
                  <c:v>43052</c:v>
                </c:pt>
                <c:pt idx="1886">
                  <c:v>43053</c:v>
                </c:pt>
                <c:pt idx="1887">
                  <c:v>43054</c:v>
                </c:pt>
                <c:pt idx="1888">
                  <c:v>43055</c:v>
                </c:pt>
                <c:pt idx="1889">
                  <c:v>43056</c:v>
                </c:pt>
                <c:pt idx="1890">
                  <c:v>43059</c:v>
                </c:pt>
                <c:pt idx="1891">
                  <c:v>43060</c:v>
                </c:pt>
                <c:pt idx="1892">
                  <c:v>43061</c:v>
                </c:pt>
                <c:pt idx="1893">
                  <c:v>43062</c:v>
                </c:pt>
                <c:pt idx="1894">
                  <c:v>43063</c:v>
                </c:pt>
                <c:pt idx="1895">
                  <c:v>43066</c:v>
                </c:pt>
                <c:pt idx="1896">
                  <c:v>43067</c:v>
                </c:pt>
                <c:pt idx="1897">
                  <c:v>43068</c:v>
                </c:pt>
                <c:pt idx="1898">
                  <c:v>43069</c:v>
                </c:pt>
                <c:pt idx="1899">
                  <c:v>43070</c:v>
                </c:pt>
                <c:pt idx="1900">
                  <c:v>43073</c:v>
                </c:pt>
                <c:pt idx="1901">
                  <c:v>43074</c:v>
                </c:pt>
                <c:pt idx="1902">
                  <c:v>43075</c:v>
                </c:pt>
                <c:pt idx="1903">
                  <c:v>43076</c:v>
                </c:pt>
                <c:pt idx="1904">
                  <c:v>43077</c:v>
                </c:pt>
                <c:pt idx="1905">
                  <c:v>43080</c:v>
                </c:pt>
                <c:pt idx="1906">
                  <c:v>43081</c:v>
                </c:pt>
                <c:pt idx="1907">
                  <c:v>43082</c:v>
                </c:pt>
                <c:pt idx="1908">
                  <c:v>43083</c:v>
                </c:pt>
                <c:pt idx="1909">
                  <c:v>43084</c:v>
                </c:pt>
                <c:pt idx="1910">
                  <c:v>43087</c:v>
                </c:pt>
                <c:pt idx="1911">
                  <c:v>43088</c:v>
                </c:pt>
                <c:pt idx="1912">
                  <c:v>43089</c:v>
                </c:pt>
                <c:pt idx="1913">
                  <c:v>43090</c:v>
                </c:pt>
                <c:pt idx="1914">
                  <c:v>43091</c:v>
                </c:pt>
                <c:pt idx="1915">
                  <c:v>43094</c:v>
                </c:pt>
                <c:pt idx="1916">
                  <c:v>43095</c:v>
                </c:pt>
                <c:pt idx="1917">
                  <c:v>43096</c:v>
                </c:pt>
                <c:pt idx="1918">
                  <c:v>43097</c:v>
                </c:pt>
                <c:pt idx="1919">
                  <c:v>43098</c:v>
                </c:pt>
                <c:pt idx="1920">
                  <c:v>43101</c:v>
                </c:pt>
                <c:pt idx="1921">
                  <c:v>43102</c:v>
                </c:pt>
                <c:pt idx="1922">
                  <c:v>43103</c:v>
                </c:pt>
                <c:pt idx="1923">
                  <c:v>43104</c:v>
                </c:pt>
                <c:pt idx="1924">
                  <c:v>43105</c:v>
                </c:pt>
                <c:pt idx="1925">
                  <c:v>43108</c:v>
                </c:pt>
                <c:pt idx="1926">
                  <c:v>43109</c:v>
                </c:pt>
                <c:pt idx="1927">
                  <c:v>43110</c:v>
                </c:pt>
                <c:pt idx="1928">
                  <c:v>43111</c:v>
                </c:pt>
                <c:pt idx="1929">
                  <c:v>43112</c:v>
                </c:pt>
                <c:pt idx="1930">
                  <c:v>43115</c:v>
                </c:pt>
                <c:pt idx="1931">
                  <c:v>43116</c:v>
                </c:pt>
                <c:pt idx="1932">
                  <c:v>43117</c:v>
                </c:pt>
                <c:pt idx="1933">
                  <c:v>43118</c:v>
                </c:pt>
                <c:pt idx="1934">
                  <c:v>43119</c:v>
                </c:pt>
                <c:pt idx="1935">
                  <c:v>43122</c:v>
                </c:pt>
                <c:pt idx="1936">
                  <c:v>43123</c:v>
                </c:pt>
                <c:pt idx="1937">
                  <c:v>43124</c:v>
                </c:pt>
                <c:pt idx="1938">
                  <c:v>43125</c:v>
                </c:pt>
                <c:pt idx="1939">
                  <c:v>43126</c:v>
                </c:pt>
                <c:pt idx="1940">
                  <c:v>43129</c:v>
                </c:pt>
                <c:pt idx="1941">
                  <c:v>43130</c:v>
                </c:pt>
                <c:pt idx="1942">
                  <c:v>43131</c:v>
                </c:pt>
                <c:pt idx="1943">
                  <c:v>43132</c:v>
                </c:pt>
                <c:pt idx="1944">
                  <c:v>43133</c:v>
                </c:pt>
                <c:pt idx="1945">
                  <c:v>43136</c:v>
                </c:pt>
                <c:pt idx="1946">
                  <c:v>43137</c:v>
                </c:pt>
                <c:pt idx="1947">
                  <c:v>43138</c:v>
                </c:pt>
                <c:pt idx="1948">
                  <c:v>43139</c:v>
                </c:pt>
                <c:pt idx="1949">
                  <c:v>43140</c:v>
                </c:pt>
                <c:pt idx="1950">
                  <c:v>43143</c:v>
                </c:pt>
                <c:pt idx="1951">
                  <c:v>43144</c:v>
                </c:pt>
                <c:pt idx="1952">
                  <c:v>43145</c:v>
                </c:pt>
                <c:pt idx="1953">
                  <c:v>43146</c:v>
                </c:pt>
                <c:pt idx="1954">
                  <c:v>43147</c:v>
                </c:pt>
                <c:pt idx="1955">
                  <c:v>43150</c:v>
                </c:pt>
                <c:pt idx="1956">
                  <c:v>43151</c:v>
                </c:pt>
                <c:pt idx="1957">
                  <c:v>43152</c:v>
                </c:pt>
                <c:pt idx="1958">
                  <c:v>43153</c:v>
                </c:pt>
                <c:pt idx="1959">
                  <c:v>43154</c:v>
                </c:pt>
                <c:pt idx="1960">
                  <c:v>43157</c:v>
                </c:pt>
                <c:pt idx="1961">
                  <c:v>43158</c:v>
                </c:pt>
                <c:pt idx="1962">
                  <c:v>43159</c:v>
                </c:pt>
                <c:pt idx="1963">
                  <c:v>43160</c:v>
                </c:pt>
                <c:pt idx="1964">
                  <c:v>43161</c:v>
                </c:pt>
                <c:pt idx="1965">
                  <c:v>43164</c:v>
                </c:pt>
                <c:pt idx="1966">
                  <c:v>43165</c:v>
                </c:pt>
                <c:pt idx="1967">
                  <c:v>43166</c:v>
                </c:pt>
                <c:pt idx="1968">
                  <c:v>43167</c:v>
                </c:pt>
                <c:pt idx="1969">
                  <c:v>43168</c:v>
                </c:pt>
                <c:pt idx="1970">
                  <c:v>43171</c:v>
                </c:pt>
                <c:pt idx="1971">
                  <c:v>43172</c:v>
                </c:pt>
                <c:pt idx="1972">
                  <c:v>43173</c:v>
                </c:pt>
                <c:pt idx="1973">
                  <c:v>43174</c:v>
                </c:pt>
                <c:pt idx="1974">
                  <c:v>43175</c:v>
                </c:pt>
                <c:pt idx="1975">
                  <c:v>43178</c:v>
                </c:pt>
                <c:pt idx="1976">
                  <c:v>43179</c:v>
                </c:pt>
                <c:pt idx="1977">
                  <c:v>43180</c:v>
                </c:pt>
                <c:pt idx="1978">
                  <c:v>43181</c:v>
                </c:pt>
                <c:pt idx="1979">
                  <c:v>43182</c:v>
                </c:pt>
                <c:pt idx="1980">
                  <c:v>43185</c:v>
                </c:pt>
                <c:pt idx="1981">
                  <c:v>43186</c:v>
                </c:pt>
                <c:pt idx="1982">
                  <c:v>43187</c:v>
                </c:pt>
                <c:pt idx="1983">
                  <c:v>43188</c:v>
                </c:pt>
                <c:pt idx="1984">
                  <c:v>43189</c:v>
                </c:pt>
                <c:pt idx="1985">
                  <c:v>43192</c:v>
                </c:pt>
                <c:pt idx="1986">
                  <c:v>43193</c:v>
                </c:pt>
                <c:pt idx="1987">
                  <c:v>43194</c:v>
                </c:pt>
                <c:pt idx="1988">
                  <c:v>43195</c:v>
                </c:pt>
                <c:pt idx="1989">
                  <c:v>43196</c:v>
                </c:pt>
                <c:pt idx="1990">
                  <c:v>43199</c:v>
                </c:pt>
                <c:pt idx="1991">
                  <c:v>43200</c:v>
                </c:pt>
                <c:pt idx="1992">
                  <c:v>43201</c:v>
                </c:pt>
                <c:pt idx="1993">
                  <c:v>43202</c:v>
                </c:pt>
                <c:pt idx="1994">
                  <c:v>43203</c:v>
                </c:pt>
                <c:pt idx="1995">
                  <c:v>43206</c:v>
                </c:pt>
                <c:pt idx="1996">
                  <c:v>43207</c:v>
                </c:pt>
                <c:pt idx="1997">
                  <c:v>43208</c:v>
                </c:pt>
                <c:pt idx="1998">
                  <c:v>43209</c:v>
                </c:pt>
                <c:pt idx="1999">
                  <c:v>43210</c:v>
                </c:pt>
                <c:pt idx="2000">
                  <c:v>43213</c:v>
                </c:pt>
                <c:pt idx="2001">
                  <c:v>43214</c:v>
                </c:pt>
                <c:pt idx="2002">
                  <c:v>43215</c:v>
                </c:pt>
                <c:pt idx="2003">
                  <c:v>43216</c:v>
                </c:pt>
                <c:pt idx="2004">
                  <c:v>43217</c:v>
                </c:pt>
                <c:pt idx="2005">
                  <c:v>43220</c:v>
                </c:pt>
                <c:pt idx="2006">
                  <c:v>43221</c:v>
                </c:pt>
                <c:pt idx="2007">
                  <c:v>43222</c:v>
                </c:pt>
                <c:pt idx="2008">
                  <c:v>43223</c:v>
                </c:pt>
                <c:pt idx="2009">
                  <c:v>43224</c:v>
                </c:pt>
                <c:pt idx="2010">
                  <c:v>43227</c:v>
                </c:pt>
                <c:pt idx="2011">
                  <c:v>43228</c:v>
                </c:pt>
                <c:pt idx="2012">
                  <c:v>43229</c:v>
                </c:pt>
                <c:pt idx="2013">
                  <c:v>43230</c:v>
                </c:pt>
                <c:pt idx="2014">
                  <c:v>43231</c:v>
                </c:pt>
                <c:pt idx="2015">
                  <c:v>43234</c:v>
                </c:pt>
                <c:pt idx="2016">
                  <c:v>43235</c:v>
                </c:pt>
                <c:pt idx="2017">
                  <c:v>43236</c:v>
                </c:pt>
                <c:pt idx="2018">
                  <c:v>43237</c:v>
                </c:pt>
                <c:pt idx="2019">
                  <c:v>43238</c:v>
                </c:pt>
                <c:pt idx="2020">
                  <c:v>43241</c:v>
                </c:pt>
                <c:pt idx="2021">
                  <c:v>43242</c:v>
                </c:pt>
                <c:pt idx="2022">
                  <c:v>43243</c:v>
                </c:pt>
                <c:pt idx="2023">
                  <c:v>43244</c:v>
                </c:pt>
                <c:pt idx="2024">
                  <c:v>43245</c:v>
                </c:pt>
                <c:pt idx="2025">
                  <c:v>43248</c:v>
                </c:pt>
                <c:pt idx="2026">
                  <c:v>43249</c:v>
                </c:pt>
                <c:pt idx="2027">
                  <c:v>43250</c:v>
                </c:pt>
                <c:pt idx="2028">
                  <c:v>43251</c:v>
                </c:pt>
                <c:pt idx="2029">
                  <c:v>43252</c:v>
                </c:pt>
                <c:pt idx="2030">
                  <c:v>43255</c:v>
                </c:pt>
                <c:pt idx="2031">
                  <c:v>43256</c:v>
                </c:pt>
                <c:pt idx="2032">
                  <c:v>43257</c:v>
                </c:pt>
                <c:pt idx="2033">
                  <c:v>43258</c:v>
                </c:pt>
                <c:pt idx="2034">
                  <c:v>43259</c:v>
                </c:pt>
                <c:pt idx="2035">
                  <c:v>43262</c:v>
                </c:pt>
                <c:pt idx="2036">
                  <c:v>43263</c:v>
                </c:pt>
                <c:pt idx="2037">
                  <c:v>43264</c:v>
                </c:pt>
                <c:pt idx="2038">
                  <c:v>43265</c:v>
                </c:pt>
                <c:pt idx="2039">
                  <c:v>43266</c:v>
                </c:pt>
                <c:pt idx="2040">
                  <c:v>43269</c:v>
                </c:pt>
                <c:pt idx="2041">
                  <c:v>43270</c:v>
                </c:pt>
                <c:pt idx="2042">
                  <c:v>43271</c:v>
                </c:pt>
                <c:pt idx="2043">
                  <c:v>43272</c:v>
                </c:pt>
                <c:pt idx="2044">
                  <c:v>43273</c:v>
                </c:pt>
                <c:pt idx="2045">
                  <c:v>43276</c:v>
                </c:pt>
                <c:pt idx="2046">
                  <c:v>43277</c:v>
                </c:pt>
                <c:pt idx="2047">
                  <c:v>43278</c:v>
                </c:pt>
                <c:pt idx="2048">
                  <c:v>43279</c:v>
                </c:pt>
                <c:pt idx="2049">
                  <c:v>43280</c:v>
                </c:pt>
                <c:pt idx="2050">
                  <c:v>43283</c:v>
                </c:pt>
                <c:pt idx="2051">
                  <c:v>43284</c:v>
                </c:pt>
                <c:pt idx="2052">
                  <c:v>43285</c:v>
                </c:pt>
                <c:pt idx="2053">
                  <c:v>43286</c:v>
                </c:pt>
                <c:pt idx="2054">
                  <c:v>43287</c:v>
                </c:pt>
                <c:pt idx="2055">
                  <c:v>43290</c:v>
                </c:pt>
                <c:pt idx="2056">
                  <c:v>43291</c:v>
                </c:pt>
                <c:pt idx="2057">
                  <c:v>43292</c:v>
                </c:pt>
                <c:pt idx="2058">
                  <c:v>43293</c:v>
                </c:pt>
                <c:pt idx="2059">
                  <c:v>43294</c:v>
                </c:pt>
                <c:pt idx="2060">
                  <c:v>43297</c:v>
                </c:pt>
                <c:pt idx="2061">
                  <c:v>43298</c:v>
                </c:pt>
                <c:pt idx="2062">
                  <c:v>43299</c:v>
                </c:pt>
                <c:pt idx="2063">
                  <c:v>43300</c:v>
                </c:pt>
                <c:pt idx="2064">
                  <c:v>43301</c:v>
                </c:pt>
                <c:pt idx="2065">
                  <c:v>43304</c:v>
                </c:pt>
                <c:pt idx="2066">
                  <c:v>43305</c:v>
                </c:pt>
                <c:pt idx="2067">
                  <c:v>43306</c:v>
                </c:pt>
                <c:pt idx="2068">
                  <c:v>43307</c:v>
                </c:pt>
                <c:pt idx="2069">
                  <c:v>43308</c:v>
                </c:pt>
                <c:pt idx="2070">
                  <c:v>43311</c:v>
                </c:pt>
                <c:pt idx="2071">
                  <c:v>43312</c:v>
                </c:pt>
                <c:pt idx="2072">
                  <c:v>43313</c:v>
                </c:pt>
                <c:pt idx="2073">
                  <c:v>43314</c:v>
                </c:pt>
                <c:pt idx="2074">
                  <c:v>43315</c:v>
                </c:pt>
                <c:pt idx="2075">
                  <c:v>43318</c:v>
                </c:pt>
                <c:pt idx="2076">
                  <c:v>43319</c:v>
                </c:pt>
                <c:pt idx="2077">
                  <c:v>43320</c:v>
                </c:pt>
                <c:pt idx="2078">
                  <c:v>43321</c:v>
                </c:pt>
                <c:pt idx="2079">
                  <c:v>43322</c:v>
                </c:pt>
                <c:pt idx="2080">
                  <c:v>43325</c:v>
                </c:pt>
                <c:pt idx="2081">
                  <c:v>43326</c:v>
                </c:pt>
                <c:pt idx="2082">
                  <c:v>43327</c:v>
                </c:pt>
                <c:pt idx="2083">
                  <c:v>43328</c:v>
                </c:pt>
                <c:pt idx="2084">
                  <c:v>43329</c:v>
                </c:pt>
                <c:pt idx="2085">
                  <c:v>43332</c:v>
                </c:pt>
                <c:pt idx="2086">
                  <c:v>43333</c:v>
                </c:pt>
                <c:pt idx="2087">
                  <c:v>43334</c:v>
                </c:pt>
                <c:pt idx="2088">
                  <c:v>43335</c:v>
                </c:pt>
                <c:pt idx="2089">
                  <c:v>43336</c:v>
                </c:pt>
                <c:pt idx="2090">
                  <c:v>43339</c:v>
                </c:pt>
                <c:pt idx="2091">
                  <c:v>43340</c:v>
                </c:pt>
                <c:pt idx="2092">
                  <c:v>43341</c:v>
                </c:pt>
                <c:pt idx="2093">
                  <c:v>43342</c:v>
                </c:pt>
                <c:pt idx="2094">
                  <c:v>43343</c:v>
                </c:pt>
                <c:pt idx="2095">
                  <c:v>43346</c:v>
                </c:pt>
                <c:pt idx="2096">
                  <c:v>43347</c:v>
                </c:pt>
                <c:pt idx="2097">
                  <c:v>43348</c:v>
                </c:pt>
                <c:pt idx="2098">
                  <c:v>43349</c:v>
                </c:pt>
                <c:pt idx="2099">
                  <c:v>43350</c:v>
                </c:pt>
                <c:pt idx="2100">
                  <c:v>43353</c:v>
                </c:pt>
                <c:pt idx="2101">
                  <c:v>43354</c:v>
                </c:pt>
                <c:pt idx="2102">
                  <c:v>43355</c:v>
                </c:pt>
                <c:pt idx="2103">
                  <c:v>43356</c:v>
                </c:pt>
                <c:pt idx="2104">
                  <c:v>43357</c:v>
                </c:pt>
                <c:pt idx="2105">
                  <c:v>43360</c:v>
                </c:pt>
                <c:pt idx="2106">
                  <c:v>43361</c:v>
                </c:pt>
                <c:pt idx="2107">
                  <c:v>43362</c:v>
                </c:pt>
                <c:pt idx="2108">
                  <c:v>43363</c:v>
                </c:pt>
                <c:pt idx="2109">
                  <c:v>43364</c:v>
                </c:pt>
                <c:pt idx="2110">
                  <c:v>43367</c:v>
                </c:pt>
                <c:pt idx="2111">
                  <c:v>43368</c:v>
                </c:pt>
                <c:pt idx="2112">
                  <c:v>43369</c:v>
                </c:pt>
                <c:pt idx="2113">
                  <c:v>43370</c:v>
                </c:pt>
                <c:pt idx="2114">
                  <c:v>43371</c:v>
                </c:pt>
                <c:pt idx="2115">
                  <c:v>43374</c:v>
                </c:pt>
                <c:pt idx="2116">
                  <c:v>43375</c:v>
                </c:pt>
                <c:pt idx="2117">
                  <c:v>43376</c:v>
                </c:pt>
                <c:pt idx="2118">
                  <c:v>43377</c:v>
                </c:pt>
                <c:pt idx="2119">
                  <c:v>43378</c:v>
                </c:pt>
                <c:pt idx="2120">
                  <c:v>43381</c:v>
                </c:pt>
                <c:pt idx="2121">
                  <c:v>43382</c:v>
                </c:pt>
                <c:pt idx="2122">
                  <c:v>43383</c:v>
                </c:pt>
                <c:pt idx="2123">
                  <c:v>43384</c:v>
                </c:pt>
                <c:pt idx="2124">
                  <c:v>43385</c:v>
                </c:pt>
                <c:pt idx="2125">
                  <c:v>43388</c:v>
                </c:pt>
                <c:pt idx="2126">
                  <c:v>43389</c:v>
                </c:pt>
                <c:pt idx="2127">
                  <c:v>43390</c:v>
                </c:pt>
                <c:pt idx="2128">
                  <c:v>43391</c:v>
                </c:pt>
                <c:pt idx="2129">
                  <c:v>43392</c:v>
                </c:pt>
                <c:pt idx="2130">
                  <c:v>43395</c:v>
                </c:pt>
                <c:pt idx="2131">
                  <c:v>43396</c:v>
                </c:pt>
                <c:pt idx="2132">
                  <c:v>43397</c:v>
                </c:pt>
                <c:pt idx="2133">
                  <c:v>43398</c:v>
                </c:pt>
                <c:pt idx="2134">
                  <c:v>43399</c:v>
                </c:pt>
                <c:pt idx="2135">
                  <c:v>43402</c:v>
                </c:pt>
                <c:pt idx="2136">
                  <c:v>43403</c:v>
                </c:pt>
                <c:pt idx="2137">
                  <c:v>43404</c:v>
                </c:pt>
                <c:pt idx="2138">
                  <c:v>43405</c:v>
                </c:pt>
                <c:pt idx="2139">
                  <c:v>43406</c:v>
                </c:pt>
                <c:pt idx="2140">
                  <c:v>43409</c:v>
                </c:pt>
                <c:pt idx="2141">
                  <c:v>43410</c:v>
                </c:pt>
                <c:pt idx="2142">
                  <c:v>43411</c:v>
                </c:pt>
                <c:pt idx="2143">
                  <c:v>43412</c:v>
                </c:pt>
                <c:pt idx="2144">
                  <c:v>43413</c:v>
                </c:pt>
                <c:pt idx="2145">
                  <c:v>43416</c:v>
                </c:pt>
                <c:pt idx="2146">
                  <c:v>43417</c:v>
                </c:pt>
                <c:pt idx="2147">
                  <c:v>43418</c:v>
                </c:pt>
                <c:pt idx="2148">
                  <c:v>43419</c:v>
                </c:pt>
                <c:pt idx="2149">
                  <c:v>43420</c:v>
                </c:pt>
                <c:pt idx="2150">
                  <c:v>43423</c:v>
                </c:pt>
                <c:pt idx="2151">
                  <c:v>43424</c:v>
                </c:pt>
              </c:numCache>
            </c:numRef>
          </c:cat>
          <c:val>
            <c:numRef>
              <c:f>Hoja1!$H$2787:$H$4938</c:f>
              <c:numCache>
                <c:formatCode>General</c:formatCode>
                <c:ptCount val="2152"/>
                <c:pt idx="0">
                  <c:v>6.7249999999999996</c:v>
                </c:pt>
                <c:pt idx="1">
                  <c:v>6.7264999999999997</c:v>
                </c:pt>
                <c:pt idx="2">
                  <c:v>6.7324999999999999</c:v>
                </c:pt>
                <c:pt idx="3">
                  <c:v>6.7450000000000001</c:v>
                </c:pt>
                <c:pt idx="4">
                  <c:v>6.7530000000000001</c:v>
                </c:pt>
                <c:pt idx="5">
                  <c:v>6.7649999999999997</c:v>
                </c:pt>
                <c:pt idx="6">
                  <c:v>6.7750000000000004</c:v>
                </c:pt>
                <c:pt idx="7">
                  <c:v>6.7850000000000001</c:v>
                </c:pt>
                <c:pt idx="8">
                  <c:v>6.7805</c:v>
                </c:pt>
                <c:pt idx="9">
                  <c:v>6.7729999999999997</c:v>
                </c:pt>
                <c:pt idx="10">
                  <c:v>6.7645</c:v>
                </c:pt>
                <c:pt idx="11">
                  <c:v>6.7729999999999997</c:v>
                </c:pt>
                <c:pt idx="12">
                  <c:v>6.7750000000000004</c:v>
                </c:pt>
                <c:pt idx="13">
                  <c:v>6.774</c:v>
                </c:pt>
                <c:pt idx="14">
                  <c:v>6.7649999999999997</c:v>
                </c:pt>
                <c:pt idx="15">
                  <c:v>6.7539999999999996</c:v>
                </c:pt>
                <c:pt idx="16">
                  <c:v>6.74</c:v>
                </c:pt>
                <c:pt idx="17">
                  <c:v>6.7350000000000003</c:v>
                </c:pt>
                <c:pt idx="18">
                  <c:v>6.726</c:v>
                </c:pt>
                <c:pt idx="19">
                  <c:v>6.7035</c:v>
                </c:pt>
                <c:pt idx="20">
                  <c:v>6.7</c:v>
                </c:pt>
                <c:pt idx="21">
                  <c:v>6.64</c:v>
                </c:pt>
                <c:pt idx="22">
                  <c:v>6.6349999999999998</c:v>
                </c:pt>
                <c:pt idx="23">
                  <c:v>6.6349999999999998</c:v>
                </c:pt>
                <c:pt idx="24">
                  <c:v>6.625</c:v>
                </c:pt>
                <c:pt idx="25">
                  <c:v>6.62</c:v>
                </c:pt>
                <c:pt idx="26">
                  <c:v>6.6150000000000002</c:v>
                </c:pt>
                <c:pt idx="27">
                  <c:v>6.6230000000000002</c:v>
                </c:pt>
                <c:pt idx="28">
                  <c:v>6.6230000000000002</c:v>
                </c:pt>
                <c:pt idx="29">
                  <c:v>6.6230000000000002</c:v>
                </c:pt>
                <c:pt idx="30">
                  <c:v>6.6154999999999999</c:v>
                </c:pt>
                <c:pt idx="31">
                  <c:v>6.6109999999999998</c:v>
                </c:pt>
                <c:pt idx="32">
                  <c:v>6.585</c:v>
                </c:pt>
                <c:pt idx="33">
                  <c:v>6.5655000000000001</c:v>
                </c:pt>
                <c:pt idx="34">
                  <c:v>6.5644999999999998</c:v>
                </c:pt>
                <c:pt idx="35">
                  <c:v>6.5350000000000001</c:v>
                </c:pt>
                <c:pt idx="36">
                  <c:v>6.5410000000000004</c:v>
                </c:pt>
                <c:pt idx="37">
                  <c:v>6.5305</c:v>
                </c:pt>
                <c:pt idx="38">
                  <c:v>6.5054999999999996</c:v>
                </c:pt>
                <c:pt idx="39">
                  <c:v>6.5030000000000001</c:v>
                </c:pt>
                <c:pt idx="40">
                  <c:v>6.4744999999999999</c:v>
                </c:pt>
                <c:pt idx="41">
                  <c:v>6.4744999999999999</c:v>
                </c:pt>
                <c:pt idx="42">
                  <c:v>6.5045000000000002</c:v>
                </c:pt>
                <c:pt idx="43">
                  <c:v>6.5205000000000002</c:v>
                </c:pt>
                <c:pt idx="44">
                  <c:v>6.5629999999999997</c:v>
                </c:pt>
                <c:pt idx="45">
                  <c:v>6.58</c:v>
                </c:pt>
                <c:pt idx="46">
                  <c:v>6.6005000000000003</c:v>
                </c:pt>
                <c:pt idx="47">
                  <c:v>6.63</c:v>
                </c:pt>
                <c:pt idx="48">
                  <c:v>6.6284999999999998</c:v>
                </c:pt>
                <c:pt idx="49">
                  <c:v>6.5804999999999998</c:v>
                </c:pt>
                <c:pt idx="50">
                  <c:v>6.5815000000000001</c:v>
                </c:pt>
                <c:pt idx="51">
                  <c:v>6.609</c:v>
                </c:pt>
                <c:pt idx="52">
                  <c:v>6.5895000000000001</c:v>
                </c:pt>
                <c:pt idx="53">
                  <c:v>6.57</c:v>
                </c:pt>
                <c:pt idx="54">
                  <c:v>6.5785</c:v>
                </c:pt>
                <c:pt idx="55">
                  <c:v>6.6254999999999997</c:v>
                </c:pt>
                <c:pt idx="56">
                  <c:v>6.6020000000000003</c:v>
                </c:pt>
                <c:pt idx="57">
                  <c:v>6.6085000000000003</c:v>
                </c:pt>
                <c:pt idx="58">
                  <c:v>6.6029999999999998</c:v>
                </c:pt>
                <c:pt idx="59">
                  <c:v>6.6165000000000003</c:v>
                </c:pt>
                <c:pt idx="60">
                  <c:v>6.6225000000000005</c:v>
                </c:pt>
                <c:pt idx="61">
                  <c:v>6.6115000000000004</c:v>
                </c:pt>
                <c:pt idx="62">
                  <c:v>6.6025</c:v>
                </c:pt>
                <c:pt idx="63">
                  <c:v>6.5884999999999998</c:v>
                </c:pt>
                <c:pt idx="64">
                  <c:v>6.5865</c:v>
                </c:pt>
                <c:pt idx="65">
                  <c:v>6.5994999999999999</c:v>
                </c:pt>
                <c:pt idx="66">
                  <c:v>6.6245000000000003</c:v>
                </c:pt>
                <c:pt idx="67">
                  <c:v>6.6265000000000001</c:v>
                </c:pt>
                <c:pt idx="68">
                  <c:v>6.6295000000000002</c:v>
                </c:pt>
                <c:pt idx="69">
                  <c:v>6.6485000000000003</c:v>
                </c:pt>
                <c:pt idx="70">
                  <c:v>6.6434999999999995</c:v>
                </c:pt>
                <c:pt idx="71">
                  <c:v>6.6550000000000002</c:v>
                </c:pt>
                <c:pt idx="72">
                  <c:v>6.6550000000000002</c:v>
                </c:pt>
                <c:pt idx="73">
                  <c:v>6.6464999999999996</c:v>
                </c:pt>
                <c:pt idx="74">
                  <c:v>6.6440000000000001</c:v>
                </c:pt>
                <c:pt idx="75">
                  <c:v>6.6364999999999998</c:v>
                </c:pt>
                <c:pt idx="76">
                  <c:v>6.6390000000000002</c:v>
                </c:pt>
                <c:pt idx="77">
                  <c:v>6.649</c:v>
                </c:pt>
                <c:pt idx="78">
                  <c:v>6.6524999999999999</c:v>
                </c:pt>
                <c:pt idx="79">
                  <c:v>6.6479999999999997</c:v>
                </c:pt>
                <c:pt idx="80">
                  <c:v>6.6544999999999996</c:v>
                </c:pt>
                <c:pt idx="81">
                  <c:v>6.6505000000000001</c:v>
                </c:pt>
                <c:pt idx="82">
                  <c:v>6.6539999999999999</c:v>
                </c:pt>
                <c:pt idx="83">
                  <c:v>6.6520000000000001</c:v>
                </c:pt>
                <c:pt idx="84">
                  <c:v>6.6530000000000005</c:v>
                </c:pt>
                <c:pt idx="85">
                  <c:v>6.6654999999999998</c:v>
                </c:pt>
                <c:pt idx="86">
                  <c:v>6.6604999999999999</c:v>
                </c:pt>
                <c:pt idx="87">
                  <c:v>6.6515000000000004</c:v>
                </c:pt>
                <c:pt idx="88">
                  <c:v>6.6475</c:v>
                </c:pt>
                <c:pt idx="89">
                  <c:v>6.6524999999999999</c:v>
                </c:pt>
                <c:pt idx="90">
                  <c:v>6.6370000000000005</c:v>
                </c:pt>
                <c:pt idx="91">
                  <c:v>6.6304999999999996</c:v>
                </c:pt>
                <c:pt idx="92">
                  <c:v>6.617</c:v>
                </c:pt>
                <c:pt idx="93">
                  <c:v>6.6025</c:v>
                </c:pt>
                <c:pt idx="94">
                  <c:v>6.58</c:v>
                </c:pt>
                <c:pt idx="95">
                  <c:v>6.5625</c:v>
                </c:pt>
                <c:pt idx="96">
                  <c:v>6.5774999999999997</c:v>
                </c:pt>
                <c:pt idx="97">
                  <c:v>6.5875000000000004</c:v>
                </c:pt>
                <c:pt idx="98">
                  <c:v>6.59</c:v>
                </c:pt>
                <c:pt idx="99">
                  <c:v>6.5978000000000003</c:v>
                </c:pt>
                <c:pt idx="100">
                  <c:v>6.5960000000000001</c:v>
                </c:pt>
                <c:pt idx="101">
                  <c:v>6.5834999999999999</c:v>
                </c:pt>
                <c:pt idx="102">
                  <c:v>6.5804999999999998</c:v>
                </c:pt>
                <c:pt idx="103">
                  <c:v>6.5774999999999997</c:v>
                </c:pt>
                <c:pt idx="104">
                  <c:v>6.5785</c:v>
                </c:pt>
                <c:pt idx="105">
                  <c:v>6.5865</c:v>
                </c:pt>
                <c:pt idx="106">
                  <c:v>6.5774999999999997</c:v>
                </c:pt>
                <c:pt idx="107">
                  <c:v>6.58</c:v>
                </c:pt>
                <c:pt idx="108">
                  <c:v>6.5804999999999998</c:v>
                </c:pt>
                <c:pt idx="109">
                  <c:v>6.5795000000000003</c:v>
                </c:pt>
                <c:pt idx="110">
                  <c:v>6.5758000000000001</c:v>
                </c:pt>
                <c:pt idx="111">
                  <c:v>6.5780000000000003</c:v>
                </c:pt>
                <c:pt idx="112">
                  <c:v>6.5774999999999997</c:v>
                </c:pt>
                <c:pt idx="113">
                  <c:v>6.5774999999999997</c:v>
                </c:pt>
                <c:pt idx="114">
                  <c:v>6.5839999999999996</c:v>
                </c:pt>
                <c:pt idx="115">
                  <c:v>6.5875000000000004</c:v>
                </c:pt>
                <c:pt idx="116">
                  <c:v>6.5724999999999998</c:v>
                </c:pt>
                <c:pt idx="117">
                  <c:v>6.5625</c:v>
                </c:pt>
                <c:pt idx="118">
                  <c:v>6.5614999999999997</c:v>
                </c:pt>
                <c:pt idx="119">
                  <c:v>6.5625</c:v>
                </c:pt>
                <c:pt idx="120">
                  <c:v>6.5625</c:v>
                </c:pt>
                <c:pt idx="121">
                  <c:v>6.5555000000000003</c:v>
                </c:pt>
                <c:pt idx="122">
                  <c:v>6.5664999999999996</c:v>
                </c:pt>
                <c:pt idx="123">
                  <c:v>6.5664999999999996</c:v>
                </c:pt>
                <c:pt idx="124">
                  <c:v>6.5774999999999997</c:v>
                </c:pt>
                <c:pt idx="125">
                  <c:v>6.5824999999999996</c:v>
                </c:pt>
                <c:pt idx="126">
                  <c:v>6.5745000000000005</c:v>
                </c:pt>
                <c:pt idx="127">
                  <c:v>6.5625</c:v>
                </c:pt>
                <c:pt idx="128">
                  <c:v>6.5644999999999998</c:v>
                </c:pt>
                <c:pt idx="129">
                  <c:v>6.5585000000000004</c:v>
                </c:pt>
                <c:pt idx="130">
                  <c:v>6.5585000000000004</c:v>
                </c:pt>
                <c:pt idx="131">
                  <c:v>6.5730000000000004</c:v>
                </c:pt>
                <c:pt idx="132">
                  <c:v>6.5705</c:v>
                </c:pt>
                <c:pt idx="133">
                  <c:v>6.5765000000000002</c:v>
                </c:pt>
                <c:pt idx="134">
                  <c:v>6.5754999999999999</c:v>
                </c:pt>
                <c:pt idx="135">
                  <c:v>6.5685000000000002</c:v>
                </c:pt>
                <c:pt idx="136">
                  <c:v>6.5614999999999997</c:v>
                </c:pt>
                <c:pt idx="137">
                  <c:v>6.5670000000000002</c:v>
                </c:pt>
                <c:pt idx="138">
                  <c:v>6.5644999999999998</c:v>
                </c:pt>
                <c:pt idx="139">
                  <c:v>6.5614999999999997</c:v>
                </c:pt>
                <c:pt idx="140">
                  <c:v>6.5564999999999998</c:v>
                </c:pt>
                <c:pt idx="141">
                  <c:v>6.5564999999999998</c:v>
                </c:pt>
                <c:pt idx="142">
                  <c:v>6.5605000000000002</c:v>
                </c:pt>
                <c:pt idx="143">
                  <c:v>6.5694999999999997</c:v>
                </c:pt>
                <c:pt idx="144">
                  <c:v>6.5724999999999998</c:v>
                </c:pt>
                <c:pt idx="145">
                  <c:v>6.5685000000000002</c:v>
                </c:pt>
                <c:pt idx="146">
                  <c:v>6.5724999999999998</c:v>
                </c:pt>
                <c:pt idx="147">
                  <c:v>6.5705</c:v>
                </c:pt>
                <c:pt idx="148">
                  <c:v>6.5724999999999998</c:v>
                </c:pt>
                <c:pt idx="149">
                  <c:v>6.5715000000000003</c:v>
                </c:pt>
                <c:pt idx="150">
                  <c:v>6.5664999999999996</c:v>
                </c:pt>
                <c:pt idx="151">
                  <c:v>6.5525000000000002</c:v>
                </c:pt>
                <c:pt idx="152">
                  <c:v>6.5594999999999999</c:v>
                </c:pt>
                <c:pt idx="153">
                  <c:v>6.5614999999999997</c:v>
                </c:pt>
                <c:pt idx="154">
                  <c:v>6.5594999999999999</c:v>
                </c:pt>
                <c:pt idx="155">
                  <c:v>6.5635000000000003</c:v>
                </c:pt>
                <c:pt idx="156">
                  <c:v>6.5635000000000003</c:v>
                </c:pt>
                <c:pt idx="157">
                  <c:v>6.5579999999999998</c:v>
                </c:pt>
                <c:pt idx="158">
                  <c:v>6.5475000000000003</c:v>
                </c:pt>
                <c:pt idx="159">
                  <c:v>6.5475000000000003</c:v>
                </c:pt>
                <c:pt idx="160">
                  <c:v>6.5404999999999998</c:v>
                </c:pt>
                <c:pt idx="161">
                  <c:v>6.5404999999999998</c:v>
                </c:pt>
                <c:pt idx="162">
                  <c:v>6.5374999999999996</c:v>
                </c:pt>
                <c:pt idx="163">
                  <c:v>6.5374999999999996</c:v>
                </c:pt>
                <c:pt idx="164">
                  <c:v>6.5225</c:v>
                </c:pt>
                <c:pt idx="165">
                  <c:v>6.5244999999999997</c:v>
                </c:pt>
                <c:pt idx="166">
                  <c:v>6.5330000000000004</c:v>
                </c:pt>
                <c:pt idx="167">
                  <c:v>6.5220000000000002</c:v>
                </c:pt>
                <c:pt idx="168">
                  <c:v>6.5235000000000003</c:v>
                </c:pt>
                <c:pt idx="169">
                  <c:v>6.5225</c:v>
                </c:pt>
                <c:pt idx="170">
                  <c:v>6.5235000000000003</c:v>
                </c:pt>
                <c:pt idx="171">
                  <c:v>6.5205000000000002</c:v>
                </c:pt>
                <c:pt idx="172">
                  <c:v>6.5065</c:v>
                </c:pt>
                <c:pt idx="173">
                  <c:v>6.4945000000000004</c:v>
                </c:pt>
                <c:pt idx="174">
                  <c:v>6.4855</c:v>
                </c:pt>
                <c:pt idx="175">
                  <c:v>6.4904999999999999</c:v>
                </c:pt>
                <c:pt idx="176">
                  <c:v>6.5004999999999997</c:v>
                </c:pt>
                <c:pt idx="177">
                  <c:v>6.4924999999999997</c:v>
                </c:pt>
                <c:pt idx="178">
                  <c:v>6.4824999999999999</c:v>
                </c:pt>
                <c:pt idx="179">
                  <c:v>6.4595000000000002</c:v>
                </c:pt>
                <c:pt idx="180">
                  <c:v>6.4595000000000002</c:v>
                </c:pt>
                <c:pt idx="181">
                  <c:v>6.4675000000000002</c:v>
                </c:pt>
                <c:pt idx="182">
                  <c:v>6.4725000000000001</c:v>
                </c:pt>
                <c:pt idx="183">
                  <c:v>6.4764999999999997</c:v>
                </c:pt>
                <c:pt idx="184">
                  <c:v>6.4824999999999999</c:v>
                </c:pt>
                <c:pt idx="185">
                  <c:v>6.4829999999999997</c:v>
                </c:pt>
                <c:pt idx="186">
                  <c:v>6.4805000000000001</c:v>
                </c:pt>
                <c:pt idx="187">
                  <c:v>6.4755000000000003</c:v>
                </c:pt>
                <c:pt idx="188">
                  <c:v>6.4954999999999998</c:v>
                </c:pt>
                <c:pt idx="189">
                  <c:v>6.4904999999999999</c:v>
                </c:pt>
                <c:pt idx="190">
                  <c:v>6.5045000000000002</c:v>
                </c:pt>
                <c:pt idx="191">
                  <c:v>6.4965000000000002</c:v>
                </c:pt>
                <c:pt idx="192">
                  <c:v>6.4980000000000002</c:v>
                </c:pt>
                <c:pt idx="193">
                  <c:v>6.4965000000000002</c:v>
                </c:pt>
                <c:pt idx="194">
                  <c:v>6.4935</c:v>
                </c:pt>
                <c:pt idx="195">
                  <c:v>6.5065</c:v>
                </c:pt>
                <c:pt idx="196">
                  <c:v>6.4989999999999997</c:v>
                </c:pt>
                <c:pt idx="197">
                  <c:v>6.4974999999999996</c:v>
                </c:pt>
                <c:pt idx="198">
                  <c:v>6.4924999999999997</c:v>
                </c:pt>
                <c:pt idx="199">
                  <c:v>6.4935</c:v>
                </c:pt>
                <c:pt idx="200">
                  <c:v>6.4835000000000003</c:v>
                </c:pt>
                <c:pt idx="201">
                  <c:v>6.48</c:v>
                </c:pt>
                <c:pt idx="202">
                  <c:v>6.4757999999999996</c:v>
                </c:pt>
                <c:pt idx="203">
                  <c:v>6.4785000000000004</c:v>
                </c:pt>
                <c:pt idx="204">
                  <c:v>6.4744999999999999</c:v>
                </c:pt>
                <c:pt idx="205">
                  <c:v>6.4692999999999996</c:v>
                </c:pt>
                <c:pt idx="206">
                  <c:v>6.4729999999999999</c:v>
                </c:pt>
                <c:pt idx="207">
                  <c:v>6.4744999999999999</c:v>
                </c:pt>
                <c:pt idx="208">
                  <c:v>6.48</c:v>
                </c:pt>
                <c:pt idx="209">
                  <c:v>6.4790000000000001</c:v>
                </c:pt>
                <c:pt idx="210">
                  <c:v>6.4820000000000002</c:v>
                </c:pt>
                <c:pt idx="211">
                  <c:v>6.4755000000000003</c:v>
                </c:pt>
                <c:pt idx="212">
                  <c:v>6.4814999999999996</c:v>
                </c:pt>
                <c:pt idx="213">
                  <c:v>6.484</c:v>
                </c:pt>
                <c:pt idx="214">
                  <c:v>6.4675000000000002</c:v>
                </c:pt>
                <c:pt idx="215">
                  <c:v>6.4728000000000003</c:v>
                </c:pt>
                <c:pt idx="216">
                  <c:v>6.468</c:v>
                </c:pt>
                <c:pt idx="217">
                  <c:v>6.4630000000000001</c:v>
                </c:pt>
                <c:pt idx="218">
                  <c:v>6.468</c:v>
                </c:pt>
                <c:pt idx="219">
                  <c:v>6.4705000000000004</c:v>
                </c:pt>
                <c:pt idx="220">
                  <c:v>6.4820000000000002</c:v>
                </c:pt>
                <c:pt idx="221">
                  <c:v>6.4755000000000003</c:v>
                </c:pt>
                <c:pt idx="222">
                  <c:v>6.4695</c:v>
                </c:pt>
                <c:pt idx="223">
                  <c:v>6.4655000000000005</c:v>
                </c:pt>
                <c:pt idx="224">
                  <c:v>6.4595000000000002</c:v>
                </c:pt>
                <c:pt idx="225">
                  <c:v>6.4569999999999999</c:v>
                </c:pt>
                <c:pt idx="226">
                  <c:v>6.4595000000000002</c:v>
                </c:pt>
                <c:pt idx="227">
                  <c:v>6.4645000000000001</c:v>
                </c:pt>
                <c:pt idx="228">
                  <c:v>6.4640000000000004</c:v>
                </c:pt>
                <c:pt idx="229">
                  <c:v>6.4584999999999999</c:v>
                </c:pt>
                <c:pt idx="230">
                  <c:v>6.4649999999999999</c:v>
                </c:pt>
                <c:pt idx="231">
                  <c:v>6.4764999999999997</c:v>
                </c:pt>
                <c:pt idx="232">
                  <c:v>6.4669999999999996</c:v>
                </c:pt>
                <c:pt idx="233">
                  <c:v>6.4604999999999997</c:v>
                </c:pt>
                <c:pt idx="234">
                  <c:v>6.4615</c:v>
                </c:pt>
                <c:pt idx="235">
                  <c:v>6.4675000000000002</c:v>
                </c:pt>
                <c:pt idx="236">
                  <c:v>6.4634999999999998</c:v>
                </c:pt>
                <c:pt idx="237">
                  <c:v>6.4550000000000001</c:v>
                </c:pt>
                <c:pt idx="238">
                  <c:v>6.4545000000000003</c:v>
                </c:pt>
                <c:pt idx="239">
                  <c:v>6.4465000000000003</c:v>
                </c:pt>
                <c:pt idx="240">
                  <c:v>6.4459999999999997</c:v>
                </c:pt>
                <c:pt idx="241">
                  <c:v>6.4394999999999998</c:v>
                </c:pt>
                <c:pt idx="242">
                  <c:v>6.4359999999999999</c:v>
                </c:pt>
                <c:pt idx="243">
                  <c:v>6.4390000000000001</c:v>
                </c:pt>
                <c:pt idx="244">
                  <c:v>6.43</c:v>
                </c:pt>
                <c:pt idx="245">
                  <c:v>6.4180000000000001</c:v>
                </c:pt>
                <c:pt idx="246">
                  <c:v>6.423</c:v>
                </c:pt>
                <c:pt idx="247">
                  <c:v>6.4249999999999998</c:v>
                </c:pt>
                <c:pt idx="248">
                  <c:v>6.4254999999999995</c:v>
                </c:pt>
                <c:pt idx="249">
                  <c:v>6.4370000000000003</c:v>
                </c:pt>
                <c:pt idx="250">
                  <c:v>6.4295</c:v>
                </c:pt>
                <c:pt idx="251">
                  <c:v>6.4349999999999996</c:v>
                </c:pt>
                <c:pt idx="252">
                  <c:v>6.4119999999999999</c:v>
                </c:pt>
                <c:pt idx="253">
                  <c:v>6.3895</c:v>
                </c:pt>
                <c:pt idx="254">
                  <c:v>6.3825000000000003</c:v>
                </c:pt>
                <c:pt idx="255">
                  <c:v>6.3775000000000004</c:v>
                </c:pt>
                <c:pt idx="256">
                  <c:v>6.37</c:v>
                </c:pt>
                <c:pt idx="257">
                  <c:v>6.3695000000000004</c:v>
                </c:pt>
                <c:pt idx="258">
                  <c:v>6.3754999999999997</c:v>
                </c:pt>
                <c:pt idx="259">
                  <c:v>6.3754999999999997</c:v>
                </c:pt>
                <c:pt idx="260">
                  <c:v>6.3734999999999999</c:v>
                </c:pt>
                <c:pt idx="261">
                  <c:v>6.3724999999999996</c:v>
                </c:pt>
                <c:pt idx="262">
                  <c:v>6.3685</c:v>
                </c:pt>
                <c:pt idx="263">
                  <c:v>6.3765000000000001</c:v>
                </c:pt>
                <c:pt idx="264">
                  <c:v>6.3745000000000003</c:v>
                </c:pt>
                <c:pt idx="265">
                  <c:v>6.3665000000000003</c:v>
                </c:pt>
                <c:pt idx="266">
                  <c:v>6.3624999999999998</c:v>
                </c:pt>
                <c:pt idx="267">
                  <c:v>6.3564999999999996</c:v>
                </c:pt>
                <c:pt idx="268">
                  <c:v>6.3544999999999998</c:v>
                </c:pt>
                <c:pt idx="269">
                  <c:v>6.3529999999999998</c:v>
                </c:pt>
                <c:pt idx="270">
                  <c:v>6.359</c:v>
                </c:pt>
                <c:pt idx="271">
                  <c:v>6.3594999999999997</c:v>
                </c:pt>
                <c:pt idx="272">
                  <c:v>6.3654999999999999</c:v>
                </c:pt>
                <c:pt idx="273">
                  <c:v>6.36</c:v>
                </c:pt>
                <c:pt idx="274">
                  <c:v>6.3615000000000004</c:v>
                </c:pt>
                <c:pt idx="275">
                  <c:v>6.3845000000000001</c:v>
                </c:pt>
                <c:pt idx="276">
                  <c:v>6.3855000000000004</c:v>
                </c:pt>
                <c:pt idx="277">
                  <c:v>6.3935000000000004</c:v>
                </c:pt>
                <c:pt idx="278">
                  <c:v>6.3834999999999997</c:v>
                </c:pt>
                <c:pt idx="279">
                  <c:v>6.3765000000000001</c:v>
                </c:pt>
                <c:pt idx="280">
                  <c:v>6.3920000000000003</c:v>
                </c:pt>
                <c:pt idx="281">
                  <c:v>6.3870000000000005</c:v>
                </c:pt>
                <c:pt idx="282">
                  <c:v>6.3840000000000003</c:v>
                </c:pt>
                <c:pt idx="283">
                  <c:v>6.4604999999999997</c:v>
                </c:pt>
                <c:pt idx="284">
                  <c:v>6.5120000000000005</c:v>
                </c:pt>
                <c:pt idx="285">
                  <c:v>6.48</c:v>
                </c:pt>
                <c:pt idx="286">
                  <c:v>6.4595000000000002</c:v>
                </c:pt>
                <c:pt idx="287">
                  <c:v>6.4470000000000001</c:v>
                </c:pt>
                <c:pt idx="288">
                  <c:v>6.4829999999999997</c:v>
                </c:pt>
                <c:pt idx="289">
                  <c:v>6.4950000000000001</c:v>
                </c:pt>
                <c:pt idx="290">
                  <c:v>6.4779999999999998</c:v>
                </c:pt>
                <c:pt idx="291">
                  <c:v>6.4805000000000001</c:v>
                </c:pt>
                <c:pt idx="292">
                  <c:v>6.4450000000000003</c:v>
                </c:pt>
                <c:pt idx="293">
                  <c:v>6.43</c:v>
                </c:pt>
                <c:pt idx="294">
                  <c:v>6.423</c:v>
                </c:pt>
                <c:pt idx="295">
                  <c:v>6.39</c:v>
                </c:pt>
                <c:pt idx="296">
                  <c:v>6.4749999999999996</c:v>
                </c:pt>
                <c:pt idx="297">
                  <c:v>6.4219999999999997</c:v>
                </c:pt>
                <c:pt idx="298">
                  <c:v>6.46</c:v>
                </c:pt>
                <c:pt idx="299">
                  <c:v>6.4420000000000002</c:v>
                </c:pt>
                <c:pt idx="300">
                  <c:v>6.4320000000000004</c:v>
                </c:pt>
                <c:pt idx="301">
                  <c:v>6.4359999999999999</c:v>
                </c:pt>
                <c:pt idx="302">
                  <c:v>6.4219999999999997</c:v>
                </c:pt>
                <c:pt idx="303">
                  <c:v>6.4215</c:v>
                </c:pt>
                <c:pt idx="304">
                  <c:v>6.4249999999999998</c:v>
                </c:pt>
                <c:pt idx="305">
                  <c:v>6.4130000000000003</c:v>
                </c:pt>
                <c:pt idx="306">
                  <c:v>6.4039999999999999</c:v>
                </c:pt>
                <c:pt idx="307">
                  <c:v>6.4015000000000004</c:v>
                </c:pt>
                <c:pt idx="308">
                  <c:v>6.399</c:v>
                </c:pt>
                <c:pt idx="309">
                  <c:v>6.3787000000000003</c:v>
                </c:pt>
                <c:pt idx="310">
                  <c:v>6.3902000000000001</c:v>
                </c:pt>
                <c:pt idx="311">
                  <c:v>6.4039999999999999</c:v>
                </c:pt>
                <c:pt idx="312">
                  <c:v>6.3890000000000002</c:v>
                </c:pt>
                <c:pt idx="313">
                  <c:v>6.3970000000000002</c:v>
                </c:pt>
                <c:pt idx="314">
                  <c:v>6.3834999999999997</c:v>
                </c:pt>
                <c:pt idx="315">
                  <c:v>6.3815</c:v>
                </c:pt>
                <c:pt idx="316">
                  <c:v>6.3685</c:v>
                </c:pt>
                <c:pt idx="317">
                  <c:v>6.3665000000000003</c:v>
                </c:pt>
                <c:pt idx="318">
                  <c:v>6.3695000000000004</c:v>
                </c:pt>
                <c:pt idx="319">
                  <c:v>6.3525</c:v>
                </c:pt>
                <c:pt idx="320">
                  <c:v>6.3564999999999996</c:v>
                </c:pt>
                <c:pt idx="321">
                  <c:v>6.3555000000000001</c:v>
                </c:pt>
                <c:pt idx="322">
                  <c:v>6.3525</c:v>
                </c:pt>
                <c:pt idx="323">
                  <c:v>6.36</c:v>
                </c:pt>
                <c:pt idx="324">
                  <c:v>6.3555000000000001</c:v>
                </c:pt>
                <c:pt idx="325">
                  <c:v>6.3865999999999996</c:v>
                </c:pt>
                <c:pt idx="326">
                  <c:v>6.3754999999999997</c:v>
                </c:pt>
                <c:pt idx="327">
                  <c:v>6.3875000000000002</c:v>
                </c:pt>
                <c:pt idx="328">
                  <c:v>6.391</c:v>
                </c:pt>
                <c:pt idx="329">
                  <c:v>6.3979999999999997</c:v>
                </c:pt>
                <c:pt idx="330">
                  <c:v>6.3955000000000002</c:v>
                </c:pt>
                <c:pt idx="331">
                  <c:v>6.3905000000000003</c:v>
                </c:pt>
                <c:pt idx="332">
                  <c:v>6.3914999999999997</c:v>
                </c:pt>
                <c:pt idx="333">
                  <c:v>6.383</c:v>
                </c:pt>
                <c:pt idx="334">
                  <c:v>6.3849999999999998</c:v>
                </c:pt>
                <c:pt idx="335">
                  <c:v>6.3810000000000002</c:v>
                </c:pt>
                <c:pt idx="336">
                  <c:v>6.3789999999999996</c:v>
                </c:pt>
                <c:pt idx="337">
                  <c:v>6.3775000000000004</c:v>
                </c:pt>
                <c:pt idx="338">
                  <c:v>6.3674999999999997</c:v>
                </c:pt>
                <c:pt idx="339">
                  <c:v>6.3662000000000001</c:v>
                </c:pt>
                <c:pt idx="340">
                  <c:v>6.3685</c:v>
                </c:pt>
                <c:pt idx="341">
                  <c:v>6.3870000000000005</c:v>
                </c:pt>
                <c:pt idx="342">
                  <c:v>6.4030000000000005</c:v>
                </c:pt>
                <c:pt idx="343">
                  <c:v>6.399</c:v>
                </c:pt>
                <c:pt idx="344">
                  <c:v>6.3734999999999999</c:v>
                </c:pt>
                <c:pt idx="345">
                  <c:v>6.3574999999999999</c:v>
                </c:pt>
                <c:pt idx="346">
                  <c:v>6.3550000000000004</c:v>
                </c:pt>
                <c:pt idx="347">
                  <c:v>6.3479999999999999</c:v>
                </c:pt>
                <c:pt idx="348">
                  <c:v>6.3469999999999995</c:v>
                </c:pt>
                <c:pt idx="349">
                  <c:v>6.343</c:v>
                </c:pt>
                <c:pt idx="350">
                  <c:v>6.3449999999999998</c:v>
                </c:pt>
                <c:pt idx="351">
                  <c:v>6.3345000000000002</c:v>
                </c:pt>
                <c:pt idx="352">
                  <c:v>6.3422999999999998</c:v>
                </c:pt>
                <c:pt idx="353">
                  <c:v>6.351</c:v>
                </c:pt>
                <c:pt idx="354">
                  <c:v>6.3445</c:v>
                </c:pt>
                <c:pt idx="355">
                  <c:v>6.3440000000000003</c:v>
                </c:pt>
                <c:pt idx="356">
                  <c:v>6.3159999999999998</c:v>
                </c:pt>
                <c:pt idx="357">
                  <c:v>6.31</c:v>
                </c:pt>
                <c:pt idx="358">
                  <c:v>6.3120000000000003</c:v>
                </c:pt>
                <c:pt idx="359">
                  <c:v>6.3070000000000004</c:v>
                </c:pt>
                <c:pt idx="360">
                  <c:v>6.3140000000000001</c:v>
                </c:pt>
                <c:pt idx="361">
                  <c:v>6.3129999999999997</c:v>
                </c:pt>
                <c:pt idx="362">
                  <c:v>6.3105000000000002</c:v>
                </c:pt>
                <c:pt idx="363">
                  <c:v>6.3132999999999999</c:v>
                </c:pt>
                <c:pt idx="364">
                  <c:v>6.3040000000000003</c:v>
                </c:pt>
                <c:pt idx="365">
                  <c:v>6.3094999999999999</c:v>
                </c:pt>
                <c:pt idx="366">
                  <c:v>6.2960000000000003</c:v>
                </c:pt>
                <c:pt idx="367">
                  <c:v>6.2750000000000004</c:v>
                </c:pt>
                <c:pt idx="368">
                  <c:v>6.2954999999999997</c:v>
                </c:pt>
                <c:pt idx="369">
                  <c:v>6.3034999999999997</c:v>
                </c:pt>
                <c:pt idx="370">
                  <c:v>6.3045</c:v>
                </c:pt>
                <c:pt idx="371">
                  <c:v>6.3075000000000001</c:v>
                </c:pt>
                <c:pt idx="372">
                  <c:v>6.298</c:v>
                </c:pt>
                <c:pt idx="373">
                  <c:v>6.2930000000000001</c:v>
                </c:pt>
                <c:pt idx="374">
                  <c:v>6.2869999999999999</c:v>
                </c:pt>
                <c:pt idx="375">
                  <c:v>6.3129999999999997</c:v>
                </c:pt>
                <c:pt idx="376">
                  <c:v>6.3034999999999997</c:v>
                </c:pt>
                <c:pt idx="377">
                  <c:v>6.2939999999999996</c:v>
                </c:pt>
                <c:pt idx="378">
                  <c:v>6.2919999999999998</c:v>
                </c:pt>
                <c:pt idx="379">
                  <c:v>6.2915000000000001</c:v>
                </c:pt>
                <c:pt idx="380">
                  <c:v>6.2988</c:v>
                </c:pt>
                <c:pt idx="381">
                  <c:v>6.2915000000000001</c:v>
                </c:pt>
                <c:pt idx="382">
                  <c:v>6.2854999999999999</c:v>
                </c:pt>
                <c:pt idx="383">
                  <c:v>6.2915000000000001</c:v>
                </c:pt>
                <c:pt idx="384">
                  <c:v>6.2949999999999999</c:v>
                </c:pt>
                <c:pt idx="385">
                  <c:v>6.2969999999999997</c:v>
                </c:pt>
                <c:pt idx="386">
                  <c:v>6.3010000000000002</c:v>
                </c:pt>
                <c:pt idx="387">
                  <c:v>6.2949999999999999</c:v>
                </c:pt>
                <c:pt idx="388">
                  <c:v>6.3034999999999997</c:v>
                </c:pt>
                <c:pt idx="389">
                  <c:v>6.2965</c:v>
                </c:pt>
                <c:pt idx="390">
                  <c:v>6.2945000000000002</c:v>
                </c:pt>
                <c:pt idx="391">
                  <c:v>6.2984999999999998</c:v>
                </c:pt>
                <c:pt idx="392">
                  <c:v>6.2969999999999997</c:v>
                </c:pt>
                <c:pt idx="393">
                  <c:v>6.2965</c:v>
                </c:pt>
                <c:pt idx="394">
                  <c:v>6.2969999999999997</c:v>
                </c:pt>
                <c:pt idx="395">
                  <c:v>6.3025000000000002</c:v>
                </c:pt>
                <c:pt idx="396">
                  <c:v>6.2965</c:v>
                </c:pt>
                <c:pt idx="397">
                  <c:v>6.2969999999999997</c:v>
                </c:pt>
                <c:pt idx="398">
                  <c:v>6.2965</c:v>
                </c:pt>
                <c:pt idx="399">
                  <c:v>6.2975000000000003</c:v>
                </c:pt>
                <c:pt idx="400">
                  <c:v>6.3025000000000002</c:v>
                </c:pt>
                <c:pt idx="401">
                  <c:v>6.3120000000000003</c:v>
                </c:pt>
                <c:pt idx="402">
                  <c:v>6.3075000000000001</c:v>
                </c:pt>
                <c:pt idx="403">
                  <c:v>6.3079999999999998</c:v>
                </c:pt>
                <c:pt idx="404">
                  <c:v>6.3045</c:v>
                </c:pt>
                <c:pt idx="405">
                  <c:v>6.3170000000000002</c:v>
                </c:pt>
                <c:pt idx="406">
                  <c:v>6.3377999999999997</c:v>
                </c:pt>
                <c:pt idx="407">
                  <c:v>6.3315000000000001</c:v>
                </c:pt>
                <c:pt idx="408">
                  <c:v>6.3304999999999998</c:v>
                </c:pt>
                <c:pt idx="409">
                  <c:v>6.3205</c:v>
                </c:pt>
                <c:pt idx="410">
                  <c:v>6.3164999999999996</c:v>
                </c:pt>
                <c:pt idx="411">
                  <c:v>6.327</c:v>
                </c:pt>
                <c:pt idx="412">
                  <c:v>6.3254999999999999</c:v>
                </c:pt>
                <c:pt idx="413">
                  <c:v>6.3159999999999998</c:v>
                </c:pt>
                <c:pt idx="414">
                  <c:v>6.3070000000000004</c:v>
                </c:pt>
                <c:pt idx="415">
                  <c:v>6.3144999999999998</c:v>
                </c:pt>
                <c:pt idx="416">
                  <c:v>6.3109999999999999</c:v>
                </c:pt>
                <c:pt idx="417">
                  <c:v>6.3159999999999998</c:v>
                </c:pt>
                <c:pt idx="418">
                  <c:v>6.3164999999999996</c:v>
                </c:pt>
                <c:pt idx="419">
                  <c:v>6.3150000000000004</c:v>
                </c:pt>
                <c:pt idx="420">
                  <c:v>6.3108000000000004</c:v>
                </c:pt>
                <c:pt idx="421">
                  <c:v>6.3094999999999999</c:v>
                </c:pt>
                <c:pt idx="422">
                  <c:v>6.3129999999999997</c:v>
                </c:pt>
                <c:pt idx="423">
                  <c:v>6.3148</c:v>
                </c:pt>
                <c:pt idx="424">
                  <c:v>6.3114999999999997</c:v>
                </c:pt>
                <c:pt idx="425">
                  <c:v>6.3109999999999999</c:v>
                </c:pt>
                <c:pt idx="426">
                  <c:v>6.3094999999999999</c:v>
                </c:pt>
                <c:pt idx="427">
                  <c:v>6.3113000000000001</c:v>
                </c:pt>
                <c:pt idx="428">
                  <c:v>6.3025000000000002</c:v>
                </c:pt>
                <c:pt idx="429">
                  <c:v>6.2975000000000003</c:v>
                </c:pt>
                <c:pt idx="430">
                  <c:v>6.3064999999999998</c:v>
                </c:pt>
                <c:pt idx="431">
                  <c:v>6.2984999999999998</c:v>
                </c:pt>
                <c:pt idx="432">
                  <c:v>6.3049999999999997</c:v>
                </c:pt>
                <c:pt idx="433">
                  <c:v>6.3049999999999997</c:v>
                </c:pt>
                <c:pt idx="434">
                  <c:v>6.3049999999999997</c:v>
                </c:pt>
                <c:pt idx="435">
                  <c:v>6.3075000000000001</c:v>
                </c:pt>
                <c:pt idx="436">
                  <c:v>6.3072999999999997</c:v>
                </c:pt>
                <c:pt idx="437">
                  <c:v>6.3049999999999997</c:v>
                </c:pt>
                <c:pt idx="438">
                  <c:v>6.3034999999999997</c:v>
                </c:pt>
                <c:pt idx="439">
                  <c:v>6.3055000000000003</c:v>
                </c:pt>
                <c:pt idx="440">
                  <c:v>6.3004999999999995</c:v>
                </c:pt>
                <c:pt idx="441">
                  <c:v>6.2990000000000004</c:v>
                </c:pt>
                <c:pt idx="442">
                  <c:v>6.306</c:v>
                </c:pt>
                <c:pt idx="443">
                  <c:v>6.3045</c:v>
                </c:pt>
                <c:pt idx="444">
                  <c:v>6.3055000000000003</c:v>
                </c:pt>
                <c:pt idx="445">
                  <c:v>6.3075000000000001</c:v>
                </c:pt>
                <c:pt idx="446">
                  <c:v>6.3079999999999998</c:v>
                </c:pt>
                <c:pt idx="447">
                  <c:v>6.3129999999999997</c:v>
                </c:pt>
                <c:pt idx="448">
                  <c:v>6.3129999999999997</c:v>
                </c:pt>
                <c:pt idx="449">
                  <c:v>6.3129999999999997</c:v>
                </c:pt>
                <c:pt idx="450">
                  <c:v>6.3194999999999997</c:v>
                </c:pt>
                <c:pt idx="451">
                  <c:v>6.319</c:v>
                </c:pt>
                <c:pt idx="452">
                  <c:v>6.3250000000000002</c:v>
                </c:pt>
                <c:pt idx="453">
                  <c:v>6.3254999999999999</c:v>
                </c:pt>
                <c:pt idx="454">
                  <c:v>6.3265000000000002</c:v>
                </c:pt>
                <c:pt idx="455">
                  <c:v>6.3265000000000002</c:v>
                </c:pt>
                <c:pt idx="456">
                  <c:v>6.3235000000000001</c:v>
                </c:pt>
                <c:pt idx="457">
                  <c:v>6.3330000000000002</c:v>
                </c:pt>
                <c:pt idx="458">
                  <c:v>6.3405000000000005</c:v>
                </c:pt>
                <c:pt idx="459">
                  <c:v>6.3455000000000004</c:v>
                </c:pt>
                <c:pt idx="460">
                  <c:v>6.3414999999999999</c:v>
                </c:pt>
                <c:pt idx="461">
                  <c:v>6.3455000000000004</c:v>
                </c:pt>
                <c:pt idx="462">
                  <c:v>6.3594999999999997</c:v>
                </c:pt>
                <c:pt idx="463">
                  <c:v>6.3665000000000003</c:v>
                </c:pt>
                <c:pt idx="464">
                  <c:v>6.3715000000000002</c:v>
                </c:pt>
                <c:pt idx="465">
                  <c:v>6.3689999999999998</c:v>
                </c:pt>
                <c:pt idx="466">
                  <c:v>6.3674999999999997</c:v>
                </c:pt>
                <c:pt idx="467">
                  <c:v>6.3574999999999999</c:v>
                </c:pt>
                <c:pt idx="468">
                  <c:v>6.3609999999999998</c:v>
                </c:pt>
                <c:pt idx="469">
                  <c:v>6.3719999999999999</c:v>
                </c:pt>
                <c:pt idx="470">
                  <c:v>6.3695000000000004</c:v>
                </c:pt>
                <c:pt idx="471">
                  <c:v>6.3704999999999998</c:v>
                </c:pt>
                <c:pt idx="472">
                  <c:v>6.3685</c:v>
                </c:pt>
                <c:pt idx="473">
                  <c:v>6.3704999999999998</c:v>
                </c:pt>
                <c:pt idx="474">
                  <c:v>6.375</c:v>
                </c:pt>
                <c:pt idx="475">
                  <c:v>6.3665000000000003</c:v>
                </c:pt>
                <c:pt idx="476">
                  <c:v>6.3585000000000003</c:v>
                </c:pt>
                <c:pt idx="477">
                  <c:v>6.3579999999999997</c:v>
                </c:pt>
                <c:pt idx="478">
                  <c:v>6.3654999999999999</c:v>
                </c:pt>
                <c:pt idx="479">
                  <c:v>6.3734999999999999</c:v>
                </c:pt>
                <c:pt idx="480">
                  <c:v>6.3719999999999999</c:v>
                </c:pt>
                <c:pt idx="481">
                  <c:v>6.367</c:v>
                </c:pt>
                <c:pt idx="482">
                  <c:v>6.3635000000000002</c:v>
                </c:pt>
                <c:pt idx="483">
                  <c:v>6.3642000000000003</c:v>
                </c:pt>
                <c:pt idx="484">
                  <c:v>6.36</c:v>
                </c:pt>
                <c:pt idx="485">
                  <c:v>6.3525</c:v>
                </c:pt>
                <c:pt idx="486">
                  <c:v>6.3520000000000003</c:v>
                </c:pt>
                <c:pt idx="487">
                  <c:v>6.3469999999999995</c:v>
                </c:pt>
                <c:pt idx="488">
                  <c:v>6.3574999999999999</c:v>
                </c:pt>
                <c:pt idx="489">
                  <c:v>6.3724999999999996</c:v>
                </c:pt>
                <c:pt idx="490">
                  <c:v>6.3705999999999996</c:v>
                </c:pt>
                <c:pt idx="491">
                  <c:v>6.3646000000000003</c:v>
                </c:pt>
                <c:pt idx="492">
                  <c:v>6.3651</c:v>
                </c:pt>
                <c:pt idx="493">
                  <c:v>6.3720999999999997</c:v>
                </c:pt>
                <c:pt idx="494">
                  <c:v>6.3724999999999996</c:v>
                </c:pt>
                <c:pt idx="495">
                  <c:v>6.3785999999999996</c:v>
                </c:pt>
                <c:pt idx="496">
                  <c:v>6.3724999999999996</c:v>
                </c:pt>
                <c:pt idx="497">
                  <c:v>6.3715000000000002</c:v>
                </c:pt>
                <c:pt idx="498">
                  <c:v>6.3704999999999998</c:v>
                </c:pt>
                <c:pt idx="499">
                  <c:v>6.3734999999999999</c:v>
                </c:pt>
                <c:pt idx="500">
                  <c:v>6.3855000000000004</c:v>
                </c:pt>
                <c:pt idx="501">
                  <c:v>6.3870000000000005</c:v>
                </c:pt>
                <c:pt idx="502">
                  <c:v>6.3890000000000002</c:v>
                </c:pt>
                <c:pt idx="503">
                  <c:v>6.3864999999999998</c:v>
                </c:pt>
                <c:pt idx="504">
                  <c:v>6.3819999999999997</c:v>
                </c:pt>
                <c:pt idx="505">
                  <c:v>6.3825000000000003</c:v>
                </c:pt>
                <c:pt idx="506">
                  <c:v>6.3754999999999997</c:v>
                </c:pt>
                <c:pt idx="507">
                  <c:v>6.3780000000000001</c:v>
                </c:pt>
                <c:pt idx="508">
                  <c:v>6.3765000000000001</c:v>
                </c:pt>
                <c:pt idx="509">
                  <c:v>6.3815</c:v>
                </c:pt>
                <c:pt idx="510">
                  <c:v>6.3780000000000001</c:v>
                </c:pt>
                <c:pt idx="511">
                  <c:v>6.3734999999999999</c:v>
                </c:pt>
                <c:pt idx="512">
                  <c:v>6.3704999999999998</c:v>
                </c:pt>
                <c:pt idx="513">
                  <c:v>6.3654999999999999</c:v>
                </c:pt>
                <c:pt idx="514">
                  <c:v>6.3680000000000003</c:v>
                </c:pt>
                <c:pt idx="515">
                  <c:v>6.3654999999999999</c:v>
                </c:pt>
                <c:pt idx="516">
                  <c:v>6.3638000000000003</c:v>
                </c:pt>
                <c:pt idx="517">
                  <c:v>6.3710000000000004</c:v>
                </c:pt>
                <c:pt idx="518">
                  <c:v>6.3704999999999998</c:v>
                </c:pt>
                <c:pt idx="519">
                  <c:v>6.3665000000000003</c:v>
                </c:pt>
                <c:pt idx="520">
                  <c:v>6.3617999999999997</c:v>
                </c:pt>
                <c:pt idx="521">
                  <c:v>6.3564999999999996</c:v>
                </c:pt>
                <c:pt idx="522">
                  <c:v>6.3574999999999999</c:v>
                </c:pt>
                <c:pt idx="523">
                  <c:v>6.3574999999999999</c:v>
                </c:pt>
                <c:pt idx="524">
                  <c:v>6.3585000000000003</c:v>
                </c:pt>
                <c:pt idx="525">
                  <c:v>6.3615000000000004</c:v>
                </c:pt>
                <c:pt idx="526">
                  <c:v>6.3594999999999997</c:v>
                </c:pt>
                <c:pt idx="527">
                  <c:v>6.3564999999999996</c:v>
                </c:pt>
                <c:pt idx="528">
                  <c:v>6.3550000000000004</c:v>
                </c:pt>
                <c:pt idx="529">
                  <c:v>6.3514999999999997</c:v>
                </c:pt>
                <c:pt idx="530">
                  <c:v>6.3476999999999997</c:v>
                </c:pt>
                <c:pt idx="531">
                  <c:v>6.3478000000000003</c:v>
                </c:pt>
                <c:pt idx="532">
                  <c:v>6.351</c:v>
                </c:pt>
                <c:pt idx="533">
                  <c:v>6.3479999999999999</c:v>
                </c:pt>
                <c:pt idx="534">
                  <c:v>6.3410000000000002</c:v>
                </c:pt>
                <c:pt idx="535">
                  <c:v>6.3425000000000002</c:v>
                </c:pt>
                <c:pt idx="536">
                  <c:v>6.3381999999999996</c:v>
                </c:pt>
                <c:pt idx="537">
                  <c:v>6.3310000000000004</c:v>
                </c:pt>
                <c:pt idx="538">
                  <c:v>6.335</c:v>
                </c:pt>
                <c:pt idx="539">
                  <c:v>6.3209999999999997</c:v>
                </c:pt>
                <c:pt idx="540">
                  <c:v>6.3239999999999998</c:v>
                </c:pt>
                <c:pt idx="541">
                  <c:v>6.3289999999999997</c:v>
                </c:pt>
                <c:pt idx="542">
                  <c:v>6.3209999999999997</c:v>
                </c:pt>
                <c:pt idx="543">
                  <c:v>6.3150000000000004</c:v>
                </c:pt>
                <c:pt idx="544">
                  <c:v>6.3135000000000003</c:v>
                </c:pt>
                <c:pt idx="545">
                  <c:v>6.3164999999999996</c:v>
                </c:pt>
                <c:pt idx="546">
                  <c:v>6.3120000000000003</c:v>
                </c:pt>
                <c:pt idx="547">
                  <c:v>6.3055000000000003</c:v>
                </c:pt>
                <c:pt idx="548">
                  <c:v>6.3114999999999997</c:v>
                </c:pt>
                <c:pt idx="549">
                  <c:v>6.3014999999999999</c:v>
                </c:pt>
                <c:pt idx="550">
                  <c:v>6.3034999999999997</c:v>
                </c:pt>
                <c:pt idx="551">
                  <c:v>6.3009000000000004</c:v>
                </c:pt>
                <c:pt idx="552">
                  <c:v>6.306</c:v>
                </c:pt>
                <c:pt idx="553">
                  <c:v>6.3014999999999999</c:v>
                </c:pt>
                <c:pt idx="554">
                  <c:v>6.2954999999999997</c:v>
                </c:pt>
                <c:pt idx="555">
                  <c:v>6.2934999999999999</c:v>
                </c:pt>
                <c:pt idx="556">
                  <c:v>6.2934999999999999</c:v>
                </c:pt>
                <c:pt idx="557">
                  <c:v>6.2895000000000003</c:v>
                </c:pt>
                <c:pt idx="558">
                  <c:v>6.2809999999999997</c:v>
                </c:pt>
                <c:pt idx="559">
                  <c:v>6.2735000000000003</c:v>
                </c:pt>
                <c:pt idx="560">
                  <c:v>6.2670000000000003</c:v>
                </c:pt>
                <c:pt idx="561">
                  <c:v>6.2625000000000002</c:v>
                </c:pt>
                <c:pt idx="562">
                  <c:v>6.2525000000000004</c:v>
                </c:pt>
                <c:pt idx="563">
                  <c:v>6.2560000000000002</c:v>
                </c:pt>
                <c:pt idx="564">
                  <c:v>6.2569999999999997</c:v>
                </c:pt>
                <c:pt idx="565">
                  <c:v>6.2495000000000003</c:v>
                </c:pt>
                <c:pt idx="566">
                  <c:v>6.2539999999999996</c:v>
                </c:pt>
                <c:pt idx="567">
                  <c:v>6.2454999999999998</c:v>
                </c:pt>
                <c:pt idx="568">
                  <c:v>6.2379999999999995</c:v>
                </c:pt>
                <c:pt idx="569">
                  <c:v>6.2430000000000003</c:v>
                </c:pt>
                <c:pt idx="570">
                  <c:v>6.2474999999999996</c:v>
                </c:pt>
                <c:pt idx="571">
                  <c:v>6.2427999999999999</c:v>
                </c:pt>
                <c:pt idx="572">
                  <c:v>6.242</c:v>
                </c:pt>
                <c:pt idx="573">
                  <c:v>6.242</c:v>
                </c:pt>
                <c:pt idx="574">
                  <c:v>6.2424999999999997</c:v>
                </c:pt>
                <c:pt idx="575">
                  <c:v>6.2415000000000003</c:v>
                </c:pt>
                <c:pt idx="576">
                  <c:v>6.2415000000000003</c:v>
                </c:pt>
                <c:pt idx="577">
                  <c:v>6.2365000000000004</c:v>
                </c:pt>
                <c:pt idx="578">
                  <c:v>6.2339000000000002</c:v>
                </c:pt>
                <c:pt idx="579">
                  <c:v>6.2365000000000004</c:v>
                </c:pt>
                <c:pt idx="580">
                  <c:v>6.2220000000000004</c:v>
                </c:pt>
                <c:pt idx="581">
                  <c:v>6.2190000000000003</c:v>
                </c:pt>
                <c:pt idx="582">
                  <c:v>6.21</c:v>
                </c:pt>
                <c:pt idx="583">
                  <c:v>6.2309999999999999</c:v>
                </c:pt>
                <c:pt idx="584">
                  <c:v>6.2438000000000002</c:v>
                </c:pt>
                <c:pt idx="585">
                  <c:v>6.2335000000000003</c:v>
                </c:pt>
                <c:pt idx="586">
                  <c:v>6.2355</c:v>
                </c:pt>
                <c:pt idx="587">
                  <c:v>6.23</c:v>
                </c:pt>
                <c:pt idx="588">
                  <c:v>6.23</c:v>
                </c:pt>
                <c:pt idx="589">
                  <c:v>6.2309999999999999</c:v>
                </c:pt>
                <c:pt idx="590">
                  <c:v>6.2257999999999996</c:v>
                </c:pt>
                <c:pt idx="591">
                  <c:v>6.2255000000000003</c:v>
                </c:pt>
                <c:pt idx="592">
                  <c:v>6.2229999999999999</c:v>
                </c:pt>
                <c:pt idx="593">
                  <c:v>6.2115</c:v>
                </c:pt>
                <c:pt idx="594">
                  <c:v>6.2140000000000004</c:v>
                </c:pt>
                <c:pt idx="595">
                  <c:v>6.2134999999999998</c:v>
                </c:pt>
                <c:pt idx="596">
                  <c:v>6.2069999999999999</c:v>
                </c:pt>
                <c:pt idx="597">
                  <c:v>6.2069999999999999</c:v>
                </c:pt>
                <c:pt idx="598">
                  <c:v>6.2130000000000001</c:v>
                </c:pt>
                <c:pt idx="599">
                  <c:v>6.2104999999999997</c:v>
                </c:pt>
                <c:pt idx="600">
                  <c:v>6.2130000000000001</c:v>
                </c:pt>
                <c:pt idx="601">
                  <c:v>6.2278000000000002</c:v>
                </c:pt>
                <c:pt idx="602">
                  <c:v>6.2244999999999999</c:v>
                </c:pt>
                <c:pt idx="603">
                  <c:v>6.2214999999999998</c:v>
                </c:pt>
                <c:pt idx="604">
                  <c:v>6.2195</c:v>
                </c:pt>
                <c:pt idx="605">
                  <c:v>6.2214999999999998</c:v>
                </c:pt>
                <c:pt idx="606">
                  <c:v>6.2111999999999998</c:v>
                </c:pt>
                <c:pt idx="607">
                  <c:v>6.2083000000000004</c:v>
                </c:pt>
                <c:pt idx="608">
                  <c:v>6.2115</c:v>
                </c:pt>
                <c:pt idx="609">
                  <c:v>6.2198000000000002</c:v>
                </c:pt>
                <c:pt idx="610">
                  <c:v>6.2198000000000002</c:v>
                </c:pt>
                <c:pt idx="611">
                  <c:v>6.2255000000000003</c:v>
                </c:pt>
                <c:pt idx="612">
                  <c:v>6.2234999999999996</c:v>
                </c:pt>
                <c:pt idx="613">
                  <c:v>6.2234999999999996</c:v>
                </c:pt>
                <c:pt idx="614">
                  <c:v>6.2240000000000002</c:v>
                </c:pt>
                <c:pt idx="615">
                  <c:v>6.2240000000000002</c:v>
                </c:pt>
                <c:pt idx="616">
                  <c:v>6.2240000000000002</c:v>
                </c:pt>
                <c:pt idx="617">
                  <c:v>6.2054999999999998</c:v>
                </c:pt>
                <c:pt idx="618">
                  <c:v>6.2125000000000004</c:v>
                </c:pt>
                <c:pt idx="619">
                  <c:v>6.2110000000000003</c:v>
                </c:pt>
                <c:pt idx="620">
                  <c:v>6.2115</c:v>
                </c:pt>
                <c:pt idx="621">
                  <c:v>6.2057000000000002</c:v>
                </c:pt>
                <c:pt idx="622">
                  <c:v>6.2015000000000002</c:v>
                </c:pt>
                <c:pt idx="623">
                  <c:v>6.1849999999999996</c:v>
                </c:pt>
                <c:pt idx="624">
                  <c:v>6.1844999999999999</c:v>
                </c:pt>
                <c:pt idx="625">
                  <c:v>6.1848000000000001</c:v>
                </c:pt>
                <c:pt idx="626">
                  <c:v>6.1920000000000002</c:v>
                </c:pt>
                <c:pt idx="627">
                  <c:v>6.1864999999999997</c:v>
                </c:pt>
                <c:pt idx="628">
                  <c:v>6.1844999999999999</c:v>
                </c:pt>
                <c:pt idx="629">
                  <c:v>6.1844999999999999</c:v>
                </c:pt>
                <c:pt idx="630">
                  <c:v>6.1950000000000003</c:v>
                </c:pt>
                <c:pt idx="631">
                  <c:v>6.1965000000000003</c:v>
                </c:pt>
                <c:pt idx="632">
                  <c:v>6.1965000000000003</c:v>
                </c:pt>
                <c:pt idx="633">
                  <c:v>6.2039999999999997</c:v>
                </c:pt>
                <c:pt idx="634">
                  <c:v>6.226</c:v>
                </c:pt>
                <c:pt idx="635">
                  <c:v>6.234</c:v>
                </c:pt>
                <c:pt idx="636">
                  <c:v>6.2195</c:v>
                </c:pt>
                <c:pt idx="637">
                  <c:v>6.2119999999999997</c:v>
                </c:pt>
                <c:pt idx="638">
                  <c:v>6.2119999999999997</c:v>
                </c:pt>
                <c:pt idx="639">
                  <c:v>6.2104999999999997</c:v>
                </c:pt>
                <c:pt idx="640">
                  <c:v>6.2175000000000002</c:v>
                </c:pt>
                <c:pt idx="641">
                  <c:v>6.2145000000000001</c:v>
                </c:pt>
                <c:pt idx="642">
                  <c:v>6.2175000000000002</c:v>
                </c:pt>
                <c:pt idx="643">
                  <c:v>6.2249999999999996</c:v>
                </c:pt>
                <c:pt idx="644">
                  <c:v>6.2175000000000002</c:v>
                </c:pt>
                <c:pt idx="645">
                  <c:v>6.2175000000000002</c:v>
                </c:pt>
                <c:pt idx="646">
                  <c:v>6.2195</c:v>
                </c:pt>
                <c:pt idx="647">
                  <c:v>6.2175000000000002</c:v>
                </c:pt>
                <c:pt idx="648">
                  <c:v>6.2195</c:v>
                </c:pt>
                <c:pt idx="649">
                  <c:v>6.2190000000000003</c:v>
                </c:pt>
                <c:pt idx="650">
                  <c:v>6.2320000000000002</c:v>
                </c:pt>
                <c:pt idx="651">
                  <c:v>6.2379999999999995</c:v>
                </c:pt>
                <c:pt idx="652">
                  <c:v>6.2389999999999999</c:v>
                </c:pt>
                <c:pt idx="653">
                  <c:v>6.2332999999999998</c:v>
                </c:pt>
                <c:pt idx="654">
                  <c:v>6.2350000000000003</c:v>
                </c:pt>
                <c:pt idx="655">
                  <c:v>6.2335000000000003</c:v>
                </c:pt>
                <c:pt idx="656">
                  <c:v>6.226</c:v>
                </c:pt>
                <c:pt idx="657">
                  <c:v>6.226</c:v>
                </c:pt>
                <c:pt idx="658">
                  <c:v>6.2210000000000001</c:v>
                </c:pt>
                <c:pt idx="659">
                  <c:v>6.2214999999999998</c:v>
                </c:pt>
                <c:pt idx="660">
                  <c:v>6.2210000000000001</c:v>
                </c:pt>
                <c:pt idx="661">
                  <c:v>6.2240000000000002</c:v>
                </c:pt>
                <c:pt idx="662">
                  <c:v>6.2164999999999999</c:v>
                </c:pt>
                <c:pt idx="663">
                  <c:v>6.2058999999999997</c:v>
                </c:pt>
                <c:pt idx="664">
                  <c:v>6.2050000000000001</c:v>
                </c:pt>
                <c:pt idx="665">
                  <c:v>6.2035</c:v>
                </c:pt>
                <c:pt idx="666">
                  <c:v>6.2060000000000004</c:v>
                </c:pt>
                <c:pt idx="667">
                  <c:v>6.2110000000000003</c:v>
                </c:pt>
                <c:pt idx="668">
                  <c:v>6.2083000000000004</c:v>
                </c:pt>
                <c:pt idx="669">
                  <c:v>6.2024999999999997</c:v>
                </c:pt>
                <c:pt idx="670">
                  <c:v>6.2073</c:v>
                </c:pt>
                <c:pt idx="671">
                  <c:v>6.2134999999999998</c:v>
                </c:pt>
                <c:pt idx="672">
                  <c:v>6.2062999999999997</c:v>
                </c:pt>
                <c:pt idx="673">
                  <c:v>6.2054999999999998</c:v>
                </c:pt>
                <c:pt idx="674">
                  <c:v>6.2035</c:v>
                </c:pt>
                <c:pt idx="675">
                  <c:v>6.2045000000000003</c:v>
                </c:pt>
                <c:pt idx="676">
                  <c:v>6.2045000000000003</c:v>
                </c:pt>
                <c:pt idx="677">
                  <c:v>6.2107000000000001</c:v>
                </c:pt>
                <c:pt idx="678">
                  <c:v>6.2080000000000002</c:v>
                </c:pt>
                <c:pt idx="679">
                  <c:v>6.2045000000000003</c:v>
                </c:pt>
                <c:pt idx="680">
                  <c:v>6.2030000000000003</c:v>
                </c:pt>
                <c:pt idx="681">
                  <c:v>6.1935000000000002</c:v>
                </c:pt>
                <c:pt idx="682">
                  <c:v>6.1952999999999996</c:v>
                </c:pt>
                <c:pt idx="683">
                  <c:v>6.2004000000000001</c:v>
                </c:pt>
                <c:pt idx="684">
                  <c:v>6.1989999999999998</c:v>
                </c:pt>
                <c:pt idx="685">
                  <c:v>6.1978</c:v>
                </c:pt>
                <c:pt idx="686">
                  <c:v>6.1908000000000003</c:v>
                </c:pt>
                <c:pt idx="687">
                  <c:v>6.1848000000000001</c:v>
                </c:pt>
                <c:pt idx="688">
                  <c:v>6.1843000000000004</c:v>
                </c:pt>
                <c:pt idx="689">
                  <c:v>6.1855000000000002</c:v>
                </c:pt>
                <c:pt idx="690">
                  <c:v>6.1965000000000003</c:v>
                </c:pt>
                <c:pt idx="691">
                  <c:v>6.1852</c:v>
                </c:pt>
                <c:pt idx="692">
                  <c:v>6.1768000000000001</c:v>
                </c:pt>
                <c:pt idx="693">
                  <c:v>6.1757999999999997</c:v>
                </c:pt>
                <c:pt idx="694">
                  <c:v>6.1797000000000004</c:v>
                </c:pt>
                <c:pt idx="695">
                  <c:v>6.1798000000000002</c:v>
                </c:pt>
                <c:pt idx="696">
                  <c:v>6.1792999999999996</c:v>
                </c:pt>
                <c:pt idx="697">
                  <c:v>6.1713000000000005</c:v>
                </c:pt>
                <c:pt idx="698">
                  <c:v>6.1668000000000003</c:v>
                </c:pt>
                <c:pt idx="699">
                  <c:v>6.1668000000000003</c:v>
                </c:pt>
                <c:pt idx="700">
                  <c:v>6.1608000000000001</c:v>
                </c:pt>
                <c:pt idx="701">
                  <c:v>6.1630000000000003</c:v>
                </c:pt>
                <c:pt idx="702">
                  <c:v>6.1627000000000001</c:v>
                </c:pt>
                <c:pt idx="703">
                  <c:v>6.1601999999999997</c:v>
                </c:pt>
                <c:pt idx="704">
                  <c:v>6.1550000000000002</c:v>
                </c:pt>
                <c:pt idx="705">
                  <c:v>6.1764999999999999</c:v>
                </c:pt>
                <c:pt idx="706">
                  <c:v>6.1566000000000001</c:v>
                </c:pt>
                <c:pt idx="707">
                  <c:v>6.1368</c:v>
                </c:pt>
                <c:pt idx="708">
                  <c:v>6.1429</c:v>
                </c:pt>
                <c:pt idx="709">
                  <c:v>6.1515000000000004</c:v>
                </c:pt>
                <c:pt idx="710">
                  <c:v>6.1444000000000001</c:v>
                </c:pt>
                <c:pt idx="711">
                  <c:v>6.1429999999999998</c:v>
                </c:pt>
                <c:pt idx="712">
                  <c:v>6.1444999999999999</c:v>
                </c:pt>
                <c:pt idx="713">
                  <c:v>6.1448999999999998</c:v>
                </c:pt>
                <c:pt idx="714">
                  <c:v>6.1444999999999999</c:v>
                </c:pt>
                <c:pt idx="715">
                  <c:v>6.1348000000000003</c:v>
                </c:pt>
                <c:pt idx="716">
                  <c:v>6.1325000000000003</c:v>
                </c:pt>
                <c:pt idx="717">
                  <c:v>6.1345000000000001</c:v>
                </c:pt>
                <c:pt idx="718">
                  <c:v>6.1300999999999997</c:v>
                </c:pt>
                <c:pt idx="719">
                  <c:v>6.1234999999999999</c:v>
                </c:pt>
                <c:pt idx="720">
                  <c:v>6.1157000000000004</c:v>
                </c:pt>
                <c:pt idx="721">
                  <c:v>6.1208</c:v>
                </c:pt>
                <c:pt idx="722">
                  <c:v>6.1353</c:v>
                </c:pt>
                <c:pt idx="723">
                  <c:v>6.1360999999999999</c:v>
                </c:pt>
                <c:pt idx="724">
                  <c:v>6.1505999999999998</c:v>
                </c:pt>
                <c:pt idx="725">
                  <c:v>6.1277999999999997</c:v>
                </c:pt>
                <c:pt idx="726">
                  <c:v>6.1292999999999997</c:v>
                </c:pt>
                <c:pt idx="727">
                  <c:v>6.1285999999999996</c:v>
                </c:pt>
                <c:pt idx="728">
                  <c:v>6.1279000000000003</c:v>
                </c:pt>
                <c:pt idx="729">
                  <c:v>6.1390000000000002</c:v>
                </c:pt>
                <c:pt idx="730">
                  <c:v>6.1490999999999998</c:v>
                </c:pt>
                <c:pt idx="731">
                  <c:v>6.1460999999999997</c:v>
                </c:pt>
                <c:pt idx="732">
                  <c:v>6.1432000000000002</c:v>
                </c:pt>
                <c:pt idx="733">
                  <c:v>6.1414999999999997</c:v>
                </c:pt>
                <c:pt idx="734">
                  <c:v>6.1337999999999999</c:v>
                </c:pt>
                <c:pt idx="735">
                  <c:v>6.1292</c:v>
                </c:pt>
                <c:pt idx="736">
                  <c:v>6.1364999999999998</c:v>
                </c:pt>
                <c:pt idx="737">
                  <c:v>6.1338999999999997</c:v>
                </c:pt>
                <c:pt idx="738">
                  <c:v>6.1288999999999998</c:v>
                </c:pt>
                <c:pt idx="739">
                  <c:v>6.1313000000000004</c:v>
                </c:pt>
                <c:pt idx="740">
                  <c:v>6.1405000000000003</c:v>
                </c:pt>
                <c:pt idx="741">
                  <c:v>6.1413000000000002</c:v>
                </c:pt>
                <c:pt idx="742">
                  <c:v>6.1470000000000002</c:v>
                </c:pt>
                <c:pt idx="743">
                  <c:v>6.1449999999999996</c:v>
                </c:pt>
                <c:pt idx="744">
                  <c:v>6.1368999999999998</c:v>
                </c:pt>
                <c:pt idx="745">
                  <c:v>6.1319999999999997</c:v>
                </c:pt>
                <c:pt idx="746">
                  <c:v>6.1306000000000003</c:v>
                </c:pt>
                <c:pt idx="747">
                  <c:v>6.1307999999999998</c:v>
                </c:pt>
                <c:pt idx="748">
                  <c:v>6.1284000000000001</c:v>
                </c:pt>
                <c:pt idx="749">
                  <c:v>6.1390000000000002</c:v>
                </c:pt>
                <c:pt idx="750">
                  <c:v>6.1364999999999998</c:v>
                </c:pt>
                <c:pt idx="751">
                  <c:v>6.1374000000000004</c:v>
                </c:pt>
                <c:pt idx="752">
                  <c:v>6.1364000000000001</c:v>
                </c:pt>
                <c:pt idx="753">
                  <c:v>6.1359000000000004</c:v>
                </c:pt>
                <c:pt idx="754">
                  <c:v>6.1403999999999996</c:v>
                </c:pt>
                <c:pt idx="755">
                  <c:v>6.141</c:v>
                </c:pt>
                <c:pt idx="756">
                  <c:v>6.1360000000000001</c:v>
                </c:pt>
                <c:pt idx="757">
                  <c:v>6.1371000000000002</c:v>
                </c:pt>
                <c:pt idx="758">
                  <c:v>6.1416000000000004</c:v>
                </c:pt>
                <c:pt idx="759">
                  <c:v>6.1356999999999999</c:v>
                </c:pt>
                <c:pt idx="760">
                  <c:v>6.1360000000000001</c:v>
                </c:pt>
                <c:pt idx="761">
                  <c:v>6.1345000000000001</c:v>
                </c:pt>
                <c:pt idx="762">
                  <c:v>6.1353</c:v>
                </c:pt>
                <c:pt idx="763">
                  <c:v>6.1363000000000003</c:v>
                </c:pt>
                <c:pt idx="764">
                  <c:v>6.1353999999999997</c:v>
                </c:pt>
                <c:pt idx="765">
                  <c:v>6.1360000000000001</c:v>
                </c:pt>
                <c:pt idx="766">
                  <c:v>6.1360000000000001</c:v>
                </c:pt>
                <c:pt idx="767">
                  <c:v>6.1322000000000001</c:v>
                </c:pt>
                <c:pt idx="768">
                  <c:v>6.1334999999999997</c:v>
                </c:pt>
                <c:pt idx="769">
                  <c:v>6.1269</c:v>
                </c:pt>
                <c:pt idx="770">
                  <c:v>6.1222000000000003</c:v>
                </c:pt>
                <c:pt idx="771">
                  <c:v>6.1200999999999999</c:v>
                </c:pt>
                <c:pt idx="772">
                  <c:v>6.1174999999999997</c:v>
                </c:pt>
                <c:pt idx="773">
                  <c:v>6.1131000000000002</c:v>
                </c:pt>
                <c:pt idx="774">
                  <c:v>6.1186999999999996</c:v>
                </c:pt>
                <c:pt idx="775">
                  <c:v>6.1185</c:v>
                </c:pt>
                <c:pt idx="776">
                  <c:v>6.1195000000000004</c:v>
                </c:pt>
                <c:pt idx="777">
                  <c:v>6.1139999999999999</c:v>
                </c:pt>
                <c:pt idx="778">
                  <c:v>6.1093000000000002</c:v>
                </c:pt>
                <c:pt idx="779">
                  <c:v>6.1098999999999997</c:v>
                </c:pt>
                <c:pt idx="780">
                  <c:v>6.1166999999999998</c:v>
                </c:pt>
                <c:pt idx="781">
                  <c:v>6.1143999999999998</c:v>
                </c:pt>
                <c:pt idx="782">
                  <c:v>6.1196999999999999</c:v>
                </c:pt>
                <c:pt idx="783">
                  <c:v>6.1155999999999997</c:v>
                </c:pt>
                <c:pt idx="784">
                  <c:v>6.1113999999999997</c:v>
                </c:pt>
                <c:pt idx="785">
                  <c:v>6.1139000000000001</c:v>
                </c:pt>
                <c:pt idx="786">
                  <c:v>6.1159999999999997</c:v>
                </c:pt>
                <c:pt idx="787">
                  <c:v>6.1165000000000003</c:v>
                </c:pt>
                <c:pt idx="788">
                  <c:v>6.1173000000000002</c:v>
                </c:pt>
                <c:pt idx="789">
                  <c:v>6.1165000000000003</c:v>
                </c:pt>
                <c:pt idx="790">
                  <c:v>6.1144999999999996</c:v>
                </c:pt>
                <c:pt idx="791">
                  <c:v>6.1150000000000002</c:v>
                </c:pt>
                <c:pt idx="792">
                  <c:v>6.1132</c:v>
                </c:pt>
                <c:pt idx="793">
                  <c:v>6.1149000000000004</c:v>
                </c:pt>
                <c:pt idx="794">
                  <c:v>6.1136999999999997</c:v>
                </c:pt>
                <c:pt idx="795">
                  <c:v>6.1071</c:v>
                </c:pt>
                <c:pt idx="796">
                  <c:v>6.1113</c:v>
                </c:pt>
                <c:pt idx="797">
                  <c:v>6.11</c:v>
                </c:pt>
                <c:pt idx="798">
                  <c:v>6.1087999999999996</c:v>
                </c:pt>
                <c:pt idx="799">
                  <c:v>6.1136999999999997</c:v>
                </c:pt>
                <c:pt idx="800">
                  <c:v>6.1083999999999996</c:v>
                </c:pt>
                <c:pt idx="801">
                  <c:v>6.11</c:v>
                </c:pt>
                <c:pt idx="802">
                  <c:v>6.1055000000000001</c:v>
                </c:pt>
                <c:pt idx="803">
                  <c:v>6.1101999999999999</c:v>
                </c:pt>
                <c:pt idx="804">
                  <c:v>6.1109999999999998</c:v>
                </c:pt>
                <c:pt idx="805">
                  <c:v>6.1134000000000004</c:v>
                </c:pt>
                <c:pt idx="806">
                  <c:v>6.1177999999999999</c:v>
                </c:pt>
                <c:pt idx="807">
                  <c:v>6.1170999999999998</c:v>
                </c:pt>
                <c:pt idx="808">
                  <c:v>6.1189</c:v>
                </c:pt>
                <c:pt idx="809">
                  <c:v>6.1172000000000004</c:v>
                </c:pt>
                <c:pt idx="810">
                  <c:v>6.1167999999999996</c:v>
                </c:pt>
                <c:pt idx="811">
                  <c:v>6.1154999999999999</c:v>
                </c:pt>
                <c:pt idx="812">
                  <c:v>6.1117999999999997</c:v>
                </c:pt>
                <c:pt idx="813">
                  <c:v>6.1077000000000004</c:v>
                </c:pt>
                <c:pt idx="814">
                  <c:v>6.1058000000000003</c:v>
                </c:pt>
                <c:pt idx="815">
                  <c:v>6.1097000000000001</c:v>
                </c:pt>
                <c:pt idx="816">
                  <c:v>6.1119000000000003</c:v>
                </c:pt>
                <c:pt idx="817">
                  <c:v>6.1132999999999997</c:v>
                </c:pt>
                <c:pt idx="818">
                  <c:v>6.1067</c:v>
                </c:pt>
                <c:pt idx="819">
                  <c:v>6.1064999999999996</c:v>
                </c:pt>
                <c:pt idx="820">
                  <c:v>6.1017999999999999</c:v>
                </c:pt>
                <c:pt idx="821">
                  <c:v>6.0957999999999997</c:v>
                </c:pt>
                <c:pt idx="822">
                  <c:v>6.0970000000000004</c:v>
                </c:pt>
                <c:pt idx="823">
                  <c:v>6.0913000000000004</c:v>
                </c:pt>
                <c:pt idx="824">
                  <c:v>6.0892999999999997</c:v>
                </c:pt>
                <c:pt idx="825">
                  <c:v>6.0887000000000002</c:v>
                </c:pt>
                <c:pt idx="826">
                  <c:v>6.0837000000000003</c:v>
                </c:pt>
                <c:pt idx="827">
                  <c:v>6.0849000000000002</c:v>
                </c:pt>
                <c:pt idx="828">
                  <c:v>6.0769000000000002</c:v>
                </c:pt>
                <c:pt idx="829">
                  <c:v>6.0749000000000004</c:v>
                </c:pt>
                <c:pt idx="830">
                  <c:v>6.0738000000000003</c:v>
                </c:pt>
                <c:pt idx="831">
                  <c:v>6.0810000000000004</c:v>
                </c:pt>
                <c:pt idx="832">
                  <c:v>6.0831999999999997</c:v>
                </c:pt>
                <c:pt idx="833">
                  <c:v>6.0911</c:v>
                </c:pt>
                <c:pt idx="834">
                  <c:v>6.0862999999999996</c:v>
                </c:pt>
                <c:pt idx="835">
                  <c:v>6.0869</c:v>
                </c:pt>
                <c:pt idx="836">
                  <c:v>6.0885999999999996</c:v>
                </c:pt>
                <c:pt idx="837">
                  <c:v>6.0846999999999998</c:v>
                </c:pt>
                <c:pt idx="838">
                  <c:v>6.0852000000000004</c:v>
                </c:pt>
                <c:pt idx="839">
                  <c:v>6.0801999999999996</c:v>
                </c:pt>
                <c:pt idx="840">
                  <c:v>6.0789999999999997</c:v>
                </c:pt>
                <c:pt idx="841">
                  <c:v>6.0770999999999997</c:v>
                </c:pt>
                <c:pt idx="842">
                  <c:v>6.0762</c:v>
                </c:pt>
                <c:pt idx="843">
                  <c:v>6.0780000000000003</c:v>
                </c:pt>
                <c:pt idx="844">
                  <c:v>6.0747</c:v>
                </c:pt>
                <c:pt idx="845">
                  <c:v>6.0721999999999996</c:v>
                </c:pt>
                <c:pt idx="846">
                  <c:v>6.0617999999999999</c:v>
                </c:pt>
                <c:pt idx="847">
                  <c:v>6.0686999999999998</c:v>
                </c:pt>
                <c:pt idx="848">
                  <c:v>6.0688000000000004</c:v>
                </c:pt>
                <c:pt idx="849">
                  <c:v>6.0740999999999996</c:v>
                </c:pt>
                <c:pt idx="850">
                  <c:v>6.0785999999999998</c:v>
                </c:pt>
                <c:pt idx="851">
                  <c:v>6.0803000000000003</c:v>
                </c:pt>
                <c:pt idx="852">
                  <c:v>6.0849000000000002</c:v>
                </c:pt>
                <c:pt idx="853">
                  <c:v>6.0860000000000003</c:v>
                </c:pt>
                <c:pt idx="854">
                  <c:v>6.0846</c:v>
                </c:pt>
                <c:pt idx="855">
                  <c:v>6.0860000000000003</c:v>
                </c:pt>
                <c:pt idx="856">
                  <c:v>6.0838999999999999</c:v>
                </c:pt>
                <c:pt idx="857">
                  <c:v>6.0785999999999998</c:v>
                </c:pt>
                <c:pt idx="858">
                  <c:v>6.0781000000000001</c:v>
                </c:pt>
                <c:pt idx="859">
                  <c:v>6.0694999999999997</c:v>
                </c:pt>
                <c:pt idx="860">
                  <c:v>6.0641999999999996</c:v>
                </c:pt>
                <c:pt idx="861">
                  <c:v>6.0652999999999997</c:v>
                </c:pt>
                <c:pt idx="862">
                  <c:v>6.0755999999999997</c:v>
                </c:pt>
                <c:pt idx="863">
                  <c:v>6.0754999999999999</c:v>
                </c:pt>
                <c:pt idx="864">
                  <c:v>6.0721999999999996</c:v>
                </c:pt>
                <c:pt idx="865">
                  <c:v>6.0704000000000002</c:v>
                </c:pt>
                <c:pt idx="866">
                  <c:v>6.0704000000000002</c:v>
                </c:pt>
                <c:pt idx="867">
                  <c:v>6.0739000000000001</c:v>
                </c:pt>
                <c:pt idx="868">
                  <c:v>6.0743</c:v>
                </c:pt>
                <c:pt idx="869">
                  <c:v>6.0701999999999998</c:v>
                </c:pt>
                <c:pt idx="870">
                  <c:v>6.0705</c:v>
                </c:pt>
                <c:pt idx="871">
                  <c:v>6.0739999999999998</c:v>
                </c:pt>
                <c:pt idx="872">
                  <c:v>6.0724</c:v>
                </c:pt>
                <c:pt idx="873">
                  <c:v>6.0754999999999999</c:v>
                </c:pt>
                <c:pt idx="874">
                  <c:v>6.0728999999999997</c:v>
                </c:pt>
                <c:pt idx="875">
                  <c:v>6.0678999999999998</c:v>
                </c:pt>
                <c:pt idx="876">
                  <c:v>6.0568</c:v>
                </c:pt>
                <c:pt idx="877">
                  <c:v>6.0542999999999996</c:v>
                </c:pt>
                <c:pt idx="878">
                  <c:v>6.0515999999999996</c:v>
                </c:pt>
                <c:pt idx="879">
                  <c:v>6.0491999999999999</c:v>
                </c:pt>
                <c:pt idx="880">
                  <c:v>6.0438999999999998</c:v>
                </c:pt>
                <c:pt idx="881">
                  <c:v>6.0392999999999999</c:v>
                </c:pt>
                <c:pt idx="882">
                  <c:v>6.0391000000000004</c:v>
                </c:pt>
                <c:pt idx="883">
                  <c:v>6.0400999999999998</c:v>
                </c:pt>
                <c:pt idx="884">
                  <c:v>6.0330000000000004</c:v>
                </c:pt>
                <c:pt idx="885">
                  <c:v>6.0294999999999996</c:v>
                </c:pt>
                <c:pt idx="886">
                  <c:v>6.0197000000000003</c:v>
                </c:pt>
                <c:pt idx="887">
                  <c:v>6.0221999999999998</c:v>
                </c:pt>
                <c:pt idx="888">
                  <c:v>6.0251000000000001</c:v>
                </c:pt>
                <c:pt idx="889">
                  <c:v>6.0232999999999999</c:v>
                </c:pt>
                <c:pt idx="890">
                  <c:v>6.0195999999999996</c:v>
                </c:pt>
                <c:pt idx="891">
                  <c:v>6.0320999999999998</c:v>
                </c:pt>
                <c:pt idx="892">
                  <c:v>6.0290999999999997</c:v>
                </c:pt>
                <c:pt idx="893">
                  <c:v>6.0380000000000003</c:v>
                </c:pt>
                <c:pt idx="894">
                  <c:v>6.0430000000000001</c:v>
                </c:pt>
                <c:pt idx="895">
                  <c:v>6.0377000000000001</c:v>
                </c:pt>
                <c:pt idx="896">
                  <c:v>6.0304000000000002</c:v>
                </c:pt>
                <c:pt idx="897">
                  <c:v>6.0307000000000004</c:v>
                </c:pt>
                <c:pt idx="898">
                  <c:v>6.0347</c:v>
                </c:pt>
                <c:pt idx="899">
                  <c:v>6.0370999999999997</c:v>
                </c:pt>
                <c:pt idx="900">
                  <c:v>6.0334000000000003</c:v>
                </c:pt>
                <c:pt idx="901">
                  <c:v>6.0278999999999998</c:v>
                </c:pt>
                <c:pt idx="902">
                  <c:v>6.0286</c:v>
                </c:pt>
                <c:pt idx="903">
                  <c:v>6.0258000000000003</c:v>
                </c:pt>
                <c:pt idx="904">
                  <c:v>6.0274999999999999</c:v>
                </c:pt>
                <c:pt idx="905">
                  <c:v>6.0357000000000003</c:v>
                </c:pt>
                <c:pt idx="906">
                  <c:v>6.0358999999999998</c:v>
                </c:pt>
                <c:pt idx="907">
                  <c:v>6.0370999999999997</c:v>
                </c:pt>
                <c:pt idx="908">
                  <c:v>6.0404</c:v>
                </c:pt>
                <c:pt idx="909">
                  <c:v>6.0351999999999997</c:v>
                </c:pt>
                <c:pt idx="910">
                  <c:v>6.0354000000000001</c:v>
                </c:pt>
                <c:pt idx="911">
                  <c:v>6.0377999999999998</c:v>
                </c:pt>
                <c:pt idx="912">
                  <c:v>6.0503999999999998</c:v>
                </c:pt>
                <c:pt idx="913">
                  <c:v>6.0717999999999996</c:v>
                </c:pt>
                <c:pt idx="914">
                  <c:v>6.0933000000000002</c:v>
                </c:pt>
                <c:pt idx="915">
                  <c:v>6.0972999999999997</c:v>
                </c:pt>
                <c:pt idx="916">
                  <c:v>6.1157000000000004</c:v>
                </c:pt>
                <c:pt idx="917">
                  <c:v>6.1188000000000002</c:v>
                </c:pt>
                <c:pt idx="918">
                  <c:v>6.101</c:v>
                </c:pt>
                <c:pt idx="919">
                  <c:v>6.1195000000000004</c:v>
                </c:pt>
                <c:pt idx="920">
                  <c:v>6.1266999999999996</c:v>
                </c:pt>
                <c:pt idx="921">
                  <c:v>6.1306000000000003</c:v>
                </c:pt>
                <c:pt idx="922">
                  <c:v>6.1215000000000002</c:v>
                </c:pt>
                <c:pt idx="923">
                  <c:v>6.1006999999999998</c:v>
                </c:pt>
                <c:pt idx="924">
                  <c:v>6.11</c:v>
                </c:pt>
                <c:pt idx="925">
                  <c:v>6.1368</c:v>
                </c:pt>
                <c:pt idx="926">
                  <c:v>6.1411999999999995</c:v>
                </c:pt>
                <c:pt idx="927">
                  <c:v>6.1414</c:v>
                </c:pt>
                <c:pt idx="928">
                  <c:v>6.1431000000000004</c:v>
                </c:pt>
                <c:pt idx="929">
                  <c:v>6.1553000000000004</c:v>
                </c:pt>
                <c:pt idx="930">
                  <c:v>6.1604000000000001</c:v>
                </c:pt>
                <c:pt idx="931">
                  <c:v>6.1778000000000004</c:v>
                </c:pt>
                <c:pt idx="932">
                  <c:v>6.1927000000000003</c:v>
                </c:pt>
                <c:pt idx="933">
                  <c:v>6.2065999999999999</c:v>
                </c:pt>
                <c:pt idx="934">
                  <c:v>6.1969000000000003</c:v>
                </c:pt>
                <c:pt idx="935">
                  <c:v>6.181</c:v>
                </c:pt>
                <c:pt idx="936">
                  <c:v>6.1860999999999997</c:v>
                </c:pt>
                <c:pt idx="937">
                  <c:v>6.2032999999999996</c:v>
                </c:pt>
                <c:pt idx="938">
                  <c:v>6.2080000000000002</c:v>
                </c:pt>
                <c:pt idx="939">
                  <c:v>6.2035999999999998</c:v>
                </c:pt>
                <c:pt idx="940">
                  <c:v>6.2149000000000001</c:v>
                </c:pt>
                <c:pt idx="941">
                  <c:v>6.2056000000000004</c:v>
                </c:pt>
                <c:pt idx="942">
                  <c:v>6.2050000000000001</c:v>
                </c:pt>
                <c:pt idx="943">
                  <c:v>6.2154999999999996</c:v>
                </c:pt>
                <c:pt idx="944">
                  <c:v>6.2129000000000003</c:v>
                </c:pt>
                <c:pt idx="945">
                  <c:v>6.2102000000000004</c:v>
                </c:pt>
                <c:pt idx="946">
                  <c:v>6.1913</c:v>
                </c:pt>
                <c:pt idx="947">
                  <c:v>6.1917</c:v>
                </c:pt>
                <c:pt idx="948">
                  <c:v>6.2107000000000001</c:v>
                </c:pt>
                <c:pt idx="949">
                  <c:v>6.2108999999999996</c:v>
                </c:pt>
                <c:pt idx="950">
                  <c:v>6.2228000000000003</c:v>
                </c:pt>
                <c:pt idx="951">
                  <c:v>6.2248999999999999</c:v>
                </c:pt>
                <c:pt idx="952">
                  <c:v>6.2252999999999998</c:v>
                </c:pt>
                <c:pt idx="953">
                  <c:v>6.2239000000000004</c:v>
                </c:pt>
                <c:pt idx="954">
                  <c:v>6.2245999999999997</c:v>
                </c:pt>
                <c:pt idx="955">
                  <c:v>6.2287999999999997</c:v>
                </c:pt>
                <c:pt idx="956">
                  <c:v>6.2377000000000002</c:v>
                </c:pt>
                <c:pt idx="957">
                  <c:v>6.2389000000000001</c:v>
                </c:pt>
                <c:pt idx="958">
                  <c:v>6.2527999999999997</c:v>
                </c:pt>
                <c:pt idx="959">
                  <c:v>6.2568000000000001</c:v>
                </c:pt>
                <c:pt idx="960">
                  <c:v>6.2515999999999998</c:v>
                </c:pt>
                <c:pt idx="961">
                  <c:v>6.2586000000000004</c:v>
                </c:pt>
                <c:pt idx="962">
                  <c:v>6.2525000000000004</c:v>
                </c:pt>
                <c:pt idx="963">
                  <c:v>6.2526000000000002</c:v>
                </c:pt>
                <c:pt idx="964">
                  <c:v>6.2567000000000004</c:v>
                </c:pt>
                <c:pt idx="965">
                  <c:v>6.2435</c:v>
                </c:pt>
                <c:pt idx="966">
                  <c:v>6.2222</c:v>
                </c:pt>
                <c:pt idx="967">
                  <c:v>6.2342000000000004</c:v>
                </c:pt>
                <c:pt idx="968">
                  <c:v>6.2323000000000004</c:v>
                </c:pt>
                <c:pt idx="969">
                  <c:v>6.2347999999999999</c:v>
                </c:pt>
                <c:pt idx="970">
                  <c:v>6.2426000000000004</c:v>
                </c:pt>
                <c:pt idx="971">
                  <c:v>6.2365000000000004</c:v>
                </c:pt>
                <c:pt idx="972">
                  <c:v>6.2262000000000004</c:v>
                </c:pt>
                <c:pt idx="973">
                  <c:v>6.2305999999999999</c:v>
                </c:pt>
                <c:pt idx="974">
                  <c:v>6.2327000000000004</c:v>
                </c:pt>
                <c:pt idx="975">
                  <c:v>6.2371999999999996</c:v>
                </c:pt>
                <c:pt idx="976">
                  <c:v>6.2370999999999999</c:v>
                </c:pt>
                <c:pt idx="977">
                  <c:v>6.2331000000000003</c:v>
                </c:pt>
                <c:pt idx="978">
                  <c:v>6.2313000000000001</c:v>
                </c:pt>
                <c:pt idx="979">
                  <c:v>6.2347000000000001</c:v>
                </c:pt>
                <c:pt idx="980">
                  <c:v>6.2365000000000004</c:v>
                </c:pt>
                <c:pt idx="981">
                  <c:v>6.2549999999999999</c:v>
                </c:pt>
                <c:pt idx="982">
                  <c:v>6.2645</c:v>
                </c:pt>
                <c:pt idx="983">
                  <c:v>6.2472000000000003</c:v>
                </c:pt>
                <c:pt idx="984">
                  <c:v>6.2474999999999996</c:v>
                </c:pt>
                <c:pt idx="985">
                  <c:v>6.2548000000000004</c:v>
                </c:pt>
                <c:pt idx="986">
                  <c:v>6.2508999999999997</c:v>
                </c:pt>
                <c:pt idx="987">
                  <c:v>6.2537000000000003</c:v>
                </c:pt>
                <c:pt idx="988">
                  <c:v>6.2542</c:v>
                </c:pt>
                <c:pt idx="989">
                  <c:v>6.2446999999999999</c:v>
                </c:pt>
                <c:pt idx="990">
                  <c:v>6.2275999999999998</c:v>
                </c:pt>
                <c:pt idx="991">
                  <c:v>6.2157999999999998</c:v>
                </c:pt>
                <c:pt idx="992">
                  <c:v>6.2221000000000002</c:v>
                </c:pt>
                <c:pt idx="993">
                  <c:v>6.2125000000000004</c:v>
                </c:pt>
                <c:pt idx="994">
                  <c:v>6.2119999999999997</c:v>
                </c:pt>
                <c:pt idx="995">
                  <c:v>6.2194000000000003</c:v>
                </c:pt>
                <c:pt idx="996">
                  <c:v>6.2320000000000002</c:v>
                </c:pt>
                <c:pt idx="997">
                  <c:v>6.2256</c:v>
                </c:pt>
                <c:pt idx="998">
                  <c:v>6.2290000000000001</c:v>
                </c:pt>
                <c:pt idx="999">
                  <c:v>6.2275</c:v>
                </c:pt>
                <c:pt idx="1000">
                  <c:v>6.2233000000000001</c:v>
                </c:pt>
                <c:pt idx="1001">
                  <c:v>6.2325999999999997</c:v>
                </c:pt>
                <c:pt idx="1002">
                  <c:v>6.2281000000000004</c:v>
                </c:pt>
                <c:pt idx="1003">
                  <c:v>6.2248000000000001</c:v>
                </c:pt>
                <c:pt idx="1004">
                  <c:v>6.2149999999999999</c:v>
                </c:pt>
                <c:pt idx="1005">
                  <c:v>6.2057000000000002</c:v>
                </c:pt>
                <c:pt idx="1006">
                  <c:v>6.2042000000000002</c:v>
                </c:pt>
                <c:pt idx="1007">
                  <c:v>6.2163000000000004</c:v>
                </c:pt>
                <c:pt idx="1008">
                  <c:v>6.2111999999999998</c:v>
                </c:pt>
                <c:pt idx="1009">
                  <c:v>6.2058</c:v>
                </c:pt>
                <c:pt idx="1010">
                  <c:v>6.2023000000000001</c:v>
                </c:pt>
                <c:pt idx="1011">
                  <c:v>6.2036999999999995</c:v>
                </c:pt>
                <c:pt idx="1012">
                  <c:v>6.1962000000000002</c:v>
                </c:pt>
                <c:pt idx="1013">
                  <c:v>6.2034000000000002</c:v>
                </c:pt>
                <c:pt idx="1014">
                  <c:v>6.2039</c:v>
                </c:pt>
                <c:pt idx="1015">
                  <c:v>6.2089999999999996</c:v>
                </c:pt>
                <c:pt idx="1016">
                  <c:v>6.2154999999999996</c:v>
                </c:pt>
                <c:pt idx="1017">
                  <c:v>6.2076000000000002</c:v>
                </c:pt>
                <c:pt idx="1018">
                  <c:v>6.2065999999999999</c:v>
                </c:pt>
                <c:pt idx="1019">
                  <c:v>6.2069000000000001</c:v>
                </c:pt>
                <c:pt idx="1020">
                  <c:v>6.2050999999999998</c:v>
                </c:pt>
                <c:pt idx="1021">
                  <c:v>6.2031999999999998</c:v>
                </c:pt>
                <c:pt idx="1022">
                  <c:v>6.1919000000000004</c:v>
                </c:pt>
                <c:pt idx="1023">
                  <c:v>6.1910999999999996</c:v>
                </c:pt>
                <c:pt idx="1024">
                  <c:v>6.1890000000000001</c:v>
                </c:pt>
                <c:pt idx="1025">
                  <c:v>6.1811999999999996</c:v>
                </c:pt>
                <c:pt idx="1026">
                  <c:v>6.1810999999999998</c:v>
                </c:pt>
                <c:pt idx="1027">
                  <c:v>6.1729000000000003</c:v>
                </c:pt>
                <c:pt idx="1028">
                  <c:v>6.1803999999999997</c:v>
                </c:pt>
                <c:pt idx="1029">
                  <c:v>6.1740000000000004</c:v>
                </c:pt>
                <c:pt idx="1030">
                  <c:v>6.1741000000000001</c:v>
                </c:pt>
                <c:pt idx="1031">
                  <c:v>6.1692</c:v>
                </c:pt>
                <c:pt idx="1032">
                  <c:v>6.1604000000000001</c:v>
                </c:pt>
                <c:pt idx="1033">
                  <c:v>6.1665000000000001</c:v>
                </c:pt>
                <c:pt idx="1034">
                  <c:v>6.1550000000000002</c:v>
                </c:pt>
                <c:pt idx="1035">
                  <c:v>6.1535000000000002</c:v>
                </c:pt>
                <c:pt idx="1036">
                  <c:v>6.1595000000000004</c:v>
                </c:pt>
                <c:pt idx="1037">
                  <c:v>6.1585000000000001</c:v>
                </c:pt>
                <c:pt idx="1038">
                  <c:v>6.1516999999999999</c:v>
                </c:pt>
                <c:pt idx="1039">
                  <c:v>6.1470000000000002</c:v>
                </c:pt>
                <c:pt idx="1040">
                  <c:v>6.1410999999999998</c:v>
                </c:pt>
                <c:pt idx="1041">
                  <c:v>6.1441999999999997</c:v>
                </c:pt>
                <c:pt idx="1042">
                  <c:v>6.1448</c:v>
                </c:pt>
                <c:pt idx="1043">
                  <c:v>6.1538000000000004</c:v>
                </c:pt>
                <c:pt idx="1044">
                  <c:v>6.1567999999999996</c:v>
                </c:pt>
                <c:pt idx="1045">
                  <c:v>6.1550000000000002</c:v>
                </c:pt>
                <c:pt idx="1046">
                  <c:v>6.1505000000000001</c:v>
                </c:pt>
                <c:pt idx="1047">
                  <c:v>6.1437999999999997</c:v>
                </c:pt>
                <c:pt idx="1048">
                  <c:v>6.1502999999999997</c:v>
                </c:pt>
                <c:pt idx="1049">
                  <c:v>6.1494</c:v>
                </c:pt>
                <c:pt idx="1050">
                  <c:v>6.1459000000000001</c:v>
                </c:pt>
                <c:pt idx="1051">
                  <c:v>6.1521999999999997</c:v>
                </c:pt>
                <c:pt idx="1052">
                  <c:v>6.1449999999999996</c:v>
                </c:pt>
                <c:pt idx="1053">
                  <c:v>6.1467999999999998</c:v>
                </c:pt>
                <c:pt idx="1054">
                  <c:v>6.1411999999999995</c:v>
                </c:pt>
                <c:pt idx="1055">
                  <c:v>6.14</c:v>
                </c:pt>
                <c:pt idx="1056">
                  <c:v>6.1384999999999996</c:v>
                </c:pt>
                <c:pt idx="1057">
                  <c:v>6.1333000000000002</c:v>
                </c:pt>
                <c:pt idx="1058">
                  <c:v>6.1365999999999996</c:v>
                </c:pt>
                <c:pt idx="1059">
                  <c:v>6.1406000000000001</c:v>
                </c:pt>
                <c:pt idx="1060">
                  <c:v>6.1707000000000001</c:v>
                </c:pt>
                <c:pt idx="1061">
                  <c:v>6.1561000000000003</c:v>
                </c:pt>
                <c:pt idx="1062">
                  <c:v>6.1580000000000004</c:v>
                </c:pt>
                <c:pt idx="1063">
                  <c:v>6.1458000000000004</c:v>
                </c:pt>
                <c:pt idx="1064">
                  <c:v>6.1443000000000003</c:v>
                </c:pt>
                <c:pt idx="1065">
                  <c:v>6.1534000000000004</c:v>
                </c:pt>
                <c:pt idx="1066">
                  <c:v>6.1421999999999999</c:v>
                </c:pt>
                <c:pt idx="1067">
                  <c:v>6.1395</c:v>
                </c:pt>
                <c:pt idx="1068">
                  <c:v>6.1474000000000002</c:v>
                </c:pt>
                <c:pt idx="1069">
                  <c:v>6.1444999999999999</c:v>
                </c:pt>
                <c:pt idx="1070">
                  <c:v>6.1787000000000001</c:v>
                </c:pt>
                <c:pt idx="1071">
                  <c:v>6.1791999999999998</c:v>
                </c:pt>
                <c:pt idx="1072">
                  <c:v>6.1703000000000001</c:v>
                </c:pt>
                <c:pt idx="1073">
                  <c:v>6.1605999999999996</c:v>
                </c:pt>
                <c:pt idx="1074">
                  <c:v>6.1673999999999998</c:v>
                </c:pt>
                <c:pt idx="1075">
                  <c:v>6.1528999999999998</c:v>
                </c:pt>
                <c:pt idx="1076">
                  <c:v>6.1470000000000002</c:v>
                </c:pt>
                <c:pt idx="1077">
                  <c:v>6.1391999999999998</c:v>
                </c:pt>
                <c:pt idx="1078">
                  <c:v>6.1390000000000002</c:v>
                </c:pt>
                <c:pt idx="1079">
                  <c:v>6.1413000000000002</c:v>
                </c:pt>
                <c:pt idx="1080">
                  <c:v>6.1360000000000001</c:v>
                </c:pt>
                <c:pt idx="1081">
                  <c:v>6.1410999999999998</c:v>
                </c:pt>
                <c:pt idx="1082">
                  <c:v>6.1349999999999998</c:v>
                </c:pt>
                <c:pt idx="1083">
                  <c:v>6.1425000000000001</c:v>
                </c:pt>
                <c:pt idx="1084">
                  <c:v>6.1413000000000002</c:v>
                </c:pt>
                <c:pt idx="1085">
                  <c:v>6.1332000000000004</c:v>
                </c:pt>
                <c:pt idx="1086">
                  <c:v>6.1276000000000002</c:v>
                </c:pt>
                <c:pt idx="1087">
                  <c:v>6.1246</c:v>
                </c:pt>
                <c:pt idx="1088">
                  <c:v>6.1252000000000004</c:v>
                </c:pt>
                <c:pt idx="1089">
                  <c:v>6.1239999999999997</c:v>
                </c:pt>
                <c:pt idx="1090">
                  <c:v>6.1199000000000003</c:v>
                </c:pt>
                <c:pt idx="1091">
                  <c:v>6.1143000000000001</c:v>
                </c:pt>
                <c:pt idx="1092">
                  <c:v>6.117</c:v>
                </c:pt>
                <c:pt idx="1093">
                  <c:v>6.1176000000000004</c:v>
                </c:pt>
                <c:pt idx="1094">
                  <c:v>6.1280000000000001</c:v>
                </c:pt>
                <c:pt idx="1095">
                  <c:v>6.13</c:v>
                </c:pt>
                <c:pt idx="1096">
                  <c:v>6.1181000000000001</c:v>
                </c:pt>
                <c:pt idx="1097">
                  <c:v>6.1216999999999997</c:v>
                </c:pt>
                <c:pt idx="1098">
                  <c:v>6.1219999999999999</c:v>
                </c:pt>
                <c:pt idx="1099">
                  <c:v>6.1359000000000004</c:v>
                </c:pt>
                <c:pt idx="1100">
                  <c:v>6.1242000000000001</c:v>
                </c:pt>
                <c:pt idx="1101">
                  <c:v>6.1285999999999996</c:v>
                </c:pt>
                <c:pt idx="1102">
                  <c:v>6.1325000000000003</c:v>
                </c:pt>
                <c:pt idx="1103">
                  <c:v>6.1295999999999999</c:v>
                </c:pt>
                <c:pt idx="1104">
                  <c:v>6.1303000000000001</c:v>
                </c:pt>
                <c:pt idx="1105">
                  <c:v>6.1260000000000003</c:v>
                </c:pt>
                <c:pt idx="1106">
                  <c:v>6.1180000000000003</c:v>
                </c:pt>
                <c:pt idx="1107">
                  <c:v>6.1252000000000004</c:v>
                </c:pt>
                <c:pt idx="1108">
                  <c:v>6.1260000000000003</c:v>
                </c:pt>
                <c:pt idx="1109">
                  <c:v>6.1341000000000001</c:v>
                </c:pt>
                <c:pt idx="1110">
                  <c:v>6.1590999999999996</c:v>
                </c:pt>
                <c:pt idx="1111">
                  <c:v>6.1463999999999999</c:v>
                </c:pt>
                <c:pt idx="1112">
                  <c:v>6.1492000000000004</c:v>
                </c:pt>
                <c:pt idx="1113">
                  <c:v>6.1471</c:v>
                </c:pt>
                <c:pt idx="1114">
                  <c:v>6.1604000000000001</c:v>
                </c:pt>
                <c:pt idx="1115">
                  <c:v>6.1581000000000001</c:v>
                </c:pt>
                <c:pt idx="1116">
                  <c:v>6.1565000000000003</c:v>
                </c:pt>
                <c:pt idx="1117">
                  <c:v>6.1474000000000002</c:v>
                </c:pt>
                <c:pt idx="1118">
                  <c:v>6.1520000000000001</c:v>
                </c:pt>
                <c:pt idx="1119">
                  <c:v>6.1597</c:v>
                </c:pt>
                <c:pt idx="1120">
                  <c:v>6.1730999999999998</c:v>
                </c:pt>
                <c:pt idx="1121">
                  <c:v>6.1891999999999996</c:v>
                </c:pt>
                <c:pt idx="1122">
                  <c:v>6.1798000000000002</c:v>
                </c:pt>
                <c:pt idx="1123">
                  <c:v>6.1963999999999997</c:v>
                </c:pt>
                <c:pt idx="1124">
                  <c:v>6.1954000000000002</c:v>
                </c:pt>
                <c:pt idx="1125">
                  <c:v>6.1993</c:v>
                </c:pt>
                <c:pt idx="1126">
                  <c:v>6.1927000000000003</c:v>
                </c:pt>
                <c:pt idx="1127">
                  <c:v>6.2018000000000004</c:v>
                </c:pt>
                <c:pt idx="1128">
                  <c:v>6.2209000000000003</c:v>
                </c:pt>
                <c:pt idx="1129">
                  <c:v>6.2237999999999998</c:v>
                </c:pt>
                <c:pt idx="1130">
                  <c:v>6.2192999999999996</c:v>
                </c:pt>
                <c:pt idx="1131">
                  <c:v>6.2313000000000001</c:v>
                </c:pt>
                <c:pt idx="1132">
                  <c:v>6.2252999999999998</c:v>
                </c:pt>
                <c:pt idx="1133">
                  <c:v>6.2069999999999999</c:v>
                </c:pt>
                <c:pt idx="1134">
                  <c:v>6.2179000000000002</c:v>
                </c:pt>
                <c:pt idx="1135">
                  <c:v>6.2336</c:v>
                </c:pt>
                <c:pt idx="1136">
                  <c:v>6.2167000000000003</c:v>
                </c:pt>
                <c:pt idx="1137">
                  <c:v>6.2164999999999999</c:v>
                </c:pt>
                <c:pt idx="1138">
                  <c:v>6.2190000000000003</c:v>
                </c:pt>
                <c:pt idx="1139">
                  <c:v>6.2285000000000004</c:v>
                </c:pt>
                <c:pt idx="1140">
                  <c:v>6.2279</c:v>
                </c:pt>
                <c:pt idx="1141">
                  <c:v>6.2122000000000002</c:v>
                </c:pt>
                <c:pt idx="1142">
                  <c:v>6.2157999999999998</c:v>
                </c:pt>
                <c:pt idx="1143">
                  <c:v>6.2183000000000002</c:v>
                </c:pt>
                <c:pt idx="1144">
                  <c:v>6.2054</c:v>
                </c:pt>
                <c:pt idx="1145">
                  <c:v>6.1973000000000003</c:v>
                </c:pt>
                <c:pt idx="1146">
                  <c:v>6.1963999999999997</c:v>
                </c:pt>
                <c:pt idx="1147">
                  <c:v>6.1942000000000004</c:v>
                </c:pt>
                <c:pt idx="1148">
                  <c:v>6.2107000000000001</c:v>
                </c:pt>
                <c:pt idx="1149">
                  <c:v>6.2359</c:v>
                </c:pt>
                <c:pt idx="1150">
                  <c:v>6.2239000000000004</c:v>
                </c:pt>
                <c:pt idx="1151">
                  <c:v>6.2214999999999998</c:v>
                </c:pt>
                <c:pt idx="1152">
                  <c:v>6.2167000000000003</c:v>
                </c:pt>
                <c:pt idx="1153">
                  <c:v>6.2211999999999996</c:v>
                </c:pt>
                <c:pt idx="1154">
                  <c:v>6.2519</c:v>
                </c:pt>
                <c:pt idx="1155">
                  <c:v>6.2541000000000002</c:v>
                </c:pt>
                <c:pt idx="1156">
                  <c:v>6.2434000000000003</c:v>
                </c:pt>
                <c:pt idx="1157">
                  <c:v>6.2587999999999999</c:v>
                </c:pt>
                <c:pt idx="1158">
                  <c:v>6.2618</c:v>
                </c:pt>
                <c:pt idx="1159">
                  <c:v>6.2835000000000001</c:v>
                </c:pt>
                <c:pt idx="1160">
                  <c:v>6.2694000000000001</c:v>
                </c:pt>
                <c:pt idx="1161">
                  <c:v>6.2576999999999998</c:v>
                </c:pt>
                <c:pt idx="1162">
                  <c:v>6.2561</c:v>
                </c:pt>
                <c:pt idx="1163">
                  <c:v>6.2426000000000004</c:v>
                </c:pt>
                <c:pt idx="1164">
                  <c:v>6.2484000000000002</c:v>
                </c:pt>
                <c:pt idx="1165">
                  <c:v>6.2538999999999998</c:v>
                </c:pt>
                <c:pt idx="1166">
                  <c:v>6.2565999999999997</c:v>
                </c:pt>
                <c:pt idx="1167">
                  <c:v>6.2468000000000004</c:v>
                </c:pt>
                <c:pt idx="1168">
                  <c:v>6.2407000000000004</c:v>
                </c:pt>
                <c:pt idx="1169">
                  <c:v>6.2419000000000002</c:v>
                </c:pt>
                <c:pt idx="1170">
                  <c:v>6.2656999999999998</c:v>
                </c:pt>
                <c:pt idx="1171">
                  <c:v>6.2760999999999996</c:v>
                </c:pt>
                <c:pt idx="1172">
                  <c:v>6.2739000000000003</c:v>
                </c:pt>
                <c:pt idx="1173">
                  <c:v>6.2775999999999996</c:v>
                </c:pt>
                <c:pt idx="1174">
                  <c:v>6.2786999999999997</c:v>
                </c:pt>
                <c:pt idx="1175">
                  <c:v>6.2731000000000003</c:v>
                </c:pt>
                <c:pt idx="1176">
                  <c:v>6.2632000000000003</c:v>
                </c:pt>
                <c:pt idx="1177">
                  <c:v>6.2714999999999996</c:v>
                </c:pt>
                <c:pt idx="1178">
                  <c:v>6.2790999999999997</c:v>
                </c:pt>
                <c:pt idx="1179">
                  <c:v>6.2872000000000003</c:v>
                </c:pt>
                <c:pt idx="1180">
                  <c:v>6.2903000000000002</c:v>
                </c:pt>
                <c:pt idx="1181">
                  <c:v>6.2850999999999999</c:v>
                </c:pt>
                <c:pt idx="1182">
                  <c:v>6.2877999999999998</c:v>
                </c:pt>
                <c:pt idx="1183">
                  <c:v>6.2747000000000002</c:v>
                </c:pt>
                <c:pt idx="1184">
                  <c:v>6.2849000000000004</c:v>
                </c:pt>
                <c:pt idx="1185">
                  <c:v>6.2729999999999997</c:v>
                </c:pt>
                <c:pt idx="1186">
                  <c:v>6.2835999999999999</c:v>
                </c:pt>
                <c:pt idx="1187">
                  <c:v>6.2782</c:v>
                </c:pt>
                <c:pt idx="1188">
                  <c:v>6.2756999999999996</c:v>
                </c:pt>
                <c:pt idx="1189">
                  <c:v>6.2855999999999996</c:v>
                </c:pt>
                <c:pt idx="1190">
                  <c:v>6.2701000000000002</c:v>
                </c:pt>
                <c:pt idx="1191">
                  <c:v>6.2478999999999996</c:v>
                </c:pt>
                <c:pt idx="1192">
                  <c:v>6.2234999999999996</c:v>
                </c:pt>
                <c:pt idx="1193">
                  <c:v>6.2164000000000001</c:v>
                </c:pt>
                <c:pt idx="1194">
                  <c:v>6.2035</c:v>
                </c:pt>
                <c:pt idx="1195">
                  <c:v>6.2046999999999999</c:v>
                </c:pt>
                <c:pt idx="1196">
                  <c:v>6.2103999999999999</c:v>
                </c:pt>
                <c:pt idx="1197">
                  <c:v>6.2114000000000003</c:v>
                </c:pt>
                <c:pt idx="1198">
                  <c:v>6.2160000000000002</c:v>
                </c:pt>
                <c:pt idx="1199">
                  <c:v>6.2118000000000002</c:v>
                </c:pt>
                <c:pt idx="1200">
                  <c:v>6.2084000000000001</c:v>
                </c:pt>
                <c:pt idx="1201">
                  <c:v>6.2058999999999997</c:v>
                </c:pt>
                <c:pt idx="1202">
                  <c:v>6.2046000000000001</c:v>
                </c:pt>
                <c:pt idx="1203">
                  <c:v>6.2</c:v>
                </c:pt>
                <c:pt idx="1204">
                  <c:v>6.1959</c:v>
                </c:pt>
                <c:pt idx="1205">
                  <c:v>6.1962000000000002</c:v>
                </c:pt>
                <c:pt idx="1206">
                  <c:v>6.2001999999999997</c:v>
                </c:pt>
                <c:pt idx="1207">
                  <c:v>6.2065000000000001</c:v>
                </c:pt>
                <c:pt idx="1208">
                  <c:v>6.2182000000000004</c:v>
                </c:pt>
                <c:pt idx="1209">
                  <c:v>6.2179000000000002</c:v>
                </c:pt>
                <c:pt idx="1210">
                  <c:v>6.2256999999999998</c:v>
                </c:pt>
                <c:pt idx="1211">
                  <c:v>6.2149000000000001</c:v>
                </c:pt>
                <c:pt idx="1212">
                  <c:v>6.2005999999999997</c:v>
                </c:pt>
                <c:pt idx="1213">
                  <c:v>6.1883999999999997</c:v>
                </c:pt>
                <c:pt idx="1214">
                  <c:v>6.1947000000000001</c:v>
                </c:pt>
                <c:pt idx="1215">
                  <c:v>6.1962000000000002</c:v>
                </c:pt>
                <c:pt idx="1216">
                  <c:v>6.1971999999999996</c:v>
                </c:pt>
                <c:pt idx="1217">
                  <c:v>6.1947000000000001</c:v>
                </c:pt>
                <c:pt idx="1218">
                  <c:v>6.1909000000000001</c:v>
                </c:pt>
                <c:pt idx="1219">
                  <c:v>6.1966999999999999</c:v>
                </c:pt>
                <c:pt idx="1220">
                  <c:v>6.2154999999999996</c:v>
                </c:pt>
                <c:pt idx="1221">
                  <c:v>6.2047999999999996</c:v>
                </c:pt>
                <c:pt idx="1222">
                  <c:v>6.2016</c:v>
                </c:pt>
                <c:pt idx="1223">
                  <c:v>6.2080000000000002</c:v>
                </c:pt>
                <c:pt idx="1224">
                  <c:v>6.2127999999999997</c:v>
                </c:pt>
                <c:pt idx="1225">
                  <c:v>6.2118000000000002</c:v>
                </c:pt>
                <c:pt idx="1226">
                  <c:v>6.2069999999999999</c:v>
                </c:pt>
                <c:pt idx="1227">
                  <c:v>6.2024999999999997</c:v>
                </c:pt>
                <c:pt idx="1228">
                  <c:v>6.2129000000000003</c:v>
                </c:pt>
                <c:pt idx="1229">
                  <c:v>6.2092000000000001</c:v>
                </c:pt>
                <c:pt idx="1230">
                  <c:v>6.2130000000000001</c:v>
                </c:pt>
                <c:pt idx="1231">
                  <c:v>6.2093999999999996</c:v>
                </c:pt>
                <c:pt idx="1232">
                  <c:v>6.2004000000000001</c:v>
                </c:pt>
                <c:pt idx="1233">
                  <c:v>6.2042999999999999</c:v>
                </c:pt>
                <c:pt idx="1234">
                  <c:v>6.2027999999999999</c:v>
                </c:pt>
                <c:pt idx="1235">
                  <c:v>6.2058999999999997</c:v>
                </c:pt>
                <c:pt idx="1236">
                  <c:v>6.2095000000000002</c:v>
                </c:pt>
                <c:pt idx="1237">
                  <c:v>6.2057000000000002</c:v>
                </c:pt>
                <c:pt idx="1238">
                  <c:v>6.1970000000000001</c:v>
                </c:pt>
                <c:pt idx="1239">
                  <c:v>6.2007000000000003</c:v>
                </c:pt>
                <c:pt idx="1240">
                  <c:v>6.2027999999999999</c:v>
                </c:pt>
                <c:pt idx="1241">
                  <c:v>6.2093999999999996</c:v>
                </c:pt>
                <c:pt idx="1242">
                  <c:v>6.2051999999999996</c:v>
                </c:pt>
                <c:pt idx="1243">
                  <c:v>6.2039999999999997</c:v>
                </c:pt>
                <c:pt idx="1244">
                  <c:v>6.2023000000000001</c:v>
                </c:pt>
                <c:pt idx="1245">
                  <c:v>6.2053000000000003</c:v>
                </c:pt>
                <c:pt idx="1246">
                  <c:v>6.2005999999999997</c:v>
                </c:pt>
                <c:pt idx="1247">
                  <c:v>6.1995000000000005</c:v>
                </c:pt>
                <c:pt idx="1248">
                  <c:v>6.2047999999999996</c:v>
                </c:pt>
                <c:pt idx="1249">
                  <c:v>6.2118000000000002</c:v>
                </c:pt>
                <c:pt idx="1250">
                  <c:v>6.2088000000000001</c:v>
                </c:pt>
                <c:pt idx="1251">
                  <c:v>6.2117000000000004</c:v>
                </c:pt>
                <c:pt idx="1252">
                  <c:v>6.2083000000000004</c:v>
                </c:pt>
                <c:pt idx="1253">
                  <c:v>6.2119999999999997</c:v>
                </c:pt>
                <c:pt idx="1254">
                  <c:v>6.2160000000000002</c:v>
                </c:pt>
                <c:pt idx="1255">
                  <c:v>6.2129000000000003</c:v>
                </c:pt>
                <c:pt idx="1256">
                  <c:v>6.2089999999999996</c:v>
                </c:pt>
                <c:pt idx="1257">
                  <c:v>6.2038000000000002</c:v>
                </c:pt>
                <c:pt idx="1258">
                  <c:v>6.2035</c:v>
                </c:pt>
                <c:pt idx="1259">
                  <c:v>6.2064000000000004</c:v>
                </c:pt>
                <c:pt idx="1260">
                  <c:v>6.2035999999999998</c:v>
                </c:pt>
                <c:pt idx="1261">
                  <c:v>6.2001999999999997</c:v>
                </c:pt>
                <c:pt idx="1262">
                  <c:v>6.2016</c:v>
                </c:pt>
                <c:pt idx="1263">
                  <c:v>6.2039999999999997</c:v>
                </c:pt>
                <c:pt idx="1264">
                  <c:v>6.2057000000000002</c:v>
                </c:pt>
                <c:pt idx="1265">
                  <c:v>6.2074999999999996</c:v>
                </c:pt>
                <c:pt idx="1266">
                  <c:v>6.2069000000000001</c:v>
                </c:pt>
                <c:pt idx="1267">
                  <c:v>6.2046000000000001</c:v>
                </c:pt>
                <c:pt idx="1268">
                  <c:v>6.2028999999999996</c:v>
                </c:pt>
                <c:pt idx="1269">
                  <c:v>6.2061999999999999</c:v>
                </c:pt>
                <c:pt idx="1270">
                  <c:v>6.2126000000000001</c:v>
                </c:pt>
                <c:pt idx="1271">
                  <c:v>6.2221000000000002</c:v>
                </c:pt>
                <c:pt idx="1272">
                  <c:v>6.2225000000000001</c:v>
                </c:pt>
                <c:pt idx="1273">
                  <c:v>6.2175000000000002</c:v>
                </c:pt>
                <c:pt idx="1274">
                  <c:v>6.2161999999999997</c:v>
                </c:pt>
                <c:pt idx="1275">
                  <c:v>6.2164999999999999</c:v>
                </c:pt>
                <c:pt idx="1276">
                  <c:v>6.2145000000000001</c:v>
                </c:pt>
                <c:pt idx="1277">
                  <c:v>6.2156000000000002</c:v>
                </c:pt>
                <c:pt idx="1278">
                  <c:v>6.2138</c:v>
                </c:pt>
                <c:pt idx="1279">
                  <c:v>6.2130999999999998</c:v>
                </c:pt>
                <c:pt idx="1280">
                  <c:v>6.2140000000000004</c:v>
                </c:pt>
                <c:pt idx="1281">
                  <c:v>6.2092000000000001</c:v>
                </c:pt>
                <c:pt idx="1282">
                  <c:v>6.2121000000000004</c:v>
                </c:pt>
                <c:pt idx="1283">
                  <c:v>6.2141000000000002</c:v>
                </c:pt>
                <c:pt idx="1284">
                  <c:v>6.2274000000000003</c:v>
                </c:pt>
                <c:pt idx="1285">
                  <c:v>6.22</c:v>
                </c:pt>
                <c:pt idx="1286">
                  <c:v>6.2172000000000001</c:v>
                </c:pt>
                <c:pt idx="1287">
                  <c:v>6.2176999999999998</c:v>
                </c:pt>
                <c:pt idx="1288">
                  <c:v>6.2202999999999999</c:v>
                </c:pt>
                <c:pt idx="1289">
                  <c:v>6.2210999999999999</c:v>
                </c:pt>
                <c:pt idx="1290">
                  <c:v>6.2196999999999996</c:v>
                </c:pt>
                <c:pt idx="1291">
                  <c:v>6.2191000000000001</c:v>
                </c:pt>
                <c:pt idx="1292">
                  <c:v>6.2183999999999999</c:v>
                </c:pt>
                <c:pt idx="1293">
                  <c:v>6.2176999999999998</c:v>
                </c:pt>
                <c:pt idx="1294">
                  <c:v>6.2164000000000001</c:v>
                </c:pt>
                <c:pt idx="1295">
                  <c:v>6.2146999999999997</c:v>
                </c:pt>
                <c:pt idx="1296">
                  <c:v>6.3878000000000004</c:v>
                </c:pt>
                <c:pt idx="1297">
                  <c:v>6.4340999999999999</c:v>
                </c:pt>
                <c:pt idx="1298">
                  <c:v>6.4638</c:v>
                </c:pt>
                <c:pt idx="1299">
                  <c:v>6.4493</c:v>
                </c:pt>
                <c:pt idx="1300">
                  <c:v>6.4446000000000003</c:v>
                </c:pt>
                <c:pt idx="1301">
                  <c:v>6.4394999999999998</c:v>
                </c:pt>
                <c:pt idx="1302">
                  <c:v>6.4629000000000003</c:v>
                </c:pt>
                <c:pt idx="1303">
                  <c:v>6.4401000000000002</c:v>
                </c:pt>
                <c:pt idx="1304">
                  <c:v>6.4543999999999997</c:v>
                </c:pt>
                <c:pt idx="1305">
                  <c:v>6.4958</c:v>
                </c:pt>
                <c:pt idx="1306">
                  <c:v>6.5111999999999997</c:v>
                </c:pt>
                <c:pt idx="1307">
                  <c:v>6.4899000000000004</c:v>
                </c:pt>
                <c:pt idx="1308">
                  <c:v>6.4772999999999996</c:v>
                </c:pt>
                <c:pt idx="1309">
                  <c:v>6.4627999999999997</c:v>
                </c:pt>
                <c:pt idx="1310">
                  <c:v>6.4425999999999997</c:v>
                </c:pt>
                <c:pt idx="1311">
                  <c:v>6.4177999999999997</c:v>
                </c:pt>
                <c:pt idx="1312">
                  <c:v>6.4485999999999999</c:v>
                </c:pt>
                <c:pt idx="1313">
                  <c:v>6.4503000000000004</c:v>
                </c:pt>
                <c:pt idx="1314">
                  <c:v>6.4668999999999999</c:v>
                </c:pt>
                <c:pt idx="1315">
                  <c:v>6.4794999999999998</c:v>
                </c:pt>
                <c:pt idx="1316">
                  <c:v>6.4556000000000004</c:v>
                </c:pt>
                <c:pt idx="1317">
                  <c:v>6.4665999999999997</c:v>
                </c:pt>
                <c:pt idx="1318">
                  <c:v>6.3874000000000004</c:v>
                </c:pt>
                <c:pt idx="1319">
                  <c:v>6.4108000000000001</c:v>
                </c:pt>
                <c:pt idx="1320">
                  <c:v>6.4036999999999997</c:v>
                </c:pt>
                <c:pt idx="1321">
                  <c:v>6.4109999999999996</c:v>
                </c:pt>
                <c:pt idx="1322">
                  <c:v>6.4043999999999999</c:v>
                </c:pt>
                <c:pt idx="1323">
                  <c:v>6.4005000000000001</c:v>
                </c:pt>
                <c:pt idx="1324">
                  <c:v>6.3870000000000005</c:v>
                </c:pt>
                <c:pt idx="1325">
                  <c:v>6.3987999999999996</c:v>
                </c:pt>
                <c:pt idx="1326">
                  <c:v>6.4165999999999999</c:v>
                </c:pt>
                <c:pt idx="1327">
                  <c:v>6.4383999999999997</c:v>
                </c:pt>
                <c:pt idx="1328">
                  <c:v>6.4166999999999996</c:v>
                </c:pt>
                <c:pt idx="1329">
                  <c:v>6.3975</c:v>
                </c:pt>
                <c:pt idx="1330">
                  <c:v>6.3579999999999997</c:v>
                </c:pt>
                <c:pt idx="1331">
                  <c:v>6.3441999999999998</c:v>
                </c:pt>
                <c:pt idx="1332">
                  <c:v>6.3635999999999999</c:v>
                </c:pt>
                <c:pt idx="1333">
                  <c:v>6.3678999999999997</c:v>
                </c:pt>
                <c:pt idx="1334">
                  <c:v>6.3568999999999996</c:v>
                </c:pt>
                <c:pt idx="1335">
                  <c:v>6.3489000000000004</c:v>
                </c:pt>
                <c:pt idx="1336">
                  <c:v>6.3518999999999997</c:v>
                </c:pt>
                <c:pt idx="1337">
                  <c:v>6.3468999999999998</c:v>
                </c:pt>
                <c:pt idx="1338">
                  <c:v>6.3422999999999998</c:v>
                </c:pt>
                <c:pt idx="1339">
                  <c:v>6.3384</c:v>
                </c:pt>
                <c:pt idx="1340">
                  <c:v>6.3228</c:v>
                </c:pt>
                <c:pt idx="1341">
                  <c:v>6.343</c:v>
                </c:pt>
                <c:pt idx="1342">
                  <c:v>6.3391999999999999</c:v>
                </c:pt>
                <c:pt idx="1343">
                  <c:v>6.3498999999999999</c:v>
                </c:pt>
                <c:pt idx="1344">
                  <c:v>6.3644999999999996</c:v>
                </c:pt>
                <c:pt idx="1345">
                  <c:v>6.3886000000000003</c:v>
                </c:pt>
                <c:pt idx="1346">
                  <c:v>6.3727999999999998</c:v>
                </c:pt>
                <c:pt idx="1347">
                  <c:v>6.3697999999999997</c:v>
                </c:pt>
                <c:pt idx="1348">
                  <c:v>6.3879000000000001</c:v>
                </c:pt>
                <c:pt idx="1349">
                  <c:v>6.3963999999999999</c:v>
                </c:pt>
                <c:pt idx="1350">
                  <c:v>6.3891</c:v>
                </c:pt>
                <c:pt idx="1351">
                  <c:v>6.3935000000000004</c:v>
                </c:pt>
                <c:pt idx="1352">
                  <c:v>6.3891</c:v>
                </c:pt>
                <c:pt idx="1353">
                  <c:v>6.3491</c:v>
                </c:pt>
                <c:pt idx="1354">
                  <c:v>6.3219000000000003</c:v>
                </c:pt>
                <c:pt idx="1355">
                  <c:v>6.3457999999999997</c:v>
                </c:pt>
                <c:pt idx="1356">
                  <c:v>6.3449</c:v>
                </c:pt>
                <c:pt idx="1357">
                  <c:v>6.3548</c:v>
                </c:pt>
                <c:pt idx="1358">
                  <c:v>6.3726000000000003</c:v>
                </c:pt>
                <c:pt idx="1359">
                  <c:v>6.3916000000000004</c:v>
                </c:pt>
                <c:pt idx="1360">
                  <c:v>6.3913000000000002</c:v>
                </c:pt>
                <c:pt idx="1361">
                  <c:v>6.3939000000000004</c:v>
                </c:pt>
                <c:pt idx="1362">
                  <c:v>6.3909000000000002</c:v>
                </c:pt>
                <c:pt idx="1363">
                  <c:v>6.3917000000000002</c:v>
                </c:pt>
                <c:pt idx="1364">
                  <c:v>6.4067999999999996</c:v>
                </c:pt>
                <c:pt idx="1365">
                  <c:v>6.4008000000000003</c:v>
                </c:pt>
                <c:pt idx="1366">
                  <c:v>6.4112</c:v>
                </c:pt>
                <c:pt idx="1367">
                  <c:v>6.4179000000000004</c:v>
                </c:pt>
                <c:pt idx="1368">
                  <c:v>6.4036</c:v>
                </c:pt>
                <c:pt idx="1369">
                  <c:v>6.4215</c:v>
                </c:pt>
                <c:pt idx="1370">
                  <c:v>6.4301000000000004</c:v>
                </c:pt>
                <c:pt idx="1371">
                  <c:v>6.4272999999999998</c:v>
                </c:pt>
                <c:pt idx="1372">
                  <c:v>6.4226999999999999</c:v>
                </c:pt>
                <c:pt idx="1373">
                  <c:v>6.4351000000000003</c:v>
                </c:pt>
                <c:pt idx="1374">
                  <c:v>6.4474999999999998</c:v>
                </c:pt>
                <c:pt idx="1375">
                  <c:v>6.4250999999999996</c:v>
                </c:pt>
                <c:pt idx="1376">
                  <c:v>6.4467999999999996</c:v>
                </c:pt>
                <c:pt idx="1377">
                  <c:v>6.4474999999999998</c:v>
                </c:pt>
                <c:pt idx="1378">
                  <c:v>6.4215</c:v>
                </c:pt>
                <c:pt idx="1379">
                  <c:v>6.4462000000000002</c:v>
                </c:pt>
                <c:pt idx="1380">
                  <c:v>6.4722</c:v>
                </c:pt>
                <c:pt idx="1381">
                  <c:v>6.4881000000000002</c:v>
                </c:pt>
                <c:pt idx="1382">
                  <c:v>6.5068000000000001</c:v>
                </c:pt>
                <c:pt idx="1383">
                  <c:v>6.4981</c:v>
                </c:pt>
                <c:pt idx="1384">
                  <c:v>6.5323000000000002</c:v>
                </c:pt>
                <c:pt idx="1385">
                  <c:v>6.5552000000000001</c:v>
                </c:pt>
                <c:pt idx="1386">
                  <c:v>6.5399000000000003</c:v>
                </c:pt>
                <c:pt idx="1387">
                  <c:v>6.5244</c:v>
                </c:pt>
                <c:pt idx="1388">
                  <c:v>6.5689000000000002</c:v>
                </c:pt>
                <c:pt idx="1389">
                  <c:v>6.5567000000000002</c:v>
                </c:pt>
                <c:pt idx="1390">
                  <c:v>6.5527999999999995</c:v>
                </c:pt>
                <c:pt idx="1391">
                  <c:v>6.5270999999999999</c:v>
                </c:pt>
                <c:pt idx="1392">
                  <c:v>6.5454999999999997</c:v>
                </c:pt>
                <c:pt idx="1393">
                  <c:v>6.5441000000000003</c:v>
                </c:pt>
                <c:pt idx="1394">
                  <c:v>6.5423</c:v>
                </c:pt>
                <c:pt idx="1395">
                  <c:v>6.5602999999999998</c:v>
                </c:pt>
                <c:pt idx="1396">
                  <c:v>6.5773000000000001</c:v>
                </c:pt>
                <c:pt idx="1397">
                  <c:v>6.5678000000000001</c:v>
                </c:pt>
                <c:pt idx="1398">
                  <c:v>6.5686</c:v>
                </c:pt>
                <c:pt idx="1399">
                  <c:v>6.5697000000000001</c:v>
                </c:pt>
                <c:pt idx="1400">
                  <c:v>6.6300999999999997</c:v>
                </c:pt>
                <c:pt idx="1401">
                  <c:v>6.6448999999999998</c:v>
                </c:pt>
                <c:pt idx="1402">
                  <c:v>6.6963999999999997</c:v>
                </c:pt>
                <c:pt idx="1403">
                  <c:v>6.6822999999999997</c:v>
                </c:pt>
                <c:pt idx="1404">
                  <c:v>6.6830999999999996</c:v>
                </c:pt>
                <c:pt idx="1405">
                  <c:v>6.5854999999999997</c:v>
                </c:pt>
                <c:pt idx="1406">
                  <c:v>6.5780000000000003</c:v>
                </c:pt>
                <c:pt idx="1407">
                  <c:v>6.5671999999999997</c:v>
                </c:pt>
                <c:pt idx="1408">
                  <c:v>6.6021000000000001</c:v>
                </c:pt>
                <c:pt idx="1409">
                  <c:v>6.6139000000000001</c:v>
                </c:pt>
                <c:pt idx="1410">
                  <c:v>6.5847999999999995</c:v>
                </c:pt>
                <c:pt idx="1411">
                  <c:v>6.5906000000000002</c:v>
                </c:pt>
                <c:pt idx="1412">
                  <c:v>6.6032000000000002</c:v>
                </c:pt>
                <c:pt idx="1413">
                  <c:v>6.6033999999999997</c:v>
                </c:pt>
                <c:pt idx="1414">
                  <c:v>6.6135999999999999</c:v>
                </c:pt>
                <c:pt idx="1415">
                  <c:v>6.6094999999999997</c:v>
                </c:pt>
                <c:pt idx="1416">
                  <c:v>6.6119000000000003</c:v>
                </c:pt>
                <c:pt idx="1417">
                  <c:v>6.6177999999999999</c:v>
                </c:pt>
                <c:pt idx="1418">
                  <c:v>6.6150000000000002</c:v>
                </c:pt>
                <c:pt idx="1419">
                  <c:v>6.5936000000000003</c:v>
                </c:pt>
                <c:pt idx="1420">
                  <c:v>6.6203000000000003</c:v>
                </c:pt>
                <c:pt idx="1421">
                  <c:v>6.6276000000000002</c:v>
                </c:pt>
                <c:pt idx="1422">
                  <c:v>6.6105999999999998</c:v>
                </c:pt>
                <c:pt idx="1423">
                  <c:v>6.5755999999999997</c:v>
                </c:pt>
                <c:pt idx="1424">
                  <c:v>6.5671999999999997</c:v>
                </c:pt>
                <c:pt idx="1425">
                  <c:v>6.5727000000000002</c:v>
                </c:pt>
                <c:pt idx="1426">
                  <c:v>6.5655000000000001</c:v>
                </c:pt>
                <c:pt idx="1427">
                  <c:v>6.5460000000000003</c:v>
                </c:pt>
                <c:pt idx="1428">
                  <c:v>6.5294999999999996</c:v>
                </c:pt>
                <c:pt idx="1429">
                  <c:v>6.5084</c:v>
                </c:pt>
                <c:pt idx="1430">
                  <c:v>6.5</c:v>
                </c:pt>
                <c:pt idx="1431">
                  <c:v>6.5191999999999997</c:v>
                </c:pt>
                <c:pt idx="1432">
                  <c:v>6.5248999999999997</c:v>
                </c:pt>
                <c:pt idx="1433">
                  <c:v>6.5228000000000002</c:v>
                </c:pt>
                <c:pt idx="1434">
                  <c:v>6.5244</c:v>
                </c:pt>
                <c:pt idx="1435">
                  <c:v>6.5282</c:v>
                </c:pt>
                <c:pt idx="1436">
                  <c:v>6.5335999999999999</c:v>
                </c:pt>
                <c:pt idx="1437">
                  <c:v>6.5350000000000001</c:v>
                </c:pt>
                <c:pt idx="1438">
                  <c:v>6.5351999999999997</c:v>
                </c:pt>
                <c:pt idx="1439">
                  <c:v>6.5461999999999998</c:v>
                </c:pt>
                <c:pt idx="1440">
                  <c:v>6.5521000000000003</c:v>
                </c:pt>
                <c:pt idx="1441">
                  <c:v>6.5484999999999998</c:v>
                </c:pt>
                <c:pt idx="1442">
                  <c:v>6.5468000000000002</c:v>
                </c:pt>
                <c:pt idx="1443">
                  <c:v>6.5222999999999995</c:v>
                </c:pt>
                <c:pt idx="1444">
                  <c:v>6.5027999999999997</c:v>
                </c:pt>
                <c:pt idx="1445">
                  <c:v>6.5098000000000003</c:v>
                </c:pt>
                <c:pt idx="1446">
                  <c:v>6.5083000000000002</c:v>
                </c:pt>
                <c:pt idx="1447">
                  <c:v>6.5118999999999998</c:v>
                </c:pt>
                <c:pt idx="1448">
                  <c:v>6.5048000000000004</c:v>
                </c:pt>
                <c:pt idx="1449">
                  <c:v>6.4818999999999996</c:v>
                </c:pt>
                <c:pt idx="1450">
                  <c:v>6.4939</c:v>
                </c:pt>
                <c:pt idx="1451">
                  <c:v>6.5118</c:v>
                </c:pt>
                <c:pt idx="1452">
                  <c:v>6.4852999999999996</c:v>
                </c:pt>
                <c:pt idx="1453">
                  <c:v>6.4561000000000002</c:v>
                </c:pt>
                <c:pt idx="1454">
                  <c:v>6.4645000000000001</c:v>
                </c:pt>
                <c:pt idx="1455">
                  <c:v>6.4854000000000003</c:v>
                </c:pt>
                <c:pt idx="1456">
                  <c:v>6.4939</c:v>
                </c:pt>
                <c:pt idx="1457">
                  <c:v>6.5071000000000003</c:v>
                </c:pt>
                <c:pt idx="1458">
                  <c:v>6.5232000000000001</c:v>
                </c:pt>
                <c:pt idx="1459">
                  <c:v>6.5258000000000003</c:v>
                </c:pt>
                <c:pt idx="1460">
                  <c:v>6.5175000000000001</c:v>
                </c:pt>
                <c:pt idx="1461">
                  <c:v>6.4928999999999997</c:v>
                </c:pt>
                <c:pt idx="1462">
                  <c:v>6.4766000000000004</c:v>
                </c:pt>
                <c:pt idx="1463">
                  <c:v>6.4638999999999998</c:v>
                </c:pt>
                <c:pt idx="1464">
                  <c:v>6.4714</c:v>
                </c:pt>
                <c:pt idx="1465">
                  <c:v>6.4719999999999995</c:v>
                </c:pt>
                <c:pt idx="1466">
                  <c:v>6.4854000000000003</c:v>
                </c:pt>
                <c:pt idx="1467">
                  <c:v>6.4821999999999997</c:v>
                </c:pt>
                <c:pt idx="1468">
                  <c:v>6.4865000000000004</c:v>
                </c:pt>
                <c:pt idx="1469">
                  <c:v>6.4790000000000001</c:v>
                </c:pt>
                <c:pt idx="1470">
                  <c:v>6.4691000000000001</c:v>
                </c:pt>
                <c:pt idx="1471">
                  <c:v>6.4740000000000002</c:v>
                </c:pt>
                <c:pt idx="1472">
                  <c:v>6.4847999999999999</c:v>
                </c:pt>
                <c:pt idx="1473">
                  <c:v>6.4927999999999999</c:v>
                </c:pt>
                <c:pt idx="1474">
                  <c:v>6.4859999999999998</c:v>
                </c:pt>
                <c:pt idx="1475">
                  <c:v>6.4840999999999998</c:v>
                </c:pt>
                <c:pt idx="1476">
                  <c:v>6.4686000000000003</c:v>
                </c:pt>
                <c:pt idx="1477">
                  <c:v>6.4817</c:v>
                </c:pt>
                <c:pt idx="1478">
                  <c:v>6.4877000000000002</c:v>
                </c:pt>
                <c:pt idx="1479">
                  <c:v>6.5042999999999997</c:v>
                </c:pt>
                <c:pt idx="1480">
                  <c:v>6.5061999999999998</c:v>
                </c:pt>
                <c:pt idx="1481">
                  <c:v>6.5026999999999999</c:v>
                </c:pt>
                <c:pt idx="1482">
                  <c:v>6.5045000000000002</c:v>
                </c:pt>
                <c:pt idx="1483">
                  <c:v>6.4839000000000002</c:v>
                </c:pt>
                <c:pt idx="1484">
                  <c:v>6.4869000000000003</c:v>
                </c:pt>
                <c:pt idx="1485">
                  <c:v>6.4798</c:v>
                </c:pt>
                <c:pt idx="1486">
                  <c:v>6.5036000000000005</c:v>
                </c:pt>
                <c:pt idx="1487">
                  <c:v>6.5171000000000001</c:v>
                </c:pt>
                <c:pt idx="1488">
                  <c:v>6.5194999999999999</c:v>
                </c:pt>
                <c:pt idx="1489">
                  <c:v>6.5194000000000001</c:v>
                </c:pt>
                <c:pt idx="1490">
                  <c:v>6.5411000000000001</c:v>
                </c:pt>
                <c:pt idx="1491">
                  <c:v>6.5366999999999997</c:v>
                </c:pt>
                <c:pt idx="1492">
                  <c:v>6.5278</c:v>
                </c:pt>
                <c:pt idx="1493">
                  <c:v>6.5486000000000004</c:v>
                </c:pt>
                <c:pt idx="1494">
                  <c:v>6.5560999999999998</c:v>
                </c:pt>
                <c:pt idx="1495">
                  <c:v>6.5490000000000004</c:v>
                </c:pt>
                <c:pt idx="1496">
                  <c:v>6.5475000000000003</c:v>
                </c:pt>
                <c:pt idx="1497">
                  <c:v>6.5784000000000002</c:v>
                </c:pt>
                <c:pt idx="1498">
                  <c:v>6.5626999999999995</c:v>
                </c:pt>
                <c:pt idx="1499">
                  <c:v>6.5644999999999998</c:v>
                </c:pt>
                <c:pt idx="1500">
                  <c:v>6.5617999999999999</c:v>
                </c:pt>
                <c:pt idx="1501">
                  <c:v>6.5663</c:v>
                </c:pt>
                <c:pt idx="1502">
                  <c:v>6.5654000000000003</c:v>
                </c:pt>
                <c:pt idx="1503">
                  <c:v>6.5585000000000004</c:v>
                </c:pt>
                <c:pt idx="1504">
                  <c:v>6.5762</c:v>
                </c:pt>
                <c:pt idx="1505">
                  <c:v>6.5903999999999998</c:v>
                </c:pt>
                <c:pt idx="1506">
                  <c:v>6.5865</c:v>
                </c:pt>
                <c:pt idx="1507">
                  <c:v>6.5869</c:v>
                </c:pt>
                <c:pt idx="1508">
                  <c:v>6.5876999999999999</c:v>
                </c:pt>
                <c:pt idx="1509">
                  <c:v>6.5420999999999996</c:v>
                </c:pt>
                <c:pt idx="1510">
                  <c:v>6.5663</c:v>
                </c:pt>
                <c:pt idx="1511">
                  <c:v>6.5759999999999996</c:v>
                </c:pt>
                <c:pt idx="1512">
                  <c:v>6.5666000000000002</c:v>
                </c:pt>
                <c:pt idx="1513">
                  <c:v>6.5846999999999998</c:v>
                </c:pt>
                <c:pt idx="1514">
                  <c:v>6.6044</c:v>
                </c:pt>
                <c:pt idx="1515">
                  <c:v>6.5972</c:v>
                </c:pt>
                <c:pt idx="1516">
                  <c:v>6.6066000000000003</c:v>
                </c:pt>
                <c:pt idx="1517">
                  <c:v>6.5945</c:v>
                </c:pt>
                <c:pt idx="1518">
                  <c:v>6.5976999999999997</c:v>
                </c:pt>
                <c:pt idx="1519">
                  <c:v>6.5972999999999997</c:v>
                </c:pt>
                <c:pt idx="1520">
                  <c:v>6.5900999999999996</c:v>
                </c:pt>
                <c:pt idx="1521">
                  <c:v>6.5934999999999997</c:v>
                </c:pt>
                <c:pt idx="1522">
                  <c:v>6.5819999999999999</c:v>
                </c:pt>
                <c:pt idx="1523">
                  <c:v>6.5858999999999996</c:v>
                </c:pt>
                <c:pt idx="1524">
                  <c:v>6.6365999999999996</c:v>
                </c:pt>
                <c:pt idx="1525">
                  <c:v>6.6821999999999999</c:v>
                </c:pt>
                <c:pt idx="1526">
                  <c:v>6.6844999999999999</c:v>
                </c:pt>
                <c:pt idx="1527">
                  <c:v>6.6544999999999996</c:v>
                </c:pt>
                <c:pt idx="1528">
                  <c:v>6.6711999999999998</c:v>
                </c:pt>
                <c:pt idx="1529">
                  <c:v>6.6779999999999999</c:v>
                </c:pt>
                <c:pt idx="1530">
                  <c:v>6.6745999999999999</c:v>
                </c:pt>
                <c:pt idx="1531">
                  <c:v>6.6889000000000003</c:v>
                </c:pt>
                <c:pt idx="1532">
                  <c:v>6.6967999999999996</c:v>
                </c:pt>
                <c:pt idx="1533">
                  <c:v>6.7008999999999999</c:v>
                </c:pt>
                <c:pt idx="1534">
                  <c:v>6.7035</c:v>
                </c:pt>
                <c:pt idx="1535">
                  <c:v>6.7053000000000003</c:v>
                </c:pt>
                <c:pt idx="1536">
                  <c:v>6.6967999999999996</c:v>
                </c:pt>
                <c:pt idx="1537">
                  <c:v>6.6898999999999997</c:v>
                </c:pt>
                <c:pt idx="1538">
                  <c:v>6.6924000000000001</c:v>
                </c:pt>
                <c:pt idx="1539">
                  <c:v>6.7103999999999999</c:v>
                </c:pt>
                <c:pt idx="1540">
                  <c:v>6.7107000000000001</c:v>
                </c:pt>
                <c:pt idx="1541">
                  <c:v>6.7104999999999997</c:v>
                </c:pt>
                <c:pt idx="1542">
                  <c:v>6.6784999999999997</c:v>
                </c:pt>
                <c:pt idx="1543">
                  <c:v>6.6768999999999998</c:v>
                </c:pt>
                <c:pt idx="1544">
                  <c:v>6.6825999999999999</c:v>
                </c:pt>
                <c:pt idx="1545">
                  <c:v>6.6882999999999999</c:v>
                </c:pt>
                <c:pt idx="1546">
                  <c:v>6.6798999999999999</c:v>
                </c:pt>
                <c:pt idx="1547">
                  <c:v>6.6715</c:v>
                </c:pt>
                <c:pt idx="1548">
                  <c:v>6.6612</c:v>
                </c:pt>
                <c:pt idx="1549">
                  <c:v>6.6307</c:v>
                </c:pt>
                <c:pt idx="1550">
                  <c:v>6.6459999999999999</c:v>
                </c:pt>
                <c:pt idx="1551">
                  <c:v>6.6326999999999998</c:v>
                </c:pt>
                <c:pt idx="1552">
                  <c:v>6.6436000000000002</c:v>
                </c:pt>
                <c:pt idx="1553">
                  <c:v>6.6464999999999996</c:v>
                </c:pt>
                <c:pt idx="1554">
                  <c:v>6.6660000000000004</c:v>
                </c:pt>
                <c:pt idx="1555">
                  <c:v>6.6684999999999999</c:v>
                </c:pt>
                <c:pt idx="1556">
                  <c:v>6.6618000000000004</c:v>
                </c:pt>
                <c:pt idx="1557">
                  <c:v>6.6426999999999996</c:v>
                </c:pt>
                <c:pt idx="1558">
                  <c:v>6.6428000000000003</c:v>
                </c:pt>
                <c:pt idx="1559">
                  <c:v>6.6520000000000001</c:v>
                </c:pt>
                <c:pt idx="1560">
                  <c:v>6.6466000000000003</c:v>
                </c:pt>
                <c:pt idx="1561">
                  <c:v>6.6303000000000001</c:v>
                </c:pt>
                <c:pt idx="1562">
                  <c:v>6.6353</c:v>
                </c:pt>
                <c:pt idx="1563">
                  <c:v>6.6338999999999997</c:v>
                </c:pt>
                <c:pt idx="1564">
                  <c:v>6.6561000000000003</c:v>
                </c:pt>
                <c:pt idx="1565">
                  <c:v>6.6612</c:v>
                </c:pt>
                <c:pt idx="1566">
                  <c:v>6.6577999999999999</c:v>
                </c:pt>
                <c:pt idx="1567">
                  <c:v>6.6721000000000004</c:v>
                </c:pt>
                <c:pt idx="1568">
                  <c:v>6.6684999999999999</c:v>
                </c:pt>
                <c:pt idx="1569">
                  <c:v>6.6932999999999998</c:v>
                </c:pt>
                <c:pt idx="1570">
                  <c:v>6.6897000000000002</c:v>
                </c:pt>
                <c:pt idx="1571">
                  <c:v>6.694</c:v>
                </c:pt>
                <c:pt idx="1572">
                  <c:v>6.6914999999999996</c:v>
                </c:pt>
                <c:pt idx="1573">
                  <c:v>6.6858000000000004</c:v>
                </c:pt>
                <c:pt idx="1574">
                  <c:v>6.6984000000000004</c:v>
                </c:pt>
                <c:pt idx="1575">
                  <c:v>6.6914999999999996</c:v>
                </c:pt>
                <c:pt idx="1576">
                  <c:v>6.6753</c:v>
                </c:pt>
                <c:pt idx="1577">
                  <c:v>6.6714000000000002</c:v>
                </c:pt>
                <c:pt idx="1578">
                  <c:v>6.6801000000000004</c:v>
                </c:pt>
                <c:pt idx="1579">
                  <c:v>6.6959</c:v>
                </c:pt>
                <c:pt idx="1580">
                  <c:v>6.6851000000000003</c:v>
                </c:pt>
                <c:pt idx="1581">
                  <c:v>6.6905000000000001</c:v>
                </c:pt>
                <c:pt idx="1582">
                  <c:v>6.6673</c:v>
                </c:pt>
                <c:pt idx="1583">
                  <c:v>6.65</c:v>
                </c:pt>
                <c:pt idx="1584">
                  <c:v>6.6536999999999997</c:v>
                </c:pt>
                <c:pt idx="1585">
                  <c:v>6.6660000000000004</c:v>
                </c:pt>
                <c:pt idx="1586">
                  <c:v>6.6820000000000004</c:v>
                </c:pt>
                <c:pt idx="1587">
                  <c:v>6.6699000000000002</c:v>
                </c:pt>
                <c:pt idx="1588">
                  <c:v>6.6824000000000003</c:v>
                </c:pt>
                <c:pt idx="1589">
                  <c:v>6.6794000000000002</c:v>
                </c:pt>
                <c:pt idx="1590">
                  <c:v>6.6832000000000003</c:v>
                </c:pt>
                <c:pt idx="1591">
                  <c:v>6.6840999999999999</c:v>
                </c:pt>
                <c:pt idx="1592">
                  <c:v>6.6840000000000002</c:v>
                </c:pt>
                <c:pt idx="1593">
                  <c:v>6.6711</c:v>
                </c:pt>
                <c:pt idx="1594">
                  <c:v>6.6769999999999996</c:v>
                </c:pt>
                <c:pt idx="1595">
                  <c:v>6.6783000000000001</c:v>
                </c:pt>
                <c:pt idx="1596">
                  <c:v>6.6939000000000002</c:v>
                </c:pt>
                <c:pt idx="1597">
                  <c:v>6.6989999999999998</c:v>
                </c:pt>
                <c:pt idx="1598">
                  <c:v>6.7073</c:v>
                </c:pt>
                <c:pt idx="1599">
                  <c:v>6.7080000000000002</c:v>
                </c:pt>
                <c:pt idx="1600">
                  <c:v>6.7171000000000003</c:v>
                </c:pt>
                <c:pt idx="1601">
                  <c:v>6.7297000000000002</c:v>
                </c:pt>
                <c:pt idx="1602">
                  <c:v>6.7254000000000005</c:v>
                </c:pt>
                <c:pt idx="1603">
                  <c:v>6.7341999999999995</c:v>
                </c:pt>
                <c:pt idx="1604">
                  <c:v>6.7376000000000005</c:v>
                </c:pt>
                <c:pt idx="1605">
                  <c:v>6.7473999999999998</c:v>
                </c:pt>
                <c:pt idx="1606">
                  <c:v>6.7435999999999998</c:v>
                </c:pt>
                <c:pt idx="1607">
                  <c:v>6.7405999999999997</c:v>
                </c:pt>
                <c:pt idx="1608">
                  <c:v>6.7478999999999996</c:v>
                </c:pt>
                <c:pt idx="1609">
                  <c:v>6.7704000000000004</c:v>
                </c:pt>
                <c:pt idx="1610">
                  <c:v>6.7828999999999997</c:v>
                </c:pt>
                <c:pt idx="1611">
                  <c:v>6.7755999999999998</c:v>
                </c:pt>
                <c:pt idx="1612">
                  <c:v>6.7847</c:v>
                </c:pt>
                <c:pt idx="1613">
                  <c:v>6.7952000000000004</c:v>
                </c:pt>
                <c:pt idx="1614">
                  <c:v>6.7847999999999997</c:v>
                </c:pt>
                <c:pt idx="1615">
                  <c:v>6.7777000000000003</c:v>
                </c:pt>
                <c:pt idx="1616">
                  <c:v>6.7732999999999999</c:v>
                </c:pt>
                <c:pt idx="1617">
                  <c:v>6.7679</c:v>
                </c:pt>
                <c:pt idx="1618">
                  <c:v>6.7702</c:v>
                </c:pt>
                <c:pt idx="1619">
                  <c:v>6.7728000000000002</c:v>
                </c:pt>
                <c:pt idx="1620">
                  <c:v>6.7938000000000001</c:v>
                </c:pt>
                <c:pt idx="1621">
                  <c:v>6.7979000000000003</c:v>
                </c:pt>
                <c:pt idx="1622">
                  <c:v>6.8341000000000003</c:v>
                </c:pt>
                <c:pt idx="1623">
                  <c:v>6.8300999999999998</c:v>
                </c:pt>
                <c:pt idx="1624">
                  <c:v>6.8225999999999996</c:v>
                </c:pt>
                <c:pt idx="1625">
                  <c:v>6.8555999999999999</c:v>
                </c:pt>
                <c:pt idx="1626">
                  <c:v>6.8730000000000002</c:v>
                </c:pt>
                <c:pt idx="1627">
                  <c:v>6.8895999999999997</c:v>
                </c:pt>
                <c:pt idx="1628">
                  <c:v>6.9043999999999999</c:v>
                </c:pt>
                <c:pt idx="1629">
                  <c:v>6.9054000000000002</c:v>
                </c:pt>
                <c:pt idx="1630">
                  <c:v>6.9047999999999998</c:v>
                </c:pt>
                <c:pt idx="1631">
                  <c:v>6.9119999999999999</c:v>
                </c:pt>
                <c:pt idx="1632">
                  <c:v>6.9545000000000003</c:v>
                </c:pt>
                <c:pt idx="1633">
                  <c:v>6.9477000000000002</c:v>
                </c:pt>
                <c:pt idx="1634">
                  <c:v>6.9465000000000003</c:v>
                </c:pt>
                <c:pt idx="1635">
                  <c:v>6.9275000000000002</c:v>
                </c:pt>
                <c:pt idx="1636">
                  <c:v>6.9135999999999997</c:v>
                </c:pt>
                <c:pt idx="1637">
                  <c:v>6.9161999999999999</c:v>
                </c:pt>
                <c:pt idx="1638">
                  <c:v>6.8804999999999996</c:v>
                </c:pt>
                <c:pt idx="1639">
                  <c:v>6.8704000000000001</c:v>
                </c:pt>
                <c:pt idx="1640">
                  <c:v>6.8655999999999997</c:v>
                </c:pt>
                <c:pt idx="1641">
                  <c:v>6.8878000000000004</c:v>
                </c:pt>
                <c:pt idx="1642">
                  <c:v>6.8960999999999997</c:v>
                </c:pt>
                <c:pt idx="1643">
                  <c:v>6.9123999999999999</c:v>
                </c:pt>
                <c:pt idx="1644">
                  <c:v>6.9282000000000004</c:v>
                </c:pt>
                <c:pt idx="1645">
                  <c:v>6.9268999999999998</c:v>
                </c:pt>
                <c:pt idx="1646">
                  <c:v>6.9207999999999998</c:v>
                </c:pt>
                <c:pt idx="1647">
                  <c:v>6.9269999999999996</c:v>
                </c:pt>
                <c:pt idx="1648">
                  <c:v>6.9330999999999996</c:v>
                </c:pt>
                <c:pt idx="1649">
                  <c:v>6.9672000000000001</c:v>
                </c:pt>
                <c:pt idx="1650">
                  <c:v>6.9325000000000001</c:v>
                </c:pt>
                <c:pt idx="1651">
                  <c:v>6.9390000000000001</c:v>
                </c:pt>
                <c:pt idx="1652">
                  <c:v>6.9306000000000001</c:v>
                </c:pt>
                <c:pt idx="1653">
                  <c:v>6.9489999999999998</c:v>
                </c:pt>
                <c:pt idx="1654">
                  <c:v>6.9569999999999999</c:v>
                </c:pt>
                <c:pt idx="1655">
                  <c:v>6.9565000000000001</c:v>
                </c:pt>
                <c:pt idx="1656">
                  <c:v>6.9580000000000002</c:v>
                </c:pt>
                <c:pt idx="1657">
                  <c:v>6.9711999999999996</c:v>
                </c:pt>
                <c:pt idx="1658">
                  <c:v>6.9640000000000004</c:v>
                </c:pt>
                <c:pt idx="1659">
                  <c:v>6.9760999999999997</c:v>
                </c:pt>
                <c:pt idx="1660">
                  <c:v>6.9751000000000003</c:v>
                </c:pt>
                <c:pt idx="1661">
                  <c:v>6.9589999999999996</c:v>
                </c:pt>
                <c:pt idx="1662">
                  <c:v>6.8659999999999997</c:v>
                </c:pt>
                <c:pt idx="1663">
                  <c:v>6.7888999999999999</c:v>
                </c:pt>
                <c:pt idx="1664">
                  <c:v>6.8498000000000001</c:v>
                </c:pt>
                <c:pt idx="1665">
                  <c:v>6.8796999999999997</c:v>
                </c:pt>
                <c:pt idx="1666">
                  <c:v>6.9103000000000003</c:v>
                </c:pt>
                <c:pt idx="1667">
                  <c:v>6.8870000000000005</c:v>
                </c:pt>
                <c:pt idx="1668">
                  <c:v>6.8597000000000001</c:v>
                </c:pt>
                <c:pt idx="1669">
                  <c:v>6.843</c:v>
                </c:pt>
                <c:pt idx="1670">
                  <c:v>6.8593999999999999</c:v>
                </c:pt>
                <c:pt idx="1671">
                  <c:v>6.8022999999999998</c:v>
                </c:pt>
                <c:pt idx="1672">
                  <c:v>6.8402000000000003</c:v>
                </c:pt>
                <c:pt idx="1673">
                  <c:v>6.8464</c:v>
                </c:pt>
                <c:pt idx="1674">
                  <c:v>6.8405000000000005</c:v>
                </c:pt>
                <c:pt idx="1675">
                  <c:v>6.8126999999999995</c:v>
                </c:pt>
                <c:pt idx="1676">
                  <c:v>6.8159999999999998</c:v>
                </c:pt>
                <c:pt idx="1677">
                  <c:v>6.8277000000000001</c:v>
                </c:pt>
                <c:pt idx="1678">
                  <c:v>6.8502999999999998</c:v>
                </c:pt>
                <c:pt idx="1679">
                  <c:v>6.8693</c:v>
                </c:pt>
                <c:pt idx="1680">
                  <c:v>6.8632999999999997</c:v>
                </c:pt>
                <c:pt idx="1681">
                  <c:v>6.8274999999999997</c:v>
                </c:pt>
                <c:pt idx="1682">
                  <c:v>6.8309999999999995</c:v>
                </c:pt>
                <c:pt idx="1683">
                  <c:v>6.8101000000000003</c:v>
                </c:pt>
                <c:pt idx="1684">
                  <c:v>6.8025000000000002</c:v>
                </c:pt>
                <c:pt idx="1685">
                  <c:v>6.8002000000000002</c:v>
                </c:pt>
                <c:pt idx="1686">
                  <c:v>6.8352000000000004</c:v>
                </c:pt>
                <c:pt idx="1687">
                  <c:v>6.8422000000000001</c:v>
                </c:pt>
                <c:pt idx="1688">
                  <c:v>6.8636999999999997</c:v>
                </c:pt>
                <c:pt idx="1689">
                  <c:v>6.8634000000000004</c:v>
                </c:pt>
                <c:pt idx="1690">
                  <c:v>6.8741000000000003</c:v>
                </c:pt>
                <c:pt idx="1691">
                  <c:v>6.8601000000000001</c:v>
                </c:pt>
                <c:pt idx="1692">
                  <c:v>6.8451000000000004</c:v>
                </c:pt>
                <c:pt idx="1693">
                  <c:v>6.8493000000000004</c:v>
                </c:pt>
                <c:pt idx="1694">
                  <c:v>6.8507999999999996</c:v>
                </c:pt>
                <c:pt idx="1695">
                  <c:v>6.8575999999999997</c:v>
                </c:pt>
                <c:pt idx="1696">
                  <c:v>6.8635999999999999</c:v>
                </c:pt>
                <c:pt idx="1697">
                  <c:v>6.8573000000000004</c:v>
                </c:pt>
                <c:pt idx="1698">
                  <c:v>6.8494000000000002</c:v>
                </c:pt>
                <c:pt idx="1699">
                  <c:v>6.8544999999999998</c:v>
                </c:pt>
                <c:pt idx="1700">
                  <c:v>6.8619000000000003</c:v>
                </c:pt>
                <c:pt idx="1701">
                  <c:v>6.8554000000000004</c:v>
                </c:pt>
                <c:pt idx="1702">
                  <c:v>6.8715999999999999</c:v>
                </c:pt>
                <c:pt idx="1703">
                  <c:v>6.8852000000000002</c:v>
                </c:pt>
                <c:pt idx="1704">
                  <c:v>6.8967000000000001</c:v>
                </c:pt>
                <c:pt idx="1705">
                  <c:v>6.9010999999999996</c:v>
                </c:pt>
                <c:pt idx="1706">
                  <c:v>6.8937999999999997</c:v>
                </c:pt>
                <c:pt idx="1707">
                  <c:v>6.9161999999999999</c:v>
                </c:pt>
                <c:pt idx="1708">
                  <c:v>6.9046000000000003</c:v>
                </c:pt>
                <c:pt idx="1709">
                  <c:v>6.8949999999999996</c:v>
                </c:pt>
                <c:pt idx="1710">
                  <c:v>6.8963000000000001</c:v>
                </c:pt>
                <c:pt idx="1711">
                  <c:v>6.9005000000000001</c:v>
                </c:pt>
                <c:pt idx="1712">
                  <c:v>6.8476999999999997</c:v>
                </c:pt>
                <c:pt idx="1713">
                  <c:v>6.8703000000000003</c:v>
                </c:pt>
                <c:pt idx="1714">
                  <c:v>6.8864999999999998</c:v>
                </c:pt>
                <c:pt idx="1715">
                  <c:v>6.8888999999999996</c:v>
                </c:pt>
                <c:pt idx="1716">
                  <c:v>6.8723000000000001</c:v>
                </c:pt>
                <c:pt idx="1717">
                  <c:v>6.8636999999999997</c:v>
                </c:pt>
                <c:pt idx="1718">
                  <c:v>6.87</c:v>
                </c:pt>
                <c:pt idx="1719">
                  <c:v>6.8728999999999996</c:v>
                </c:pt>
                <c:pt idx="1720">
                  <c:v>6.8554000000000004</c:v>
                </c:pt>
                <c:pt idx="1721">
                  <c:v>6.8737000000000004</c:v>
                </c:pt>
                <c:pt idx="1722">
                  <c:v>6.8667999999999996</c:v>
                </c:pt>
                <c:pt idx="1723">
                  <c:v>6.8841000000000001</c:v>
                </c:pt>
                <c:pt idx="1724">
                  <c:v>6.8715000000000002</c:v>
                </c:pt>
                <c:pt idx="1725">
                  <c:v>6.8746999999999998</c:v>
                </c:pt>
                <c:pt idx="1726">
                  <c:v>6.8788</c:v>
                </c:pt>
                <c:pt idx="1727">
                  <c:v>6.8825000000000003</c:v>
                </c:pt>
                <c:pt idx="1728">
                  <c:v>6.8894000000000002</c:v>
                </c:pt>
                <c:pt idx="1729">
                  <c:v>6.8967000000000001</c:v>
                </c:pt>
                <c:pt idx="1730">
                  <c:v>6.9055</c:v>
                </c:pt>
                <c:pt idx="1731">
                  <c:v>6.9005999999999998</c:v>
                </c:pt>
                <c:pt idx="1732">
                  <c:v>6.8838999999999997</c:v>
                </c:pt>
                <c:pt idx="1733">
                  <c:v>6.8852000000000002</c:v>
                </c:pt>
                <c:pt idx="1734">
                  <c:v>6.8868</c:v>
                </c:pt>
                <c:pt idx="1735">
                  <c:v>6.8780999999999999</c:v>
                </c:pt>
                <c:pt idx="1736">
                  <c:v>6.8757999999999999</c:v>
                </c:pt>
                <c:pt idx="1737">
                  <c:v>6.8853999999999997</c:v>
                </c:pt>
                <c:pt idx="1738">
                  <c:v>6.8845000000000001</c:v>
                </c:pt>
                <c:pt idx="1739">
                  <c:v>6.8891999999999998</c:v>
                </c:pt>
                <c:pt idx="1740">
                  <c:v>6.8837999999999999</c:v>
                </c:pt>
                <c:pt idx="1741">
                  <c:v>6.8883999999999999</c:v>
                </c:pt>
                <c:pt idx="1742">
                  <c:v>6.8971999999999998</c:v>
                </c:pt>
                <c:pt idx="1743">
                  <c:v>6.9016000000000002</c:v>
                </c:pt>
                <c:pt idx="1744">
                  <c:v>6.8987999999999996</c:v>
                </c:pt>
                <c:pt idx="1745">
                  <c:v>6.8978000000000002</c:v>
                </c:pt>
                <c:pt idx="1746">
                  <c:v>6.8898000000000001</c:v>
                </c:pt>
                <c:pt idx="1747">
                  <c:v>6.8947000000000003</c:v>
                </c:pt>
                <c:pt idx="1748">
                  <c:v>6.8925999999999998</c:v>
                </c:pt>
                <c:pt idx="1749">
                  <c:v>6.9001999999999999</c:v>
                </c:pt>
                <c:pt idx="1750">
                  <c:v>6.9088000000000003</c:v>
                </c:pt>
                <c:pt idx="1751">
                  <c:v>6.9153000000000002</c:v>
                </c:pt>
                <c:pt idx="1752">
                  <c:v>6.9134000000000002</c:v>
                </c:pt>
                <c:pt idx="1753">
                  <c:v>6.9039999999999999</c:v>
                </c:pt>
                <c:pt idx="1754">
                  <c:v>6.8986999999999998</c:v>
                </c:pt>
                <c:pt idx="1755">
                  <c:v>6.8913000000000002</c:v>
                </c:pt>
                <c:pt idx="1756">
                  <c:v>6.8757000000000001</c:v>
                </c:pt>
                <c:pt idx="1757">
                  <c:v>6.8713999999999995</c:v>
                </c:pt>
                <c:pt idx="1758">
                  <c:v>6.8830999999999998</c:v>
                </c:pt>
                <c:pt idx="1759">
                  <c:v>6.8742999999999999</c:v>
                </c:pt>
                <c:pt idx="1760">
                  <c:v>6.8781999999999996</c:v>
                </c:pt>
                <c:pt idx="1761">
                  <c:v>6.8809000000000005</c:v>
                </c:pt>
                <c:pt idx="1762">
                  <c:v>6.8743999999999996</c:v>
                </c:pt>
                <c:pt idx="1763">
                  <c:v>6.8490000000000002</c:v>
                </c:pt>
                <c:pt idx="1764">
                  <c:v>6.8232999999999997</c:v>
                </c:pt>
                <c:pt idx="1765">
                  <c:v>6.8208000000000002</c:v>
                </c:pt>
                <c:pt idx="1766">
                  <c:v>6.8246000000000002</c:v>
                </c:pt>
                <c:pt idx="1767">
                  <c:v>6.7462</c:v>
                </c:pt>
                <c:pt idx="1768">
                  <c:v>6.75</c:v>
                </c:pt>
                <c:pt idx="1769">
                  <c:v>6.7766000000000002</c:v>
                </c:pt>
                <c:pt idx="1770">
                  <c:v>6.7816999999999998</c:v>
                </c:pt>
                <c:pt idx="1771">
                  <c:v>6.7560000000000002</c:v>
                </c:pt>
                <c:pt idx="1772">
                  <c:v>6.7742000000000004</c:v>
                </c:pt>
                <c:pt idx="1773">
                  <c:v>6.7826000000000004</c:v>
                </c:pt>
                <c:pt idx="1774">
                  <c:v>6.7869000000000002</c:v>
                </c:pt>
                <c:pt idx="1775">
                  <c:v>6.7956000000000003</c:v>
                </c:pt>
                <c:pt idx="1776">
                  <c:v>6.7882999999999996</c:v>
                </c:pt>
                <c:pt idx="1777">
                  <c:v>6.7859999999999996</c:v>
                </c:pt>
                <c:pt idx="1778">
                  <c:v>6.8068999999999997</c:v>
                </c:pt>
                <c:pt idx="1779">
                  <c:v>6.8125999999999998</c:v>
                </c:pt>
                <c:pt idx="1780">
                  <c:v>6.8292000000000002</c:v>
                </c:pt>
                <c:pt idx="1781">
                  <c:v>6.8236999999999997</c:v>
                </c:pt>
                <c:pt idx="1782">
                  <c:v>6.8311999999999999</c:v>
                </c:pt>
                <c:pt idx="1783">
                  <c:v>6.8370999999999995</c:v>
                </c:pt>
                <c:pt idx="1784">
                  <c:v>6.8362999999999996</c:v>
                </c:pt>
                <c:pt idx="1785">
                  <c:v>6.8541999999999996</c:v>
                </c:pt>
                <c:pt idx="1786">
                  <c:v>6.8143000000000002</c:v>
                </c:pt>
                <c:pt idx="1787">
                  <c:v>6.8036000000000003</c:v>
                </c:pt>
                <c:pt idx="1788">
                  <c:v>6.7934999999999999</c:v>
                </c:pt>
                <c:pt idx="1789">
                  <c:v>6.7806999999999995</c:v>
                </c:pt>
                <c:pt idx="1790">
                  <c:v>6.7972999999999999</c:v>
                </c:pt>
                <c:pt idx="1791">
                  <c:v>6.8060999999999998</c:v>
                </c:pt>
                <c:pt idx="1792">
                  <c:v>6.8001000000000005</c:v>
                </c:pt>
                <c:pt idx="1793">
                  <c:v>6.8003999999999998</c:v>
                </c:pt>
                <c:pt idx="1794">
                  <c:v>6.8038999999999996</c:v>
                </c:pt>
                <c:pt idx="1795">
                  <c:v>6.806</c:v>
                </c:pt>
                <c:pt idx="1796">
                  <c:v>6.8007999999999997</c:v>
                </c:pt>
                <c:pt idx="1797">
                  <c:v>6.7865000000000002</c:v>
                </c:pt>
                <c:pt idx="1798">
                  <c:v>6.7819000000000003</c:v>
                </c:pt>
                <c:pt idx="1799">
                  <c:v>6.766</c:v>
                </c:pt>
                <c:pt idx="1800">
                  <c:v>6.7637999999999998</c:v>
                </c:pt>
                <c:pt idx="1801">
                  <c:v>6.7498000000000005</c:v>
                </c:pt>
                <c:pt idx="1802">
                  <c:v>6.7594000000000003</c:v>
                </c:pt>
                <c:pt idx="1803">
                  <c:v>6.7561</c:v>
                </c:pt>
                <c:pt idx="1804">
                  <c:v>6.7571000000000003</c:v>
                </c:pt>
                <c:pt idx="1805">
                  <c:v>6.7495000000000003</c:v>
                </c:pt>
                <c:pt idx="1806">
                  <c:v>6.7587999999999999</c:v>
                </c:pt>
                <c:pt idx="1807">
                  <c:v>6.7431000000000001</c:v>
                </c:pt>
                <c:pt idx="1808">
                  <c:v>6.7439999999999998</c:v>
                </c:pt>
                <c:pt idx="1809">
                  <c:v>6.7370000000000001</c:v>
                </c:pt>
                <c:pt idx="1810">
                  <c:v>6.7271000000000001</c:v>
                </c:pt>
                <c:pt idx="1811">
                  <c:v>6.7298999999999998</c:v>
                </c:pt>
                <c:pt idx="1812">
                  <c:v>6.7298</c:v>
                </c:pt>
                <c:pt idx="1813">
                  <c:v>6.7294999999999998</c:v>
                </c:pt>
                <c:pt idx="1814">
                  <c:v>6.7351000000000001</c:v>
                </c:pt>
                <c:pt idx="1815">
                  <c:v>6.7313000000000001</c:v>
                </c:pt>
                <c:pt idx="1816">
                  <c:v>6.7119999999999997</c:v>
                </c:pt>
                <c:pt idx="1817">
                  <c:v>6.6920999999999999</c:v>
                </c:pt>
                <c:pt idx="1818">
                  <c:v>6.6666999999999996</c:v>
                </c:pt>
                <c:pt idx="1819">
                  <c:v>6.6765999999999996</c:v>
                </c:pt>
                <c:pt idx="1820">
                  <c:v>6.6899999999999995</c:v>
                </c:pt>
                <c:pt idx="1821">
                  <c:v>6.6962999999999999</c:v>
                </c:pt>
                <c:pt idx="1822">
                  <c:v>6.6882999999999999</c:v>
                </c:pt>
                <c:pt idx="1823">
                  <c:v>6.6841999999999997</c:v>
                </c:pt>
                <c:pt idx="1824">
                  <c:v>6.6826999999999996</c:v>
                </c:pt>
                <c:pt idx="1825">
                  <c:v>6.6713000000000005</c:v>
                </c:pt>
                <c:pt idx="1826">
                  <c:v>6.6684000000000001</c:v>
                </c:pt>
                <c:pt idx="1827">
                  <c:v>6.6627000000000001</c:v>
                </c:pt>
                <c:pt idx="1828">
                  <c:v>6.6609999999999996</c:v>
                </c:pt>
                <c:pt idx="1829">
                  <c:v>6.6436999999999999</c:v>
                </c:pt>
                <c:pt idx="1830">
                  <c:v>6.6185</c:v>
                </c:pt>
                <c:pt idx="1831">
                  <c:v>6.6082000000000001</c:v>
                </c:pt>
                <c:pt idx="1832">
                  <c:v>6.5991</c:v>
                </c:pt>
                <c:pt idx="1833">
                  <c:v>6.5966000000000005</c:v>
                </c:pt>
                <c:pt idx="1834">
                  <c:v>6.5612000000000004</c:v>
                </c:pt>
                <c:pt idx="1835">
                  <c:v>6.5293000000000001</c:v>
                </c:pt>
                <c:pt idx="1836">
                  <c:v>6.5407999999999999</c:v>
                </c:pt>
                <c:pt idx="1837">
                  <c:v>6.5407999999999999</c:v>
                </c:pt>
                <c:pt idx="1838">
                  <c:v>6.4865000000000004</c:v>
                </c:pt>
                <c:pt idx="1839">
                  <c:v>6.4943</c:v>
                </c:pt>
                <c:pt idx="1840">
                  <c:v>6.5388000000000002</c:v>
                </c:pt>
                <c:pt idx="1841">
                  <c:v>6.5359999999999996</c:v>
                </c:pt>
                <c:pt idx="1842">
                  <c:v>6.5476999999999999</c:v>
                </c:pt>
                <c:pt idx="1843">
                  <c:v>6.5427999999999997</c:v>
                </c:pt>
                <c:pt idx="1844">
                  <c:v>6.5479000000000003</c:v>
                </c:pt>
                <c:pt idx="1845">
                  <c:v>6.5751999999999997</c:v>
                </c:pt>
                <c:pt idx="1846">
                  <c:v>6.5838999999999999</c:v>
                </c:pt>
                <c:pt idx="1847">
                  <c:v>6.5862999999999996</c:v>
                </c:pt>
                <c:pt idx="1848">
                  <c:v>6.5686</c:v>
                </c:pt>
                <c:pt idx="1849">
                  <c:v>6.5793999999999997</c:v>
                </c:pt>
                <c:pt idx="1850">
                  <c:v>6.6124000000000001</c:v>
                </c:pt>
                <c:pt idx="1851">
                  <c:v>6.6284000000000001</c:v>
                </c:pt>
                <c:pt idx="1852">
                  <c:v>6.6398000000000001</c:v>
                </c:pt>
                <c:pt idx="1853">
                  <c:v>6.6543000000000001</c:v>
                </c:pt>
                <c:pt idx="1854">
                  <c:v>6.6467999999999998</c:v>
                </c:pt>
                <c:pt idx="1855">
                  <c:v>6.6729000000000003</c:v>
                </c:pt>
                <c:pt idx="1856">
                  <c:v>6.6664000000000003</c:v>
                </c:pt>
                <c:pt idx="1857">
                  <c:v>6.6486999999999998</c:v>
                </c:pt>
                <c:pt idx="1858">
                  <c:v>6.6543000000000001</c:v>
                </c:pt>
                <c:pt idx="1859">
                  <c:v>6.6505000000000001</c:v>
                </c:pt>
                <c:pt idx="1860">
                  <c:v>6.6154000000000002</c:v>
                </c:pt>
                <c:pt idx="1861">
                  <c:v>6.5667</c:v>
                </c:pt>
                <c:pt idx="1862">
                  <c:v>6.5736999999999997</c:v>
                </c:pt>
                <c:pt idx="1863">
                  <c:v>6.5783000000000005</c:v>
                </c:pt>
                <c:pt idx="1864">
                  <c:v>6.5682999999999998</c:v>
                </c:pt>
                <c:pt idx="1865">
                  <c:v>6.5829000000000004</c:v>
                </c:pt>
                <c:pt idx="1866">
                  <c:v>6.6063000000000001</c:v>
                </c:pt>
                <c:pt idx="1867">
                  <c:v>6.6208</c:v>
                </c:pt>
                <c:pt idx="1868">
                  <c:v>6.6055999999999999</c:v>
                </c:pt>
                <c:pt idx="1869">
                  <c:v>6.6230000000000002</c:v>
                </c:pt>
                <c:pt idx="1870">
                  <c:v>6.6368999999999998</c:v>
                </c:pt>
                <c:pt idx="1871">
                  <c:v>6.6428000000000003</c:v>
                </c:pt>
                <c:pt idx="1872">
                  <c:v>6.6376999999999997</c:v>
                </c:pt>
                <c:pt idx="1873">
                  <c:v>6.6535000000000002</c:v>
                </c:pt>
                <c:pt idx="1874">
                  <c:v>6.6478999999999999</c:v>
                </c:pt>
                <c:pt idx="1875">
                  <c:v>6.6368999999999998</c:v>
                </c:pt>
                <c:pt idx="1876">
                  <c:v>6.6323999999999996</c:v>
                </c:pt>
                <c:pt idx="1877">
                  <c:v>6.609</c:v>
                </c:pt>
                <c:pt idx="1878">
                  <c:v>6.6067999999999998</c:v>
                </c:pt>
                <c:pt idx="1879">
                  <c:v>6.6364999999999998</c:v>
                </c:pt>
                <c:pt idx="1880">
                  <c:v>6.6250999999999998</c:v>
                </c:pt>
                <c:pt idx="1881">
                  <c:v>6.641</c:v>
                </c:pt>
                <c:pt idx="1882">
                  <c:v>6.6322000000000001</c:v>
                </c:pt>
                <c:pt idx="1883">
                  <c:v>6.6479999999999997</c:v>
                </c:pt>
                <c:pt idx="1884">
                  <c:v>6.6618000000000004</c:v>
                </c:pt>
                <c:pt idx="1885">
                  <c:v>6.6570999999999998</c:v>
                </c:pt>
                <c:pt idx="1886">
                  <c:v>6.6367000000000003</c:v>
                </c:pt>
                <c:pt idx="1887">
                  <c:v>6.6326999999999998</c:v>
                </c:pt>
                <c:pt idx="1888">
                  <c:v>6.633</c:v>
                </c:pt>
                <c:pt idx="1889">
                  <c:v>6.6364999999999998</c:v>
                </c:pt>
                <c:pt idx="1890">
                  <c:v>6.6471</c:v>
                </c:pt>
                <c:pt idx="1891">
                  <c:v>6.6271000000000004</c:v>
                </c:pt>
                <c:pt idx="1892">
                  <c:v>6.5967000000000002</c:v>
                </c:pt>
                <c:pt idx="1893">
                  <c:v>6.5789999999999997</c:v>
                </c:pt>
                <c:pt idx="1894">
                  <c:v>6.5880999999999998</c:v>
                </c:pt>
                <c:pt idx="1895">
                  <c:v>6.5975000000000001</c:v>
                </c:pt>
                <c:pt idx="1896">
                  <c:v>6.6082000000000001</c:v>
                </c:pt>
                <c:pt idx="1897">
                  <c:v>6.6120000000000001</c:v>
                </c:pt>
                <c:pt idx="1898">
                  <c:v>6.6112000000000002</c:v>
                </c:pt>
                <c:pt idx="1899">
                  <c:v>6.5983999999999998</c:v>
                </c:pt>
                <c:pt idx="1900">
                  <c:v>6.6185999999999998</c:v>
                </c:pt>
                <c:pt idx="1901">
                  <c:v>6.6181000000000001</c:v>
                </c:pt>
                <c:pt idx="1902">
                  <c:v>6.6178999999999997</c:v>
                </c:pt>
                <c:pt idx="1903">
                  <c:v>6.6249000000000002</c:v>
                </c:pt>
                <c:pt idx="1904">
                  <c:v>6.6238000000000001</c:v>
                </c:pt>
                <c:pt idx="1905">
                  <c:v>6.6218000000000004</c:v>
                </c:pt>
                <c:pt idx="1906">
                  <c:v>6.6279000000000003</c:v>
                </c:pt>
                <c:pt idx="1907">
                  <c:v>6.6139999999999999</c:v>
                </c:pt>
                <c:pt idx="1908">
                  <c:v>6.6068999999999996</c:v>
                </c:pt>
                <c:pt idx="1909">
                  <c:v>6.6059999999999999</c:v>
                </c:pt>
                <c:pt idx="1910">
                  <c:v>6.6088000000000005</c:v>
                </c:pt>
                <c:pt idx="1911">
                  <c:v>6.6062000000000003</c:v>
                </c:pt>
                <c:pt idx="1912">
                  <c:v>6.5646000000000004</c:v>
                </c:pt>
                <c:pt idx="1913">
                  <c:v>6.5663999999999998</c:v>
                </c:pt>
                <c:pt idx="1914">
                  <c:v>6.5670000000000002</c:v>
                </c:pt>
                <c:pt idx="1915">
                  <c:v>6.5545</c:v>
                </c:pt>
                <c:pt idx="1916">
                  <c:v>6.5415000000000001</c:v>
                </c:pt>
                <c:pt idx="1917">
                  <c:v>6.5553999999999997</c:v>
                </c:pt>
                <c:pt idx="1918">
                  <c:v>6.5308999999999999</c:v>
                </c:pt>
                <c:pt idx="1919">
                  <c:v>6.5143000000000004</c:v>
                </c:pt>
                <c:pt idx="1920">
                  <c:v>6.5163000000000002</c:v>
                </c:pt>
                <c:pt idx="1921">
                  <c:v>6.5015000000000001</c:v>
                </c:pt>
                <c:pt idx="1922">
                  <c:v>6.4957000000000003</c:v>
                </c:pt>
                <c:pt idx="1923">
                  <c:v>6.492</c:v>
                </c:pt>
                <c:pt idx="1924">
                  <c:v>6.4785000000000004</c:v>
                </c:pt>
                <c:pt idx="1925">
                  <c:v>6.4972000000000003</c:v>
                </c:pt>
                <c:pt idx="1926">
                  <c:v>6.5350000000000001</c:v>
                </c:pt>
                <c:pt idx="1927">
                  <c:v>6.5229999999999997</c:v>
                </c:pt>
                <c:pt idx="1928">
                  <c:v>6.4907000000000004</c:v>
                </c:pt>
                <c:pt idx="1929">
                  <c:v>6.4611000000000001</c:v>
                </c:pt>
                <c:pt idx="1930">
                  <c:v>6.4305000000000003</c:v>
                </c:pt>
                <c:pt idx="1931">
                  <c:v>6.4368999999999996</c:v>
                </c:pt>
                <c:pt idx="1932">
                  <c:v>6.4325999999999999</c:v>
                </c:pt>
                <c:pt idx="1933">
                  <c:v>6.4215</c:v>
                </c:pt>
                <c:pt idx="1934">
                  <c:v>6.4004000000000003</c:v>
                </c:pt>
                <c:pt idx="1935">
                  <c:v>6.4028999999999998</c:v>
                </c:pt>
                <c:pt idx="1936">
                  <c:v>6.3986999999999998</c:v>
                </c:pt>
                <c:pt idx="1937">
                  <c:v>6.3494999999999999</c:v>
                </c:pt>
                <c:pt idx="1938">
                  <c:v>6.3295000000000003</c:v>
                </c:pt>
                <c:pt idx="1939">
                  <c:v>6.3262999999999998</c:v>
                </c:pt>
                <c:pt idx="1940">
                  <c:v>6.3380999999999998</c:v>
                </c:pt>
                <c:pt idx="1941">
                  <c:v>6.3281000000000001</c:v>
                </c:pt>
                <c:pt idx="1942">
                  <c:v>6.2984999999999998</c:v>
                </c:pt>
                <c:pt idx="1943">
                  <c:v>6.2912999999999997</c:v>
                </c:pt>
                <c:pt idx="1944">
                  <c:v>6.3131000000000004</c:v>
                </c:pt>
                <c:pt idx="1945">
                  <c:v>6.3117999999999999</c:v>
                </c:pt>
                <c:pt idx="1946">
                  <c:v>6.2819000000000003</c:v>
                </c:pt>
                <c:pt idx="1947">
                  <c:v>6.3197999999999999</c:v>
                </c:pt>
                <c:pt idx="1948">
                  <c:v>6.3646000000000003</c:v>
                </c:pt>
                <c:pt idx="1949">
                  <c:v>6.3114999999999997</c:v>
                </c:pt>
                <c:pt idx="1950">
                  <c:v>6.3236999999999997</c:v>
                </c:pt>
                <c:pt idx="1951">
                  <c:v>6.3338000000000001</c:v>
                </c:pt>
                <c:pt idx="1952">
                  <c:v>6.3125999999999998</c:v>
                </c:pt>
                <c:pt idx="1953">
                  <c:v>6.2823000000000002</c:v>
                </c:pt>
                <c:pt idx="1954">
                  <c:v>6.2987000000000002</c:v>
                </c:pt>
                <c:pt idx="1955">
                  <c:v>6.3053999999999997</c:v>
                </c:pt>
                <c:pt idx="1956">
                  <c:v>6.3405000000000005</c:v>
                </c:pt>
                <c:pt idx="1957">
                  <c:v>6.3376000000000001</c:v>
                </c:pt>
                <c:pt idx="1958">
                  <c:v>6.3342999999999998</c:v>
                </c:pt>
                <c:pt idx="1959">
                  <c:v>6.3262</c:v>
                </c:pt>
                <c:pt idx="1960">
                  <c:v>6.2946</c:v>
                </c:pt>
                <c:pt idx="1961">
                  <c:v>6.3263999999999996</c:v>
                </c:pt>
                <c:pt idx="1962">
                  <c:v>6.3311000000000002</c:v>
                </c:pt>
                <c:pt idx="1963">
                  <c:v>6.3475000000000001</c:v>
                </c:pt>
                <c:pt idx="1964">
                  <c:v>6.3407</c:v>
                </c:pt>
                <c:pt idx="1965">
                  <c:v>6.3349000000000002</c:v>
                </c:pt>
                <c:pt idx="1966">
                  <c:v>6.3105000000000002</c:v>
                </c:pt>
                <c:pt idx="1967">
                  <c:v>6.3198999999999996</c:v>
                </c:pt>
                <c:pt idx="1968">
                  <c:v>6.3433999999999999</c:v>
                </c:pt>
                <c:pt idx="1969">
                  <c:v>6.3306000000000004</c:v>
                </c:pt>
                <c:pt idx="1970">
                  <c:v>6.3247</c:v>
                </c:pt>
                <c:pt idx="1971">
                  <c:v>6.3266999999999998</c:v>
                </c:pt>
                <c:pt idx="1972">
                  <c:v>6.3071000000000002</c:v>
                </c:pt>
                <c:pt idx="1973">
                  <c:v>6.3295000000000003</c:v>
                </c:pt>
                <c:pt idx="1974">
                  <c:v>6.3263999999999996</c:v>
                </c:pt>
                <c:pt idx="1975">
                  <c:v>6.3192000000000004</c:v>
                </c:pt>
                <c:pt idx="1976">
                  <c:v>6.3334999999999999</c:v>
                </c:pt>
                <c:pt idx="1977">
                  <c:v>6.3044000000000002</c:v>
                </c:pt>
                <c:pt idx="1978">
                  <c:v>6.3395000000000001</c:v>
                </c:pt>
                <c:pt idx="1979">
                  <c:v>6.3132000000000001</c:v>
                </c:pt>
                <c:pt idx="1980">
                  <c:v>6.2539999999999996</c:v>
                </c:pt>
                <c:pt idx="1981">
                  <c:v>6.2682000000000002</c:v>
                </c:pt>
                <c:pt idx="1982">
                  <c:v>6.2857000000000003</c:v>
                </c:pt>
                <c:pt idx="1983">
                  <c:v>6.2716000000000003</c:v>
                </c:pt>
                <c:pt idx="1984">
                  <c:v>6.2634999999999996</c:v>
                </c:pt>
                <c:pt idx="1985">
                  <c:v>6.2691999999999997</c:v>
                </c:pt>
                <c:pt idx="1986">
                  <c:v>6.2733999999999996</c:v>
                </c:pt>
                <c:pt idx="1987">
                  <c:v>6.2866999999999997</c:v>
                </c:pt>
                <c:pt idx="1988">
                  <c:v>6.2920999999999996</c:v>
                </c:pt>
                <c:pt idx="1989">
                  <c:v>6.3121999999999998</c:v>
                </c:pt>
                <c:pt idx="1990">
                  <c:v>6.3037999999999998</c:v>
                </c:pt>
                <c:pt idx="1991">
                  <c:v>6.2770000000000001</c:v>
                </c:pt>
                <c:pt idx="1992">
                  <c:v>6.2736999999999998</c:v>
                </c:pt>
                <c:pt idx="1993">
                  <c:v>6.2778</c:v>
                </c:pt>
                <c:pt idx="1994">
                  <c:v>6.2722999999999995</c:v>
                </c:pt>
                <c:pt idx="1995">
                  <c:v>6.2664999999999997</c:v>
                </c:pt>
                <c:pt idx="1996">
                  <c:v>6.282</c:v>
                </c:pt>
                <c:pt idx="1997">
                  <c:v>6.2709999999999999</c:v>
                </c:pt>
                <c:pt idx="1998">
                  <c:v>6.2773000000000003</c:v>
                </c:pt>
                <c:pt idx="1999">
                  <c:v>6.2794999999999996</c:v>
                </c:pt>
                <c:pt idx="2000">
                  <c:v>6.3075000000000001</c:v>
                </c:pt>
                <c:pt idx="2001">
                  <c:v>6.2967000000000004</c:v>
                </c:pt>
                <c:pt idx="2002">
                  <c:v>6.3223000000000003</c:v>
                </c:pt>
                <c:pt idx="2003">
                  <c:v>6.3268000000000004</c:v>
                </c:pt>
                <c:pt idx="2004">
                  <c:v>6.3185000000000002</c:v>
                </c:pt>
                <c:pt idx="2005">
                  <c:v>6.3156999999999996</c:v>
                </c:pt>
                <c:pt idx="2006">
                  <c:v>6.3381999999999996</c:v>
                </c:pt>
                <c:pt idx="2007">
                  <c:v>6.3746999999999998</c:v>
                </c:pt>
                <c:pt idx="2008">
                  <c:v>6.3441999999999998</c:v>
                </c:pt>
                <c:pt idx="2009">
                  <c:v>6.3563999999999998</c:v>
                </c:pt>
                <c:pt idx="2010">
                  <c:v>6.3597999999999999</c:v>
                </c:pt>
                <c:pt idx="2011">
                  <c:v>6.3662000000000001</c:v>
                </c:pt>
                <c:pt idx="2012">
                  <c:v>6.3646000000000003</c:v>
                </c:pt>
                <c:pt idx="2013">
                  <c:v>6.3297999999999996</c:v>
                </c:pt>
                <c:pt idx="2014">
                  <c:v>6.3334000000000001</c:v>
                </c:pt>
                <c:pt idx="2015">
                  <c:v>6.3369</c:v>
                </c:pt>
                <c:pt idx="2016">
                  <c:v>6.3669000000000002</c:v>
                </c:pt>
                <c:pt idx="2017">
                  <c:v>6.3506</c:v>
                </c:pt>
                <c:pt idx="2018">
                  <c:v>6.3577000000000004</c:v>
                </c:pt>
                <c:pt idx="2019">
                  <c:v>6.3647999999999998</c:v>
                </c:pt>
                <c:pt idx="2020">
                  <c:v>6.3579999999999997</c:v>
                </c:pt>
                <c:pt idx="2021">
                  <c:v>6.3516000000000004</c:v>
                </c:pt>
                <c:pt idx="2022">
                  <c:v>6.3780000000000001</c:v>
                </c:pt>
                <c:pt idx="2023">
                  <c:v>6.3764000000000003</c:v>
                </c:pt>
                <c:pt idx="2024">
                  <c:v>6.3886000000000003</c:v>
                </c:pt>
                <c:pt idx="2025">
                  <c:v>6.3970000000000002</c:v>
                </c:pt>
                <c:pt idx="2026">
                  <c:v>6.4238999999999997</c:v>
                </c:pt>
                <c:pt idx="2027">
                  <c:v>6.4005999999999998</c:v>
                </c:pt>
                <c:pt idx="2028">
                  <c:v>6.4093999999999998</c:v>
                </c:pt>
                <c:pt idx="2029">
                  <c:v>6.4131</c:v>
                </c:pt>
                <c:pt idx="2030">
                  <c:v>6.4055</c:v>
                </c:pt>
                <c:pt idx="2031">
                  <c:v>6.3967000000000001</c:v>
                </c:pt>
                <c:pt idx="2032">
                  <c:v>6.3776000000000002</c:v>
                </c:pt>
                <c:pt idx="2033">
                  <c:v>6.3895999999999997</c:v>
                </c:pt>
                <c:pt idx="2034">
                  <c:v>6.3993000000000002</c:v>
                </c:pt>
                <c:pt idx="2035">
                  <c:v>6.3982000000000001</c:v>
                </c:pt>
                <c:pt idx="2036">
                  <c:v>6.4054000000000002</c:v>
                </c:pt>
                <c:pt idx="2037">
                  <c:v>6.3888999999999996</c:v>
                </c:pt>
                <c:pt idx="2038">
                  <c:v>6.4173999999999998</c:v>
                </c:pt>
                <c:pt idx="2039">
                  <c:v>6.4367000000000001</c:v>
                </c:pt>
                <c:pt idx="2040">
                  <c:v>6.4546999999999999</c:v>
                </c:pt>
                <c:pt idx="2041">
                  <c:v>6.4771999999999998</c:v>
                </c:pt>
                <c:pt idx="2042">
                  <c:v>6.4810999999999996</c:v>
                </c:pt>
                <c:pt idx="2043">
                  <c:v>6.5000999999999998</c:v>
                </c:pt>
                <c:pt idx="2044">
                  <c:v>6.5087000000000002</c:v>
                </c:pt>
                <c:pt idx="2045">
                  <c:v>6.5415000000000001</c:v>
                </c:pt>
                <c:pt idx="2046">
                  <c:v>6.5819999999999999</c:v>
                </c:pt>
                <c:pt idx="2047">
                  <c:v>6.6180000000000003</c:v>
                </c:pt>
                <c:pt idx="2048">
                  <c:v>6.6360999999999999</c:v>
                </c:pt>
                <c:pt idx="2049">
                  <c:v>6.6356999999999999</c:v>
                </c:pt>
                <c:pt idx="2050">
                  <c:v>6.6876999999999995</c:v>
                </c:pt>
                <c:pt idx="2051">
                  <c:v>6.6658999999999997</c:v>
                </c:pt>
                <c:pt idx="2052">
                  <c:v>6.6433</c:v>
                </c:pt>
                <c:pt idx="2053">
                  <c:v>6.6582999999999997</c:v>
                </c:pt>
                <c:pt idx="2054">
                  <c:v>6.6638000000000002</c:v>
                </c:pt>
                <c:pt idx="2055">
                  <c:v>6.6233000000000004</c:v>
                </c:pt>
                <c:pt idx="2056">
                  <c:v>6.6505999999999998</c:v>
                </c:pt>
                <c:pt idx="2057">
                  <c:v>6.7233999999999998</c:v>
                </c:pt>
                <c:pt idx="2058">
                  <c:v>6.6934000000000005</c:v>
                </c:pt>
                <c:pt idx="2059">
                  <c:v>6.7112999999999996</c:v>
                </c:pt>
                <c:pt idx="2060">
                  <c:v>6.7033000000000005</c:v>
                </c:pt>
                <c:pt idx="2061">
                  <c:v>6.7219999999999995</c:v>
                </c:pt>
                <c:pt idx="2062">
                  <c:v>6.7455999999999996</c:v>
                </c:pt>
                <c:pt idx="2063">
                  <c:v>6.7915000000000001</c:v>
                </c:pt>
                <c:pt idx="2064">
                  <c:v>6.7808999999999999</c:v>
                </c:pt>
                <c:pt idx="2065">
                  <c:v>6.8055000000000003</c:v>
                </c:pt>
                <c:pt idx="2066">
                  <c:v>6.8109000000000002</c:v>
                </c:pt>
                <c:pt idx="2067">
                  <c:v>6.7606999999999999</c:v>
                </c:pt>
                <c:pt idx="2068">
                  <c:v>6.8263999999999996</c:v>
                </c:pt>
                <c:pt idx="2069">
                  <c:v>6.8178000000000001</c:v>
                </c:pt>
                <c:pt idx="2070">
                  <c:v>6.8266</c:v>
                </c:pt>
                <c:pt idx="2071">
                  <c:v>6.8052999999999999</c:v>
                </c:pt>
                <c:pt idx="2072">
                  <c:v>6.8243</c:v>
                </c:pt>
                <c:pt idx="2073">
                  <c:v>6.8812999999999995</c:v>
                </c:pt>
                <c:pt idx="2074">
                  <c:v>6.8460999999999999</c:v>
                </c:pt>
                <c:pt idx="2075">
                  <c:v>6.8655999999999997</c:v>
                </c:pt>
                <c:pt idx="2076">
                  <c:v>6.8205999999999998</c:v>
                </c:pt>
                <c:pt idx="2077">
                  <c:v>6.8251999999999997</c:v>
                </c:pt>
                <c:pt idx="2078">
                  <c:v>6.8460000000000001</c:v>
                </c:pt>
                <c:pt idx="2079">
                  <c:v>6.8692000000000002</c:v>
                </c:pt>
                <c:pt idx="2080">
                  <c:v>6.899</c:v>
                </c:pt>
                <c:pt idx="2081">
                  <c:v>6.8995999999999995</c:v>
                </c:pt>
                <c:pt idx="2082">
                  <c:v>6.9470999999999998</c:v>
                </c:pt>
                <c:pt idx="2083">
                  <c:v>6.8628</c:v>
                </c:pt>
                <c:pt idx="2084">
                  <c:v>6.8368000000000002</c:v>
                </c:pt>
                <c:pt idx="2085">
                  <c:v>6.8353000000000002</c:v>
                </c:pt>
                <c:pt idx="2086">
                  <c:v>6.8285</c:v>
                </c:pt>
                <c:pt idx="2087">
                  <c:v>6.8475000000000001</c:v>
                </c:pt>
                <c:pt idx="2088">
                  <c:v>6.8939000000000004</c:v>
                </c:pt>
                <c:pt idx="2089">
                  <c:v>6.8056999999999999</c:v>
                </c:pt>
                <c:pt idx="2090">
                  <c:v>6.7935999999999996</c:v>
                </c:pt>
                <c:pt idx="2091">
                  <c:v>6.8009000000000004</c:v>
                </c:pt>
                <c:pt idx="2092">
                  <c:v>6.8217999999999996</c:v>
                </c:pt>
                <c:pt idx="2093">
                  <c:v>6.8677000000000001</c:v>
                </c:pt>
                <c:pt idx="2094">
                  <c:v>6.8459000000000003</c:v>
                </c:pt>
                <c:pt idx="2095">
                  <c:v>6.8350999999999997</c:v>
                </c:pt>
                <c:pt idx="2096">
                  <c:v>6.8494999999999999</c:v>
                </c:pt>
                <c:pt idx="2097">
                  <c:v>6.8422000000000001</c:v>
                </c:pt>
                <c:pt idx="2098">
                  <c:v>6.8448000000000002</c:v>
                </c:pt>
                <c:pt idx="2099">
                  <c:v>6.8690999999999995</c:v>
                </c:pt>
                <c:pt idx="2100">
                  <c:v>6.8690999999999995</c:v>
                </c:pt>
                <c:pt idx="2101">
                  <c:v>6.8751999999999995</c:v>
                </c:pt>
                <c:pt idx="2102">
                  <c:v>6.8356000000000003</c:v>
                </c:pt>
                <c:pt idx="2103">
                  <c:v>6.8451000000000004</c:v>
                </c:pt>
                <c:pt idx="2104">
                  <c:v>6.8745000000000003</c:v>
                </c:pt>
                <c:pt idx="2105">
                  <c:v>6.8704000000000001</c:v>
                </c:pt>
                <c:pt idx="2106">
                  <c:v>6.8612000000000002</c:v>
                </c:pt>
                <c:pt idx="2107">
                  <c:v>6.8513000000000002</c:v>
                </c:pt>
                <c:pt idx="2108">
                  <c:v>6.8354999999999997</c:v>
                </c:pt>
                <c:pt idx="2109">
                  <c:v>6.8493000000000004</c:v>
                </c:pt>
                <c:pt idx="2110">
                  <c:v>6.8681999999999999</c:v>
                </c:pt>
                <c:pt idx="2111">
                  <c:v>6.8685999999999998</c:v>
                </c:pt>
                <c:pt idx="2112">
                  <c:v>6.8792999999999997</c:v>
                </c:pt>
                <c:pt idx="2113">
                  <c:v>6.8879000000000001</c:v>
                </c:pt>
                <c:pt idx="2114">
                  <c:v>6.8761000000000001</c:v>
                </c:pt>
                <c:pt idx="2115">
                  <c:v>6.8879000000000001</c:v>
                </c:pt>
                <c:pt idx="2116">
                  <c:v>6.8856000000000002</c:v>
                </c:pt>
                <c:pt idx="2117">
                  <c:v>6.8895999999999997</c:v>
                </c:pt>
                <c:pt idx="2118">
                  <c:v>6.8962000000000003</c:v>
                </c:pt>
                <c:pt idx="2119">
                  <c:v>6.8949999999999996</c:v>
                </c:pt>
                <c:pt idx="2120">
                  <c:v>6.9207999999999998</c:v>
                </c:pt>
                <c:pt idx="2121">
                  <c:v>6.9165999999999999</c:v>
                </c:pt>
                <c:pt idx="2122">
                  <c:v>6.9242999999999997</c:v>
                </c:pt>
                <c:pt idx="2123">
                  <c:v>6.8786000000000005</c:v>
                </c:pt>
                <c:pt idx="2124">
                  <c:v>6.9183000000000003</c:v>
                </c:pt>
                <c:pt idx="2125">
                  <c:v>6.923</c:v>
                </c:pt>
                <c:pt idx="2126">
                  <c:v>6.9132999999999996</c:v>
                </c:pt>
                <c:pt idx="2127">
                  <c:v>6.9303999999999997</c:v>
                </c:pt>
                <c:pt idx="2128">
                  <c:v>6.9394999999999998</c:v>
                </c:pt>
                <c:pt idx="2129">
                  <c:v>6.9345999999999997</c:v>
                </c:pt>
                <c:pt idx="2130">
                  <c:v>6.9371999999999998</c:v>
                </c:pt>
                <c:pt idx="2131">
                  <c:v>6.9385000000000003</c:v>
                </c:pt>
                <c:pt idx="2132">
                  <c:v>6.9442000000000004</c:v>
                </c:pt>
                <c:pt idx="2133">
                  <c:v>6.9565999999999999</c:v>
                </c:pt>
                <c:pt idx="2134">
                  <c:v>6.9527999999999999</c:v>
                </c:pt>
                <c:pt idx="2135">
                  <c:v>6.9752000000000001</c:v>
                </c:pt>
                <c:pt idx="2136">
                  <c:v>6.9695999999999998</c:v>
                </c:pt>
                <c:pt idx="2137">
                  <c:v>6.9745999999999997</c:v>
                </c:pt>
                <c:pt idx="2138">
                  <c:v>6.9170999999999996</c:v>
                </c:pt>
                <c:pt idx="2139">
                  <c:v>6.8981000000000003</c:v>
                </c:pt>
                <c:pt idx="2140">
                  <c:v>6.9127999999999998</c:v>
                </c:pt>
                <c:pt idx="2141">
                  <c:v>6.9238999999999997</c:v>
                </c:pt>
                <c:pt idx="2142">
                  <c:v>6.9180000000000001</c:v>
                </c:pt>
                <c:pt idx="2143">
                  <c:v>6.9411000000000005</c:v>
                </c:pt>
                <c:pt idx="2144">
                  <c:v>6.9480000000000004</c:v>
                </c:pt>
                <c:pt idx="2145">
                  <c:v>6.9642999999999997</c:v>
                </c:pt>
                <c:pt idx="2146">
                  <c:v>6.9466000000000001</c:v>
                </c:pt>
                <c:pt idx="2147">
                  <c:v>6.9437999999999995</c:v>
                </c:pt>
                <c:pt idx="2148">
                  <c:v>6.9272</c:v>
                </c:pt>
                <c:pt idx="2149">
                  <c:v>6.9206000000000003</c:v>
                </c:pt>
                <c:pt idx="2150">
                  <c:v>6.9337999999999997</c:v>
                </c:pt>
                <c:pt idx="2151">
                  <c:v>6.9440999999999997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2F-496D-8F01-C745D36F3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224480"/>
        <c:axId val="399225040"/>
      </c:lineChart>
      <c:lineChart>
        <c:grouping val="standard"/>
        <c:varyColors val="0"/>
        <c:ser>
          <c:idx val="1"/>
          <c:order val="1"/>
          <c:tx>
            <c:strRef>
              <c:f>Hoja1!$I$9</c:f>
              <c:strCache>
                <c:ptCount val="1"/>
                <c:pt idx="0">
                  <c:v>DXY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Hoja1!$G$2787:$G$4938</c:f>
              <c:numCache>
                <c:formatCode>m/d/yyyy</c:formatCode>
                <c:ptCount val="2152"/>
                <c:pt idx="0">
                  <c:v>40413</c:v>
                </c:pt>
                <c:pt idx="1">
                  <c:v>40414</c:v>
                </c:pt>
                <c:pt idx="2">
                  <c:v>40415</c:v>
                </c:pt>
                <c:pt idx="3">
                  <c:v>40416</c:v>
                </c:pt>
                <c:pt idx="4">
                  <c:v>40417</c:v>
                </c:pt>
                <c:pt idx="5">
                  <c:v>40420</c:v>
                </c:pt>
                <c:pt idx="6">
                  <c:v>40421</c:v>
                </c:pt>
                <c:pt idx="7">
                  <c:v>40422</c:v>
                </c:pt>
                <c:pt idx="8">
                  <c:v>40423</c:v>
                </c:pt>
                <c:pt idx="9">
                  <c:v>40424</c:v>
                </c:pt>
                <c:pt idx="10">
                  <c:v>40427</c:v>
                </c:pt>
                <c:pt idx="11">
                  <c:v>40428</c:v>
                </c:pt>
                <c:pt idx="12">
                  <c:v>40429</c:v>
                </c:pt>
                <c:pt idx="13">
                  <c:v>40430</c:v>
                </c:pt>
                <c:pt idx="14">
                  <c:v>40431</c:v>
                </c:pt>
                <c:pt idx="15">
                  <c:v>40434</c:v>
                </c:pt>
                <c:pt idx="16">
                  <c:v>40435</c:v>
                </c:pt>
                <c:pt idx="17">
                  <c:v>40436</c:v>
                </c:pt>
                <c:pt idx="18">
                  <c:v>40437</c:v>
                </c:pt>
                <c:pt idx="19">
                  <c:v>40438</c:v>
                </c:pt>
                <c:pt idx="20">
                  <c:v>40441</c:v>
                </c:pt>
                <c:pt idx="21">
                  <c:v>40442</c:v>
                </c:pt>
                <c:pt idx="22">
                  <c:v>40443</c:v>
                </c:pt>
                <c:pt idx="23">
                  <c:v>40444</c:v>
                </c:pt>
                <c:pt idx="24">
                  <c:v>40445</c:v>
                </c:pt>
                <c:pt idx="25">
                  <c:v>40448</c:v>
                </c:pt>
                <c:pt idx="26">
                  <c:v>40449</c:v>
                </c:pt>
                <c:pt idx="27">
                  <c:v>40450</c:v>
                </c:pt>
                <c:pt idx="28">
                  <c:v>40451</c:v>
                </c:pt>
                <c:pt idx="29">
                  <c:v>40452</c:v>
                </c:pt>
                <c:pt idx="30">
                  <c:v>40455</c:v>
                </c:pt>
                <c:pt idx="31">
                  <c:v>40456</c:v>
                </c:pt>
                <c:pt idx="32">
                  <c:v>40457</c:v>
                </c:pt>
                <c:pt idx="33">
                  <c:v>40458</c:v>
                </c:pt>
                <c:pt idx="34">
                  <c:v>40459</c:v>
                </c:pt>
                <c:pt idx="35">
                  <c:v>40462</c:v>
                </c:pt>
                <c:pt idx="36">
                  <c:v>40463</c:v>
                </c:pt>
                <c:pt idx="37">
                  <c:v>40464</c:v>
                </c:pt>
                <c:pt idx="38">
                  <c:v>40465</c:v>
                </c:pt>
                <c:pt idx="39">
                  <c:v>40466</c:v>
                </c:pt>
                <c:pt idx="40">
                  <c:v>40469</c:v>
                </c:pt>
                <c:pt idx="41">
                  <c:v>40470</c:v>
                </c:pt>
                <c:pt idx="42">
                  <c:v>40471</c:v>
                </c:pt>
                <c:pt idx="43">
                  <c:v>40472</c:v>
                </c:pt>
                <c:pt idx="44">
                  <c:v>40473</c:v>
                </c:pt>
                <c:pt idx="45">
                  <c:v>40476</c:v>
                </c:pt>
                <c:pt idx="46">
                  <c:v>40477</c:v>
                </c:pt>
                <c:pt idx="47">
                  <c:v>40478</c:v>
                </c:pt>
                <c:pt idx="48">
                  <c:v>40479</c:v>
                </c:pt>
                <c:pt idx="49">
                  <c:v>40480</c:v>
                </c:pt>
                <c:pt idx="50">
                  <c:v>40483</c:v>
                </c:pt>
                <c:pt idx="51">
                  <c:v>40484</c:v>
                </c:pt>
                <c:pt idx="52">
                  <c:v>40485</c:v>
                </c:pt>
                <c:pt idx="53">
                  <c:v>40486</c:v>
                </c:pt>
                <c:pt idx="54">
                  <c:v>40487</c:v>
                </c:pt>
                <c:pt idx="55">
                  <c:v>40490</c:v>
                </c:pt>
                <c:pt idx="56">
                  <c:v>40491</c:v>
                </c:pt>
                <c:pt idx="57">
                  <c:v>40492</c:v>
                </c:pt>
                <c:pt idx="58">
                  <c:v>40493</c:v>
                </c:pt>
                <c:pt idx="59">
                  <c:v>40494</c:v>
                </c:pt>
                <c:pt idx="60">
                  <c:v>40497</c:v>
                </c:pt>
                <c:pt idx="61">
                  <c:v>40498</c:v>
                </c:pt>
                <c:pt idx="62">
                  <c:v>40499</c:v>
                </c:pt>
                <c:pt idx="63">
                  <c:v>40500</c:v>
                </c:pt>
                <c:pt idx="64">
                  <c:v>40501</c:v>
                </c:pt>
                <c:pt idx="65">
                  <c:v>40504</c:v>
                </c:pt>
                <c:pt idx="66">
                  <c:v>40505</c:v>
                </c:pt>
                <c:pt idx="67">
                  <c:v>40506</c:v>
                </c:pt>
                <c:pt idx="68">
                  <c:v>40507</c:v>
                </c:pt>
                <c:pt idx="69">
                  <c:v>40508</c:v>
                </c:pt>
                <c:pt idx="70">
                  <c:v>40511</c:v>
                </c:pt>
                <c:pt idx="71">
                  <c:v>40512</c:v>
                </c:pt>
                <c:pt idx="72">
                  <c:v>40513</c:v>
                </c:pt>
                <c:pt idx="73">
                  <c:v>40514</c:v>
                </c:pt>
                <c:pt idx="74">
                  <c:v>40515</c:v>
                </c:pt>
                <c:pt idx="75">
                  <c:v>40518</c:v>
                </c:pt>
                <c:pt idx="76">
                  <c:v>40519</c:v>
                </c:pt>
                <c:pt idx="77">
                  <c:v>40520</c:v>
                </c:pt>
                <c:pt idx="78">
                  <c:v>40521</c:v>
                </c:pt>
                <c:pt idx="79">
                  <c:v>40522</c:v>
                </c:pt>
                <c:pt idx="80">
                  <c:v>40525</c:v>
                </c:pt>
                <c:pt idx="81">
                  <c:v>40526</c:v>
                </c:pt>
                <c:pt idx="82">
                  <c:v>40527</c:v>
                </c:pt>
                <c:pt idx="83">
                  <c:v>40528</c:v>
                </c:pt>
                <c:pt idx="84">
                  <c:v>40529</c:v>
                </c:pt>
                <c:pt idx="85">
                  <c:v>40532</c:v>
                </c:pt>
                <c:pt idx="86">
                  <c:v>40533</c:v>
                </c:pt>
                <c:pt idx="87">
                  <c:v>40534</c:v>
                </c:pt>
                <c:pt idx="88">
                  <c:v>40535</c:v>
                </c:pt>
                <c:pt idx="89">
                  <c:v>40536</c:v>
                </c:pt>
                <c:pt idx="90">
                  <c:v>40539</c:v>
                </c:pt>
                <c:pt idx="91">
                  <c:v>40540</c:v>
                </c:pt>
                <c:pt idx="92">
                  <c:v>40541</c:v>
                </c:pt>
                <c:pt idx="93">
                  <c:v>40542</c:v>
                </c:pt>
                <c:pt idx="94">
                  <c:v>40543</c:v>
                </c:pt>
                <c:pt idx="95">
                  <c:v>40546</c:v>
                </c:pt>
                <c:pt idx="96">
                  <c:v>40547</c:v>
                </c:pt>
                <c:pt idx="97">
                  <c:v>40548</c:v>
                </c:pt>
                <c:pt idx="98">
                  <c:v>40549</c:v>
                </c:pt>
                <c:pt idx="99">
                  <c:v>40550</c:v>
                </c:pt>
                <c:pt idx="100">
                  <c:v>40553</c:v>
                </c:pt>
                <c:pt idx="101">
                  <c:v>40554</c:v>
                </c:pt>
                <c:pt idx="102">
                  <c:v>40555</c:v>
                </c:pt>
                <c:pt idx="103">
                  <c:v>40556</c:v>
                </c:pt>
                <c:pt idx="104">
                  <c:v>40557</c:v>
                </c:pt>
                <c:pt idx="105">
                  <c:v>40560</c:v>
                </c:pt>
                <c:pt idx="106">
                  <c:v>40561</c:v>
                </c:pt>
                <c:pt idx="107">
                  <c:v>40562</c:v>
                </c:pt>
                <c:pt idx="108">
                  <c:v>40563</c:v>
                </c:pt>
                <c:pt idx="109">
                  <c:v>40564</c:v>
                </c:pt>
                <c:pt idx="110">
                  <c:v>40567</c:v>
                </c:pt>
                <c:pt idx="111">
                  <c:v>40568</c:v>
                </c:pt>
                <c:pt idx="112">
                  <c:v>40569</c:v>
                </c:pt>
                <c:pt idx="113">
                  <c:v>40570</c:v>
                </c:pt>
                <c:pt idx="114">
                  <c:v>40571</c:v>
                </c:pt>
                <c:pt idx="115">
                  <c:v>40574</c:v>
                </c:pt>
                <c:pt idx="116">
                  <c:v>40575</c:v>
                </c:pt>
                <c:pt idx="117">
                  <c:v>40576</c:v>
                </c:pt>
                <c:pt idx="118">
                  <c:v>40577</c:v>
                </c:pt>
                <c:pt idx="119">
                  <c:v>40578</c:v>
                </c:pt>
                <c:pt idx="120">
                  <c:v>40581</c:v>
                </c:pt>
                <c:pt idx="121">
                  <c:v>40582</c:v>
                </c:pt>
                <c:pt idx="122">
                  <c:v>40583</c:v>
                </c:pt>
                <c:pt idx="123">
                  <c:v>40584</c:v>
                </c:pt>
                <c:pt idx="124">
                  <c:v>40585</c:v>
                </c:pt>
                <c:pt idx="125">
                  <c:v>40588</c:v>
                </c:pt>
                <c:pt idx="126">
                  <c:v>40589</c:v>
                </c:pt>
                <c:pt idx="127">
                  <c:v>40590</c:v>
                </c:pt>
                <c:pt idx="128">
                  <c:v>40591</c:v>
                </c:pt>
                <c:pt idx="129">
                  <c:v>40592</c:v>
                </c:pt>
                <c:pt idx="130">
                  <c:v>40595</c:v>
                </c:pt>
                <c:pt idx="131">
                  <c:v>40596</c:v>
                </c:pt>
                <c:pt idx="132">
                  <c:v>40597</c:v>
                </c:pt>
                <c:pt idx="133">
                  <c:v>40598</c:v>
                </c:pt>
                <c:pt idx="134">
                  <c:v>40599</c:v>
                </c:pt>
                <c:pt idx="135">
                  <c:v>40602</c:v>
                </c:pt>
                <c:pt idx="136">
                  <c:v>40603</c:v>
                </c:pt>
                <c:pt idx="137">
                  <c:v>40604</c:v>
                </c:pt>
                <c:pt idx="138">
                  <c:v>40605</c:v>
                </c:pt>
                <c:pt idx="139">
                  <c:v>40606</c:v>
                </c:pt>
                <c:pt idx="140">
                  <c:v>40609</c:v>
                </c:pt>
                <c:pt idx="141">
                  <c:v>40610</c:v>
                </c:pt>
                <c:pt idx="142">
                  <c:v>40611</c:v>
                </c:pt>
                <c:pt idx="143">
                  <c:v>40612</c:v>
                </c:pt>
                <c:pt idx="144">
                  <c:v>40613</c:v>
                </c:pt>
                <c:pt idx="145">
                  <c:v>40616</c:v>
                </c:pt>
                <c:pt idx="146">
                  <c:v>40617</c:v>
                </c:pt>
                <c:pt idx="147">
                  <c:v>40618</c:v>
                </c:pt>
                <c:pt idx="148">
                  <c:v>40619</c:v>
                </c:pt>
                <c:pt idx="149">
                  <c:v>40620</c:v>
                </c:pt>
                <c:pt idx="150">
                  <c:v>40623</c:v>
                </c:pt>
                <c:pt idx="151">
                  <c:v>40624</c:v>
                </c:pt>
                <c:pt idx="152">
                  <c:v>40625</c:v>
                </c:pt>
                <c:pt idx="153">
                  <c:v>40626</c:v>
                </c:pt>
                <c:pt idx="154">
                  <c:v>40627</c:v>
                </c:pt>
                <c:pt idx="155">
                  <c:v>40630</c:v>
                </c:pt>
                <c:pt idx="156">
                  <c:v>40631</c:v>
                </c:pt>
                <c:pt idx="157">
                  <c:v>40632</c:v>
                </c:pt>
                <c:pt idx="158">
                  <c:v>40633</c:v>
                </c:pt>
                <c:pt idx="159">
                  <c:v>40634</c:v>
                </c:pt>
                <c:pt idx="160">
                  <c:v>40637</c:v>
                </c:pt>
                <c:pt idx="161">
                  <c:v>40638</c:v>
                </c:pt>
                <c:pt idx="162">
                  <c:v>40639</c:v>
                </c:pt>
                <c:pt idx="163">
                  <c:v>40640</c:v>
                </c:pt>
                <c:pt idx="164">
                  <c:v>40641</c:v>
                </c:pt>
                <c:pt idx="165">
                  <c:v>40644</c:v>
                </c:pt>
                <c:pt idx="166">
                  <c:v>40645</c:v>
                </c:pt>
                <c:pt idx="167">
                  <c:v>40646</c:v>
                </c:pt>
                <c:pt idx="168">
                  <c:v>40647</c:v>
                </c:pt>
                <c:pt idx="169">
                  <c:v>40648</c:v>
                </c:pt>
                <c:pt idx="170">
                  <c:v>40651</c:v>
                </c:pt>
                <c:pt idx="171">
                  <c:v>40652</c:v>
                </c:pt>
                <c:pt idx="172">
                  <c:v>40653</c:v>
                </c:pt>
                <c:pt idx="173">
                  <c:v>40654</c:v>
                </c:pt>
                <c:pt idx="174">
                  <c:v>40655</c:v>
                </c:pt>
                <c:pt idx="175">
                  <c:v>40658</c:v>
                </c:pt>
                <c:pt idx="176">
                  <c:v>40659</c:v>
                </c:pt>
                <c:pt idx="177">
                  <c:v>40660</c:v>
                </c:pt>
                <c:pt idx="178">
                  <c:v>40661</c:v>
                </c:pt>
                <c:pt idx="179">
                  <c:v>40662</c:v>
                </c:pt>
                <c:pt idx="180">
                  <c:v>40665</c:v>
                </c:pt>
                <c:pt idx="181">
                  <c:v>40666</c:v>
                </c:pt>
                <c:pt idx="182">
                  <c:v>40667</c:v>
                </c:pt>
                <c:pt idx="183">
                  <c:v>40668</c:v>
                </c:pt>
                <c:pt idx="184">
                  <c:v>40669</c:v>
                </c:pt>
                <c:pt idx="185">
                  <c:v>40672</c:v>
                </c:pt>
                <c:pt idx="186">
                  <c:v>40673</c:v>
                </c:pt>
                <c:pt idx="187">
                  <c:v>40674</c:v>
                </c:pt>
                <c:pt idx="188">
                  <c:v>40675</c:v>
                </c:pt>
                <c:pt idx="189">
                  <c:v>40676</c:v>
                </c:pt>
                <c:pt idx="190">
                  <c:v>40679</c:v>
                </c:pt>
                <c:pt idx="191">
                  <c:v>40680</c:v>
                </c:pt>
                <c:pt idx="192">
                  <c:v>40681</c:v>
                </c:pt>
                <c:pt idx="193">
                  <c:v>40682</c:v>
                </c:pt>
                <c:pt idx="194">
                  <c:v>40683</c:v>
                </c:pt>
                <c:pt idx="195">
                  <c:v>40686</c:v>
                </c:pt>
                <c:pt idx="196">
                  <c:v>40687</c:v>
                </c:pt>
                <c:pt idx="197">
                  <c:v>40688</c:v>
                </c:pt>
                <c:pt idx="198">
                  <c:v>40689</c:v>
                </c:pt>
                <c:pt idx="199">
                  <c:v>40690</c:v>
                </c:pt>
                <c:pt idx="200">
                  <c:v>40693</c:v>
                </c:pt>
                <c:pt idx="201">
                  <c:v>40694</c:v>
                </c:pt>
                <c:pt idx="202">
                  <c:v>40695</c:v>
                </c:pt>
                <c:pt idx="203">
                  <c:v>40696</c:v>
                </c:pt>
                <c:pt idx="204">
                  <c:v>40697</c:v>
                </c:pt>
                <c:pt idx="205">
                  <c:v>40700</c:v>
                </c:pt>
                <c:pt idx="206">
                  <c:v>40701</c:v>
                </c:pt>
                <c:pt idx="207">
                  <c:v>40702</c:v>
                </c:pt>
                <c:pt idx="208">
                  <c:v>40703</c:v>
                </c:pt>
                <c:pt idx="209">
                  <c:v>40704</c:v>
                </c:pt>
                <c:pt idx="210">
                  <c:v>40707</c:v>
                </c:pt>
                <c:pt idx="211">
                  <c:v>40708</c:v>
                </c:pt>
                <c:pt idx="212">
                  <c:v>40709</c:v>
                </c:pt>
                <c:pt idx="213">
                  <c:v>40710</c:v>
                </c:pt>
                <c:pt idx="214">
                  <c:v>40711</c:v>
                </c:pt>
                <c:pt idx="215">
                  <c:v>40714</c:v>
                </c:pt>
                <c:pt idx="216">
                  <c:v>40715</c:v>
                </c:pt>
                <c:pt idx="217">
                  <c:v>40716</c:v>
                </c:pt>
                <c:pt idx="218">
                  <c:v>40717</c:v>
                </c:pt>
                <c:pt idx="219">
                  <c:v>40718</c:v>
                </c:pt>
                <c:pt idx="220">
                  <c:v>40721</c:v>
                </c:pt>
                <c:pt idx="221">
                  <c:v>40722</c:v>
                </c:pt>
                <c:pt idx="222">
                  <c:v>40723</c:v>
                </c:pt>
                <c:pt idx="223">
                  <c:v>40724</c:v>
                </c:pt>
                <c:pt idx="224">
                  <c:v>40725</c:v>
                </c:pt>
                <c:pt idx="225">
                  <c:v>40728</c:v>
                </c:pt>
                <c:pt idx="226">
                  <c:v>40729</c:v>
                </c:pt>
                <c:pt idx="227">
                  <c:v>40730</c:v>
                </c:pt>
                <c:pt idx="228">
                  <c:v>40731</c:v>
                </c:pt>
                <c:pt idx="229">
                  <c:v>40732</c:v>
                </c:pt>
                <c:pt idx="230">
                  <c:v>40735</c:v>
                </c:pt>
                <c:pt idx="231">
                  <c:v>40736</c:v>
                </c:pt>
                <c:pt idx="232">
                  <c:v>40737</c:v>
                </c:pt>
                <c:pt idx="233">
                  <c:v>40738</c:v>
                </c:pt>
                <c:pt idx="234">
                  <c:v>40739</c:v>
                </c:pt>
                <c:pt idx="235">
                  <c:v>40742</c:v>
                </c:pt>
                <c:pt idx="236">
                  <c:v>40743</c:v>
                </c:pt>
                <c:pt idx="237">
                  <c:v>40744</c:v>
                </c:pt>
                <c:pt idx="238">
                  <c:v>40745</c:v>
                </c:pt>
                <c:pt idx="239">
                  <c:v>40746</c:v>
                </c:pt>
                <c:pt idx="240">
                  <c:v>40749</c:v>
                </c:pt>
                <c:pt idx="241">
                  <c:v>40750</c:v>
                </c:pt>
                <c:pt idx="242">
                  <c:v>40751</c:v>
                </c:pt>
                <c:pt idx="243">
                  <c:v>40752</c:v>
                </c:pt>
                <c:pt idx="244">
                  <c:v>40753</c:v>
                </c:pt>
                <c:pt idx="245">
                  <c:v>40756</c:v>
                </c:pt>
                <c:pt idx="246">
                  <c:v>40757</c:v>
                </c:pt>
                <c:pt idx="247">
                  <c:v>40758</c:v>
                </c:pt>
                <c:pt idx="248">
                  <c:v>40759</c:v>
                </c:pt>
                <c:pt idx="249">
                  <c:v>40760</c:v>
                </c:pt>
                <c:pt idx="250">
                  <c:v>40763</c:v>
                </c:pt>
                <c:pt idx="251">
                  <c:v>40764</c:v>
                </c:pt>
                <c:pt idx="252">
                  <c:v>40765</c:v>
                </c:pt>
                <c:pt idx="253">
                  <c:v>40766</c:v>
                </c:pt>
                <c:pt idx="254">
                  <c:v>40767</c:v>
                </c:pt>
                <c:pt idx="255">
                  <c:v>40770</c:v>
                </c:pt>
                <c:pt idx="256">
                  <c:v>40771</c:v>
                </c:pt>
                <c:pt idx="257">
                  <c:v>40772</c:v>
                </c:pt>
                <c:pt idx="258">
                  <c:v>40773</c:v>
                </c:pt>
                <c:pt idx="259">
                  <c:v>40774</c:v>
                </c:pt>
                <c:pt idx="260">
                  <c:v>40777</c:v>
                </c:pt>
                <c:pt idx="261">
                  <c:v>40778</c:v>
                </c:pt>
                <c:pt idx="262">
                  <c:v>40779</c:v>
                </c:pt>
                <c:pt idx="263">
                  <c:v>40780</c:v>
                </c:pt>
                <c:pt idx="264">
                  <c:v>40781</c:v>
                </c:pt>
                <c:pt idx="265">
                  <c:v>40784</c:v>
                </c:pt>
                <c:pt idx="266">
                  <c:v>40785</c:v>
                </c:pt>
                <c:pt idx="267">
                  <c:v>40786</c:v>
                </c:pt>
                <c:pt idx="268">
                  <c:v>40787</c:v>
                </c:pt>
                <c:pt idx="269">
                  <c:v>40788</c:v>
                </c:pt>
                <c:pt idx="270">
                  <c:v>40791</c:v>
                </c:pt>
                <c:pt idx="271">
                  <c:v>40792</c:v>
                </c:pt>
                <c:pt idx="272">
                  <c:v>40793</c:v>
                </c:pt>
                <c:pt idx="273">
                  <c:v>40794</c:v>
                </c:pt>
                <c:pt idx="274">
                  <c:v>40795</c:v>
                </c:pt>
                <c:pt idx="275">
                  <c:v>40798</c:v>
                </c:pt>
                <c:pt idx="276">
                  <c:v>40799</c:v>
                </c:pt>
                <c:pt idx="277">
                  <c:v>40800</c:v>
                </c:pt>
                <c:pt idx="278">
                  <c:v>40801</c:v>
                </c:pt>
                <c:pt idx="279">
                  <c:v>40802</c:v>
                </c:pt>
                <c:pt idx="280">
                  <c:v>40805</c:v>
                </c:pt>
                <c:pt idx="281">
                  <c:v>40806</c:v>
                </c:pt>
                <c:pt idx="282">
                  <c:v>40807</c:v>
                </c:pt>
                <c:pt idx="283">
                  <c:v>40808</c:v>
                </c:pt>
                <c:pt idx="284">
                  <c:v>40809</c:v>
                </c:pt>
                <c:pt idx="285">
                  <c:v>40812</c:v>
                </c:pt>
                <c:pt idx="286">
                  <c:v>40813</c:v>
                </c:pt>
                <c:pt idx="287">
                  <c:v>40814</c:v>
                </c:pt>
                <c:pt idx="288">
                  <c:v>40815</c:v>
                </c:pt>
                <c:pt idx="289">
                  <c:v>40816</c:v>
                </c:pt>
                <c:pt idx="290">
                  <c:v>40819</c:v>
                </c:pt>
                <c:pt idx="291">
                  <c:v>40820</c:v>
                </c:pt>
                <c:pt idx="292">
                  <c:v>40821</c:v>
                </c:pt>
                <c:pt idx="293">
                  <c:v>40822</c:v>
                </c:pt>
                <c:pt idx="294">
                  <c:v>40823</c:v>
                </c:pt>
                <c:pt idx="295">
                  <c:v>40826</c:v>
                </c:pt>
                <c:pt idx="296">
                  <c:v>40827</c:v>
                </c:pt>
                <c:pt idx="297">
                  <c:v>40828</c:v>
                </c:pt>
                <c:pt idx="298">
                  <c:v>40829</c:v>
                </c:pt>
                <c:pt idx="299">
                  <c:v>40830</c:v>
                </c:pt>
                <c:pt idx="300">
                  <c:v>40833</c:v>
                </c:pt>
                <c:pt idx="301">
                  <c:v>40834</c:v>
                </c:pt>
                <c:pt idx="302">
                  <c:v>40835</c:v>
                </c:pt>
                <c:pt idx="303">
                  <c:v>40836</c:v>
                </c:pt>
                <c:pt idx="304">
                  <c:v>40837</c:v>
                </c:pt>
                <c:pt idx="305">
                  <c:v>40840</c:v>
                </c:pt>
                <c:pt idx="306">
                  <c:v>40841</c:v>
                </c:pt>
                <c:pt idx="307">
                  <c:v>40842</c:v>
                </c:pt>
                <c:pt idx="308">
                  <c:v>40843</c:v>
                </c:pt>
                <c:pt idx="309">
                  <c:v>40844</c:v>
                </c:pt>
                <c:pt idx="310">
                  <c:v>40847</c:v>
                </c:pt>
                <c:pt idx="311">
                  <c:v>40848</c:v>
                </c:pt>
                <c:pt idx="312">
                  <c:v>40849</c:v>
                </c:pt>
                <c:pt idx="313">
                  <c:v>40850</c:v>
                </c:pt>
                <c:pt idx="314">
                  <c:v>40851</c:v>
                </c:pt>
                <c:pt idx="315">
                  <c:v>40854</c:v>
                </c:pt>
                <c:pt idx="316">
                  <c:v>40855</c:v>
                </c:pt>
                <c:pt idx="317">
                  <c:v>40856</c:v>
                </c:pt>
                <c:pt idx="318">
                  <c:v>40857</c:v>
                </c:pt>
                <c:pt idx="319">
                  <c:v>40858</c:v>
                </c:pt>
                <c:pt idx="320">
                  <c:v>40861</c:v>
                </c:pt>
                <c:pt idx="321">
                  <c:v>40862</c:v>
                </c:pt>
                <c:pt idx="322">
                  <c:v>40863</c:v>
                </c:pt>
                <c:pt idx="323">
                  <c:v>40864</c:v>
                </c:pt>
                <c:pt idx="324">
                  <c:v>40865</c:v>
                </c:pt>
                <c:pt idx="325">
                  <c:v>40868</c:v>
                </c:pt>
                <c:pt idx="326">
                  <c:v>40869</c:v>
                </c:pt>
                <c:pt idx="327">
                  <c:v>40870</c:v>
                </c:pt>
                <c:pt idx="328">
                  <c:v>40871</c:v>
                </c:pt>
                <c:pt idx="329">
                  <c:v>40872</c:v>
                </c:pt>
                <c:pt idx="330">
                  <c:v>40875</c:v>
                </c:pt>
                <c:pt idx="331">
                  <c:v>40876</c:v>
                </c:pt>
                <c:pt idx="332">
                  <c:v>40877</c:v>
                </c:pt>
                <c:pt idx="333">
                  <c:v>40878</c:v>
                </c:pt>
                <c:pt idx="334">
                  <c:v>40879</c:v>
                </c:pt>
                <c:pt idx="335">
                  <c:v>40882</c:v>
                </c:pt>
                <c:pt idx="336">
                  <c:v>40883</c:v>
                </c:pt>
                <c:pt idx="337">
                  <c:v>40884</c:v>
                </c:pt>
                <c:pt idx="338">
                  <c:v>40885</c:v>
                </c:pt>
                <c:pt idx="339">
                  <c:v>40886</c:v>
                </c:pt>
                <c:pt idx="340">
                  <c:v>40889</c:v>
                </c:pt>
                <c:pt idx="341">
                  <c:v>40890</c:v>
                </c:pt>
                <c:pt idx="342">
                  <c:v>40891</c:v>
                </c:pt>
                <c:pt idx="343">
                  <c:v>40892</c:v>
                </c:pt>
                <c:pt idx="344">
                  <c:v>40893</c:v>
                </c:pt>
                <c:pt idx="345">
                  <c:v>40896</c:v>
                </c:pt>
                <c:pt idx="346">
                  <c:v>40897</c:v>
                </c:pt>
                <c:pt idx="347">
                  <c:v>40898</c:v>
                </c:pt>
                <c:pt idx="348">
                  <c:v>40899</c:v>
                </c:pt>
                <c:pt idx="349">
                  <c:v>40900</c:v>
                </c:pt>
                <c:pt idx="350">
                  <c:v>40903</c:v>
                </c:pt>
                <c:pt idx="351">
                  <c:v>40904</c:v>
                </c:pt>
                <c:pt idx="352">
                  <c:v>40905</c:v>
                </c:pt>
                <c:pt idx="353">
                  <c:v>40906</c:v>
                </c:pt>
                <c:pt idx="354">
                  <c:v>40907</c:v>
                </c:pt>
                <c:pt idx="355">
                  <c:v>40910</c:v>
                </c:pt>
                <c:pt idx="356">
                  <c:v>40911</c:v>
                </c:pt>
                <c:pt idx="357">
                  <c:v>40912</c:v>
                </c:pt>
                <c:pt idx="358">
                  <c:v>40913</c:v>
                </c:pt>
                <c:pt idx="359">
                  <c:v>40914</c:v>
                </c:pt>
                <c:pt idx="360">
                  <c:v>40917</c:v>
                </c:pt>
                <c:pt idx="361">
                  <c:v>40918</c:v>
                </c:pt>
                <c:pt idx="362">
                  <c:v>40919</c:v>
                </c:pt>
                <c:pt idx="363">
                  <c:v>40920</c:v>
                </c:pt>
                <c:pt idx="364">
                  <c:v>40921</c:v>
                </c:pt>
                <c:pt idx="365">
                  <c:v>40924</c:v>
                </c:pt>
                <c:pt idx="366">
                  <c:v>40925</c:v>
                </c:pt>
                <c:pt idx="367">
                  <c:v>40926</c:v>
                </c:pt>
                <c:pt idx="368">
                  <c:v>40927</c:v>
                </c:pt>
                <c:pt idx="369">
                  <c:v>40928</c:v>
                </c:pt>
                <c:pt idx="370">
                  <c:v>40931</c:v>
                </c:pt>
                <c:pt idx="371">
                  <c:v>40932</c:v>
                </c:pt>
                <c:pt idx="372">
                  <c:v>40933</c:v>
                </c:pt>
                <c:pt idx="373">
                  <c:v>40934</c:v>
                </c:pt>
                <c:pt idx="374">
                  <c:v>40935</c:v>
                </c:pt>
                <c:pt idx="375">
                  <c:v>40938</c:v>
                </c:pt>
                <c:pt idx="376">
                  <c:v>40939</c:v>
                </c:pt>
                <c:pt idx="377">
                  <c:v>40940</c:v>
                </c:pt>
                <c:pt idx="378">
                  <c:v>40941</c:v>
                </c:pt>
                <c:pt idx="379">
                  <c:v>40942</c:v>
                </c:pt>
                <c:pt idx="380">
                  <c:v>40945</c:v>
                </c:pt>
                <c:pt idx="381">
                  <c:v>40946</c:v>
                </c:pt>
                <c:pt idx="382">
                  <c:v>40947</c:v>
                </c:pt>
                <c:pt idx="383">
                  <c:v>40948</c:v>
                </c:pt>
                <c:pt idx="384">
                  <c:v>40949</c:v>
                </c:pt>
                <c:pt idx="385">
                  <c:v>40952</c:v>
                </c:pt>
                <c:pt idx="386">
                  <c:v>40953</c:v>
                </c:pt>
                <c:pt idx="387">
                  <c:v>40954</c:v>
                </c:pt>
                <c:pt idx="388">
                  <c:v>40955</c:v>
                </c:pt>
                <c:pt idx="389">
                  <c:v>40956</c:v>
                </c:pt>
                <c:pt idx="390">
                  <c:v>40959</c:v>
                </c:pt>
                <c:pt idx="391">
                  <c:v>40960</c:v>
                </c:pt>
                <c:pt idx="392">
                  <c:v>40961</c:v>
                </c:pt>
                <c:pt idx="393">
                  <c:v>40962</c:v>
                </c:pt>
                <c:pt idx="394">
                  <c:v>40963</c:v>
                </c:pt>
                <c:pt idx="395">
                  <c:v>40966</c:v>
                </c:pt>
                <c:pt idx="396">
                  <c:v>40967</c:v>
                </c:pt>
                <c:pt idx="397">
                  <c:v>40968</c:v>
                </c:pt>
                <c:pt idx="398">
                  <c:v>40969</c:v>
                </c:pt>
                <c:pt idx="399">
                  <c:v>40970</c:v>
                </c:pt>
                <c:pt idx="400">
                  <c:v>40973</c:v>
                </c:pt>
                <c:pt idx="401">
                  <c:v>40974</c:v>
                </c:pt>
                <c:pt idx="402">
                  <c:v>40975</c:v>
                </c:pt>
                <c:pt idx="403">
                  <c:v>40976</c:v>
                </c:pt>
                <c:pt idx="404">
                  <c:v>40977</c:v>
                </c:pt>
                <c:pt idx="405">
                  <c:v>40980</c:v>
                </c:pt>
                <c:pt idx="406">
                  <c:v>40981</c:v>
                </c:pt>
                <c:pt idx="407">
                  <c:v>40982</c:v>
                </c:pt>
                <c:pt idx="408">
                  <c:v>40983</c:v>
                </c:pt>
                <c:pt idx="409">
                  <c:v>40984</c:v>
                </c:pt>
                <c:pt idx="410">
                  <c:v>40987</c:v>
                </c:pt>
                <c:pt idx="411">
                  <c:v>40988</c:v>
                </c:pt>
                <c:pt idx="412">
                  <c:v>40989</c:v>
                </c:pt>
                <c:pt idx="413">
                  <c:v>40990</c:v>
                </c:pt>
                <c:pt idx="414">
                  <c:v>40991</c:v>
                </c:pt>
                <c:pt idx="415">
                  <c:v>40994</c:v>
                </c:pt>
                <c:pt idx="416">
                  <c:v>40995</c:v>
                </c:pt>
                <c:pt idx="417">
                  <c:v>40996</c:v>
                </c:pt>
                <c:pt idx="418">
                  <c:v>40997</c:v>
                </c:pt>
                <c:pt idx="419">
                  <c:v>40998</c:v>
                </c:pt>
                <c:pt idx="420">
                  <c:v>41001</c:v>
                </c:pt>
                <c:pt idx="421">
                  <c:v>41002</c:v>
                </c:pt>
                <c:pt idx="422">
                  <c:v>41003</c:v>
                </c:pt>
                <c:pt idx="423">
                  <c:v>41004</c:v>
                </c:pt>
                <c:pt idx="424">
                  <c:v>41005</c:v>
                </c:pt>
                <c:pt idx="425">
                  <c:v>41008</c:v>
                </c:pt>
                <c:pt idx="426">
                  <c:v>41009</c:v>
                </c:pt>
                <c:pt idx="427">
                  <c:v>41010</c:v>
                </c:pt>
                <c:pt idx="428">
                  <c:v>41011</c:v>
                </c:pt>
                <c:pt idx="429">
                  <c:v>41012</c:v>
                </c:pt>
                <c:pt idx="430">
                  <c:v>41015</c:v>
                </c:pt>
                <c:pt idx="431">
                  <c:v>41016</c:v>
                </c:pt>
                <c:pt idx="432">
                  <c:v>41017</c:v>
                </c:pt>
                <c:pt idx="433">
                  <c:v>41018</c:v>
                </c:pt>
                <c:pt idx="434">
                  <c:v>41019</c:v>
                </c:pt>
                <c:pt idx="435">
                  <c:v>41022</c:v>
                </c:pt>
                <c:pt idx="436">
                  <c:v>41023</c:v>
                </c:pt>
                <c:pt idx="437">
                  <c:v>41024</c:v>
                </c:pt>
                <c:pt idx="438">
                  <c:v>41025</c:v>
                </c:pt>
                <c:pt idx="439">
                  <c:v>41026</c:v>
                </c:pt>
                <c:pt idx="440">
                  <c:v>41029</c:v>
                </c:pt>
                <c:pt idx="441">
                  <c:v>41030</c:v>
                </c:pt>
                <c:pt idx="442">
                  <c:v>41031</c:v>
                </c:pt>
                <c:pt idx="443">
                  <c:v>41032</c:v>
                </c:pt>
                <c:pt idx="444">
                  <c:v>41033</c:v>
                </c:pt>
                <c:pt idx="445">
                  <c:v>41036</c:v>
                </c:pt>
                <c:pt idx="446">
                  <c:v>41037</c:v>
                </c:pt>
                <c:pt idx="447">
                  <c:v>41038</c:v>
                </c:pt>
                <c:pt idx="448">
                  <c:v>41039</c:v>
                </c:pt>
                <c:pt idx="449">
                  <c:v>41040</c:v>
                </c:pt>
                <c:pt idx="450">
                  <c:v>41043</c:v>
                </c:pt>
                <c:pt idx="451">
                  <c:v>41044</c:v>
                </c:pt>
                <c:pt idx="452">
                  <c:v>41045</c:v>
                </c:pt>
                <c:pt idx="453">
                  <c:v>41046</c:v>
                </c:pt>
                <c:pt idx="454">
                  <c:v>41047</c:v>
                </c:pt>
                <c:pt idx="455">
                  <c:v>41050</c:v>
                </c:pt>
                <c:pt idx="456">
                  <c:v>41051</c:v>
                </c:pt>
                <c:pt idx="457">
                  <c:v>41052</c:v>
                </c:pt>
                <c:pt idx="458">
                  <c:v>41053</c:v>
                </c:pt>
                <c:pt idx="459">
                  <c:v>41054</c:v>
                </c:pt>
                <c:pt idx="460">
                  <c:v>41057</c:v>
                </c:pt>
                <c:pt idx="461">
                  <c:v>41058</c:v>
                </c:pt>
                <c:pt idx="462">
                  <c:v>41059</c:v>
                </c:pt>
                <c:pt idx="463">
                  <c:v>41060</c:v>
                </c:pt>
                <c:pt idx="464">
                  <c:v>41061</c:v>
                </c:pt>
                <c:pt idx="465">
                  <c:v>41064</c:v>
                </c:pt>
                <c:pt idx="466">
                  <c:v>41065</c:v>
                </c:pt>
                <c:pt idx="467">
                  <c:v>41066</c:v>
                </c:pt>
                <c:pt idx="468">
                  <c:v>41067</c:v>
                </c:pt>
                <c:pt idx="469">
                  <c:v>41068</c:v>
                </c:pt>
                <c:pt idx="470">
                  <c:v>41071</c:v>
                </c:pt>
                <c:pt idx="471">
                  <c:v>41072</c:v>
                </c:pt>
                <c:pt idx="472">
                  <c:v>41073</c:v>
                </c:pt>
                <c:pt idx="473">
                  <c:v>41074</c:v>
                </c:pt>
                <c:pt idx="474">
                  <c:v>41075</c:v>
                </c:pt>
                <c:pt idx="475">
                  <c:v>41078</c:v>
                </c:pt>
                <c:pt idx="476">
                  <c:v>41079</c:v>
                </c:pt>
                <c:pt idx="477">
                  <c:v>41080</c:v>
                </c:pt>
                <c:pt idx="478">
                  <c:v>41081</c:v>
                </c:pt>
                <c:pt idx="479">
                  <c:v>41082</c:v>
                </c:pt>
                <c:pt idx="480">
                  <c:v>41085</c:v>
                </c:pt>
                <c:pt idx="481">
                  <c:v>41086</c:v>
                </c:pt>
                <c:pt idx="482">
                  <c:v>41087</c:v>
                </c:pt>
                <c:pt idx="483">
                  <c:v>41088</c:v>
                </c:pt>
                <c:pt idx="484">
                  <c:v>41089</c:v>
                </c:pt>
                <c:pt idx="485">
                  <c:v>41092</c:v>
                </c:pt>
                <c:pt idx="486">
                  <c:v>41093</c:v>
                </c:pt>
                <c:pt idx="487">
                  <c:v>41094</c:v>
                </c:pt>
                <c:pt idx="488">
                  <c:v>41095</c:v>
                </c:pt>
                <c:pt idx="489">
                  <c:v>41096</c:v>
                </c:pt>
                <c:pt idx="490">
                  <c:v>41099</c:v>
                </c:pt>
                <c:pt idx="491">
                  <c:v>41100</c:v>
                </c:pt>
                <c:pt idx="492">
                  <c:v>41101</c:v>
                </c:pt>
                <c:pt idx="493">
                  <c:v>41102</c:v>
                </c:pt>
                <c:pt idx="494">
                  <c:v>41103</c:v>
                </c:pt>
                <c:pt idx="495">
                  <c:v>41106</c:v>
                </c:pt>
                <c:pt idx="496">
                  <c:v>41107</c:v>
                </c:pt>
                <c:pt idx="497">
                  <c:v>41108</c:v>
                </c:pt>
                <c:pt idx="498">
                  <c:v>41109</c:v>
                </c:pt>
                <c:pt idx="499">
                  <c:v>41110</c:v>
                </c:pt>
                <c:pt idx="500">
                  <c:v>41113</c:v>
                </c:pt>
                <c:pt idx="501">
                  <c:v>41114</c:v>
                </c:pt>
                <c:pt idx="502">
                  <c:v>41115</c:v>
                </c:pt>
                <c:pt idx="503">
                  <c:v>41116</c:v>
                </c:pt>
                <c:pt idx="504">
                  <c:v>41117</c:v>
                </c:pt>
                <c:pt idx="505">
                  <c:v>41120</c:v>
                </c:pt>
                <c:pt idx="506">
                  <c:v>41121</c:v>
                </c:pt>
                <c:pt idx="507">
                  <c:v>41122</c:v>
                </c:pt>
                <c:pt idx="508">
                  <c:v>41123</c:v>
                </c:pt>
                <c:pt idx="509">
                  <c:v>41124</c:v>
                </c:pt>
                <c:pt idx="510">
                  <c:v>41127</c:v>
                </c:pt>
                <c:pt idx="511">
                  <c:v>41128</c:v>
                </c:pt>
                <c:pt idx="512">
                  <c:v>41129</c:v>
                </c:pt>
                <c:pt idx="513">
                  <c:v>41130</c:v>
                </c:pt>
                <c:pt idx="514">
                  <c:v>41131</c:v>
                </c:pt>
                <c:pt idx="515">
                  <c:v>41134</c:v>
                </c:pt>
                <c:pt idx="516">
                  <c:v>41135</c:v>
                </c:pt>
                <c:pt idx="517">
                  <c:v>41136</c:v>
                </c:pt>
                <c:pt idx="518">
                  <c:v>41137</c:v>
                </c:pt>
                <c:pt idx="519">
                  <c:v>41138</c:v>
                </c:pt>
                <c:pt idx="520">
                  <c:v>41141</c:v>
                </c:pt>
                <c:pt idx="521">
                  <c:v>41142</c:v>
                </c:pt>
                <c:pt idx="522">
                  <c:v>41143</c:v>
                </c:pt>
                <c:pt idx="523">
                  <c:v>41144</c:v>
                </c:pt>
                <c:pt idx="524">
                  <c:v>41145</c:v>
                </c:pt>
                <c:pt idx="525">
                  <c:v>41148</c:v>
                </c:pt>
                <c:pt idx="526">
                  <c:v>41149</c:v>
                </c:pt>
                <c:pt idx="527">
                  <c:v>41150</c:v>
                </c:pt>
                <c:pt idx="528">
                  <c:v>41151</c:v>
                </c:pt>
                <c:pt idx="529">
                  <c:v>41152</c:v>
                </c:pt>
                <c:pt idx="530">
                  <c:v>41155</c:v>
                </c:pt>
                <c:pt idx="531">
                  <c:v>41156</c:v>
                </c:pt>
                <c:pt idx="532">
                  <c:v>41157</c:v>
                </c:pt>
                <c:pt idx="533">
                  <c:v>41158</c:v>
                </c:pt>
                <c:pt idx="534">
                  <c:v>41159</c:v>
                </c:pt>
                <c:pt idx="535">
                  <c:v>41162</c:v>
                </c:pt>
                <c:pt idx="536">
                  <c:v>41163</c:v>
                </c:pt>
                <c:pt idx="537">
                  <c:v>41164</c:v>
                </c:pt>
                <c:pt idx="538">
                  <c:v>41165</c:v>
                </c:pt>
                <c:pt idx="539">
                  <c:v>41166</c:v>
                </c:pt>
                <c:pt idx="540">
                  <c:v>41169</c:v>
                </c:pt>
                <c:pt idx="541">
                  <c:v>41170</c:v>
                </c:pt>
                <c:pt idx="542">
                  <c:v>41171</c:v>
                </c:pt>
                <c:pt idx="543">
                  <c:v>41172</c:v>
                </c:pt>
                <c:pt idx="544">
                  <c:v>41173</c:v>
                </c:pt>
                <c:pt idx="545">
                  <c:v>41176</c:v>
                </c:pt>
                <c:pt idx="546">
                  <c:v>41177</c:v>
                </c:pt>
                <c:pt idx="547">
                  <c:v>41178</c:v>
                </c:pt>
                <c:pt idx="548">
                  <c:v>41179</c:v>
                </c:pt>
                <c:pt idx="549">
                  <c:v>41180</c:v>
                </c:pt>
                <c:pt idx="550">
                  <c:v>41183</c:v>
                </c:pt>
                <c:pt idx="551">
                  <c:v>41184</c:v>
                </c:pt>
                <c:pt idx="552">
                  <c:v>41185</c:v>
                </c:pt>
                <c:pt idx="553">
                  <c:v>41186</c:v>
                </c:pt>
                <c:pt idx="554">
                  <c:v>41187</c:v>
                </c:pt>
                <c:pt idx="555">
                  <c:v>41190</c:v>
                </c:pt>
                <c:pt idx="556">
                  <c:v>41191</c:v>
                </c:pt>
                <c:pt idx="557">
                  <c:v>41192</c:v>
                </c:pt>
                <c:pt idx="558">
                  <c:v>41193</c:v>
                </c:pt>
                <c:pt idx="559">
                  <c:v>41194</c:v>
                </c:pt>
                <c:pt idx="560">
                  <c:v>41197</c:v>
                </c:pt>
                <c:pt idx="561">
                  <c:v>41198</c:v>
                </c:pt>
                <c:pt idx="562">
                  <c:v>41199</c:v>
                </c:pt>
                <c:pt idx="563">
                  <c:v>41200</c:v>
                </c:pt>
                <c:pt idx="564">
                  <c:v>41201</c:v>
                </c:pt>
                <c:pt idx="565">
                  <c:v>41204</c:v>
                </c:pt>
                <c:pt idx="566">
                  <c:v>41205</c:v>
                </c:pt>
                <c:pt idx="567">
                  <c:v>41206</c:v>
                </c:pt>
                <c:pt idx="568">
                  <c:v>41207</c:v>
                </c:pt>
                <c:pt idx="569">
                  <c:v>41208</c:v>
                </c:pt>
                <c:pt idx="570">
                  <c:v>41211</c:v>
                </c:pt>
                <c:pt idx="571">
                  <c:v>41212</c:v>
                </c:pt>
                <c:pt idx="572">
                  <c:v>41213</c:v>
                </c:pt>
                <c:pt idx="573">
                  <c:v>41214</c:v>
                </c:pt>
                <c:pt idx="574">
                  <c:v>41215</c:v>
                </c:pt>
                <c:pt idx="575">
                  <c:v>41218</c:v>
                </c:pt>
                <c:pt idx="576">
                  <c:v>41219</c:v>
                </c:pt>
                <c:pt idx="577">
                  <c:v>41220</c:v>
                </c:pt>
                <c:pt idx="578">
                  <c:v>41221</c:v>
                </c:pt>
                <c:pt idx="579">
                  <c:v>41222</c:v>
                </c:pt>
                <c:pt idx="580">
                  <c:v>41225</c:v>
                </c:pt>
                <c:pt idx="581">
                  <c:v>41226</c:v>
                </c:pt>
                <c:pt idx="582">
                  <c:v>41227</c:v>
                </c:pt>
                <c:pt idx="583">
                  <c:v>41228</c:v>
                </c:pt>
                <c:pt idx="584">
                  <c:v>41229</c:v>
                </c:pt>
                <c:pt idx="585">
                  <c:v>41232</c:v>
                </c:pt>
                <c:pt idx="586">
                  <c:v>41233</c:v>
                </c:pt>
                <c:pt idx="587">
                  <c:v>41234</c:v>
                </c:pt>
                <c:pt idx="588">
                  <c:v>41235</c:v>
                </c:pt>
                <c:pt idx="589">
                  <c:v>41236</c:v>
                </c:pt>
                <c:pt idx="590">
                  <c:v>41239</c:v>
                </c:pt>
                <c:pt idx="591">
                  <c:v>41240</c:v>
                </c:pt>
                <c:pt idx="592">
                  <c:v>41241</c:v>
                </c:pt>
                <c:pt idx="593">
                  <c:v>41242</c:v>
                </c:pt>
                <c:pt idx="594">
                  <c:v>41243</c:v>
                </c:pt>
                <c:pt idx="595">
                  <c:v>41246</c:v>
                </c:pt>
                <c:pt idx="596">
                  <c:v>41247</c:v>
                </c:pt>
                <c:pt idx="597">
                  <c:v>41248</c:v>
                </c:pt>
                <c:pt idx="598">
                  <c:v>41249</c:v>
                </c:pt>
                <c:pt idx="599">
                  <c:v>41250</c:v>
                </c:pt>
                <c:pt idx="600">
                  <c:v>41253</c:v>
                </c:pt>
                <c:pt idx="601">
                  <c:v>41254</c:v>
                </c:pt>
                <c:pt idx="602">
                  <c:v>41255</c:v>
                </c:pt>
                <c:pt idx="603">
                  <c:v>41256</c:v>
                </c:pt>
                <c:pt idx="604">
                  <c:v>41257</c:v>
                </c:pt>
                <c:pt idx="605">
                  <c:v>41260</c:v>
                </c:pt>
                <c:pt idx="606">
                  <c:v>41261</c:v>
                </c:pt>
                <c:pt idx="607">
                  <c:v>41262</c:v>
                </c:pt>
                <c:pt idx="608">
                  <c:v>41263</c:v>
                </c:pt>
                <c:pt idx="609">
                  <c:v>41264</c:v>
                </c:pt>
                <c:pt idx="610">
                  <c:v>41267</c:v>
                </c:pt>
                <c:pt idx="611">
                  <c:v>41268</c:v>
                </c:pt>
                <c:pt idx="612">
                  <c:v>41269</c:v>
                </c:pt>
                <c:pt idx="613">
                  <c:v>41270</c:v>
                </c:pt>
                <c:pt idx="614">
                  <c:v>41271</c:v>
                </c:pt>
                <c:pt idx="615">
                  <c:v>41274</c:v>
                </c:pt>
                <c:pt idx="616">
                  <c:v>41275</c:v>
                </c:pt>
                <c:pt idx="617">
                  <c:v>41276</c:v>
                </c:pt>
                <c:pt idx="618">
                  <c:v>41277</c:v>
                </c:pt>
                <c:pt idx="619">
                  <c:v>41278</c:v>
                </c:pt>
                <c:pt idx="620">
                  <c:v>41281</c:v>
                </c:pt>
                <c:pt idx="621">
                  <c:v>41282</c:v>
                </c:pt>
                <c:pt idx="622">
                  <c:v>41283</c:v>
                </c:pt>
                <c:pt idx="623">
                  <c:v>41284</c:v>
                </c:pt>
                <c:pt idx="624">
                  <c:v>41285</c:v>
                </c:pt>
                <c:pt idx="625">
                  <c:v>41288</c:v>
                </c:pt>
                <c:pt idx="626">
                  <c:v>41289</c:v>
                </c:pt>
                <c:pt idx="627">
                  <c:v>41290</c:v>
                </c:pt>
                <c:pt idx="628">
                  <c:v>41291</c:v>
                </c:pt>
                <c:pt idx="629">
                  <c:v>41292</c:v>
                </c:pt>
                <c:pt idx="630">
                  <c:v>41295</c:v>
                </c:pt>
                <c:pt idx="631">
                  <c:v>41296</c:v>
                </c:pt>
                <c:pt idx="632">
                  <c:v>41297</c:v>
                </c:pt>
                <c:pt idx="633">
                  <c:v>41298</c:v>
                </c:pt>
                <c:pt idx="634">
                  <c:v>41299</c:v>
                </c:pt>
                <c:pt idx="635">
                  <c:v>41302</c:v>
                </c:pt>
                <c:pt idx="636">
                  <c:v>41303</c:v>
                </c:pt>
                <c:pt idx="637">
                  <c:v>41304</c:v>
                </c:pt>
                <c:pt idx="638">
                  <c:v>41305</c:v>
                </c:pt>
                <c:pt idx="639">
                  <c:v>41306</c:v>
                </c:pt>
                <c:pt idx="640">
                  <c:v>41309</c:v>
                </c:pt>
                <c:pt idx="641">
                  <c:v>41310</c:v>
                </c:pt>
                <c:pt idx="642">
                  <c:v>41311</c:v>
                </c:pt>
                <c:pt idx="643">
                  <c:v>41312</c:v>
                </c:pt>
                <c:pt idx="644">
                  <c:v>41313</c:v>
                </c:pt>
                <c:pt idx="645">
                  <c:v>41316</c:v>
                </c:pt>
                <c:pt idx="646">
                  <c:v>41317</c:v>
                </c:pt>
                <c:pt idx="647">
                  <c:v>41318</c:v>
                </c:pt>
                <c:pt idx="648">
                  <c:v>41319</c:v>
                </c:pt>
                <c:pt idx="649">
                  <c:v>41320</c:v>
                </c:pt>
                <c:pt idx="650">
                  <c:v>41323</c:v>
                </c:pt>
                <c:pt idx="651">
                  <c:v>41324</c:v>
                </c:pt>
                <c:pt idx="652">
                  <c:v>41325</c:v>
                </c:pt>
                <c:pt idx="653">
                  <c:v>41326</c:v>
                </c:pt>
                <c:pt idx="654">
                  <c:v>41327</c:v>
                </c:pt>
                <c:pt idx="655">
                  <c:v>41330</c:v>
                </c:pt>
                <c:pt idx="656">
                  <c:v>41331</c:v>
                </c:pt>
                <c:pt idx="657">
                  <c:v>41332</c:v>
                </c:pt>
                <c:pt idx="658">
                  <c:v>41333</c:v>
                </c:pt>
                <c:pt idx="659">
                  <c:v>41334</c:v>
                </c:pt>
                <c:pt idx="660">
                  <c:v>41337</c:v>
                </c:pt>
                <c:pt idx="661">
                  <c:v>41338</c:v>
                </c:pt>
                <c:pt idx="662">
                  <c:v>41339</c:v>
                </c:pt>
                <c:pt idx="663">
                  <c:v>41340</c:v>
                </c:pt>
                <c:pt idx="664">
                  <c:v>41341</c:v>
                </c:pt>
                <c:pt idx="665">
                  <c:v>41344</c:v>
                </c:pt>
                <c:pt idx="666">
                  <c:v>41345</c:v>
                </c:pt>
                <c:pt idx="667">
                  <c:v>41346</c:v>
                </c:pt>
                <c:pt idx="668">
                  <c:v>41347</c:v>
                </c:pt>
                <c:pt idx="669">
                  <c:v>41348</c:v>
                </c:pt>
                <c:pt idx="670">
                  <c:v>41351</c:v>
                </c:pt>
                <c:pt idx="671">
                  <c:v>41352</c:v>
                </c:pt>
                <c:pt idx="672">
                  <c:v>41353</c:v>
                </c:pt>
                <c:pt idx="673">
                  <c:v>41354</c:v>
                </c:pt>
                <c:pt idx="674">
                  <c:v>41355</c:v>
                </c:pt>
                <c:pt idx="675">
                  <c:v>41358</c:v>
                </c:pt>
                <c:pt idx="676">
                  <c:v>41359</c:v>
                </c:pt>
                <c:pt idx="677">
                  <c:v>41360</c:v>
                </c:pt>
                <c:pt idx="678">
                  <c:v>41361</c:v>
                </c:pt>
                <c:pt idx="679">
                  <c:v>41362</c:v>
                </c:pt>
                <c:pt idx="680">
                  <c:v>41365</c:v>
                </c:pt>
                <c:pt idx="681">
                  <c:v>41366</c:v>
                </c:pt>
                <c:pt idx="682">
                  <c:v>41367</c:v>
                </c:pt>
                <c:pt idx="683">
                  <c:v>41368</c:v>
                </c:pt>
                <c:pt idx="684">
                  <c:v>41369</c:v>
                </c:pt>
                <c:pt idx="685">
                  <c:v>41372</c:v>
                </c:pt>
                <c:pt idx="686">
                  <c:v>41373</c:v>
                </c:pt>
                <c:pt idx="687">
                  <c:v>41374</c:v>
                </c:pt>
                <c:pt idx="688">
                  <c:v>41375</c:v>
                </c:pt>
                <c:pt idx="689">
                  <c:v>41376</c:v>
                </c:pt>
                <c:pt idx="690">
                  <c:v>41379</c:v>
                </c:pt>
                <c:pt idx="691">
                  <c:v>41380</c:v>
                </c:pt>
                <c:pt idx="692">
                  <c:v>41381</c:v>
                </c:pt>
                <c:pt idx="693">
                  <c:v>41382</c:v>
                </c:pt>
                <c:pt idx="694">
                  <c:v>41383</c:v>
                </c:pt>
                <c:pt idx="695">
                  <c:v>41386</c:v>
                </c:pt>
                <c:pt idx="696">
                  <c:v>41387</c:v>
                </c:pt>
                <c:pt idx="697">
                  <c:v>41388</c:v>
                </c:pt>
                <c:pt idx="698">
                  <c:v>41389</c:v>
                </c:pt>
                <c:pt idx="699">
                  <c:v>41390</c:v>
                </c:pt>
                <c:pt idx="700">
                  <c:v>41393</c:v>
                </c:pt>
                <c:pt idx="701">
                  <c:v>41394</c:v>
                </c:pt>
                <c:pt idx="702">
                  <c:v>41395</c:v>
                </c:pt>
                <c:pt idx="703">
                  <c:v>41396</c:v>
                </c:pt>
                <c:pt idx="704">
                  <c:v>41397</c:v>
                </c:pt>
                <c:pt idx="705">
                  <c:v>41400</c:v>
                </c:pt>
                <c:pt idx="706">
                  <c:v>41401</c:v>
                </c:pt>
                <c:pt idx="707">
                  <c:v>41402</c:v>
                </c:pt>
                <c:pt idx="708">
                  <c:v>41403</c:v>
                </c:pt>
                <c:pt idx="709">
                  <c:v>41404</c:v>
                </c:pt>
                <c:pt idx="710">
                  <c:v>41407</c:v>
                </c:pt>
                <c:pt idx="711">
                  <c:v>41408</c:v>
                </c:pt>
                <c:pt idx="712">
                  <c:v>41409</c:v>
                </c:pt>
                <c:pt idx="713">
                  <c:v>41410</c:v>
                </c:pt>
                <c:pt idx="714">
                  <c:v>41411</c:v>
                </c:pt>
                <c:pt idx="715">
                  <c:v>41414</c:v>
                </c:pt>
                <c:pt idx="716">
                  <c:v>41415</c:v>
                </c:pt>
                <c:pt idx="717">
                  <c:v>41416</c:v>
                </c:pt>
                <c:pt idx="718">
                  <c:v>41417</c:v>
                </c:pt>
                <c:pt idx="719">
                  <c:v>41418</c:v>
                </c:pt>
                <c:pt idx="720">
                  <c:v>41421</c:v>
                </c:pt>
                <c:pt idx="721">
                  <c:v>41422</c:v>
                </c:pt>
                <c:pt idx="722">
                  <c:v>41423</c:v>
                </c:pt>
                <c:pt idx="723">
                  <c:v>41424</c:v>
                </c:pt>
                <c:pt idx="724">
                  <c:v>41425</c:v>
                </c:pt>
                <c:pt idx="725">
                  <c:v>41428</c:v>
                </c:pt>
                <c:pt idx="726">
                  <c:v>41429</c:v>
                </c:pt>
                <c:pt idx="727">
                  <c:v>41430</c:v>
                </c:pt>
                <c:pt idx="728">
                  <c:v>41431</c:v>
                </c:pt>
                <c:pt idx="729">
                  <c:v>41432</c:v>
                </c:pt>
                <c:pt idx="730">
                  <c:v>41435</c:v>
                </c:pt>
                <c:pt idx="731">
                  <c:v>41436</c:v>
                </c:pt>
                <c:pt idx="732">
                  <c:v>41437</c:v>
                </c:pt>
                <c:pt idx="733">
                  <c:v>41438</c:v>
                </c:pt>
                <c:pt idx="734">
                  <c:v>41439</c:v>
                </c:pt>
                <c:pt idx="735">
                  <c:v>41442</c:v>
                </c:pt>
                <c:pt idx="736">
                  <c:v>41443</c:v>
                </c:pt>
                <c:pt idx="737">
                  <c:v>41444</c:v>
                </c:pt>
                <c:pt idx="738">
                  <c:v>41445</c:v>
                </c:pt>
                <c:pt idx="739">
                  <c:v>41446</c:v>
                </c:pt>
                <c:pt idx="740">
                  <c:v>41449</c:v>
                </c:pt>
                <c:pt idx="741">
                  <c:v>41450</c:v>
                </c:pt>
                <c:pt idx="742">
                  <c:v>41451</c:v>
                </c:pt>
                <c:pt idx="743">
                  <c:v>41452</c:v>
                </c:pt>
                <c:pt idx="744">
                  <c:v>41453</c:v>
                </c:pt>
                <c:pt idx="745">
                  <c:v>41456</c:v>
                </c:pt>
                <c:pt idx="746">
                  <c:v>41457</c:v>
                </c:pt>
                <c:pt idx="747">
                  <c:v>41458</c:v>
                </c:pt>
                <c:pt idx="748">
                  <c:v>41459</c:v>
                </c:pt>
                <c:pt idx="749">
                  <c:v>41460</c:v>
                </c:pt>
                <c:pt idx="750">
                  <c:v>41463</c:v>
                </c:pt>
                <c:pt idx="751">
                  <c:v>41464</c:v>
                </c:pt>
                <c:pt idx="752">
                  <c:v>41465</c:v>
                </c:pt>
                <c:pt idx="753">
                  <c:v>41466</c:v>
                </c:pt>
                <c:pt idx="754">
                  <c:v>41467</c:v>
                </c:pt>
                <c:pt idx="755">
                  <c:v>41470</c:v>
                </c:pt>
                <c:pt idx="756">
                  <c:v>41471</c:v>
                </c:pt>
                <c:pt idx="757">
                  <c:v>41472</c:v>
                </c:pt>
                <c:pt idx="758">
                  <c:v>41473</c:v>
                </c:pt>
                <c:pt idx="759">
                  <c:v>41474</c:v>
                </c:pt>
                <c:pt idx="760">
                  <c:v>41477</c:v>
                </c:pt>
                <c:pt idx="761">
                  <c:v>41478</c:v>
                </c:pt>
                <c:pt idx="762">
                  <c:v>41479</c:v>
                </c:pt>
                <c:pt idx="763">
                  <c:v>41480</c:v>
                </c:pt>
                <c:pt idx="764">
                  <c:v>41481</c:v>
                </c:pt>
                <c:pt idx="765">
                  <c:v>41484</c:v>
                </c:pt>
                <c:pt idx="766">
                  <c:v>41485</c:v>
                </c:pt>
                <c:pt idx="767">
                  <c:v>41486</c:v>
                </c:pt>
                <c:pt idx="768">
                  <c:v>41487</c:v>
                </c:pt>
                <c:pt idx="769">
                  <c:v>41488</c:v>
                </c:pt>
                <c:pt idx="770">
                  <c:v>41491</c:v>
                </c:pt>
                <c:pt idx="771">
                  <c:v>41492</c:v>
                </c:pt>
                <c:pt idx="772">
                  <c:v>41493</c:v>
                </c:pt>
                <c:pt idx="773">
                  <c:v>41494</c:v>
                </c:pt>
                <c:pt idx="774">
                  <c:v>41495</c:v>
                </c:pt>
                <c:pt idx="775">
                  <c:v>41498</c:v>
                </c:pt>
                <c:pt idx="776">
                  <c:v>41499</c:v>
                </c:pt>
                <c:pt idx="777">
                  <c:v>41500</c:v>
                </c:pt>
                <c:pt idx="778">
                  <c:v>41501</c:v>
                </c:pt>
                <c:pt idx="779">
                  <c:v>41502</c:v>
                </c:pt>
                <c:pt idx="780">
                  <c:v>41505</c:v>
                </c:pt>
                <c:pt idx="781">
                  <c:v>41506</c:v>
                </c:pt>
                <c:pt idx="782">
                  <c:v>41507</c:v>
                </c:pt>
                <c:pt idx="783">
                  <c:v>41508</c:v>
                </c:pt>
                <c:pt idx="784">
                  <c:v>41509</c:v>
                </c:pt>
                <c:pt idx="785">
                  <c:v>41512</c:v>
                </c:pt>
                <c:pt idx="786">
                  <c:v>41513</c:v>
                </c:pt>
                <c:pt idx="787">
                  <c:v>41514</c:v>
                </c:pt>
                <c:pt idx="788">
                  <c:v>41515</c:v>
                </c:pt>
                <c:pt idx="789">
                  <c:v>41516</c:v>
                </c:pt>
                <c:pt idx="790">
                  <c:v>41519</c:v>
                </c:pt>
                <c:pt idx="791">
                  <c:v>41520</c:v>
                </c:pt>
                <c:pt idx="792">
                  <c:v>41521</c:v>
                </c:pt>
                <c:pt idx="793">
                  <c:v>41522</c:v>
                </c:pt>
                <c:pt idx="794">
                  <c:v>41523</c:v>
                </c:pt>
                <c:pt idx="795">
                  <c:v>41526</c:v>
                </c:pt>
                <c:pt idx="796">
                  <c:v>41527</c:v>
                </c:pt>
                <c:pt idx="797">
                  <c:v>41528</c:v>
                </c:pt>
                <c:pt idx="798">
                  <c:v>41529</c:v>
                </c:pt>
                <c:pt idx="799">
                  <c:v>41530</c:v>
                </c:pt>
                <c:pt idx="800">
                  <c:v>41533</c:v>
                </c:pt>
                <c:pt idx="801">
                  <c:v>41534</c:v>
                </c:pt>
                <c:pt idx="802">
                  <c:v>41535</c:v>
                </c:pt>
                <c:pt idx="803">
                  <c:v>41536</c:v>
                </c:pt>
                <c:pt idx="804">
                  <c:v>41537</c:v>
                </c:pt>
                <c:pt idx="805">
                  <c:v>41540</c:v>
                </c:pt>
                <c:pt idx="806">
                  <c:v>41541</c:v>
                </c:pt>
                <c:pt idx="807">
                  <c:v>41542</c:v>
                </c:pt>
                <c:pt idx="808">
                  <c:v>41543</c:v>
                </c:pt>
                <c:pt idx="809">
                  <c:v>41544</c:v>
                </c:pt>
                <c:pt idx="810">
                  <c:v>41547</c:v>
                </c:pt>
                <c:pt idx="811">
                  <c:v>41548</c:v>
                </c:pt>
                <c:pt idx="812">
                  <c:v>41549</c:v>
                </c:pt>
                <c:pt idx="813">
                  <c:v>41550</c:v>
                </c:pt>
                <c:pt idx="814">
                  <c:v>41551</c:v>
                </c:pt>
                <c:pt idx="815">
                  <c:v>41554</c:v>
                </c:pt>
                <c:pt idx="816">
                  <c:v>41555</c:v>
                </c:pt>
                <c:pt idx="817">
                  <c:v>41556</c:v>
                </c:pt>
                <c:pt idx="818">
                  <c:v>41557</c:v>
                </c:pt>
                <c:pt idx="819">
                  <c:v>41558</c:v>
                </c:pt>
                <c:pt idx="820">
                  <c:v>41561</c:v>
                </c:pt>
                <c:pt idx="821">
                  <c:v>41562</c:v>
                </c:pt>
                <c:pt idx="822">
                  <c:v>41563</c:v>
                </c:pt>
                <c:pt idx="823">
                  <c:v>41564</c:v>
                </c:pt>
                <c:pt idx="824">
                  <c:v>41565</c:v>
                </c:pt>
                <c:pt idx="825">
                  <c:v>41568</c:v>
                </c:pt>
                <c:pt idx="826">
                  <c:v>41569</c:v>
                </c:pt>
                <c:pt idx="827">
                  <c:v>41570</c:v>
                </c:pt>
                <c:pt idx="828">
                  <c:v>41571</c:v>
                </c:pt>
                <c:pt idx="829">
                  <c:v>41572</c:v>
                </c:pt>
                <c:pt idx="830">
                  <c:v>41575</c:v>
                </c:pt>
                <c:pt idx="831">
                  <c:v>41576</c:v>
                </c:pt>
                <c:pt idx="832">
                  <c:v>41577</c:v>
                </c:pt>
                <c:pt idx="833">
                  <c:v>41578</c:v>
                </c:pt>
                <c:pt idx="834">
                  <c:v>41579</c:v>
                </c:pt>
                <c:pt idx="835">
                  <c:v>41582</c:v>
                </c:pt>
                <c:pt idx="836">
                  <c:v>41583</c:v>
                </c:pt>
                <c:pt idx="837">
                  <c:v>41584</c:v>
                </c:pt>
                <c:pt idx="838">
                  <c:v>41585</c:v>
                </c:pt>
                <c:pt idx="839">
                  <c:v>41586</c:v>
                </c:pt>
                <c:pt idx="840">
                  <c:v>41589</c:v>
                </c:pt>
                <c:pt idx="841">
                  <c:v>41590</c:v>
                </c:pt>
                <c:pt idx="842">
                  <c:v>41591</c:v>
                </c:pt>
                <c:pt idx="843">
                  <c:v>41592</c:v>
                </c:pt>
                <c:pt idx="844">
                  <c:v>41593</c:v>
                </c:pt>
                <c:pt idx="845">
                  <c:v>41596</c:v>
                </c:pt>
                <c:pt idx="846">
                  <c:v>41597</c:v>
                </c:pt>
                <c:pt idx="847">
                  <c:v>41598</c:v>
                </c:pt>
                <c:pt idx="848">
                  <c:v>41599</c:v>
                </c:pt>
                <c:pt idx="849">
                  <c:v>41600</c:v>
                </c:pt>
                <c:pt idx="850">
                  <c:v>41603</c:v>
                </c:pt>
                <c:pt idx="851">
                  <c:v>41604</c:v>
                </c:pt>
                <c:pt idx="852">
                  <c:v>41605</c:v>
                </c:pt>
                <c:pt idx="853">
                  <c:v>41606</c:v>
                </c:pt>
                <c:pt idx="854">
                  <c:v>41607</c:v>
                </c:pt>
                <c:pt idx="855">
                  <c:v>41610</c:v>
                </c:pt>
                <c:pt idx="856">
                  <c:v>41611</c:v>
                </c:pt>
                <c:pt idx="857">
                  <c:v>41612</c:v>
                </c:pt>
                <c:pt idx="858">
                  <c:v>41613</c:v>
                </c:pt>
                <c:pt idx="859">
                  <c:v>41614</c:v>
                </c:pt>
                <c:pt idx="860">
                  <c:v>41617</c:v>
                </c:pt>
                <c:pt idx="861">
                  <c:v>41618</c:v>
                </c:pt>
                <c:pt idx="862">
                  <c:v>41619</c:v>
                </c:pt>
                <c:pt idx="863">
                  <c:v>41620</c:v>
                </c:pt>
                <c:pt idx="864">
                  <c:v>41621</c:v>
                </c:pt>
                <c:pt idx="865">
                  <c:v>41624</c:v>
                </c:pt>
                <c:pt idx="866">
                  <c:v>41625</c:v>
                </c:pt>
                <c:pt idx="867">
                  <c:v>41626</c:v>
                </c:pt>
                <c:pt idx="868">
                  <c:v>41627</c:v>
                </c:pt>
                <c:pt idx="869">
                  <c:v>41628</c:v>
                </c:pt>
                <c:pt idx="870">
                  <c:v>41631</c:v>
                </c:pt>
                <c:pt idx="871">
                  <c:v>41632</c:v>
                </c:pt>
                <c:pt idx="872">
                  <c:v>41633</c:v>
                </c:pt>
                <c:pt idx="873">
                  <c:v>41634</c:v>
                </c:pt>
                <c:pt idx="874">
                  <c:v>41635</c:v>
                </c:pt>
                <c:pt idx="875">
                  <c:v>41638</c:v>
                </c:pt>
                <c:pt idx="876">
                  <c:v>41639</c:v>
                </c:pt>
                <c:pt idx="877">
                  <c:v>41640</c:v>
                </c:pt>
                <c:pt idx="878">
                  <c:v>41641</c:v>
                </c:pt>
                <c:pt idx="879">
                  <c:v>41642</c:v>
                </c:pt>
                <c:pt idx="880">
                  <c:v>41645</c:v>
                </c:pt>
                <c:pt idx="881">
                  <c:v>41646</c:v>
                </c:pt>
                <c:pt idx="882">
                  <c:v>41647</c:v>
                </c:pt>
                <c:pt idx="883">
                  <c:v>41648</c:v>
                </c:pt>
                <c:pt idx="884">
                  <c:v>41649</c:v>
                </c:pt>
                <c:pt idx="885">
                  <c:v>41652</c:v>
                </c:pt>
                <c:pt idx="886">
                  <c:v>41653</c:v>
                </c:pt>
                <c:pt idx="887">
                  <c:v>41654</c:v>
                </c:pt>
                <c:pt idx="888">
                  <c:v>41655</c:v>
                </c:pt>
                <c:pt idx="889">
                  <c:v>41656</c:v>
                </c:pt>
                <c:pt idx="890">
                  <c:v>41659</c:v>
                </c:pt>
                <c:pt idx="891">
                  <c:v>41660</c:v>
                </c:pt>
                <c:pt idx="892">
                  <c:v>41661</c:v>
                </c:pt>
                <c:pt idx="893">
                  <c:v>41662</c:v>
                </c:pt>
                <c:pt idx="894">
                  <c:v>41663</c:v>
                </c:pt>
                <c:pt idx="895">
                  <c:v>41666</c:v>
                </c:pt>
                <c:pt idx="896">
                  <c:v>41667</c:v>
                </c:pt>
                <c:pt idx="897">
                  <c:v>41668</c:v>
                </c:pt>
                <c:pt idx="898">
                  <c:v>41669</c:v>
                </c:pt>
                <c:pt idx="899">
                  <c:v>41670</c:v>
                </c:pt>
                <c:pt idx="900">
                  <c:v>41673</c:v>
                </c:pt>
                <c:pt idx="901">
                  <c:v>41674</c:v>
                </c:pt>
                <c:pt idx="902">
                  <c:v>41675</c:v>
                </c:pt>
                <c:pt idx="903">
                  <c:v>41676</c:v>
                </c:pt>
                <c:pt idx="904">
                  <c:v>41677</c:v>
                </c:pt>
                <c:pt idx="905">
                  <c:v>41680</c:v>
                </c:pt>
                <c:pt idx="906">
                  <c:v>41681</c:v>
                </c:pt>
                <c:pt idx="907">
                  <c:v>41682</c:v>
                </c:pt>
                <c:pt idx="908">
                  <c:v>41683</c:v>
                </c:pt>
                <c:pt idx="909">
                  <c:v>41684</c:v>
                </c:pt>
                <c:pt idx="910">
                  <c:v>41687</c:v>
                </c:pt>
                <c:pt idx="911">
                  <c:v>41688</c:v>
                </c:pt>
                <c:pt idx="912">
                  <c:v>41689</c:v>
                </c:pt>
                <c:pt idx="913">
                  <c:v>41690</c:v>
                </c:pt>
                <c:pt idx="914">
                  <c:v>41691</c:v>
                </c:pt>
                <c:pt idx="915">
                  <c:v>41694</c:v>
                </c:pt>
                <c:pt idx="916">
                  <c:v>41695</c:v>
                </c:pt>
                <c:pt idx="917">
                  <c:v>41696</c:v>
                </c:pt>
                <c:pt idx="918">
                  <c:v>41697</c:v>
                </c:pt>
                <c:pt idx="919">
                  <c:v>41698</c:v>
                </c:pt>
                <c:pt idx="920">
                  <c:v>41701</c:v>
                </c:pt>
                <c:pt idx="921">
                  <c:v>41702</c:v>
                </c:pt>
                <c:pt idx="922">
                  <c:v>41703</c:v>
                </c:pt>
                <c:pt idx="923">
                  <c:v>41704</c:v>
                </c:pt>
                <c:pt idx="924">
                  <c:v>41705</c:v>
                </c:pt>
                <c:pt idx="925">
                  <c:v>41708</c:v>
                </c:pt>
                <c:pt idx="926">
                  <c:v>41709</c:v>
                </c:pt>
                <c:pt idx="927">
                  <c:v>41710</c:v>
                </c:pt>
                <c:pt idx="928">
                  <c:v>41711</c:v>
                </c:pt>
                <c:pt idx="929">
                  <c:v>41712</c:v>
                </c:pt>
                <c:pt idx="930">
                  <c:v>41715</c:v>
                </c:pt>
                <c:pt idx="931">
                  <c:v>41716</c:v>
                </c:pt>
                <c:pt idx="932">
                  <c:v>41717</c:v>
                </c:pt>
                <c:pt idx="933">
                  <c:v>41718</c:v>
                </c:pt>
                <c:pt idx="934">
                  <c:v>41719</c:v>
                </c:pt>
                <c:pt idx="935">
                  <c:v>41722</c:v>
                </c:pt>
                <c:pt idx="936">
                  <c:v>41723</c:v>
                </c:pt>
                <c:pt idx="937">
                  <c:v>41724</c:v>
                </c:pt>
                <c:pt idx="938">
                  <c:v>41725</c:v>
                </c:pt>
                <c:pt idx="939">
                  <c:v>41726</c:v>
                </c:pt>
                <c:pt idx="940">
                  <c:v>41729</c:v>
                </c:pt>
                <c:pt idx="941">
                  <c:v>41730</c:v>
                </c:pt>
                <c:pt idx="942">
                  <c:v>41731</c:v>
                </c:pt>
                <c:pt idx="943">
                  <c:v>41732</c:v>
                </c:pt>
                <c:pt idx="944">
                  <c:v>41733</c:v>
                </c:pt>
                <c:pt idx="945">
                  <c:v>41736</c:v>
                </c:pt>
                <c:pt idx="946">
                  <c:v>41737</c:v>
                </c:pt>
                <c:pt idx="947">
                  <c:v>41738</c:v>
                </c:pt>
                <c:pt idx="948">
                  <c:v>41739</c:v>
                </c:pt>
                <c:pt idx="949">
                  <c:v>41740</c:v>
                </c:pt>
                <c:pt idx="950">
                  <c:v>41743</c:v>
                </c:pt>
                <c:pt idx="951">
                  <c:v>41744</c:v>
                </c:pt>
                <c:pt idx="952">
                  <c:v>41745</c:v>
                </c:pt>
                <c:pt idx="953">
                  <c:v>41746</c:v>
                </c:pt>
                <c:pt idx="954">
                  <c:v>41747</c:v>
                </c:pt>
                <c:pt idx="955">
                  <c:v>41750</c:v>
                </c:pt>
                <c:pt idx="956">
                  <c:v>41751</c:v>
                </c:pt>
                <c:pt idx="957">
                  <c:v>41752</c:v>
                </c:pt>
                <c:pt idx="958">
                  <c:v>41753</c:v>
                </c:pt>
                <c:pt idx="959">
                  <c:v>41754</c:v>
                </c:pt>
                <c:pt idx="960">
                  <c:v>41757</c:v>
                </c:pt>
                <c:pt idx="961">
                  <c:v>41758</c:v>
                </c:pt>
                <c:pt idx="962">
                  <c:v>41759</c:v>
                </c:pt>
                <c:pt idx="963">
                  <c:v>41760</c:v>
                </c:pt>
                <c:pt idx="964">
                  <c:v>41761</c:v>
                </c:pt>
                <c:pt idx="965">
                  <c:v>41764</c:v>
                </c:pt>
                <c:pt idx="966">
                  <c:v>41765</c:v>
                </c:pt>
                <c:pt idx="967">
                  <c:v>41766</c:v>
                </c:pt>
                <c:pt idx="968">
                  <c:v>41767</c:v>
                </c:pt>
                <c:pt idx="969">
                  <c:v>41768</c:v>
                </c:pt>
                <c:pt idx="970">
                  <c:v>41771</c:v>
                </c:pt>
                <c:pt idx="971">
                  <c:v>41772</c:v>
                </c:pt>
                <c:pt idx="972">
                  <c:v>41773</c:v>
                </c:pt>
                <c:pt idx="973">
                  <c:v>41774</c:v>
                </c:pt>
                <c:pt idx="974">
                  <c:v>41775</c:v>
                </c:pt>
                <c:pt idx="975">
                  <c:v>41778</c:v>
                </c:pt>
                <c:pt idx="976">
                  <c:v>41779</c:v>
                </c:pt>
                <c:pt idx="977">
                  <c:v>41780</c:v>
                </c:pt>
                <c:pt idx="978">
                  <c:v>41781</c:v>
                </c:pt>
                <c:pt idx="979">
                  <c:v>41782</c:v>
                </c:pt>
                <c:pt idx="980">
                  <c:v>41785</c:v>
                </c:pt>
                <c:pt idx="981">
                  <c:v>41786</c:v>
                </c:pt>
                <c:pt idx="982">
                  <c:v>41787</c:v>
                </c:pt>
                <c:pt idx="983">
                  <c:v>41788</c:v>
                </c:pt>
                <c:pt idx="984">
                  <c:v>41789</c:v>
                </c:pt>
                <c:pt idx="985">
                  <c:v>41792</c:v>
                </c:pt>
                <c:pt idx="986">
                  <c:v>41793</c:v>
                </c:pt>
                <c:pt idx="987">
                  <c:v>41794</c:v>
                </c:pt>
                <c:pt idx="988">
                  <c:v>41795</c:v>
                </c:pt>
                <c:pt idx="989">
                  <c:v>41796</c:v>
                </c:pt>
                <c:pt idx="990">
                  <c:v>41799</c:v>
                </c:pt>
                <c:pt idx="991">
                  <c:v>41800</c:v>
                </c:pt>
                <c:pt idx="992">
                  <c:v>41801</c:v>
                </c:pt>
                <c:pt idx="993">
                  <c:v>41802</c:v>
                </c:pt>
                <c:pt idx="994">
                  <c:v>41803</c:v>
                </c:pt>
                <c:pt idx="995">
                  <c:v>41806</c:v>
                </c:pt>
                <c:pt idx="996">
                  <c:v>41807</c:v>
                </c:pt>
                <c:pt idx="997">
                  <c:v>41808</c:v>
                </c:pt>
                <c:pt idx="998">
                  <c:v>41809</c:v>
                </c:pt>
                <c:pt idx="999">
                  <c:v>41810</c:v>
                </c:pt>
                <c:pt idx="1000">
                  <c:v>41813</c:v>
                </c:pt>
                <c:pt idx="1001">
                  <c:v>41814</c:v>
                </c:pt>
                <c:pt idx="1002">
                  <c:v>41815</c:v>
                </c:pt>
                <c:pt idx="1003">
                  <c:v>41816</c:v>
                </c:pt>
                <c:pt idx="1004">
                  <c:v>41817</c:v>
                </c:pt>
                <c:pt idx="1005">
                  <c:v>41820</c:v>
                </c:pt>
                <c:pt idx="1006">
                  <c:v>41821</c:v>
                </c:pt>
                <c:pt idx="1007">
                  <c:v>41822</c:v>
                </c:pt>
                <c:pt idx="1008">
                  <c:v>41823</c:v>
                </c:pt>
                <c:pt idx="1009">
                  <c:v>41824</c:v>
                </c:pt>
                <c:pt idx="1010">
                  <c:v>41827</c:v>
                </c:pt>
                <c:pt idx="1011">
                  <c:v>41828</c:v>
                </c:pt>
                <c:pt idx="1012">
                  <c:v>41829</c:v>
                </c:pt>
                <c:pt idx="1013">
                  <c:v>41830</c:v>
                </c:pt>
                <c:pt idx="1014">
                  <c:v>41831</c:v>
                </c:pt>
                <c:pt idx="1015">
                  <c:v>41834</c:v>
                </c:pt>
                <c:pt idx="1016">
                  <c:v>41835</c:v>
                </c:pt>
                <c:pt idx="1017">
                  <c:v>41836</c:v>
                </c:pt>
                <c:pt idx="1018">
                  <c:v>41837</c:v>
                </c:pt>
                <c:pt idx="1019">
                  <c:v>41838</c:v>
                </c:pt>
                <c:pt idx="1020">
                  <c:v>41841</c:v>
                </c:pt>
                <c:pt idx="1021">
                  <c:v>41842</c:v>
                </c:pt>
                <c:pt idx="1022">
                  <c:v>41843</c:v>
                </c:pt>
                <c:pt idx="1023">
                  <c:v>41844</c:v>
                </c:pt>
                <c:pt idx="1024">
                  <c:v>41845</c:v>
                </c:pt>
                <c:pt idx="1025">
                  <c:v>41848</c:v>
                </c:pt>
                <c:pt idx="1026">
                  <c:v>41849</c:v>
                </c:pt>
                <c:pt idx="1027">
                  <c:v>41850</c:v>
                </c:pt>
                <c:pt idx="1028">
                  <c:v>41851</c:v>
                </c:pt>
                <c:pt idx="1029">
                  <c:v>41852</c:v>
                </c:pt>
                <c:pt idx="1030">
                  <c:v>41855</c:v>
                </c:pt>
                <c:pt idx="1031">
                  <c:v>41856</c:v>
                </c:pt>
                <c:pt idx="1032">
                  <c:v>41857</c:v>
                </c:pt>
                <c:pt idx="1033">
                  <c:v>41858</c:v>
                </c:pt>
                <c:pt idx="1034">
                  <c:v>41859</c:v>
                </c:pt>
                <c:pt idx="1035">
                  <c:v>41862</c:v>
                </c:pt>
                <c:pt idx="1036">
                  <c:v>41863</c:v>
                </c:pt>
                <c:pt idx="1037">
                  <c:v>41864</c:v>
                </c:pt>
                <c:pt idx="1038">
                  <c:v>41865</c:v>
                </c:pt>
                <c:pt idx="1039">
                  <c:v>41866</c:v>
                </c:pt>
                <c:pt idx="1040">
                  <c:v>41869</c:v>
                </c:pt>
                <c:pt idx="1041">
                  <c:v>41870</c:v>
                </c:pt>
                <c:pt idx="1042">
                  <c:v>41871</c:v>
                </c:pt>
                <c:pt idx="1043">
                  <c:v>41872</c:v>
                </c:pt>
                <c:pt idx="1044">
                  <c:v>41873</c:v>
                </c:pt>
                <c:pt idx="1045">
                  <c:v>41876</c:v>
                </c:pt>
                <c:pt idx="1046">
                  <c:v>41877</c:v>
                </c:pt>
                <c:pt idx="1047">
                  <c:v>41878</c:v>
                </c:pt>
                <c:pt idx="1048">
                  <c:v>41879</c:v>
                </c:pt>
                <c:pt idx="1049">
                  <c:v>41880</c:v>
                </c:pt>
                <c:pt idx="1050">
                  <c:v>41883</c:v>
                </c:pt>
                <c:pt idx="1051">
                  <c:v>41884</c:v>
                </c:pt>
                <c:pt idx="1052">
                  <c:v>41885</c:v>
                </c:pt>
                <c:pt idx="1053">
                  <c:v>41886</c:v>
                </c:pt>
                <c:pt idx="1054">
                  <c:v>41887</c:v>
                </c:pt>
                <c:pt idx="1055">
                  <c:v>41890</c:v>
                </c:pt>
                <c:pt idx="1056">
                  <c:v>41891</c:v>
                </c:pt>
                <c:pt idx="1057">
                  <c:v>41892</c:v>
                </c:pt>
                <c:pt idx="1058">
                  <c:v>41893</c:v>
                </c:pt>
                <c:pt idx="1059">
                  <c:v>41894</c:v>
                </c:pt>
                <c:pt idx="1060">
                  <c:v>41897</c:v>
                </c:pt>
                <c:pt idx="1061">
                  <c:v>41898</c:v>
                </c:pt>
                <c:pt idx="1062">
                  <c:v>41899</c:v>
                </c:pt>
                <c:pt idx="1063">
                  <c:v>41900</c:v>
                </c:pt>
                <c:pt idx="1064">
                  <c:v>41901</c:v>
                </c:pt>
                <c:pt idx="1065">
                  <c:v>41904</c:v>
                </c:pt>
                <c:pt idx="1066">
                  <c:v>41905</c:v>
                </c:pt>
                <c:pt idx="1067">
                  <c:v>41906</c:v>
                </c:pt>
                <c:pt idx="1068">
                  <c:v>41907</c:v>
                </c:pt>
                <c:pt idx="1069">
                  <c:v>41908</c:v>
                </c:pt>
                <c:pt idx="1070">
                  <c:v>41911</c:v>
                </c:pt>
                <c:pt idx="1071">
                  <c:v>41912</c:v>
                </c:pt>
                <c:pt idx="1072">
                  <c:v>41913</c:v>
                </c:pt>
                <c:pt idx="1073">
                  <c:v>41914</c:v>
                </c:pt>
                <c:pt idx="1074">
                  <c:v>41915</c:v>
                </c:pt>
                <c:pt idx="1075">
                  <c:v>41918</c:v>
                </c:pt>
                <c:pt idx="1076">
                  <c:v>41919</c:v>
                </c:pt>
                <c:pt idx="1077">
                  <c:v>41920</c:v>
                </c:pt>
                <c:pt idx="1078">
                  <c:v>41921</c:v>
                </c:pt>
                <c:pt idx="1079">
                  <c:v>41922</c:v>
                </c:pt>
                <c:pt idx="1080">
                  <c:v>41925</c:v>
                </c:pt>
                <c:pt idx="1081">
                  <c:v>41926</c:v>
                </c:pt>
                <c:pt idx="1082">
                  <c:v>41927</c:v>
                </c:pt>
                <c:pt idx="1083">
                  <c:v>41928</c:v>
                </c:pt>
                <c:pt idx="1084">
                  <c:v>41929</c:v>
                </c:pt>
                <c:pt idx="1085">
                  <c:v>41932</c:v>
                </c:pt>
                <c:pt idx="1086">
                  <c:v>41933</c:v>
                </c:pt>
                <c:pt idx="1087">
                  <c:v>41934</c:v>
                </c:pt>
                <c:pt idx="1088">
                  <c:v>41935</c:v>
                </c:pt>
                <c:pt idx="1089">
                  <c:v>41936</c:v>
                </c:pt>
                <c:pt idx="1090">
                  <c:v>41939</c:v>
                </c:pt>
                <c:pt idx="1091">
                  <c:v>41940</c:v>
                </c:pt>
                <c:pt idx="1092">
                  <c:v>41941</c:v>
                </c:pt>
                <c:pt idx="1093">
                  <c:v>41942</c:v>
                </c:pt>
                <c:pt idx="1094">
                  <c:v>41943</c:v>
                </c:pt>
                <c:pt idx="1095">
                  <c:v>41946</c:v>
                </c:pt>
                <c:pt idx="1096">
                  <c:v>41947</c:v>
                </c:pt>
                <c:pt idx="1097">
                  <c:v>41948</c:v>
                </c:pt>
                <c:pt idx="1098">
                  <c:v>41949</c:v>
                </c:pt>
                <c:pt idx="1099">
                  <c:v>41950</c:v>
                </c:pt>
                <c:pt idx="1100">
                  <c:v>41953</c:v>
                </c:pt>
                <c:pt idx="1101">
                  <c:v>41954</c:v>
                </c:pt>
                <c:pt idx="1102">
                  <c:v>41955</c:v>
                </c:pt>
                <c:pt idx="1103">
                  <c:v>41956</c:v>
                </c:pt>
                <c:pt idx="1104">
                  <c:v>41957</c:v>
                </c:pt>
                <c:pt idx="1105">
                  <c:v>41960</c:v>
                </c:pt>
                <c:pt idx="1106">
                  <c:v>41961</c:v>
                </c:pt>
                <c:pt idx="1107">
                  <c:v>41962</c:v>
                </c:pt>
                <c:pt idx="1108">
                  <c:v>41963</c:v>
                </c:pt>
                <c:pt idx="1109">
                  <c:v>41964</c:v>
                </c:pt>
                <c:pt idx="1110">
                  <c:v>41967</c:v>
                </c:pt>
                <c:pt idx="1111">
                  <c:v>41968</c:v>
                </c:pt>
                <c:pt idx="1112">
                  <c:v>41969</c:v>
                </c:pt>
                <c:pt idx="1113">
                  <c:v>41970</c:v>
                </c:pt>
                <c:pt idx="1114">
                  <c:v>41971</c:v>
                </c:pt>
                <c:pt idx="1115">
                  <c:v>41974</c:v>
                </c:pt>
                <c:pt idx="1116">
                  <c:v>41975</c:v>
                </c:pt>
                <c:pt idx="1117">
                  <c:v>41976</c:v>
                </c:pt>
                <c:pt idx="1118">
                  <c:v>41977</c:v>
                </c:pt>
                <c:pt idx="1119">
                  <c:v>41978</c:v>
                </c:pt>
                <c:pt idx="1120">
                  <c:v>41981</c:v>
                </c:pt>
                <c:pt idx="1121">
                  <c:v>41982</c:v>
                </c:pt>
                <c:pt idx="1122">
                  <c:v>41983</c:v>
                </c:pt>
                <c:pt idx="1123">
                  <c:v>41984</c:v>
                </c:pt>
                <c:pt idx="1124">
                  <c:v>41985</c:v>
                </c:pt>
                <c:pt idx="1125">
                  <c:v>41988</c:v>
                </c:pt>
                <c:pt idx="1126">
                  <c:v>41989</c:v>
                </c:pt>
                <c:pt idx="1127">
                  <c:v>41990</c:v>
                </c:pt>
                <c:pt idx="1128">
                  <c:v>41991</c:v>
                </c:pt>
                <c:pt idx="1129">
                  <c:v>41992</c:v>
                </c:pt>
                <c:pt idx="1130">
                  <c:v>41995</c:v>
                </c:pt>
                <c:pt idx="1131">
                  <c:v>41996</c:v>
                </c:pt>
                <c:pt idx="1132">
                  <c:v>41997</c:v>
                </c:pt>
                <c:pt idx="1133">
                  <c:v>41998</c:v>
                </c:pt>
                <c:pt idx="1134">
                  <c:v>41999</c:v>
                </c:pt>
                <c:pt idx="1135">
                  <c:v>42002</c:v>
                </c:pt>
                <c:pt idx="1136">
                  <c:v>42003</c:v>
                </c:pt>
                <c:pt idx="1137">
                  <c:v>42004</c:v>
                </c:pt>
                <c:pt idx="1138">
                  <c:v>42005</c:v>
                </c:pt>
                <c:pt idx="1139">
                  <c:v>42006</c:v>
                </c:pt>
                <c:pt idx="1140">
                  <c:v>42009</c:v>
                </c:pt>
                <c:pt idx="1141">
                  <c:v>42010</c:v>
                </c:pt>
                <c:pt idx="1142">
                  <c:v>42011</c:v>
                </c:pt>
                <c:pt idx="1143">
                  <c:v>42012</c:v>
                </c:pt>
                <c:pt idx="1144">
                  <c:v>42013</c:v>
                </c:pt>
                <c:pt idx="1145">
                  <c:v>42016</c:v>
                </c:pt>
                <c:pt idx="1146">
                  <c:v>42017</c:v>
                </c:pt>
                <c:pt idx="1147">
                  <c:v>42018</c:v>
                </c:pt>
                <c:pt idx="1148">
                  <c:v>42019</c:v>
                </c:pt>
                <c:pt idx="1149">
                  <c:v>42020</c:v>
                </c:pt>
                <c:pt idx="1150">
                  <c:v>42023</c:v>
                </c:pt>
                <c:pt idx="1151">
                  <c:v>42024</c:v>
                </c:pt>
                <c:pt idx="1152">
                  <c:v>42025</c:v>
                </c:pt>
                <c:pt idx="1153">
                  <c:v>42026</c:v>
                </c:pt>
                <c:pt idx="1154">
                  <c:v>42027</c:v>
                </c:pt>
                <c:pt idx="1155">
                  <c:v>42030</c:v>
                </c:pt>
                <c:pt idx="1156">
                  <c:v>42031</c:v>
                </c:pt>
                <c:pt idx="1157">
                  <c:v>42032</c:v>
                </c:pt>
                <c:pt idx="1158">
                  <c:v>42033</c:v>
                </c:pt>
                <c:pt idx="1159">
                  <c:v>42034</c:v>
                </c:pt>
                <c:pt idx="1160">
                  <c:v>42037</c:v>
                </c:pt>
                <c:pt idx="1161">
                  <c:v>42038</c:v>
                </c:pt>
                <c:pt idx="1162">
                  <c:v>42039</c:v>
                </c:pt>
                <c:pt idx="1163">
                  <c:v>42040</c:v>
                </c:pt>
                <c:pt idx="1164">
                  <c:v>42041</c:v>
                </c:pt>
                <c:pt idx="1165">
                  <c:v>42044</c:v>
                </c:pt>
                <c:pt idx="1166">
                  <c:v>42045</c:v>
                </c:pt>
                <c:pt idx="1167">
                  <c:v>42046</c:v>
                </c:pt>
                <c:pt idx="1168">
                  <c:v>42047</c:v>
                </c:pt>
                <c:pt idx="1169">
                  <c:v>42048</c:v>
                </c:pt>
                <c:pt idx="1170">
                  <c:v>42051</c:v>
                </c:pt>
                <c:pt idx="1171">
                  <c:v>42052</c:v>
                </c:pt>
                <c:pt idx="1172">
                  <c:v>42053</c:v>
                </c:pt>
                <c:pt idx="1173">
                  <c:v>42054</c:v>
                </c:pt>
                <c:pt idx="1174">
                  <c:v>42055</c:v>
                </c:pt>
                <c:pt idx="1175">
                  <c:v>42058</c:v>
                </c:pt>
                <c:pt idx="1176">
                  <c:v>42059</c:v>
                </c:pt>
                <c:pt idx="1177">
                  <c:v>42060</c:v>
                </c:pt>
                <c:pt idx="1178">
                  <c:v>42061</c:v>
                </c:pt>
                <c:pt idx="1179">
                  <c:v>42062</c:v>
                </c:pt>
                <c:pt idx="1180">
                  <c:v>42065</c:v>
                </c:pt>
                <c:pt idx="1181">
                  <c:v>42066</c:v>
                </c:pt>
                <c:pt idx="1182">
                  <c:v>42067</c:v>
                </c:pt>
                <c:pt idx="1183">
                  <c:v>42068</c:v>
                </c:pt>
                <c:pt idx="1184">
                  <c:v>42069</c:v>
                </c:pt>
                <c:pt idx="1185">
                  <c:v>42072</c:v>
                </c:pt>
                <c:pt idx="1186">
                  <c:v>42073</c:v>
                </c:pt>
                <c:pt idx="1187">
                  <c:v>42074</c:v>
                </c:pt>
                <c:pt idx="1188">
                  <c:v>42075</c:v>
                </c:pt>
                <c:pt idx="1189">
                  <c:v>42076</c:v>
                </c:pt>
                <c:pt idx="1190">
                  <c:v>42079</c:v>
                </c:pt>
                <c:pt idx="1191">
                  <c:v>42080</c:v>
                </c:pt>
                <c:pt idx="1192">
                  <c:v>42081</c:v>
                </c:pt>
                <c:pt idx="1193">
                  <c:v>42082</c:v>
                </c:pt>
                <c:pt idx="1194">
                  <c:v>42083</c:v>
                </c:pt>
                <c:pt idx="1195">
                  <c:v>42086</c:v>
                </c:pt>
                <c:pt idx="1196">
                  <c:v>42087</c:v>
                </c:pt>
                <c:pt idx="1197">
                  <c:v>42088</c:v>
                </c:pt>
                <c:pt idx="1198">
                  <c:v>42089</c:v>
                </c:pt>
                <c:pt idx="1199">
                  <c:v>42090</c:v>
                </c:pt>
                <c:pt idx="1200">
                  <c:v>42093</c:v>
                </c:pt>
                <c:pt idx="1201">
                  <c:v>42094</c:v>
                </c:pt>
                <c:pt idx="1202">
                  <c:v>42095</c:v>
                </c:pt>
                <c:pt idx="1203">
                  <c:v>42096</c:v>
                </c:pt>
                <c:pt idx="1204">
                  <c:v>42097</c:v>
                </c:pt>
                <c:pt idx="1205">
                  <c:v>42100</c:v>
                </c:pt>
                <c:pt idx="1206">
                  <c:v>42101</c:v>
                </c:pt>
                <c:pt idx="1207">
                  <c:v>42102</c:v>
                </c:pt>
                <c:pt idx="1208">
                  <c:v>42103</c:v>
                </c:pt>
                <c:pt idx="1209">
                  <c:v>42104</c:v>
                </c:pt>
                <c:pt idx="1210">
                  <c:v>42107</c:v>
                </c:pt>
                <c:pt idx="1211">
                  <c:v>42108</c:v>
                </c:pt>
                <c:pt idx="1212">
                  <c:v>42109</c:v>
                </c:pt>
                <c:pt idx="1213">
                  <c:v>42110</c:v>
                </c:pt>
                <c:pt idx="1214">
                  <c:v>42111</c:v>
                </c:pt>
                <c:pt idx="1215">
                  <c:v>42114</c:v>
                </c:pt>
                <c:pt idx="1216">
                  <c:v>42115</c:v>
                </c:pt>
                <c:pt idx="1217">
                  <c:v>42116</c:v>
                </c:pt>
                <c:pt idx="1218">
                  <c:v>42117</c:v>
                </c:pt>
                <c:pt idx="1219">
                  <c:v>42118</c:v>
                </c:pt>
                <c:pt idx="1220">
                  <c:v>42121</c:v>
                </c:pt>
                <c:pt idx="1221">
                  <c:v>42122</c:v>
                </c:pt>
                <c:pt idx="1222">
                  <c:v>42123</c:v>
                </c:pt>
                <c:pt idx="1223">
                  <c:v>42124</c:v>
                </c:pt>
                <c:pt idx="1224">
                  <c:v>42125</c:v>
                </c:pt>
                <c:pt idx="1225">
                  <c:v>42128</c:v>
                </c:pt>
                <c:pt idx="1226">
                  <c:v>42129</c:v>
                </c:pt>
                <c:pt idx="1227">
                  <c:v>42130</c:v>
                </c:pt>
                <c:pt idx="1228">
                  <c:v>42131</c:v>
                </c:pt>
                <c:pt idx="1229">
                  <c:v>42132</c:v>
                </c:pt>
                <c:pt idx="1230">
                  <c:v>42135</c:v>
                </c:pt>
                <c:pt idx="1231">
                  <c:v>42136</c:v>
                </c:pt>
                <c:pt idx="1232">
                  <c:v>42137</c:v>
                </c:pt>
                <c:pt idx="1233">
                  <c:v>42138</c:v>
                </c:pt>
                <c:pt idx="1234">
                  <c:v>42139</c:v>
                </c:pt>
                <c:pt idx="1235">
                  <c:v>42142</c:v>
                </c:pt>
                <c:pt idx="1236">
                  <c:v>42143</c:v>
                </c:pt>
                <c:pt idx="1237">
                  <c:v>42144</c:v>
                </c:pt>
                <c:pt idx="1238">
                  <c:v>42145</c:v>
                </c:pt>
                <c:pt idx="1239">
                  <c:v>42146</c:v>
                </c:pt>
                <c:pt idx="1240">
                  <c:v>42149</c:v>
                </c:pt>
                <c:pt idx="1241">
                  <c:v>42150</c:v>
                </c:pt>
                <c:pt idx="1242">
                  <c:v>42151</c:v>
                </c:pt>
                <c:pt idx="1243">
                  <c:v>42152</c:v>
                </c:pt>
                <c:pt idx="1244">
                  <c:v>42153</c:v>
                </c:pt>
                <c:pt idx="1245">
                  <c:v>42156</c:v>
                </c:pt>
                <c:pt idx="1246">
                  <c:v>42157</c:v>
                </c:pt>
                <c:pt idx="1247">
                  <c:v>42158</c:v>
                </c:pt>
                <c:pt idx="1248">
                  <c:v>42159</c:v>
                </c:pt>
                <c:pt idx="1249">
                  <c:v>42160</c:v>
                </c:pt>
                <c:pt idx="1250">
                  <c:v>42163</c:v>
                </c:pt>
                <c:pt idx="1251">
                  <c:v>42164</c:v>
                </c:pt>
                <c:pt idx="1252">
                  <c:v>42165</c:v>
                </c:pt>
                <c:pt idx="1253">
                  <c:v>42166</c:v>
                </c:pt>
                <c:pt idx="1254">
                  <c:v>42167</c:v>
                </c:pt>
                <c:pt idx="1255">
                  <c:v>42170</c:v>
                </c:pt>
                <c:pt idx="1256">
                  <c:v>42171</c:v>
                </c:pt>
                <c:pt idx="1257">
                  <c:v>42172</c:v>
                </c:pt>
                <c:pt idx="1258">
                  <c:v>42173</c:v>
                </c:pt>
                <c:pt idx="1259">
                  <c:v>42174</c:v>
                </c:pt>
                <c:pt idx="1260">
                  <c:v>42177</c:v>
                </c:pt>
                <c:pt idx="1261">
                  <c:v>42178</c:v>
                </c:pt>
                <c:pt idx="1262">
                  <c:v>42179</c:v>
                </c:pt>
                <c:pt idx="1263">
                  <c:v>42180</c:v>
                </c:pt>
                <c:pt idx="1264">
                  <c:v>42181</c:v>
                </c:pt>
                <c:pt idx="1265">
                  <c:v>42184</c:v>
                </c:pt>
                <c:pt idx="1266">
                  <c:v>42185</c:v>
                </c:pt>
                <c:pt idx="1267">
                  <c:v>42186</c:v>
                </c:pt>
                <c:pt idx="1268">
                  <c:v>42187</c:v>
                </c:pt>
                <c:pt idx="1269">
                  <c:v>42188</c:v>
                </c:pt>
                <c:pt idx="1270">
                  <c:v>42191</c:v>
                </c:pt>
                <c:pt idx="1271">
                  <c:v>42192</c:v>
                </c:pt>
                <c:pt idx="1272">
                  <c:v>42193</c:v>
                </c:pt>
                <c:pt idx="1273">
                  <c:v>42194</c:v>
                </c:pt>
                <c:pt idx="1274">
                  <c:v>42195</c:v>
                </c:pt>
                <c:pt idx="1275">
                  <c:v>42198</c:v>
                </c:pt>
                <c:pt idx="1276">
                  <c:v>42199</c:v>
                </c:pt>
                <c:pt idx="1277">
                  <c:v>42200</c:v>
                </c:pt>
                <c:pt idx="1278">
                  <c:v>42201</c:v>
                </c:pt>
                <c:pt idx="1279">
                  <c:v>42202</c:v>
                </c:pt>
                <c:pt idx="1280">
                  <c:v>42205</c:v>
                </c:pt>
                <c:pt idx="1281">
                  <c:v>42206</c:v>
                </c:pt>
                <c:pt idx="1282">
                  <c:v>42207</c:v>
                </c:pt>
                <c:pt idx="1283">
                  <c:v>42208</c:v>
                </c:pt>
                <c:pt idx="1284">
                  <c:v>42209</c:v>
                </c:pt>
                <c:pt idx="1285">
                  <c:v>42212</c:v>
                </c:pt>
                <c:pt idx="1286">
                  <c:v>42213</c:v>
                </c:pt>
                <c:pt idx="1287">
                  <c:v>42214</c:v>
                </c:pt>
                <c:pt idx="1288">
                  <c:v>42215</c:v>
                </c:pt>
                <c:pt idx="1289">
                  <c:v>42216</c:v>
                </c:pt>
                <c:pt idx="1290">
                  <c:v>42219</c:v>
                </c:pt>
                <c:pt idx="1291">
                  <c:v>42220</c:v>
                </c:pt>
                <c:pt idx="1292">
                  <c:v>42221</c:v>
                </c:pt>
                <c:pt idx="1293">
                  <c:v>42222</c:v>
                </c:pt>
                <c:pt idx="1294">
                  <c:v>42223</c:v>
                </c:pt>
                <c:pt idx="1295">
                  <c:v>42226</c:v>
                </c:pt>
                <c:pt idx="1296">
                  <c:v>42227</c:v>
                </c:pt>
                <c:pt idx="1297">
                  <c:v>42228</c:v>
                </c:pt>
                <c:pt idx="1298">
                  <c:v>42229</c:v>
                </c:pt>
                <c:pt idx="1299">
                  <c:v>42230</c:v>
                </c:pt>
                <c:pt idx="1300">
                  <c:v>42233</c:v>
                </c:pt>
                <c:pt idx="1301">
                  <c:v>42234</c:v>
                </c:pt>
                <c:pt idx="1302">
                  <c:v>42235</c:v>
                </c:pt>
                <c:pt idx="1303">
                  <c:v>42236</c:v>
                </c:pt>
                <c:pt idx="1304">
                  <c:v>42237</c:v>
                </c:pt>
                <c:pt idx="1305">
                  <c:v>42240</c:v>
                </c:pt>
                <c:pt idx="1306">
                  <c:v>42241</c:v>
                </c:pt>
                <c:pt idx="1307">
                  <c:v>42242</c:v>
                </c:pt>
                <c:pt idx="1308">
                  <c:v>42243</c:v>
                </c:pt>
                <c:pt idx="1309">
                  <c:v>42244</c:v>
                </c:pt>
                <c:pt idx="1310">
                  <c:v>42247</c:v>
                </c:pt>
                <c:pt idx="1311">
                  <c:v>42248</c:v>
                </c:pt>
                <c:pt idx="1312">
                  <c:v>42249</c:v>
                </c:pt>
                <c:pt idx="1313">
                  <c:v>42250</c:v>
                </c:pt>
                <c:pt idx="1314">
                  <c:v>42251</c:v>
                </c:pt>
                <c:pt idx="1315">
                  <c:v>42254</c:v>
                </c:pt>
                <c:pt idx="1316">
                  <c:v>42255</c:v>
                </c:pt>
                <c:pt idx="1317">
                  <c:v>42256</c:v>
                </c:pt>
                <c:pt idx="1318">
                  <c:v>42257</c:v>
                </c:pt>
                <c:pt idx="1319">
                  <c:v>42258</c:v>
                </c:pt>
                <c:pt idx="1320">
                  <c:v>42261</c:v>
                </c:pt>
                <c:pt idx="1321">
                  <c:v>42262</c:v>
                </c:pt>
                <c:pt idx="1322">
                  <c:v>42263</c:v>
                </c:pt>
                <c:pt idx="1323">
                  <c:v>42264</c:v>
                </c:pt>
                <c:pt idx="1324">
                  <c:v>42265</c:v>
                </c:pt>
                <c:pt idx="1325">
                  <c:v>42268</c:v>
                </c:pt>
                <c:pt idx="1326">
                  <c:v>42269</c:v>
                </c:pt>
                <c:pt idx="1327">
                  <c:v>42270</c:v>
                </c:pt>
                <c:pt idx="1328">
                  <c:v>42271</c:v>
                </c:pt>
                <c:pt idx="1329">
                  <c:v>42272</c:v>
                </c:pt>
                <c:pt idx="1330">
                  <c:v>42275</c:v>
                </c:pt>
                <c:pt idx="1331">
                  <c:v>42276</c:v>
                </c:pt>
                <c:pt idx="1332">
                  <c:v>42277</c:v>
                </c:pt>
                <c:pt idx="1333">
                  <c:v>42278</c:v>
                </c:pt>
                <c:pt idx="1334">
                  <c:v>42279</c:v>
                </c:pt>
                <c:pt idx="1335">
                  <c:v>42282</c:v>
                </c:pt>
                <c:pt idx="1336">
                  <c:v>42283</c:v>
                </c:pt>
                <c:pt idx="1337">
                  <c:v>42284</c:v>
                </c:pt>
                <c:pt idx="1338">
                  <c:v>42285</c:v>
                </c:pt>
                <c:pt idx="1339">
                  <c:v>42286</c:v>
                </c:pt>
                <c:pt idx="1340">
                  <c:v>42289</c:v>
                </c:pt>
                <c:pt idx="1341">
                  <c:v>42290</c:v>
                </c:pt>
                <c:pt idx="1342">
                  <c:v>42291</c:v>
                </c:pt>
                <c:pt idx="1343">
                  <c:v>42292</c:v>
                </c:pt>
                <c:pt idx="1344">
                  <c:v>42293</c:v>
                </c:pt>
                <c:pt idx="1345">
                  <c:v>42296</c:v>
                </c:pt>
                <c:pt idx="1346">
                  <c:v>42297</c:v>
                </c:pt>
                <c:pt idx="1347">
                  <c:v>42298</c:v>
                </c:pt>
                <c:pt idx="1348">
                  <c:v>42299</c:v>
                </c:pt>
                <c:pt idx="1349">
                  <c:v>42300</c:v>
                </c:pt>
                <c:pt idx="1350">
                  <c:v>42303</c:v>
                </c:pt>
                <c:pt idx="1351">
                  <c:v>42304</c:v>
                </c:pt>
                <c:pt idx="1352">
                  <c:v>42305</c:v>
                </c:pt>
                <c:pt idx="1353">
                  <c:v>42306</c:v>
                </c:pt>
                <c:pt idx="1354">
                  <c:v>42307</c:v>
                </c:pt>
                <c:pt idx="1355">
                  <c:v>42310</c:v>
                </c:pt>
                <c:pt idx="1356">
                  <c:v>42311</c:v>
                </c:pt>
                <c:pt idx="1357">
                  <c:v>42312</c:v>
                </c:pt>
                <c:pt idx="1358">
                  <c:v>42313</c:v>
                </c:pt>
                <c:pt idx="1359">
                  <c:v>42314</c:v>
                </c:pt>
                <c:pt idx="1360">
                  <c:v>42317</c:v>
                </c:pt>
                <c:pt idx="1361">
                  <c:v>42318</c:v>
                </c:pt>
                <c:pt idx="1362">
                  <c:v>42319</c:v>
                </c:pt>
                <c:pt idx="1363">
                  <c:v>42320</c:v>
                </c:pt>
                <c:pt idx="1364">
                  <c:v>42321</c:v>
                </c:pt>
                <c:pt idx="1365">
                  <c:v>42324</c:v>
                </c:pt>
                <c:pt idx="1366">
                  <c:v>42325</c:v>
                </c:pt>
                <c:pt idx="1367">
                  <c:v>42326</c:v>
                </c:pt>
                <c:pt idx="1368">
                  <c:v>42327</c:v>
                </c:pt>
                <c:pt idx="1369">
                  <c:v>42328</c:v>
                </c:pt>
                <c:pt idx="1370">
                  <c:v>42331</c:v>
                </c:pt>
                <c:pt idx="1371">
                  <c:v>42332</c:v>
                </c:pt>
                <c:pt idx="1372">
                  <c:v>42333</c:v>
                </c:pt>
                <c:pt idx="1373">
                  <c:v>42334</c:v>
                </c:pt>
                <c:pt idx="1374">
                  <c:v>42335</c:v>
                </c:pt>
                <c:pt idx="1375">
                  <c:v>42338</c:v>
                </c:pt>
                <c:pt idx="1376">
                  <c:v>42339</c:v>
                </c:pt>
                <c:pt idx="1377">
                  <c:v>42340</c:v>
                </c:pt>
                <c:pt idx="1378">
                  <c:v>42341</c:v>
                </c:pt>
                <c:pt idx="1379">
                  <c:v>42342</c:v>
                </c:pt>
                <c:pt idx="1380">
                  <c:v>42345</c:v>
                </c:pt>
                <c:pt idx="1381">
                  <c:v>42346</c:v>
                </c:pt>
                <c:pt idx="1382">
                  <c:v>42347</c:v>
                </c:pt>
                <c:pt idx="1383">
                  <c:v>42348</c:v>
                </c:pt>
                <c:pt idx="1384">
                  <c:v>42349</c:v>
                </c:pt>
                <c:pt idx="1385">
                  <c:v>42352</c:v>
                </c:pt>
                <c:pt idx="1386">
                  <c:v>42353</c:v>
                </c:pt>
                <c:pt idx="1387">
                  <c:v>42354</c:v>
                </c:pt>
                <c:pt idx="1388">
                  <c:v>42355</c:v>
                </c:pt>
                <c:pt idx="1389">
                  <c:v>42356</c:v>
                </c:pt>
                <c:pt idx="1390">
                  <c:v>42359</c:v>
                </c:pt>
                <c:pt idx="1391">
                  <c:v>42360</c:v>
                </c:pt>
                <c:pt idx="1392">
                  <c:v>42361</c:v>
                </c:pt>
                <c:pt idx="1393">
                  <c:v>42362</c:v>
                </c:pt>
                <c:pt idx="1394">
                  <c:v>42363</c:v>
                </c:pt>
                <c:pt idx="1395">
                  <c:v>42366</c:v>
                </c:pt>
                <c:pt idx="1396">
                  <c:v>42367</c:v>
                </c:pt>
                <c:pt idx="1397">
                  <c:v>42368</c:v>
                </c:pt>
                <c:pt idx="1398">
                  <c:v>42369</c:v>
                </c:pt>
                <c:pt idx="1399">
                  <c:v>42370</c:v>
                </c:pt>
                <c:pt idx="1400">
                  <c:v>42373</c:v>
                </c:pt>
                <c:pt idx="1401">
                  <c:v>42374</c:v>
                </c:pt>
                <c:pt idx="1402">
                  <c:v>42375</c:v>
                </c:pt>
                <c:pt idx="1403">
                  <c:v>42376</c:v>
                </c:pt>
                <c:pt idx="1404">
                  <c:v>42377</c:v>
                </c:pt>
                <c:pt idx="1405">
                  <c:v>42380</c:v>
                </c:pt>
                <c:pt idx="1406">
                  <c:v>42381</c:v>
                </c:pt>
                <c:pt idx="1407">
                  <c:v>42382</c:v>
                </c:pt>
                <c:pt idx="1408">
                  <c:v>42383</c:v>
                </c:pt>
                <c:pt idx="1409">
                  <c:v>42384</c:v>
                </c:pt>
                <c:pt idx="1410">
                  <c:v>42387</c:v>
                </c:pt>
                <c:pt idx="1411">
                  <c:v>42388</c:v>
                </c:pt>
                <c:pt idx="1412">
                  <c:v>42389</c:v>
                </c:pt>
                <c:pt idx="1413">
                  <c:v>42390</c:v>
                </c:pt>
                <c:pt idx="1414">
                  <c:v>42391</c:v>
                </c:pt>
                <c:pt idx="1415">
                  <c:v>42394</c:v>
                </c:pt>
                <c:pt idx="1416">
                  <c:v>42395</c:v>
                </c:pt>
                <c:pt idx="1417">
                  <c:v>42396</c:v>
                </c:pt>
                <c:pt idx="1418">
                  <c:v>42397</c:v>
                </c:pt>
                <c:pt idx="1419">
                  <c:v>42398</c:v>
                </c:pt>
                <c:pt idx="1420">
                  <c:v>42401</c:v>
                </c:pt>
                <c:pt idx="1421">
                  <c:v>42402</c:v>
                </c:pt>
                <c:pt idx="1422">
                  <c:v>42403</c:v>
                </c:pt>
                <c:pt idx="1423">
                  <c:v>42404</c:v>
                </c:pt>
                <c:pt idx="1424">
                  <c:v>42405</c:v>
                </c:pt>
                <c:pt idx="1425">
                  <c:v>42408</c:v>
                </c:pt>
                <c:pt idx="1426">
                  <c:v>42409</c:v>
                </c:pt>
                <c:pt idx="1427">
                  <c:v>42410</c:v>
                </c:pt>
                <c:pt idx="1428">
                  <c:v>42411</c:v>
                </c:pt>
                <c:pt idx="1429">
                  <c:v>42412</c:v>
                </c:pt>
                <c:pt idx="1430">
                  <c:v>42415</c:v>
                </c:pt>
                <c:pt idx="1431">
                  <c:v>42416</c:v>
                </c:pt>
                <c:pt idx="1432">
                  <c:v>42417</c:v>
                </c:pt>
                <c:pt idx="1433">
                  <c:v>42418</c:v>
                </c:pt>
                <c:pt idx="1434">
                  <c:v>42419</c:v>
                </c:pt>
                <c:pt idx="1435">
                  <c:v>42422</c:v>
                </c:pt>
                <c:pt idx="1436">
                  <c:v>42423</c:v>
                </c:pt>
                <c:pt idx="1437">
                  <c:v>42424</c:v>
                </c:pt>
                <c:pt idx="1438">
                  <c:v>42425</c:v>
                </c:pt>
                <c:pt idx="1439">
                  <c:v>42426</c:v>
                </c:pt>
                <c:pt idx="1440">
                  <c:v>42429</c:v>
                </c:pt>
                <c:pt idx="1441">
                  <c:v>42430</c:v>
                </c:pt>
                <c:pt idx="1442">
                  <c:v>42431</c:v>
                </c:pt>
                <c:pt idx="1443">
                  <c:v>42432</c:v>
                </c:pt>
                <c:pt idx="1444">
                  <c:v>42433</c:v>
                </c:pt>
                <c:pt idx="1445">
                  <c:v>42436</c:v>
                </c:pt>
                <c:pt idx="1446">
                  <c:v>42437</c:v>
                </c:pt>
                <c:pt idx="1447">
                  <c:v>42438</c:v>
                </c:pt>
                <c:pt idx="1448">
                  <c:v>42439</c:v>
                </c:pt>
                <c:pt idx="1449">
                  <c:v>42440</c:v>
                </c:pt>
                <c:pt idx="1450">
                  <c:v>42443</c:v>
                </c:pt>
                <c:pt idx="1451">
                  <c:v>42444</c:v>
                </c:pt>
                <c:pt idx="1452">
                  <c:v>42445</c:v>
                </c:pt>
                <c:pt idx="1453">
                  <c:v>42446</c:v>
                </c:pt>
                <c:pt idx="1454">
                  <c:v>42447</c:v>
                </c:pt>
                <c:pt idx="1455">
                  <c:v>42450</c:v>
                </c:pt>
                <c:pt idx="1456">
                  <c:v>42451</c:v>
                </c:pt>
                <c:pt idx="1457">
                  <c:v>42452</c:v>
                </c:pt>
                <c:pt idx="1458">
                  <c:v>42453</c:v>
                </c:pt>
                <c:pt idx="1459">
                  <c:v>42454</c:v>
                </c:pt>
                <c:pt idx="1460">
                  <c:v>42457</c:v>
                </c:pt>
                <c:pt idx="1461">
                  <c:v>42458</c:v>
                </c:pt>
                <c:pt idx="1462">
                  <c:v>42459</c:v>
                </c:pt>
                <c:pt idx="1463">
                  <c:v>42460</c:v>
                </c:pt>
                <c:pt idx="1464">
                  <c:v>42461</c:v>
                </c:pt>
                <c:pt idx="1465">
                  <c:v>42464</c:v>
                </c:pt>
                <c:pt idx="1466">
                  <c:v>42465</c:v>
                </c:pt>
                <c:pt idx="1467">
                  <c:v>42466</c:v>
                </c:pt>
                <c:pt idx="1468">
                  <c:v>42467</c:v>
                </c:pt>
                <c:pt idx="1469">
                  <c:v>42468</c:v>
                </c:pt>
                <c:pt idx="1470">
                  <c:v>42471</c:v>
                </c:pt>
                <c:pt idx="1471">
                  <c:v>42472</c:v>
                </c:pt>
                <c:pt idx="1472">
                  <c:v>42473</c:v>
                </c:pt>
                <c:pt idx="1473">
                  <c:v>42474</c:v>
                </c:pt>
                <c:pt idx="1474">
                  <c:v>42475</c:v>
                </c:pt>
                <c:pt idx="1475">
                  <c:v>42478</c:v>
                </c:pt>
                <c:pt idx="1476">
                  <c:v>42479</c:v>
                </c:pt>
                <c:pt idx="1477">
                  <c:v>42480</c:v>
                </c:pt>
                <c:pt idx="1478">
                  <c:v>42481</c:v>
                </c:pt>
                <c:pt idx="1479">
                  <c:v>42482</c:v>
                </c:pt>
                <c:pt idx="1480">
                  <c:v>42485</c:v>
                </c:pt>
                <c:pt idx="1481">
                  <c:v>42486</c:v>
                </c:pt>
                <c:pt idx="1482">
                  <c:v>42487</c:v>
                </c:pt>
                <c:pt idx="1483">
                  <c:v>42488</c:v>
                </c:pt>
                <c:pt idx="1484">
                  <c:v>42489</c:v>
                </c:pt>
                <c:pt idx="1485">
                  <c:v>42492</c:v>
                </c:pt>
                <c:pt idx="1486">
                  <c:v>42493</c:v>
                </c:pt>
                <c:pt idx="1487">
                  <c:v>42494</c:v>
                </c:pt>
                <c:pt idx="1488">
                  <c:v>42495</c:v>
                </c:pt>
                <c:pt idx="1489">
                  <c:v>42496</c:v>
                </c:pt>
                <c:pt idx="1490">
                  <c:v>42499</c:v>
                </c:pt>
                <c:pt idx="1491">
                  <c:v>42500</c:v>
                </c:pt>
                <c:pt idx="1492">
                  <c:v>42501</c:v>
                </c:pt>
                <c:pt idx="1493">
                  <c:v>42502</c:v>
                </c:pt>
                <c:pt idx="1494">
                  <c:v>42503</c:v>
                </c:pt>
                <c:pt idx="1495">
                  <c:v>42506</c:v>
                </c:pt>
                <c:pt idx="1496">
                  <c:v>42507</c:v>
                </c:pt>
                <c:pt idx="1497">
                  <c:v>42508</c:v>
                </c:pt>
                <c:pt idx="1498">
                  <c:v>42509</c:v>
                </c:pt>
                <c:pt idx="1499">
                  <c:v>42510</c:v>
                </c:pt>
                <c:pt idx="1500">
                  <c:v>42513</c:v>
                </c:pt>
                <c:pt idx="1501">
                  <c:v>42514</c:v>
                </c:pt>
                <c:pt idx="1502">
                  <c:v>42515</c:v>
                </c:pt>
                <c:pt idx="1503">
                  <c:v>42516</c:v>
                </c:pt>
                <c:pt idx="1504">
                  <c:v>42517</c:v>
                </c:pt>
                <c:pt idx="1505">
                  <c:v>42520</c:v>
                </c:pt>
                <c:pt idx="1506">
                  <c:v>42521</c:v>
                </c:pt>
                <c:pt idx="1507">
                  <c:v>42522</c:v>
                </c:pt>
                <c:pt idx="1508">
                  <c:v>42523</c:v>
                </c:pt>
                <c:pt idx="1509">
                  <c:v>42524</c:v>
                </c:pt>
                <c:pt idx="1510">
                  <c:v>42527</c:v>
                </c:pt>
                <c:pt idx="1511">
                  <c:v>42528</c:v>
                </c:pt>
                <c:pt idx="1512">
                  <c:v>42529</c:v>
                </c:pt>
                <c:pt idx="1513">
                  <c:v>42530</c:v>
                </c:pt>
                <c:pt idx="1514">
                  <c:v>42531</c:v>
                </c:pt>
                <c:pt idx="1515">
                  <c:v>42534</c:v>
                </c:pt>
                <c:pt idx="1516">
                  <c:v>42535</c:v>
                </c:pt>
                <c:pt idx="1517">
                  <c:v>42536</c:v>
                </c:pt>
                <c:pt idx="1518">
                  <c:v>42537</c:v>
                </c:pt>
                <c:pt idx="1519">
                  <c:v>42538</c:v>
                </c:pt>
                <c:pt idx="1520">
                  <c:v>42541</c:v>
                </c:pt>
                <c:pt idx="1521">
                  <c:v>42542</c:v>
                </c:pt>
                <c:pt idx="1522">
                  <c:v>42543</c:v>
                </c:pt>
                <c:pt idx="1523">
                  <c:v>42544</c:v>
                </c:pt>
                <c:pt idx="1524">
                  <c:v>42545</c:v>
                </c:pt>
                <c:pt idx="1525">
                  <c:v>42548</c:v>
                </c:pt>
                <c:pt idx="1526">
                  <c:v>42549</c:v>
                </c:pt>
                <c:pt idx="1527">
                  <c:v>42550</c:v>
                </c:pt>
                <c:pt idx="1528">
                  <c:v>42551</c:v>
                </c:pt>
                <c:pt idx="1529">
                  <c:v>42552</c:v>
                </c:pt>
                <c:pt idx="1530">
                  <c:v>42555</c:v>
                </c:pt>
                <c:pt idx="1531">
                  <c:v>42556</c:v>
                </c:pt>
                <c:pt idx="1532">
                  <c:v>42557</c:v>
                </c:pt>
                <c:pt idx="1533">
                  <c:v>42558</c:v>
                </c:pt>
                <c:pt idx="1534">
                  <c:v>42559</c:v>
                </c:pt>
                <c:pt idx="1535">
                  <c:v>42562</c:v>
                </c:pt>
                <c:pt idx="1536">
                  <c:v>42563</c:v>
                </c:pt>
                <c:pt idx="1537">
                  <c:v>42564</c:v>
                </c:pt>
                <c:pt idx="1538">
                  <c:v>42565</c:v>
                </c:pt>
                <c:pt idx="1539">
                  <c:v>42566</c:v>
                </c:pt>
                <c:pt idx="1540">
                  <c:v>42569</c:v>
                </c:pt>
                <c:pt idx="1541">
                  <c:v>42570</c:v>
                </c:pt>
                <c:pt idx="1542">
                  <c:v>42571</c:v>
                </c:pt>
                <c:pt idx="1543">
                  <c:v>42572</c:v>
                </c:pt>
                <c:pt idx="1544">
                  <c:v>42573</c:v>
                </c:pt>
                <c:pt idx="1545">
                  <c:v>42576</c:v>
                </c:pt>
                <c:pt idx="1546">
                  <c:v>42577</c:v>
                </c:pt>
                <c:pt idx="1547">
                  <c:v>42578</c:v>
                </c:pt>
                <c:pt idx="1548">
                  <c:v>42579</c:v>
                </c:pt>
                <c:pt idx="1549">
                  <c:v>42580</c:v>
                </c:pt>
                <c:pt idx="1550">
                  <c:v>42583</c:v>
                </c:pt>
                <c:pt idx="1551">
                  <c:v>42584</c:v>
                </c:pt>
                <c:pt idx="1552">
                  <c:v>42585</c:v>
                </c:pt>
                <c:pt idx="1553">
                  <c:v>42586</c:v>
                </c:pt>
                <c:pt idx="1554">
                  <c:v>42587</c:v>
                </c:pt>
                <c:pt idx="1555">
                  <c:v>42590</c:v>
                </c:pt>
                <c:pt idx="1556">
                  <c:v>42591</c:v>
                </c:pt>
                <c:pt idx="1557">
                  <c:v>42592</c:v>
                </c:pt>
                <c:pt idx="1558">
                  <c:v>42593</c:v>
                </c:pt>
                <c:pt idx="1559">
                  <c:v>42594</c:v>
                </c:pt>
                <c:pt idx="1560">
                  <c:v>42597</c:v>
                </c:pt>
                <c:pt idx="1561">
                  <c:v>42598</c:v>
                </c:pt>
                <c:pt idx="1562">
                  <c:v>42599</c:v>
                </c:pt>
                <c:pt idx="1563">
                  <c:v>42600</c:v>
                </c:pt>
                <c:pt idx="1564">
                  <c:v>42601</c:v>
                </c:pt>
                <c:pt idx="1565">
                  <c:v>42604</c:v>
                </c:pt>
                <c:pt idx="1566">
                  <c:v>42605</c:v>
                </c:pt>
                <c:pt idx="1567">
                  <c:v>42606</c:v>
                </c:pt>
                <c:pt idx="1568">
                  <c:v>42607</c:v>
                </c:pt>
                <c:pt idx="1569">
                  <c:v>42608</c:v>
                </c:pt>
                <c:pt idx="1570">
                  <c:v>42611</c:v>
                </c:pt>
                <c:pt idx="1571">
                  <c:v>42612</c:v>
                </c:pt>
                <c:pt idx="1572">
                  <c:v>42613</c:v>
                </c:pt>
                <c:pt idx="1573">
                  <c:v>42614</c:v>
                </c:pt>
                <c:pt idx="1574">
                  <c:v>42615</c:v>
                </c:pt>
                <c:pt idx="1575">
                  <c:v>42618</c:v>
                </c:pt>
                <c:pt idx="1576">
                  <c:v>42619</c:v>
                </c:pt>
                <c:pt idx="1577">
                  <c:v>42620</c:v>
                </c:pt>
                <c:pt idx="1578">
                  <c:v>42621</c:v>
                </c:pt>
                <c:pt idx="1579">
                  <c:v>42622</c:v>
                </c:pt>
                <c:pt idx="1580">
                  <c:v>42625</c:v>
                </c:pt>
                <c:pt idx="1581">
                  <c:v>42626</c:v>
                </c:pt>
                <c:pt idx="1582">
                  <c:v>42627</c:v>
                </c:pt>
                <c:pt idx="1583">
                  <c:v>42628</c:v>
                </c:pt>
                <c:pt idx="1584">
                  <c:v>42629</c:v>
                </c:pt>
                <c:pt idx="1585">
                  <c:v>42632</c:v>
                </c:pt>
                <c:pt idx="1586">
                  <c:v>42633</c:v>
                </c:pt>
                <c:pt idx="1587">
                  <c:v>42634</c:v>
                </c:pt>
                <c:pt idx="1588">
                  <c:v>42635</c:v>
                </c:pt>
                <c:pt idx="1589">
                  <c:v>42636</c:v>
                </c:pt>
                <c:pt idx="1590">
                  <c:v>42639</c:v>
                </c:pt>
                <c:pt idx="1591">
                  <c:v>42640</c:v>
                </c:pt>
                <c:pt idx="1592">
                  <c:v>42641</c:v>
                </c:pt>
                <c:pt idx="1593">
                  <c:v>42642</c:v>
                </c:pt>
                <c:pt idx="1594">
                  <c:v>42643</c:v>
                </c:pt>
                <c:pt idx="1595">
                  <c:v>42646</c:v>
                </c:pt>
                <c:pt idx="1596">
                  <c:v>42647</c:v>
                </c:pt>
                <c:pt idx="1597">
                  <c:v>42648</c:v>
                </c:pt>
                <c:pt idx="1598">
                  <c:v>42649</c:v>
                </c:pt>
                <c:pt idx="1599">
                  <c:v>42650</c:v>
                </c:pt>
                <c:pt idx="1600">
                  <c:v>42653</c:v>
                </c:pt>
                <c:pt idx="1601">
                  <c:v>42654</c:v>
                </c:pt>
                <c:pt idx="1602">
                  <c:v>42655</c:v>
                </c:pt>
                <c:pt idx="1603">
                  <c:v>42656</c:v>
                </c:pt>
                <c:pt idx="1604">
                  <c:v>42657</c:v>
                </c:pt>
                <c:pt idx="1605">
                  <c:v>42660</c:v>
                </c:pt>
                <c:pt idx="1606">
                  <c:v>42661</c:v>
                </c:pt>
                <c:pt idx="1607">
                  <c:v>42662</c:v>
                </c:pt>
                <c:pt idx="1608">
                  <c:v>42663</c:v>
                </c:pt>
                <c:pt idx="1609">
                  <c:v>42664</c:v>
                </c:pt>
                <c:pt idx="1610">
                  <c:v>42667</c:v>
                </c:pt>
                <c:pt idx="1611">
                  <c:v>42668</c:v>
                </c:pt>
                <c:pt idx="1612">
                  <c:v>42669</c:v>
                </c:pt>
                <c:pt idx="1613">
                  <c:v>42670</c:v>
                </c:pt>
                <c:pt idx="1614">
                  <c:v>42671</c:v>
                </c:pt>
                <c:pt idx="1615">
                  <c:v>42674</c:v>
                </c:pt>
                <c:pt idx="1616">
                  <c:v>42675</c:v>
                </c:pt>
                <c:pt idx="1617">
                  <c:v>42676</c:v>
                </c:pt>
                <c:pt idx="1618">
                  <c:v>42677</c:v>
                </c:pt>
                <c:pt idx="1619">
                  <c:v>42678</c:v>
                </c:pt>
                <c:pt idx="1620">
                  <c:v>42681</c:v>
                </c:pt>
                <c:pt idx="1621">
                  <c:v>42682</c:v>
                </c:pt>
                <c:pt idx="1622">
                  <c:v>42683</c:v>
                </c:pt>
                <c:pt idx="1623">
                  <c:v>42684</c:v>
                </c:pt>
                <c:pt idx="1624">
                  <c:v>42685</c:v>
                </c:pt>
                <c:pt idx="1625">
                  <c:v>42688</c:v>
                </c:pt>
                <c:pt idx="1626">
                  <c:v>42689</c:v>
                </c:pt>
                <c:pt idx="1627">
                  <c:v>42690</c:v>
                </c:pt>
                <c:pt idx="1628">
                  <c:v>42691</c:v>
                </c:pt>
                <c:pt idx="1629">
                  <c:v>42692</c:v>
                </c:pt>
                <c:pt idx="1630">
                  <c:v>42695</c:v>
                </c:pt>
                <c:pt idx="1631">
                  <c:v>42696</c:v>
                </c:pt>
                <c:pt idx="1632">
                  <c:v>42697</c:v>
                </c:pt>
                <c:pt idx="1633">
                  <c:v>42698</c:v>
                </c:pt>
                <c:pt idx="1634">
                  <c:v>42699</c:v>
                </c:pt>
                <c:pt idx="1635">
                  <c:v>42702</c:v>
                </c:pt>
                <c:pt idx="1636">
                  <c:v>42703</c:v>
                </c:pt>
                <c:pt idx="1637">
                  <c:v>42704</c:v>
                </c:pt>
                <c:pt idx="1638">
                  <c:v>42705</c:v>
                </c:pt>
                <c:pt idx="1639">
                  <c:v>42706</c:v>
                </c:pt>
                <c:pt idx="1640">
                  <c:v>42709</c:v>
                </c:pt>
                <c:pt idx="1641">
                  <c:v>42710</c:v>
                </c:pt>
                <c:pt idx="1642">
                  <c:v>42711</c:v>
                </c:pt>
                <c:pt idx="1643">
                  <c:v>42712</c:v>
                </c:pt>
                <c:pt idx="1644">
                  <c:v>42713</c:v>
                </c:pt>
                <c:pt idx="1645">
                  <c:v>42716</c:v>
                </c:pt>
                <c:pt idx="1646">
                  <c:v>42717</c:v>
                </c:pt>
                <c:pt idx="1647">
                  <c:v>42718</c:v>
                </c:pt>
                <c:pt idx="1648">
                  <c:v>42719</c:v>
                </c:pt>
                <c:pt idx="1649">
                  <c:v>42720</c:v>
                </c:pt>
                <c:pt idx="1650">
                  <c:v>42723</c:v>
                </c:pt>
                <c:pt idx="1651">
                  <c:v>42724</c:v>
                </c:pt>
                <c:pt idx="1652">
                  <c:v>42725</c:v>
                </c:pt>
                <c:pt idx="1653">
                  <c:v>42726</c:v>
                </c:pt>
                <c:pt idx="1654">
                  <c:v>42727</c:v>
                </c:pt>
                <c:pt idx="1655">
                  <c:v>42730</c:v>
                </c:pt>
                <c:pt idx="1656">
                  <c:v>42731</c:v>
                </c:pt>
                <c:pt idx="1657">
                  <c:v>42732</c:v>
                </c:pt>
                <c:pt idx="1658">
                  <c:v>42733</c:v>
                </c:pt>
                <c:pt idx="1659">
                  <c:v>42734</c:v>
                </c:pt>
                <c:pt idx="1660">
                  <c:v>42737</c:v>
                </c:pt>
                <c:pt idx="1661">
                  <c:v>42738</c:v>
                </c:pt>
                <c:pt idx="1662">
                  <c:v>42739</c:v>
                </c:pt>
                <c:pt idx="1663">
                  <c:v>42740</c:v>
                </c:pt>
                <c:pt idx="1664">
                  <c:v>42741</c:v>
                </c:pt>
                <c:pt idx="1665">
                  <c:v>42744</c:v>
                </c:pt>
                <c:pt idx="1666">
                  <c:v>42745</c:v>
                </c:pt>
                <c:pt idx="1667">
                  <c:v>42746</c:v>
                </c:pt>
                <c:pt idx="1668">
                  <c:v>42747</c:v>
                </c:pt>
                <c:pt idx="1669">
                  <c:v>42748</c:v>
                </c:pt>
                <c:pt idx="1670">
                  <c:v>42751</c:v>
                </c:pt>
                <c:pt idx="1671">
                  <c:v>42752</c:v>
                </c:pt>
                <c:pt idx="1672">
                  <c:v>42753</c:v>
                </c:pt>
                <c:pt idx="1673">
                  <c:v>42754</c:v>
                </c:pt>
                <c:pt idx="1674">
                  <c:v>42755</c:v>
                </c:pt>
                <c:pt idx="1675">
                  <c:v>42758</c:v>
                </c:pt>
                <c:pt idx="1676">
                  <c:v>42759</c:v>
                </c:pt>
                <c:pt idx="1677">
                  <c:v>42760</c:v>
                </c:pt>
                <c:pt idx="1678">
                  <c:v>42761</c:v>
                </c:pt>
                <c:pt idx="1679">
                  <c:v>42762</c:v>
                </c:pt>
                <c:pt idx="1680">
                  <c:v>42765</c:v>
                </c:pt>
                <c:pt idx="1681">
                  <c:v>42766</c:v>
                </c:pt>
                <c:pt idx="1682">
                  <c:v>42767</c:v>
                </c:pt>
                <c:pt idx="1683">
                  <c:v>42768</c:v>
                </c:pt>
                <c:pt idx="1684">
                  <c:v>42769</c:v>
                </c:pt>
                <c:pt idx="1685">
                  <c:v>42772</c:v>
                </c:pt>
                <c:pt idx="1686">
                  <c:v>42773</c:v>
                </c:pt>
                <c:pt idx="1687">
                  <c:v>42774</c:v>
                </c:pt>
                <c:pt idx="1688">
                  <c:v>42775</c:v>
                </c:pt>
                <c:pt idx="1689">
                  <c:v>42776</c:v>
                </c:pt>
                <c:pt idx="1690">
                  <c:v>42779</c:v>
                </c:pt>
                <c:pt idx="1691">
                  <c:v>42780</c:v>
                </c:pt>
                <c:pt idx="1692">
                  <c:v>42781</c:v>
                </c:pt>
                <c:pt idx="1693">
                  <c:v>42782</c:v>
                </c:pt>
                <c:pt idx="1694">
                  <c:v>42783</c:v>
                </c:pt>
                <c:pt idx="1695">
                  <c:v>42786</c:v>
                </c:pt>
                <c:pt idx="1696">
                  <c:v>42787</c:v>
                </c:pt>
                <c:pt idx="1697">
                  <c:v>42788</c:v>
                </c:pt>
                <c:pt idx="1698">
                  <c:v>42789</c:v>
                </c:pt>
                <c:pt idx="1699">
                  <c:v>42790</c:v>
                </c:pt>
                <c:pt idx="1700">
                  <c:v>42793</c:v>
                </c:pt>
                <c:pt idx="1701">
                  <c:v>42794</c:v>
                </c:pt>
                <c:pt idx="1702">
                  <c:v>42795</c:v>
                </c:pt>
                <c:pt idx="1703">
                  <c:v>42796</c:v>
                </c:pt>
                <c:pt idx="1704">
                  <c:v>42797</c:v>
                </c:pt>
                <c:pt idx="1705">
                  <c:v>42800</c:v>
                </c:pt>
                <c:pt idx="1706">
                  <c:v>42801</c:v>
                </c:pt>
                <c:pt idx="1707">
                  <c:v>42802</c:v>
                </c:pt>
                <c:pt idx="1708">
                  <c:v>42803</c:v>
                </c:pt>
                <c:pt idx="1709">
                  <c:v>42804</c:v>
                </c:pt>
                <c:pt idx="1710">
                  <c:v>42807</c:v>
                </c:pt>
                <c:pt idx="1711">
                  <c:v>42808</c:v>
                </c:pt>
                <c:pt idx="1712">
                  <c:v>42809</c:v>
                </c:pt>
                <c:pt idx="1713">
                  <c:v>42810</c:v>
                </c:pt>
                <c:pt idx="1714">
                  <c:v>42811</c:v>
                </c:pt>
                <c:pt idx="1715">
                  <c:v>42814</c:v>
                </c:pt>
                <c:pt idx="1716">
                  <c:v>42815</c:v>
                </c:pt>
                <c:pt idx="1717">
                  <c:v>42816</c:v>
                </c:pt>
                <c:pt idx="1718">
                  <c:v>42817</c:v>
                </c:pt>
                <c:pt idx="1719">
                  <c:v>42818</c:v>
                </c:pt>
                <c:pt idx="1720">
                  <c:v>42821</c:v>
                </c:pt>
                <c:pt idx="1721">
                  <c:v>42822</c:v>
                </c:pt>
                <c:pt idx="1722">
                  <c:v>42823</c:v>
                </c:pt>
                <c:pt idx="1723">
                  <c:v>42824</c:v>
                </c:pt>
                <c:pt idx="1724">
                  <c:v>42825</c:v>
                </c:pt>
                <c:pt idx="1725">
                  <c:v>42828</c:v>
                </c:pt>
                <c:pt idx="1726">
                  <c:v>42829</c:v>
                </c:pt>
                <c:pt idx="1727">
                  <c:v>42830</c:v>
                </c:pt>
                <c:pt idx="1728">
                  <c:v>42831</c:v>
                </c:pt>
                <c:pt idx="1729">
                  <c:v>42832</c:v>
                </c:pt>
                <c:pt idx="1730">
                  <c:v>42835</c:v>
                </c:pt>
                <c:pt idx="1731">
                  <c:v>42836</c:v>
                </c:pt>
                <c:pt idx="1732">
                  <c:v>42837</c:v>
                </c:pt>
                <c:pt idx="1733">
                  <c:v>42838</c:v>
                </c:pt>
                <c:pt idx="1734">
                  <c:v>42839</c:v>
                </c:pt>
                <c:pt idx="1735">
                  <c:v>42842</c:v>
                </c:pt>
                <c:pt idx="1736">
                  <c:v>42843</c:v>
                </c:pt>
                <c:pt idx="1737">
                  <c:v>42844</c:v>
                </c:pt>
                <c:pt idx="1738">
                  <c:v>42845</c:v>
                </c:pt>
                <c:pt idx="1739">
                  <c:v>42846</c:v>
                </c:pt>
                <c:pt idx="1740">
                  <c:v>42849</c:v>
                </c:pt>
                <c:pt idx="1741">
                  <c:v>42850</c:v>
                </c:pt>
                <c:pt idx="1742">
                  <c:v>42851</c:v>
                </c:pt>
                <c:pt idx="1743">
                  <c:v>42852</c:v>
                </c:pt>
                <c:pt idx="1744">
                  <c:v>42853</c:v>
                </c:pt>
                <c:pt idx="1745">
                  <c:v>42856</c:v>
                </c:pt>
                <c:pt idx="1746">
                  <c:v>42857</c:v>
                </c:pt>
                <c:pt idx="1747">
                  <c:v>42858</c:v>
                </c:pt>
                <c:pt idx="1748">
                  <c:v>42859</c:v>
                </c:pt>
                <c:pt idx="1749">
                  <c:v>42860</c:v>
                </c:pt>
                <c:pt idx="1750">
                  <c:v>42863</c:v>
                </c:pt>
                <c:pt idx="1751">
                  <c:v>42864</c:v>
                </c:pt>
                <c:pt idx="1752">
                  <c:v>42865</c:v>
                </c:pt>
                <c:pt idx="1753">
                  <c:v>42866</c:v>
                </c:pt>
                <c:pt idx="1754">
                  <c:v>42867</c:v>
                </c:pt>
                <c:pt idx="1755">
                  <c:v>42870</c:v>
                </c:pt>
                <c:pt idx="1756">
                  <c:v>42871</c:v>
                </c:pt>
                <c:pt idx="1757">
                  <c:v>42872</c:v>
                </c:pt>
                <c:pt idx="1758">
                  <c:v>42873</c:v>
                </c:pt>
                <c:pt idx="1759">
                  <c:v>42874</c:v>
                </c:pt>
                <c:pt idx="1760">
                  <c:v>42877</c:v>
                </c:pt>
                <c:pt idx="1761">
                  <c:v>42878</c:v>
                </c:pt>
                <c:pt idx="1762">
                  <c:v>42879</c:v>
                </c:pt>
                <c:pt idx="1763">
                  <c:v>42880</c:v>
                </c:pt>
                <c:pt idx="1764">
                  <c:v>42881</c:v>
                </c:pt>
                <c:pt idx="1765">
                  <c:v>42884</c:v>
                </c:pt>
                <c:pt idx="1766">
                  <c:v>42885</c:v>
                </c:pt>
                <c:pt idx="1767">
                  <c:v>42886</c:v>
                </c:pt>
                <c:pt idx="1768">
                  <c:v>42887</c:v>
                </c:pt>
                <c:pt idx="1769">
                  <c:v>42888</c:v>
                </c:pt>
                <c:pt idx="1770">
                  <c:v>42891</c:v>
                </c:pt>
                <c:pt idx="1771">
                  <c:v>42892</c:v>
                </c:pt>
                <c:pt idx="1772">
                  <c:v>42893</c:v>
                </c:pt>
                <c:pt idx="1773">
                  <c:v>42894</c:v>
                </c:pt>
                <c:pt idx="1774">
                  <c:v>42895</c:v>
                </c:pt>
                <c:pt idx="1775">
                  <c:v>42898</c:v>
                </c:pt>
                <c:pt idx="1776">
                  <c:v>42899</c:v>
                </c:pt>
                <c:pt idx="1777">
                  <c:v>42900</c:v>
                </c:pt>
                <c:pt idx="1778">
                  <c:v>42901</c:v>
                </c:pt>
                <c:pt idx="1779">
                  <c:v>42902</c:v>
                </c:pt>
                <c:pt idx="1780">
                  <c:v>42905</c:v>
                </c:pt>
                <c:pt idx="1781">
                  <c:v>42906</c:v>
                </c:pt>
                <c:pt idx="1782">
                  <c:v>42907</c:v>
                </c:pt>
                <c:pt idx="1783">
                  <c:v>42908</c:v>
                </c:pt>
                <c:pt idx="1784">
                  <c:v>42909</c:v>
                </c:pt>
                <c:pt idx="1785">
                  <c:v>42912</c:v>
                </c:pt>
                <c:pt idx="1786">
                  <c:v>42913</c:v>
                </c:pt>
                <c:pt idx="1787">
                  <c:v>42914</c:v>
                </c:pt>
                <c:pt idx="1788">
                  <c:v>42915</c:v>
                </c:pt>
                <c:pt idx="1789">
                  <c:v>42916</c:v>
                </c:pt>
                <c:pt idx="1790">
                  <c:v>42919</c:v>
                </c:pt>
                <c:pt idx="1791">
                  <c:v>42920</c:v>
                </c:pt>
                <c:pt idx="1792">
                  <c:v>42921</c:v>
                </c:pt>
                <c:pt idx="1793">
                  <c:v>42922</c:v>
                </c:pt>
                <c:pt idx="1794">
                  <c:v>42923</c:v>
                </c:pt>
                <c:pt idx="1795">
                  <c:v>42926</c:v>
                </c:pt>
                <c:pt idx="1796">
                  <c:v>42927</c:v>
                </c:pt>
                <c:pt idx="1797">
                  <c:v>42928</c:v>
                </c:pt>
                <c:pt idx="1798">
                  <c:v>42929</c:v>
                </c:pt>
                <c:pt idx="1799">
                  <c:v>42930</c:v>
                </c:pt>
                <c:pt idx="1800">
                  <c:v>42933</c:v>
                </c:pt>
                <c:pt idx="1801">
                  <c:v>42934</c:v>
                </c:pt>
                <c:pt idx="1802">
                  <c:v>42935</c:v>
                </c:pt>
                <c:pt idx="1803">
                  <c:v>42936</c:v>
                </c:pt>
                <c:pt idx="1804">
                  <c:v>42937</c:v>
                </c:pt>
                <c:pt idx="1805">
                  <c:v>42940</c:v>
                </c:pt>
                <c:pt idx="1806">
                  <c:v>42941</c:v>
                </c:pt>
                <c:pt idx="1807">
                  <c:v>42942</c:v>
                </c:pt>
                <c:pt idx="1808">
                  <c:v>42943</c:v>
                </c:pt>
                <c:pt idx="1809">
                  <c:v>42944</c:v>
                </c:pt>
                <c:pt idx="1810">
                  <c:v>42947</c:v>
                </c:pt>
                <c:pt idx="1811">
                  <c:v>42948</c:v>
                </c:pt>
                <c:pt idx="1812">
                  <c:v>42949</c:v>
                </c:pt>
                <c:pt idx="1813">
                  <c:v>42950</c:v>
                </c:pt>
                <c:pt idx="1814">
                  <c:v>42951</c:v>
                </c:pt>
                <c:pt idx="1815">
                  <c:v>42954</c:v>
                </c:pt>
                <c:pt idx="1816">
                  <c:v>42955</c:v>
                </c:pt>
                <c:pt idx="1817">
                  <c:v>42956</c:v>
                </c:pt>
                <c:pt idx="1818">
                  <c:v>42957</c:v>
                </c:pt>
                <c:pt idx="1819">
                  <c:v>42958</c:v>
                </c:pt>
                <c:pt idx="1820">
                  <c:v>42961</c:v>
                </c:pt>
                <c:pt idx="1821">
                  <c:v>42962</c:v>
                </c:pt>
                <c:pt idx="1822">
                  <c:v>42963</c:v>
                </c:pt>
                <c:pt idx="1823">
                  <c:v>42964</c:v>
                </c:pt>
                <c:pt idx="1824">
                  <c:v>42965</c:v>
                </c:pt>
                <c:pt idx="1825">
                  <c:v>42968</c:v>
                </c:pt>
                <c:pt idx="1826">
                  <c:v>42969</c:v>
                </c:pt>
                <c:pt idx="1827">
                  <c:v>42970</c:v>
                </c:pt>
                <c:pt idx="1828">
                  <c:v>42971</c:v>
                </c:pt>
                <c:pt idx="1829">
                  <c:v>42972</c:v>
                </c:pt>
                <c:pt idx="1830">
                  <c:v>42975</c:v>
                </c:pt>
                <c:pt idx="1831">
                  <c:v>42976</c:v>
                </c:pt>
                <c:pt idx="1832">
                  <c:v>42977</c:v>
                </c:pt>
                <c:pt idx="1833">
                  <c:v>42978</c:v>
                </c:pt>
                <c:pt idx="1834">
                  <c:v>42979</c:v>
                </c:pt>
                <c:pt idx="1835">
                  <c:v>42982</c:v>
                </c:pt>
                <c:pt idx="1836">
                  <c:v>42983</c:v>
                </c:pt>
                <c:pt idx="1837">
                  <c:v>42984</c:v>
                </c:pt>
                <c:pt idx="1838">
                  <c:v>42985</c:v>
                </c:pt>
                <c:pt idx="1839">
                  <c:v>42986</c:v>
                </c:pt>
                <c:pt idx="1840">
                  <c:v>42989</c:v>
                </c:pt>
                <c:pt idx="1841">
                  <c:v>42990</c:v>
                </c:pt>
                <c:pt idx="1842">
                  <c:v>42991</c:v>
                </c:pt>
                <c:pt idx="1843">
                  <c:v>42992</c:v>
                </c:pt>
                <c:pt idx="1844">
                  <c:v>42993</c:v>
                </c:pt>
                <c:pt idx="1845">
                  <c:v>42996</c:v>
                </c:pt>
                <c:pt idx="1846">
                  <c:v>42997</c:v>
                </c:pt>
                <c:pt idx="1847">
                  <c:v>42998</c:v>
                </c:pt>
                <c:pt idx="1848">
                  <c:v>42999</c:v>
                </c:pt>
                <c:pt idx="1849">
                  <c:v>43000</c:v>
                </c:pt>
                <c:pt idx="1850">
                  <c:v>43003</c:v>
                </c:pt>
                <c:pt idx="1851">
                  <c:v>43004</c:v>
                </c:pt>
                <c:pt idx="1852">
                  <c:v>43005</c:v>
                </c:pt>
                <c:pt idx="1853">
                  <c:v>43006</c:v>
                </c:pt>
                <c:pt idx="1854">
                  <c:v>43007</c:v>
                </c:pt>
                <c:pt idx="1855">
                  <c:v>43010</c:v>
                </c:pt>
                <c:pt idx="1856">
                  <c:v>43011</c:v>
                </c:pt>
                <c:pt idx="1857">
                  <c:v>43012</c:v>
                </c:pt>
                <c:pt idx="1858">
                  <c:v>43013</c:v>
                </c:pt>
                <c:pt idx="1859">
                  <c:v>43014</c:v>
                </c:pt>
                <c:pt idx="1860">
                  <c:v>43017</c:v>
                </c:pt>
                <c:pt idx="1861">
                  <c:v>43018</c:v>
                </c:pt>
                <c:pt idx="1862">
                  <c:v>43019</c:v>
                </c:pt>
                <c:pt idx="1863">
                  <c:v>43020</c:v>
                </c:pt>
                <c:pt idx="1864">
                  <c:v>43021</c:v>
                </c:pt>
                <c:pt idx="1865">
                  <c:v>43024</c:v>
                </c:pt>
                <c:pt idx="1866">
                  <c:v>43025</c:v>
                </c:pt>
                <c:pt idx="1867">
                  <c:v>43026</c:v>
                </c:pt>
                <c:pt idx="1868">
                  <c:v>43027</c:v>
                </c:pt>
                <c:pt idx="1869">
                  <c:v>43028</c:v>
                </c:pt>
                <c:pt idx="1870">
                  <c:v>43031</c:v>
                </c:pt>
                <c:pt idx="1871">
                  <c:v>43032</c:v>
                </c:pt>
                <c:pt idx="1872">
                  <c:v>43033</c:v>
                </c:pt>
                <c:pt idx="1873">
                  <c:v>43034</c:v>
                </c:pt>
                <c:pt idx="1874">
                  <c:v>43035</c:v>
                </c:pt>
                <c:pt idx="1875">
                  <c:v>43038</c:v>
                </c:pt>
                <c:pt idx="1876">
                  <c:v>43039</c:v>
                </c:pt>
                <c:pt idx="1877">
                  <c:v>43040</c:v>
                </c:pt>
                <c:pt idx="1878">
                  <c:v>43041</c:v>
                </c:pt>
                <c:pt idx="1879">
                  <c:v>43042</c:v>
                </c:pt>
                <c:pt idx="1880">
                  <c:v>43045</c:v>
                </c:pt>
                <c:pt idx="1881">
                  <c:v>43046</c:v>
                </c:pt>
                <c:pt idx="1882">
                  <c:v>43047</c:v>
                </c:pt>
                <c:pt idx="1883">
                  <c:v>43048</c:v>
                </c:pt>
                <c:pt idx="1884">
                  <c:v>43049</c:v>
                </c:pt>
                <c:pt idx="1885">
                  <c:v>43052</c:v>
                </c:pt>
                <c:pt idx="1886">
                  <c:v>43053</c:v>
                </c:pt>
                <c:pt idx="1887">
                  <c:v>43054</c:v>
                </c:pt>
                <c:pt idx="1888">
                  <c:v>43055</c:v>
                </c:pt>
                <c:pt idx="1889">
                  <c:v>43056</c:v>
                </c:pt>
                <c:pt idx="1890">
                  <c:v>43059</c:v>
                </c:pt>
                <c:pt idx="1891">
                  <c:v>43060</c:v>
                </c:pt>
                <c:pt idx="1892">
                  <c:v>43061</c:v>
                </c:pt>
                <c:pt idx="1893">
                  <c:v>43062</c:v>
                </c:pt>
                <c:pt idx="1894">
                  <c:v>43063</c:v>
                </c:pt>
                <c:pt idx="1895">
                  <c:v>43066</c:v>
                </c:pt>
                <c:pt idx="1896">
                  <c:v>43067</c:v>
                </c:pt>
                <c:pt idx="1897">
                  <c:v>43068</c:v>
                </c:pt>
                <c:pt idx="1898">
                  <c:v>43069</c:v>
                </c:pt>
                <c:pt idx="1899">
                  <c:v>43070</c:v>
                </c:pt>
                <c:pt idx="1900">
                  <c:v>43073</c:v>
                </c:pt>
                <c:pt idx="1901">
                  <c:v>43074</c:v>
                </c:pt>
                <c:pt idx="1902">
                  <c:v>43075</c:v>
                </c:pt>
                <c:pt idx="1903">
                  <c:v>43076</c:v>
                </c:pt>
                <c:pt idx="1904">
                  <c:v>43077</c:v>
                </c:pt>
                <c:pt idx="1905">
                  <c:v>43080</c:v>
                </c:pt>
                <c:pt idx="1906">
                  <c:v>43081</c:v>
                </c:pt>
                <c:pt idx="1907">
                  <c:v>43082</c:v>
                </c:pt>
                <c:pt idx="1908">
                  <c:v>43083</c:v>
                </c:pt>
                <c:pt idx="1909">
                  <c:v>43084</c:v>
                </c:pt>
                <c:pt idx="1910">
                  <c:v>43087</c:v>
                </c:pt>
                <c:pt idx="1911">
                  <c:v>43088</c:v>
                </c:pt>
                <c:pt idx="1912">
                  <c:v>43089</c:v>
                </c:pt>
                <c:pt idx="1913">
                  <c:v>43090</c:v>
                </c:pt>
                <c:pt idx="1914">
                  <c:v>43091</c:v>
                </c:pt>
                <c:pt idx="1915">
                  <c:v>43094</c:v>
                </c:pt>
                <c:pt idx="1916">
                  <c:v>43095</c:v>
                </c:pt>
                <c:pt idx="1917">
                  <c:v>43096</c:v>
                </c:pt>
                <c:pt idx="1918">
                  <c:v>43097</c:v>
                </c:pt>
                <c:pt idx="1919">
                  <c:v>43098</c:v>
                </c:pt>
                <c:pt idx="1920">
                  <c:v>43101</c:v>
                </c:pt>
                <c:pt idx="1921">
                  <c:v>43102</c:v>
                </c:pt>
                <c:pt idx="1922">
                  <c:v>43103</c:v>
                </c:pt>
                <c:pt idx="1923">
                  <c:v>43104</c:v>
                </c:pt>
                <c:pt idx="1924">
                  <c:v>43105</c:v>
                </c:pt>
                <c:pt idx="1925">
                  <c:v>43108</c:v>
                </c:pt>
                <c:pt idx="1926">
                  <c:v>43109</c:v>
                </c:pt>
                <c:pt idx="1927">
                  <c:v>43110</c:v>
                </c:pt>
                <c:pt idx="1928">
                  <c:v>43111</c:v>
                </c:pt>
                <c:pt idx="1929">
                  <c:v>43112</c:v>
                </c:pt>
                <c:pt idx="1930">
                  <c:v>43115</c:v>
                </c:pt>
                <c:pt idx="1931">
                  <c:v>43116</c:v>
                </c:pt>
                <c:pt idx="1932">
                  <c:v>43117</c:v>
                </c:pt>
                <c:pt idx="1933">
                  <c:v>43118</c:v>
                </c:pt>
                <c:pt idx="1934">
                  <c:v>43119</c:v>
                </c:pt>
                <c:pt idx="1935">
                  <c:v>43122</c:v>
                </c:pt>
                <c:pt idx="1936">
                  <c:v>43123</c:v>
                </c:pt>
                <c:pt idx="1937">
                  <c:v>43124</c:v>
                </c:pt>
                <c:pt idx="1938">
                  <c:v>43125</c:v>
                </c:pt>
                <c:pt idx="1939">
                  <c:v>43126</c:v>
                </c:pt>
                <c:pt idx="1940">
                  <c:v>43129</c:v>
                </c:pt>
                <c:pt idx="1941">
                  <c:v>43130</c:v>
                </c:pt>
                <c:pt idx="1942">
                  <c:v>43131</c:v>
                </c:pt>
                <c:pt idx="1943">
                  <c:v>43132</c:v>
                </c:pt>
                <c:pt idx="1944">
                  <c:v>43133</c:v>
                </c:pt>
                <c:pt idx="1945">
                  <c:v>43136</c:v>
                </c:pt>
                <c:pt idx="1946">
                  <c:v>43137</c:v>
                </c:pt>
                <c:pt idx="1947">
                  <c:v>43138</c:v>
                </c:pt>
                <c:pt idx="1948">
                  <c:v>43139</c:v>
                </c:pt>
                <c:pt idx="1949">
                  <c:v>43140</c:v>
                </c:pt>
                <c:pt idx="1950">
                  <c:v>43143</c:v>
                </c:pt>
                <c:pt idx="1951">
                  <c:v>43144</c:v>
                </c:pt>
                <c:pt idx="1952">
                  <c:v>43145</c:v>
                </c:pt>
                <c:pt idx="1953">
                  <c:v>43146</c:v>
                </c:pt>
                <c:pt idx="1954">
                  <c:v>43147</c:v>
                </c:pt>
                <c:pt idx="1955">
                  <c:v>43150</c:v>
                </c:pt>
                <c:pt idx="1956">
                  <c:v>43151</c:v>
                </c:pt>
                <c:pt idx="1957">
                  <c:v>43152</c:v>
                </c:pt>
                <c:pt idx="1958">
                  <c:v>43153</c:v>
                </c:pt>
                <c:pt idx="1959">
                  <c:v>43154</c:v>
                </c:pt>
                <c:pt idx="1960">
                  <c:v>43157</c:v>
                </c:pt>
                <c:pt idx="1961">
                  <c:v>43158</c:v>
                </c:pt>
                <c:pt idx="1962">
                  <c:v>43159</c:v>
                </c:pt>
                <c:pt idx="1963">
                  <c:v>43160</c:v>
                </c:pt>
                <c:pt idx="1964">
                  <c:v>43161</c:v>
                </c:pt>
                <c:pt idx="1965">
                  <c:v>43164</c:v>
                </c:pt>
                <c:pt idx="1966">
                  <c:v>43165</c:v>
                </c:pt>
                <c:pt idx="1967">
                  <c:v>43166</c:v>
                </c:pt>
                <c:pt idx="1968">
                  <c:v>43167</c:v>
                </c:pt>
                <c:pt idx="1969">
                  <c:v>43168</c:v>
                </c:pt>
                <c:pt idx="1970">
                  <c:v>43171</c:v>
                </c:pt>
                <c:pt idx="1971">
                  <c:v>43172</c:v>
                </c:pt>
                <c:pt idx="1972">
                  <c:v>43173</c:v>
                </c:pt>
                <c:pt idx="1973">
                  <c:v>43174</c:v>
                </c:pt>
                <c:pt idx="1974">
                  <c:v>43175</c:v>
                </c:pt>
                <c:pt idx="1975">
                  <c:v>43178</c:v>
                </c:pt>
                <c:pt idx="1976">
                  <c:v>43179</c:v>
                </c:pt>
                <c:pt idx="1977">
                  <c:v>43180</c:v>
                </c:pt>
                <c:pt idx="1978">
                  <c:v>43181</c:v>
                </c:pt>
                <c:pt idx="1979">
                  <c:v>43182</c:v>
                </c:pt>
                <c:pt idx="1980">
                  <c:v>43185</c:v>
                </c:pt>
                <c:pt idx="1981">
                  <c:v>43186</c:v>
                </c:pt>
                <c:pt idx="1982">
                  <c:v>43187</c:v>
                </c:pt>
                <c:pt idx="1983">
                  <c:v>43188</c:v>
                </c:pt>
                <c:pt idx="1984">
                  <c:v>43189</c:v>
                </c:pt>
                <c:pt idx="1985">
                  <c:v>43192</c:v>
                </c:pt>
                <c:pt idx="1986">
                  <c:v>43193</c:v>
                </c:pt>
                <c:pt idx="1987">
                  <c:v>43194</c:v>
                </c:pt>
                <c:pt idx="1988">
                  <c:v>43195</c:v>
                </c:pt>
                <c:pt idx="1989">
                  <c:v>43196</c:v>
                </c:pt>
                <c:pt idx="1990">
                  <c:v>43199</c:v>
                </c:pt>
                <c:pt idx="1991">
                  <c:v>43200</c:v>
                </c:pt>
                <c:pt idx="1992">
                  <c:v>43201</c:v>
                </c:pt>
                <c:pt idx="1993">
                  <c:v>43202</c:v>
                </c:pt>
                <c:pt idx="1994">
                  <c:v>43203</c:v>
                </c:pt>
                <c:pt idx="1995">
                  <c:v>43206</c:v>
                </c:pt>
                <c:pt idx="1996">
                  <c:v>43207</c:v>
                </c:pt>
                <c:pt idx="1997">
                  <c:v>43208</c:v>
                </c:pt>
                <c:pt idx="1998">
                  <c:v>43209</c:v>
                </c:pt>
                <c:pt idx="1999">
                  <c:v>43210</c:v>
                </c:pt>
                <c:pt idx="2000">
                  <c:v>43213</c:v>
                </c:pt>
                <c:pt idx="2001">
                  <c:v>43214</c:v>
                </c:pt>
                <c:pt idx="2002">
                  <c:v>43215</c:v>
                </c:pt>
                <c:pt idx="2003">
                  <c:v>43216</c:v>
                </c:pt>
                <c:pt idx="2004">
                  <c:v>43217</c:v>
                </c:pt>
                <c:pt idx="2005">
                  <c:v>43220</c:v>
                </c:pt>
                <c:pt idx="2006">
                  <c:v>43221</c:v>
                </c:pt>
                <c:pt idx="2007">
                  <c:v>43222</c:v>
                </c:pt>
                <c:pt idx="2008">
                  <c:v>43223</c:v>
                </c:pt>
                <c:pt idx="2009">
                  <c:v>43224</c:v>
                </c:pt>
                <c:pt idx="2010">
                  <c:v>43227</c:v>
                </c:pt>
                <c:pt idx="2011">
                  <c:v>43228</c:v>
                </c:pt>
                <c:pt idx="2012">
                  <c:v>43229</c:v>
                </c:pt>
                <c:pt idx="2013">
                  <c:v>43230</c:v>
                </c:pt>
                <c:pt idx="2014">
                  <c:v>43231</c:v>
                </c:pt>
                <c:pt idx="2015">
                  <c:v>43234</c:v>
                </c:pt>
                <c:pt idx="2016">
                  <c:v>43235</c:v>
                </c:pt>
                <c:pt idx="2017">
                  <c:v>43236</c:v>
                </c:pt>
                <c:pt idx="2018">
                  <c:v>43237</c:v>
                </c:pt>
                <c:pt idx="2019">
                  <c:v>43238</c:v>
                </c:pt>
                <c:pt idx="2020">
                  <c:v>43241</c:v>
                </c:pt>
                <c:pt idx="2021">
                  <c:v>43242</c:v>
                </c:pt>
                <c:pt idx="2022">
                  <c:v>43243</c:v>
                </c:pt>
                <c:pt idx="2023">
                  <c:v>43244</c:v>
                </c:pt>
                <c:pt idx="2024">
                  <c:v>43245</c:v>
                </c:pt>
                <c:pt idx="2025">
                  <c:v>43248</c:v>
                </c:pt>
                <c:pt idx="2026">
                  <c:v>43249</c:v>
                </c:pt>
                <c:pt idx="2027">
                  <c:v>43250</c:v>
                </c:pt>
                <c:pt idx="2028">
                  <c:v>43251</c:v>
                </c:pt>
                <c:pt idx="2029">
                  <c:v>43252</c:v>
                </c:pt>
                <c:pt idx="2030">
                  <c:v>43255</c:v>
                </c:pt>
                <c:pt idx="2031">
                  <c:v>43256</c:v>
                </c:pt>
                <c:pt idx="2032">
                  <c:v>43257</c:v>
                </c:pt>
                <c:pt idx="2033">
                  <c:v>43258</c:v>
                </c:pt>
                <c:pt idx="2034">
                  <c:v>43259</c:v>
                </c:pt>
                <c:pt idx="2035">
                  <c:v>43262</c:v>
                </c:pt>
                <c:pt idx="2036">
                  <c:v>43263</c:v>
                </c:pt>
                <c:pt idx="2037">
                  <c:v>43264</c:v>
                </c:pt>
                <c:pt idx="2038">
                  <c:v>43265</c:v>
                </c:pt>
                <c:pt idx="2039">
                  <c:v>43266</c:v>
                </c:pt>
                <c:pt idx="2040">
                  <c:v>43269</c:v>
                </c:pt>
                <c:pt idx="2041">
                  <c:v>43270</c:v>
                </c:pt>
                <c:pt idx="2042">
                  <c:v>43271</c:v>
                </c:pt>
                <c:pt idx="2043">
                  <c:v>43272</c:v>
                </c:pt>
                <c:pt idx="2044">
                  <c:v>43273</c:v>
                </c:pt>
                <c:pt idx="2045">
                  <c:v>43276</c:v>
                </c:pt>
                <c:pt idx="2046">
                  <c:v>43277</c:v>
                </c:pt>
                <c:pt idx="2047">
                  <c:v>43278</c:v>
                </c:pt>
                <c:pt idx="2048">
                  <c:v>43279</c:v>
                </c:pt>
                <c:pt idx="2049">
                  <c:v>43280</c:v>
                </c:pt>
                <c:pt idx="2050">
                  <c:v>43283</c:v>
                </c:pt>
                <c:pt idx="2051">
                  <c:v>43284</c:v>
                </c:pt>
                <c:pt idx="2052">
                  <c:v>43285</c:v>
                </c:pt>
                <c:pt idx="2053">
                  <c:v>43286</c:v>
                </c:pt>
                <c:pt idx="2054">
                  <c:v>43287</c:v>
                </c:pt>
                <c:pt idx="2055">
                  <c:v>43290</c:v>
                </c:pt>
                <c:pt idx="2056">
                  <c:v>43291</c:v>
                </c:pt>
                <c:pt idx="2057">
                  <c:v>43292</c:v>
                </c:pt>
                <c:pt idx="2058">
                  <c:v>43293</c:v>
                </c:pt>
                <c:pt idx="2059">
                  <c:v>43294</c:v>
                </c:pt>
                <c:pt idx="2060">
                  <c:v>43297</c:v>
                </c:pt>
                <c:pt idx="2061">
                  <c:v>43298</c:v>
                </c:pt>
                <c:pt idx="2062">
                  <c:v>43299</c:v>
                </c:pt>
                <c:pt idx="2063">
                  <c:v>43300</c:v>
                </c:pt>
                <c:pt idx="2064">
                  <c:v>43301</c:v>
                </c:pt>
                <c:pt idx="2065">
                  <c:v>43304</c:v>
                </c:pt>
                <c:pt idx="2066">
                  <c:v>43305</c:v>
                </c:pt>
                <c:pt idx="2067">
                  <c:v>43306</c:v>
                </c:pt>
                <c:pt idx="2068">
                  <c:v>43307</c:v>
                </c:pt>
                <c:pt idx="2069">
                  <c:v>43308</c:v>
                </c:pt>
                <c:pt idx="2070">
                  <c:v>43311</c:v>
                </c:pt>
                <c:pt idx="2071">
                  <c:v>43312</c:v>
                </c:pt>
                <c:pt idx="2072">
                  <c:v>43313</c:v>
                </c:pt>
                <c:pt idx="2073">
                  <c:v>43314</c:v>
                </c:pt>
                <c:pt idx="2074">
                  <c:v>43315</c:v>
                </c:pt>
                <c:pt idx="2075">
                  <c:v>43318</c:v>
                </c:pt>
                <c:pt idx="2076">
                  <c:v>43319</c:v>
                </c:pt>
                <c:pt idx="2077">
                  <c:v>43320</c:v>
                </c:pt>
                <c:pt idx="2078">
                  <c:v>43321</c:v>
                </c:pt>
                <c:pt idx="2079">
                  <c:v>43322</c:v>
                </c:pt>
                <c:pt idx="2080">
                  <c:v>43325</c:v>
                </c:pt>
                <c:pt idx="2081">
                  <c:v>43326</c:v>
                </c:pt>
                <c:pt idx="2082">
                  <c:v>43327</c:v>
                </c:pt>
                <c:pt idx="2083">
                  <c:v>43328</c:v>
                </c:pt>
                <c:pt idx="2084">
                  <c:v>43329</c:v>
                </c:pt>
                <c:pt idx="2085">
                  <c:v>43332</c:v>
                </c:pt>
                <c:pt idx="2086">
                  <c:v>43333</c:v>
                </c:pt>
                <c:pt idx="2087">
                  <c:v>43334</c:v>
                </c:pt>
                <c:pt idx="2088">
                  <c:v>43335</c:v>
                </c:pt>
                <c:pt idx="2089">
                  <c:v>43336</c:v>
                </c:pt>
                <c:pt idx="2090">
                  <c:v>43339</c:v>
                </c:pt>
                <c:pt idx="2091">
                  <c:v>43340</c:v>
                </c:pt>
                <c:pt idx="2092">
                  <c:v>43341</c:v>
                </c:pt>
                <c:pt idx="2093">
                  <c:v>43342</c:v>
                </c:pt>
                <c:pt idx="2094">
                  <c:v>43343</c:v>
                </c:pt>
                <c:pt idx="2095">
                  <c:v>43346</c:v>
                </c:pt>
                <c:pt idx="2096">
                  <c:v>43347</c:v>
                </c:pt>
                <c:pt idx="2097">
                  <c:v>43348</c:v>
                </c:pt>
                <c:pt idx="2098">
                  <c:v>43349</c:v>
                </c:pt>
                <c:pt idx="2099">
                  <c:v>43350</c:v>
                </c:pt>
                <c:pt idx="2100">
                  <c:v>43353</c:v>
                </c:pt>
                <c:pt idx="2101">
                  <c:v>43354</c:v>
                </c:pt>
                <c:pt idx="2102">
                  <c:v>43355</c:v>
                </c:pt>
                <c:pt idx="2103">
                  <c:v>43356</c:v>
                </c:pt>
                <c:pt idx="2104">
                  <c:v>43357</c:v>
                </c:pt>
                <c:pt idx="2105">
                  <c:v>43360</c:v>
                </c:pt>
                <c:pt idx="2106">
                  <c:v>43361</c:v>
                </c:pt>
                <c:pt idx="2107">
                  <c:v>43362</c:v>
                </c:pt>
                <c:pt idx="2108">
                  <c:v>43363</c:v>
                </c:pt>
                <c:pt idx="2109">
                  <c:v>43364</c:v>
                </c:pt>
                <c:pt idx="2110">
                  <c:v>43367</c:v>
                </c:pt>
                <c:pt idx="2111">
                  <c:v>43368</c:v>
                </c:pt>
                <c:pt idx="2112">
                  <c:v>43369</c:v>
                </c:pt>
                <c:pt idx="2113">
                  <c:v>43370</c:v>
                </c:pt>
                <c:pt idx="2114">
                  <c:v>43371</c:v>
                </c:pt>
                <c:pt idx="2115">
                  <c:v>43374</c:v>
                </c:pt>
                <c:pt idx="2116">
                  <c:v>43375</c:v>
                </c:pt>
                <c:pt idx="2117">
                  <c:v>43376</c:v>
                </c:pt>
                <c:pt idx="2118">
                  <c:v>43377</c:v>
                </c:pt>
                <c:pt idx="2119">
                  <c:v>43378</c:v>
                </c:pt>
                <c:pt idx="2120">
                  <c:v>43381</c:v>
                </c:pt>
                <c:pt idx="2121">
                  <c:v>43382</c:v>
                </c:pt>
                <c:pt idx="2122">
                  <c:v>43383</c:v>
                </c:pt>
                <c:pt idx="2123">
                  <c:v>43384</c:v>
                </c:pt>
                <c:pt idx="2124">
                  <c:v>43385</c:v>
                </c:pt>
                <c:pt idx="2125">
                  <c:v>43388</c:v>
                </c:pt>
                <c:pt idx="2126">
                  <c:v>43389</c:v>
                </c:pt>
                <c:pt idx="2127">
                  <c:v>43390</c:v>
                </c:pt>
                <c:pt idx="2128">
                  <c:v>43391</c:v>
                </c:pt>
                <c:pt idx="2129">
                  <c:v>43392</c:v>
                </c:pt>
                <c:pt idx="2130">
                  <c:v>43395</c:v>
                </c:pt>
                <c:pt idx="2131">
                  <c:v>43396</c:v>
                </c:pt>
                <c:pt idx="2132">
                  <c:v>43397</c:v>
                </c:pt>
                <c:pt idx="2133">
                  <c:v>43398</c:v>
                </c:pt>
                <c:pt idx="2134">
                  <c:v>43399</c:v>
                </c:pt>
                <c:pt idx="2135">
                  <c:v>43402</c:v>
                </c:pt>
                <c:pt idx="2136">
                  <c:v>43403</c:v>
                </c:pt>
                <c:pt idx="2137">
                  <c:v>43404</c:v>
                </c:pt>
                <c:pt idx="2138">
                  <c:v>43405</c:v>
                </c:pt>
                <c:pt idx="2139">
                  <c:v>43406</c:v>
                </c:pt>
                <c:pt idx="2140">
                  <c:v>43409</c:v>
                </c:pt>
                <c:pt idx="2141">
                  <c:v>43410</c:v>
                </c:pt>
                <c:pt idx="2142">
                  <c:v>43411</c:v>
                </c:pt>
                <c:pt idx="2143">
                  <c:v>43412</c:v>
                </c:pt>
                <c:pt idx="2144">
                  <c:v>43413</c:v>
                </c:pt>
                <c:pt idx="2145">
                  <c:v>43416</c:v>
                </c:pt>
                <c:pt idx="2146">
                  <c:v>43417</c:v>
                </c:pt>
                <c:pt idx="2147">
                  <c:v>43418</c:v>
                </c:pt>
                <c:pt idx="2148">
                  <c:v>43419</c:v>
                </c:pt>
                <c:pt idx="2149">
                  <c:v>43420</c:v>
                </c:pt>
                <c:pt idx="2150">
                  <c:v>43423</c:v>
                </c:pt>
                <c:pt idx="2151">
                  <c:v>43424</c:v>
                </c:pt>
              </c:numCache>
            </c:numRef>
          </c:cat>
          <c:val>
            <c:numRef>
              <c:f>Hoja1!$I$2787:$I$4938</c:f>
              <c:numCache>
                <c:formatCode>General</c:formatCode>
                <c:ptCount val="2152"/>
                <c:pt idx="0">
                  <c:v>83.123000000000005</c:v>
                </c:pt>
                <c:pt idx="1">
                  <c:v>83.146000000000001</c:v>
                </c:pt>
                <c:pt idx="2">
                  <c:v>83.260999999999996</c:v>
                </c:pt>
                <c:pt idx="3">
                  <c:v>82.933999999999997</c:v>
                </c:pt>
                <c:pt idx="4">
                  <c:v>82.918000000000006</c:v>
                </c:pt>
                <c:pt idx="5">
                  <c:v>83.164000000000001</c:v>
                </c:pt>
                <c:pt idx="6">
                  <c:v>83.201999999999998</c:v>
                </c:pt>
                <c:pt idx="7">
                  <c:v>82.522000000000006</c:v>
                </c:pt>
                <c:pt idx="8">
                  <c:v>82.462999999999994</c:v>
                </c:pt>
                <c:pt idx="9">
                  <c:v>82.102000000000004</c:v>
                </c:pt>
                <c:pt idx="10">
                  <c:v>82.042000000000002</c:v>
                </c:pt>
                <c:pt idx="11">
                  <c:v>82.82</c:v>
                </c:pt>
                <c:pt idx="12">
                  <c:v>82.584999999999994</c:v>
                </c:pt>
                <c:pt idx="13">
                  <c:v>82.674000000000007</c:v>
                </c:pt>
                <c:pt idx="14">
                  <c:v>82.697999999999993</c:v>
                </c:pt>
                <c:pt idx="15">
                  <c:v>81.912000000000006</c:v>
                </c:pt>
                <c:pt idx="16">
                  <c:v>81.08</c:v>
                </c:pt>
                <c:pt idx="17">
                  <c:v>81.491</c:v>
                </c:pt>
                <c:pt idx="18">
                  <c:v>81.241</c:v>
                </c:pt>
                <c:pt idx="19">
                  <c:v>81.397999999999996</c:v>
                </c:pt>
                <c:pt idx="20">
                  <c:v>81.334999999999994</c:v>
                </c:pt>
                <c:pt idx="21">
                  <c:v>80.438999999999993</c:v>
                </c:pt>
                <c:pt idx="22">
                  <c:v>79.83</c:v>
                </c:pt>
                <c:pt idx="23">
                  <c:v>80.010000000000005</c:v>
                </c:pt>
                <c:pt idx="24">
                  <c:v>79.394999999999996</c:v>
                </c:pt>
                <c:pt idx="25">
                  <c:v>79.337999999999994</c:v>
                </c:pt>
                <c:pt idx="26">
                  <c:v>79.013999999999996</c:v>
                </c:pt>
                <c:pt idx="27">
                  <c:v>78.691000000000003</c:v>
                </c:pt>
                <c:pt idx="28">
                  <c:v>78.72</c:v>
                </c:pt>
                <c:pt idx="29">
                  <c:v>78.087999999999994</c:v>
                </c:pt>
                <c:pt idx="30">
                  <c:v>78.447000000000003</c:v>
                </c:pt>
                <c:pt idx="31">
                  <c:v>77.748999999999995</c:v>
                </c:pt>
                <c:pt idx="32">
                  <c:v>77.385999999999996</c:v>
                </c:pt>
                <c:pt idx="33">
                  <c:v>77.387</c:v>
                </c:pt>
                <c:pt idx="34">
                  <c:v>77.325000000000003</c:v>
                </c:pt>
                <c:pt idx="35">
                  <c:v>77.441999999999993</c:v>
                </c:pt>
                <c:pt idx="36">
                  <c:v>77.363</c:v>
                </c:pt>
                <c:pt idx="37">
                  <c:v>77.070999999999998</c:v>
                </c:pt>
                <c:pt idx="38">
                  <c:v>76.647000000000006</c:v>
                </c:pt>
                <c:pt idx="39">
                  <c:v>77.040999999999997</c:v>
                </c:pt>
                <c:pt idx="40">
                  <c:v>76.933999999999997</c:v>
                </c:pt>
                <c:pt idx="41">
                  <c:v>78.183999999999997</c:v>
                </c:pt>
                <c:pt idx="42">
                  <c:v>77.171000000000006</c:v>
                </c:pt>
                <c:pt idx="43">
                  <c:v>77.418000000000006</c:v>
                </c:pt>
                <c:pt idx="44">
                  <c:v>77.471999999999994</c:v>
                </c:pt>
                <c:pt idx="45">
                  <c:v>77.102999999999994</c:v>
                </c:pt>
                <c:pt idx="46">
                  <c:v>77.707999999999998</c:v>
                </c:pt>
                <c:pt idx="47">
                  <c:v>78.149000000000001</c:v>
                </c:pt>
                <c:pt idx="48">
                  <c:v>77.308000000000007</c:v>
                </c:pt>
                <c:pt idx="49">
                  <c:v>77.266000000000005</c:v>
                </c:pt>
                <c:pt idx="50">
                  <c:v>77.296000000000006</c:v>
                </c:pt>
                <c:pt idx="51">
                  <c:v>76.721999999999994</c:v>
                </c:pt>
                <c:pt idx="52">
                  <c:v>76.480999999999995</c:v>
                </c:pt>
                <c:pt idx="53">
                  <c:v>75.882000000000005</c:v>
                </c:pt>
                <c:pt idx="54">
                  <c:v>76.548000000000002</c:v>
                </c:pt>
                <c:pt idx="55">
                  <c:v>77.027000000000001</c:v>
                </c:pt>
                <c:pt idx="56">
                  <c:v>77.442999999999998</c:v>
                </c:pt>
                <c:pt idx="57">
                  <c:v>77.634</c:v>
                </c:pt>
                <c:pt idx="58">
                  <c:v>78.216999999999999</c:v>
                </c:pt>
                <c:pt idx="59">
                  <c:v>78.081999999999994</c:v>
                </c:pt>
                <c:pt idx="60">
                  <c:v>78.518000000000001</c:v>
                </c:pt>
                <c:pt idx="61">
                  <c:v>79.209999999999994</c:v>
                </c:pt>
                <c:pt idx="62">
                  <c:v>79.084000000000003</c:v>
                </c:pt>
                <c:pt idx="63">
                  <c:v>78.617000000000004</c:v>
                </c:pt>
                <c:pt idx="64">
                  <c:v>78.504000000000005</c:v>
                </c:pt>
                <c:pt idx="65">
                  <c:v>78.682000000000002</c:v>
                </c:pt>
                <c:pt idx="66">
                  <c:v>79.680999999999997</c:v>
                </c:pt>
                <c:pt idx="67">
                  <c:v>79.867000000000004</c:v>
                </c:pt>
                <c:pt idx="68">
                  <c:v>79.73</c:v>
                </c:pt>
                <c:pt idx="69">
                  <c:v>80.356999999999999</c:v>
                </c:pt>
                <c:pt idx="70">
                  <c:v>80.834999999999994</c:v>
                </c:pt>
                <c:pt idx="71">
                  <c:v>81.194999999999993</c:v>
                </c:pt>
                <c:pt idx="72">
                  <c:v>80.712999999999994</c:v>
                </c:pt>
                <c:pt idx="73">
                  <c:v>80.302999999999997</c:v>
                </c:pt>
                <c:pt idx="74">
                  <c:v>79.376999999999995</c:v>
                </c:pt>
                <c:pt idx="75">
                  <c:v>79.570999999999998</c:v>
                </c:pt>
                <c:pt idx="76">
                  <c:v>79.856999999999999</c:v>
                </c:pt>
                <c:pt idx="77">
                  <c:v>79.997</c:v>
                </c:pt>
                <c:pt idx="78">
                  <c:v>80.069000000000003</c:v>
                </c:pt>
                <c:pt idx="79">
                  <c:v>80.069999999999993</c:v>
                </c:pt>
                <c:pt idx="80">
                  <c:v>79.284000000000006</c:v>
                </c:pt>
                <c:pt idx="81">
                  <c:v>79.367000000000004</c:v>
                </c:pt>
                <c:pt idx="82">
                  <c:v>80.260999999999996</c:v>
                </c:pt>
                <c:pt idx="83">
                  <c:v>80.180999999999997</c:v>
                </c:pt>
                <c:pt idx="84">
                  <c:v>80.373000000000005</c:v>
                </c:pt>
                <c:pt idx="85">
                  <c:v>80.628</c:v>
                </c:pt>
                <c:pt idx="86">
                  <c:v>80.718000000000004</c:v>
                </c:pt>
                <c:pt idx="87">
                  <c:v>80.727000000000004</c:v>
                </c:pt>
                <c:pt idx="88">
                  <c:v>80.522000000000006</c:v>
                </c:pt>
                <c:pt idx="89">
                  <c:v>80.474000000000004</c:v>
                </c:pt>
                <c:pt idx="90">
                  <c:v>80.366</c:v>
                </c:pt>
                <c:pt idx="91">
                  <c:v>80.364999999999995</c:v>
                </c:pt>
                <c:pt idx="92">
                  <c:v>79.796000000000006</c:v>
                </c:pt>
                <c:pt idx="93">
                  <c:v>79.521000000000001</c:v>
                </c:pt>
                <c:pt idx="94">
                  <c:v>79.028000000000006</c:v>
                </c:pt>
                <c:pt idx="95">
                  <c:v>79.126999999999995</c:v>
                </c:pt>
                <c:pt idx="96">
                  <c:v>79.444000000000003</c:v>
                </c:pt>
                <c:pt idx="97">
                  <c:v>80.257999999999996</c:v>
                </c:pt>
                <c:pt idx="98">
                  <c:v>80.790999999999997</c:v>
                </c:pt>
                <c:pt idx="99">
                  <c:v>81.012</c:v>
                </c:pt>
                <c:pt idx="100">
                  <c:v>80.881</c:v>
                </c:pt>
                <c:pt idx="101">
                  <c:v>80.846000000000004</c:v>
                </c:pt>
                <c:pt idx="102">
                  <c:v>80.031000000000006</c:v>
                </c:pt>
                <c:pt idx="103">
                  <c:v>79.191000000000003</c:v>
                </c:pt>
                <c:pt idx="104">
                  <c:v>79.162000000000006</c:v>
                </c:pt>
                <c:pt idx="105">
                  <c:v>79.337000000000003</c:v>
                </c:pt>
                <c:pt idx="106">
                  <c:v>78.962000000000003</c:v>
                </c:pt>
                <c:pt idx="107">
                  <c:v>78.64</c:v>
                </c:pt>
                <c:pt idx="108">
                  <c:v>78.822999999999993</c:v>
                </c:pt>
                <c:pt idx="109">
                  <c:v>78.212999999999994</c:v>
                </c:pt>
                <c:pt idx="110">
                  <c:v>78.05</c:v>
                </c:pt>
                <c:pt idx="111">
                  <c:v>78.001999999999995</c:v>
                </c:pt>
                <c:pt idx="112">
                  <c:v>77.897999999999996</c:v>
                </c:pt>
                <c:pt idx="113">
                  <c:v>77.727000000000004</c:v>
                </c:pt>
                <c:pt idx="114">
                  <c:v>78.132999999999996</c:v>
                </c:pt>
                <c:pt idx="115">
                  <c:v>77.734999999999999</c:v>
                </c:pt>
                <c:pt idx="116">
                  <c:v>77.066999999999993</c:v>
                </c:pt>
                <c:pt idx="117">
                  <c:v>77.158000000000001</c:v>
                </c:pt>
                <c:pt idx="118">
                  <c:v>77.748000000000005</c:v>
                </c:pt>
                <c:pt idx="119">
                  <c:v>78.043999999999997</c:v>
                </c:pt>
                <c:pt idx="120">
                  <c:v>78.028999999999996</c:v>
                </c:pt>
                <c:pt idx="121">
                  <c:v>77.998999999999995</c:v>
                </c:pt>
                <c:pt idx="122">
                  <c:v>77.641000000000005</c:v>
                </c:pt>
                <c:pt idx="123">
                  <c:v>78.25</c:v>
                </c:pt>
                <c:pt idx="124">
                  <c:v>78.459999999999994</c:v>
                </c:pt>
                <c:pt idx="125">
                  <c:v>78.614000000000004</c:v>
                </c:pt>
                <c:pt idx="126">
                  <c:v>78.572999999999993</c:v>
                </c:pt>
                <c:pt idx="127">
                  <c:v>78.222999999999999</c:v>
                </c:pt>
                <c:pt idx="128">
                  <c:v>77.995000000000005</c:v>
                </c:pt>
                <c:pt idx="129">
                  <c:v>77.664000000000001</c:v>
                </c:pt>
                <c:pt idx="130">
                  <c:v>77.688999999999993</c:v>
                </c:pt>
                <c:pt idx="131">
                  <c:v>77.768000000000001</c:v>
                </c:pt>
                <c:pt idx="132">
                  <c:v>77.409000000000006</c:v>
                </c:pt>
                <c:pt idx="133">
                  <c:v>77.057000000000002</c:v>
                </c:pt>
                <c:pt idx="134">
                  <c:v>77.275000000000006</c:v>
                </c:pt>
                <c:pt idx="135">
                  <c:v>76.888999999999996</c:v>
                </c:pt>
                <c:pt idx="136">
                  <c:v>77.049000000000007</c:v>
                </c:pt>
                <c:pt idx="137">
                  <c:v>76.671000000000006</c:v>
                </c:pt>
                <c:pt idx="138">
                  <c:v>76.483000000000004</c:v>
                </c:pt>
                <c:pt idx="139">
                  <c:v>76.400000000000006</c:v>
                </c:pt>
                <c:pt idx="140">
                  <c:v>76.495999999999995</c:v>
                </c:pt>
                <c:pt idx="141">
                  <c:v>76.798000000000002</c:v>
                </c:pt>
                <c:pt idx="142">
                  <c:v>76.721000000000004</c:v>
                </c:pt>
                <c:pt idx="143">
                  <c:v>77.275999999999996</c:v>
                </c:pt>
                <c:pt idx="144">
                  <c:v>76.775999999999996</c:v>
                </c:pt>
                <c:pt idx="145">
                  <c:v>76.349000000000004</c:v>
                </c:pt>
                <c:pt idx="146">
                  <c:v>76.328000000000003</c:v>
                </c:pt>
                <c:pt idx="147">
                  <c:v>76.680999999999997</c:v>
                </c:pt>
                <c:pt idx="148">
                  <c:v>76.040999999999997</c:v>
                </c:pt>
                <c:pt idx="149">
                  <c:v>75.718000000000004</c:v>
                </c:pt>
                <c:pt idx="150">
                  <c:v>75.400999999999996</c:v>
                </c:pt>
                <c:pt idx="151">
                  <c:v>75.433999999999997</c:v>
                </c:pt>
                <c:pt idx="152">
                  <c:v>75.793999999999997</c:v>
                </c:pt>
                <c:pt idx="153">
                  <c:v>75.656000000000006</c:v>
                </c:pt>
                <c:pt idx="154">
                  <c:v>76.216999999999999</c:v>
                </c:pt>
                <c:pt idx="155">
                  <c:v>76.128</c:v>
                </c:pt>
                <c:pt idx="156">
                  <c:v>76.248999999999995</c:v>
                </c:pt>
                <c:pt idx="157">
                  <c:v>76.117999999999995</c:v>
                </c:pt>
                <c:pt idx="158">
                  <c:v>75.856999999999999</c:v>
                </c:pt>
                <c:pt idx="159">
                  <c:v>75.832999999999998</c:v>
                </c:pt>
                <c:pt idx="160">
                  <c:v>75.912000000000006</c:v>
                </c:pt>
                <c:pt idx="161">
                  <c:v>75.882000000000005</c:v>
                </c:pt>
                <c:pt idx="162">
                  <c:v>75.513999999999996</c:v>
                </c:pt>
                <c:pt idx="163">
                  <c:v>75.584999999999994</c:v>
                </c:pt>
                <c:pt idx="164">
                  <c:v>75.066000000000003</c:v>
                </c:pt>
                <c:pt idx="165">
                  <c:v>75.055999999999997</c:v>
                </c:pt>
                <c:pt idx="166">
                  <c:v>74.852999999999994</c:v>
                </c:pt>
                <c:pt idx="167">
                  <c:v>74.98</c:v>
                </c:pt>
                <c:pt idx="168">
                  <c:v>74.685000000000002</c:v>
                </c:pt>
                <c:pt idx="169">
                  <c:v>74.831999999999994</c:v>
                </c:pt>
                <c:pt idx="170">
                  <c:v>75.504000000000005</c:v>
                </c:pt>
                <c:pt idx="171">
                  <c:v>75.028999999999996</c:v>
                </c:pt>
                <c:pt idx="172">
                  <c:v>74.367999999999995</c:v>
                </c:pt>
                <c:pt idx="173">
                  <c:v>74.108999999999995</c:v>
                </c:pt>
                <c:pt idx="174">
                  <c:v>74.108000000000004</c:v>
                </c:pt>
                <c:pt idx="175">
                  <c:v>73.986000000000004</c:v>
                </c:pt>
                <c:pt idx="176">
                  <c:v>73.837000000000003</c:v>
                </c:pt>
                <c:pt idx="177">
                  <c:v>73.519000000000005</c:v>
                </c:pt>
                <c:pt idx="178">
                  <c:v>73.120999999999995</c:v>
                </c:pt>
                <c:pt idx="179">
                  <c:v>72.933000000000007</c:v>
                </c:pt>
                <c:pt idx="180">
                  <c:v>72.950999999999993</c:v>
                </c:pt>
                <c:pt idx="181">
                  <c:v>73.14</c:v>
                </c:pt>
                <c:pt idx="182">
                  <c:v>73.031000000000006</c:v>
                </c:pt>
                <c:pt idx="183">
                  <c:v>74.194000000000003</c:v>
                </c:pt>
                <c:pt idx="184">
                  <c:v>74.840999999999994</c:v>
                </c:pt>
                <c:pt idx="185">
                  <c:v>74.736999999999995</c:v>
                </c:pt>
                <c:pt idx="186">
                  <c:v>74.611000000000004</c:v>
                </c:pt>
                <c:pt idx="187">
                  <c:v>75.326999999999998</c:v>
                </c:pt>
                <c:pt idx="188">
                  <c:v>75.239999999999995</c:v>
                </c:pt>
                <c:pt idx="189">
                  <c:v>75.757000000000005</c:v>
                </c:pt>
                <c:pt idx="190">
                  <c:v>75.47</c:v>
                </c:pt>
                <c:pt idx="191">
                  <c:v>75.399000000000001</c:v>
                </c:pt>
                <c:pt idx="192">
                  <c:v>75.474999999999994</c:v>
                </c:pt>
                <c:pt idx="193">
                  <c:v>75.123000000000005</c:v>
                </c:pt>
                <c:pt idx="194">
                  <c:v>75.435000000000002</c:v>
                </c:pt>
                <c:pt idx="195">
                  <c:v>76.103999999999999</c:v>
                </c:pt>
                <c:pt idx="196">
                  <c:v>75.882000000000005</c:v>
                </c:pt>
                <c:pt idx="197">
                  <c:v>75.932000000000002</c:v>
                </c:pt>
                <c:pt idx="198">
                  <c:v>75.549000000000007</c:v>
                </c:pt>
                <c:pt idx="199">
                  <c:v>74.953999999999994</c:v>
                </c:pt>
                <c:pt idx="200">
                  <c:v>74.957999999999998</c:v>
                </c:pt>
                <c:pt idx="201">
                  <c:v>74.638000000000005</c:v>
                </c:pt>
                <c:pt idx="202">
                  <c:v>74.677000000000007</c:v>
                </c:pt>
                <c:pt idx="203">
                  <c:v>74.332999999999998</c:v>
                </c:pt>
                <c:pt idx="204">
                  <c:v>73.783000000000001</c:v>
                </c:pt>
                <c:pt idx="205">
                  <c:v>73.951999999999998</c:v>
                </c:pt>
                <c:pt idx="206">
                  <c:v>73.521000000000001</c:v>
                </c:pt>
                <c:pt idx="207">
                  <c:v>73.930000000000007</c:v>
                </c:pt>
                <c:pt idx="208">
                  <c:v>74.191999999999993</c:v>
                </c:pt>
                <c:pt idx="209">
                  <c:v>74.795000000000002</c:v>
                </c:pt>
                <c:pt idx="210">
                  <c:v>74.512</c:v>
                </c:pt>
                <c:pt idx="211">
                  <c:v>74.331999999999994</c:v>
                </c:pt>
                <c:pt idx="212">
                  <c:v>75.600999999999999</c:v>
                </c:pt>
                <c:pt idx="213">
                  <c:v>75.751999999999995</c:v>
                </c:pt>
                <c:pt idx="214">
                  <c:v>74.988</c:v>
                </c:pt>
                <c:pt idx="215">
                  <c:v>75.028999999999996</c:v>
                </c:pt>
                <c:pt idx="216">
                  <c:v>74.540999999999997</c:v>
                </c:pt>
                <c:pt idx="217">
                  <c:v>74.783000000000001</c:v>
                </c:pt>
                <c:pt idx="218">
                  <c:v>75.447000000000003</c:v>
                </c:pt>
                <c:pt idx="219">
                  <c:v>75.665000000000006</c:v>
                </c:pt>
                <c:pt idx="220">
                  <c:v>75.391999999999996</c:v>
                </c:pt>
                <c:pt idx="221">
                  <c:v>75.063000000000002</c:v>
                </c:pt>
                <c:pt idx="222">
                  <c:v>74.691000000000003</c:v>
                </c:pt>
                <c:pt idx="223">
                  <c:v>74.302999999999997</c:v>
                </c:pt>
                <c:pt idx="224">
                  <c:v>74.349000000000004</c:v>
                </c:pt>
                <c:pt idx="225">
                  <c:v>74.275000000000006</c:v>
                </c:pt>
                <c:pt idx="226">
                  <c:v>74.691000000000003</c:v>
                </c:pt>
                <c:pt idx="227">
                  <c:v>75.122</c:v>
                </c:pt>
                <c:pt idx="228">
                  <c:v>74.956999999999994</c:v>
                </c:pt>
                <c:pt idx="229">
                  <c:v>75.179000000000002</c:v>
                </c:pt>
                <c:pt idx="230">
                  <c:v>75.989000000000004</c:v>
                </c:pt>
                <c:pt idx="231">
                  <c:v>75.808999999999997</c:v>
                </c:pt>
                <c:pt idx="232">
                  <c:v>75.207999999999998</c:v>
                </c:pt>
                <c:pt idx="233">
                  <c:v>75.253</c:v>
                </c:pt>
                <c:pt idx="234">
                  <c:v>75.126000000000005</c:v>
                </c:pt>
                <c:pt idx="235">
                  <c:v>75.483000000000004</c:v>
                </c:pt>
                <c:pt idx="236">
                  <c:v>75.221000000000004</c:v>
                </c:pt>
                <c:pt idx="237">
                  <c:v>74.792000000000002</c:v>
                </c:pt>
                <c:pt idx="238">
                  <c:v>74.015000000000001</c:v>
                </c:pt>
                <c:pt idx="239">
                  <c:v>74.200999999999993</c:v>
                </c:pt>
                <c:pt idx="240">
                  <c:v>74.063999999999993</c:v>
                </c:pt>
                <c:pt idx="241">
                  <c:v>73.474000000000004</c:v>
                </c:pt>
                <c:pt idx="242">
                  <c:v>74.087000000000003</c:v>
                </c:pt>
                <c:pt idx="243">
                  <c:v>74.221999999999994</c:v>
                </c:pt>
                <c:pt idx="244">
                  <c:v>73.897000000000006</c:v>
                </c:pt>
                <c:pt idx="245">
                  <c:v>74.262</c:v>
                </c:pt>
                <c:pt idx="246">
                  <c:v>74.513000000000005</c:v>
                </c:pt>
                <c:pt idx="247">
                  <c:v>74.043999999999997</c:v>
                </c:pt>
                <c:pt idx="248">
                  <c:v>75.123999999999995</c:v>
                </c:pt>
                <c:pt idx="249">
                  <c:v>74.597999999999999</c:v>
                </c:pt>
                <c:pt idx="250">
                  <c:v>74.790999999999997</c:v>
                </c:pt>
                <c:pt idx="251">
                  <c:v>74.605000000000004</c:v>
                </c:pt>
                <c:pt idx="252">
                  <c:v>74.635999999999996</c:v>
                </c:pt>
                <c:pt idx="253">
                  <c:v>74.677000000000007</c:v>
                </c:pt>
                <c:pt idx="254">
                  <c:v>74.606999999999999</c:v>
                </c:pt>
                <c:pt idx="255">
                  <c:v>73.835999999999999</c:v>
                </c:pt>
                <c:pt idx="256">
                  <c:v>74.010000000000005</c:v>
                </c:pt>
                <c:pt idx="257">
                  <c:v>73.674000000000007</c:v>
                </c:pt>
                <c:pt idx="258">
                  <c:v>74.244</c:v>
                </c:pt>
                <c:pt idx="259">
                  <c:v>74.009</c:v>
                </c:pt>
                <c:pt idx="260">
                  <c:v>74.073999999999998</c:v>
                </c:pt>
                <c:pt idx="261">
                  <c:v>73.894000000000005</c:v>
                </c:pt>
                <c:pt idx="262">
                  <c:v>74.012</c:v>
                </c:pt>
                <c:pt idx="263">
                  <c:v>74.278999999999996</c:v>
                </c:pt>
                <c:pt idx="264">
                  <c:v>73.813999999999993</c:v>
                </c:pt>
                <c:pt idx="265">
                  <c:v>73.721000000000004</c:v>
                </c:pt>
                <c:pt idx="266">
                  <c:v>73.945999999999998</c:v>
                </c:pt>
                <c:pt idx="267">
                  <c:v>74.117000000000004</c:v>
                </c:pt>
                <c:pt idx="268">
                  <c:v>74.478999999999999</c:v>
                </c:pt>
                <c:pt idx="269">
                  <c:v>74.756</c:v>
                </c:pt>
                <c:pt idx="270">
                  <c:v>75.111999999999995</c:v>
                </c:pt>
                <c:pt idx="271">
                  <c:v>75.951999999999998</c:v>
                </c:pt>
                <c:pt idx="272">
                  <c:v>75.466999999999999</c:v>
                </c:pt>
                <c:pt idx="273">
                  <c:v>76.245999999999995</c:v>
                </c:pt>
                <c:pt idx="274">
                  <c:v>77.191999999999993</c:v>
                </c:pt>
                <c:pt idx="275">
                  <c:v>77.578000000000003</c:v>
                </c:pt>
                <c:pt idx="276">
                  <c:v>76.918999999999997</c:v>
                </c:pt>
                <c:pt idx="277">
                  <c:v>76.832999999999998</c:v>
                </c:pt>
                <c:pt idx="278">
                  <c:v>76.241</c:v>
                </c:pt>
                <c:pt idx="279">
                  <c:v>76.599000000000004</c:v>
                </c:pt>
                <c:pt idx="280">
                  <c:v>77.146000000000001</c:v>
                </c:pt>
                <c:pt idx="281">
                  <c:v>77.03</c:v>
                </c:pt>
                <c:pt idx="282">
                  <c:v>77.341999999999999</c:v>
                </c:pt>
                <c:pt idx="283">
                  <c:v>78.454999999999998</c:v>
                </c:pt>
                <c:pt idx="284">
                  <c:v>78.501000000000005</c:v>
                </c:pt>
                <c:pt idx="285">
                  <c:v>78.363</c:v>
                </c:pt>
                <c:pt idx="286">
                  <c:v>77.506</c:v>
                </c:pt>
                <c:pt idx="287">
                  <c:v>77.852000000000004</c:v>
                </c:pt>
                <c:pt idx="288">
                  <c:v>78.028000000000006</c:v>
                </c:pt>
                <c:pt idx="289">
                  <c:v>78.552999999999997</c:v>
                </c:pt>
                <c:pt idx="290">
                  <c:v>79.430999999999997</c:v>
                </c:pt>
                <c:pt idx="291">
                  <c:v>79.596999999999994</c:v>
                </c:pt>
                <c:pt idx="292">
                  <c:v>78.918999999999997</c:v>
                </c:pt>
                <c:pt idx="293">
                  <c:v>78.634</c:v>
                </c:pt>
                <c:pt idx="294">
                  <c:v>78.725999999999999</c:v>
                </c:pt>
                <c:pt idx="295">
                  <c:v>77.494</c:v>
                </c:pt>
                <c:pt idx="296">
                  <c:v>77.584999999999994</c:v>
                </c:pt>
                <c:pt idx="297">
                  <c:v>76.994</c:v>
                </c:pt>
                <c:pt idx="298">
                  <c:v>76.995999999999995</c:v>
                </c:pt>
                <c:pt idx="299">
                  <c:v>76.623000000000005</c:v>
                </c:pt>
                <c:pt idx="300">
                  <c:v>77.146000000000001</c:v>
                </c:pt>
                <c:pt idx="301">
                  <c:v>77.138000000000005</c:v>
                </c:pt>
                <c:pt idx="302">
                  <c:v>77.114000000000004</c:v>
                </c:pt>
                <c:pt idx="303">
                  <c:v>76.974000000000004</c:v>
                </c:pt>
                <c:pt idx="304">
                  <c:v>76.394999999999996</c:v>
                </c:pt>
                <c:pt idx="305">
                  <c:v>76.028000000000006</c:v>
                </c:pt>
                <c:pt idx="306">
                  <c:v>76.122</c:v>
                </c:pt>
                <c:pt idx="307">
                  <c:v>76.245999999999995</c:v>
                </c:pt>
                <c:pt idx="308">
                  <c:v>74.879000000000005</c:v>
                </c:pt>
                <c:pt idx="309">
                  <c:v>75.066999999999993</c:v>
                </c:pt>
                <c:pt idx="310">
                  <c:v>76.165999999999997</c:v>
                </c:pt>
                <c:pt idx="311">
                  <c:v>77.260999999999996</c:v>
                </c:pt>
                <c:pt idx="312">
                  <c:v>77.016999999999996</c:v>
                </c:pt>
                <c:pt idx="313">
                  <c:v>76.671999999999997</c:v>
                </c:pt>
                <c:pt idx="314">
                  <c:v>76.962000000000003</c:v>
                </c:pt>
                <c:pt idx="315">
                  <c:v>76.962000000000003</c:v>
                </c:pt>
                <c:pt idx="316">
                  <c:v>76.585999999999999</c:v>
                </c:pt>
                <c:pt idx="317">
                  <c:v>77.926000000000002</c:v>
                </c:pt>
                <c:pt idx="318">
                  <c:v>77.742999999999995</c:v>
                </c:pt>
                <c:pt idx="319">
                  <c:v>76.944999999999993</c:v>
                </c:pt>
                <c:pt idx="320">
                  <c:v>77.569000000000003</c:v>
                </c:pt>
                <c:pt idx="321">
                  <c:v>77.872</c:v>
                </c:pt>
                <c:pt idx="322">
                  <c:v>78.016000000000005</c:v>
                </c:pt>
                <c:pt idx="323">
                  <c:v>78.281999999999996</c:v>
                </c:pt>
                <c:pt idx="324">
                  <c:v>78.063999999999993</c:v>
                </c:pt>
                <c:pt idx="325">
                  <c:v>78.3</c:v>
                </c:pt>
                <c:pt idx="326">
                  <c:v>78.266000000000005</c:v>
                </c:pt>
                <c:pt idx="327">
                  <c:v>79.141000000000005</c:v>
                </c:pt>
                <c:pt idx="328">
                  <c:v>79.141000000000005</c:v>
                </c:pt>
                <c:pt idx="329">
                  <c:v>79.686000000000007</c:v>
                </c:pt>
                <c:pt idx="330">
                  <c:v>79.263000000000005</c:v>
                </c:pt>
                <c:pt idx="331">
                  <c:v>79.007000000000005</c:v>
                </c:pt>
                <c:pt idx="332">
                  <c:v>78.384</c:v>
                </c:pt>
                <c:pt idx="333">
                  <c:v>78.328000000000003</c:v>
                </c:pt>
                <c:pt idx="334">
                  <c:v>78.625</c:v>
                </c:pt>
                <c:pt idx="335">
                  <c:v>78.569999999999993</c:v>
                </c:pt>
                <c:pt idx="336">
                  <c:v>78.498999999999995</c:v>
                </c:pt>
                <c:pt idx="337">
                  <c:v>78.484999999999999</c:v>
                </c:pt>
                <c:pt idx="338">
                  <c:v>78.831999999999994</c:v>
                </c:pt>
                <c:pt idx="339">
                  <c:v>78.632000000000005</c:v>
                </c:pt>
                <c:pt idx="340">
                  <c:v>79.534000000000006</c:v>
                </c:pt>
                <c:pt idx="341">
                  <c:v>80.242000000000004</c:v>
                </c:pt>
                <c:pt idx="342">
                  <c:v>80.588999999999999</c:v>
                </c:pt>
                <c:pt idx="343">
                  <c:v>80.320999999999998</c:v>
                </c:pt>
                <c:pt idx="344">
                  <c:v>80.256</c:v>
                </c:pt>
                <c:pt idx="345">
                  <c:v>80.25</c:v>
                </c:pt>
                <c:pt idx="346">
                  <c:v>79.882000000000005</c:v>
                </c:pt>
                <c:pt idx="347">
                  <c:v>80.022000000000006</c:v>
                </c:pt>
                <c:pt idx="348">
                  <c:v>79.963999999999999</c:v>
                </c:pt>
                <c:pt idx="349">
                  <c:v>79.930000000000007</c:v>
                </c:pt>
                <c:pt idx="350">
                  <c:v>79.921000000000006</c:v>
                </c:pt>
                <c:pt idx="351">
                  <c:v>79.796999999999997</c:v>
                </c:pt>
                <c:pt idx="352">
                  <c:v>80.497</c:v>
                </c:pt>
                <c:pt idx="353">
                  <c:v>80.486000000000004</c:v>
                </c:pt>
                <c:pt idx="354">
                  <c:v>80.177999999999997</c:v>
                </c:pt>
                <c:pt idx="355">
                  <c:v>80.28</c:v>
                </c:pt>
                <c:pt idx="356">
                  <c:v>79.611000000000004</c:v>
                </c:pt>
                <c:pt idx="357">
                  <c:v>80.129000000000005</c:v>
                </c:pt>
                <c:pt idx="358">
                  <c:v>80.936000000000007</c:v>
                </c:pt>
                <c:pt idx="359">
                  <c:v>81.254000000000005</c:v>
                </c:pt>
                <c:pt idx="360">
                  <c:v>81.051000000000002</c:v>
                </c:pt>
                <c:pt idx="361">
                  <c:v>80.805000000000007</c:v>
                </c:pt>
                <c:pt idx="362">
                  <c:v>81.350999999999999</c:v>
                </c:pt>
                <c:pt idx="363">
                  <c:v>80.77</c:v>
                </c:pt>
                <c:pt idx="364">
                  <c:v>81.515000000000001</c:v>
                </c:pt>
                <c:pt idx="365">
                  <c:v>81.515000000000001</c:v>
                </c:pt>
                <c:pt idx="366">
                  <c:v>81.182000000000002</c:v>
                </c:pt>
                <c:pt idx="367">
                  <c:v>80.608999999999995</c:v>
                </c:pt>
                <c:pt idx="368">
                  <c:v>80.215999999999994</c:v>
                </c:pt>
                <c:pt idx="369">
                  <c:v>80.222999999999999</c:v>
                </c:pt>
                <c:pt idx="370">
                  <c:v>79.783000000000001</c:v>
                </c:pt>
                <c:pt idx="371">
                  <c:v>79.867999999999995</c:v>
                </c:pt>
                <c:pt idx="372">
                  <c:v>79.578999999999994</c:v>
                </c:pt>
                <c:pt idx="373">
                  <c:v>79.394999999999996</c:v>
                </c:pt>
                <c:pt idx="374">
                  <c:v>78.902000000000001</c:v>
                </c:pt>
                <c:pt idx="375">
                  <c:v>79.167000000000002</c:v>
                </c:pt>
                <c:pt idx="376">
                  <c:v>79.287999999999997</c:v>
                </c:pt>
                <c:pt idx="377">
                  <c:v>78.921999999999997</c:v>
                </c:pt>
                <c:pt idx="378">
                  <c:v>78.991</c:v>
                </c:pt>
                <c:pt idx="379">
                  <c:v>78.924000000000007</c:v>
                </c:pt>
                <c:pt idx="380">
                  <c:v>79.069000000000003</c:v>
                </c:pt>
                <c:pt idx="381">
                  <c:v>78.575999999999993</c:v>
                </c:pt>
                <c:pt idx="382">
                  <c:v>78.641000000000005</c:v>
                </c:pt>
                <c:pt idx="383">
                  <c:v>78.566000000000003</c:v>
                </c:pt>
                <c:pt idx="384">
                  <c:v>79.114000000000004</c:v>
                </c:pt>
                <c:pt idx="385">
                  <c:v>78.945999999999998</c:v>
                </c:pt>
                <c:pt idx="386">
                  <c:v>79.58</c:v>
                </c:pt>
                <c:pt idx="387">
                  <c:v>79.67</c:v>
                </c:pt>
                <c:pt idx="388">
                  <c:v>79.347999999999999</c:v>
                </c:pt>
                <c:pt idx="389">
                  <c:v>79.331000000000003</c:v>
                </c:pt>
                <c:pt idx="390">
                  <c:v>79.331000000000003</c:v>
                </c:pt>
                <c:pt idx="391">
                  <c:v>79.043999999999997</c:v>
                </c:pt>
                <c:pt idx="392">
                  <c:v>79.210999999999999</c:v>
                </c:pt>
                <c:pt idx="393">
                  <c:v>78.819000000000003</c:v>
                </c:pt>
                <c:pt idx="394">
                  <c:v>78.352000000000004</c:v>
                </c:pt>
                <c:pt idx="395">
                  <c:v>78.567999999999998</c:v>
                </c:pt>
                <c:pt idx="396">
                  <c:v>78.272999999999996</c:v>
                </c:pt>
                <c:pt idx="397">
                  <c:v>78.736999999999995</c:v>
                </c:pt>
                <c:pt idx="398">
                  <c:v>78.789000000000001</c:v>
                </c:pt>
                <c:pt idx="399">
                  <c:v>79.403000000000006</c:v>
                </c:pt>
                <c:pt idx="400">
                  <c:v>79.3</c:v>
                </c:pt>
                <c:pt idx="401">
                  <c:v>79.866</c:v>
                </c:pt>
                <c:pt idx="402">
                  <c:v>79.712000000000003</c:v>
                </c:pt>
                <c:pt idx="403">
                  <c:v>79.138999999999996</c:v>
                </c:pt>
                <c:pt idx="404">
                  <c:v>80.040999999999997</c:v>
                </c:pt>
                <c:pt idx="405">
                  <c:v>79.89</c:v>
                </c:pt>
                <c:pt idx="406">
                  <c:v>80.192999999999998</c:v>
                </c:pt>
                <c:pt idx="407">
                  <c:v>80.564999999999998</c:v>
                </c:pt>
                <c:pt idx="408">
                  <c:v>80.150000000000006</c:v>
                </c:pt>
                <c:pt idx="409">
                  <c:v>79.786000000000001</c:v>
                </c:pt>
                <c:pt idx="410">
                  <c:v>79.451999999999998</c:v>
                </c:pt>
                <c:pt idx="411">
                  <c:v>79.593000000000004</c:v>
                </c:pt>
                <c:pt idx="412">
                  <c:v>79.656999999999996</c:v>
                </c:pt>
                <c:pt idx="413">
                  <c:v>79.736000000000004</c:v>
                </c:pt>
                <c:pt idx="414">
                  <c:v>79.344999999999999</c:v>
                </c:pt>
                <c:pt idx="415">
                  <c:v>78.981999999999999</c:v>
                </c:pt>
                <c:pt idx="416">
                  <c:v>79.046999999999997</c:v>
                </c:pt>
                <c:pt idx="417">
                  <c:v>79.126000000000005</c:v>
                </c:pt>
                <c:pt idx="418">
                  <c:v>79.186000000000007</c:v>
                </c:pt>
                <c:pt idx="419">
                  <c:v>79.004000000000005</c:v>
                </c:pt>
                <c:pt idx="420">
                  <c:v>78.819999999999993</c:v>
                </c:pt>
                <c:pt idx="421">
                  <c:v>79.483000000000004</c:v>
                </c:pt>
                <c:pt idx="422">
                  <c:v>79.778000000000006</c:v>
                </c:pt>
                <c:pt idx="423">
                  <c:v>80.075999999999993</c:v>
                </c:pt>
                <c:pt idx="424">
                  <c:v>79.885999999999996</c:v>
                </c:pt>
                <c:pt idx="425">
                  <c:v>79.733000000000004</c:v>
                </c:pt>
                <c:pt idx="426">
                  <c:v>79.891000000000005</c:v>
                </c:pt>
                <c:pt idx="427">
                  <c:v>79.795000000000002</c:v>
                </c:pt>
                <c:pt idx="428">
                  <c:v>79.284999999999997</c:v>
                </c:pt>
                <c:pt idx="429">
                  <c:v>79.888000000000005</c:v>
                </c:pt>
                <c:pt idx="430">
                  <c:v>79.555000000000007</c:v>
                </c:pt>
                <c:pt idx="431">
                  <c:v>79.475999999999999</c:v>
                </c:pt>
                <c:pt idx="432">
                  <c:v>79.537999999999997</c:v>
                </c:pt>
                <c:pt idx="433">
                  <c:v>79.561000000000007</c:v>
                </c:pt>
                <c:pt idx="434">
                  <c:v>79.194000000000003</c:v>
                </c:pt>
                <c:pt idx="435">
                  <c:v>79.42</c:v>
                </c:pt>
                <c:pt idx="436">
                  <c:v>79.224999999999994</c:v>
                </c:pt>
                <c:pt idx="437">
                  <c:v>79.012</c:v>
                </c:pt>
                <c:pt idx="438">
                  <c:v>78.918999999999997</c:v>
                </c:pt>
                <c:pt idx="439">
                  <c:v>78.709000000000003</c:v>
                </c:pt>
                <c:pt idx="440">
                  <c:v>78.775999999999996</c:v>
                </c:pt>
                <c:pt idx="441">
                  <c:v>78.864000000000004</c:v>
                </c:pt>
                <c:pt idx="442">
                  <c:v>79.132000000000005</c:v>
                </c:pt>
                <c:pt idx="443">
                  <c:v>79.221000000000004</c:v>
                </c:pt>
                <c:pt idx="444">
                  <c:v>79.498000000000005</c:v>
                </c:pt>
                <c:pt idx="445">
                  <c:v>79.602999999999994</c:v>
                </c:pt>
                <c:pt idx="446">
                  <c:v>79.738</c:v>
                </c:pt>
                <c:pt idx="447">
                  <c:v>80.08</c:v>
                </c:pt>
                <c:pt idx="448">
                  <c:v>80.111999999999995</c:v>
                </c:pt>
                <c:pt idx="449">
                  <c:v>80.263999999999996</c:v>
                </c:pt>
                <c:pt idx="450">
                  <c:v>80.605999999999995</c:v>
                </c:pt>
                <c:pt idx="451">
                  <c:v>81.221000000000004</c:v>
                </c:pt>
                <c:pt idx="452">
                  <c:v>81.372</c:v>
                </c:pt>
                <c:pt idx="453">
                  <c:v>81.382999999999996</c:v>
                </c:pt>
                <c:pt idx="454">
                  <c:v>81.292000000000002</c:v>
                </c:pt>
                <c:pt idx="455">
                  <c:v>81.084000000000003</c:v>
                </c:pt>
                <c:pt idx="456">
                  <c:v>81.492999999999995</c:v>
                </c:pt>
                <c:pt idx="457">
                  <c:v>82.093999999999994</c:v>
                </c:pt>
                <c:pt idx="458">
                  <c:v>82.346999999999994</c:v>
                </c:pt>
                <c:pt idx="459">
                  <c:v>82.402000000000001</c:v>
                </c:pt>
                <c:pt idx="460">
                  <c:v>82.402000000000001</c:v>
                </c:pt>
                <c:pt idx="461">
                  <c:v>82.48</c:v>
                </c:pt>
                <c:pt idx="462">
                  <c:v>83.018000000000001</c:v>
                </c:pt>
                <c:pt idx="463">
                  <c:v>83.043000000000006</c:v>
                </c:pt>
                <c:pt idx="464">
                  <c:v>82.89</c:v>
                </c:pt>
                <c:pt idx="465">
                  <c:v>82.557000000000002</c:v>
                </c:pt>
                <c:pt idx="466">
                  <c:v>82.825000000000003</c:v>
                </c:pt>
                <c:pt idx="467">
                  <c:v>82.320999999999998</c:v>
                </c:pt>
                <c:pt idx="468">
                  <c:v>82.051000000000002</c:v>
                </c:pt>
                <c:pt idx="469">
                  <c:v>82.510999999999996</c:v>
                </c:pt>
                <c:pt idx="470">
                  <c:v>82.515000000000001</c:v>
                </c:pt>
                <c:pt idx="471">
                  <c:v>82.423000000000002</c:v>
                </c:pt>
                <c:pt idx="472">
                  <c:v>82.058000000000007</c:v>
                </c:pt>
                <c:pt idx="473">
                  <c:v>81.99</c:v>
                </c:pt>
                <c:pt idx="474">
                  <c:v>81.628</c:v>
                </c:pt>
                <c:pt idx="475">
                  <c:v>81.945999999999998</c:v>
                </c:pt>
                <c:pt idx="476">
                  <c:v>81.378</c:v>
                </c:pt>
                <c:pt idx="477">
                  <c:v>81.582999999999998</c:v>
                </c:pt>
                <c:pt idx="478">
                  <c:v>82.29</c:v>
                </c:pt>
                <c:pt idx="479">
                  <c:v>82.256</c:v>
                </c:pt>
                <c:pt idx="480">
                  <c:v>82.497</c:v>
                </c:pt>
                <c:pt idx="481">
                  <c:v>82.372</c:v>
                </c:pt>
                <c:pt idx="482">
                  <c:v>82.617999999999995</c:v>
                </c:pt>
                <c:pt idx="483">
                  <c:v>82.807000000000002</c:v>
                </c:pt>
                <c:pt idx="484">
                  <c:v>81.626999999999995</c:v>
                </c:pt>
                <c:pt idx="485">
                  <c:v>81.87</c:v>
                </c:pt>
                <c:pt idx="486">
                  <c:v>81.781999999999996</c:v>
                </c:pt>
                <c:pt idx="487">
                  <c:v>81.781999999999996</c:v>
                </c:pt>
                <c:pt idx="488">
                  <c:v>82.813000000000002</c:v>
                </c:pt>
                <c:pt idx="489">
                  <c:v>83.376999999999995</c:v>
                </c:pt>
                <c:pt idx="490">
                  <c:v>83.161000000000001</c:v>
                </c:pt>
                <c:pt idx="491">
                  <c:v>83.4</c:v>
                </c:pt>
                <c:pt idx="492">
                  <c:v>83.567999999999998</c:v>
                </c:pt>
                <c:pt idx="493">
                  <c:v>83.659000000000006</c:v>
                </c:pt>
                <c:pt idx="494">
                  <c:v>83.349000000000004</c:v>
                </c:pt>
                <c:pt idx="495">
                  <c:v>83.097999999999999</c:v>
                </c:pt>
                <c:pt idx="496">
                  <c:v>83.031999999999996</c:v>
                </c:pt>
                <c:pt idx="497">
                  <c:v>83.067999999999998</c:v>
                </c:pt>
                <c:pt idx="498">
                  <c:v>82.882999999999996</c:v>
                </c:pt>
                <c:pt idx="499">
                  <c:v>83.477999999999994</c:v>
                </c:pt>
                <c:pt idx="500">
                  <c:v>83.706000000000003</c:v>
                </c:pt>
                <c:pt idx="501">
                  <c:v>84.004999999999995</c:v>
                </c:pt>
                <c:pt idx="502">
                  <c:v>83.524000000000001</c:v>
                </c:pt>
                <c:pt idx="503">
                  <c:v>82.808000000000007</c:v>
                </c:pt>
                <c:pt idx="504">
                  <c:v>82.709000000000003</c:v>
                </c:pt>
                <c:pt idx="505">
                  <c:v>82.793999999999997</c:v>
                </c:pt>
                <c:pt idx="506">
                  <c:v>82.635000000000005</c:v>
                </c:pt>
                <c:pt idx="507">
                  <c:v>83.058000000000007</c:v>
                </c:pt>
                <c:pt idx="508">
                  <c:v>83.361000000000004</c:v>
                </c:pt>
                <c:pt idx="509">
                  <c:v>82.375</c:v>
                </c:pt>
                <c:pt idx="510">
                  <c:v>82.266000000000005</c:v>
                </c:pt>
                <c:pt idx="511">
                  <c:v>82.21</c:v>
                </c:pt>
                <c:pt idx="512">
                  <c:v>82.394000000000005</c:v>
                </c:pt>
                <c:pt idx="513">
                  <c:v>82.638000000000005</c:v>
                </c:pt>
                <c:pt idx="514">
                  <c:v>82.552999999999997</c:v>
                </c:pt>
                <c:pt idx="515">
                  <c:v>82.435000000000002</c:v>
                </c:pt>
                <c:pt idx="516">
                  <c:v>82.483000000000004</c:v>
                </c:pt>
                <c:pt idx="517">
                  <c:v>82.644999999999996</c:v>
                </c:pt>
                <c:pt idx="518">
                  <c:v>82.356999999999999</c:v>
                </c:pt>
                <c:pt idx="519">
                  <c:v>82.596000000000004</c:v>
                </c:pt>
                <c:pt idx="520">
                  <c:v>82.456000000000003</c:v>
                </c:pt>
                <c:pt idx="521">
                  <c:v>81.906999999999996</c:v>
                </c:pt>
                <c:pt idx="522">
                  <c:v>81.486000000000004</c:v>
                </c:pt>
                <c:pt idx="523">
                  <c:v>81.358999999999995</c:v>
                </c:pt>
                <c:pt idx="524">
                  <c:v>81.593000000000004</c:v>
                </c:pt>
                <c:pt idx="525">
                  <c:v>81.658000000000001</c:v>
                </c:pt>
                <c:pt idx="526">
                  <c:v>81.37</c:v>
                </c:pt>
                <c:pt idx="527">
                  <c:v>81.549000000000007</c:v>
                </c:pt>
                <c:pt idx="528">
                  <c:v>81.691000000000003</c:v>
                </c:pt>
                <c:pt idx="529">
                  <c:v>81.207999999999998</c:v>
                </c:pt>
                <c:pt idx="530">
                  <c:v>81.207999999999998</c:v>
                </c:pt>
                <c:pt idx="531">
                  <c:v>81.311999999999998</c:v>
                </c:pt>
                <c:pt idx="532">
                  <c:v>81.234999999999999</c:v>
                </c:pt>
                <c:pt idx="533">
                  <c:v>81.040000000000006</c:v>
                </c:pt>
                <c:pt idx="534">
                  <c:v>80.251999999999995</c:v>
                </c:pt>
                <c:pt idx="535">
                  <c:v>80.356999999999999</c:v>
                </c:pt>
                <c:pt idx="536">
                  <c:v>79.856999999999999</c:v>
                </c:pt>
                <c:pt idx="537">
                  <c:v>79.736999999999995</c:v>
                </c:pt>
                <c:pt idx="538">
                  <c:v>79.262</c:v>
                </c:pt>
                <c:pt idx="539">
                  <c:v>78.846999999999994</c:v>
                </c:pt>
                <c:pt idx="540">
                  <c:v>79.010000000000005</c:v>
                </c:pt>
                <c:pt idx="541">
                  <c:v>79.248999999999995</c:v>
                </c:pt>
                <c:pt idx="542">
                  <c:v>79.055000000000007</c:v>
                </c:pt>
                <c:pt idx="543">
                  <c:v>79.411000000000001</c:v>
                </c:pt>
                <c:pt idx="544">
                  <c:v>79.328000000000003</c:v>
                </c:pt>
                <c:pt idx="545">
                  <c:v>79.518000000000001</c:v>
                </c:pt>
                <c:pt idx="546">
                  <c:v>79.552000000000007</c:v>
                </c:pt>
                <c:pt idx="547">
                  <c:v>79.885000000000005</c:v>
                </c:pt>
                <c:pt idx="548">
                  <c:v>79.548000000000002</c:v>
                </c:pt>
                <c:pt idx="549">
                  <c:v>79.935000000000002</c:v>
                </c:pt>
                <c:pt idx="550">
                  <c:v>79.823999999999998</c:v>
                </c:pt>
                <c:pt idx="551">
                  <c:v>79.744</c:v>
                </c:pt>
                <c:pt idx="552">
                  <c:v>79.965000000000003</c:v>
                </c:pt>
                <c:pt idx="553">
                  <c:v>79.352999999999994</c:v>
                </c:pt>
                <c:pt idx="554">
                  <c:v>79.337000000000003</c:v>
                </c:pt>
                <c:pt idx="555">
                  <c:v>79.540000000000006</c:v>
                </c:pt>
                <c:pt idx="556">
                  <c:v>79.950999999999993</c:v>
                </c:pt>
                <c:pt idx="557">
                  <c:v>79.917000000000002</c:v>
                </c:pt>
                <c:pt idx="558">
                  <c:v>79.775000000000006</c:v>
                </c:pt>
                <c:pt idx="559">
                  <c:v>79.667000000000002</c:v>
                </c:pt>
                <c:pt idx="560">
                  <c:v>79.742000000000004</c:v>
                </c:pt>
                <c:pt idx="561">
                  <c:v>79.405000000000001</c:v>
                </c:pt>
                <c:pt idx="562">
                  <c:v>79.016000000000005</c:v>
                </c:pt>
                <c:pt idx="563">
                  <c:v>79.367000000000004</c:v>
                </c:pt>
                <c:pt idx="564">
                  <c:v>79.620999999999995</c:v>
                </c:pt>
                <c:pt idx="565">
                  <c:v>79.652000000000001</c:v>
                </c:pt>
                <c:pt idx="566">
                  <c:v>79.975999999999999</c:v>
                </c:pt>
                <c:pt idx="567">
                  <c:v>79.914000000000001</c:v>
                </c:pt>
                <c:pt idx="568">
                  <c:v>80.043999999999997</c:v>
                </c:pt>
                <c:pt idx="569">
                  <c:v>80.067999999999998</c:v>
                </c:pt>
                <c:pt idx="570">
                  <c:v>80.231999999999999</c:v>
                </c:pt>
                <c:pt idx="571">
                  <c:v>79.930999999999997</c:v>
                </c:pt>
                <c:pt idx="572">
                  <c:v>79.918999999999997</c:v>
                </c:pt>
                <c:pt idx="573">
                  <c:v>80.046999999999997</c:v>
                </c:pt>
                <c:pt idx="574">
                  <c:v>80.593000000000004</c:v>
                </c:pt>
                <c:pt idx="575">
                  <c:v>80.748999999999995</c:v>
                </c:pt>
                <c:pt idx="576">
                  <c:v>80.613</c:v>
                </c:pt>
                <c:pt idx="577">
                  <c:v>80.759</c:v>
                </c:pt>
                <c:pt idx="578">
                  <c:v>80.793000000000006</c:v>
                </c:pt>
                <c:pt idx="579">
                  <c:v>81.025999999999996</c:v>
                </c:pt>
                <c:pt idx="580">
                  <c:v>81.034999999999997</c:v>
                </c:pt>
                <c:pt idx="581">
                  <c:v>81.084000000000003</c:v>
                </c:pt>
                <c:pt idx="582">
                  <c:v>81.055999999999997</c:v>
                </c:pt>
                <c:pt idx="583">
                  <c:v>81.078000000000003</c:v>
                </c:pt>
                <c:pt idx="584">
                  <c:v>81.257000000000005</c:v>
                </c:pt>
                <c:pt idx="585">
                  <c:v>80.873999999999995</c:v>
                </c:pt>
                <c:pt idx="586">
                  <c:v>80.956999999999994</c:v>
                </c:pt>
                <c:pt idx="587">
                  <c:v>80.932000000000002</c:v>
                </c:pt>
                <c:pt idx="588">
                  <c:v>80.698999999999998</c:v>
                </c:pt>
                <c:pt idx="589">
                  <c:v>80.191999999999993</c:v>
                </c:pt>
                <c:pt idx="590">
                  <c:v>80.251000000000005</c:v>
                </c:pt>
                <c:pt idx="591">
                  <c:v>80.402000000000001</c:v>
                </c:pt>
                <c:pt idx="592">
                  <c:v>80.335999999999999</c:v>
                </c:pt>
                <c:pt idx="593">
                  <c:v>80.203999999999994</c:v>
                </c:pt>
                <c:pt idx="594">
                  <c:v>80.153000000000006</c:v>
                </c:pt>
                <c:pt idx="595">
                  <c:v>79.882000000000005</c:v>
                </c:pt>
                <c:pt idx="596">
                  <c:v>79.644000000000005</c:v>
                </c:pt>
                <c:pt idx="597">
                  <c:v>79.774000000000001</c:v>
                </c:pt>
                <c:pt idx="598">
                  <c:v>80.257999999999996</c:v>
                </c:pt>
                <c:pt idx="599">
                  <c:v>80.408000000000001</c:v>
                </c:pt>
                <c:pt idx="600">
                  <c:v>80.328000000000003</c:v>
                </c:pt>
                <c:pt idx="601">
                  <c:v>80.061000000000007</c:v>
                </c:pt>
                <c:pt idx="602">
                  <c:v>79.814999999999998</c:v>
                </c:pt>
                <c:pt idx="603">
                  <c:v>79.927999999999997</c:v>
                </c:pt>
                <c:pt idx="604">
                  <c:v>79.58</c:v>
                </c:pt>
                <c:pt idx="605">
                  <c:v>79.567999999999998</c:v>
                </c:pt>
                <c:pt idx="606">
                  <c:v>79.358999999999995</c:v>
                </c:pt>
                <c:pt idx="607">
                  <c:v>79.269000000000005</c:v>
                </c:pt>
                <c:pt idx="608">
                  <c:v>79.260999999999996</c:v>
                </c:pt>
                <c:pt idx="609">
                  <c:v>79.617000000000004</c:v>
                </c:pt>
                <c:pt idx="610">
                  <c:v>79.641999999999996</c:v>
                </c:pt>
                <c:pt idx="611">
                  <c:v>79.67</c:v>
                </c:pt>
                <c:pt idx="612">
                  <c:v>79.620999999999995</c:v>
                </c:pt>
                <c:pt idx="613">
                  <c:v>79.62</c:v>
                </c:pt>
                <c:pt idx="614">
                  <c:v>79.677999999999997</c:v>
                </c:pt>
                <c:pt idx="615">
                  <c:v>79.769000000000005</c:v>
                </c:pt>
                <c:pt idx="616">
                  <c:v>79.736000000000004</c:v>
                </c:pt>
                <c:pt idx="617">
                  <c:v>79.844999999999999</c:v>
                </c:pt>
                <c:pt idx="618">
                  <c:v>80.382000000000005</c:v>
                </c:pt>
                <c:pt idx="619">
                  <c:v>80.498999999999995</c:v>
                </c:pt>
                <c:pt idx="620">
                  <c:v>80.256</c:v>
                </c:pt>
                <c:pt idx="621">
                  <c:v>80.344999999999999</c:v>
                </c:pt>
                <c:pt idx="622">
                  <c:v>80.557000000000002</c:v>
                </c:pt>
                <c:pt idx="623">
                  <c:v>79.738</c:v>
                </c:pt>
                <c:pt idx="624">
                  <c:v>79.563000000000002</c:v>
                </c:pt>
                <c:pt idx="625">
                  <c:v>79.488</c:v>
                </c:pt>
                <c:pt idx="626">
                  <c:v>79.778999999999996</c:v>
                </c:pt>
                <c:pt idx="627">
                  <c:v>79.804000000000002</c:v>
                </c:pt>
                <c:pt idx="628">
                  <c:v>79.649000000000001</c:v>
                </c:pt>
                <c:pt idx="629">
                  <c:v>80.036000000000001</c:v>
                </c:pt>
                <c:pt idx="630">
                  <c:v>80.036000000000001</c:v>
                </c:pt>
                <c:pt idx="631">
                  <c:v>79.873999999999995</c:v>
                </c:pt>
                <c:pt idx="632">
                  <c:v>79.92</c:v>
                </c:pt>
                <c:pt idx="633">
                  <c:v>79.948999999999998</c:v>
                </c:pt>
                <c:pt idx="634">
                  <c:v>79.748000000000005</c:v>
                </c:pt>
                <c:pt idx="635">
                  <c:v>79.78</c:v>
                </c:pt>
                <c:pt idx="636">
                  <c:v>79.563999999999993</c:v>
                </c:pt>
                <c:pt idx="637">
                  <c:v>79.281000000000006</c:v>
                </c:pt>
                <c:pt idx="638">
                  <c:v>79.206999999999994</c:v>
                </c:pt>
                <c:pt idx="639">
                  <c:v>79.125</c:v>
                </c:pt>
                <c:pt idx="640">
                  <c:v>79.554000000000002</c:v>
                </c:pt>
                <c:pt idx="641">
                  <c:v>79.488</c:v>
                </c:pt>
                <c:pt idx="642">
                  <c:v>79.721000000000004</c:v>
                </c:pt>
                <c:pt idx="643">
                  <c:v>80.191999999999993</c:v>
                </c:pt>
                <c:pt idx="644">
                  <c:v>80.245999999999995</c:v>
                </c:pt>
                <c:pt idx="645">
                  <c:v>80.31</c:v>
                </c:pt>
                <c:pt idx="646">
                  <c:v>80.105999999999995</c:v>
                </c:pt>
                <c:pt idx="647">
                  <c:v>80.090999999999994</c:v>
                </c:pt>
                <c:pt idx="648">
                  <c:v>80.457999999999998</c:v>
                </c:pt>
                <c:pt idx="649">
                  <c:v>80.58</c:v>
                </c:pt>
                <c:pt idx="650">
                  <c:v>80.626999999999995</c:v>
                </c:pt>
                <c:pt idx="651">
                  <c:v>80.468000000000004</c:v>
                </c:pt>
                <c:pt idx="652">
                  <c:v>81.069000000000003</c:v>
                </c:pt>
                <c:pt idx="653">
                  <c:v>81.460999999999999</c:v>
                </c:pt>
                <c:pt idx="654">
                  <c:v>81.481999999999999</c:v>
                </c:pt>
                <c:pt idx="655">
                  <c:v>81.67</c:v>
                </c:pt>
                <c:pt idx="656">
                  <c:v>81.87</c:v>
                </c:pt>
                <c:pt idx="657">
                  <c:v>81.602000000000004</c:v>
                </c:pt>
                <c:pt idx="658">
                  <c:v>81.948999999999998</c:v>
                </c:pt>
                <c:pt idx="659">
                  <c:v>82.313000000000002</c:v>
                </c:pt>
                <c:pt idx="660">
                  <c:v>82.194999999999993</c:v>
                </c:pt>
                <c:pt idx="661">
                  <c:v>82.087000000000003</c:v>
                </c:pt>
                <c:pt idx="662">
                  <c:v>82.459000000000003</c:v>
                </c:pt>
                <c:pt idx="663">
                  <c:v>82.081000000000003</c:v>
                </c:pt>
                <c:pt idx="664">
                  <c:v>82.695999999999998</c:v>
                </c:pt>
                <c:pt idx="665">
                  <c:v>82.572999999999993</c:v>
                </c:pt>
                <c:pt idx="666">
                  <c:v>82.584000000000003</c:v>
                </c:pt>
                <c:pt idx="667">
                  <c:v>82.888999999999996</c:v>
                </c:pt>
                <c:pt idx="668">
                  <c:v>82.605999999999995</c:v>
                </c:pt>
                <c:pt idx="669">
                  <c:v>82.260999999999996</c:v>
                </c:pt>
                <c:pt idx="670">
                  <c:v>82.694000000000003</c:v>
                </c:pt>
                <c:pt idx="671">
                  <c:v>82.989000000000004</c:v>
                </c:pt>
                <c:pt idx="672">
                  <c:v>82.778999999999996</c:v>
                </c:pt>
                <c:pt idx="673">
                  <c:v>82.74</c:v>
                </c:pt>
                <c:pt idx="674">
                  <c:v>82.376000000000005</c:v>
                </c:pt>
                <c:pt idx="675">
                  <c:v>82.828000000000003</c:v>
                </c:pt>
                <c:pt idx="676">
                  <c:v>82.881</c:v>
                </c:pt>
                <c:pt idx="677">
                  <c:v>83.221000000000004</c:v>
                </c:pt>
                <c:pt idx="678">
                  <c:v>82.995999999999995</c:v>
                </c:pt>
                <c:pt idx="679">
                  <c:v>82.975999999999999</c:v>
                </c:pt>
                <c:pt idx="680">
                  <c:v>82.733000000000004</c:v>
                </c:pt>
                <c:pt idx="681">
                  <c:v>82.924000000000007</c:v>
                </c:pt>
                <c:pt idx="682">
                  <c:v>82.718000000000004</c:v>
                </c:pt>
                <c:pt idx="683">
                  <c:v>82.677000000000007</c:v>
                </c:pt>
                <c:pt idx="684">
                  <c:v>82.495999999999995</c:v>
                </c:pt>
                <c:pt idx="685">
                  <c:v>82.751999999999995</c:v>
                </c:pt>
                <c:pt idx="686">
                  <c:v>82.308999999999997</c:v>
                </c:pt>
                <c:pt idx="687">
                  <c:v>82.531999999999996</c:v>
                </c:pt>
                <c:pt idx="688">
                  <c:v>82.247</c:v>
                </c:pt>
                <c:pt idx="689">
                  <c:v>82.311000000000007</c:v>
                </c:pt>
                <c:pt idx="690">
                  <c:v>82.417000000000002</c:v>
                </c:pt>
                <c:pt idx="691">
                  <c:v>81.748999999999995</c:v>
                </c:pt>
                <c:pt idx="692">
                  <c:v>82.683999999999997</c:v>
                </c:pt>
                <c:pt idx="693">
                  <c:v>82.558999999999997</c:v>
                </c:pt>
                <c:pt idx="694">
                  <c:v>82.713999999999999</c:v>
                </c:pt>
                <c:pt idx="695">
                  <c:v>82.676000000000002</c:v>
                </c:pt>
                <c:pt idx="696">
                  <c:v>83.048000000000002</c:v>
                </c:pt>
                <c:pt idx="697">
                  <c:v>83.048000000000002</c:v>
                </c:pt>
                <c:pt idx="698">
                  <c:v>82.744</c:v>
                </c:pt>
                <c:pt idx="699">
                  <c:v>82.501999999999995</c:v>
                </c:pt>
                <c:pt idx="700">
                  <c:v>82.147000000000006</c:v>
                </c:pt>
                <c:pt idx="701">
                  <c:v>81.745999999999995</c:v>
                </c:pt>
                <c:pt idx="702">
                  <c:v>81.483999999999995</c:v>
                </c:pt>
                <c:pt idx="703">
                  <c:v>82.224000000000004</c:v>
                </c:pt>
                <c:pt idx="704">
                  <c:v>82.125</c:v>
                </c:pt>
                <c:pt idx="705">
                  <c:v>82.314999999999998</c:v>
                </c:pt>
                <c:pt idx="706">
                  <c:v>82.253</c:v>
                </c:pt>
                <c:pt idx="707">
                  <c:v>81.896000000000001</c:v>
                </c:pt>
                <c:pt idx="708">
                  <c:v>82.793000000000006</c:v>
                </c:pt>
                <c:pt idx="709">
                  <c:v>83.143000000000001</c:v>
                </c:pt>
                <c:pt idx="710">
                  <c:v>83.277000000000001</c:v>
                </c:pt>
                <c:pt idx="711">
                  <c:v>83.594999999999999</c:v>
                </c:pt>
                <c:pt idx="712">
                  <c:v>83.83</c:v>
                </c:pt>
                <c:pt idx="713">
                  <c:v>83.587999999999994</c:v>
                </c:pt>
                <c:pt idx="714">
                  <c:v>84.251999999999995</c:v>
                </c:pt>
                <c:pt idx="715">
                  <c:v>83.736000000000004</c:v>
                </c:pt>
                <c:pt idx="716">
                  <c:v>83.864000000000004</c:v>
                </c:pt>
                <c:pt idx="717">
                  <c:v>84.352000000000004</c:v>
                </c:pt>
                <c:pt idx="718">
                  <c:v>83.8</c:v>
                </c:pt>
                <c:pt idx="719">
                  <c:v>83.7</c:v>
                </c:pt>
                <c:pt idx="720">
                  <c:v>83.7</c:v>
                </c:pt>
                <c:pt idx="721">
                  <c:v>84.1</c:v>
                </c:pt>
                <c:pt idx="722">
                  <c:v>83.66</c:v>
                </c:pt>
                <c:pt idx="723">
                  <c:v>83.042000000000002</c:v>
                </c:pt>
                <c:pt idx="724">
                  <c:v>83.375</c:v>
                </c:pt>
                <c:pt idx="725">
                  <c:v>82.656000000000006</c:v>
                </c:pt>
                <c:pt idx="726">
                  <c:v>82.769000000000005</c:v>
                </c:pt>
                <c:pt idx="727">
                  <c:v>82.593999999999994</c:v>
                </c:pt>
                <c:pt idx="728">
                  <c:v>81.537000000000006</c:v>
                </c:pt>
                <c:pt idx="729">
                  <c:v>81.668999999999997</c:v>
                </c:pt>
                <c:pt idx="730">
                  <c:v>81.646000000000001</c:v>
                </c:pt>
                <c:pt idx="731">
                  <c:v>81.113</c:v>
                </c:pt>
                <c:pt idx="732">
                  <c:v>80.947000000000003</c:v>
                </c:pt>
                <c:pt idx="733">
                  <c:v>80.751999999999995</c:v>
                </c:pt>
                <c:pt idx="734">
                  <c:v>80.67</c:v>
                </c:pt>
                <c:pt idx="735">
                  <c:v>80.787000000000006</c:v>
                </c:pt>
                <c:pt idx="736">
                  <c:v>80.611999999999995</c:v>
                </c:pt>
                <c:pt idx="737">
                  <c:v>81.427999999999997</c:v>
                </c:pt>
                <c:pt idx="738">
                  <c:v>81.915000000000006</c:v>
                </c:pt>
                <c:pt idx="739">
                  <c:v>82.317999999999998</c:v>
                </c:pt>
                <c:pt idx="740">
                  <c:v>82.424999999999997</c:v>
                </c:pt>
                <c:pt idx="741">
                  <c:v>82.581000000000003</c:v>
                </c:pt>
                <c:pt idx="742">
                  <c:v>82.977000000000004</c:v>
                </c:pt>
                <c:pt idx="743">
                  <c:v>82.902000000000001</c:v>
                </c:pt>
                <c:pt idx="744">
                  <c:v>83.135999999999996</c:v>
                </c:pt>
                <c:pt idx="745">
                  <c:v>83.054000000000002</c:v>
                </c:pt>
                <c:pt idx="746">
                  <c:v>83.543999999999997</c:v>
                </c:pt>
                <c:pt idx="747">
                  <c:v>83.230999999999995</c:v>
                </c:pt>
                <c:pt idx="748">
                  <c:v>83.230999999999995</c:v>
                </c:pt>
                <c:pt idx="749">
                  <c:v>84.448999999999998</c:v>
                </c:pt>
                <c:pt idx="750">
                  <c:v>84.192999999999998</c:v>
                </c:pt>
                <c:pt idx="751">
                  <c:v>84.58</c:v>
                </c:pt>
                <c:pt idx="752">
                  <c:v>84.040999999999997</c:v>
                </c:pt>
                <c:pt idx="753">
                  <c:v>82.745999999999995</c:v>
                </c:pt>
                <c:pt idx="754">
                  <c:v>82.988</c:v>
                </c:pt>
                <c:pt idx="755">
                  <c:v>83.043000000000006</c:v>
                </c:pt>
                <c:pt idx="756">
                  <c:v>82.498000000000005</c:v>
                </c:pt>
                <c:pt idx="757">
                  <c:v>82.707999999999998</c:v>
                </c:pt>
                <c:pt idx="758">
                  <c:v>82.822999999999993</c:v>
                </c:pt>
                <c:pt idx="759">
                  <c:v>82.606999999999999</c:v>
                </c:pt>
                <c:pt idx="760">
                  <c:v>82.218999999999994</c:v>
                </c:pt>
                <c:pt idx="761">
                  <c:v>81.944999999999993</c:v>
                </c:pt>
                <c:pt idx="762">
                  <c:v>82.290999999999997</c:v>
                </c:pt>
                <c:pt idx="763">
                  <c:v>81.97</c:v>
                </c:pt>
                <c:pt idx="764">
                  <c:v>81.656999999999996</c:v>
                </c:pt>
                <c:pt idx="765">
                  <c:v>81.662999999999997</c:v>
                </c:pt>
                <c:pt idx="766">
                  <c:v>81.828999999999994</c:v>
                </c:pt>
                <c:pt idx="767">
                  <c:v>81.451999999999998</c:v>
                </c:pt>
                <c:pt idx="768">
                  <c:v>82.335999999999999</c:v>
                </c:pt>
                <c:pt idx="769">
                  <c:v>81.908000000000001</c:v>
                </c:pt>
                <c:pt idx="770">
                  <c:v>81.875</c:v>
                </c:pt>
                <c:pt idx="771">
                  <c:v>81.602999999999994</c:v>
                </c:pt>
                <c:pt idx="772">
                  <c:v>81.287000000000006</c:v>
                </c:pt>
                <c:pt idx="773">
                  <c:v>80.977000000000004</c:v>
                </c:pt>
                <c:pt idx="774">
                  <c:v>81.126000000000005</c:v>
                </c:pt>
                <c:pt idx="775">
                  <c:v>81.332999999999998</c:v>
                </c:pt>
                <c:pt idx="776">
                  <c:v>81.768000000000001</c:v>
                </c:pt>
                <c:pt idx="777">
                  <c:v>81.710999999999999</c:v>
                </c:pt>
                <c:pt idx="778">
                  <c:v>81.180999999999997</c:v>
                </c:pt>
                <c:pt idx="779">
                  <c:v>81.257000000000005</c:v>
                </c:pt>
                <c:pt idx="780">
                  <c:v>81.225999999999999</c:v>
                </c:pt>
                <c:pt idx="781">
                  <c:v>80.906000000000006</c:v>
                </c:pt>
                <c:pt idx="782">
                  <c:v>81.212999999999994</c:v>
                </c:pt>
                <c:pt idx="783">
                  <c:v>81.488</c:v>
                </c:pt>
                <c:pt idx="784">
                  <c:v>81.361000000000004</c:v>
                </c:pt>
                <c:pt idx="785">
                  <c:v>81.406999999999996</c:v>
                </c:pt>
                <c:pt idx="786">
                  <c:v>81.165999999999997</c:v>
                </c:pt>
                <c:pt idx="787">
                  <c:v>81.430999999999997</c:v>
                </c:pt>
                <c:pt idx="788">
                  <c:v>81.947999999999993</c:v>
                </c:pt>
                <c:pt idx="789">
                  <c:v>82.087000000000003</c:v>
                </c:pt>
                <c:pt idx="790">
                  <c:v>82.087000000000003</c:v>
                </c:pt>
                <c:pt idx="791">
                  <c:v>82.361000000000004</c:v>
                </c:pt>
                <c:pt idx="792">
                  <c:v>82.168999999999997</c:v>
                </c:pt>
                <c:pt idx="793">
                  <c:v>82.632999999999996</c:v>
                </c:pt>
                <c:pt idx="794">
                  <c:v>82.146000000000001</c:v>
                </c:pt>
                <c:pt idx="795">
                  <c:v>81.793000000000006</c:v>
                </c:pt>
                <c:pt idx="796">
                  <c:v>81.820999999999998</c:v>
                </c:pt>
                <c:pt idx="797">
                  <c:v>81.518000000000001</c:v>
                </c:pt>
                <c:pt idx="798">
                  <c:v>81.489000000000004</c:v>
                </c:pt>
                <c:pt idx="799">
                  <c:v>81.451999999999998</c:v>
                </c:pt>
                <c:pt idx="800">
                  <c:v>81.295000000000002</c:v>
                </c:pt>
                <c:pt idx="801">
                  <c:v>81.143000000000001</c:v>
                </c:pt>
                <c:pt idx="802">
                  <c:v>80.236999999999995</c:v>
                </c:pt>
                <c:pt idx="803">
                  <c:v>80.372</c:v>
                </c:pt>
                <c:pt idx="804">
                  <c:v>80.430999999999997</c:v>
                </c:pt>
                <c:pt idx="805">
                  <c:v>80.448999999999998</c:v>
                </c:pt>
                <c:pt idx="806">
                  <c:v>80.563000000000002</c:v>
                </c:pt>
                <c:pt idx="807">
                  <c:v>80.334000000000003</c:v>
                </c:pt>
                <c:pt idx="808">
                  <c:v>80.522999999999996</c:v>
                </c:pt>
                <c:pt idx="809">
                  <c:v>80.287000000000006</c:v>
                </c:pt>
                <c:pt idx="810">
                  <c:v>80.221000000000004</c:v>
                </c:pt>
                <c:pt idx="811">
                  <c:v>80.141000000000005</c:v>
                </c:pt>
                <c:pt idx="812">
                  <c:v>79.900000000000006</c:v>
                </c:pt>
                <c:pt idx="813">
                  <c:v>79.748999999999995</c:v>
                </c:pt>
                <c:pt idx="814">
                  <c:v>80.122</c:v>
                </c:pt>
                <c:pt idx="815">
                  <c:v>79.941000000000003</c:v>
                </c:pt>
                <c:pt idx="816">
                  <c:v>80.06</c:v>
                </c:pt>
                <c:pt idx="817">
                  <c:v>80.376000000000005</c:v>
                </c:pt>
                <c:pt idx="818">
                  <c:v>80.417000000000002</c:v>
                </c:pt>
                <c:pt idx="819">
                  <c:v>80.361999999999995</c:v>
                </c:pt>
                <c:pt idx="820">
                  <c:v>80.263000000000005</c:v>
                </c:pt>
                <c:pt idx="821">
                  <c:v>80.481999999999999</c:v>
                </c:pt>
                <c:pt idx="822">
                  <c:v>80.47</c:v>
                </c:pt>
                <c:pt idx="823">
                  <c:v>79.649000000000001</c:v>
                </c:pt>
                <c:pt idx="824">
                  <c:v>79.653999999999996</c:v>
                </c:pt>
                <c:pt idx="825">
                  <c:v>79.694999999999993</c:v>
                </c:pt>
                <c:pt idx="826">
                  <c:v>79.23</c:v>
                </c:pt>
                <c:pt idx="827">
                  <c:v>79.263999999999996</c:v>
                </c:pt>
                <c:pt idx="828">
                  <c:v>79.185000000000002</c:v>
                </c:pt>
                <c:pt idx="829">
                  <c:v>79.194000000000003</c:v>
                </c:pt>
                <c:pt idx="830">
                  <c:v>79.245999999999995</c:v>
                </c:pt>
                <c:pt idx="831">
                  <c:v>79.606999999999999</c:v>
                </c:pt>
                <c:pt idx="832">
                  <c:v>79.777000000000001</c:v>
                </c:pt>
                <c:pt idx="833">
                  <c:v>80.194999999999993</c:v>
                </c:pt>
                <c:pt idx="834">
                  <c:v>80.715999999999994</c:v>
                </c:pt>
                <c:pt idx="835">
                  <c:v>80.552999999999997</c:v>
                </c:pt>
                <c:pt idx="836">
                  <c:v>80.706000000000003</c:v>
                </c:pt>
                <c:pt idx="837">
                  <c:v>80.483000000000004</c:v>
                </c:pt>
                <c:pt idx="838">
                  <c:v>80.844999999999999</c:v>
                </c:pt>
                <c:pt idx="839">
                  <c:v>81.302999999999997</c:v>
                </c:pt>
                <c:pt idx="840">
                  <c:v>81.090999999999994</c:v>
                </c:pt>
                <c:pt idx="841">
                  <c:v>81.191999999999993</c:v>
                </c:pt>
                <c:pt idx="842">
                  <c:v>80.926000000000002</c:v>
                </c:pt>
                <c:pt idx="843">
                  <c:v>81.022999999999996</c:v>
                </c:pt>
                <c:pt idx="844">
                  <c:v>80.849000000000004</c:v>
                </c:pt>
                <c:pt idx="845">
                  <c:v>80.825000000000003</c:v>
                </c:pt>
                <c:pt idx="846">
                  <c:v>80.703999999999994</c:v>
                </c:pt>
                <c:pt idx="847">
                  <c:v>81.111999999999995</c:v>
                </c:pt>
                <c:pt idx="848">
                  <c:v>81.072999999999993</c:v>
                </c:pt>
                <c:pt idx="849">
                  <c:v>80.707999999999998</c:v>
                </c:pt>
                <c:pt idx="850">
                  <c:v>80.92</c:v>
                </c:pt>
                <c:pt idx="851">
                  <c:v>80.611000000000004</c:v>
                </c:pt>
                <c:pt idx="852">
                  <c:v>80.721999999999994</c:v>
                </c:pt>
                <c:pt idx="853">
                  <c:v>80.581999999999994</c:v>
                </c:pt>
                <c:pt idx="854">
                  <c:v>80.680000000000007</c:v>
                </c:pt>
                <c:pt idx="855">
                  <c:v>80.924999999999997</c:v>
                </c:pt>
                <c:pt idx="856">
                  <c:v>80.590999999999994</c:v>
                </c:pt>
                <c:pt idx="857">
                  <c:v>80.619</c:v>
                </c:pt>
                <c:pt idx="858">
                  <c:v>80.234999999999999</c:v>
                </c:pt>
                <c:pt idx="859">
                  <c:v>80.314999999999998</c:v>
                </c:pt>
                <c:pt idx="860">
                  <c:v>80.134</c:v>
                </c:pt>
                <c:pt idx="861">
                  <c:v>79.965999999999994</c:v>
                </c:pt>
                <c:pt idx="862">
                  <c:v>79.894000000000005</c:v>
                </c:pt>
                <c:pt idx="863">
                  <c:v>80.206000000000003</c:v>
                </c:pt>
                <c:pt idx="864">
                  <c:v>80.213999999999999</c:v>
                </c:pt>
                <c:pt idx="865">
                  <c:v>80.073999999999998</c:v>
                </c:pt>
                <c:pt idx="866">
                  <c:v>80.061000000000007</c:v>
                </c:pt>
                <c:pt idx="867">
                  <c:v>80.105000000000004</c:v>
                </c:pt>
                <c:pt idx="868">
                  <c:v>80.63</c:v>
                </c:pt>
                <c:pt idx="869">
                  <c:v>80.575000000000003</c:v>
                </c:pt>
                <c:pt idx="870">
                  <c:v>80.447000000000003</c:v>
                </c:pt>
                <c:pt idx="871">
                  <c:v>80.536000000000001</c:v>
                </c:pt>
                <c:pt idx="872">
                  <c:v>80.558000000000007</c:v>
                </c:pt>
                <c:pt idx="873">
                  <c:v>80.483999999999995</c:v>
                </c:pt>
                <c:pt idx="874">
                  <c:v>80.391999999999996</c:v>
                </c:pt>
                <c:pt idx="875">
                  <c:v>80</c:v>
                </c:pt>
                <c:pt idx="876">
                  <c:v>80.034999999999997</c:v>
                </c:pt>
                <c:pt idx="877">
                  <c:v>80.108000000000004</c:v>
                </c:pt>
                <c:pt idx="878">
                  <c:v>80.63</c:v>
                </c:pt>
                <c:pt idx="879">
                  <c:v>80.790999999999997</c:v>
                </c:pt>
                <c:pt idx="880">
                  <c:v>80.652000000000001</c:v>
                </c:pt>
                <c:pt idx="881">
                  <c:v>80.832999999999998</c:v>
                </c:pt>
                <c:pt idx="882">
                  <c:v>81.022000000000006</c:v>
                </c:pt>
                <c:pt idx="883">
                  <c:v>81.004999999999995</c:v>
                </c:pt>
                <c:pt idx="884">
                  <c:v>80.658000000000001</c:v>
                </c:pt>
                <c:pt idx="885">
                  <c:v>80.513000000000005</c:v>
                </c:pt>
                <c:pt idx="886">
                  <c:v>80.662000000000006</c:v>
                </c:pt>
                <c:pt idx="887">
                  <c:v>81.027000000000001</c:v>
                </c:pt>
                <c:pt idx="888">
                  <c:v>80.91</c:v>
                </c:pt>
                <c:pt idx="889">
                  <c:v>81.224999999999994</c:v>
                </c:pt>
                <c:pt idx="890">
                  <c:v>81.224999999999994</c:v>
                </c:pt>
                <c:pt idx="891">
                  <c:v>81.097999999999999</c:v>
                </c:pt>
                <c:pt idx="892">
                  <c:v>81.167000000000002</c:v>
                </c:pt>
                <c:pt idx="893">
                  <c:v>80.438000000000002</c:v>
                </c:pt>
                <c:pt idx="894">
                  <c:v>80.457999999999998</c:v>
                </c:pt>
                <c:pt idx="895">
                  <c:v>80.524000000000001</c:v>
                </c:pt>
                <c:pt idx="896">
                  <c:v>80.567999999999998</c:v>
                </c:pt>
                <c:pt idx="897">
                  <c:v>80.504999999999995</c:v>
                </c:pt>
                <c:pt idx="898">
                  <c:v>81.084999999999994</c:v>
                </c:pt>
                <c:pt idx="899">
                  <c:v>81.311000000000007</c:v>
                </c:pt>
                <c:pt idx="900">
                  <c:v>81.009</c:v>
                </c:pt>
                <c:pt idx="901">
                  <c:v>81.120999999999995</c:v>
                </c:pt>
                <c:pt idx="902">
                  <c:v>81.036000000000001</c:v>
                </c:pt>
                <c:pt idx="903">
                  <c:v>80.906000000000006</c:v>
                </c:pt>
                <c:pt idx="904">
                  <c:v>80.691000000000003</c:v>
                </c:pt>
                <c:pt idx="905">
                  <c:v>80.641999999999996</c:v>
                </c:pt>
                <c:pt idx="906">
                  <c:v>80.638000000000005</c:v>
                </c:pt>
                <c:pt idx="907">
                  <c:v>80.679000000000002</c:v>
                </c:pt>
                <c:pt idx="908">
                  <c:v>80.322999999999993</c:v>
                </c:pt>
                <c:pt idx="909">
                  <c:v>80.135999999999996</c:v>
                </c:pt>
                <c:pt idx="910">
                  <c:v>80.135999999999996</c:v>
                </c:pt>
                <c:pt idx="911">
                  <c:v>80.007999999999996</c:v>
                </c:pt>
                <c:pt idx="912">
                  <c:v>80.144000000000005</c:v>
                </c:pt>
                <c:pt idx="913">
                  <c:v>80.286000000000001</c:v>
                </c:pt>
                <c:pt idx="914">
                  <c:v>80.236999999999995</c:v>
                </c:pt>
                <c:pt idx="915">
                  <c:v>80.198999999999998</c:v>
                </c:pt>
                <c:pt idx="916">
                  <c:v>80.137</c:v>
                </c:pt>
                <c:pt idx="917">
                  <c:v>80.429000000000002</c:v>
                </c:pt>
                <c:pt idx="918">
                  <c:v>80.284999999999997</c:v>
                </c:pt>
                <c:pt idx="919">
                  <c:v>79.691000000000003</c:v>
                </c:pt>
                <c:pt idx="920">
                  <c:v>80.076999999999998</c:v>
                </c:pt>
                <c:pt idx="921">
                  <c:v>80.168000000000006</c:v>
                </c:pt>
                <c:pt idx="922">
                  <c:v>80.108999999999995</c:v>
                </c:pt>
                <c:pt idx="923">
                  <c:v>79.662999999999997</c:v>
                </c:pt>
                <c:pt idx="924">
                  <c:v>79.718999999999994</c:v>
                </c:pt>
                <c:pt idx="925">
                  <c:v>79.768000000000001</c:v>
                </c:pt>
                <c:pt idx="926">
                  <c:v>79.736000000000004</c:v>
                </c:pt>
                <c:pt idx="927">
                  <c:v>79.608000000000004</c:v>
                </c:pt>
                <c:pt idx="928">
                  <c:v>79.62</c:v>
                </c:pt>
                <c:pt idx="929">
                  <c:v>79.445999999999998</c:v>
                </c:pt>
                <c:pt idx="930">
                  <c:v>79.385000000000005</c:v>
                </c:pt>
                <c:pt idx="931">
                  <c:v>79.414000000000001</c:v>
                </c:pt>
                <c:pt idx="932">
                  <c:v>79.995000000000005</c:v>
                </c:pt>
                <c:pt idx="933">
                  <c:v>80.191999999999993</c:v>
                </c:pt>
                <c:pt idx="934">
                  <c:v>80.105000000000004</c:v>
                </c:pt>
                <c:pt idx="935">
                  <c:v>79.933999999999997</c:v>
                </c:pt>
                <c:pt idx="936">
                  <c:v>79.944000000000003</c:v>
                </c:pt>
                <c:pt idx="937">
                  <c:v>80.031999999999996</c:v>
                </c:pt>
                <c:pt idx="938">
                  <c:v>80.111000000000004</c:v>
                </c:pt>
                <c:pt idx="939">
                  <c:v>80.176000000000002</c:v>
                </c:pt>
                <c:pt idx="940">
                  <c:v>80.099999999999994</c:v>
                </c:pt>
                <c:pt idx="941">
                  <c:v>80.093999999999994</c:v>
                </c:pt>
                <c:pt idx="942">
                  <c:v>80.215000000000003</c:v>
                </c:pt>
                <c:pt idx="943">
                  <c:v>80.474999999999994</c:v>
                </c:pt>
                <c:pt idx="944">
                  <c:v>80.423000000000002</c:v>
                </c:pt>
                <c:pt idx="945">
                  <c:v>80.231999999999999</c:v>
                </c:pt>
                <c:pt idx="946">
                  <c:v>79.751999999999995</c:v>
                </c:pt>
                <c:pt idx="947">
                  <c:v>79.483999999999995</c:v>
                </c:pt>
                <c:pt idx="948">
                  <c:v>79.382999999999996</c:v>
                </c:pt>
                <c:pt idx="949">
                  <c:v>79.451999999999998</c:v>
                </c:pt>
                <c:pt idx="950">
                  <c:v>79.728999999999999</c:v>
                </c:pt>
                <c:pt idx="951">
                  <c:v>79.802999999999997</c:v>
                </c:pt>
                <c:pt idx="952">
                  <c:v>79.802999999999997</c:v>
                </c:pt>
                <c:pt idx="953">
                  <c:v>79.828000000000003</c:v>
                </c:pt>
                <c:pt idx="954">
                  <c:v>79.846999999999994</c:v>
                </c:pt>
                <c:pt idx="955">
                  <c:v>79.944999999999993</c:v>
                </c:pt>
                <c:pt idx="956">
                  <c:v>79.905000000000001</c:v>
                </c:pt>
                <c:pt idx="957">
                  <c:v>79.855000000000004</c:v>
                </c:pt>
                <c:pt idx="958">
                  <c:v>79.799000000000007</c:v>
                </c:pt>
                <c:pt idx="959">
                  <c:v>79.748999999999995</c:v>
                </c:pt>
                <c:pt idx="960">
                  <c:v>79.683000000000007</c:v>
                </c:pt>
                <c:pt idx="961">
                  <c:v>79.808000000000007</c:v>
                </c:pt>
                <c:pt idx="962">
                  <c:v>79.474000000000004</c:v>
                </c:pt>
                <c:pt idx="963">
                  <c:v>79.527000000000001</c:v>
                </c:pt>
                <c:pt idx="964">
                  <c:v>79.516000000000005</c:v>
                </c:pt>
                <c:pt idx="965">
                  <c:v>79.486000000000004</c:v>
                </c:pt>
                <c:pt idx="966">
                  <c:v>79.093000000000004</c:v>
                </c:pt>
                <c:pt idx="967">
                  <c:v>79.201999999999998</c:v>
                </c:pt>
                <c:pt idx="968">
                  <c:v>79.361000000000004</c:v>
                </c:pt>
                <c:pt idx="969">
                  <c:v>79.903000000000006</c:v>
                </c:pt>
                <c:pt idx="970">
                  <c:v>79.900999999999996</c:v>
                </c:pt>
                <c:pt idx="971">
                  <c:v>80.143000000000001</c:v>
                </c:pt>
                <c:pt idx="972">
                  <c:v>80.072999999999993</c:v>
                </c:pt>
                <c:pt idx="973">
                  <c:v>80.003</c:v>
                </c:pt>
                <c:pt idx="974">
                  <c:v>80.043000000000006</c:v>
                </c:pt>
                <c:pt idx="975">
                  <c:v>79.992999999999995</c:v>
                </c:pt>
                <c:pt idx="976">
                  <c:v>80.040999999999997</c:v>
                </c:pt>
                <c:pt idx="977">
                  <c:v>80.094999999999999</c:v>
                </c:pt>
                <c:pt idx="978">
                  <c:v>80.254000000000005</c:v>
                </c:pt>
                <c:pt idx="979">
                  <c:v>80.393000000000001</c:v>
                </c:pt>
                <c:pt idx="980">
                  <c:v>80.393000000000001</c:v>
                </c:pt>
                <c:pt idx="981">
                  <c:v>80.352000000000004</c:v>
                </c:pt>
                <c:pt idx="982">
                  <c:v>80.570999999999998</c:v>
                </c:pt>
                <c:pt idx="983">
                  <c:v>80.494</c:v>
                </c:pt>
                <c:pt idx="984">
                  <c:v>80.369</c:v>
                </c:pt>
                <c:pt idx="985">
                  <c:v>80.644000000000005</c:v>
                </c:pt>
                <c:pt idx="986">
                  <c:v>80.554000000000002</c:v>
                </c:pt>
                <c:pt idx="987">
                  <c:v>80.662999999999997</c:v>
                </c:pt>
                <c:pt idx="988">
                  <c:v>80.370999999999995</c:v>
                </c:pt>
                <c:pt idx="989">
                  <c:v>80.409000000000006</c:v>
                </c:pt>
                <c:pt idx="990">
                  <c:v>80.653000000000006</c:v>
                </c:pt>
                <c:pt idx="991">
                  <c:v>80.819999999999993</c:v>
                </c:pt>
                <c:pt idx="992">
                  <c:v>80.787999999999997</c:v>
                </c:pt>
                <c:pt idx="993">
                  <c:v>80.575999999999993</c:v>
                </c:pt>
                <c:pt idx="994">
                  <c:v>80.575999999999993</c:v>
                </c:pt>
                <c:pt idx="995">
                  <c:v>80.471000000000004</c:v>
                </c:pt>
                <c:pt idx="996">
                  <c:v>80.629000000000005</c:v>
                </c:pt>
                <c:pt idx="997">
                  <c:v>80.584000000000003</c:v>
                </c:pt>
                <c:pt idx="998">
                  <c:v>80.316999999999993</c:v>
                </c:pt>
                <c:pt idx="999">
                  <c:v>80.372</c:v>
                </c:pt>
                <c:pt idx="1000">
                  <c:v>80.272000000000006</c:v>
                </c:pt>
                <c:pt idx="1001">
                  <c:v>80.326999999999998</c:v>
                </c:pt>
                <c:pt idx="1002">
                  <c:v>80.224999999999994</c:v>
                </c:pt>
                <c:pt idx="1003">
                  <c:v>80.22</c:v>
                </c:pt>
                <c:pt idx="1004">
                  <c:v>80.039000000000001</c:v>
                </c:pt>
                <c:pt idx="1005">
                  <c:v>79.775000000000006</c:v>
                </c:pt>
                <c:pt idx="1006">
                  <c:v>79.814999999999998</c:v>
                </c:pt>
                <c:pt idx="1007">
                  <c:v>79.956000000000003</c:v>
                </c:pt>
                <c:pt idx="1008">
                  <c:v>80.212000000000003</c:v>
                </c:pt>
                <c:pt idx="1009">
                  <c:v>80.269000000000005</c:v>
                </c:pt>
                <c:pt idx="1010">
                  <c:v>80.218000000000004</c:v>
                </c:pt>
                <c:pt idx="1011">
                  <c:v>80.179000000000002</c:v>
                </c:pt>
                <c:pt idx="1012">
                  <c:v>79.992999999999995</c:v>
                </c:pt>
                <c:pt idx="1013">
                  <c:v>80.126999999999995</c:v>
                </c:pt>
                <c:pt idx="1014">
                  <c:v>80.186999999999998</c:v>
                </c:pt>
                <c:pt idx="1015">
                  <c:v>80.188000000000002</c:v>
                </c:pt>
                <c:pt idx="1016">
                  <c:v>80.39</c:v>
                </c:pt>
                <c:pt idx="1017">
                  <c:v>80.558999999999997</c:v>
                </c:pt>
                <c:pt idx="1018">
                  <c:v>80.504999999999995</c:v>
                </c:pt>
                <c:pt idx="1019">
                  <c:v>80.524000000000001</c:v>
                </c:pt>
                <c:pt idx="1020">
                  <c:v>80.56</c:v>
                </c:pt>
                <c:pt idx="1021">
                  <c:v>80.781000000000006</c:v>
                </c:pt>
                <c:pt idx="1022">
                  <c:v>80.822999999999993</c:v>
                </c:pt>
                <c:pt idx="1023">
                  <c:v>80.872</c:v>
                </c:pt>
                <c:pt idx="1024">
                  <c:v>81.028999999999996</c:v>
                </c:pt>
                <c:pt idx="1025">
                  <c:v>81.025000000000006</c:v>
                </c:pt>
                <c:pt idx="1026">
                  <c:v>81.213999999999999</c:v>
                </c:pt>
                <c:pt idx="1027">
                  <c:v>81.432000000000002</c:v>
                </c:pt>
                <c:pt idx="1028">
                  <c:v>81.456000000000003</c:v>
                </c:pt>
                <c:pt idx="1029">
                  <c:v>81.302000000000007</c:v>
                </c:pt>
                <c:pt idx="1030">
                  <c:v>81.328000000000003</c:v>
                </c:pt>
                <c:pt idx="1031">
                  <c:v>81.328000000000003</c:v>
                </c:pt>
                <c:pt idx="1032">
                  <c:v>81.444000000000003</c:v>
                </c:pt>
                <c:pt idx="1033">
                  <c:v>81.524000000000001</c:v>
                </c:pt>
                <c:pt idx="1034">
                  <c:v>81.388999999999996</c:v>
                </c:pt>
                <c:pt idx="1035">
                  <c:v>81.465999999999994</c:v>
                </c:pt>
                <c:pt idx="1036">
                  <c:v>81.5</c:v>
                </c:pt>
                <c:pt idx="1037">
                  <c:v>81.596000000000004</c:v>
                </c:pt>
                <c:pt idx="1038">
                  <c:v>81.587999999999994</c:v>
                </c:pt>
                <c:pt idx="1039">
                  <c:v>81.424000000000007</c:v>
                </c:pt>
                <c:pt idx="1040">
                  <c:v>81.575999999999993</c:v>
                </c:pt>
                <c:pt idx="1041">
                  <c:v>81.882999999999996</c:v>
                </c:pt>
                <c:pt idx="1042">
                  <c:v>82.225999999999999</c:v>
                </c:pt>
                <c:pt idx="1043">
                  <c:v>82.153999999999996</c:v>
                </c:pt>
                <c:pt idx="1044">
                  <c:v>82.335999999999999</c:v>
                </c:pt>
                <c:pt idx="1045">
                  <c:v>82.549000000000007</c:v>
                </c:pt>
                <c:pt idx="1046">
                  <c:v>82.65</c:v>
                </c:pt>
                <c:pt idx="1047">
                  <c:v>82.427999999999997</c:v>
                </c:pt>
                <c:pt idx="1048">
                  <c:v>82.477000000000004</c:v>
                </c:pt>
                <c:pt idx="1049">
                  <c:v>82.748000000000005</c:v>
                </c:pt>
                <c:pt idx="1050">
                  <c:v>82.748000000000005</c:v>
                </c:pt>
                <c:pt idx="1051">
                  <c:v>82.992000000000004</c:v>
                </c:pt>
                <c:pt idx="1052">
                  <c:v>82.864999999999995</c:v>
                </c:pt>
                <c:pt idx="1053">
                  <c:v>83.82</c:v>
                </c:pt>
                <c:pt idx="1054">
                  <c:v>83.739000000000004</c:v>
                </c:pt>
                <c:pt idx="1055">
                  <c:v>84.231999999999999</c:v>
                </c:pt>
                <c:pt idx="1056">
                  <c:v>84.278000000000006</c:v>
                </c:pt>
                <c:pt idx="1057">
                  <c:v>84.283000000000001</c:v>
                </c:pt>
                <c:pt idx="1058">
                  <c:v>84.298000000000002</c:v>
                </c:pt>
                <c:pt idx="1059">
                  <c:v>84.24</c:v>
                </c:pt>
                <c:pt idx="1060">
                  <c:v>84.263999999999996</c:v>
                </c:pt>
                <c:pt idx="1061">
                  <c:v>84.073999999999998</c:v>
                </c:pt>
                <c:pt idx="1062">
                  <c:v>84.344999999999999</c:v>
                </c:pt>
                <c:pt idx="1063">
                  <c:v>84.322999999999993</c:v>
                </c:pt>
                <c:pt idx="1064">
                  <c:v>84.734999999999999</c:v>
                </c:pt>
                <c:pt idx="1065">
                  <c:v>84.751999999999995</c:v>
                </c:pt>
                <c:pt idx="1066">
                  <c:v>84.658000000000001</c:v>
                </c:pt>
                <c:pt idx="1067">
                  <c:v>85.037000000000006</c:v>
                </c:pt>
                <c:pt idx="1068">
                  <c:v>85.194999999999993</c:v>
                </c:pt>
                <c:pt idx="1069">
                  <c:v>85.64</c:v>
                </c:pt>
                <c:pt idx="1070">
                  <c:v>85.590999999999994</c:v>
                </c:pt>
                <c:pt idx="1071">
                  <c:v>85.936000000000007</c:v>
                </c:pt>
                <c:pt idx="1072">
                  <c:v>85.971999999999994</c:v>
                </c:pt>
                <c:pt idx="1073">
                  <c:v>85.600999999999999</c:v>
                </c:pt>
                <c:pt idx="1074">
                  <c:v>86.694000000000003</c:v>
                </c:pt>
                <c:pt idx="1075">
                  <c:v>85.927999999999997</c:v>
                </c:pt>
                <c:pt idx="1076">
                  <c:v>85.671999999999997</c:v>
                </c:pt>
                <c:pt idx="1077">
                  <c:v>85.296999999999997</c:v>
                </c:pt>
                <c:pt idx="1078">
                  <c:v>85.522000000000006</c:v>
                </c:pt>
                <c:pt idx="1079">
                  <c:v>85.912000000000006</c:v>
                </c:pt>
                <c:pt idx="1080">
                  <c:v>85.531999999999996</c:v>
                </c:pt>
                <c:pt idx="1081">
                  <c:v>85.822000000000003</c:v>
                </c:pt>
                <c:pt idx="1082">
                  <c:v>85.147000000000006</c:v>
                </c:pt>
                <c:pt idx="1083">
                  <c:v>84.954999999999998</c:v>
                </c:pt>
                <c:pt idx="1084">
                  <c:v>85.11</c:v>
                </c:pt>
                <c:pt idx="1085">
                  <c:v>84.953000000000003</c:v>
                </c:pt>
                <c:pt idx="1086">
                  <c:v>85.302999999999997</c:v>
                </c:pt>
                <c:pt idx="1087">
                  <c:v>85.741</c:v>
                </c:pt>
                <c:pt idx="1088">
                  <c:v>85.843000000000004</c:v>
                </c:pt>
                <c:pt idx="1089">
                  <c:v>85.731999999999999</c:v>
                </c:pt>
                <c:pt idx="1090">
                  <c:v>85.495000000000005</c:v>
                </c:pt>
                <c:pt idx="1091">
                  <c:v>85.408000000000001</c:v>
                </c:pt>
                <c:pt idx="1092">
                  <c:v>85.951999999999998</c:v>
                </c:pt>
                <c:pt idx="1093">
                  <c:v>86.147000000000006</c:v>
                </c:pt>
                <c:pt idx="1094">
                  <c:v>86.917000000000002</c:v>
                </c:pt>
                <c:pt idx="1095">
                  <c:v>87.308999999999997</c:v>
                </c:pt>
                <c:pt idx="1096">
                  <c:v>86.983999999999995</c:v>
                </c:pt>
                <c:pt idx="1097">
                  <c:v>87.444000000000003</c:v>
                </c:pt>
                <c:pt idx="1098">
                  <c:v>88.012</c:v>
                </c:pt>
                <c:pt idx="1099">
                  <c:v>87.641999999999996</c:v>
                </c:pt>
                <c:pt idx="1100">
                  <c:v>87.81</c:v>
                </c:pt>
                <c:pt idx="1101">
                  <c:v>87.531000000000006</c:v>
                </c:pt>
                <c:pt idx="1102">
                  <c:v>87.822000000000003</c:v>
                </c:pt>
                <c:pt idx="1103">
                  <c:v>87.674000000000007</c:v>
                </c:pt>
                <c:pt idx="1104">
                  <c:v>87.525000000000006</c:v>
                </c:pt>
                <c:pt idx="1105">
                  <c:v>87.926000000000002</c:v>
                </c:pt>
                <c:pt idx="1106">
                  <c:v>87.575000000000003</c:v>
                </c:pt>
                <c:pt idx="1107">
                  <c:v>87.647000000000006</c:v>
                </c:pt>
                <c:pt idx="1108">
                  <c:v>87.590999999999994</c:v>
                </c:pt>
                <c:pt idx="1109">
                  <c:v>88.31</c:v>
                </c:pt>
                <c:pt idx="1110">
                  <c:v>88.150999999999996</c:v>
                </c:pt>
                <c:pt idx="1111">
                  <c:v>87.92</c:v>
                </c:pt>
                <c:pt idx="1112">
                  <c:v>87.606999999999999</c:v>
                </c:pt>
                <c:pt idx="1113">
                  <c:v>87.606999999999999</c:v>
                </c:pt>
                <c:pt idx="1114">
                  <c:v>88.355999999999995</c:v>
                </c:pt>
                <c:pt idx="1115">
                  <c:v>87.945999999999998</c:v>
                </c:pt>
                <c:pt idx="1116">
                  <c:v>88.647000000000006</c:v>
                </c:pt>
                <c:pt idx="1117">
                  <c:v>88.956000000000003</c:v>
                </c:pt>
                <c:pt idx="1118">
                  <c:v>88.703999999999994</c:v>
                </c:pt>
                <c:pt idx="1119">
                  <c:v>89.334000000000003</c:v>
                </c:pt>
                <c:pt idx="1120">
                  <c:v>89.040999999999997</c:v>
                </c:pt>
                <c:pt idx="1121">
                  <c:v>88.69</c:v>
                </c:pt>
                <c:pt idx="1122">
                  <c:v>88.271000000000001</c:v>
                </c:pt>
                <c:pt idx="1123">
                  <c:v>88.662999999999997</c:v>
                </c:pt>
                <c:pt idx="1124">
                  <c:v>88.363</c:v>
                </c:pt>
                <c:pt idx="1125">
                  <c:v>88.46</c:v>
                </c:pt>
                <c:pt idx="1126">
                  <c:v>88.125</c:v>
                </c:pt>
                <c:pt idx="1127">
                  <c:v>89.132999999999996</c:v>
                </c:pt>
                <c:pt idx="1128">
                  <c:v>89.234999999999999</c:v>
                </c:pt>
                <c:pt idx="1129">
                  <c:v>89.597999999999999</c:v>
                </c:pt>
                <c:pt idx="1130">
                  <c:v>89.77</c:v>
                </c:pt>
                <c:pt idx="1131">
                  <c:v>90.063999999999993</c:v>
                </c:pt>
                <c:pt idx="1132">
                  <c:v>89.966999999999999</c:v>
                </c:pt>
                <c:pt idx="1133">
                  <c:v>89.834999999999994</c:v>
                </c:pt>
                <c:pt idx="1134">
                  <c:v>90.03</c:v>
                </c:pt>
                <c:pt idx="1135">
                  <c:v>90.19</c:v>
                </c:pt>
                <c:pt idx="1136">
                  <c:v>89.991</c:v>
                </c:pt>
                <c:pt idx="1137">
                  <c:v>90.269000000000005</c:v>
                </c:pt>
                <c:pt idx="1138">
                  <c:v>90.275999999999996</c:v>
                </c:pt>
                <c:pt idx="1139">
                  <c:v>91.08</c:v>
                </c:pt>
                <c:pt idx="1140">
                  <c:v>91.378</c:v>
                </c:pt>
                <c:pt idx="1141">
                  <c:v>91.498999999999995</c:v>
                </c:pt>
                <c:pt idx="1142">
                  <c:v>91.89</c:v>
                </c:pt>
                <c:pt idx="1143">
                  <c:v>92.367999999999995</c:v>
                </c:pt>
                <c:pt idx="1144">
                  <c:v>91.935000000000002</c:v>
                </c:pt>
                <c:pt idx="1145">
                  <c:v>91.983000000000004</c:v>
                </c:pt>
                <c:pt idx="1146">
                  <c:v>92.31</c:v>
                </c:pt>
                <c:pt idx="1147">
                  <c:v>92.161000000000001</c:v>
                </c:pt>
                <c:pt idx="1148">
                  <c:v>92.352000000000004</c:v>
                </c:pt>
                <c:pt idx="1149">
                  <c:v>92.52</c:v>
                </c:pt>
                <c:pt idx="1150">
                  <c:v>92.52</c:v>
                </c:pt>
                <c:pt idx="1151">
                  <c:v>93.046000000000006</c:v>
                </c:pt>
                <c:pt idx="1152">
                  <c:v>92.903999999999996</c:v>
                </c:pt>
                <c:pt idx="1153">
                  <c:v>94.076999999999998</c:v>
                </c:pt>
                <c:pt idx="1154">
                  <c:v>94.762</c:v>
                </c:pt>
                <c:pt idx="1155">
                  <c:v>94.802000000000007</c:v>
                </c:pt>
                <c:pt idx="1156">
                  <c:v>94.022000000000006</c:v>
                </c:pt>
                <c:pt idx="1157">
                  <c:v>94.466999999999999</c:v>
                </c:pt>
                <c:pt idx="1158">
                  <c:v>94.781999999999996</c:v>
                </c:pt>
                <c:pt idx="1159">
                  <c:v>94.804000000000002</c:v>
                </c:pt>
                <c:pt idx="1160">
                  <c:v>94.504000000000005</c:v>
                </c:pt>
                <c:pt idx="1161">
                  <c:v>93.6</c:v>
                </c:pt>
                <c:pt idx="1162">
                  <c:v>93.986000000000004</c:v>
                </c:pt>
                <c:pt idx="1163">
                  <c:v>93.569000000000003</c:v>
                </c:pt>
                <c:pt idx="1164">
                  <c:v>94.697999999999993</c:v>
                </c:pt>
                <c:pt idx="1165">
                  <c:v>94.448999999999998</c:v>
                </c:pt>
                <c:pt idx="1166">
                  <c:v>94.757999999999996</c:v>
                </c:pt>
                <c:pt idx="1167">
                  <c:v>94.984999999999999</c:v>
                </c:pt>
                <c:pt idx="1168">
                  <c:v>94.093999999999994</c:v>
                </c:pt>
                <c:pt idx="1169">
                  <c:v>94.200999999999993</c:v>
                </c:pt>
                <c:pt idx="1170">
                  <c:v>94.200999999999993</c:v>
                </c:pt>
                <c:pt idx="1171">
                  <c:v>94.061000000000007</c:v>
                </c:pt>
                <c:pt idx="1172">
                  <c:v>94.197999999999993</c:v>
                </c:pt>
                <c:pt idx="1173">
                  <c:v>94.403999999999996</c:v>
                </c:pt>
                <c:pt idx="1174">
                  <c:v>94.253</c:v>
                </c:pt>
                <c:pt idx="1175">
                  <c:v>94.569000000000003</c:v>
                </c:pt>
                <c:pt idx="1176">
                  <c:v>94.492999999999995</c:v>
                </c:pt>
                <c:pt idx="1177">
                  <c:v>94.212999999999994</c:v>
                </c:pt>
                <c:pt idx="1178">
                  <c:v>95.292000000000002</c:v>
                </c:pt>
                <c:pt idx="1179">
                  <c:v>95.293000000000006</c:v>
                </c:pt>
                <c:pt idx="1180">
                  <c:v>95.462000000000003</c:v>
                </c:pt>
                <c:pt idx="1181">
                  <c:v>95.382999999999996</c:v>
                </c:pt>
                <c:pt idx="1182">
                  <c:v>95.965000000000003</c:v>
                </c:pt>
                <c:pt idx="1183">
                  <c:v>96.378</c:v>
                </c:pt>
                <c:pt idx="1184">
                  <c:v>97.614999999999995</c:v>
                </c:pt>
                <c:pt idx="1185">
                  <c:v>97.587999999999994</c:v>
                </c:pt>
                <c:pt idx="1186">
                  <c:v>98.617999999999995</c:v>
                </c:pt>
                <c:pt idx="1187">
                  <c:v>99.795000000000002</c:v>
                </c:pt>
                <c:pt idx="1188">
                  <c:v>99.435000000000002</c:v>
                </c:pt>
                <c:pt idx="1189">
                  <c:v>100.33</c:v>
                </c:pt>
                <c:pt idx="1190">
                  <c:v>99.603999999999999</c:v>
                </c:pt>
                <c:pt idx="1191">
                  <c:v>99.584999999999994</c:v>
                </c:pt>
                <c:pt idx="1192">
                  <c:v>98.55</c:v>
                </c:pt>
                <c:pt idx="1193">
                  <c:v>99.26</c:v>
                </c:pt>
                <c:pt idx="1194">
                  <c:v>97.909000000000006</c:v>
                </c:pt>
                <c:pt idx="1195">
                  <c:v>97.033000000000001</c:v>
                </c:pt>
                <c:pt idx="1196">
                  <c:v>97.192999999999998</c:v>
                </c:pt>
                <c:pt idx="1197">
                  <c:v>96.978999999999999</c:v>
                </c:pt>
                <c:pt idx="1198">
                  <c:v>97.436000000000007</c:v>
                </c:pt>
                <c:pt idx="1199">
                  <c:v>97.290999999999997</c:v>
                </c:pt>
                <c:pt idx="1200">
                  <c:v>97.974999999999994</c:v>
                </c:pt>
                <c:pt idx="1201">
                  <c:v>98.356999999999999</c:v>
                </c:pt>
                <c:pt idx="1202">
                  <c:v>98.185000000000002</c:v>
                </c:pt>
                <c:pt idx="1203">
                  <c:v>97.436000000000007</c:v>
                </c:pt>
                <c:pt idx="1204">
                  <c:v>96.545000000000002</c:v>
                </c:pt>
                <c:pt idx="1205">
                  <c:v>96.777000000000001</c:v>
                </c:pt>
                <c:pt idx="1206">
                  <c:v>97.83</c:v>
                </c:pt>
                <c:pt idx="1207">
                  <c:v>97.94</c:v>
                </c:pt>
                <c:pt idx="1208">
                  <c:v>99.155000000000001</c:v>
                </c:pt>
                <c:pt idx="1209">
                  <c:v>99.337999999999994</c:v>
                </c:pt>
                <c:pt idx="1210">
                  <c:v>99.49</c:v>
                </c:pt>
                <c:pt idx="1211">
                  <c:v>98.733000000000004</c:v>
                </c:pt>
                <c:pt idx="1212">
                  <c:v>98.319000000000003</c:v>
                </c:pt>
                <c:pt idx="1213">
                  <c:v>97.415000000000006</c:v>
                </c:pt>
                <c:pt idx="1214">
                  <c:v>97.52</c:v>
                </c:pt>
                <c:pt idx="1215">
                  <c:v>97.941000000000003</c:v>
                </c:pt>
                <c:pt idx="1216">
                  <c:v>98.004000000000005</c:v>
                </c:pt>
                <c:pt idx="1217">
                  <c:v>97.932000000000002</c:v>
                </c:pt>
                <c:pt idx="1218">
                  <c:v>97.278000000000006</c:v>
                </c:pt>
                <c:pt idx="1219">
                  <c:v>96.921999999999997</c:v>
                </c:pt>
                <c:pt idx="1220">
                  <c:v>96.765000000000001</c:v>
                </c:pt>
                <c:pt idx="1221">
                  <c:v>96.091999999999999</c:v>
                </c:pt>
                <c:pt idx="1222">
                  <c:v>95.209000000000003</c:v>
                </c:pt>
                <c:pt idx="1223">
                  <c:v>94.6</c:v>
                </c:pt>
                <c:pt idx="1224">
                  <c:v>95.296999999999997</c:v>
                </c:pt>
                <c:pt idx="1225">
                  <c:v>95.48</c:v>
                </c:pt>
                <c:pt idx="1226">
                  <c:v>95.075999999999993</c:v>
                </c:pt>
                <c:pt idx="1227">
                  <c:v>94.087000000000003</c:v>
                </c:pt>
                <c:pt idx="1228">
                  <c:v>94.635000000000005</c:v>
                </c:pt>
                <c:pt idx="1229">
                  <c:v>94.793999999999997</c:v>
                </c:pt>
                <c:pt idx="1230">
                  <c:v>95.010999999999996</c:v>
                </c:pt>
                <c:pt idx="1231">
                  <c:v>94.534000000000006</c:v>
                </c:pt>
                <c:pt idx="1232">
                  <c:v>93.617000000000004</c:v>
                </c:pt>
                <c:pt idx="1233">
                  <c:v>93.456999999999994</c:v>
                </c:pt>
                <c:pt idx="1234">
                  <c:v>93.135000000000005</c:v>
                </c:pt>
                <c:pt idx="1235">
                  <c:v>94.221000000000004</c:v>
                </c:pt>
                <c:pt idx="1236">
                  <c:v>95.266999999999996</c:v>
                </c:pt>
                <c:pt idx="1237">
                  <c:v>95.447999999999993</c:v>
                </c:pt>
                <c:pt idx="1238">
                  <c:v>95.254999999999995</c:v>
                </c:pt>
                <c:pt idx="1239">
                  <c:v>96.013999999999996</c:v>
                </c:pt>
                <c:pt idx="1240">
                  <c:v>96.013999999999996</c:v>
                </c:pt>
                <c:pt idx="1241">
                  <c:v>97.299000000000007</c:v>
                </c:pt>
                <c:pt idx="1242">
                  <c:v>97.370999999999995</c:v>
                </c:pt>
                <c:pt idx="1243">
                  <c:v>96.965000000000003</c:v>
                </c:pt>
                <c:pt idx="1244">
                  <c:v>96.906999999999996</c:v>
                </c:pt>
                <c:pt idx="1245">
                  <c:v>97.391999999999996</c:v>
                </c:pt>
                <c:pt idx="1246">
                  <c:v>95.834999999999994</c:v>
                </c:pt>
                <c:pt idx="1247">
                  <c:v>95.465000000000003</c:v>
                </c:pt>
                <c:pt idx="1248">
                  <c:v>95.460999999999999</c:v>
                </c:pt>
                <c:pt idx="1249">
                  <c:v>96.305999999999997</c:v>
                </c:pt>
                <c:pt idx="1250">
                  <c:v>95.299000000000007</c:v>
                </c:pt>
                <c:pt idx="1251">
                  <c:v>95.165999999999997</c:v>
                </c:pt>
                <c:pt idx="1252">
                  <c:v>94.646000000000001</c:v>
                </c:pt>
                <c:pt idx="1253">
                  <c:v>94.975999999999999</c:v>
                </c:pt>
                <c:pt idx="1254">
                  <c:v>94.971999999999994</c:v>
                </c:pt>
                <c:pt idx="1255">
                  <c:v>94.81</c:v>
                </c:pt>
                <c:pt idx="1256">
                  <c:v>94.998999999999995</c:v>
                </c:pt>
                <c:pt idx="1257">
                  <c:v>94.296000000000006</c:v>
                </c:pt>
                <c:pt idx="1258">
                  <c:v>94.042000000000002</c:v>
                </c:pt>
                <c:pt idx="1259">
                  <c:v>94.084999999999994</c:v>
                </c:pt>
                <c:pt idx="1260">
                  <c:v>94.328999999999994</c:v>
                </c:pt>
                <c:pt idx="1261">
                  <c:v>95.432000000000002</c:v>
                </c:pt>
                <c:pt idx="1262">
                  <c:v>95.263999999999996</c:v>
                </c:pt>
                <c:pt idx="1263">
                  <c:v>95.186999999999998</c:v>
                </c:pt>
                <c:pt idx="1264">
                  <c:v>95.471999999999994</c:v>
                </c:pt>
                <c:pt idx="1265">
                  <c:v>94.79</c:v>
                </c:pt>
                <c:pt idx="1266">
                  <c:v>95.484999999999999</c:v>
                </c:pt>
                <c:pt idx="1267">
                  <c:v>96.31</c:v>
                </c:pt>
                <c:pt idx="1268">
                  <c:v>96.113</c:v>
                </c:pt>
                <c:pt idx="1269">
                  <c:v>96.113</c:v>
                </c:pt>
                <c:pt idx="1270">
                  <c:v>96.298000000000002</c:v>
                </c:pt>
                <c:pt idx="1271">
                  <c:v>96.864999999999995</c:v>
                </c:pt>
                <c:pt idx="1272">
                  <c:v>96.293999999999997</c:v>
                </c:pt>
                <c:pt idx="1273">
                  <c:v>96.605999999999995</c:v>
                </c:pt>
                <c:pt idx="1274">
                  <c:v>96.025000000000006</c:v>
                </c:pt>
                <c:pt idx="1275">
                  <c:v>96.858000000000004</c:v>
                </c:pt>
                <c:pt idx="1276">
                  <c:v>96.643000000000001</c:v>
                </c:pt>
                <c:pt idx="1277">
                  <c:v>97.165999999999997</c:v>
                </c:pt>
                <c:pt idx="1278">
                  <c:v>97.668000000000006</c:v>
                </c:pt>
                <c:pt idx="1279">
                  <c:v>97.861999999999995</c:v>
                </c:pt>
                <c:pt idx="1280">
                  <c:v>98.028999999999996</c:v>
                </c:pt>
                <c:pt idx="1281">
                  <c:v>97.328000000000003</c:v>
                </c:pt>
                <c:pt idx="1282">
                  <c:v>97.597999999999999</c:v>
                </c:pt>
                <c:pt idx="1283">
                  <c:v>97.114999999999995</c:v>
                </c:pt>
                <c:pt idx="1284">
                  <c:v>97.244</c:v>
                </c:pt>
                <c:pt idx="1285">
                  <c:v>96.501999999999995</c:v>
                </c:pt>
                <c:pt idx="1286">
                  <c:v>96.772000000000006</c:v>
                </c:pt>
                <c:pt idx="1287">
                  <c:v>96.975999999999999</c:v>
                </c:pt>
                <c:pt idx="1288">
                  <c:v>97.56</c:v>
                </c:pt>
                <c:pt idx="1289">
                  <c:v>97.335999999999999</c:v>
                </c:pt>
                <c:pt idx="1290">
                  <c:v>97.494</c:v>
                </c:pt>
                <c:pt idx="1291">
                  <c:v>97.930999999999997</c:v>
                </c:pt>
                <c:pt idx="1292">
                  <c:v>97.957999999999998</c:v>
                </c:pt>
                <c:pt idx="1293">
                  <c:v>97.832999999999998</c:v>
                </c:pt>
                <c:pt idx="1294">
                  <c:v>97.563000000000002</c:v>
                </c:pt>
                <c:pt idx="1295">
                  <c:v>97.159000000000006</c:v>
                </c:pt>
                <c:pt idx="1296">
                  <c:v>97.29</c:v>
                </c:pt>
                <c:pt idx="1297">
                  <c:v>96.262</c:v>
                </c:pt>
                <c:pt idx="1298">
                  <c:v>96.444999999999993</c:v>
                </c:pt>
                <c:pt idx="1299">
                  <c:v>96.52</c:v>
                </c:pt>
                <c:pt idx="1300">
                  <c:v>96.805999999999997</c:v>
                </c:pt>
                <c:pt idx="1301">
                  <c:v>97.04</c:v>
                </c:pt>
                <c:pt idx="1302">
                  <c:v>96.358999999999995</c:v>
                </c:pt>
                <c:pt idx="1303">
                  <c:v>95.98</c:v>
                </c:pt>
                <c:pt idx="1304">
                  <c:v>95.007999999999996</c:v>
                </c:pt>
                <c:pt idx="1305">
                  <c:v>93.331999999999994</c:v>
                </c:pt>
                <c:pt idx="1306">
                  <c:v>94.53</c:v>
                </c:pt>
                <c:pt idx="1307">
                  <c:v>95.1</c:v>
                </c:pt>
                <c:pt idx="1308">
                  <c:v>95.61</c:v>
                </c:pt>
                <c:pt idx="1309">
                  <c:v>96.105999999999995</c:v>
                </c:pt>
                <c:pt idx="1310">
                  <c:v>95.823999999999998</c:v>
                </c:pt>
                <c:pt idx="1311">
                  <c:v>95.45</c:v>
                </c:pt>
                <c:pt idx="1312">
                  <c:v>95.828000000000003</c:v>
                </c:pt>
                <c:pt idx="1313">
                  <c:v>96.405000000000001</c:v>
                </c:pt>
                <c:pt idx="1314">
                  <c:v>96.228999999999999</c:v>
                </c:pt>
                <c:pt idx="1315">
                  <c:v>96.228999999999999</c:v>
                </c:pt>
                <c:pt idx="1316">
                  <c:v>95.984999999999999</c:v>
                </c:pt>
                <c:pt idx="1317">
                  <c:v>96.012</c:v>
                </c:pt>
                <c:pt idx="1318">
                  <c:v>95.456000000000003</c:v>
                </c:pt>
                <c:pt idx="1319">
                  <c:v>95.194000000000003</c:v>
                </c:pt>
                <c:pt idx="1320">
                  <c:v>95.245999999999995</c:v>
                </c:pt>
                <c:pt idx="1321">
                  <c:v>95.611000000000004</c:v>
                </c:pt>
                <c:pt idx="1322">
                  <c:v>95.42</c:v>
                </c:pt>
                <c:pt idx="1323">
                  <c:v>94.55</c:v>
                </c:pt>
                <c:pt idx="1324">
                  <c:v>94.863</c:v>
                </c:pt>
                <c:pt idx="1325">
                  <c:v>95.894000000000005</c:v>
                </c:pt>
                <c:pt idx="1326">
                  <c:v>96.283000000000001</c:v>
                </c:pt>
                <c:pt idx="1327">
                  <c:v>96.067999999999998</c:v>
                </c:pt>
                <c:pt idx="1328">
                  <c:v>95.994</c:v>
                </c:pt>
                <c:pt idx="1329">
                  <c:v>96.269000000000005</c:v>
                </c:pt>
                <c:pt idx="1330">
                  <c:v>96.034000000000006</c:v>
                </c:pt>
                <c:pt idx="1331">
                  <c:v>95.855000000000004</c:v>
                </c:pt>
                <c:pt idx="1332">
                  <c:v>96.35</c:v>
                </c:pt>
                <c:pt idx="1333">
                  <c:v>96.185000000000002</c:v>
                </c:pt>
                <c:pt idx="1334">
                  <c:v>95.83</c:v>
                </c:pt>
                <c:pt idx="1335">
                  <c:v>96.105999999999995</c:v>
                </c:pt>
                <c:pt idx="1336">
                  <c:v>95.454999999999998</c:v>
                </c:pt>
                <c:pt idx="1337">
                  <c:v>95.497</c:v>
                </c:pt>
                <c:pt idx="1338">
                  <c:v>95.317999999999998</c:v>
                </c:pt>
                <c:pt idx="1339">
                  <c:v>94.813000000000002</c:v>
                </c:pt>
                <c:pt idx="1340">
                  <c:v>94.840999999999994</c:v>
                </c:pt>
                <c:pt idx="1341">
                  <c:v>94.759</c:v>
                </c:pt>
                <c:pt idx="1342">
                  <c:v>93.930999999999997</c:v>
                </c:pt>
                <c:pt idx="1343">
                  <c:v>94.370999999999995</c:v>
                </c:pt>
                <c:pt idx="1344">
                  <c:v>94.54</c:v>
                </c:pt>
                <c:pt idx="1345">
                  <c:v>94.927999999999997</c:v>
                </c:pt>
                <c:pt idx="1346">
                  <c:v>94.912999999999997</c:v>
                </c:pt>
                <c:pt idx="1347">
                  <c:v>95.034999999999997</c:v>
                </c:pt>
                <c:pt idx="1348">
                  <c:v>96.378</c:v>
                </c:pt>
                <c:pt idx="1349">
                  <c:v>97.126999999999995</c:v>
                </c:pt>
                <c:pt idx="1350">
                  <c:v>96.861000000000004</c:v>
                </c:pt>
                <c:pt idx="1351">
                  <c:v>96.906000000000006</c:v>
                </c:pt>
                <c:pt idx="1352">
                  <c:v>97.781999999999996</c:v>
                </c:pt>
                <c:pt idx="1353">
                  <c:v>97.281999999999996</c:v>
                </c:pt>
                <c:pt idx="1354">
                  <c:v>96.945999999999998</c:v>
                </c:pt>
                <c:pt idx="1355">
                  <c:v>96.927999999999997</c:v>
                </c:pt>
                <c:pt idx="1356">
                  <c:v>97.158000000000001</c:v>
                </c:pt>
                <c:pt idx="1357">
                  <c:v>97.95</c:v>
                </c:pt>
                <c:pt idx="1358">
                  <c:v>97.936000000000007</c:v>
                </c:pt>
                <c:pt idx="1359">
                  <c:v>99.168000000000006</c:v>
                </c:pt>
                <c:pt idx="1360">
                  <c:v>98.978999999999999</c:v>
                </c:pt>
                <c:pt idx="1361">
                  <c:v>99.293000000000006</c:v>
                </c:pt>
                <c:pt idx="1362">
                  <c:v>99.013000000000005</c:v>
                </c:pt>
                <c:pt idx="1363">
                  <c:v>98.649000000000001</c:v>
                </c:pt>
                <c:pt idx="1364">
                  <c:v>98.998000000000005</c:v>
                </c:pt>
                <c:pt idx="1365">
                  <c:v>99.441999999999993</c:v>
                </c:pt>
                <c:pt idx="1366">
                  <c:v>99.631</c:v>
                </c:pt>
                <c:pt idx="1367">
                  <c:v>99.652000000000001</c:v>
                </c:pt>
                <c:pt idx="1368">
                  <c:v>98.989000000000004</c:v>
                </c:pt>
                <c:pt idx="1369">
                  <c:v>99.564999999999998</c:v>
                </c:pt>
                <c:pt idx="1370">
                  <c:v>99.802999999999997</c:v>
                </c:pt>
                <c:pt idx="1371">
                  <c:v>99.527000000000001</c:v>
                </c:pt>
                <c:pt idx="1372">
                  <c:v>99.795000000000002</c:v>
                </c:pt>
                <c:pt idx="1373">
                  <c:v>99.795000000000002</c:v>
                </c:pt>
                <c:pt idx="1374">
                  <c:v>100.02</c:v>
                </c:pt>
                <c:pt idx="1375">
                  <c:v>100.17</c:v>
                </c:pt>
                <c:pt idx="1376">
                  <c:v>99.795000000000002</c:v>
                </c:pt>
                <c:pt idx="1377">
                  <c:v>99.992999999999995</c:v>
                </c:pt>
                <c:pt idx="1378">
                  <c:v>97.620999999999995</c:v>
                </c:pt>
                <c:pt idx="1379">
                  <c:v>98.353999999999999</c:v>
                </c:pt>
                <c:pt idx="1380">
                  <c:v>98.655000000000001</c:v>
                </c:pt>
                <c:pt idx="1381">
                  <c:v>98.474000000000004</c:v>
                </c:pt>
                <c:pt idx="1382">
                  <c:v>97.344999999999999</c:v>
                </c:pt>
                <c:pt idx="1383">
                  <c:v>97.938999999999993</c:v>
                </c:pt>
                <c:pt idx="1384">
                  <c:v>97.564999999999998</c:v>
                </c:pt>
                <c:pt idx="1385">
                  <c:v>97.603999999999999</c:v>
                </c:pt>
                <c:pt idx="1386">
                  <c:v>98.216999999999999</c:v>
                </c:pt>
                <c:pt idx="1387">
                  <c:v>97.870999999999995</c:v>
                </c:pt>
                <c:pt idx="1388">
                  <c:v>99.27</c:v>
                </c:pt>
                <c:pt idx="1389">
                  <c:v>98.703000000000003</c:v>
                </c:pt>
                <c:pt idx="1390">
                  <c:v>98.363</c:v>
                </c:pt>
                <c:pt idx="1391">
                  <c:v>98.234999999999999</c:v>
                </c:pt>
                <c:pt idx="1392">
                  <c:v>98.340999999999994</c:v>
                </c:pt>
                <c:pt idx="1393">
                  <c:v>97.983999999999995</c:v>
                </c:pt>
                <c:pt idx="1394">
                  <c:v>97.846999999999994</c:v>
                </c:pt>
                <c:pt idx="1395">
                  <c:v>97.918999999999997</c:v>
                </c:pt>
                <c:pt idx="1396">
                  <c:v>98.100999999999999</c:v>
                </c:pt>
                <c:pt idx="1397">
                  <c:v>98.266000000000005</c:v>
                </c:pt>
                <c:pt idx="1398">
                  <c:v>98.631</c:v>
                </c:pt>
                <c:pt idx="1399">
                  <c:v>98.683000000000007</c:v>
                </c:pt>
                <c:pt idx="1400">
                  <c:v>98.869</c:v>
                </c:pt>
                <c:pt idx="1401">
                  <c:v>99.403999999999996</c:v>
                </c:pt>
                <c:pt idx="1402">
                  <c:v>99.180999999999997</c:v>
                </c:pt>
                <c:pt idx="1403">
                  <c:v>98.218999999999994</c:v>
                </c:pt>
                <c:pt idx="1404">
                  <c:v>98.54</c:v>
                </c:pt>
                <c:pt idx="1405">
                  <c:v>98.724999999999994</c:v>
                </c:pt>
                <c:pt idx="1406">
                  <c:v>98.974000000000004</c:v>
                </c:pt>
                <c:pt idx="1407">
                  <c:v>98.933000000000007</c:v>
                </c:pt>
                <c:pt idx="1408">
                  <c:v>99.088999999999999</c:v>
                </c:pt>
                <c:pt idx="1409">
                  <c:v>98.956000000000003</c:v>
                </c:pt>
                <c:pt idx="1410">
                  <c:v>98.956000000000003</c:v>
                </c:pt>
                <c:pt idx="1411">
                  <c:v>98.991</c:v>
                </c:pt>
                <c:pt idx="1412">
                  <c:v>99.090999999999994</c:v>
                </c:pt>
                <c:pt idx="1413">
                  <c:v>99.055999999999997</c:v>
                </c:pt>
                <c:pt idx="1414">
                  <c:v>99.573999999999998</c:v>
                </c:pt>
                <c:pt idx="1415">
                  <c:v>99.36</c:v>
                </c:pt>
                <c:pt idx="1416">
                  <c:v>99.087000000000003</c:v>
                </c:pt>
                <c:pt idx="1417">
                  <c:v>98.902000000000001</c:v>
                </c:pt>
                <c:pt idx="1418">
                  <c:v>98.51</c:v>
                </c:pt>
                <c:pt idx="1419">
                  <c:v>99.605999999999995</c:v>
                </c:pt>
                <c:pt idx="1420">
                  <c:v>99.009</c:v>
                </c:pt>
                <c:pt idx="1421">
                  <c:v>98.872</c:v>
                </c:pt>
                <c:pt idx="1422">
                  <c:v>97.287999999999997</c:v>
                </c:pt>
                <c:pt idx="1423">
                  <c:v>96.474000000000004</c:v>
                </c:pt>
                <c:pt idx="1424">
                  <c:v>97.031000000000006</c:v>
                </c:pt>
                <c:pt idx="1425">
                  <c:v>96.57</c:v>
                </c:pt>
                <c:pt idx="1426">
                  <c:v>96.070999999999998</c:v>
                </c:pt>
                <c:pt idx="1427">
                  <c:v>95.888000000000005</c:v>
                </c:pt>
                <c:pt idx="1428">
                  <c:v>95.561999999999998</c:v>
                </c:pt>
                <c:pt idx="1429">
                  <c:v>95.94</c:v>
                </c:pt>
                <c:pt idx="1430">
                  <c:v>95.94</c:v>
                </c:pt>
                <c:pt idx="1431">
                  <c:v>96.867999999999995</c:v>
                </c:pt>
                <c:pt idx="1432">
                  <c:v>96.786000000000001</c:v>
                </c:pt>
                <c:pt idx="1433">
                  <c:v>96.950999999999993</c:v>
                </c:pt>
                <c:pt idx="1434">
                  <c:v>96.6</c:v>
                </c:pt>
                <c:pt idx="1435">
                  <c:v>97.379000000000005</c:v>
                </c:pt>
                <c:pt idx="1436">
                  <c:v>97.480999999999995</c:v>
                </c:pt>
                <c:pt idx="1437">
                  <c:v>97.457999999999998</c:v>
                </c:pt>
                <c:pt idx="1438">
                  <c:v>97.287000000000006</c:v>
                </c:pt>
                <c:pt idx="1439">
                  <c:v>98.147999999999996</c:v>
                </c:pt>
                <c:pt idx="1440">
                  <c:v>98.210999999999999</c:v>
                </c:pt>
                <c:pt idx="1441">
                  <c:v>98.352000000000004</c:v>
                </c:pt>
                <c:pt idx="1442">
                  <c:v>98.213999999999999</c:v>
                </c:pt>
                <c:pt idx="1443">
                  <c:v>97.591999999999999</c:v>
                </c:pt>
                <c:pt idx="1444">
                  <c:v>97.34</c:v>
                </c:pt>
                <c:pt idx="1445">
                  <c:v>97.070999999999998</c:v>
                </c:pt>
                <c:pt idx="1446">
                  <c:v>97.209000000000003</c:v>
                </c:pt>
                <c:pt idx="1447">
                  <c:v>97.173000000000002</c:v>
                </c:pt>
                <c:pt idx="1448">
                  <c:v>96.066000000000003</c:v>
                </c:pt>
                <c:pt idx="1449">
                  <c:v>96.171999999999997</c:v>
                </c:pt>
                <c:pt idx="1450">
                  <c:v>96.623999999999995</c:v>
                </c:pt>
                <c:pt idx="1451">
                  <c:v>96.632999999999996</c:v>
                </c:pt>
                <c:pt idx="1452">
                  <c:v>95.89</c:v>
                </c:pt>
                <c:pt idx="1453">
                  <c:v>94.76</c:v>
                </c:pt>
                <c:pt idx="1454">
                  <c:v>95.085999999999999</c:v>
                </c:pt>
                <c:pt idx="1455">
                  <c:v>95.287999999999997</c:v>
                </c:pt>
                <c:pt idx="1456">
                  <c:v>95.647999999999996</c:v>
                </c:pt>
                <c:pt idx="1457">
                  <c:v>96.046000000000006</c:v>
                </c:pt>
                <c:pt idx="1458">
                  <c:v>96.141999999999996</c:v>
                </c:pt>
                <c:pt idx="1459">
                  <c:v>96.272999999999996</c:v>
                </c:pt>
                <c:pt idx="1460">
                  <c:v>95.942999999999998</c:v>
                </c:pt>
                <c:pt idx="1461">
                  <c:v>95.16</c:v>
                </c:pt>
                <c:pt idx="1462">
                  <c:v>94.840999999999994</c:v>
                </c:pt>
                <c:pt idx="1463">
                  <c:v>94.585999999999999</c:v>
                </c:pt>
                <c:pt idx="1464">
                  <c:v>94.619</c:v>
                </c:pt>
                <c:pt idx="1465">
                  <c:v>94.51</c:v>
                </c:pt>
                <c:pt idx="1466">
                  <c:v>94.631</c:v>
                </c:pt>
                <c:pt idx="1467">
                  <c:v>94.43</c:v>
                </c:pt>
                <c:pt idx="1468">
                  <c:v>94.481999999999999</c:v>
                </c:pt>
                <c:pt idx="1469">
                  <c:v>94.234999999999999</c:v>
                </c:pt>
                <c:pt idx="1470">
                  <c:v>93.95</c:v>
                </c:pt>
                <c:pt idx="1471">
                  <c:v>93.959000000000003</c:v>
                </c:pt>
                <c:pt idx="1472">
                  <c:v>94.744</c:v>
                </c:pt>
                <c:pt idx="1473">
                  <c:v>94.902000000000001</c:v>
                </c:pt>
                <c:pt idx="1474">
                  <c:v>94.695999999999998</c:v>
                </c:pt>
                <c:pt idx="1475">
                  <c:v>94.49</c:v>
                </c:pt>
                <c:pt idx="1476">
                  <c:v>93.975999999999999</c:v>
                </c:pt>
                <c:pt idx="1477">
                  <c:v>94.492000000000004</c:v>
                </c:pt>
                <c:pt idx="1478">
                  <c:v>94.599000000000004</c:v>
                </c:pt>
                <c:pt idx="1479">
                  <c:v>95.116</c:v>
                </c:pt>
                <c:pt idx="1480">
                  <c:v>94.841999999999999</c:v>
                </c:pt>
                <c:pt idx="1481">
                  <c:v>94.572999999999993</c:v>
                </c:pt>
                <c:pt idx="1482">
                  <c:v>94.387</c:v>
                </c:pt>
                <c:pt idx="1483">
                  <c:v>93.760999999999996</c:v>
                </c:pt>
                <c:pt idx="1484">
                  <c:v>93.081999999999994</c:v>
                </c:pt>
                <c:pt idx="1485">
                  <c:v>92.626000000000005</c:v>
                </c:pt>
                <c:pt idx="1486">
                  <c:v>92.944000000000003</c:v>
                </c:pt>
                <c:pt idx="1487">
                  <c:v>93.179000000000002</c:v>
                </c:pt>
                <c:pt idx="1488">
                  <c:v>93.78</c:v>
                </c:pt>
                <c:pt idx="1489">
                  <c:v>93.888000000000005</c:v>
                </c:pt>
                <c:pt idx="1490">
                  <c:v>94.128</c:v>
                </c:pt>
                <c:pt idx="1491">
                  <c:v>94.29</c:v>
                </c:pt>
                <c:pt idx="1492">
                  <c:v>93.822999999999993</c:v>
                </c:pt>
                <c:pt idx="1493">
                  <c:v>94.15</c:v>
                </c:pt>
                <c:pt idx="1494">
                  <c:v>94.608000000000004</c:v>
                </c:pt>
                <c:pt idx="1495">
                  <c:v>94.572000000000003</c:v>
                </c:pt>
                <c:pt idx="1496">
                  <c:v>94.548000000000002</c:v>
                </c:pt>
                <c:pt idx="1497">
                  <c:v>95.08</c:v>
                </c:pt>
                <c:pt idx="1498">
                  <c:v>95.287000000000006</c:v>
                </c:pt>
                <c:pt idx="1499">
                  <c:v>95.334000000000003</c:v>
                </c:pt>
                <c:pt idx="1500">
                  <c:v>95.230999999999995</c:v>
                </c:pt>
                <c:pt idx="1501">
                  <c:v>95.570999999999998</c:v>
                </c:pt>
                <c:pt idx="1502">
                  <c:v>95.353999999999999</c:v>
                </c:pt>
                <c:pt idx="1503">
                  <c:v>95.168000000000006</c:v>
                </c:pt>
                <c:pt idx="1504">
                  <c:v>95.521000000000001</c:v>
                </c:pt>
                <c:pt idx="1505">
                  <c:v>95.521000000000001</c:v>
                </c:pt>
                <c:pt idx="1506">
                  <c:v>95.891000000000005</c:v>
                </c:pt>
                <c:pt idx="1507">
                  <c:v>95.454999999999998</c:v>
                </c:pt>
                <c:pt idx="1508">
                  <c:v>95.563999999999993</c:v>
                </c:pt>
                <c:pt idx="1509">
                  <c:v>94.028999999999996</c:v>
                </c:pt>
                <c:pt idx="1510">
                  <c:v>93.902000000000001</c:v>
                </c:pt>
                <c:pt idx="1511">
                  <c:v>93.828000000000003</c:v>
                </c:pt>
                <c:pt idx="1512">
                  <c:v>93.59</c:v>
                </c:pt>
                <c:pt idx="1513">
                  <c:v>93.953000000000003</c:v>
                </c:pt>
                <c:pt idx="1514">
                  <c:v>94.570999999999998</c:v>
                </c:pt>
                <c:pt idx="1515">
                  <c:v>94.361999999999995</c:v>
                </c:pt>
                <c:pt idx="1516">
                  <c:v>94.927999999999997</c:v>
                </c:pt>
                <c:pt idx="1517">
                  <c:v>94.61</c:v>
                </c:pt>
                <c:pt idx="1518">
                  <c:v>94.569000000000003</c:v>
                </c:pt>
                <c:pt idx="1519">
                  <c:v>94.206000000000003</c:v>
                </c:pt>
                <c:pt idx="1520">
                  <c:v>93.611000000000004</c:v>
                </c:pt>
                <c:pt idx="1521">
                  <c:v>94.016999999999996</c:v>
                </c:pt>
                <c:pt idx="1522">
                  <c:v>93.715999999999994</c:v>
                </c:pt>
                <c:pt idx="1523">
                  <c:v>93.528999999999996</c:v>
                </c:pt>
                <c:pt idx="1524">
                  <c:v>95.447999999999993</c:v>
                </c:pt>
                <c:pt idx="1525">
                  <c:v>96.543999999999997</c:v>
                </c:pt>
                <c:pt idx="1526">
                  <c:v>96.245000000000005</c:v>
                </c:pt>
                <c:pt idx="1527">
                  <c:v>95.769000000000005</c:v>
                </c:pt>
                <c:pt idx="1528">
                  <c:v>96.143000000000001</c:v>
                </c:pt>
                <c:pt idx="1529">
                  <c:v>95.649000000000001</c:v>
                </c:pt>
                <c:pt idx="1530">
                  <c:v>95.649000000000001</c:v>
                </c:pt>
                <c:pt idx="1531">
                  <c:v>96.165999999999997</c:v>
                </c:pt>
                <c:pt idx="1532">
                  <c:v>96.052999999999997</c:v>
                </c:pt>
                <c:pt idx="1533">
                  <c:v>96.328000000000003</c:v>
                </c:pt>
                <c:pt idx="1534">
                  <c:v>96.302000000000007</c:v>
                </c:pt>
                <c:pt idx="1535">
                  <c:v>96.570999999999998</c:v>
                </c:pt>
                <c:pt idx="1536">
                  <c:v>96.441000000000003</c:v>
                </c:pt>
                <c:pt idx="1537">
                  <c:v>96.215999999999994</c:v>
                </c:pt>
                <c:pt idx="1538">
                  <c:v>96.076999999999998</c:v>
                </c:pt>
                <c:pt idx="1539">
                  <c:v>96.58</c:v>
                </c:pt>
                <c:pt idx="1540">
                  <c:v>96.561999999999998</c:v>
                </c:pt>
                <c:pt idx="1541">
                  <c:v>97.063000000000002</c:v>
                </c:pt>
                <c:pt idx="1542">
                  <c:v>97.200999999999993</c:v>
                </c:pt>
                <c:pt idx="1543">
                  <c:v>97</c:v>
                </c:pt>
                <c:pt idx="1544">
                  <c:v>97.466999999999999</c:v>
                </c:pt>
                <c:pt idx="1545">
                  <c:v>97.286000000000001</c:v>
                </c:pt>
                <c:pt idx="1546">
                  <c:v>97.156000000000006</c:v>
                </c:pt>
                <c:pt idx="1547">
                  <c:v>97.052999999999997</c:v>
                </c:pt>
                <c:pt idx="1548">
                  <c:v>96.739000000000004</c:v>
                </c:pt>
                <c:pt idx="1549">
                  <c:v>95.53</c:v>
                </c:pt>
                <c:pt idx="1550">
                  <c:v>95.712999999999994</c:v>
                </c:pt>
                <c:pt idx="1551">
                  <c:v>95.063999999999993</c:v>
                </c:pt>
                <c:pt idx="1552">
                  <c:v>95.563000000000002</c:v>
                </c:pt>
                <c:pt idx="1553">
                  <c:v>95.757999999999996</c:v>
                </c:pt>
                <c:pt idx="1554">
                  <c:v>96.194000000000003</c:v>
                </c:pt>
                <c:pt idx="1555">
                  <c:v>96.400999999999996</c:v>
                </c:pt>
                <c:pt idx="1556">
                  <c:v>96.183000000000007</c:v>
                </c:pt>
                <c:pt idx="1557">
                  <c:v>95.65</c:v>
                </c:pt>
                <c:pt idx="1558">
                  <c:v>95.856999999999999</c:v>
                </c:pt>
                <c:pt idx="1559">
                  <c:v>95.721999999999994</c:v>
                </c:pt>
                <c:pt idx="1560">
                  <c:v>95.629000000000005</c:v>
                </c:pt>
                <c:pt idx="1561">
                  <c:v>94.790999999999997</c:v>
                </c:pt>
                <c:pt idx="1562">
                  <c:v>94.718000000000004</c:v>
                </c:pt>
                <c:pt idx="1563">
                  <c:v>94.156999999999996</c:v>
                </c:pt>
                <c:pt idx="1564">
                  <c:v>94.510999999999996</c:v>
                </c:pt>
                <c:pt idx="1565">
                  <c:v>94.519000000000005</c:v>
                </c:pt>
                <c:pt idx="1566">
                  <c:v>94.539000000000001</c:v>
                </c:pt>
                <c:pt idx="1567">
                  <c:v>94.786000000000001</c:v>
                </c:pt>
                <c:pt idx="1568">
                  <c:v>94.772000000000006</c:v>
                </c:pt>
                <c:pt idx="1569">
                  <c:v>95.566000000000003</c:v>
                </c:pt>
                <c:pt idx="1570">
                  <c:v>95.58</c:v>
                </c:pt>
                <c:pt idx="1571">
                  <c:v>96.054000000000002</c:v>
                </c:pt>
                <c:pt idx="1572">
                  <c:v>96.022000000000006</c:v>
                </c:pt>
                <c:pt idx="1573">
                  <c:v>95.653000000000006</c:v>
                </c:pt>
                <c:pt idx="1574">
                  <c:v>95.843999999999994</c:v>
                </c:pt>
                <c:pt idx="1575">
                  <c:v>95.843999999999994</c:v>
                </c:pt>
                <c:pt idx="1576">
                  <c:v>94.822999999999993</c:v>
                </c:pt>
                <c:pt idx="1577">
                  <c:v>94.956000000000003</c:v>
                </c:pt>
                <c:pt idx="1578">
                  <c:v>95.027000000000001</c:v>
                </c:pt>
                <c:pt idx="1579">
                  <c:v>95.335999999999999</c:v>
                </c:pt>
                <c:pt idx="1580">
                  <c:v>95.094999999999999</c:v>
                </c:pt>
                <c:pt idx="1581">
                  <c:v>95.632999999999996</c:v>
                </c:pt>
                <c:pt idx="1582">
                  <c:v>95.326999999999998</c:v>
                </c:pt>
                <c:pt idx="1583">
                  <c:v>95.287999999999997</c:v>
                </c:pt>
                <c:pt idx="1584">
                  <c:v>96.108000000000004</c:v>
                </c:pt>
                <c:pt idx="1585">
                  <c:v>95.840999999999994</c:v>
                </c:pt>
                <c:pt idx="1586">
                  <c:v>96.019000000000005</c:v>
                </c:pt>
                <c:pt idx="1587">
                  <c:v>95.66</c:v>
                </c:pt>
                <c:pt idx="1588">
                  <c:v>95.447999999999993</c:v>
                </c:pt>
                <c:pt idx="1589">
                  <c:v>95.477000000000004</c:v>
                </c:pt>
                <c:pt idx="1590">
                  <c:v>95.296999999999997</c:v>
                </c:pt>
                <c:pt idx="1591">
                  <c:v>95.435000000000002</c:v>
                </c:pt>
                <c:pt idx="1592">
                  <c:v>95.430999999999997</c:v>
                </c:pt>
                <c:pt idx="1593">
                  <c:v>95.534999999999997</c:v>
                </c:pt>
                <c:pt idx="1594">
                  <c:v>95.462999999999994</c:v>
                </c:pt>
                <c:pt idx="1595">
                  <c:v>95.694999999999993</c:v>
                </c:pt>
                <c:pt idx="1596">
                  <c:v>96.168999999999997</c:v>
                </c:pt>
                <c:pt idx="1597">
                  <c:v>96.125</c:v>
                </c:pt>
                <c:pt idx="1598">
                  <c:v>96.765000000000001</c:v>
                </c:pt>
                <c:pt idx="1599">
                  <c:v>96.632000000000005</c:v>
                </c:pt>
                <c:pt idx="1600">
                  <c:v>96.929000000000002</c:v>
                </c:pt>
                <c:pt idx="1601">
                  <c:v>97.69</c:v>
                </c:pt>
                <c:pt idx="1602">
                  <c:v>97.965999999999994</c:v>
                </c:pt>
                <c:pt idx="1603">
                  <c:v>97.516000000000005</c:v>
                </c:pt>
                <c:pt idx="1604">
                  <c:v>98.019000000000005</c:v>
                </c:pt>
                <c:pt idx="1605">
                  <c:v>97.888000000000005</c:v>
                </c:pt>
                <c:pt idx="1606">
                  <c:v>97.894999999999996</c:v>
                </c:pt>
                <c:pt idx="1607">
                  <c:v>97.92</c:v>
                </c:pt>
                <c:pt idx="1608">
                  <c:v>98.314999999999998</c:v>
                </c:pt>
                <c:pt idx="1609">
                  <c:v>98.694999999999993</c:v>
                </c:pt>
                <c:pt idx="1610">
                  <c:v>98.756</c:v>
                </c:pt>
                <c:pt idx="1611">
                  <c:v>98.718999999999994</c:v>
                </c:pt>
                <c:pt idx="1612">
                  <c:v>98.629000000000005</c:v>
                </c:pt>
                <c:pt idx="1613">
                  <c:v>98.888000000000005</c:v>
                </c:pt>
                <c:pt idx="1614">
                  <c:v>98.347999999999999</c:v>
                </c:pt>
                <c:pt idx="1615">
                  <c:v>98.444999999999993</c:v>
                </c:pt>
                <c:pt idx="1616">
                  <c:v>97.698999999999998</c:v>
                </c:pt>
                <c:pt idx="1617">
                  <c:v>97.397999999999996</c:v>
                </c:pt>
                <c:pt idx="1618">
                  <c:v>97.156999999999996</c:v>
                </c:pt>
                <c:pt idx="1619">
                  <c:v>97.064999999999998</c:v>
                </c:pt>
                <c:pt idx="1620">
                  <c:v>97.781000000000006</c:v>
                </c:pt>
                <c:pt idx="1621">
                  <c:v>97.861000000000004</c:v>
                </c:pt>
                <c:pt idx="1622">
                  <c:v>98.504000000000005</c:v>
                </c:pt>
                <c:pt idx="1623">
                  <c:v>98.784999999999997</c:v>
                </c:pt>
                <c:pt idx="1624">
                  <c:v>99.06</c:v>
                </c:pt>
                <c:pt idx="1625">
                  <c:v>100.11</c:v>
                </c:pt>
                <c:pt idx="1626">
                  <c:v>100.23</c:v>
                </c:pt>
                <c:pt idx="1627">
                  <c:v>100.41</c:v>
                </c:pt>
                <c:pt idx="1628">
                  <c:v>100.89</c:v>
                </c:pt>
                <c:pt idx="1629">
                  <c:v>101.21</c:v>
                </c:pt>
                <c:pt idx="1630">
                  <c:v>101.05</c:v>
                </c:pt>
                <c:pt idx="1631">
                  <c:v>101.04</c:v>
                </c:pt>
                <c:pt idx="1632">
                  <c:v>101.7</c:v>
                </c:pt>
                <c:pt idx="1633">
                  <c:v>101.7</c:v>
                </c:pt>
                <c:pt idx="1634">
                  <c:v>101.49</c:v>
                </c:pt>
                <c:pt idx="1635">
                  <c:v>101.33</c:v>
                </c:pt>
                <c:pt idx="1636">
                  <c:v>100.93</c:v>
                </c:pt>
                <c:pt idx="1637">
                  <c:v>101.5</c:v>
                </c:pt>
                <c:pt idx="1638">
                  <c:v>101.04</c:v>
                </c:pt>
                <c:pt idx="1639">
                  <c:v>100.77</c:v>
                </c:pt>
                <c:pt idx="1640">
                  <c:v>100.09</c:v>
                </c:pt>
                <c:pt idx="1641">
                  <c:v>100.49</c:v>
                </c:pt>
                <c:pt idx="1642">
                  <c:v>100.23</c:v>
                </c:pt>
                <c:pt idx="1643">
                  <c:v>101.1</c:v>
                </c:pt>
                <c:pt idx="1644">
                  <c:v>101.59</c:v>
                </c:pt>
                <c:pt idx="1645">
                  <c:v>101.03</c:v>
                </c:pt>
                <c:pt idx="1646">
                  <c:v>101.07</c:v>
                </c:pt>
                <c:pt idx="1647">
                  <c:v>101.76</c:v>
                </c:pt>
                <c:pt idx="1648">
                  <c:v>103.02</c:v>
                </c:pt>
                <c:pt idx="1649">
                  <c:v>102.95</c:v>
                </c:pt>
                <c:pt idx="1650">
                  <c:v>103.14</c:v>
                </c:pt>
                <c:pt idx="1651">
                  <c:v>103.29</c:v>
                </c:pt>
                <c:pt idx="1652">
                  <c:v>103.02</c:v>
                </c:pt>
                <c:pt idx="1653">
                  <c:v>103.09</c:v>
                </c:pt>
                <c:pt idx="1654">
                  <c:v>103.01</c:v>
                </c:pt>
                <c:pt idx="1655">
                  <c:v>102.97</c:v>
                </c:pt>
                <c:pt idx="1656">
                  <c:v>103.02</c:v>
                </c:pt>
                <c:pt idx="1657">
                  <c:v>103.3</c:v>
                </c:pt>
                <c:pt idx="1658">
                  <c:v>102.68</c:v>
                </c:pt>
                <c:pt idx="1659">
                  <c:v>102.21</c:v>
                </c:pt>
                <c:pt idx="1660">
                  <c:v>102.78</c:v>
                </c:pt>
                <c:pt idx="1661">
                  <c:v>103.21</c:v>
                </c:pt>
                <c:pt idx="1662">
                  <c:v>102.7</c:v>
                </c:pt>
                <c:pt idx="1663">
                  <c:v>101.52</c:v>
                </c:pt>
                <c:pt idx="1664">
                  <c:v>102.22</c:v>
                </c:pt>
                <c:pt idx="1665">
                  <c:v>101.93</c:v>
                </c:pt>
                <c:pt idx="1666">
                  <c:v>102.01</c:v>
                </c:pt>
                <c:pt idx="1667">
                  <c:v>101.78</c:v>
                </c:pt>
                <c:pt idx="1668">
                  <c:v>101.35</c:v>
                </c:pt>
                <c:pt idx="1669">
                  <c:v>101.18</c:v>
                </c:pt>
                <c:pt idx="1670">
                  <c:v>101.18</c:v>
                </c:pt>
                <c:pt idx="1671">
                  <c:v>100.33</c:v>
                </c:pt>
                <c:pt idx="1672">
                  <c:v>100.93</c:v>
                </c:pt>
                <c:pt idx="1673">
                  <c:v>101.15</c:v>
                </c:pt>
                <c:pt idx="1674">
                  <c:v>100.74</c:v>
                </c:pt>
                <c:pt idx="1675">
                  <c:v>100.16</c:v>
                </c:pt>
                <c:pt idx="1676">
                  <c:v>100.35</c:v>
                </c:pt>
                <c:pt idx="1677">
                  <c:v>100.03</c:v>
                </c:pt>
                <c:pt idx="1678">
                  <c:v>100.38</c:v>
                </c:pt>
                <c:pt idx="1679">
                  <c:v>100.53</c:v>
                </c:pt>
                <c:pt idx="1680">
                  <c:v>100.43</c:v>
                </c:pt>
                <c:pt idx="1681">
                  <c:v>99.512</c:v>
                </c:pt>
                <c:pt idx="1682">
                  <c:v>99.641000000000005</c:v>
                </c:pt>
                <c:pt idx="1683">
                  <c:v>99.79</c:v>
                </c:pt>
                <c:pt idx="1684">
                  <c:v>99.867999999999995</c:v>
                </c:pt>
                <c:pt idx="1685">
                  <c:v>99.906999999999996</c:v>
                </c:pt>
                <c:pt idx="1686">
                  <c:v>100.26</c:v>
                </c:pt>
                <c:pt idx="1687">
                  <c:v>100.28</c:v>
                </c:pt>
                <c:pt idx="1688">
                  <c:v>100.65</c:v>
                </c:pt>
                <c:pt idx="1689">
                  <c:v>100.8</c:v>
                </c:pt>
                <c:pt idx="1690">
                  <c:v>100.96</c:v>
                </c:pt>
                <c:pt idx="1691">
                  <c:v>101.25</c:v>
                </c:pt>
                <c:pt idx="1692">
                  <c:v>101.18</c:v>
                </c:pt>
                <c:pt idx="1693">
                  <c:v>100.44</c:v>
                </c:pt>
                <c:pt idx="1694">
                  <c:v>100.95</c:v>
                </c:pt>
                <c:pt idx="1695">
                  <c:v>100.95</c:v>
                </c:pt>
                <c:pt idx="1696">
                  <c:v>101.37</c:v>
                </c:pt>
                <c:pt idx="1697">
                  <c:v>101.22</c:v>
                </c:pt>
                <c:pt idx="1698">
                  <c:v>101.05</c:v>
                </c:pt>
                <c:pt idx="1699">
                  <c:v>101.09</c:v>
                </c:pt>
                <c:pt idx="1700">
                  <c:v>101.13</c:v>
                </c:pt>
                <c:pt idx="1701">
                  <c:v>101.12</c:v>
                </c:pt>
                <c:pt idx="1702">
                  <c:v>101.78</c:v>
                </c:pt>
                <c:pt idx="1703">
                  <c:v>102.2</c:v>
                </c:pt>
                <c:pt idx="1704">
                  <c:v>101.54</c:v>
                </c:pt>
                <c:pt idx="1705">
                  <c:v>101.64</c:v>
                </c:pt>
                <c:pt idx="1706">
                  <c:v>101.81</c:v>
                </c:pt>
                <c:pt idx="1707">
                  <c:v>102.07</c:v>
                </c:pt>
                <c:pt idx="1708">
                  <c:v>101.85</c:v>
                </c:pt>
                <c:pt idx="1709">
                  <c:v>101.25</c:v>
                </c:pt>
                <c:pt idx="1710">
                  <c:v>101.31</c:v>
                </c:pt>
                <c:pt idx="1711">
                  <c:v>101.7</c:v>
                </c:pt>
                <c:pt idx="1712">
                  <c:v>100.74</c:v>
                </c:pt>
                <c:pt idx="1713">
                  <c:v>100.36</c:v>
                </c:pt>
                <c:pt idx="1714">
                  <c:v>100.3</c:v>
                </c:pt>
                <c:pt idx="1715">
                  <c:v>100.41</c:v>
                </c:pt>
                <c:pt idx="1716">
                  <c:v>99.813000000000002</c:v>
                </c:pt>
                <c:pt idx="1717">
                  <c:v>99.677000000000007</c:v>
                </c:pt>
                <c:pt idx="1718">
                  <c:v>99.76</c:v>
                </c:pt>
                <c:pt idx="1719">
                  <c:v>99.626999999999995</c:v>
                </c:pt>
                <c:pt idx="1720">
                  <c:v>99.165999999999997</c:v>
                </c:pt>
                <c:pt idx="1721">
                  <c:v>99.712000000000003</c:v>
                </c:pt>
                <c:pt idx="1722">
                  <c:v>99.998000000000005</c:v>
                </c:pt>
                <c:pt idx="1723">
                  <c:v>100.41</c:v>
                </c:pt>
                <c:pt idx="1724">
                  <c:v>100.35</c:v>
                </c:pt>
                <c:pt idx="1725">
                  <c:v>100.54</c:v>
                </c:pt>
                <c:pt idx="1726">
                  <c:v>100.54</c:v>
                </c:pt>
                <c:pt idx="1727">
                  <c:v>100.56</c:v>
                </c:pt>
                <c:pt idx="1728">
                  <c:v>100.67</c:v>
                </c:pt>
                <c:pt idx="1729">
                  <c:v>101.18</c:v>
                </c:pt>
                <c:pt idx="1730">
                  <c:v>101.02</c:v>
                </c:pt>
                <c:pt idx="1731">
                  <c:v>100.71</c:v>
                </c:pt>
                <c:pt idx="1732">
                  <c:v>100.78</c:v>
                </c:pt>
                <c:pt idx="1733">
                  <c:v>100.49</c:v>
                </c:pt>
                <c:pt idx="1734">
                  <c:v>100.51</c:v>
                </c:pt>
                <c:pt idx="1735">
                  <c:v>100.29</c:v>
                </c:pt>
                <c:pt idx="1736">
                  <c:v>99.498999999999995</c:v>
                </c:pt>
                <c:pt idx="1737">
                  <c:v>99.738</c:v>
                </c:pt>
                <c:pt idx="1738">
                  <c:v>99.778000000000006</c:v>
                </c:pt>
                <c:pt idx="1739">
                  <c:v>99.977000000000004</c:v>
                </c:pt>
                <c:pt idx="1740">
                  <c:v>99.091999999999999</c:v>
                </c:pt>
                <c:pt idx="1741">
                  <c:v>98.784999999999997</c:v>
                </c:pt>
                <c:pt idx="1742">
                  <c:v>99.045000000000002</c:v>
                </c:pt>
                <c:pt idx="1743">
                  <c:v>99.075999999999993</c:v>
                </c:pt>
                <c:pt idx="1744">
                  <c:v>99.05</c:v>
                </c:pt>
                <c:pt idx="1745">
                  <c:v>99.076999999999998</c:v>
                </c:pt>
                <c:pt idx="1746">
                  <c:v>98.975999999999999</c:v>
                </c:pt>
                <c:pt idx="1747">
                  <c:v>99.209000000000003</c:v>
                </c:pt>
                <c:pt idx="1748">
                  <c:v>98.796999999999997</c:v>
                </c:pt>
                <c:pt idx="1749">
                  <c:v>98.647999999999996</c:v>
                </c:pt>
                <c:pt idx="1750">
                  <c:v>99.06</c:v>
                </c:pt>
                <c:pt idx="1751">
                  <c:v>99.658000000000001</c:v>
                </c:pt>
                <c:pt idx="1752">
                  <c:v>99.668999999999997</c:v>
                </c:pt>
                <c:pt idx="1753">
                  <c:v>99.623000000000005</c:v>
                </c:pt>
                <c:pt idx="1754">
                  <c:v>99.251999999999995</c:v>
                </c:pt>
                <c:pt idx="1755">
                  <c:v>98.911000000000001</c:v>
                </c:pt>
                <c:pt idx="1756">
                  <c:v>98.105000000000004</c:v>
                </c:pt>
                <c:pt idx="1757">
                  <c:v>97.575000000000003</c:v>
                </c:pt>
                <c:pt idx="1758">
                  <c:v>97.879000000000005</c:v>
                </c:pt>
                <c:pt idx="1759">
                  <c:v>97.141999999999996</c:v>
                </c:pt>
                <c:pt idx="1760">
                  <c:v>96.983999999999995</c:v>
                </c:pt>
                <c:pt idx="1761">
                  <c:v>97.350999999999999</c:v>
                </c:pt>
                <c:pt idx="1762">
                  <c:v>97.238</c:v>
                </c:pt>
                <c:pt idx="1763">
                  <c:v>97.248000000000005</c:v>
                </c:pt>
                <c:pt idx="1764">
                  <c:v>97.441999999999993</c:v>
                </c:pt>
                <c:pt idx="1765">
                  <c:v>97.441999999999993</c:v>
                </c:pt>
                <c:pt idx="1766">
                  <c:v>97.28</c:v>
                </c:pt>
                <c:pt idx="1767">
                  <c:v>96.921999999999997</c:v>
                </c:pt>
                <c:pt idx="1768">
                  <c:v>97.197999999999993</c:v>
                </c:pt>
                <c:pt idx="1769">
                  <c:v>96.715000000000003</c:v>
                </c:pt>
                <c:pt idx="1770">
                  <c:v>96.799000000000007</c:v>
                </c:pt>
                <c:pt idx="1771">
                  <c:v>96.635999999999996</c:v>
                </c:pt>
                <c:pt idx="1772">
                  <c:v>96.748000000000005</c:v>
                </c:pt>
                <c:pt idx="1773">
                  <c:v>96.918000000000006</c:v>
                </c:pt>
                <c:pt idx="1774">
                  <c:v>97.274000000000001</c:v>
                </c:pt>
                <c:pt idx="1775">
                  <c:v>97.138000000000005</c:v>
                </c:pt>
                <c:pt idx="1776">
                  <c:v>96.974999999999994</c:v>
                </c:pt>
                <c:pt idx="1777">
                  <c:v>96.938999999999993</c:v>
                </c:pt>
                <c:pt idx="1778">
                  <c:v>97.433000000000007</c:v>
                </c:pt>
                <c:pt idx="1779">
                  <c:v>97.164000000000001</c:v>
                </c:pt>
                <c:pt idx="1780">
                  <c:v>97.548000000000002</c:v>
                </c:pt>
                <c:pt idx="1781">
                  <c:v>97.76</c:v>
                </c:pt>
                <c:pt idx="1782">
                  <c:v>97.558999999999997</c:v>
                </c:pt>
                <c:pt idx="1783">
                  <c:v>97.593000000000004</c:v>
                </c:pt>
                <c:pt idx="1784">
                  <c:v>97.263999999999996</c:v>
                </c:pt>
                <c:pt idx="1785">
                  <c:v>97.426000000000002</c:v>
                </c:pt>
                <c:pt idx="1786">
                  <c:v>96.394000000000005</c:v>
                </c:pt>
                <c:pt idx="1787">
                  <c:v>96.01</c:v>
                </c:pt>
                <c:pt idx="1788">
                  <c:v>95.628</c:v>
                </c:pt>
                <c:pt idx="1789">
                  <c:v>95.628</c:v>
                </c:pt>
                <c:pt idx="1790">
                  <c:v>96.218000000000004</c:v>
                </c:pt>
                <c:pt idx="1791">
                  <c:v>96.218000000000004</c:v>
                </c:pt>
                <c:pt idx="1792">
                  <c:v>96.29</c:v>
                </c:pt>
                <c:pt idx="1793">
                  <c:v>95.802000000000007</c:v>
                </c:pt>
                <c:pt idx="1794">
                  <c:v>96.007999999999996</c:v>
                </c:pt>
                <c:pt idx="1795">
                  <c:v>96.022000000000006</c:v>
                </c:pt>
                <c:pt idx="1796">
                  <c:v>95.668999999999997</c:v>
                </c:pt>
                <c:pt idx="1797">
                  <c:v>95.760999999999996</c:v>
                </c:pt>
                <c:pt idx="1798">
                  <c:v>95.727999999999994</c:v>
                </c:pt>
                <c:pt idx="1799">
                  <c:v>95.153000000000006</c:v>
                </c:pt>
                <c:pt idx="1800">
                  <c:v>95.128</c:v>
                </c:pt>
                <c:pt idx="1801">
                  <c:v>94.603999999999999</c:v>
                </c:pt>
                <c:pt idx="1802">
                  <c:v>94.778999999999996</c:v>
                </c:pt>
                <c:pt idx="1803">
                  <c:v>94.305999999999997</c:v>
                </c:pt>
                <c:pt idx="1804">
                  <c:v>93.858000000000004</c:v>
                </c:pt>
                <c:pt idx="1805">
                  <c:v>93.977000000000004</c:v>
                </c:pt>
                <c:pt idx="1806">
                  <c:v>94.054000000000002</c:v>
                </c:pt>
                <c:pt idx="1807">
                  <c:v>93.671999999999997</c:v>
                </c:pt>
                <c:pt idx="1808">
                  <c:v>93.864000000000004</c:v>
                </c:pt>
                <c:pt idx="1809">
                  <c:v>93.259</c:v>
                </c:pt>
                <c:pt idx="1810">
                  <c:v>92.863</c:v>
                </c:pt>
                <c:pt idx="1811">
                  <c:v>93.043000000000006</c:v>
                </c:pt>
                <c:pt idx="1812">
                  <c:v>92.835999999999999</c:v>
                </c:pt>
                <c:pt idx="1813">
                  <c:v>92.838999999999999</c:v>
                </c:pt>
                <c:pt idx="1814">
                  <c:v>93.542000000000002</c:v>
                </c:pt>
                <c:pt idx="1815">
                  <c:v>93.432000000000002</c:v>
                </c:pt>
                <c:pt idx="1816">
                  <c:v>93.647000000000006</c:v>
                </c:pt>
                <c:pt idx="1817">
                  <c:v>93.548000000000002</c:v>
                </c:pt>
                <c:pt idx="1818">
                  <c:v>93.400999999999996</c:v>
                </c:pt>
                <c:pt idx="1819">
                  <c:v>93.069000000000003</c:v>
                </c:pt>
                <c:pt idx="1820">
                  <c:v>93.411000000000001</c:v>
                </c:pt>
                <c:pt idx="1821">
                  <c:v>93.852999999999994</c:v>
                </c:pt>
                <c:pt idx="1822">
                  <c:v>93.540999999999997</c:v>
                </c:pt>
                <c:pt idx="1823">
                  <c:v>93.622</c:v>
                </c:pt>
                <c:pt idx="1824">
                  <c:v>93.433999999999997</c:v>
                </c:pt>
                <c:pt idx="1825">
                  <c:v>93.094999999999999</c:v>
                </c:pt>
                <c:pt idx="1826">
                  <c:v>93.545000000000002</c:v>
                </c:pt>
                <c:pt idx="1827">
                  <c:v>93.147000000000006</c:v>
                </c:pt>
                <c:pt idx="1828">
                  <c:v>93.277000000000001</c:v>
                </c:pt>
                <c:pt idx="1829">
                  <c:v>92.74</c:v>
                </c:pt>
                <c:pt idx="1830">
                  <c:v>92.206999999999994</c:v>
                </c:pt>
                <c:pt idx="1831">
                  <c:v>92.248999999999995</c:v>
                </c:pt>
                <c:pt idx="1832">
                  <c:v>92.884</c:v>
                </c:pt>
                <c:pt idx="1833">
                  <c:v>92.668000000000006</c:v>
                </c:pt>
                <c:pt idx="1834">
                  <c:v>92.813999999999993</c:v>
                </c:pt>
                <c:pt idx="1835">
                  <c:v>92.635000000000005</c:v>
                </c:pt>
                <c:pt idx="1836">
                  <c:v>92.251999999999995</c:v>
                </c:pt>
                <c:pt idx="1837">
                  <c:v>92.29</c:v>
                </c:pt>
                <c:pt idx="1838">
                  <c:v>91.662999999999997</c:v>
                </c:pt>
                <c:pt idx="1839">
                  <c:v>91.352000000000004</c:v>
                </c:pt>
                <c:pt idx="1840">
                  <c:v>91.875</c:v>
                </c:pt>
                <c:pt idx="1841">
                  <c:v>91.882000000000005</c:v>
                </c:pt>
                <c:pt idx="1842">
                  <c:v>92.52</c:v>
                </c:pt>
                <c:pt idx="1843">
                  <c:v>92.123999999999995</c:v>
                </c:pt>
                <c:pt idx="1844">
                  <c:v>91.872</c:v>
                </c:pt>
                <c:pt idx="1845">
                  <c:v>92.046999999999997</c:v>
                </c:pt>
                <c:pt idx="1846">
                  <c:v>91.793000000000006</c:v>
                </c:pt>
                <c:pt idx="1847">
                  <c:v>92.507999999999996</c:v>
                </c:pt>
                <c:pt idx="1848">
                  <c:v>92.259</c:v>
                </c:pt>
                <c:pt idx="1849">
                  <c:v>92.171000000000006</c:v>
                </c:pt>
                <c:pt idx="1850">
                  <c:v>92.647999999999996</c:v>
                </c:pt>
                <c:pt idx="1851">
                  <c:v>92.965999999999994</c:v>
                </c:pt>
                <c:pt idx="1852">
                  <c:v>93.361000000000004</c:v>
                </c:pt>
                <c:pt idx="1853">
                  <c:v>93.084999999999994</c:v>
                </c:pt>
                <c:pt idx="1854">
                  <c:v>93.075999999999993</c:v>
                </c:pt>
                <c:pt idx="1855">
                  <c:v>93.558999999999997</c:v>
                </c:pt>
                <c:pt idx="1856">
                  <c:v>93.569000000000003</c:v>
                </c:pt>
                <c:pt idx="1857">
                  <c:v>93.457999999999998</c:v>
                </c:pt>
                <c:pt idx="1858">
                  <c:v>93.960999999999999</c:v>
                </c:pt>
                <c:pt idx="1859">
                  <c:v>93.8</c:v>
                </c:pt>
                <c:pt idx="1860">
                  <c:v>93.674999999999997</c:v>
                </c:pt>
                <c:pt idx="1861">
                  <c:v>93.29</c:v>
                </c:pt>
                <c:pt idx="1862">
                  <c:v>93.015000000000001</c:v>
                </c:pt>
                <c:pt idx="1863">
                  <c:v>93.057000000000002</c:v>
                </c:pt>
                <c:pt idx="1864">
                  <c:v>93.090999999999994</c:v>
                </c:pt>
                <c:pt idx="1865">
                  <c:v>93.311999999999998</c:v>
                </c:pt>
                <c:pt idx="1866">
                  <c:v>93.486000000000004</c:v>
                </c:pt>
                <c:pt idx="1867">
                  <c:v>93.363</c:v>
                </c:pt>
                <c:pt idx="1868">
                  <c:v>93.266000000000005</c:v>
                </c:pt>
                <c:pt idx="1869">
                  <c:v>93.700999999999993</c:v>
                </c:pt>
                <c:pt idx="1870">
                  <c:v>93.936000000000007</c:v>
                </c:pt>
                <c:pt idx="1871">
                  <c:v>93.772000000000006</c:v>
                </c:pt>
                <c:pt idx="1872">
                  <c:v>93.710999999999999</c:v>
                </c:pt>
                <c:pt idx="1873">
                  <c:v>94.611999999999995</c:v>
                </c:pt>
                <c:pt idx="1874">
                  <c:v>94.915999999999997</c:v>
                </c:pt>
                <c:pt idx="1875">
                  <c:v>94.56</c:v>
                </c:pt>
                <c:pt idx="1876">
                  <c:v>94.552000000000007</c:v>
                </c:pt>
                <c:pt idx="1877">
                  <c:v>94.814999999999998</c:v>
                </c:pt>
                <c:pt idx="1878">
                  <c:v>94.685000000000002</c:v>
                </c:pt>
                <c:pt idx="1879">
                  <c:v>94.941000000000003</c:v>
                </c:pt>
                <c:pt idx="1880">
                  <c:v>94.757000000000005</c:v>
                </c:pt>
                <c:pt idx="1881">
                  <c:v>94.912999999999997</c:v>
                </c:pt>
                <c:pt idx="1882">
                  <c:v>94.866</c:v>
                </c:pt>
                <c:pt idx="1883">
                  <c:v>94.444000000000003</c:v>
                </c:pt>
                <c:pt idx="1884">
                  <c:v>94.391000000000005</c:v>
                </c:pt>
                <c:pt idx="1885">
                  <c:v>94.49</c:v>
                </c:pt>
                <c:pt idx="1886">
                  <c:v>93.826999999999998</c:v>
                </c:pt>
                <c:pt idx="1887">
                  <c:v>93.813000000000002</c:v>
                </c:pt>
                <c:pt idx="1888">
                  <c:v>93.932000000000002</c:v>
                </c:pt>
                <c:pt idx="1889">
                  <c:v>93.662000000000006</c:v>
                </c:pt>
                <c:pt idx="1890">
                  <c:v>94.08</c:v>
                </c:pt>
                <c:pt idx="1891">
                  <c:v>93.951999999999998</c:v>
                </c:pt>
                <c:pt idx="1892">
                  <c:v>93.22</c:v>
                </c:pt>
                <c:pt idx="1893">
                  <c:v>93.22</c:v>
                </c:pt>
                <c:pt idx="1894">
                  <c:v>92.781999999999996</c:v>
                </c:pt>
                <c:pt idx="1895">
                  <c:v>92.903999999999996</c:v>
                </c:pt>
                <c:pt idx="1896">
                  <c:v>93.27</c:v>
                </c:pt>
                <c:pt idx="1897">
                  <c:v>93.164000000000001</c:v>
                </c:pt>
                <c:pt idx="1898">
                  <c:v>93.046999999999997</c:v>
                </c:pt>
                <c:pt idx="1899">
                  <c:v>92.885000000000005</c:v>
                </c:pt>
                <c:pt idx="1900">
                  <c:v>93.188000000000002</c:v>
                </c:pt>
                <c:pt idx="1901">
                  <c:v>93.379000000000005</c:v>
                </c:pt>
                <c:pt idx="1902">
                  <c:v>93.61</c:v>
                </c:pt>
                <c:pt idx="1903">
                  <c:v>93.795000000000002</c:v>
                </c:pt>
                <c:pt idx="1904">
                  <c:v>93.900999999999996</c:v>
                </c:pt>
                <c:pt idx="1905">
                  <c:v>93.866</c:v>
                </c:pt>
                <c:pt idx="1906">
                  <c:v>94.100999999999999</c:v>
                </c:pt>
                <c:pt idx="1907">
                  <c:v>93.429000000000002</c:v>
                </c:pt>
                <c:pt idx="1908">
                  <c:v>93.489000000000004</c:v>
                </c:pt>
                <c:pt idx="1909">
                  <c:v>93.932000000000002</c:v>
                </c:pt>
                <c:pt idx="1910">
                  <c:v>93.694999999999993</c:v>
                </c:pt>
                <c:pt idx="1911">
                  <c:v>93.441000000000003</c:v>
                </c:pt>
                <c:pt idx="1912">
                  <c:v>93.313000000000002</c:v>
                </c:pt>
                <c:pt idx="1913">
                  <c:v>93.278000000000006</c:v>
                </c:pt>
                <c:pt idx="1914">
                  <c:v>93.346999999999994</c:v>
                </c:pt>
                <c:pt idx="1915">
                  <c:v>93.266999999999996</c:v>
                </c:pt>
                <c:pt idx="1916">
                  <c:v>93.257000000000005</c:v>
                </c:pt>
                <c:pt idx="1917">
                  <c:v>93.025000000000006</c:v>
                </c:pt>
                <c:pt idx="1918">
                  <c:v>92.602000000000004</c:v>
                </c:pt>
                <c:pt idx="1919">
                  <c:v>92.123999999999995</c:v>
                </c:pt>
                <c:pt idx="1920">
                  <c:v>92.24</c:v>
                </c:pt>
                <c:pt idx="1921">
                  <c:v>91.872</c:v>
                </c:pt>
                <c:pt idx="1922">
                  <c:v>92.162000000000006</c:v>
                </c:pt>
                <c:pt idx="1923">
                  <c:v>91.852999999999994</c:v>
                </c:pt>
                <c:pt idx="1924">
                  <c:v>91.948999999999998</c:v>
                </c:pt>
                <c:pt idx="1925">
                  <c:v>92.358000000000004</c:v>
                </c:pt>
                <c:pt idx="1926">
                  <c:v>92.528000000000006</c:v>
                </c:pt>
                <c:pt idx="1927">
                  <c:v>92.331999999999994</c:v>
                </c:pt>
                <c:pt idx="1928">
                  <c:v>91.852000000000004</c:v>
                </c:pt>
                <c:pt idx="1929">
                  <c:v>90.974000000000004</c:v>
                </c:pt>
                <c:pt idx="1930">
                  <c:v>90.974000000000004</c:v>
                </c:pt>
                <c:pt idx="1931">
                  <c:v>90.393000000000001</c:v>
                </c:pt>
                <c:pt idx="1932">
                  <c:v>90.540999999999997</c:v>
                </c:pt>
                <c:pt idx="1933">
                  <c:v>90.498000000000005</c:v>
                </c:pt>
                <c:pt idx="1934">
                  <c:v>90.572000000000003</c:v>
                </c:pt>
                <c:pt idx="1935">
                  <c:v>90.400999999999996</c:v>
                </c:pt>
                <c:pt idx="1936">
                  <c:v>90.123999999999995</c:v>
                </c:pt>
                <c:pt idx="1937">
                  <c:v>89.206000000000003</c:v>
                </c:pt>
                <c:pt idx="1938">
                  <c:v>89.391000000000005</c:v>
                </c:pt>
                <c:pt idx="1939">
                  <c:v>89.066999999999993</c:v>
                </c:pt>
                <c:pt idx="1940">
                  <c:v>89.308000000000007</c:v>
                </c:pt>
                <c:pt idx="1941">
                  <c:v>89.16</c:v>
                </c:pt>
                <c:pt idx="1942">
                  <c:v>89.132999999999996</c:v>
                </c:pt>
                <c:pt idx="1943">
                  <c:v>88.671000000000006</c:v>
                </c:pt>
                <c:pt idx="1944">
                  <c:v>89.194999999999993</c:v>
                </c:pt>
                <c:pt idx="1945">
                  <c:v>89.554000000000002</c:v>
                </c:pt>
                <c:pt idx="1946">
                  <c:v>89.584999999999994</c:v>
                </c:pt>
                <c:pt idx="1947">
                  <c:v>90.254999999999995</c:v>
                </c:pt>
                <c:pt idx="1948">
                  <c:v>90.228999999999999</c:v>
                </c:pt>
                <c:pt idx="1949">
                  <c:v>90.441999999999993</c:v>
                </c:pt>
                <c:pt idx="1950">
                  <c:v>90.207999999999998</c:v>
                </c:pt>
                <c:pt idx="1951">
                  <c:v>89.703000000000003</c:v>
                </c:pt>
                <c:pt idx="1952">
                  <c:v>89.120999999999995</c:v>
                </c:pt>
                <c:pt idx="1953">
                  <c:v>88.593000000000004</c:v>
                </c:pt>
                <c:pt idx="1954">
                  <c:v>89.1</c:v>
                </c:pt>
                <c:pt idx="1955">
                  <c:v>89.1</c:v>
                </c:pt>
                <c:pt idx="1956">
                  <c:v>89.715999999999994</c:v>
                </c:pt>
                <c:pt idx="1957">
                  <c:v>90</c:v>
                </c:pt>
                <c:pt idx="1958">
                  <c:v>89.736000000000004</c:v>
                </c:pt>
                <c:pt idx="1959">
                  <c:v>89.882999999999996</c:v>
                </c:pt>
                <c:pt idx="1960">
                  <c:v>89.852999999999994</c:v>
                </c:pt>
                <c:pt idx="1961">
                  <c:v>90.355000000000004</c:v>
                </c:pt>
                <c:pt idx="1962">
                  <c:v>90.613</c:v>
                </c:pt>
                <c:pt idx="1963">
                  <c:v>90.323999999999998</c:v>
                </c:pt>
                <c:pt idx="1964">
                  <c:v>89.935000000000002</c:v>
                </c:pt>
                <c:pt idx="1965">
                  <c:v>90.08</c:v>
                </c:pt>
                <c:pt idx="1966">
                  <c:v>89.617999999999995</c:v>
                </c:pt>
                <c:pt idx="1967">
                  <c:v>89.637</c:v>
                </c:pt>
                <c:pt idx="1968">
                  <c:v>90.179000000000002</c:v>
                </c:pt>
                <c:pt idx="1969">
                  <c:v>90.093000000000004</c:v>
                </c:pt>
                <c:pt idx="1970">
                  <c:v>89.894999999999996</c:v>
                </c:pt>
                <c:pt idx="1971">
                  <c:v>89.664000000000001</c:v>
                </c:pt>
                <c:pt idx="1972">
                  <c:v>89.703999999999994</c:v>
                </c:pt>
                <c:pt idx="1973">
                  <c:v>90.138999999999996</c:v>
                </c:pt>
                <c:pt idx="1974">
                  <c:v>90.233000000000004</c:v>
                </c:pt>
                <c:pt idx="1975">
                  <c:v>89.765000000000001</c:v>
                </c:pt>
                <c:pt idx="1976">
                  <c:v>90.370999999999995</c:v>
                </c:pt>
                <c:pt idx="1977">
                  <c:v>89.783000000000001</c:v>
                </c:pt>
                <c:pt idx="1978">
                  <c:v>89.856999999999999</c:v>
                </c:pt>
                <c:pt idx="1979">
                  <c:v>89.436000000000007</c:v>
                </c:pt>
                <c:pt idx="1980">
                  <c:v>89.027000000000001</c:v>
                </c:pt>
                <c:pt idx="1981">
                  <c:v>89.372</c:v>
                </c:pt>
                <c:pt idx="1982">
                  <c:v>90.058000000000007</c:v>
                </c:pt>
                <c:pt idx="1983">
                  <c:v>90.150999999999996</c:v>
                </c:pt>
                <c:pt idx="1984">
                  <c:v>89.974000000000004</c:v>
                </c:pt>
                <c:pt idx="1985">
                  <c:v>90.052000000000007</c:v>
                </c:pt>
                <c:pt idx="1986">
                  <c:v>90.2</c:v>
                </c:pt>
                <c:pt idx="1987">
                  <c:v>90.141999999999996</c:v>
                </c:pt>
                <c:pt idx="1988">
                  <c:v>90.46</c:v>
                </c:pt>
                <c:pt idx="1989">
                  <c:v>90.108000000000004</c:v>
                </c:pt>
                <c:pt idx="1990">
                  <c:v>89.837999999999994</c:v>
                </c:pt>
                <c:pt idx="1991">
                  <c:v>89.587000000000003</c:v>
                </c:pt>
                <c:pt idx="1992">
                  <c:v>89.567999999999998</c:v>
                </c:pt>
                <c:pt idx="1993">
                  <c:v>89.751000000000005</c:v>
                </c:pt>
                <c:pt idx="1994">
                  <c:v>89.8</c:v>
                </c:pt>
                <c:pt idx="1995">
                  <c:v>89.424999999999997</c:v>
                </c:pt>
                <c:pt idx="1996">
                  <c:v>89.516000000000005</c:v>
                </c:pt>
                <c:pt idx="1997">
                  <c:v>89.623000000000005</c:v>
                </c:pt>
                <c:pt idx="1998">
                  <c:v>89.94</c:v>
                </c:pt>
                <c:pt idx="1999">
                  <c:v>90.316000000000003</c:v>
                </c:pt>
                <c:pt idx="2000">
                  <c:v>90.945999999999998</c:v>
                </c:pt>
                <c:pt idx="2001">
                  <c:v>90.766000000000005</c:v>
                </c:pt>
                <c:pt idx="2002">
                  <c:v>91.171999999999997</c:v>
                </c:pt>
                <c:pt idx="2003">
                  <c:v>91.561000000000007</c:v>
                </c:pt>
                <c:pt idx="2004">
                  <c:v>91.542000000000002</c:v>
                </c:pt>
                <c:pt idx="2005">
                  <c:v>91.840999999999994</c:v>
                </c:pt>
                <c:pt idx="2006">
                  <c:v>92.448999999999998</c:v>
                </c:pt>
                <c:pt idx="2007">
                  <c:v>92.512</c:v>
                </c:pt>
                <c:pt idx="2008">
                  <c:v>92.414000000000001</c:v>
                </c:pt>
                <c:pt idx="2009">
                  <c:v>92.566000000000003</c:v>
                </c:pt>
                <c:pt idx="2010">
                  <c:v>92.748999999999995</c:v>
                </c:pt>
                <c:pt idx="2011">
                  <c:v>93.12</c:v>
                </c:pt>
                <c:pt idx="2012">
                  <c:v>93.04</c:v>
                </c:pt>
                <c:pt idx="2013">
                  <c:v>92.65</c:v>
                </c:pt>
                <c:pt idx="2014">
                  <c:v>92.537000000000006</c:v>
                </c:pt>
                <c:pt idx="2015">
                  <c:v>92.587000000000003</c:v>
                </c:pt>
                <c:pt idx="2016">
                  <c:v>93.218999999999994</c:v>
                </c:pt>
                <c:pt idx="2017">
                  <c:v>93.391999999999996</c:v>
                </c:pt>
                <c:pt idx="2018">
                  <c:v>93.468999999999994</c:v>
                </c:pt>
                <c:pt idx="2019">
                  <c:v>93.637</c:v>
                </c:pt>
                <c:pt idx="2020">
                  <c:v>93.677000000000007</c:v>
                </c:pt>
                <c:pt idx="2021">
                  <c:v>93.608999999999995</c:v>
                </c:pt>
                <c:pt idx="2022">
                  <c:v>94.003</c:v>
                </c:pt>
                <c:pt idx="2023">
                  <c:v>93.775000000000006</c:v>
                </c:pt>
                <c:pt idx="2024">
                  <c:v>94.253</c:v>
                </c:pt>
                <c:pt idx="2025">
                  <c:v>94.418000000000006</c:v>
                </c:pt>
                <c:pt idx="2026">
                  <c:v>94.82</c:v>
                </c:pt>
                <c:pt idx="2027">
                  <c:v>94.069000000000003</c:v>
                </c:pt>
                <c:pt idx="2028">
                  <c:v>93.978999999999999</c:v>
                </c:pt>
                <c:pt idx="2029">
                  <c:v>94.156000000000006</c:v>
                </c:pt>
                <c:pt idx="2030">
                  <c:v>94.037999999999997</c:v>
                </c:pt>
                <c:pt idx="2031">
                  <c:v>93.876000000000005</c:v>
                </c:pt>
                <c:pt idx="2032">
                  <c:v>93.614000000000004</c:v>
                </c:pt>
                <c:pt idx="2033">
                  <c:v>93.435000000000002</c:v>
                </c:pt>
                <c:pt idx="2034">
                  <c:v>93.534999999999997</c:v>
                </c:pt>
                <c:pt idx="2035">
                  <c:v>93.608000000000004</c:v>
                </c:pt>
                <c:pt idx="2036">
                  <c:v>93.817999999999998</c:v>
                </c:pt>
                <c:pt idx="2037">
                  <c:v>93.543999999999997</c:v>
                </c:pt>
                <c:pt idx="2038">
                  <c:v>94.879000000000005</c:v>
                </c:pt>
                <c:pt idx="2039">
                  <c:v>94.787999999999997</c:v>
                </c:pt>
                <c:pt idx="2040">
                  <c:v>94.756</c:v>
                </c:pt>
                <c:pt idx="2041">
                  <c:v>95.013000000000005</c:v>
                </c:pt>
                <c:pt idx="2042">
                  <c:v>95.123999999999995</c:v>
                </c:pt>
                <c:pt idx="2043">
                  <c:v>94.861999999999995</c:v>
                </c:pt>
                <c:pt idx="2044">
                  <c:v>94.52</c:v>
                </c:pt>
                <c:pt idx="2045">
                  <c:v>94.289000000000001</c:v>
                </c:pt>
                <c:pt idx="2046">
                  <c:v>94.676000000000002</c:v>
                </c:pt>
                <c:pt idx="2047">
                  <c:v>95.29</c:v>
                </c:pt>
                <c:pt idx="2048">
                  <c:v>95.311999999999998</c:v>
                </c:pt>
                <c:pt idx="2049">
                  <c:v>94.47</c:v>
                </c:pt>
                <c:pt idx="2050">
                  <c:v>94.870999999999995</c:v>
                </c:pt>
                <c:pt idx="2051">
                  <c:v>94.590999999999994</c:v>
                </c:pt>
                <c:pt idx="2052">
                  <c:v>94.531000000000006</c:v>
                </c:pt>
                <c:pt idx="2053">
                  <c:v>94.394999999999996</c:v>
                </c:pt>
                <c:pt idx="2054">
                  <c:v>93.962999999999994</c:v>
                </c:pt>
                <c:pt idx="2055">
                  <c:v>94.076999999999998</c:v>
                </c:pt>
                <c:pt idx="2056">
                  <c:v>94.158000000000001</c:v>
                </c:pt>
                <c:pt idx="2057">
                  <c:v>94.718999999999994</c:v>
                </c:pt>
                <c:pt idx="2058">
                  <c:v>94.826999999999998</c:v>
                </c:pt>
                <c:pt idx="2059">
                  <c:v>94.677000000000007</c:v>
                </c:pt>
                <c:pt idx="2060">
                  <c:v>94.510999999999996</c:v>
                </c:pt>
                <c:pt idx="2061">
                  <c:v>94.984999999999999</c:v>
                </c:pt>
                <c:pt idx="2062">
                  <c:v>95.084999999999994</c:v>
                </c:pt>
                <c:pt idx="2063">
                  <c:v>95.164000000000001</c:v>
                </c:pt>
                <c:pt idx="2064">
                  <c:v>94.475999999999999</c:v>
                </c:pt>
                <c:pt idx="2065">
                  <c:v>94.632000000000005</c:v>
                </c:pt>
                <c:pt idx="2066">
                  <c:v>94.613</c:v>
                </c:pt>
                <c:pt idx="2067">
                  <c:v>94.233000000000004</c:v>
                </c:pt>
                <c:pt idx="2068">
                  <c:v>94.784999999999997</c:v>
                </c:pt>
                <c:pt idx="2069">
                  <c:v>94.668999999999997</c:v>
                </c:pt>
                <c:pt idx="2070">
                  <c:v>94.347999999999999</c:v>
                </c:pt>
                <c:pt idx="2071">
                  <c:v>94.554000000000002</c:v>
                </c:pt>
                <c:pt idx="2072">
                  <c:v>94.661000000000001</c:v>
                </c:pt>
                <c:pt idx="2073">
                  <c:v>95.17</c:v>
                </c:pt>
                <c:pt idx="2074">
                  <c:v>95.161000000000001</c:v>
                </c:pt>
                <c:pt idx="2075">
                  <c:v>95.358000000000004</c:v>
                </c:pt>
                <c:pt idx="2076">
                  <c:v>95.186000000000007</c:v>
                </c:pt>
                <c:pt idx="2077">
                  <c:v>95.091999999999999</c:v>
                </c:pt>
                <c:pt idx="2078">
                  <c:v>95.504000000000005</c:v>
                </c:pt>
                <c:pt idx="2079">
                  <c:v>96.356999999999999</c:v>
                </c:pt>
                <c:pt idx="2080">
                  <c:v>96.391000000000005</c:v>
                </c:pt>
                <c:pt idx="2081">
                  <c:v>96.730999999999995</c:v>
                </c:pt>
                <c:pt idx="2082">
                  <c:v>96.695999999999998</c:v>
                </c:pt>
                <c:pt idx="2083">
                  <c:v>96.644999999999996</c:v>
                </c:pt>
                <c:pt idx="2084">
                  <c:v>96.100999999999999</c:v>
                </c:pt>
                <c:pt idx="2085">
                  <c:v>95.9</c:v>
                </c:pt>
                <c:pt idx="2086">
                  <c:v>95.256</c:v>
                </c:pt>
                <c:pt idx="2087">
                  <c:v>95.146000000000001</c:v>
                </c:pt>
                <c:pt idx="2088">
                  <c:v>95.665999999999997</c:v>
                </c:pt>
                <c:pt idx="2089">
                  <c:v>95.146000000000001</c:v>
                </c:pt>
                <c:pt idx="2090">
                  <c:v>94.778999999999996</c:v>
                </c:pt>
                <c:pt idx="2091">
                  <c:v>94.72</c:v>
                </c:pt>
                <c:pt idx="2092">
                  <c:v>94.6</c:v>
                </c:pt>
                <c:pt idx="2093">
                  <c:v>94.722999999999999</c:v>
                </c:pt>
                <c:pt idx="2094">
                  <c:v>95.14</c:v>
                </c:pt>
                <c:pt idx="2095">
                  <c:v>95.14</c:v>
                </c:pt>
                <c:pt idx="2096">
                  <c:v>95.438999999999993</c:v>
                </c:pt>
                <c:pt idx="2097">
                  <c:v>95.183999999999997</c:v>
                </c:pt>
                <c:pt idx="2098">
                  <c:v>95.021000000000001</c:v>
                </c:pt>
                <c:pt idx="2099">
                  <c:v>95.364999999999995</c:v>
                </c:pt>
                <c:pt idx="2100">
                  <c:v>95.15</c:v>
                </c:pt>
                <c:pt idx="2101">
                  <c:v>95.248999999999995</c:v>
                </c:pt>
                <c:pt idx="2102">
                  <c:v>94.799000000000007</c:v>
                </c:pt>
                <c:pt idx="2103">
                  <c:v>94.518000000000001</c:v>
                </c:pt>
                <c:pt idx="2104">
                  <c:v>94.927000000000007</c:v>
                </c:pt>
                <c:pt idx="2105">
                  <c:v>94.495999999999995</c:v>
                </c:pt>
                <c:pt idx="2106">
                  <c:v>94.64</c:v>
                </c:pt>
                <c:pt idx="2107">
                  <c:v>94.537000000000006</c:v>
                </c:pt>
                <c:pt idx="2108">
                  <c:v>93.912000000000006</c:v>
                </c:pt>
                <c:pt idx="2109">
                  <c:v>94.22</c:v>
                </c:pt>
                <c:pt idx="2110">
                  <c:v>94.185000000000002</c:v>
                </c:pt>
                <c:pt idx="2111">
                  <c:v>94.132999999999996</c:v>
                </c:pt>
                <c:pt idx="2112">
                  <c:v>94.192999999999998</c:v>
                </c:pt>
                <c:pt idx="2113">
                  <c:v>94.894000000000005</c:v>
                </c:pt>
                <c:pt idx="2114">
                  <c:v>95.132000000000005</c:v>
                </c:pt>
                <c:pt idx="2115">
                  <c:v>95.298000000000002</c:v>
                </c:pt>
                <c:pt idx="2116">
                  <c:v>95.507000000000005</c:v>
                </c:pt>
                <c:pt idx="2117">
                  <c:v>95.762</c:v>
                </c:pt>
                <c:pt idx="2118">
                  <c:v>95.751000000000005</c:v>
                </c:pt>
                <c:pt idx="2119">
                  <c:v>95.623999999999995</c:v>
                </c:pt>
                <c:pt idx="2120">
                  <c:v>95.760999999999996</c:v>
                </c:pt>
                <c:pt idx="2121">
                  <c:v>95.668000000000006</c:v>
                </c:pt>
                <c:pt idx="2122">
                  <c:v>95.507999999999996</c:v>
                </c:pt>
                <c:pt idx="2123">
                  <c:v>95.016999999999996</c:v>
                </c:pt>
                <c:pt idx="2124">
                  <c:v>95.221000000000004</c:v>
                </c:pt>
                <c:pt idx="2125">
                  <c:v>95.058999999999997</c:v>
                </c:pt>
                <c:pt idx="2126">
                  <c:v>95.048000000000002</c:v>
                </c:pt>
                <c:pt idx="2127">
                  <c:v>95.575000000000003</c:v>
                </c:pt>
                <c:pt idx="2128">
                  <c:v>95.9</c:v>
                </c:pt>
                <c:pt idx="2129">
                  <c:v>95.712999999999994</c:v>
                </c:pt>
                <c:pt idx="2130">
                  <c:v>96.013000000000005</c:v>
                </c:pt>
                <c:pt idx="2131">
                  <c:v>95.960999999999999</c:v>
                </c:pt>
                <c:pt idx="2132">
                  <c:v>96.433999999999997</c:v>
                </c:pt>
                <c:pt idx="2133">
                  <c:v>96.679000000000002</c:v>
                </c:pt>
                <c:pt idx="2134">
                  <c:v>96.358999999999995</c:v>
                </c:pt>
                <c:pt idx="2135">
                  <c:v>96.578999999999994</c:v>
                </c:pt>
                <c:pt idx="2136">
                  <c:v>97.010999999999996</c:v>
                </c:pt>
                <c:pt idx="2137">
                  <c:v>97.126999999999995</c:v>
                </c:pt>
                <c:pt idx="2138">
                  <c:v>96.277000000000001</c:v>
                </c:pt>
                <c:pt idx="2139">
                  <c:v>96.542000000000002</c:v>
                </c:pt>
                <c:pt idx="2140">
                  <c:v>96.278999999999996</c:v>
                </c:pt>
                <c:pt idx="2141">
                  <c:v>96.316999999999993</c:v>
                </c:pt>
                <c:pt idx="2142">
                  <c:v>95.997</c:v>
                </c:pt>
                <c:pt idx="2143">
                  <c:v>96.724000000000004</c:v>
                </c:pt>
                <c:pt idx="2144">
                  <c:v>96.905000000000001</c:v>
                </c:pt>
                <c:pt idx="2145">
                  <c:v>97.542000000000002</c:v>
                </c:pt>
                <c:pt idx="2146">
                  <c:v>97.302999999999997</c:v>
                </c:pt>
                <c:pt idx="2147">
                  <c:v>96.802999999999997</c:v>
                </c:pt>
                <c:pt idx="2148">
                  <c:v>96.927000000000007</c:v>
                </c:pt>
                <c:pt idx="2149">
                  <c:v>96.465000000000003</c:v>
                </c:pt>
                <c:pt idx="2150">
                  <c:v>96.192999999999998</c:v>
                </c:pt>
                <c:pt idx="2151">
                  <c:v>96.712999999999994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2F-496D-8F01-C745D36F3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75504"/>
        <c:axId val="45073824"/>
      </c:lineChart>
      <c:dateAx>
        <c:axId val="399224480"/>
        <c:scaling>
          <c:orientation val="minMax"/>
          <c:min val="42239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9225040"/>
        <c:crosses val="autoZero"/>
        <c:auto val="1"/>
        <c:lblOffset val="100"/>
        <c:baseTimeUnit val="days"/>
        <c:majorUnit val="1"/>
        <c:majorTimeUnit val="years"/>
      </c:dateAx>
      <c:valAx>
        <c:axId val="399225040"/>
        <c:scaling>
          <c:orientation val="minMax"/>
          <c:max val="7"/>
          <c:min val="6.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9224480"/>
        <c:crosses val="autoZero"/>
        <c:crossBetween val="between"/>
        <c:majorUnit val="0.2"/>
      </c:valAx>
      <c:valAx>
        <c:axId val="45073824"/>
        <c:scaling>
          <c:orientation val="minMax"/>
          <c:max val="104"/>
          <c:min val="8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5075504"/>
        <c:crosses val="max"/>
        <c:crossBetween val="between"/>
        <c:majorUnit val="5"/>
      </c:valAx>
      <c:dateAx>
        <c:axId val="450755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507382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086464516343972E-2"/>
          <c:y val="2.3919639919399067E-2"/>
          <c:w val="0.16581272869620259"/>
          <c:h val="0.1316049005713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51193082517477E-2"/>
          <c:y val="3.9212862211319061E-2"/>
          <c:w val="0.855852534780707"/>
          <c:h val="0.84879621203128508"/>
        </c:manualLayout>
      </c:layout>
      <c:lineChart>
        <c:grouping val="standard"/>
        <c:varyColors val="0"/>
        <c:ser>
          <c:idx val="1"/>
          <c:order val="1"/>
          <c:tx>
            <c:v>Índice dólar DXY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Hoja1!$B$15:$B$488</c:f>
              <c:numCache>
                <c:formatCode>m/d/yyyy</c:formatCode>
                <c:ptCount val="474"/>
                <c:pt idx="0">
                  <c:v>42761</c:v>
                </c:pt>
                <c:pt idx="1">
                  <c:v>42762</c:v>
                </c:pt>
                <c:pt idx="2">
                  <c:v>42765</c:v>
                </c:pt>
                <c:pt idx="3">
                  <c:v>42766</c:v>
                </c:pt>
                <c:pt idx="4">
                  <c:v>42767</c:v>
                </c:pt>
                <c:pt idx="5">
                  <c:v>42768</c:v>
                </c:pt>
                <c:pt idx="6">
                  <c:v>42769</c:v>
                </c:pt>
                <c:pt idx="7">
                  <c:v>42772</c:v>
                </c:pt>
                <c:pt idx="8">
                  <c:v>42773</c:v>
                </c:pt>
                <c:pt idx="9">
                  <c:v>42774</c:v>
                </c:pt>
                <c:pt idx="10">
                  <c:v>42775</c:v>
                </c:pt>
                <c:pt idx="11">
                  <c:v>42776</c:v>
                </c:pt>
                <c:pt idx="12">
                  <c:v>42779</c:v>
                </c:pt>
                <c:pt idx="13">
                  <c:v>42780</c:v>
                </c:pt>
                <c:pt idx="14">
                  <c:v>42781</c:v>
                </c:pt>
                <c:pt idx="15">
                  <c:v>42782</c:v>
                </c:pt>
                <c:pt idx="16">
                  <c:v>42783</c:v>
                </c:pt>
                <c:pt idx="17">
                  <c:v>42786</c:v>
                </c:pt>
                <c:pt idx="18">
                  <c:v>42787</c:v>
                </c:pt>
                <c:pt idx="19">
                  <c:v>42788</c:v>
                </c:pt>
                <c:pt idx="20">
                  <c:v>42789</c:v>
                </c:pt>
                <c:pt idx="21">
                  <c:v>42790</c:v>
                </c:pt>
                <c:pt idx="22">
                  <c:v>42793</c:v>
                </c:pt>
                <c:pt idx="23">
                  <c:v>42794</c:v>
                </c:pt>
                <c:pt idx="24">
                  <c:v>42795</c:v>
                </c:pt>
                <c:pt idx="25">
                  <c:v>42796</c:v>
                </c:pt>
                <c:pt idx="26">
                  <c:v>42797</c:v>
                </c:pt>
                <c:pt idx="27">
                  <c:v>42800</c:v>
                </c:pt>
                <c:pt idx="28">
                  <c:v>42801</c:v>
                </c:pt>
                <c:pt idx="29">
                  <c:v>42802</c:v>
                </c:pt>
                <c:pt idx="30">
                  <c:v>42803</c:v>
                </c:pt>
                <c:pt idx="31">
                  <c:v>42804</c:v>
                </c:pt>
                <c:pt idx="32">
                  <c:v>42807</c:v>
                </c:pt>
                <c:pt idx="33">
                  <c:v>42808</c:v>
                </c:pt>
                <c:pt idx="34">
                  <c:v>42809</c:v>
                </c:pt>
                <c:pt idx="35">
                  <c:v>42810</c:v>
                </c:pt>
                <c:pt idx="36">
                  <c:v>42811</c:v>
                </c:pt>
                <c:pt idx="37">
                  <c:v>42814</c:v>
                </c:pt>
                <c:pt idx="38">
                  <c:v>42815</c:v>
                </c:pt>
                <c:pt idx="39">
                  <c:v>42816</c:v>
                </c:pt>
                <c:pt idx="40">
                  <c:v>42817</c:v>
                </c:pt>
                <c:pt idx="41">
                  <c:v>42818</c:v>
                </c:pt>
                <c:pt idx="42">
                  <c:v>42821</c:v>
                </c:pt>
                <c:pt idx="43">
                  <c:v>42822</c:v>
                </c:pt>
                <c:pt idx="44">
                  <c:v>42823</c:v>
                </c:pt>
                <c:pt idx="45">
                  <c:v>42824</c:v>
                </c:pt>
                <c:pt idx="46">
                  <c:v>42825</c:v>
                </c:pt>
                <c:pt idx="47">
                  <c:v>42828</c:v>
                </c:pt>
                <c:pt idx="48">
                  <c:v>42829</c:v>
                </c:pt>
                <c:pt idx="49">
                  <c:v>42830</c:v>
                </c:pt>
                <c:pt idx="50">
                  <c:v>42831</c:v>
                </c:pt>
                <c:pt idx="51">
                  <c:v>42832</c:v>
                </c:pt>
                <c:pt idx="52">
                  <c:v>42835</c:v>
                </c:pt>
                <c:pt idx="53">
                  <c:v>42836</c:v>
                </c:pt>
                <c:pt idx="54">
                  <c:v>42837</c:v>
                </c:pt>
                <c:pt idx="55">
                  <c:v>42838</c:v>
                </c:pt>
                <c:pt idx="56">
                  <c:v>42839</c:v>
                </c:pt>
                <c:pt idx="57">
                  <c:v>42842</c:v>
                </c:pt>
                <c:pt idx="58">
                  <c:v>42843</c:v>
                </c:pt>
                <c:pt idx="59">
                  <c:v>42844</c:v>
                </c:pt>
                <c:pt idx="60">
                  <c:v>42845</c:v>
                </c:pt>
                <c:pt idx="61">
                  <c:v>42846</c:v>
                </c:pt>
                <c:pt idx="62">
                  <c:v>42849</c:v>
                </c:pt>
                <c:pt idx="63">
                  <c:v>42850</c:v>
                </c:pt>
                <c:pt idx="64">
                  <c:v>42851</c:v>
                </c:pt>
                <c:pt idx="65">
                  <c:v>42852</c:v>
                </c:pt>
                <c:pt idx="66">
                  <c:v>42853</c:v>
                </c:pt>
                <c:pt idx="67">
                  <c:v>42856</c:v>
                </c:pt>
                <c:pt idx="68">
                  <c:v>42857</c:v>
                </c:pt>
                <c:pt idx="69">
                  <c:v>42858</c:v>
                </c:pt>
                <c:pt idx="70">
                  <c:v>42859</c:v>
                </c:pt>
                <c:pt idx="71">
                  <c:v>42860</c:v>
                </c:pt>
                <c:pt idx="72">
                  <c:v>42863</c:v>
                </c:pt>
                <c:pt idx="73">
                  <c:v>42864</c:v>
                </c:pt>
                <c:pt idx="74">
                  <c:v>42865</c:v>
                </c:pt>
                <c:pt idx="75">
                  <c:v>42866</c:v>
                </c:pt>
                <c:pt idx="76">
                  <c:v>42867</c:v>
                </c:pt>
                <c:pt idx="77">
                  <c:v>42870</c:v>
                </c:pt>
                <c:pt idx="78">
                  <c:v>42871</c:v>
                </c:pt>
                <c:pt idx="79">
                  <c:v>42872</c:v>
                </c:pt>
                <c:pt idx="80">
                  <c:v>42873</c:v>
                </c:pt>
                <c:pt idx="81">
                  <c:v>42874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42884</c:v>
                </c:pt>
                <c:pt idx="88">
                  <c:v>42885</c:v>
                </c:pt>
                <c:pt idx="89">
                  <c:v>42886</c:v>
                </c:pt>
                <c:pt idx="90">
                  <c:v>42887</c:v>
                </c:pt>
                <c:pt idx="91">
                  <c:v>42888</c:v>
                </c:pt>
                <c:pt idx="92">
                  <c:v>42891</c:v>
                </c:pt>
                <c:pt idx="93">
                  <c:v>42892</c:v>
                </c:pt>
                <c:pt idx="94">
                  <c:v>42893</c:v>
                </c:pt>
                <c:pt idx="95">
                  <c:v>42894</c:v>
                </c:pt>
                <c:pt idx="96">
                  <c:v>42895</c:v>
                </c:pt>
                <c:pt idx="97">
                  <c:v>42898</c:v>
                </c:pt>
                <c:pt idx="98">
                  <c:v>42899</c:v>
                </c:pt>
                <c:pt idx="99">
                  <c:v>42900</c:v>
                </c:pt>
                <c:pt idx="100">
                  <c:v>42901</c:v>
                </c:pt>
                <c:pt idx="101">
                  <c:v>42902</c:v>
                </c:pt>
                <c:pt idx="102">
                  <c:v>42905</c:v>
                </c:pt>
                <c:pt idx="103">
                  <c:v>42906</c:v>
                </c:pt>
                <c:pt idx="104">
                  <c:v>42907</c:v>
                </c:pt>
                <c:pt idx="105">
                  <c:v>42908</c:v>
                </c:pt>
                <c:pt idx="106">
                  <c:v>42909</c:v>
                </c:pt>
                <c:pt idx="107">
                  <c:v>42912</c:v>
                </c:pt>
                <c:pt idx="108">
                  <c:v>42913</c:v>
                </c:pt>
                <c:pt idx="109">
                  <c:v>42914</c:v>
                </c:pt>
                <c:pt idx="110">
                  <c:v>42915</c:v>
                </c:pt>
                <c:pt idx="111">
                  <c:v>42916</c:v>
                </c:pt>
                <c:pt idx="112">
                  <c:v>42919</c:v>
                </c:pt>
                <c:pt idx="113">
                  <c:v>42920</c:v>
                </c:pt>
                <c:pt idx="114">
                  <c:v>42921</c:v>
                </c:pt>
                <c:pt idx="115">
                  <c:v>42922</c:v>
                </c:pt>
                <c:pt idx="116">
                  <c:v>42923</c:v>
                </c:pt>
                <c:pt idx="117">
                  <c:v>42926</c:v>
                </c:pt>
                <c:pt idx="118">
                  <c:v>42927</c:v>
                </c:pt>
                <c:pt idx="119">
                  <c:v>42928</c:v>
                </c:pt>
                <c:pt idx="120">
                  <c:v>42929</c:v>
                </c:pt>
                <c:pt idx="121">
                  <c:v>42930</c:v>
                </c:pt>
                <c:pt idx="122">
                  <c:v>42933</c:v>
                </c:pt>
                <c:pt idx="123">
                  <c:v>42934</c:v>
                </c:pt>
                <c:pt idx="124">
                  <c:v>42935</c:v>
                </c:pt>
                <c:pt idx="125">
                  <c:v>42936</c:v>
                </c:pt>
                <c:pt idx="126">
                  <c:v>42937</c:v>
                </c:pt>
                <c:pt idx="127">
                  <c:v>42940</c:v>
                </c:pt>
                <c:pt idx="128">
                  <c:v>42941</c:v>
                </c:pt>
                <c:pt idx="129">
                  <c:v>42942</c:v>
                </c:pt>
                <c:pt idx="130">
                  <c:v>42943</c:v>
                </c:pt>
                <c:pt idx="131">
                  <c:v>42944</c:v>
                </c:pt>
                <c:pt idx="132">
                  <c:v>42947</c:v>
                </c:pt>
                <c:pt idx="133">
                  <c:v>42948</c:v>
                </c:pt>
                <c:pt idx="134">
                  <c:v>42949</c:v>
                </c:pt>
                <c:pt idx="135">
                  <c:v>42950</c:v>
                </c:pt>
                <c:pt idx="136">
                  <c:v>42951</c:v>
                </c:pt>
                <c:pt idx="137">
                  <c:v>42954</c:v>
                </c:pt>
                <c:pt idx="138">
                  <c:v>42955</c:v>
                </c:pt>
                <c:pt idx="139">
                  <c:v>42956</c:v>
                </c:pt>
                <c:pt idx="140">
                  <c:v>42957</c:v>
                </c:pt>
                <c:pt idx="141">
                  <c:v>42958</c:v>
                </c:pt>
                <c:pt idx="142">
                  <c:v>42961</c:v>
                </c:pt>
                <c:pt idx="143">
                  <c:v>42962</c:v>
                </c:pt>
                <c:pt idx="144">
                  <c:v>42963</c:v>
                </c:pt>
                <c:pt idx="145">
                  <c:v>42964</c:v>
                </c:pt>
                <c:pt idx="146">
                  <c:v>42965</c:v>
                </c:pt>
                <c:pt idx="147">
                  <c:v>42968</c:v>
                </c:pt>
                <c:pt idx="148">
                  <c:v>42969</c:v>
                </c:pt>
                <c:pt idx="149">
                  <c:v>42970</c:v>
                </c:pt>
                <c:pt idx="150">
                  <c:v>42971</c:v>
                </c:pt>
                <c:pt idx="151">
                  <c:v>42972</c:v>
                </c:pt>
                <c:pt idx="152">
                  <c:v>42975</c:v>
                </c:pt>
                <c:pt idx="153">
                  <c:v>42976</c:v>
                </c:pt>
                <c:pt idx="154">
                  <c:v>42977</c:v>
                </c:pt>
                <c:pt idx="155">
                  <c:v>42978</c:v>
                </c:pt>
                <c:pt idx="156">
                  <c:v>42979</c:v>
                </c:pt>
                <c:pt idx="157">
                  <c:v>42982</c:v>
                </c:pt>
                <c:pt idx="158">
                  <c:v>42983</c:v>
                </c:pt>
                <c:pt idx="159">
                  <c:v>42984</c:v>
                </c:pt>
                <c:pt idx="160">
                  <c:v>42985</c:v>
                </c:pt>
                <c:pt idx="161">
                  <c:v>42986</c:v>
                </c:pt>
                <c:pt idx="162">
                  <c:v>42989</c:v>
                </c:pt>
                <c:pt idx="163">
                  <c:v>42990</c:v>
                </c:pt>
                <c:pt idx="164">
                  <c:v>42991</c:v>
                </c:pt>
                <c:pt idx="165">
                  <c:v>42992</c:v>
                </c:pt>
                <c:pt idx="166">
                  <c:v>42993</c:v>
                </c:pt>
                <c:pt idx="167">
                  <c:v>42996</c:v>
                </c:pt>
                <c:pt idx="168">
                  <c:v>42997</c:v>
                </c:pt>
                <c:pt idx="169">
                  <c:v>42998</c:v>
                </c:pt>
                <c:pt idx="170">
                  <c:v>42999</c:v>
                </c:pt>
                <c:pt idx="171">
                  <c:v>43000</c:v>
                </c:pt>
                <c:pt idx="172">
                  <c:v>43003</c:v>
                </c:pt>
                <c:pt idx="173">
                  <c:v>43004</c:v>
                </c:pt>
                <c:pt idx="174">
                  <c:v>43005</c:v>
                </c:pt>
                <c:pt idx="175">
                  <c:v>43006</c:v>
                </c:pt>
                <c:pt idx="176">
                  <c:v>43007</c:v>
                </c:pt>
                <c:pt idx="177">
                  <c:v>43010</c:v>
                </c:pt>
                <c:pt idx="178">
                  <c:v>43011</c:v>
                </c:pt>
                <c:pt idx="179">
                  <c:v>43012</c:v>
                </c:pt>
                <c:pt idx="180">
                  <c:v>43013</c:v>
                </c:pt>
                <c:pt idx="181">
                  <c:v>43014</c:v>
                </c:pt>
                <c:pt idx="182">
                  <c:v>43017</c:v>
                </c:pt>
                <c:pt idx="183">
                  <c:v>43018</c:v>
                </c:pt>
                <c:pt idx="184">
                  <c:v>43019</c:v>
                </c:pt>
                <c:pt idx="185">
                  <c:v>43020</c:v>
                </c:pt>
                <c:pt idx="186">
                  <c:v>43021</c:v>
                </c:pt>
                <c:pt idx="187">
                  <c:v>43024</c:v>
                </c:pt>
                <c:pt idx="188">
                  <c:v>43025</c:v>
                </c:pt>
                <c:pt idx="189">
                  <c:v>43026</c:v>
                </c:pt>
                <c:pt idx="190">
                  <c:v>43027</c:v>
                </c:pt>
                <c:pt idx="191">
                  <c:v>43028</c:v>
                </c:pt>
                <c:pt idx="192">
                  <c:v>43031</c:v>
                </c:pt>
                <c:pt idx="193">
                  <c:v>43032</c:v>
                </c:pt>
                <c:pt idx="194">
                  <c:v>43033</c:v>
                </c:pt>
                <c:pt idx="195">
                  <c:v>43034</c:v>
                </c:pt>
                <c:pt idx="196">
                  <c:v>43035</c:v>
                </c:pt>
                <c:pt idx="197">
                  <c:v>43038</c:v>
                </c:pt>
                <c:pt idx="198">
                  <c:v>43039</c:v>
                </c:pt>
                <c:pt idx="199">
                  <c:v>43040</c:v>
                </c:pt>
                <c:pt idx="200">
                  <c:v>43041</c:v>
                </c:pt>
                <c:pt idx="201">
                  <c:v>43042</c:v>
                </c:pt>
                <c:pt idx="202">
                  <c:v>43045</c:v>
                </c:pt>
                <c:pt idx="203">
                  <c:v>43046</c:v>
                </c:pt>
                <c:pt idx="204">
                  <c:v>43047</c:v>
                </c:pt>
                <c:pt idx="205">
                  <c:v>43048</c:v>
                </c:pt>
                <c:pt idx="206">
                  <c:v>43049</c:v>
                </c:pt>
                <c:pt idx="207">
                  <c:v>43052</c:v>
                </c:pt>
                <c:pt idx="208">
                  <c:v>43053</c:v>
                </c:pt>
                <c:pt idx="209">
                  <c:v>43054</c:v>
                </c:pt>
                <c:pt idx="210">
                  <c:v>43055</c:v>
                </c:pt>
                <c:pt idx="211">
                  <c:v>43056</c:v>
                </c:pt>
                <c:pt idx="212">
                  <c:v>43059</c:v>
                </c:pt>
                <c:pt idx="213">
                  <c:v>43060</c:v>
                </c:pt>
                <c:pt idx="214">
                  <c:v>43061</c:v>
                </c:pt>
                <c:pt idx="215">
                  <c:v>43062</c:v>
                </c:pt>
                <c:pt idx="216">
                  <c:v>43063</c:v>
                </c:pt>
                <c:pt idx="217">
                  <c:v>43066</c:v>
                </c:pt>
                <c:pt idx="218">
                  <c:v>43067</c:v>
                </c:pt>
                <c:pt idx="219">
                  <c:v>43068</c:v>
                </c:pt>
                <c:pt idx="220">
                  <c:v>43069</c:v>
                </c:pt>
                <c:pt idx="221">
                  <c:v>43070</c:v>
                </c:pt>
                <c:pt idx="222">
                  <c:v>43073</c:v>
                </c:pt>
                <c:pt idx="223">
                  <c:v>43074</c:v>
                </c:pt>
                <c:pt idx="224">
                  <c:v>43075</c:v>
                </c:pt>
                <c:pt idx="225">
                  <c:v>43076</c:v>
                </c:pt>
                <c:pt idx="226">
                  <c:v>43077</c:v>
                </c:pt>
                <c:pt idx="227">
                  <c:v>43080</c:v>
                </c:pt>
                <c:pt idx="228">
                  <c:v>43081</c:v>
                </c:pt>
                <c:pt idx="229">
                  <c:v>43082</c:v>
                </c:pt>
                <c:pt idx="230">
                  <c:v>43083</c:v>
                </c:pt>
                <c:pt idx="231">
                  <c:v>43084</c:v>
                </c:pt>
                <c:pt idx="232">
                  <c:v>43087</c:v>
                </c:pt>
                <c:pt idx="233">
                  <c:v>43088</c:v>
                </c:pt>
                <c:pt idx="234">
                  <c:v>43089</c:v>
                </c:pt>
                <c:pt idx="235">
                  <c:v>43090</c:v>
                </c:pt>
                <c:pt idx="236">
                  <c:v>43091</c:v>
                </c:pt>
                <c:pt idx="237">
                  <c:v>43094</c:v>
                </c:pt>
                <c:pt idx="238">
                  <c:v>43095</c:v>
                </c:pt>
                <c:pt idx="239">
                  <c:v>43096</c:v>
                </c:pt>
                <c:pt idx="240">
                  <c:v>43097</c:v>
                </c:pt>
                <c:pt idx="241">
                  <c:v>43098</c:v>
                </c:pt>
                <c:pt idx="242">
                  <c:v>43101</c:v>
                </c:pt>
                <c:pt idx="243">
                  <c:v>43102</c:v>
                </c:pt>
                <c:pt idx="244">
                  <c:v>43103</c:v>
                </c:pt>
                <c:pt idx="245">
                  <c:v>43104</c:v>
                </c:pt>
                <c:pt idx="246">
                  <c:v>43105</c:v>
                </c:pt>
                <c:pt idx="247">
                  <c:v>43108</c:v>
                </c:pt>
                <c:pt idx="248">
                  <c:v>43109</c:v>
                </c:pt>
                <c:pt idx="249">
                  <c:v>43110</c:v>
                </c:pt>
                <c:pt idx="250">
                  <c:v>43111</c:v>
                </c:pt>
                <c:pt idx="251">
                  <c:v>43112</c:v>
                </c:pt>
                <c:pt idx="252">
                  <c:v>43115</c:v>
                </c:pt>
                <c:pt idx="253">
                  <c:v>43116</c:v>
                </c:pt>
                <c:pt idx="254">
                  <c:v>43117</c:v>
                </c:pt>
                <c:pt idx="255">
                  <c:v>43118</c:v>
                </c:pt>
                <c:pt idx="256">
                  <c:v>43119</c:v>
                </c:pt>
                <c:pt idx="257">
                  <c:v>43122</c:v>
                </c:pt>
                <c:pt idx="258">
                  <c:v>43123</c:v>
                </c:pt>
                <c:pt idx="259">
                  <c:v>43124</c:v>
                </c:pt>
                <c:pt idx="260">
                  <c:v>43125</c:v>
                </c:pt>
                <c:pt idx="261">
                  <c:v>43126</c:v>
                </c:pt>
                <c:pt idx="262">
                  <c:v>43129</c:v>
                </c:pt>
                <c:pt idx="263">
                  <c:v>43130</c:v>
                </c:pt>
                <c:pt idx="264">
                  <c:v>43131</c:v>
                </c:pt>
                <c:pt idx="265">
                  <c:v>43132</c:v>
                </c:pt>
                <c:pt idx="266">
                  <c:v>43133</c:v>
                </c:pt>
                <c:pt idx="267">
                  <c:v>43136</c:v>
                </c:pt>
                <c:pt idx="268">
                  <c:v>43137</c:v>
                </c:pt>
                <c:pt idx="269">
                  <c:v>43138</c:v>
                </c:pt>
                <c:pt idx="270">
                  <c:v>43139</c:v>
                </c:pt>
                <c:pt idx="271">
                  <c:v>43140</c:v>
                </c:pt>
                <c:pt idx="272">
                  <c:v>43143</c:v>
                </c:pt>
                <c:pt idx="273">
                  <c:v>43144</c:v>
                </c:pt>
                <c:pt idx="274">
                  <c:v>43145</c:v>
                </c:pt>
                <c:pt idx="275">
                  <c:v>43146</c:v>
                </c:pt>
                <c:pt idx="276">
                  <c:v>43147</c:v>
                </c:pt>
                <c:pt idx="277">
                  <c:v>43150</c:v>
                </c:pt>
                <c:pt idx="278">
                  <c:v>43151</c:v>
                </c:pt>
                <c:pt idx="279">
                  <c:v>43152</c:v>
                </c:pt>
                <c:pt idx="280">
                  <c:v>43153</c:v>
                </c:pt>
                <c:pt idx="281">
                  <c:v>43154</c:v>
                </c:pt>
                <c:pt idx="282">
                  <c:v>43157</c:v>
                </c:pt>
                <c:pt idx="283">
                  <c:v>43158</c:v>
                </c:pt>
                <c:pt idx="284">
                  <c:v>43159</c:v>
                </c:pt>
                <c:pt idx="285">
                  <c:v>43160</c:v>
                </c:pt>
                <c:pt idx="286">
                  <c:v>43161</c:v>
                </c:pt>
                <c:pt idx="287">
                  <c:v>43164</c:v>
                </c:pt>
                <c:pt idx="288">
                  <c:v>43165</c:v>
                </c:pt>
                <c:pt idx="289">
                  <c:v>43166</c:v>
                </c:pt>
                <c:pt idx="290">
                  <c:v>43167</c:v>
                </c:pt>
                <c:pt idx="291">
                  <c:v>43168</c:v>
                </c:pt>
                <c:pt idx="292">
                  <c:v>43171</c:v>
                </c:pt>
                <c:pt idx="293">
                  <c:v>43172</c:v>
                </c:pt>
                <c:pt idx="294">
                  <c:v>43173</c:v>
                </c:pt>
                <c:pt idx="295">
                  <c:v>43174</c:v>
                </c:pt>
                <c:pt idx="296">
                  <c:v>43175</c:v>
                </c:pt>
                <c:pt idx="297">
                  <c:v>43178</c:v>
                </c:pt>
                <c:pt idx="298">
                  <c:v>43179</c:v>
                </c:pt>
                <c:pt idx="299">
                  <c:v>43180</c:v>
                </c:pt>
                <c:pt idx="300">
                  <c:v>43181</c:v>
                </c:pt>
                <c:pt idx="301">
                  <c:v>43182</c:v>
                </c:pt>
                <c:pt idx="302">
                  <c:v>43185</c:v>
                </c:pt>
                <c:pt idx="303">
                  <c:v>43186</c:v>
                </c:pt>
                <c:pt idx="304">
                  <c:v>43187</c:v>
                </c:pt>
                <c:pt idx="305">
                  <c:v>43188</c:v>
                </c:pt>
                <c:pt idx="306">
                  <c:v>43189</c:v>
                </c:pt>
                <c:pt idx="307">
                  <c:v>43192</c:v>
                </c:pt>
                <c:pt idx="308">
                  <c:v>43193</c:v>
                </c:pt>
                <c:pt idx="309">
                  <c:v>43194</c:v>
                </c:pt>
                <c:pt idx="310">
                  <c:v>43195</c:v>
                </c:pt>
                <c:pt idx="311">
                  <c:v>43196</c:v>
                </c:pt>
                <c:pt idx="312">
                  <c:v>43199</c:v>
                </c:pt>
                <c:pt idx="313">
                  <c:v>43200</c:v>
                </c:pt>
                <c:pt idx="314">
                  <c:v>43201</c:v>
                </c:pt>
                <c:pt idx="315">
                  <c:v>43202</c:v>
                </c:pt>
                <c:pt idx="316">
                  <c:v>43203</c:v>
                </c:pt>
                <c:pt idx="317">
                  <c:v>43206</c:v>
                </c:pt>
                <c:pt idx="318">
                  <c:v>43207</c:v>
                </c:pt>
                <c:pt idx="319">
                  <c:v>43208</c:v>
                </c:pt>
                <c:pt idx="320">
                  <c:v>43209</c:v>
                </c:pt>
                <c:pt idx="321">
                  <c:v>43210</c:v>
                </c:pt>
                <c:pt idx="322">
                  <c:v>43213</c:v>
                </c:pt>
                <c:pt idx="323">
                  <c:v>43214</c:v>
                </c:pt>
                <c:pt idx="324">
                  <c:v>43215</c:v>
                </c:pt>
                <c:pt idx="325">
                  <c:v>43216</c:v>
                </c:pt>
                <c:pt idx="326">
                  <c:v>43217</c:v>
                </c:pt>
                <c:pt idx="327">
                  <c:v>43220</c:v>
                </c:pt>
                <c:pt idx="328">
                  <c:v>43221</c:v>
                </c:pt>
                <c:pt idx="329">
                  <c:v>43222</c:v>
                </c:pt>
                <c:pt idx="330">
                  <c:v>43223</c:v>
                </c:pt>
                <c:pt idx="331">
                  <c:v>43224</c:v>
                </c:pt>
                <c:pt idx="332">
                  <c:v>43227</c:v>
                </c:pt>
                <c:pt idx="333">
                  <c:v>43228</c:v>
                </c:pt>
                <c:pt idx="334">
                  <c:v>43229</c:v>
                </c:pt>
                <c:pt idx="335">
                  <c:v>43230</c:v>
                </c:pt>
                <c:pt idx="336">
                  <c:v>43231</c:v>
                </c:pt>
                <c:pt idx="337">
                  <c:v>43234</c:v>
                </c:pt>
                <c:pt idx="338">
                  <c:v>43235</c:v>
                </c:pt>
                <c:pt idx="339">
                  <c:v>43236</c:v>
                </c:pt>
                <c:pt idx="340">
                  <c:v>43237</c:v>
                </c:pt>
                <c:pt idx="341">
                  <c:v>43238</c:v>
                </c:pt>
                <c:pt idx="342">
                  <c:v>43241</c:v>
                </c:pt>
                <c:pt idx="343">
                  <c:v>43242</c:v>
                </c:pt>
                <c:pt idx="344">
                  <c:v>43243</c:v>
                </c:pt>
                <c:pt idx="345">
                  <c:v>43244</c:v>
                </c:pt>
                <c:pt idx="346">
                  <c:v>43245</c:v>
                </c:pt>
                <c:pt idx="347">
                  <c:v>43248</c:v>
                </c:pt>
                <c:pt idx="348">
                  <c:v>43249</c:v>
                </c:pt>
                <c:pt idx="349">
                  <c:v>43250</c:v>
                </c:pt>
                <c:pt idx="350">
                  <c:v>43251</c:v>
                </c:pt>
                <c:pt idx="351">
                  <c:v>43252</c:v>
                </c:pt>
                <c:pt idx="352">
                  <c:v>43255</c:v>
                </c:pt>
                <c:pt idx="353">
                  <c:v>43256</c:v>
                </c:pt>
                <c:pt idx="354">
                  <c:v>43257</c:v>
                </c:pt>
                <c:pt idx="355">
                  <c:v>43258</c:v>
                </c:pt>
                <c:pt idx="356">
                  <c:v>43259</c:v>
                </c:pt>
                <c:pt idx="357">
                  <c:v>43262</c:v>
                </c:pt>
                <c:pt idx="358">
                  <c:v>43263</c:v>
                </c:pt>
                <c:pt idx="359">
                  <c:v>43264</c:v>
                </c:pt>
                <c:pt idx="360">
                  <c:v>43265</c:v>
                </c:pt>
                <c:pt idx="361">
                  <c:v>43266</c:v>
                </c:pt>
                <c:pt idx="362">
                  <c:v>43269</c:v>
                </c:pt>
                <c:pt idx="363">
                  <c:v>43270</c:v>
                </c:pt>
                <c:pt idx="364">
                  <c:v>43271</c:v>
                </c:pt>
                <c:pt idx="365">
                  <c:v>43272</c:v>
                </c:pt>
                <c:pt idx="366">
                  <c:v>43273</c:v>
                </c:pt>
                <c:pt idx="367">
                  <c:v>43276</c:v>
                </c:pt>
                <c:pt idx="368">
                  <c:v>43277</c:v>
                </c:pt>
                <c:pt idx="369">
                  <c:v>43278</c:v>
                </c:pt>
                <c:pt idx="370">
                  <c:v>43279</c:v>
                </c:pt>
                <c:pt idx="371">
                  <c:v>43280</c:v>
                </c:pt>
                <c:pt idx="372">
                  <c:v>43283</c:v>
                </c:pt>
                <c:pt idx="373">
                  <c:v>43284</c:v>
                </c:pt>
                <c:pt idx="374">
                  <c:v>43285</c:v>
                </c:pt>
                <c:pt idx="375">
                  <c:v>43286</c:v>
                </c:pt>
                <c:pt idx="376">
                  <c:v>43287</c:v>
                </c:pt>
                <c:pt idx="377">
                  <c:v>43290</c:v>
                </c:pt>
                <c:pt idx="378">
                  <c:v>43291</c:v>
                </c:pt>
                <c:pt idx="379">
                  <c:v>43292</c:v>
                </c:pt>
                <c:pt idx="380">
                  <c:v>43293</c:v>
                </c:pt>
                <c:pt idx="381">
                  <c:v>43294</c:v>
                </c:pt>
                <c:pt idx="382">
                  <c:v>43297</c:v>
                </c:pt>
                <c:pt idx="383">
                  <c:v>43298</c:v>
                </c:pt>
                <c:pt idx="384">
                  <c:v>43299</c:v>
                </c:pt>
                <c:pt idx="385">
                  <c:v>43300</c:v>
                </c:pt>
                <c:pt idx="386">
                  <c:v>43301</c:v>
                </c:pt>
                <c:pt idx="387">
                  <c:v>43304</c:v>
                </c:pt>
                <c:pt idx="388">
                  <c:v>43305</c:v>
                </c:pt>
                <c:pt idx="389">
                  <c:v>43306</c:v>
                </c:pt>
                <c:pt idx="390">
                  <c:v>43307</c:v>
                </c:pt>
                <c:pt idx="391">
                  <c:v>43308</c:v>
                </c:pt>
                <c:pt idx="392">
                  <c:v>43311</c:v>
                </c:pt>
                <c:pt idx="393">
                  <c:v>43312</c:v>
                </c:pt>
                <c:pt idx="394">
                  <c:v>43313</c:v>
                </c:pt>
                <c:pt idx="395">
                  <c:v>43314</c:v>
                </c:pt>
                <c:pt idx="396">
                  <c:v>43315</c:v>
                </c:pt>
                <c:pt idx="397">
                  <c:v>43318</c:v>
                </c:pt>
                <c:pt idx="398">
                  <c:v>43319</c:v>
                </c:pt>
                <c:pt idx="399">
                  <c:v>43320</c:v>
                </c:pt>
                <c:pt idx="400">
                  <c:v>43321</c:v>
                </c:pt>
                <c:pt idx="401">
                  <c:v>43322</c:v>
                </c:pt>
                <c:pt idx="402">
                  <c:v>43325</c:v>
                </c:pt>
                <c:pt idx="403">
                  <c:v>43326</c:v>
                </c:pt>
                <c:pt idx="404">
                  <c:v>43327</c:v>
                </c:pt>
                <c:pt idx="405">
                  <c:v>43328</c:v>
                </c:pt>
                <c:pt idx="406">
                  <c:v>43329</c:v>
                </c:pt>
                <c:pt idx="407">
                  <c:v>43332</c:v>
                </c:pt>
                <c:pt idx="408">
                  <c:v>43333</c:v>
                </c:pt>
                <c:pt idx="409">
                  <c:v>43334</c:v>
                </c:pt>
                <c:pt idx="410">
                  <c:v>43335</c:v>
                </c:pt>
                <c:pt idx="411">
                  <c:v>43336</c:v>
                </c:pt>
                <c:pt idx="412">
                  <c:v>43339</c:v>
                </c:pt>
                <c:pt idx="413">
                  <c:v>43340</c:v>
                </c:pt>
                <c:pt idx="414">
                  <c:v>43341</c:v>
                </c:pt>
                <c:pt idx="415">
                  <c:v>43342</c:v>
                </c:pt>
                <c:pt idx="416">
                  <c:v>43343</c:v>
                </c:pt>
                <c:pt idx="417">
                  <c:v>43346</c:v>
                </c:pt>
                <c:pt idx="418">
                  <c:v>43347</c:v>
                </c:pt>
                <c:pt idx="419">
                  <c:v>43348</c:v>
                </c:pt>
                <c:pt idx="420">
                  <c:v>43349</c:v>
                </c:pt>
                <c:pt idx="421">
                  <c:v>43350</c:v>
                </c:pt>
                <c:pt idx="422">
                  <c:v>43353</c:v>
                </c:pt>
                <c:pt idx="423">
                  <c:v>43354</c:v>
                </c:pt>
                <c:pt idx="424">
                  <c:v>43355</c:v>
                </c:pt>
                <c:pt idx="425">
                  <c:v>43356</c:v>
                </c:pt>
                <c:pt idx="426">
                  <c:v>43357</c:v>
                </c:pt>
                <c:pt idx="427">
                  <c:v>43360</c:v>
                </c:pt>
                <c:pt idx="428">
                  <c:v>43361</c:v>
                </c:pt>
                <c:pt idx="429">
                  <c:v>43362</c:v>
                </c:pt>
                <c:pt idx="430">
                  <c:v>43363</c:v>
                </c:pt>
                <c:pt idx="431">
                  <c:v>43364</c:v>
                </c:pt>
                <c:pt idx="432">
                  <c:v>43367</c:v>
                </c:pt>
                <c:pt idx="433">
                  <c:v>43368</c:v>
                </c:pt>
                <c:pt idx="434">
                  <c:v>43369</c:v>
                </c:pt>
                <c:pt idx="435">
                  <c:v>43370</c:v>
                </c:pt>
                <c:pt idx="436">
                  <c:v>43371</c:v>
                </c:pt>
                <c:pt idx="437">
                  <c:v>43374</c:v>
                </c:pt>
                <c:pt idx="438">
                  <c:v>43375</c:v>
                </c:pt>
                <c:pt idx="439">
                  <c:v>43376</c:v>
                </c:pt>
                <c:pt idx="440">
                  <c:v>43377</c:v>
                </c:pt>
                <c:pt idx="441">
                  <c:v>43378</c:v>
                </c:pt>
                <c:pt idx="442">
                  <c:v>43381</c:v>
                </c:pt>
                <c:pt idx="443">
                  <c:v>43382</c:v>
                </c:pt>
                <c:pt idx="444">
                  <c:v>43383</c:v>
                </c:pt>
                <c:pt idx="445">
                  <c:v>43384</c:v>
                </c:pt>
                <c:pt idx="446">
                  <c:v>43385</c:v>
                </c:pt>
                <c:pt idx="447">
                  <c:v>43388</c:v>
                </c:pt>
                <c:pt idx="448">
                  <c:v>43389</c:v>
                </c:pt>
                <c:pt idx="449">
                  <c:v>43390</c:v>
                </c:pt>
                <c:pt idx="450">
                  <c:v>43391</c:v>
                </c:pt>
                <c:pt idx="451">
                  <c:v>43392</c:v>
                </c:pt>
                <c:pt idx="452">
                  <c:v>43395</c:v>
                </c:pt>
                <c:pt idx="453">
                  <c:v>43396</c:v>
                </c:pt>
                <c:pt idx="454">
                  <c:v>43397</c:v>
                </c:pt>
                <c:pt idx="455">
                  <c:v>43398</c:v>
                </c:pt>
                <c:pt idx="456">
                  <c:v>43399</c:v>
                </c:pt>
                <c:pt idx="457">
                  <c:v>43402</c:v>
                </c:pt>
                <c:pt idx="458">
                  <c:v>43403</c:v>
                </c:pt>
                <c:pt idx="459">
                  <c:v>43404</c:v>
                </c:pt>
                <c:pt idx="460">
                  <c:v>43405</c:v>
                </c:pt>
                <c:pt idx="461">
                  <c:v>43406</c:v>
                </c:pt>
                <c:pt idx="462">
                  <c:v>43409</c:v>
                </c:pt>
                <c:pt idx="463">
                  <c:v>43410</c:v>
                </c:pt>
                <c:pt idx="464">
                  <c:v>43411</c:v>
                </c:pt>
                <c:pt idx="465">
                  <c:v>43412</c:v>
                </c:pt>
                <c:pt idx="466">
                  <c:v>43413</c:v>
                </c:pt>
                <c:pt idx="467">
                  <c:v>43416</c:v>
                </c:pt>
                <c:pt idx="468">
                  <c:v>43417</c:v>
                </c:pt>
                <c:pt idx="469">
                  <c:v>43418</c:v>
                </c:pt>
                <c:pt idx="470">
                  <c:v>43419</c:v>
                </c:pt>
                <c:pt idx="471">
                  <c:v>43420</c:v>
                </c:pt>
                <c:pt idx="472">
                  <c:v>43423</c:v>
                </c:pt>
                <c:pt idx="473">
                  <c:v>43424</c:v>
                </c:pt>
              </c:numCache>
            </c:numRef>
          </c:cat>
          <c:val>
            <c:numRef>
              <c:f>Hoja1!$D$15:$D$488</c:f>
              <c:numCache>
                <c:formatCode>General</c:formatCode>
                <c:ptCount val="474"/>
                <c:pt idx="0">
                  <c:v>100.38</c:v>
                </c:pt>
                <c:pt idx="1">
                  <c:v>100.53</c:v>
                </c:pt>
                <c:pt idx="2">
                  <c:v>100.43</c:v>
                </c:pt>
                <c:pt idx="3">
                  <c:v>99.512</c:v>
                </c:pt>
                <c:pt idx="4">
                  <c:v>99.641000000000005</c:v>
                </c:pt>
                <c:pt idx="5">
                  <c:v>99.79</c:v>
                </c:pt>
                <c:pt idx="6">
                  <c:v>99.867999999999995</c:v>
                </c:pt>
                <c:pt idx="7">
                  <c:v>99.906999999999996</c:v>
                </c:pt>
                <c:pt idx="8">
                  <c:v>100.26</c:v>
                </c:pt>
                <c:pt idx="9">
                  <c:v>100.28</c:v>
                </c:pt>
                <c:pt idx="10">
                  <c:v>100.65</c:v>
                </c:pt>
                <c:pt idx="11">
                  <c:v>100.8</c:v>
                </c:pt>
                <c:pt idx="12">
                  <c:v>100.96</c:v>
                </c:pt>
                <c:pt idx="13">
                  <c:v>101.25</c:v>
                </c:pt>
                <c:pt idx="14">
                  <c:v>101.18</c:v>
                </c:pt>
                <c:pt idx="15">
                  <c:v>100.44</c:v>
                </c:pt>
                <c:pt idx="16">
                  <c:v>100.95</c:v>
                </c:pt>
                <c:pt idx="17">
                  <c:v>100.95</c:v>
                </c:pt>
                <c:pt idx="18">
                  <c:v>101.37</c:v>
                </c:pt>
                <c:pt idx="19">
                  <c:v>101.22</c:v>
                </c:pt>
                <c:pt idx="20">
                  <c:v>101.05</c:v>
                </c:pt>
                <c:pt idx="21">
                  <c:v>101.09</c:v>
                </c:pt>
                <c:pt idx="22">
                  <c:v>101.13</c:v>
                </c:pt>
                <c:pt idx="23">
                  <c:v>101.12</c:v>
                </c:pt>
                <c:pt idx="24">
                  <c:v>101.78</c:v>
                </c:pt>
                <c:pt idx="25">
                  <c:v>102.2</c:v>
                </c:pt>
                <c:pt idx="26">
                  <c:v>101.54</c:v>
                </c:pt>
                <c:pt idx="27">
                  <c:v>101.64</c:v>
                </c:pt>
                <c:pt idx="28">
                  <c:v>101.81</c:v>
                </c:pt>
                <c:pt idx="29">
                  <c:v>102.07</c:v>
                </c:pt>
                <c:pt idx="30">
                  <c:v>101.85</c:v>
                </c:pt>
                <c:pt idx="31">
                  <c:v>101.25</c:v>
                </c:pt>
                <c:pt idx="32">
                  <c:v>101.31</c:v>
                </c:pt>
                <c:pt idx="33">
                  <c:v>101.7</c:v>
                </c:pt>
                <c:pt idx="34">
                  <c:v>100.74</c:v>
                </c:pt>
                <c:pt idx="35">
                  <c:v>100.36</c:v>
                </c:pt>
                <c:pt idx="36">
                  <c:v>100.3</c:v>
                </c:pt>
                <c:pt idx="37">
                  <c:v>100.41</c:v>
                </c:pt>
                <c:pt idx="38">
                  <c:v>99.813000000000002</c:v>
                </c:pt>
                <c:pt idx="39">
                  <c:v>99.677000000000007</c:v>
                </c:pt>
                <c:pt idx="40">
                  <c:v>99.76</c:v>
                </c:pt>
                <c:pt idx="41">
                  <c:v>99.626999999999995</c:v>
                </c:pt>
                <c:pt idx="42">
                  <c:v>99.165999999999997</c:v>
                </c:pt>
                <c:pt idx="43">
                  <c:v>99.712000000000003</c:v>
                </c:pt>
                <c:pt idx="44">
                  <c:v>99.998000000000005</c:v>
                </c:pt>
                <c:pt idx="45">
                  <c:v>100.41</c:v>
                </c:pt>
                <c:pt idx="46">
                  <c:v>100.35</c:v>
                </c:pt>
                <c:pt idx="47">
                  <c:v>100.54</c:v>
                </c:pt>
                <c:pt idx="48">
                  <c:v>100.54</c:v>
                </c:pt>
                <c:pt idx="49">
                  <c:v>100.56</c:v>
                </c:pt>
                <c:pt idx="50">
                  <c:v>100.67</c:v>
                </c:pt>
                <c:pt idx="51">
                  <c:v>101.18</c:v>
                </c:pt>
                <c:pt idx="52">
                  <c:v>101.02</c:v>
                </c:pt>
                <c:pt idx="53">
                  <c:v>100.71</c:v>
                </c:pt>
                <c:pt idx="54">
                  <c:v>100.78</c:v>
                </c:pt>
                <c:pt idx="55">
                  <c:v>100.49</c:v>
                </c:pt>
                <c:pt idx="56">
                  <c:v>100.51</c:v>
                </c:pt>
                <c:pt idx="57">
                  <c:v>100.29</c:v>
                </c:pt>
                <c:pt idx="58">
                  <c:v>99.498999999999995</c:v>
                </c:pt>
                <c:pt idx="59">
                  <c:v>99.738</c:v>
                </c:pt>
                <c:pt idx="60">
                  <c:v>99.778000000000006</c:v>
                </c:pt>
                <c:pt idx="61">
                  <c:v>99.977000000000004</c:v>
                </c:pt>
                <c:pt idx="62">
                  <c:v>99.091999999999999</c:v>
                </c:pt>
                <c:pt idx="63">
                  <c:v>98.784999999999997</c:v>
                </c:pt>
                <c:pt idx="64">
                  <c:v>99.045000000000002</c:v>
                </c:pt>
                <c:pt idx="65">
                  <c:v>99.075999999999993</c:v>
                </c:pt>
                <c:pt idx="66">
                  <c:v>99.05</c:v>
                </c:pt>
                <c:pt idx="67">
                  <c:v>99.076999999999998</c:v>
                </c:pt>
                <c:pt idx="68">
                  <c:v>98.975999999999999</c:v>
                </c:pt>
                <c:pt idx="69">
                  <c:v>99.209000000000003</c:v>
                </c:pt>
                <c:pt idx="70">
                  <c:v>98.796999999999997</c:v>
                </c:pt>
                <c:pt idx="71">
                  <c:v>98.647999999999996</c:v>
                </c:pt>
                <c:pt idx="72">
                  <c:v>99.06</c:v>
                </c:pt>
                <c:pt idx="73">
                  <c:v>99.658000000000001</c:v>
                </c:pt>
                <c:pt idx="74">
                  <c:v>99.668999999999997</c:v>
                </c:pt>
                <c:pt idx="75">
                  <c:v>99.623000000000005</c:v>
                </c:pt>
                <c:pt idx="76">
                  <c:v>99.251999999999995</c:v>
                </c:pt>
                <c:pt idx="77">
                  <c:v>98.911000000000001</c:v>
                </c:pt>
                <c:pt idx="78">
                  <c:v>98.105000000000004</c:v>
                </c:pt>
                <c:pt idx="79">
                  <c:v>97.575000000000003</c:v>
                </c:pt>
                <c:pt idx="80">
                  <c:v>97.879000000000005</c:v>
                </c:pt>
                <c:pt idx="81">
                  <c:v>97.141999999999996</c:v>
                </c:pt>
                <c:pt idx="82">
                  <c:v>96.983999999999995</c:v>
                </c:pt>
                <c:pt idx="83">
                  <c:v>97.350999999999999</c:v>
                </c:pt>
                <c:pt idx="84">
                  <c:v>97.238</c:v>
                </c:pt>
                <c:pt idx="85">
                  <c:v>97.248000000000005</c:v>
                </c:pt>
                <c:pt idx="86">
                  <c:v>97.441999999999993</c:v>
                </c:pt>
                <c:pt idx="87">
                  <c:v>97.441999999999993</c:v>
                </c:pt>
                <c:pt idx="88">
                  <c:v>97.28</c:v>
                </c:pt>
                <c:pt idx="89">
                  <c:v>96.921999999999997</c:v>
                </c:pt>
                <c:pt idx="90">
                  <c:v>97.197999999999993</c:v>
                </c:pt>
                <c:pt idx="91">
                  <c:v>96.715000000000003</c:v>
                </c:pt>
                <c:pt idx="92">
                  <c:v>96.799000000000007</c:v>
                </c:pt>
                <c:pt idx="93">
                  <c:v>96.635999999999996</c:v>
                </c:pt>
                <c:pt idx="94">
                  <c:v>96.748000000000005</c:v>
                </c:pt>
                <c:pt idx="95">
                  <c:v>96.918000000000006</c:v>
                </c:pt>
                <c:pt idx="96">
                  <c:v>97.274000000000001</c:v>
                </c:pt>
                <c:pt idx="97">
                  <c:v>97.138000000000005</c:v>
                </c:pt>
                <c:pt idx="98">
                  <c:v>96.974999999999994</c:v>
                </c:pt>
                <c:pt idx="99">
                  <c:v>96.938999999999993</c:v>
                </c:pt>
                <c:pt idx="100">
                  <c:v>97.433000000000007</c:v>
                </c:pt>
                <c:pt idx="101">
                  <c:v>97.164000000000001</c:v>
                </c:pt>
                <c:pt idx="102">
                  <c:v>97.548000000000002</c:v>
                </c:pt>
                <c:pt idx="103">
                  <c:v>97.76</c:v>
                </c:pt>
                <c:pt idx="104">
                  <c:v>97.558999999999997</c:v>
                </c:pt>
                <c:pt idx="105">
                  <c:v>97.593000000000004</c:v>
                </c:pt>
                <c:pt idx="106">
                  <c:v>97.263999999999996</c:v>
                </c:pt>
                <c:pt idx="107">
                  <c:v>97.426000000000002</c:v>
                </c:pt>
                <c:pt idx="108">
                  <c:v>96.394000000000005</c:v>
                </c:pt>
                <c:pt idx="109">
                  <c:v>96.01</c:v>
                </c:pt>
                <c:pt idx="110">
                  <c:v>95.628</c:v>
                </c:pt>
                <c:pt idx="111">
                  <c:v>95.628</c:v>
                </c:pt>
                <c:pt idx="112">
                  <c:v>96.218000000000004</c:v>
                </c:pt>
                <c:pt idx="113">
                  <c:v>96.218000000000004</c:v>
                </c:pt>
                <c:pt idx="114">
                  <c:v>96.29</c:v>
                </c:pt>
                <c:pt idx="115">
                  <c:v>95.802000000000007</c:v>
                </c:pt>
                <c:pt idx="116">
                  <c:v>96.007999999999996</c:v>
                </c:pt>
                <c:pt idx="117">
                  <c:v>96.022000000000006</c:v>
                </c:pt>
                <c:pt idx="118">
                  <c:v>95.668999999999997</c:v>
                </c:pt>
                <c:pt idx="119">
                  <c:v>95.760999999999996</c:v>
                </c:pt>
                <c:pt idx="120">
                  <c:v>95.727999999999994</c:v>
                </c:pt>
                <c:pt idx="121">
                  <c:v>95.153000000000006</c:v>
                </c:pt>
                <c:pt idx="122">
                  <c:v>95.128</c:v>
                </c:pt>
                <c:pt idx="123">
                  <c:v>94.603999999999999</c:v>
                </c:pt>
                <c:pt idx="124">
                  <c:v>94.778999999999996</c:v>
                </c:pt>
                <c:pt idx="125">
                  <c:v>94.305999999999997</c:v>
                </c:pt>
                <c:pt idx="126">
                  <c:v>93.858000000000004</c:v>
                </c:pt>
                <c:pt idx="127">
                  <c:v>93.977000000000004</c:v>
                </c:pt>
                <c:pt idx="128">
                  <c:v>94.054000000000002</c:v>
                </c:pt>
                <c:pt idx="129">
                  <c:v>93.671999999999997</c:v>
                </c:pt>
                <c:pt idx="130">
                  <c:v>93.864000000000004</c:v>
                </c:pt>
                <c:pt idx="131">
                  <c:v>93.259</c:v>
                </c:pt>
                <c:pt idx="132">
                  <c:v>92.863</c:v>
                </c:pt>
                <c:pt idx="133">
                  <c:v>93.043000000000006</c:v>
                </c:pt>
                <c:pt idx="134">
                  <c:v>92.835999999999999</c:v>
                </c:pt>
                <c:pt idx="135">
                  <c:v>92.838999999999999</c:v>
                </c:pt>
                <c:pt idx="136">
                  <c:v>93.542000000000002</c:v>
                </c:pt>
                <c:pt idx="137">
                  <c:v>93.432000000000002</c:v>
                </c:pt>
                <c:pt idx="138">
                  <c:v>93.647000000000006</c:v>
                </c:pt>
                <c:pt idx="139">
                  <c:v>93.548000000000002</c:v>
                </c:pt>
                <c:pt idx="140">
                  <c:v>93.400999999999996</c:v>
                </c:pt>
                <c:pt idx="141">
                  <c:v>93.069000000000003</c:v>
                </c:pt>
                <c:pt idx="142">
                  <c:v>93.411000000000001</c:v>
                </c:pt>
                <c:pt idx="143">
                  <c:v>93.852999999999994</c:v>
                </c:pt>
                <c:pt idx="144">
                  <c:v>93.540999999999997</c:v>
                </c:pt>
                <c:pt idx="145">
                  <c:v>93.622</c:v>
                </c:pt>
                <c:pt idx="146">
                  <c:v>93.433999999999997</c:v>
                </c:pt>
                <c:pt idx="147">
                  <c:v>93.094999999999999</c:v>
                </c:pt>
                <c:pt idx="148">
                  <c:v>93.545000000000002</c:v>
                </c:pt>
                <c:pt idx="149">
                  <c:v>93.147000000000006</c:v>
                </c:pt>
                <c:pt idx="150">
                  <c:v>93.277000000000001</c:v>
                </c:pt>
                <c:pt idx="151">
                  <c:v>92.74</c:v>
                </c:pt>
                <c:pt idx="152">
                  <c:v>92.206999999999994</c:v>
                </c:pt>
                <c:pt idx="153">
                  <c:v>92.248999999999995</c:v>
                </c:pt>
                <c:pt idx="154">
                  <c:v>92.884</c:v>
                </c:pt>
                <c:pt idx="155">
                  <c:v>92.668000000000006</c:v>
                </c:pt>
                <c:pt idx="156">
                  <c:v>92.813999999999993</c:v>
                </c:pt>
                <c:pt idx="157">
                  <c:v>92.635000000000005</c:v>
                </c:pt>
                <c:pt idx="158">
                  <c:v>92.251999999999995</c:v>
                </c:pt>
                <c:pt idx="159">
                  <c:v>92.29</c:v>
                </c:pt>
                <c:pt idx="160">
                  <c:v>91.662999999999997</c:v>
                </c:pt>
                <c:pt idx="161">
                  <c:v>91.352000000000004</c:v>
                </c:pt>
                <c:pt idx="162">
                  <c:v>91.875</c:v>
                </c:pt>
                <c:pt idx="163">
                  <c:v>91.882000000000005</c:v>
                </c:pt>
                <c:pt idx="164">
                  <c:v>92.52</c:v>
                </c:pt>
                <c:pt idx="165">
                  <c:v>92.123999999999995</c:v>
                </c:pt>
                <c:pt idx="166">
                  <c:v>91.872</c:v>
                </c:pt>
                <c:pt idx="167">
                  <c:v>92.046999999999997</c:v>
                </c:pt>
                <c:pt idx="168">
                  <c:v>91.793000000000006</c:v>
                </c:pt>
                <c:pt idx="169">
                  <c:v>92.507999999999996</c:v>
                </c:pt>
                <c:pt idx="170">
                  <c:v>92.259</c:v>
                </c:pt>
                <c:pt idx="171">
                  <c:v>92.171000000000006</c:v>
                </c:pt>
                <c:pt idx="172">
                  <c:v>92.647999999999996</c:v>
                </c:pt>
                <c:pt idx="173">
                  <c:v>92.965999999999994</c:v>
                </c:pt>
                <c:pt idx="174">
                  <c:v>93.361000000000004</c:v>
                </c:pt>
                <c:pt idx="175">
                  <c:v>93.084999999999994</c:v>
                </c:pt>
                <c:pt idx="176">
                  <c:v>93.075999999999993</c:v>
                </c:pt>
                <c:pt idx="177">
                  <c:v>93.558999999999997</c:v>
                </c:pt>
                <c:pt idx="178">
                  <c:v>93.569000000000003</c:v>
                </c:pt>
                <c:pt idx="179">
                  <c:v>93.457999999999998</c:v>
                </c:pt>
                <c:pt idx="180">
                  <c:v>93.960999999999999</c:v>
                </c:pt>
                <c:pt idx="181">
                  <c:v>93.8</c:v>
                </c:pt>
                <c:pt idx="182">
                  <c:v>93.674999999999997</c:v>
                </c:pt>
                <c:pt idx="183">
                  <c:v>93.29</c:v>
                </c:pt>
                <c:pt idx="184">
                  <c:v>93.015000000000001</c:v>
                </c:pt>
                <c:pt idx="185">
                  <c:v>93.057000000000002</c:v>
                </c:pt>
                <c:pt idx="186">
                  <c:v>93.090999999999994</c:v>
                </c:pt>
                <c:pt idx="187">
                  <c:v>93.311999999999998</c:v>
                </c:pt>
                <c:pt idx="188">
                  <c:v>93.486000000000004</c:v>
                </c:pt>
                <c:pt idx="189">
                  <c:v>93.363</c:v>
                </c:pt>
                <c:pt idx="190">
                  <c:v>93.266000000000005</c:v>
                </c:pt>
                <c:pt idx="191">
                  <c:v>93.700999999999993</c:v>
                </c:pt>
                <c:pt idx="192">
                  <c:v>93.936000000000007</c:v>
                </c:pt>
                <c:pt idx="193">
                  <c:v>93.772000000000006</c:v>
                </c:pt>
                <c:pt idx="194">
                  <c:v>93.710999999999999</c:v>
                </c:pt>
                <c:pt idx="195">
                  <c:v>94.611999999999995</c:v>
                </c:pt>
                <c:pt idx="196">
                  <c:v>94.915999999999997</c:v>
                </c:pt>
                <c:pt idx="197">
                  <c:v>94.56</c:v>
                </c:pt>
                <c:pt idx="198">
                  <c:v>94.552000000000007</c:v>
                </c:pt>
                <c:pt idx="199">
                  <c:v>94.814999999999998</c:v>
                </c:pt>
                <c:pt idx="200">
                  <c:v>94.685000000000002</c:v>
                </c:pt>
                <c:pt idx="201">
                  <c:v>94.941000000000003</c:v>
                </c:pt>
                <c:pt idx="202">
                  <c:v>94.757000000000005</c:v>
                </c:pt>
                <c:pt idx="203">
                  <c:v>94.912999999999997</c:v>
                </c:pt>
                <c:pt idx="204">
                  <c:v>94.866</c:v>
                </c:pt>
                <c:pt idx="205">
                  <c:v>94.444000000000003</c:v>
                </c:pt>
                <c:pt idx="206">
                  <c:v>94.391000000000005</c:v>
                </c:pt>
                <c:pt idx="207">
                  <c:v>94.49</c:v>
                </c:pt>
                <c:pt idx="208">
                  <c:v>93.826999999999998</c:v>
                </c:pt>
                <c:pt idx="209">
                  <c:v>93.813000000000002</c:v>
                </c:pt>
                <c:pt idx="210">
                  <c:v>93.932000000000002</c:v>
                </c:pt>
                <c:pt idx="211">
                  <c:v>93.662000000000006</c:v>
                </c:pt>
                <c:pt idx="212">
                  <c:v>94.08</c:v>
                </c:pt>
                <c:pt idx="213">
                  <c:v>93.951999999999998</c:v>
                </c:pt>
                <c:pt idx="214">
                  <c:v>93.22</c:v>
                </c:pt>
                <c:pt idx="215">
                  <c:v>93.22</c:v>
                </c:pt>
                <c:pt idx="216">
                  <c:v>92.781999999999996</c:v>
                </c:pt>
                <c:pt idx="217">
                  <c:v>92.903999999999996</c:v>
                </c:pt>
                <c:pt idx="218">
                  <c:v>93.27</c:v>
                </c:pt>
                <c:pt idx="219">
                  <c:v>93.164000000000001</c:v>
                </c:pt>
                <c:pt idx="220">
                  <c:v>93.046999999999997</c:v>
                </c:pt>
                <c:pt idx="221">
                  <c:v>92.885000000000005</c:v>
                </c:pt>
                <c:pt idx="222">
                  <c:v>93.188000000000002</c:v>
                </c:pt>
                <c:pt idx="223">
                  <c:v>93.379000000000005</c:v>
                </c:pt>
                <c:pt idx="224">
                  <c:v>93.61</c:v>
                </c:pt>
                <c:pt idx="225">
                  <c:v>93.795000000000002</c:v>
                </c:pt>
                <c:pt idx="226">
                  <c:v>93.900999999999996</c:v>
                </c:pt>
                <c:pt idx="227">
                  <c:v>93.866</c:v>
                </c:pt>
                <c:pt idx="228">
                  <c:v>94.100999999999999</c:v>
                </c:pt>
                <c:pt idx="229">
                  <c:v>93.429000000000002</c:v>
                </c:pt>
                <c:pt idx="230">
                  <c:v>93.489000000000004</c:v>
                </c:pt>
                <c:pt idx="231">
                  <c:v>93.932000000000002</c:v>
                </c:pt>
                <c:pt idx="232">
                  <c:v>93.694999999999993</c:v>
                </c:pt>
                <c:pt idx="233">
                  <c:v>93.441000000000003</c:v>
                </c:pt>
                <c:pt idx="234">
                  <c:v>93.313000000000002</c:v>
                </c:pt>
                <c:pt idx="235">
                  <c:v>93.278000000000006</c:v>
                </c:pt>
                <c:pt idx="236">
                  <c:v>93.346999999999994</c:v>
                </c:pt>
                <c:pt idx="237">
                  <c:v>93.266999999999996</c:v>
                </c:pt>
                <c:pt idx="238">
                  <c:v>93.257000000000005</c:v>
                </c:pt>
                <c:pt idx="239">
                  <c:v>93.025000000000006</c:v>
                </c:pt>
                <c:pt idx="240">
                  <c:v>92.602000000000004</c:v>
                </c:pt>
                <c:pt idx="241">
                  <c:v>92.123999999999995</c:v>
                </c:pt>
                <c:pt idx="242">
                  <c:v>92.24</c:v>
                </c:pt>
                <c:pt idx="243">
                  <c:v>91.872</c:v>
                </c:pt>
                <c:pt idx="244">
                  <c:v>92.162000000000006</c:v>
                </c:pt>
                <c:pt idx="245">
                  <c:v>91.852999999999994</c:v>
                </c:pt>
                <c:pt idx="246">
                  <c:v>91.948999999999998</c:v>
                </c:pt>
                <c:pt idx="247">
                  <c:v>92.358000000000004</c:v>
                </c:pt>
                <c:pt idx="248">
                  <c:v>92.528000000000006</c:v>
                </c:pt>
                <c:pt idx="249">
                  <c:v>92.331999999999994</c:v>
                </c:pt>
                <c:pt idx="250">
                  <c:v>91.852000000000004</c:v>
                </c:pt>
                <c:pt idx="251">
                  <c:v>90.974000000000004</c:v>
                </c:pt>
                <c:pt idx="252">
                  <c:v>90.974000000000004</c:v>
                </c:pt>
                <c:pt idx="253">
                  <c:v>90.393000000000001</c:v>
                </c:pt>
                <c:pt idx="254">
                  <c:v>90.540999999999997</c:v>
                </c:pt>
                <c:pt idx="255">
                  <c:v>90.498000000000005</c:v>
                </c:pt>
                <c:pt idx="256">
                  <c:v>90.572000000000003</c:v>
                </c:pt>
                <c:pt idx="257">
                  <c:v>90.400999999999996</c:v>
                </c:pt>
                <c:pt idx="258">
                  <c:v>90.123999999999995</c:v>
                </c:pt>
                <c:pt idx="259">
                  <c:v>89.206000000000003</c:v>
                </c:pt>
                <c:pt idx="260">
                  <c:v>89.391000000000005</c:v>
                </c:pt>
                <c:pt idx="261">
                  <c:v>89.066999999999993</c:v>
                </c:pt>
                <c:pt idx="262">
                  <c:v>89.308000000000007</c:v>
                </c:pt>
                <c:pt idx="263">
                  <c:v>89.16</c:v>
                </c:pt>
                <c:pt idx="264">
                  <c:v>89.132999999999996</c:v>
                </c:pt>
                <c:pt idx="265">
                  <c:v>88.671000000000006</c:v>
                </c:pt>
                <c:pt idx="266">
                  <c:v>89.194999999999993</c:v>
                </c:pt>
                <c:pt idx="267">
                  <c:v>89.554000000000002</c:v>
                </c:pt>
                <c:pt idx="268">
                  <c:v>89.584999999999994</c:v>
                </c:pt>
                <c:pt idx="269">
                  <c:v>90.254999999999995</c:v>
                </c:pt>
                <c:pt idx="270">
                  <c:v>90.228999999999999</c:v>
                </c:pt>
                <c:pt idx="271">
                  <c:v>90.441999999999993</c:v>
                </c:pt>
                <c:pt idx="272">
                  <c:v>90.207999999999998</c:v>
                </c:pt>
                <c:pt idx="273">
                  <c:v>89.703000000000003</c:v>
                </c:pt>
                <c:pt idx="274">
                  <c:v>89.120999999999995</c:v>
                </c:pt>
                <c:pt idx="275">
                  <c:v>88.593000000000004</c:v>
                </c:pt>
                <c:pt idx="276">
                  <c:v>89.1</c:v>
                </c:pt>
                <c:pt idx="277">
                  <c:v>89.1</c:v>
                </c:pt>
                <c:pt idx="278">
                  <c:v>89.715999999999994</c:v>
                </c:pt>
                <c:pt idx="279">
                  <c:v>90</c:v>
                </c:pt>
                <c:pt idx="280">
                  <c:v>89.736000000000004</c:v>
                </c:pt>
                <c:pt idx="281">
                  <c:v>89.882999999999996</c:v>
                </c:pt>
                <c:pt idx="282">
                  <c:v>89.852999999999994</c:v>
                </c:pt>
                <c:pt idx="283">
                  <c:v>90.355000000000004</c:v>
                </c:pt>
                <c:pt idx="284">
                  <c:v>90.613</c:v>
                </c:pt>
                <c:pt idx="285">
                  <c:v>90.323999999999998</c:v>
                </c:pt>
                <c:pt idx="286">
                  <c:v>89.935000000000002</c:v>
                </c:pt>
                <c:pt idx="287">
                  <c:v>90.08</c:v>
                </c:pt>
                <c:pt idx="288">
                  <c:v>89.617999999999995</c:v>
                </c:pt>
                <c:pt idx="289">
                  <c:v>89.637</c:v>
                </c:pt>
                <c:pt idx="290">
                  <c:v>90.179000000000002</c:v>
                </c:pt>
                <c:pt idx="291">
                  <c:v>90.093000000000004</c:v>
                </c:pt>
                <c:pt idx="292">
                  <c:v>89.894999999999996</c:v>
                </c:pt>
                <c:pt idx="293">
                  <c:v>89.664000000000001</c:v>
                </c:pt>
                <c:pt idx="294">
                  <c:v>89.703999999999994</c:v>
                </c:pt>
                <c:pt idx="295">
                  <c:v>90.138999999999996</c:v>
                </c:pt>
                <c:pt idx="296">
                  <c:v>90.233000000000004</c:v>
                </c:pt>
                <c:pt idx="297">
                  <c:v>89.765000000000001</c:v>
                </c:pt>
                <c:pt idx="298">
                  <c:v>90.370999999999995</c:v>
                </c:pt>
                <c:pt idx="299">
                  <c:v>89.783000000000001</c:v>
                </c:pt>
                <c:pt idx="300">
                  <c:v>89.856999999999999</c:v>
                </c:pt>
                <c:pt idx="301">
                  <c:v>89.436000000000007</c:v>
                </c:pt>
                <c:pt idx="302">
                  <c:v>89.027000000000001</c:v>
                </c:pt>
                <c:pt idx="303">
                  <c:v>89.372</c:v>
                </c:pt>
                <c:pt idx="304">
                  <c:v>90.058000000000007</c:v>
                </c:pt>
                <c:pt idx="305">
                  <c:v>90.150999999999996</c:v>
                </c:pt>
                <c:pt idx="306">
                  <c:v>89.974000000000004</c:v>
                </c:pt>
                <c:pt idx="307">
                  <c:v>90.052000000000007</c:v>
                </c:pt>
                <c:pt idx="308">
                  <c:v>90.2</c:v>
                </c:pt>
                <c:pt idx="309">
                  <c:v>90.141999999999996</c:v>
                </c:pt>
                <c:pt idx="310">
                  <c:v>90.46</c:v>
                </c:pt>
                <c:pt idx="311">
                  <c:v>90.108000000000004</c:v>
                </c:pt>
                <c:pt idx="312">
                  <c:v>89.837999999999994</c:v>
                </c:pt>
                <c:pt idx="313">
                  <c:v>89.587000000000003</c:v>
                </c:pt>
                <c:pt idx="314">
                  <c:v>89.567999999999998</c:v>
                </c:pt>
                <c:pt idx="315">
                  <c:v>89.751000000000005</c:v>
                </c:pt>
                <c:pt idx="316">
                  <c:v>89.8</c:v>
                </c:pt>
                <c:pt idx="317">
                  <c:v>89.424999999999997</c:v>
                </c:pt>
                <c:pt idx="318">
                  <c:v>89.516000000000005</c:v>
                </c:pt>
                <c:pt idx="319">
                  <c:v>89.623000000000005</c:v>
                </c:pt>
                <c:pt idx="320">
                  <c:v>89.94</c:v>
                </c:pt>
                <c:pt idx="321">
                  <c:v>90.316000000000003</c:v>
                </c:pt>
                <c:pt idx="322">
                  <c:v>90.945999999999998</c:v>
                </c:pt>
                <c:pt idx="323">
                  <c:v>90.766000000000005</c:v>
                </c:pt>
                <c:pt idx="324">
                  <c:v>91.171999999999997</c:v>
                </c:pt>
                <c:pt idx="325">
                  <c:v>91.561000000000007</c:v>
                </c:pt>
                <c:pt idx="326">
                  <c:v>91.542000000000002</c:v>
                </c:pt>
                <c:pt idx="327">
                  <c:v>91.840999999999994</c:v>
                </c:pt>
                <c:pt idx="328">
                  <c:v>92.448999999999998</c:v>
                </c:pt>
                <c:pt idx="329">
                  <c:v>92.512</c:v>
                </c:pt>
                <c:pt idx="330">
                  <c:v>92.414000000000001</c:v>
                </c:pt>
                <c:pt idx="331">
                  <c:v>92.566000000000003</c:v>
                </c:pt>
                <c:pt idx="332">
                  <c:v>92.748999999999995</c:v>
                </c:pt>
                <c:pt idx="333">
                  <c:v>93.12</c:v>
                </c:pt>
                <c:pt idx="334">
                  <c:v>93.04</c:v>
                </c:pt>
                <c:pt idx="335">
                  <c:v>92.65</c:v>
                </c:pt>
                <c:pt idx="336">
                  <c:v>92.537000000000006</c:v>
                </c:pt>
                <c:pt idx="337">
                  <c:v>92.587000000000003</c:v>
                </c:pt>
                <c:pt idx="338">
                  <c:v>93.218999999999994</c:v>
                </c:pt>
                <c:pt idx="339">
                  <c:v>93.391999999999996</c:v>
                </c:pt>
                <c:pt idx="340">
                  <c:v>93.468999999999994</c:v>
                </c:pt>
                <c:pt idx="341">
                  <c:v>93.637</c:v>
                </c:pt>
                <c:pt idx="342">
                  <c:v>93.677000000000007</c:v>
                </c:pt>
                <c:pt idx="343">
                  <c:v>93.608999999999995</c:v>
                </c:pt>
                <c:pt idx="344">
                  <c:v>94.003</c:v>
                </c:pt>
                <c:pt idx="345">
                  <c:v>93.775000000000006</c:v>
                </c:pt>
                <c:pt idx="346">
                  <c:v>94.253</c:v>
                </c:pt>
                <c:pt idx="347">
                  <c:v>94.418000000000006</c:v>
                </c:pt>
                <c:pt idx="348">
                  <c:v>94.82</c:v>
                </c:pt>
                <c:pt idx="349">
                  <c:v>94.069000000000003</c:v>
                </c:pt>
                <c:pt idx="350">
                  <c:v>93.978999999999999</c:v>
                </c:pt>
                <c:pt idx="351">
                  <c:v>94.156000000000006</c:v>
                </c:pt>
                <c:pt idx="352">
                  <c:v>94.037999999999997</c:v>
                </c:pt>
                <c:pt idx="353">
                  <c:v>93.876000000000005</c:v>
                </c:pt>
                <c:pt idx="354">
                  <c:v>93.614000000000004</c:v>
                </c:pt>
                <c:pt idx="355">
                  <c:v>93.435000000000002</c:v>
                </c:pt>
                <c:pt idx="356">
                  <c:v>93.534999999999997</c:v>
                </c:pt>
                <c:pt idx="357">
                  <c:v>93.608000000000004</c:v>
                </c:pt>
                <c:pt idx="358">
                  <c:v>93.817999999999998</c:v>
                </c:pt>
                <c:pt idx="359">
                  <c:v>93.543999999999997</c:v>
                </c:pt>
                <c:pt idx="360">
                  <c:v>94.879000000000005</c:v>
                </c:pt>
                <c:pt idx="361">
                  <c:v>94.787999999999997</c:v>
                </c:pt>
                <c:pt idx="362">
                  <c:v>94.756</c:v>
                </c:pt>
                <c:pt idx="363">
                  <c:v>95.013000000000005</c:v>
                </c:pt>
                <c:pt idx="364">
                  <c:v>95.123999999999995</c:v>
                </c:pt>
                <c:pt idx="365">
                  <c:v>94.861999999999995</c:v>
                </c:pt>
                <c:pt idx="366">
                  <c:v>94.52</c:v>
                </c:pt>
                <c:pt idx="367">
                  <c:v>94.289000000000001</c:v>
                </c:pt>
                <c:pt idx="368">
                  <c:v>94.676000000000002</c:v>
                </c:pt>
                <c:pt idx="369">
                  <c:v>95.29</c:v>
                </c:pt>
                <c:pt idx="370">
                  <c:v>95.311999999999998</c:v>
                </c:pt>
                <c:pt idx="371">
                  <c:v>94.47</c:v>
                </c:pt>
                <c:pt idx="372">
                  <c:v>94.870999999999995</c:v>
                </c:pt>
                <c:pt idx="373">
                  <c:v>94.590999999999994</c:v>
                </c:pt>
                <c:pt idx="374">
                  <c:v>94.531000000000006</c:v>
                </c:pt>
                <c:pt idx="375">
                  <c:v>94.394999999999996</c:v>
                </c:pt>
                <c:pt idx="376">
                  <c:v>93.962999999999994</c:v>
                </c:pt>
                <c:pt idx="377">
                  <c:v>94.076999999999998</c:v>
                </c:pt>
                <c:pt idx="378">
                  <c:v>94.158000000000001</c:v>
                </c:pt>
                <c:pt idx="379">
                  <c:v>94.718999999999994</c:v>
                </c:pt>
                <c:pt idx="380">
                  <c:v>94.826999999999998</c:v>
                </c:pt>
                <c:pt idx="381">
                  <c:v>94.677000000000007</c:v>
                </c:pt>
                <c:pt idx="382">
                  <c:v>94.510999999999996</c:v>
                </c:pt>
                <c:pt idx="383">
                  <c:v>94.984999999999999</c:v>
                </c:pt>
                <c:pt idx="384">
                  <c:v>95.084999999999994</c:v>
                </c:pt>
                <c:pt idx="385">
                  <c:v>95.164000000000001</c:v>
                </c:pt>
                <c:pt idx="386">
                  <c:v>94.475999999999999</c:v>
                </c:pt>
                <c:pt idx="387">
                  <c:v>94.632000000000005</c:v>
                </c:pt>
                <c:pt idx="388">
                  <c:v>94.613</c:v>
                </c:pt>
                <c:pt idx="389">
                  <c:v>94.233000000000004</c:v>
                </c:pt>
                <c:pt idx="390">
                  <c:v>94.784999999999997</c:v>
                </c:pt>
                <c:pt idx="391">
                  <c:v>94.668999999999997</c:v>
                </c:pt>
                <c:pt idx="392">
                  <c:v>94.347999999999999</c:v>
                </c:pt>
                <c:pt idx="393">
                  <c:v>94.554000000000002</c:v>
                </c:pt>
                <c:pt idx="394">
                  <c:v>94.661000000000001</c:v>
                </c:pt>
                <c:pt idx="395">
                  <c:v>95.17</c:v>
                </c:pt>
                <c:pt idx="396">
                  <c:v>95.161000000000001</c:v>
                </c:pt>
                <c:pt idx="397">
                  <c:v>95.358000000000004</c:v>
                </c:pt>
                <c:pt idx="398">
                  <c:v>95.186000000000007</c:v>
                </c:pt>
                <c:pt idx="399">
                  <c:v>95.091999999999999</c:v>
                </c:pt>
                <c:pt idx="400">
                  <c:v>95.504000000000005</c:v>
                </c:pt>
                <c:pt idx="401">
                  <c:v>96.356999999999999</c:v>
                </c:pt>
                <c:pt idx="402">
                  <c:v>96.391000000000005</c:v>
                </c:pt>
                <c:pt idx="403">
                  <c:v>96.730999999999995</c:v>
                </c:pt>
                <c:pt idx="404">
                  <c:v>96.695999999999998</c:v>
                </c:pt>
                <c:pt idx="405">
                  <c:v>96.644999999999996</c:v>
                </c:pt>
                <c:pt idx="406">
                  <c:v>96.100999999999999</c:v>
                </c:pt>
                <c:pt idx="407">
                  <c:v>95.9</c:v>
                </c:pt>
                <c:pt idx="408">
                  <c:v>95.256</c:v>
                </c:pt>
                <c:pt idx="409">
                  <c:v>95.146000000000001</c:v>
                </c:pt>
                <c:pt idx="410">
                  <c:v>95.665999999999997</c:v>
                </c:pt>
                <c:pt idx="411">
                  <c:v>95.146000000000001</c:v>
                </c:pt>
                <c:pt idx="412">
                  <c:v>94.778999999999996</c:v>
                </c:pt>
                <c:pt idx="413">
                  <c:v>94.72</c:v>
                </c:pt>
                <c:pt idx="414">
                  <c:v>94.6</c:v>
                </c:pt>
                <c:pt idx="415">
                  <c:v>94.722999999999999</c:v>
                </c:pt>
                <c:pt idx="416">
                  <c:v>95.14</c:v>
                </c:pt>
                <c:pt idx="417">
                  <c:v>95.14</c:v>
                </c:pt>
                <c:pt idx="418">
                  <c:v>95.438999999999993</c:v>
                </c:pt>
                <c:pt idx="419">
                  <c:v>95.183999999999997</c:v>
                </c:pt>
                <c:pt idx="420">
                  <c:v>95.021000000000001</c:v>
                </c:pt>
                <c:pt idx="421">
                  <c:v>95.364999999999995</c:v>
                </c:pt>
                <c:pt idx="422">
                  <c:v>95.15</c:v>
                </c:pt>
                <c:pt idx="423">
                  <c:v>95.248999999999995</c:v>
                </c:pt>
                <c:pt idx="424">
                  <c:v>94.799000000000007</c:v>
                </c:pt>
                <c:pt idx="425">
                  <c:v>94.518000000000001</c:v>
                </c:pt>
                <c:pt idx="426">
                  <c:v>94.927000000000007</c:v>
                </c:pt>
                <c:pt idx="427">
                  <c:v>94.495999999999995</c:v>
                </c:pt>
                <c:pt idx="428">
                  <c:v>94.64</c:v>
                </c:pt>
                <c:pt idx="429">
                  <c:v>94.537000000000006</c:v>
                </c:pt>
                <c:pt idx="430">
                  <c:v>93.912000000000006</c:v>
                </c:pt>
                <c:pt idx="431">
                  <c:v>94.22</c:v>
                </c:pt>
                <c:pt idx="432">
                  <c:v>94.185000000000002</c:v>
                </c:pt>
                <c:pt idx="433">
                  <c:v>94.132999999999996</c:v>
                </c:pt>
                <c:pt idx="434">
                  <c:v>94.192999999999998</c:v>
                </c:pt>
                <c:pt idx="435">
                  <c:v>94.894000000000005</c:v>
                </c:pt>
                <c:pt idx="436">
                  <c:v>95.132000000000005</c:v>
                </c:pt>
                <c:pt idx="437">
                  <c:v>95.298000000000002</c:v>
                </c:pt>
                <c:pt idx="438">
                  <c:v>95.507000000000005</c:v>
                </c:pt>
                <c:pt idx="439">
                  <c:v>95.762</c:v>
                </c:pt>
                <c:pt idx="440">
                  <c:v>95.751000000000005</c:v>
                </c:pt>
                <c:pt idx="441">
                  <c:v>95.623999999999995</c:v>
                </c:pt>
                <c:pt idx="442">
                  <c:v>95.760999999999996</c:v>
                </c:pt>
                <c:pt idx="443">
                  <c:v>95.668000000000006</c:v>
                </c:pt>
                <c:pt idx="444">
                  <c:v>95.507999999999996</c:v>
                </c:pt>
                <c:pt idx="445">
                  <c:v>95.016999999999996</c:v>
                </c:pt>
                <c:pt idx="446">
                  <c:v>95.221000000000004</c:v>
                </c:pt>
                <c:pt idx="447">
                  <c:v>95.058999999999997</c:v>
                </c:pt>
                <c:pt idx="448">
                  <c:v>95.048000000000002</c:v>
                </c:pt>
                <c:pt idx="449">
                  <c:v>95.575000000000003</c:v>
                </c:pt>
                <c:pt idx="450">
                  <c:v>95.9</c:v>
                </c:pt>
                <c:pt idx="451">
                  <c:v>95.712999999999994</c:v>
                </c:pt>
                <c:pt idx="452">
                  <c:v>96.013000000000005</c:v>
                </c:pt>
                <c:pt idx="453">
                  <c:v>95.960999999999999</c:v>
                </c:pt>
                <c:pt idx="454">
                  <c:v>96.433999999999997</c:v>
                </c:pt>
                <c:pt idx="455">
                  <c:v>96.679000000000002</c:v>
                </c:pt>
                <c:pt idx="456">
                  <c:v>96.358999999999995</c:v>
                </c:pt>
                <c:pt idx="457">
                  <c:v>96.578999999999994</c:v>
                </c:pt>
                <c:pt idx="458">
                  <c:v>97.010999999999996</c:v>
                </c:pt>
                <c:pt idx="459">
                  <c:v>97.126999999999995</c:v>
                </c:pt>
                <c:pt idx="460">
                  <c:v>96.277000000000001</c:v>
                </c:pt>
                <c:pt idx="461">
                  <c:v>96.542000000000002</c:v>
                </c:pt>
                <c:pt idx="462">
                  <c:v>96.278999999999996</c:v>
                </c:pt>
                <c:pt idx="463">
                  <c:v>96.316999999999993</c:v>
                </c:pt>
                <c:pt idx="464">
                  <c:v>95.997</c:v>
                </c:pt>
                <c:pt idx="465">
                  <c:v>96.724000000000004</c:v>
                </c:pt>
                <c:pt idx="466">
                  <c:v>96.905000000000001</c:v>
                </c:pt>
                <c:pt idx="467">
                  <c:v>97.542000000000002</c:v>
                </c:pt>
                <c:pt idx="468">
                  <c:v>97.302999999999997</c:v>
                </c:pt>
                <c:pt idx="469">
                  <c:v>96.802999999999997</c:v>
                </c:pt>
                <c:pt idx="470">
                  <c:v>96.927000000000007</c:v>
                </c:pt>
                <c:pt idx="471">
                  <c:v>96.465000000000003</c:v>
                </c:pt>
                <c:pt idx="472">
                  <c:v>96.192999999999998</c:v>
                </c:pt>
                <c:pt idx="473">
                  <c:v>96.697999999999993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A1-422B-A492-ABCD7FB26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718496"/>
        <c:axId val="397696656"/>
      </c:lineChart>
      <c:lineChart>
        <c:grouping val="standard"/>
        <c:varyColors val="0"/>
        <c:ser>
          <c:idx val="0"/>
          <c:order val="0"/>
          <c:tx>
            <c:v>Popularidad Trump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Hoja1!$B$15:$B$467</c:f>
              <c:numCache>
                <c:formatCode>m/d/yyyy</c:formatCode>
                <c:ptCount val="453"/>
                <c:pt idx="0">
                  <c:v>42761</c:v>
                </c:pt>
                <c:pt idx="1">
                  <c:v>42762</c:v>
                </c:pt>
                <c:pt idx="2">
                  <c:v>42765</c:v>
                </c:pt>
                <c:pt idx="3">
                  <c:v>42766</c:v>
                </c:pt>
                <c:pt idx="4">
                  <c:v>42767</c:v>
                </c:pt>
                <c:pt idx="5">
                  <c:v>42768</c:v>
                </c:pt>
                <c:pt idx="6">
                  <c:v>42769</c:v>
                </c:pt>
                <c:pt idx="7">
                  <c:v>42772</c:v>
                </c:pt>
                <c:pt idx="8">
                  <c:v>42773</c:v>
                </c:pt>
                <c:pt idx="9">
                  <c:v>42774</c:v>
                </c:pt>
                <c:pt idx="10">
                  <c:v>42775</c:v>
                </c:pt>
                <c:pt idx="11">
                  <c:v>42776</c:v>
                </c:pt>
                <c:pt idx="12">
                  <c:v>42779</c:v>
                </c:pt>
                <c:pt idx="13">
                  <c:v>42780</c:v>
                </c:pt>
                <c:pt idx="14">
                  <c:v>42781</c:v>
                </c:pt>
                <c:pt idx="15">
                  <c:v>42782</c:v>
                </c:pt>
                <c:pt idx="16">
                  <c:v>42783</c:v>
                </c:pt>
                <c:pt idx="17">
                  <c:v>42786</c:v>
                </c:pt>
                <c:pt idx="18">
                  <c:v>42787</c:v>
                </c:pt>
                <c:pt idx="19">
                  <c:v>42788</c:v>
                </c:pt>
                <c:pt idx="20">
                  <c:v>42789</c:v>
                </c:pt>
                <c:pt idx="21">
                  <c:v>42790</c:v>
                </c:pt>
                <c:pt idx="22">
                  <c:v>42793</c:v>
                </c:pt>
                <c:pt idx="23">
                  <c:v>42794</c:v>
                </c:pt>
                <c:pt idx="24">
                  <c:v>42795</c:v>
                </c:pt>
                <c:pt idx="25">
                  <c:v>42796</c:v>
                </c:pt>
                <c:pt idx="26">
                  <c:v>42797</c:v>
                </c:pt>
                <c:pt idx="27">
                  <c:v>42800</c:v>
                </c:pt>
                <c:pt idx="28">
                  <c:v>42801</c:v>
                </c:pt>
                <c:pt idx="29">
                  <c:v>42802</c:v>
                </c:pt>
                <c:pt idx="30">
                  <c:v>42803</c:v>
                </c:pt>
                <c:pt idx="31">
                  <c:v>42804</c:v>
                </c:pt>
                <c:pt idx="32">
                  <c:v>42807</c:v>
                </c:pt>
                <c:pt idx="33">
                  <c:v>42808</c:v>
                </c:pt>
                <c:pt idx="34">
                  <c:v>42809</c:v>
                </c:pt>
                <c:pt idx="35">
                  <c:v>42810</c:v>
                </c:pt>
                <c:pt idx="36">
                  <c:v>42811</c:v>
                </c:pt>
                <c:pt idx="37">
                  <c:v>42814</c:v>
                </c:pt>
                <c:pt idx="38">
                  <c:v>42815</c:v>
                </c:pt>
                <c:pt idx="39">
                  <c:v>42816</c:v>
                </c:pt>
                <c:pt idx="40">
                  <c:v>42817</c:v>
                </c:pt>
                <c:pt idx="41">
                  <c:v>42818</c:v>
                </c:pt>
                <c:pt idx="42">
                  <c:v>42821</c:v>
                </c:pt>
                <c:pt idx="43">
                  <c:v>42822</c:v>
                </c:pt>
                <c:pt idx="44">
                  <c:v>42823</c:v>
                </c:pt>
                <c:pt idx="45">
                  <c:v>42824</c:v>
                </c:pt>
                <c:pt idx="46">
                  <c:v>42825</c:v>
                </c:pt>
                <c:pt idx="47">
                  <c:v>42828</c:v>
                </c:pt>
                <c:pt idx="48">
                  <c:v>42829</c:v>
                </c:pt>
                <c:pt idx="49">
                  <c:v>42830</c:v>
                </c:pt>
                <c:pt idx="50">
                  <c:v>42831</c:v>
                </c:pt>
                <c:pt idx="51">
                  <c:v>42832</c:v>
                </c:pt>
                <c:pt idx="52">
                  <c:v>42835</c:v>
                </c:pt>
                <c:pt idx="53">
                  <c:v>42836</c:v>
                </c:pt>
                <c:pt idx="54">
                  <c:v>42837</c:v>
                </c:pt>
                <c:pt idx="55">
                  <c:v>42838</c:v>
                </c:pt>
                <c:pt idx="56">
                  <c:v>42839</c:v>
                </c:pt>
                <c:pt idx="57">
                  <c:v>42842</c:v>
                </c:pt>
                <c:pt idx="58">
                  <c:v>42843</c:v>
                </c:pt>
                <c:pt idx="59">
                  <c:v>42844</c:v>
                </c:pt>
                <c:pt idx="60">
                  <c:v>42845</c:v>
                </c:pt>
                <c:pt idx="61">
                  <c:v>42846</c:v>
                </c:pt>
                <c:pt idx="62">
                  <c:v>42849</c:v>
                </c:pt>
                <c:pt idx="63">
                  <c:v>42850</c:v>
                </c:pt>
                <c:pt idx="64">
                  <c:v>42851</c:v>
                </c:pt>
                <c:pt idx="65">
                  <c:v>42852</c:v>
                </c:pt>
                <c:pt idx="66">
                  <c:v>42853</c:v>
                </c:pt>
                <c:pt idx="67">
                  <c:v>42856</c:v>
                </c:pt>
                <c:pt idx="68">
                  <c:v>42857</c:v>
                </c:pt>
                <c:pt idx="69">
                  <c:v>42858</c:v>
                </c:pt>
                <c:pt idx="70">
                  <c:v>42859</c:v>
                </c:pt>
                <c:pt idx="71">
                  <c:v>42860</c:v>
                </c:pt>
                <c:pt idx="72">
                  <c:v>42863</c:v>
                </c:pt>
                <c:pt idx="73">
                  <c:v>42864</c:v>
                </c:pt>
                <c:pt idx="74">
                  <c:v>42865</c:v>
                </c:pt>
                <c:pt idx="75">
                  <c:v>42866</c:v>
                </c:pt>
                <c:pt idx="76">
                  <c:v>42867</c:v>
                </c:pt>
                <c:pt idx="77">
                  <c:v>42870</c:v>
                </c:pt>
                <c:pt idx="78">
                  <c:v>42871</c:v>
                </c:pt>
                <c:pt idx="79">
                  <c:v>42872</c:v>
                </c:pt>
                <c:pt idx="80">
                  <c:v>42873</c:v>
                </c:pt>
                <c:pt idx="81">
                  <c:v>42874</c:v>
                </c:pt>
                <c:pt idx="82">
                  <c:v>42877</c:v>
                </c:pt>
                <c:pt idx="83">
                  <c:v>42878</c:v>
                </c:pt>
                <c:pt idx="84">
                  <c:v>42879</c:v>
                </c:pt>
                <c:pt idx="85">
                  <c:v>42880</c:v>
                </c:pt>
                <c:pt idx="86">
                  <c:v>42881</c:v>
                </c:pt>
                <c:pt idx="87">
                  <c:v>42884</c:v>
                </c:pt>
                <c:pt idx="88">
                  <c:v>42885</c:v>
                </c:pt>
                <c:pt idx="89">
                  <c:v>42886</c:v>
                </c:pt>
                <c:pt idx="90">
                  <c:v>42887</c:v>
                </c:pt>
                <c:pt idx="91">
                  <c:v>42888</c:v>
                </c:pt>
                <c:pt idx="92">
                  <c:v>42891</c:v>
                </c:pt>
                <c:pt idx="93">
                  <c:v>42892</c:v>
                </c:pt>
                <c:pt idx="94">
                  <c:v>42893</c:v>
                </c:pt>
                <c:pt idx="95">
                  <c:v>42894</c:v>
                </c:pt>
                <c:pt idx="96">
                  <c:v>42895</c:v>
                </c:pt>
                <c:pt idx="97">
                  <c:v>42898</c:v>
                </c:pt>
                <c:pt idx="98">
                  <c:v>42899</c:v>
                </c:pt>
                <c:pt idx="99">
                  <c:v>42900</c:v>
                </c:pt>
                <c:pt idx="100">
                  <c:v>42901</c:v>
                </c:pt>
                <c:pt idx="101">
                  <c:v>42902</c:v>
                </c:pt>
                <c:pt idx="102">
                  <c:v>42905</c:v>
                </c:pt>
                <c:pt idx="103">
                  <c:v>42906</c:v>
                </c:pt>
                <c:pt idx="104">
                  <c:v>42907</c:v>
                </c:pt>
                <c:pt idx="105">
                  <c:v>42908</c:v>
                </c:pt>
                <c:pt idx="106">
                  <c:v>42909</c:v>
                </c:pt>
                <c:pt idx="107">
                  <c:v>42912</c:v>
                </c:pt>
                <c:pt idx="108">
                  <c:v>42913</c:v>
                </c:pt>
                <c:pt idx="109">
                  <c:v>42914</c:v>
                </c:pt>
                <c:pt idx="110">
                  <c:v>42915</c:v>
                </c:pt>
                <c:pt idx="111">
                  <c:v>42916</c:v>
                </c:pt>
                <c:pt idx="112">
                  <c:v>42919</c:v>
                </c:pt>
                <c:pt idx="113">
                  <c:v>42920</c:v>
                </c:pt>
                <c:pt idx="114">
                  <c:v>42921</c:v>
                </c:pt>
                <c:pt idx="115">
                  <c:v>42922</c:v>
                </c:pt>
                <c:pt idx="116">
                  <c:v>42923</c:v>
                </c:pt>
                <c:pt idx="117">
                  <c:v>42926</c:v>
                </c:pt>
                <c:pt idx="118">
                  <c:v>42927</c:v>
                </c:pt>
                <c:pt idx="119">
                  <c:v>42928</c:v>
                </c:pt>
                <c:pt idx="120">
                  <c:v>42929</c:v>
                </c:pt>
                <c:pt idx="121">
                  <c:v>42930</c:v>
                </c:pt>
                <c:pt idx="122">
                  <c:v>42933</c:v>
                </c:pt>
                <c:pt idx="123">
                  <c:v>42934</c:v>
                </c:pt>
                <c:pt idx="124">
                  <c:v>42935</c:v>
                </c:pt>
                <c:pt idx="125">
                  <c:v>42936</c:v>
                </c:pt>
                <c:pt idx="126">
                  <c:v>42937</c:v>
                </c:pt>
                <c:pt idx="127">
                  <c:v>42940</c:v>
                </c:pt>
                <c:pt idx="128">
                  <c:v>42941</c:v>
                </c:pt>
                <c:pt idx="129">
                  <c:v>42942</c:v>
                </c:pt>
                <c:pt idx="130">
                  <c:v>42943</c:v>
                </c:pt>
                <c:pt idx="131">
                  <c:v>42944</c:v>
                </c:pt>
                <c:pt idx="132">
                  <c:v>42947</c:v>
                </c:pt>
                <c:pt idx="133">
                  <c:v>42948</c:v>
                </c:pt>
                <c:pt idx="134">
                  <c:v>42949</c:v>
                </c:pt>
                <c:pt idx="135">
                  <c:v>42950</c:v>
                </c:pt>
                <c:pt idx="136">
                  <c:v>42951</c:v>
                </c:pt>
                <c:pt idx="137">
                  <c:v>42954</c:v>
                </c:pt>
                <c:pt idx="138">
                  <c:v>42955</c:v>
                </c:pt>
                <c:pt idx="139">
                  <c:v>42956</c:v>
                </c:pt>
                <c:pt idx="140">
                  <c:v>42957</c:v>
                </c:pt>
                <c:pt idx="141">
                  <c:v>42958</c:v>
                </c:pt>
                <c:pt idx="142">
                  <c:v>42961</c:v>
                </c:pt>
                <c:pt idx="143">
                  <c:v>42962</c:v>
                </c:pt>
                <c:pt idx="144">
                  <c:v>42963</c:v>
                </c:pt>
                <c:pt idx="145">
                  <c:v>42964</c:v>
                </c:pt>
                <c:pt idx="146">
                  <c:v>42965</c:v>
                </c:pt>
                <c:pt idx="147">
                  <c:v>42968</c:v>
                </c:pt>
                <c:pt idx="148">
                  <c:v>42969</c:v>
                </c:pt>
                <c:pt idx="149">
                  <c:v>42970</c:v>
                </c:pt>
                <c:pt idx="150">
                  <c:v>42971</c:v>
                </c:pt>
                <c:pt idx="151">
                  <c:v>42972</c:v>
                </c:pt>
                <c:pt idx="152">
                  <c:v>42975</c:v>
                </c:pt>
                <c:pt idx="153">
                  <c:v>42976</c:v>
                </c:pt>
                <c:pt idx="154">
                  <c:v>42977</c:v>
                </c:pt>
                <c:pt idx="155">
                  <c:v>42978</c:v>
                </c:pt>
                <c:pt idx="156">
                  <c:v>42979</c:v>
                </c:pt>
                <c:pt idx="157">
                  <c:v>42982</c:v>
                </c:pt>
                <c:pt idx="158">
                  <c:v>42983</c:v>
                </c:pt>
                <c:pt idx="159">
                  <c:v>42984</c:v>
                </c:pt>
                <c:pt idx="160">
                  <c:v>42985</c:v>
                </c:pt>
                <c:pt idx="161">
                  <c:v>42986</c:v>
                </c:pt>
                <c:pt idx="162">
                  <c:v>42989</c:v>
                </c:pt>
                <c:pt idx="163">
                  <c:v>42990</c:v>
                </c:pt>
                <c:pt idx="164">
                  <c:v>42991</c:v>
                </c:pt>
                <c:pt idx="165">
                  <c:v>42992</c:v>
                </c:pt>
                <c:pt idx="166">
                  <c:v>42993</c:v>
                </c:pt>
                <c:pt idx="167">
                  <c:v>42996</c:v>
                </c:pt>
                <c:pt idx="168">
                  <c:v>42997</c:v>
                </c:pt>
                <c:pt idx="169">
                  <c:v>42998</c:v>
                </c:pt>
                <c:pt idx="170">
                  <c:v>42999</c:v>
                </c:pt>
                <c:pt idx="171">
                  <c:v>43000</c:v>
                </c:pt>
                <c:pt idx="172">
                  <c:v>43003</c:v>
                </c:pt>
                <c:pt idx="173">
                  <c:v>43004</c:v>
                </c:pt>
                <c:pt idx="174">
                  <c:v>43005</c:v>
                </c:pt>
                <c:pt idx="175">
                  <c:v>43006</c:v>
                </c:pt>
                <c:pt idx="176">
                  <c:v>43007</c:v>
                </c:pt>
                <c:pt idx="177">
                  <c:v>43010</c:v>
                </c:pt>
                <c:pt idx="178">
                  <c:v>43011</c:v>
                </c:pt>
                <c:pt idx="179">
                  <c:v>43012</c:v>
                </c:pt>
                <c:pt idx="180">
                  <c:v>43013</c:v>
                </c:pt>
                <c:pt idx="181">
                  <c:v>43014</c:v>
                </c:pt>
                <c:pt idx="182">
                  <c:v>43017</c:v>
                </c:pt>
                <c:pt idx="183">
                  <c:v>43018</c:v>
                </c:pt>
                <c:pt idx="184">
                  <c:v>43019</c:v>
                </c:pt>
                <c:pt idx="185">
                  <c:v>43020</c:v>
                </c:pt>
                <c:pt idx="186">
                  <c:v>43021</c:v>
                </c:pt>
                <c:pt idx="187">
                  <c:v>43024</c:v>
                </c:pt>
                <c:pt idx="188">
                  <c:v>43025</c:v>
                </c:pt>
                <c:pt idx="189">
                  <c:v>43026</c:v>
                </c:pt>
                <c:pt idx="190">
                  <c:v>43027</c:v>
                </c:pt>
                <c:pt idx="191">
                  <c:v>43028</c:v>
                </c:pt>
                <c:pt idx="192">
                  <c:v>43031</c:v>
                </c:pt>
                <c:pt idx="193">
                  <c:v>43032</c:v>
                </c:pt>
                <c:pt idx="194">
                  <c:v>43033</c:v>
                </c:pt>
                <c:pt idx="195">
                  <c:v>43034</c:v>
                </c:pt>
                <c:pt idx="196">
                  <c:v>43035</c:v>
                </c:pt>
                <c:pt idx="197">
                  <c:v>43038</c:v>
                </c:pt>
                <c:pt idx="198">
                  <c:v>43039</c:v>
                </c:pt>
                <c:pt idx="199">
                  <c:v>43040</c:v>
                </c:pt>
                <c:pt idx="200">
                  <c:v>43041</c:v>
                </c:pt>
                <c:pt idx="201">
                  <c:v>43042</c:v>
                </c:pt>
                <c:pt idx="202">
                  <c:v>43045</c:v>
                </c:pt>
                <c:pt idx="203">
                  <c:v>43046</c:v>
                </c:pt>
                <c:pt idx="204">
                  <c:v>43047</c:v>
                </c:pt>
                <c:pt idx="205">
                  <c:v>43048</c:v>
                </c:pt>
                <c:pt idx="206">
                  <c:v>43049</c:v>
                </c:pt>
                <c:pt idx="207">
                  <c:v>43052</c:v>
                </c:pt>
                <c:pt idx="208">
                  <c:v>43053</c:v>
                </c:pt>
                <c:pt idx="209">
                  <c:v>43054</c:v>
                </c:pt>
                <c:pt idx="210">
                  <c:v>43055</c:v>
                </c:pt>
                <c:pt idx="211">
                  <c:v>43056</c:v>
                </c:pt>
                <c:pt idx="212">
                  <c:v>43059</c:v>
                </c:pt>
                <c:pt idx="213">
                  <c:v>43060</c:v>
                </c:pt>
                <c:pt idx="214">
                  <c:v>43061</c:v>
                </c:pt>
                <c:pt idx="215">
                  <c:v>43062</c:v>
                </c:pt>
                <c:pt idx="216">
                  <c:v>43063</c:v>
                </c:pt>
                <c:pt idx="217">
                  <c:v>43066</c:v>
                </c:pt>
                <c:pt idx="218">
                  <c:v>43067</c:v>
                </c:pt>
                <c:pt idx="219">
                  <c:v>43068</c:v>
                </c:pt>
                <c:pt idx="220">
                  <c:v>43069</c:v>
                </c:pt>
                <c:pt idx="221">
                  <c:v>43070</c:v>
                </c:pt>
                <c:pt idx="222">
                  <c:v>43073</c:v>
                </c:pt>
                <c:pt idx="223">
                  <c:v>43074</c:v>
                </c:pt>
                <c:pt idx="224">
                  <c:v>43075</c:v>
                </c:pt>
                <c:pt idx="225">
                  <c:v>43076</c:v>
                </c:pt>
                <c:pt idx="226">
                  <c:v>43077</c:v>
                </c:pt>
                <c:pt idx="227">
                  <c:v>43080</c:v>
                </c:pt>
                <c:pt idx="228">
                  <c:v>43081</c:v>
                </c:pt>
                <c:pt idx="229">
                  <c:v>43082</c:v>
                </c:pt>
                <c:pt idx="230">
                  <c:v>43083</c:v>
                </c:pt>
                <c:pt idx="231">
                  <c:v>43084</c:v>
                </c:pt>
                <c:pt idx="232">
                  <c:v>43087</c:v>
                </c:pt>
                <c:pt idx="233">
                  <c:v>43088</c:v>
                </c:pt>
                <c:pt idx="234">
                  <c:v>43089</c:v>
                </c:pt>
                <c:pt idx="235">
                  <c:v>43090</c:v>
                </c:pt>
                <c:pt idx="236">
                  <c:v>43091</c:v>
                </c:pt>
                <c:pt idx="237">
                  <c:v>43094</c:v>
                </c:pt>
                <c:pt idx="238">
                  <c:v>43095</c:v>
                </c:pt>
                <c:pt idx="239">
                  <c:v>43096</c:v>
                </c:pt>
                <c:pt idx="240">
                  <c:v>43097</c:v>
                </c:pt>
                <c:pt idx="241">
                  <c:v>43098</c:v>
                </c:pt>
                <c:pt idx="242">
                  <c:v>43101</c:v>
                </c:pt>
                <c:pt idx="243">
                  <c:v>43102</c:v>
                </c:pt>
                <c:pt idx="244">
                  <c:v>43103</c:v>
                </c:pt>
                <c:pt idx="245">
                  <c:v>43104</c:v>
                </c:pt>
                <c:pt idx="246">
                  <c:v>43105</c:v>
                </c:pt>
                <c:pt idx="247">
                  <c:v>43108</c:v>
                </c:pt>
                <c:pt idx="248">
                  <c:v>43109</c:v>
                </c:pt>
                <c:pt idx="249">
                  <c:v>43110</c:v>
                </c:pt>
                <c:pt idx="250">
                  <c:v>43111</c:v>
                </c:pt>
                <c:pt idx="251">
                  <c:v>43112</c:v>
                </c:pt>
                <c:pt idx="252">
                  <c:v>43115</c:v>
                </c:pt>
                <c:pt idx="253">
                  <c:v>43116</c:v>
                </c:pt>
                <c:pt idx="254">
                  <c:v>43117</c:v>
                </c:pt>
                <c:pt idx="255">
                  <c:v>43118</c:v>
                </c:pt>
                <c:pt idx="256">
                  <c:v>43119</c:v>
                </c:pt>
                <c:pt idx="257">
                  <c:v>43122</c:v>
                </c:pt>
                <c:pt idx="258">
                  <c:v>43123</c:v>
                </c:pt>
                <c:pt idx="259">
                  <c:v>43124</c:v>
                </c:pt>
                <c:pt idx="260">
                  <c:v>43125</c:v>
                </c:pt>
                <c:pt idx="261">
                  <c:v>43126</c:v>
                </c:pt>
                <c:pt idx="262">
                  <c:v>43129</c:v>
                </c:pt>
                <c:pt idx="263">
                  <c:v>43130</c:v>
                </c:pt>
                <c:pt idx="264">
                  <c:v>43131</c:v>
                </c:pt>
                <c:pt idx="265">
                  <c:v>43132</c:v>
                </c:pt>
                <c:pt idx="266">
                  <c:v>43133</c:v>
                </c:pt>
                <c:pt idx="267">
                  <c:v>43136</c:v>
                </c:pt>
                <c:pt idx="268">
                  <c:v>43137</c:v>
                </c:pt>
                <c:pt idx="269">
                  <c:v>43138</c:v>
                </c:pt>
                <c:pt idx="270">
                  <c:v>43139</c:v>
                </c:pt>
                <c:pt idx="271">
                  <c:v>43140</c:v>
                </c:pt>
                <c:pt idx="272">
                  <c:v>43143</c:v>
                </c:pt>
                <c:pt idx="273">
                  <c:v>43144</c:v>
                </c:pt>
                <c:pt idx="274">
                  <c:v>43145</c:v>
                </c:pt>
                <c:pt idx="275">
                  <c:v>43146</c:v>
                </c:pt>
                <c:pt idx="276">
                  <c:v>43147</c:v>
                </c:pt>
                <c:pt idx="277">
                  <c:v>43150</c:v>
                </c:pt>
                <c:pt idx="278">
                  <c:v>43151</c:v>
                </c:pt>
                <c:pt idx="279">
                  <c:v>43152</c:v>
                </c:pt>
                <c:pt idx="280">
                  <c:v>43153</c:v>
                </c:pt>
                <c:pt idx="281">
                  <c:v>43154</c:v>
                </c:pt>
                <c:pt idx="282">
                  <c:v>43157</c:v>
                </c:pt>
                <c:pt idx="283">
                  <c:v>43158</c:v>
                </c:pt>
                <c:pt idx="284">
                  <c:v>43159</c:v>
                </c:pt>
                <c:pt idx="285">
                  <c:v>43160</c:v>
                </c:pt>
                <c:pt idx="286">
                  <c:v>43161</c:v>
                </c:pt>
                <c:pt idx="287">
                  <c:v>43164</c:v>
                </c:pt>
                <c:pt idx="288">
                  <c:v>43165</c:v>
                </c:pt>
                <c:pt idx="289">
                  <c:v>43166</c:v>
                </c:pt>
                <c:pt idx="290">
                  <c:v>43167</c:v>
                </c:pt>
                <c:pt idx="291">
                  <c:v>43168</c:v>
                </c:pt>
                <c:pt idx="292">
                  <c:v>43171</c:v>
                </c:pt>
                <c:pt idx="293">
                  <c:v>43172</c:v>
                </c:pt>
                <c:pt idx="294">
                  <c:v>43173</c:v>
                </c:pt>
                <c:pt idx="295">
                  <c:v>43174</c:v>
                </c:pt>
                <c:pt idx="296">
                  <c:v>43175</c:v>
                </c:pt>
                <c:pt idx="297">
                  <c:v>43178</c:v>
                </c:pt>
                <c:pt idx="298">
                  <c:v>43179</c:v>
                </c:pt>
                <c:pt idx="299">
                  <c:v>43180</c:v>
                </c:pt>
                <c:pt idx="300">
                  <c:v>43181</c:v>
                </c:pt>
                <c:pt idx="301">
                  <c:v>43182</c:v>
                </c:pt>
                <c:pt idx="302">
                  <c:v>43185</c:v>
                </c:pt>
                <c:pt idx="303">
                  <c:v>43186</c:v>
                </c:pt>
                <c:pt idx="304">
                  <c:v>43187</c:v>
                </c:pt>
                <c:pt idx="305">
                  <c:v>43188</c:v>
                </c:pt>
                <c:pt idx="306">
                  <c:v>43189</c:v>
                </c:pt>
                <c:pt idx="307">
                  <c:v>43192</c:v>
                </c:pt>
                <c:pt idx="308">
                  <c:v>43193</c:v>
                </c:pt>
                <c:pt idx="309">
                  <c:v>43194</c:v>
                </c:pt>
                <c:pt idx="310">
                  <c:v>43195</c:v>
                </c:pt>
                <c:pt idx="311">
                  <c:v>43196</c:v>
                </c:pt>
                <c:pt idx="312">
                  <c:v>43199</c:v>
                </c:pt>
                <c:pt idx="313">
                  <c:v>43200</c:v>
                </c:pt>
                <c:pt idx="314">
                  <c:v>43201</c:v>
                </c:pt>
                <c:pt idx="315">
                  <c:v>43202</c:v>
                </c:pt>
                <c:pt idx="316">
                  <c:v>43203</c:v>
                </c:pt>
                <c:pt idx="317">
                  <c:v>43206</c:v>
                </c:pt>
                <c:pt idx="318">
                  <c:v>43207</c:v>
                </c:pt>
                <c:pt idx="319">
                  <c:v>43208</c:v>
                </c:pt>
                <c:pt idx="320">
                  <c:v>43209</c:v>
                </c:pt>
                <c:pt idx="321">
                  <c:v>43210</c:v>
                </c:pt>
                <c:pt idx="322">
                  <c:v>43213</c:v>
                </c:pt>
                <c:pt idx="323">
                  <c:v>43214</c:v>
                </c:pt>
                <c:pt idx="324">
                  <c:v>43215</c:v>
                </c:pt>
                <c:pt idx="325">
                  <c:v>43216</c:v>
                </c:pt>
                <c:pt idx="326">
                  <c:v>43217</c:v>
                </c:pt>
                <c:pt idx="327">
                  <c:v>43220</c:v>
                </c:pt>
                <c:pt idx="328">
                  <c:v>43221</c:v>
                </c:pt>
                <c:pt idx="329">
                  <c:v>43222</c:v>
                </c:pt>
                <c:pt idx="330">
                  <c:v>43223</c:v>
                </c:pt>
                <c:pt idx="331">
                  <c:v>43224</c:v>
                </c:pt>
                <c:pt idx="332">
                  <c:v>43227</c:v>
                </c:pt>
                <c:pt idx="333">
                  <c:v>43228</c:v>
                </c:pt>
                <c:pt idx="334">
                  <c:v>43229</c:v>
                </c:pt>
                <c:pt idx="335">
                  <c:v>43230</c:v>
                </c:pt>
                <c:pt idx="336">
                  <c:v>43231</c:v>
                </c:pt>
                <c:pt idx="337">
                  <c:v>43234</c:v>
                </c:pt>
                <c:pt idx="338">
                  <c:v>43235</c:v>
                </c:pt>
                <c:pt idx="339">
                  <c:v>43236</c:v>
                </c:pt>
                <c:pt idx="340">
                  <c:v>43237</c:v>
                </c:pt>
                <c:pt idx="341">
                  <c:v>43238</c:v>
                </c:pt>
                <c:pt idx="342">
                  <c:v>43241</c:v>
                </c:pt>
                <c:pt idx="343">
                  <c:v>43242</c:v>
                </c:pt>
                <c:pt idx="344">
                  <c:v>43243</c:v>
                </c:pt>
                <c:pt idx="345">
                  <c:v>43244</c:v>
                </c:pt>
                <c:pt idx="346">
                  <c:v>43245</c:v>
                </c:pt>
                <c:pt idx="347">
                  <c:v>43248</c:v>
                </c:pt>
                <c:pt idx="348">
                  <c:v>43249</c:v>
                </c:pt>
                <c:pt idx="349">
                  <c:v>43250</c:v>
                </c:pt>
                <c:pt idx="350">
                  <c:v>43251</c:v>
                </c:pt>
                <c:pt idx="351">
                  <c:v>43252</c:v>
                </c:pt>
                <c:pt idx="352">
                  <c:v>43255</c:v>
                </c:pt>
                <c:pt idx="353">
                  <c:v>43256</c:v>
                </c:pt>
                <c:pt idx="354">
                  <c:v>43257</c:v>
                </c:pt>
                <c:pt idx="355">
                  <c:v>43258</c:v>
                </c:pt>
                <c:pt idx="356">
                  <c:v>43259</c:v>
                </c:pt>
                <c:pt idx="357">
                  <c:v>43262</c:v>
                </c:pt>
                <c:pt idx="358">
                  <c:v>43263</c:v>
                </c:pt>
                <c:pt idx="359">
                  <c:v>43264</c:v>
                </c:pt>
                <c:pt idx="360">
                  <c:v>43265</c:v>
                </c:pt>
                <c:pt idx="361">
                  <c:v>43266</c:v>
                </c:pt>
                <c:pt idx="362">
                  <c:v>43269</c:v>
                </c:pt>
                <c:pt idx="363">
                  <c:v>43270</c:v>
                </c:pt>
                <c:pt idx="364">
                  <c:v>43271</c:v>
                </c:pt>
                <c:pt idx="365">
                  <c:v>43272</c:v>
                </c:pt>
                <c:pt idx="366">
                  <c:v>43273</c:v>
                </c:pt>
                <c:pt idx="367">
                  <c:v>43276</c:v>
                </c:pt>
                <c:pt idx="368">
                  <c:v>43277</c:v>
                </c:pt>
                <c:pt idx="369">
                  <c:v>43278</c:v>
                </c:pt>
                <c:pt idx="370">
                  <c:v>43279</c:v>
                </c:pt>
                <c:pt idx="371">
                  <c:v>43280</c:v>
                </c:pt>
                <c:pt idx="372">
                  <c:v>43283</c:v>
                </c:pt>
                <c:pt idx="373">
                  <c:v>43284</c:v>
                </c:pt>
                <c:pt idx="374">
                  <c:v>43285</c:v>
                </c:pt>
                <c:pt idx="375">
                  <c:v>43286</c:v>
                </c:pt>
                <c:pt idx="376">
                  <c:v>43287</c:v>
                </c:pt>
                <c:pt idx="377">
                  <c:v>43290</c:v>
                </c:pt>
                <c:pt idx="378">
                  <c:v>43291</c:v>
                </c:pt>
                <c:pt idx="379">
                  <c:v>43292</c:v>
                </c:pt>
                <c:pt idx="380">
                  <c:v>43293</c:v>
                </c:pt>
                <c:pt idx="381">
                  <c:v>43294</c:v>
                </c:pt>
                <c:pt idx="382">
                  <c:v>43297</c:v>
                </c:pt>
                <c:pt idx="383">
                  <c:v>43298</c:v>
                </c:pt>
                <c:pt idx="384">
                  <c:v>43299</c:v>
                </c:pt>
                <c:pt idx="385">
                  <c:v>43300</c:v>
                </c:pt>
                <c:pt idx="386">
                  <c:v>43301</c:v>
                </c:pt>
                <c:pt idx="387">
                  <c:v>43304</c:v>
                </c:pt>
                <c:pt idx="388">
                  <c:v>43305</c:v>
                </c:pt>
                <c:pt idx="389">
                  <c:v>43306</c:v>
                </c:pt>
                <c:pt idx="390">
                  <c:v>43307</c:v>
                </c:pt>
                <c:pt idx="391">
                  <c:v>43308</c:v>
                </c:pt>
                <c:pt idx="392">
                  <c:v>43311</c:v>
                </c:pt>
                <c:pt idx="393">
                  <c:v>43312</c:v>
                </c:pt>
                <c:pt idx="394">
                  <c:v>43313</c:v>
                </c:pt>
                <c:pt idx="395">
                  <c:v>43314</c:v>
                </c:pt>
                <c:pt idx="396">
                  <c:v>43315</c:v>
                </c:pt>
                <c:pt idx="397">
                  <c:v>43318</c:v>
                </c:pt>
                <c:pt idx="398">
                  <c:v>43319</c:v>
                </c:pt>
                <c:pt idx="399">
                  <c:v>43320</c:v>
                </c:pt>
                <c:pt idx="400">
                  <c:v>43321</c:v>
                </c:pt>
                <c:pt idx="401">
                  <c:v>43322</c:v>
                </c:pt>
                <c:pt idx="402">
                  <c:v>43325</c:v>
                </c:pt>
                <c:pt idx="403">
                  <c:v>43326</c:v>
                </c:pt>
                <c:pt idx="404">
                  <c:v>43327</c:v>
                </c:pt>
                <c:pt idx="405">
                  <c:v>43328</c:v>
                </c:pt>
                <c:pt idx="406">
                  <c:v>43329</c:v>
                </c:pt>
                <c:pt idx="407">
                  <c:v>43332</c:v>
                </c:pt>
                <c:pt idx="408">
                  <c:v>43333</c:v>
                </c:pt>
                <c:pt idx="409">
                  <c:v>43334</c:v>
                </c:pt>
                <c:pt idx="410">
                  <c:v>43335</c:v>
                </c:pt>
                <c:pt idx="411">
                  <c:v>43336</c:v>
                </c:pt>
                <c:pt idx="412">
                  <c:v>43339</c:v>
                </c:pt>
                <c:pt idx="413">
                  <c:v>43340</c:v>
                </c:pt>
                <c:pt idx="414">
                  <c:v>43341</c:v>
                </c:pt>
                <c:pt idx="415">
                  <c:v>43342</c:v>
                </c:pt>
                <c:pt idx="416">
                  <c:v>43343</c:v>
                </c:pt>
                <c:pt idx="417">
                  <c:v>43346</c:v>
                </c:pt>
                <c:pt idx="418">
                  <c:v>43347</c:v>
                </c:pt>
                <c:pt idx="419">
                  <c:v>43348</c:v>
                </c:pt>
                <c:pt idx="420">
                  <c:v>43349</c:v>
                </c:pt>
                <c:pt idx="421">
                  <c:v>43350</c:v>
                </c:pt>
                <c:pt idx="422">
                  <c:v>43353</c:v>
                </c:pt>
                <c:pt idx="423">
                  <c:v>43354</c:v>
                </c:pt>
                <c:pt idx="424">
                  <c:v>43355</c:v>
                </c:pt>
                <c:pt idx="425">
                  <c:v>43356</c:v>
                </c:pt>
                <c:pt idx="426">
                  <c:v>43357</c:v>
                </c:pt>
                <c:pt idx="427">
                  <c:v>43360</c:v>
                </c:pt>
                <c:pt idx="428">
                  <c:v>43361</c:v>
                </c:pt>
                <c:pt idx="429">
                  <c:v>43362</c:v>
                </c:pt>
                <c:pt idx="430">
                  <c:v>43363</c:v>
                </c:pt>
                <c:pt idx="431">
                  <c:v>43364</c:v>
                </c:pt>
                <c:pt idx="432">
                  <c:v>43367</c:v>
                </c:pt>
                <c:pt idx="433">
                  <c:v>43368</c:v>
                </c:pt>
                <c:pt idx="434">
                  <c:v>43369</c:v>
                </c:pt>
                <c:pt idx="435">
                  <c:v>43370</c:v>
                </c:pt>
                <c:pt idx="436">
                  <c:v>43371</c:v>
                </c:pt>
                <c:pt idx="437">
                  <c:v>43374</c:v>
                </c:pt>
                <c:pt idx="438">
                  <c:v>43375</c:v>
                </c:pt>
                <c:pt idx="439">
                  <c:v>43376</c:v>
                </c:pt>
                <c:pt idx="440">
                  <c:v>43377</c:v>
                </c:pt>
                <c:pt idx="441">
                  <c:v>43378</c:v>
                </c:pt>
                <c:pt idx="442">
                  <c:v>43381</c:v>
                </c:pt>
                <c:pt idx="443">
                  <c:v>43382</c:v>
                </c:pt>
                <c:pt idx="444">
                  <c:v>43383</c:v>
                </c:pt>
                <c:pt idx="445">
                  <c:v>43384</c:v>
                </c:pt>
                <c:pt idx="446">
                  <c:v>43385</c:v>
                </c:pt>
                <c:pt idx="447">
                  <c:v>43388</c:v>
                </c:pt>
                <c:pt idx="448">
                  <c:v>43389</c:v>
                </c:pt>
                <c:pt idx="449">
                  <c:v>43390</c:v>
                </c:pt>
                <c:pt idx="450">
                  <c:v>43391</c:v>
                </c:pt>
                <c:pt idx="451">
                  <c:v>43392</c:v>
                </c:pt>
                <c:pt idx="452">
                  <c:v>43395</c:v>
                </c:pt>
              </c:numCache>
            </c:numRef>
          </c:cat>
          <c:val>
            <c:numRef>
              <c:f>Hoja1!$E$15:$E$488</c:f>
              <c:numCache>
                <c:formatCode>0%</c:formatCode>
                <c:ptCount val="474"/>
                <c:pt idx="0">
                  <c:v>0.45200000000000001</c:v>
                </c:pt>
                <c:pt idx="1">
                  <c:v>0.44299999999999995</c:v>
                </c:pt>
                <c:pt idx="2">
                  <c:v>0.43700000000000006</c:v>
                </c:pt>
                <c:pt idx="3">
                  <c:v>0.433</c:v>
                </c:pt>
                <c:pt idx="4">
                  <c:v>0.44799999999999995</c:v>
                </c:pt>
                <c:pt idx="5">
                  <c:v>0.45299999999999996</c:v>
                </c:pt>
                <c:pt idx="6">
                  <c:v>0.45899999999999996</c:v>
                </c:pt>
                <c:pt idx="7">
                  <c:v>0.45100000000000001</c:v>
                </c:pt>
                <c:pt idx="8">
                  <c:v>0.44799999999999995</c:v>
                </c:pt>
                <c:pt idx="9">
                  <c:v>0.45100000000000001</c:v>
                </c:pt>
                <c:pt idx="10">
                  <c:v>0.45100000000000001</c:v>
                </c:pt>
                <c:pt idx="11">
                  <c:v>0.44500000000000001</c:v>
                </c:pt>
                <c:pt idx="12">
                  <c:v>0.44299999999999995</c:v>
                </c:pt>
                <c:pt idx="13">
                  <c:v>0.44600000000000001</c:v>
                </c:pt>
                <c:pt idx="14">
                  <c:v>0.44700000000000001</c:v>
                </c:pt>
                <c:pt idx="15">
                  <c:v>0.44900000000000001</c:v>
                </c:pt>
                <c:pt idx="16">
                  <c:v>0.44700000000000001</c:v>
                </c:pt>
                <c:pt idx="17">
                  <c:v>0.45299999999999996</c:v>
                </c:pt>
                <c:pt idx="18">
                  <c:v>0.45100000000000001</c:v>
                </c:pt>
                <c:pt idx="19">
                  <c:v>0.44600000000000001</c:v>
                </c:pt>
                <c:pt idx="20">
                  <c:v>0.44299999999999995</c:v>
                </c:pt>
                <c:pt idx="21">
                  <c:v>0.44500000000000001</c:v>
                </c:pt>
                <c:pt idx="22">
                  <c:v>0.43700000000000006</c:v>
                </c:pt>
                <c:pt idx="23">
                  <c:v>0.436</c:v>
                </c:pt>
                <c:pt idx="24">
                  <c:v>0.434</c:v>
                </c:pt>
                <c:pt idx="25">
                  <c:v>0.43700000000000006</c:v>
                </c:pt>
                <c:pt idx="26">
                  <c:v>0.43799999999999994</c:v>
                </c:pt>
                <c:pt idx="27">
                  <c:v>0.44500000000000001</c:v>
                </c:pt>
                <c:pt idx="28">
                  <c:v>0.44700000000000001</c:v>
                </c:pt>
                <c:pt idx="29">
                  <c:v>0.44600000000000001</c:v>
                </c:pt>
                <c:pt idx="30">
                  <c:v>0.44500000000000001</c:v>
                </c:pt>
                <c:pt idx="31">
                  <c:v>0.44500000000000001</c:v>
                </c:pt>
                <c:pt idx="32">
                  <c:v>0.44299999999999995</c:v>
                </c:pt>
                <c:pt idx="33">
                  <c:v>0.44299999999999995</c:v>
                </c:pt>
                <c:pt idx="34">
                  <c:v>0.43700000000000006</c:v>
                </c:pt>
                <c:pt idx="35">
                  <c:v>0.441</c:v>
                </c:pt>
                <c:pt idx="36">
                  <c:v>0.441</c:v>
                </c:pt>
                <c:pt idx="37">
                  <c:v>0.435</c:v>
                </c:pt>
                <c:pt idx="38">
                  <c:v>0.436</c:v>
                </c:pt>
                <c:pt idx="39">
                  <c:v>0.42899999999999999</c:v>
                </c:pt>
                <c:pt idx="40">
                  <c:v>0.42899999999999999</c:v>
                </c:pt>
                <c:pt idx="41">
                  <c:v>0.42700000000000005</c:v>
                </c:pt>
                <c:pt idx="42">
                  <c:v>0.42100000000000004</c:v>
                </c:pt>
                <c:pt idx="43">
                  <c:v>0.42100000000000004</c:v>
                </c:pt>
                <c:pt idx="44">
                  <c:v>0.41399999999999998</c:v>
                </c:pt>
                <c:pt idx="45">
                  <c:v>0.41299999999999998</c:v>
                </c:pt>
                <c:pt idx="46">
                  <c:v>0.41100000000000003</c:v>
                </c:pt>
                <c:pt idx="47">
                  <c:v>0.40100000000000002</c:v>
                </c:pt>
                <c:pt idx="48">
                  <c:v>0.39799999999999996</c:v>
                </c:pt>
                <c:pt idx="49">
                  <c:v>0.40399999999999997</c:v>
                </c:pt>
                <c:pt idx="50">
                  <c:v>0.40299999999999997</c:v>
                </c:pt>
                <c:pt idx="51">
                  <c:v>0.40100000000000002</c:v>
                </c:pt>
                <c:pt idx="52">
                  <c:v>0.41600000000000004</c:v>
                </c:pt>
                <c:pt idx="53">
                  <c:v>0.42</c:v>
                </c:pt>
                <c:pt idx="54">
                  <c:v>0.42100000000000004</c:v>
                </c:pt>
                <c:pt idx="55">
                  <c:v>0.41799999999999998</c:v>
                </c:pt>
                <c:pt idx="56">
                  <c:v>0.41399999999999998</c:v>
                </c:pt>
                <c:pt idx="57">
                  <c:v>0.42399999999999999</c:v>
                </c:pt>
                <c:pt idx="58">
                  <c:v>0.42499999999999999</c:v>
                </c:pt>
                <c:pt idx="59">
                  <c:v>0.42200000000000004</c:v>
                </c:pt>
                <c:pt idx="60">
                  <c:v>0.42499999999999999</c:v>
                </c:pt>
                <c:pt idx="61">
                  <c:v>0.42499999999999999</c:v>
                </c:pt>
                <c:pt idx="62">
                  <c:v>0.42499999999999999</c:v>
                </c:pt>
                <c:pt idx="63">
                  <c:v>0.42100000000000004</c:v>
                </c:pt>
                <c:pt idx="64">
                  <c:v>0.42399999999999999</c:v>
                </c:pt>
                <c:pt idx="65">
                  <c:v>0.42599999999999999</c:v>
                </c:pt>
                <c:pt idx="66">
                  <c:v>0.43099999999999999</c:v>
                </c:pt>
                <c:pt idx="67">
                  <c:v>0.42899999999999999</c:v>
                </c:pt>
                <c:pt idx="68">
                  <c:v>0.43099999999999999</c:v>
                </c:pt>
                <c:pt idx="69">
                  <c:v>0.436</c:v>
                </c:pt>
                <c:pt idx="70">
                  <c:v>0.435</c:v>
                </c:pt>
                <c:pt idx="71">
                  <c:v>0.433</c:v>
                </c:pt>
                <c:pt idx="72">
                  <c:v>0.42799999999999999</c:v>
                </c:pt>
                <c:pt idx="73">
                  <c:v>0.42599999999999999</c:v>
                </c:pt>
                <c:pt idx="74">
                  <c:v>0.42</c:v>
                </c:pt>
                <c:pt idx="75">
                  <c:v>0.41899999999999998</c:v>
                </c:pt>
                <c:pt idx="76">
                  <c:v>0.41600000000000004</c:v>
                </c:pt>
                <c:pt idx="77">
                  <c:v>0.40899999999999997</c:v>
                </c:pt>
                <c:pt idx="78">
                  <c:v>0.40200000000000002</c:v>
                </c:pt>
                <c:pt idx="79">
                  <c:v>0.39799999999999996</c:v>
                </c:pt>
                <c:pt idx="80">
                  <c:v>0.39700000000000002</c:v>
                </c:pt>
                <c:pt idx="81">
                  <c:v>0.39700000000000002</c:v>
                </c:pt>
                <c:pt idx="82">
                  <c:v>0.39600000000000002</c:v>
                </c:pt>
                <c:pt idx="83">
                  <c:v>0.4</c:v>
                </c:pt>
                <c:pt idx="84">
                  <c:v>0.39899999999999997</c:v>
                </c:pt>
                <c:pt idx="85">
                  <c:v>0.39899999999999997</c:v>
                </c:pt>
                <c:pt idx="86">
                  <c:v>0.39899999999999997</c:v>
                </c:pt>
                <c:pt idx="87">
                  <c:v>0.39899999999999997</c:v>
                </c:pt>
                <c:pt idx="88">
                  <c:v>0.39700000000000002</c:v>
                </c:pt>
                <c:pt idx="89">
                  <c:v>0.39899999999999997</c:v>
                </c:pt>
                <c:pt idx="90">
                  <c:v>0.39799999999999996</c:v>
                </c:pt>
                <c:pt idx="91">
                  <c:v>0.39799999999999996</c:v>
                </c:pt>
                <c:pt idx="92">
                  <c:v>0.39799999999999996</c:v>
                </c:pt>
                <c:pt idx="93">
                  <c:v>0.39899999999999997</c:v>
                </c:pt>
                <c:pt idx="94">
                  <c:v>0.39399999999999996</c:v>
                </c:pt>
                <c:pt idx="95">
                  <c:v>0.39</c:v>
                </c:pt>
                <c:pt idx="96">
                  <c:v>0.39</c:v>
                </c:pt>
                <c:pt idx="97">
                  <c:v>0.39</c:v>
                </c:pt>
                <c:pt idx="98">
                  <c:v>0.38600000000000001</c:v>
                </c:pt>
                <c:pt idx="99">
                  <c:v>0.39299999999999996</c:v>
                </c:pt>
                <c:pt idx="100">
                  <c:v>0.39899999999999997</c:v>
                </c:pt>
                <c:pt idx="101">
                  <c:v>0.39899999999999997</c:v>
                </c:pt>
                <c:pt idx="102">
                  <c:v>0.4</c:v>
                </c:pt>
                <c:pt idx="103">
                  <c:v>0.40299999999999997</c:v>
                </c:pt>
                <c:pt idx="104">
                  <c:v>0.39899999999999997</c:v>
                </c:pt>
                <c:pt idx="105">
                  <c:v>0.40200000000000002</c:v>
                </c:pt>
                <c:pt idx="106">
                  <c:v>0.40600000000000003</c:v>
                </c:pt>
                <c:pt idx="107">
                  <c:v>0.4</c:v>
                </c:pt>
                <c:pt idx="108">
                  <c:v>0.40200000000000002</c:v>
                </c:pt>
                <c:pt idx="109">
                  <c:v>0.4</c:v>
                </c:pt>
                <c:pt idx="110">
                  <c:v>0.40200000000000002</c:v>
                </c:pt>
                <c:pt idx="111">
                  <c:v>0.40100000000000002</c:v>
                </c:pt>
                <c:pt idx="112">
                  <c:v>0.4</c:v>
                </c:pt>
                <c:pt idx="113">
                  <c:v>0.39799999999999996</c:v>
                </c:pt>
                <c:pt idx="114">
                  <c:v>0.39700000000000002</c:v>
                </c:pt>
                <c:pt idx="115">
                  <c:v>0.39700000000000002</c:v>
                </c:pt>
                <c:pt idx="116">
                  <c:v>0.39799999999999996</c:v>
                </c:pt>
                <c:pt idx="117">
                  <c:v>0.4</c:v>
                </c:pt>
                <c:pt idx="118">
                  <c:v>0.40500000000000003</c:v>
                </c:pt>
                <c:pt idx="119">
                  <c:v>0.40700000000000003</c:v>
                </c:pt>
                <c:pt idx="120">
                  <c:v>0.40600000000000003</c:v>
                </c:pt>
                <c:pt idx="121">
                  <c:v>0.40399999999999997</c:v>
                </c:pt>
                <c:pt idx="122">
                  <c:v>0.40299999999999997</c:v>
                </c:pt>
                <c:pt idx="123">
                  <c:v>0.40299999999999997</c:v>
                </c:pt>
                <c:pt idx="124">
                  <c:v>0.39700000000000002</c:v>
                </c:pt>
                <c:pt idx="125">
                  <c:v>0.39700000000000002</c:v>
                </c:pt>
                <c:pt idx="126">
                  <c:v>0.39799999999999996</c:v>
                </c:pt>
                <c:pt idx="127">
                  <c:v>0.39899999999999997</c:v>
                </c:pt>
                <c:pt idx="128">
                  <c:v>0.39600000000000002</c:v>
                </c:pt>
                <c:pt idx="129">
                  <c:v>0.39700000000000002</c:v>
                </c:pt>
                <c:pt idx="130">
                  <c:v>0.39700000000000002</c:v>
                </c:pt>
                <c:pt idx="131">
                  <c:v>0.39700000000000002</c:v>
                </c:pt>
                <c:pt idx="132">
                  <c:v>0.39200000000000002</c:v>
                </c:pt>
                <c:pt idx="133">
                  <c:v>0.39200000000000002</c:v>
                </c:pt>
                <c:pt idx="134">
                  <c:v>0.38400000000000001</c:v>
                </c:pt>
                <c:pt idx="135">
                  <c:v>0.38500000000000001</c:v>
                </c:pt>
                <c:pt idx="136">
                  <c:v>0.38500000000000001</c:v>
                </c:pt>
                <c:pt idx="137">
                  <c:v>0.38</c:v>
                </c:pt>
                <c:pt idx="138">
                  <c:v>0.377</c:v>
                </c:pt>
                <c:pt idx="139">
                  <c:v>0.376</c:v>
                </c:pt>
                <c:pt idx="140">
                  <c:v>0.379</c:v>
                </c:pt>
                <c:pt idx="141">
                  <c:v>0.38100000000000001</c:v>
                </c:pt>
                <c:pt idx="142">
                  <c:v>0.374</c:v>
                </c:pt>
                <c:pt idx="143">
                  <c:v>0.38</c:v>
                </c:pt>
                <c:pt idx="144">
                  <c:v>0.37799999999999995</c:v>
                </c:pt>
                <c:pt idx="145">
                  <c:v>0.38600000000000001</c:v>
                </c:pt>
                <c:pt idx="146">
                  <c:v>0.39</c:v>
                </c:pt>
                <c:pt idx="147">
                  <c:v>0.38700000000000001</c:v>
                </c:pt>
                <c:pt idx="148">
                  <c:v>0.38799999999999996</c:v>
                </c:pt>
                <c:pt idx="149">
                  <c:v>0.38200000000000001</c:v>
                </c:pt>
                <c:pt idx="150">
                  <c:v>0.38500000000000001</c:v>
                </c:pt>
                <c:pt idx="151">
                  <c:v>0.38500000000000001</c:v>
                </c:pt>
                <c:pt idx="152">
                  <c:v>0.38600000000000001</c:v>
                </c:pt>
                <c:pt idx="153">
                  <c:v>0.38299999999999995</c:v>
                </c:pt>
                <c:pt idx="154">
                  <c:v>0.38500000000000001</c:v>
                </c:pt>
                <c:pt idx="155">
                  <c:v>0.38500000000000001</c:v>
                </c:pt>
                <c:pt idx="156">
                  <c:v>0.38500000000000001</c:v>
                </c:pt>
                <c:pt idx="157">
                  <c:v>0.39</c:v>
                </c:pt>
                <c:pt idx="158">
                  <c:v>0.39</c:v>
                </c:pt>
                <c:pt idx="159">
                  <c:v>0.39700000000000002</c:v>
                </c:pt>
                <c:pt idx="160">
                  <c:v>0.39600000000000002</c:v>
                </c:pt>
                <c:pt idx="161">
                  <c:v>0.39700000000000002</c:v>
                </c:pt>
                <c:pt idx="162">
                  <c:v>0.39700000000000002</c:v>
                </c:pt>
                <c:pt idx="163">
                  <c:v>0.39600000000000002</c:v>
                </c:pt>
                <c:pt idx="164">
                  <c:v>0.39200000000000002</c:v>
                </c:pt>
                <c:pt idx="165">
                  <c:v>0.39500000000000002</c:v>
                </c:pt>
                <c:pt idx="166">
                  <c:v>0.39600000000000002</c:v>
                </c:pt>
                <c:pt idx="167">
                  <c:v>0.39899999999999997</c:v>
                </c:pt>
                <c:pt idx="168">
                  <c:v>0.39700000000000002</c:v>
                </c:pt>
                <c:pt idx="169">
                  <c:v>0.40600000000000003</c:v>
                </c:pt>
                <c:pt idx="170">
                  <c:v>0.41200000000000003</c:v>
                </c:pt>
                <c:pt idx="171">
                  <c:v>0.41299999999999998</c:v>
                </c:pt>
                <c:pt idx="172">
                  <c:v>0.41</c:v>
                </c:pt>
                <c:pt idx="173">
                  <c:v>0.40799999999999997</c:v>
                </c:pt>
                <c:pt idx="174">
                  <c:v>0.40100000000000002</c:v>
                </c:pt>
                <c:pt idx="175">
                  <c:v>0.40200000000000002</c:v>
                </c:pt>
                <c:pt idx="176">
                  <c:v>0.4</c:v>
                </c:pt>
                <c:pt idx="177">
                  <c:v>0.39100000000000001</c:v>
                </c:pt>
                <c:pt idx="178">
                  <c:v>0.38900000000000001</c:v>
                </c:pt>
                <c:pt idx="179">
                  <c:v>0.39200000000000002</c:v>
                </c:pt>
                <c:pt idx="180">
                  <c:v>0.39200000000000002</c:v>
                </c:pt>
                <c:pt idx="181">
                  <c:v>0.39299999999999996</c:v>
                </c:pt>
                <c:pt idx="182">
                  <c:v>0.38900000000000001</c:v>
                </c:pt>
                <c:pt idx="183">
                  <c:v>0.38600000000000001</c:v>
                </c:pt>
                <c:pt idx="184">
                  <c:v>0.38700000000000001</c:v>
                </c:pt>
                <c:pt idx="185">
                  <c:v>0.38799999999999996</c:v>
                </c:pt>
                <c:pt idx="186">
                  <c:v>0.38799999999999996</c:v>
                </c:pt>
                <c:pt idx="187">
                  <c:v>0.39</c:v>
                </c:pt>
                <c:pt idx="188">
                  <c:v>0.39299999999999996</c:v>
                </c:pt>
                <c:pt idx="189">
                  <c:v>0.39700000000000002</c:v>
                </c:pt>
                <c:pt idx="190">
                  <c:v>0.39299999999999996</c:v>
                </c:pt>
                <c:pt idx="191">
                  <c:v>0.39399999999999996</c:v>
                </c:pt>
                <c:pt idx="192">
                  <c:v>0.39299999999999996</c:v>
                </c:pt>
                <c:pt idx="193">
                  <c:v>0.39500000000000002</c:v>
                </c:pt>
                <c:pt idx="194">
                  <c:v>0.39</c:v>
                </c:pt>
                <c:pt idx="195">
                  <c:v>0.39299999999999996</c:v>
                </c:pt>
                <c:pt idx="196">
                  <c:v>0.39399999999999996</c:v>
                </c:pt>
                <c:pt idx="197">
                  <c:v>0.39100000000000001</c:v>
                </c:pt>
                <c:pt idx="198">
                  <c:v>0.39100000000000001</c:v>
                </c:pt>
                <c:pt idx="199">
                  <c:v>0.39</c:v>
                </c:pt>
                <c:pt idx="200">
                  <c:v>0.38799999999999996</c:v>
                </c:pt>
                <c:pt idx="201">
                  <c:v>0.38900000000000001</c:v>
                </c:pt>
                <c:pt idx="202">
                  <c:v>0.38799999999999996</c:v>
                </c:pt>
                <c:pt idx="203">
                  <c:v>0.38700000000000001</c:v>
                </c:pt>
                <c:pt idx="204">
                  <c:v>0.38200000000000001</c:v>
                </c:pt>
                <c:pt idx="205">
                  <c:v>0.38200000000000001</c:v>
                </c:pt>
                <c:pt idx="206">
                  <c:v>0.38299999999999995</c:v>
                </c:pt>
                <c:pt idx="207">
                  <c:v>0.38700000000000001</c:v>
                </c:pt>
                <c:pt idx="208">
                  <c:v>0.38100000000000001</c:v>
                </c:pt>
                <c:pt idx="209">
                  <c:v>0.38299999999999995</c:v>
                </c:pt>
                <c:pt idx="210">
                  <c:v>0.379</c:v>
                </c:pt>
                <c:pt idx="211">
                  <c:v>0.38299999999999995</c:v>
                </c:pt>
                <c:pt idx="212">
                  <c:v>0.38299999999999995</c:v>
                </c:pt>
                <c:pt idx="213">
                  <c:v>0.38799999999999996</c:v>
                </c:pt>
                <c:pt idx="214">
                  <c:v>0.39</c:v>
                </c:pt>
                <c:pt idx="215">
                  <c:v>0.39100000000000001</c:v>
                </c:pt>
                <c:pt idx="216">
                  <c:v>0.39100000000000001</c:v>
                </c:pt>
                <c:pt idx="217">
                  <c:v>0.39399999999999996</c:v>
                </c:pt>
                <c:pt idx="218">
                  <c:v>0.39299999999999996</c:v>
                </c:pt>
                <c:pt idx="219">
                  <c:v>0.39899999999999997</c:v>
                </c:pt>
                <c:pt idx="220">
                  <c:v>0.39799999999999996</c:v>
                </c:pt>
                <c:pt idx="221">
                  <c:v>0.4</c:v>
                </c:pt>
                <c:pt idx="222">
                  <c:v>0.39899999999999997</c:v>
                </c:pt>
                <c:pt idx="223">
                  <c:v>0.39600000000000002</c:v>
                </c:pt>
                <c:pt idx="224">
                  <c:v>0.39</c:v>
                </c:pt>
                <c:pt idx="225">
                  <c:v>0.38500000000000001</c:v>
                </c:pt>
                <c:pt idx="226">
                  <c:v>0.38100000000000001</c:v>
                </c:pt>
                <c:pt idx="227">
                  <c:v>0.373</c:v>
                </c:pt>
                <c:pt idx="228">
                  <c:v>0.376</c:v>
                </c:pt>
                <c:pt idx="229">
                  <c:v>0.37</c:v>
                </c:pt>
                <c:pt idx="230">
                  <c:v>0.373</c:v>
                </c:pt>
                <c:pt idx="231">
                  <c:v>0.37200000000000005</c:v>
                </c:pt>
                <c:pt idx="232">
                  <c:v>0.379</c:v>
                </c:pt>
                <c:pt idx="233">
                  <c:v>0.38400000000000001</c:v>
                </c:pt>
                <c:pt idx="234">
                  <c:v>0.38500000000000001</c:v>
                </c:pt>
                <c:pt idx="235">
                  <c:v>0.38500000000000001</c:v>
                </c:pt>
                <c:pt idx="236">
                  <c:v>0.38600000000000001</c:v>
                </c:pt>
                <c:pt idx="237">
                  <c:v>0.38799999999999996</c:v>
                </c:pt>
                <c:pt idx="238">
                  <c:v>0.39100000000000001</c:v>
                </c:pt>
                <c:pt idx="239">
                  <c:v>0.39299999999999996</c:v>
                </c:pt>
                <c:pt idx="240">
                  <c:v>0.39299999999999996</c:v>
                </c:pt>
                <c:pt idx="241">
                  <c:v>0.39299999999999996</c:v>
                </c:pt>
                <c:pt idx="242">
                  <c:v>0.4</c:v>
                </c:pt>
                <c:pt idx="243">
                  <c:v>0.39799999999999996</c:v>
                </c:pt>
                <c:pt idx="244">
                  <c:v>0.40399999999999997</c:v>
                </c:pt>
                <c:pt idx="245">
                  <c:v>0.40500000000000003</c:v>
                </c:pt>
                <c:pt idx="246">
                  <c:v>0.40399999999999997</c:v>
                </c:pt>
                <c:pt idx="247">
                  <c:v>0.39799999999999996</c:v>
                </c:pt>
                <c:pt idx="248">
                  <c:v>0.39899999999999997</c:v>
                </c:pt>
                <c:pt idx="249">
                  <c:v>0.39799999999999996</c:v>
                </c:pt>
                <c:pt idx="250">
                  <c:v>0.39299999999999996</c:v>
                </c:pt>
                <c:pt idx="251">
                  <c:v>0.39200000000000002</c:v>
                </c:pt>
                <c:pt idx="252">
                  <c:v>0.39100000000000001</c:v>
                </c:pt>
                <c:pt idx="253">
                  <c:v>0.39399999999999996</c:v>
                </c:pt>
                <c:pt idx="254">
                  <c:v>0.39399999999999996</c:v>
                </c:pt>
                <c:pt idx="255">
                  <c:v>0.39500000000000002</c:v>
                </c:pt>
                <c:pt idx="256">
                  <c:v>0.40100000000000002</c:v>
                </c:pt>
                <c:pt idx="257">
                  <c:v>0.39500000000000002</c:v>
                </c:pt>
                <c:pt idx="258">
                  <c:v>0.39600000000000002</c:v>
                </c:pt>
                <c:pt idx="259">
                  <c:v>0.40100000000000002</c:v>
                </c:pt>
                <c:pt idx="260">
                  <c:v>0.40100000000000002</c:v>
                </c:pt>
                <c:pt idx="261">
                  <c:v>0.4</c:v>
                </c:pt>
                <c:pt idx="262">
                  <c:v>0.40100000000000002</c:v>
                </c:pt>
                <c:pt idx="263">
                  <c:v>0.40299999999999997</c:v>
                </c:pt>
                <c:pt idx="264">
                  <c:v>0.41100000000000003</c:v>
                </c:pt>
                <c:pt idx="265">
                  <c:v>0.41499999999999998</c:v>
                </c:pt>
                <c:pt idx="266">
                  <c:v>0.41899999999999998</c:v>
                </c:pt>
                <c:pt idx="267">
                  <c:v>0.42299999999999999</c:v>
                </c:pt>
                <c:pt idx="268">
                  <c:v>0.42</c:v>
                </c:pt>
                <c:pt idx="269">
                  <c:v>0.42299999999999999</c:v>
                </c:pt>
                <c:pt idx="270">
                  <c:v>0.42100000000000004</c:v>
                </c:pt>
                <c:pt idx="271">
                  <c:v>0.41799999999999998</c:v>
                </c:pt>
                <c:pt idx="272">
                  <c:v>0.41399999999999998</c:v>
                </c:pt>
                <c:pt idx="273">
                  <c:v>0.41399999999999998</c:v>
                </c:pt>
                <c:pt idx="274">
                  <c:v>0.41600000000000004</c:v>
                </c:pt>
                <c:pt idx="275">
                  <c:v>0.42299999999999999</c:v>
                </c:pt>
                <c:pt idx="276">
                  <c:v>0.42100000000000004</c:v>
                </c:pt>
                <c:pt idx="277">
                  <c:v>0.41799999999999998</c:v>
                </c:pt>
                <c:pt idx="278">
                  <c:v>0.41600000000000004</c:v>
                </c:pt>
                <c:pt idx="279">
                  <c:v>0.41899999999999998</c:v>
                </c:pt>
                <c:pt idx="280">
                  <c:v>0.41899999999999998</c:v>
                </c:pt>
                <c:pt idx="281">
                  <c:v>0.42200000000000004</c:v>
                </c:pt>
                <c:pt idx="282">
                  <c:v>0.41200000000000003</c:v>
                </c:pt>
                <c:pt idx="283">
                  <c:v>0.41299999999999998</c:v>
                </c:pt>
                <c:pt idx="284">
                  <c:v>0.41200000000000003</c:v>
                </c:pt>
                <c:pt idx="285">
                  <c:v>0.41200000000000003</c:v>
                </c:pt>
                <c:pt idx="286">
                  <c:v>0.41200000000000003</c:v>
                </c:pt>
                <c:pt idx="287">
                  <c:v>0.40200000000000002</c:v>
                </c:pt>
                <c:pt idx="288">
                  <c:v>0.40200000000000002</c:v>
                </c:pt>
                <c:pt idx="289">
                  <c:v>0.39799999999999996</c:v>
                </c:pt>
                <c:pt idx="290">
                  <c:v>0.40100000000000002</c:v>
                </c:pt>
                <c:pt idx="291">
                  <c:v>0.40100000000000002</c:v>
                </c:pt>
                <c:pt idx="292">
                  <c:v>0.41</c:v>
                </c:pt>
                <c:pt idx="293">
                  <c:v>0.41100000000000003</c:v>
                </c:pt>
                <c:pt idx="294">
                  <c:v>0.41</c:v>
                </c:pt>
                <c:pt idx="295">
                  <c:v>0.41</c:v>
                </c:pt>
                <c:pt idx="296">
                  <c:v>0.41100000000000003</c:v>
                </c:pt>
                <c:pt idx="297">
                  <c:v>0.41399999999999998</c:v>
                </c:pt>
                <c:pt idx="298">
                  <c:v>0.41399999999999998</c:v>
                </c:pt>
                <c:pt idx="299">
                  <c:v>0.41499999999999998</c:v>
                </c:pt>
                <c:pt idx="300">
                  <c:v>0.41899999999999998</c:v>
                </c:pt>
                <c:pt idx="301">
                  <c:v>0.41600000000000004</c:v>
                </c:pt>
                <c:pt idx="302">
                  <c:v>0.42100000000000004</c:v>
                </c:pt>
                <c:pt idx="303">
                  <c:v>0.42200000000000004</c:v>
                </c:pt>
                <c:pt idx="304">
                  <c:v>0.41799999999999998</c:v>
                </c:pt>
                <c:pt idx="305">
                  <c:v>0.41499999999999998</c:v>
                </c:pt>
                <c:pt idx="306">
                  <c:v>0.41700000000000004</c:v>
                </c:pt>
                <c:pt idx="307">
                  <c:v>0.41799999999999998</c:v>
                </c:pt>
                <c:pt idx="308">
                  <c:v>0.41799999999999998</c:v>
                </c:pt>
                <c:pt idx="309">
                  <c:v>0.41799999999999998</c:v>
                </c:pt>
                <c:pt idx="310">
                  <c:v>0.41600000000000004</c:v>
                </c:pt>
                <c:pt idx="311">
                  <c:v>0.41499999999999998</c:v>
                </c:pt>
                <c:pt idx="312">
                  <c:v>0.41899999999999998</c:v>
                </c:pt>
                <c:pt idx="313">
                  <c:v>0.41799999999999998</c:v>
                </c:pt>
                <c:pt idx="314">
                  <c:v>0.41799999999999998</c:v>
                </c:pt>
                <c:pt idx="315">
                  <c:v>0.42100000000000004</c:v>
                </c:pt>
                <c:pt idx="316">
                  <c:v>0.42799999999999999</c:v>
                </c:pt>
                <c:pt idx="317">
                  <c:v>0.42399999999999999</c:v>
                </c:pt>
                <c:pt idx="318">
                  <c:v>0.42100000000000004</c:v>
                </c:pt>
                <c:pt idx="319">
                  <c:v>0.41899999999999998</c:v>
                </c:pt>
                <c:pt idx="320">
                  <c:v>0.41600000000000004</c:v>
                </c:pt>
                <c:pt idx="321">
                  <c:v>0.41799999999999998</c:v>
                </c:pt>
                <c:pt idx="322">
                  <c:v>0.41499999999999998</c:v>
                </c:pt>
                <c:pt idx="323">
                  <c:v>0.41499999999999998</c:v>
                </c:pt>
                <c:pt idx="324">
                  <c:v>0.41700000000000004</c:v>
                </c:pt>
                <c:pt idx="325">
                  <c:v>0.41799999999999998</c:v>
                </c:pt>
                <c:pt idx="326">
                  <c:v>0.41799999999999998</c:v>
                </c:pt>
                <c:pt idx="327">
                  <c:v>0.42899999999999999</c:v>
                </c:pt>
                <c:pt idx="328">
                  <c:v>0.433</c:v>
                </c:pt>
                <c:pt idx="329">
                  <c:v>0.435</c:v>
                </c:pt>
                <c:pt idx="330">
                  <c:v>0.436</c:v>
                </c:pt>
                <c:pt idx="331">
                  <c:v>0.44</c:v>
                </c:pt>
                <c:pt idx="332">
                  <c:v>0.43799999999999994</c:v>
                </c:pt>
                <c:pt idx="333">
                  <c:v>0.43200000000000005</c:v>
                </c:pt>
                <c:pt idx="334">
                  <c:v>0.43200000000000005</c:v>
                </c:pt>
                <c:pt idx="335">
                  <c:v>0.433</c:v>
                </c:pt>
                <c:pt idx="336">
                  <c:v>0.434</c:v>
                </c:pt>
                <c:pt idx="337">
                  <c:v>0.43099999999999999</c:v>
                </c:pt>
                <c:pt idx="338">
                  <c:v>0.43099999999999999</c:v>
                </c:pt>
                <c:pt idx="339">
                  <c:v>0.433</c:v>
                </c:pt>
                <c:pt idx="340">
                  <c:v>0.434</c:v>
                </c:pt>
                <c:pt idx="341">
                  <c:v>0.436</c:v>
                </c:pt>
                <c:pt idx="342">
                  <c:v>0.43</c:v>
                </c:pt>
                <c:pt idx="343">
                  <c:v>0.434</c:v>
                </c:pt>
                <c:pt idx="344">
                  <c:v>0.43700000000000006</c:v>
                </c:pt>
                <c:pt idx="345">
                  <c:v>0.44</c:v>
                </c:pt>
                <c:pt idx="346">
                  <c:v>0.44</c:v>
                </c:pt>
                <c:pt idx="347">
                  <c:v>0.43700000000000006</c:v>
                </c:pt>
                <c:pt idx="348">
                  <c:v>0.436</c:v>
                </c:pt>
                <c:pt idx="349">
                  <c:v>0.44</c:v>
                </c:pt>
                <c:pt idx="350">
                  <c:v>0.436</c:v>
                </c:pt>
                <c:pt idx="351">
                  <c:v>0.43700000000000006</c:v>
                </c:pt>
                <c:pt idx="352">
                  <c:v>0.44600000000000001</c:v>
                </c:pt>
                <c:pt idx="353">
                  <c:v>0.435</c:v>
                </c:pt>
                <c:pt idx="354">
                  <c:v>0.42799999999999999</c:v>
                </c:pt>
                <c:pt idx="355">
                  <c:v>0.42399999999999999</c:v>
                </c:pt>
                <c:pt idx="356">
                  <c:v>0.42200000000000004</c:v>
                </c:pt>
                <c:pt idx="357">
                  <c:v>0.42899999999999999</c:v>
                </c:pt>
                <c:pt idx="358">
                  <c:v>0.43099999999999999</c:v>
                </c:pt>
                <c:pt idx="359">
                  <c:v>0.434</c:v>
                </c:pt>
                <c:pt idx="360">
                  <c:v>0.436</c:v>
                </c:pt>
                <c:pt idx="361">
                  <c:v>0.433</c:v>
                </c:pt>
                <c:pt idx="362">
                  <c:v>0.43700000000000006</c:v>
                </c:pt>
                <c:pt idx="363">
                  <c:v>0.43700000000000006</c:v>
                </c:pt>
                <c:pt idx="364">
                  <c:v>0.434</c:v>
                </c:pt>
                <c:pt idx="365">
                  <c:v>0.43700000000000006</c:v>
                </c:pt>
                <c:pt idx="366">
                  <c:v>0.43700000000000006</c:v>
                </c:pt>
                <c:pt idx="367">
                  <c:v>0.43200000000000005</c:v>
                </c:pt>
                <c:pt idx="368">
                  <c:v>0.43</c:v>
                </c:pt>
                <c:pt idx="369">
                  <c:v>0.433</c:v>
                </c:pt>
                <c:pt idx="370">
                  <c:v>0.434</c:v>
                </c:pt>
                <c:pt idx="371">
                  <c:v>0.435</c:v>
                </c:pt>
                <c:pt idx="372">
                  <c:v>0.433</c:v>
                </c:pt>
                <c:pt idx="373">
                  <c:v>0.43200000000000005</c:v>
                </c:pt>
                <c:pt idx="374">
                  <c:v>0.43</c:v>
                </c:pt>
                <c:pt idx="375">
                  <c:v>0.43200000000000005</c:v>
                </c:pt>
                <c:pt idx="376">
                  <c:v>0.43099999999999999</c:v>
                </c:pt>
                <c:pt idx="377">
                  <c:v>0.434</c:v>
                </c:pt>
                <c:pt idx="378">
                  <c:v>0.434</c:v>
                </c:pt>
                <c:pt idx="379">
                  <c:v>0.43099999999999999</c:v>
                </c:pt>
                <c:pt idx="380">
                  <c:v>0.43099999999999999</c:v>
                </c:pt>
                <c:pt idx="381">
                  <c:v>0.43099999999999999</c:v>
                </c:pt>
                <c:pt idx="382">
                  <c:v>0.43</c:v>
                </c:pt>
                <c:pt idx="383">
                  <c:v>0.43099999999999999</c:v>
                </c:pt>
                <c:pt idx="384">
                  <c:v>0.43099999999999999</c:v>
                </c:pt>
                <c:pt idx="385">
                  <c:v>0.433</c:v>
                </c:pt>
                <c:pt idx="386">
                  <c:v>0.43099999999999999</c:v>
                </c:pt>
                <c:pt idx="387">
                  <c:v>0.435</c:v>
                </c:pt>
                <c:pt idx="388">
                  <c:v>0.433</c:v>
                </c:pt>
                <c:pt idx="389">
                  <c:v>0.43099999999999999</c:v>
                </c:pt>
                <c:pt idx="390">
                  <c:v>0.433</c:v>
                </c:pt>
                <c:pt idx="391">
                  <c:v>0.433</c:v>
                </c:pt>
                <c:pt idx="392">
                  <c:v>0.43200000000000005</c:v>
                </c:pt>
                <c:pt idx="393">
                  <c:v>0.433</c:v>
                </c:pt>
                <c:pt idx="394">
                  <c:v>0.433</c:v>
                </c:pt>
                <c:pt idx="395">
                  <c:v>0.435</c:v>
                </c:pt>
                <c:pt idx="396">
                  <c:v>0.43099999999999999</c:v>
                </c:pt>
                <c:pt idx="397">
                  <c:v>0.43099999999999999</c:v>
                </c:pt>
                <c:pt idx="398">
                  <c:v>0.43099999999999999</c:v>
                </c:pt>
                <c:pt idx="399">
                  <c:v>0.433</c:v>
                </c:pt>
                <c:pt idx="400">
                  <c:v>0.434</c:v>
                </c:pt>
                <c:pt idx="401">
                  <c:v>0.433</c:v>
                </c:pt>
                <c:pt idx="402">
                  <c:v>0.433</c:v>
                </c:pt>
                <c:pt idx="403">
                  <c:v>0.433</c:v>
                </c:pt>
                <c:pt idx="404">
                  <c:v>0.434</c:v>
                </c:pt>
                <c:pt idx="405">
                  <c:v>0.434</c:v>
                </c:pt>
                <c:pt idx="406">
                  <c:v>0.433</c:v>
                </c:pt>
                <c:pt idx="407">
                  <c:v>0.436</c:v>
                </c:pt>
                <c:pt idx="408">
                  <c:v>0.434</c:v>
                </c:pt>
                <c:pt idx="409">
                  <c:v>0.436</c:v>
                </c:pt>
                <c:pt idx="410">
                  <c:v>0.435</c:v>
                </c:pt>
                <c:pt idx="411">
                  <c:v>0.435</c:v>
                </c:pt>
                <c:pt idx="412">
                  <c:v>0.434</c:v>
                </c:pt>
                <c:pt idx="413">
                  <c:v>0.43700000000000006</c:v>
                </c:pt>
                <c:pt idx="414">
                  <c:v>0.43200000000000005</c:v>
                </c:pt>
                <c:pt idx="415">
                  <c:v>0.433</c:v>
                </c:pt>
                <c:pt idx="416">
                  <c:v>0.42799999999999999</c:v>
                </c:pt>
                <c:pt idx="417">
                  <c:v>0.41799999999999998</c:v>
                </c:pt>
                <c:pt idx="418">
                  <c:v>0.41600000000000004</c:v>
                </c:pt>
                <c:pt idx="419">
                  <c:v>0.41399999999999998</c:v>
                </c:pt>
                <c:pt idx="420">
                  <c:v>0.41399999999999998</c:v>
                </c:pt>
                <c:pt idx="421">
                  <c:v>0.41600000000000004</c:v>
                </c:pt>
                <c:pt idx="422">
                  <c:v>0.41100000000000003</c:v>
                </c:pt>
                <c:pt idx="423">
                  <c:v>0.41</c:v>
                </c:pt>
                <c:pt idx="424">
                  <c:v>0.40600000000000003</c:v>
                </c:pt>
                <c:pt idx="425">
                  <c:v>0.40799999999999997</c:v>
                </c:pt>
                <c:pt idx="426">
                  <c:v>0.40899999999999997</c:v>
                </c:pt>
                <c:pt idx="427">
                  <c:v>0.40899999999999997</c:v>
                </c:pt>
                <c:pt idx="428">
                  <c:v>0.40799999999999997</c:v>
                </c:pt>
                <c:pt idx="429">
                  <c:v>0.41100000000000003</c:v>
                </c:pt>
                <c:pt idx="430">
                  <c:v>0.41399999999999998</c:v>
                </c:pt>
                <c:pt idx="431">
                  <c:v>0.42200000000000004</c:v>
                </c:pt>
                <c:pt idx="432">
                  <c:v>0.43099999999999999</c:v>
                </c:pt>
                <c:pt idx="433">
                  <c:v>0.43700000000000006</c:v>
                </c:pt>
                <c:pt idx="434">
                  <c:v>0.435</c:v>
                </c:pt>
                <c:pt idx="435">
                  <c:v>0.43799999999999994</c:v>
                </c:pt>
                <c:pt idx="436">
                  <c:v>0.43799999999999994</c:v>
                </c:pt>
                <c:pt idx="437">
                  <c:v>0.442</c:v>
                </c:pt>
                <c:pt idx="438">
                  <c:v>0.439</c:v>
                </c:pt>
                <c:pt idx="439">
                  <c:v>0.43700000000000006</c:v>
                </c:pt>
                <c:pt idx="440">
                  <c:v>0.435</c:v>
                </c:pt>
                <c:pt idx="441">
                  <c:v>0.435</c:v>
                </c:pt>
                <c:pt idx="442">
                  <c:v>0.436</c:v>
                </c:pt>
                <c:pt idx="443">
                  <c:v>0.436</c:v>
                </c:pt>
                <c:pt idx="444">
                  <c:v>0.43200000000000005</c:v>
                </c:pt>
                <c:pt idx="445">
                  <c:v>0.43200000000000005</c:v>
                </c:pt>
                <c:pt idx="446">
                  <c:v>0.43200000000000005</c:v>
                </c:pt>
                <c:pt idx="447">
                  <c:v>0.435</c:v>
                </c:pt>
                <c:pt idx="448">
                  <c:v>0.433</c:v>
                </c:pt>
                <c:pt idx="449">
                  <c:v>0.43799999999999994</c:v>
                </c:pt>
                <c:pt idx="450">
                  <c:v>0.441</c:v>
                </c:pt>
                <c:pt idx="451">
                  <c:v>0.439</c:v>
                </c:pt>
                <c:pt idx="452">
                  <c:v>0.442</c:v>
                </c:pt>
                <c:pt idx="453">
                  <c:v>0.44299999999999995</c:v>
                </c:pt>
                <c:pt idx="454">
                  <c:v>0.441</c:v>
                </c:pt>
                <c:pt idx="455">
                  <c:v>0.44700000000000001</c:v>
                </c:pt>
                <c:pt idx="456">
                  <c:v>0.44400000000000001</c:v>
                </c:pt>
                <c:pt idx="457">
                  <c:v>0.442</c:v>
                </c:pt>
                <c:pt idx="458">
                  <c:v>0.44</c:v>
                </c:pt>
                <c:pt idx="459">
                  <c:v>0.439</c:v>
                </c:pt>
                <c:pt idx="460">
                  <c:v>0.439</c:v>
                </c:pt>
                <c:pt idx="461">
                  <c:v>0.441</c:v>
                </c:pt>
                <c:pt idx="462">
                  <c:v>0.436</c:v>
                </c:pt>
                <c:pt idx="463">
                  <c:v>0.435</c:v>
                </c:pt>
                <c:pt idx="464">
                  <c:v>0.435</c:v>
                </c:pt>
                <c:pt idx="465">
                  <c:v>0.434</c:v>
                </c:pt>
                <c:pt idx="466">
                  <c:v>0.43200000000000005</c:v>
                </c:pt>
                <c:pt idx="467">
                  <c:v>0.42899999999999999</c:v>
                </c:pt>
                <c:pt idx="468">
                  <c:v>0.42899999999999999</c:v>
                </c:pt>
                <c:pt idx="469">
                  <c:v>0.43</c:v>
                </c:pt>
                <c:pt idx="470">
                  <c:v>0.43200000000000005</c:v>
                </c:pt>
                <c:pt idx="471">
                  <c:v>0.433</c:v>
                </c:pt>
                <c:pt idx="472">
                  <c:v>0.439</c:v>
                </c:pt>
                <c:pt idx="473">
                  <c:v>0.439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A1-422B-A492-ABCD7FB26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701136"/>
        <c:axId val="397692736"/>
      </c:lineChart>
      <c:dateAx>
        <c:axId val="39771849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7696656"/>
        <c:crosses val="autoZero"/>
        <c:auto val="1"/>
        <c:lblOffset val="100"/>
        <c:baseTimeUnit val="days"/>
        <c:majorUnit val="6"/>
        <c:majorTimeUnit val="months"/>
      </c:dateAx>
      <c:valAx>
        <c:axId val="397696656"/>
        <c:scaling>
          <c:orientation val="minMax"/>
          <c:max val="103"/>
          <c:min val="8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7718496"/>
        <c:crosses val="autoZero"/>
        <c:crossBetween val="between"/>
      </c:valAx>
      <c:valAx>
        <c:axId val="397692736"/>
        <c:scaling>
          <c:orientation val="minMax"/>
          <c:max val="0.49000000000000005"/>
          <c:min val="0.35000000000000003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7701136"/>
        <c:crosses val="max"/>
        <c:crossBetween val="between"/>
      </c:valAx>
      <c:dateAx>
        <c:axId val="397701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9769273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63696080669306"/>
          <c:y val="3.3756540841457509E-2"/>
          <c:w val="0.33388496589874422"/>
          <c:h val="0.13595347845948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'Tesoros vs Bunds'!$A$3:$A$100225</c:f>
              <c:numCache>
                <c:formatCode>m/d/yyyy</c:formatCode>
                <c:ptCount val="100223"/>
                <c:pt idx="0">
                  <c:v>32511</c:v>
                </c:pt>
                <c:pt idx="1">
                  <c:v>32512</c:v>
                </c:pt>
                <c:pt idx="2">
                  <c:v>32513</c:v>
                </c:pt>
                <c:pt idx="3">
                  <c:v>32514</c:v>
                </c:pt>
                <c:pt idx="4">
                  <c:v>32515</c:v>
                </c:pt>
                <c:pt idx="5">
                  <c:v>32516</c:v>
                </c:pt>
                <c:pt idx="6">
                  <c:v>32517</c:v>
                </c:pt>
                <c:pt idx="7">
                  <c:v>32518</c:v>
                </c:pt>
                <c:pt idx="8">
                  <c:v>32519</c:v>
                </c:pt>
                <c:pt idx="9">
                  <c:v>32520</c:v>
                </c:pt>
                <c:pt idx="10">
                  <c:v>32521</c:v>
                </c:pt>
                <c:pt idx="11">
                  <c:v>32522</c:v>
                </c:pt>
                <c:pt idx="12">
                  <c:v>32523</c:v>
                </c:pt>
                <c:pt idx="13">
                  <c:v>32524</c:v>
                </c:pt>
                <c:pt idx="14">
                  <c:v>32525</c:v>
                </c:pt>
                <c:pt idx="15">
                  <c:v>32526</c:v>
                </c:pt>
                <c:pt idx="16">
                  <c:v>32527</c:v>
                </c:pt>
                <c:pt idx="17">
                  <c:v>32528</c:v>
                </c:pt>
                <c:pt idx="18">
                  <c:v>32529</c:v>
                </c:pt>
                <c:pt idx="19">
                  <c:v>32530</c:v>
                </c:pt>
                <c:pt idx="20">
                  <c:v>32531</c:v>
                </c:pt>
                <c:pt idx="21">
                  <c:v>32532</c:v>
                </c:pt>
                <c:pt idx="22">
                  <c:v>32533</c:v>
                </c:pt>
                <c:pt idx="23">
                  <c:v>32534</c:v>
                </c:pt>
                <c:pt idx="24">
                  <c:v>32535</c:v>
                </c:pt>
                <c:pt idx="25">
                  <c:v>32536</c:v>
                </c:pt>
                <c:pt idx="26">
                  <c:v>32537</c:v>
                </c:pt>
                <c:pt idx="27">
                  <c:v>32538</c:v>
                </c:pt>
                <c:pt idx="28">
                  <c:v>32539</c:v>
                </c:pt>
                <c:pt idx="29">
                  <c:v>32540</c:v>
                </c:pt>
                <c:pt idx="30">
                  <c:v>32541</c:v>
                </c:pt>
                <c:pt idx="31">
                  <c:v>32542</c:v>
                </c:pt>
                <c:pt idx="32">
                  <c:v>32543</c:v>
                </c:pt>
                <c:pt idx="33">
                  <c:v>32544</c:v>
                </c:pt>
                <c:pt idx="34">
                  <c:v>32545</c:v>
                </c:pt>
                <c:pt idx="35">
                  <c:v>32546</c:v>
                </c:pt>
                <c:pt idx="36">
                  <c:v>32547</c:v>
                </c:pt>
                <c:pt idx="37">
                  <c:v>32548</c:v>
                </c:pt>
                <c:pt idx="38">
                  <c:v>32549</c:v>
                </c:pt>
                <c:pt idx="39">
                  <c:v>32550</c:v>
                </c:pt>
                <c:pt idx="40">
                  <c:v>32551</c:v>
                </c:pt>
                <c:pt idx="41">
                  <c:v>32552</c:v>
                </c:pt>
                <c:pt idx="42">
                  <c:v>32553</c:v>
                </c:pt>
                <c:pt idx="43">
                  <c:v>32554</c:v>
                </c:pt>
                <c:pt idx="44">
                  <c:v>32555</c:v>
                </c:pt>
                <c:pt idx="45">
                  <c:v>32556</c:v>
                </c:pt>
                <c:pt idx="46">
                  <c:v>32557</c:v>
                </c:pt>
                <c:pt idx="47">
                  <c:v>32558</c:v>
                </c:pt>
                <c:pt idx="48">
                  <c:v>32559</c:v>
                </c:pt>
                <c:pt idx="49">
                  <c:v>32560</c:v>
                </c:pt>
                <c:pt idx="50">
                  <c:v>32561</c:v>
                </c:pt>
                <c:pt idx="51">
                  <c:v>32562</c:v>
                </c:pt>
                <c:pt idx="52">
                  <c:v>32563</c:v>
                </c:pt>
                <c:pt idx="53">
                  <c:v>32564</c:v>
                </c:pt>
                <c:pt idx="54">
                  <c:v>32565</c:v>
                </c:pt>
                <c:pt idx="55">
                  <c:v>32566</c:v>
                </c:pt>
                <c:pt idx="56">
                  <c:v>32567</c:v>
                </c:pt>
                <c:pt idx="57">
                  <c:v>32568</c:v>
                </c:pt>
                <c:pt idx="58">
                  <c:v>32569</c:v>
                </c:pt>
                <c:pt idx="59">
                  <c:v>32570</c:v>
                </c:pt>
                <c:pt idx="60">
                  <c:v>32571</c:v>
                </c:pt>
                <c:pt idx="61">
                  <c:v>32572</c:v>
                </c:pt>
                <c:pt idx="62">
                  <c:v>32573</c:v>
                </c:pt>
                <c:pt idx="63">
                  <c:v>32574</c:v>
                </c:pt>
                <c:pt idx="64">
                  <c:v>32575</c:v>
                </c:pt>
                <c:pt idx="65">
                  <c:v>32576</c:v>
                </c:pt>
                <c:pt idx="66">
                  <c:v>32577</c:v>
                </c:pt>
                <c:pt idx="67">
                  <c:v>32578</c:v>
                </c:pt>
                <c:pt idx="68">
                  <c:v>32579</c:v>
                </c:pt>
                <c:pt idx="69">
                  <c:v>32580</c:v>
                </c:pt>
                <c:pt idx="70">
                  <c:v>32581</c:v>
                </c:pt>
                <c:pt idx="71">
                  <c:v>32582</c:v>
                </c:pt>
                <c:pt idx="72">
                  <c:v>32583</c:v>
                </c:pt>
                <c:pt idx="73">
                  <c:v>32584</c:v>
                </c:pt>
                <c:pt idx="74">
                  <c:v>32585</c:v>
                </c:pt>
                <c:pt idx="75">
                  <c:v>32586</c:v>
                </c:pt>
                <c:pt idx="76">
                  <c:v>32587</c:v>
                </c:pt>
                <c:pt idx="77">
                  <c:v>32588</c:v>
                </c:pt>
                <c:pt idx="78">
                  <c:v>32589</c:v>
                </c:pt>
                <c:pt idx="79">
                  <c:v>32590</c:v>
                </c:pt>
                <c:pt idx="80">
                  <c:v>32591</c:v>
                </c:pt>
                <c:pt idx="81">
                  <c:v>32592</c:v>
                </c:pt>
                <c:pt idx="82">
                  <c:v>32593</c:v>
                </c:pt>
                <c:pt idx="83">
                  <c:v>32594</c:v>
                </c:pt>
                <c:pt idx="84">
                  <c:v>32595</c:v>
                </c:pt>
                <c:pt idx="85">
                  <c:v>32596</c:v>
                </c:pt>
                <c:pt idx="86">
                  <c:v>32597</c:v>
                </c:pt>
                <c:pt idx="87">
                  <c:v>32598</c:v>
                </c:pt>
                <c:pt idx="88">
                  <c:v>32599</c:v>
                </c:pt>
                <c:pt idx="89">
                  <c:v>32600</c:v>
                </c:pt>
                <c:pt idx="90">
                  <c:v>32601</c:v>
                </c:pt>
                <c:pt idx="91">
                  <c:v>32602</c:v>
                </c:pt>
                <c:pt idx="92">
                  <c:v>32603</c:v>
                </c:pt>
                <c:pt idx="93">
                  <c:v>32604</c:v>
                </c:pt>
                <c:pt idx="94">
                  <c:v>32605</c:v>
                </c:pt>
                <c:pt idx="95">
                  <c:v>32606</c:v>
                </c:pt>
                <c:pt idx="96">
                  <c:v>32607</c:v>
                </c:pt>
                <c:pt idx="97">
                  <c:v>32608</c:v>
                </c:pt>
                <c:pt idx="98">
                  <c:v>32609</c:v>
                </c:pt>
                <c:pt idx="99">
                  <c:v>32610</c:v>
                </c:pt>
                <c:pt idx="100">
                  <c:v>32611</c:v>
                </c:pt>
                <c:pt idx="101">
                  <c:v>32612</c:v>
                </c:pt>
                <c:pt idx="102">
                  <c:v>32613</c:v>
                </c:pt>
                <c:pt idx="103">
                  <c:v>32614</c:v>
                </c:pt>
                <c:pt idx="104">
                  <c:v>32615</c:v>
                </c:pt>
                <c:pt idx="105">
                  <c:v>32616</c:v>
                </c:pt>
                <c:pt idx="106">
                  <c:v>32617</c:v>
                </c:pt>
                <c:pt idx="107">
                  <c:v>32618</c:v>
                </c:pt>
                <c:pt idx="108">
                  <c:v>32619</c:v>
                </c:pt>
                <c:pt idx="109">
                  <c:v>32620</c:v>
                </c:pt>
                <c:pt idx="110">
                  <c:v>32621</c:v>
                </c:pt>
                <c:pt idx="111">
                  <c:v>32622</c:v>
                </c:pt>
                <c:pt idx="112">
                  <c:v>32623</c:v>
                </c:pt>
                <c:pt idx="113">
                  <c:v>32624</c:v>
                </c:pt>
                <c:pt idx="114">
                  <c:v>32625</c:v>
                </c:pt>
                <c:pt idx="115">
                  <c:v>32626</c:v>
                </c:pt>
                <c:pt idx="116">
                  <c:v>32627</c:v>
                </c:pt>
                <c:pt idx="117">
                  <c:v>32628</c:v>
                </c:pt>
                <c:pt idx="118">
                  <c:v>32629</c:v>
                </c:pt>
                <c:pt idx="119">
                  <c:v>32630</c:v>
                </c:pt>
                <c:pt idx="120">
                  <c:v>32631</c:v>
                </c:pt>
                <c:pt idx="121">
                  <c:v>32632</c:v>
                </c:pt>
                <c:pt idx="122">
                  <c:v>32633</c:v>
                </c:pt>
                <c:pt idx="123">
                  <c:v>32634</c:v>
                </c:pt>
                <c:pt idx="124">
                  <c:v>32635</c:v>
                </c:pt>
                <c:pt idx="125">
                  <c:v>32636</c:v>
                </c:pt>
                <c:pt idx="126">
                  <c:v>32637</c:v>
                </c:pt>
                <c:pt idx="127">
                  <c:v>32638</c:v>
                </c:pt>
                <c:pt idx="128">
                  <c:v>32639</c:v>
                </c:pt>
                <c:pt idx="129">
                  <c:v>32640</c:v>
                </c:pt>
                <c:pt idx="130">
                  <c:v>32641</c:v>
                </c:pt>
                <c:pt idx="131">
                  <c:v>32642</c:v>
                </c:pt>
                <c:pt idx="132">
                  <c:v>32643</c:v>
                </c:pt>
                <c:pt idx="133">
                  <c:v>32644</c:v>
                </c:pt>
                <c:pt idx="134">
                  <c:v>32645</c:v>
                </c:pt>
                <c:pt idx="135">
                  <c:v>32646</c:v>
                </c:pt>
                <c:pt idx="136">
                  <c:v>32647</c:v>
                </c:pt>
                <c:pt idx="137">
                  <c:v>32648</c:v>
                </c:pt>
                <c:pt idx="138">
                  <c:v>32649</c:v>
                </c:pt>
                <c:pt idx="139">
                  <c:v>32650</c:v>
                </c:pt>
                <c:pt idx="140">
                  <c:v>32651</c:v>
                </c:pt>
                <c:pt idx="141">
                  <c:v>32652</c:v>
                </c:pt>
                <c:pt idx="142">
                  <c:v>32653</c:v>
                </c:pt>
                <c:pt idx="143">
                  <c:v>32654</c:v>
                </c:pt>
                <c:pt idx="144">
                  <c:v>32655</c:v>
                </c:pt>
                <c:pt idx="145">
                  <c:v>32656</c:v>
                </c:pt>
                <c:pt idx="146">
                  <c:v>32657</c:v>
                </c:pt>
                <c:pt idx="147">
                  <c:v>32658</c:v>
                </c:pt>
                <c:pt idx="148">
                  <c:v>32659</c:v>
                </c:pt>
                <c:pt idx="149">
                  <c:v>32660</c:v>
                </c:pt>
                <c:pt idx="150">
                  <c:v>32661</c:v>
                </c:pt>
                <c:pt idx="151">
                  <c:v>32662</c:v>
                </c:pt>
                <c:pt idx="152">
                  <c:v>32663</c:v>
                </c:pt>
                <c:pt idx="153">
                  <c:v>32664</c:v>
                </c:pt>
                <c:pt idx="154">
                  <c:v>32665</c:v>
                </c:pt>
                <c:pt idx="155">
                  <c:v>32666</c:v>
                </c:pt>
                <c:pt idx="156">
                  <c:v>32667</c:v>
                </c:pt>
                <c:pt idx="157">
                  <c:v>32668</c:v>
                </c:pt>
                <c:pt idx="158">
                  <c:v>32669</c:v>
                </c:pt>
                <c:pt idx="159">
                  <c:v>32670</c:v>
                </c:pt>
                <c:pt idx="160">
                  <c:v>32671</c:v>
                </c:pt>
                <c:pt idx="161">
                  <c:v>32672</c:v>
                </c:pt>
                <c:pt idx="162">
                  <c:v>32673</c:v>
                </c:pt>
                <c:pt idx="163">
                  <c:v>32674</c:v>
                </c:pt>
                <c:pt idx="164">
                  <c:v>32675</c:v>
                </c:pt>
                <c:pt idx="165">
                  <c:v>32676</c:v>
                </c:pt>
                <c:pt idx="166">
                  <c:v>32677</c:v>
                </c:pt>
                <c:pt idx="167">
                  <c:v>32678</c:v>
                </c:pt>
                <c:pt idx="168">
                  <c:v>32679</c:v>
                </c:pt>
                <c:pt idx="169">
                  <c:v>32680</c:v>
                </c:pt>
                <c:pt idx="170">
                  <c:v>32681</c:v>
                </c:pt>
                <c:pt idx="171">
                  <c:v>32682</c:v>
                </c:pt>
                <c:pt idx="172">
                  <c:v>32683</c:v>
                </c:pt>
                <c:pt idx="173">
                  <c:v>32684</c:v>
                </c:pt>
                <c:pt idx="174">
                  <c:v>32685</c:v>
                </c:pt>
                <c:pt idx="175">
                  <c:v>32686</c:v>
                </c:pt>
                <c:pt idx="176">
                  <c:v>32687</c:v>
                </c:pt>
                <c:pt idx="177">
                  <c:v>32688</c:v>
                </c:pt>
                <c:pt idx="178">
                  <c:v>32689</c:v>
                </c:pt>
                <c:pt idx="179">
                  <c:v>32690</c:v>
                </c:pt>
                <c:pt idx="180">
                  <c:v>32691</c:v>
                </c:pt>
                <c:pt idx="181">
                  <c:v>32692</c:v>
                </c:pt>
                <c:pt idx="182">
                  <c:v>32693</c:v>
                </c:pt>
                <c:pt idx="183">
                  <c:v>32694</c:v>
                </c:pt>
                <c:pt idx="184">
                  <c:v>32695</c:v>
                </c:pt>
                <c:pt idx="185">
                  <c:v>32696</c:v>
                </c:pt>
                <c:pt idx="186">
                  <c:v>32697</c:v>
                </c:pt>
                <c:pt idx="187">
                  <c:v>32698</c:v>
                </c:pt>
                <c:pt idx="188">
                  <c:v>32699</c:v>
                </c:pt>
                <c:pt idx="189">
                  <c:v>32700</c:v>
                </c:pt>
                <c:pt idx="190">
                  <c:v>32701</c:v>
                </c:pt>
                <c:pt idx="191">
                  <c:v>32702</c:v>
                </c:pt>
                <c:pt idx="192">
                  <c:v>32703</c:v>
                </c:pt>
                <c:pt idx="193">
                  <c:v>32704</c:v>
                </c:pt>
                <c:pt idx="194">
                  <c:v>32705</c:v>
                </c:pt>
                <c:pt idx="195">
                  <c:v>32706</c:v>
                </c:pt>
                <c:pt idx="196">
                  <c:v>32707</c:v>
                </c:pt>
                <c:pt idx="197">
                  <c:v>32708</c:v>
                </c:pt>
                <c:pt idx="198">
                  <c:v>32709</c:v>
                </c:pt>
                <c:pt idx="199">
                  <c:v>32710</c:v>
                </c:pt>
                <c:pt idx="200">
                  <c:v>32711</c:v>
                </c:pt>
                <c:pt idx="201">
                  <c:v>32712</c:v>
                </c:pt>
                <c:pt idx="202">
                  <c:v>32713</c:v>
                </c:pt>
                <c:pt idx="203">
                  <c:v>32714</c:v>
                </c:pt>
                <c:pt idx="204">
                  <c:v>32715</c:v>
                </c:pt>
                <c:pt idx="205">
                  <c:v>32716</c:v>
                </c:pt>
                <c:pt idx="206">
                  <c:v>32717</c:v>
                </c:pt>
                <c:pt idx="207">
                  <c:v>32718</c:v>
                </c:pt>
                <c:pt idx="208">
                  <c:v>32719</c:v>
                </c:pt>
                <c:pt idx="209">
                  <c:v>32720</c:v>
                </c:pt>
                <c:pt idx="210">
                  <c:v>32721</c:v>
                </c:pt>
                <c:pt idx="211">
                  <c:v>32722</c:v>
                </c:pt>
                <c:pt idx="212">
                  <c:v>32723</c:v>
                </c:pt>
                <c:pt idx="213">
                  <c:v>32724</c:v>
                </c:pt>
                <c:pt idx="214">
                  <c:v>32725</c:v>
                </c:pt>
                <c:pt idx="215">
                  <c:v>32726</c:v>
                </c:pt>
                <c:pt idx="216">
                  <c:v>32727</c:v>
                </c:pt>
                <c:pt idx="217">
                  <c:v>32728</c:v>
                </c:pt>
                <c:pt idx="218">
                  <c:v>32729</c:v>
                </c:pt>
                <c:pt idx="219">
                  <c:v>32730</c:v>
                </c:pt>
                <c:pt idx="220">
                  <c:v>32731</c:v>
                </c:pt>
                <c:pt idx="221">
                  <c:v>32732</c:v>
                </c:pt>
                <c:pt idx="222">
                  <c:v>32733</c:v>
                </c:pt>
                <c:pt idx="223">
                  <c:v>32734</c:v>
                </c:pt>
                <c:pt idx="224">
                  <c:v>32735</c:v>
                </c:pt>
                <c:pt idx="225">
                  <c:v>32736</c:v>
                </c:pt>
                <c:pt idx="226">
                  <c:v>32737</c:v>
                </c:pt>
                <c:pt idx="227">
                  <c:v>32738</c:v>
                </c:pt>
                <c:pt idx="228">
                  <c:v>32739</c:v>
                </c:pt>
                <c:pt idx="229">
                  <c:v>32740</c:v>
                </c:pt>
                <c:pt idx="230">
                  <c:v>32741</c:v>
                </c:pt>
                <c:pt idx="231">
                  <c:v>32742</c:v>
                </c:pt>
                <c:pt idx="232">
                  <c:v>32743</c:v>
                </c:pt>
                <c:pt idx="233">
                  <c:v>32744</c:v>
                </c:pt>
                <c:pt idx="234">
                  <c:v>32745</c:v>
                </c:pt>
                <c:pt idx="235">
                  <c:v>32746</c:v>
                </c:pt>
                <c:pt idx="236">
                  <c:v>32747</c:v>
                </c:pt>
                <c:pt idx="237">
                  <c:v>32748</c:v>
                </c:pt>
                <c:pt idx="238">
                  <c:v>32749</c:v>
                </c:pt>
                <c:pt idx="239">
                  <c:v>32750</c:v>
                </c:pt>
                <c:pt idx="240">
                  <c:v>32751</c:v>
                </c:pt>
                <c:pt idx="241">
                  <c:v>32752</c:v>
                </c:pt>
                <c:pt idx="242">
                  <c:v>32753</c:v>
                </c:pt>
                <c:pt idx="243">
                  <c:v>32754</c:v>
                </c:pt>
                <c:pt idx="244">
                  <c:v>32755</c:v>
                </c:pt>
                <c:pt idx="245">
                  <c:v>32756</c:v>
                </c:pt>
                <c:pt idx="246">
                  <c:v>32757</c:v>
                </c:pt>
                <c:pt idx="247">
                  <c:v>32758</c:v>
                </c:pt>
                <c:pt idx="248">
                  <c:v>32759</c:v>
                </c:pt>
                <c:pt idx="249">
                  <c:v>32760</c:v>
                </c:pt>
                <c:pt idx="250">
                  <c:v>32761</c:v>
                </c:pt>
                <c:pt idx="251">
                  <c:v>32762</c:v>
                </c:pt>
                <c:pt idx="252">
                  <c:v>32763</c:v>
                </c:pt>
                <c:pt idx="253">
                  <c:v>32764</c:v>
                </c:pt>
                <c:pt idx="254">
                  <c:v>32765</c:v>
                </c:pt>
                <c:pt idx="255">
                  <c:v>32766</c:v>
                </c:pt>
                <c:pt idx="256">
                  <c:v>32767</c:v>
                </c:pt>
                <c:pt idx="257">
                  <c:v>32768</c:v>
                </c:pt>
                <c:pt idx="258">
                  <c:v>32769</c:v>
                </c:pt>
                <c:pt idx="259">
                  <c:v>32770</c:v>
                </c:pt>
                <c:pt idx="260">
                  <c:v>32771</c:v>
                </c:pt>
                <c:pt idx="261">
                  <c:v>32772</c:v>
                </c:pt>
                <c:pt idx="262">
                  <c:v>32773</c:v>
                </c:pt>
                <c:pt idx="263">
                  <c:v>32774</c:v>
                </c:pt>
                <c:pt idx="264">
                  <c:v>32775</c:v>
                </c:pt>
                <c:pt idx="265">
                  <c:v>32776</c:v>
                </c:pt>
                <c:pt idx="266">
                  <c:v>32777</c:v>
                </c:pt>
                <c:pt idx="267">
                  <c:v>32778</c:v>
                </c:pt>
                <c:pt idx="268">
                  <c:v>32779</c:v>
                </c:pt>
                <c:pt idx="269">
                  <c:v>32780</c:v>
                </c:pt>
                <c:pt idx="270">
                  <c:v>32781</c:v>
                </c:pt>
                <c:pt idx="271">
                  <c:v>32782</c:v>
                </c:pt>
                <c:pt idx="272">
                  <c:v>32783</c:v>
                </c:pt>
                <c:pt idx="273">
                  <c:v>32784</c:v>
                </c:pt>
                <c:pt idx="274">
                  <c:v>32785</c:v>
                </c:pt>
                <c:pt idx="275">
                  <c:v>32786</c:v>
                </c:pt>
                <c:pt idx="276">
                  <c:v>32787</c:v>
                </c:pt>
                <c:pt idx="277">
                  <c:v>32788</c:v>
                </c:pt>
                <c:pt idx="278">
                  <c:v>32789</c:v>
                </c:pt>
                <c:pt idx="279">
                  <c:v>32790</c:v>
                </c:pt>
                <c:pt idx="280">
                  <c:v>32791</c:v>
                </c:pt>
                <c:pt idx="281">
                  <c:v>32792</c:v>
                </c:pt>
                <c:pt idx="282">
                  <c:v>32793</c:v>
                </c:pt>
                <c:pt idx="283">
                  <c:v>32794</c:v>
                </c:pt>
                <c:pt idx="284">
                  <c:v>32795</c:v>
                </c:pt>
                <c:pt idx="285">
                  <c:v>32796</c:v>
                </c:pt>
                <c:pt idx="286">
                  <c:v>32797</c:v>
                </c:pt>
                <c:pt idx="287">
                  <c:v>32798</c:v>
                </c:pt>
                <c:pt idx="288">
                  <c:v>32799</c:v>
                </c:pt>
                <c:pt idx="289">
                  <c:v>32800</c:v>
                </c:pt>
                <c:pt idx="290">
                  <c:v>32801</c:v>
                </c:pt>
                <c:pt idx="291">
                  <c:v>32802</c:v>
                </c:pt>
                <c:pt idx="292">
                  <c:v>32803</c:v>
                </c:pt>
                <c:pt idx="293">
                  <c:v>32804</c:v>
                </c:pt>
                <c:pt idx="294">
                  <c:v>32805</c:v>
                </c:pt>
                <c:pt idx="295">
                  <c:v>32806</c:v>
                </c:pt>
                <c:pt idx="296">
                  <c:v>32807</c:v>
                </c:pt>
                <c:pt idx="297">
                  <c:v>32808</c:v>
                </c:pt>
                <c:pt idx="298">
                  <c:v>32809</c:v>
                </c:pt>
                <c:pt idx="299">
                  <c:v>32810</c:v>
                </c:pt>
                <c:pt idx="300">
                  <c:v>32811</c:v>
                </c:pt>
                <c:pt idx="301">
                  <c:v>32812</c:v>
                </c:pt>
                <c:pt idx="302">
                  <c:v>32813</c:v>
                </c:pt>
                <c:pt idx="303">
                  <c:v>32814</c:v>
                </c:pt>
                <c:pt idx="304">
                  <c:v>32815</c:v>
                </c:pt>
                <c:pt idx="305">
                  <c:v>32816</c:v>
                </c:pt>
                <c:pt idx="306">
                  <c:v>32817</c:v>
                </c:pt>
                <c:pt idx="307">
                  <c:v>32818</c:v>
                </c:pt>
                <c:pt idx="308">
                  <c:v>32819</c:v>
                </c:pt>
                <c:pt idx="309">
                  <c:v>32820</c:v>
                </c:pt>
                <c:pt idx="310">
                  <c:v>32821</c:v>
                </c:pt>
                <c:pt idx="311">
                  <c:v>32822</c:v>
                </c:pt>
                <c:pt idx="312">
                  <c:v>32823</c:v>
                </c:pt>
                <c:pt idx="313">
                  <c:v>32824</c:v>
                </c:pt>
                <c:pt idx="314">
                  <c:v>32825</c:v>
                </c:pt>
                <c:pt idx="315">
                  <c:v>32826</c:v>
                </c:pt>
                <c:pt idx="316">
                  <c:v>32827</c:v>
                </c:pt>
                <c:pt idx="317">
                  <c:v>32828</c:v>
                </c:pt>
                <c:pt idx="318">
                  <c:v>32829</c:v>
                </c:pt>
                <c:pt idx="319">
                  <c:v>32830</c:v>
                </c:pt>
                <c:pt idx="320">
                  <c:v>32831</c:v>
                </c:pt>
                <c:pt idx="321">
                  <c:v>32832</c:v>
                </c:pt>
                <c:pt idx="322">
                  <c:v>32833</c:v>
                </c:pt>
                <c:pt idx="323">
                  <c:v>32834</c:v>
                </c:pt>
                <c:pt idx="324">
                  <c:v>32835</c:v>
                </c:pt>
                <c:pt idx="325">
                  <c:v>32836</c:v>
                </c:pt>
                <c:pt idx="326">
                  <c:v>32837</c:v>
                </c:pt>
                <c:pt idx="327">
                  <c:v>32838</c:v>
                </c:pt>
                <c:pt idx="328">
                  <c:v>32839</c:v>
                </c:pt>
                <c:pt idx="329">
                  <c:v>32840</c:v>
                </c:pt>
                <c:pt idx="330">
                  <c:v>32841</c:v>
                </c:pt>
                <c:pt idx="331">
                  <c:v>32842</c:v>
                </c:pt>
                <c:pt idx="332">
                  <c:v>32843</c:v>
                </c:pt>
                <c:pt idx="333">
                  <c:v>32844</c:v>
                </c:pt>
                <c:pt idx="334">
                  <c:v>32845</c:v>
                </c:pt>
                <c:pt idx="335">
                  <c:v>32846</c:v>
                </c:pt>
                <c:pt idx="336">
                  <c:v>32847</c:v>
                </c:pt>
                <c:pt idx="337">
                  <c:v>32848</c:v>
                </c:pt>
                <c:pt idx="338">
                  <c:v>32849</c:v>
                </c:pt>
                <c:pt idx="339">
                  <c:v>32850</c:v>
                </c:pt>
                <c:pt idx="340">
                  <c:v>32851</c:v>
                </c:pt>
                <c:pt idx="341">
                  <c:v>32852</c:v>
                </c:pt>
                <c:pt idx="342">
                  <c:v>32853</c:v>
                </c:pt>
                <c:pt idx="343">
                  <c:v>32854</c:v>
                </c:pt>
                <c:pt idx="344">
                  <c:v>32855</c:v>
                </c:pt>
                <c:pt idx="345">
                  <c:v>32856</c:v>
                </c:pt>
                <c:pt idx="346">
                  <c:v>32857</c:v>
                </c:pt>
                <c:pt idx="347">
                  <c:v>32858</c:v>
                </c:pt>
                <c:pt idx="348">
                  <c:v>32859</c:v>
                </c:pt>
                <c:pt idx="349">
                  <c:v>32860</c:v>
                </c:pt>
                <c:pt idx="350">
                  <c:v>32861</c:v>
                </c:pt>
                <c:pt idx="351">
                  <c:v>32862</c:v>
                </c:pt>
                <c:pt idx="352">
                  <c:v>32863</c:v>
                </c:pt>
                <c:pt idx="353">
                  <c:v>32864</c:v>
                </c:pt>
                <c:pt idx="354">
                  <c:v>32865</c:v>
                </c:pt>
                <c:pt idx="355">
                  <c:v>32866</c:v>
                </c:pt>
                <c:pt idx="356">
                  <c:v>32867</c:v>
                </c:pt>
                <c:pt idx="357">
                  <c:v>32868</c:v>
                </c:pt>
                <c:pt idx="358">
                  <c:v>32869</c:v>
                </c:pt>
                <c:pt idx="359">
                  <c:v>32870</c:v>
                </c:pt>
                <c:pt idx="360">
                  <c:v>32871</c:v>
                </c:pt>
                <c:pt idx="361">
                  <c:v>32872</c:v>
                </c:pt>
                <c:pt idx="362">
                  <c:v>32873</c:v>
                </c:pt>
                <c:pt idx="363">
                  <c:v>32874</c:v>
                </c:pt>
                <c:pt idx="364">
                  <c:v>32875</c:v>
                </c:pt>
                <c:pt idx="365">
                  <c:v>32876</c:v>
                </c:pt>
                <c:pt idx="366">
                  <c:v>32877</c:v>
                </c:pt>
                <c:pt idx="367">
                  <c:v>32878</c:v>
                </c:pt>
                <c:pt idx="368">
                  <c:v>32879</c:v>
                </c:pt>
                <c:pt idx="369">
                  <c:v>32880</c:v>
                </c:pt>
                <c:pt idx="370">
                  <c:v>32881</c:v>
                </c:pt>
                <c:pt idx="371">
                  <c:v>32882</c:v>
                </c:pt>
                <c:pt idx="372">
                  <c:v>32883</c:v>
                </c:pt>
                <c:pt idx="373">
                  <c:v>32884</c:v>
                </c:pt>
                <c:pt idx="374">
                  <c:v>32885</c:v>
                </c:pt>
                <c:pt idx="375">
                  <c:v>32886</c:v>
                </c:pt>
                <c:pt idx="376">
                  <c:v>32887</c:v>
                </c:pt>
                <c:pt idx="377">
                  <c:v>32888</c:v>
                </c:pt>
                <c:pt idx="378">
                  <c:v>32889</c:v>
                </c:pt>
                <c:pt idx="379">
                  <c:v>32890</c:v>
                </c:pt>
                <c:pt idx="380">
                  <c:v>32891</c:v>
                </c:pt>
                <c:pt idx="381">
                  <c:v>32892</c:v>
                </c:pt>
                <c:pt idx="382">
                  <c:v>32893</c:v>
                </c:pt>
                <c:pt idx="383">
                  <c:v>32894</c:v>
                </c:pt>
                <c:pt idx="384">
                  <c:v>32895</c:v>
                </c:pt>
                <c:pt idx="385">
                  <c:v>32896</c:v>
                </c:pt>
                <c:pt idx="386">
                  <c:v>32897</c:v>
                </c:pt>
                <c:pt idx="387">
                  <c:v>32898</c:v>
                </c:pt>
                <c:pt idx="388">
                  <c:v>32899</c:v>
                </c:pt>
                <c:pt idx="389">
                  <c:v>32900</c:v>
                </c:pt>
                <c:pt idx="390">
                  <c:v>32901</c:v>
                </c:pt>
                <c:pt idx="391">
                  <c:v>32902</c:v>
                </c:pt>
                <c:pt idx="392">
                  <c:v>32903</c:v>
                </c:pt>
                <c:pt idx="393">
                  <c:v>32904</c:v>
                </c:pt>
                <c:pt idx="394">
                  <c:v>32905</c:v>
                </c:pt>
                <c:pt idx="395">
                  <c:v>32906</c:v>
                </c:pt>
                <c:pt idx="396">
                  <c:v>32907</c:v>
                </c:pt>
                <c:pt idx="397">
                  <c:v>32908</c:v>
                </c:pt>
                <c:pt idx="398">
                  <c:v>32909</c:v>
                </c:pt>
                <c:pt idx="399">
                  <c:v>32910</c:v>
                </c:pt>
                <c:pt idx="400">
                  <c:v>32911</c:v>
                </c:pt>
                <c:pt idx="401">
                  <c:v>32912</c:v>
                </c:pt>
                <c:pt idx="402">
                  <c:v>32913</c:v>
                </c:pt>
                <c:pt idx="403">
                  <c:v>32914</c:v>
                </c:pt>
                <c:pt idx="404">
                  <c:v>32915</c:v>
                </c:pt>
                <c:pt idx="405">
                  <c:v>32916</c:v>
                </c:pt>
                <c:pt idx="406">
                  <c:v>32917</c:v>
                </c:pt>
                <c:pt idx="407">
                  <c:v>32918</c:v>
                </c:pt>
                <c:pt idx="408">
                  <c:v>32919</c:v>
                </c:pt>
                <c:pt idx="409">
                  <c:v>32920</c:v>
                </c:pt>
                <c:pt idx="410">
                  <c:v>32921</c:v>
                </c:pt>
                <c:pt idx="411">
                  <c:v>32922</c:v>
                </c:pt>
                <c:pt idx="412">
                  <c:v>32923</c:v>
                </c:pt>
                <c:pt idx="413">
                  <c:v>32924</c:v>
                </c:pt>
                <c:pt idx="414">
                  <c:v>32925</c:v>
                </c:pt>
                <c:pt idx="415">
                  <c:v>32926</c:v>
                </c:pt>
                <c:pt idx="416">
                  <c:v>32927</c:v>
                </c:pt>
                <c:pt idx="417">
                  <c:v>32928</c:v>
                </c:pt>
                <c:pt idx="418">
                  <c:v>32929</c:v>
                </c:pt>
                <c:pt idx="419">
                  <c:v>32930</c:v>
                </c:pt>
                <c:pt idx="420">
                  <c:v>32931</c:v>
                </c:pt>
                <c:pt idx="421">
                  <c:v>32932</c:v>
                </c:pt>
                <c:pt idx="422">
                  <c:v>32933</c:v>
                </c:pt>
                <c:pt idx="423">
                  <c:v>32934</c:v>
                </c:pt>
                <c:pt idx="424">
                  <c:v>32935</c:v>
                </c:pt>
                <c:pt idx="425">
                  <c:v>32936</c:v>
                </c:pt>
                <c:pt idx="426">
                  <c:v>32937</c:v>
                </c:pt>
                <c:pt idx="427">
                  <c:v>32938</c:v>
                </c:pt>
                <c:pt idx="428">
                  <c:v>32939</c:v>
                </c:pt>
                <c:pt idx="429">
                  <c:v>32940</c:v>
                </c:pt>
                <c:pt idx="430">
                  <c:v>32941</c:v>
                </c:pt>
                <c:pt idx="431">
                  <c:v>32942</c:v>
                </c:pt>
                <c:pt idx="432">
                  <c:v>32943</c:v>
                </c:pt>
                <c:pt idx="433">
                  <c:v>32944</c:v>
                </c:pt>
                <c:pt idx="434">
                  <c:v>32945</c:v>
                </c:pt>
                <c:pt idx="435">
                  <c:v>32946</c:v>
                </c:pt>
                <c:pt idx="436">
                  <c:v>32947</c:v>
                </c:pt>
                <c:pt idx="437">
                  <c:v>32948</c:v>
                </c:pt>
                <c:pt idx="438">
                  <c:v>32949</c:v>
                </c:pt>
                <c:pt idx="439">
                  <c:v>32950</c:v>
                </c:pt>
                <c:pt idx="440">
                  <c:v>32951</c:v>
                </c:pt>
                <c:pt idx="441">
                  <c:v>32952</c:v>
                </c:pt>
                <c:pt idx="442">
                  <c:v>32953</c:v>
                </c:pt>
                <c:pt idx="443">
                  <c:v>32954</c:v>
                </c:pt>
                <c:pt idx="444">
                  <c:v>32955</c:v>
                </c:pt>
                <c:pt idx="445">
                  <c:v>32956</c:v>
                </c:pt>
                <c:pt idx="446">
                  <c:v>32957</c:v>
                </c:pt>
                <c:pt idx="447">
                  <c:v>32958</c:v>
                </c:pt>
                <c:pt idx="448">
                  <c:v>32959</c:v>
                </c:pt>
                <c:pt idx="449">
                  <c:v>32960</c:v>
                </c:pt>
                <c:pt idx="450">
                  <c:v>32961</c:v>
                </c:pt>
                <c:pt idx="451">
                  <c:v>32962</c:v>
                </c:pt>
                <c:pt idx="452">
                  <c:v>32963</c:v>
                </c:pt>
                <c:pt idx="453">
                  <c:v>32964</c:v>
                </c:pt>
                <c:pt idx="454">
                  <c:v>32965</c:v>
                </c:pt>
                <c:pt idx="455">
                  <c:v>32966</c:v>
                </c:pt>
                <c:pt idx="456">
                  <c:v>32967</c:v>
                </c:pt>
                <c:pt idx="457">
                  <c:v>32968</c:v>
                </c:pt>
                <c:pt idx="458">
                  <c:v>32969</c:v>
                </c:pt>
                <c:pt idx="459">
                  <c:v>32970</c:v>
                </c:pt>
                <c:pt idx="460">
                  <c:v>32971</c:v>
                </c:pt>
                <c:pt idx="461">
                  <c:v>32972</c:v>
                </c:pt>
                <c:pt idx="462">
                  <c:v>32973</c:v>
                </c:pt>
                <c:pt idx="463">
                  <c:v>32974</c:v>
                </c:pt>
                <c:pt idx="464">
                  <c:v>32975</c:v>
                </c:pt>
                <c:pt idx="465">
                  <c:v>32976</c:v>
                </c:pt>
                <c:pt idx="466">
                  <c:v>32977</c:v>
                </c:pt>
                <c:pt idx="467">
                  <c:v>32978</c:v>
                </c:pt>
                <c:pt idx="468">
                  <c:v>32979</c:v>
                </c:pt>
                <c:pt idx="469">
                  <c:v>32980</c:v>
                </c:pt>
                <c:pt idx="470">
                  <c:v>32981</c:v>
                </c:pt>
                <c:pt idx="471">
                  <c:v>32982</c:v>
                </c:pt>
                <c:pt idx="472">
                  <c:v>32983</c:v>
                </c:pt>
                <c:pt idx="473">
                  <c:v>32984</c:v>
                </c:pt>
                <c:pt idx="474">
                  <c:v>32985</c:v>
                </c:pt>
                <c:pt idx="475">
                  <c:v>32986</c:v>
                </c:pt>
                <c:pt idx="476">
                  <c:v>32987</c:v>
                </c:pt>
                <c:pt idx="477">
                  <c:v>32988</c:v>
                </c:pt>
                <c:pt idx="478">
                  <c:v>32989</c:v>
                </c:pt>
                <c:pt idx="479">
                  <c:v>32990</c:v>
                </c:pt>
                <c:pt idx="480">
                  <c:v>32991</c:v>
                </c:pt>
                <c:pt idx="481">
                  <c:v>32992</c:v>
                </c:pt>
                <c:pt idx="482">
                  <c:v>32993</c:v>
                </c:pt>
                <c:pt idx="483">
                  <c:v>32994</c:v>
                </c:pt>
                <c:pt idx="484">
                  <c:v>32995</c:v>
                </c:pt>
                <c:pt idx="485">
                  <c:v>32996</c:v>
                </c:pt>
                <c:pt idx="486">
                  <c:v>32997</c:v>
                </c:pt>
                <c:pt idx="487">
                  <c:v>32998</c:v>
                </c:pt>
                <c:pt idx="488">
                  <c:v>32999</c:v>
                </c:pt>
                <c:pt idx="489">
                  <c:v>33000</c:v>
                </c:pt>
                <c:pt idx="490">
                  <c:v>33001</c:v>
                </c:pt>
                <c:pt idx="491">
                  <c:v>33002</c:v>
                </c:pt>
                <c:pt idx="492">
                  <c:v>33003</c:v>
                </c:pt>
                <c:pt idx="493">
                  <c:v>33004</c:v>
                </c:pt>
                <c:pt idx="494">
                  <c:v>33005</c:v>
                </c:pt>
                <c:pt idx="495">
                  <c:v>33006</c:v>
                </c:pt>
                <c:pt idx="496">
                  <c:v>33007</c:v>
                </c:pt>
                <c:pt idx="497">
                  <c:v>33008</c:v>
                </c:pt>
                <c:pt idx="498">
                  <c:v>33009</c:v>
                </c:pt>
                <c:pt idx="499">
                  <c:v>33010</c:v>
                </c:pt>
                <c:pt idx="500">
                  <c:v>33011</c:v>
                </c:pt>
                <c:pt idx="501">
                  <c:v>33012</c:v>
                </c:pt>
                <c:pt idx="502">
                  <c:v>33013</c:v>
                </c:pt>
                <c:pt idx="503">
                  <c:v>33014</c:v>
                </c:pt>
                <c:pt idx="504">
                  <c:v>33015</c:v>
                </c:pt>
                <c:pt idx="505">
                  <c:v>33016</c:v>
                </c:pt>
                <c:pt idx="506">
                  <c:v>33017</c:v>
                </c:pt>
                <c:pt idx="507">
                  <c:v>33018</c:v>
                </c:pt>
                <c:pt idx="508">
                  <c:v>33019</c:v>
                </c:pt>
                <c:pt idx="509">
                  <c:v>33020</c:v>
                </c:pt>
                <c:pt idx="510">
                  <c:v>33021</c:v>
                </c:pt>
                <c:pt idx="511">
                  <c:v>33022</c:v>
                </c:pt>
                <c:pt idx="512">
                  <c:v>33023</c:v>
                </c:pt>
                <c:pt idx="513">
                  <c:v>33024</c:v>
                </c:pt>
                <c:pt idx="514">
                  <c:v>33025</c:v>
                </c:pt>
                <c:pt idx="515">
                  <c:v>33026</c:v>
                </c:pt>
                <c:pt idx="516">
                  <c:v>33027</c:v>
                </c:pt>
                <c:pt idx="517">
                  <c:v>33028</c:v>
                </c:pt>
                <c:pt idx="518">
                  <c:v>33029</c:v>
                </c:pt>
                <c:pt idx="519">
                  <c:v>33030</c:v>
                </c:pt>
                <c:pt idx="520">
                  <c:v>33031</c:v>
                </c:pt>
                <c:pt idx="521">
                  <c:v>33032</c:v>
                </c:pt>
                <c:pt idx="522">
                  <c:v>33033</c:v>
                </c:pt>
                <c:pt idx="523">
                  <c:v>33034</c:v>
                </c:pt>
                <c:pt idx="524">
                  <c:v>33035</c:v>
                </c:pt>
                <c:pt idx="525">
                  <c:v>33036</c:v>
                </c:pt>
                <c:pt idx="526">
                  <c:v>33037</c:v>
                </c:pt>
                <c:pt idx="527">
                  <c:v>33038</c:v>
                </c:pt>
                <c:pt idx="528">
                  <c:v>33039</c:v>
                </c:pt>
                <c:pt idx="529">
                  <c:v>33040</c:v>
                </c:pt>
                <c:pt idx="530">
                  <c:v>33041</c:v>
                </c:pt>
                <c:pt idx="531">
                  <c:v>33042</c:v>
                </c:pt>
                <c:pt idx="532">
                  <c:v>33043</c:v>
                </c:pt>
                <c:pt idx="533">
                  <c:v>33044</c:v>
                </c:pt>
                <c:pt idx="534">
                  <c:v>33045</c:v>
                </c:pt>
                <c:pt idx="535">
                  <c:v>33046</c:v>
                </c:pt>
                <c:pt idx="536">
                  <c:v>33047</c:v>
                </c:pt>
                <c:pt idx="537">
                  <c:v>33048</c:v>
                </c:pt>
                <c:pt idx="538">
                  <c:v>33049</c:v>
                </c:pt>
                <c:pt idx="539">
                  <c:v>33050</c:v>
                </c:pt>
                <c:pt idx="540">
                  <c:v>33051</c:v>
                </c:pt>
                <c:pt idx="541">
                  <c:v>33052</c:v>
                </c:pt>
                <c:pt idx="542">
                  <c:v>33053</c:v>
                </c:pt>
                <c:pt idx="543">
                  <c:v>33054</c:v>
                </c:pt>
                <c:pt idx="544">
                  <c:v>33055</c:v>
                </c:pt>
                <c:pt idx="545">
                  <c:v>33056</c:v>
                </c:pt>
                <c:pt idx="546">
                  <c:v>33057</c:v>
                </c:pt>
                <c:pt idx="547">
                  <c:v>33058</c:v>
                </c:pt>
                <c:pt idx="548">
                  <c:v>33059</c:v>
                </c:pt>
                <c:pt idx="549">
                  <c:v>33060</c:v>
                </c:pt>
                <c:pt idx="550">
                  <c:v>33061</c:v>
                </c:pt>
                <c:pt idx="551">
                  <c:v>33062</c:v>
                </c:pt>
                <c:pt idx="552">
                  <c:v>33063</c:v>
                </c:pt>
                <c:pt idx="553">
                  <c:v>33064</c:v>
                </c:pt>
                <c:pt idx="554">
                  <c:v>33065</c:v>
                </c:pt>
                <c:pt idx="555">
                  <c:v>33066</c:v>
                </c:pt>
                <c:pt idx="556">
                  <c:v>33067</c:v>
                </c:pt>
                <c:pt idx="557">
                  <c:v>33068</c:v>
                </c:pt>
                <c:pt idx="558">
                  <c:v>33069</c:v>
                </c:pt>
                <c:pt idx="559">
                  <c:v>33070</c:v>
                </c:pt>
                <c:pt idx="560">
                  <c:v>33071</c:v>
                </c:pt>
                <c:pt idx="561">
                  <c:v>33072</c:v>
                </c:pt>
                <c:pt idx="562">
                  <c:v>33073</c:v>
                </c:pt>
                <c:pt idx="563">
                  <c:v>33074</c:v>
                </c:pt>
                <c:pt idx="564">
                  <c:v>33075</c:v>
                </c:pt>
                <c:pt idx="565">
                  <c:v>33076</c:v>
                </c:pt>
                <c:pt idx="566">
                  <c:v>33077</c:v>
                </c:pt>
                <c:pt idx="567">
                  <c:v>33078</c:v>
                </c:pt>
                <c:pt idx="568">
                  <c:v>33079</c:v>
                </c:pt>
                <c:pt idx="569">
                  <c:v>33080</c:v>
                </c:pt>
                <c:pt idx="570">
                  <c:v>33081</c:v>
                </c:pt>
                <c:pt idx="571">
                  <c:v>33082</c:v>
                </c:pt>
                <c:pt idx="572">
                  <c:v>33083</c:v>
                </c:pt>
                <c:pt idx="573">
                  <c:v>33084</c:v>
                </c:pt>
                <c:pt idx="574">
                  <c:v>33085</c:v>
                </c:pt>
                <c:pt idx="575">
                  <c:v>33086</c:v>
                </c:pt>
                <c:pt idx="576">
                  <c:v>33087</c:v>
                </c:pt>
                <c:pt idx="577">
                  <c:v>33088</c:v>
                </c:pt>
                <c:pt idx="578">
                  <c:v>33089</c:v>
                </c:pt>
                <c:pt idx="579">
                  <c:v>33090</c:v>
                </c:pt>
                <c:pt idx="580">
                  <c:v>33091</c:v>
                </c:pt>
                <c:pt idx="581">
                  <c:v>33092</c:v>
                </c:pt>
                <c:pt idx="582">
                  <c:v>33093</c:v>
                </c:pt>
                <c:pt idx="583">
                  <c:v>33094</c:v>
                </c:pt>
                <c:pt idx="584">
                  <c:v>33095</c:v>
                </c:pt>
                <c:pt idx="585">
                  <c:v>33096</c:v>
                </c:pt>
                <c:pt idx="586">
                  <c:v>33097</c:v>
                </c:pt>
                <c:pt idx="587">
                  <c:v>33098</c:v>
                </c:pt>
                <c:pt idx="588">
                  <c:v>33099</c:v>
                </c:pt>
                <c:pt idx="589">
                  <c:v>33100</c:v>
                </c:pt>
                <c:pt idx="590">
                  <c:v>33101</c:v>
                </c:pt>
                <c:pt idx="591">
                  <c:v>33102</c:v>
                </c:pt>
                <c:pt idx="592">
                  <c:v>33103</c:v>
                </c:pt>
                <c:pt idx="593">
                  <c:v>33104</c:v>
                </c:pt>
                <c:pt idx="594">
                  <c:v>33105</c:v>
                </c:pt>
                <c:pt idx="595">
                  <c:v>33106</c:v>
                </c:pt>
                <c:pt idx="596">
                  <c:v>33107</c:v>
                </c:pt>
                <c:pt idx="597">
                  <c:v>33108</c:v>
                </c:pt>
                <c:pt idx="598">
                  <c:v>33109</c:v>
                </c:pt>
                <c:pt idx="599">
                  <c:v>33110</c:v>
                </c:pt>
                <c:pt idx="600">
                  <c:v>33111</c:v>
                </c:pt>
                <c:pt idx="601">
                  <c:v>33112</c:v>
                </c:pt>
                <c:pt idx="602">
                  <c:v>33113</c:v>
                </c:pt>
                <c:pt idx="603">
                  <c:v>33114</c:v>
                </c:pt>
                <c:pt idx="604">
                  <c:v>33115</c:v>
                </c:pt>
                <c:pt idx="605">
                  <c:v>33116</c:v>
                </c:pt>
                <c:pt idx="606">
                  <c:v>33117</c:v>
                </c:pt>
                <c:pt idx="607">
                  <c:v>33118</c:v>
                </c:pt>
                <c:pt idx="608">
                  <c:v>33119</c:v>
                </c:pt>
                <c:pt idx="609">
                  <c:v>33120</c:v>
                </c:pt>
                <c:pt idx="610">
                  <c:v>33121</c:v>
                </c:pt>
                <c:pt idx="611">
                  <c:v>33122</c:v>
                </c:pt>
                <c:pt idx="612">
                  <c:v>33123</c:v>
                </c:pt>
                <c:pt idx="613">
                  <c:v>33124</c:v>
                </c:pt>
                <c:pt idx="614">
                  <c:v>33125</c:v>
                </c:pt>
                <c:pt idx="615">
                  <c:v>33126</c:v>
                </c:pt>
                <c:pt idx="616">
                  <c:v>33127</c:v>
                </c:pt>
                <c:pt idx="617">
                  <c:v>33128</c:v>
                </c:pt>
                <c:pt idx="618">
                  <c:v>33129</c:v>
                </c:pt>
                <c:pt idx="619">
                  <c:v>33130</c:v>
                </c:pt>
                <c:pt idx="620">
                  <c:v>33131</c:v>
                </c:pt>
                <c:pt idx="621">
                  <c:v>33132</c:v>
                </c:pt>
                <c:pt idx="622">
                  <c:v>33133</c:v>
                </c:pt>
                <c:pt idx="623">
                  <c:v>33134</c:v>
                </c:pt>
                <c:pt idx="624">
                  <c:v>33135</c:v>
                </c:pt>
                <c:pt idx="625">
                  <c:v>33136</c:v>
                </c:pt>
                <c:pt idx="626">
                  <c:v>33137</c:v>
                </c:pt>
                <c:pt idx="627">
                  <c:v>33138</c:v>
                </c:pt>
                <c:pt idx="628">
                  <c:v>33139</c:v>
                </c:pt>
                <c:pt idx="629">
                  <c:v>33140</c:v>
                </c:pt>
                <c:pt idx="630">
                  <c:v>33141</c:v>
                </c:pt>
                <c:pt idx="631">
                  <c:v>33142</c:v>
                </c:pt>
                <c:pt idx="632">
                  <c:v>33143</c:v>
                </c:pt>
                <c:pt idx="633">
                  <c:v>33144</c:v>
                </c:pt>
                <c:pt idx="634">
                  <c:v>33145</c:v>
                </c:pt>
                <c:pt idx="635">
                  <c:v>33146</c:v>
                </c:pt>
                <c:pt idx="636">
                  <c:v>33147</c:v>
                </c:pt>
                <c:pt idx="637">
                  <c:v>33148</c:v>
                </c:pt>
                <c:pt idx="638">
                  <c:v>33149</c:v>
                </c:pt>
                <c:pt idx="639">
                  <c:v>33150</c:v>
                </c:pt>
                <c:pt idx="640">
                  <c:v>33151</c:v>
                </c:pt>
                <c:pt idx="641">
                  <c:v>33152</c:v>
                </c:pt>
                <c:pt idx="642">
                  <c:v>33153</c:v>
                </c:pt>
                <c:pt idx="643">
                  <c:v>33154</c:v>
                </c:pt>
                <c:pt idx="644">
                  <c:v>33155</c:v>
                </c:pt>
                <c:pt idx="645">
                  <c:v>33156</c:v>
                </c:pt>
                <c:pt idx="646">
                  <c:v>33157</c:v>
                </c:pt>
                <c:pt idx="647">
                  <c:v>33158</c:v>
                </c:pt>
                <c:pt idx="648">
                  <c:v>33159</c:v>
                </c:pt>
                <c:pt idx="649">
                  <c:v>33160</c:v>
                </c:pt>
                <c:pt idx="650">
                  <c:v>33161</c:v>
                </c:pt>
                <c:pt idx="651">
                  <c:v>33162</c:v>
                </c:pt>
                <c:pt idx="652">
                  <c:v>33163</c:v>
                </c:pt>
                <c:pt idx="653">
                  <c:v>33164</c:v>
                </c:pt>
                <c:pt idx="654">
                  <c:v>33165</c:v>
                </c:pt>
                <c:pt idx="655">
                  <c:v>33166</c:v>
                </c:pt>
                <c:pt idx="656">
                  <c:v>33167</c:v>
                </c:pt>
                <c:pt idx="657">
                  <c:v>33168</c:v>
                </c:pt>
                <c:pt idx="658">
                  <c:v>33169</c:v>
                </c:pt>
                <c:pt idx="659">
                  <c:v>33170</c:v>
                </c:pt>
                <c:pt idx="660">
                  <c:v>33171</c:v>
                </c:pt>
                <c:pt idx="661">
                  <c:v>33172</c:v>
                </c:pt>
                <c:pt idx="662">
                  <c:v>33173</c:v>
                </c:pt>
                <c:pt idx="663">
                  <c:v>33174</c:v>
                </c:pt>
                <c:pt idx="664">
                  <c:v>33175</c:v>
                </c:pt>
                <c:pt idx="665">
                  <c:v>33176</c:v>
                </c:pt>
                <c:pt idx="666">
                  <c:v>33177</c:v>
                </c:pt>
                <c:pt idx="667">
                  <c:v>33178</c:v>
                </c:pt>
                <c:pt idx="668">
                  <c:v>33179</c:v>
                </c:pt>
                <c:pt idx="669">
                  <c:v>33180</c:v>
                </c:pt>
                <c:pt idx="670">
                  <c:v>33181</c:v>
                </c:pt>
                <c:pt idx="671">
                  <c:v>33182</c:v>
                </c:pt>
                <c:pt idx="672">
                  <c:v>33183</c:v>
                </c:pt>
                <c:pt idx="673">
                  <c:v>33184</c:v>
                </c:pt>
                <c:pt idx="674">
                  <c:v>33185</c:v>
                </c:pt>
                <c:pt idx="675">
                  <c:v>33186</c:v>
                </c:pt>
                <c:pt idx="676">
                  <c:v>33187</c:v>
                </c:pt>
                <c:pt idx="677">
                  <c:v>33188</c:v>
                </c:pt>
                <c:pt idx="678">
                  <c:v>33189</c:v>
                </c:pt>
                <c:pt idx="679">
                  <c:v>33190</c:v>
                </c:pt>
                <c:pt idx="680">
                  <c:v>33191</c:v>
                </c:pt>
                <c:pt idx="681">
                  <c:v>33192</c:v>
                </c:pt>
                <c:pt idx="682">
                  <c:v>33193</c:v>
                </c:pt>
                <c:pt idx="683">
                  <c:v>33194</c:v>
                </c:pt>
                <c:pt idx="684">
                  <c:v>33195</c:v>
                </c:pt>
                <c:pt idx="685">
                  <c:v>33196</c:v>
                </c:pt>
                <c:pt idx="686">
                  <c:v>33197</c:v>
                </c:pt>
                <c:pt idx="687">
                  <c:v>33198</c:v>
                </c:pt>
                <c:pt idx="688">
                  <c:v>33199</c:v>
                </c:pt>
                <c:pt idx="689">
                  <c:v>33200</c:v>
                </c:pt>
                <c:pt idx="690">
                  <c:v>33201</c:v>
                </c:pt>
                <c:pt idx="691">
                  <c:v>33202</c:v>
                </c:pt>
                <c:pt idx="692">
                  <c:v>33203</c:v>
                </c:pt>
                <c:pt idx="693">
                  <c:v>33204</c:v>
                </c:pt>
                <c:pt idx="694">
                  <c:v>33205</c:v>
                </c:pt>
                <c:pt idx="695">
                  <c:v>33206</c:v>
                </c:pt>
                <c:pt idx="696">
                  <c:v>33207</c:v>
                </c:pt>
                <c:pt idx="697">
                  <c:v>33208</c:v>
                </c:pt>
                <c:pt idx="698">
                  <c:v>33209</c:v>
                </c:pt>
                <c:pt idx="699">
                  <c:v>33210</c:v>
                </c:pt>
                <c:pt idx="700">
                  <c:v>33211</c:v>
                </c:pt>
                <c:pt idx="701">
                  <c:v>33212</c:v>
                </c:pt>
                <c:pt idx="702">
                  <c:v>33213</c:v>
                </c:pt>
                <c:pt idx="703">
                  <c:v>33214</c:v>
                </c:pt>
                <c:pt idx="704">
                  <c:v>33215</c:v>
                </c:pt>
                <c:pt idx="705">
                  <c:v>33216</c:v>
                </c:pt>
                <c:pt idx="706">
                  <c:v>33217</c:v>
                </c:pt>
                <c:pt idx="707">
                  <c:v>33218</c:v>
                </c:pt>
                <c:pt idx="708">
                  <c:v>33219</c:v>
                </c:pt>
                <c:pt idx="709">
                  <c:v>33220</c:v>
                </c:pt>
                <c:pt idx="710">
                  <c:v>33221</c:v>
                </c:pt>
                <c:pt idx="711">
                  <c:v>33222</c:v>
                </c:pt>
                <c:pt idx="712">
                  <c:v>33223</c:v>
                </c:pt>
                <c:pt idx="713">
                  <c:v>33224</c:v>
                </c:pt>
                <c:pt idx="714">
                  <c:v>33225</c:v>
                </c:pt>
                <c:pt idx="715">
                  <c:v>33226</c:v>
                </c:pt>
                <c:pt idx="716">
                  <c:v>33227</c:v>
                </c:pt>
                <c:pt idx="717">
                  <c:v>33228</c:v>
                </c:pt>
                <c:pt idx="718">
                  <c:v>33229</c:v>
                </c:pt>
                <c:pt idx="719">
                  <c:v>33230</c:v>
                </c:pt>
                <c:pt idx="720">
                  <c:v>33231</c:v>
                </c:pt>
                <c:pt idx="721">
                  <c:v>33232</c:v>
                </c:pt>
                <c:pt idx="722">
                  <c:v>33233</c:v>
                </c:pt>
                <c:pt idx="723">
                  <c:v>33234</c:v>
                </c:pt>
                <c:pt idx="724">
                  <c:v>33235</c:v>
                </c:pt>
                <c:pt idx="725">
                  <c:v>33236</c:v>
                </c:pt>
                <c:pt idx="726">
                  <c:v>33237</c:v>
                </c:pt>
                <c:pt idx="727">
                  <c:v>33238</c:v>
                </c:pt>
                <c:pt idx="728">
                  <c:v>33239</c:v>
                </c:pt>
                <c:pt idx="729">
                  <c:v>33240</c:v>
                </c:pt>
                <c:pt idx="730">
                  <c:v>33241</c:v>
                </c:pt>
                <c:pt idx="731">
                  <c:v>33242</c:v>
                </c:pt>
                <c:pt idx="732">
                  <c:v>33243</c:v>
                </c:pt>
                <c:pt idx="733">
                  <c:v>33244</c:v>
                </c:pt>
                <c:pt idx="734">
                  <c:v>33245</c:v>
                </c:pt>
                <c:pt idx="735">
                  <c:v>33246</c:v>
                </c:pt>
                <c:pt idx="736">
                  <c:v>33247</c:v>
                </c:pt>
                <c:pt idx="737">
                  <c:v>33248</c:v>
                </c:pt>
                <c:pt idx="738">
                  <c:v>33249</c:v>
                </c:pt>
                <c:pt idx="739">
                  <c:v>33250</c:v>
                </c:pt>
                <c:pt idx="740">
                  <c:v>33251</c:v>
                </c:pt>
                <c:pt idx="741">
                  <c:v>33252</c:v>
                </c:pt>
                <c:pt idx="742">
                  <c:v>33253</c:v>
                </c:pt>
                <c:pt idx="743">
                  <c:v>33254</c:v>
                </c:pt>
                <c:pt idx="744">
                  <c:v>33255</c:v>
                </c:pt>
                <c:pt idx="745">
                  <c:v>33256</c:v>
                </c:pt>
                <c:pt idx="746">
                  <c:v>33257</c:v>
                </c:pt>
                <c:pt idx="747">
                  <c:v>33258</c:v>
                </c:pt>
                <c:pt idx="748">
                  <c:v>33259</c:v>
                </c:pt>
                <c:pt idx="749">
                  <c:v>33260</c:v>
                </c:pt>
                <c:pt idx="750">
                  <c:v>33261</c:v>
                </c:pt>
                <c:pt idx="751">
                  <c:v>33262</c:v>
                </c:pt>
                <c:pt idx="752">
                  <c:v>33263</c:v>
                </c:pt>
                <c:pt idx="753">
                  <c:v>33264</c:v>
                </c:pt>
                <c:pt idx="754">
                  <c:v>33265</c:v>
                </c:pt>
                <c:pt idx="755">
                  <c:v>33266</c:v>
                </c:pt>
                <c:pt idx="756">
                  <c:v>33267</c:v>
                </c:pt>
                <c:pt idx="757">
                  <c:v>33268</c:v>
                </c:pt>
                <c:pt idx="758">
                  <c:v>33269</c:v>
                </c:pt>
                <c:pt idx="759">
                  <c:v>33270</c:v>
                </c:pt>
                <c:pt idx="760">
                  <c:v>33271</c:v>
                </c:pt>
                <c:pt idx="761">
                  <c:v>33272</c:v>
                </c:pt>
                <c:pt idx="762">
                  <c:v>33273</c:v>
                </c:pt>
                <c:pt idx="763">
                  <c:v>33274</c:v>
                </c:pt>
                <c:pt idx="764">
                  <c:v>33275</c:v>
                </c:pt>
                <c:pt idx="765">
                  <c:v>33276</c:v>
                </c:pt>
                <c:pt idx="766">
                  <c:v>33277</c:v>
                </c:pt>
                <c:pt idx="767">
                  <c:v>33278</c:v>
                </c:pt>
                <c:pt idx="768">
                  <c:v>33279</c:v>
                </c:pt>
                <c:pt idx="769">
                  <c:v>33280</c:v>
                </c:pt>
                <c:pt idx="770">
                  <c:v>33281</c:v>
                </c:pt>
                <c:pt idx="771">
                  <c:v>33282</c:v>
                </c:pt>
                <c:pt idx="772">
                  <c:v>33283</c:v>
                </c:pt>
                <c:pt idx="773">
                  <c:v>33284</c:v>
                </c:pt>
                <c:pt idx="774">
                  <c:v>33285</c:v>
                </c:pt>
                <c:pt idx="775">
                  <c:v>33286</c:v>
                </c:pt>
                <c:pt idx="776">
                  <c:v>33287</c:v>
                </c:pt>
                <c:pt idx="777">
                  <c:v>33288</c:v>
                </c:pt>
                <c:pt idx="778">
                  <c:v>33289</c:v>
                </c:pt>
                <c:pt idx="779">
                  <c:v>33290</c:v>
                </c:pt>
                <c:pt idx="780">
                  <c:v>33291</c:v>
                </c:pt>
                <c:pt idx="781">
                  <c:v>33292</c:v>
                </c:pt>
                <c:pt idx="782">
                  <c:v>33293</c:v>
                </c:pt>
                <c:pt idx="783">
                  <c:v>33294</c:v>
                </c:pt>
                <c:pt idx="784">
                  <c:v>33295</c:v>
                </c:pt>
                <c:pt idx="785">
                  <c:v>33296</c:v>
                </c:pt>
                <c:pt idx="786">
                  <c:v>33297</c:v>
                </c:pt>
                <c:pt idx="787">
                  <c:v>33298</c:v>
                </c:pt>
                <c:pt idx="788">
                  <c:v>33299</c:v>
                </c:pt>
                <c:pt idx="789">
                  <c:v>33300</c:v>
                </c:pt>
                <c:pt idx="790">
                  <c:v>33301</c:v>
                </c:pt>
                <c:pt idx="791">
                  <c:v>33302</c:v>
                </c:pt>
                <c:pt idx="792">
                  <c:v>33303</c:v>
                </c:pt>
                <c:pt idx="793">
                  <c:v>33304</c:v>
                </c:pt>
                <c:pt idx="794">
                  <c:v>33305</c:v>
                </c:pt>
                <c:pt idx="795">
                  <c:v>33306</c:v>
                </c:pt>
                <c:pt idx="796">
                  <c:v>33307</c:v>
                </c:pt>
                <c:pt idx="797">
                  <c:v>33308</c:v>
                </c:pt>
                <c:pt idx="798">
                  <c:v>33309</c:v>
                </c:pt>
                <c:pt idx="799">
                  <c:v>33310</c:v>
                </c:pt>
                <c:pt idx="800">
                  <c:v>33311</c:v>
                </c:pt>
                <c:pt idx="801">
                  <c:v>33312</c:v>
                </c:pt>
                <c:pt idx="802">
                  <c:v>33313</c:v>
                </c:pt>
                <c:pt idx="803">
                  <c:v>33314</c:v>
                </c:pt>
                <c:pt idx="804">
                  <c:v>33315</c:v>
                </c:pt>
                <c:pt idx="805">
                  <c:v>33316</c:v>
                </c:pt>
                <c:pt idx="806">
                  <c:v>33317</c:v>
                </c:pt>
                <c:pt idx="807">
                  <c:v>33318</c:v>
                </c:pt>
                <c:pt idx="808">
                  <c:v>33319</c:v>
                </c:pt>
                <c:pt idx="809">
                  <c:v>33320</c:v>
                </c:pt>
                <c:pt idx="810">
                  <c:v>33321</c:v>
                </c:pt>
                <c:pt idx="811">
                  <c:v>33322</c:v>
                </c:pt>
                <c:pt idx="812">
                  <c:v>33323</c:v>
                </c:pt>
                <c:pt idx="813">
                  <c:v>33324</c:v>
                </c:pt>
                <c:pt idx="814">
                  <c:v>33325</c:v>
                </c:pt>
                <c:pt idx="815">
                  <c:v>33326</c:v>
                </c:pt>
                <c:pt idx="816">
                  <c:v>33327</c:v>
                </c:pt>
                <c:pt idx="817">
                  <c:v>33328</c:v>
                </c:pt>
                <c:pt idx="818">
                  <c:v>33329</c:v>
                </c:pt>
                <c:pt idx="819">
                  <c:v>33330</c:v>
                </c:pt>
                <c:pt idx="820">
                  <c:v>33331</c:v>
                </c:pt>
                <c:pt idx="821">
                  <c:v>33332</c:v>
                </c:pt>
                <c:pt idx="822">
                  <c:v>33333</c:v>
                </c:pt>
                <c:pt idx="823">
                  <c:v>33334</c:v>
                </c:pt>
                <c:pt idx="824">
                  <c:v>33335</c:v>
                </c:pt>
                <c:pt idx="825">
                  <c:v>33336</c:v>
                </c:pt>
                <c:pt idx="826">
                  <c:v>33337</c:v>
                </c:pt>
                <c:pt idx="827">
                  <c:v>33338</c:v>
                </c:pt>
                <c:pt idx="828">
                  <c:v>33339</c:v>
                </c:pt>
                <c:pt idx="829">
                  <c:v>33340</c:v>
                </c:pt>
                <c:pt idx="830">
                  <c:v>33341</c:v>
                </c:pt>
                <c:pt idx="831">
                  <c:v>33342</c:v>
                </c:pt>
                <c:pt idx="832">
                  <c:v>33343</c:v>
                </c:pt>
                <c:pt idx="833">
                  <c:v>33344</c:v>
                </c:pt>
                <c:pt idx="834">
                  <c:v>33345</c:v>
                </c:pt>
                <c:pt idx="835">
                  <c:v>33346</c:v>
                </c:pt>
                <c:pt idx="836">
                  <c:v>33347</c:v>
                </c:pt>
                <c:pt idx="837">
                  <c:v>33348</c:v>
                </c:pt>
                <c:pt idx="838">
                  <c:v>33349</c:v>
                </c:pt>
                <c:pt idx="839">
                  <c:v>33350</c:v>
                </c:pt>
                <c:pt idx="840">
                  <c:v>33351</c:v>
                </c:pt>
                <c:pt idx="841">
                  <c:v>33352</c:v>
                </c:pt>
                <c:pt idx="842">
                  <c:v>33353</c:v>
                </c:pt>
                <c:pt idx="843">
                  <c:v>33354</c:v>
                </c:pt>
                <c:pt idx="844">
                  <c:v>33355</c:v>
                </c:pt>
                <c:pt idx="845">
                  <c:v>33356</c:v>
                </c:pt>
                <c:pt idx="846">
                  <c:v>33357</c:v>
                </c:pt>
                <c:pt idx="847">
                  <c:v>33358</c:v>
                </c:pt>
                <c:pt idx="848">
                  <c:v>33359</c:v>
                </c:pt>
                <c:pt idx="849">
                  <c:v>33360</c:v>
                </c:pt>
                <c:pt idx="850">
                  <c:v>33361</c:v>
                </c:pt>
                <c:pt idx="851">
                  <c:v>33362</c:v>
                </c:pt>
                <c:pt idx="852">
                  <c:v>33363</c:v>
                </c:pt>
                <c:pt idx="853">
                  <c:v>33364</c:v>
                </c:pt>
                <c:pt idx="854">
                  <c:v>33365</c:v>
                </c:pt>
                <c:pt idx="855">
                  <c:v>33366</c:v>
                </c:pt>
                <c:pt idx="856">
                  <c:v>33367</c:v>
                </c:pt>
                <c:pt idx="857">
                  <c:v>33368</c:v>
                </c:pt>
                <c:pt idx="858">
                  <c:v>33369</c:v>
                </c:pt>
                <c:pt idx="859">
                  <c:v>33370</c:v>
                </c:pt>
                <c:pt idx="860">
                  <c:v>33371</c:v>
                </c:pt>
                <c:pt idx="861">
                  <c:v>33372</c:v>
                </c:pt>
                <c:pt idx="862">
                  <c:v>33373</c:v>
                </c:pt>
                <c:pt idx="863">
                  <c:v>33374</c:v>
                </c:pt>
                <c:pt idx="864">
                  <c:v>33375</c:v>
                </c:pt>
                <c:pt idx="865">
                  <c:v>33376</c:v>
                </c:pt>
                <c:pt idx="866">
                  <c:v>33377</c:v>
                </c:pt>
                <c:pt idx="867">
                  <c:v>33378</c:v>
                </c:pt>
                <c:pt idx="868">
                  <c:v>33379</c:v>
                </c:pt>
                <c:pt idx="869">
                  <c:v>33380</c:v>
                </c:pt>
                <c:pt idx="870">
                  <c:v>33381</c:v>
                </c:pt>
                <c:pt idx="871">
                  <c:v>33382</c:v>
                </c:pt>
                <c:pt idx="872">
                  <c:v>33383</c:v>
                </c:pt>
                <c:pt idx="873">
                  <c:v>33384</c:v>
                </c:pt>
                <c:pt idx="874">
                  <c:v>33385</c:v>
                </c:pt>
                <c:pt idx="875">
                  <c:v>33386</c:v>
                </c:pt>
                <c:pt idx="876">
                  <c:v>33387</c:v>
                </c:pt>
                <c:pt idx="877">
                  <c:v>33388</c:v>
                </c:pt>
                <c:pt idx="878">
                  <c:v>33389</c:v>
                </c:pt>
                <c:pt idx="879">
                  <c:v>33390</c:v>
                </c:pt>
                <c:pt idx="880">
                  <c:v>33391</c:v>
                </c:pt>
                <c:pt idx="881">
                  <c:v>33392</c:v>
                </c:pt>
                <c:pt idx="882">
                  <c:v>33393</c:v>
                </c:pt>
                <c:pt idx="883">
                  <c:v>33394</c:v>
                </c:pt>
                <c:pt idx="884">
                  <c:v>33395</c:v>
                </c:pt>
                <c:pt idx="885">
                  <c:v>33396</c:v>
                </c:pt>
                <c:pt idx="886">
                  <c:v>33397</c:v>
                </c:pt>
                <c:pt idx="887">
                  <c:v>33398</c:v>
                </c:pt>
                <c:pt idx="888">
                  <c:v>33399</c:v>
                </c:pt>
                <c:pt idx="889">
                  <c:v>33400</c:v>
                </c:pt>
                <c:pt idx="890">
                  <c:v>33401</c:v>
                </c:pt>
                <c:pt idx="891">
                  <c:v>33402</c:v>
                </c:pt>
                <c:pt idx="892">
                  <c:v>33403</c:v>
                </c:pt>
                <c:pt idx="893">
                  <c:v>33404</c:v>
                </c:pt>
                <c:pt idx="894">
                  <c:v>33405</c:v>
                </c:pt>
                <c:pt idx="895">
                  <c:v>33406</c:v>
                </c:pt>
                <c:pt idx="896">
                  <c:v>33407</c:v>
                </c:pt>
                <c:pt idx="897">
                  <c:v>33408</c:v>
                </c:pt>
                <c:pt idx="898">
                  <c:v>33409</c:v>
                </c:pt>
                <c:pt idx="899">
                  <c:v>33410</c:v>
                </c:pt>
                <c:pt idx="900">
                  <c:v>33411</c:v>
                </c:pt>
                <c:pt idx="901">
                  <c:v>33412</c:v>
                </c:pt>
                <c:pt idx="902">
                  <c:v>33413</c:v>
                </c:pt>
                <c:pt idx="903">
                  <c:v>33414</c:v>
                </c:pt>
                <c:pt idx="904">
                  <c:v>33415</c:v>
                </c:pt>
                <c:pt idx="905">
                  <c:v>33416</c:v>
                </c:pt>
                <c:pt idx="906">
                  <c:v>33417</c:v>
                </c:pt>
                <c:pt idx="907">
                  <c:v>33418</c:v>
                </c:pt>
                <c:pt idx="908">
                  <c:v>33419</c:v>
                </c:pt>
                <c:pt idx="909">
                  <c:v>33420</c:v>
                </c:pt>
                <c:pt idx="910">
                  <c:v>33421</c:v>
                </c:pt>
                <c:pt idx="911">
                  <c:v>33422</c:v>
                </c:pt>
                <c:pt idx="912">
                  <c:v>33423</c:v>
                </c:pt>
                <c:pt idx="913">
                  <c:v>33424</c:v>
                </c:pt>
                <c:pt idx="914">
                  <c:v>33425</c:v>
                </c:pt>
                <c:pt idx="915">
                  <c:v>33426</c:v>
                </c:pt>
                <c:pt idx="916">
                  <c:v>33427</c:v>
                </c:pt>
                <c:pt idx="917">
                  <c:v>33428</c:v>
                </c:pt>
                <c:pt idx="918">
                  <c:v>33429</c:v>
                </c:pt>
                <c:pt idx="919">
                  <c:v>33430</c:v>
                </c:pt>
                <c:pt idx="920">
                  <c:v>33431</c:v>
                </c:pt>
                <c:pt idx="921">
                  <c:v>33432</c:v>
                </c:pt>
                <c:pt idx="922">
                  <c:v>33433</c:v>
                </c:pt>
                <c:pt idx="923">
                  <c:v>33434</c:v>
                </c:pt>
                <c:pt idx="924">
                  <c:v>33435</c:v>
                </c:pt>
                <c:pt idx="925">
                  <c:v>33436</c:v>
                </c:pt>
                <c:pt idx="926">
                  <c:v>33437</c:v>
                </c:pt>
                <c:pt idx="927">
                  <c:v>33438</c:v>
                </c:pt>
                <c:pt idx="928">
                  <c:v>33439</c:v>
                </c:pt>
                <c:pt idx="929">
                  <c:v>33440</c:v>
                </c:pt>
                <c:pt idx="930">
                  <c:v>33441</c:v>
                </c:pt>
                <c:pt idx="931">
                  <c:v>33442</c:v>
                </c:pt>
                <c:pt idx="932">
                  <c:v>33443</c:v>
                </c:pt>
                <c:pt idx="933">
                  <c:v>33444</c:v>
                </c:pt>
                <c:pt idx="934">
                  <c:v>33445</c:v>
                </c:pt>
                <c:pt idx="935">
                  <c:v>33446</c:v>
                </c:pt>
                <c:pt idx="936">
                  <c:v>33447</c:v>
                </c:pt>
                <c:pt idx="937">
                  <c:v>33448</c:v>
                </c:pt>
                <c:pt idx="938">
                  <c:v>33449</c:v>
                </c:pt>
                <c:pt idx="939">
                  <c:v>33450</c:v>
                </c:pt>
                <c:pt idx="940">
                  <c:v>33451</c:v>
                </c:pt>
                <c:pt idx="941">
                  <c:v>33452</c:v>
                </c:pt>
                <c:pt idx="942">
                  <c:v>33453</c:v>
                </c:pt>
                <c:pt idx="943">
                  <c:v>33454</c:v>
                </c:pt>
                <c:pt idx="944">
                  <c:v>33455</c:v>
                </c:pt>
                <c:pt idx="945">
                  <c:v>33456</c:v>
                </c:pt>
                <c:pt idx="946">
                  <c:v>33457</c:v>
                </c:pt>
                <c:pt idx="947">
                  <c:v>33458</c:v>
                </c:pt>
                <c:pt idx="948">
                  <c:v>33459</c:v>
                </c:pt>
                <c:pt idx="949">
                  <c:v>33460</c:v>
                </c:pt>
                <c:pt idx="950">
                  <c:v>33461</c:v>
                </c:pt>
                <c:pt idx="951">
                  <c:v>33462</c:v>
                </c:pt>
                <c:pt idx="952">
                  <c:v>33463</c:v>
                </c:pt>
                <c:pt idx="953">
                  <c:v>33464</c:v>
                </c:pt>
                <c:pt idx="954">
                  <c:v>33465</c:v>
                </c:pt>
                <c:pt idx="955">
                  <c:v>33466</c:v>
                </c:pt>
                <c:pt idx="956">
                  <c:v>33467</c:v>
                </c:pt>
                <c:pt idx="957">
                  <c:v>33468</c:v>
                </c:pt>
                <c:pt idx="958">
                  <c:v>33469</c:v>
                </c:pt>
                <c:pt idx="959">
                  <c:v>33470</c:v>
                </c:pt>
                <c:pt idx="960">
                  <c:v>33471</c:v>
                </c:pt>
                <c:pt idx="961">
                  <c:v>33472</c:v>
                </c:pt>
                <c:pt idx="962">
                  <c:v>33473</c:v>
                </c:pt>
                <c:pt idx="963">
                  <c:v>33474</c:v>
                </c:pt>
                <c:pt idx="964">
                  <c:v>33475</c:v>
                </c:pt>
                <c:pt idx="965">
                  <c:v>33476</c:v>
                </c:pt>
                <c:pt idx="966">
                  <c:v>33477</c:v>
                </c:pt>
                <c:pt idx="967">
                  <c:v>33478</c:v>
                </c:pt>
                <c:pt idx="968">
                  <c:v>33479</c:v>
                </c:pt>
                <c:pt idx="969">
                  <c:v>33480</c:v>
                </c:pt>
                <c:pt idx="970">
                  <c:v>33481</c:v>
                </c:pt>
                <c:pt idx="971">
                  <c:v>33482</c:v>
                </c:pt>
                <c:pt idx="972">
                  <c:v>33483</c:v>
                </c:pt>
                <c:pt idx="973">
                  <c:v>33484</c:v>
                </c:pt>
                <c:pt idx="974">
                  <c:v>33485</c:v>
                </c:pt>
                <c:pt idx="975">
                  <c:v>33486</c:v>
                </c:pt>
                <c:pt idx="976">
                  <c:v>33487</c:v>
                </c:pt>
                <c:pt idx="977">
                  <c:v>33488</c:v>
                </c:pt>
                <c:pt idx="978">
                  <c:v>33489</c:v>
                </c:pt>
                <c:pt idx="979">
                  <c:v>33490</c:v>
                </c:pt>
                <c:pt idx="980">
                  <c:v>33491</c:v>
                </c:pt>
                <c:pt idx="981">
                  <c:v>33492</c:v>
                </c:pt>
                <c:pt idx="982">
                  <c:v>33493</c:v>
                </c:pt>
                <c:pt idx="983">
                  <c:v>33494</c:v>
                </c:pt>
                <c:pt idx="984">
                  <c:v>33495</c:v>
                </c:pt>
                <c:pt idx="985">
                  <c:v>33496</c:v>
                </c:pt>
                <c:pt idx="986">
                  <c:v>33497</c:v>
                </c:pt>
                <c:pt idx="987">
                  <c:v>33498</c:v>
                </c:pt>
                <c:pt idx="988">
                  <c:v>33499</c:v>
                </c:pt>
                <c:pt idx="989">
                  <c:v>33500</c:v>
                </c:pt>
                <c:pt idx="990">
                  <c:v>33501</c:v>
                </c:pt>
                <c:pt idx="991">
                  <c:v>33502</c:v>
                </c:pt>
                <c:pt idx="992">
                  <c:v>33503</c:v>
                </c:pt>
                <c:pt idx="993">
                  <c:v>33504</c:v>
                </c:pt>
                <c:pt idx="994">
                  <c:v>33505</c:v>
                </c:pt>
                <c:pt idx="995">
                  <c:v>33506</c:v>
                </c:pt>
                <c:pt idx="996">
                  <c:v>33507</c:v>
                </c:pt>
                <c:pt idx="997">
                  <c:v>33508</c:v>
                </c:pt>
                <c:pt idx="998">
                  <c:v>33509</c:v>
                </c:pt>
                <c:pt idx="999">
                  <c:v>33510</c:v>
                </c:pt>
                <c:pt idx="1000">
                  <c:v>33511</c:v>
                </c:pt>
                <c:pt idx="1001">
                  <c:v>33512</c:v>
                </c:pt>
                <c:pt idx="1002">
                  <c:v>33513</c:v>
                </c:pt>
                <c:pt idx="1003">
                  <c:v>33514</c:v>
                </c:pt>
                <c:pt idx="1004">
                  <c:v>33515</c:v>
                </c:pt>
                <c:pt idx="1005">
                  <c:v>33516</c:v>
                </c:pt>
                <c:pt idx="1006">
                  <c:v>33517</c:v>
                </c:pt>
                <c:pt idx="1007">
                  <c:v>33518</c:v>
                </c:pt>
                <c:pt idx="1008">
                  <c:v>33519</c:v>
                </c:pt>
                <c:pt idx="1009">
                  <c:v>33520</c:v>
                </c:pt>
                <c:pt idx="1010">
                  <c:v>33521</c:v>
                </c:pt>
                <c:pt idx="1011">
                  <c:v>33522</c:v>
                </c:pt>
                <c:pt idx="1012">
                  <c:v>33523</c:v>
                </c:pt>
                <c:pt idx="1013">
                  <c:v>33524</c:v>
                </c:pt>
                <c:pt idx="1014">
                  <c:v>33525</c:v>
                </c:pt>
                <c:pt idx="1015">
                  <c:v>33526</c:v>
                </c:pt>
                <c:pt idx="1016">
                  <c:v>33527</c:v>
                </c:pt>
                <c:pt idx="1017">
                  <c:v>33528</c:v>
                </c:pt>
                <c:pt idx="1018">
                  <c:v>33529</c:v>
                </c:pt>
                <c:pt idx="1019">
                  <c:v>33530</c:v>
                </c:pt>
                <c:pt idx="1020">
                  <c:v>33531</c:v>
                </c:pt>
                <c:pt idx="1021">
                  <c:v>33532</c:v>
                </c:pt>
                <c:pt idx="1022">
                  <c:v>33533</c:v>
                </c:pt>
                <c:pt idx="1023">
                  <c:v>33534</c:v>
                </c:pt>
                <c:pt idx="1024">
                  <c:v>33535</c:v>
                </c:pt>
                <c:pt idx="1025">
                  <c:v>33536</c:v>
                </c:pt>
                <c:pt idx="1026">
                  <c:v>33537</c:v>
                </c:pt>
                <c:pt idx="1027">
                  <c:v>33538</c:v>
                </c:pt>
                <c:pt idx="1028">
                  <c:v>33539</c:v>
                </c:pt>
                <c:pt idx="1029">
                  <c:v>33540</c:v>
                </c:pt>
                <c:pt idx="1030">
                  <c:v>33541</c:v>
                </c:pt>
                <c:pt idx="1031">
                  <c:v>33542</c:v>
                </c:pt>
                <c:pt idx="1032">
                  <c:v>33543</c:v>
                </c:pt>
                <c:pt idx="1033">
                  <c:v>33544</c:v>
                </c:pt>
                <c:pt idx="1034">
                  <c:v>33545</c:v>
                </c:pt>
                <c:pt idx="1035">
                  <c:v>33546</c:v>
                </c:pt>
                <c:pt idx="1036">
                  <c:v>33547</c:v>
                </c:pt>
                <c:pt idx="1037">
                  <c:v>33548</c:v>
                </c:pt>
                <c:pt idx="1038">
                  <c:v>33549</c:v>
                </c:pt>
                <c:pt idx="1039">
                  <c:v>33550</c:v>
                </c:pt>
                <c:pt idx="1040">
                  <c:v>33551</c:v>
                </c:pt>
                <c:pt idx="1041">
                  <c:v>33552</c:v>
                </c:pt>
                <c:pt idx="1042">
                  <c:v>33553</c:v>
                </c:pt>
                <c:pt idx="1043">
                  <c:v>33554</c:v>
                </c:pt>
                <c:pt idx="1044">
                  <c:v>33555</c:v>
                </c:pt>
                <c:pt idx="1045">
                  <c:v>33556</c:v>
                </c:pt>
                <c:pt idx="1046">
                  <c:v>33557</c:v>
                </c:pt>
                <c:pt idx="1047">
                  <c:v>33558</c:v>
                </c:pt>
                <c:pt idx="1048">
                  <c:v>33559</c:v>
                </c:pt>
                <c:pt idx="1049">
                  <c:v>33560</c:v>
                </c:pt>
                <c:pt idx="1050">
                  <c:v>33561</c:v>
                </c:pt>
                <c:pt idx="1051">
                  <c:v>33562</c:v>
                </c:pt>
                <c:pt idx="1052">
                  <c:v>33563</c:v>
                </c:pt>
                <c:pt idx="1053">
                  <c:v>33564</c:v>
                </c:pt>
                <c:pt idx="1054">
                  <c:v>33565</c:v>
                </c:pt>
                <c:pt idx="1055">
                  <c:v>33566</c:v>
                </c:pt>
                <c:pt idx="1056">
                  <c:v>33567</c:v>
                </c:pt>
                <c:pt idx="1057">
                  <c:v>33568</c:v>
                </c:pt>
                <c:pt idx="1058">
                  <c:v>33569</c:v>
                </c:pt>
                <c:pt idx="1059">
                  <c:v>33570</c:v>
                </c:pt>
                <c:pt idx="1060">
                  <c:v>33571</c:v>
                </c:pt>
                <c:pt idx="1061">
                  <c:v>33572</c:v>
                </c:pt>
                <c:pt idx="1062">
                  <c:v>33573</c:v>
                </c:pt>
                <c:pt idx="1063">
                  <c:v>33574</c:v>
                </c:pt>
                <c:pt idx="1064">
                  <c:v>33575</c:v>
                </c:pt>
                <c:pt idx="1065">
                  <c:v>33576</c:v>
                </c:pt>
                <c:pt idx="1066">
                  <c:v>33577</c:v>
                </c:pt>
                <c:pt idx="1067">
                  <c:v>33578</c:v>
                </c:pt>
                <c:pt idx="1068">
                  <c:v>33579</c:v>
                </c:pt>
                <c:pt idx="1069">
                  <c:v>33580</c:v>
                </c:pt>
                <c:pt idx="1070">
                  <c:v>33581</c:v>
                </c:pt>
                <c:pt idx="1071">
                  <c:v>33582</c:v>
                </c:pt>
                <c:pt idx="1072">
                  <c:v>33583</c:v>
                </c:pt>
                <c:pt idx="1073">
                  <c:v>33584</c:v>
                </c:pt>
                <c:pt idx="1074">
                  <c:v>33585</c:v>
                </c:pt>
                <c:pt idx="1075">
                  <c:v>33586</c:v>
                </c:pt>
                <c:pt idx="1076">
                  <c:v>33587</c:v>
                </c:pt>
                <c:pt idx="1077">
                  <c:v>33588</c:v>
                </c:pt>
                <c:pt idx="1078">
                  <c:v>33589</c:v>
                </c:pt>
                <c:pt idx="1079">
                  <c:v>33590</c:v>
                </c:pt>
                <c:pt idx="1080">
                  <c:v>33591</c:v>
                </c:pt>
                <c:pt idx="1081">
                  <c:v>33592</c:v>
                </c:pt>
                <c:pt idx="1082">
                  <c:v>33593</c:v>
                </c:pt>
                <c:pt idx="1083">
                  <c:v>33594</c:v>
                </c:pt>
                <c:pt idx="1084">
                  <c:v>33595</c:v>
                </c:pt>
                <c:pt idx="1085">
                  <c:v>33596</c:v>
                </c:pt>
                <c:pt idx="1086">
                  <c:v>33597</c:v>
                </c:pt>
                <c:pt idx="1087">
                  <c:v>33598</c:v>
                </c:pt>
                <c:pt idx="1088">
                  <c:v>33599</c:v>
                </c:pt>
                <c:pt idx="1089">
                  <c:v>33600</c:v>
                </c:pt>
                <c:pt idx="1090">
                  <c:v>33601</c:v>
                </c:pt>
                <c:pt idx="1091">
                  <c:v>33602</c:v>
                </c:pt>
                <c:pt idx="1092">
                  <c:v>33603</c:v>
                </c:pt>
                <c:pt idx="1093">
                  <c:v>33604</c:v>
                </c:pt>
                <c:pt idx="1094">
                  <c:v>33605</c:v>
                </c:pt>
                <c:pt idx="1095">
                  <c:v>33606</c:v>
                </c:pt>
                <c:pt idx="1096">
                  <c:v>33607</c:v>
                </c:pt>
                <c:pt idx="1097">
                  <c:v>33608</c:v>
                </c:pt>
                <c:pt idx="1098">
                  <c:v>33609</c:v>
                </c:pt>
                <c:pt idx="1099">
                  <c:v>33610</c:v>
                </c:pt>
                <c:pt idx="1100">
                  <c:v>33611</c:v>
                </c:pt>
                <c:pt idx="1101">
                  <c:v>33612</c:v>
                </c:pt>
                <c:pt idx="1102">
                  <c:v>33613</c:v>
                </c:pt>
                <c:pt idx="1103">
                  <c:v>33614</c:v>
                </c:pt>
                <c:pt idx="1104">
                  <c:v>33615</c:v>
                </c:pt>
                <c:pt idx="1105">
                  <c:v>33616</c:v>
                </c:pt>
                <c:pt idx="1106">
                  <c:v>33617</c:v>
                </c:pt>
                <c:pt idx="1107">
                  <c:v>33618</c:v>
                </c:pt>
                <c:pt idx="1108">
                  <c:v>33619</c:v>
                </c:pt>
                <c:pt idx="1109">
                  <c:v>33620</c:v>
                </c:pt>
                <c:pt idx="1110">
                  <c:v>33621</c:v>
                </c:pt>
                <c:pt idx="1111">
                  <c:v>33622</c:v>
                </c:pt>
                <c:pt idx="1112">
                  <c:v>33623</c:v>
                </c:pt>
                <c:pt idx="1113">
                  <c:v>33624</c:v>
                </c:pt>
                <c:pt idx="1114">
                  <c:v>33625</c:v>
                </c:pt>
                <c:pt idx="1115">
                  <c:v>33626</c:v>
                </c:pt>
                <c:pt idx="1116">
                  <c:v>33627</c:v>
                </c:pt>
                <c:pt idx="1117">
                  <c:v>33628</c:v>
                </c:pt>
                <c:pt idx="1118">
                  <c:v>33629</c:v>
                </c:pt>
                <c:pt idx="1119">
                  <c:v>33630</c:v>
                </c:pt>
                <c:pt idx="1120">
                  <c:v>33631</c:v>
                </c:pt>
                <c:pt idx="1121">
                  <c:v>33632</c:v>
                </c:pt>
                <c:pt idx="1122">
                  <c:v>33633</c:v>
                </c:pt>
                <c:pt idx="1123">
                  <c:v>33634</c:v>
                </c:pt>
                <c:pt idx="1124">
                  <c:v>33635</c:v>
                </c:pt>
                <c:pt idx="1125">
                  <c:v>33636</c:v>
                </c:pt>
                <c:pt idx="1126">
                  <c:v>33637</c:v>
                </c:pt>
                <c:pt idx="1127">
                  <c:v>33638</c:v>
                </c:pt>
                <c:pt idx="1128">
                  <c:v>33639</c:v>
                </c:pt>
                <c:pt idx="1129">
                  <c:v>33640</c:v>
                </c:pt>
                <c:pt idx="1130">
                  <c:v>33641</c:v>
                </c:pt>
                <c:pt idx="1131">
                  <c:v>33642</c:v>
                </c:pt>
                <c:pt idx="1132">
                  <c:v>33643</c:v>
                </c:pt>
                <c:pt idx="1133">
                  <c:v>33644</c:v>
                </c:pt>
                <c:pt idx="1134">
                  <c:v>33645</c:v>
                </c:pt>
                <c:pt idx="1135">
                  <c:v>33646</c:v>
                </c:pt>
                <c:pt idx="1136">
                  <c:v>33647</c:v>
                </c:pt>
                <c:pt idx="1137">
                  <c:v>33648</c:v>
                </c:pt>
                <c:pt idx="1138">
                  <c:v>33649</c:v>
                </c:pt>
                <c:pt idx="1139">
                  <c:v>33650</c:v>
                </c:pt>
                <c:pt idx="1140">
                  <c:v>33651</c:v>
                </c:pt>
                <c:pt idx="1141">
                  <c:v>33652</c:v>
                </c:pt>
                <c:pt idx="1142">
                  <c:v>33653</c:v>
                </c:pt>
                <c:pt idx="1143">
                  <c:v>33654</c:v>
                </c:pt>
                <c:pt idx="1144">
                  <c:v>33655</c:v>
                </c:pt>
                <c:pt idx="1145">
                  <c:v>33656</c:v>
                </c:pt>
                <c:pt idx="1146">
                  <c:v>33657</c:v>
                </c:pt>
                <c:pt idx="1147">
                  <c:v>33658</c:v>
                </c:pt>
                <c:pt idx="1148">
                  <c:v>33659</c:v>
                </c:pt>
                <c:pt idx="1149">
                  <c:v>33660</c:v>
                </c:pt>
                <c:pt idx="1150">
                  <c:v>33661</c:v>
                </c:pt>
                <c:pt idx="1151">
                  <c:v>33662</c:v>
                </c:pt>
                <c:pt idx="1152">
                  <c:v>33663</c:v>
                </c:pt>
                <c:pt idx="1153">
                  <c:v>33664</c:v>
                </c:pt>
                <c:pt idx="1154">
                  <c:v>33665</c:v>
                </c:pt>
                <c:pt idx="1155">
                  <c:v>33666</c:v>
                </c:pt>
                <c:pt idx="1156">
                  <c:v>33667</c:v>
                </c:pt>
                <c:pt idx="1157">
                  <c:v>33668</c:v>
                </c:pt>
                <c:pt idx="1158">
                  <c:v>33669</c:v>
                </c:pt>
                <c:pt idx="1159">
                  <c:v>33670</c:v>
                </c:pt>
                <c:pt idx="1160">
                  <c:v>33671</c:v>
                </c:pt>
                <c:pt idx="1161">
                  <c:v>33672</c:v>
                </c:pt>
                <c:pt idx="1162">
                  <c:v>33673</c:v>
                </c:pt>
                <c:pt idx="1163">
                  <c:v>33674</c:v>
                </c:pt>
                <c:pt idx="1164">
                  <c:v>33675</c:v>
                </c:pt>
                <c:pt idx="1165">
                  <c:v>33676</c:v>
                </c:pt>
                <c:pt idx="1166">
                  <c:v>33677</c:v>
                </c:pt>
                <c:pt idx="1167">
                  <c:v>33678</c:v>
                </c:pt>
                <c:pt idx="1168">
                  <c:v>33679</c:v>
                </c:pt>
                <c:pt idx="1169">
                  <c:v>33680</c:v>
                </c:pt>
                <c:pt idx="1170">
                  <c:v>33681</c:v>
                </c:pt>
                <c:pt idx="1171">
                  <c:v>33682</c:v>
                </c:pt>
                <c:pt idx="1172">
                  <c:v>33683</c:v>
                </c:pt>
                <c:pt idx="1173">
                  <c:v>33684</c:v>
                </c:pt>
                <c:pt idx="1174">
                  <c:v>33685</c:v>
                </c:pt>
                <c:pt idx="1175">
                  <c:v>33686</c:v>
                </c:pt>
                <c:pt idx="1176">
                  <c:v>33687</c:v>
                </c:pt>
                <c:pt idx="1177">
                  <c:v>33688</c:v>
                </c:pt>
                <c:pt idx="1178">
                  <c:v>33689</c:v>
                </c:pt>
                <c:pt idx="1179">
                  <c:v>33690</c:v>
                </c:pt>
                <c:pt idx="1180">
                  <c:v>33691</c:v>
                </c:pt>
                <c:pt idx="1181">
                  <c:v>33692</c:v>
                </c:pt>
                <c:pt idx="1182">
                  <c:v>33693</c:v>
                </c:pt>
                <c:pt idx="1183">
                  <c:v>33694</c:v>
                </c:pt>
                <c:pt idx="1184">
                  <c:v>33695</c:v>
                </c:pt>
                <c:pt idx="1185">
                  <c:v>33696</c:v>
                </c:pt>
                <c:pt idx="1186">
                  <c:v>33697</c:v>
                </c:pt>
                <c:pt idx="1187">
                  <c:v>33698</c:v>
                </c:pt>
                <c:pt idx="1188">
                  <c:v>33699</c:v>
                </c:pt>
                <c:pt idx="1189">
                  <c:v>33700</c:v>
                </c:pt>
                <c:pt idx="1190">
                  <c:v>33701</c:v>
                </c:pt>
                <c:pt idx="1191">
                  <c:v>33702</c:v>
                </c:pt>
                <c:pt idx="1192">
                  <c:v>33703</c:v>
                </c:pt>
                <c:pt idx="1193">
                  <c:v>33704</c:v>
                </c:pt>
                <c:pt idx="1194">
                  <c:v>33705</c:v>
                </c:pt>
                <c:pt idx="1195">
                  <c:v>33706</c:v>
                </c:pt>
                <c:pt idx="1196">
                  <c:v>33707</c:v>
                </c:pt>
                <c:pt idx="1197">
                  <c:v>33708</c:v>
                </c:pt>
                <c:pt idx="1198">
                  <c:v>33709</c:v>
                </c:pt>
                <c:pt idx="1199">
                  <c:v>33710</c:v>
                </c:pt>
                <c:pt idx="1200">
                  <c:v>33711</c:v>
                </c:pt>
                <c:pt idx="1201">
                  <c:v>33712</c:v>
                </c:pt>
                <c:pt idx="1202">
                  <c:v>33713</c:v>
                </c:pt>
                <c:pt idx="1203">
                  <c:v>33714</c:v>
                </c:pt>
                <c:pt idx="1204">
                  <c:v>33715</c:v>
                </c:pt>
                <c:pt idx="1205">
                  <c:v>33716</c:v>
                </c:pt>
                <c:pt idx="1206">
                  <c:v>33717</c:v>
                </c:pt>
                <c:pt idx="1207">
                  <c:v>33718</c:v>
                </c:pt>
                <c:pt idx="1208">
                  <c:v>33719</c:v>
                </c:pt>
                <c:pt idx="1209">
                  <c:v>33720</c:v>
                </c:pt>
                <c:pt idx="1210">
                  <c:v>33721</c:v>
                </c:pt>
                <c:pt idx="1211">
                  <c:v>33722</c:v>
                </c:pt>
                <c:pt idx="1212">
                  <c:v>33723</c:v>
                </c:pt>
                <c:pt idx="1213">
                  <c:v>33724</c:v>
                </c:pt>
                <c:pt idx="1214">
                  <c:v>33725</c:v>
                </c:pt>
                <c:pt idx="1215">
                  <c:v>33726</c:v>
                </c:pt>
                <c:pt idx="1216">
                  <c:v>33727</c:v>
                </c:pt>
                <c:pt idx="1217">
                  <c:v>33728</c:v>
                </c:pt>
                <c:pt idx="1218">
                  <c:v>33729</c:v>
                </c:pt>
                <c:pt idx="1219">
                  <c:v>33730</c:v>
                </c:pt>
                <c:pt idx="1220">
                  <c:v>33731</c:v>
                </c:pt>
                <c:pt idx="1221">
                  <c:v>33732</c:v>
                </c:pt>
                <c:pt idx="1222">
                  <c:v>33733</c:v>
                </c:pt>
                <c:pt idx="1223">
                  <c:v>33734</c:v>
                </c:pt>
                <c:pt idx="1224">
                  <c:v>33735</c:v>
                </c:pt>
                <c:pt idx="1225">
                  <c:v>33736</c:v>
                </c:pt>
                <c:pt idx="1226">
                  <c:v>33737</c:v>
                </c:pt>
                <c:pt idx="1227">
                  <c:v>33738</c:v>
                </c:pt>
                <c:pt idx="1228">
                  <c:v>33739</c:v>
                </c:pt>
                <c:pt idx="1229">
                  <c:v>33740</c:v>
                </c:pt>
                <c:pt idx="1230">
                  <c:v>33741</c:v>
                </c:pt>
                <c:pt idx="1231">
                  <c:v>33742</c:v>
                </c:pt>
                <c:pt idx="1232">
                  <c:v>33743</c:v>
                </c:pt>
                <c:pt idx="1233">
                  <c:v>33744</c:v>
                </c:pt>
                <c:pt idx="1234">
                  <c:v>33745</c:v>
                </c:pt>
                <c:pt idx="1235">
                  <c:v>33746</c:v>
                </c:pt>
                <c:pt idx="1236">
                  <c:v>33747</c:v>
                </c:pt>
                <c:pt idx="1237">
                  <c:v>33748</c:v>
                </c:pt>
                <c:pt idx="1238">
                  <c:v>33749</c:v>
                </c:pt>
                <c:pt idx="1239">
                  <c:v>33750</c:v>
                </c:pt>
                <c:pt idx="1240">
                  <c:v>33751</c:v>
                </c:pt>
                <c:pt idx="1241">
                  <c:v>33752</c:v>
                </c:pt>
                <c:pt idx="1242">
                  <c:v>33753</c:v>
                </c:pt>
                <c:pt idx="1243">
                  <c:v>33754</c:v>
                </c:pt>
                <c:pt idx="1244">
                  <c:v>33755</c:v>
                </c:pt>
                <c:pt idx="1245">
                  <c:v>33756</c:v>
                </c:pt>
                <c:pt idx="1246">
                  <c:v>33757</c:v>
                </c:pt>
                <c:pt idx="1247">
                  <c:v>33758</c:v>
                </c:pt>
                <c:pt idx="1248">
                  <c:v>33759</c:v>
                </c:pt>
                <c:pt idx="1249">
                  <c:v>33760</c:v>
                </c:pt>
                <c:pt idx="1250">
                  <c:v>33761</c:v>
                </c:pt>
                <c:pt idx="1251">
                  <c:v>33762</c:v>
                </c:pt>
                <c:pt idx="1252">
                  <c:v>33763</c:v>
                </c:pt>
                <c:pt idx="1253">
                  <c:v>33764</c:v>
                </c:pt>
                <c:pt idx="1254">
                  <c:v>33765</c:v>
                </c:pt>
                <c:pt idx="1255">
                  <c:v>33766</c:v>
                </c:pt>
                <c:pt idx="1256">
                  <c:v>33767</c:v>
                </c:pt>
                <c:pt idx="1257">
                  <c:v>33768</c:v>
                </c:pt>
                <c:pt idx="1258">
                  <c:v>33769</c:v>
                </c:pt>
                <c:pt idx="1259">
                  <c:v>33770</c:v>
                </c:pt>
                <c:pt idx="1260">
                  <c:v>33771</c:v>
                </c:pt>
                <c:pt idx="1261">
                  <c:v>33772</c:v>
                </c:pt>
                <c:pt idx="1262">
                  <c:v>33773</c:v>
                </c:pt>
                <c:pt idx="1263">
                  <c:v>33774</c:v>
                </c:pt>
                <c:pt idx="1264">
                  <c:v>33775</c:v>
                </c:pt>
                <c:pt idx="1265">
                  <c:v>33776</c:v>
                </c:pt>
                <c:pt idx="1266">
                  <c:v>33777</c:v>
                </c:pt>
                <c:pt idx="1267">
                  <c:v>33778</c:v>
                </c:pt>
                <c:pt idx="1268">
                  <c:v>33779</c:v>
                </c:pt>
                <c:pt idx="1269">
                  <c:v>33780</c:v>
                </c:pt>
                <c:pt idx="1270">
                  <c:v>33781</c:v>
                </c:pt>
                <c:pt idx="1271">
                  <c:v>33782</c:v>
                </c:pt>
                <c:pt idx="1272">
                  <c:v>33783</c:v>
                </c:pt>
                <c:pt idx="1273">
                  <c:v>33784</c:v>
                </c:pt>
                <c:pt idx="1274">
                  <c:v>33785</c:v>
                </c:pt>
                <c:pt idx="1275">
                  <c:v>33786</c:v>
                </c:pt>
                <c:pt idx="1276">
                  <c:v>33787</c:v>
                </c:pt>
                <c:pt idx="1277">
                  <c:v>33788</c:v>
                </c:pt>
                <c:pt idx="1278">
                  <c:v>33789</c:v>
                </c:pt>
                <c:pt idx="1279">
                  <c:v>33790</c:v>
                </c:pt>
                <c:pt idx="1280">
                  <c:v>33791</c:v>
                </c:pt>
                <c:pt idx="1281">
                  <c:v>33792</c:v>
                </c:pt>
                <c:pt idx="1282">
                  <c:v>33793</c:v>
                </c:pt>
                <c:pt idx="1283">
                  <c:v>33794</c:v>
                </c:pt>
                <c:pt idx="1284">
                  <c:v>33795</c:v>
                </c:pt>
                <c:pt idx="1285">
                  <c:v>33796</c:v>
                </c:pt>
                <c:pt idx="1286">
                  <c:v>33797</c:v>
                </c:pt>
                <c:pt idx="1287">
                  <c:v>33798</c:v>
                </c:pt>
                <c:pt idx="1288">
                  <c:v>33799</c:v>
                </c:pt>
                <c:pt idx="1289">
                  <c:v>33800</c:v>
                </c:pt>
                <c:pt idx="1290">
                  <c:v>33801</c:v>
                </c:pt>
                <c:pt idx="1291">
                  <c:v>33802</c:v>
                </c:pt>
                <c:pt idx="1292">
                  <c:v>33803</c:v>
                </c:pt>
                <c:pt idx="1293">
                  <c:v>33804</c:v>
                </c:pt>
                <c:pt idx="1294">
                  <c:v>33805</c:v>
                </c:pt>
                <c:pt idx="1295">
                  <c:v>33806</c:v>
                </c:pt>
                <c:pt idx="1296">
                  <c:v>33807</c:v>
                </c:pt>
                <c:pt idx="1297">
                  <c:v>33808</c:v>
                </c:pt>
                <c:pt idx="1298">
                  <c:v>33809</c:v>
                </c:pt>
                <c:pt idx="1299">
                  <c:v>33810</c:v>
                </c:pt>
                <c:pt idx="1300">
                  <c:v>33811</c:v>
                </c:pt>
                <c:pt idx="1301">
                  <c:v>33812</c:v>
                </c:pt>
                <c:pt idx="1302">
                  <c:v>33813</c:v>
                </c:pt>
                <c:pt idx="1303">
                  <c:v>33814</c:v>
                </c:pt>
                <c:pt idx="1304">
                  <c:v>33815</c:v>
                </c:pt>
                <c:pt idx="1305">
                  <c:v>33816</c:v>
                </c:pt>
                <c:pt idx="1306">
                  <c:v>33817</c:v>
                </c:pt>
                <c:pt idx="1307">
                  <c:v>33818</c:v>
                </c:pt>
                <c:pt idx="1308">
                  <c:v>33819</c:v>
                </c:pt>
                <c:pt idx="1309">
                  <c:v>33820</c:v>
                </c:pt>
                <c:pt idx="1310">
                  <c:v>33821</c:v>
                </c:pt>
                <c:pt idx="1311">
                  <c:v>33822</c:v>
                </c:pt>
                <c:pt idx="1312">
                  <c:v>33823</c:v>
                </c:pt>
                <c:pt idx="1313">
                  <c:v>33824</c:v>
                </c:pt>
                <c:pt idx="1314">
                  <c:v>33825</c:v>
                </c:pt>
                <c:pt idx="1315">
                  <c:v>33826</c:v>
                </c:pt>
                <c:pt idx="1316">
                  <c:v>33827</c:v>
                </c:pt>
                <c:pt idx="1317">
                  <c:v>33828</c:v>
                </c:pt>
                <c:pt idx="1318">
                  <c:v>33829</c:v>
                </c:pt>
                <c:pt idx="1319">
                  <c:v>33830</c:v>
                </c:pt>
                <c:pt idx="1320">
                  <c:v>33831</c:v>
                </c:pt>
                <c:pt idx="1321">
                  <c:v>33832</c:v>
                </c:pt>
                <c:pt idx="1322">
                  <c:v>33833</c:v>
                </c:pt>
                <c:pt idx="1323">
                  <c:v>33834</c:v>
                </c:pt>
                <c:pt idx="1324">
                  <c:v>33835</c:v>
                </c:pt>
                <c:pt idx="1325">
                  <c:v>33836</c:v>
                </c:pt>
                <c:pt idx="1326">
                  <c:v>33837</c:v>
                </c:pt>
                <c:pt idx="1327">
                  <c:v>33838</c:v>
                </c:pt>
                <c:pt idx="1328">
                  <c:v>33839</c:v>
                </c:pt>
                <c:pt idx="1329">
                  <c:v>33840</c:v>
                </c:pt>
                <c:pt idx="1330">
                  <c:v>33841</c:v>
                </c:pt>
                <c:pt idx="1331">
                  <c:v>33842</c:v>
                </c:pt>
                <c:pt idx="1332">
                  <c:v>33843</c:v>
                </c:pt>
                <c:pt idx="1333">
                  <c:v>33844</c:v>
                </c:pt>
                <c:pt idx="1334">
                  <c:v>33845</c:v>
                </c:pt>
                <c:pt idx="1335">
                  <c:v>33846</c:v>
                </c:pt>
                <c:pt idx="1336">
                  <c:v>33847</c:v>
                </c:pt>
                <c:pt idx="1337">
                  <c:v>33848</c:v>
                </c:pt>
                <c:pt idx="1338">
                  <c:v>33849</c:v>
                </c:pt>
                <c:pt idx="1339">
                  <c:v>33850</c:v>
                </c:pt>
                <c:pt idx="1340">
                  <c:v>33851</c:v>
                </c:pt>
                <c:pt idx="1341">
                  <c:v>33852</c:v>
                </c:pt>
                <c:pt idx="1342">
                  <c:v>33853</c:v>
                </c:pt>
                <c:pt idx="1343">
                  <c:v>33854</c:v>
                </c:pt>
                <c:pt idx="1344">
                  <c:v>33855</c:v>
                </c:pt>
                <c:pt idx="1345">
                  <c:v>33856</c:v>
                </c:pt>
                <c:pt idx="1346">
                  <c:v>33857</c:v>
                </c:pt>
                <c:pt idx="1347">
                  <c:v>33858</c:v>
                </c:pt>
                <c:pt idx="1348">
                  <c:v>33859</c:v>
                </c:pt>
                <c:pt idx="1349">
                  <c:v>33860</c:v>
                </c:pt>
                <c:pt idx="1350">
                  <c:v>33861</c:v>
                </c:pt>
                <c:pt idx="1351">
                  <c:v>33862</c:v>
                </c:pt>
                <c:pt idx="1352">
                  <c:v>33863</c:v>
                </c:pt>
                <c:pt idx="1353">
                  <c:v>33864</c:v>
                </c:pt>
                <c:pt idx="1354">
                  <c:v>33865</c:v>
                </c:pt>
                <c:pt idx="1355">
                  <c:v>33866</c:v>
                </c:pt>
                <c:pt idx="1356">
                  <c:v>33867</c:v>
                </c:pt>
                <c:pt idx="1357">
                  <c:v>33868</c:v>
                </c:pt>
                <c:pt idx="1358">
                  <c:v>33869</c:v>
                </c:pt>
                <c:pt idx="1359">
                  <c:v>33870</c:v>
                </c:pt>
                <c:pt idx="1360">
                  <c:v>33871</c:v>
                </c:pt>
                <c:pt idx="1361">
                  <c:v>33872</c:v>
                </c:pt>
                <c:pt idx="1362">
                  <c:v>33873</c:v>
                </c:pt>
                <c:pt idx="1363">
                  <c:v>33874</c:v>
                </c:pt>
                <c:pt idx="1364">
                  <c:v>33875</c:v>
                </c:pt>
                <c:pt idx="1365">
                  <c:v>33876</c:v>
                </c:pt>
                <c:pt idx="1366">
                  <c:v>33877</c:v>
                </c:pt>
                <c:pt idx="1367">
                  <c:v>33878</c:v>
                </c:pt>
                <c:pt idx="1368">
                  <c:v>33879</c:v>
                </c:pt>
                <c:pt idx="1369">
                  <c:v>33880</c:v>
                </c:pt>
                <c:pt idx="1370">
                  <c:v>33881</c:v>
                </c:pt>
                <c:pt idx="1371">
                  <c:v>33882</c:v>
                </c:pt>
                <c:pt idx="1372">
                  <c:v>33883</c:v>
                </c:pt>
                <c:pt idx="1373">
                  <c:v>33884</c:v>
                </c:pt>
                <c:pt idx="1374">
                  <c:v>33885</c:v>
                </c:pt>
                <c:pt idx="1375">
                  <c:v>33886</c:v>
                </c:pt>
                <c:pt idx="1376">
                  <c:v>33887</c:v>
                </c:pt>
                <c:pt idx="1377">
                  <c:v>33888</c:v>
                </c:pt>
                <c:pt idx="1378">
                  <c:v>33889</c:v>
                </c:pt>
                <c:pt idx="1379">
                  <c:v>33890</c:v>
                </c:pt>
                <c:pt idx="1380">
                  <c:v>33891</c:v>
                </c:pt>
                <c:pt idx="1381">
                  <c:v>33892</c:v>
                </c:pt>
                <c:pt idx="1382">
                  <c:v>33893</c:v>
                </c:pt>
                <c:pt idx="1383">
                  <c:v>33894</c:v>
                </c:pt>
                <c:pt idx="1384">
                  <c:v>33895</c:v>
                </c:pt>
                <c:pt idx="1385">
                  <c:v>33896</c:v>
                </c:pt>
                <c:pt idx="1386">
                  <c:v>33897</c:v>
                </c:pt>
                <c:pt idx="1387">
                  <c:v>33898</c:v>
                </c:pt>
                <c:pt idx="1388">
                  <c:v>33899</c:v>
                </c:pt>
                <c:pt idx="1389">
                  <c:v>33900</c:v>
                </c:pt>
                <c:pt idx="1390">
                  <c:v>33901</c:v>
                </c:pt>
                <c:pt idx="1391">
                  <c:v>33902</c:v>
                </c:pt>
                <c:pt idx="1392">
                  <c:v>33903</c:v>
                </c:pt>
                <c:pt idx="1393">
                  <c:v>33904</c:v>
                </c:pt>
                <c:pt idx="1394">
                  <c:v>33905</c:v>
                </c:pt>
                <c:pt idx="1395">
                  <c:v>33906</c:v>
                </c:pt>
                <c:pt idx="1396">
                  <c:v>33907</c:v>
                </c:pt>
                <c:pt idx="1397">
                  <c:v>33908</c:v>
                </c:pt>
                <c:pt idx="1398">
                  <c:v>33909</c:v>
                </c:pt>
                <c:pt idx="1399">
                  <c:v>33910</c:v>
                </c:pt>
                <c:pt idx="1400">
                  <c:v>33911</c:v>
                </c:pt>
                <c:pt idx="1401">
                  <c:v>33912</c:v>
                </c:pt>
                <c:pt idx="1402">
                  <c:v>33913</c:v>
                </c:pt>
                <c:pt idx="1403">
                  <c:v>33914</c:v>
                </c:pt>
                <c:pt idx="1404">
                  <c:v>33915</c:v>
                </c:pt>
                <c:pt idx="1405">
                  <c:v>33916</c:v>
                </c:pt>
                <c:pt idx="1406">
                  <c:v>33917</c:v>
                </c:pt>
                <c:pt idx="1407">
                  <c:v>33918</c:v>
                </c:pt>
                <c:pt idx="1408">
                  <c:v>33919</c:v>
                </c:pt>
                <c:pt idx="1409">
                  <c:v>33920</c:v>
                </c:pt>
                <c:pt idx="1410">
                  <c:v>33921</c:v>
                </c:pt>
                <c:pt idx="1411">
                  <c:v>33922</c:v>
                </c:pt>
                <c:pt idx="1412">
                  <c:v>33923</c:v>
                </c:pt>
                <c:pt idx="1413">
                  <c:v>33924</c:v>
                </c:pt>
                <c:pt idx="1414">
                  <c:v>33925</c:v>
                </c:pt>
                <c:pt idx="1415">
                  <c:v>33926</c:v>
                </c:pt>
                <c:pt idx="1416">
                  <c:v>33927</c:v>
                </c:pt>
                <c:pt idx="1417">
                  <c:v>33928</c:v>
                </c:pt>
                <c:pt idx="1418">
                  <c:v>33929</c:v>
                </c:pt>
                <c:pt idx="1419">
                  <c:v>33930</c:v>
                </c:pt>
                <c:pt idx="1420">
                  <c:v>33931</c:v>
                </c:pt>
                <c:pt idx="1421">
                  <c:v>33932</c:v>
                </c:pt>
                <c:pt idx="1422">
                  <c:v>33933</c:v>
                </c:pt>
                <c:pt idx="1423">
                  <c:v>33934</c:v>
                </c:pt>
                <c:pt idx="1424">
                  <c:v>33935</c:v>
                </c:pt>
                <c:pt idx="1425">
                  <c:v>33936</c:v>
                </c:pt>
                <c:pt idx="1426">
                  <c:v>33937</c:v>
                </c:pt>
                <c:pt idx="1427">
                  <c:v>33938</c:v>
                </c:pt>
                <c:pt idx="1428">
                  <c:v>33939</c:v>
                </c:pt>
                <c:pt idx="1429">
                  <c:v>33940</c:v>
                </c:pt>
                <c:pt idx="1430">
                  <c:v>33941</c:v>
                </c:pt>
                <c:pt idx="1431">
                  <c:v>33942</c:v>
                </c:pt>
                <c:pt idx="1432">
                  <c:v>33943</c:v>
                </c:pt>
                <c:pt idx="1433">
                  <c:v>33944</c:v>
                </c:pt>
                <c:pt idx="1434">
                  <c:v>33945</c:v>
                </c:pt>
                <c:pt idx="1435">
                  <c:v>33946</c:v>
                </c:pt>
                <c:pt idx="1436">
                  <c:v>33947</c:v>
                </c:pt>
                <c:pt idx="1437">
                  <c:v>33948</c:v>
                </c:pt>
                <c:pt idx="1438">
                  <c:v>33949</c:v>
                </c:pt>
                <c:pt idx="1439">
                  <c:v>33950</c:v>
                </c:pt>
                <c:pt idx="1440">
                  <c:v>33951</c:v>
                </c:pt>
                <c:pt idx="1441">
                  <c:v>33952</c:v>
                </c:pt>
                <c:pt idx="1442">
                  <c:v>33953</c:v>
                </c:pt>
                <c:pt idx="1443">
                  <c:v>33954</c:v>
                </c:pt>
                <c:pt idx="1444">
                  <c:v>33955</c:v>
                </c:pt>
                <c:pt idx="1445">
                  <c:v>33956</c:v>
                </c:pt>
                <c:pt idx="1446">
                  <c:v>33957</c:v>
                </c:pt>
                <c:pt idx="1447">
                  <c:v>33958</c:v>
                </c:pt>
                <c:pt idx="1448">
                  <c:v>33959</c:v>
                </c:pt>
                <c:pt idx="1449">
                  <c:v>33960</c:v>
                </c:pt>
                <c:pt idx="1450">
                  <c:v>33961</c:v>
                </c:pt>
                <c:pt idx="1451">
                  <c:v>33962</c:v>
                </c:pt>
                <c:pt idx="1452">
                  <c:v>33963</c:v>
                </c:pt>
                <c:pt idx="1453">
                  <c:v>33964</c:v>
                </c:pt>
                <c:pt idx="1454">
                  <c:v>33965</c:v>
                </c:pt>
                <c:pt idx="1455">
                  <c:v>33966</c:v>
                </c:pt>
                <c:pt idx="1456">
                  <c:v>33967</c:v>
                </c:pt>
                <c:pt idx="1457">
                  <c:v>33968</c:v>
                </c:pt>
                <c:pt idx="1458">
                  <c:v>33969</c:v>
                </c:pt>
                <c:pt idx="1459">
                  <c:v>33970</c:v>
                </c:pt>
                <c:pt idx="1460">
                  <c:v>33971</c:v>
                </c:pt>
                <c:pt idx="1461">
                  <c:v>33972</c:v>
                </c:pt>
                <c:pt idx="1462">
                  <c:v>33973</c:v>
                </c:pt>
                <c:pt idx="1463">
                  <c:v>33974</c:v>
                </c:pt>
                <c:pt idx="1464">
                  <c:v>33975</c:v>
                </c:pt>
                <c:pt idx="1465">
                  <c:v>33976</c:v>
                </c:pt>
                <c:pt idx="1466">
                  <c:v>33977</c:v>
                </c:pt>
                <c:pt idx="1467">
                  <c:v>33978</c:v>
                </c:pt>
                <c:pt idx="1468">
                  <c:v>33979</c:v>
                </c:pt>
                <c:pt idx="1469">
                  <c:v>33980</c:v>
                </c:pt>
                <c:pt idx="1470">
                  <c:v>33981</c:v>
                </c:pt>
                <c:pt idx="1471">
                  <c:v>33982</c:v>
                </c:pt>
                <c:pt idx="1472">
                  <c:v>33983</c:v>
                </c:pt>
                <c:pt idx="1473">
                  <c:v>33984</c:v>
                </c:pt>
                <c:pt idx="1474">
                  <c:v>33985</c:v>
                </c:pt>
                <c:pt idx="1475">
                  <c:v>33986</c:v>
                </c:pt>
                <c:pt idx="1476">
                  <c:v>33987</c:v>
                </c:pt>
                <c:pt idx="1477">
                  <c:v>33988</c:v>
                </c:pt>
                <c:pt idx="1478">
                  <c:v>33989</c:v>
                </c:pt>
                <c:pt idx="1479">
                  <c:v>33990</c:v>
                </c:pt>
                <c:pt idx="1480">
                  <c:v>33991</c:v>
                </c:pt>
                <c:pt idx="1481">
                  <c:v>33992</c:v>
                </c:pt>
                <c:pt idx="1482">
                  <c:v>33993</c:v>
                </c:pt>
                <c:pt idx="1483">
                  <c:v>33994</c:v>
                </c:pt>
                <c:pt idx="1484">
                  <c:v>33995</c:v>
                </c:pt>
                <c:pt idx="1485">
                  <c:v>33996</c:v>
                </c:pt>
                <c:pt idx="1486">
                  <c:v>33997</c:v>
                </c:pt>
                <c:pt idx="1487">
                  <c:v>33998</c:v>
                </c:pt>
                <c:pt idx="1488">
                  <c:v>33999</c:v>
                </c:pt>
                <c:pt idx="1489">
                  <c:v>34000</c:v>
                </c:pt>
                <c:pt idx="1490">
                  <c:v>34001</c:v>
                </c:pt>
                <c:pt idx="1491">
                  <c:v>34002</c:v>
                </c:pt>
                <c:pt idx="1492">
                  <c:v>34003</c:v>
                </c:pt>
                <c:pt idx="1493">
                  <c:v>34004</c:v>
                </c:pt>
                <c:pt idx="1494">
                  <c:v>34005</c:v>
                </c:pt>
                <c:pt idx="1495">
                  <c:v>34006</c:v>
                </c:pt>
                <c:pt idx="1496">
                  <c:v>34007</c:v>
                </c:pt>
                <c:pt idx="1497">
                  <c:v>34008</c:v>
                </c:pt>
                <c:pt idx="1498">
                  <c:v>34009</c:v>
                </c:pt>
                <c:pt idx="1499">
                  <c:v>34010</c:v>
                </c:pt>
                <c:pt idx="1500">
                  <c:v>34011</c:v>
                </c:pt>
                <c:pt idx="1501">
                  <c:v>34012</c:v>
                </c:pt>
                <c:pt idx="1502">
                  <c:v>34013</c:v>
                </c:pt>
                <c:pt idx="1503">
                  <c:v>34014</c:v>
                </c:pt>
                <c:pt idx="1504">
                  <c:v>34015</c:v>
                </c:pt>
                <c:pt idx="1505">
                  <c:v>34016</c:v>
                </c:pt>
                <c:pt idx="1506">
                  <c:v>34017</c:v>
                </c:pt>
                <c:pt idx="1507">
                  <c:v>34018</c:v>
                </c:pt>
                <c:pt idx="1508">
                  <c:v>34019</c:v>
                </c:pt>
                <c:pt idx="1509">
                  <c:v>34020</c:v>
                </c:pt>
                <c:pt idx="1510">
                  <c:v>34021</c:v>
                </c:pt>
                <c:pt idx="1511">
                  <c:v>34022</c:v>
                </c:pt>
                <c:pt idx="1512">
                  <c:v>34023</c:v>
                </c:pt>
                <c:pt idx="1513">
                  <c:v>34024</c:v>
                </c:pt>
                <c:pt idx="1514">
                  <c:v>34025</c:v>
                </c:pt>
                <c:pt idx="1515">
                  <c:v>34026</c:v>
                </c:pt>
                <c:pt idx="1516">
                  <c:v>34027</c:v>
                </c:pt>
                <c:pt idx="1517">
                  <c:v>34028</c:v>
                </c:pt>
                <c:pt idx="1518">
                  <c:v>34029</c:v>
                </c:pt>
                <c:pt idx="1519">
                  <c:v>34030</c:v>
                </c:pt>
                <c:pt idx="1520">
                  <c:v>34031</c:v>
                </c:pt>
                <c:pt idx="1521">
                  <c:v>34032</c:v>
                </c:pt>
                <c:pt idx="1522">
                  <c:v>34033</c:v>
                </c:pt>
                <c:pt idx="1523">
                  <c:v>34034</c:v>
                </c:pt>
                <c:pt idx="1524">
                  <c:v>34035</c:v>
                </c:pt>
                <c:pt idx="1525">
                  <c:v>34036</c:v>
                </c:pt>
                <c:pt idx="1526">
                  <c:v>34037</c:v>
                </c:pt>
                <c:pt idx="1527">
                  <c:v>34038</c:v>
                </c:pt>
                <c:pt idx="1528">
                  <c:v>34039</c:v>
                </c:pt>
                <c:pt idx="1529">
                  <c:v>34040</c:v>
                </c:pt>
                <c:pt idx="1530">
                  <c:v>34041</c:v>
                </c:pt>
                <c:pt idx="1531">
                  <c:v>34042</c:v>
                </c:pt>
                <c:pt idx="1532">
                  <c:v>34043</c:v>
                </c:pt>
                <c:pt idx="1533">
                  <c:v>34044</c:v>
                </c:pt>
                <c:pt idx="1534">
                  <c:v>34045</c:v>
                </c:pt>
                <c:pt idx="1535">
                  <c:v>34046</c:v>
                </c:pt>
                <c:pt idx="1536">
                  <c:v>34047</c:v>
                </c:pt>
                <c:pt idx="1537">
                  <c:v>34048</c:v>
                </c:pt>
                <c:pt idx="1538">
                  <c:v>34049</c:v>
                </c:pt>
                <c:pt idx="1539">
                  <c:v>34050</c:v>
                </c:pt>
                <c:pt idx="1540">
                  <c:v>34051</c:v>
                </c:pt>
                <c:pt idx="1541">
                  <c:v>34052</c:v>
                </c:pt>
                <c:pt idx="1542">
                  <c:v>34053</c:v>
                </c:pt>
                <c:pt idx="1543">
                  <c:v>34054</c:v>
                </c:pt>
                <c:pt idx="1544">
                  <c:v>34055</c:v>
                </c:pt>
                <c:pt idx="1545">
                  <c:v>34056</c:v>
                </c:pt>
                <c:pt idx="1546">
                  <c:v>34057</c:v>
                </c:pt>
                <c:pt idx="1547">
                  <c:v>34058</c:v>
                </c:pt>
                <c:pt idx="1548">
                  <c:v>34059</c:v>
                </c:pt>
                <c:pt idx="1549">
                  <c:v>34060</c:v>
                </c:pt>
                <c:pt idx="1550">
                  <c:v>34061</c:v>
                </c:pt>
                <c:pt idx="1551">
                  <c:v>34062</c:v>
                </c:pt>
                <c:pt idx="1552">
                  <c:v>34063</c:v>
                </c:pt>
                <c:pt idx="1553">
                  <c:v>34064</c:v>
                </c:pt>
                <c:pt idx="1554">
                  <c:v>34065</c:v>
                </c:pt>
                <c:pt idx="1555">
                  <c:v>34066</c:v>
                </c:pt>
                <c:pt idx="1556">
                  <c:v>34067</c:v>
                </c:pt>
                <c:pt idx="1557">
                  <c:v>34068</c:v>
                </c:pt>
                <c:pt idx="1558">
                  <c:v>34069</c:v>
                </c:pt>
                <c:pt idx="1559">
                  <c:v>34070</c:v>
                </c:pt>
                <c:pt idx="1560">
                  <c:v>34071</c:v>
                </c:pt>
                <c:pt idx="1561">
                  <c:v>34072</c:v>
                </c:pt>
                <c:pt idx="1562">
                  <c:v>34073</c:v>
                </c:pt>
                <c:pt idx="1563">
                  <c:v>34074</c:v>
                </c:pt>
                <c:pt idx="1564">
                  <c:v>34075</c:v>
                </c:pt>
                <c:pt idx="1565">
                  <c:v>34076</c:v>
                </c:pt>
                <c:pt idx="1566">
                  <c:v>34077</c:v>
                </c:pt>
                <c:pt idx="1567">
                  <c:v>34078</c:v>
                </c:pt>
                <c:pt idx="1568">
                  <c:v>34079</c:v>
                </c:pt>
                <c:pt idx="1569">
                  <c:v>34080</c:v>
                </c:pt>
                <c:pt idx="1570">
                  <c:v>34081</c:v>
                </c:pt>
                <c:pt idx="1571">
                  <c:v>34082</c:v>
                </c:pt>
                <c:pt idx="1572">
                  <c:v>34083</c:v>
                </c:pt>
                <c:pt idx="1573">
                  <c:v>34084</c:v>
                </c:pt>
                <c:pt idx="1574">
                  <c:v>34085</c:v>
                </c:pt>
                <c:pt idx="1575">
                  <c:v>34086</c:v>
                </c:pt>
                <c:pt idx="1576">
                  <c:v>34087</c:v>
                </c:pt>
                <c:pt idx="1577">
                  <c:v>34088</c:v>
                </c:pt>
                <c:pt idx="1578">
                  <c:v>34089</c:v>
                </c:pt>
                <c:pt idx="1579">
                  <c:v>34090</c:v>
                </c:pt>
                <c:pt idx="1580">
                  <c:v>34091</c:v>
                </c:pt>
                <c:pt idx="1581">
                  <c:v>34092</c:v>
                </c:pt>
                <c:pt idx="1582">
                  <c:v>34093</c:v>
                </c:pt>
                <c:pt idx="1583">
                  <c:v>34094</c:v>
                </c:pt>
                <c:pt idx="1584">
                  <c:v>34095</c:v>
                </c:pt>
                <c:pt idx="1585">
                  <c:v>34096</c:v>
                </c:pt>
                <c:pt idx="1586">
                  <c:v>34097</c:v>
                </c:pt>
                <c:pt idx="1587">
                  <c:v>34098</c:v>
                </c:pt>
                <c:pt idx="1588">
                  <c:v>34099</c:v>
                </c:pt>
                <c:pt idx="1589">
                  <c:v>34100</c:v>
                </c:pt>
                <c:pt idx="1590">
                  <c:v>34101</c:v>
                </c:pt>
                <c:pt idx="1591">
                  <c:v>34102</c:v>
                </c:pt>
                <c:pt idx="1592">
                  <c:v>34103</c:v>
                </c:pt>
                <c:pt idx="1593">
                  <c:v>34104</c:v>
                </c:pt>
                <c:pt idx="1594">
                  <c:v>34105</c:v>
                </c:pt>
                <c:pt idx="1595">
                  <c:v>34106</c:v>
                </c:pt>
                <c:pt idx="1596">
                  <c:v>34107</c:v>
                </c:pt>
                <c:pt idx="1597">
                  <c:v>34108</c:v>
                </c:pt>
                <c:pt idx="1598">
                  <c:v>34109</c:v>
                </c:pt>
                <c:pt idx="1599">
                  <c:v>34110</c:v>
                </c:pt>
                <c:pt idx="1600">
                  <c:v>34111</c:v>
                </c:pt>
                <c:pt idx="1601">
                  <c:v>34112</c:v>
                </c:pt>
                <c:pt idx="1602">
                  <c:v>34113</c:v>
                </c:pt>
                <c:pt idx="1603">
                  <c:v>34114</c:v>
                </c:pt>
                <c:pt idx="1604">
                  <c:v>34115</c:v>
                </c:pt>
                <c:pt idx="1605">
                  <c:v>34116</c:v>
                </c:pt>
                <c:pt idx="1606">
                  <c:v>34117</c:v>
                </c:pt>
                <c:pt idx="1607">
                  <c:v>34118</c:v>
                </c:pt>
                <c:pt idx="1608">
                  <c:v>34119</c:v>
                </c:pt>
                <c:pt idx="1609">
                  <c:v>34120</c:v>
                </c:pt>
                <c:pt idx="1610">
                  <c:v>34121</c:v>
                </c:pt>
                <c:pt idx="1611">
                  <c:v>34122</c:v>
                </c:pt>
                <c:pt idx="1612">
                  <c:v>34123</c:v>
                </c:pt>
                <c:pt idx="1613">
                  <c:v>34124</c:v>
                </c:pt>
                <c:pt idx="1614">
                  <c:v>34125</c:v>
                </c:pt>
                <c:pt idx="1615">
                  <c:v>34126</c:v>
                </c:pt>
                <c:pt idx="1616">
                  <c:v>34127</c:v>
                </c:pt>
                <c:pt idx="1617">
                  <c:v>34128</c:v>
                </c:pt>
                <c:pt idx="1618">
                  <c:v>34129</c:v>
                </c:pt>
                <c:pt idx="1619">
                  <c:v>34130</c:v>
                </c:pt>
                <c:pt idx="1620">
                  <c:v>34131</c:v>
                </c:pt>
                <c:pt idx="1621">
                  <c:v>34132</c:v>
                </c:pt>
                <c:pt idx="1622">
                  <c:v>34133</c:v>
                </c:pt>
                <c:pt idx="1623">
                  <c:v>34134</c:v>
                </c:pt>
                <c:pt idx="1624">
                  <c:v>34135</c:v>
                </c:pt>
                <c:pt idx="1625">
                  <c:v>34136</c:v>
                </c:pt>
                <c:pt idx="1626">
                  <c:v>34137</c:v>
                </c:pt>
                <c:pt idx="1627">
                  <c:v>34138</c:v>
                </c:pt>
                <c:pt idx="1628">
                  <c:v>34139</c:v>
                </c:pt>
                <c:pt idx="1629">
                  <c:v>34140</c:v>
                </c:pt>
                <c:pt idx="1630">
                  <c:v>34141</c:v>
                </c:pt>
                <c:pt idx="1631">
                  <c:v>34142</c:v>
                </c:pt>
                <c:pt idx="1632">
                  <c:v>34143</c:v>
                </c:pt>
                <c:pt idx="1633">
                  <c:v>34144</c:v>
                </c:pt>
                <c:pt idx="1634">
                  <c:v>34145</c:v>
                </c:pt>
                <c:pt idx="1635">
                  <c:v>34146</c:v>
                </c:pt>
                <c:pt idx="1636">
                  <c:v>34147</c:v>
                </c:pt>
                <c:pt idx="1637">
                  <c:v>34148</c:v>
                </c:pt>
                <c:pt idx="1638">
                  <c:v>34149</c:v>
                </c:pt>
                <c:pt idx="1639">
                  <c:v>34150</c:v>
                </c:pt>
                <c:pt idx="1640">
                  <c:v>34151</c:v>
                </c:pt>
                <c:pt idx="1641">
                  <c:v>34152</c:v>
                </c:pt>
                <c:pt idx="1642">
                  <c:v>34153</c:v>
                </c:pt>
                <c:pt idx="1643">
                  <c:v>34154</c:v>
                </c:pt>
                <c:pt idx="1644">
                  <c:v>34155</c:v>
                </c:pt>
                <c:pt idx="1645">
                  <c:v>34156</c:v>
                </c:pt>
                <c:pt idx="1646">
                  <c:v>34157</c:v>
                </c:pt>
                <c:pt idx="1647">
                  <c:v>34158</c:v>
                </c:pt>
                <c:pt idx="1648">
                  <c:v>34159</c:v>
                </c:pt>
                <c:pt idx="1649">
                  <c:v>34160</c:v>
                </c:pt>
                <c:pt idx="1650">
                  <c:v>34161</c:v>
                </c:pt>
                <c:pt idx="1651">
                  <c:v>34162</c:v>
                </c:pt>
                <c:pt idx="1652">
                  <c:v>34163</c:v>
                </c:pt>
                <c:pt idx="1653">
                  <c:v>34164</c:v>
                </c:pt>
                <c:pt idx="1654">
                  <c:v>34165</c:v>
                </c:pt>
                <c:pt idx="1655">
                  <c:v>34166</c:v>
                </c:pt>
                <c:pt idx="1656">
                  <c:v>34167</c:v>
                </c:pt>
                <c:pt idx="1657">
                  <c:v>34168</c:v>
                </c:pt>
                <c:pt idx="1658">
                  <c:v>34169</c:v>
                </c:pt>
                <c:pt idx="1659">
                  <c:v>34170</c:v>
                </c:pt>
                <c:pt idx="1660">
                  <c:v>34171</c:v>
                </c:pt>
                <c:pt idx="1661">
                  <c:v>34172</c:v>
                </c:pt>
                <c:pt idx="1662">
                  <c:v>34173</c:v>
                </c:pt>
                <c:pt idx="1663">
                  <c:v>34174</c:v>
                </c:pt>
                <c:pt idx="1664">
                  <c:v>34175</c:v>
                </c:pt>
                <c:pt idx="1665">
                  <c:v>34176</c:v>
                </c:pt>
                <c:pt idx="1666">
                  <c:v>34177</c:v>
                </c:pt>
                <c:pt idx="1667">
                  <c:v>34178</c:v>
                </c:pt>
                <c:pt idx="1668">
                  <c:v>34179</c:v>
                </c:pt>
                <c:pt idx="1669">
                  <c:v>34180</c:v>
                </c:pt>
                <c:pt idx="1670">
                  <c:v>34181</c:v>
                </c:pt>
                <c:pt idx="1671">
                  <c:v>34182</c:v>
                </c:pt>
                <c:pt idx="1672">
                  <c:v>34183</c:v>
                </c:pt>
                <c:pt idx="1673">
                  <c:v>34184</c:v>
                </c:pt>
                <c:pt idx="1674">
                  <c:v>34185</c:v>
                </c:pt>
                <c:pt idx="1675">
                  <c:v>34186</c:v>
                </c:pt>
                <c:pt idx="1676">
                  <c:v>34187</c:v>
                </c:pt>
                <c:pt idx="1677">
                  <c:v>34188</c:v>
                </c:pt>
                <c:pt idx="1678">
                  <c:v>34189</c:v>
                </c:pt>
                <c:pt idx="1679">
                  <c:v>34190</c:v>
                </c:pt>
                <c:pt idx="1680">
                  <c:v>34191</c:v>
                </c:pt>
                <c:pt idx="1681">
                  <c:v>34192</c:v>
                </c:pt>
                <c:pt idx="1682">
                  <c:v>34193</c:v>
                </c:pt>
                <c:pt idx="1683">
                  <c:v>34194</c:v>
                </c:pt>
                <c:pt idx="1684">
                  <c:v>34195</c:v>
                </c:pt>
                <c:pt idx="1685">
                  <c:v>34196</c:v>
                </c:pt>
                <c:pt idx="1686">
                  <c:v>34197</c:v>
                </c:pt>
                <c:pt idx="1687">
                  <c:v>34198</c:v>
                </c:pt>
                <c:pt idx="1688">
                  <c:v>34199</c:v>
                </c:pt>
                <c:pt idx="1689">
                  <c:v>34200</c:v>
                </c:pt>
                <c:pt idx="1690">
                  <c:v>34201</c:v>
                </c:pt>
                <c:pt idx="1691">
                  <c:v>34202</c:v>
                </c:pt>
                <c:pt idx="1692">
                  <c:v>34203</c:v>
                </c:pt>
                <c:pt idx="1693">
                  <c:v>34204</c:v>
                </c:pt>
                <c:pt idx="1694">
                  <c:v>34205</c:v>
                </c:pt>
                <c:pt idx="1695">
                  <c:v>34206</c:v>
                </c:pt>
                <c:pt idx="1696">
                  <c:v>34207</c:v>
                </c:pt>
                <c:pt idx="1697">
                  <c:v>34208</c:v>
                </c:pt>
                <c:pt idx="1698">
                  <c:v>34209</c:v>
                </c:pt>
                <c:pt idx="1699">
                  <c:v>34210</c:v>
                </c:pt>
                <c:pt idx="1700">
                  <c:v>34211</c:v>
                </c:pt>
                <c:pt idx="1701">
                  <c:v>34212</c:v>
                </c:pt>
                <c:pt idx="1702">
                  <c:v>34213</c:v>
                </c:pt>
                <c:pt idx="1703">
                  <c:v>34214</c:v>
                </c:pt>
                <c:pt idx="1704">
                  <c:v>34215</c:v>
                </c:pt>
                <c:pt idx="1705">
                  <c:v>34216</c:v>
                </c:pt>
                <c:pt idx="1706">
                  <c:v>34217</c:v>
                </c:pt>
                <c:pt idx="1707">
                  <c:v>34218</c:v>
                </c:pt>
                <c:pt idx="1708">
                  <c:v>34219</c:v>
                </c:pt>
                <c:pt idx="1709">
                  <c:v>34220</c:v>
                </c:pt>
                <c:pt idx="1710">
                  <c:v>34221</c:v>
                </c:pt>
                <c:pt idx="1711">
                  <c:v>34222</c:v>
                </c:pt>
                <c:pt idx="1712">
                  <c:v>34223</c:v>
                </c:pt>
                <c:pt idx="1713">
                  <c:v>34224</c:v>
                </c:pt>
                <c:pt idx="1714">
                  <c:v>34225</c:v>
                </c:pt>
                <c:pt idx="1715">
                  <c:v>34226</c:v>
                </c:pt>
                <c:pt idx="1716">
                  <c:v>34227</c:v>
                </c:pt>
                <c:pt idx="1717">
                  <c:v>34228</c:v>
                </c:pt>
                <c:pt idx="1718">
                  <c:v>34229</c:v>
                </c:pt>
                <c:pt idx="1719">
                  <c:v>34230</c:v>
                </c:pt>
                <c:pt idx="1720">
                  <c:v>34231</c:v>
                </c:pt>
                <c:pt idx="1721">
                  <c:v>34232</c:v>
                </c:pt>
                <c:pt idx="1722">
                  <c:v>34233</c:v>
                </c:pt>
                <c:pt idx="1723">
                  <c:v>34234</c:v>
                </c:pt>
                <c:pt idx="1724">
                  <c:v>34235</c:v>
                </c:pt>
                <c:pt idx="1725">
                  <c:v>34236</c:v>
                </c:pt>
                <c:pt idx="1726">
                  <c:v>34237</c:v>
                </c:pt>
                <c:pt idx="1727">
                  <c:v>34238</c:v>
                </c:pt>
                <c:pt idx="1728">
                  <c:v>34239</c:v>
                </c:pt>
                <c:pt idx="1729">
                  <c:v>34240</c:v>
                </c:pt>
                <c:pt idx="1730">
                  <c:v>34241</c:v>
                </c:pt>
                <c:pt idx="1731">
                  <c:v>34242</c:v>
                </c:pt>
                <c:pt idx="1732">
                  <c:v>34243</c:v>
                </c:pt>
                <c:pt idx="1733">
                  <c:v>34244</c:v>
                </c:pt>
                <c:pt idx="1734">
                  <c:v>34245</c:v>
                </c:pt>
                <c:pt idx="1735">
                  <c:v>34246</c:v>
                </c:pt>
                <c:pt idx="1736">
                  <c:v>34247</c:v>
                </c:pt>
                <c:pt idx="1737">
                  <c:v>34248</c:v>
                </c:pt>
                <c:pt idx="1738">
                  <c:v>34249</c:v>
                </c:pt>
                <c:pt idx="1739">
                  <c:v>34250</c:v>
                </c:pt>
                <c:pt idx="1740">
                  <c:v>34251</c:v>
                </c:pt>
                <c:pt idx="1741">
                  <c:v>34252</c:v>
                </c:pt>
                <c:pt idx="1742">
                  <c:v>34253</c:v>
                </c:pt>
                <c:pt idx="1743">
                  <c:v>34254</c:v>
                </c:pt>
                <c:pt idx="1744">
                  <c:v>34255</c:v>
                </c:pt>
                <c:pt idx="1745">
                  <c:v>34256</c:v>
                </c:pt>
                <c:pt idx="1746">
                  <c:v>34257</c:v>
                </c:pt>
                <c:pt idx="1747">
                  <c:v>34258</c:v>
                </c:pt>
                <c:pt idx="1748">
                  <c:v>34259</c:v>
                </c:pt>
                <c:pt idx="1749">
                  <c:v>34260</c:v>
                </c:pt>
                <c:pt idx="1750">
                  <c:v>34261</c:v>
                </c:pt>
                <c:pt idx="1751">
                  <c:v>34262</c:v>
                </c:pt>
                <c:pt idx="1752">
                  <c:v>34263</c:v>
                </c:pt>
                <c:pt idx="1753">
                  <c:v>34264</c:v>
                </c:pt>
                <c:pt idx="1754">
                  <c:v>34265</c:v>
                </c:pt>
                <c:pt idx="1755">
                  <c:v>34266</c:v>
                </c:pt>
                <c:pt idx="1756">
                  <c:v>34267</c:v>
                </c:pt>
                <c:pt idx="1757">
                  <c:v>34268</c:v>
                </c:pt>
                <c:pt idx="1758">
                  <c:v>34269</c:v>
                </c:pt>
                <c:pt idx="1759">
                  <c:v>34270</c:v>
                </c:pt>
                <c:pt idx="1760">
                  <c:v>34271</c:v>
                </c:pt>
                <c:pt idx="1761">
                  <c:v>34272</c:v>
                </c:pt>
                <c:pt idx="1762">
                  <c:v>34273</c:v>
                </c:pt>
                <c:pt idx="1763">
                  <c:v>34274</c:v>
                </c:pt>
                <c:pt idx="1764">
                  <c:v>34275</c:v>
                </c:pt>
                <c:pt idx="1765">
                  <c:v>34276</c:v>
                </c:pt>
                <c:pt idx="1766">
                  <c:v>34277</c:v>
                </c:pt>
                <c:pt idx="1767">
                  <c:v>34278</c:v>
                </c:pt>
                <c:pt idx="1768">
                  <c:v>34279</c:v>
                </c:pt>
                <c:pt idx="1769">
                  <c:v>34280</c:v>
                </c:pt>
                <c:pt idx="1770">
                  <c:v>34281</c:v>
                </c:pt>
                <c:pt idx="1771">
                  <c:v>34282</c:v>
                </c:pt>
                <c:pt idx="1772">
                  <c:v>34283</c:v>
                </c:pt>
                <c:pt idx="1773">
                  <c:v>34284</c:v>
                </c:pt>
                <c:pt idx="1774">
                  <c:v>34285</c:v>
                </c:pt>
                <c:pt idx="1775">
                  <c:v>34286</c:v>
                </c:pt>
                <c:pt idx="1776">
                  <c:v>34287</c:v>
                </c:pt>
                <c:pt idx="1777">
                  <c:v>34288</c:v>
                </c:pt>
                <c:pt idx="1778">
                  <c:v>34289</c:v>
                </c:pt>
                <c:pt idx="1779">
                  <c:v>34290</c:v>
                </c:pt>
                <c:pt idx="1780">
                  <c:v>34291</c:v>
                </c:pt>
                <c:pt idx="1781">
                  <c:v>34292</c:v>
                </c:pt>
                <c:pt idx="1782">
                  <c:v>34293</c:v>
                </c:pt>
                <c:pt idx="1783">
                  <c:v>34294</c:v>
                </c:pt>
                <c:pt idx="1784">
                  <c:v>34295</c:v>
                </c:pt>
                <c:pt idx="1785">
                  <c:v>34296</c:v>
                </c:pt>
                <c:pt idx="1786">
                  <c:v>34297</c:v>
                </c:pt>
                <c:pt idx="1787">
                  <c:v>34298</c:v>
                </c:pt>
                <c:pt idx="1788">
                  <c:v>34299</c:v>
                </c:pt>
                <c:pt idx="1789">
                  <c:v>34300</c:v>
                </c:pt>
                <c:pt idx="1790">
                  <c:v>34301</c:v>
                </c:pt>
                <c:pt idx="1791">
                  <c:v>34302</c:v>
                </c:pt>
                <c:pt idx="1792">
                  <c:v>34303</c:v>
                </c:pt>
                <c:pt idx="1793">
                  <c:v>34304</c:v>
                </c:pt>
                <c:pt idx="1794">
                  <c:v>34305</c:v>
                </c:pt>
                <c:pt idx="1795">
                  <c:v>34306</c:v>
                </c:pt>
                <c:pt idx="1796">
                  <c:v>34307</c:v>
                </c:pt>
                <c:pt idx="1797">
                  <c:v>34308</c:v>
                </c:pt>
                <c:pt idx="1798">
                  <c:v>34309</c:v>
                </c:pt>
                <c:pt idx="1799">
                  <c:v>34310</c:v>
                </c:pt>
                <c:pt idx="1800">
                  <c:v>34311</c:v>
                </c:pt>
                <c:pt idx="1801">
                  <c:v>34312</c:v>
                </c:pt>
                <c:pt idx="1802">
                  <c:v>34313</c:v>
                </c:pt>
                <c:pt idx="1803">
                  <c:v>34314</c:v>
                </c:pt>
                <c:pt idx="1804">
                  <c:v>34315</c:v>
                </c:pt>
                <c:pt idx="1805">
                  <c:v>34316</c:v>
                </c:pt>
                <c:pt idx="1806">
                  <c:v>34317</c:v>
                </c:pt>
                <c:pt idx="1807">
                  <c:v>34318</c:v>
                </c:pt>
                <c:pt idx="1808">
                  <c:v>34319</c:v>
                </c:pt>
                <c:pt idx="1809">
                  <c:v>34320</c:v>
                </c:pt>
                <c:pt idx="1810">
                  <c:v>34321</c:v>
                </c:pt>
                <c:pt idx="1811">
                  <c:v>34322</c:v>
                </c:pt>
                <c:pt idx="1812">
                  <c:v>34323</c:v>
                </c:pt>
                <c:pt idx="1813">
                  <c:v>34324</c:v>
                </c:pt>
                <c:pt idx="1814">
                  <c:v>34325</c:v>
                </c:pt>
                <c:pt idx="1815">
                  <c:v>34326</c:v>
                </c:pt>
                <c:pt idx="1816">
                  <c:v>34327</c:v>
                </c:pt>
                <c:pt idx="1817">
                  <c:v>34328</c:v>
                </c:pt>
                <c:pt idx="1818">
                  <c:v>34329</c:v>
                </c:pt>
                <c:pt idx="1819">
                  <c:v>34330</c:v>
                </c:pt>
                <c:pt idx="1820">
                  <c:v>34331</c:v>
                </c:pt>
                <c:pt idx="1821">
                  <c:v>34332</c:v>
                </c:pt>
                <c:pt idx="1822">
                  <c:v>34333</c:v>
                </c:pt>
                <c:pt idx="1823">
                  <c:v>34334</c:v>
                </c:pt>
                <c:pt idx="1824">
                  <c:v>34335</c:v>
                </c:pt>
                <c:pt idx="1825">
                  <c:v>34336</c:v>
                </c:pt>
                <c:pt idx="1826">
                  <c:v>34337</c:v>
                </c:pt>
                <c:pt idx="1827">
                  <c:v>34338</c:v>
                </c:pt>
                <c:pt idx="1828">
                  <c:v>34339</c:v>
                </c:pt>
                <c:pt idx="1829">
                  <c:v>34340</c:v>
                </c:pt>
                <c:pt idx="1830">
                  <c:v>34341</c:v>
                </c:pt>
                <c:pt idx="1831">
                  <c:v>34342</c:v>
                </c:pt>
                <c:pt idx="1832">
                  <c:v>34343</c:v>
                </c:pt>
                <c:pt idx="1833">
                  <c:v>34344</c:v>
                </c:pt>
                <c:pt idx="1834">
                  <c:v>34345</c:v>
                </c:pt>
                <c:pt idx="1835">
                  <c:v>34346</c:v>
                </c:pt>
                <c:pt idx="1836">
                  <c:v>34347</c:v>
                </c:pt>
                <c:pt idx="1837">
                  <c:v>34348</c:v>
                </c:pt>
                <c:pt idx="1838">
                  <c:v>34349</c:v>
                </c:pt>
                <c:pt idx="1839">
                  <c:v>34350</c:v>
                </c:pt>
                <c:pt idx="1840">
                  <c:v>34351</c:v>
                </c:pt>
                <c:pt idx="1841">
                  <c:v>34352</c:v>
                </c:pt>
                <c:pt idx="1842">
                  <c:v>34353</c:v>
                </c:pt>
                <c:pt idx="1843">
                  <c:v>34354</c:v>
                </c:pt>
                <c:pt idx="1844">
                  <c:v>34355</c:v>
                </c:pt>
                <c:pt idx="1845">
                  <c:v>34356</c:v>
                </c:pt>
                <c:pt idx="1846">
                  <c:v>34357</c:v>
                </c:pt>
                <c:pt idx="1847">
                  <c:v>34358</c:v>
                </c:pt>
                <c:pt idx="1848">
                  <c:v>34359</c:v>
                </c:pt>
                <c:pt idx="1849">
                  <c:v>34360</c:v>
                </c:pt>
                <c:pt idx="1850">
                  <c:v>34361</c:v>
                </c:pt>
                <c:pt idx="1851">
                  <c:v>34362</c:v>
                </c:pt>
                <c:pt idx="1852">
                  <c:v>34363</c:v>
                </c:pt>
                <c:pt idx="1853">
                  <c:v>34364</c:v>
                </c:pt>
                <c:pt idx="1854">
                  <c:v>34365</c:v>
                </c:pt>
                <c:pt idx="1855">
                  <c:v>34366</c:v>
                </c:pt>
                <c:pt idx="1856">
                  <c:v>34367</c:v>
                </c:pt>
                <c:pt idx="1857">
                  <c:v>34368</c:v>
                </c:pt>
                <c:pt idx="1858">
                  <c:v>34369</c:v>
                </c:pt>
                <c:pt idx="1859">
                  <c:v>34370</c:v>
                </c:pt>
                <c:pt idx="1860">
                  <c:v>34371</c:v>
                </c:pt>
                <c:pt idx="1861">
                  <c:v>34372</c:v>
                </c:pt>
                <c:pt idx="1862">
                  <c:v>34373</c:v>
                </c:pt>
                <c:pt idx="1863">
                  <c:v>34374</c:v>
                </c:pt>
                <c:pt idx="1864">
                  <c:v>34375</c:v>
                </c:pt>
                <c:pt idx="1865">
                  <c:v>34376</c:v>
                </c:pt>
                <c:pt idx="1866">
                  <c:v>34377</c:v>
                </c:pt>
                <c:pt idx="1867">
                  <c:v>34378</c:v>
                </c:pt>
                <c:pt idx="1868">
                  <c:v>34379</c:v>
                </c:pt>
                <c:pt idx="1869">
                  <c:v>34380</c:v>
                </c:pt>
                <c:pt idx="1870">
                  <c:v>34381</c:v>
                </c:pt>
                <c:pt idx="1871">
                  <c:v>34382</c:v>
                </c:pt>
                <c:pt idx="1872">
                  <c:v>34383</c:v>
                </c:pt>
                <c:pt idx="1873">
                  <c:v>34384</c:v>
                </c:pt>
                <c:pt idx="1874">
                  <c:v>34385</c:v>
                </c:pt>
                <c:pt idx="1875">
                  <c:v>34386</c:v>
                </c:pt>
                <c:pt idx="1876">
                  <c:v>34387</c:v>
                </c:pt>
                <c:pt idx="1877">
                  <c:v>34388</c:v>
                </c:pt>
                <c:pt idx="1878">
                  <c:v>34389</c:v>
                </c:pt>
                <c:pt idx="1879">
                  <c:v>34390</c:v>
                </c:pt>
                <c:pt idx="1880">
                  <c:v>34391</c:v>
                </c:pt>
                <c:pt idx="1881">
                  <c:v>34392</c:v>
                </c:pt>
                <c:pt idx="1882">
                  <c:v>34393</c:v>
                </c:pt>
                <c:pt idx="1883">
                  <c:v>34394</c:v>
                </c:pt>
                <c:pt idx="1884">
                  <c:v>34395</c:v>
                </c:pt>
                <c:pt idx="1885">
                  <c:v>34396</c:v>
                </c:pt>
                <c:pt idx="1886">
                  <c:v>34397</c:v>
                </c:pt>
                <c:pt idx="1887">
                  <c:v>34398</c:v>
                </c:pt>
                <c:pt idx="1888">
                  <c:v>34399</c:v>
                </c:pt>
                <c:pt idx="1889">
                  <c:v>34400</c:v>
                </c:pt>
                <c:pt idx="1890">
                  <c:v>34401</c:v>
                </c:pt>
                <c:pt idx="1891">
                  <c:v>34402</c:v>
                </c:pt>
                <c:pt idx="1892">
                  <c:v>34403</c:v>
                </c:pt>
                <c:pt idx="1893">
                  <c:v>34404</c:v>
                </c:pt>
                <c:pt idx="1894">
                  <c:v>34405</c:v>
                </c:pt>
                <c:pt idx="1895">
                  <c:v>34406</c:v>
                </c:pt>
                <c:pt idx="1896">
                  <c:v>34407</c:v>
                </c:pt>
                <c:pt idx="1897">
                  <c:v>34408</c:v>
                </c:pt>
                <c:pt idx="1898">
                  <c:v>34409</c:v>
                </c:pt>
                <c:pt idx="1899">
                  <c:v>34410</c:v>
                </c:pt>
                <c:pt idx="1900">
                  <c:v>34411</c:v>
                </c:pt>
                <c:pt idx="1901">
                  <c:v>34412</c:v>
                </c:pt>
                <c:pt idx="1902">
                  <c:v>34413</c:v>
                </c:pt>
                <c:pt idx="1903">
                  <c:v>34414</c:v>
                </c:pt>
                <c:pt idx="1904">
                  <c:v>34415</c:v>
                </c:pt>
                <c:pt idx="1905">
                  <c:v>34416</c:v>
                </c:pt>
                <c:pt idx="1906">
                  <c:v>34417</c:v>
                </c:pt>
                <c:pt idx="1907">
                  <c:v>34418</c:v>
                </c:pt>
                <c:pt idx="1908">
                  <c:v>34419</c:v>
                </c:pt>
                <c:pt idx="1909">
                  <c:v>34420</c:v>
                </c:pt>
                <c:pt idx="1910">
                  <c:v>34421</c:v>
                </c:pt>
                <c:pt idx="1911">
                  <c:v>34422</c:v>
                </c:pt>
                <c:pt idx="1912">
                  <c:v>34423</c:v>
                </c:pt>
                <c:pt idx="1913">
                  <c:v>34424</c:v>
                </c:pt>
                <c:pt idx="1914">
                  <c:v>34425</c:v>
                </c:pt>
                <c:pt idx="1915">
                  <c:v>34426</c:v>
                </c:pt>
                <c:pt idx="1916">
                  <c:v>34427</c:v>
                </c:pt>
                <c:pt idx="1917">
                  <c:v>34428</c:v>
                </c:pt>
                <c:pt idx="1918">
                  <c:v>34429</c:v>
                </c:pt>
                <c:pt idx="1919">
                  <c:v>34430</c:v>
                </c:pt>
                <c:pt idx="1920">
                  <c:v>34431</c:v>
                </c:pt>
                <c:pt idx="1921">
                  <c:v>34432</c:v>
                </c:pt>
                <c:pt idx="1922">
                  <c:v>34433</c:v>
                </c:pt>
                <c:pt idx="1923">
                  <c:v>34434</c:v>
                </c:pt>
                <c:pt idx="1924">
                  <c:v>34435</c:v>
                </c:pt>
                <c:pt idx="1925">
                  <c:v>34436</c:v>
                </c:pt>
                <c:pt idx="1926">
                  <c:v>34437</c:v>
                </c:pt>
                <c:pt idx="1927">
                  <c:v>34438</c:v>
                </c:pt>
                <c:pt idx="1928">
                  <c:v>34439</c:v>
                </c:pt>
                <c:pt idx="1929">
                  <c:v>34440</c:v>
                </c:pt>
                <c:pt idx="1930">
                  <c:v>34441</c:v>
                </c:pt>
                <c:pt idx="1931">
                  <c:v>34442</c:v>
                </c:pt>
                <c:pt idx="1932">
                  <c:v>34443</c:v>
                </c:pt>
                <c:pt idx="1933">
                  <c:v>34444</c:v>
                </c:pt>
                <c:pt idx="1934">
                  <c:v>34445</c:v>
                </c:pt>
                <c:pt idx="1935">
                  <c:v>34446</c:v>
                </c:pt>
                <c:pt idx="1936">
                  <c:v>34447</c:v>
                </c:pt>
                <c:pt idx="1937">
                  <c:v>34448</c:v>
                </c:pt>
                <c:pt idx="1938">
                  <c:v>34449</c:v>
                </c:pt>
                <c:pt idx="1939">
                  <c:v>34450</c:v>
                </c:pt>
                <c:pt idx="1940">
                  <c:v>34451</c:v>
                </c:pt>
                <c:pt idx="1941">
                  <c:v>34452</c:v>
                </c:pt>
                <c:pt idx="1942">
                  <c:v>34453</c:v>
                </c:pt>
                <c:pt idx="1943">
                  <c:v>34454</c:v>
                </c:pt>
                <c:pt idx="1944">
                  <c:v>34455</c:v>
                </c:pt>
                <c:pt idx="1945">
                  <c:v>34456</c:v>
                </c:pt>
                <c:pt idx="1946">
                  <c:v>34457</c:v>
                </c:pt>
                <c:pt idx="1947">
                  <c:v>34458</c:v>
                </c:pt>
                <c:pt idx="1948">
                  <c:v>34459</c:v>
                </c:pt>
                <c:pt idx="1949">
                  <c:v>34460</c:v>
                </c:pt>
                <c:pt idx="1950">
                  <c:v>34461</c:v>
                </c:pt>
                <c:pt idx="1951">
                  <c:v>34462</c:v>
                </c:pt>
                <c:pt idx="1952">
                  <c:v>34463</c:v>
                </c:pt>
                <c:pt idx="1953">
                  <c:v>34464</c:v>
                </c:pt>
                <c:pt idx="1954">
                  <c:v>34465</c:v>
                </c:pt>
                <c:pt idx="1955">
                  <c:v>34466</c:v>
                </c:pt>
                <c:pt idx="1956">
                  <c:v>34467</c:v>
                </c:pt>
                <c:pt idx="1957">
                  <c:v>34468</c:v>
                </c:pt>
                <c:pt idx="1958">
                  <c:v>34469</c:v>
                </c:pt>
                <c:pt idx="1959">
                  <c:v>34470</c:v>
                </c:pt>
                <c:pt idx="1960">
                  <c:v>34471</c:v>
                </c:pt>
                <c:pt idx="1961">
                  <c:v>34472</c:v>
                </c:pt>
                <c:pt idx="1962">
                  <c:v>34473</c:v>
                </c:pt>
                <c:pt idx="1963">
                  <c:v>34474</c:v>
                </c:pt>
                <c:pt idx="1964">
                  <c:v>34475</c:v>
                </c:pt>
                <c:pt idx="1965">
                  <c:v>34476</c:v>
                </c:pt>
                <c:pt idx="1966">
                  <c:v>34477</c:v>
                </c:pt>
                <c:pt idx="1967">
                  <c:v>34478</c:v>
                </c:pt>
                <c:pt idx="1968">
                  <c:v>34479</c:v>
                </c:pt>
                <c:pt idx="1969">
                  <c:v>34480</c:v>
                </c:pt>
                <c:pt idx="1970">
                  <c:v>34481</c:v>
                </c:pt>
                <c:pt idx="1971">
                  <c:v>34482</c:v>
                </c:pt>
                <c:pt idx="1972">
                  <c:v>34483</c:v>
                </c:pt>
                <c:pt idx="1973">
                  <c:v>34484</c:v>
                </c:pt>
                <c:pt idx="1974">
                  <c:v>34485</c:v>
                </c:pt>
                <c:pt idx="1975">
                  <c:v>34486</c:v>
                </c:pt>
                <c:pt idx="1976">
                  <c:v>34487</c:v>
                </c:pt>
                <c:pt idx="1977">
                  <c:v>34488</c:v>
                </c:pt>
                <c:pt idx="1978">
                  <c:v>34489</c:v>
                </c:pt>
                <c:pt idx="1979">
                  <c:v>34490</c:v>
                </c:pt>
                <c:pt idx="1980">
                  <c:v>34491</c:v>
                </c:pt>
                <c:pt idx="1981">
                  <c:v>34492</c:v>
                </c:pt>
                <c:pt idx="1982">
                  <c:v>34493</c:v>
                </c:pt>
                <c:pt idx="1983">
                  <c:v>34494</c:v>
                </c:pt>
                <c:pt idx="1984">
                  <c:v>34495</c:v>
                </c:pt>
                <c:pt idx="1985">
                  <c:v>34496</c:v>
                </c:pt>
                <c:pt idx="1986">
                  <c:v>34497</c:v>
                </c:pt>
                <c:pt idx="1987">
                  <c:v>34498</c:v>
                </c:pt>
                <c:pt idx="1988">
                  <c:v>34499</c:v>
                </c:pt>
                <c:pt idx="1989">
                  <c:v>34500</c:v>
                </c:pt>
                <c:pt idx="1990">
                  <c:v>34501</c:v>
                </c:pt>
                <c:pt idx="1991">
                  <c:v>34502</c:v>
                </c:pt>
                <c:pt idx="1992">
                  <c:v>34503</c:v>
                </c:pt>
                <c:pt idx="1993">
                  <c:v>34504</c:v>
                </c:pt>
                <c:pt idx="1994">
                  <c:v>34505</c:v>
                </c:pt>
                <c:pt idx="1995">
                  <c:v>34506</c:v>
                </c:pt>
                <c:pt idx="1996">
                  <c:v>34507</c:v>
                </c:pt>
                <c:pt idx="1997">
                  <c:v>34508</c:v>
                </c:pt>
                <c:pt idx="1998">
                  <c:v>34509</c:v>
                </c:pt>
                <c:pt idx="1999">
                  <c:v>34510</c:v>
                </c:pt>
                <c:pt idx="2000">
                  <c:v>34511</c:v>
                </c:pt>
                <c:pt idx="2001">
                  <c:v>34512</c:v>
                </c:pt>
                <c:pt idx="2002">
                  <c:v>34513</c:v>
                </c:pt>
                <c:pt idx="2003">
                  <c:v>34514</c:v>
                </c:pt>
                <c:pt idx="2004">
                  <c:v>34515</c:v>
                </c:pt>
                <c:pt idx="2005">
                  <c:v>34516</c:v>
                </c:pt>
                <c:pt idx="2006">
                  <c:v>34517</c:v>
                </c:pt>
                <c:pt idx="2007">
                  <c:v>34518</c:v>
                </c:pt>
                <c:pt idx="2008">
                  <c:v>34519</c:v>
                </c:pt>
                <c:pt idx="2009">
                  <c:v>34520</c:v>
                </c:pt>
                <c:pt idx="2010">
                  <c:v>34521</c:v>
                </c:pt>
                <c:pt idx="2011">
                  <c:v>34522</c:v>
                </c:pt>
                <c:pt idx="2012">
                  <c:v>34523</c:v>
                </c:pt>
                <c:pt idx="2013">
                  <c:v>34524</c:v>
                </c:pt>
                <c:pt idx="2014">
                  <c:v>34525</c:v>
                </c:pt>
                <c:pt idx="2015">
                  <c:v>34526</c:v>
                </c:pt>
                <c:pt idx="2016">
                  <c:v>34527</c:v>
                </c:pt>
                <c:pt idx="2017">
                  <c:v>34528</c:v>
                </c:pt>
                <c:pt idx="2018">
                  <c:v>34529</c:v>
                </c:pt>
                <c:pt idx="2019">
                  <c:v>34530</c:v>
                </c:pt>
                <c:pt idx="2020">
                  <c:v>34531</c:v>
                </c:pt>
                <c:pt idx="2021">
                  <c:v>34532</c:v>
                </c:pt>
                <c:pt idx="2022">
                  <c:v>34533</c:v>
                </c:pt>
                <c:pt idx="2023">
                  <c:v>34534</c:v>
                </c:pt>
                <c:pt idx="2024">
                  <c:v>34535</c:v>
                </c:pt>
                <c:pt idx="2025">
                  <c:v>34536</c:v>
                </c:pt>
                <c:pt idx="2026">
                  <c:v>34537</c:v>
                </c:pt>
                <c:pt idx="2027">
                  <c:v>34538</c:v>
                </c:pt>
                <c:pt idx="2028">
                  <c:v>34539</c:v>
                </c:pt>
                <c:pt idx="2029">
                  <c:v>34540</c:v>
                </c:pt>
                <c:pt idx="2030">
                  <c:v>34541</c:v>
                </c:pt>
                <c:pt idx="2031">
                  <c:v>34542</c:v>
                </c:pt>
                <c:pt idx="2032">
                  <c:v>34543</c:v>
                </c:pt>
                <c:pt idx="2033">
                  <c:v>34544</c:v>
                </c:pt>
                <c:pt idx="2034">
                  <c:v>34545</c:v>
                </c:pt>
                <c:pt idx="2035">
                  <c:v>34546</c:v>
                </c:pt>
                <c:pt idx="2036">
                  <c:v>34547</c:v>
                </c:pt>
                <c:pt idx="2037">
                  <c:v>34548</c:v>
                </c:pt>
                <c:pt idx="2038">
                  <c:v>34549</c:v>
                </c:pt>
                <c:pt idx="2039">
                  <c:v>34550</c:v>
                </c:pt>
                <c:pt idx="2040">
                  <c:v>34551</c:v>
                </c:pt>
                <c:pt idx="2041">
                  <c:v>34552</c:v>
                </c:pt>
                <c:pt idx="2042">
                  <c:v>34553</c:v>
                </c:pt>
                <c:pt idx="2043">
                  <c:v>34554</c:v>
                </c:pt>
                <c:pt idx="2044">
                  <c:v>34555</c:v>
                </c:pt>
                <c:pt idx="2045">
                  <c:v>34556</c:v>
                </c:pt>
                <c:pt idx="2046">
                  <c:v>34557</c:v>
                </c:pt>
                <c:pt idx="2047">
                  <c:v>34558</c:v>
                </c:pt>
                <c:pt idx="2048">
                  <c:v>34559</c:v>
                </c:pt>
                <c:pt idx="2049">
                  <c:v>34560</c:v>
                </c:pt>
                <c:pt idx="2050">
                  <c:v>34561</c:v>
                </c:pt>
                <c:pt idx="2051">
                  <c:v>34562</c:v>
                </c:pt>
                <c:pt idx="2052">
                  <c:v>34563</c:v>
                </c:pt>
                <c:pt idx="2053">
                  <c:v>34564</c:v>
                </c:pt>
                <c:pt idx="2054">
                  <c:v>34565</c:v>
                </c:pt>
                <c:pt idx="2055">
                  <c:v>34566</c:v>
                </c:pt>
                <c:pt idx="2056">
                  <c:v>34567</c:v>
                </c:pt>
                <c:pt idx="2057">
                  <c:v>34568</c:v>
                </c:pt>
                <c:pt idx="2058">
                  <c:v>34569</c:v>
                </c:pt>
                <c:pt idx="2059">
                  <c:v>34570</c:v>
                </c:pt>
                <c:pt idx="2060">
                  <c:v>34571</c:v>
                </c:pt>
                <c:pt idx="2061">
                  <c:v>34572</c:v>
                </c:pt>
                <c:pt idx="2062">
                  <c:v>34573</c:v>
                </c:pt>
                <c:pt idx="2063">
                  <c:v>34574</c:v>
                </c:pt>
                <c:pt idx="2064">
                  <c:v>34575</c:v>
                </c:pt>
                <c:pt idx="2065">
                  <c:v>34576</c:v>
                </c:pt>
                <c:pt idx="2066">
                  <c:v>34577</c:v>
                </c:pt>
                <c:pt idx="2067">
                  <c:v>34578</c:v>
                </c:pt>
                <c:pt idx="2068">
                  <c:v>34579</c:v>
                </c:pt>
                <c:pt idx="2069">
                  <c:v>34580</c:v>
                </c:pt>
                <c:pt idx="2070">
                  <c:v>34581</c:v>
                </c:pt>
                <c:pt idx="2071">
                  <c:v>34582</c:v>
                </c:pt>
                <c:pt idx="2072">
                  <c:v>34583</c:v>
                </c:pt>
                <c:pt idx="2073">
                  <c:v>34584</c:v>
                </c:pt>
                <c:pt idx="2074">
                  <c:v>34585</c:v>
                </c:pt>
                <c:pt idx="2075">
                  <c:v>34586</c:v>
                </c:pt>
                <c:pt idx="2076">
                  <c:v>34587</c:v>
                </c:pt>
                <c:pt idx="2077">
                  <c:v>34588</c:v>
                </c:pt>
                <c:pt idx="2078">
                  <c:v>34589</c:v>
                </c:pt>
                <c:pt idx="2079">
                  <c:v>34590</c:v>
                </c:pt>
                <c:pt idx="2080">
                  <c:v>34591</c:v>
                </c:pt>
                <c:pt idx="2081">
                  <c:v>34592</c:v>
                </c:pt>
                <c:pt idx="2082">
                  <c:v>34593</c:v>
                </c:pt>
                <c:pt idx="2083">
                  <c:v>34594</c:v>
                </c:pt>
                <c:pt idx="2084">
                  <c:v>34595</c:v>
                </c:pt>
                <c:pt idx="2085">
                  <c:v>34596</c:v>
                </c:pt>
                <c:pt idx="2086">
                  <c:v>34597</c:v>
                </c:pt>
                <c:pt idx="2087">
                  <c:v>34598</c:v>
                </c:pt>
                <c:pt idx="2088">
                  <c:v>34599</c:v>
                </c:pt>
                <c:pt idx="2089">
                  <c:v>34600</c:v>
                </c:pt>
                <c:pt idx="2090">
                  <c:v>34601</c:v>
                </c:pt>
                <c:pt idx="2091">
                  <c:v>34602</c:v>
                </c:pt>
                <c:pt idx="2092">
                  <c:v>34603</c:v>
                </c:pt>
                <c:pt idx="2093">
                  <c:v>34604</c:v>
                </c:pt>
                <c:pt idx="2094">
                  <c:v>34605</c:v>
                </c:pt>
                <c:pt idx="2095">
                  <c:v>34606</c:v>
                </c:pt>
                <c:pt idx="2096">
                  <c:v>34607</c:v>
                </c:pt>
                <c:pt idx="2097">
                  <c:v>34608</c:v>
                </c:pt>
                <c:pt idx="2098">
                  <c:v>34609</c:v>
                </c:pt>
                <c:pt idx="2099">
                  <c:v>34610</c:v>
                </c:pt>
                <c:pt idx="2100">
                  <c:v>34611</c:v>
                </c:pt>
                <c:pt idx="2101">
                  <c:v>34612</c:v>
                </c:pt>
                <c:pt idx="2102">
                  <c:v>34613</c:v>
                </c:pt>
                <c:pt idx="2103">
                  <c:v>34614</c:v>
                </c:pt>
                <c:pt idx="2104">
                  <c:v>34615</c:v>
                </c:pt>
                <c:pt idx="2105">
                  <c:v>34616</c:v>
                </c:pt>
                <c:pt idx="2106">
                  <c:v>34617</c:v>
                </c:pt>
                <c:pt idx="2107">
                  <c:v>34618</c:v>
                </c:pt>
                <c:pt idx="2108">
                  <c:v>34619</c:v>
                </c:pt>
                <c:pt idx="2109">
                  <c:v>34620</c:v>
                </c:pt>
                <c:pt idx="2110">
                  <c:v>34621</c:v>
                </c:pt>
                <c:pt idx="2111">
                  <c:v>34622</c:v>
                </c:pt>
                <c:pt idx="2112">
                  <c:v>34623</c:v>
                </c:pt>
                <c:pt idx="2113">
                  <c:v>34624</c:v>
                </c:pt>
                <c:pt idx="2114">
                  <c:v>34625</c:v>
                </c:pt>
                <c:pt idx="2115">
                  <c:v>34626</c:v>
                </c:pt>
                <c:pt idx="2116">
                  <c:v>34627</c:v>
                </c:pt>
                <c:pt idx="2117">
                  <c:v>34628</c:v>
                </c:pt>
                <c:pt idx="2118">
                  <c:v>34629</c:v>
                </c:pt>
                <c:pt idx="2119">
                  <c:v>34630</c:v>
                </c:pt>
                <c:pt idx="2120">
                  <c:v>34631</c:v>
                </c:pt>
                <c:pt idx="2121">
                  <c:v>34632</c:v>
                </c:pt>
                <c:pt idx="2122">
                  <c:v>34633</c:v>
                </c:pt>
                <c:pt idx="2123">
                  <c:v>34634</c:v>
                </c:pt>
                <c:pt idx="2124">
                  <c:v>34635</c:v>
                </c:pt>
                <c:pt idx="2125">
                  <c:v>34636</c:v>
                </c:pt>
                <c:pt idx="2126">
                  <c:v>34637</c:v>
                </c:pt>
                <c:pt idx="2127">
                  <c:v>34638</c:v>
                </c:pt>
                <c:pt idx="2128">
                  <c:v>34639</c:v>
                </c:pt>
                <c:pt idx="2129">
                  <c:v>34640</c:v>
                </c:pt>
                <c:pt idx="2130">
                  <c:v>34641</c:v>
                </c:pt>
                <c:pt idx="2131">
                  <c:v>34642</c:v>
                </c:pt>
                <c:pt idx="2132">
                  <c:v>34643</c:v>
                </c:pt>
                <c:pt idx="2133">
                  <c:v>34644</c:v>
                </c:pt>
                <c:pt idx="2134">
                  <c:v>34645</c:v>
                </c:pt>
                <c:pt idx="2135">
                  <c:v>34646</c:v>
                </c:pt>
                <c:pt idx="2136">
                  <c:v>34647</c:v>
                </c:pt>
                <c:pt idx="2137">
                  <c:v>34648</c:v>
                </c:pt>
                <c:pt idx="2138">
                  <c:v>34649</c:v>
                </c:pt>
                <c:pt idx="2139">
                  <c:v>34650</c:v>
                </c:pt>
                <c:pt idx="2140">
                  <c:v>34651</c:v>
                </c:pt>
                <c:pt idx="2141">
                  <c:v>34652</c:v>
                </c:pt>
                <c:pt idx="2142">
                  <c:v>34653</c:v>
                </c:pt>
                <c:pt idx="2143">
                  <c:v>34654</c:v>
                </c:pt>
                <c:pt idx="2144">
                  <c:v>34655</c:v>
                </c:pt>
                <c:pt idx="2145">
                  <c:v>34656</c:v>
                </c:pt>
                <c:pt idx="2146">
                  <c:v>34657</c:v>
                </c:pt>
                <c:pt idx="2147">
                  <c:v>34658</c:v>
                </c:pt>
                <c:pt idx="2148">
                  <c:v>34659</c:v>
                </c:pt>
                <c:pt idx="2149">
                  <c:v>34660</c:v>
                </c:pt>
                <c:pt idx="2150">
                  <c:v>34661</c:v>
                </c:pt>
                <c:pt idx="2151">
                  <c:v>34662</c:v>
                </c:pt>
                <c:pt idx="2152">
                  <c:v>34663</c:v>
                </c:pt>
                <c:pt idx="2153">
                  <c:v>34664</c:v>
                </c:pt>
                <c:pt idx="2154">
                  <c:v>34665</c:v>
                </c:pt>
                <c:pt idx="2155">
                  <c:v>34666</c:v>
                </c:pt>
                <c:pt idx="2156">
                  <c:v>34667</c:v>
                </c:pt>
                <c:pt idx="2157">
                  <c:v>34668</c:v>
                </c:pt>
                <c:pt idx="2158">
                  <c:v>34669</c:v>
                </c:pt>
                <c:pt idx="2159">
                  <c:v>34670</c:v>
                </c:pt>
                <c:pt idx="2160">
                  <c:v>34671</c:v>
                </c:pt>
                <c:pt idx="2161">
                  <c:v>34672</c:v>
                </c:pt>
                <c:pt idx="2162">
                  <c:v>34673</c:v>
                </c:pt>
                <c:pt idx="2163">
                  <c:v>34674</c:v>
                </c:pt>
                <c:pt idx="2164">
                  <c:v>34675</c:v>
                </c:pt>
                <c:pt idx="2165">
                  <c:v>34676</c:v>
                </c:pt>
                <c:pt idx="2166">
                  <c:v>34677</c:v>
                </c:pt>
                <c:pt idx="2167">
                  <c:v>34678</c:v>
                </c:pt>
                <c:pt idx="2168">
                  <c:v>34679</c:v>
                </c:pt>
                <c:pt idx="2169">
                  <c:v>34680</c:v>
                </c:pt>
                <c:pt idx="2170">
                  <c:v>34681</c:v>
                </c:pt>
                <c:pt idx="2171">
                  <c:v>34682</c:v>
                </c:pt>
                <c:pt idx="2172">
                  <c:v>34683</c:v>
                </c:pt>
                <c:pt idx="2173">
                  <c:v>34684</c:v>
                </c:pt>
                <c:pt idx="2174">
                  <c:v>34685</c:v>
                </c:pt>
                <c:pt idx="2175">
                  <c:v>34686</c:v>
                </c:pt>
                <c:pt idx="2176">
                  <c:v>34687</c:v>
                </c:pt>
                <c:pt idx="2177">
                  <c:v>34688</c:v>
                </c:pt>
                <c:pt idx="2178">
                  <c:v>34689</c:v>
                </c:pt>
                <c:pt idx="2179">
                  <c:v>34690</c:v>
                </c:pt>
                <c:pt idx="2180">
                  <c:v>34691</c:v>
                </c:pt>
                <c:pt idx="2181">
                  <c:v>34692</c:v>
                </c:pt>
                <c:pt idx="2182">
                  <c:v>34693</c:v>
                </c:pt>
                <c:pt idx="2183">
                  <c:v>34694</c:v>
                </c:pt>
                <c:pt idx="2184">
                  <c:v>34695</c:v>
                </c:pt>
                <c:pt idx="2185">
                  <c:v>34696</c:v>
                </c:pt>
                <c:pt idx="2186">
                  <c:v>34697</c:v>
                </c:pt>
                <c:pt idx="2187">
                  <c:v>34698</c:v>
                </c:pt>
                <c:pt idx="2188">
                  <c:v>34699</c:v>
                </c:pt>
                <c:pt idx="2189">
                  <c:v>34700</c:v>
                </c:pt>
                <c:pt idx="2190">
                  <c:v>34701</c:v>
                </c:pt>
                <c:pt idx="2191">
                  <c:v>34702</c:v>
                </c:pt>
                <c:pt idx="2192">
                  <c:v>34703</c:v>
                </c:pt>
                <c:pt idx="2193">
                  <c:v>34704</c:v>
                </c:pt>
                <c:pt idx="2194">
                  <c:v>34705</c:v>
                </c:pt>
                <c:pt idx="2195">
                  <c:v>34706</c:v>
                </c:pt>
                <c:pt idx="2196">
                  <c:v>34707</c:v>
                </c:pt>
                <c:pt idx="2197">
                  <c:v>34708</c:v>
                </c:pt>
                <c:pt idx="2198">
                  <c:v>34709</c:v>
                </c:pt>
                <c:pt idx="2199">
                  <c:v>34710</c:v>
                </c:pt>
                <c:pt idx="2200">
                  <c:v>34711</c:v>
                </c:pt>
                <c:pt idx="2201">
                  <c:v>34712</c:v>
                </c:pt>
                <c:pt idx="2202">
                  <c:v>34713</c:v>
                </c:pt>
                <c:pt idx="2203">
                  <c:v>34714</c:v>
                </c:pt>
                <c:pt idx="2204">
                  <c:v>34715</c:v>
                </c:pt>
                <c:pt idx="2205">
                  <c:v>34716</c:v>
                </c:pt>
                <c:pt idx="2206">
                  <c:v>34717</c:v>
                </c:pt>
                <c:pt idx="2207">
                  <c:v>34718</c:v>
                </c:pt>
                <c:pt idx="2208">
                  <c:v>34719</c:v>
                </c:pt>
                <c:pt idx="2209">
                  <c:v>34720</c:v>
                </c:pt>
                <c:pt idx="2210">
                  <c:v>34721</c:v>
                </c:pt>
                <c:pt idx="2211">
                  <c:v>34722</c:v>
                </c:pt>
                <c:pt idx="2212">
                  <c:v>34723</c:v>
                </c:pt>
                <c:pt idx="2213">
                  <c:v>34724</c:v>
                </c:pt>
                <c:pt idx="2214">
                  <c:v>34725</c:v>
                </c:pt>
                <c:pt idx="2215">
                  <c:v>34726</c:v>
                </c:pt>
                <c:pt idx="2216">
                  <c:v>34727</c:v>
                </c:pt>
                <c:pt idx="2217">
                  <c:v>34728</c:v>
                </c:pt>
                <c:pt idx="2218">
                  <c:v>34729</c:v>
                </c:pt>
                <c:pt idx="2219">
                  <c:v>34730</c:v>
                </c:pt>
                <c:pt idx="2220">
                  <c:v>34731</c:v>
                </c:pt>
                <c:pt idx="2221">
                  <c:v>34732</c:v>
                </c:pt>
                <c:pt idx="2222">
                  <c:v>34733</c:v>
                </c:pt>
                <c:pt idx="2223">
                  <c:v>34734</c:v>
                </c:pt>
                <c:pt idx="2224">
                  <c:v>34735</c:v>
                </c:pt>
                <c:pt idx="2225">
                  <c:v>34736</c:v>
                </c:pt>
                <c:pt idx="2226">
                  <c:v>34737</c:v>
                </c:pt>
                <c:pt idx="2227">
                  <c:v>34738</c:v>
                </c:pt>
                <c:pt idx="2228">
                  <c:v>34739</c:v>
                </c:pt>
                <c:pt idx="2229">
                  <c:v>34740</c:v>
                </c:pt>
                <c:pt idx="2230">
                  <c:v>34741</c:v>
                </c:pt>
                <c:pt idx="2231">
                  <c:v>34742</c:v>
                </c:pt>
                <c:pt idx="2232">
                  <c:v>34743</c:v>
                </c:pt>
                <c:pt idx="2233">
                  <c:v>34744</c:v>
                </c:pt>
                <c:pt idx="2234">
                  <c:v>34745</c:v>
                </c:pt>
                <c:pt idx="2235">
                  <c:v>34746</c:v>
                </c:pt>
                <c:pt idx="2236">
                  <c:v>34747</c:v>
                </c:pt>
                <c:pt idx="2237">
                  <c:v>34748</c:v>
                </c:pt>
                <c:pt idx="2238">
                  <c:v>34749</c:v>
                </c:pt>
                <c:pt idx="2239">
                  <c:v>34750</c:v>
                </c:pt>
                <c:pt idx="2240">
                  <c:v>34751</c:v>
                </c:pt>
                <c:pt idx="2241">
                  <c:v>34752</c:v>
                </c:pt>
                <c:pt idx="2242">
                  <c:v>34753</c:v>
                </c:pt>
                <c:pt idx="2243">
                  <c:v>34754</c:v>
                </c:pt>
                <c:pt idx="2244">
                  <c:v>34755</c:v>
                </c:pt>
                <c:pt idx="2245">
                  <c:v>34756</c:v>
                </c:pt>
                <c:pt idx="2246">
                  <c:v>34757</c:v>
                </c:pt>
                <c:pt idx="2247">
                  <c:v>34758</c:v>
                </c:pt>
                <c:pt idx="2248">
                  <c:v>34759</c:v>
                </c:pt>
                <c:pt idx="2249">
                  <c:v>34760</c:v>
                </c:pt>
                <c:pt idx="2250">
                  <c:v>34761</c:v>
                </c:pt>
                <c:pt idx="2251">
                  <c:v>34762</c:v>
                </c:pt>
                <c:pt idx="2252">
                  <c:v>34763</c:v>
                </c:pt>
                <c:pt idx="2253">
                  <c:v>34764</c:v>
                </c:pt>
                <c:pt idx="2254">
                  <c:v>34765</c:v>
                </c:pt>
                <c:pt idx="2255">
                  <c:v>34766</c:v>
                </c:pt>
                <c:pt idx="2256">
                  <c:v>34767</c:v>
                </c:pt>
                <c:pt idx="2257">
                  <c:v>34768</c:v>
                </c:pt>
                <c:pt idx="2258">
                  <c:v>34769</c:v>
                </c:pt>
                <c:pt idx="2259">
                  <c:v>34770</c:v>
                </c:pt>
                <c:pt idx="2260">
                  <c:v>34771</c:v>
                </c:pt>
                <c:pt idx="2261">
                  <c:v>34772</c:v>
                </c:pt>
                <c:pt idx="2262">
                  <c:v>34773</c:v>
                </c:pt>
                <c:pt idx="2263">
                  <c:v>34774</c:v>
                </c:pt>
                <c:pt idx="2264">
                  <c:v>34775</c:v>
                </c:pt>
                <c:pt idx="2265">
                  <c:v>34776</c:v>
                </c:pt>
                <c:pt idx="2266">
                  <c:v>34777</c:v>
                </c:pt>
                <c:pt idx="2267">
                  <c:v>34778</c:v>
                </c:pt>
                <c:pt idx="2268">
                  <c:v>34779</c:v>
                </c:pt>
                <c:pt idx="2269">
                  <c:v>34780</c:v>
                </c:pt>
                <c:pt idx="2270">
                  <c:v>34781</c:v>
                </c:pt>
                <c:pt idx="2271">
                  <c:v>34782</c:v>
                </c:pt>
                <c:pt idx="2272">
                  <c:v>34783</c:v>
                </c:pt>
                <c:pt idx="2273">
                  <c:v>34784</c:v>
                </c:pt>
                <c:pt idx="2274">
                  <c:v>34785</c:v>
                </c:pt>
                <c:pt idx="2275">
                  <c:v>34786</c:v>
                </c:pt>
                <c:pt idx="2276">
                  <c:v>34787</c:v>
                </c:pt>
                <c:pt idx="2277">
                  <c:v>34788</c:v>
                </c:pt>
                <c:pt idx="2278">
                  <c:v>34789</c:v>
                </c:pt>
                <c:pt idx="2279">
                  <c:v>34790</c:v>
                </c:pt>
                <c:pt idx="2280">
                  <c:v>34791</c:v>
                </c:pt>
                <c:pt idx="2281">
                  <c:v>34792</c:v>
                </c:pt>
                <c:pt idx="2282">
                  <c:v>34793</c:v>
                </c:pt>
                <c:pt idx="2283">
                  <c:v>34794</c:v>
                </c:pt>
                <c:pt idx="2284">
                  <c:v>34795</c:v>
                </c:pt>
                <c:pt idx="2285">
                  <c:v>34796</c:v>
                </c:pt>
                <c:pt idx="2286">
                  <c:v>34797</c:v>
                </c:pt>
                <c:pt idx="2287">
                  <c:v>34798</c:v>
                </c:pt>
                <c:pt idx="2288">
                  <c:v>34799</c:v>
                </c:pt>
                <c:pt idx="2289">
                  <c:v>34800</c:v>
                </c:pt>
                <c:pt idx="2290">
                  <c:v>34801</c:v>
                </c:pt>
                <c:pt idx="2291">
                  <c:v>34802</c:v>
                </c:pt>
                <c:pt idx="2292">
                  <c:v>34803</c:v>
                </c:pt>
                <c:pt idx="2293">
                  <c:v>34804</c:v>
                </c:pt>
                <c:pt idx="2294">
                  <c:v>34805</c:v>
                </c:pt>
                <c:pt idx="2295">
                  <c:v>34806</c:v>
                </c:pt>
                <c:pt idx="2296">
                  <c:v>34807</c:v>
                </c:pt>
                <c:pt idx="2297">
                  <c:v>34808</c:v>
                </c:pt>
                <c:pt idx="2298">
                  <c:v>34809</c:v>
                </c:pt>
                <c:pt idx="2299">
                  <c:v>34810</c:v>
                </c:pt>
                <c:pt idx="2300">
                  <c:v>34811</c:v>
                </c:pt>
                <c:pt idx="2301">
                  <c:v>34812</c:v>
                </c:pt>
                <c:pt idx="2302">
                  <c:v>34813</c:v>
                </c:pt>
                <c:pt idx="2303">
                  <c:v>34814</c:v>
                </c:pt>
                <c:pt idx="2304">
                  <c:v>34815</c:v>
                </c:pt>
                <c:pt idx="2305">
                  <c:v>34816</c:v>
                </c:pt>
                <c:pt idx="2306">
                  <c:v>34817</c:v>
                </c:pt>
                <c:pt idx="2307">
                  <c:v>34818</c:v>
                </c:pt>
                <c:pt idx="2308">
                  <c:v>34819</c:v>
                </c:pt>
                <c:pt idx="2309">
                  <c:v>34820</c:v>
                </c:pt>
                <c:pt idx="2310">
                  <c:v>34821</c:v>
                </c:pt>
                <c:pt idx="2311">
                  <c:v>34822</c:v>
                </c:pt>
                <c:pt idx="2312">
                  <c:v>34823</c:v>
                </c:pt>
                <c:pt idx="2313">
                  <c:v>34824</c:v>
                </c:pt>
                <c:pt idx="2314">
                  <c:v>34825</c:v>
                </c:pt>
                <c:pt idx="2315">
                  <c:v>34826</c:v>
                </c:pt>
                <c:pt idx="2316">
                  <c:v>34827</c:v>
                </c:pt>
                <c:pt idx="2317">
                  <c:v>34828</c:v>
                </c:pt>
                <c:pt idx="2318">
                  <c:v>34829</c:v>
                </c:pt>
                <c:pt idx="2319">
                  <c:v>34830</c:v>
                </c:pt>
                <c:pt idx="2320">
                  <c:v>34831</c:v>
                </c:pt>
                <c:pt idx="2321">
                  <c:v>34832</c:v>
                </c:pt>
                <c:pt idx="2322">
                  <c:v>34833</c:v>
                </c:pt>
                <c:pt idx="2323">
                  <c:v>34834</c:v>
                </c:pt>
                <c:pt idx="2324">
                  <c:v>34835</c:v>
                </c:pt>
                <c:pt idx="2325">
                  <c:v>34836</c:v>
                </c:pt>
                <c:pt idx="2326">
                  <c:v>34837</c:v>
                </c:pt>
                <c:pt idx="2327">
                  <c:v>34838</c:v>
                </c:pt>
                <c:pt idx="2328">
                  <c:v>34839</c:v>
                </c:pt>
                <c:pt idx="2329">
                  <c:v>34840</c:v>
                </c:pt>
                <c:pt idx="2330">
                  <c:v>34841</c:v>
                </c:pt>
                <c:pt idx="2331">
                  <c:v>34842</c:v>
                </c:pt>
                <c:pt idx="2332">
                  <c:v>34843</c:v>
                </c:pt>
                <c:pt idx="2333">
                  <c:v>34844</c:v>
                </c:pt>
                <c:pt idx="2334">
                  <c:v>34845</c:v>
                </c:pt>
                <c:pt idx="2335">
                  <c:v>34846</c:v>
                </c:pt>
                <c:pt idx="2336">
                  <c:v>34847</c:v>
                </c:pt>
                <c:pt idx="2337">
                  <c:v>34848</c:v>
                </c:pt>
                <c:pt idx="2338">
                  <c:v>34849</c:v>
                </c:pt>
                <c:pt idx="2339">
                  <c:v>34850</c:v>
                </c:pt>
                <c:pt idx="2340">
                  <c:v>34851</c:v>
                </c:pt>
                <c:pt idx="2341">
                  <c:v>34852</c:v>
                </c:pt>
                <c:pt idx="2342">
                  <c:v>34853</c:v>
                </c:pt>
                <c:pt idx="2343">
                  <c:v>34854</c:v>
                </c:pt>
                <c:pt idx="2344">
                  <c:v>34855</c:v>
                </c:pt>
                <c:pt idx="2345">
                  <c:v>34856</c:v>
                </c:pt>
                <c:pt idx="2346">
                  <c:v>34857</c:v>
                </c:pt>
                <c:pt idx="2347">
                  <c:v>34858</c:v>
                </c:pt>
                <c:pt idx="2348">
                  <c:v>34859</c:v>
                </c:pt>
                <c:pt idx="2349">
                  <c:v>34860</c:v>
                </c:pt>
                <c:pt idx="2350">
                  <c:v>34861</c:v>
                </c:pt>
                <c:pt idx="2351">
                  <c:v>34862</c:v>
                </c:pt>
                <c:pt idx="2352">
                  <c:v>34863</c:v>
                </c:pt>
                <c:pt idx="2353">
                  <c:v>34864</c:v>
                </c:pt>
                <c:pt idx="2354">
                  <c:v>34865</c:v>
                </c:pt>
                <c:pt idx="2355">
                  <c:v>34866</c:v>
                </c:pt>
                <c:pt idx="2356">
                  <c:v>34867</c:v>
                </c:pt>
                <c:pt idx="2357">
                  <c:v>34868</c:v>
                </c:pt>
                <c:pt idx="2358">
                  <c:v>34869</c:v>
                </c:pt>
                <c:pt idx="2359">
                  <c:v>34870</c:v>
                </c:pt>
                <c:pt idx="2360">
                  <c:v>34871</c:v>
                </c:pt>
                <c:pt idx="2361">
                  <c:v>34872</c:v>
                </c:pt>
                <c:pt idx="2362">
                  <c:v>34873</c:v>
                </c:pt>
                <c:pt idx="2363">
                  <c:v>34874</c:v>
                </c:pt>
                <c:pt idx="2364">
                  <c:v>34875</c:v>
                </c:pt>
                <c:pt idx="2365">
                  <c:v>34876</c:v>
                </c:pt>
                <c:pt idx="2366">
                  <c:v>34877</c:v>
                </c:pt>
                <c:pt idx="2367">
                  <c:v>34878</c:v>
                </c:pt>
                <c:pt idx="2368">
                  <c:v>34879</c:v>
                </c:pt>
                <c:pt idx="2369">
                  <c:v>34880</c:v>
                </c:pt>
                <c:pt idx="2370">
                  <c:v>34881</c:v>
                </c:pt>
                <c:pt idx="2371">
                  <c:v>34882</c:v>
                </c:pt>
                <c:pt idx="2372">
                  <c:v>34883</c:v>
                </c:pt>
                <c:pt idx="2373">
                  <c:v>34884</c:v>
                </c:pt>
                <c:pt idx="2374">
                  <c:v>34885</c:v>
                </c:pt>
                <c:pt idx="2375">
                  <c:v>34886</c:v>
                </c:pt>
                <c:pt idx="2376">
                  <c:v>34887</c:v>
                </c:pt>
                <c:pt idx="2377">
                  <c:v>34888</c:v>
                </c:pt>
                <c:pt idx="2378">
                  <c:v>34889</c:v>
                </c:pt>
                <c:pt idx="2379">
                  <c:v>34890</c:v>
                </c:pt>
                <c:pt idx="2380">
                  <c:v>34891</c:v>
                </c:pt>
                <c:pt idx="2381">
                  <c:v>34892</c:v>
                </c:pt>
                <c:pt idx="2382">
                  <c:v>34893</c:v>
                </c:pt>
                <c:pt idx="2383">
                  <c:v>34894</c:v>
                </c:pt>
                <c:pt idx="2384">
                  <c:v>34895</c:v>
                </c:pt>
                <c:pt idx="2385">
                  <c:v>34896</c:v>
                </c:pt>
                <c:pt idx="2386">
                  <c:v>34897</c:v>
                </c:pt>
                <c:pt idx="2387">
                  <c:v>34898</c:v>
                </c:pt>
                <c:pt idx="2388">
                  <c:v>34899</c:v>
                </c:pt>
                <c:pt idx="2389">
                  <c:v>34900</c:v>
                </c:pt>
                <c:pt idx="2390">
                  <c:v>34901</c:v>
                </c:pt>
                <c:pt idx="2391">
                  <c:v>34902</c:v>
                </c:pt>
                <c:pt idx="2392">
                  <c:v>34903</c:v>
                </c:pt>
                <c:pt idx="2393">
                  <c:v>34904</c:v>
                </c:pt>
                <c:pt idx="2394">
                  <c:v>34905</c:v>
                </c:pt>
                <c:pt idx="2395">
                  <c:v>34906</c:v>
                </c:pt>
                <c:pt idx="2396">
                  <c:v>34907</c:v>
                </c:pt>
                <c:pt idx="2397">
                  <c:v>34908</c:v>
                </c:pt>
                <c:pt idx="2398">
                  <c:v>34909</c:v>
                </c:pt>
                <c:pt idx="2399">
                  <c:v>34910</c:v>
                </c:pt>
                <c:pt idx="2400">
                  <c:v>34911</c:v>
                </c:pt>
                <c:pt idx="2401">
                  <c:v>34912</c:v>
                </c:pt>
                <c:pt idx="2402">
                  <c:v>34913</c:v>
                </c:pt>
                <c:pt idx="2403">
                  <c:v>34914</c:v>
                </c:pt>
                <c:pt idx="2404">
                  <c:v>34915</c:v>
                </c:pt>
                <c:pt idx="2405">
                  <c:v>34916</c:v>
                </c:pt>
                <c:pt idx="2406">
                  <c:v>34917</c:v>
                </c:pt>
                <c:pt idx="2407">
                  <c:v>34918</c:v>
                </c:pt>
                <c:pt idx="2408">
                  <c:v>34919</c:v>
                </c:pt>
                <c:pt idx="2409">
                  <c:v>34920</c:v>
                </c:pt>
                <c:pt idx="2410">
                  <c:v>34921</c:v>
                </c:pt>
                <c:pt idx="2411">
                  <c:v>34922</c:v>
                </c:pt>
                <c:pt idx="2412">
                  <c:v>34923</c:v>
                </c:pt>
                <c:pt idx="2413">
                  <c:v>34924</c:v>
                </c:pt>
                <c:pt idx="2414">
                  <c:v>34925</c:v>
                </c:pt>
                <c:pt idx="2415">
                  <c:v>34926</c:v>
                </c:pt>
                <c:pt idx="2416">
                  <c:v>34927</c:v>
                </c:pt>
                <c:pt idx="2417">
                  <c:v>34928</c:v>
                </c:pt>
                <c:pt idx="2418">
                  <c:v>34929</c:v>
                </c:pt>
                <c:pt idx="2419">
                  <c:v>34930</c:v>
                </c:pt>
                <c:pt idx="2420">
                  <c:v>34931</c:v>
                </c:pt>
                <c:pt idx="2421">
                  <c:v>34932</c:v>
                </c:pt>
                <c:pt idx="2422">
                  <c:v>34933</c:v>
                </c:pt>
                <c:pt idx="2423">
                  <c:v>34934</c:v>
                </c:pt>
                <c:pt idx="2424">
                  <c:v>34935</c:v>
                </c:pt>
                <c:pt idx="2425">
                  <c:v>34936</c:v>
                </c:pt>
                <c:pt idx="2426">
                  <c:v>34937</c:v>
                </c:pt>
                <c:pt idx="2427">
                  <c:v>34938</c:v>
                </c:pt>
                <c:pt idx="2428">
                  <c:v>34939</c:v>
                </c:pt>
                <c:pt idx="2429">
                  <c:v>34940</c:v>
                </c:pt>
                <c:pt idx="2430">
                  <c:v>34941</c:v>
                </c:pt>
                <c:pt idx="2431">
                  <c:v>34942</c:v>
                </c:pt>
                <c:pt idx="2432">
                  <c:v>34943</c:v>
                </c:pt>
                <c:pt idx="2433">
                  <c:v>34944</c:v>
                </c:pt>
                <c:pt idx="2434">
                  <c:v>34945</c:v>
                </c:pt>
                <c:pt idx="2435">
                  <c:v>34946</c:v>
                </c:pt>
                <c:pt idx="2436">
                  <c:v>34947</c:v>
                </c:pt>
                <c:pt idx="2437">
                  <c:v>34948</c:v>
                </c:pt>
                <c:pt idx="2438">
                  <c:v>34949</c:v>
                </c:pt>
                <c:pt idx="2439">
                  <c:v>34950</c:v>
                </c:pt>
                <c:pt idx="2440">
                  <c:v>34951</c:v>
                </c:pt>
                <c:pt idx="2441">
                  <c:v>34952</c:v>
                </c:pt>
                <c:pt idx="2442">
                  <c:v>34953</c:v>
                </c:pt>
                <c:pt idx="2443">
                  <c:v>34954</c:v>
                </c:pt>
                <c:pt idx="2444">
                  <c:v>34955</c:v>
                </c:pt>
                <c:pt idx="2445">
                  <c:v>34956</c:v>
                </c:pt>
                <c:pt idx="2446">
                  <c:v>34957</c:v>
                </c:pt>
                <c:pt idx="2447">
                  <c:v>34958</c:v>
                </c:pt>
                <c:pt idx="2448">
                  <c:v>34959</c:v>
                </c:pt>
                <c:pt idx="2449">
                  <c:v>34960</c:v>
                </c:pt>
                <c:pt idx="2450">
                  <c:v>34961</c:v>
                </c:pt>
                <c:pt idx="2451">
                  <c:v>34962</c:v>
                </c:pt>
                <c:pt idx="2452">
                  <c:v>34963</c:v>
                </c:pt>
                <c:pt idx="2453">
                  <c:v>34964</c:v>
                </c:pt>
                <c:pt idx="2454">
                  <c:v>34965</c:v>
                </c:pt>
                <c:pt idx="2455">
                  <c:v>34966</c:v>
                </c:pt>
                <c:pt idx="2456">
                  <c:v>34967</c:v>
                </c:pt>
                <c:pt idx="2457">
                  <c:v>34968</c:v>
                </c:pt>
                <c:pt idx="2458">
                  <c:v>34969</c:v>
                </c:pt>
                <c:pt idx="2459">
                  <c:v>34970</c:v>
                </c:pt>
                <c:pt idx="2460">
                  <c:v>34971</c:v>
                </c:pt>
                <c:pt idx="2461">
                  <c:v>34972</c:v>
                </c:pt>
                <c:pt idx="2462">
                  <c:v>34973</c:v>
                </c:pt>
                <c:pt idx="2463">
                  <c:v>34974</c:v>
                </c:pt>
                <c:pt idx="2464">
                  <c:v>34975</c:v>
                </c:pt>
                <c:pt idx="2465">
                  <c:v>34976</c:v>
                </c:pt>
                <c:pt idx="2466">
                  <c:v>34977</c:v>
                </c:pt>
                <c:pt idx="2467">
                  <c:v>34978</c:v>
                </c:pt>
                <c:pt idx="2468">
                  <c:v>34979</c:v>
                </c:pt>
                <c:pt idx="2469">
                  <c:v>34980</c:v>
                </c:pt>
                <c:pt idx="2470">
                  <c:v>34981</c:v>
                </c:pt>
                <c:pt idx="2471">
                  <c:v>34982</c:v>
                </c:pt>
                <c:pt idx="2472">
                  <c:v>34983</c:v>
                </c:pt>
                <c:pt idx="2473">
                  <c:v>34984</c:v>
                </c:pt>
                <c:pt idx="2474">
                  <c:v>34985</c:v>
                </c:pt>
                <c:pt idx="2475">
                  <c:v>34986</c:v>
                </c:pt>
                <c:pt idx="2476">
                  <c:v>34987</c:v>
                </c:pt>
                <c:pt idx="2477">
                  <c:v>34988</c:v>
                </c:pt>
                <c:pt idx="2478">
                  <c:v>34989</c:v>
                </c:pt>
                <c:pt idx="2479">
                  <c:v>34990</c:v>
                </c:pt>
                <c:pt idx="2480">
                  <c:v>34991</c:v>
                </c:pt>
                <c:pt idx="2481">
                  <c:v>34992</c:v>
                </c:pt>
                <c:pt idx="2482">
                  <c:v>34993</c:v>
                </c:pt>
                <c:pt idx="2483">
                  <c:v>34994</c:v>
                </c:pt>
                <c:pt idx="2484">
                  <c:v>34995</c:v>
                </c:pt>
                <c:pt idx="2485">
                  <c:v>34996</c:v>
                </c:pt>
                <c:pt idx="2486">
                  <c:v>34997</c:v>
                </c:pt>
                <c:pt idx="2487">
                  <c:v>34998</c:v>
                </c:pt>
                <c:pt idx="2488">
                  <c:v>34999</c:v>
                </c:pt>
                <c:pt idx="2489">
                  <c:v>35000</c:v>
                </c:pt>
                <c:pt idx="2490">
                  <c:v>35001</c:v>
                </c:pt>
                <c:pt idx="2491">
                  <c:v>35002</c:v>
                </c:pt>
                <c:pt idx="2492">
                  <c:v>35003</c:v>
                </c:pt>
                <c:pt idx="2493">
                  <c:v>35004</c:v>
                </c:pt>
                <c:pt idx="2494">
                  <c:v>35005</c:v>
                </c:pt>
                <c:pt idx="2495">
                  <c:v>35006</c:v>
                </c:pt>
                <c:pt idx="2496">
                  <c:v>35007</c:v>
                </c:pt>
                <c:pt idx="2497">
                  <c:v>35008</c:v>
                </c:pt>
                <c:pt idx="2498">
                  <c:v>35009</c:v>
                </c:pt>
                <c:pt idx="2499">
                  <c:v>35010</c:v>
                </c:pt>
                <c:pt idx="2500">
                  <c:v>35011</c:v>
                </c:pt>
                <c:pt idx="2501">
                  <c:v>35012</c:v>
                </c:pt>
                <c:pt idx="2502">
                  <c:v>35013</c:v>
                </c:pt>
                <c:pt idx="2503">
                  <c:v>35014</c:v>
                </c:pt>
                <c:pt idx="2504">
                  <c:v>35015</c:v>
                </c:pt>
                <c:pt idx="2505">
                  <c:v>35016</c:v>
                </c:pt>
                <c:pt idx="2506">
                  <c:v>35017</c:v>
                </c:pt>
                <c:pt idx="2507">
                  <c:v>35018</c:v>
                </c:pt>
                <c:pt idx="2508">
                  <c:v>35019</c:v>
                </c:pt>
                <c:pt idx="2509">
                  <c:v>35020</c:v>
                </c:pt>
                <c:pt idx="2510">
                  <c:v>35021</c:v>
                </c:pt>
                <c:pt idx="2511">
                  <c:v>35022</c:v>
                </c:pt>
                <c:pt idx="2512">
                  <c:v>35023</c:v>
                </c:pt>
                <c:pt idx="2513">
                  <c:v>35024</c:v>
                </c:pt>
                <c:pt idx="2514">
                  <c:v>35025</c:v>
                </c:pt>
                <c:pt idx="2515">
                  <c:v>35026</c:v>
                </c:pt>
                <c:pt idx="2516">
                  <c:v>35027</c:v>
                </c:pt>
                <c:pt idx="2517">
                  <c:v>35028</c:v>
                </c:pt>
                <c:pt idx="2518">
                  <c:v>35029</c:v>
                </c:pt>
                <c:pt idx="2519">
                  <c:v>35030</c:v>
                </c:pt>
                <c:pt idx="2520">
                  <c:v>35031</c:v>
                </c:pt>
                <c:pt idx="2521">
                  <c:v>35032</c:v>
                </c:pt>
                <c:pt idx="2522">
                  <c:v>35033</c:v>
                </c:pt>
                <c:pt idx="2523">
                  <c:v>35034</c:v>
                </c:pt>
                <c:pt idx="2524">
                  <c:v>35035</c:v>
                </c:pt>
                <c:pt idx="2525">
                  <c:v>35036</c:v>
                </c:pt>
                <c:pt idx="2526">
                  <c:v>35037</c:v>
                </c:pt>
                <c:pt idx="2527">
                  <c:v>35038</c:v>
                </c:pt>
                <c:pt idx="2528">
                  <c:v>35039</c:v>
                </c:pt>
                <c:pt idx="2529">
                  <c:v>35040</c:v>
                </c:pt>
                <c:pt idx="2530">
                  <c:v>35041</c:v>
                </c:pt>
                <c:pt idx="2531">
                  <c:v>35042</c:v>
                </c:pt>
                <c:pt idx="2532">
                  <c:v>35043</c:v>
                </c:pt>
                <c:pt idx="2533">
                  <c:v>35044</c:v>
                </c:pt>
                <c:pt idx="2534">
                  <c:v>35045</c:v>
                </c:pt>
                <c:pt idx="2535">
                  <c:v>35046</c:v>
                </c:pt>
                <c:pt idx="2536">
                  <c:v>35047</c:v>
                </c:pt>
                <c:pt idx="2537">
                  <c:v>35048</c:v>
                </c:pt>
                <c:pt idx="2538">
                  <c:v>35049</c:v>
                </c:pt>
                <c:pt idx="2539">
                  <c:v>35050</c:v>
                </c:pt>
                <c:pt idx="2540">
                  <c:v>35051</c:v>
                </c:pt>
                <c:pt idx="2541">
                  <c:v>35052</c:v>
                </c:pt>
                <c:pt idx="2542">
                  <c:v>35053</c:v>
                </c:pt>
                <c:pt idx="2543">
                  <c:v>35054</c:v>
                </c:pt>
                <c:pt idx="2544">
                  <c:v>35055</c:v>
                </c:pt>
                <c:pt idx="2545">
                  <c:v>35056</c:v>
                </c:pt>
                <c:pt idx="2546">
                  <c:v>35057</c:v>
                </c:pt>
                <c:pt idx="2547">
                  <c:v>35058</c:v>
                </c:pt>
                <c:pt idx="2548">
                  <c:v>35059</c:v>
                </c:pt>
                <c:pt idx="2549">
                  <c:v>35060</c:v>
                </c:pt>
                <c:pt idx="2550">
                  <c:v>35061</c:v>
                </c:pt>
                <c:pt idx="2551">
                  <c:v>35062</c:v>
                </c:pt>
                <c:pt idx="2552">
                  <c:v>35063</c:v>
                </c:pt>
                <c:pt idx="2553">
                  <c:v>35064</c:v>
                </c:pt>
                <c:pt idx="2554">
                  <c:v>35065</c:v>
                </c:pt>
                <c:pt idx="2555">
                  <c:v>35066</c:v>
                </c:pt>
                <c:pt idx="2556">
                  <c:v>35067</c:v>
                </c:pt>
                <c:pt idx="2557">
                  <c:v>35068</c:v>
                </c:pt>
                <c:pt idx="2558">
                  <c:v>35069</c:v>
                </c:pt>
                <c:pt idx="2559">
                  <c:v>35070</c:v>
                </c:pt>
                <c:pt idx="2560">
                  <c:v>35071</c:v>
                </c:pt>
                <c:pt idx="2561">
                  <c:v>35072</c:v>
                </c:pt>
                <c:pt idx="2562">
                  <c:v>35073</c:v>
                </c:pt>
                <c:pt idx="2563">
                  <c:v>35074</c:v>
                </c:pt>
                <c:pt idx="2564">
                  <c:v>35075</c:v>
                </c:pt>
                <c:pt idx="2565">
                  <c:v>35076</c:v>
                </c:pt>
                <c:pt idx="2566">
                  <c:v>35077</c:v>
                </c:pt>
                <c:pt idx="2567">
                  <c:v>35078</c:v>
                </c:pt>
                <c:pt idx="2568">
                  <c:v>35079</c:v>
                </c:pt>
                <c:pt idx="2569">
                  <c:v>35080</c:v>
                </c:pt>
                <c:pt idx="2570">
                  <c:v>35081</c:v>
                </c:pt>
                <c:pt idx="2571">
                  <c:v>35082</c:v>
                </c:pt>
                <c:pt idx="2572">
                  <c:v>35083</c:v>
                </c:pt>
                <c:pt idx="2573">
                  <c:v>35084</c:v>
                </c:pt>
                <c:pt idx="2574">
                  <c:v>35085</c:v>
                </c:pt>
                <c:pt idx="2575">
                  <c:v>35086</c:v>
                </c:pt>
                <c:pt idx="2576">
                  <c:v>35087</c:v>
                </c:pt>
                <c:pt idx="2577">
                  <c:v>35088</c:v>
                </c:pt>
                <c:pt idx="2578">
                  <c:v>35089</c:v>
                </c:pt>
                <c:pt idx="2579">
                  <c:v>35090</c:v>
                </c:pt>
                <c:pt idx="2580">
                  <c:v>35091</c:v>
                </c:pt>
                <c:pt idx="2581">
                  <c:v>35092</c:v>
                </c:pt>
                <c:pt idx="2582">
                  <c:v>35093</c:v>
                </c:pt>
                <c:pt idx="2583">
                  <c:v>35094</c:v>
                </c:pt>
                <c:pt idx="2584">
                  <c:v>35095</c:v>
                </c:pt>
                <c:pt idx="2585">
                  <c:v>35096</c:v>
                </c:pt>
                <c:pt idx="2586">
                  <c:v>35097</c:v>
                </c:pt>
                <c:pt idx="2587">
                  <c:v>35098</c:v>
                </c:pt>
                <c:pt idx="2588">
                  <c:v>35099</c:v>
                </c:pt>
                <c:pt idx="2589">
                  <c:v>35100</c:v>
                </c:pt>
                <c:pt idx="2590">
                  <c:v>35101</c:v>
                </c:pt>
                <c:pt idx="2591">
                  <c:v>35102</c:v>
                </c:pt>
                <c:pt idx="2592">
                  <c:v>35103</c:v>
                </c:pt>
                <c:pt idx="2593">
                  <c:v>35104</c:v>
                </c:pt>
                <c:pt idx="2594">
                  <c:v>35105</c:v>
                </c:pt>
                <c:pt idx="2595">
                  <c:v>35106</c:v>
                </c:pt>
                <c:pt idx="2596">
                  <c:v>35107</c:v>
                </c:pt>
                <c:pt idx="2597">
                  <c:v>35108</c:v>
                </c:pt>
                <c:pt idx="2598">
                  <c:v>35109</c:v>
                </c:pt>
                <c:pt idx="2599">
                  <c:v>35110</c:v>
                </c:pt>
                <c:pt idx="2600">
                  <c:v>35111</c:v>
                </c:pt>
                <c:pt idx="2601">
                  <c:v>35112</c:v>
                </c:pt>
                <c:pt idx="2602">
                  <c:v>35113</c:v>
                </c:pt>
                <c:pt idx="2603">
                  <c:v>35114</c:v>
                </c:pt>
                <c:pt idx="2604">
                  <c:v>35115</c:v>
                </c:pt>
                <c:pt idx="2605">
                  <c:v>35116</c:v>
                </c:pt>
                <c:pt idx="2606">
                  <c:v>35117</c:v>
                </c:pt>
                <c:pt idx="2607">
                  <c:v>35118</c:v>
                </c:pt>
                <c:pt idx="2608">
                  <c:v>35119</c:v>
                </c:pt>
                <c:pt idx="2609">
                  <c:v>35120</c:v>
                </c:pt>
                <c:pt idx="2610">
                  <c:v>35121</c:v>
                </c:pt>
                <c:pt idx="2611">
                  <c:v>35122</c:v>
                </c:pt>
                <c:pt idx="2612">
                  <c:v>35123</c:v>
                </c:pt>
                <c:pt idx="2613">
                  <c:v>35124</c:v>
                </c:pt>
                <c:pt idx="2614">
                  <c:v>35125</c:v>
                </c:pt>
                <c:pt idx="2615">
                  <c:v>35126</c:v>
                </c:pt>
                <c:pt idx="2616">
                  <c:v>35127</c:v>
                </c:pt>
                <c:pt idx="2617">
                  <c:v>35128</c:v>
                </c:pt>
                <c:pt idx="2618">
                  <c:v>35129</c:v>
                </c:pt>
                <c:pt idx="2619">
                  <c:v>35130</c:v>
                </c:pt>
                <c:pt idx="2620">
                  <c:v>35131</c:v>
                </c:pt>
                <c:pt idx="2621">
                  <c:v>35132</c:v>
                </c:pt>
                <c:pt idx="2622">
                  <c:v>35133</c:v>
                </c:pt>
                <c:pt idx="2623">
                  <c:v>35134</c:v>
                </c:pt>
                <c:pt idx="2624">
                  <c:v>35135</c:v>
                </c:pt>
                <c:pt idx="2625">
                  <c:v>35136</c:v>
                </c:pt>
                <c:pt idx="2626">
                  <c:v>35137</c:v>
                </c:pt>
                <c:pt idx="2627">
                  <c:v>35138</c:v>
                </c:pt>
                <c:pt idx="2628">
                  <c:v>35139</c:v>
                </c:pt>
                <c:pt idx="2629">
                  <c:v>35140</c:v>
                </c:pt>
                <c:pt idx="2630">
                  <c:v>35141</c:v>
                </c:pt>
                <c:pt idx="2631">
                  <c:v>35142</c:v>
                </c:pt>
                <c:pt idx="2632">
                  <c:v>35143</c:v>
                </c:pt>
                <c:pt idx="2633">
                  <c:v>35144</c:v>
                </c:pt>
                <c:pt idx="2634">
                  <c:v>35145</c:v>
                </c:pt>
                <c:pt idx="2635">
                  <c:v>35146</c:v>
                </c:pt>
                <c:pt idx="2636">
                  <c:v>35147</c:v>
                </c:pt>
                <c:pt idx="2637">
                  <c:v>35148</c:v>
                </c:pt>
                <c:pt idx="2638">
                  <c:v>35149</c:v>
                </c:pt>
                <c:pt idx="2639">
                  <c:v>35150</c:v>
                </c:pt>
                <c:pt idx="2640">
                  <c:v>35151</c:v>
                </c:pt>
                <c:pt idx="2641">
                  <c:v>35152</c:v>
                </c:pt>
                <c:pt idx="2642">
                  <c:v>35153</c:v>
                </c:pt>
                <c:pt idx="2643">
                  <c:v>35154</c:v>
                </c:pt>
                <c:pt idx="2644">
                  <c:v>35155</c:v>
                </c:pt>
                <c:pt idx="2645">
                  <c:v>35156</c:v>
                </c:pt>
                <c:pt idx="2646">
                  <c:v>35157</c:v>
                </c:pt>
                <c:pt idx="2647">
                  <c:v>35158</c:v>
                </c:pt>
                <c:pt idx="2648">
                  <c:v>35159</c:v>
                </c:pt>
                <c:pt idx="2649">
                  <c:v>35160</c:v>
                </c:pt>
                <c:pt idx="2650">
                  <c:v>35161</c:v>
                </c:pt>
                <c:pt idx="2651">
                  <c:v>35162</c:v>
                </c:pt>
                <c:pt idx="2652">
                  <c:v>35163</c:v>
                </c:pt>
                <c:pt idx="2653">
                  <c:v>35164</c:v>
                </c:pt>
                <c:pt idx="2654">
                  <c:v>35165</c:v>
                </c:pt>
                <c:pt idx="2655">
                  <c:v>35166</c:v>
                </c:pt>
                <c:pt idx="2656">
                  <c:v>35167</c:v>
                </c:pt>
                <c:pt idx="2657">
                  <c:v>35168</c:v>
                </c:pt>
                <c:pt idx="2658">
                  <c:v>35169</c:v>
                </c:pt>
                <c:pt idx="2659">
                  <c:v>35170</c:v>
                </c:pt>
                <c:pt idx="2660">
                  <c:v>35171</c:v>
                </c:pt>
                <c:pt idx="2661">
                  <c:v>35172</c:v>
                </c:pt>
                <c:pt idx="2662">
                  <c:v>35173</c:v>
                </c:pt>
                <c:pt idx="2663">
                  <c:v>35174</c:v>
                </c:pt>
                <c:pt idx="2664">
                  <c:v>35175</c:v>
                </c:pt>
                <c:pt idx="2665">
                  <c:v>35176</c:v>
                </c:pt>
                <c:pt idx="2666">
                  <c:v>35177</c:v>
                </c:pt>
                <c:pt idx="2667">
                  <c:v>35178</c:v>
                </c:pt>
                <c:pt idx="2668">
                  <c:v>35179</c:v>
                </c:pt>
                <c:pt idx="2669">
                  <c:v>35180</c:v>
                </c:pt>
                <c:pt idx="2670">
                  <c:v>35181</c:v>
                </c:pt>
                <c:pt idx="2671">
                  <c:v>35182</c:v>
                </c:pt>
                <c:pt idx="2672">
                  <c:v>35183</c:v>
                </c:pt>
                <c:pt idx="2673">
                  <c:v>35184</c:v>
                </c:pt>
                <c:pt idx="2674">
                  <c:v>35185</c:v>
                </c:pt>
                <c:pt idx="2675">
                  <c:v>35186</c:v>
                </c:pt>
                <c:pt idx="2676">
                  <c:v>35187</c:v>
                </c:pt>
                <c:pt idx="2677">
                  <c:v>35188</c:v>
                </c:pt>
                <c:pt idx="2678">
                  <c:v>35189</c:v>
                </c:pt>
                <c:pt idx="2679">
                  <c:v>35190</c:v>
                </c:pt>
                <c:pt idx="2680">
                  <c:v>35191</c:v>
                </c:pt>
                <c:pt idx="2681">
                  <c:v>35192</c:v>
                </c:pt>
                <c:pt idx="2682">
                  <c:v>35193</c:v>
                </c:pt>
                <c:pt idx="2683">
                  <c:v>35194</c:v>
                </c:pt>
                <c:pt idx="2684">
                  <c:v>35195</c:v>
                </c:pt>
                <c:pt idx="2685">
                  <c:v>35196</c:v>
                </c:pt>
                <c:pt idx="2686">
                  <c:v>35197</c:v>
                </c:pt>
                <c:pt idx="2687">
                  <c:v>35198</c:v>
                </c:pt>
                <c:pt idx="2688">
                  <c:v>35199</c:v>
                </c:pt>
                <c:pt idx="2689">
                  <c:v>35200</c:v>
                </c:pt>
                <c:pt idx="2690">
                  <c:v>35201</c:v>
                </c:pt>
                <c:pt idx="2691">
                  <c:v>35202</c:v>
                </c:pt>
                <c:pt idx="2692">
                  <c:v>35203</c:v>
                </c:pt>
                <c:pt idx="2693">
                  <c:v>35204</c:v>
                </c:pt>
                <c:pt idx="2694">
                  <c:v>35205</c:v>
                </c:pt>
                <c:pt idx="2695">
                  <c:v>35206</c:v>
                </c:pt>
                <c:pt idx="2696">
                  <c:v>35207</c:v>
                </c:pt>
                <c:pt idx="2697">
                  <c:v>35208</c:v>
                </c:pt>
                <c:pt idx="2698">
                  <c:v>35209</c:v>
                </c:pt>
                <c:pt idx="2699">
                  <c:v>35210</c:v>
                </c:pt>
                <c:pt idx="2700">
                  <c:v>35211</c:v>
                </c:pt>
                <c:pt idx="2701">
                  <c:v>35212</c:v>
                </c:pt>
                <c:pt idx="2702">
                  <c:v>35213</c:v>
                </c:pt>
                <c:pt idx="2703">
                  <c:v>35214</c:v>
                </c:pt>
                <c:pt idx="2704">
                  <c:v>35215</c:v>
                </c:pt>
                <c:pt idx="2705">
                  <c:v>35216</c:v>
                </c:pt>
                <c:pt idx="2706">
                  <c:v>35217</c:v>
                </c:pt>
                <c:pt idx="2707">
                  <c:v>35218</c:v>
                </c:pt>
                <c:pt idx="2708">
                  <c:v>35219</c:v>
                </c:pt>
                <c:pt idx="2709">
                  <c:v>35220</c:v>
                </c:pt>
                <c:pt idx="2710">
                  <c:v>35221</c:v>
                </c:pt>
                <c:pt idx="2711">
                  <c:v>35222</c:v>
                </c:pt>
                <c:pt idx="2712">
                  <c:v>35223</c:v>
                </c:pt>
                <c:pt idx="2713">
                  <c:v>35224</c:v>
                </c:pt>
                <c:pt idx="2714">
                  <c:v>35225</c:v>
                </c:pt>
                <c:pt idx="2715">
                  <c:v>35226</c:v>
                </c:pt>
                <c:pt idx="2716">
                  <c:v>35227</c:v>
                </c:pt>
                <c:pt idx="2717">
                  <c:v>35228</c:v>
                </c:pt>
                <c:pt idx="2718">
                  <c:v>35229</c:v>
                </c:pt>
                <c:pt idx="2719">
                  <c:v>35230</c:v>
                </c:pt>
                <c:pt idx="2720">
                  <c:v>35231</c:v>
                </c:pt>
                <c:pt idx="2721">
                  <c:v>35232</c:v>
                </c:pt>
                <c:pt idx="2722">
                  <c:v>35233</c:v>
                </c:pt>
                <c:pt idx="2723">
                  <c:v>35234</c:v>
                </c:pt>
                <c:pt idx="2724">
                  <c:v>35235</c:v>
                </c:pt>
                <c:pt idx="2725">
                  <c:v>35236</c:v>
                </c:pt>
                <c:pt idx="2726">
                  <c:v>35237</c:v>
                </c:pt>
                <c:pt idx="2727">
                  <c:v>35238</c:v>
                </c:pt>
                <c:pt idx="2728">
                  <c:v>35239</c:v>
                </c:pt>
                <c:pt idx="2729">
                  <c:v>35240</c:v>
                </c:pt>
                <c:pt idx="2730">
                  <c:v>35241</c:v>
                </c:pt>
                <c:pt idx="2731">
                  <c:v>35242</c:v>
                </c:pt>
                <c:pt idx="2732">
                  <c:v>35243</c:v>
                </c:pt>
                <c:pt idx="2733">
                  <c:v>35244</c:v>
                </c:pt>
                <c:pt idx="2734">
                  <c:v>35245</c:v>
                </c:pt>
                <c:pt idx="2735">
                  <c:v>35246</c:v>
                </c:pt>
                <c:pt idx="2736">
                  <c:v>35247</c:v>
                </c:pt>
                <c:pt idx="2737">
                  <c:v>35248</c:v>
                </c:pt>
                <c:pt idx="2738">
                  <c:v>35249</c:v>
                </c:pt>
                <c:pt idx="2739">
                  <c:v>35250</c:v>
                </c:pt>
                <c:pt idx="2740">
                  <c:v>35251</c:v>
                </c:pt>
                <c:pt idx="2741">
                  <c:v>35252</c:v>
                </c:pt>
                <c:pt idx="2742">
                  <c:v>35253</c:v>
                </c:pt>
                <c:pt idx="2743">
                  <c:v>35254</c:v>
                </c:pt>
                <c:pt idx="2744">
                  <c:v>35255</c:v>
                </c:pt>
                <c:pt idx="2745">
                  <c:v>35256</c:v>
                </c:pt>
                <c:pt idx="2746">
                  <c:v>35257</c:v>
                </c:pt>
                <c:pt idx="2747">
                  <c:v>35258</c:v>
                </c:pt>
                <c:pt idx="2748">
                  <c:v>35259</c:v>
                </c:pt>
                <c:pt idx="2749">
                  <c:v>35260</c:v>
                </c:pt>
                <c:pt idx="2750">
                  <c:v>35261</c:v>
                </c:pt>
                <c:pt idx="2751">
                  <c:v>35262</c:v>
                </c:pt>
                <c:pt idx="2752">
                  <c:v>35263</c:v>
                </c:pt>
                <c:pt idx="2753">
                  <c:v>35264</c:v>
                </c:pt>
                <c:pt idx="2754">
                  <c:v>35265</c:v>
                </c:pt>
                <c:pt idx="2755">
                  <c:v>35266</c:v>
                </c:pt>
                <c:pt idx="2756">
                  <c:v>35267</c:v>
                </c:pt>
                <c:pt idx="2757">
                  <c:v>35268</c:v>
                </c:pt>
                <c:pt idx="2758">
                  <c:v>35269</c:v>
                </c:pt>
                <c:pt idx="2759">
                  <c:v>35270</c:v>
                </c:pt>
                <c:pt idx="2760">
                  <c:v>35271</c:v>
                </c:pt>
                <c:pt idx="2761">
                  <c:v>35272</c:v>
                </c:pt>
                <c:pt idx="2762">
                  <c:v>35273</c:v>
                </c:pt>
                <c:pt idx="2763">
                  <c:v>35274</c:v>
                </c:pt>
                <c:pt idx="2764">
                  <c:v>35275</c:v>
                </c:pt>
                <c:pt idx="2765">
                  <c:v>35276</c:v>
                </c:pt>
                <c:pt idx="2766">
                  <c:v>35277</c:v>
                </c:pt>
                <c:pt idx="2767">
                  <c:v>35278</c:v>
                </c:pt>
                <c:pt idx="2768">
                  <c:v>35279</c:v>
                </c:pt>
                <c:pt idx="2769">
                  <c:v>35280</c:v>
                </c:pt>
                <c:pt idx="2770">
                  <c:v>35281</c:v>
                </c:pt>
                <c:pt idx="2771">
                  <c:v>35282</c:v>
                </c:pt>
                <c:pt idx="2772">
                  <c:v>35283</c:v>
                </c:pt>
                <c:pt idx="2773">
                  <c:v>35284</c:v>
                </c:pt>
                <c:pt idx="2774">
                  <c:v>35285</c:v>
                </c:pt>
                <c:pt idx="2775">
                  <c:v>35286</c:v>
                </c:pt>
                <c:pt idx="2776">
                  <c:v>35287</c:v>
                </c:pt>
                <c:pt idx="2777">
                  <c:v>35288</c:v>
                </c:pt>
                <c:pt idx="2778">
                  <c:v>35289</c:v>
                </c:pt>
                <c:pt idx="2779">
                  <c:v>35290</c:v>
                </c:pt>
                <c:pt idx="2780">
                  <c:v>35291</c:v>
                </c:pt>
                <c:pt idx="2781">
                  <c:v>35292</c:v>
                </c:pt>
                <c:pt idx="2782">
                  <c:v>35293</c:v>
                </c:pt>
                <c:pt idx="2783">
                  <c:v>35294</c:v>
                </c:pt>
                <c:pt idx="2784">
                  <c:v>35295</c:v>
                </c:pt>
                <c:pt idx="2785">
                  <c:v>35296</c:v>
                </c:pt>
                <c:pt idx="2786">
                  <c:v>35297</c:v>
                </c:pt>
                <c:pt idx="2787">
                  <c:v>35298</c:v>
                </c:pt>
                <c:pt idx="2788">
                  <c:v>35299</c:v>
                </c:pt>
                <c:pt idx="2789">
                  <c:v>35300</c:v>
                </c:pt>
                <c:pt idx="2790">
                  <c:v>35301</c:v>
                </c:pt>
                <c:pt idx="2791">
                  <c:v>35302</c:v>
                </c:pt>
                <c:pt idx="2792">
                  <c:v>35303</c:v>
                </c:pt>
                <c:pt idx="2793">
                  <c:v>35304</c:v>
                </c:pt>
                <c:pt idx="2794">
                  <c:v>35305</c:v>
                </c:pt>
                <c:pt idx="2795">
                  <c:v>35306</c:v>
                </c:pt>
                <c:pt idx="2796">
                  <c:v>35307</c:v>
                </c:pt>
                <c:pt idx="2797">
                  <c:v>35308</c:v>
                </c:pt>
                <c:pt idx="2798">
                  <c:v>35309</c:v>
                </c:pt>
                <c:pt idx="2799">
                  <c:v>35310</c:v>
                </c:pt>
                <c:pt idx="2800">
                  <c:v>35311</c:v>
                </c:pt>
                <c:pt idx="2801">
                  <c:v>35312</c:v>
                </c:pt>
                <c:pt idx="2802">
                  <c:v>35313</c:v>
                </c:pt>
                <c:pt idx="2803">
                  <c:v>35314</c:v>
                </c:pt>
                <c:pt idx="2804">
                  <c:v>35315</c:v>
                </c:pt>
                <c:pt idx="2805">
                  <c:v>35316</c:v>
                </c:pt>
                <c:pt idx="2806">
                  <c:v>35317</c:v>
                </c:pt>
                <c:pt idx="2807">
                  <c:v>35318</c:v>
                </c:pt>
                <c:pt idx="2808">
                  <c:v>35319</c:v>
                </c:pt>
                <c:pt idx="2809">
                  <c:v>35320</c:v>
                </c:pt>
                <c:pt idx="2810">
                  <c:v>35321</c:v>
                </c:pt>
                <c:pt idx="2811">
                  <c:v>35322</c:v>
                </c:pt>
                <c:pt idx="2812">
                  <c:v>35323</c:v>
                </c:pt>
                <c:pt idx="2813">
                  <c:v>35324</c:v>
                </c:pt>
                <c:pt idx="2814">
                  <c:v>35325</c:v>
                </c:pt>
                <c:pt idx="2815">
                  <c:v>35326</c:v>
                </c:pt>
                <c:pt idx="2816">
                  <c:v>35327</c:v>
                </c:pt>
                <c:pt idx="2817">
                  <c:v>35328</c:v>
                </c:pt>
                <c:pt idx="2818">
                  <c:v>35329</c:v>
                </c:pt>
                <c:pt idx="2819">
                  <c:v>35330</c:v>
                </c:pt>
                <c:pt idx="2820">
                  <c:v>35331</c:v>
                </c:pt>
                <c:pt idx="2821">
                  <c:v>35332</c:v>
                </c:pt>
                <c:pt idx="2822">
                  <c:v>35333</c:v>
                </c:pt>
                <c:pt idx="2823">
                  <c:v>35334</c:v>
                </c:pt>
                <c:pt idx="2824">
                  <c:v>35335</c:v>
                </c:pt>
                <c:pt idx="2825">
                  <c:v>35336</c:v>
                </c:pt>
                <c:pt idx="2826">
                  <c:v>35337</c:v>
                </c:pt>
                <c:pt idx="2827">
                  <c:v>35338</c:v>
                </c:pt>
                <c:pt idx="2828">
                  <c:v>35339</c:v>
                </c:pt>
                <c:pt idx="2829">
                  <c:v>35340</c:v>
                </c:pt>
                <c:pt idx="2830">
                  <c:v>35341</c:v>
                </c:pt>
                <c:pt idx="2831">
                  <c:v>35342</c:v>
                </c:pt>
                <c:pt idx="2832">
                  <c:v>35343</c:v>
                </c:pt>
                <c:pt idx="2833">
                  <c:v>35344</c:v>
                </c:pt>
                <c:pt idx="2834">
                  <c:v>35345</c:v>
                </c:pt>
                <c:pt idx="2835">
                  <c:v>35346</c:v>
                </c:pt>
                <c:pt idx="2836">
                  <c:v>35347</c:v>
                </c:pt>
                <c:pt idx="2837">
                  <c:v>35348</c:v>
                </c:pt>
                <c:pt idx="2838">
                  <c:v>35349</c:v>
                </c:pt>
                <c:pt idx="2839">
                  <c:v>35350</c:v>
                </c:pt>
                <c:pt idx="2840">
                  <c:v>35351</c:v>
                </c:pt>
                <c:pt idx="2841">
                  <c:v>35352</c:v>
                </c:pt>
                <c:pt idx="2842">
                  <c:v>35353</c:v>
                </c:pt>
                <c:pt idx="2843">
                  <c:v>35354</c:v>
                </c:pt>
                <c:pt idx="2844">
                  <c:v>35355</c:v>
                </c:pt>
                <c:pt idx="2845">
                  <c:v>35356</c:v>
                </c:pt>
                <c:pt idx="2846">
                  <c:v>35357</c:v>
                </c:pt>
                <c:pt idx="2847">
                  <c:v>35358</c:v>
                </c:pt>
                <c:pt idx="2848">
                  <c:v>35359</c:v>
                </c:pt>
                <c:pt idx="2849">
                  <c:v>35360</c:v>
                </c:pt>
                <c:pt idx="2850">
                  <c:v>35361</c:v>
                </c:pt>
                <c:pt idx="2851">
                  <c:v>35362</c:v>
                </c:pt>
                <c:pt idx="2852">
                  <c:v>35363</c:v>
                </c:pt>
                <c:pt idx="2853">
                  <c:v>35364</c:v>
                </c:pt>
                <c:pt idx="2854">
                  <c:v>35365</c:v>
                </c:pt>
                <c:pt idx="2855">
                  <c:v>35366</c:v>
                </c:pt>
                <c:pt idx="2856">
                  <c:v>35367</c:v>
                </c:pt>
                <c:pt idx="2857">
                  <c:v>35368</c:v>
                </c:pt>
                <c:pt idx="2858">
                  <c:v>35369</c:v>
                </c:pt>
                <c:pt idx="2859">
                  <c:v>35370</c:v>
                </c:pt>
                <c:pt idx="2860">
                  <c:v>35371</c:v>
                </c:pt>
                <c:pt idx="2861">
                  <c:v>35372</c:v>
                </c:pt>
                <c:pt idx="2862">
                  <c:v>35373</c:v>
                </c:pt>
                <c:pt idx="2863">
                  <c:v>35374</c:v>
                </c:pt>
                <c:pt idx="2864">
                  <c:v>35375</c:v>
                </c:pt>
                <c:pt idx="2865">
                  <c:v>35376</c:v>
                </c:pt>
                <c:pt idx="2866">
                  <c:v>35377</c:v>
                </c:pt>
                <c:pt idx="2867">
                  <c:v>35378</c:v>
                </c:pt>
                <c:pt idx="2868">
                  <c:v>35379</c:v>
                </c:pt>
                <c:pt idx="2869">
                  <c:v>35380</c:v>
                </c:pt>
                <c:pt idx="2870">
                  <c:v>35381</c:v>
                </c:pt>
                <c:pt idx="2871">
                  <c:v>35382</c:v>
                </c:pt>
                <c:pt idx="2872">
                  <c:v>35383</c:v>
                </c:pt>
                <c:pt idx="2873">
                  <c:v>35384</c:v>
                </c:pt>
                <c:pt idx="2874">
                  <c:v>35385</c:v>
                </c:pt>
                <c:pt idx="2875">
                  <c:v>35386</c:v>
                </c:pt>
                <c:pt idx="2876">
                  <c:v>35387</c:v>
                </c:pt>
                <c:pt idx="2877">
                  <c:v>35388</c:v>
                </c:pt>
                <c:pt idx="2878">
                  <c:v>35389</c:v>
                </c:pt>
                <c:pt idx="2879">
                  <c:v>35390</c:v>
                </c:pt>
                <c:pt idx="2880">
                  <c:v>35391</c:v>
                </c:pt>
                <c:pt idx="2881">
                  <c:v>35392</c:v>
                </c:pt>
                <c:pt idx="2882">
                  <c:v>35393</c:v>
                </c:pt>
                <c:pt idx="2883">
                  <c:v>35394</c:v>
                </c:pt>
                <c:pt idx="2884">
                  <c:v>35395</c:v>
                </c:pt>
                <c:pt idx="2885">
                  <c:v>35396</c:v>
                </c:pt>
                <c:pt idx="2886">
                  <c:v>35397</c:v>
                </c:pt>
                <c:pt idx="2887">
                  <c:v>35398</c:v>
                </c:pt>
                <c:pt idx="2888">
                  <c:v>35399</c:v>
                </c:pt>
                <c:pt idx="2889">
                  <c:v>35400</c:v>
                </c:pt>
                <c:pt idx="2890">
                  <c:v>35401</c:v>
                </c:pt>
                <c:pt idx="2891">
                  <c:v>35402</c:v>
                </c:pt>
                <c:pt idx="2892">
                  <c:v>35403</c:v>
                </c:pt>
                <c:pt idx="2893">
                  <c:v>35404</c:v>
                </c:pt>
                <c:pt idx="2894">
                  <c:v>35405</c:v>
                </c:pt>
                <c:pt idx="2895">
                  <c:v>35406</c:v>
                </c:pt>
                <c:pt idx="2896">
                  <c:v>35407</c:v>
                </c:pt>
                <c:pt idx="2897">
                  <c:v>35408</c:v>
                </c:pt>
                <c:pt idx="2898">
                  <c:v>35409</c:v>
                </c:pt>
                <c:pt idx="2899">
                  <c:v>35410</c:v>
                </c:pt>
                <c:pt idx="2900">
                  <c:v>35411</c:v>
                </c:pt>
                <c:pt idx="2901">
                  <c:v>35412</c:v>
                </c:pt>
                <c:pt idx="2902">
                  <c:v>35413</c:v>
                </c:pt>
                <c:pt idx="2903">
                  <c:v>35414</c:v>
                </c:pt>
                <c:pt idx="2904">
                  <c:v>35415</c:v>
                </c:pt>
                <c:pt idx="2905">
                  <c:v>35416</c:v>
                </c:pt>
                <c:pt idx="2906">
                  <c:v>35417</c:v>
                </c:pt>
                <c:pt idx="2907">
                  <c:v>35418</c:v>
                </c:pt>
                <c:pt idx="2908">
                  <c:v>35419</c:v>
                </c:pt>
                <c:pt idx="2909">
                  <c:v>35420</c:v>
                </c:pt>
                <c:pt idx="2910">
                  <c:v>35421</c:v>
                </c:pt>
                <c:pt idx="2911">
                  <c:v>35422</c:v>
                </c:pt>
                <c:pt idx="2912">
                  <c:v>35423</c:v>
                </c:pt>
                <c:pt idx="2913">
                  <c:v>35424</c:v>
                </c:pt>
                <c:pt idx="2914">
                  <c:v>35425</c:v>
                </c:pt>
                <c:pt idx="2915">
                  <c:v>35426</c:v>
                </c:pt>
                <c:pt idx="2916">
                  <c:v>35427</c:v>
                </c:pt>
                <c:pt idx="2917">
                  <c:v>35428</c:v>
                </c:pt>
                <c:pt idx="2918">
                  <c:v>35429</c:v>
                </c:pt>
                <c:pt idx="2919">
                  <c:v>35430</c:v>
                </c:pt>
                <c:pt idx="2920">
                  <c:v>35431</c:v>
                </c:pt>
                <c:pt idx="2921">
                  <c:v>35432</c:v>
                </c:pt>
                <c:pt idx="2922">
                  <c:v>35433</c:v>
                </c:pt>
                <c:pt idx="2923">
                  <c:v>35434</c:v>
                </c:pt>
                <c:pt idx="2924">
                  <c:v>35435</c:v>
                </c:pt>
                <c:pt idx="2925">
                  <c:v>35436</c:v>
                </c:pt>
                <c:pt idx="2926">
                  <c:v>35437</c:v>
                </c:pt>
                <c:pt idx="2927">
                  <c:v>35438</c:v>
                </c:pt>
                <c:pt idx="2928">
                  <c:v>35439</c:v>
                </c:pt>
                <c:pt idx="2929">
                  <c:v>35440</c:v>
                </c:pt>
                <c:pt idx="2930">
                  <c:v>35441</c:v>
                </c:pt>
                <c:pt idx="2931">
                  <c:v>35442</c:v>
                </c:pt>
                <c:pt idx="2932">
                  <c:v>35443</c:v>
                </c:pt>
                <c:pt idx="2933">
                  <c:v>35444</c:v>
                </c:pt>
                <c:pt idx="2934">
                  <c:v>35445</c:v>
                </c:pt>
                <c:pt idx="2935">
                  <c:v>35446</c:v>
                </c:pt>
                <c:pt idx="2936">
                  <c:v>35447</c:v>
                </c:pt>
                <c:pt idx="2937">
                  <c:v>35448</c:v>
                </c:pt>
                <c:pt idx="2938">
                  <c:v>35449</c:v>
                </c:pt>
                <c:pt idx="2939">
                  <c:v>35450</c:v>
                </c:pt>
                <c:pt idx="2940">
                  <c:v>35451</c:v>
                </c:pt>
                <c:pt idx="2941">
                  <c:v>35452</c:v>
                </c:pt>
                <c:pt idx="2942">
                  <c:v>35453</c:v>
                </c:pt>
                <c:pt idx="2943">
                  <c:v>35454</c:v>
                </c:pt>
                <c:pt idx="2944">
                  <c:v>35455</c:v>
                </c:pt>
                <c:pt idx="2945">
                  <c:v>35456</c:v>
                </c:pt>
                <c:pt idx="2946">
                  <c:v>35457</c:v>
                </c:pt>
                <c:pt idx="2947">
                  <c:v>35458</c:v>
                </c:pt>
                <c:pt idx="2948">
                  <c:v>35459</c:v>
                </c:pt>
                <c:pt idx="2949">
                  <c:v>35460</c:v>
                </c:pt>
                <c:pt idx="2950">
                  <c:v>35461</c:v>
                </c:pt>
                <c:pt idx="2951">
                  <c:v>35462</c:v>
                </c:pt>
                <c:pt idx="2952">
                  <c:v>35463</c:v>
                </c:pt>
                <c:pt idx="2953">
                  <c:v>35464</c:v>
                </c:pt>
                <c:pt idx="2954">
                  <c:v>35465</c:v>
                </c:pt>
                <c:pt idx="2955">
                  <c:v>35466</c:v>
                </c:pt>
                <c:pt idx="2956">
                  <c:v>35467</c:v>
                </c:pt>
                <c:pt idx="2957">
                  <c:v>35468</c:v>
                </c:pt>
                <c:pt idx="2958">
                  <c:v>35469</c:v>
                </c:pt>
                <c:pt idx="2959">
                  <c:v>35470</c:v>
                </c:pt>
                <c:pt idx="2960">
                  <c:v>35471</c:v>
                </c:pt>
                <c:pt idx="2961">
                  <c:v>35472</c:v>
                </c:pt>
                <c:pt idx="2962">
                  <c:v>35473</c:v>
                </c:pt>
                <c:pt idx="2963">
                  <c:v>35474</c:v>
                </c:pt>
                <c:pt idx="2964">
                  <c:v>35475</c:v>
                </c:pt>
                <c:pt idx="2965">
                  <c:v>35476</c:v>
                </c:pt>
                <c:pt idx="2966">
                  <c:v>35477</c:v>
                </c:pt>
                <c:pt idx="2967">
                  <c:v>35478</c:v>
                </c:pt>
                <c:pt idx="2968">
                  <c:v>35479</c:v>
                </c:pt>
                <c:pt idx="2969">
                  <c:v>35480</c:v>
                </c:pt>
                <c:pt idx="2970">
                  <c:v>35481</c:v>
                </c:pt>
                <c:pt idx="2971">
                  <c:v>35482</c:v>
                </c:pt>
                <c:pt idx="2972">
                  <c:v>35483</c:v>
                </c:pt>
                <c:pt idx="2973">
                  <c:v>35484</c:v>
                </c:pt>
                <c:pt idx="2974">
                  <c:v>35485</c:v>
                </c:pt>
                <c:pt idx="2975">
                  <c:v>35486</c:v>
                </c:pt>
                <c:pt idx="2976">
                  <c:v>35487</c:v>
                </c:pt>
                <c:pt idx="2977">
                  <c:v>35488</c:v>
                </c:pt>
                <c:pt idx="2978">
                  <c:v>35489</c:v>
                </c:pt>
                <c:pt idx="2979">
                  <c:v>35490</c:v>
                </c:pt>
                <c:pt idx="2980">
                  <c:v>35491</c:v>
                </c:pt>
                <c:pt idx="2981">
                  <c:v>35492</c:v>
                </c:pt>
                <c:pt idx="2982">
                  <c:v>35493</c:v>
                </c:pt>
                <c:pt idx="2983">
                  <c:v>35494</c:v>
                </c:pt>
                <c:pt idx="2984">
                  <c:v>35495</c:v>
                </c:pt>
                <c:pt idx="2985">
                  <c:v>35496</c:v>
                </c:pt>
                <c:pt idx="2986">
                  <c:v>35497</c:v>
                </c:pt>
                <c:pt idx="2987">
                  <c:v>35498</c:v>
                </c:pt>
                <c:pt idx="2988">
                  <c:v>35499</c:v>
                </c:pt>
                <c:pt idx="2989">
                  <c:v>35500</c:v>
                </c:pt>
                <c:pt idx="2990">
                  <c:v>35501</c:v>
                </c:pt>
                <c:pt idx="2991">
                  <c:v>35502</c:v>
                </c:pt>
                <c:pt idx="2992">
                  <c:v>35503</c:v>
                </c:pt>
                <c:pt idx="2993">
                  <c:v>35504</c:v>
                </c:pt>
                <c:pt idx="2994">
                  <c:v>35505</c:v>
                </c:pt>
                <c:pt idx="2995">
                  <c:v>35506</c:v>
                </c:pt>
                <c:pt idx="2996">
                  <c:v>35507</c:v>
                </c:pt>
                <c:pt idx="2997">
                  <c:v>35508</c:v>
                </c:pt>
                <c:pt idx="2998">
                  <c:v>35509</c:v>
                </c:pt>
                <c:pt idx="2999">
                  <c:v>35510</c:v>
                </c:pt>
                <c:pt idx="3000">
                  <c:v>35511</c:v>
                </c:pt>
                <c:pt idx="3001">
                  <c:v>35512</c:v>
                </c:pt>
                <c:pt idx="3002">
                  <c:v>35513</c:v>
                </c:pt>
                <c:pt idx="3003">
                  <c:v>35514</c:v>
                </c:pt>
                <c:pt idx="3004">
                  <c:v>35515</c:v>
                </c:pt>
                <c:pt idx="3005">
                  <c:v>35516</c:v>
                </c:pt>
                <c:pt idx="3006">
                  <c:v>35517</c:v>
                </c:pt>
                <c:pt idx="3007">
                  <c:v>35518</c:v>
                </c:pt>
                <c:pt idx="3008">
                  <c:v>35519</c:v>
                </c:pt>
                <c:pt idx="3009">
                  <c:v>35520</c:v>
                </c:pt>
                <c:pt idx="3010">
                  <c:v>35521</c:v>
                </c:pt>
                <c:pt idx="3011">
                  <c:v>35522</c:v>
                </c:pt>
                <c:pt idx="3012">
                  <c:v>35523</c:v>
                </c:pt>
                <c:pt idx="3013">
                  <c:v>35524</c:v>
                </c:pt>
                <c:pt idx="3014">
                  <c:v>35525</c:v>
                </c:pt>
                <c:pt idx="3015">
                  <c:v>35526</c:v>
                </c:pt>
                <c:pt idx="3016">
                  <c:v>35527</c:v>
                </c:pt>
                <c:pt idx="3017">
                  <c:v>35528</c:v>
                </c:pt>
                <c:pt idx="3018">
                  <c:v>35529</c:v>
                </c:pt>
                <c:pt idx="3019">
                  <c:v>35530</c:v>
                </c:pt>
                <c:pt idx="3020">
                  <c:v>35531</c:v>
                </c:pt>
                <c:pt idx="3021">
                  <c:v>35532</c:v>
                </c:pt>
                <c:pt idx="3022">
                  <c:v>35533</c:v>
                </c:pt>
                <c:pt idx="3023">
                  <c:v>35534</c:v>
                </c:pt>
                <c:pt idx="3024">
                  <c:v>35535</c:v>
                </c:pt>
                <c:pt idx="3025">
                  <c:v>35536</c:v>
                </c:pt>
                <c:pt idx="3026">
                  <c:v>35537</c:v>
                </c:pt>
                <c:pt idx="3027">
                  <c:v>35538</c:v>
                </c:pt>
                <c:pt idx="3028">
                  <c:v>35539</c:v>
                </c:pt>
                <c:pt idx="3029">
                  <c:v>35540</c:v>
                </c:pt>
                <c:pt idx="3030">
                  <c:v>35541</c:v>
                </c:pt>
                <c:pt idx="3031">
                  <c:v>35542</c:v>
                </c:pt>
                <c:pt idx="3032">
                  <c:v>35543</c:v>
                </c:pt>
                <c:pt idx="3033">
                  <c:v>35544</c:v>
                </c:pt>
                <c:pt idx="3034">
                  <c:v>35545</c:v>
                </c:pt>
                <c:pt idx="3035">
                  <c:v>35546</c:v>
                </c:pt>
                <c:pt idx="3036">
                  <c:v>35547</c:v>
                </c:pt>
                <c:pt idx="3037">
                  <c:v>35548</c:v>
                </c:pt>
                <c:pt idx="3038">
                  <c:v>35549</c:v>
                </c:pt>
                <c:pt idx="3039">
                  <c:v>35550</c:v>
                </c:pt>
                <c:pt idx="3040">
                  <c:v>35551</c:v>
                </c:pt>
                <c:pt idx="3041">
                  <c:v>35552</c:v>
                </c:pt>
                <c:pt idx="3042">
                  <c:v>35553</c:v>
                </c:pt>
                <c:pt idx="3043">
                  <c:v>35554</c:v>
                </c:pt>
                <c:pt idx="3044">
                  <c:v>35555</c:v>
                </c:pt>
                <c:pt idx="3045">
                  <c:v>35556</c:v>
                </c:pt>
                <c:pt idx="3046">
                  <c:v>35557</c:v>
                </c:pt>
                <c:pt idx="3047">
                  <c:v>35558</c:v>
                </c:pt>
                <c:pt idx="3048">
                  <c:v>35559</c:v>
                </c:pt>
                <c:pt idx="3049">
                  <c:v>35560</c:v>
                </c:pt>
                <c:pt idx="3050">
                  <c:v>35561</c:v>
                </c:pt>
                <c:pt idx="3051">
                  <c:v>35562</c:v>
                </c:pt>
                <c:pt idx="3052">
                  <c:v>35563</c:v>
                </c:pt>
                <c:pt idx="3053">
                  <c:v>35564</c:v>
                </c:pt>
                <c:pt idx="3054">
                  <c:v>35565</c:v>
                </c:pt>
                <c:pt idx="3055">
                  <c:v>35566</c:v>
                </c:pt>
                <c:pt idx="3056">
                  <c:v>35567</c:v>
                </c:pt>
                <c:pt idx="3057">
                  <c:v>35568</c:v>
                </c:pt>
                <c:pt idx="3058">
                  <c:v>35569</c:v>
                </c:pt>
                <c:pt idx="3059">
                  <c:v>35570</c:v>
                </c:pt>
                <c:pt idx="3060">
                  <c:v>35571</c:v>
                </c:pt>
                <c:pt idx="3061">
                  <c:v>35572</c:v>
                </c:pt>
                <c:pt idx="3062">
                  <c:v>35573</c:v>
                </c:pt>
                <c:pt idx="3063">
                  <c:v>35574</c:v>
                </c:pt>
                <c:pt idx="3064">
                  <c:v>35575</c:v>
                </c:pt>
                <c:pt idx="3065">
                  <c:v>35576</c:v>
                </c:pt>
                <c:pt idx="3066">
                  <c:v>35577</c:v>
                </c:pt>
                <c:pt idx="3067">
                  <c:v>35578</c:v>
                </c:pt>
                <c:pt idx="3068">
                  <c:v>35579</c:v>
                </c:pt>
                <c:pt idx="3069">
                  <c:v>35580</c:v>
                </c:pt>
                <c:pt idx="3070">
                  <c:v>35581</c:v>
                </c:pt>
                <c:pt idx="3071">
                  <c:v>35582</c:v>
                </c:pt>
                <c:pt idx="3072">
                  <c:v>35583</c:v>
                </c:pt>
                <c:pt idx="3073">
                  <c:v>35584</c:v>
                </c:pt>
                <c:pt idx="3074">
                  <c:v>35585</c:v>
                </c:pt>
                <c:pt idx="3075">
                  <c:v>35586</c:v>
                </c:pt>
                <c:pt idx="3076">
                  <c:v>35587</c:v>
                </c:pt>
                <c:pt idx="3077">
                  <c:v>35588</c:v>
                </c:pt>
                <c:pt idx="3078">
                  <c:v>35589</c:v>
                </c:pt>
                <c:pt idx="3079">
                  <c:v>35590</c:v>
                </c:pt>
                <c:pt idx="3080">
                  <c:v>35591</c:v>
                </c:pt>
                <c:pt idx="3081">
                  <c:v>35592</c:v>
                </c:pt>
                <c:pt idx="3082">
                  <c:v>35593</c:v>
                </c:pt>
                <c:pt idx="3083">
                  <c:v>35594</c:v>
                </c:pt>
                <c:pt idx="3084">
                  <c:v>35595</c:v>
                </c:pt>
                <c:pt idx="3085">
                  <c:v>35596</c:v>
                </c:pt>
                <c:pt idx="3086">
                  <c:v>35597</c:v>
                </c:pt>
                <c:pt idx="3087">
                  <c:v>35598</c:v>
                </c:pt>
                <c:pt idx="3088">
                  <c:v>35599</c:v>
                </c:pt>
                <c:pt idx="3089">
                  <c:v>35600</c:v>
                </c:pt>
                <c:pt idx="3090">
                  <c:v>35601</c:v>
                </c:pt>
                <c:pt idx="3091">
                  <c:v>35602</c:v>
                </c:pt>
                <c:pt idx="3092">
                  <c:v>35603</c:v>
                </c:pt>
                <c:pt idx="3093">
                  <c:v>35604</c:v>
                </c:pt>
                <c:pt idx="3094">
                  <c:v>35605</c:v>
                </c:pt>
                <c:pt idx="3095">
                  <c:v>35606</c:v>
                </c:pt>
                <c:pt idx="3096">
                  <c:v>35607</c:v>
                </c:pt>
                <c:pt idx="3097">
                  <c:v>35608</c:v>
                </c:pt>
                <c:pt idx="3098">
                  <c:v>35609</c:v>
                </c:pt>
                <c:pt idx="3099">
                  <c:v>35610</c:v>
                </c:pt>
                <c:pt idx="3100">
                  <c:v>35611</c:v>
                </c:pt>
                <c:pt idx="3101">
                  <c:v>35612</c:v>
                </c:pt>
                <c:pt idx="3102">
                  <c:v>35613</c:v>
                </c:pt>
                <c:pt idx="3103">
                  <c:v>35614</c:v>
                </c:pt>
                <c:pt idx="3104">
                  <c:v>35615</c:v>
                </c:pt>
                <c:pt idx="3105">
                  <c:v>35616</c:v>
                </c:pt>
                <c:pt idx="3106">
                  <c:v>35617</c:v>
                </c:pt>
                <c:pt idx="3107">
                  <c:v>35618</c:v>
                </c:pt>
                <c:pt idx="3108">
                  <c:v>35619</c:v>
                </c:pt>
                <c:pt idx="3109">
                  <c:v>35620</c:v>
                </c:pt>
                <c:pt idx="3110">
                  <c:v>35621</c:v>
                </c:pt>
                <c:pt idx="3111">
                  <c:v>35622</c:v>
                </c:pt>
                <c:pt idx="3112">
                  <c:v>35623</c:v>
                </c:pt>
                <c:pt idx="3113">
                  <c:v>35624</c:v>
                </c:pt>
                <c:pt idx="3114">
                  <c:v>35625</c:v>
                </c:pt>
                <c:pt idx="3115">
                  <c:v>35626</c:v>
                </c:pt>
                <c:pt idx="3116">
                  <c:v>35627</c:v>
                </c:pt>
                <c:pt idx="3117">
                  <c:v>35628</c:v>
                </c:pt>
                <c:pt idx="3118">
                  <c:v>35629</c:v>
                </c:pt>
                <c:pt idx="3119">
                  <c:v>35630</c:v>
                </c:pt>
                <c:pt idx="3120">
                  <c:v>35631</c:v>
                </c:pt>
                <c:pt idx="3121">
                  <c:v>35632</c:v>
                </c:pt>
                <c:pt idx="3122">
                  <c:v>35633</c:v>
                </c:pt>
                <c:pt idx="3123">
                  <c:v>35634</c:v>
                </c:pt>
                <c:pt idx="3124">
                  <c:v>35635</c:v>
                </c:pt>
                <c:pt idx="3125">
                  <c:v>35636</c:v>
                </c:pt>
                <c:pt idx="3126">
                  <c:v>35637</c:v>
                </c:pt>
                <c:pt idx="3127">
                  <c:v>35638</c:v>
                </c:pt>
                <c:pt idx="3128">
                  <c:v>35639</c:v>
                </c:pt>
                <c:pt idx="3129">
                  <c:v>35640</c:v>
                </c:pt>
                <c:pt idx="3130">
                  <c:v>35641</c:v>
                </c:pt>
                <c:pt idx="3131">
                  <c:v>35642</c:v>
                </c:pt>
                <c:pt idx="3132">
                  <c:v>35643</c:v>
                </c:pt>
                <c:pt idx="3133">
                  <c:v>35644</c:v>
                </c:pt>
                <c:pt idx="3134">
                  <c:v>35645</c:v>
                </c:pt>
                <c:pt idx="3135">
                  <c:v>35646</c:v>
                </c:pt>
                <c:pt idx="3136">
                  <c:v>35647</c:v>
                </c:pt>
                <c:pt idx="3137">
                  <c:v>35648</c:v>
                </c:pt>
                <c:pt idx="3138">
                  <c:v>35649</c:v>
                </c:pt>
                <c:pt idx="3139">
                  <c:v>35650</c:v>
                </c:pt>
                <c:pt idx="3140">
                  <c:v>35651</c:v>
                </c:pt>
                <c:pt idx="3141">
                  <c:v>35652</c:v>
                </c:pt>
                <c:pt idx="3142">
                  <c:v>35653</c:v>
                </c:pt>
                <c:pt idx="3143">
                  <c:v>35654</c:v>
                </c:pt>
                <c:pt idx="3144">
                  <c:v>35655</c:v>
                </c:pt>
                <c:pt idx="3145">
                  <c:v>35656</c:v>
                </c:pt>
                <c:pt idx="3146">
                  <c:v>35657</c:v>
                </c:pt>
                <c:pt idx="3147">
                  <c:v>35658</c:v>
                </c:pt>
                <c:pt idx="3148">
                  <c:v>35659</c:v>
                </c:pt>
                <c:pt idx="3149">
                  <c:v>35660</c:v>
                </c:pt>
                <c:pt idx="3150">
                  <c:v>35661</c:v>
                </c:pt>
                <c:pt idx="3151">
                  <c:v>35662</c:v>
                </c:pt>
                <c:pt idx="3152">
                  <c:v>35663</c:v>
                </c:pt>
                <c:pt idx="3153">
                  <c:v>35664</c:v>
                </c:pt>
                <c:pt idx="3154">
                  <c:v>35665</c:v>
                </c:pt>
                <c:pt idx="3155">
                  <c:v>35666</c:v>
                </c:pt>
                <c:pt idx="3156">
                  <c:v>35667</c:v>
                </c:pt>
                <c:pt idx="3157">
                  <c:v>35668</c:v>
                </c:pt>
                <c:pt idx="3158">
                  <c:v>35669</c:v>
                </c:pt>
                <c:pt idx="3159">
                  <c:v>35670</c:v>
                </c:pt>
                <c:pt idx="3160">
                  <c:v>35671</c:v>
                </c:pt>
                <c:pt idx="3161">
                  <c:v>35672</c:v>
                </c:pt>
                <c:pt idx="3162">
                  <c:v>35673</c:v>
                </c:pt>
                <c:pt idx="3163">
                  <c:v>35674</c:v>
                </c:pt>
                <c:pt idx="3164">
                  <c:v>35675</c:v>
                </c:pt>
                <c:pt idx="3165">
                  <c:v>35676</c:v>
                </c:pt>
                <c:pt idx="3166">
                  <c:v>35677</c:v>
                </c:pt>
                <c:pt idx="3167">
                  <c:v>35678</c:v>
                </c:pt>
                <c:pt idx="3168">
                  <c:v>35679</c:v>
                </c:pt>
                <c:pt idx="3169">
                  <c:v>35680</c:v>
                </c:pt>
                <c:pt idx="3170">
                  <c:v>35681</c:v>
                </c:pt>
                <c:pt idx="3171">
                  <c:v>35682</c:v>
                </c:pt>
                <c:pt idx="3172">
                  <c:v>35683</c:v>
                </c:pt>
                <c:pt idx="3173">
                  <c:v>35684</c:v>
                </c:pt>
                <c:pt idx="3174">
                  <c:v>35685</c:v>
                </c:pt>
                <c:pt idx="3175">
                  <c:v>35686</c:v>
                </c:pt>
                <c:pt idx="3176">
                  <c:v>35687</c:v>
                </c:pt>
                <c:pt idx="3177">
                  <c:v>35688</c:v>
                </c:pt>
                <c:pt idx="3178">
                  <c:v>35689</c:v>
                </c:pt>
                <c:pt idx="3179">
                  <c:v>35690</c:v>
                </c:pt>
                <c:pt idx="3180">
                  <c:v>35691</c:v>
                </c:pt>
                <c:pt idx="3181">
                  <c:v>35692</c:v>
                </c:pt>
                <c:pt idx="3182">
                  <c:v>35693</c:v>
                </c:pt>
                <c:pt idx="3183">
                  <c:v>35694</c:v>
                </c:pt>
                <c:pt idx="3184">
                  <c:v>35695</c:v>
                </c:pt>
                <c:pt idx="3185">
                  <c:v>35696</c:v>
                </c:pt>
                <c:pt idx="3186">
                  <c:v>35697</c:v>
                </c:pt>
                <c:pt idx="3187">
                  <c:v>35698</c:v>
                </c:pt>
                <c:pt idx="3188">
                  <c:v>35699</c:v>
                </c:pt>
                <c:pt idx="3189">
                  <c:v>35700</c:v>
                </c:pt>
                <c:pt idx="3190">
                  <c:v>35701</c:v>
                </c:pt>
                <c:pt idx="3191">
                  <c:v>35702</c:v>
                </c:pt>
                <c:pt idx="3192">
                  <c:v>35703</c:v>
                </c:pt>
                <c:pt idx="3193">
                  <c:v>35704</c:v>
                </c:pt>
                <c:pt idx="3194">
                  <c:v>35705</c:v>
                </c:pt>
                <c:pt idx="3195">
                  <c:v>35706</c:v>
                </c:pt>
                <c:pt idx="3196">
                  <c:v>35707</c:v>
                </c:pt>
                <c:pt idx="3197">
                  <c:v>35708</c:v>
                </c:pt>
                <c:pt idx="3198">
                  <c:v>35709</c:v>
                </c:pt>
                <c:pt idx="3199">
                  <c:v>35710</c:v>
                </c:pt>
                <c:pt idx="3200">
                  <c:v>35711</c:v>
                </c:pt>
                <c:pt idx="3201">
                  <c:v>35712</c:v>
                </c:pt>
                <c:pt idx="3202">
                  <c:v>35713</c:v>
                </c:pt>
                <c:pt idx="3203">
                  <c:v>35714</c:v>
                </c:pt>
                <c:pt idx="3204">
                  <c:v>35715</c:v>
                </c:pt>
                <c:pt idx="3205">
                  <c:v>35716</c:v>
                </c:pt>
                <c:pt idx="3206">
                  <c:v>35717</c:v>
                </c:pt>
                <c:pt idx="3207">
                  <c:v>35718</c:v>
                </c:pt>
                <c:pt idx="3208">
                  <c:v>35719</c:v>
                </c:pt>
                <c:pt idx="3209">
                  <c:v>35720</c:v>
                </c:pt>
                <c:pt idx="3210">
                  <c:v>35721</c:v>
                </c:pt>
                <c:pt idx="3211">
                  <c:v>35722</c:v>
                </c:pt>
                <c:pt idx="3212">
                  <c:v>35723</c:v>
                </c:pt>
                <c:pt idx="3213">
                  <c:v>35724</c:v>
                </c:pt>
                <c:pt idx="3214">
                  <c:v>35725</c:v>
                </c:pt>
                <c:pt idx="3215">
                  <c:v>35726</c:v>
                </c:pt>
                <c:pt idx="3216">
                  <c:v>35727</c:v>
                </c:pt>
                <c:pt idx="3217">
                  <c:v>35728</c:v>
                </c:pt>
                <c:pt idx="3218">
                  <c:v>35729</c:v>
                </c:pt>
                <c:pt idx="3219">
                  <c:v>35730</c:v>
                </c:pt>
                <c:pt idx="3220">
                  <c:v>35731</c:v>
                </c:pt>
                <c:pt idx="3221">
                  <c:v>35732</c:v>
                </c:pt>
                <c:pt idx="3222">
                  <c:v>35733</c:v>
                </c:pt>
                <c:pt idx="3223">
                  <c:v>35734</c:v>
                </c:pt>
                <c:pt idx="3224">
                  <c:v>35735</c:v>
                </c:pt>
                <c:pt idx="3225">
                  <c:v>35736</c:v>
                </c:pt>
                <c:pt idx="3226">
                  <c:v>35737</c:v>
                </c:pt>
                <c:pt idx="3227">
                  <c:v>35738</c:v>
                </c:pt>
                <c:pt idx="3228">
                  <c:v>35739</c:v>
                </c:pt>
                <c:pt idx="3229">
                  <c:v>35740</c:v>
                </c:pt>
                <c:pt idx="3230">
                  <c:v>35741</c:v>
                </c:pt>
                <c:pt idx="3231">
                  <c:v>35742</c:v>
                </c:pt>
                <c:pt idx="3232">
                  <c:v>35743</c:v>
                </c:pt>
                <c:pt idx="3233">
                  <c:v>35744</c:v>
                </c:pt>
                <c:pt idx="3234">
                  <c:v>35745</c:v>
                </c:pt>
                <c:pt idx="3235">
                  <c:v>35746</c:v>
                </c:pt>
                <c:pt idx="3236">
                  <c:v>35747</c:v>
                </c:pt>
                <c:pt idx="3237">
                  <c:v>35748</c:v>
                </c:pt>
                <c:pt idx="3238">
                  <c:v>35749</c:v>
                </c:pt>
                <c:pt idx="3239">
                  <c:v>35750</c:v>
                </c:pt>
                <c:pt idx="3240">
                  <c:v>35751</c:v>
                </c:pt>
                <c:pt idx="3241">
                  <c:v>35752</c:v>
                </c:pt>
                <c:pt idx="3242">
                  <c:v>35753</c:v>
                </c:pt>
                <c:pt idx="3243">
                  <c:v>35754</c:v>
                </c:pt>
                <c:pt idx="3244">
                  <c:v>35755</c:v>
                </c:pt>
                <c:pt idx="3245">
                  <c:v>35756</c:v>
                </c:pt>
                <c:pt idx="3246">
                  <c:v>35757</c:v>
                </c:pt>
                <c:pt idx="3247">
                  <c:v>35758</c:v>
                </c:pt>
                <c:pt idx="3248">
                  <c:v>35759</c:v>
                </c:pt>
                <c:pt idx="3249">
                  <c:v>35760</c:v>
                </c:pt>
                <c:pt idx="3250">
                  <c:v>35761</c:v>
                </c:pt>
                <c:pt idx="3251">
                  <c:v>35762</c:v>
                </c:pt>
                <c:pt idx="3252">
                  <c:v>35763</c:v>
                </c:pt>
                <c:pt idx="3253">
                  <c:v>35764</c:v>
                </c:pt>
                <c:pt idx="3254">
                  <c:v>35765</c:v>
                </c:pt>
                <c:pt idx="3255">
                  <c:v>35766</c:v>
                </c:pt>
                <c:pt idx="3256">
                  <c:v>35767</c:v>
                </c:pt>
                <c:pt idx="3257">
                  <c:v>35768</c:v>
                </c:pt>
                <c:pt idx="3258">
                  <c:v>35769</c:v>
                </c:pt>
                <c:pt idx="3259">
                  <c:v>35770</c:v>
                </c:pt>
                <c:pt idx="3260">
                  <c:v>35771</c:v>
                </c:pt>
                <c:pt idx="3261">
                  <c:v>35772</c:v>
                </c:pt>
                <c:pt idx="3262">
                  <c:v>35773</c:v>
                </c:pt>
                <c:pt idx="3263">
                  <c:v>35774</c:v>
                </c:pt>
                <c:pt idx="3264">
                  <c:v>35775</c:v>
                </c:pt>
                <c:pt idx="3265">
                  <c:v>35776</c:v>
                </c:pt>
                <c:pt idx="3266">
                  <c:v>35777</c:v>
                </c:pt>
                <c:pt idx="3267">
                  <c:v>35778</c:v>
                </c:pt>
                <c:pt idx="3268">
                  <c:v>35779</c:v>
                </c:pt>
                <c:pt idx="3269">
                  <c:v>35780</c:v>
                </c:pt>
                <c:pt idx="3270">
                  <c:v>35781</c:v>
                </c:pt>
                <c:pt idx="3271">
                  <c:v>35782</c:v>
                </c:pt>
                <c:pt idx="3272">
                  <c:v>35783</c:v>
                </c:pt>
                <c:pt idx="3273">
                  <c:v>35784</c:v>
                </c:pt>
                <c:pt idx="3274">
                  <c:v>35785</c:v>
                </c:pt>
                <c:pt idx="3275">
                  <c:v>35786</c:v>
                </c:pt>
                <c:pt idx="3276">
                  <c:v>35787</c:v>
                </c:pt>
                <c:pt idx="3277">
                  <c:v>35788</c:v>
                </c:pt>
                <c:pt idx="3278">
                  <c:v>35789</c:v>
                </c:pt>
                <c:pt idx="3279">
                  <c:v>35790</c:v>
                </c:pt>
                <c:pt idx="3280">
                  <c:v>35791</c:v>
                </c:pt>
                <c:pt idx="3281">
                  <c:v>35792</c:v>
                </c:pt>
                <c:pt idx="3282">
                  <c:v>35793</c:v>
                </c:pt>
                <c:pt idx="3283">
                  <c:v>35794</c:v>
                </c:pt>
                <c:pt idx="3284">
                  <c:v>35795</c:v>
                </c:pt>
                <c:pt idx="3285">
                  <c:v>35796</c:v>
                </c:pt>
                <c:pt idx="3286">
                  <c:v>35797</c:v>
                </c:pt>
                <c:pt idx="3287">
                  <c:v>35798</c:v>
                </c:pt>
                <c:pt idx="3288">
                  <c:v>35799</c:v>
                </c:pt>
                <c:pt idx="3289">
                  <c:v>35800</c:v>
                </c:pt>
                <c:pt idx="3290">
                  <c:v>35801</c:v>
                </c:pt>
                <c:pt idx="3291">
                  <c:v>35802</c:v>
                </c:pt>
                <c:pt idx="3292">
                  <c:v>35803</c:v>
                </c:pt>
                <c:pt idx="3293">
                  <c:v>35804</c:v>
                </c:pt>
                <c:pt idx="3294">
                  <c:v>35805</c:v>
                </c:pt>
                <c:pt idx="3295">
                  <c:v>35806</c:v>
                </c:pt>
                <c:pt idx="3296">
                  <c:v>35807</c:v>
                </c:pt>
                <c:pt idx="3297">
                  <c:v>35808</c:v>
                </c:pt>
                <c:pt idx="3298">
                  <c:v>35809</c:v>
                </c:pt>
                <c:pt idx="3299">
                  <c:v>35810</c:v>
                </c:pt>
                <c:pt idx="3300">
                  <c:v>35811</c:v>
                </c:pt>
                <c:pt idx="3301">
                  <c:v>35812</c:v>
                </c:pt>
                <c:pt idx="3302">
                  <c:v>35813</c:v>
                </c:pt>
                <c:pt idx="3303">
                  <c:v>35814</c:v>
                </c:pt>
                <c:pt idx="3304">
                  <c:v>35815</c:v>
                </c:pt>
                <c:pt idx="3305">
                  <c:v>35816</c:v>
                </c:pt>
                <c:pt idx="3306">
                  <c:v>35817</c:v>
                </c:pt>
                <c:pt idx="3307">
                  <c:v>35818</c:v>
                </c:pt>
                <c:pt idx="3308">
                  <c:v>35819</c:v>
                </c:pt>
                <c:pt idx="3309">
                  <c:v>35820</c:v>
                </c:pt>
                <c:pt idx="3310">
                  <c:v>35821</c:v>
                </c:pt>
                <c:pt idx="3311">
                  <c:v>35822</c:v>
                </c:pt>
                <c:pt idx="3312">
                  <c:v>35823</c:v>
                </c:pt>
                <c:pt idx="3313">
                  <c:v>35824</c:v>
                </c:pt>
                <c:pt idx="3314">
                  <c:v>35825</c:v>
                </c:pt>
                <c:pt idx="3315">
                  <c:v>35826</c:v>
                </c:pt>
                <c:pt idx="3316">
                  <c:v>35827</c:v>
                </c:pt>
                <c:pt idx="3317">
                  <c:v>35828</c:v>
                </c:pt>
                <c:pt idx="3318">
                  <c:v>35829</c:v>
                </c:pt>
                <c:pt idx="3319">
                  <c:v>35830</c:v>
                </c:pt>
                <c:pt idx="3320">
                  <c:v>35831</c:v>
                </c:pt>
                <c:pt idx="3321">
                  <c:v>35832</c:v>
                </c:pt>
                <c:pt idx="3322">
                  <c:v>35833</c:v>
                </c:pt>
                <c:pt idx="3323">
                  <c:v>35834</c:v>
                </c:pt>
                <c:pt idx="3324">
                  <c:v>35835</c:v>
                </c:pt>
                <c:pt idx="3325">
                  <c:v>35836</c:v>
                </c:pt>
                <c:pt idx="3326">
                  <c:v>35837</c:v>
                </c:pt>
                <c:pt idx="3327">
                  <c:v>35838</c:v>
                </c:pt>
                <c:pt idx="3328">
                  <c:v>35839</c:v>
                </c:pt>
                <c:pt idx="3329">
                  <c:v>35840</c:v>
                </c:pt>
                <c:pt idx="3330">
                  <c:v>35841</c:v>
                </c:pt>
                <c:pt idx="3331">
                  <c:v>35842</c:v>
                </c:pt>
                <c:pt idx="3332">
                  <c:v>35843</c:v>
                </c:pt>
                <c:pt idx="3333">
                  <c:v>35844</c:v>
                </c:pt>
                <c:pt idx="3334">
                  <c:v>35845</c:v>
                </c:pt>
                <c:pt idx="3335">
                  <c:v>35846</c:v>
                </c:pt>
                <c:pt idx="3336">
                  <c:v>35847</c:v>
                </c:pt>
                <c:pt idx="3337">
                  <c:v>35848</c:v>
                </c:pt>
                <c:pt idx="3338">
                  <c:v>35849</c:v>
                </c:pt>
                <c:pt idx="3339">
                  <c:v>35850</c:v>
                </c:pt>
                <c:pt idx="3340">
                  <c:v>35851</c:v>
                </c:pt>
                <c:pt idx="3341">
                  <c:v>35852</c:v>
                </c:pt>
                <c:pt idx="3342">
                  <c:v>35853</c:v>
                </c:pt>
                <c:pt idx="3343">
                  <c:v>35854</c:v>
                </c:pt>
                <c:pt idx="3344">
                  <c:v>35855</c:v>
                </c:pt>
                <c:pt idx="3345">
                  <c:v>35856</c:v>
                </c:pt>
                <c:pt idx="3346">
                  <c:v>35857</c:v>
                </c:pt>
                <c:pt idx="3347">
                  <c:v>35858</c:v>
                </c:pt>
                <c:pt idx="3348">
                  <c:v>35859</c:v>
                </c:pt>
                <c:pt idx="3349">
                  <c:v>35860</c:v>
                </c:pt>
                <c:pt idx="3350">
                  <c:v>35861</c:v>
                </c:pt>
                <c:pt idx="3351">
                  <c:v>35862</c:v>
                </c:pt>
                <c:pt idx="3352">
                  <c:v>35863</c:v>
                </c:pt>
                <c:pt idx="3353">
                  <c:v>35864</c:v>
                </c:pt>
                <c:pt idx="3354">
                  <c:v>35865</c:v>
                </c:pt>
                <c:pt idx="3355">
                  <c:v>35866</c:v>
                </c:pt>
                <c:pt idx="3356">
                  <c:v>35867</c:v>
                </c:pt>
                <c:pt idx="3357">
                  <c:v>35868</c:v>
                </c:pt>
                <c:pt idx="3358">
                  <c:v>35869</c:v>
                </c:pt>
                <c:pt idx="3359">
                  <c:v>35870</c:v>
                </c:pt>
                <c:pt idx="3360">
                  <c:v>35871</c:v>
                </c:pt>
                <c:pt idx="3361">
                  <c:v>35872</c:v>
                </c:pt>
                <c:pt idx="3362">
                  <c:v>35873</c:v>
                </c:pt>
                <c:pt idx="3363">
                  <c:v>35874</c:v>
                </c:pt>
                <c:pt idx="3364">
                  <c:v>35875</c:v>
                </c:pt>
                <c:pt idx="3365">
                  <c:v>35876</c:v>
                </c:pt>
                <c:pt idx="3366">
                  <c:v>35877</c:v>
                </c:pt>
                <c:pt idx="3367">
                  <c:v>35878</c:v>
                </c:pt>
                <c:pt idx="3368">
                  <c:v>35879</c:v>
                </c:pt>
                <c:pt idx="3369">
                  <c:v>35880</c:v>
                </c:pt>
                <c:pt idx="3370">
                  <c:v>35881</c:v>
                </c:pt>
                <c:pt idx="3371">
                  <c:v>35882</c:v>
                </c:pt>
                <c:pt idx="3372">
                  <c:v>35883</c:v>
                </c:pt>
                <c:pt idx="3373">
                  <c:v>35884</c:v>
                </c:pt>
                <c:pt idx="3374">
                  <c:v>35885</c:v>
                </c:pt>
                <c:pt idx="3375">
                  <c:v>35886</c:v>
                </c:pt>
                <c:pt idx="3376">
                  <c:v>35887</c:v>
                </c:pt>
                <c:pt idx="3377">
                  <c:v>35888</c:v>
                </c:pt>
                <c:pt idx="3378">
                  <c:v>35889</c:v>
                </c:pt>
                <c:pt idx="3379">
                  <c:v>35890</c:v>
                </c:pt>
                <c:pt idx="3380">
                  <c:v>35891</c:v>
                </c:pt>
                <c:pt idx="3381">
                  <c:v>35892</c:v>
                </c:pt>
                <c:pt idx="3382">
                  <c:v>35893</c:v>
                </c:pt>
                <c:pt idx="3383">
                  <c:v>35894</c:v>
                </c:pt>
                <c:pt idx="3384">
                  <c:v>35895</c:v>
                </c:pt>
                <c:pt idx="3385">
                  <c:v>35896</c:v>
                </c:pt>
                <c:pt idx="3386">
                  <c:v>35897</c:v>
                </c:pt>
                <c:pt idx="3387">
                  <c:v>35898</c:v>
                </c:pt>
                <c:pt idx="3388">
                  <c:v>35899</c:v>
                </c:pt>
                <c:pt idx="3389">
                  <c:v>35900</c:v>
                </c:pt>
                <c:pt idx="3390">
                  <c:v>35901</c:v>
                </c:pt>
                <c:pt idx="3391">
                  <c:v>35902</c:v>
                </c:pt>
                <c:pt idx="3392">
                  <c:v>35903</c:v>
                </c:pt>
                <c:pt idx="3393">
                  <c:v>35904</c:v>
                </c:pt>
                <c:pt idx="3394">
                  <c:v>35905</c:v>
                </c:pt>
                <c:pt idx="3395">
                  <c:v>35906</c:v>
                </c:pt>
                <c:pt idx="3396">
                  <c:v>35907</c:v>
                </c:pt>
                <c:pt idx="3397">
                  <c:v>35908</c:v>
                </c:pt>
                <c:pt idx="3398">
                  <c:v>35909</c:v>
                </c:pt>
                <c:pt idx="3399">
                  <c:v>35910</c:v>
                </c:pt>
                <c:pt idx="3400">
                  <c:v>35911</c:v>
                </c:pt>
                <c:pt idx="3401">
                  <c:v>35912</c:v>
                </c:pt>
                <c:pt idx="3402">
                  <c:v>35913</c:v>
                </c:pt>
                <c:pt idx="3403">
                  <c:v>35914</c:v>
                </c:pt>
                <c:pt idx="3404">
                  <c:v>35915</c:v>
                </c:pt>
                <c:pt idx="3405">
                  <c:v>35916</c:v>
                </c:pt>
                <c:pt idx="3406">
                  <c:v>35917</c:v>
                </c:pt>
                <c:pt idx="3407">
                  <c:v>35918</c:v>
                </c:pt>
                <c:pt idx="3408">
                  <c:v>35919</c:v>
                </c:pt>
                <c:pt idx="3409">
                  <c:v>35920</c:v>
                </c:pt>
                <c:pt idx="3410">
                  <c:v>35921</c:v>
                </c:pt>
                <c:pt idx="3411">
                  <c:v>35922</c:v>
                </c:pt>
                <c:pt idx="3412">
                  <c:v>35923</c:v>
                </c:pt>
                <c:pt idx="3413">
                  <c:v>35924</c:v>
                </c:pt>
                <c:pt idx="3414">
                  <c:v>35925</c:v>
                </c:pt>
                <c:pt idx="3415">
                  <c:v>35926</c:v>
                </c:pt>
                <c:pt idx="3416">
                  <c:v>35927</c:v>
                </c:pt>
                <c:pt idx="3417">
                  <c:v>35928</c:v>
                </c:pt>
                <c:pt idx="3418">
                  <c:v>35929</c:v>
                </c:pt>
                <c:pt idx="3419">
                  <c:v>35930</c:v>
                </c:pt>
                <c:pt idx="3420">
                  <c:v>35931</c:v>
                </c:pt>
                <c:pt idx="3421">
                  <c:v>35932</c:v>
                </c:pt>
                <c:pt idx="3422">
                  <c:v>35933</c:v>
                </c:pt>
                <c:pt idx="3423">
                  <c:v>35934</c:v>
                </c:pt>
                <c:pt idx="3424">
                  <c:v>35935</c:v>
                </c:pt>
                <c:pt idx="3425">
                  <c:v>35936</c:v>
                </c:pt>
                <c:pt idx="3426">
                  <c:v>35937</c:v>
                </c:pt>
                <c:pt idx="3427">
                  <c:v>35938</c:v>
                </c:pt>
                <c:pt idx="3428">
                  <c:v>35939</c:v>
                </c:pt>
                <c:pt idx="3429">
                  <c:v>35940</c:v>
                </c:pt>
                <c:pt idx="3430">
                  <c:v>35941</c:v>
                </c:pt>
                <c:pt idx="3431">
                  <c:v>35942</c:v>
                </c:pt>
                <c:pt idx="3432">
                  <c:v>35943</c:v>
                </c:pt>
                <c:pt idx="3433">
                  <c:v>35944</c:v>
                </c:pt>
                <c:pt idx="3434">
                  <c:v>35945</c:v>
                </c:pt>
                <c:pt idx="3435">
                  <c:v>35946</c:v>
                </c:pt>
                <c:pt idx="3436">
                  <c:v>35947</c:v>
                </c:pt>
                <c:pt idx="3437">
                  <c:v>35948</c:v>
                </c:pt>
                <c:pt idx="3438">
                  <c:v>35949</c:v>
                </c:pt>
                <c:pt idx="3439">
                  <c:v>35950</c:v>
                </c:pt>
                <c:pt idx="3440">
                  <c:v>35951</c:v>
                </c:pt>
                <c:pt idx="3441">
                  <c:v>35952</c:v>
                </c:pt>
                <c:pt idx="3442">
                  <c:v>35953</c:v>
                </c:pt>
                <c:pt idx="3443">
                  <c:v>35954</c:v>
                </c:pt>
                <c:pt idx="3444">
                  <c:v>35955</c:v>
                </c:pt>
                <c:pt idx="3445">
                  <c:v>35956</c:v>
                </c:pt>
                <c:pt idx="3446">
                  <c:v>35957</c:v>
                </c:pt>
                <c:pt idx="3447">
                  <c:v>35958</c:v>
                </c:pt>
                <c:pt idx="3448">
                  <c:v>35959</c:v>
                </c:pt>
                <c:pt idx="3449">
                  <c:v>35960</c:v>
                </c:pt>
                <c:pt idx="3450">
                  <c:v>35961</c:v>
                </c:pt>
                <c:pt idx="3451">
                  <c:v>35962</c:v>
                </c:pt>
                <c:pt idx="3452">
                  <c:v>35963</c:v>
                </c:pt>
                <c:pt idx="3453">
                  <c:v>35964</c:v>
                </c:pt>
                <c:pt idx="3454">
                  <c:v>35965</c:v>
                </c:pt>
                <c:pt idx="3455">
                  <c:v>35966</c:v>
                </c:pt>
                <c:pt idx="3456">
                  <c:v>35967</c:v>
                </c:pt>
                <c:pt idx="3457">
                  <c:v>35968</c:v>
                </c:pt>
                <c:pt idx="3458">
                  <c:v>35969</c:v>
                </c:pt>
                <c:pt idx="3459">
                  <c:v>35970</c:v>
                </c:pt>
                <c:pt idx="3460">
                  <c:v>35971</c:v>
                </c:pt>
                <c:pt idx="3461">
                  <c:v>35972</c:v>
                </c:pt>
                <c:pt idx="3462">
                  <c:v>35973</c:v>
                </c:pt>
                <c:pt idx="3463">
                  <c:v>35974</c:v>
                </c:pt>
                <c:pt idx="3464">
                  <c:v>35975</c:v>
                </c:pt>
                <c:pt idx="3465">
                  <c:v>35976</c:v>
                </c:pt>
                <c:pt idx="3466">
                  <c:v>35977</c:v>
                </c:pt>
                <c:pt idx="3467">
                  <c:v>35978</c:v>
                </c:pt>
                <c:pt idx="3468">
                  <c:v>35979</c:v>
                </c:pt>
                <c:pt idx="3469">
                  <c:v>35980</c:v>
                </c:pt>
                <c:pt idx="3470">
                  <c:v>35981</c:v>
                </c:pt>
                <c:pt idx="3471">
                  <c:v>35982</c:v>
                </c:pt>
                <c:pt idx="3472">
                  <c:v>35983</c:v>
                </c:pt>
                <c:pt idx="3473">
                  <c:v>35984</c:v>
                </c:pt>
                <c:pt idx="3474">
                  <c:v>35985</c:v>
                </c:pt>
                <c:pt idx="3475">
                  <c:v>35986</c:v>
                </c:pt>
                <c:pt idx="3476">
                  <c:v>35987</c:v>
                </c:pt>
                <c:pt idx="3477">
                  <c:v>35988</c:v>
                </c:pt>
                <c:pt idx="3478">
                  <c:v>35989</c:v>
                </c:pt>
                <c:pt idx="3479">
                  <c:v>35990</c:v>
                </c:pt>
                <c:pt idx="3480">
                  <c:v>35991</c:v>
                </c:pt>
                <c:pt idx="3481">
                  <c:v>35992</c:v>
                </c:pt>
                <c:pt idx="3482">
                  <c:v>35993</c:v>
                </c:pt>
                <c:pt idx="3483">
                  <c:v>35994</c:v>
                </c:pt>
                <c:pt idx="3484">
                  <c:v>35995</c:v>
                </c:pt>
                <c:pt idx="3485">
                  <c:v>35996</c:v>
                </c:pt>
                <c:pt idx="3486">
                  <c:v>35997</c:v>
                </c:pt>
                <c:pt idx="3487">
                  <c:v>35998</c:v>
                </c:pt>
                <c:pt idx="3488">
                  <c:v>35999</c:v>
                </c:pt>
                <c:pt idx="3489">
                  <c:v>36000</c:v>
                </c:pt>
                <c:pt idx="3490">
                  <c:v>36001</c:v>
                </c:pt>
                <c:pt idx="3491">
                  <c:v>36002</c:v>
                </c:pt>
                <c:pt idx="3492">
                  <c:v>36003</c:v>
                </c:pt>
                <c:pt idx="3493">
                  <c:v>36004</c:v>
                </c:pt>
                <c:pt idx="3494">
                  <c:v>36005</c:v>
                </c:pt>
                <c:pt idx="3495">
                  <c:v>36006</c:v>
                </c:pt>
                <c:pt idx="3496">
                  <c:v>36007</c:v>
                </c:pt>
                <c:pt idx="3497">
                  <c:v>36008</c:v>
                </c:pt>
                <c:pt idx="3498">
                  <c:v>36009</c:v>
                </c:pt>
                <c:pt idx="3499">
                  <c:v>36010</c:v>
                </c:pt>
                <c:pt idx="3500">
                  <c:v>36011</c:v>
                </c:pt>
                <c:pt idx="3501">
                  <c:v>36012</c:v>
                </c:pt>
                <c:pt idx="3502">
                  <c:v>36013</c:v>
                </c:pt>
                <c:pt idx="3503">
                  <c:v>36014</c:v>
                </c:pt>
                <c:pt idx="3504">
                  <c:v>36015</c:v>
                </c:pt>
                <c:pt idx="3505">
                  <c:v>36016</c:v>
                </c:pt>
                <c:pt idx="3506">
                  <c:v>36017</c:v>
                </c:pt>
                <c:pt idx="3507">
                  <c:v>36018</c:v>
                </c:pt>
                <c:pt idx="3508">
                  <c:v>36019</c:v>
                </c:pt>
                <c:pt idx="3509">
                  <c:v>36020</c:v>
                </c:pt>
                <c:pt idx="3510">
                  <c:v>36021</c:v>
                </c:pt>
                <c:pt idx="3511">
                  <c:v>36022</c:v>
                </c:pt>
                <c:pt idx="3512">
                  <c:v>36023</c:v>
                </c:pt>
                <c:pt idx="3513">
                  <c:v>36024</c:v>
                </c:pt>
                <c:pt idx="3514">
                  <c:v>36025</c:v>
                </c:pt>
                <c:pt idx="3515">
                  <c:v>36026</c:v>
                </c:pt>
                <c:pt idx="3516">
                  <c:v>36027</c:v>
                </c:pt>
                <c:pt idx="3517">
                  <c:v>36028</c:v>
                </c:pt>
                <c:pt idx="3518">
                  <c:v>36029</c:v>
                </c:pt>
                <c:pt idx="3519">
                  <c:v>36030</c:v>
                </c:pt>
                <c:pt idx="3520">
                  <c:v>36031</c:v>
                </c:pt>
                <c:pt idx="3521">
                  <c:v>36032</c:v>
                </c:pt>
                <c:pt idx="3522">
                  <c:v>36033</c:v>
                </c:pt>
                <c:pt idx="3523">
                  <c:v>36034</c:v>
                </c:pt>
                <c:pt idx="3524">
                  <c:v>36035</c:v>
                </c:pt>
                <c:pt idx="3525">
                  <c:v>36036</c:v>
                </c:pt>
                <c:pt idx="3526">
                  <c:v>36037</c:v>
                </c:pt>
                <c:pt idx="3527">
                  <c:v>36038</c:v>
                </c:pt>
                <c:pt idx="3528">
                  <c:v>36039</c:v>
                </c:pt>
                <c:pt idx="3529">
                  <c:v>36040</c:v>
                </c:pt>
                <c:pt idx="3530">
                  <c:v>36041</c:v>
                </c:pt>
                <c:pt idx="3531">
                  <c:v>36042</c:v>
                </c:pt>
                <c:pt idx="3532">
                  <c:v>36043</c:v>
                </c:pt>
                <c:pt idx="3533">
                  <c:v>36044</c:v>
                </c:pt>
                <c:pt idx="3534">
                  <c:v>36045</c:v>
                </c:pt>
                <c:pt idx="3535">
                  <c:v>36046</c:v>
                </c:pt>
                <c:pt idx="3536">
                  <c:v>36047</c:v>
                </c:pt>
                <c:pt idx="3537">
                  <c:v>36048</c:v>
                </c:pt>
                <c:pt idx="3538">
                  <c:v>36049</c:v>
                </c:pt>
                <c:pt idx="3539">
                  <c:v>36050</c:v>
                </c:pt>
                <c:pt idx="3540">
                  <c:v>36051</c:v>
                </c:pt>
                <c:pt idx="3541">
                  <c:v>36052</c:v>
                </c:pt>
                <c:pt idx="3542">
                  <c:v>36053</c:v>
                </c:pt>
                <c:pt idx="3543">
                  <c:v>36054</c:v>
                </c:pt>
                <c:pt idx="3544">
                  <c:v>36055</c:v>
                </c:pt>
                <c:pt idx="3545">
                  <c:v>36056</c:v>
                </c:pt>
                <c:pt idx="3546">
                  <c:v>36057</c:v>
                </c:pt>
                <c:pt idx="3547">
                  <c:v>36058</c:v>
                </c:pt>
                <c:pt idx="3548">
                  <c:v>36059</c:v>
                </c:pt>
                <c:pt idx="3549">
                  <c:v>36060</c:v>
                </c:pt>
                <c:pt idx="3550">
                  <c:v>36061</c:v>
                </c:pt>
                <c:pt idx="3551">
                  <c:v>36062</c:v>
                </c:pt>
                <c:pt idx="3552">
                  <c:v>36063</c:v>
                </c:pt>
                <c:pt idx="3553">
                  <c:v>36064</c:v>
                </c:pt>
                <c:pt idx="3554">
                  <c:v>36065</c:v>
                </c:pt>
                <c:pt idx="3555">
                  <c:v>36066</c:v>
                </c:pt>
                <c:pt idx="3556">
                  <c:v>36067</c:v>
                </c:pt>
                <c:pt idx="3557">
                  <c:v>36068</c:v>
                </c:pt>
                <c:pt idx="3558">
                  <c:v>36069</c:v>
                </c:pt>
                <c:pt idx="3559">
                  <c:v>36070</c:v>
                </c:pt>
                <c:pt idx="3560">
                  <c:v>36071</c:v>
                </c:pt>
                <c:pt idx="3561">
                  <c:v>36072</c:v>
                </c:pt>
                <c:pt idx="3562">
                  <c:v>36073</c:v>
                </c:pt>
                <c:pt idx="3563">
                  <c:v>36074</c:v>
                </c:pt>
                <c:pt idx="3564">
                  <c:v>36075</c:v>
                </c:pt>
                <c:pt idx="3565">
                  <c:v>36076</c:v>
                </c:pt>
                <c:pt idx="3566">
                  <c:v>36077</c:v>
                </c:pt>
                <c:pt idx="3567">
                  <c:v>36078</c:v>
                </c:pt>
                <c:pt idx="3568">
                  <c:v>36079</c:v>
                </c:pt>
                <c:pt idx="3569">
                  <c:v>36080</c:v>
                </c:pt>
                <c:pt idx="3570">
                  <c:v>36081</c:v>
                </c:pt>
                <c:pt idx="3571">
                  <c:v>36082</c:v>
                </c:pt>
                <c:pt idx="3572">
                  <c:v>36083</c:v>
                </c:pt>
                <c:pt idx="3573">
                  <c:v>36084</c:v>
                </c:pt>
                <c:pt idx="3574">
                  <c:v>36085</c:v>
                </c:pt>
                <c:pt idx="3575">
                  <c:v>36086</c:v>
                </c:pt>
                <c:pt idx="3576">
                  <c:v>36087</c:v>
                </c:pt>
                <c:pt idx="3577">
                  <c:v>36088</c:v>
                </c:pt>
                <c:pt idx="3578">
                  <c:v>36089</c:v>
                </c:pt>
                <c:pt idx="3579">
                  <c:v>36090</c:v>
                </c:pt>
                <c:pt idx="3580">
                  <c:v>36091</c:v>
                </c:pt>
                <c:pt idx="3581">
                  <c:v>36092</c:v>
                </c:pt>
                <c:pt idx="3582">
                  <c:v>36093</c:v>
                </c:pt>
                <c:pt idx="3583">
                  <c:v>36094</c:v>
                </c:pt>
                <c:pt idx="3584">
                  <c:v>36095</c:v>
                </c:pt>
                <c:pt idx="3585">
                  <c:v>36096</c:v>
                </c:pt>
                <c:pt idx="3586">
                  <c:v>36097</c:v>
                </c:pt>
                <c:pt idx="3587">
                  <c:v>36098</c:v>
                </c:pt>
                <c:pt idx="3588">
                  <c:v>36099</c:v>
                </c:pt>
                <c:pt idx="3589">
                  <c:v>36100</c:v>
                </c:pt>
                <c:pt idx="3590">
                  <c:v>36101</c:v>
                </c:pt>
                <c:pt idx="3591">
                  <c:v>36102</c:v>
                </c:pt>
                <c:pt idx="3592">
                  <c:v>36103</c:v>
                </c:pt>
                <c:pt idx="3593">
                  <c:v>36104</c:v>
                </c:pt>
                <c:pt idx="3594">
                  <c:v>36105</c:v>
                </c:pt>
                <c:pt idx="3595">
                  <c:v>36106</c:v>
                </c:pt>
                <c:pt idx="3596">
                  <c:v>36107</c:v>
                </c:pt>
                <c:pt idx="3597">
                  <c:v>36108</c:v>
                </c:pt>
                <c:pt idx="3598">
                  <c:v>36109</c:v>
                </c:pt>
                <c:pt idx="3599">
                  <c:v>36110</c:v>
                </c:pt>
                <c:pt idx="3600">
                  <c:v>36111</c:v>
                </c:pt>
                <c:pt idx="3601">
                  <c:v>36112</c:v>
                </c:pt>
                <c:pt idx="3602">
                  <c:v>36113</c:v>
                </c:pt>
                <c:pt idx="3603">
                  <c:v>36114</c:v>
                </c:pt>
                <c:pt idx="3604">
                  <c:v>36115</c:v>
                </c:pt>
                <c:pt idx="3605">
                  <c:v>36116</c:v>
                </c:pt>
                <c:pt idx="3606">
                  <c:v>36117</c:v>
                </c:pt>
                <c:pt idx="3607">
                  <c:v>36118</c:v>
                </c:pt>
                <c:pt idx="3608">
                  <c:v>36119</c:v>
                </c:pt>
                <c:pt idx="3609">
                  <c:v>36120</c:v>
                </c:pt>
                <c:pt idx="3610">
                  <c:v>36121</c:v>
                </c:pt>
                <c:pt idx="3611">
                  <c:v>36122</c:v>
                </c:pt>
                <c:pt idx="3612">
                  <c:v>36123</c:v>
                </c:pt>
                <c:pt idx="3613">
                  <c:v>36124</c:v>
                </c:pt>
                <c:pt idx="3614">
                  <c:v>36125</c:v>
                </c:pt>
                <c:pt idx="3615">
                  <c:v>36126</c:v>
                </c:pt>
                <c:pt idx="3616">
                  <c:v>36127</c:v>
                </c:pt>
                <c:pt idx="3617">
                  <c:v>36128</c:v>
                </c:pt>
                <c:pt idx="3618">
                  <c:v>36129</c:v>
                </c:pt>
                <c:pt idx="3619">
                  <c:v>36130</c:v>
                </c:pt>
                <c:pt idx="3620">
                  <c:v>36131</c:v>
                </c:pt>
                <c:pt idx="3621">
                  <c:v>36132</c:v>
                </c:pt>
                <c:pt idx="3622">
                  <c:v>36133</c:v>
                </c:pt>
                <c:pt idx="3623">
                  <c:v>36134</c:v>
                </c:pt>
                <c:pt idx="3624">
                  <c:v>36135</c:v>
                </c:pt>
                <c:pt idx="3625">
                  <c:v>36136</c:v>
                </c:pt>
                <c:pt idx="3626">
                  <c:v>36137</c:v>
                </c:pt>
                <c:pt idx="3627">
                  <c:v>36138</c:v>
                </c:pt>
                <c:pt idx="3628">
                  <c:v>36139</c:v>
                </c:pt>
                <c:pt idx="3629">
                  <c:v>36140</c:v>
                </c:pt>
                <c:pt idx="3630">
                  <c:v>36141</c:v>
                </c:pt>
                <c:pt idx="3631">
                  <c:v>36142</c:v>
                </c:pt>
                <c:pt idx="3632">
                  <c:v>36143</c:v>
                </c:pt>
                <c:pt idx="3633">
                  <c:v>36144</c:v>
                </c:pt>
                <c:pt idx="3634">
                  <c:v>36145</c:v>
                </c:pt>
                <c:pt idx="3635">
                  <c:v>36146</c:v>
                </c:pt>
                <c:pt idx="3636">
                  <c:v>36147</c:v>
                </c:pt>
                <c:pt idx="3637">
                  <c:v>36148</c:v>
                </c:pt>
                <c:pt idx="3638">
                  <c:v>36149</c:v>
                </c:pt>
                <c:pt idx="3639">
                  <c:v>36150</c:v>
                </c:pt>
                <c:pt idx="3640">
                  <c:v>36151</c:v>
                </c:pt>
                <c:pt idx="3641">
                  <c:v>36152</c:v>
                </c:pt>
                <c:pt idx="3642">
                  <c:v>36153</c:v>
                </c:pt>
                <c:pt idx="3643">
                  <c:v>36154</c:v>
                </c:pt>
                <c:pt idx="3644">
                  <c:v>36155</c:v>
                </c:pt>
                <c:pt idx="3645">
                  <c:v>36156</c:v>
                </c:pt>
                <c:pt idx="3646">
                  <c:v>36157</c:v>
                </c:pt>
                <c:pt idx="3647">
                  <c:v>36158</c:v>
                </c:pt>
                <c:pt idx="3648">
                  <c:v>36159</c:v>
                </c:pt>
                <c:pt idx="3649">
                  <c:v>36160</c:v>
                </c:pt>
                <c:pt idx="3650">
                  <c:v>36161</c:v>
                </c:pt>
                <c:pt idx="3651">
                  <c:v>36162</c:v>
                </c:pt>
                <c:pt idx="3652">
                  <c:v>36163</c:v>
                </c:pt>
                <c:pt idx="3653">
                  <c:v>36164</c:v>
                </c:pt>
                <c:pt idx="3654">
                  <c:v>36165</c:v>
                </c:pt>
                <c:pt idx="3655">
                  <c:v>36166</c:v>
                </c:pt>
                <c:pt idx="3656">
                  <c:v>36167</c:v>
                </c:pt>
                <c:pt idx="3657">
                  <c:v>36168</c:v>
                </c:pt>
                <c:pt idx="3658">
                  <c:v>36169</c:v>
                </c:pt>
                <c:pt idx="3659">
                  <c:v>36170</c:v>
                </c:pt>
                <c:pt idx="3660">
                  <c:v>36171</c:v>
                </c:pt>
                <c:pt idx="3661">
                  <c:v>36172</c:v>
                </c:pt>
                <c:pt idx="3662">
                  <c:v>36173</c:v>
                </c:pt>
                <c:pt idx="3663">
                  <c:v>36174</c:v>
                </c:pt>
                <c:pt idx="3664">
                  <c:v>36175</c:v>
                </c:pt>
                <c:pt idx="3665">
                  <c:v>36176</c:v>
                </c:pt>
                <c:pt idx="3666">
                  <c:v>36177</c:v>
                </c:pt>
                <c:pt idx="3667">
                  <c:v>36178</c:v>
                </c:pt>
                <c:pt idx="3668">
                  <c:v>36179</c:v>
                </c:pt>
                <c:pt idx="3669">
                  <c:v>36180</c:v>
                </c:pt>
                <c:pt idx="3670">
                  <c:v>36181</c:v>
                </c:pt>
                <c:pt idx="3671">
                  <c:v>36182</c:v>
                </c:pt>
                <c:pt idx="3672">
                  <c:v>36183</c:v>
                </c:pt>
                <c:pt idx="3673">
                  <c:v>36184</c:v>
                </c:pt>
                <c:pt idx="3674">
                  <c:v>36185</c:v>
                </c:pt>
                <c:pt idx="3675">
                  <c:v>36186</c:v>
                </c:pt>
                <c:pt idx="3676">
                  <c:v>36187</c:v>
                </c:pt>
                <c:pt idx="3677">
                  <c:v>36188</c:v>
                </c:pt>
                <c:pt idx="3678">
                  <c:v>36189</c:v>
                </c:pt>
                <c:pt idx="3679">
                  <c:v>36190</c:v>
                </c:pt>
                <c:pt idx="3680">
                  <c:v>36191</c:v>
                </c:pt>
                <c:pt idx="3681">
                  <c:v>36192</c:v>
                </c:pt>
                <c:pt idx="3682">
                  <c:v>36193</c:v>
                </c:pt>
                <c:pt idx="3683">
                  <c:v>36194</c:v>
                </c:pt>
                <c:pt idx="3684">
                  <c:v>36195</c:v>
                </c:pt>
                <c:pt idx="3685">
                  <c:v>36196</c:v>
                </c:pt>
                <c:pt idx="3686">
                  <c:v>36197</c:v>
                </c:pt>
                <c:pt idx="3687">
                  <c:v>36198</c:v>
                </c:pt>
                <c:pt idx="3688">
                  <c:v>36199</c:v>
                </c:pt>
                <c:pt idx="3689">
                  <c:v>36200</c:v>
                </c:pt>
                <c:pt idx="3690">
                  <c:v>36201</c:v>
                </c:pt>
                <c:pt idx="3691">
                  <c:v>36202</c:v>
                </c:pt>
                <c:pt idx="3692">
                  <c:v>36203</c:v>
                </c:pt>
                <c:pt idx="3693">
                  <c:v>36204</c:v>
                </c:pt>
                <c:pt idx="3694">
                  <c:v>36205</c:v>
                </c:pt>
                <c:pt idx="3695">
                  <c:v>36206</c:v>
                </c:pt>
                <c:pt idx="3696">
                  <c:v>36207</c:v>
                </c:pt>
                <c:pt idx="3697">
                  <c:v>36208</c:v>
                </c:pt>
                <c:pt idx="3698">
                  <c:v>36209</c:v>
                </c:pt>
                <c:pt idx="3699">
                  <c:v>36210</c:v>
                </c:pt>
                <c:pt idx="3700">
                  <c:v>36211</c:v>
                </c:pt>
                <c:pt idx="3701">
                  <c:v>36212</c:v>
                </c:pt>
                <c:pt idx="3702">
                  <c:v>36213</c:v>
                </c:pt>
                <c:pt idx="3703">
                  <c:v>36214</c:v>
                </c:pt>
                <c:pt idx="3704">
                  <c:v>36215</c:v>
                </c:pt>
                <c:pt idx="3705">
                  <c:v>36216</c:v>
                </c:pt>
                <c:pt idx="3706">
                  <c:v>36217</c:v>
                </c:pt>
                <c:pt idx="3707">
                  <c:v>36218</c:v>
                </c:pt>
                <c:pt idx="3708">
                  <c:v>36219</c:v>
                </c:pt>
                <c:pt idx="3709">
                  <c:v>36220</c:v>
                </c:pt>
                <c:pt idx="3710">
                  <c:v>36221</c:v>
                </c:pt>
                <c:pt idx="3711">
                  <c:v>36222</c:v>
                </c:pt>
                <c:pt idx="3712">
                  <c:v>36223</c:v>
                </c:pt>
                <c:pt idx="3713">
                  <c:v>36224</c:v>
                </c:pt>
                <c:pt idx="3714">
                  <c:v>36225</c:v>
                </c:pt>
                <c:pt idx="3715">
                  <c:v>36226</c:v>
                </c:pt>
                <c:pt idx="3716">
                  <c:v>36227</c:v>
                </c:pt>
                <c:pt idx="3717">
                  <c:v>36228</c:v>
                </c:pt>
                <c:pt idx="3718">
                  <c:v>36229</c:v>
                </c:pt>
                <c:pt idx="3719">
                  <c:v>36230</c:v>
                </c:pt>
                <c:pt idx="3720">
                  <c:v>36231</c:v>
                </c:pt>
                <c:pt idx="3721">
                  <c:v>36232</c:v>
                </c:pt>
                <c:pt idx="3722">
                  <c:v>36233</c:v>
                </c:pt>
                <c:pt idx="3723">
                  <c:v>36234</c:v>
                </c:pt>
                <c:pt idx="3724">
                  <c:v>36235</c:v>
                </c:pt>
                <c:pt idx="3725">
                  <c:v>36236</c:v>
                </c:pt>
                <c:pt idx="3726">
                  <c:v>36237</c:v>
                </c:pt>
                <c:pt idx="3727">
                  <c:v>36238</c:v>
                </c:pt>
                <c:pt idx="3728">
                  <c:v>36239</c:v>
                </c:pt>
                <c:pt idx="3729">
                  <c:v>36240</c:v>
                </c:pt>
                <c:pt idx="3730">
                  <c:v>36241</c:v>
                </c:pt>
                <c:pt idx="3731">
                  <c:v>36242</c:v>
                </c:pt>
                <c:pt idx="3732">
                  <c:v>36243</c:v>
                </c:pt>
                <c:pt idx="3733">
                  <c:v>36244</c:v>
                </c:pt>
                <c:pt idx="3734">
                  <c:v>36245</c:v>
                </c:pt>
                <c:pt idx="3735">
                  <c:v>36246</c:v>
                </c:pt>
                <c:pt idx="3736">
                  <c:v>36247</c:v>
                </c:pt>
                <c:pt idx="3737">
                  <c:v>36248</c:v>
                </c:pt>
                <c:pt idx="3738">
                  <c:v>36249</c:v>
                </c:pt>
                <c:pt idx="3739">
                  <c:v>36250</c:v>
                </c:pt>
                <c:pt idx="3740">
                  <c:v>36251</c:v>
                </c:pt>
                <c:pt idx="3741">
                  <c:v>36252</c:v>
                </c:pt>
                <c:pt idx="3742">
                  <c:v>36253</c:v>
                </c:pt>
                <c:pt idx="3743">
                  <c:v>36254</c:v>
                </c:pt>
                <c:pt idx="3744">
                  <c:v>36255</c:v>
                </c:pt>
                <c:pt idx="3745">
                  <c:v>36256</c:v>
                </c:pt>
                <c:pt idx="3746">
                  <c:v>36257</c:v>
                </c:pt>
                <c:pt idx="3747">
                  <c:v>36258</c:v>
                </c:pt>
                <c:pt idx="3748">
                  <c:v>36259</c:v>
                </c:pt>
                <c:pt idx="3749">
                  <c:v>36260</c:v>
                </c:pt>
                <c:pt idx="3750">
                  <c:v>36261</c:v>
                </c:pt>
                <c:pt idx="3751">
                  <c:v>36262</c:v>
                </c:pt>
                <c:pt idx="3752">
                  <c:v>36263</c:v>
                </c:pt>
                <c:pt idx="3753">
                  <c:v>36264</c:v>
                </c:pt>
                <c:pt idx="3754">
                  <c:v>36265</c:v>
                </c:pt>
                <c:pt idx="3755">
                  <c:v>36266</c:v>
                </c:pt>
                <c:pt idx="3756">
                  <c:v>36267</c:v>
                </c:pt>
                <c:pt idx="3757">
                  <c:v>36268</c:v>
                </c:pt>
                <c:pt idx="3758">
                  <c:v>36269</c:v>
                </c:pt>
                <c:pt idx="3759">
                  <c:v>36270</c:v>
                </c:pt>
                <c:pt idx="3760">
                  <c:v>36271</c:v>
                </c:pt>
                <c:pt idx="3761">
                  <c:v>36272</c:v>
                </c:pt>
                <c:pt idx="3762">
                  <c:v>36273</c:v>
                </c:pt>
                <c:pt idx="3763">
                  <c:v>36274</c:v>
                </c:pt>
                <c:pt idx="3764">
                  <c:v>36275</c:v>
                </c:pt>
                <c:pt idx="3765">
                  <c:v>36276</c:v>
                </c:pt>
                <c:pt idx="3766">
                  <c:v>36277</c:v>
                </c:pt>
                <c:pt idx="3767">
                  <c:v>36278</c:v>
                </c:pt>
                <c:pt idx="3768">
                  <c:v>36279</c:v>
                </c:pt>
                <c:pt idx="3769">
                  <c:v>36280</c:v>
                </c:pt>
                <c:pt idx="3770">
                  <c:v>36281</c:v>
                </c:pt>
                <c:pt idx="3771">
                  <c:v>36282</c:v>
                </c:pt>
                <c:pt idx="3772">
                  <c:v>36283</c:v>
                </c:pt>
                <c:pt idx="3773">
                  <c:v>36284</c:v>
                </c:pt>
                <c:pt idx="3774">
                  <c:v>36285</c:v>
                </c:pt>
                <c:pt idx="3775">
                  <c:v>36286</c:v>
                </c:pt>
                <c:pt idx="3776">
                  <c:v>36287</c:v>
                </c:pt>
                <c:pt idx="3777">
                  <c:v>36288</c:v>
                </c:pt>
                <c:pt idx="3778">
                  <c:v>36289</c:v>
                </c:pt>
                <c:pt idx="3779">
                  <c:v>36290</c:v>
                </c:pt>
                <c:pt idx="3780">
                  <c:v>36291</c:v>
                </c:pt>
                <c:pt idx="3781">
                  <c:v>36292</c:v>
                </c:pt>
                <c:pt idx="3782">
                  <c:v>36293</c:v>
                </c:pt>
                <c:pt idx="3783">
                  <c:v>36294</c:v>
                </c:pt>
                <c:pt idx="3784">
                  <c:v>36295</c:v>
                </c:pt>
                <c:pt idx="3785">
                  <c:v>36296</c:v>
                </c:pt>
                <c:pt idx="3786">
                  <c:v>36297</c:v>
                </c:pt>
                <c:pt idx="3787">
                  <c:v>36298</c:v>
                </c:pt>
                <c:pt idx="3788">
                  <c:v>36299</c:v>
                </c:pt>
                <c:pt idx="3789">
                  <c:v>36300</c:v>
                </c:pt>
                <c:pt idx="3790">
                  <c:v>36301</c:v>
                </c:pt>
                <c:pt idx="3791">
                  <c:v>36302</c:v>
                </c:pt>
                <c:pt idx="3792">
                  <c:v>36303</c:v>
                </c:pt>
                <c:pt idx="3793">
                  <c:v>36304</c:v>
                </c:pt>
                <c:pt idx="3794">
                  <c:v>36305</c:v>
                </c:pt>
                <c:pt idx="3795">
                  <c:v>36306</c:v>
                </c:pt>
                <c:pt idx="3796">
                  <c:v>36307</c:v>
                </c:pt>
                <c:pt idx="3797">
                  <c:v>36308</c:v>
                </c:pt>
                <c:pt idx="3798">
                  <c:v>36309</c:v>
                </c:pt>
                <c:pt idx="3799">
                  <c:v>36310</c:v>
                </c:pt>
                <c:pt idx="3800">
                  <c:v>36311</c:v>
                </c:pt>
                <c:pt idx="3801">
                  <c:v>36312</c:v>
                </c:pt>
                <c:pt idx="3802">
                  <c:v>36313</c:v>
                </c:pt>
                <c:pt idx="3803">
                  <c:v>36314</c:v>
                </c:pt>
                <c:pt idx="3804">
                  <c:v>36315</c:v>
                </c:pt>
                <c:pt idx="3805">
                  <c:v>36316</c:v>
                </c:pt>
                <c:pt idx="3806">
                  <c:v>36317</c:v>
                </c:pt>
                <c:pt idx="3807">
                  <c:v>36318</c:v>
                </c:pt>
                <c:pt idx="3808">
                  <c:v>36319</c:v>
                </c:pt>
                <c:pt idx="3809">
                  <c:v>36320</c:v>
                </c:pt>
                <c:pt idx="3810">
                  <c:v>36321</c:v>
                </c:pt>
                <c:pt idx="3811">
                  <c:v>36322</c:v>
                </c:pt>
                <c:pt idx="3812">
                  <c:v>36323</c:v>
                </c:pt>
                <c:pt idx="3813">
                  <c:v>36324</c:v>
                </c:pt>
                <c:pt idx="3814">
                  <c:v>36325</c:v>
                </c:pt>
                <c:pt idx="3815">
                  <c:v>36326</c:v>
                </c:pt>
                <c:pt idx="3816">
                  <c:v>36327</c:v>
                </c:pt>
                <c:pt idx="3817">
                  <c:v>36328</c:v>
                </c:pt>
                <c:pt idx="3818">
                  <c:v>36329</c:v>
                </c:pt>
                <c:pt idx="3819">
                  <c:v>36330</c:v>
                </c:pt>
                <c:pt idx="3820">
                  <c:v>36331</c:v>
                </c:pt>
                <c:pt idx="3821">
                  <c:v>36332</c:v>
                </c:pt>
                <c:pt idx="3822">
                  <c:v>36333</c:v>
                </c:pt>
                <c:pt idx="3823">
                  <c:v>36334</c:v>
                </c:pt>
                <c:pt idx="3824">
                  <c:v>36335</c:v>
                </c:pt>
                <c:pt idx="3825">
                  <c:v>36336</c:v>
                </c:pt>
                <c:pt idx="3826">
                  <c:v>36337</c:v>
                </c:pt>
                <c:pt idx="3827">
                  <c:v>36338</c:v>
                </c:pt>
                <c:pt idx="3828">
                  <c:v>36339</c:v>
                </c:pt>
                <c:pt idx="3829">
                  <c:v>36340</c:v>
                </c:pt>
                <c:pt idx="3830">
                  <c:v>36341</c:v>
                </c:pt>
                <c:pt idx="3831">
                  <c:v>36342</c:v>
                </c:pt>
                <c:pt idx="3832">
                  <c:v>36343</c:v>
                </c:pt>
                <c:pt idx="3833">
                  <c:v>36344</c:v>
                </c:pt>
                <c:pt idx="3834">
                  <c:v>36345</c:v>
                </c:pt>
                <c:pt idx="3835">
                  <c:v>36346</c:v>
                </c:pt>
                <c:pt idx="3836">
                  <c:v>36347</c:v>
                </c:pt>
                <c:pt idx="3837">
                  <c:v>36348</c:v>
                </c:pt>
                <c:pt idx="3838">
                  <c:v>36349</c:v>
                </c:pt>
                <c:pt idx="3839">
                  <c:v>36350</c:v>
                </c:pt>
                <c:pt idx="3840">
                  <c:v>36351</c:v>
                </c:pt>
                <c:pt idx="3841">
                  <c:v>36352</c:v>
                </c:pt>
                <c:pt idx="3842">
                  <c:v>36353</c:v>
                </c:pt>
                <c:pt idx="3843">
                  <c:v>36354</c:v>
                </c:pt>
                <c:pt idx="3844">
                  <c:v>36355</c:v>
                </c:pt>
                <c:pt idx="3845">
                  <c:v>36356</c:v>
                </c:pt>
                <c:pt idx="3846">
                  <c:v>36357</c:v>
                </c:pt>
                <c:pt idx="3847">
                  <c:v>36358</c:v>
                </c:pt>
                <c:pt idx="3848">
                  <c:v>36359</c:v>
                </c:pt>
                <c:pt idx="3849">
                  <c:v>36360</c:v>
                </c:pt>
                <c:pt idx="3850">
                  <c:v>36361</c:v>
                </c:pt>
                <c:pt idx="3851">
                  <c:v>36362</c:v>
                </c:pt>
                <c:pt idx="3852">
                  <c:v>36363</c:v>
                </c:pt>
                <c:pt idx="3853">
                  <c:v>36364</c:v>
                </c:pt>
                <c:pt idx="3854">
                  <c:v>36365</c:v>
                </c:pt>
                <c:pt idx="3855">
                  <c:v>36366</c:v>
                </c:pt>
                <c:pt idx="3856">
                  <c:v>36367</c:v>
                </c:pt>
                <c:pt idx="3857">
                  <c:v>36368</c:v>
                </c:pt>
                <c:pt idx="3858">
                  <c:v>36369</c:v>
                </c:pt>
                <c:pt idx="3859">
                  <c:v>36370</c:v>
                </c:pt>
                <c:pt idx="3860">
                  <c:v>36371</c:v>
                </c:pt>
                <c:pt idx="3861">
                  <c:v>36372</c:v>
                </c:pt>
                <c:pt idx="3862">
                  <c:v>36373</c:v>
                </c:pt>
                <c:pt idx="3863">
                  <c:v>36374</c:v>
                </c:pt>
                <c:pt idx="3864">
                  <c:v>36375</c:v>
                </c:pt>
                <c:pt idx="3865">
                  <c:v>36376</c:v>
                </c:pt>
                <c:pt idx="3866">
                  <c:v>36377</c:v>
                </c:pt>
                <c:pt idx="3867">
                  <c:v>36378</c:v>
                </c:pt>
                <c:pt idx="3868">
                  <c:v>36379</c:v>
                </c:pt>
                <c:pt idx="3869">
                  <c:v>36380</c:v>
                </c:pt>
                <c:pt idx="3870">
                  <c:v>36381</c:v>
                </c:pt>
                <c:pt idx="3871">
                  <c:v>36382</c:v>
                </c:pt>
                <c:pt idx="3872">
                  <c:v>36383</c:v>
                </c:pt>
                <c:pt idx="3873">
                  <c:v>36384</c:v>
                </c:pt>
                <c:pt idx="3874">
                  <c:v>36385</c:v>
                </c:pt>
                <c:pt idx="3875">
                  <c:v>36386</c:v>
                </c:pt>
                <c:pt idx="3876">
                  <c:v>36387</c:v>
                </c:pt>
                <c:pt idx="3877">
                  <c:v>36388</c:v>
                </c:pt>
                <c:pt idx="3878">
                  <c:v>36389</c:v>
                </c:pt>
                <c:pt idx="3879">
                  <c:v>36390</c:v>
                </c:pt>
                <c:pt idx="3880">
                  <c:v>36391</c:v>
                </c:pt>
                <c:pt idx="3881">
                  <c:v>36392</c:v>
                </c:pt>
                <c:pt idx="3882">
                  <c:v>36393</c:v>
                </c:pt>
                <c:pt idx="3883">
                  <c:v>36394</c:v>
                </c:pt>
                <c:pt idx="3884">
                  <c:v>36395</c:v>
                </c:pt>
                <c:pt idx="3885">
                  <c:v>36396</c:v>
                </c:pt>
                <c:pt idx="3886">
                  <c:v>36397</c:v>
                </c:pt>
                <c:pt idx="3887">
                  <c:v>36398</c:v>
                </c:pt>
                <c:pt idx="3888">
                  <c:v>36399</c:v>
                </c:pt>
                <c:pt idx="3889">
                  <c:v>36400</c:v>
                </c:pt>
                <c:pt idx="3890">
                  <c:v>36401</c:v>
                </c:pt>
                <c:pt idx="3891">
                  <c:v>36402</c:v>
                </c:pt>
                <c:pt idx="3892">
                  <c:v>36403</c:v>
                </c:pt>
                <c:pt idx="3893">
                  <c:v>36404</c:v>
                </c:pt>
                <c:pt idx="3894">
                  <c:v>36405</c:v>
                </c:pt>
                <c:pt idx="3895">
                  <c:v>36406</c:v>
                </c:pt>
                <c:pt idx="3896">
                  <c:v>36407</c:v>
                </c:pt>
                <c:pt idx="3897">
                  <c:v>36408</c:v>
                </c:pt>
                <c:pt idx="3898">
                  <c:v>36409</c:v>
                </c:pt>
                <c:pt idx="3899">
                  <c:v>36410</c:v>
                </c:pt>
                <c:pt idx="3900">
                  <c:v>36411</c:v>
                </c:pt>
                <c:pt idx="3901">
                  <c:v>36412</c:v>
                </c:pt>
                <c:pt idx="3902">
                  <c:v>36413</c:v>
                </c:pt>
                <c:pt idx="3903">
                  <c:v>36414</c:v>
                </c:pt>
                <c:pt idx="3904">
                  <c:v>36415</c:v>
                </c:pt>
                <c:pt idx="3905">
                  <c:v>36416</c:v>
                </c:pt>
                <c:pt idx="3906">
                  <c:v>36417</c:v>
                </c:pt>
                <c:pt idx="3907">
                  <c:v>36418</c:v>
                </c:pt>
                <c:pt idx="3908">
                  <c:v>36419</c:v>
                </c:pt>
                <c:pt idx="3909">
                  <c:v>36420</c:v>
                </c:pt>
                <c:pt idx="3910">
                  <c:v>36421</c:v>
                </c:pt>
                <c:pt idx="3911">
                  <c:v>36422</c:v>
                </c:pt>
                <c:pt idx="3912">
                  <c:v>36423</c:v>
                </c:pt>
                <c:pt idx="3913">
                  <c:v>36424</c:v>
                </c:pt>
                <c:pt idx="3914">
                  <c:v>36425</c:v>
                </c:pt>
                <c:pt idx="3915">
                  <c:v>36426</c:v>
                </c:pt>
                <c:pt idx="3916">
                  <c:v>36427</c:v>
                </c:pt>
                <c:pt idx="3917">
                  <c:v>36428</c:v>
                </c:pt>
                <c:pt idx="3918">
                  <c:v>36429</c:v>
                </c:pt>
                <c:pt idx="3919">
                  <c:v>36430</c:v>
                </c:pt>
                <c:pt idx="3920">
                  <c:v>36431</c:v>
                </c:pt>
                <c:pt idx="3921">
                  <c:v>36432</c:v>
                </c:pt>
                <c:pt idx="3922">
                  <c:v>36433</c:v>
                </c:pt>
                <c:pt idx="3923">
                  <c:v>36434</c:v>
                </c:pt>
                <c:pt idx="3924">
                  <c:v>36435</c:v>
                </c:pt>
                <c:pt idx="3925">
                  <c:v>36436</c:v>
                </c:pt>
                <c:pt idx="3926">
                  <c:v>36437</c:v>
                </c:pt>
                <c:pt idx="3927">
                  <c:v>36438</c:v>
                </c:pt>
                <c:pt idx="3928">
                  <c:v>36439</c:v>
                </c:pt>
                <c:pt idx="3929">
                  <c:v>36440</c:v>
                </c:pt>
                <c:pt idx="3930">
                  <c:v>36441</c:v>
                </c:pt>
                <c:pt idx="3931">
                  <c:v>36442</c:v>
                </c:pt>
                <c:pt idx="3932">
                  <c:v>36443</c:v>
                </c:pt>
                <c:pt idx="3933">
                  <c:v>36444</c:v>
                </c:pt>
                <c:pt idx="3934">
                  <c:v>36445</c:v>
                </c:pt>
                <c:pt idx="3935">
                  <c:v>36446</c:v>
                </c:pt>
                <c:pt idx="3936">
                  <c:v>36447</c:v>
                </c:pt>
                <c:pt idx="3937">
                  <c:v>36448</c:v>
                </c:pt>
                <c:pt idx="3938">
                  <c:v>36449</c:v>
                </c:pt>
                <c:pt idx="3939">
                  <c:v>36450</c:v>
                </c:pt>
                <c:pt idx="3940">
                  <c:v>36451</c:v>
                </c:pt>
                <c:pt idx="3941">
                  <c:v>36452</c:v>
                </c:pt>
                <c:pt idx="3942">
                  <c:v>36453</c:v>
                </c:pt>
                <c:pt idx="3943">
                  <c:v>36454</c:v>
                </c:pt>
                <c:pt idx="3944">
                  <c:v>36455</c:v>
                </c:pt>
                <c:pt idx="3945">
                  <c:v>36456</c:v>
                </c:pt>
                <c:pt idx="3946">
                  <c:v>36457</c:v>
                </c:pt>
                <c:pt idx="3947">
                  <c:v>36458</c:v>
                </c:pt>
                <c:pt idx="3948">
                  <c:v>36459</c:v>
                </c:pt>
                <c:pt idx="3949">
                  <c:v>36460</c:v>
                </c:pt>
                <c:pt idx="3950">
                  <c:v>36461</c:v>
                </c:pt>
                <c:pt idx="3951">
                  <c:v>36462</c:v>
                </c:pt>
                <c:pt idx="3952">
                  <c:v>36463</c:v>
                </c:pt>
                <c:pt idx="3953">
                  <c:v>36464</c:v>
                </c:pt>
                <c:pt idx="3954">
                  <c:v>36465</c:v>
                </c:pt>
                <c:pt idx="3955">
                  <c:v>36466</c:v>
                </c:pt>
                <c:pt idx="3956">
                  <c:v>36467</c:v>
                </c:pt>
                <c:pt idx="3957">
                  <c:v>36468</c:v>
                </c:pt>
                <c:pt idx="3958">
                  <c:v>36469</c:v>
                </c:pt>
                <c:pt idx="3959">
                  <c:v>36470</c:v>
                </c:pt>
                <c:pt idx="3960">
                  <c:v>36471</c:v>
                </c:pt>
                <c:pt idx="3961">
                  <c:v>36472</c:v>
                </c:pt>
                <c:pt idx="3962">
                  <c:v>36473</c:v>
                </c:pt>
                <c:pt idx="3963">
                  <c:v>36474</c:v>
                </c:pt>
                <c:pt idx="3964">
                  <c:v>36475</c:v>
                </c:pt>
                <c:pt idx="3965">
                  <c:v>36476</c:v>
                </c:pt>
                <c:pt idx="3966">
                  <c:v>36477</c:v>
                </c:pt>
                <c:pt idx="3967">
                  <c:v>36478</c:v>
                </c:pt>
                <c:pt idx="3968">
                  <c:v>36479</c:v>
                </c:pt>
                <c:pt idx="3969">
                  <c:v>36480</c:v>
                </c:pt>
                <c:pt idx="3970">
                  <c:v>36481</c:v>
                </c:pt>
                <c:pt idx="3971">
                  <c:v>36482</c:v>
                </c:pt>
                <c:pt idx="3972">
                  <c:v>36483</c:v>
                </c:pt>
                <c:pt idx="3973">
                  <c:v>36484</c:v>
                </c:pt>
                <c:pt idx="3974">
                  <c:v>36485</c:v>
                </c:pt>
                <c:pt idx="3975">
                  <c:v>36486</c:v>
                </c:pt>
                <c:pt idx="3976">
                  <c:v>36487</c:v>
                </c:pt>
                <c:pt idx="3977">
                  <c:v>36488</c:v>
                </c:pt>
                <c:pt idx="3978">
                  <c:v>36489</c:v>
                </c:pt>
                <c:pt idx="3979">
                  <c:v>36490</c:v>
                </c:pt>
                <c:pt idx="3980">
                  <c:v>36491</c:v>
                </c:pt>
                <c:pt idx="3981">
                  <c:v>36492</c:v>
                </c:pt>
                <c:pt idx="3982">
                  <c:v>36493</c:v>
                </c:pt>
                <c:pt idx="3983">
                  <c:v>36494</c:v>
                </c:pt>
                <c:pt idx="3984">
                  <c:v>36495</c:v>
                </c:pt>
                <c:pt idx="3985">
                  <c:v>36496</c:v>
                </c:pt>
                <c:pt idx="3986">
                  <c:v>36497</c:v>
                </c:pt>
                <c:pt idx="3987">
                  <c:v>36498</c:v>
                </c:pt>
                <c:pt idx="3988">
                  <c:v>36499</c:v>
                </c:pt>
                <c:pt idx="3989">
                  <c:v>36500</c:v>
                </c:pt>
                <c:pt idx="3990">
                  <c:v>36501</c:v>
                </c:pt>
                <c:pt idx="3991">
                  <c:v>36502</c:v>
                </c:pt>
                <c:pt idx="3992">
                  <c:v>36503</c:v>
                </c:pt>
                <c:pt idx="3993">
                  <c:v>36504</c:v>
                </c:pt>
                <c:pt idx="3994">
                  <c:v>36505</c:v>
                </c:pt>
                <c:pt idx="3995">
                  <c:v>36506</c:v>
                </c:pt>
                <c:pt idx="3996">
                  <c:v>36507</c:v>
                </c:pt>
                <c:pt idx="3997">
                  <c:v>36508</c:v>
                </c:pt>
                <c:pt idx="3998">
                  <c:v>36509</c:v>
                </c:pt>
                <c:pt idx="3999">
                  <c:v>36510</c:v>
                </c:pt>
                <c:pt idx="4000">
                  <c:v>36511</c:v>
                </c:pt>
                <c:pt idx="4001">
                  <c:v>36512</c:v>
                </c:pt>
                <c:pt idx="4002">
                  <c:v>36513</c:v>
                </c:pt>
                <c:pt idx="4003">
                  <c:v>36514</c:v>
                </c:pt>
                <c:pt idx="4004">
                  <c:v>36515</c:v>
                </c:pt>
                <c:pt idx="4005">
                  <c:v>36516</c:v>
                </c:pt>
                <c:pt idx="4006">
                  <c:v>36517</c:v>
                </c:pt>
                <c:pt idx="4007">
                  <c:v>36518</c:v>
                </c:pt>
                <c:pt idx="4008">
                  <c:v>36519</c:v>
                </c:pt>
                <c:pt idx="4009">
                  <c:v>36520</c:v>
                </c:pt>
                <c:pt idx="4010">
                  <c:v>36521</c:v>
                </c:pt>
                <c:pt idx="4011">
                  <c:v>36522</c:v>
                </c:pt>
                <c:pt idx="4012">
                  <c:v>36523</c:v>
                </c:pt>
                <c:pt idx="4013">
                  <c:v>36524</c:v>
                </c:pt>
                <c:pt idx="4014">
                  <c:v>36525</c:v>
                </c:pt>
                <c:pt idx="4015">
                  <c:v>36526</c:v>
                </c:pt>
                <c:pt idx="4016">
                  <c:v>36527</c:v>
                </c:pt>
                <c:pt idx="4017">
                  <c:v>36528</c:v>
                </c:pt>
                <c:pt idx="4018">
                  <c:v>36529</c:v>
                </c:pt>
                <c:pt idx="4019">
                  <c:v>36530</c:v>
                </c:pt>
                <c:pt idx="4020">
                  <c:v>36531</c:v>
                </c:pt>
                <c:pt idx="4021">
                  <c:v>36532</c:v>
                </c:pt>
                <c:pt idx="4022">
                  <c:v>36533</c:v>
                </c:pt>
                <c:pt idx="4023">
                  <c:v>36534</c:v>
                </c:pt>
                <c:pt idx="4024">
                  <c:v>36535</c:v>
                </c:pt>
                <c:pt idx="4025">
                  <c:v>36536</c:v>
                </c:pt>
                <c:pt idx="4026">
                  <c:v>36537</c:v>
                </c:pt>
                <c:pt idx="4027">
                  <c:v>36538</c:v>
                </c:pt>
                <c:pt idx="4028">
                  <c:v>36539</c:v>
                </c:pt>
                <c:pt idx="4029">
                  <c:v>36540</c:v>
                </c:pt>
                <c:pt idx="4030">
                  <c:v>36541</c:v>
                </c:pt>
                <c:pt idx="4031">
                  <c:v>36542</c:v>
                </c:pt>
                <c:pt idx="4032">
                  <c:v>36543</c:v>
                </c:pt>
                <c:pt idx="4033">
                  <c:v>36544</c:v>
                </c:pt>
                <c:pt idx="4034">
                  <c:v>36545</c:v>
                </c:pt>
                <c:pt idx="4035">
                  <c:v>36546</c:v>
                </c:pt>
                <c:pt idx="4036">
                  <c:v>36547</c:v>
                </c:pt>
                <c:pt idx="4037">
                  <c:v>36548</c:v>
                </c:pt>
                <c:pt idx="4038">
                  <c:v>36549</c:v>
                </c:pt>
                <c:pt idx="4039">
                  <c:v>36550</c:v>
                </c:pt>
                <c:pt idx="4040">
                  <c:v>36551</c:v>
                </c:pt>
                <c:pt idx="4041">
                  <c:v>36552</c:v>
                </c:pt>
                <c:pt idx="4042">
                  <c:v>36553</c:v>
                </c:pt>
                <c:pt idx="4043">
                  <c:v>36554</c:v>
                </c:pt>
                <c:pt idx="4044">
                  <c:v>36555</c:v>
                </c:pt>
                <c:pt idx="4045">
                  <c:v>36556</c:v>
                </c:pt>
                <c:pt idx="4046">
                  <c:v>36557</c:v>
                </c:pt>
                <c:pt idx="4047">
                  <c:v>36558</c:v>
                </c:pt>
                <c:pt idx="4048">
                  <c:v>36559</c:v>
                </c:pt>
                <c:pt idx="4049">
                  <c:v>36560</c:v>
                </c:pt>
                <c:pt idx="4050">
                  <c:v>36561</c:v>
                </c:pt>
                <c:pt idx="4051">
                  <c:v>36562</c:v>
                </c:pt>
                <c:pt idx="4052">
                  <c:v>36563</c:v>
                </c:pt>
                <c:pt idx="4053">
                  <c:v>36564</c:v>
                </c:pt>
                <c:pt idx="4054">
                  <c:v>36565</c:v>
                </c:pt>
                <c:pt idx="4055">
                  <c:v>36566</c:v>
                </c:pt>
                <c:pt idx="4056">
                  <c:v>36567</c:v>
                </c:pt>
                <c:pt idx="4057">
                  <c:v>36568</c:v>
                </c:pt>
                <c:pt idx="4058">
                  <c:v>36569</c:v>
                </c:pt>
                <c:pt idx="4059">
                  <c:v>36570</c:v>
                </c:pt>
                <c:pt idx="4060">
                  <c:v>36571</c:v>
                </c:pt>
                <c:pt idx="4061">
                  <c:v>36572</c:v>
                </c:pt>
                <c:pt idx="4062">
                  <c:v>36573</c:v>
                </c:pt>
                <c:pt idx="4063">
                  <c:v>36574</c:v>
                </c:pt>
                <c:pt idx="4064">
                  <c:v>36575</c:v>
                </c:pt>
                <c:pt idx="4065">
                  <c:v>36576</c:v>
                </c:pt>
                <c:pt idx="4066">
                  <c:v>36577</c:v>
                </c:pt>
                <c:pt idx="4067">
                  <c:v>36578</c:v>
                </c:pt>
                <c:pt idx="4068">
                  <c:v>36579</c:v>
                </c:pt>
                <c:pt idx="4069">
                  <c:v>36580</c:v>
                </c:pt>
                <c:pt idx="4070">
                  <c:v>36581</c:v>
                </c:pt>
                <c:pt idx="4071">
                  <c:v>36582</c:v>
                </c:pt>
                <c:pt idx="4072">
                  <c:v>36583</c:v>
                </c:pt>
                <c:pt idx="4073">
                  <c:v>36584</c:v>
                </c:pt>
                <c:pt idx="4074">
                  <c:v>36585</c:v>
                </c:pt>
                <c:pt idx="4075">
                  <c:v>36586</c:v>
                </c:pt>
                <c:pt idx="4076">
                  <c:v>36587</c:v>
                </c:pt>
                <c:pt idx="4077">
                  <c:v>36588</c:v>
                </c:pt>
                <c:pt idx="4078">
                  <c:v>36589</c:v>
                </c:pt>
                <c:pt idx="4079">
                  <c:v>36590</c:v>
                </c:pt>
                <c:pt idx="4080">
                  <c:v>36591</c:v>
                </c:pt>
                <c:pt idx="4081">
                  <c:v>36592</c:v>
                </c:pt>
                <c:pt idx="4082">
                  <c:v>36593</c:v>
                </c:pt>
                <c:pt idx="4083">
                  <c:v>36594</c:v>
                </c:pt>
                <c:pt idx="4084">
                  <c:v>36595</c:v>
                </c:pt>
                <c:pt idx="4085">
                  <c:v>36596</c:v>
                </c:pt>
                <c:pt idx="4086">
                  <c:v>36597</c:v>
                </c:pt>
                <c:pt idx="4087">
                  <c:v>36598</c:v>
                </c:pt>
                <c:pt idx="4088">
                  <c:v>36599</c:v>
                </c:pt>
                <c:pt idx="4089">
                  <c:v>36600</c:v>
                </c:pt>
                <c:pt idx="4090">
                  <c:v>36601</c:v>
                </c:pt>
                <c:pt idx="4091">
                  <c:v>36602</c:v>
                </c:pt>
                <c:pt idx="4092">
                  <c:v>36603</c:v>
                </c:pt>
                <c:pt idx="4093">
                  <c:v>36604</c:v>
                </c:pt>
                <c:pt idx="4094">
                  <c:v>36605</c:v>
                </c:pt>
                <c:pt idx="4095">
                  <c:v>36606</c:v>
                </c:pt>
                <c:pt idx="4096">
                  <c:v>36607</c:v>
                </c:pt>
                <c:pt idx="4097">
                  <c:v>36608</c:v>
                </c:pt>
                <c:pt idx="4098">
                  <c:v>36609</c:v>
                </c:pt>
                <c:pt idx="4099">
                  <c:v>36610</c:v>
                </c:pt>
                <c:pt idx="4100">
                  <c:v>36611</c:v>
                </c:pt>
                <c:pt idx="4101">
                  <c:v>36612</c:v>
                </c:pt>
                <c:pt idx="4102">
                  <c:v>36613</c:v>
                </c:pt>
                <c:pt idx="4103">
                  <c:v>36614</c:v>
                </c:pt>
                <c:pt idx="4104">
                  <c:v>36615</c:v>
                </c:pt>
                <c:pt idx="4105">
                  <c:v>36616</c:v>
                </c:pt>
                <c:pt idx="4106">
                  <c:v>36617</c:v>
                </c:pt>
                <c:pt idx="4107">
                  <c:v>36618</c:v>
                </c:pt>
                <c:pt idx="4108">
                  <c:v>36619</c:v>
                </c:pt>
                <c:pt idx="4109">
                  <c:v>36620</c:v>
                </c:pt>
                <c:pt idx="4110">
                  <c:v>36621</c:v>
                </c:pt>
                <c:pt idx="4111">
                  <c:v>36622</c:v>
                </c:pt>
                <c:pt idx="4112">
                  <c:v>36623</c:v>
                </c:pt>
                <c:pt idx="4113">
                  <c:v>36624</c:v>
                </c:pt>
                <c:pt idx="4114">
                  <c:v>36625</c:v>
                </c:pt>
                <c:pt idx="4115">
                  <c:v>36626</c:v>
                </c:pt>
                <c:pt idx="4116">
                  <c:v>36627</c:v>
                </c:pt>
                <c:pt idx="4117">
                  <c:v>36628</c:v>
                </c:pt>
                <c:pt idx="4118">
                  <c:v>36629</c:v>
                </c:pt>
                <c:pt idx="4119">
                  <c:v>36630</c:v>
                </c:pt>
                <c:pt idx="4120">
                  <c:v>36631</c:v>
                </c:pt>
                <c:pt idx="4121">
                  <c:v>36632</c:v>
                </c:pt>
                <c:pt idx="4122">
                  <c:v>36633</c:v>
                </c:pt>
                <c:pt idx="4123">
                  <c:v>36634</c:v>
                </c:pt>
                <c:pt idx="4124">
                  <c:v>36635</c:v>
                </c:pt>
                <c:pt idx="4125">
                  <c:v>36636</c:v>
                </c:pt>
                <c:pt idx="4126">
                  <c:v>36637</c:v>
                </c:pt>
                <c:pt idx="4127">
                  <c:v>36638</c:v>
                </c:pt>
                <c:pt idx="4128">
                  <c:v>36639</c:v>
                </c:pt>
                <c:pt idx="4129">
                  <c:v>36640</c:v>
                </c:pt>
                <c:pt idx="4130">
                  <c:v>36641</c:v>
                </c:pt>
                <c:pt idx="4131">
                  <c:v>36642</c:v>
                </c:pt>
                <c:pt idx="4132">
                  <c:v>36643</c:v>
                </c:pt>
                <c:pt idx="4133">
                  <c:v>36644</c:v>
                </c:pt>
                <c:pt idx="4134">
                  <c:v>36645</c:v>
                </c:pt>
                <c:pt idx="4135">
                  <c:v>36646</c:v>
                </c:pt>
                <c:pt idx="4136">
                  <c:v>36647</c:v>
                </c:pt>
                <c:pt idx="4137">
                  <c:v>36648</c:v>
                </c:pt>
                <c:pt idx="4138">
                  <c:v>36649</c:v>
                </c:pt>
                <c:pt idx="4139">
                  <c:v>36650</c:v>
                </c:pt>
                <c:pt idx="4140">
                  <c:v>36651</c:v>
                </c:pt>
                <c:pt idx="4141">
                  <c:v>36652</c:v>
                </c:pt>
                <c:pt idx="4142">
                  <c:v>36653</c:v>
                </c:pt>
                <c:pt idx="4143">
                  <c:v>36654</c:v>
                </c:pt>
                <c:pt idx="4144">
                  <c:v>36655</c:v>
                </c:pt>
                <c:pt idx="4145">
                  <c:v>36656</c:v>
                </c:pt>
                <c:pt idx="4146">
                  <c:v>36657</c:v>
                </c:pt>
                <c:pt idx="4147">
                  <c:v>36658</c:v>
                </c:pt>
                <c:pt idx="4148">
                  <c:v>36659</c:v>
                </c:pt>
                <c:pt idx="4149">
                  <c:v>36660</c:v>
                </c:pt>
                <c:pt idx="4150">
                  <c:v>36661</c:v>
                </c:pt>
                <c:pt idx="4151">
                  <c:v>36662</c:v>
                </c:pt>
                <c:pt idx="4152">
                  <c:v>36663</c:v>
                </c:pt>
                <c:pt idx="4153">
                  <c:v>36664</c:v>
                </c:pt>
                <c:pt idx="4154">
                  <c:v>36665</c:v>
                </c:pt>
                <c:pt idx="4155">
                  <c:v>36666</c:v>
                </c:pt>
                <c:pt idx="4156">
                  <c:v>36667</c:v>
                </c:pt>
                <c:pt idx="4157">
                  <c:v>36668</c:v>
                </c:pt>
                <c:pt idx="4158">
                  <c:v>36669</c:v>
                </c:pt>
                <c:pt idx="4159">
                  <c:v>36670</c:v>
                </c:pt>
                <c:pt idx="4160">
                  <c:v>36671</c:v>
                </c:pt>
                <c:pt idx="4161">
                  <c:v>36672</c:v>
                </c:pt>
                <c:pt idx="4162">
                  <c:v>36673</c:v>
                </c:pt>
                <c:pt idx="4163">
                  <c:v>36674</c:v>
                </c:pt>
                <c:pt idx="4164">
                  <c:v>36675</c:v>
                </c:pt>
                <c:pt idx="4165">
                  <c:v>36676</c:v>
                </c:pt>
                <c:pt idx="4166">
                  <c:v>36677</c:v>
                </c:pt>
                <c:pt idx="4167">
                  <c:v>36678</c:v>
                </c:pt>
                <c:pt idx="4168">
                  <c:v>36679</c:v>
                </c:pt>
                <c:pt idx="4169">
                  <c:v>36680</c:v>
                </c:pt>
                <c:pt idx="4170">
                  <c:v>36681</c:v>
                </c:pt>
                <c:pt idx="4171">
                  <c:v>36682</c:v>
                </c:pt>
                <c:pt idx="4172">
                  <c:v>36683</c:v>
                </c:pt>
                <c:pt idx="4173">
                  <c:v>36684</c:v>
                </c:pt>
                <c:pt idx="4174">
                  <c:v>36685</c:v>
                </c:pt>
                <c:pt idx="4175">
                  <c:v>36686</c:v>
                </c:pt>
                <c:pt idx="4176">
                  <c:v>36687</c:v>
                </c:pt>
                <c:pt idx="4177">
                  <c:v>36688</c:v>
                </c:pt>
                <c:pt idx="4178">
                  <c:v>36689</c:v>
                </c:pt>
                <c:pt idx="4179">
                  <c:v>36690</c:v>
                </c:pt>
                <c:pt idx="4180">
                  <c:v>36691</c:v>
                </c:pt>
                <c:pt idx="4181">
                  <c:v>36692</c:v>
                </c:pt>
                <c:pt idx="4182">
                  <c:v>36693</c:v>
                </c:pt>
                <c:pt idx="4183">
                  <c:v>36694</c:v>
                </c:pt>
                <c:pt idx="4184">
                  <c:v>36695</c:v>
                </c:pt>
                <c:pt idx="4185">
                  <c:v>36696</c:v>
                </c:pt>
                <c:pt idx="4186">
                  <c:v>36697</c:v>
                </c:pt>
                <c:pt idx="4187">
                  <c:v>36698</c:v>
                </c:pt>
                <c:pt idx="4188">
                  <c:v>36699</c:v>
                </c:pt>
                <c:pt idx="4189">
                  <c:v>36700</c:v>
                </c:pt>
                <c:pt idx="4190">
                  <c:v>36701</c:v>
                </c:pt>
                <c:pt idx="4191">
                  <c:v>36702</c:v>
                </c:pt>
                <c:pt idx="4192">
                  <c:v>36703</c:v>
                </c:pt>
                <c:pt idx="4193">
                  <c:v>36704</c:v>
                </c:pt>
                <c:pt idx="4194">
                  <c:v>36705</c:v>
                </c:pt>
                <c:pt idx="4195">
                  <c:v>36706</c:v>
                </c:pt>
                <c:pt idx="4196">
                  <c:v>36707</c:v>
                </c:pt>
                <c:pt idx="4197">
                  <c:v>36708</c:v>
                </c:pt>
                <c:pt idx="4198">
                  <c:v>36709</c:v>
                </c:pt>
                <c:pt idx="4199">
                  <c:v>36710</c:v>
                </c:pt>
                <c:pt idx="4200">
                  <c:v>36711</c:v>
                </c:pt>
                <c:pt idx="4201">
                  <c:v>36712</c:v>
                </c:pt>
                <c:pt idx="4202">
                  <c:v>36713</c:v>
                </c:pt>
                <c:pt idx="4203">
                  <c:v>36714</c:v>
                </c:pt>
                <c:pt idx="4204">
                  <c:v>36715</c:v>
                </c:pt>
                <c:pt idx="4205">
                  <c:v>36716</c:v>
                </c:pt>
                <c:pt idx="4206">
                  <c:v>36717</c:v>
                </c:pt>
                <c:pt idx="4207">
                  <c:v>36718</c:v>
                </c:pt>
                <c:pt idx="4208">
                  <c:v>36719</c:v>
                </c:pt>
                <c:pt idx="4209">
                  <c:v>36720</c:v>
                </c:pt>
                <c:pt idx="4210">
                  <c:v>36721</c:v>
                </c:pt>
                <c:pt idx="4211">
                  <c:v>36722</c:v>
                </c:pt>
                <c:pt idx="4212">
                  <c:v>36723</c:v>
                </c:pt>
                <c:pt idx="4213">
                  <c:v>36724</c:v>
                </c:pt>
                <c:pt idx="4214">
                  <c:v>36725</c:v>
                </c:pt>
                <c:pt idx="4215">
                  <c:v>36726</c:v>
                </c:pt>
                <c:pt idx="4216">
                  <c:v>36727</c:v>
                </c:pt>
                <c:pt idx="4217">
                  <c:v>36728</c:v>
                </c:pt>
                <c:pt idx="4218">
                  <c:v>36729</c:v>
                </c:pt>
                <c:pt idx="4219">
                  <c:v>36730</c:v>
                </c:pt>
                <c:pt idx="4220">
                  <c:v>36731</c:v>
                </c:pt>
                <c:pt idx="4221">
                  <c:v>36732</c:v>
                </c:pt>
                <c:pt idx="4222">
                  <c:v>36733</c:v>
                </c:pt>
                <c:pt idx="4223">
                  <c:v>36734</c:v>
                </c:pt>
                <c:pt idx="4224">
                  <c:v>36735</c:v>
                </c:pt>
                <c:pt idx="4225">
                  <c:v>36736</c:v>
                </c:pt>
                <c:pt idx="4226">
                  <c:v>36737</c:v>
                </c:pt>
                <c:pt idx="4227">
                  <c:v>36738</c:v>
                </c:pt>
                <c:pt idx="4228">
                  <c:v>36739</c:v>
                </c:pt>
                <c:pt idx="4229">
                  <c:v>36740</c:v>
                </c:pt>
                <c:pt idx="4230">
                  <c:v>36741</c:v>
                </c:pt>
                <c:pt idx="4231">
                  <c:v>36742</c:v>
                </c:pt>
                <c:pt idx="4232">
                  <c:v>36743</c:v>
                </c:pt>
                <c:pt idx="4233">
                  <c:v>36744</c:v>
                </c:pt>
                <c:pt idx="4234">
                  <c:v>36745</c:v>
                </c:pt>
                <c:pt idx="4235">
                  <c:v>36746</c:v>
                </c:pt>
                <c:pt idx="4236">
                  <c:v>36747</c:v>
                </c:pt>
                <c:pt idx="4237">
                  <c:v>36748</c:v>
                </c:pt>
                <c:pt idx="4238">
                  <c:v>36749</c:v>
                </c:pt>
                <c:pt idx="4239">
                  <c:v>36750</c:v>
                </c:pt>
                <c:pt idx="4240">
                  <c:v>36751</c:v>
                </c:pt>
                <c:pt idx="4241">
                  <c:v>36752</c:v>
                </c:pt>
                <c:pt idx="4242">
                  <c:v>36753</c:v>
                </c:pt>
                <c:pt idx="4243">
                  <c:v>36754</c:v>
                </c:pt>
                <c:pt idx="4244">
                  <c:v>36755</c:v>
                </c:pt>
                <c:pt idx="4245">
                  <c:v>36756</c:v>
                </c:pt>
                <c:pt idx="4246">
                  <c:v>36757</c:v>
                </c:pt>
                <c:pt idx="4247">
                  <c:v>36758</c:v>
                </c:pt>
                <c:pt idx="4248">
                  <c:v>36759</c:v>
                </c:pt>
                <c:pt idx="4249">
                  <c:v>36760</c:v>
                </c:pt>
                <c:pt idx="4250">
                  <c:v>36761</c:v>
                </c:pt>
                <c:pt idx="4251">
                  <c:v>36762</c:v>
                </c:pt>
                <c:pt idx="4252">
                  <c:v>36763</c:v>
                </c:pt>
                <c:pt idx="4253">
                  <c:v>36764</c:v>
                </c:pt>
                <c:pt idx="4254">
                  <c:v>36765</c:v>
                </c:pt>
                <c:pt idx="4255">
                  <c:v>36766</c:v>
                </c:pt>
                <c:pt idx="4256">
                  <c:v>36767</c:v>
                </c:pt>
                <c:pt idx="4257">
                  <c:v>36768</c:v>
                </c:pt>
                <c:pt idx="4258">
                  <c:v>36769</c:v>
                </c:pt>
                <c:pt idx="4259">
                  <c:v>36770</c:v>
                </c:pt>
                <c:pt idx="4260">
                  <c:v>36771</c:v>
                </c:pt>
                <c:pt idx="4261">
                  <c:v>36772</c:v>
                </c:pt>
                <c:pt idx="4262">
                  <c:v>36773</c:v>
                </c:pt>
                <c:pt idx="4263">
                  <c:v>36774</c:v>
                </c:pt>
                <c:pt idx="4264">
                  <c:v>36775</c:v>
                </c:pt>
                <c:pt idx="4265">
                  <c:v>36776</c:v>
                </c:pt>
                <c:pt idx="4266">
                  <c:v>36777</c:v>
                </c:pt>
                <c:pt idx="4267">
                  <c:v>36778</c:v>
                </c:pt>
                <c:pt idx="4268">
                  <c:v>36779</c:v>
                </c:pt>
                <c:pt idx="4269">
                  <c:v>36780</c:v>
                </c:pt>
                <c:pt idx="4270">
                  <c:v>36781</c:v>
                </c:pt>
                <c:pt idx="4271">
                  <c:v>36782</c:v>
                </c:pt>
                <c:pt idx="4272">
                  <c:v>36783</c:v>
                </c:pt>
                <c:pt idx="4273">
                  <c:v>36784</c:v>
                </c:pt>
                <c:pt idx="4274">
                  <c:v>36785</c:v>
                </c:pt>
                <c:pt idx="4275">
                  <c:v>36786</c:v>
                </c:pt>
                <c:pt idx="4276">
                  <c:v>36787</c:v>
                </c:pt>
                <c:pt idx="4277">
                  <c:v>36788</c:v>
                </c:pt>
                <c:pt idx="4278">
                  <c:v>36789</c:v>
                </c:pt>
                <c:pt idx="4279">
                  <c:v>36790</c:v>
                </c:pt>
                <c:pt idx="4280">
                  <c:v>36791</c:v>
                </c:pt>
                <c:pt idx="4281">
                  <c:v>36792</c:v>
                </c:pt>
                <c:pt idx="4282">
                  <c:v>36793</c:v>
                </c:pt>
                <c:pt idx="4283">
                  <c:v>36794</c:v>
                </c:pt>
                <c:pt idx="4284">
                  <c:v>36795</c:v>
                </c:pt>
                <c:pt idx="4285">
                  <c:v>36796</c:v>
                </c:pt>
                <c:pt idx="4286">
                  <c:v>36797</c:v>
                </c:pt>
                <c:pt idx="4287">
                  <c:v>36798</c:v>
                </c:pt>
                <c:pt idx="4288">
                  <c:v>36799</c:v>
                </c:pt>
                <c:pt idx="4289">
                  <c:v>36800</c:v>
                </c:pt>
                <c:pt idx="4290">
                  <c:v>36801</c:v>
                </c:pt>
                <c:pt idx="4291">
                  <c:v>36802</c:v>
                </c:pt>
                <c:pt idx="4292">
                  <c:v>36803</c:v>
                </c:pt>
                <c:pt idx="4293">
                  <c:v>36804</c:v>
                </c:pt>
                <c:pt idx="4294">
                  <c:v>36805</c:v>
                </c:pt>
                <c:pt idx="4295">
                  <c:v>36806</c:v>
                </c:pt>
                <c:pt idx="4296">
                  <c:v>36807</c:v>
                </c:pt>
                <c:pt idx="4297">
                  <c:v>36808</c:v>
                </c:pt>
                <c:pt idx="4298">
                  <c:v>36809</c:v>
                </c:pt>
                <c:pt idx="4299">
                  <c:v>36810</c:v>
                </c:pt>
                <c:pt idx="4300">
                  <c:v>36811</c:v>
                </c:pt>
                <c:pt idx="4301">
                  <c:v>36812</c:v>
                </c:pt>
                <c:pt idx="4302">
                  <c:v>36813</c:v>
                </c:pt>
                <c:pt idx="4303">
                  <c:v>36814</c:v>
                </c:pt>
                <c:pt idx="4304">
                  <c:v>36815</c:v>
                </c:pt>
                <c:pt idx="4305">
                  <c:v>36816</c:v>
                </c:pt>
                <c:pt idx="4306">
                  <c:v>36817</c:v>
                </c:pt>
                <c:pt idx="4307">
                  <c:v>36818</c:v>
                </c:pt>
                <c:pt idx="4308">
                  <c:v>36819</c:v>
                </c:pt>
                <c:pt idx="4309">
                  <c:v>36820</c:v>
                </c:pt>
                <c:pt idx="4310">
                  <c:v>36821</c:v>
                </c:pt>
                <c:pt idx="4311">
                  <c:v>36822</c:v>
                </c:pt>
                <c:pt idx="4312">
                  <c:v>36823</c:v>
                </c:pt>
                <c:pt idx="4313">
                  <c:v>36824</c:v>
                </c:pt>
                <c:pt idx="4314">
                  <c:v>36825</c:v>
                </c:pt>
                <c:pt idx="4315">
                  <c:v>36826</c:v>
                </c:pt>
                <c:pt idx="4316">
                  <c:v>36827</c:v>
                </c:pt>
                <c:pt idx="4317">
                  <c:v>36828</c:v>
                </c:pt>
                <c:pt idx="4318">
                  <c:v>36829</c:v>
                </c:pt>
                <c:pt idx="4319">
                  <c:v>36830</c:v>
                </c:pt>
                <c:pt idx="4320">
                  <c:v>36831</c:v>
                </c:pt>
                <c:pt idx="4321">
                  <c:v>36832</c:v>
                </c:pt>
                <c:pt idx="4322">
                  <c:v>36833</c:v>
                </c:pt>
                <c:pt idx="4323">
                  <c:v>36834</c:v>
                </c:pt>
                <c:pt idx="4324">
                  <c:v>36835</c:v>
                </c:pt>
                <c:pt idx="4325">
                  <c:v>36836</c:v>
                </c:pt>
                <c:pt idx="4326">
                  <c:v>36837</c:v>
                </c:pt>
                <c:pt idx="4327">
                  <c:v>36838</c:v>
                </c:pt>
                <c:pt idx="4328">
                  <c:v>36839</c:v>
                </c:pt>
                <c:pt idx="4329">
                  <c:v>36840</c:v>
                </c:pt>
                <c:pt idx="4330">
                  <c:v>36841</c:v>
                </c:pt>
                <c:pt idx="4331">
                  <c:v>36842</c:v>
                </c:pt>
                <c:pt idx="4332">
                  <c:v>36843</c:v>
                </c:pt>
                <c:pt idx="4333">
                  <c:v>36844</c:v>
                </c:pt>
                <c:pt idx="4334">
                  <c:v>36845</c:v>
                </c:pt>
                <c:pt idx="4335">
                  <c:v>36846</c:v>
                </c:pt>
                <c:pt idx="4336">
                  <c:v>36847</c:v>
                </c:pt>
                <c:pt idx="4337">
                  <c:v>36848</c:v>
                </c:pt>
                <c:pt idx="4338">
                  <c:v>36849</c:v>
                </c:pt>
                <c:pt idx="4339">
                  <c:v>36850</c:v>
                </c:pt>
                <c:pt idx="4340">
                  <c:v>36851</c:v>
                </c:pt>
                <c:pt idx="4341">
                  <c:v>36852</c:v>
                </c:pt>
                <c:pt idx="4342">
                  <c:v>36853</c:v>
                </c:pt>
                <c:pt idx="4343">
                  <c:v>36854</c:v>
                </c:pt>
                <c:pt idx="4344">
                  <c:v>36855</c:v>
                </c:pt>
                <c:pt idx="4345">
                  <c:v>36856</c:v>
                </c:pt>
                <c:pt idx="4346">
                  <c:v>36857</c:v>
                </c:pt>
                <c:pt idx="4347">
                  <c:v>36858</c:v>
                </c:pt>
                <c:pt idx="4348">
                  <c:v>36859</c:v>
                </c:pt>
                <c:pt idx="4349">
                  <c:v>36860</c:v>
                </c:pt>
                <c:pt idx="4350">
                  <c:v>36861</c:v>
                </c:pt>
                <c:pt idx="4351">
                  <c:v>36862</c:v>
                </c:pt>
                <c:pt idx="4352">
                  <c:v>36863</c:v>
                </c:pt>
                <c:pt idx="4353">
                  <c:v>36864</c:v>
                </c:pt>
                <c:pt idx="4354">
                  <c:v>36865</c:v>
                </c:pt>
                <c:pt idx="4355">
                  <c:v>36866</c:v>
                </c:pt>
                <c:pt idx="4356">
                  <c:v>36867</c:v>
                </c:pt>
                <c:pt idx="4357">
                  <c:v>36868</c:v>
                </c:pt>
                <c:pt idx="4358">
                  <c:v>36869</c:v>
                </c:pt>
                <c:pt idx="4359">
                  <c:v>36870</c:v>
                </c:pt>
                <c:pt idx="4360">
                  <c:v>36871</c:v>
                </c:pt>
                <c:pt idx="4361">
                  <c:v>36872</c:v>
                </c:pt>
                <c:pt idx="4362">
                  <c:v>36873</c:v>
                </c:pt>
                <c:pt idx="4363">
                  <c:v>36874</c:v>
                </c:pt>
                <c:pt idx="4364">
                  <c:v>36875</c:v>
                </c:pt>
                <c:pt idx="4365">
                  <c:v>36876</c:v>
                </c:pt>
                <c:pt idx="4366">
                  <c:v>36877</c:v>
                </c:pt>
                <c:pt idx="4367">
                  <c:v>36878</c:v>
                </c:pt>
                <c:pt idx="4368">
                  <c:v>36879</c:v>
                </c:pt>
                <c:pt idx="4369">
                  <c:v>36880</c:v>
                </c:pt>
                <c:pt idx="4370">
                  <c:v>36881</c:v>
                </c:pt>
                <c:pt idx="4371">
                  <c:v>36882</c:v>
                </c:pt>
                <c:pt idx="4372">
                  <c:v>36883</c:v>
                </c:pt>
                <c:pt idx="4373">
                  <c:v>36884</c:v>
                </c:pt>
                <c:pt idx="4374">
                  <c:v>36885</c:v>
                </c:pt>
                <c:pt idx="4375">
                  <c:v>36886</c:v>
                </c:pt>
                <c:pt idx="4376">
                  <c:v>36887</c:v>
                </c:pt>
                <c:pt idx="4377">
                  <c:v>36888</c:v>
                </c:pt>
                <c:pt idx="4378">
                  <c:v>36889</c:v>
                </c:pt>
                <c:pt idx="4379">
                  <c:v>36890</c:v>
                </c:pt>
                <c:pt idx="4380">
                  <c:v>36891</c:v>
                </c:pt>
                <c:pt idx="4381">
                  <c:v>36892</c:v>
                </c:pt>
                <c:pt idx="4382">
                  <c:v>36893</c:v>
                </c:pt>
                <c:pt idx="4383">
                  <c:v>36894</c:v>
                </c:pt>
                <c:pt idx="4384">
                  <c:v>36895</c:v>
                </c:pt>
                <c:pt idx="4385">
                  <c:v>36896</c:v>
                </c:pt>
                <c:pt idx="4386">
                  <c:v>36897</c:v>
                </c:pt>
                <c:pt idx="4387">
                  <c:v>36898</c:v>
                </c:pt>
                <c:pt idx="4388">
                  <c:v>36899</c:v>
                </c:pt>
                <c:pt idx="4389">
                  <c:v>36900</c:v>
                </c:pt>
                <c:pt idx="4390">
                  <c:v>36901</c:v>
                </c:pt>
                <c:pt idx="4391">
                  <c:v>36902</c:v>
                </c:pt>
                <c:pt idx="4392">
                  <c:v>36903</c:v>
                </c:pt>
                <c:pt idx="4393">
                  <c:v>36904</c:v>
                </c:pt>
                <c:pt idx="4394">
                  <c:v>36905</c:v>
                </c:pt>
                <c:pt idx="4395">
                  <c:v>36906</c:v>
                </c:pt>
                <c:pt idx="4396">
                  <c:v>36907</c:v>
                </c:pt>
                <c:pt idx="4397">
                  <c:v>36908</c:v>
                </c:pt>
                <c:pt idx="4398">
                  <c:v>36909</c:v>
                </c:pt>
                <c:pt idx="4399">
                  <c:v>36910</c:v>
                </c:pt>
                <c:pt idx="4400">
                  <c:v>36911</c:v>
                </c:pt>
                <c:pt idx="4401">
                  <c:v>36912</c:v>
                </c:pt>
                <c:pt idx="4402">
                  <c:v>36913</c:v>
                </c:pt>
                <c:pt idx="4403">
                  <c:v>36914</c:v>
                </c:pt>
                <c:pt idx="4404">
                  <c:v>36915</c:v>
                </c:pt>
                <c:pt idx="4405">
                  <c:v>36916</c:v>
                </c:pt>
                <c:pt idx="4406">
                  <c:v>36917</c:v>
                </c:pt>
                <c:pt idx="4407">
                  <c:v>36918</c:v>
                </c:pt>
                <c:pt idx="4408">
                  <c:v>36919</c:v>
                </c:pt>
                <c:pt idx="4409">
                  <c:v>36920</c:v>
                </c:pt>
                <c:pt idx="4410">
                  <c:v>36921</c:v>
                </c:pt>
                <c:pt idx="4411">
                  <c:v>36922</c:v>
                </c:pt>
                <c:pt idx="4412">
                  <c:v>36923</c:v>
                </c:pt>
                <c:pt idx="4413">
                  <c:v>36924</c:v>
                </c:pt>
                <c:pt idx="4414">
                  <c:v>36925</c:v>
                </c:pt>
                <c:pt idx="4415">
                  <c:v>36926</c:v>
                </c:pt>
                <c:pt idx="4416">
                  <c:v>36927</c:v>
                </c:pt>
                <c:pt idx="4417">
                  <c:v>36928</c:v>
                </c:pt>
                <c:pt idx="4418">
                  <c:v>36929</c:v>
                </c:pt>
                <c:pt idx="4419">
                  <c:v>36930</c:v>
                </c:pt>
                <c:pt idx="4420">
                  <c:v>36931</c:v>
                </c:pt>
                <c:pt idx="4421">
                  <c:v>36932</c:v>
                </c:pt>
                <c:pt idx="4422">
                  <c:v>36933</c:v>
                </c:pt>
                <c:pt idx="4423">
                  <c:v>36934</c:v>
                </c:pt>
                <c:pt idx="4424">
                  <c:v>36935</c:v>
                </c:pt>
                <c:pt idx="4425">
                  <c:v>36936</c:v>
                </c:pt>
                <c:pt idx="4426">
                  <c:v>36937</c:v>
                </c:pt>
                <c:pt idx="4427">
                  <c:v>36938</c:v>
                </c:pt>
                <c:pt idx="4428">
                  <c:v>36939</c:v>
                </c:pt>
                <c:pt idx="4429">
                  <c:v>36940</c:v>
                </c:pt>
                <c:pt idx="4430">
                  <c:v>36941</c:v>
                </c:pt>
                <c:pt idx="4431">
                  <c:v>36942</c:v>
                </c:pt>
                <c:pt idx="4432">
                  <c:v>36943</c:v>
                </c:pt>
                <c:pt idx="4433">
                  <c:v>36944</c:v>
                </c:pt>
                <c:pt idx="4434">
                  <c:v>36945</c:v>
                </c:pt>
                <c:pt idx="4435">
                  <c:v>36946</c:v>
                </c:pt>
                <c:pt idx="4436">
                  <c:v>36947</c:v>
                </c:pt>
                <c:pt idx="4437">
                  <c:v>36948</c:v>
                </c:pt>
                <c:pt idx="4438">
                  <c:v>36949</c:v>
                </c:pt>
                <c:pt idx="4439">
                  <c:v>36950</c:v>
                </c:pt>
                <c:pt idx="4440">
                  <c:v>36951</c:v>
                </c:pt>
                <c:pt idx="4441">
                  <c:v>36952</c:v>
                </c:pt>
                <c:pt idx="4442">
                  <c:v>36953</c:v>
                </c:pt>
                <c:pt idx="4443">
                  <c:v>36954</c:v>
                </c:pt>
                <c:pt idx="4444">
                  <c:v>36955</c:v>
                </c:pt>
                <c:pt idx="4445">
                  <c:v>36956</c:v>
                </c:pt>
                <c:pt idx="4446">
                  <c:v>36957</c:v>
                </c:pt>
                <c:pt idx="4447">
                  <c:v>36958</c:v>
                </c:pt>
                <c:pt idx="4448">
                  <c:v>36959</c:v>
                </c:pt>
                <c:pt idx="4449">
                  <c:v>36960</c:v>
                </c:pt>
                <c:pt idx="4450">
                  <c:v>36961</c:v>
                </c:pt>
                <c:pt idx="4451">
                  <c:v>36962</c:v>
                </c:pt>
                <c:pt idx="4452">
                  <c:v>36963</c:v>
                </c:pt>
                <c:pt idx="4453">
                  <c:v>36964</c:v>
                </c:pt>
                <c:pt idx="4454">
                  <c:v>36965</c:v>
                </c:pt>
                <c:pt idx="4455">
                  <c:v>36966</c:v>
                </c:pt>
                <c:pt idx="4456">
                  <c:v>36967</c:v>
                </c:pt>
                <c:pt idx="4457">
                  <c:v>36968</c:v>
                </c:pt>
                <c:pt idx="4458">
                  <c:v>36969</c:v>
                </c:pt>
                <c:pt idx="4459">
                  <c:v>36970</c:v>
                </c:pt>
                <c:pt idx="4460">
                  <c:v>36971</c:v>
                </c:pt>
                <c:pt idx="4461">
                  <c:v>36972</c:v>
                </c:pt>
                <c:pt idx="4462">
                  <c:v>36973</c:v>
                </c:pt>
                <c:pt idx="4463">
                  <c:v>36974</c:v>
                </c:pt>
                <c:pt idx="4464">
                  <c:v>36975</c:v>
                </c:pt>
                <c:pt idx="4465">
                  <c:v>36976</c:v>
                </c:pt>
                <c:pt idx="4466">
                  <c:v>36977</c:v>
                </c:pt>
                <c:pt idx="4467">
                  <c:v>36978</c:v>
                </c:pt>
                <c:pt idx="4468">
                  <c:v>36979</c:v>
                </c:pt>
                <c:pt idx="4469">
                  <c:v>36980</c:v>
                </c:pt>
                <c:pt idx="4470">
                  <c:v>36981</c:v>
                </c:pt>
                <c:pt idx="4471">
                  <c:v>36982</c:v>
                </c:pt>
                <c:pt idx="4472">
                  <c:v>36983</c:v>
                </c:pt>
                <c:pt idx="4473">
                  <c:v>36984</c:v>
                </c:pt>
                <c:pt idx="4474">
                  <c:v>36985</c:v>
                </c:pt>
                <c:pt idx="4475">
                  <c:v>36986</c:v>
                </c:pt>
                <c:pt idx="4476">
                  <c:v>36987</c:v>
                </c:pt>
                <c:pt idx="4477">
                  <c:v>36988</c:v>
                </c:pt>
                <c:pt idx="4478">
                  <c:v>36989</c:v>
                </c:pt>
                <c:pt idx="4479">
                  <c:v>36990</c:v>
                </c:pt>
                <c:pt idx="4480">
                  <c:v>36991</c:v>
                </c:pt>
                <c:pt idx="4481">
                  <c:v>36992</c:v>
                </c:pt>
                <c:pt idx="4482">
                  <c:v>36993</c:v>
                </c:pt>
                <c:pt idx="4483">
                  <c:v>36994</c:v>
                </c:pt>
                <c:pt idx="4484">
                  <c:v>36995</c:v>
                </c:pt>
                <c:pt idx="4485">
                  <c:v>36996</c:v>
                </c:pt>
                <c:pt idx="4486">
                  <c:v>36997</c:v>
                </c:pt>
                <c:pt idx="4487">
                  <c:v>36998</c:v>
                </c:pt>
                <c:pt idx="4488">
                  <c:v>36999</c:v>
                </c:pt>
                <c:pt idx="4489">
                  <c:v>37000</c:v>
                </c:pt>
                <c:pt idx="4490">
                  <c:v>37001</c:v>
                </c:pt>
                <c:pt idx="4491">
                  <c:v>37002</c:v>
                </c:pt>
                <c:pt idx="4492">
                  <c:v>37003</c:v>
                </c:pt>
                <c:pt idx="4493">
                  <c:v>37004</c:v>
                </c:pt>
                <c:pt idx="4494">
                  <c:v>37005</c:v>
                </c:pt>
                <c:pt idx="4495">
                  <c:v>37006</c:v>
                </c:pt>
                <c:pt idx="4496">
                  <c:v>37007</c:v>
                </c:pt>
                <c:pt idx="4497">
                  <c:v>37008</c:v>
                </c:pt>
                <c:pt idx="4498">
                  <c:v>37009</c:v>
                </c:pt>
                <c:pt idx="4499">
                  <c:v>37010</c:v>
                </c:pt>
                <c:pt idx="4500">
                  <c:v>37011</c:v>
                </c:pt>
                <c:pt idx="4501">
                  <c:v>37012</c:v>
                </c:pt>
                <c:pt idx="4502">
                  <c:v>37013</c:v>
                </c:pt>
                <c:pt idx="4503">
                  <c:v>37014</c:v>
                </c:pt>
                <c:pt idx="4504">
                  <c:v>37015</c:v>
                </c:pt>
                <c:pt idx="4505">
                  <c:v>37016</c:v>
                </c:pt>
                <c:pt idx="4506">
                  <c:v>37017</c:v>
                </c:pt>
                <c:pt idx="4507">
                  <c:v>37018</c:v>
                </c:pt>
                <c:pt idx="4508">
                  <c:v>37019</c:v>
                </c:pt>
                <c:pt idx="4509">
                  <c:v>37020</c:v>
                </c:pt>
                <c:pt idx="4510">
                  <c:v>37021</c:v>
                </c:pt>
                <c:pt idx="4511">
                  <c:v>37022</c:v>
                </c:pt>
                <c:pt idx="4512">
                  <c:v>37023</c:v>
                </c:pt>
                <c:pt idx="4513">
                  <c:v>37024</c:v>
                </c:pt>
                <c:pt idx="4514">
                  <c:v>37025</c:v>
                </c:pt>
                <c:pt idx="4515">
                  <c:v>37026</c:v>
                </c:pt>
                <c:pt idx="4516">
                  <c:v>37027</c:v>
                </c:pt>
                <c:pt idx="4517">
                  <c:v>37028</c:v>
                </c:pt>
                <c:pt idx="4518">
                  <c:v>37029</c:v>
                </c:pt>
                <c:pt idx="4519">
                  <c:v>37030</c:v>
                </c:pt>
                <c:pt idx="4520">
                  <c:v>37031</c:v>
                </c:pt>
                <c:pt idx="4521">
                  <c:v>37032</c:v>
                </c:pt>
                <c:pt idx="4522">
                  <c:v>37033</c:v>
                </c:pt>
                <c:pt idx="4523">
                  <c:v>37034</c:v>
                </c:pt>
                <c:pt idx="4524">
                  <c:v>37035</c:v>
                </c:pt>
                <c:pt idx="4525">
                  <c:v>37036</c:v>
                </c:pt>
                <c:pt idx="4526">
                  <c:v>37037</c:v>
                </c:pt>
                <c:pt idx="4527">
                  <c:v>37038</c:v>
                </c:pt>
                <c:pt idx="4528">
                  <c:v>37039</c:v>
                </c:pt>
                <c:pt idx="4529">
                  <c:v>37040</c:v>
                </c:pt>
                <c:pt idx="4530">
                  <c:v>37041</c:v>
                </c:pt>
                <c:pt idx="4531">
                  <c:v>37042</c:v>
                </c:pt>
                <c:pt idx="4532">
                  <c:v>37043</c:v>
                </c:pt>
                <c:pt idx="4533">
                  <c:v>37044</c:v>
                </c:pt>
                <c:pt idx="4534">
                  <c:v>37045</c:v>
                </c:pt>
                <c:pt idx="4535">
                  <c:v>37046</c:v>
                </c:pt>
                <c:pt idx="4536">
                  <c:v>37047</c:v>
                </c:pt>
                <c:pt idx="4537">
                  <c:v>37048</c:v>
                </c:pt>
                <c:pt idx="4538">
                  <c:v>37049</c:v>
                </c:pt>
                <c:pt idx="4539">
                  <c:v>37050</c:v>
                </c:pt>
                <c:pt idx="4540">
                  <c:v>37051</c:v>
                </c:pt>
                <c:pt idx="4541">
                  <c:v>37052</c:v>
                </c:pt>
                <c:pt idx="4542">
                  <c:v>37053</c:v>
                </c:pt>
                <c:pt idx="4543">
                  <c:v>37054</c:v>
                </c:pt>
                <c:pt idx="4544">
                  <c:v>37055</c:v>
                </c:pt>
                <c:pt idx="4545">
                  <c:v>37056</c:v>
                </c:pt>
                <c:pt idx="4546">
                  <c:v>37057</c:v>
                </c:pt>
                <c:pt idx="4547">
                  <c:v>37058</c:v>
                </c:pt>
                <c:pt idx="4548">
                  <c:v>37059</c:v>
                </c:pt>
                <c:pt idx="4549">
                  <c:v>37060</c:v>
                </c:pt>
                <c:pt idx="4550">
                  <c:v>37061</c:v>
                </c:pt>
                <c:pt idx="4551">
                  <c:v>37062</c:v>
                </c:pt>
                <c:pt idx="4552">
                  <c:v>37063</c:v>
                </c:pt>
                <c:pt idx="4553">
                  <c:v>37064</c:v>
                </c:pt>
                <c:pt idx="4554">
                  <c:v>37065</c:v>
                </c:pt>
                <c:pt idx="4555">
                  <c:v>37066</c:v>
                </c:pt>
                <c:pt idx="4556">
                  <c:v>37067</c:v>
                </c:pt>
                <c:pt idx="4557">
                  <c:v>37068</c:v>
                </c:pt>
                <c:pt idx="4558">
                  <c:v>37069</c:v>
                </c:pt>
                <c:pt idx="4559">
                  <c:v>37070</c:v>
                </c:pt>
                <c:pt idx="4560">
                  <c:v>37071</c:v>
                </c:pt>
                <c:pt idx="4561">
                  <c:v>37072</c:v>
                </c:pt>
                <c:pt idx="4562">
                  <c:v>37073</c:v>
                </c:pt>
                <c:pt idx="4563">
                  <c:v>37074</c:v>
                </c:pt>
                <c:pt idx="4564">
                  <c:v>37075</c:v>
                </c:pt>
                <c:pt idx="4565">
                  <c:v>37076</c:v>
                </c:pt>
                <c:pt idx="4566">
                  <c:v>37077</c:v>
                </c:pt>
                <c:pt idx="4567">
                  <c:v>37078</c:v>
                </c:pt>
                <c:pt idx="4568">
                  <c:v>37079</c:v>
                </c:pt>
                <c:pt idx="4569">
                  <c:v>37080</c:v>
                </c:pt>
                <c:pt idx="4570">
                  <c:v>37081</c:v>
                </c:pt>
                <c:pt idx="4571">
                  <c:v>37082</c:v>
                </c:pt>
                <c:pt idx="4572">
                  <c:v>37083</c:v>
                </c:pt>
                <c:pt idx="4573">
                  <c:v>37084</c:v>
                </c:pt>
                <c:pt idx="4574">
                  <c:v>37085</c:v>
                </c:pt>
                <c:pt idx="4575">
                  <c:v>37086</c:v>
                </c:pt>
                <c:pt idx="4576">
                  <c:v>37087</c:v>
                </c:pt>
                <c:pt idx="4577">
                  <c:v>37088</c:v>
                </c:pt>
                <c:pt idx="4578">
                  <c:v>37089</c:v>
                </c:pt>
                <c:pt idx="4579">
                  <c:v>37090</c:v>
                </c:pt>
                <c:pt idx="4580">
                  <c:v>37091</c:v>
                </c:pt>
                <c:pt idx="4581">
                  <c:v>37092</c:v>
                </c:pt>
                <c:pt idx="4582">
                  <c:v>37093</c:v>
                </c:pt>
                <c:pt idx="4583">
                  <c:v>37094</c:v>
                </c:pt>
                <c:pt idx="4584">
                  <c:v>37095</c:v>
                </c:pt>
                <c:pt idx="4585">
                  <c:v>37096</c:v>
                </c:pt>
                <c:pt idx="4586">
                  <c:v>37097</c:v>
                </c:pt>
                <c:pt idx="4587">
                  <c:v>37098</c:v>
                </c:pt>
                <c:pt idx="4588">
                  <c:v>37099</c:v>
                </c:pt>
                <c:pt idx="4589">
                  <c:v>37100</c:v>
                </c:pt>
                <c:pt idx="4590">
                  <c:v>37101</c:v>
                </c:pt>
                <c:pt idx="4591">
                  <c:v>37102</c:v>
                </c:pt>
                <c:pt idx="4592">
                  <c:v>37103</c:v>
                </c:pt>
                <c:pt idx="4593">
                  <c:v>37104</c:v>
                </c:pt>
                <c:pt idx="4594">
                  <c:v>37105</c:v>
                </c:pt>
                <c:pt idx="4595">
                  <c:v>37106</c:v>
                </c:pt>
                <c:pt idx="4596">
                  <c:v>37107</c:v>
                </c:pt>
                <c:pt idx="4597">
                  <c:v>37108</c:v>
                </c:pt>
                <c:pt idx="4598">
                  <c:v>37109</c:v>
                </c:pt>
                <c:pt idx="4599">
                  <c:v>37110</c:v>
                </c:pt>
                <c:pt idx="4600">
                  <c:v>37111</c:v>
                </c:pt>
                <c:pt idx="4601">
                  <c:v>37112</c:v>
                </c:pt>
                <c:pt idx="4602">
                  <c:v>37113</c:v>
                </c:pt>
                <c:pt idx="4603">
                  <c:v>37114</c:v>
                </c:pt>
                <c:pt idx="4604">
                  <c:v>37115</c:v>
                </c:pt>
                <c:pt idx="4605">
                  <c:v>37116</c:v>
                </c:pt>
                <c:pt idx="4606">
                  <c:v>37117</c:v>
                </c:pt>
                <c:pt idx="4607">
                  <c:v>37118</c:v>
                </c:pt>
                <c:pt idx="4608">
                  <c:v>37119</c:v>
                </c:pt>
                <c:pt idx="4609">
                  <c:v>37120</c:v>
                </c:pt>
                <c:pt idx="4610">
                  <c:v>37121</c:v>
                </c:pt>
                <c:pt idx="4611">
                  <c:v>37122</c:v>
                </c:pt>
                <c:pt idx="4612">
                  <c:v>37123</c:v>
                </c:pt>
                <c:pt idx="4613">
                  <c:v>37124</c:v>
                </c:pt>
                <c:pt idx="4614">
                  <c:v>37125</c:v>
                </c:pt>
                <c:pt idx="4615">
                  <c:v>37126</c:v>
                </c:pt>
                <c:pt idx="4616">
                  <c:v>37127</c:v>
                </c:pt>
                <c:pt idx="4617">
                  <c:v>37128</c:v>
                </c:pt>
                <c:pt idx="4618">
                  <c:v>37129</c:v>
                </c:pt>
                <c:pt idx="4619">
                  <c:v>37130</c:v>
                </c:pt>
                <c:pt idx="4620">
                  <c:v>37131</c:v>
                </c:pt>
                <c:pt idx="4621">
                  <c:v>37132</c:v>
                </c:pt>
                <c:pt idx="4622">
                  <c:v>37133</c:v>
                </c:pt>
                <c:pt idx="4623">
                  <c:v>37134</c:v>
                </c:pt>
                <c:pt idx="4624">
                  <c:v>37135</c:v>
                </c:pt>
                <c:pt idx="4625">
                  <c:v>37136</c:v>
                </c:pt>
                <c:pt idx="4626">
                  <c:v>37137</c:v>
                </c:pt>
                <c:pt idx="4627">
                  <c:v>37138</c:v>
                </c:pt>
                <c:pt idx="4628">
                  <c:v>37139</c:v>
                </c:pt>
                <c:pt idx="4629">
                  <c:v>37140</c:v>
                </c:pt>
                <c:pt idx="4630">
                  <c:v>37141</c:v>
                </c:pt>
                <c:pt idx="4631">
                  <c:v>37142</c:v>
                </c:pt>
                <c:pt idx="4632">
                  <c:v>37143</c:v>
                </c:pt>
                <c:pt idx="4633">
                  <c:v>37144</c:v>
                </c:pt>
                <c:pt idx="4634">
                  <c:v>37145</c:v>
                </c:pt>
                <c:pt idx="4635">
                  <c:v>37146</c:v>
                </c:pt>
                <c:pt idx="4636">
                  <c:v>37147</c:v>
                </c:pt>
                <c:pt idx="4637">
                  <c:v>37148</c:v>
                </c:pt>
                <c:pt idx="4638">
                  <c:v>37149</c:v>
                </c:pt>
                <c:pt idx="4639">
                  <c:v>37150</c:v>
                </c:pt>
                <c:pt idx="4640">
                  <c:v>37151</c:v>
                </c:pt>
                <c:pt idx="4641">
                  <c:v>37152</c:v>
                </c:pt>
                <c:pt idx="4642">
                  <c:v>37153</c:v>
                </c:pt>
                <c:pt idx="4643">
                  <c:v>37154</c:v>
                </c:pt>
                <c:pt idx="4644">
                  <c:v>37155</c:v>
                </c:pt>
                <c:pt idx="4645">
                  <c:v>37156</c:v>
                </c:pt>
                <c:pt idx="4646">
                  <c:v>37157</c:v>
                </c:pt>
                <c:pt idx="4647">
                  <c:v>37158</c:v>
                </c:pt>
                <c:pt idx="4648">
                  <c:v>37159</c:v>
                </c:pt>
                <c:pt idx="4649">
                  <c:v>37160</c:v>
                </c:pt>
                <c:pt idx="4650">
                  <c:v>37161</c:v>
                </c:pt>
                <c:pt idx="4651">
                  <c:v>37162</c:v>
                </c:pt>
                <c:pt idx="4652">
                  <c:v>37163</c:v>
                </c:pt>
                <c:pt idx="4653">
                  <c:v>37164</c:v>
                </c:pt>
                <c:pt idx="4654">
                  <c:v>37165</c:v>
                </c:pt>
                <c:pt idx="4655">
                  <c:v>37166</c:v>
                </c:pt>
                <c:pt idx="4656">
                  <c:v>37167</c:v>
                </c:pt>
                <c:pt idx="4657">
                  <c:v>37168</c:v>
                </c:pt>
                <c:pt idx="4658">
                  <c:v>37169</c:v>
                </c:pt>
                <c:pt idx="4659">
                  <c:v>37170</c:v>
                </c:pt>
                <c:pt idx="4660">
                  <c:v>37171</c:v>
                </c:pt>
                <c:pt idx="4661">
                  <c:v>37172</c:v>
                </c:pt>
                <c:pt idx="4662">
                  <c:v>37173</c:v>
                </c:pt>
                <c:pt idx="4663">
                  <c:v>37174</c:v>
                </c:pt>
                <c:pt idx="4664">
                  <c:v>37175</c:v>
                </c:pt>
                <c:pt idx="4665">
                  <c:v>37176</c:v>
                </c:pt>
                <c:pt idx="4666">
                  <c:v>37177</c:v>
                </c:pt>
                <c:pt idx="4667">
                  <c:v>37178</c:v>
                </c:pt>
                <c:pt idx="4668">
                  <c:v>37179</c:v>
                </c:pt>
                <c:pt idx="4669">
                  <c:v>37180</c:v>
                </c:pt>
                <c:pt idx="4670">
                  <c:v>37181</c:v>
                </c:pt>
                <c:pt idx="4671">
                  <c:v>37182</c:v>
                </c:pt>
                <c:pt idx="4672">
                  <c:v>37183</c:v>
                </c:pt>
                <c:pt idx="4673">
                  <c:v>37184</c:v>
                </c:pt>
                <c:pt idx="4674">
                  <c:v>37185</c:v>
                </c:pt>
                <c:pt idx="4675">
                  <c:v>37186</c:v>
                </c:pt>
                <c:pt idx="4676">
                  <c:v>37187</c:v>
                </c:pt>
                <c:pt idx="4677">
                  <c:v>37188</c:v>
                </c:pt>
                <c:pt idx="4678">
                  <c:v>37189</c:v>
                </c:pt>
                <c:pt idx="4679">
                  <c:v>37190</c:v>
                </c:pt>
                <c:pt idx="4680">
                  <c:v>37191</c:v>
                </c:pt>
                <c:pt idx="4681">
                  <c:v>37192</c:v>
                </c:pt>
                <c:pt idx="4682">
                  <c:v>37193</c:v>
                </c:pt>
                <c:pt idx="4683">
                  <c:v>37194</c:v>
                </c:pt>
                <c:pt idx="4684">
                  <c:v>37195</c:v>
                </c:pt>
                <c:pt idx="4685">
                  <c:v>37196</c:v>
                </c:pt>
                <c:pt idx="4686">
                  <c:v>37197</c:v>
                </c:pt>
                <c:pt idx="4687">
                  <c:v>37198</c:v>
                </c:pt>
                <c:pt idx="4688">
                  <c:v>37199</c:v>
                </c:pt>
                <c:pt idx="4689">
                  <c:v>37200</c:v>
                </c:pt>
                <c:pt idx="4690">
                  <c:v>37201</c:v>
                </c:pt>
                <c:pt idx="4691">
                  <c:v>37202</c:v>
                </c:pt>
                <c:pt idx="4692">
                  <c:v>37203</c:v>
                </c:pt>
                <c:pt idx="4693">
                  <c:v>37204</c:v>
                </c:pt>
                <c:pt idx="4694">
                  <c:v>37205</c:v>
                </c:pt>
                <c:pt idx="4695">
                  <c:v>37206</c:v>
                </c:pt>
                <c:pt idx="4696">
                  <c:v>37207</c:v>
                </c:pt>
                <c:pt idx="4697">
                  <c:v>37208</c:v>
                </c:pt>
                <c:pt idx="4698">
                  <c:v>37209</c:v>
                </c:pt>
                <c:pt idx="4699">
                  <c:v>37210</c:v>
                </c:pt>
                <c:pt idx="4700">
                  <c:v>37211</c:v>
                </c:pt>
                <c:pt idx="4701">
                  <c:v>37212</c:v>
                </c:pt>
                <c:pt idx="4702">
                  <c:v>37213</c:v>
                </c:pt>
                <c:pt idx="4703">
                  <c:v>37214</c:v>
                </c:pt>
                <c:pt idx="4704">
                  <c:v>37215</c:v>
                </c:pt>
                <c:pt idx="4705">
                  <c:v>37216</c:v>
                </c:pt>
                <c:pt idx="4706">
                  <c:v>37217</c:v>
                </c:pt>
                <c:pt idx="4707">
                  <c:v>37218</c:v>
                </c:pt>
                <c:pt idx="4708">
                  <c:v>37219</c:v>
                </c:pt>
                <c:pt idx="4709">
                  <c:v>37220</c:v>
                </c:pt>
                <c:pt idx="4710">
                  <c:v>37221</c:v>
                </c:pt>
                <c:pt idx="4711">
                  <c:v>37222</c:v>
                </c:pt>
                <c:pt idx="4712">
                  <c:v>37223</c:v>
                </c:pt>
                <c:pt idx="4713">
                  <c:v>37224</c:v>
                </c:pt>
                <c:pt idx="4714">
                  <c:v>37225</c:v>
                </c:pt>
                <c:pt idx="4715">
                  <c:v>37226</c:v>
                </c:pt>
                <c:pt idx="4716">
                  <c:v>37227</c:v>
                </c:pt>
                <c:pt idx="4717">
                  <c:v>37228</c:v>
                </c:pt>
                <c:pt idx="4718">
                  <c:v>37229</c:v>
                </c:pt>
                <c:pt idx="4719">
                  <c:v>37230</c:v>
                </c:pt>
                <c:pt idx="4720">
                  <c:v>37231</c:v>
                </c:pt>
                <c:pt idx="4721">
                  <c:v>37232</c:v>
                </c:pt>
                <c:pt idx="4722">
                  <c:v>37233</c:v>
                </c:pt>
                <c:pt idx="4723">
                  <c:v>37234</c:v>
                </c:pt>
                <c:pt idx="4724">
                  <c:v>37235</c:v>
                </c:pt>
                <c:pt idx="4725">
                  <c:v>37236</c:v>
                </c:pt>
                <c:pt idx="4726">
                  <c:v>37237</c:v>
                </c:pt>
                <c:pt idx="4727">
                  <c:v>37238</c:v>
                </c:pt>
                <c:pt idx="4728">
                  <c:v>37239</c:v>
                </c:pt>
                <c:pt idx="4729">
                  <c:v>37240</c:v>
                </c:pt>
                <c:pt idx="4730">
                  <c:v>37241</c:v>
                </c:pt>
                <c:pt idx="4731">
                  <c:v>37242</c:v>
                </c:pt>
                <c:pt idx="4732">
                  <c:v>37243</c:v>
                </c:pt>
                <c:pt idx="4733">
                  <c:v>37244</c:v>
                </c:pt>
                <c:pt idx="4734">
                  <c:v>37245</c:v>
                </c:pt>
                <c:pt idx="4735">
                  <c:v>37246</c:v>
                </c:pt>
                <c:pt idx="4736">
                  <c:v>37247</c:v>
                </c:pt>
                <c:pt idx="4737">
                  <c:v>37248</c:v>
                </c:pt>
                <c:pt idx="4738">
                  <c:v>37249</c:v>
                </c:pt>
                <c:pt idx="4739">
                  <c:v>37250</c:v>
                </c:pt>
                <c:pt idx="4740">
                  <c:v>37251</c:v>
                </c:pt>
                <c:pt idx="4741">
                  <c:v>37252</c:v>
                </c:pt>
                <c:pt idx="4742">
                  <c:v>37253</c:v>
                </c:pt>
                <c:pt idx="4743">
                  <c:v>37254</c:v>
                </c:pt>
                <c:pt idx="4744">
                  <c:v>37255</c:v>
                </c:pt>
                <c:pt idx="4745">
                  <c:v>37256</c:v>
                </c:pt>
                <c:pt idx="4746">
                  <c:v>37257</c:v>
                </c:pt>
                <c:pt idx="4747">
                  <c:v>37258</c:v>
                </c:pt>
                <c:pt idx="4748">
                  <c:v>37259</c:v>
                </c:pt>
                <c:pt idx="4749">
                  <c:v>37260</c:v>
                </c:pt>
                <c:pt idx="4750">
                  <c:v>37261</c:v>
                </c:pt>
                <c:pt idx="4751">
                  <c:v>37262</c:v>
                </c:pt>
                <c:pt idx="4752">
                  <c:v>37263</c:v>
                </c:pt>
                <c:pt idx="4753">
                  <c:v>37264</c:v>
                </c:pt>
                <c:pt idx="4754">
                  <c:v>37265</c:v>
                </c:pt>
                <c:pt idx="4755">
                  <c:v>37266</c:v>
                </c:pt>
                <c:pt idx="4756">
                  <c:v>37267</c:v>
                </c:pt>
                <c:pt idx="4757">
                  <c:v>37268</c:v>
                </c:pt>
                <c:pt idx="4758">
                  <c:v>37269</c:v>
                </c:pt>
                <c:pt idx="4759">
                  <c:v>37270</c:v>
                </c:pt>
                <c:pt idx="4760">
                  <c:v>37271</c:v>
                </c:pt>
                <c:pt idx="4761">
                  <c:v>37272</c:v>
                </c:pt>
                <c:pt idx="4762">
                  <c:v>37273</c:v>
                </c:pt>
                <c:pt idx="4763">
                  <c:v>37274</c:v>
                </c:pt>
                <c:pt idx="4764">
                  <c:v>37275</c:v>
                </c:pt>
                <c:pt idx="4765">
                  <c:v>37276</c:v>
                </c:pt>
                <c:pt idx="4766">
                  <c:v>37277</c:v>
                </c:pt>
                <c:pt idx="4767">
                  <c:v>37278</c:v>
                </c:pt>
                <c:pt idx="4768">
                  <c:v>37279</c:v>
                </c:pt>
                <c:pt idx="4769">
                  <c:v>37280</c:v>
                </c:pt>
                <c:pt idx="4770">
                  <c:v>37281</c:v>
                </c:pt>
                <c:pt idx="4771">
                  <c:v>37282</c:v>
                </c:pt>
                <c:pt idx="4772">
                  <c:v>37283</c:v>
                </c:pt>
                <c:pt idx="4773">
                  <c:v>37284</c:v>
                </c:pt>
                <c:pt idx="4774">
                  <c:v>37285</c:v>
                </c:pt>
                <c:pt idx="4775">
                  <c:v>37286</c:v>
                </c:pt>
                <c:pt idx="4776">
                  <c:v>37287</c:v>
                </c:pt>
                <c:pt idx="4777">
                  <c:v>37288</c:v>
                </c:pt>
                <c:pt idx="4778">
                  <c:v>37289</c:v>
                </c:pt>
                <c:pt idx="4779">
                  <c:v>37290</c:v>
                </c:pt>
                <c:pt idx="4780">
                  <c:v>37291</c:v>
                </c:pt>
                <c:pt idx="4781">
                  <c:v>37292</c:v>
                </c:pt>
                <c:pt idx="4782">
                  <c:v>37293</c:v>
                </c:pt>
                <c:pt idx="4783">
                  <c:v>37294</c:v>
                </c:pt>
                <c:pt idx="4784">
                  <c:v>37295</c:v>
                </c:pt>
                <c:pt idx="4785">
                  <c:v>37296</c:v>
                </c:pt>
                <c:pt idx="4786">
                  <c:v>37297</c:v>
                </c:pt>
                <c:pt idx="4787">
                  <c:v>37298</c:v>
                </c:pt>
                <c:pt idx="4788">
                  <c:v>37299</c:v>
                </c:pt>
                <c:pt idx="4789">
                  <c:v>37300</c:v>
                </c:pt>
                <c:pt idx="4790">
                  <c:v>37301</c:v>
                </c:pt>
                <c:pt idx="4791">
                  <c:v>37302</c:v>
                </c:pt>
                <c:pt idx="4792">
                  <c:v>37303</c:v>
                </c:pt>
                <c:pt idx="4793">
                  <c:v>37304</c:v>
                </c:pt>
                <c:pt idx="4794">
                  <c:v>37305</c:v>
                </c:pt>
                <c:pt idx="4795">
                  <c:v>37306</c:v>
                </c:pt>
                <c:pt idx="4796">
                  <c:v>37307</c:v>
                </c:pt>
                <c:pt idx="4797">
                  <c:v>37308</c:v>
                </c:pt>
                <c:pt idx="4798">
                  <c:v>37309</c:v>
                </c:pt>
                <c:pt idx="4799">
                  <c:v>37310</c:v>
                </c:pt>
                <c:pt idx="4800">
                  <c:v>37311</c:v>
                </c:pt>
                <c:pt idx="4801">
                  <c:v>37312</c:v>
                </c:pt>
                <c:pt idx="4802">
                  <c:v>37313</c:v>
                </c:pt>
                <c:pt idx="4803">
                  <c:v>37314</c:v>
                </c:pt>
                <c:pt idx="4804">
                  <c:v>37315</c:v>
                </c:pt>
                <c:pt idx="4805">
                  <c:v>37316</c:v>
                </c:pt>
                <c:pt idx="4806">
                  <c:v>37317</c:v>
                </c:pt>
                <c:pt idx="4807">
                  <c:v>37318</c:v>
                </c:pt>
                <c:pt idx="4808">
                  <c:v>37319</c:v>
                </c:pt>
                <c:pt idx="4809">
                  <c:v>37320</c:v>
                </c:pt>
                <c:pt idx="4810">
                  <c:v>37321</c:v>
                </c:pt>
                <c:pt idx="4811">
                  <c:v>37322</c:v>
                </c:pt>
                <c:pt idx="4812">
                  <c:v>37323</c:v>
                </c:pt>
                <c:pt idx="4813">
                  <c:v>37324</c:v>
                </c:pt>
                <c:pt idx="4814">
                  <c:v>37325</c:v>
                </c:pt>
                <c:pt idx="4815">
                  <c:v>37326</c:v>
                </c:pt>
                <c:pt idx="4816">
                  <c:v>37327</c:v>
                </c:pt>
                <c:pt idx="4817">
                  <c:v>37328</c:v>
                </c:pt>
                <c:pt idx="4818">
                  <c:v>37329</c:v>
                </c:pt>
                <c:pt idx="4819">
                  <c:v>37330</c:v>
                </c:pt>
                <c:pt idx="4820">
                  <c:v>37331</c:v>
                </c:pt>
                <c:pt idx="4821">
                  <c:v>37332</c:v>
                </c:pt>
                <c:pt idx="4822">
                  <c:v>37333</c:v>
                </c:pt>
                <c:pt idx="4823">
                  <c:v>37334</c:v>
                </c:pt>
                <c:pt idx="4824">
                  <c:v>37335</c:v>
                </c:pt>
                <c:pt idx="4825">
                  <c:v>37336</c:v>
                </c:pt>
                <c:pt idx="4826">
                  <c:v>37337</c:v>
                </c:pt>
                <c:pt idx="4827">
                  <c:v>37338</c:v>
                </c:pt>
                <c:pt idx="4828">
                  <c:v>37339</c:v>
                </c:pt>
                <c:pt idx="4829">
                  <c:v>37340</c:v>
                </c:pt>
                <c:pt idx="4830">
                  <c:v>37341</c:v>
                </c:pt>
                <c:pt idx="4831">
                  <c:v>37342</c:v>
                </c:pt>
                <c:pt idx="4832">
                  <c:v>37343</c:v>
                </c:pt>
                <c:pt idx="4833">
                  <c:v>37344</c:v>
                </c:pt>
                <c:pt idx="4834">
                  <c:v>37345</c:v>
                </c:pt>
                <c:pt idx="4835">
                  <c:v>37346</c:v>
                </c:pt>
                <c:pt idx="4836">
                  <c:v>37347</c:v>
                </c:pt>
                <c:pt idx="4837">
                  <c:v>37348</c:v>
                </c:pt>
                <c:pt idx="4838">
                  <c:v>37349</c:v>
                </c:pt>
                <c:pt idx="4839">
                  <c:v>37350</c:v>
                </c:pt>
                <c:pt idx="4840">
                  <c:v>37351</c:v>
                </c:pt>
                <c:pt idx="4841">
                  <c:v>37352</c:v>
                </c:pt>
                <c:pt idx="4842">
                  <c:v>37353</c:v>
                </c:pt>
                <c:pt idx="4843">
                  <c:v>37354</c:v>
                </c:pt>
                <c:pt idx="4844">
                  <c:v>37355</c:v>
                </c:pt>
                <c:pt idx="4845">
                  <c:v>37356</c:v>
                </c:pt>
                <c:pt idx="4846">
                  <c:v>37357</c:v>
                </c:pt>
                <c:pt idx="4847">
                  <c:v>37358</c:v>
                </c:pt>
                <c:pt idx="4848">
                  <c:v>37359</c:v>
                </c:pt>
                <c:pt idx="4849">
                  <c:v>37360</c:v>
                </c:pt>
                <c:pt idx="4850">
                  <c:v>37361</c:v>
                </c:pt>
                <c:pt idx="4851">
                  <c:v>37362</c:v>
                </c:pt>
                <c:pt idx="4852">
                  <c:v>37363</c:v>
                </c:pt>
                <c:pt idx="4853">
                  <c:v>37364</c:v>
                </c:pt>
                <c:pt idx="4854">
                  <c:v>37365</c:v>
                </c:pt>
                <c:pt idx="4855">
                  <c:v>37366</c:v>
                </c:pt>
                <c:pt idx="4856">
                  <c:v>37367</c:v>
                </c:pt>
                <c:pt idx="4857">
                  <c:v>37368</c:v>
                </c:pt>
                <c:pt idx="4858">
                  <c:v>37369</c:v>
                </c:pt>
                <c:pt idx="4859">
                  <c:v>37370</c:v>
                </c:pt>
                <c:pt idx="4860">
                  <c:v>37371</c:v>
                </c:pt>
                <c:pt idx="4861">
                  <c:v>37372</c:v>
                </c:pt>
                <c:pt idx="4862">
                  <c:v>37373</c:v>
                </c:pt>
                <c:pt idx="4863">
                  <c:v>37374</c:v>
                </c:pt>
                <c:pt idx="4864">
                  <c:v>37375</c:v>
                </c:pt>
                <c:pt idx="4865">
                  <c:v>37376</c:v>
                </c:pt>
                <c:pt idx="4866">
                  <c:v>37377</c:v>
                </c:pt>
                <c:pt idx="4867">
                  <c:v>37378</c:v>
                </c:pt>
                <c:pt idx="4868">
                  <c:v>37379</c:v>
                </c:pt>
                <c:pt idx="4869">
                  <c:v>37380</c:v>
                </c:pt>
                <c:pt idx="4870">
                  <c:v>37381</c:v>
                </c:pt>
                <c:pt idx="4871">
                  <c:v>37382</c:v>
                </c:pt>
                <c:pt idx="4872">
                  <c:v>37383</c:v>
                </c:pt>
                <c:pt idx="4873">
                  <c:v>37384</c:v>
                </c:pt>
                <c:pt idx="4874">
                  <c:v>37385</c:v>
                </c:pt>
                <c:pt idx="4875">
                  <c:v>37386</c:v>
                </c:pt>
                <c:pt idx="4876">
                  <c:v>37387</c:v>
                </c:pt>
                <c:pt idx="4877">
                  <c:v>37388</c:v>
                </c:pt>
                <c:pt idx="4878">
                  <c:v>37389</c:v>
                </c:pt>
                <c:pt idx="4879">
                  <c:v>37390</c:v>
                </c:pt>
                <c:pt idx="4880">
                  <c:v>37391</c:v>
                </c:pt>
                <c:pt idx="4881">
                  <c:v>37392</c:v>
                </c:pt>
                <c:pt idx="4882">
                  <c:v>37393</c:v>
                </c:pt>
                <c:pt idx="4883">
                  <c:v>37394</c:v>
                </c:pt>
                <c:pt idx="4884">
                  <c:v>37395</c:v>
                </c:pt>
                <c:pt idx="4885">
                  <c:v>37396</c:v>
                </c:pt>
                <c:pt idx="4886">
                  <c:v>37397</c:v>
                </c:pt>
                <c:pt idx="4887">
                  <c:v>37398</c:v>
                </c:pt>
                <c:pt idx="4888">
                  <c:v>37399</c:v>
                </c:pt>
                <c:pt idx="4889">
                  <c:v>37400</c:v>
                </c:pt>
                <c:pt idx="4890">
                  <c:v>37401</c:v>
                </c:pt>
                <c:pt idx="4891">
                  <c:v>37402</c:v>
                </c:pt>
                <c:pt idx="4892">
                  <c:v>37403</c:v>
                </c:pt>
                <c:pt idx="4893">
                  <c:v>37404</c:v>
                </c:pt>
                <c:pt idx="4894">
                  <c:v>37405</c:v>
                </c:pt>
                <c:pt idx="4895">
                  <c:v>37406</c:v>
                </c:pt>
                <c:pt idx="4896">
                  <c:v>37407</c:v>
                </c:pt>
                <c:pt idx="4897">
                  <c:v>37408</c:v>
                </c:pt>
                <c:pt idx="4898">
                  <c:v>37409</c:v>
                </c:pt>
                <c:pt idx="4899">
                  <c:v>37410</c:v>
                </c:pt>
                <c:pt idx="4900">
                  <c:v>37411</c:v>
                </c:pt>
                <c:pt idx="4901">
                  <c:v>37412</c:v>
                </c:pt>
                <c:pt idx="4902">
                  <c:v>37413</c:v>
                </c:pt>
                <c:pt idx="4903">
                  <c:v>37414</c:v>
                </c:pt>
                <c:pt idx="4904">
                  <c:v>37415</c:v>
                </c:pt>
                <c:pt idx="4905">
                  <c:v>37416</c:v>
                </c:pt>
                <c:pt idx="4906">
                  <c:v>37417</c:v>
                </c:pt>
                <c:pt idx="4907">
                  <c:v>37418</c:v>
                </c:pt>
                <c:pt idx="4908">
                  <c:v>37419</c:v>
                </c:pt>
                <c:pt idx="4909">
                  <c:v>37420</c:v>
                </c:pt>
                <c:pt idx="4910">
                  <c:v>37421</c:v>
                </c:pt>
                <c:pt idx="4911">
                  <c:v>37422</c:v>
                </c:pt>
                <c:pt idx="4912">
                  <c:v>37423</c:v>
                </c:pt>
                <c:pt idx="4913">
                  <c:v>37424</c:v>
                </c:pt>
                <c:pt idx="4914">
                  <c:v>37425</c:v>
                </c:pt>
                <c:pt idx="4915">
                  <c:v>37426</c:v>
                </c:pt>
                <c:pt idx="4916">
                  <c:v>37427</c:v>
                </c:pt>
                <c:pt idx="4917">
                  <c:v>37428</c:v>
                </c:pt>
                <c:pt idx="4918">
                  <c:v>37429</c:v>
                </c:pt>
                <c:pt idx="4919">
                  <c:v>37430</c:v>
                </c:pt>
                <c:pt idx="4920">
                  <c:v>37431</c:v>
                </c:pt>
                <c:pt idx="4921">
                  <c:v>37432</c:v>
                </c:pt>
                <c:pt idx="4922">
                  <c:v>37433</c:v>
                </c:pt>
                <c:pt idx="4923">
                  <c:v>37434</c:v>
                </c:pt>
                <c:pt idx="4924">
                  <c:v>37435</c:v>
                </c:pt>
                <c:pt idx="4925">
                  <c:v>37436</c:v>
                </c:pt>
                <c:pt idx="4926">
                  <c:v>37437</c:v>
                </c:pt>
                <c:pt idx="4927">
                  <c:v>37438</c:v>
                </c:pt>
                <c:pt idx="4928">
                  <c:v>37439</c:v>
                </c:pt>
                <c:pt idx="4929">
                  <c:v>37440</c:v>
                </c:pt>
                <c:pt idx="4930">
                  <c:v>37441</c:v>
                </c:pt>
                <c:pt idx="4931">
                  <c:v>37442</c:v>
                </c:pt>
                <c:pt idx="4932">
                  <c:v>37443</c:v>
                </c:pt>
                <c:pt idx="4933">
                  <c:v>37444</c:v>
                </c:pt>
                <c:pt idx="4934">
                  <c:v>37445</c:v>
                </c:pt>
                <c:pt idx="4935">
                  <c:v>37446</c:v>
                </c:pt>
                <c:pt idx="4936">
                  <c:v>37447</c:v>
                </c:pt>
                <c:pt idx="4937">
                  <c:v>37448</c:v>
                </c:pt>
                <c:pt idx="4938">
                  <c:v>37449</c:v>
                </c:pt>
                <c:pt idx="4939">
                  <c:v>37450</c:v>
                </c:pt>
                <c:pt idx="4940">
                  <c:v>37451</c:v>
                </c:pt>
                <c:pt idx="4941">
                  <c:v>37452</c:v>
                </c:pt>
                <c:pt idx="4942">
                  <c:v>37453</c:v>
                </c:pt>
                <c:pt idx="4943">
                  <c:v>37454</c:v>
                </c:pt>
                <c:pt idx="4944">
                  <c:v>37455</c:v>
                </c:pt>
                <c:pt idx="4945">
                  <c:v>37456</c:v>
                </c:pt>
                <c:pt idx="4946">
                  <c:v>37457</c:v>
                </c:pt>
                <c:pt idx="4947">
                  <c:v>37458</c:v>
                </c:pt>
                <c:pt idx="4948">
                  <c:v>37459</c:v>
                </c:pt>
                <c:pt idx="4949">
                  <c:v>37460</c:v>
                </c:pt>
                <c:pt idx="4950">
                  <c:v>37461</c:v>
                </c:pt>
                <c:pt idx="4951">
                  <c:v>37462</c:v>
                </c:pt>
                <c:pt idx="4952">
                  <c:v>37463</c:v>
                </c:pt>
                <c:pt idx="4953">
                  <c:v>37464</c:v>
                </c:pt>
                <c:pt idx="4954">
                  <c:v>37465</c:v>
                </c:pt>
                <c:pt idx="4955">
                  <c:v>37466</c:v>
                </c:pt>
                <c:pt idx="4956">
                  <c:v>37467</c:v>
                </c:pt>
                <c:pt idx="4957">
                  <c:v>37468</c:v>
                </c:pt>
                <c:pt idx="4958">
                  <c:v>37469</c:v>
                </c:pt>
                <c:pt idx="4959">
                  <c:v>37470</c:v>
                </c:pt>
                <c:pt idx="4960">
                  <c:v>37471</c:v>
                </c:pt>
                <c:pt idx="4961">
                  <c:v>37472</c:v>
                </c:pt>
                <c:pt idx="4962">
                  <c:v>37473</c:v>
                </c:pt>
                <c:pt idx="4963">
                  <c:v>37474</c:v>
                </c:pt>
                <c:pt idx="4964">
                  <c:v>37475</c:v>
                </c:pt>
                <c:pt idx="4965">
                  <c:v>37476</c:v>
                </c:pt>
                <c:pt idx="4966">
                  <c:v>37477</c:v>
                </c:pt>
                <c:pt idx="4967">
                  <c:v>37478</c:v>
                </c:pt>
                <c:pt idx="4968">
                  <c:v>37479</c:v>
                </c:pt>
                <c:pt idx="4969">
                  <c:v>37480</c:v>
                </c:pt>
                <c:pt idx="4970">
                  <c:v>37481</c:v>
                </c:pt>
                <c:pt idx="4971">
                  <c:v>37482</c:v>
                </c:pt>
                <c:pt idx="4972">
                  <c:v>37483</c:v>
                </c:pt>
                <c:pt idx="4973">
                  <c:v>37484</c:v>
                </c:pt>
                <c:pt idx="4974">
                  <c:v>37485</c:v>
                </c:pt>
                <c:pt idx="4975">
                  <c:v>37486</c:v>
                </c:pt>
                <c:pt idx="4976">
                  <c:v>37487</c:v>
                </c:pt>
                <c:pt idx="4977">
                  <c:v>37488</c:v>
                </c:pt>
                <c:pt idx="4978">
                  <c:v>37489</c:v>
                </c:pt>
                <c:pt idx="4979">
                  <c:v>37490</c:v>
                </c:pt>
                <c:pt idx="4980">
                  <c:v>37491</c:v>
                </c:pt>
                <c:pt idx="4981">
                  <c:v>37492</c:v>
                </c:pt>
                <c:pt idx="4982">
                  <c:v>37493</c:v>
                </c:pt>
                <c:pt idx="4983">
                  <c:v>37494</c:v>
                </c:pt>
                <c:pt idx="4984">
                  <c:v>37495</c:v>
                </c:pt>
                <c:pt idx="4985">
                  <c:v>37496</c:v>
                </c:pt>
                <c:pt idx="4986">
                  <c:v>37497</c:v>
                </c:pt>
                <c:pt idx="4987">
                  <c:v>37498</c:v>
                </c:pt>
                <c:pt idx="4988">
                  <c:v>37499</c:v>
                </c:pt>
                <c:pt idx="4989">
                  <c:v>37500</c:v>
                </c:pt>
                <c:pt idx="4990">
                  <c:v>37501</c:v>
                </c:pt>
                <c:pt idx="4991">
                  <c:v>37502</c:v>
                </c:pt>
                <c:pt idx="4992">
                  <c:v>37503</c:v>
                </c:pt>
                <c:pt idx="4993">
                  <c:v>37504</c:v>
                </c:pt>
                <c:pt idx="4994">
                  <c:v>37505</c:v>
                </c:pt>
                <c:pt idx="4995">
                  <c:v>37506</c:v>
                </c:pt>
                <c:pt idx="4996">
                  <c:v>37507</c:v>
                </c:pt>
                <c:pt idx="4997">
                  <c:v>37508</c:v>
                </c:pt>
                <c:pt idx="4998">
                  <c:v>37509</c:v>
                </c:pt>
                <c:pt idx="4999">
                  <c:v>37510</c:v>
                </c:pt>
                <c:pt idx="5000">
                  <c:v>37511</c:v>
                </c:pt>
                <c:pt idx="5001">
                  <c:v>37512</c:v>
                </c:pt>
                <c:pt idx="5002">
                  <c:v>37513</c:v>
                </c:pt>
                <c:pt idx="5003">
                  <c:v>37514</c:v>
                </c:pt>
                <c:pt idx="5004">
                  <c:v>37515</c:v>
                </c:pt>
                <c:pt idx="5005">
                  <c:v>37516</c:v>
                </c:pt>
                <c:pt idx="5006">
                  <c:v>37517</c:v>
                </c:pt>
                <c:pt idx="5007">
                  <c:v>37518</c:v>
                </c:pt>
                <c:pt idx="5008">
                  <c:v>37519</c:v>
                </c:pt>
                <c:pt idx="5009">
                  <c:v>37520</c:v>
                </c:pt>
                <c:pt idx="5010">
                  <c:v>37521</c:v>
                </c:pt>
                <c:pt idx="5011">
                  <c:v>37522</c:v>
                </c:pt>
                <c:pt idx="5012">
                  <c:v>37523</c:v>
                </c:pt>
                <c:pt idx="5013">
                  <c:v>37524</c:v>
                </c:pt>
                <c:pt idx="5014">
                  <c:v>37525</c:v>
                </c:pt>
                <c:pt idx="5015">
                  <c:v>37526</c:v>
                </c:pt>
                <c:pt idx="5016">
                  <c:v>37527</c:v>
                </c:pt>
                <c:pt idx="5017">
                  <c:v>37528</c:v>
                </c:pt>
                <c:pt idx="5018">
                  <c:v>37529</c:v>
                </c:pt>
                <c:pt idx="5019">
                  <c:v>37530</c:v>
                </c:pt>
                <c:pt idx="5020">
                  <c:v>37531</c:v>
                </c:pt>
                <c:pt idx="5021">
                  <c:v>37532</c:v>
                </c:pt>
                <c:pt idx="5022">
                  <c:v>37533</c:v>
                </c:pt>
                <c:pt idx="5023">
                  <c:v>37534</c:v>
                </c:pt>
                <c:pt idx="5024">
                  <c:v>37535</c:v>
                </c:pt>
                <c:pt idx="5025">
                  <c:v>37536</c:v>
                </c:pt>
                <c:pt idx="5026">
                  <c:v>37537</c:v>
                </c:pt>
                <c:pt idx="5027">
                  <c:v>37538</c:v>
                </c:pt>
                <c:pt idx="5028">
                  <c:v>37539</c:v>
                </c:pt>
                <c:pt idx="5029">
                  <c:v>37540</c:v>
                </c:pt>
                <c:pt idx="5030">
                  <c:v>37541</c:v>
                </c:pt>
                <c:pt idx="5031">
                  <c:v>37542</c:v>
                </c:pt>
                <c:pt idx="5032">
                  <c:v>37543</c:v>
                </c:pt>
                <c:pt idx="5033">
                  <c:v>37544</c:v>
                </c:pt>
                <c:pt idx="5034">
                  <c:v>37545</c:v>
                </c:pt>
                <c:pt idx="5035">
                  <c:v>37546</c:v>
                </c:pt>
                <c:pt idx="5036">
                  <c:v>37547</c:v>
                </c:pt>
                <c:pt idx="5037">
                  <c:v>37548</c:v>
                </c:pt>
                <c:pt idx="5038">
                  <c:v>37549</c:v>
                </c:pt>
                <c:pt idx="5039">
                  <c:v>37550</c:v>
                </c:pt>
                <c:pt idx="5040">
                  <c:v>37551</c:v>
                </c:pt>
                <c:pt idx="5041">
                  <c:v>37552</c:v>
                </c:pt>
                <c:pt idx="5042">
                  <c:v>37553</c:v>
                </c:pt>
                <c:pt idx="5043">
                  <c:v>37554</c:v>
                </c:pt>
                <c:pt idx="5044">
                  <c:v>37555</c:v>
                </c:pt>
                <c:pt idx="5045">
                  <c:v>37556</c:v>
                </c:pt>
                <c:pt idx="5046">
                  <c:v>37557</c:v>
                </c:pt>
                <c:pt idx="5047">
                  <c:v>37558</c:v>
                </c:pt>
                <c:pt idx="5048">
                  <c:v>37559</c:v>
                </c:pt>
                <c:pt idx="5049">
                  <c:v>37560</c:v>
                </c:pt>
                <c:pt idx="5050">
                  <c:v>37561</c:v>
                </c:pt>
                <c:pt idx="5051">
                  <c:v>37562</c:v>
                </c:pt>
                <c:pt idx="5052">
                  <c:v>37563</c:v>
                </c:pt>
                <c:pt idx="5053">
                  <c:v>37564</c:v>
                </c:pt>
                <c:pt idx="5054">
                  <c:v>37565</c:v>
                </c:pt>
                <c:pt idx="5055">
                  <c:v>37566</c:v>
                </c:pt>
                <c:pt idx="5056">
                  <c:v>37567</c:v>
                </c:pt>
                <c:pt idx="5057">
                  <c:v>37568</c:v>
                </c:pt>
                <c:pt idx="5058">
                  <c:v>37569</c:v>
                </c:pt>
                <c:pt idx="5059">
                  <c:v>37570</c:v>
                </c:pt>
                <c:pt idx="5060">
                  <c:v>37571</c:v>
                </c:pt>
                <c:pt idx="5061">
                  <c:v>37572</c:v>
                </c:pt>
                <c:pt idx="5062">
                  <c:v>37573</c:v>
                </c:pt>
                <c:pt idx="5063">
                  <c:v>37574</c:v>
                </c:pt>
                <c:pt idx="5064">
                  <c:v>37575</c:v>
                </c:pt>
                <c:pt idx="5065">
                  <c:v>37576</c:v>
                </c:pt>
                <c:pt idx="5066">
                  <c:v>37577</c:v>
                </c:pt>
                <c:pt idx="5067">
                  <c:v>37578</c:v>
                </c:pt>
                <c:pt idx="5068">
                  <c:v>37579</c:v>
                </c:pt>
                <c:pt idx="5069">
                  <c:v>37580</c:v>
                </c:pt>
                <c:pt idx="5070">
                  <c:v>37581</c:v>
                </c:pt>
                <c:pt idx="5071">
                  <c:v>37582</c:v>
                </c:pt>
                <c:pt idx="5072">
                  <c:v>37583</c:v>
                </c:pt>
                <c:pt idx="5073">
                  <c:v>37584</c:v>
                </c:pt>
                <c:pt idx="5074">
                  <c:v>37585</c:v>
                </c:pt>
                <c:pt idx="5075">
                  <c:v>37586</c:v>
                </c:pt>
                <c:pt idx="5076">
                  <c:v>37587</c:v>
                </c:pt>
                <c:pt idx="5077">
                  <c:v>37588</c:v>
                </c:pt>
                <c:pt idx="5078">
                  <c:v>37589</c:v>
                </c:pt>
                <c:pt idx="5079">
                  <c:v>37590</c:v>
                </c:pt>
                <c:pt idx="5080">
                  <c:v>37591</c:v>
                </c:pt>
                <c:pt idx="5081">
                  <c:v>37592</c:v>
                </c:pt>
                <c:pt idx="5082">
                  <c:v>37593</c:v>
                </c:pt>
                <c:pt idx="5083">
                  <c:v>37594</c:v>
                </c:pt>
                <c:pt idx="5084">
                  <c:v>37595</c:v>
                </c:pt>
                <c:pt idx="5085">
                  <c:v>37596</c:v>
                </c:pt>
                <c:pt idx="5086">
                  <c:v>37597</c:v>
                </c:pt>
                <c:pt idx="5087">
                  <c:v>37598</c:v>
                </c:pt>
                <c:pt idx="5088">
                  <c:v>37599</c:v>
                </c:pt>
                <c:pt idx="5089">
                  <c:v>37600</c:v>
                </c:pt>
                <c:pt idx="5090">
                  <c:v>37601</c:v>
                </c:pt>
                <c:pt idx="5091">
                  <c:v>37602</c:v>
                </c:pt>
                <c:pt idx="5092">
                  <c:v>37603</c:v>
                </c:pt>
                <c:pt idx="5093">
                  <c:v>37604</c:v>
                </c:pt>
                <c:pt idx="5094">
                  <c:v>37605</c:v>
                </c:pt>
                <c:pt idx="5095">
                  <c:v>37606</c:v>
                </c:pt>
                <c:pt idx="5096">
                  <c:v>37607</c:v>
                </c:pt>
                <c:pt idx="5097">
                  <c:v>37608</c:v>
                </c:pt>
                <c:pt idx="5098">
                  <c:v>37609</c:v>
                </c:pt>
                <c:pt idx="5099">
                  <c:v>37610</c:v>
                </c:pt>
                <c:pt idx="5100">
                  <c:v>37611</c:v>
                </c:pt>
                <c:pt idx="5101">
                  <c:v>37612</c:v>
                </c:pt>
                <c:pt idx="5102">
                  <c:v>37613</c:v>
                </c:pt>
                <c:pt idx="5103">
                  <c:v>37614</c:v>
                </c:pt>
                <c:pt idx="5104">
                  <c:v>37615</c:v>
                </c:pt>
                <c:pt idx="5105">
                  <c:v>37616</c:v>
                </c:pt>
                <c:pt idx="5106">
                  <c:v>37617</c:v>
                </c:pt>
                <c:pt idx="5107">
                  <c:v>37618</c:v>
                </c:pt>
                <c:pt idx="5108">
                  <c:v>37619</c:v>
                </c:pt>
                <c:pt idx="5109">
                  <c:v>37620</c:v>
                </c:pt>
                <c:pt idx="5110">
                  <c:v>37621</c:v>
                </c:pt>
                <c:pt idx="5111">
                  <c:v>37622</c:v>
                </c:pt>
                <c:pt idx="5112">
                  <c:v>37623</c:v>
                </c:pt>
                <c:pt idx="5113">
                  <c:v>37624</c:v>
                </c:pt>
                <c:pt idx="5114">
                  <c:v>37625</c:v>
                </c:pt>
                <c:pt idx="5115">
                  <c:v>37626</c:v>
                </c:pt>
                <c:pt idx="5116">
                  <c:v>37627</c:v>
                </c:pt>
                <c:pt idx="5117">
                  <c:v>37628</c:v>
                </c:pt>
                <c:pt idx="5118">
                  <c:v>37629</c:v>
                </c:pt>
                <c:pt idx="5119">
                  <c:v>37630</c:v>
                </c:pt>
                <c:pt idx="5120">
                  <c:v>37631</c:v>
                </c:pt>
                <c:pt idx="5121">
                  <c:v>37632</c:v>
                </c:pt>
                <c:pt idx="5122">
                  <c:v>37633</c:v>
                </c:pt>
                <c:pt idx="5123">
                  <c:v>37634</c:v>
                </c:pt>
                <c:pt idx="5124">
                  <c:v>37635</c:v>
                </c:pt>
                <c:pt idx="5125">
                  <c:v>37636</c:v>
                </c:pt>
                <c:pt idx="5126">
                  <c:v>37637</c:v>
                </c:pt>
                <c:pt idx="5127">
                  <c:v>37638</c:v>
                </c:pt>
                <c:pt idx="5128">
                  <c:v>37639</c:v>
                </c:pt>
                <c:pt idx="5129">
                  <c:v>37640</c:v>
                </c:pt>
                <c:pt idx="5130">
                  <c:v>37641</c:v>
                </c:pt>
                <c:pt idx="5131">
                  <c:v>37642</c:v>
                </c:pt>
                <c:pt idx="5132">
                  <c:v>37643</c:v>
                </c:pt>
                <c:pt idx="5133">
                  <c:v>37644</c:v>
                </c:pt>
                <c:pt idx="5134">
                  <c:v>37645</c:v>
                </c:pt>
                <c:pt idx="5135">
                  <c:v>37646</c:v>
                </c:pt>
                <c:pt idx="5136">
                  <c:v>37647</c:v>
                </c:pt>
                <c:pt idx="5137">
                  <c:v>37648</c:v>
                </c:pt>
                <c:pt idx="5138">
                  <c:v>37649</c:v>
                </c:pt>
                <c:pt idx="5139">
                  <c:v>37650</c:v>
                </c:pt>
                <c:pt idx="5140">
                  <c:v>37651</c:v>
                </c:pt>
                <c:pt idx="5141">
                  <c:v>37652</c:v>
                </c:pt>
                <c:pt idx="5142">
                  <c:v>37653</c:v>
                </c:pt>
                <c:pt idx="5143">
                  <c:v>37654</c:v>
                </c:pt>
                <c:pt idx="5144">
                  <c:v>37655</c:v>
                </c:pt>
                <c:pt idx="5145">
                  <c:v>37656</c:v>
                </c:pt>
                <c:pt idx="5146">
                  <c:v>37657</c:v>
                </c:pt>
                <c:pt idx="5147">
                  <c:v>37658</c:v>
                </c:pt>
                <c:pt idx="5148">
                  <c:v>37659</c:v>
                </c:pt>
                <c:pt idx="5149">
                  <c:v>37660</c:v>
                </c:pt>
                <c:pt idx="5150">
                  <c:v>37661</c:v>
                </c:pt>
                <c:pt idx="5151">
                  <c:v>37662</c:v>
                </c:pt>
                <c:pt idx="5152">
                  <c:v>37663</c:v>
                </c:pt>
                <c:pt idx="5153">
                  <c:v>37664</c:v>
                </c:pt>
                <c:pt idx="5154">
                  <c:v>37665</c:v>
                </c:pt>
                <c:pt idx="5155">
                  <c:v>37666</c:v>
                </c:pt>
                <c:pt idx="5156">
                  <c:v>37667</c:v>
                </c:pt>
                <c:pt idx="5157">
                  <c:v>37668</c:v>
                </c:pt>
                <c:pt idx="5158">
                  <c:v>37669</c:v>
                </c:pt>
                <c:pt idx="5159">
                  <c:v>37670</c:v>
                </c:pt>
                <c:pt idx="5160">
                  <c:v>37671</c:v>
                </c:pt>
                <c:pt idx="5161">
                  <c:v>37672</c:v>
                </c:pt>
                <c:pt idx="5162">
                  <c:v>37673</c:v>
                </c:pt>
                <c:pt idx="5163">
                  <c:v>37674</c:v>
                </c:pt>
                <c:pt idx="5164">
                  <c:v>37675</c:v>
                </c:pt>
                <c:pt idx="5165">
                  <c:v>37676</c:v>
                </c:pt>
                <c:pt idx="5166">
                  <c:v>37677</c:v>
                </c:pt>
                <c:pt idx="5167">
                  <c:v>37678</c:v>
                </c:pt>
                <c:pt idx="5168">
                  <c:v>37679</c:v>
                </c:pt>
                <c:pt idx="5169">
                  <c:v>37680</c:v>
                </c:pt>
                <c:pt idx="5170">
                  <c:v>37681</c:v>
                </c:pt>
                <c:pt idx="5171">
                  <c:v>37682</c:v>
                </c:pt>
                <c:pt idx="5172">
                  <c:v>37683</c:v>
                </c:pt>
                <c:pt idx="5173">
                  <c:v>37684</c:v>
                </c:pt>
                <c:pt idx="5174">
                  <c:v>37685</c:v>
                </c:pt>
                <c:pt idx="5175">
                  <c:v>37686</c:v>
                </c:pt>
                <c:pt idx="5176">
                  <c:v>37687</c:v>
                </c:pt>
                <c:pt idx="5177">
                  <c:v>37688</c:v>
                </c:pt>
                <c:pt idx="5178">
                  <c:v>37689</c:v>
                </c:pt>
                <c:pt idx="5179">
                  <c:v>37690</c:v>
                </c:pt>
                <c:pt idx="5180">
                  <c:v>37691</c:v>
                </c:pt>
                <c:pt idx="5181">
                  <c:v>37692</c:v>
                </c:pt>
                <c:pt idx="5182">
                  <c:v>37693</c:v>
                </c:pt>
                <c:pt idx="5183">
                  <c:v>37694</c:v>
                </c:pt>
                <c:pt idx="5184">
                  <c:v>37695</c:v>
                </c:pt>
                <c:pt idx="5185">
                  <c:v>37696</c:v>
                </c:pt>
                <c:pt idx="5186">
                  <c:v>37697</c:v>
                </c:pt>
                <c:pt idx="5187">
                  <c:v>37698</c:v>
                </c:pt>
                <c:pt idx="5188">
                  <c:v>37699</c:v>
                </c:pt>
                <c:pt idx="5189">
                  <c:v>37700</c:v>
                </c:pt>
                <c:pt idx="5190">
                  <c:v>37701</c:v>
                </c:pt>
                <c:pt idx="5191">
                  <c:v>37702</c:v>
                </c:pt>
                <c:pt idx="5192">
                  <c:v>37703</c:v>
                </c:pt>
                <c:pt idx="5193">
                  <c:v>37704</c:v>
                </c:pt>
                <c:pt idx="5194">
                  <c:v>37705</c:v>
                </c:pt>
                <c:pt idx="5195">
                  <c:v>37706</c:v>
                </c:pt>
                <c:pt idx="5196">
                  <c:v>37707</c:v>
                </c:pt>
                <c:pt idx="5197">
                  <c:v>37708</c:v>
                </c:pt>
                <c:pt idx="5198">
                  <c:v>37709</c:v>
                </c:pt>
                <c:pt idx="5199">
                  <c:v>37710</c:v>
                </c:pt>
                <c:pt idx="5200">
                  <c:v>37711</c:v>
                </c:pt>
                <c:pt idx="5201">
                  <c:v>37712</c:v>
                </c:pt>
                <c:pt idx="5202">
                  <c:v>37713</c:v>
                </c:pt>
                <c:pt idx="5203">
                  <c:v>37714</c:v>
                </c:pt>
                <c:pt idx="5204">
                  <c:v>37715</c:v>
                </c:pt>
                <c:pt idx="5205">
                  <c:v>37716</c:v>
                </c:pt>
                <c:pt idx="5206">
                  <c:v>37717</c:v>
                </c:pt>
                <c:pt idx="5207">
                  <c:v>37718</c:v>
                </c:pt>
                <c:pt idx="5208">
                  <c:v>37719</c:v>
                </c:pt>
                <c:pt idx="5209">
                  <c:v>37720</c:v>
                </c:pt>
                <c:pt idx="5210">
                  <c:v>37721</c:v>
                </c:pt>
                <c:pt idx="5211">
                  <c:v>37722</c:v>
                </c:pt>
                <c:pt idx="5212">
                  <c:v>37723</c:v>
                </c:pt>
                <c:pt idx="5213">
                  <c:v>37724</c:v>
                </c:pt>
                <c:pt idx="5214">
                  <c:v>37725</c:v>
                </c:pt>
                <c:pt idx="5215">
                  <c:v>37726</c:v>
                </c:pt>
                <c:pt idx="5216">
                  <c:v>37727</c:v>
                </c:pt>
                <c:pt idx="5217">
                  <c:v>37728</c:v>
                </c:pt>
                <c:pt idx="5218">
                  <c:v>37729</c:v>
                </c:pt>
                <c:pt idx="5219">
                  <c:v>37730</c:v>
                </c:pt>
                <c:pt idx="5220">
                  <c:v>37731</c:v>
                </c:pt>
                <c:pt idx="5221">
                  <c:v>37732</c:v>
                </c:pt>
                <c:pt idx="5222">
                  <c:v>37733</c:v>
                </c:pt>
                <c:pt idx="5223">
                  <c:v>37734</c:v>
                </c:pt>
                <c:pt idx="5224">
                  <c:v>37735</c:v>
                </c:pt>
                <c:pt idx="5225">
                  <c:v>37736</c:v>
                </c:pt>
                <c:pt idx="5226">
                  <c:v>37737</c:v>
                </c:pt>
                <c:pt idx="5227">
                  <c:v>37738</c:v>
                </c:pt>
                <c:pt idx="5228">
                  <c:v>37739</c:v>
                </c:pt>
                <c:pt idx="5229">
                  <c:v>37740</c:v>
                </c:pt>
                <c:pt idx="5230">
                  <c:v>37741</c:v>
                </c:pt>
                <c:pt idx="5231">
                  <c:v>37742</c:v>
                </c:pt>
                <c:pt idx="5232">
                  <c:v>37743</c:v>
                </c:pt>
                <c:pt idx="5233">
                  <c:v>37744</c:v>
                </c:pt>
                <c:pt idx="5234">
                  <c:v>37745</c:v>
                </c:pt>
                <c:pt idx="5235">
                  <c:v>37746</c:v>
                </c:pt>
                <c:pt idx="5236">
                  <c:v>37747</c:v>
                </c:pt>
                <c:pt idx="5237">
                  <c:v>37748</c:v>
                </c:pt>
                <c:pt idx="5238">
                  <c:v>37749</c:v>
                </c:pt>
                <c:pt idx="5239">
                  <c:v>37750</c:v>
                </c:pt>
                <c:pt idx="5240">
                  <c:v>37751</c:v>
                </c:pt>
                <c:pt idx="5241">
                  <c:v>37752</c:v>
                </c:pt>
                <c:pt idx="5242">
                  <c:v>37753</c:v>
                </c:pt>
                <c:pt idx="5243">
                  <c:v>37754</c:v>
                </c:pt>
                <c:pt idx="5244">
                  <c:v>37755</c:v>
                </c:pt>
                <c:pt idx="5245">
                  <c:v>37756</c:v>
                </c:pt>
                <c:pt idx="5246">
                  <c:v>37757</c:v>
                </c:pt>
                <c:pt idx="5247">
                  <c:v>37758</c:v>
                </c:pt>
                <c:pt idx="5248">
                  <c:v>37759</c:v>
                </c:pt>
                <c:pt idx="5249">
                  <c:v>37760</c:v>
                </c:pt>
                <c:pt idx="5250">
                  <c:v>37761</c:v>
                </c:pt>
                <c:pt idx="5251">
                  <c:v>37762</c:v>
                </c:pt>
                <c:pt idx="5252">
                  <c:v>37763</c:v>
                </c:pt>
                <c:pt idx="5253">
                  <c:v>37764</c:v>
                </c:pt>
                <c:pt idx="5254">
                  <c:v>37765</c:v>
                </c:pt>
                <c:pt idx="5255">
                  <c:v>37766</c:v>
                </c:pt>
                <c:pt idx="5256">
                  <c:v>37767</c:v>
                </c:pt>
                <c:pt idx="5257">
                  <c:v>37768</c:v>
                </c:pt>
                <c:pt idx="5258">
                  <c:v>37769</c:v>
                </c:pt>
                <c:pt idx="5259">
                  <c:v>37770</c:v>
                </c:pt>
                <c:pt idx="5260">
                  <c:v>37771</c:v>
                </c:pt>
                <c:pt idx="5261">
                  <c:v>37772</c:v>
                </c:pt>
                <c:pt idx="5262">
                  <c:v>37773</c:v>
                </c:pt>
                <c:pt idx="5263">
                  <c:v>37774</c:v>
                </c:pt>
                <c:pt idx="5264">
                  <c:v>37775</c:v>
                </c:pt>
                <c:pt idx="5265">
                  <c:v>37776</c:v>
                </c:pt>
                <c:pt idx="5266">
                  <c:v>37777</c:v>
                </c:pt>
                <c:pt idx="5267">
                  <c:v>37778</c:v>
                </c:pt>
                <c:pt idx="5268">
                  <c:v>37779</c:v>
                </c:pt>
                <c:pt idx="5269">
                  <c:v>37780</c:v>
                </c:pt>
                <c:pt idx="5270">
                  <c:v>37781</c:v>
                </c:pt>
                <c:pt idx="5271">
                  <c:v>37782</c:v>
                </c:pt>
                <c:pt idx="5272">
                  <c:v>37783</c:v>
                </c:pt>
                <c:pt idx="5273">
                  <c:v>37784</c:v>
                </c:pt>
                <c:pt idx="5274">
                  <c:v>37785</c:v>
                </c:pt>
                <c:pt idx="5275">
                  <c:v>37786</c:v>
                </c:pt>
                <c:pt idx="5276">
                  <c:v>37787</c:v>
                </c:pt>
                <c:pt idx="5277">
                  <c:v>37788</c:v>
                </c:pt>
                <c:pt idx="5278">
                  <c:v>37789</c:v>
                </c:pt>
                <c:pt idx="5279">
                  <c:v>37790</c:v>
                </c:pt>
                <c:pt idx="5280">
                  <c:v>37791</c:v>
                </c:pt>
                <c:pt idx="5281">
                  <c:v>37792</c:v>
                </c:pt>
                <c:pt idx="5282">
                  <c:v>37793</c:v>
                </c:pt>
                <c:pt idx="5283">
                  <c:v>37794</c:v>
                </c:pt>
                <c:pt idx="5284">
                  <c:v>37795</c:v>
                </c:pt>
                <c:pt idx="5285">
                  <c:v>37796</c:v>
                </c:pt>
                <c:pt idx="5286">
                  <c:v>37797</c:v>
                </c:pt>
                <c:pt idx="5287">
                  <c:v>37798</c:v>
                </c:pt>
                <c:pt idx="5288">
                  <c:v>37799</c:v>
                </c:pt>
                <c:pt idx="5289">
                  <c:v>37800</c:v>
                </c:pt>
                <c:pt idx="5290">
                  <c:v>37801</c:v>
                </c:pt>
                <c:pt idx="5291">
                  <c:v>37802</c:v>
                </c:pt>
                <c:pt idx="5292">
                  <c:v>37803</c:v>
                </c:pt>
                <c:pt idx="5293">
                  <c:v>37804</c:v>
                </c:pt>
                <c:pt idx="5294">
                  <c:v>37805</c:v>
                </c:pt>
                <c:pt idx="5295">
                  <c:v>37806</c:v>
                </c:pt>
                <c:pt idx="5296">
                  <c:v>37807</c:v>
                </c:pt>
                <c:pt idx="5297">
                  <c:v>37808</c:v>
                </c:pt>
                <c:pt idx="5298">
                  <c:v>37809</c:v>
                </c:pt>
                <c:pt idx="5299">
                  <c:v>37810</c:v>
                </c:pt>
                <c:pt idx="5300">
                  <c:v>37811</c:v>
                </c:pt>
                <c:pt idx="5301">
                  <c:v>37812</c:v>
                </c:pt>
                <c:pt idx="5302">
                  <c:v>37813</c:v>
                </c:pt>
                <c:pt idx="5303">
                  <c:v>37814</c:v>
                </c:pt>
                <c:pt idx="5304">
                  <c:v>37815</c:v>
                </c:pt>
                <c:pt idx="5305">
                  <c:v>37816</c:v>
                </c:pt>
                <c:pt idx="5306">
                  <c:v>37817</c:v>
                </c:pt>
                <c:pt idx="5307">
                  <c:v>37818</c:v>
                </c:pt>
                <c:pt idx="5308">
                  <c:v>37819</c:v>
                </c:pt>
                <c:pt idx="5309">
                  <c:v>37820</c:v>
                </c:pt>
                <c:pt idx="5310">
                  <c:v>37821</c:v>
                </c:pt>
                <c:pt idx="5311">
                  <c:v>37822</c:v>
                </c:pt>
                <c:pt idx="5312">
                  <c:v>37823</c:v>
                </c:pt>
                <c:pt idx="5313">
                  <c:v>37824</c:v>
                </c:pt>
                <c:pt idx="5314">
                  <c:v>37825</c:v>
                </c:pt>
                <c:pt idx="5315">
                  <c:v>37826</c:v>
                </c:pt>
                <c:pt idx="5316">
                  <c:v>37827</c:v>
                </c:pt>
                <c:pt idx="5317">
                  <c:v>37828</c:v>
                </c:pt>
                <c:pt idx="5318">
                  <c:v>37829</c:v>
                </c:pt>
                <c:pt idx="5319">
                  <c:v>37830</c:v>
                </c:pt>
                <c:pt idx="5320">
                  <c:v>37831</c:v>
                </c:pt>
                <c:pt idx="5321">
                  <c:v>37832</c:v>
                </c:pt>
                <c:pt idx="5322">
                  <c:v>37833</c:v>
                </c:pt>
                <c:pt idx="5323">
                  <c:v>37834</c:v>
                </c:pt>
                <c:pt idx="5324">
                  <c:v>37835</c:v>
                </c:pt>
                <c:pt idx="5325">
                  <c:v>37836</c:v>
                </c:pt>
                <c:pt idx="5326">
                  <c:v>37837</c:v>
                </c:pt>
                <c:pt idx="5327">
                  <c:v>37838</c:v>
                </c:pt>
                <c:pt idx="5328">
                  <c:v>37839</c:v>
                </c:pt>
                <c:pt idx="5329">
                  <c:v>37840</c:v>
                </c:pt>
                <c:pt idx="5330">
                  <c:v>37841</c:v>
                </c:pt>
                <c:pt idx="5331">
                  <c:v>37842</c:v>
                </c:pt>
                <c:pt idx="5332">
                  <c:v>37843</c:v>
                </c:pt>
                <c:pt idx="5333">
                  <c:v>37844</c:v>
                </c:pt>
                <c:pt idx="5334">
                  <c:v>37845</c:v>
                </c:pt>
                <c:pt idx="5335">
                  <c:v>37846</c:v>
                </c:pt>
                <c:pt idx="5336">
                  <c:v>37847</c:v>
                </c:pt>
                <c:pt idx="5337">
                  <c:v>37848</c:v>
                </c:pt>
                <c:pt idx="5338">
                  <c:v>37849</c:v>
                </c:pt>
                <c:pt idx="5339">
                  <c:v>37850</c:v>
                </c:pt>
                <c:pt idx="5340">
                  <c:v>37851</c:v>
                </c:pt>
                <c:pt idx="5341">
                  <c:v>37852</c:v>
                </c:pt>
                <c:pt idx="5342">
                  <c:v>37853</c:v>
                </c:pt>
                <c:pt idx="5343">
                  <c:v>37854</c:v>
                </c:pt>
                <c:pt idx="5344">
                  <c:v>37855</c:v>
                </c:pt>
                <c:pt idx="5345">
                  <c:v>37856</c:v>
                </c:pt>
                <c:pt idx="5346">
                  <c:v>37857</c:v>
                </c:pt>
                <c:pt idx="5347">
                  <c:v>37858</c:v>
                </c:pt>
                <c:pt idx="5348">
                  <c:v>37859</c:v>
                </c:pt>
                <c:pt idx="5349">
                  <c:v>37860</c:v>
                </c:pt>
                <c:pt idx="5350">
                  <c:v>37861</c:v>
                </c:pt>
                <c:pt idx="5351">
                  <c:v>37862</c:v>
                </c:pt>
                <c:pt idx="5352">
                  <c:v>37863</c:v>
                </c:pt>
                <c:pt idx="5353">
                  <c:v>37864</c:v>
                </c:pt>
                <c:pt idx="5354">
                  <c:v>37865</c:v>
                </c:pt>
                <c:pt idx="5355">
                  <c:v>37866</c:v>
                </c:pt>
                <c:pt idx="5356">
                  <c:v>37867</c:v>
                </c:pt>
                <c:pt idx="5357">
                  <c:v>37868</c:v>
                </c:pt>
                <c:pt idx="5358">
                  <c:v>37869</c:v>
                </c:pt>
                <c:pt idx="5359">
                  <c:v>37870</c:v>
                </c:pt>
                <c:pt idx="5360">
                  <c:v>37871</c:v>
                </c:pt>
                <c:pt idx="5361">
                  <c:v>37872</c:v>
                </c:pt>
                <c:pt idx="5362">
                  <c:v>37873</c:v>
                </c:pt>
                <c:pt idx="5363">
                  <c:v>37874</c:v>
                </c:pt>
                <c:pt idx="5364">
                  <c:v>37875</c:v>
                </c:pt>
                <c:pt idx="5365">
                  <c:v>37876</c:v>
                </c:pt>
                <c:pt idx="5366">
                  <c:v>37877</c:v>
                </c:pt>
                <c:pt idx="5367">
                  <c:v>37878</c:v>
                </c:pt>
                <c:pt idx="5368">
                  <c:v>37879</c:v>
                </c:pt>
                <c:pt idx="5369">
                  <c:v>37880</c:v>
                </c:pt>
                <c:pt idx="5370">
                  <c:v>37881</c:v>
                </c:pt>
                <c:pt idx="5371">
                  <c:v>37882</c:v>
                </c:pt>
                <c:pt idx="5372">
                  <c:v>37883</c:v>
                </c:pt>
                <c:pt idx="5373">
                  <c:v>37884</c:v>
                </c:pt>
                <c:pt idx="5374">
                  <c:v>37885</c:v>
                </c:pt>
                <c:pt idx="5375">
                  <c:v>37886</c:v>
                </c:pt>
                <c:pt idx="5376">
                  <c:v>37887</c:v>
                </c:pt>
                <c:pt idx="5377">
                  <c:v>37888</c:v>
                </c:pt>
                <c:pt idx="5378">
                  <c:v>37889</c:v>
                </c:pt>
                <c:pt idx="5379">
                  <c:v>37890</c:v>
                </c:pt>
                <c:pt idx="5380">
                  <c:v>37891</c:v>
                </c:pt>
                <c:pt idx="5381">
                  <c:v>37892</c:v>
                </c:pt>
                <c:pt idx="5382">
                  <c:v>37893</c:v>
                </c:pt>
                <c:pt idx="5383">
                  <c:v>37894</c:v>
                </c:pt>
                <c:pt idx="5384">
                  <c:v>37895</c:v>
                </c:pt>
                <c:pt idx="5385">
                  <c:v>37896</c:v>
                </c:pt>
                <c:pt idx="5386">
                  <c:v>37897</c:v>
                </c:pt>
                <c:pt idx="5387">
                  <c:v>37898</c:v>
                </c:pt>
                <c:pt idx="5388">
                  <c:v>37899</c:v>
                </c:pt>
                <c:pt idx="5389">
                  <c:v>37900</c:v>
                </c:pt>
                <c:pt idx="5390">
                  <c:v>37901</c:v>
                </c:pt>
                <c:pt idx="5391">
                  <c:v>37902</c:v>
                </c:pt>
                <c:pt idx="5392">
                  <c:v>37903</c:v>
                </c:pt>
                <c:pt idx="5393">
                  <c:v>37904</c:v>
                </c:pt>
                <c:pt idx="5394">
                  <c:v>37905</c:v>
                </c:pt>
                <c:pt idx="5395">
                  <c:v>37906</c:v>
                </c:pt>
                <c:pt idx="5396">
                  <c:v>37907</c:v>
                </c:pt>
                <c:pt idx="5397">
                  <c:v>37908</c:v>
                </c:pt>
                <c:pt idx="5398">
                  <c:v>37909</c:v>
                </c:pt>
                <c:pt idx="5399">
                  <c:v>37910</c:v>
                </c:pt>
                <c:pt idx="5400">
                  <c:v>37911</c:v>
                </c:pt>
                <c:pt idx="5401">
                  <c:v>37912</c:v>
                </c:pt>
                <c:pt idx="5402">
                  <c:v>37913</c:v>
                </c:pt>
                <c:pt idx="5403">
                  <c:v>37914</c:v>
                </c:pt>
                <c:pt idx="5404">
                  <c:v>37915</c:v>
                </c:pt>
                <c:pt idx="5405">
                  <c:v>37916</c:v>
                </c:pt>
                <c:pt idx="5406">
                  <c:v>37917</c:v>
                </c:pt>
                <c:pt idx="5407">
                  <c:v>37918</c:v>
                </c:pt>
                <c:pt idx="5408">
                  <c:v>37919</c:v>
                </c:pt>
                <c:pt idx="5409">
                  <c:v>37920</c:v>
                </c:pt>
                <c:pt idx="5410">
                  <c:v>37921</c:v>
                </c:pt>
                <c:pt idx="5411">
                  <c:v>37922</c:v>
                </c:pt>
                <c:pt idx="5412">
                  <c:v>37923</c:v>
                </c:pt>
                <c:pt idx="5413">
                  <c:v>37924</c:v>
                </c:pt>
                <c:pt idx="5414">
                  <c:v>37925</c:v>
                </c:pt>
                <c:pt idx="5415">
                  <c:v>37926</c:v>
                </c:pt>
                <c:pt idx="5416">
                  <c:v>37927</c:v>
                </c:pt>
                <c:pt idx="5417">
                  <c:v>37928</c:v>
                </c:pt>
                <c:pt idx="5418">
                  <c:v>37929</c:v>
                </c:pt>
                <c:pt idx="5419">
                  <c:v>37930</c:v>
                </c:pt>
                <c:pt idx="5420">
                  <c:v>37931</c:v>
                </c:pt>
                <c:pt idx="5421">
                  <c:v>37932</c:v>
                </c:pt>
                <c:pt idx="5422">
                  <c:v>37933</c:v>
                </c:pt>
                <c:pt idx="5423">
                  <c:v>37934</c:v>
                </c:pt>
                <c:pt idx="5424">
                  <c:v>37935</c:v>
                </c:pt>
                <c:pt idx="5425">
                  <c:v>37936</c:v>
                </c:pt>
                <c:pt idx="5426">
                  <c:v>37937</c:v>
                </c:pt>
                <c:pt idx="5427">
                  <c:v>37938</c:v>
                </c:pt>
                <c:pt idx="5428">
                  <c:v>37939</c:v>
                </c:pt>
                <c:pt idx="5429">
                  <c:v>37940</c:v>
                </c:pt>
                <c:pt idx="5430">
                  <c:v>37941</c:v>
                </c:pt>
                <c:pt idx="5431">
                  <c:v>37942</c:v>
                </c:pt>
                <c:pt idx="5432">
                  <c:v>37943</c:v>
                </c:pt>
                <c:pt idx="5433">
                  <c:v>37944</c:v>
                </c:pt>
                <c:pt idx="5434">
                  <c:v>37945</c:v>
                </c:pt>
                <c:pt idx="5435">
                  <c:v>37946</c:v>
                </c:pt>
                <c:pt idx="5436">
                  <c:v>37947</c:v>
                </c:pt>
                <c:pt idx="5437">
                  <c:v>37948</c:v>
                </c:pt>
                <c:pt idx="5438">
                  <c:v>37949</c:v>
                </c:pt>
                <c:pt idx="5439">
                  <c:v>37950</c:v>
                </c:pt>
                <c:pt idx="5440">
                  <c:v>37951</c:v>
                </c:pt>
                <c:pt idx="5441">
                  <c:v>37952</c:v>
                </c:pt>
                <c:pt idx="5442">
                  <c:v>37953</c:v>
                </c:pt>
                <c:pt idx="5443">
                  <c:v>37954</c:v>
                </c:pt>
                <c:pt idx="5444">
                  <c:v>37955</c:v>
                </c:pt>
                <c:pt idx="5445">
                  <c:v>37956</c:v>
                </c:pt>
                <c:pt idx="5446">
                  <c:v>37957</c:v>
                </c:pt>
                <c:pt idx="5447">
                  <c:v>37958</c:v>
                </c:pt>
                <c:pt idx="5448">
                  <c:v>37959</c:v>
                </c:pt>
                <c:pt idx="5449">
                  <c:v>37960</c:v>
                </c:pt>
                <c:pt idx="5450">
                  <c:v>37961</c:v>
                </c:pt>
                <c:pt idx="5451">
                  <c:v>37962</c:v>
                </c:pt>
                <c:pt idx="5452">
                  <c:v>37963</c:v>
                </c:pt>
                <c:pt idx="5453">
                  <c:v>37964</c:v>
                </c:pt>
                <c:pt idx="5454">
                  <c:v>37965</c:v>
                </c:pt>
                <c:pt idx="5455">
                  <c:v>37966</c:v>
                </c:pt>
                <c:pt idx="5456">
                  <c:v>37967</c:v>
                </c:pt>
                <c:pt idx="5457">
                  <c:v>37968</c:v>
                </c:pt>
                <c:pt idx="5458">
                  <c:v>37969</c:v>
                </c:pt>
                <c:pt idx="5459">
                  <c:v>37970</c:v>
                </c:pt>
                <c:pt idx="5460">
                  <c:v>37971</c:v>
                </c:pt>
                <c:pt idx="5461">
                  <c:v>37972</c:v>
                </c:pt>
                <c:pt idx="5462">
                  <c:v>37973</c:v>
                </c:pt>
                <c:pt idx="5463">
                  <c:v>37974</c:v>
                </c:pt>
                <c:pt idx="5464">
                  <c:v>37975</c:v>
                </c:pt>
                <c:pt idx="5465">
                  <c:v>37976</c:v>
                </c:pt>
                <c:pt idx="5466">
                  <c:v>37977</c:v>
                </c:pt>
                <c:pt idx="5467">
                  <c:v>37978</c:v>
                </c:pt>
                <c:pt idx="5468">
                  <c:v>37979</c:v>
                </c:pt>
                <c:pt idx="5469">
                  <c:v>37980</c:v>
                </c:pt>
                <c:pt idx="5470">
                  <c:v>37981</c:v>
                </c:pt>
                <c:pt idx="5471">
                  <c:v>37982</c:v>
                </c:pt>
                <c:pt idx="5472">
                  <c:v>37983</c:v>
                </c:pt>
                <c:pt idx="5473">
                  <c:v>37984</c:v>
                </c:pt>
                <c:pt idx="5474">
                  <c:v>37985</c:v>
                </c:pt>
                <c:pt idx="5475">
                  <c:v>37986</c:v>
                </c:pt>
                <c:pt idx="5476">
                  <c:v>37987</c:v>
                </c:pt>
                <c:pt idx="5477">
                  <c:v>37988</c:v>
                </c:pt>
                <c:pt idx="5478">
                  <c:v>37989</c:v>
                </c:pt>
                <c:pt idx="5479">
                  <c:v>37990</c:v>
                </c:pt>
                <c:pt idx="5480">
                  <c:v>37991</c:v>
                </c:pt>
                <c:pt idx="5481">
                  <c:v>37992</c:v>
                </c:pt>
                <c:pt idx="5482">
                  <c:v>37993</c:v>
                </c:pt>
                <c:pt idx="5483">
                  <c:v>37994</c:v>
                </c:pt>
                <c:pt idx="5484">
                  <c:v>37995</c:v>
                </c:pt>
                <c:pt idx="5485">
                  <c:v>37996</c:v>
                </c:pt>
                <c:pt idx="5486">
                  <c:v>37997</c:v>
                </c:pt>
                <c:pt idx="5487">
                  <c:v>37998</c:v>
                </c:pt>
                <c:pt idx="5488">
                  <c:v>37999</c:v>
                </c:pt>
                <c:pt idx="5489">
                  <c:v>38000</c:v>
                </c:pt>
                <c:pt idx="5490">
                  <c:v>38001</c:v>
                </c:pt>
                <c:pt idx="5491">
                  <c:v>38002</c:v>
                </c:pt>
                <c:pt idx="5492">
                  <c:v>38003</c:v>
                </c:pt>
                <c:pt idx="5493">
                  <c:v>38004</c:v>
                </c:pt>
                <c:pt idx="5494">
                  <c:v>38005</c:v>
                </c:pt>
                <c:pt idx="5495">
                  <c:v>38006</c:v>
                </c:pt>
                <c:pt idx="5496">
                  <c:v>38007</c:v>
                </c:pt>
                <c:pt idx="5497">
                  <c:v>38008</c:v>
                </c:pt>
                <c:pt idx="5498">
                  <c:v>38009</c:v>
                </c:pt>
                <c:pt idx="5499">
                  <c:v>38010</c:v>
                </c:pt>
                <c:pt idx="5500">
                  <c:v>38011</c:v>
                </c:pt>
                <c:pt idx="5501">
                  <c:v>38012</c:v>
                </c:pt>
                <c:pt idx="5502">
                  <c:v>38013</c:v>
                </c:pt>
                <c:pt idx="5503">
                  <c:v>38014</c:v>
                </c:pt>
                <c:pt idx="5504">
                  <c:v>38015</c:v>
                </c:pt>
                <c:pt idx="5505">
                  <c:v>38016</c:v>
                </c:pt>
                <c:pt idx="5506">
                  <c:v>38017</c:v>
                </c:pt>
                <c:pt idx="5507">
                  <c:v>38018</c:v>
                </c:pt>
                <c:pt idx="5508">
                  <c:v>38019</c:v>
                </c:pt>
                <c:pt idx="5509">
                  <c:v>38020</c:v>
                </c:pt>
                <c:pt idx="5510">
                  <c:v>38021</c:v>
                </c:pt>
                <c:pt idx="5511">
                  <c:v>38022</c:v>
                </c:pt>
                <c:pt idx="5512">
                  <c:v>38023</c:v>
                </c:pt>
                <c:pt idx="5513">
                  <c:v>38024</c:v>
                </c:pt>
                <c:pt idx="5514">
                  <c:v>38025</c:v>
                </c:pt>
                <c:pt idx="5515">
                  <c:v>38026</c:v>
                </c:pt>
                <c:pt idx="5516">
                  <c:v>38027</c:v>
                </c:pt>
                <c:pt idx="5517">
                  <c:v>38028</c:v>
                </c:pt>
                <c:pt idx="5518">
                  <c:v>38029</c:v>
                </c:pt>
                <c:pt idx="5519">
                  <c:v>38030</c:v>
                </c:pt>
                <c:pt idx="5520">
                  <c:v>38031</c:v>
                </c:pt>
                <c:pt idx="5521">
                  <c:v>38032</c:v>
                </c:pt>
                <c:pt idx="5522">
                  <c:v>38033</c:v>
                </c:pt>
                <c:pt idx="5523">
                  <c:v>38034</c:v>
                </c:pt>
                <c:pt idx="5524">
                  <c:v>38035</c:v>
                </c:pt>
                <c:pt idx="5525">
                  <c:v>38036</c:v>
                </c:pt>
                <c:pt idx="5526">
                  <c:v>38037</c:v>
                </c:pt>
                <c:pt idx="5527">
                  <c:v>38038</c:v>
                </c:pt>
                <c:pt idx="5528">
                  <c:v>38039</c:v>
                </c:pt>
                <c:pt idx="5529">
                  <c:v>38040</c:v>
                </c:pt>
                <c:pt idx="5530">
                  <c:v>38041</c:v>
                </c:pt>
                <c:pt idx="5531">
                  <c:v>38042</c:v>
                </c:pt>
                <c:pt idx="5532">
                  <c:v>38043</c:v>
                </c:pt>
                <c:pt idx="5533">
                  <c:v>38044</c:v>
                </c:pt>
                <c:pt idx="5534">
                  <c:v>38045</c:v>
                </c:pt>
                <c:pt idx="5535">
                  <c:v>38046</c:v>
                </c:pt>
                <c:pt idx="5536">
                  <c:v>38047</c:v>
                </c:pt>
                <c:pt idx="5537">
                  <c:v>38048</c:v>
                </c:pt>
                <c:pt idx="5538">
                  <c:v>38049</c:v>
                </c:pt>
                <c:pt idx="5539">
                  <c:v>38050</c:v>
                </c:pt>
                <c:pt idx="5540">
                  <c:v>38051</c:v>
                </c:pt>
                <c:pt idx="5541">
                  <c:v>38052</c:v>
                </c:pt>
                <c:pt idx="5542">
                  <c:v>38053</c:v>
                </c:pt>
                <c:pt idx="5543">
                  <c:v>38054</c:v>
                </c:pt>
                <c:pt idx="5544">
                  <c:v>38055</c:v>
                </c:pt>
                <c:pt idx="5545">
                  <c:v>38056</c:v>
                </c:pt>
                <c:pt idx="5546">
                  <c:v>38057</c:v>
                </c:pt>
                <c:pt idx="5547">
                  <c:v>38058</c:v>
                </c:pt>
                <c:pt idx="5548">
                  <c:v>38059</c:v>
                </c:pt>
                <c:pt idx="5549">
                  <c:v>38060</c:v>
                </c:pt>
                <c:pt idx="5550">
                  <c:v>38061</c:v>
                </c:pt>
                <c:pt idx="5551">
                  <c:v>38062</c:v>
                </c:pt>
                <c:pt idx="5552">
                  <c:v>38063</c:v>
                </c:pt>
                <c:pt idx="5553">
                  <c:v>38064</c:v>
                </c:pt>
                <c:pt idx="5554">
                  <c:v>38065</c:v>
                </c:pt>
                <c:pt idx="5555">
                  <c:v>38066</c:v>
                </c:pt>
                <c:pt idx="5556">
                  <c:v>38067</c:v>
                </c:pt>
                <c:pt idx="5557">
                  <c:v>38068</c:v>
                </c:pt>
                <c:pt idx="5558">
                  <c:v>38069</c:v>
                </c:pt>
                <c:pt idx="5559">
                  <c:v>38070</c:v>
                </c:pt>
                <c:pt idx="5560">
                  <c:v>38071</c:v>
                </c:pt>
                <c:pt idx="5561">
                  <c:v>38072</c:v>
                </c:pt>
                <c:pt idx="5562">
                  <c:v>38073</c:v>
                </c:pt>
                <c:pt idx="5563">
                  <c:v>38074</c:v>
                </c:pt>
                <c:pt idx="5564">
                  <c:v>38075</c:v>
                </c:pt>
                <c:pt idx="5565">
                  <c:v>38076</c:v>
                </c:pt>
                <c:pt idx="5566">
                  <c:v>38077</c:v>
                </c:pt>
                <c:pt idx="5567">
                  <c:v>38078</c:v>
                </c:pt>
                <c:pt idx="5568">
                  <c:v>38079</c:v>
                </c:pt>
                <c:pt idx="5569">
                  <c:v>38080</c:v>
                </c:pt>
                <c:pt idx="5570">
                  <c:v>38081</c:v>
                </c:pt>
                <c:pt idx="5571">
                  <c:v>38082</c:v>
                </c:pt>
                <c:pt idx="5572">
                  <c:v>38083</c:v>
                </c:pt>
                <c:pt idx="5573">
                  <c:v>38084</c:v>
                </c:pt>
                <c:pt idx="5574">
                  <c:v>38085</c:v>
                </c:pt>
                <c:pt idx="5575">
                  <c:v>38086</c:v>
                </c:pt>
                <c:pt idx="5576">
                  <c:v>38087</c:v>
                </c:pt>
                <c:pt idx="5577">
                  <c:v>38088</c:v>
                </c:pt>
                <c:pt idx="5578">
                  <c:v>38089</c:v>
                </c:pt>
                <c:pt idx="5579">
                  <c:v>38090</c:v>
                </c:pt>
                <c:pt idx="5580">
                  <c:v>38091</c:v>
                </c:pt>
                <c:pt idx="5581">
                  <c:v>38092</c:v>
                </c:pt>
                <c:pt idx="5582">
                  <c:v>38093</c:v>
                </c:pt>
                <c:pt idx="5583">
                  <c:v>38094</c:v>
                </c:pt>
                <c:pt idx="5584">
                  <c:v>38095</c:v>
                </c:pt>
                <c:pt idx="5585">
                  <c:v>38096</c:v>
                </c:pt>
                <c:pt idx="5586">
                  <c:v>38097</c:v>
                </c:pt>
                <c:pt idx="5587">
                  <c:v>38098</c:v>
                </c:pt>
                <c:pt idx="5588">
                  <c:v>38099</c:v>
                </c:pt>
                <c:pt idx="5589">
                  <c:v>38100</c:v>
                </c:pt>
                <c:pt idx="5590">
                  <c:v>38101</c:v>
                </c:pt>
                <c:pt idx="5591">
                  <c:v>38102</c:v>
                </c:pt>
                <c:pt idx="5592">
                  <c:v>38103</c:v>
                </c:pt>
                <c:pt idx="5593">
                  <c:v>38104</c:v>
                </c:pt>
                <c:pt idx="5594">
                  <c:v>38105</c:v>
                </c:pt>
                <c:pt idx="5595">
                  <c:v>38106</c:v>
                </c:pt>
                <c:pt idx="5596">
                  <c:v>38107</c:v>
                </c:pt>
                <c:pt idx="5597">
                  <c:v>38108</c:v>
                </c:pt>
                <c:pt idx="5598">
                  <c:v>38109</c:v>
                </c:pt>
                <c:pt idx="5599">
                  <c:v>38110</c:v>
                </c:pt>
                <c:pt idx="5600">
                  <c:v>38111</c:v>
                </c:pt>
                <c:pt idx="5601">
                  <c:v>38112</c:v>
                </c:pt>
                <c:pt idx="5602">
                  <c:v>38113</c:v>
                </c:pt>
                <c:pt idx="5603">
                  <c:v>38114</c:v>
                </c:pt>
                <c:pt idx="5604">
                  <c:v>38115</c:v>
                </c:pt>
                <c:pt idx="5605">
                  <c:v>38116</c:v>
                </c:pt>
                <c:pt idx="5606">
                  <c:v>38117</c:v>
                </c:pt>
                <c:pt idx="5607">
                  <c:v>38118</c:v>
                </c:pt>
                <c:pt idx="5608">
                  <c:v>38119</c:v>
                </c:pt>
                <c:pt idx="5609">
                  <c:v>38120</c:v>
                </c:pt>
                <c:pt idx="5610">
                  <c:v>38121</c:v>
                </c:pt>
                <c:pt idx="5611">
                  <c:v>38122</c:v>
                </c:pt>
                <c:pt idx="5612">
                  <c:v>38123</c:v>
                </c:pt>
                <c:pt idx="5613">
                  <c:v>38124</c:v>
                </c:pt>
                <c:pt idx="5614">
                  <c:v>38125</c:v>
                </c:pt>
                <c:pt idx="5615">
                  <c:v>38126</c:v>
                </c:pt>
                <c:pt idx="5616">
                  <c:v>38127</c:v>
                </c:pt>
                <c:pt idx="5617">
                  <c:v>38128</c:v>
                </c:pt>
                <c:pt idx="5618">
                  <c:v>38129</c:v>
                </c:pt>
                <c:pt idx="5619">
                  <c:v>38130</c:v>
                </c:pt>
                <c:pt idx="5620">
                  <c:v>38131</c:v>
                </c:pt>
                <c:pt idx="5621">
                  <c:v>38132</c:v>
                </c:pt>
                <c:pt idx="5622">
                  <c:v>38133</c:v>
                </c:pt>
                <c:pt idx="5623">
                  <c:v>38134</c:v>
                </c:pt>
                <c:pt idx="5624">
                  <c:v>38135</c:v>
                </c:pt>
                <c:pt idx="5625">
                  <c:v>38136</c:v>
                </c:pt>
                <c:pt idx="5626">
                  <c:v>38137</c:v>
                </c:pt>
                <c:pt idx="5627">
                  <c:v>38138</c:v>
                </c:pt>
                <c:pt idx="5628">
                  <c:v>38139</c:v>
                </c:pt>
                <c:pt idx="5629">
                  <c:v>38140</c:v>
                </c:pt>
                <c:pt idx="5630">
                  <c:v>38141</c:v>
                </c:pt>
                <c:pt idx="5631">
                  <c:v>38142</c:v>
                </c:pt>
                <c:pt idx="5632">
                  <c:v>38143</c:v>
                </c:pt>
                <c:pt idx="5633">
                  <c:v>38144</c:v>
                </c:pt>
                <c:pt idx="5634">
                  <c:v>38145</c:v>
                </c:pt>
                <c:pt idx="5635">
                  <c:v>38146</c:v>
                </c:pt>
                <c:pt idx="5636">
                  <c:v>38147</c:v>
                </c:pt>
                <c:pt idx="5637">
                  <c:v>38148</c:v>
                </c:pt>
                <c:pt idx="5638">
                  <c:v>38149</c:v>
                </c:pt>
                <c:pt idx="5639">
                  <c:v>38150</c:v>
                </c:pt>
                <c:pt idx="5640">
                  <c:v>38151</c:v>
                </c:pt>
                <c:pt idx="5641">
                  <c:v>38152</c:v>
                </c:pt>
                <c:pt idx="5642">
                  <c:v>38153</c:v>
                </c:pt>
                <c:pt idx="5643">
                  <c:v>38154</c:v>
                </c:pt>
                <c:pt idx="5644">
                  <c:v>38155</c:v>
                </c:pt>
                <c:pt idx="5645">
                  <c:v>38156</c:v>
                </c:pt>
                <c:pt idx="5646">
                  <c:v>38157</c:v>
                </c:pt>
                <c:pt idx="5647">
                  <c:v>38158</c:v>
                </c:pt>
                <c:pt idx="5648">
                  <c:v>38159</c:v>
                </c:pt>
                <c:pt idx="5649">
                  <c:v>38160</c:v>
                </c:pt>
                <c:pt idx="5650">
                  <c:v>38161</c:v>
                </c:pt>
                <c:pt idx="5651">
                  <c:v>38162</c:v>
                </c:pt>
                <c:pt idx="5652">
                  <c:v>38163</c:v>
                </c:pt>
                <c:pt idx="5653">
                  <c:v>38164</c:v>
                </c:pt>
                <c:pt idx="5654">
                  <c:v>38165</c:v>
                </c:pt>
                <c:pt idx="5655">
                  <c:v>38166</c:v>
                </c:pt>
                <c:pt idx="5656">
                  <c:v>38167</c:v>
                </c:pt>
                <c:pt idx="5657">
                  <c:v>38168</c:v>
                </c:pt>
                <c:pt idx="5658">
                  <c:v>38169</c:v>
                </c:pt>
                <c:pt idx="5659">
                  <c:v>38170</c:v>
                </c:pt>
                <c:pt idx="5660">
                  <c:v>38171</c:v>
                </c:pt>
                <c:pt idx="5661">
                  <c:v>38172</c:v>
                </c:pt>
                <c:pt idx="5662">
                  <c:v>38173</c:v>
                </c:pt>
                <c:pt idx="5663">
                  <c:v>38174</c:v>
                </c:pt>
                <c:pt idx="5664">
                  <c:v>38175</c:v>
                </c:pt>
                <c:pt idx="5665">
                  <c:v>38176</c:v>
                </c:pt>
                <c:pt idx="5666">
                  <c:v>38177</c:v>
                </c:pt>
                <c:pt idx="5667">
                  <c:v>38178</c:v>
                </c:pt>
                <c:pt idx="5668">
                  <c:v>38179</c:v>
                </c:pt>
                <c:pt idx="5669">
                  <c:v>38180</c:v>
                </c:pt>
                <c:pt idx="5670">
                  <c:v>38181</c:v>
                </c:pt>
                <c:pt idx="5671">
                  <c:v>38182</c:v>
                </c:pt>
                <c:pt idx="5672">
                  <c:v>38183</c:v>
                </c:pt>
                <c:pt idx="5673">
                  <c:v>38184</c:v>
                </c:pt>
                <c:pt idx="5674">
                  <c:v>38185</c:v>
                </c:pt>
                <c:pt idx="5675">
                  <c:v>38186</c:v>
                </c:pt>
                <c:pt idx="5676">
                  <c:v>38187</c:v>
                </c:pt>
                <c:pt idx="5677">
                  <c:v>38188</c:v>
                </c:pt>
                <c:pt idx="5678">
                  <c:v>38189</c:v>
                </c:pt>
                <c:pt idx="5679">
                  <c:v>38190</c:v>
                </c:pt>
                <c:pt idx="5680">
                  <c:v>38191</c:v>
                </c:pt>
                <c:pt idx="5681">
                  <c:v>38192</c:v>
                </c:pt>
                <c:pt idx="5682">
                  <c:v>38193</c:v>
                </c:pt>
                <c:pt idx="5683">
                  <c:v>38194</c:v>
                </c:pt>
                <c:pt idx="5684">
                  <c:v>38195</c:v>
                </c:pt>
                <c:pt idx="5685">
                  <c:v>38196</c:v>
                </c:pt>
                <c:pt idx="5686">
                  <c:v>38197</c:v>
                </c:pt>
                <c:pt idx="5687">
                  <c:v>38198</c:v>
                </c:pt>
                <c:pt idx="5688">
                  <c:v>38199</c:v>
                </c:pt>
                <c:pt idx="5689">
                  <c:v>38200</c:v>
                </c:pt>
                <c:pt idx="5690">
                  <c:v>38201</c:v>
                </c:pt>
                <c:pt idx="5691">
                  <c:v>38202</c:v>
                </c:pt>
                <c:pt idx="5692">
                  <c:v>38203</c:v>
                </c:pt>
                <c:pt idx="5693">
                  <c:v>38204</c:v>
                </c:pt>
                <c:pt idx="5694">
                  <c:v>38205</c:v>
                </c:pt>
                <c:pt idx="5695">
                  <c:v>38206</c:v>
                </c:pt>
                <c:pt idx="5696">
                  <c:v>38207</c:v>
                </c:pt>
                <c:pt idx="5697">
                  <c:v>38208</c:v>
                </c:pt>
                <c:pt idx="5698">
                  <c:v>38209</c:v>
                </c:pt>
                <c:pt idx="5699">
                  <c:v>38210</c:v>
                </c:pt>
                <c:pt idx="5700">
                  <c:v>38211</c:v>
                </c:pt>
                <c:pt idx="5701">
                  <c:v>38212</c:v>
                </c:pt>
                <c:pt idx="5702">
                  <c:v>38213</c:v>
                </c:pt>
                <c:pt idx="5703">
                  <c:v>38214</c:v>
                </c:pt>
                <c:pt idx="5704">
                  <c:v>38215</c:v>
                </c:pt>
                <c:pt idx="5705">
                  <c:v>38216</c:v>
                </c:pt>
                <c:pt idx="5706">
                  <c:v>38217</c:v>
                </c:pt>
                <c:pt idx="5707">
                  <c:v>38218</c:v>
                </c:pt>
                <c:pt idx="5708">
                  <c:v>38219</c:v>
                </c:pt>
                <c:pt idx="5709">
                  <c:v>38220</c:v>
                </c:pt>
                <c:pt idx="5710">
                  <c:v>38221</c:v>
                </c:pt>
                <c:pt idx="5711">
                  <c:v>38222</c:v>
                </c:pt>
                <c:pt idx="5712">
                  <c:v>38223</c:v>
                </c:pt>
                <c:pt idx="5713">
                  <c:v>38224</c:v>
                </c:pt>
                <c:pt idx="5714">
                  <c:v>38225</c:v>
                </c:pt>
                <c:pt idx="5715">
                  <c:v>38226</c:v>
                </c:pt>
                <c:pt idx="5716">
                  <c:v>38227</c:v>
                </c:pt>
                <c:pt idx="5717">
                  <c:v>38228</c:v>
                </c:pt>
                <c:pt idx="5718">
                  <c:v>38229</c:v>
                </c:pt>
                <c:pt idx="5719">
                  <c:v>38230</c:v>
                </c:pt>
                <c:pt idx="5720">
                  <c:v>38231</c:v>
                </c:pt>
                <c:pt idx="5721">
                  <c:v>38232</c:v>
                </c:pt>
                <c:pt idx="5722">
                  <c:v>38233</c:v>
                </c:pt>
                <c:pt idx="5723">
                  <c:v>38234</c:v>
                </c:pt>
                <c:pt idx="5724">
                  <c:v>38235</c:v>
                </c:pt>
                <c:pt idx="5725">
                  <c:v>38236</c:v>
                </c:pt>
                <c:pt idx="5726">
                  <c:v>38237</c:v>
                </c:pt>
                <c:pt idx="5727">
                  <c:v>38238</c:v>
                </c:pt>
                <c:pt idx="5728">
                  <c:v>38239</c:v>
                </c:pt>
                <c:pt idx="5729">
                  <c:v>38240</c:v>
                </c:pt>
                <c:pt idx="5730">
                  <c:v>38241</c:v>
                </c:pt>
                <c:pt idx="5731">
                  <c:v>38242</c:v>
                </c:pt>
                <c:pt idx="5732">
                  <c:v>38243</c:v>
                </c:pt>
                <c:pt idx="5733">
                  <c:v>38244</c:v>
                </c:pt>
                <c:pt idx="5734">
                  <c:v>38245</c:v>
                </c:pt>
                <c:pt idx="5735">
                  <c:v>38246</c:v>
                </c:pt>
                <c:pt idx="5736">
                  <c:v>38247</c:v>
                </c:pt>
                <c:pt idx="5737">
                  <c:v>38248</c:v>
                </c:pt>
                <c:pt idx="5738">
                  <c:v>38249</c:v>
                </c:pt>
                <c:pt idx="5739">
                  <c:v>38250</c:v>
                </c:pt>
                <c:pt idx="5740">
                  <c:v>38251</c:v>
                </c:pt>
                <c:pt idx="5741">
                  <c:v>38252</c:v>
                </c:pt>
                <c:pt idx="5742">
                  <c:v>38253</c:v>
                </c:pt>
                <c:pt idx="5743">
                  <c:v>38254</c:v>
                </c:pt>
                <c:pt idx="5744">
                  <c:v>38255</c:v>
                </c:pt>
                <c:pt idx="5745">
                  <c:v>38256</c:v>
                </c:pt>
                <c:pt idx="5746">
                  <c:v>38257</c:v>
                </c:pt>
                <c:pt idx="5747">
                  <c:v>38258</c:v>
                </c:pt>
                <c:pt idx="5748">
                  <c:v>38259</c:v>
                </c:pt>
                <c:pt idx="5749">
                  <c:v>38260</c:v>
                </c:pt>
                <c:pt idx="5750">
                  <c:v>38261</c:v>
                </c:pt>
                <c:pt idx="5751">
                  <c:v>38262</c:v>
                </c:pt>
                <c:pt idx="5752">
                  <c:v>38263</c:v>
                </c:pt>
                <c:pt idx="5753">
                  <c:v>38264</c:v>
                </c:pt>
                <c:pt idx="5754">
                  <c:v>38265</c:v>
                </c:pt>
                <c:pt idx="5755">
                  <c:v>38266</c:v>
                </c:pt>
                <c:pt idx="5756">
                  <c:v>38267</c:v>
                </c:pt>
                <c:pt idx="5757">
                  <c:v>38268</c:v>
                </c:pt>
                <c:pt idx="5758">
                  <c:v>38269</c:v>
                </c:pt>
                <c:pt idx="5759">
                  <c:v>38270</c:v>
                </c:pt>
                <c:pt idx="5760">
                  <c:v>38271</c:v>
                </c:pt>
                <c:pt idx="5761">
                  <c:v>38272</c:v>
                </c:pt>
                <c:pt idx="5762">
                  <c:v>38273</c:v>
                </c:pt>
                <c:pt idx="5763">
                  <c:v>38274</c:v>
                </c:pt>
                <c:pt idx="5764">
                  <c:v>38275</c:v>
                </c:pt>
                <c:pt idx="5765">
                  <c:v>38276</c:v>
                </c:pt>
                <c:pt idx="5766">
                  <c:v>38277</c:v>
                </c:pt>
                <c:pt idx="5767">
                  <c:v>38278</c:v>
                </c:pt>
                <c:pt idx="5768">
                  <c:v>38279</c:v>
                </c:pt>
                <c:pt idx="5769">
                  <c:v>38280</c:v>
                </c:pt>
                <c:pt idx="5770">
                  <c:v>38281</c:v>
                </c:pt>
                <c:pt idx="5771">
                  <c:v>38282</c:v>
                </c:pt>
                <c:pt idx="5772">
                  <c:v>38283</c:v>
                </c:pt>
                <c:pt idx="5773">
                  <c:v>38284</c:v>
                </c:pt>
                <c:pt idx="5774">
                  <c:v>38285</c:v>
                </c:pt>
                <c:pt idx="5775">
                  <c:v>38286</c:v>
                </c:pt>
                <c:pt idx="5776">
                  <c:v>38287</c:v>
                </c:pt>
                <c:pt idx="5777">
                  <c:v>38288</c:v>
                </c:pt>
                <c:pt idx="5778">
                  <c:v>38289</c:v>
                </c:pt>
                <c:pt idx="5779">
                  <c:v>38290</c:v>
                </c:pt>
                <c:pt idx="5780">
                  <c:v>38291</c:v>
                </c:pt>
                <c:pt idx="5781">
                  <c:v>38292</c:v>
                </c:pt>
                <c:pt idx="5782">
                  <c:v>38293</c:v>
                </c:pt>
                <c:pt idx="5783">
                  <c:v>38294</c:v>
                </c:pt>
                <c:pt idx="5784">
                  <c:v>38295</c:v>
                </c:pt>
                <c:pt idx="5785">
                  <c:v>38296</c:v>
                </c:pt>
                <c:pt idx="5786">
                  <c:v>38297</c:v>
                </c:pt>
                <c:pt idx="5787">
                  <c:v>38298</c:v>
                </c:pt>
                <c:pt idx="5788">
                  <c:v>38299</c:v>
                </c:pt>
                <c:pt idx="5789">
                  <c:v>38300</c:v>
                </c:pt>
                <c:pt idx="5790">
                  <c:v>38301</c:v>
                </c:pt>
                <c:pt idx="5791">
                  <c:v>38302</c:v>
                </c:pt>
                <c:pt idx="5792">
                  <c:v>38303</c:v>
                </c:pt>
                <c:pt idx="5793">
                  <c:v>38304</c:v>
                </c:pt>
                <c:pt idx="5794">
                  <c:v>38305</c:v>
                </c:pt>
                <c:pt idx="5795">
                  <c:v>38306</c:v>
                </c:pt>
                <c:pt idx="5796">
                  <c:v>38307</c:v>
                </c:pt>
                <c:pt idx="5797">
                  <c:v>38308</c:v>
                </c:pt>
                <c:pt idx="5798">
                  <c:v>38309</c:v>
                </c:pt>
                <c:pt idx="5799">
                  <c:v>38310</c:v>
                </c:pt>
                <c:pt idx="5800">
                  <c:v>38311</c:v>
                </c:pt>
                <c:pt idx="5801">
                  <c:v>38312</c:v>
                </c:pt>
                <c:pt idx="5802">
                  <c:v>38313</c:v>
                </c:pt>
                <c:pt idx="5803">
                  <c:v>38314</c:v>
                </c:pt>
                <c:pt idx="5804">
                  <c:v>38315</c:v>
                </c:pt>
                <c:pt idx="5805">
                  <c:v>38316</c:v>
                </c:pt>
                <c:pt idx="5806">
                  <c:v>38317</c:v>
                </c:pt>
                <c:pt idx="5807">
                  <c:v>38318</c:v>
                </c:pt>
                <c:pt idx="5808">
                  <c:v>38319</c:v>
                </c:pt>
                <c:pt idx="5809">
                  <c:v>38320</c:v>
                </c:pt>
                <c:pt idx="5810">
                  <c:v>38321</c:v>
                </c:pt>
                <c:pt idx="5811">
                  <c:v>38322</c:v>
                </c:pt>
                <c:pt idx="5812">
                  <c:v>38323</c:v>
                </c:pt>
                <c:pt idx="5813">
                  <c:v>38324</c:v>
                </c:pt>
                <c:pt idx="5814">
                  <c:v>38325</c:v>
                </c:pt>
                <c:pt idx="5815">
                  <c:v>38326</c:v>
                </c:pt>
                <c:pt idx="5816">
                  <c:v>38327</c:v>
                </c:pt>
                <c:pt idx="5817">
                  <c:v>38328</c:v>
                </c:pt>
                <c:pt idx="5818">
                  <c:v>38329</c:v>
                </c:pt>
                <c:pt idx="5819">
                  <c:v>38330</c:v>
                </c:pt>
                <c:pt idx="5820">
                  <c:v>38331</c:v>
                </c:pt>
                <c:pt idx="5821">
                  <c:v>38332</c:v>
                </c:pt>
                <c:pt idx="5822">
                  <c:v>38333</c:v>
                </c:pt>
                <c:pt idx="5823">
                  <c:v>38334</c:v>
                </c:pt>
                <c:pt idx="5824">
                  <c:v>38335</c:v>
                </c:pt>
                <c:pt idx="5825">
                  <c:v>38336</c:v>
                </c:pt>
                <c:pt idx="5826">
                  <c:v>38337</c:v>
                </c:pt>
                <c:pt idx="5827">
                  <c:v>38338</c:v>
                </c:pt>
                <c:pt idx="5828">
                  <c:v>38339</c:v>
                </c:pt>
                <c:pt idx="5829">
                  <c:v>38340</c:v>
                </c:pt>
                <c:pt idx="5830">
                  <c:v>38341</c:v>
                </c:pt>
                <c:pt idx="5831">
                  <c:v>38342</c:v>
                </c:pt>
                <c:pt idx="5832">
                  <c:v>38343</c:v>
                </c:pt>
                <c:pt idx="5833">
                  <c:v>38344</c:v>
                </c:pt>
                <c:pt idx="5834">
                  <c:v>38345</c:v>
                </c:pt>
                <c:pt idx="5835">
                  <c:v>38346</c:v>
                </c:pt>
                <c:pt idx="5836">
                  <c:v>38347</c:v>
                </c:pt>
                <c:pt idx="5837">
                  <c:v>38348</c:v>
                </c:pt>
                <c:pt idx="5838">
                  <c:v>38349</c:v>
                </c:pt>
                <c:pt idx="5839">
                  <c:v>38350</c:v>
                </c:pt>
                <c:pt idx="5840">
                  <c:v>38351</c:v>
                </c:pt>
                <c:pt idx="5841">
                  <c:v>38352</c:v>
                </c:pt>
                <c:pt idx="5842">
                  <c:v>38353</c:v>
                </c:pt>
                <c:pt idx="5843">
                  <c:v>38354</c:v>
                </c:pt>
                <c:pt idx="5844">
                  <c:v>38355</c:v>
                </c:pt>
                <c:pt idx="5845">
                  <c:v>38356</c:v>
                </c:pt>
                <c:pt idx="5846">
                  <c:v>38357</c:v>
                </c:pt>
                <c:pt idx="5847">
                  <c:v>38358</c:v>
                </c:pt>
                <c:pt idx="5848">
                  <c:v>38359</c:v>
                </c:pt>
                <c:pt idx="5849">
                  <c:v>38360</c:v>
                </c:pt>
                <c:pt idx="5850">
                  <c:v>38361</c:v>
                </c:pt>
                <c:pt idx="5851">
                  <c:v>38362</c:v>
                </c:pt>
                <c:pt idx="5852">
                  <c:v>38363</c:v>
                </c:pt>
                <c:pt idx="5853">
                  <c:v>38364</c:v>
                </c:pt>
                <c:pt idx="5854">
                  <c:v>38365</c:v>
                </c:pt>
                <c:pt idx="5855">
                  <c:v>38366</c:v>
                </c:pt>
                <c:pt idx="5856">
                  <c:v>38367</c:v>
                </c:pt>
                <c:pt idx="5857">
                  <c:v>38368</c:v>
                </c:pt>
                <c:pt idx="5858">
                  <c:v>38369</c:v>
                </c:pt>
                <c:pt idx="5859">
                  <c:v>38370</c:v>
                </c:pt>
                <c:pt idx="5860">
                  <c:v>38371</c:v>
                </c:pt>
                <c:pt idx="5861">
                  <c:v>38372</c:v>
                </c:pt>
                <c:pt idx="5862">
                  <c:v>38373</c:v>
                </c:pt>
                <c:pt idx="5863">
                  <c:v>38374</c:v>
                </c:pt>
                <c:pt idx="5864">
                  <c:v>38375</c:v>
                </c:pt>
                <c:pt idx="5865">
                  <c:v>38376</c:v>
                </c:pt>
                <c:pt idx="5866">
                  <c:v>38377</c:v>
                </c:pt>
                <c:pt idx="5867">
                  <c:v>38378</c:v>
                </c:pt>
                <c:pt idx="5868">
                  <c:v>38379</c:v>
                </c:pt>
                <c:pt idx="5869">
                  <c:v>38380</c:v>
                </c:pt>
                <c:pt idx="5870">
                  <c:v>38381</c:v>
                </c:pt>
                <c:pt idx="5871">
                  <c:v>38382</c:v>
                </c:pt>
                <c:pt idx="5872">
                  <c:v>38383</c:v>
                </c:pt>
                <c:pt idx="5873">
                  <c:v>38384</c:v>
                </c:pt>
                <c:pt idx="5874">
                  <c:v>38385</c:v>
                </c:pt>
                <c:pt idx="5875">
                  <c:v>38386</c:v>
                </c:pt>
                <c:pt idx="5876">
                  <c:v>38387</c:v>
                </c:pt>
                <c:pt idx="5877">
                  <c:v>38388</c:v>
                </c:pt>
                <c:pt idx="5878">
                  <c:v>38389</c:v>
                </c:pt>
                <c:pt idx="5879">
                  <c:v>38390</c:v>
                </c:pt>
                <c:pt idx="5880">
                  <c:v>38391</c:v>
                </c:pt>
                <c:pt idx="5881">
                  <c:v>38392</c:v>
                </c:pt>
                <c:pt idx="5882">
                  <c:v>38393</c:v>
                </c:pt>
                <c:pt idx="5883">
                  <c:v>38394</c:v>
                </c:pt>
                <c:pt idx="5884">
                  <c:v>38395</c:v>
                </c:pt>
                <c:pt idx="5885">
                  <c:v>38396</c:v>
                </c:pt>
                <c:pt idx="5886">
                  <c:v>38397</c:v>
                </c:pt>
                <c:pt idx="5887">
                  <c:v>38398</c:v>
                </c:pt>
                <c:pt idx="5888">
                  <c:v>38399</c:v>
                </c:pt>
                <c:pt idx="5889">
                  <c:v>38400</c:v>
                </c:pt>
                <c:pt idx="5890">
                  <c:v>38401</c:v>
                </c:pt>
                <c:pt idx="5891">
                  <c:v>38402</c:v>
                </c:pt>
                <c:pt idx="5892">
                  <c:v>38403</c:v>
                </c:pt>
                <c:pt idx="5893">
                  <c:v>38404</c:v>
                </c:pt>
                <c:pt idx="5894">
                  <c:v>38405</c:v>
                </c:pt>
                <c:pt idx="5895">
                  <c:v>38406</c:v>
                </c:pt>
                <c:pt idx="5896">
                  <c:v>38407</c:v>
                </c:pt>
                <c:pt idx="5897">
                  <c:v>38408</c:v>
                </c:pt>
                <c:pt idx="5898">
                  <c:v>38409</c:v>
                </c:pt>
                <c:pt idx="5899">
                  <c:v>38410</c:v>
                </c:pt>
                <c:pt idx="5900">
                  <c:v>38411</c:v>
                </c:pt>
                <c:pt idx="5901">
                  <c:v>38412</c:v>
                </c:pt>
                <c:pt idx="5902">
                  <c:v>38413</c:v>
                </c:pt>
                <c:pt idx="5903">
                  <c:v>38414</c:v>
                </c:pt>
                <c:pt idx="5904">
                  <c:v>38415</c:v>
                </c:pt>
                <c:pt idx="5905">
                  <c:v>38416</c:v>
                </c:pt>
                <c:pt idx="5906">
                  <c:v>38417</c:v>
                </c:pt>
                <c:pt idx="5907">
                  <c:v>38418</c:v>
                </c:pt>
                <c:pt idx="5908">
                  <c:v>38419</c:v>
                </c:pt>
                <c:pt idx="5909">
                  <c:v>38420</c:v>
                </c:pt>
                <c:pt idx="5910">
                  <c:v>38421</c:v>
                </c:pt>
                <c:pt idx="5911">
                  <c:v>38422</c:v>
                </c:pt>
                <c:pt idx="5912">
                  <c:v>38423</c:v>
                </c:pt>
                <c:pt idx="5913">
                  <c:v>38424</c:v>
                </c:pt>
                <c:pt idx="5914">
                  <c:v>38425</c:v>
                </c:pt>
                <c:pt idx="5915">
                  <c:v>38426</c:v>
                </c:pt>
                <c:pt idx="5916">
                  <c:v>38427</c:v>
                </c:pt>
                <c:pt idx="5917">
                  <c:v>38428</c:v>
                </c:pt>
                <c:pt idx="5918">
                  <c:v>38429</c:v>
                </c:pt>
                <c:pt idx="5919">
                  <c:v>38430</c:v>
                </c:pt>
                <c:pt idx="5920">
                  <c:v>38431</c:v>
                </c:pt>
                <c:pt idx="5921">
                  <c:v>38432</c:v>
                </c:pt>
                <c:pt idx="5922">
                  <c:v>38433</c:v>
                </c:pt>
                <c:pt idx="5923">
                  <c:v>38434</c:v>
                </c:pt>
                <c:pt idx="5924">
                  <c:v>38435</c:v>
                </c:pt>
                <c:pt idx="5925">
                  <c:v>38436</c:v>
                </c:pt>
                <c:pt idx="5926">
                  <c:v>38437</c:v>
                </c:pt>
                <c:pt idx="5927">
                  <c:v>38438</c:v>
                </c:pt>
                <c:pt idx="5928">
                  <c:v>38439</c:v>
                </c:pt>
                <c:pt idx="5929">
                  <c:v>38440</c:v>
                </c:pt>
                <c:pt idx="5930">
                  <c:v>38441</c:v>
                </c:pt>
                <c:pt idx="5931">
                  <c:v>38442</c:v>
                </c:pt>
                <c:pt idx="5932">
                  <c:v>38443</c:v>
                </c:pt>
                <c:pt idx="5933">
                  <c:v>38444</c:v>
                </c:pt>
                <c:pt idx="5934">
                  <c:v>38445</c:v>
                </c:pt>
                <c:pt idx="5935">
                  <c:v>38446</c:v>
                </c:pt>
                <c:pt idx="5936">
                  <c:v>38447</c:v>
                </c:pt>
                <c:pt idx="5937">
                  <c:v>38448</c:v>
                </c:pt>
                <c:pt idx="5938">
                  <c:v>38449</c:v>
                </c:pt>
                <c:pt idx="5939">
                  <c:v>38450</c:v>
                </c:pt>
                <c:pt idx="5940">
                  <c:v>38451</c:v>
                </c:pt>
                <c:pt idx="5941">
                  <c:v>38452</c:v>
                </c:pt>
                <c:pt idx="5942">
                  <c:v>38453</c:v>
                </c:pt>
                <c:pt idx="5943">
                  <c:v>38454</c:v>
                </c:pt>
                <c:pt idx="5944">
                  <c:v>38455</c:v>
                </c:pt>
                <c:pt idx="5945">
                  <c:v>38456</c:v>
                </c:pt>
                <c:pt idx="5946">
                  <c:v>38457</c:v>
                </c:pt>
                <c:pt idx="5947">
                  <c:v>38458</c:v>
                </c:pt>
                <c:pt idx="5948">
                  <c:v>38459</c:v>
                </c:pt>
                <c:pt idx="5949">
                  <c:v>38460</c:v>
                </c:pt>
                <c:pt idx="5950">
                  <c:v>38461</c:v>
                </c:pt>
                <c:pt idx="5951">
                  <c:v>38462</c:v>
                </c:pt>
                <c:pt idx="5952">
                  <c:v>38463</c:v>
                </c:pt>
                <c:pt idx="5953">
                  <c:v>38464</c:v>
                </c:pt>
                <c:pt idx="5954">
                  <c:v>38465</c:v>
                </c:pt>
                <c:pt idx="5955">
                  <c:v>38466</c:v>
                </c:pt>
                <c:pt idx="5956">
                  <c:v>38467</c:v>
                </c:pt>
                <c:pt idx="5957">
                  <c:v>38468</c:v>
                </c:pt>
                <c:pt idx="5958">
                  <c:v>38469</c:v>
                </c:pt>
                <c:pt idx="5959">
                  <c:v>38470</c:v>
                </c:pt>
                <c:pt idx="5960">
                  <c:v>38471</c:v>
                </c:pt>
                <c:pt idx="5961">
                  <c:v>38472</c:v>
                </c:pt>
                <c:pt idx="5962">
                  <c:v>38473</c:v>
                </c:pt>
                <c:pt idx="5963">
                  <c:v>38474</c:v>
                </c:pt>
                <c:pt idx="5964">
                  <c:v>38475</c:v>
                </c:pt>
                <c:pt idx="5965">
                  <c:v>38476</c:v>
                </c:pt>
                <c:pt idx="5966">
                  <c:v>38477</c:v>
                </c:pt>
                <c:pt idx="5967">
                  <c:v>38478</c:v>
                </c:pt>
                <c:pt idx="5968">
                  <c:v>38479</c:v>
                </c:pt>
                <c:pt idx="5969">
                  <c:v>38480</c:v>
                </c:pt>
                <c:pt idx="5970">
                  <c:v>38481</c:v>
                </c:pt>
                <c:pt idx="5971">
                  <c:v>38482</c:v>
                </c:pt>
                <c:pt idx="5972">
                  <c:v>38483</c:v>
                </c:pt>
                <c:pt idx="5973">
                  <c:v>38484</c:v>
                </c:pt>
                <c:pt idx="5974">
                  <c:v>38485</c:v>
                </c:pt>
                <c:pt idx="5975">
                  <c:v>38486</c:v>
                </c:pt>
                <c:pt idx="5976">
                  <c:v>38487</c:v>
                </c:pt>
                <c:pt idx="5977">
                  <c:v>38488</c:v>
                </c:pt>
                <c:pt idx="5978">
                  <c:v>38489</c:v>
                </c:pt>
                <c:pt idx="5979">
                  <c:v>38490</c:v>
                </c:pt>
                <c:pt idx="5980">
                  <c:v>38491</c:v>
                </c:pt>
                <c:pt idx="5981">
                  <c:v>38492</c:v>
                </c:pt>
                <c:pt idx="5982">
                  <c:v>38493</c:v>
                </c:pt>
                <c:pt idx="5983">
                  <c:v>38494</c:v>
                </c:pt>
                <c:pt idx="5984">
                  <c:v>38495</c:v>
                </c:pt>
                <c:pt idx="5985">
                  <c:v>38496</c:v>
                </c:pt>
                <c:pt idx="5986">
                  <c:v>38497</c:v>
                </c:pt>
                <c:pt idx="5987">
                  <c:v>38498</c:v>
                </c:pt>
                <c:pt idx="5988">
                  <c:v>38499</c:v>
                </c:pt>
                <c:pt idx="5989">
                  <c:v>38500</c:v>
                </c:pt>
                <c:pt idx="5990">
                  <c:v>38501</c:v>
                </c:pt>
                <c:pt idx="5991">
                  <c:v>38502</c:v>
                </c:pt>
                <c:pt idx="5992">
                  <c:v>38503</c:v>
                </c:pt>
                <c:pt idx="5993">
                  <c:v>38504</c:v>
                </c:pt>
                <c:pt idx="5994">
                  <c:v>38505</c:v>
                </c:pt>
                <c:pt idx="5995">
                  <c:v>38506</c:v>
                </c:pt>
                <c:pt idx="5996">
                  <c:v>38507</c:v>
                </c:pt>
                <c:pt idx="5997">
                  <c:v>38508</c:v>
                </c:pt>
                <c:pt idx="5998">
                  <c:v>38509</c:v>
                </c:pt>
                <c:pt idx="5999">
                  <c:v>38510</c:v>
                </c:pt>
                <c:pt idx="6000">
                  <c:v>38511</c:v>
                </c:pt>
                <c:pt idx="6001">
                  <c:v>38512</c:v>
                </c:pt>
                <c:pt idx="6002">
                  <c:v>38513</c:v>
                </c:pt>
                <c:pt idx="6003">
                  <c:v>38514</c:v>
                </c:pt>
                <c:pt idx="6004">
                  <c:v>38515</c:v>
                </c:pt>
                <c:pt idx="6005">
                  <c:v>38516</c:v>
                </c:pt>
                <c:pt idx="6006">
                  <c:v>38517</c:v>
                </c:pt>
                <c:pt idx="6007">
                  <c:v>38518</c:v>
                </c:pt>
                <c:pt idx="6008">
                  <c:v>38519</c:v>
                </c:pt>
                <c:pt idx="6009">
                  <c:v>38520</c:v>
                </c:pt>
                <c:pt idx="6010">
                  <c:v>38521</c:v>
                </c:pt>
                <c:pt idx="6011">
                  <c:v>38522</c:v>
                </c:pt>
                <c:pt idx="6012">
                  <c:v>38523</c:v>
                </c:pt>
                <c:pt idx="6013">
                  <c:v>38524</c:v>
                </c:pt>
                <c:pt idx="6014">
                  <c:v>38525</c:v>
                </c:pt>
                <c:pt idx="6015">
                  <c:v>38526</c:v>
                </c:pt>
                <c:pt idx="6016">
                  <c:v>38527</c:v>
                </c:pt>
                <c:pt idx="6017">
                  <c:v>38528</c:v>
                </c:pt>
                <c:pt idx="6018">
                  <c:v>38529</c:v>
                </c:pt>
                <c:pt idx="6019">
                  <c:v>38530</c:v>
                </c:pt>
                <c:pt idx="6020">
                  <c:v>38531</c:v>
                </c:pt>
                <c:pt idx="6021">
                  <c:v>38532</c:v>
                </c:pt>
                <c:pt idx="6022">
                  <c:v>38533</c:v>
                </c:pt>
                <c:pt idx="6023">
                  <c:v>38534</c:v>
                </c:pt>
                <c:pt idx="6024">
                  <c:v>38535</c:v>
                </c:pt>
                <c:pt idx="6025">
                  <c:v>38536</c:v>
                </c:pt>
                <c:pt idx="6026">
                  <c:v>38537</c:v>
                </c:pt>
                <c:pt idx="6027">
                  <c:v>38538</c:v>
                </c:pt>
                <c:pt idx="6028">
                  <c:v>38539</c:v>
                </c:pt>
                <c:pt idx="6029">
                  <c:v>38540</c:v>
                </c:pt>
                <c:pt idx="6030">
                  <c:v>38541</c:v>
                </c:pt>
                <c:pt idx="6031">
                  <c:v>38542</c:v>
                </c:pt>
                <c:pt idx="6032">
                  <c:v>38543</c:v>
                </c:pt>
                <c:pt idx="6033">
                  <c:v>38544</c:v>
                </c:pt>
                <c:pt idx="6034">
                  <c:v>38545</c:v>
                </c:pt>
                <c:pt idx="6035">
                  <c:v>38546</c:v>
                </c:pt>
                <c:pt idx="6036">
                  <c:v>38547</c:v>
                </c:pt>
                <c:pt idx="6037">
                  <c:v>38548</c:v>
                </c:pt>
                <c:pt idx="6038">
                  <c:v>38549</c:v>
                </c:pt>
                <c:pt idx="6039">
                  <c:v>38550</c:v>
                </c:pt>
                <c:pt idx="6040">
                  <c:v>38551</c:v>
                </c:pt>
                <c:pt idx="6041">
                  <c:v>38552</c:v>
                </c:pt>
                <c:pt idx="6042">
                  <c:v>38553</c:v>
                </c:pt>
                <c:pt idx="6043">
                  <c:v>38554</c:v>
                </c:pt>
                <c:pt idx="6044">
                  <c:v>38555</c:v>
                </c:pt>
                <c:pt idx="6045">
                  <c:v>38556</c:v>
                </c:pt>
                <c:pt idx="6046">
                  <c:v>38557</c:v>
                </c:pt>
                <c:pt idx="6047">
                  <c:v>38558</c:v>
                </c:pt>
                <c:pt idx="6048">
                  <c:v>38559</c:v>
                </c:pt>
                <c:pt idx="6049">
                  <c:v>38560</c:v>
                </c:pt>
                <c:pt idx="6050">
                  <c:v>38561</c:v>
                </c:pt>
                <c:pt idx="6051">
                  <c:v>38562</c:v>
                </c:pt>
                <c:pt idx="6052">
                  <c:v>38563</c:v>
                </c:pt>
                <c:pt idx="6053">
                  <c:v>38564</c:v>
                </c:pt>
                <c:pt idx="6054">
                  <c:v>38565</c:v>
                </c:pt>
                <c:pt idx="6055">
                  <c:v>38566</c:v>
                </c:pt>
                <c:pt idx="6056">
                  <c:v>38567</c:v>
                </c:pt>
                <c:pt idx="6057">
                  <c:v>38568</c:v>
                </c:pt>
                <c:pt idx="6058">
                  <c:v>38569</c:v>
                </c:pt>
                <c:pt idx="6059">
                  <c:v>38570</c:v>
                </c:pt>
                <c:pt idx="6060">
                  <c:v>38571</c:v>
                </c:pt>
                <c:pt idx="6061">
                  <c:v>38572</c:v>
                </c:pt>
                <c:pt idx="6062">
                  <c:v>38573</c:v>
                </c:pt>
                <c:pt idx="6063">
                  <c:v>38574</c:v>
                </c:pt>
                <c:pt idx="6064">
                  <c:v>38575</c:v>
                </c:pt>
                <c:pt idx="6065">
                  <c:v>38576</c:v>
                </c:pt>
                <c:pt idx="6066">
                  <c:v>38577</c:v>
                </c:pt>
                <c:pt idx="6067">
                  <c:v>38578</c:v>
                </c:pt>
                <c:pt idx="6068">
                  <c:v>38579</c:v>
                </c:pt>
                <c:pt idx="6069">
                  <c:v>38580</c:v>
                </c:pt>
                <c:pt idx="6070">
                  <c:v>38581</c:v>
                </c:pt>
                <c:pt idx="6071">
                  <c:v>38582</c:v>
                </c:pt>
                <c:pt idx="6072">
                  <c:v>38583</c:v>
                </c:pt>
                <c:pt idx="6073">
                  <c:v>38584</c:v>
                </c:pt>
                <c:pt idx="6074">
                  <c:v>38585</c:v>
                </c:pt>
                <c:pt idx="6075">
                  <c:v>38586</c:v>
                </c:pt>
                <c:pt idx="6076">
                  <c:v>38587</c:v>
                </c:pt>
                <c:pt idx="6077">
                  <c:v>38588</c:v>
                </c:pt>
                <c:pt idx="6078">
                  <c:v>38589</c:v>
                </c:pt>
                <c:pt idx="6079">
                  <c:v>38590</c:v>
                </c:pt>
                <c:pt idx="6080">
                  <c:v>38591</c:v>
                </c:pt>
                <c:pt idx="6081">
                  <c:v>38592</c:v>
                </c:pt>
                <c:pt idx="6082">
                  <c:v>38593</c:v>
                </c:pt>
                <c:pt idx="6083">
                  <c:v>38594</c:v>
                </c:pt>
                <c:pt idx="6084">
                  <c:v>38595</c:v>
                </c:pt>
                <c:pt idx="6085">
                  <c:v>38596</c:v>
                </c:pt>
                <c:pt idx="6086">
                  <c:v>38597</c:v>
                </c:pt>
                <c:pt idx="6087">
                  <c:v>38598</c:v>
                </c:pt>
                <c:pt idx="6088">
                  <c:v>38599</c:v>
                </c:pt>
                <c:pt idx="6089">
                  <c:v>38600</c:v>
                </c:pt>
                <c:pt idx="6090">
                  <c:v>38601</c:v>
                </c:pt>
                <c:pt idx="6091">
                  <c:v>38602</c:v>
                </c:pt>
                <c:pt idx="6092">
                  <c:v>38603</c:v>
                </c:pt>
                <c:pt idx="6093">
                  <c:v>38604</c:v>
                </c:pt>
                <c:pt idx="6094">
                  <c:v>38605</c:v>
                </c:pt>
                <c:pt idx="6095">
                  <c:v>38606</c:v>
                </c:pt>
                <c:pt idx="6096">
                  <c:v>38607</c:v>
                </c:pt>
                <c:pt idx="6097">
                  <c:v>38608</c:v>
                </c:pt>
                <c:pt idx="6098">
                  <c:v>38609</c:v>
                </c:pt>
                <c:pt idx="6099">
                  <c:v>38610</c:v>
                </c:pt>
                <c:pt idx="6100">
                  <c:v>38611</c:v>
                </c:pt>
                <c:pt idx="6101">
                  <c:v>38612</c:v>
                </c:pt>
                <c:pt idx="6102">
                  <c:v>38613</c:v>
                </c:pt>
                <c:pt idx="6103">
                  <c:v>38614</c:v>
                </c:pt>
                <c:pt idx="6104">
                  <c:v>38615</c:v>
                </c:pt>
                <c:pt idx="6105">
                  <c:v>38616</c:v>
                </c:pt>
                <c:pt idx="6106">
                  <c:v>38617</c:v>
                </c:pt>
                <c:pt idx="6107">
                  <c:v>38618</c:v>
                </c:pt>
                <c:pt idx="6108">
                  <c:v>38619</c:v>
                </c:pt>
                <c:pt idx="6109">
                  <c:v>38620</c:v>
                </c:pt>
                <c:pt idx="6110">
                  <c:v>38621</c:v>
                </c:pt>
                <c:pt idx="6111">
                  <c:v>38622</c:v>
                </c:pt>
                <c:pt idx="6112">
                  <c:v>38623</c:v>
                </c:pt>
                <c:pt idx="6113">
                  <c:v>38624</c:v>
                </c:pt>
                <c:pt idx="6114">
                  <c:v>38625</c:v>
                </c:pt>
                <c:pt idx="6115">
                  <c:v>38626</c:v>
                </c:pt>
                <c:pt idx="6116">
                  <c:v>38627</c:v>
                </c:pt>
                <c:pt idx="6117">
                  <c:v>38628</c:v>
                </c:pt>
                <c:pt idx="6118">
                  <c:v>38629</c:v>
                </c:pt>
                <c:pt idx="6119">
                  <c:v>38630</c:v>
                </c:pt>
                <c:pt idx="6120">
                  <c:v>38631</c:v>
                </c:pt>
                <c:pt idx="6121">
                  <c:v>38632</c:v>
                </c:pt>
                <c:pt idx="6122">
                  <c:v>38633</c:v>
                </c:pt>
                <c:pt idx="6123">
                  <c:v>38634</c:v>
                </c:pt>
                <c:pt idx="6124">
                  <c:v>38635</c:v>
                </c:pt>
                <c:pt idx="6125">
                  <c:v>38636</c:v>
                </c:pt>
                <c:pt idx="6126">
                  <c:v>38637</c:v>
                </c:pt>
                <c:pt idx="6127">
                  <c:v>38638</c:v>
                </c:pt>
                <c:pt idx="6128">
                  <c:v>38639</c:v>
                </c:pt>
                <c:pt idx="6129">
                  <c:v>38640</c:v>
                </c:pt>
                <c:pt idx="6130">
                  <c:v>38641</c:v>
                </c:pt>
                <c:pt idx="6131">
                  <c:v>38642</c:v>
                </c:pt>
                <c:pt idx="6132">
                  <c:v>38643</c:v>
                </c:pt>
                <c:pt idx="6133">
                  <c:v>38644</c:v>
                </c:pt>
                <c:pt idx="6134">
                  <c:v>38645</c:v>
                </c:pt>
                <c:pt idx="6135">
                  <c:v>38646</c:v>
                </c:pt>
                <c:pt idx="6136">
                  <c:v>38647</c:v>
                </c:pt>
                <c:pt idx="6137">
                  <c:v>38648</c:v>
                </c:pt>
                <c:pt idx="6138">
                  <c:v>38649</c:v>
                </c:pt>
                <c:pt idx="6139">
                  <c:v>38650</c:v>
                </c:pt>
                <c:pt idx="6140">
                  <c:v>38651</c:v>
                </c:pt>
                <c:pt idx="6141">
                  <c:v>38652</c:v>
                </c:pt>
                <c:pt idx="6142">
                  <c:v>38653</c:v>
                </c:pt>
                <c:pt idx="6143">
                  <c:v>38654</c:v>
                </c:pt>
                <c:pt idx="6144">
                  <c:v>38655</c:v>
                </c:pt>
                <c:pt idx="6145">
                  <c:v>38656</c:v>
                </c:pt>
                <c:pt idx="6146">
                  <c:v>38657</c:v>
                </c:pt>
                <c:pt idx="6147">
                  <c:v>38658</c:v>
                </c:pt>
                <c:pt idx="6148">
                  <c:v>38659</c:v>
                </c:pt>
                <c:pt idx="6149">
                  <c:v>38660</c:v>
                </c:pt>
                <c:pt idx="6150">
                  <c:v>38661</c:v>
                </c:pt>
                <c:pt idx="6151">
                  <c:v>38662</c:v>
                </c:pt>
                <c:pt idx="6152">
                  <c:v>38663</c:v>
                </c:pt>
                <c:pt idx="6153">
                  <c:v>38664</c:v>
                </c:pt>
                <c:pt idx="6154">
                  <c:v>38665</c:v>
                </c:pt>
                <c:pt idx="6155">
                  <c:v>38666</c:v>
                </c:pt>
                <c:pt idx="6156">
                  <c:v>38667</c:v>
                </c:pt>
                <c:pt idx="6157">
                  <c:v>38668</c:v>
                </c:pt>
                <c:pt idx="6158">
                  <c:v>38669</c:v>
                </c:pt>
                <c:pt idx="6159">
                  <c:v>38670</c:v>
                </c:pt>
                <c:pt idx="6160">
                  <c:v>38671</c:v>
                </c:pt>
                <c:pt idx="6161">
                  <c:v>38672</c:v>
                </c:pt>
                <c:pt idx="6162">
                  <c:v>38673</c:v>
                </c:pt>
                <c:pt idx="6163">
                  <c:v>38674</c:v>
                </c:pt>
                <c:pt idx="6164">
                  <c:v>38675</c:v>
                </c:pt>
                <c:pt idx="6165">
                  <c:v>38676</c:v>
                </c:pt>
                <c:pt idx="6166">
                  <c:v>38677</c:v>
                </c:pt>
                <c:pt idx="6167">
                  <c:v>38678</c:v>
                </c:pt>
                <c:pt idx="6168">
                  <c:v>38679</c:v>
                </c:pt>
                <c:pt idx="6169">
                  <c:v>38680</c:v>
                </c:pt>
                <c:pt idx="6170">
                  <c:v>38681</c:v>
                </c:pt>
                <c:pt idx="6171">
                  <c:v>38682</c:v>
                </c:pt>
                <c:pt idx="6172">
                  <c:v>38683</c:v>
                </c:pt>
                <c:pt idx="6173">
                  <c:v>38684</c:v>
                </c:pt>
                <c:pt idx="6174">
                  <c:v>38685</c:v>
                </c:pt>
                <c:pt idx="6175">
                  <c:v>38686</c:v>
                </c:pt>
                <c:pt idx="6176">
                  <c:v>38687</c:v>
                </c:pt>
                <c:pt idx="6177">
                  <c:v>38688</c:v>
                </c:pt>
                <c:pt idx="6178">
                  <c:v>38689</c:v>
                </c:pt>
                <c:pt idx="6179">
                  <c:v>38690</c:v>
                </c:pt>
                <c:pt idx="6180">
                  <c:v>38691</c:v>
                </c:pt>
                <c:pt idx="6181">
                  <c:v>38692</c:v>
                </c:pt>
                <c:pt idx="6182">
                  <c:v>38693</c:v>
                </c:pt>
                <c:pt idx="6183">
                  <c:v>38694</c:v>
                </c:pt>
                <c:pt idx="6184">
                  <c:v>38695</c:v>
                </c:pt>
                <c:pt idx="6185">
                  <c:v>38696</c:v>
                </c:pt>
                <c:pt idx="6186">
                  <c:v>38697</c:v>
                </c:pt>
                <c:pt idx="6187">
                  <c:v>38698</c:v>
                </c:pt>
                <c:pt idx="6188">
                  <c:v>38699</c:v>
                </c:pt>
                <c:pt idx="6189">
                  <c:v>38700</c:v>
                </c:pt>
                <c:pt idx="6190">
                  <c:v>38701</c:v>
                </c:pt>
                <c:pt idx="6191">
                  <c:v>38702</c:v>
                </c:pt>
                <c:pt idx="6192">
                  <c:v>38703</c:v>
                </c:pt>
                <c:pt idx="6193">
                  <c:v>38704</c:v>
                </c:pt>
                <c:pt idx="6194">
                  <c:v>38705</c:v>
                </c:pt>
                <c:pt idx="6195">
                  <c:v>38706</c:v>
                </c:pt>
                <c:pt idx="6196">
                  <c:v>38707</c:v>
                </c:pt>
                <c:pt idx="6197">
                  <c:v>38708</c:v>
                </c:pt>
                <c:pt idx="6198">
                  <c:v>38709</c:v>
                </c:pt>
                <c:pt idx="6199">
                  <c:v>38710</c:v>
                </c:pt>
                <c:pt idx="6200">
                  <c:v>38711</c:v>
                </c:pt>
                <c:pt idx="6201">
                  <c:v>38712</c:v>
                </c:pt>
                <c:pt idx="6202">
                  <c:v>38713</c:v>
                </c:pt>
                <c:pt idx="6203">
                  <c:v>38714</c:v>
                </c:pt>
                <c:pt idx="6204">
                  <c:v>38715</c:v>
                </c:pt>
                <c:pt idx="6205">
                  <c:v>38716</c:v>
                </c:pt>
                <c:pt idx="6206">
                  <c:v>38717</c:v>
                </c:pt>
                <c:pt idx="6207">
                  <c:v>38718</c:v>
                </c:pt>
                <c:pt idx="6208">
                  <c:v>38719</c:v>
                </c:pt>
                <c:pt idx="6209">
                  <c:v>38720</c:v>
                </c:pt>
                <c:pt idx="6210">
                  <c:v>38721</c:v>
                </c:pt>
                <c:pt idx="6211">
                  <c:v>38722</c:v>
                </c:pt>
                <c:pt idx="6212">
                  <c:v>38723</c:v>
                </c:pt>
                <c:pt idx="6213">
                  <c:v>38724</c:v>
                </c:pt>
                <c:pt idx="6214">
                  <c:v>38725</c:v>
                </c:pt>
                <c:pt idx="6215">
                  <c:v>38726</c:v>
                </c:pt>
                <c:pt idx="6216">
                  <c:v>38727</c:v>
                </c:pt>
                <c:pt idx="6217">
                  <c:v>38728</c:v>
                </c:pt>
                <c:pt idx="6218">
                  <c:v>38729</c:v>
                </c:pt>
                <c:pt idx="6219">
                  <c:v>38730</c:v>
                </c:pt>
                <c:pt idx="6220">
                  <c:v>38731</c:v>
                </c:pt>
                <c:pt idx="6221">
                  <c:v>38732</c:v>
                </c:pt>
                <c:pt idx="6222">
                  <c:v>38733</c:v>
                </c:pt>
                <c:pt idx="6223">
                  <c:v>38734</c:v>
                </c:pt>
                <c:pt idx="6224">
                  <c:v>38735</c:v>
                </c:pt>
                <c:pt idx="6225">
                  <c:v>38736</c:v>
                </c:pt>
                <c:pt idx="6226">
                  <c:v>38737</c:v>
                </c:pt>
                <c:pt idx="6227">
                  <c:v>38738</c:v>
                </c:pt>
                <c:pt idx="6228">
                  <c:v>38739</c:v>
                </c:pt>
                <c:pt idx="6229">
                  <c:v>38740</c:v>
                </c:pt>
                <c:pt idx="6230">
                  <c:v>38741</c:v>
                </c:pt>
                <c:pt idx="6231">
                  <c:v>38742</c:v>
                </c:pt>
                <c:pt idx="6232">
                  <c:v>38743</c:v>
                </c:pt>
                <c:pt idx="6233">
                  <c:v>38744</c:v>
                </c:pt>
                <c:pt idx="6234">
                  <c:v>38745</c:v>
                </c:pt>
                <c:pt idx="6235">
                  <c:v>38746</c:v>
                </c:pt>
                <c:pt idx="6236">
                  <c:v>38747</c:v>
                </c:pt>
                <c:pt idx="6237">
                  <c:v>38748</c:v>
                </c:pt>
                <c:pt idx="6238">
                  <c:v>38749</c:v>
                </c:pt>
                <c:pt idx="6239">
                  <c:v>38750</c:v>
                </c:pt>
                <c:pt idx="6240">
                  <c:v>38751</c:v>
                </c:pt>
                <c:pt idx="6241">
                  <c:v>38752</c:v>
                </c:pt>
                <c:pt idx="6242">
                  <c:v>38753</c:v>
                </c:pt>
                <c:pt idx="6243">
                  <c:v>38754</c:v>
                </c:pt>
                <c:pt idx="6244">
                  <c:v>38755</c:v>
                </c:pt>
                <c:pt idx="6245">
                  <c:v>38756</c:v>
                </c:pt>
                <c:pt idx="6246">
                  <c:v>38757</c:v>
                </c:pt>
                <c:pt idx="6247">
                  <c:v>38758</c:v>
                </c:pt>
                <c:pt idx="6248">
                  <c:v>38759</c:v>
                </c:pt>
                <c:pt idx="6249">
                  <c:v>38760</c:v>
                </c:pt>
                <c:pt idx="6250">
                  <c:v>38761</c:v>
                </c:pt>
                <c:pt idx="6251">
                  <c:v>38762</c:v>
                </c:pt>
                <c:pt idx="6252">
                  <c:v>38763</c:v>
                </c:pt>
                <c:pt idx="6253">
                  <c:v>38764</c:v>
                </c:pt>
                <c:pt idx="6254">
                  <c:v>38765</c:v>
                </c:pt>
                <c:pt idx="6255">
                  <c:v>38766</c:v>
                </c:pt>
                <c:pt idx="6256">
                  <c:v>38767</c:v>
                </c:pt>
                <c:pt idx="6257">
                  <c:v>38768</c:v>
                </c:pt>
                <c:pt idx="6258">
                  <c:v>38769</c:v>
                </c:pt>
                <c:pt idx="6259">
                  <c:v>38770</c:v>
                </c:pt>
                <c:pt idx="6260">
                  <c:v>38771</c:v>
                </c:pt>
                <c:pt idx="6261">
                  <c:v>38772</c:v>
                </c:pt>
                <c:pt idx="6262">
                  <c:v>38773</c:v>
                </c:pt>
                <c:pt idx="6263">
                  <c:v>38774</c:v>
                </c:pt>
                <c:pt idx="6264">
                  <c:v>38775</c:v>
                </c:pt>
                <c:pt idx="6265">
                  <c:v>38776</c:v>
                </c:pt>
                <c:pt idx="6266">
                  <c:v>38777</c:v>
                </c:pt>
                <c:pt idx="6267">
                  <c:v>38778</c:v>
                </c:pt>
                <c:pt idx="6268">
                  <c:v>38779</c:v>
                </c:pt>
                <c:pt idx="6269">
                  <c:v>38780</c:v>
                </c:pt>
                <c:pt idx="6270">
                  <c:v>38781</c:v>
                </c:pt>
                <c:pt idx="6271">
                  <c:v>38782</c:v>
                </c:pt>
                <c:pt idx="6272">
                  <c:v>38783</c:v>
                </c:pt>
                <c:pt idx="6273">
                  <c:v>38784</c:v>
                </c:pt>
                <c:pt idx="6274">
                  <c:v>38785</c:v>
                </c:pt>
                <c:pt idx="6275">
                  <c:v>38786</c:v>
                </c:pt>
                <c:pt idx="6276">
                  <c:v>38787</c:v>
                </c:pt>
                <c:pt idx="6277">
                  <c:v>38788</c:v>
                </c:pt>
                <c:pt idx="6278">
                  <c:v>38789</c:v>
                </c:pt>
                <c:pt idx="6279">
                  <c:v>38790</c:v>
                </c:pt>
                <c:pt idx="6280">
                  <c:v>38791</c:v>
                </c:pt>
                <c:pt idx="6281">
                  <c:v>38792</c:v>
                </c:pt>
                <c:pt idx="6282">
                  <c:v>38793</c:v>
                </c:pt>
                <c:pt idx="6283">
                  <c:v>38794</c:v>
                </c:pt>
                <c:pt idx="6284">
                  <c:v>38795</c:v>
                </c:pt>
                <c:pt idx="6285">
                  <c:v>38796</c:v>
                </c:pt>
                <c:pt idx="6286">
                  <c:v>38797</c:v>
                </c:pt>
                <c:pt idx="6287">
                  <c:v>38798</c:v>
                </c:pt>
                <c:pt idx="6288">
                  <c:v>38799</c:v>
                </c:pt>
                <c:pt idx="6289">
                  <c:v>38800</c:v>
                </c:pt>
                <c:pt idx="6290">
                  <c:v>38801</c:v>
                </c:pt>
                <c:pt idx="6291">
                  <c:v>38802</c:v>
                </c:pt>
                <c:pt idx="6292">
                  <c:v>38803</c:v>
                </c:pt>
                <c:pt idx="6293">
                  <c:v>38804</c:v>
                </c:pt>
                <c:pt idx="6294">
                  <c:v>38805</c:v>
                </c:pt>
                <c:pt idx="6295">
                  <c:v>38806</c:v>
                </c:pt>
                <c:pt idx="6296">
                  <c:v>38807</c:v>
                </c:pt>
                <c:pt idx="6297">
                  <c:v>38808</c:v>
                </c:pt>
                <c:pt idx="6298">
                  <c:v>38809</c:v>
                </c:pt>
                <c:pt idx="6299">
                  <c:v>38810</c:v>
                </c:pt>
                <c:pt idx="6300">
                  <c:v>38811</c:v>
                </c:pt>
                <c:pt idx="6301">
                  <c:v>38812</c:v>
                </c:pt>
                <c:pt idx="6302">
                  <c:v>38813</c:v>
                </c:pt>
                <c:pt idx="6303">
                  <c:v>38814</c:v>
                </c:pt>
                <c:pt idx="6304">
                  <c:v>38815</c:v>
                </c:pt>
                <c:pt idx="6305">
                  <c:v>38816</c:v>
                </c:pt>
                <c:pt idx="6306">
                  <c:v>38817</c:v>
                </c:pt>
                <c:pt idx="6307">
                  <c:v>38818</c:v>
                </c:pt>
                <c:pt idx="6308">
                  <c:v>38819</c:v>
                </c:pt>
                <c:pt idx="6309">
                  <c:v>38820</c:v>
                </c:pt>
                <c:pt idx="6310">
                  <c:v>38821</c:v>
                </c:pt>
                <c:pt idx="6311">
                  <c:v>38822</c:v>
                </c:pt>
                <c:pt idx="6312">
                  <c:v>38823</c:v>
                </c:pt>
                <c:pt idx="6313">
                  <c:v>38824</c:v>
                </c:pt>
                <c:pt idx="6314">
                  <c:v>38825</c:v>
                </c:pt>
                <c:pt idx="6315">
                  <c:v>38826</c:v>
                </c:pt>
                <c:pt idx="6316">
                  <c:v>38827</c:v>
                </c:pt>
                <c:pt idx="6317">
                  <c:v>38828</c:v>
                </c:pt>
                <c:pt idx="6318">
                  <c:v>38829</c:v>
                </c:pt>
                <c:pt idx="6319">
                  <c:v>38830</c:v>
                </c:pt>
                <c:pt idx="6320">
                  <c:v>38831</c:v>
                </c:pt>
                <c:pt idx="6321">
                  <c:v>38832</c:v>
                </c:pt>
                <c:pt idx="6322">
                  <c:v>38833</c:v>
                </c:pt>
                <c:pt idx="6323">
                  <c:v>38834</c:v>
                </c:pt>
                <c:pt idx="6324">
                  <c:v>38835</c:v>
                </c:pt>
                <c:pt idx="6325">
                  <c:v>38836</c:v>
                </c:pt>
                <c:pt idx="6326">
                  <c:v>38837</c:v>
                </c:pt>
                <c:pt idx="6327">
                  <c:v>38838</c:v>
                </c:pt>
                <c:pt idx="6328">
                  <c:v>38839</c:v>
                </c:pt>
                <c:pt idx="6329">
                  <c:v>38840</c:v>
                </c:pt>
                <c:pt idx="6330">
                  <c:v>38841</c:v>
                </c:pt>
                <c:pt idx="6331">
                  <c:v>38842</c:v>
                </c:pt>
                <c:pt idx="6332">
                  <c:v>38843</c:v>
                </c:pt>
                <c:pt idx="6333">
                  <c:v>38844</c:v>
                </c:pt>
                <c:pt idx="6334">
                  <c:v>38845</c:v>
                </c:pt>
                <c:pt idx="6335">
                  <c:v>38846</c:v>
                </c:pt>
                <c:pt idx="6336">
                  <c:v>38847</c:v>
                </c:pt>
                <c:pt idx="6337">
                  <c:v>38848</c:v>
                </c:pt>
                <c:pt idx="6338">
                  <c:v>38849</c:v>
                </c:pt>
                <c:pt idx="6339">
                  <c:v>38850</c:v>
                </c:pt>
                <c:pt idx="6340">
                  <c:v>38851</c:v>
                </c:pt>
                <c:pt idx="6341">
                  <c:v>38852</c:v>
                </c:pt>
                <c:pt idx="6342">
                  <c:v>38853</c:v>
                </c:pt>
                <c:pt idx="6343">
                  <c:v>38854</c:v>
                </c:pt>
                <c:pt idx="6344">
                  <c:v>38855</c:v>
                </c:pt>
                <c:pt idx="6345">
                  <c:v>38856</c:v>
                </c:pt>
                <c:pt idx="6346">
                  <c:v>38857</c:v>
                </c:pt>
                <c:pt idx="6347">
                  <c:v>38858</c:v>
                </c:pt>
                <c:pt idx="6348">
                  <c:v>38859</c:v>
                </c:pt>
                <c:pt idx="6349">
                  <c:v>38860</c:v>
                </c:pt>
                <c:pt idx="6350">
                  <c:v>38861</c:v>
                </c:pt>
                <c:pt idx="6351">
                  <c:v>38862</c:v>
                </c:pt>
                <c:pt idx="6352">
                  <c:v>38863</c:v>
                </c:pt>
                <c:pt idx="6353">
                  <c:v>38864</c:v>
                </c:pt>
                <c:pt idx="6354">
                  <c:v>38865</c:v>
                </c:pt>
                <c:pt idx="6355">
                  <c:v>38866</c:v>
                </c:pt>
                <c:pt idx="6356">
                  <c:v>38867</c:v>
                </c:pt>
                <c:pt idx="6357">
                  <c:v>38868</c:v>
                </c:pt>
                <c:pt idx="6358">
                  <c:v>38869</c:v>
                </c:pt>
                <c:pt idx="6359">
                  <c:v>38870</c:v>
                </c:pt>
                <c:pt idx="6360">
                  <c:v>38871</c:v>
                </c:pt>
                <c:pt idx="6361">
                  <c:v>38872</c:v>
                </c:pt>
                <c:pt idx="6362">
                  <c:v>38873</c:v>
                </c:pt>
                <c:pt idx="6363">
                  <c:v>38874</c:v>
                </c:pt>
                <c:pt idx="6364">
                  <c:v>38875</c:v>
                </c:pt>
                <c:pt idx="6365">
                  <c:v>38876</c:v>
                </c:pt>
                <c:pt idx="6366">
                  <c:v>38877</c:v>
                </c:pt>
                <c:pt idx="6367">
                  <c:v>38878</c:v>
                </c:pt>
                <c:pt idx="6368">
                  <c:v>38879</c:v>
                </c:pt>
                <c:pt idx="6369">
                  <c:v>38880</c:v>
                </c:pt>
                <c:pt idx="6370">
                  <c:v>38881</c:v>
                </c:pt>
                <c:pt idx="6371">
                  <c:v>38882</c:v>
                </c:pt>
                <c:pt idx="6372">
                  <c:v>38883</c:v>
                </c:pt>
                <c:pt idx="6373">
                  <c:v>38884</c:v>
                </c:pt>
                <c:pt idx="6374">
                  <c:v>38885</c:v>
                </c:pt>
                <c:pt idx="6375">
                  <c:v>38886</c:v>
                </c:pt>
                <c:pt idx="6376">
                  <c:v>38887</c:v>
                </c:pt>
                <c:pt idx="6377">
                  <c:v>38888</c:v>
                </c:pt>
                <c:pt idx="6378">
                  <c:v>38889</c:v>
                </c:pt>
                <c:pt idx="6379">
                  <c:v>38890</c:v>
                </c:pt>
                <c:pt idx="6380">
                  <c:v>38891</c:v>
                </c:pt>
                <c:pt idx="6381">
                  <c:v>38892</c:v>
                </c:pt>
                <c:pt idx="6382">
                  <c:v>38893</c:v>
                </c:pt>
                <c:pt idx="6383">
                  <c:v>38894</c:v>
                </c:pt>
                <c:pt idx="6384">
                  <c:v>38895</c:v>
                </c:pt>
                <c:pt idx="6385">
                  <c:v>38896</c:v>
                </c:pt>
                <c:pt idx="6386">
                  <c:v>38897</c:v>
                </c:pt>
                <c:pt idx="6387">
                  <c:v>38898</c:v>
                </c:pt>
                <c:pt idx="6388">
                  <c:v>38899</c:v>
                </c:pt>
                <c:pt idx="6389">
                  <c:v>38900</c:v>
                </c:pt>
                <c:pt idx="6390">
                  <c:v>38901</c:v>
                </c:pt>
                <c:pt idx="6391">
                  <c:v>38902</c:v>
                </c:pt>
                <c:pt idx="6392">
                  <c:v>38903</c:v>
                </c:pt>
                <c:pt idx="6393">
                  <c:v>38904</c:v>
                </c:pt>
                <c:pt idx="6394">
                  <c:v>38905</c:v>
                </c:pt>
                <c:pt idx="6395">
                  <c:v>38906</c:v>
                </c:pt>
                <c:pt idx="6396">
                  <c:v>38907</c:v>
                </c:pt>
                <c:pt idx="6397">
                  <c:v>38908</c:v>
                </c:pt>
                <c:pt idx="6398">
                  <c:v>38909</c:v>
                </c:pt>
                <c:pt idx="6399">
                  <c:v>38910</c:v>
                </c:pt>
                <c:pt idx="6400">
                  <c:v>38911</c:v>
                </c:pt>
                <c:pt idx="6401">
                  <c:v>38912</c:v>
                </c:pt>
                <c:pt idx="6402">
                  <c:v>38913</c:v>
                </c:pt>
                <c:pt idx="6403">
                  <c:v>38914</c:v>
                </c:pt>
                <c:pt idx="6404">
                  <c:v>38915</c:v>
                </c:pt>
                <c:pt idx="6405">
                  <c:v>38916</c:v>
                </c:pt>
                <c:pt idx="6406">
                  <c:v>38917</c:v>
                </c:pt>
                <c:pt idx="6407">
                  <c:v>38918</c:v>
                </c:pt>
                <c:pt idx="6408">
                  <c:v>38919</c:v>
                </c:pt>
                <c:pt idx="6409">
                  <c:v>38920</c:v>
                </c:pt>
                <c:pt idx="6410">
                  <c:v>38921</c:v>
                </c:pt>
                <c:pt idx="6411">
                  <c:v>38922</c:v>
                </c:pt>
                <c:pt idx="6412">
                  <c:v>38923</c:v>
                </c:pt>
                <c:pt idx="6413">
                  <c:v>38924</c:v>
                </c:pt>
                <c:pt idx="6414">
                  <c:v>38925</c:v>
                </c:pt>
                <c:pt idx="6415">
                  <c:v>38926</c:v>
                </c:pt>
                <c:pt idx="6416">
                  <c:v>38927</c:v>
                </c:pt>
                <c:pt idx="6417">
                  <c:v>38928</c:v>
                </c:pt>
                <c:pt idx="6418">
                  <c:v>38929</c:v>
                </c:pt>
                <c:pt idx="6419">
                  <c:v>38930</c:v>
                </c:pt>
                <c:pt idx="6420">
                  <c:v>38931</c:v>
                </c:pt>
                <c:pt idx="6421">
                  <c:v>38932</c:v>
                </c:pt>
                <c:pt idx="6422">
                  <c:v>38933</c:v>
                </c:pt>
                <c:pt idx="6423">
                  <c:v>38934</c:v>
                </c:pt>
                <c:pt idx="6424">
                  <c:v>38935</c:v>
                </c:pt>
                <c:pt idx="6425">
                  <c:v>38936</c:v>
                </c:pt>
                <c:pt idx="6426">
                  <c:v>38937</c:v>
                </c:pt>
                <c:pt idx="6427">
                  <c:v>38938</c:v>
                </c:pt>
                <c:pt idx="6428">
                  <c:v>38939</c:v>
                </c:pt>
                <c:pt idx="6429">
                  <c:v>38940</c:v>
                </c:pt>
                <c:pt idx="6430">
                  <c:v>38941</c:v>
                </c:pt>
                <c:pt idx="6431">
                  <c:v>38942</c:v>
                </c:pt>
                <c:pt idx="6432">
                  <c:v>38943</c:v>
                </c:pt>
                <c:pt idx="6433">
                  <c:v>38944</c:v>
                </c:pt>
                <c:pt idx="6434">
                  <c:v>38945</c:v>
                </c:pt>
                <c:pt idx="6435">
                  <c:v>38946</c:v>
                </c:pt>
                <c:pt idx="6436">
                  <c:v>38947</c:v>
                </c:pt>
                <c:pt idx="6437">
                  <c:v>38948</c:v>
                </c:pt>
                <c:pt idx="6438">
                  <c:v>38949</c:v>
                </c:pt>
                <c:pt idx="6439">
                  <c:v>38950</c:v>
                </c:pt>
                <c:pt idx="6440">
                  <c:v>38951</c:v>
                </c:pt>
                <c:pt idx="6441">
                  <c:v>38952</c:v>
                </c:pt>
                <c:pt idx="6442">
                  <c:v>38953</c:v>
                </c:pt>
                <c:pt idx="6443">
                  <c:v>38954</c:v>
                </c:pt>
                <c:pt idx="6444">
                  <c:v>38955</c:v>
                </c:pt>
                <c:pt idx="6445">
                  <c:v>38956</c:v>
                </c:pt>
                <c:pt idx="6446">
                  <c:v>38957</c:v>
                </c:pt>
                <c:pt idx="6447">
                  <c:v>38958</c:v>
                </c:pt>
                <c:pt idx="6448">
                  <c:v>38959</c:v>
                </c:pt>
                <c:pt idx="6449">
                  <c:v>38960</c:v>
                </c:pt>
                <c:pt idx="6450">
                  <c:v>38961</c:v>
                </c:pt>
                <c:pt idx="6451">
                  <c:v>38962</c:v>
                </c:pt>
                <c:pt idx="6452">
                  <c:v>38963</c:v>
                </c:pt>
                <c:pt idx="6453">
                  <c:v>38964</c:v>
                </c:pt>
                <c:pt idx="6454">
                  <c:v>38965</c:v>
                </c:pt>
                <c:pt idx="6455">
                  <c:v>38966</c:v>
                </c:pt>
                <c:pt idx="6456">
                  <c:v>38967</c:v>
                </c:pt>
                <c:pt idx="6457">
                  <c:v>38968</c:v>
                </c:pt>
                <c:pt idx="6458">
                  <c:v>38969</c:v>
                </c:pt>
                <c:pt idx="6459">
                  <c:v>38970</c:v>
                </c:pt>
                <c:pt idx="6460">
                  <c:v>38971</c:v>
                </c:pt>
                <c:pt idx="6461">
                  <c:v>38972</c:v>
                </c:pt>
                <c:pt idx="6462">
                  <c:v>38973</c:v>
                </c:pt>
                <c:pt idx="6463">
                  <c:v>38974</c:v>
                </c:pt>
                <c:pt idx="6464">
                  <c:v>38975</c:v>
                </c:pt>
                <c:pt idx="6465">
                  <c:v>38976</c:v>
                </c:pt>
                <c:pt idx="6466">
                  <c:v>38977</c:v>
                </c:pt>
                <c:pt idx="6467">
                  <c:v>38978</c:v>
                </c:pt>
                <c:pt idx="6468">
                  <c:v>38979</c:v>
                </c:pt>
                <c:pt idx="6469">
                  <c:v>38980</c:v>
                </c:pt>
                <c:pt idx="6470">
                  <c:v>38981</c:v>
                </c:pt>
                <c:pt idx="6471">
                  <c:v>38982</c:v>
                </c:pt>
                <c:pt idx="6472">
                  <c:v>38983</c:v>
                </c:pt>
                <c:pt idx="6473">
                  <c:v>38984</c:v>
                </c:pt>
                <c:pt idx="6474">
                  <c:v>38985</c:v>
                </c:pt>
                <c:pt idx="6475">
                  <c:v>38986</c:v>
                </c:pt>
                <c:pt idx="6476">
                  <c:v>38987</c:v>
                </c:pt>
                <c:pt idx="6477">
                  <c:v>38988</c:v>
                </c:pt>
                <c:pt idx="6478">
                  <c:v>38989</c:v>
                </c:pt>
                <c:pt idx="6479">
                  <c:v>38990</c:v>
                </c:pt>
                <c:pt idx="6480">
                  <c:v>38991</c:v>
                </c:pt>
                <c:pt idx="6481">
                  <c:v>38992</c:v>
                </c:pt>
                <c:pt idx="6482">
                  <c:v>38993</c:v>
                </c:pt>
                <c:pt idx="6483">
                  <c:v>38994</c:v>
                </c:pt>
                <c:pt idx="6484">
                  <c:v>38995</c:v>
                </c:pt>
                <c:pt idx="6485">
                  <c:v>38996</c:v>
                </c:pt>
                <c:pt idx="6486">
                  <c:v>38997</c:v>
                </c:pt>
                <c:pt idx="6487">
                  <c:v>38998</c:v>
                </c:pt>
                <c:pt idx="6488">
                  <c:v>38999</c:v>
                </c:pt>
                <c:pt idx="6489">
                  <c:v>39000</c:v>
                </c:pt>
                <c:pt idx="6490">
                  <c:v>39001</c:v>
                </c:pt>
                <c:pt idx="6491">
                  <c:v>39002</c:v>
                </c:pt>
                <c:pt idx="6492">
                  <c:v>39003</c:v>
                </c:pt>
                <c:pt idx="6493">
                  <c:v>39004</c:v>
                </c:pt>
                <c:pt idx="6494">
                  <c:v>39005</c:v>
                </c:pt>
                <c:pt idx="6495">
                  <c:v>39006</c:v>
                </c:pt>
                <c:pt idx="6496">
                  <c:v>39007</c:v>
                </c:pt>
                <c:pt idx="6497">
                  <c:v>39008</c:v>
                </c:pt>
                <c:pt idx="6498">
                  <c:v>39009</c:v>
                </c:pt>
                <c:pt idx="6499">
                  <c:v>39010</c:v>
                </c:pt>
                <c:pt idx="6500">
                  <c:v>39011</c:v>
                </c:pt>
                <c:pt idx="6501">
                  <c:v>39012</c:v>
                </c:pt>
                <c:pt idx="6502">
                  <c:v>39013</c:v>
                </c:pt>
                <c:pt idx="6503">
                  <c:v>39014</c:v>
                </c:pt>
                <c:pt idx="6504">
                  <c:v>39015</c:v>
                </c:pt>
                <c:pt idx="6505">
                  <c:v>39016</c:v>
                </c:pt>
                <c:pt idx="6506">
                  <c:v>39017</c:v>
                </c:pt>
                <c:pt idx="6507">
                  <c:v>39018</c:v>
                </c:pt>
                <c:pt idx="6508">
                  <c:v>39019</c:v>
                </c:pt>
                <c:pt idx="6509">
                  <c:v>39020</c:v>
                </c:pt>
                <c:pt idx="6510">
                  <c:v>39021</c:v>
                </c:pt>
                <c:pt idx="6511">
                  <c:v>39022</c:v>
                </c:pt>
                <c:pt idx="6512">
                  <c:v>39023</c:v>
                </c:pt>
                <c:pt idx="6513">
                  <c:v>39024</c:v>
                </c:pt>
                <c:pt idx="6514">
                  <c:v>39025</c:v>
                </c:pt>
                <c:pt idx="6515">
                  <c:v>39026</c:v>
                </c:pt>
                <c:pt idx="6516">
                  <c:v>39027</c:v>
                </c:pt>
                <c:pt idx="6517">
                  <c:v>39028</c:v>
                </c:pt>
                <c:pt idx="6518">
                  <c:v>39029</c:v>
                </c:pt>
                <c:pt idx="6519">
                  <c:v>39030</c:v>
                </c:pt>
                <c:pt idx="6520">
                  <c:v>39031</c:v>
                </c:pt>
                <c:pt idx="6521">
                  <c:v>39032</c:v>
                </c:pt>
                <c:pt idx="6522">
                  <c:v>39033</c:v>
                </c:pt>
                <c:pt idx="6523">
                  <c:v>39034</c:v>
                </c:pt>
                <c:pt idx="6524">
                  <c:v>39035</c:v>
                </c:pt>
                <c:pt idx="6525">
                  <c:v>39036</c:v>
                </c:pt>
                <c:pt idx="6526">
                  <c:v>39037</c:v>
                </c:pt>
                <c:pt idx="6527">
                  <c:v>39038</c:v>
                </c:pt>
                <c:pt idx="6528">
                  <c:v>39039</c:v>
                </c:pt>
                <c:pt idx="6529">
                  <c:v>39040</c:v>
                </c:pt>
                <c:pt idx="6530">
                  <c:v>39041</c:v>
                </c:pt>
                <c:pt idx="6531">
                  <c:v>39042</c:v>
                </c:pt>
                <c:pt idx="6532">
                  <c:v>39043</c:v>
                </c:pt>
                <c:pt idx="6533">
                  <c:v>39044</c:v>
                </c:pt>
                <c:pt idx="6534">
                  <c:v>39045</c:v>
                </c:pt>
                <c:pt idx="6535">
                  <c:v>39046</c:v>
                </c:pt>
                <c:pt idx="6536">
                  <c:v>39047</c:v>
                </c:pt>
                <c:pt idx="6537">
                  <c:v>39048</c:v>
                </c:pt>
                <c:pt idx="6538">
                  <c:v>39049</c:v>
                </c:pt>
                <c:pt idx="6539">
                  <c:v>39050</c:v>
                </c:pt>
                <c:pt idx="6540">
                  <c:v>39051</c:v>
                </c:pt>
                <c:pt idx="6541">
                  <c:v>39052</c:v>
                </c:pt>
                <c:pt idx="6542">
                  <c:v>39053</c:v>
                </c:pt>
                <c:pt idx="6543">
                  <c:v>39054</c:v>
                </c:pt>
                <c:pt idx="6544">
                  <c:v>39055</c:v>
                </c:pt>
                <c:pt idx="6545">
                  <c:v>39056</c:v>
                </c:pt>
                <c:pt idx="6546">
                  <c:v>39057</c:v>
                </c:pt>
                <c:pt idx="6547">
                  <c:v>39058</c:v>
                </c:pt>
                <c:pt idx="6548">
                  <c:v>39059</c:v>
                </c:pt>
                <c:pt idx="6549">
                  <c:v>39060</c:v>
                </c:pt>
                <c:pt idx="6550">
                  <c:v>39061</c:v>
                </c:pt>
                <c:pt idx="6551">
                  <c:v>39062</c:v>
                </c:pt>
                <c:pt idx="6552">
                  <c:v>39063</c:v>
                </c:pt>
                <c:pt idx="6553">
                  <c:v>39064</c:v>
                </c:pt>
                <c:pt idx="6554">
                  <c:v>39065</c:v>
                </c:pt>
                <c:pt idx="6555">
                  <c:v>39066</c:v>
                </c:pt>
                <c:pt idx="6556">
                  <c:v>39067</c:v>
                </c:pt>
                <c:pt idx="6557">
                  <c:v>39068</c:v>
                </c:pt>
                <c:pt idx="6558">
                  <c:v>39069</c:v>
                </c:pt>
                <c:pt idx="6559">
                  <c:v>39070</c:v>
                </c:pt>
                <c:pt idx="6560">
                  <c:v>39071</c:v>
                </c:pt>
                <c:pt idx="6561">
                  <c:v>39072</c:v>
                </c:pt>
                <c:pt idx="6562">
                  <c:v>39073</c:v>
                </c:pt>
                <c:pt idx="6563">
                  <c:v>39074</c:v>
                </c:pt>
                <c:pt idx="6564">
                  <c:v>39075</c:v>
                </c:pt>
                <c:pt idx="6565">
                  <c:v>39076</c:v>
                </c:pt>
                <c:pt idx="6566">
                  <c:v>39077</c:v>
                </c:pt>
                <c:pt idx="6567">
                  <c:v>39078</c:v>
                </c:pt>
                <c:pt idx="6568">
                  <c:v>39079</c:v>
                </c:pt>
                <c:pt idx="6569">
                  <c:v>39080</c:v>
                </c:pt>
                <c:pt idx="6570">
                  <c:v>39081</c:v>
                </c:pt>
                <c:pt idx="6571">
                  <c:v>39082</c:v>
                </c:pt>
                <c:pt idx="6572">
                  <c:v>39083</c:v>
                </c:pt>
                <c:pt idx="6573">
                  <c:v>39084</c:v>
                </c:pt>
                <c:pt idx="6574">
                  <c:v>39085</c:v>
                </c:pt>
                <c:pt idx="6575">
                  <c:v>39086</c:v>
                </c:pt>
                <c:pt idx="6576">
                  <c:v>39087</c:v>
                </c:pt>
                <c:pt idx="6577">
                  <c:v>39088</c:v>
                </c:pt>
                <c:pt idx="6578">
                  <c:v>39089</c:v>
                </c:pt>
                <c:pt idx="6579">
                  <c:v>39090</c:v>
                </c:pt>
                <c:pt idx="6580">
                  <c:v>39091</c:v>
                </c:pt>
                <c:pt idx="6581">
                  <c:v>39092</c:v>
                </c:pt>
                <c:pt idx="6582">
                  <c:v>39093</c:v>
                </c:pt>
                <c:pt idx="6583">
                  <c:v>39094</c:v>
                </c:pt>
                <c:pt idx="6584">
                  <c:v>39095</c:v>
                </c:pt>
                <c:pt idx="6585">
                  <c:v>39096</c:v>
                </c:pt>
                <c:pt idx="6586">
                  <c:v>39097</c:v>
                </c:pt>
                <c:pt idx="6587">
                  <c:v>39098</c:v>
                </c:pt>
                <c:pt idx="6588">
                  <c:v>39099</c:v>
                </c:pt>
                <c:pt idx="6589">
                  <c:v>39100</c:v>
                </c:pt>
                <c:pt idx="6590">
                  <c:v>39101</c:v>
                </c:pt>
                <c:pt idx="6591">
                  <c:v>39102</c:v>
                </c:pt>
                <c:pt idx="6592">
                  <c:v>39103</c:v>
                </c:pt>
                <c:pt idx="6593">
                  <c:v>39104</c:v>
                </c:pt>
                <c:pt idx="6594">
                  <c:v>39105</c:v>
                </c:pt>
                <c:pt idx="6595">
                  <c:v>39106</c:v>
                </c:pt>
                <c:pt idx="6596">
                  <c:v>39107</c:v>
                </c:pt>
                <c:pt idx="6597">
                  <c:v>39108</c:v>
                </c:pt>
                <c:pt idx="6598">
                  <c:v>39109</c:v>
                </c:pt>
                <c:pt idx="6599">
                  <c:v>39110</c:v>
                </c:pt>
                <c:pt idx="6600">
                  <c:v>39111</c:v>
                </c:pt>
                <c:pt idx="6601">
                  <c:v>39112</c:v>
                </c:pt>
                <c:pt idx="6602">
                  <c:v>39113</c:v>
                </c:pt>
                <c:pt idx="6603">
                  <c:v>39114</c:v>
                </c:pt>
                <c:pt idx="6604">
                  <c:v>39115</c:v>
                </c:pt>
                <c:pt idx="6605">
                  <c:v>39116</c:v>
                </c:pt>
                <c:pt idx="6606">
                  <c:v>39117</c:v>
                </c:pt>
                <c:pt idx="6607">
                  <c:v>39118</c:v>
                </c:pt>
                <c:pt idx="6608">
                  <c:v>39119</c:v>
                </c:pt>
                <c:pt idx="6609">
                  <c:v>39120</c:v>
                </c:pt>
                <c:pt idx="6610">
                  <c:v>39121</c:v>
                </c:pt>
                <c:pt idx="6611">
                  <c:v>39122</c:v>
                </c:pt>
                <c:pt idx="6612">
                  <c:v>39123</c:v>
                </c:pt>
                <c:pt idx="6613">
                  <c:v>39124</c:v>
                </c:pt>
                <c:pt idx="6614">
                  <c:v>39125</c:v>
                </c:pt>
                <c:pt idx="6615">
                  <c:v>39126</c:v>
                </c:pt>
                <c:pt idx="6616">
                  <c:v>39127</c:v>
                </c:pt>
                <c:pt idx="6617">
                  <c:v>39128</c:v>
                </c:pt>
                <c:pt idx="6618">
                  <c:v>39129</c:v>
                </c:pt>
                <c:pt idx="6619">
                  <c:v>39130</c:v>
                </c:pt>
                <c:pt idx="6620">
                  <c:v>39131</c:v>
                </c:pt>
                <c:pt idx="6621">
                  <c:v>39132</c:v>
                </c:pt>
                <c:pt idx="6622">
                  <c:v>39133</c:v>
                </c:pt>
                <c:pt idx="6623">
                  <c:v>39134</c:v>
                </c:pt>
                <c:pt idx="6624">
                  <c:v>39135</c:v>
                </c:pt>
                <c:pt idx="6625">
                  <c:v>39136</c:v>
                </c:pt>
                <c:pt idx="6626">
                  <c:v>39137</c:v>
                </c:pt>
                <c:pt idx="6627">
                  <c:v>39138</c:v>
                </c:pt>
                <c:pt idx="6628">
                  <c:v>39139</c:v>
                </c:pt>
                <c:pt idx="6629">
                  <c:v>39140</c:v>
                </c:pt>
                <c:pt idx="6630">
                  <c:v>39141</c:v>
                </c:pt>
                <c:pt idx="6631">
                  <c:v>39142</c:v>
                </c:pt>
                <c:pt idx="6632">
                  <c:v>39143</c:v>
                </c:pt>
                <c:pt idx="6633">
                  <c:v>39144</c:v>
                </c:pt>
                <c:pt idx="6634">
                  <c:v>39145</c:v>
                </c:pt>
                <c:pt idx="6635">
                  <c:v>39146</c:v>
                </c:pt>
                <c:pt idx="6636">
                  <c:v>39147</c:v>
                </c:pt>
                <c:pt idx="6637">
                  <c:v>39148</c:v>
                </c:pt>
                <c:pt idx="6638">
                  <c:v>39149</c:v>
                </c:pt>
                <c:pt idx="6639">
                  <c:v>39150</c:v>
                </c:pt>
                <c:pt idx="6640">
                  <c:v>39151</c:v>
                </c:pt>
                <c:pt idx="6641">
                  <c:v>39152</c:v>
                </c:pt>
                <c:pt idx="6642">
                  <c:v>39153</c:v>
                </c:pt>
                <c:pt idx="6643">
                  <c:v>39154</c:v>
                </c:pt>
                <c:pt idx="6644">
                  <c:v>39155</c:v>
                </c:pt>
                <c:pt idx="6645">
                  <c:v>39156</c:v>
                </c:pt>
                <c:pt idx="6646">
                  <c:v>39157</c:v>
                </c:pt>
                <c:pt idx="6647">
                  <c:v>39158</c:v>
                </c:pt>
                <c:pt idx="6648">
                  <c:v>39159</c:v>
                </c:pt>
                <c:pt idx="6649">
                  <c:v>39160</c:v>
                </c:pt>
                <c:pt idx="6650">
                  <c:v>39161</c:v>
                </c:pt>
                <c:pt idx="6651">
                  <c:v>39162</c:v>
                </c:pt>
                <c:pt idx="6652">
                  <c:v>39163</c:v>
                </c:pt>
                <c:pt idx="6653">
                  <c:v>39164</c:v>
                </c:pt>
                <c:pt idx="6654">
                  <c:v>39165</c:v>
                </c:pt>
                <c:pt idx="6655">
                  <c:v>39166</c:v>
                </c:pt>
                <c:pt idx="6656">
                  <c:v>39167</c:v>
                </c:pt>
                <c:pt idx="6657">
                  <c:v>39168</c:v>
                </c:pt>
                <c:pt idx="6658">
                  <c:v>39169</c:v>
                </c:pt>
                <c:pt idx="6659">
                  <c:v>39170</c:v>
                </c:pt>
                <c:pt idx="6660">
                  <c:v>39171</c:v>
                </c:pt>
                <c:pt idx="6661">
                  <c:v>39172</c:v>
                </c:pt>
                <c:pt idx="6662">
                  <c:v>39173</c:v>
                </c:pt>
                <c:pt idx="6663">
                  <c:v>39174</c:v>
                </c:pt>
                <c:pt idx="6664">
                  <c:v>39175</c:v>
                </c:pt>
                <c:pt idx="6665">
                  <c:v>39176</c:v>
                </c:pt>
                <c:pt idx="6666">
                  <c:v>39177</c:v>
                </c:pt>
                <c:pt idx="6667">
                  <c:v>39178</c:v>
                </c:pt>
                <c:pt idx="6668">
                  <c:v>39179</c:v>
                </c:pt>
                <c:pt idx="6669">
                  <c:v>39180</c:v>
                </c:pt>
                <c:pt idx="6670">
                  <c:v>39181</c:v>
                </c:pt>
                <c:pt idx="6671">
                  <c:v>39182</c:v>
                </c:pt>
                <c:pt idx="6672">
                  <c:v>39183</c:v>
                </c:pt>
                <c:pt idx="6673">
                  <c:v>39184</c:v>
                </c:pt>
                <c:pt idx="6674">
                  <c:v>39185</c:v>
                </c:pt>
                <c:pt idx="6675">
                  <c:v>39186</c:v>
                </c:pt>
                <c:pt idx="6676">
                  <c:v>39187</c:v>
                </c:pt>
                <c:pt idx="6677">
                  <c:v>39188</c:v>
                </c:pt>
                <c:pt idx="6678">
                  <c:v>39189</c:v>
                </c:pt>
                <c:pt idx="6679">
                  <c:v>39190</c:v>
                </c:pt>
                <c:pt idx="6680">
                  <c:v>39191</c:v>
                </c:pt>
                <c:pt idx="6681">
                  <c:v>39192</c:v>
                </c:pt>
                <c:pt idx="6682">
                  <c:v>39193</c:v>
                </c:pt>
                <c:pt idx="6683">
                  <c:v>39194</c:v>
                </c:pt>
                <c:pt idx="6684">
                  <c:v>39195</c:v>
                </c:pt>
                <c:pt idx="6685">
                  <c:v>39196</c:v>
                </c:pt>
                <c:pt idx="6686">
                  <c:v>39197</c:v>
                </c:pt>
                <c:pt idx="6687">
                  <c:v>39198</c:v>
                </c:pt>
                <c:pt idx="6688">
                  <c:v>39199</c:v>
                </c:pt>
                <c:pt idx="6689">
                  <c:v>39200</c:v>
                </c:pt>
                <c:pt idx="6690">
                  <c:v>39201</c:v>
                </c:pt>
                <c:pt idx="6691">
                  <c:v>39202</c:v>
                </c:pt>
                <c:pt idx="6692">
                  <c:v>39203</c:v>
                </c:pt>
                <c:pt idx="6693">
                  <c:v>39204</c:v>
                </c:pt>
                <c:pt idx="6694">
                  <c:v>39205</c:v>
                </c:pt>
                <c:pt idx="6695">
                  <c:v>39206</c:v>
                </c:pt>
                <c:pt idx="6696">
                  <c:v>39207</c:v>
                </c:pt>
                <c:pt idx="6697">
                  <c:v>39208</c:v>
                </c:pt>
                <c:pt idx="6698">
                  <c:v>39209</c:v>
                </c:pt>
                <c:pt idx="6699">
                  <c:v>39210</c:v>
                </c:pt>
                <c:pt idx="6700">
                  <c:v>39211</c:v>
                </c:pt>
                <c:pt idx="6701">
                  <c:v>39212</c:v>
                </c:pt>
                <c:pt idx="6702">
                  <c:v>39213</c:v>
                </c:pt>
                <c:pt idx="6703">
                  <c:v>39214</c:v>
                </c:pt>
                <c:pt idx="6704">
                  <c:v>39215</c:v>
                </c:pt>
                <c:pt idx="6705">
                  <c:v>39216</c:v>
                </c:pt>
                <c:pt idx="6706">
                  <c:v>39217</c:v>
                </c:pt>
                <c:pt idx="6707">
                  <c:v>39218</c:v>
                </c:pt>
                <c:pt idx="6708">
                  <c:v>39219</c:v>
                </c:pt>
                <c:pt idx="6709">
                  <c:v>39220</c:v>
                </c:pt>
                <c:pt idx="6710">
                  <c:v>39221</c:v>
                </c:pt>
                <c:pt idx="6711">
                  <c:v>39222</c:v>
                </c:pt>
                <c:pt idx="6712">
                  <c:v>39223</c:v>
                </c:pt>
                <c:pt idx="6713">
                  <c:v>39224</c:v>
                </c:pt>
                <c:pt idx="6714">
                  <c:v>39225</c:v>
                </c:pt>
                <c:pt idx="6715">
                  <c:v>39226</c:v>
                </c:pt>
                <c:pt idx="6716">
                  <c:v>39227</c:v>
                </c:pt>
                <c:pt idx="6717">
                  <c:v>39228</c:v>
                </c:pt>
                <c:pt idx="6718">
                  <c:v>39229</c:v>
                </c:pt>
                <c:pt idx="6719">
                  <c:v>39230</c:v>
                </c:pt>
                <c:pt idx="6720">
                  <c:v>39231</c:v>
                </c:pt>
                <c:pt idx="6721">
                  <c:v>39232</c:v>
                </c:pt>
                <c:pt idx="6722">
                  <c:v>39233</c:v>
                </c:pt>
                <c:pt idx="6723">
                  <c:v>39234</c:v>
                </c:pt>
                <c:pt idx="6724">
                  <c:v>39235</c:v>
                </c:pt>
                <c:pt idx="6725">
                  <c:v>39236</c:v>
                </c:pt>
                <c:pt idx="6726">
                  <c:v>39237</c:v>
                </c:pt>
                <c:pt idx="6727">
                  <c:v>39238</c:v>
                </c:pt>
                <c:pt idx="6728">
                  <c:v>39239</c:v>
                </c:pt>
                <c:pt idx="6729">
                  <c:v>39240</c:v>
                </c:pt>
                <c:pt idx="6730">
                  <c:v>39241</c:v>
                </c:pt>
                <c:pt idx="6731">
                  <c:v>39242</c:v>
                </c:pt>
                <c:pt idx="6732">
                  <c:v>39243</c:v>
                </c:pt>
                <c:pt idx="6733">
                  <c:v>39244</c:v>
                </c:pt>
                <c:pt idx="6734">
                  <c:v>39245</c:v>
                </c:pt>
                <c:pt idx="6735">
                  <c:v>39246</c:v>
                </c:pt>
                <c:pt idx="6736">
                  <c:v>39247</c:v>
                </c:pt>
                <c:pt idx="6737">
                  <c:v>39248</c:v>
                </c:pt>
                <c:pt idx="6738">
                  <c:v>39249</c:v>
                </c:pt>
                <c:pt idx="6739">
                  <c:v>39250</c:v>
                </c:pt>
                <c:pt idx="6740">
                  <c:v>39251</c:v>
                </c:pt>
                <c:pt idx="6741">
                  <c:v>39252</c:v>
                </c:pt>
                <c:pt idx="6742">
                  <c:v>39253</c:v>
                </c:pt>
                <c:pt idx="6743">
                  <c:v>39254</c:v>
                </c:pt>
                <c:pt idx="6744">
                  <c:v>39255</c:v>
                </c:pt>
                <c:pt idx="6745">
                  <c:v>39256</c:v>
                </c:pt>
                <c:pt idx="6746">
                  <c:v>39257</c:v>
                </c:pt>
                <c:pt idx="6747">
                  <c:v>39258</c:v>
                </c:pt>
                <c:pt idx="6748">
                  <c:v>39259</c:v>
                </c:pt>
                <c:pt idx="6749">
                  <c:v>39260</c:v>
                </c:pt>
                <c:pt idx="6750">
                  <c:v>39261</c:v>
                </c:pt>
                <c:pt idx="6751">
                  <c:v>39262</c:v>
                </c:pt>
                <c:pt idx="6752">
                  <c:v>39263</c:v>
                </c:pt>
                <c:pt idx="6753">
                  <c:v>39264</c:v>
                </c:pt>
                <c:pt idx="6754">
                  <c:v>39265</c:v>
                </c:pt>
                <c:pt idx="6755">
                  <c:v>39266</c:v>
                </c:pt>
                <c:pt idx="6756">
                  <c:v>39267</c:v>
                </c:pt>
                <c:pt idx="6757">
                  <c:v>39268</c:v>
                </c:pt>
                <c:pt idx="6758">
                  <c:v>39269</c:v>
                </c:pt>
                <c:pt idx="6759">
                  <c:v>39270</c:v>
                </c:pt>
                <c:pt idx="6760">
                  <c:v>39271</c:v>
                </c:pt>
                <c:pt idx="6761">
                  <c:v>39272</c:v>
                </c:pt>
                <c:pt idx="6762">
                  <c:v>39273</c:v>
                </c:pt>
                <c:pt idx="6763">
                  <c:v>39274</c:v>
                </c:pt>
                <c:pt idx="6764">
                  <c:v>39275</c:v>
                </c:pt>
                <c:pt idx="6765">
                  <c:v>39276</c:v>
                </c:pt>
                <c:pt idx="6766">
                  <c:v>39277</c:v>
                </c:pt>
                <c:pt idx="6767">
                  <c:v>39278</c:v>
                </c:pt>
                <c:pt idx="6768">
                  <c:v>39279</c:v>
                </c:pt>
                <c:pt idx="6769">
                  <c:v>39280</c:v>
                </c:pt>
                <c:pt idx="6770">
                  <c:v>39281</c:v>
                </c:pt>
                <c:pt idx="6771">
                  <c:v>39282</c:v>
                </c:pt>
                <c:pt idx="6772">
                  <c:v>39283</c:v>
                </c:pt>
                <c:pt idx="6773">
                  <c:v>39284</c:v>
                </c:pt>
                <c:pt idx="6774">
                  <c:v>39285</c:v>
                </c:pt>
                <c:pt idx="6775">
                  <c:v>39286</c:v>
                </c:pt>
                <c:pt idx="6776">
                  <c:v>39287</c:v>
                </c:pt>
                <c:pt idx="6777">
                  <c:v>39288</c:v>
                </c:pt>
                <c:pt idx="6778">
                  <c:v>39289</c:v>
                </c:pt>
                <c:pt idx="6779">
                  <c:v>39290</c:v>
                </c:pt>
                <c:pt idx="6780">
                  <c:v>39291</c:v>
                </c:pt>
                <c:pt idx="6781">
                  <c:v>39292</c:v>
                </c:pt>
                <c:pt idx="6782">
                  <c:v>39293</c:v>
                </c:pt>
                <c:pt idx="6783">
                  <c:v>39294</c:v>
                </c:pt>
                <c:pt idx="6784">
                  <c:v>39295</c:v>
                </c:pt>
                <c:pt idx="6785">
                  <c:v>39296</c:v>
                </c:pt>
                <c:pt idx="6786">
                  <c:v>39297</c:v>
                </c:pt>
                <c:pt idx="6787">
                  <c:v>39298</c:v>
                </c:pt>
                <c:pt idx="6788">
                  <c:v>39299</c:v>
                </c:pt>
                <c:pt idx="6789">
                  <c:v>39300</c:v>
                </c:pt>
                <c:pt idx="6790">
                  <c:v>39301</c:v>
                </c:pt>
                <c:pt idx="6791">
                  <c:v>39302</c:v>
                </c:pt>
                <c:pt idx="6792">
                  <c:v>39303</c:v>
                </c:pt>
                <c:pt idx="6793">
                  <c:v>39304</c:v>
                </c:pt>
                <c:pt idx="6794">
                  <c:v>39305</c:v>
                </c:pt>
                <c:pt idx="6795">
                  <c:v>39306</c:v>
                </c:pt>
                <c:pt idx="6796">
                  <c:v>39307</c:v>
                </c:pt>
                <c:pt idx="6797">
                  <c:v>39308</c:v>
                </c:pt>
                <c:pt idx="6798">
                  <c:v>39309</c:v>
                </c:pt>
                <c:pt idx="6799">
                  <c:v>39310</c:v>
                </c:pt>
                <c:pt idx="6800">
                  <c:v>39311</c:v>
                </c:pt>
                <c:pt idx="6801">
                  <c:v>39312</c:v>
                </c:pt>
                <c:pt idx="6802">
                  <c:v>39313</c:v>
                </c:pt>
                <c:pt idx="6803">
                  <c:v>39314</c:v>
                </c:pt>
                <c:pt idx="6804">
                  <c:v>39315</c:v>
                </c:pt>
                <c:pt idx="6805">
                  <c:v>39316</c:v>
                </c:pt>
                <c:pt idx="6806">
                  <c:v>39317</c:v>
                </c:pt>
                <c:pt idx="6807">
                  <c:v>39318</c:v>
                </c:pt>
                <c:pt idx="6808">
                  <c:v>39319</c:v>
                </c:pt>
                <c:pt idx="6809">
                  <c:v>39320</c:v>
                </c:pt>
                <c:pt idx="6810">
                  <c:v>39321</c:v>
                </c:pt>
                <c:pt idx="6811">
                  <c:v>39322</c:v>
                </c:pt>
                <c:pt idx="6812">
                  <c:v>39323</c:v>
                </c:pt>
                <c:pt idx="6813">
                  <c:v>39324</c:v>
                </c:pt>
                <c:pt idx="6814">
                  <c:v>39325</c:v>
                </c:pt>
                <c:pt idx="6815">
                  <c:v>39326</c:v>
                </c:pt>
                <c:pt idx="6816">
                  <c:v>39327</c:v>
                </c:pt>
                <c:pt idx="6817">
                  <c:v>39328</c:v>
                </c:pt>
                <c:pt idx="6818">
                  <c:v>39329</c:v>
                </c:pt>
                <c:pt idx="6819">
                  <c:v>39330</c:v>
                </c:pt>
                <c:pt idx="6820">
                  <c:v>39331</c:v>
                </c:pt>
                <c:pt idx="6821">
                  <c:v>39332</c:v>
                </c:pt>
                <c:pt idx="6822">
                  <c:v>39333</c:v>
                </c:pt>
                <c:pt idx="6823">
                  <c:v>39334</c:v>
                </c:pt>
                <c:pt idx="6824">
                  <c:v>39335</c:v>
                </c:pt>
                <c:pt idx="6825">
                  <c:v>39336</c:v>
                </c:pt>
                <c:pt idx="6826">
                  <c:v>39337</c:v>
                </c:pt>
                <c:pt idx="6827">
                  <c:v>39338</c:v>
                </c:pt>
                <c:pt idx="6828">
                  <c:v>39339</c:v>
                </c:pt>
                <c:pt idx="6829">
                  <c:v>39340</c:v>
                </c:pt>
                <c:pt idx="6830">
                  <c:v>39341</c:v>
                </c:pt>
                <c:pt idx="6831">
                  <c:v>39342</c:v>
                </c:pt>
                <c:pt idx="6832">
                  <c:v>39343</c:v>
                </c:pt>
                <c:pt idx="6833">
                  <c:v>39344</c:v>
                </c:pt>
                <c:pt idx="6834">
                  <c:v>39345</c:v>
                </c:pt>
                <c:pt idx="6835">
                  <c:v>39346</c:v>
                </c:pt>
                <c:pt idx="6836">
                  <c:v>39347</c:v>
                </c:pt>
                <c:pt idx="6837">
                  <c:v>39348</c:v>
                </c:pt>
                <c:pt idx="6838">
                  <c:v>39349</c:v>
                </c:pt>
                <c:pt idx="6839">
                  <c:v>39350</c:v>
                </c:pt>
                <c:pt idx="6840">
                  <c:v>39351</c:v>
                </c:pt>
                <c:pt idx="6841">
                  <c:v>39352</c:v>
                </c:pt>
                <c:pt idx="6842">
                  <c:v>39353</c:v>
                </c:pt>
                <c:pt idx="6843">
                  <c:v>39354</c:v>
                </c:pt>
                <c:pt idx="6844">
                  <c:v>39355</c:v>
                </c:pt>
                <c:pt idx="6845">
                  <c:v>39356</c:v>
                </c:pt>
                <c:pt idx="6846">
                  <c:v>39357</c:v>
                </c:pt>
                <c:pt idx="6847">
                  <c:v>39358</c:v>
                </c:pt>
                <c:pt idx="6848">
                  <c:v>39359</c:v>
                </c:pt>
                <c:pt idx="6849">
                  <c:v>39360</c:v>
                </c:pt>
                <c:pt idx="6850">
                  <c:v>39361</c:v>
                </c:pt>
                <c:pt idx="6851">
                  <c:v>39362</c:v>
                </c:pt>
                <c:pt idx="6852">
                  <c:v>39363</c:v>
                </c:pt>
                <c:pt idx="6853">
                  <c:v>39364</c:v>
                </c:pt>
                <c:pt idx="6854">
                  <c:v>39365</c:v>
                </c:pt>
                <c:pt idx="6855">
                  <c:v>39366</c:v>
                </c:pt>
                <c:pt idx="6856">
                  <c:v>39367</c:v>
                </c:pt>
                <c:pt idx="6857">
                  <c:v>39368</c:v>
                </c:pt>
                <c:pt idx="6858">
                  <c:v>39369</c:v>
                </c:pt>
                <c:pt idx="6859">
                  <c:v>39370</c:v>
                </c:pt>
                <c:pt idx="6860">
                  <c:v>39371</c:v>
                </c:pt>
                <c:pt idx="6861">
                  <c:v>39372</c:v>
                </c:pt>
                <c:pt idx="6862">
                  <c:v>39373</c:v>
                </c:pt>
                <c:pt idx="6863">
                  <c:v>39374</c:v>
                </c:pt>
                <c:pt idx="6864">
                  <c:v>39375</c:v>
                </c:pt>
                <c:pt idx="6865">
                  <c:v>39376</c:v>
                </c:pt>
                <c:pt idx="6866">
                  <c:v>39377</c:v>
                </c:pt>
                <c:pt idx="6867">
                  <c:v>39378</c:v>
                </c:pt>
                <c:pt idx="6868">
                  <c:v>39379</c:v>
                </c:pt>
                <c:pt idx="6869">
                  <c:v>39380</c:v>
                </c:pt>
                <c:pt idx="6870">
                  <c:v>39381</c:v>
                </c:pt>
                <c:pt idx="6871">
                  <c:v>39382</c:v>
                </c:pt>
                <c:pt idx="6872">
                  <c:v>39383</c:v>
                </c:pt>
                <c:pt idx="6873">
                  <c:v>39384</c:v>
                </c:pt>
                <c:pt idx="6874">
                  <c:v>39385</c:v>
                </c:pt>
                <c:pt idx="6875">
                  <c:v>39386</c:v>
                </c:pt>
                <c:pt idx="6876">
                  <c:v>39387</c:v>
                </c:pt>
                <c:pt idx="6877">
                  <c:v>39388</c:v>
                </c:pt>
                <c:pt idx="6878">
                  <c:v>39389</c:v>
                </c:pt>
                <c:pt idx="6879">
                  <c:v>39390</c:v>
                </c:pt>
                <c:pt idx="6880">
                  <c:v>39391</c:v>
                </c:pt>
                <c:pt idx="6881">
                  <c:v>39392</c:v>
                </c:pt>
                <c:pt idx="6882">
                  <c:v>39393</c:v>
                </c:pt>
                <c:pt idx="6883">
                  <c:v>39394</c:v>
                </c:pt>
                <c:pt idx="6884">
                  <c:v>39395</c:v>
                </c:pt>
                <c:pt idx="6885">
                  <c:v>39396</c:v>
                </c:pt>
                <c:pt idx="6886">
                  <c:v>39397</c:v>
                </c:pt>
                <c:pt idx="6887">
                  <c:v>39398</c:v>
                </c:pt>
                <c:pt idx="6888">
                  <c:v>39399</c:v>
                </c:pt>
                <c:pt idx="6889">
                  <c:v>39400</c:v>
                </c:pt>
                <c:pt idx="6890">
                  <c:v>39401</c:v>
                </c:pt>
                <c:pt idx="6891">
                  <c:v>39402</c:v>
                </c:pt>
                <c:pt idx="6892">
                  <c:v>39403</c:v>
                </c:pt>
                <c:pt idx="6893">
                  <c:v>39404</c:v>
                </c:pt>
                <c:pt idx="6894">
                  <c:v>39405</c:v>
                </c:pt>
                <c:pt idx="6895">
                  <c:v>39406</c:v>
                </c:pt>
                <c:pt idx="6896">
                  <c:v>39407</c:v>
                </c:pt>
                <c:pt idx="6897">
                  <c:v>39408</c:v>
                </c:pt>
                <c:pt idx="6898">
                  <c:v>39409</c:v>
                </c:pt>
                <c:pt idx="6899">
                  <c:v>39410</c:v>
                </c:pt>
                <c:pt idx="6900">
                  <c:v>39411</c:v>
                </c:pt>
                <c:pt idx="6901">
                  <c:v>39412</c:v>
                </c:pt>
                <c:pt idx="6902">
                  <c:v>39413</c:v>
                </c:pt>
                <c:pt idx="6903">
                  <c:v>39414</c:v>
                </c:pt>
                <c:pt idx="6904">
                  <c:v>39415</c:v>
                </c:pt>
                <c:pt idx="6905">
                  <c:v>39416</c:v>
                </c:pt>
                <c:pt idx="6906">
                  <c:v>39417</c:v>
                </c:pt>
                <c:pt idx="6907">
                  <c:v>39418</c:v>
                </c:pt>
                <c:pt idx="6908">
                  <c:v>39419</c:v>
                </c:pt>
                <c:pt idx="6909">
                  <c:v>39420</c:v>
                </c:pt>
                <c:pt idx="6910">
                  <c:v>39421</c:v>
                </c:pt>
                <c:pt idx="6911">
                  <c:v>39422</c:v>
                </c:pt>
                <c:pt idx="6912">
                  <c:v>39423</c:v>
                </c:pt>
                <c:pt idx="6913">
                  <c:v>39424</c:v>
                </c:pt>
                <c:pt idx="6914">
                  <c:v>39425</c:v>
                </c:pt>
                <c:pt idx="6915">
                  <c:v>39426</c:v>
                </c:pt>
                <c:pt idx="6916">
                  <c:v>39427</c:v>
                </c:pt>
                <c:pt idx="6917">
                  <c:v>39428</c:v>
                </c:pt>
                <c:pt idx="6918">
                  <c:v>39429</c:v>
                </c:pt>
                <c:pt idx="6919">
                  <c:v>39430</c:v>
                </c:pt>
                <c:pt idx="6920">
                  <c:v>39431</c:v>
                </c:pt>
                <c:pt idx="6921">
                  <c:v>39432</c:v>
                </c:pt>
                <c:pt idx="6922">
                  <c:v>39433</c:v>
                </c:pt>
                <c:pt idx="6923">
                  <c:v>39434</c:v>
                </c:pt>
                <c:pt idx="6924">
                  <c:v>39435</c:v>
                </c:pt>
                <c:pt idx="6925">
                  <c:v>39436</c:v>
                </c:pt>
                <c:pt idx="6926">
                  <c:v>39437</c:v>
                </c:pt>
                <c:pt idx="6927">
                  <c:v>39438</c:v>
                </c:pt>
                <c:pt idx="6928">
                  <c:v>39439</c:v>
                </c:pt>
                <c:pt idx="6929">
                  <c:v>39440</c:v>
                </c:pt>
                <c:pt idx="6930">
                  <c:v>39441</c:v>
                </c:pt>
                <c:pt idx="6931">
                  <c:v>39442</c:v>
                </c:pt>
                <c:pt idx="6932">
                  <c:v>39443</c:v>
                </c:pt>
                <c:pt idx="6933">
                  <c:v>39444</c:v>
                </c:pt>
                <c:pt idx="6934">
                  <c:v>39445</c:v>
                </c:pt>
                <c:pt idx="6935">
                  <c:v>39446</c:v>
                </c:pt>
                <c:pt idx="6936">
                  <c:v>39447</c:v>
                </c:pt>
                <c:pt idx="6937">
                  <c:v>39448</c:v>
                </c:pt>
                <c:pt idx="6938">
                  <c:v>39449</c:v>
                </c:pt>
                <c:pt idx="6939">
                  <c:v>39450</c:v>
                </c:pt>
                <c:pt idx="6940">
                  <c:v>39451</c:v>
                </c:pt>
                <c:pt idx="6941">
                  <c:v>39452</c:v>
                </c:pt>
                <c:pt idx="6942">
                  <c:v>39453</c:v>
                </c:pt>
                <c:pt idx="6943">
                  <c:v>39454</c:v>
                </c:pt>
                <c:pt idx="6944">
                  <c:v>39455</c:v>
                </c:pt>
                <c:pt idx="6945">
                  <c:v>39456</c:v>
                </c:pt>
                <c:pt idx="6946">
                  <c:v>39457</c:v>
                </c:pt>
                <c:pt idx="6947">
                  <c:v>39458</c:v>
                </c:pt>
                <c:pt idx="6948">
                  <c:v>39459</c:v>
                </c:pt>
                <c:pt idx="6949">
                  <c:v>39460</c:v>
                </c:pt>
                <c:pt idx="6950">
                  <c:v>39461</c:v>
                </c:pt>
                <c:pt idx="6951">
                  <c:v>39462</c:v>
                </c:pt>
                <c:pt idx="6952">
                  <c:v>39463</c:v>
                </c:pt>
                <c:pt idx="6953">
                  <c:v>39464</c:v>
                </c:pt>
                <c:pt idx="6954">
                  <c:v>39465</c:v>
                </c:pt>
                <c:pt idx="6955">
                  <c:v>39466</c:v>
                </c:pt>
                <c:pt idx="6956">
                  <c:v>39467</c:v>
                </c:pt>
                <c:pt idx="6957">
                  <c:v>39468</c:v>
                </c:pt>
                <c:pt idx="6958">
                  <c:v>39469</c:v>
                </c:pt>
                <c:pt idx="6959">
                  <c:v>39470</c:v>
                </c:pt>
                <c:pt idx="6960">
                  <c:v>39471</c:v>
                </c:pt>
                <c:pt idx="6961">
                  <c:v>39472</c:v>
                </c:pt>
                <c:pt idx="6962">
                  <c:v>39473</c:v>
                </c:pt>
                <c:pt idx="6963">
                  <c:v>39474</c:v>
                </c:pt>
                <c:pt idx="6964">
                  <c:v>39475</c:v>
                </c:pt>
                <c:pt idx="6965">
                  <c:v>39476</c:v>
                </c:pt>
                <c:pt idx="6966">
                  <c:v>39477</c:v>
                </c:pt>
                <c:pt idx="6967">
                  <c:v>39478</c:v>
                </c:pt>
                <c:pt idx="6968">
                  <c:v>39479</c:v>
                </c:pt>
                <c:pt idx="6969">
                  <c:v>39480</c:v>
                </c:pt>
                <c:pt idx="6970">
                  <c:v>39481</c:v>
                </c:pt>
                <c:pt idx="6971">
                  <c:v>39482</c:v>
                </c:pt>
                <c:pt idx="6972">
                  <c:v>39483</c:v>
                </c:pt>
                <c:pt idx="6973">
                  <c:v>39484</c:v>
                </c:pt>
                <c:pt idx="6974">
                  <c:v>39485</c:v>
                </c:pt>
                <c:pt idx="6975">
                  <c:v>39486</c:v>
                </c:pt>
                <c:pt idx="6976">
                  <c:v>39487</c:v>
                </c:pt>
                <c:pt idx="6977">
                  <c:v>39488</c:v>
                </c:pt>
                <c:pt idx="6978">
                  <c:v>39489</c:v>
                </c:pt>
                <c:pt idx="6979">
                  <c:v>39490</c:v>
                </c:pt>
                <c:pt idx="6980">
                  <c:v>39491</c:v>
                </c:pt>
                <c:pt idx="6981">
                  <c:v>39492</c:v>
                </c:pt>
                <c:pt idx="6982">
                  <c:v>39493</c:v>
                </c:pt>
                <c:pt idx="6983">
                  <c:v>39494</c:v>
                </c:pt>
                <c:pt idx="6984">
                  <c:v>39495</c:v>
                </c:pt>
                <c:pt idx="6985">
                  <c:v>39496</c:v>
                </c:pt>
                <c:pt idx="6986">
                  <c:v>39497</c:v>
                </c:pt>
                <c:pt idx="6987">
                  <c:v>39498</c:v>
                </c:pt>
                <c:pt idx="6988">
                  <c:v>39499</c:v>
                </c:pt>
                <c:pt idx="6989">
                  <c:v>39500</c:v>
                </c:pt>
                <c:pt idx="6990">
                  <c:v>39501</c:v>
                </c:pt>
                <c:pt idx="6991">
                  <c:v>39502</c:v>
                </c:pt>
                <c:pt idx="6992">
                  <c:v>39503</c:v>
                </c:pt>
                <c:pt idx="6993">
                  <c:v>39504</c:v>
                </c:pt>
                <c:pt idx="6994">
                  <c:v>39505</c:v>
                </c:pt>
                <c:pt idx="6995">
                  <c:v>39506</c:v>
                </c:pt>
                <c:pt idx="6996">
                  <c:v>39507</c:v>
                </c:pt>
                <c:pt idx="6997">
                  <c:v>39508</c:v>
                </c:pt>
                <c:pt idx="6998">
                  <c:v>39509</c:v>
                </c:pt>
                <c:pt idx="6999">
                  <c:v>39510</c:v>
                </c:pt>
                <c:pt idx="7000">
                  <c:v>39511</c:v>
                </c:pt>
                <c:pt idx="7001">
                  <c:v>39512</c:v>
                </c:pt>
                <c:pt idx="7002">
                  <c:v>39513</c:v>
                </c:pt>
                <c:pt idx="7003">
                  <c:v>39514</c:v>
                </c:pt>
                <c:pt idx="7004">
                  <c:v>39515</c:v>
                </c:pt>
                <c:pt idx="7005">
                  <c:v>39516</c:v>
                </c:pt>
                <c:pt idx="7006">
                  <c:v>39517</c:v>
                </c:pt>
                <c:pt idx="7007">
                  <c:v>39518</c:v>
                </c:pt>
                <c:pt idx="7008">
                  <c:v>39519</c:v>
                </c:pt>
                <c:pt idx="7009">
                  <c:v>39520</c:v>
                </c:pt>
                <c:pt idx="7010">
                  <c:v>39521</c:v>
                </c:pt>
                <c:pt idx="7011">
                  <c:v>39522</c:v>
                </c:pt>
                <c:pt idx="7012">
                  <c:v>39523</c:v>
                </c:pt>
                <c:pt idx="7013">
                  <c:v>39524</c:v>
                </c:pt>
                <c:pt idx="7014">
                  <c:v>39525</c:v>
                </c:pt>
                <c:pt idx="7015">
                  <c:v>39526</c:v>
                </c:pt>
                <c:pt idx="7016">
                  <c:v>39527</c:v>
                </c:pt>
                <c:pt idx="7017">
                  <c:v>39528</c:v>
                </c:pt>
                <c:pt idx="7018">
                  <c:v>39529</c:v>
                </c:pt>
                <c:pt idx="7019">
                  <c:v>39530</c:v>
                </c:pt>
                <c:pt idx="7020">
                  <c:v>39531</c:v>
                </c:pt>
                <c:pt idx="7021">
                  <c:v>39532</c:v>
                </c:pt>
                <c:pt idx="7022">
                  <c:v>39533</c:v>
                </c:pt>
                <c:pt idx="7023">
                  <c:v>39534</c:v>
                </c:pt>
                <c:pt idx="7024">
                  <c:v>39535</c:v>
                </c:pt>
                <c:pt idx="7025">
                  <c:v>39536</c:v>
                </c:pt>
                <c:pt idx="7026">
                  <c:v>39537</c:v>
                </c:pt>
                <c:pt idx="7027">
                  <c:v>39538</c:v>
                </c:pt>
                <c:pt idx="7028">
                  <c:v>39539</c:v>
                </c:pt>
                <c:pt idx="7029">
                  <c:v>39540</c:v>
                </c:pt>
                <c:pt idx="7030">
                  <c:v>39541</c:v>
                </c:pt>
                <c:pt idx="7031">
                  <c:v>39542</c:v>
                </c:pt>
                <c:pt idx="7032">
                  <c:v>39543</c:v>
                </c:pt>
                <c:pt idx="7033">
                  <c:v>39544</c:v>
                </c:pt>
                <c:pt idx="7034">
                  <c:v>39545</c:v>
                </c:pt>
                <c:pt idx="7035">
                  <c:v>39546</c:v>
                </c:pt>
                <c:pt idx="7036">
                  <c:v>39547</c:v>
                </c:pt>
                <c:pt idx="7037">
                  <c:v>39548</c:v>
                </c:pt>
                <c:pt idx="7038">
                  <c:v>39549</c:v>
                </c:pt>
                <c:pt idx="7039">
                  <c:v>39550</c:v>
                </c:pt>
                <c:pt idx="7040">
                  <c:v>39551</c:v>
                </c:pt>
                <c:pt idx="7041">
                  <c:v>39552</c:v>
                </c:pt>
                <c:pt idx="7042">
                  <c:v>39553</c:v>
                </c:pt>
                <c:pt idx="7043">
                  <c:v>39554</c:v>
                </c:pt>
                <c:pt idx="7044">
                  <c:v>39555</c:v>
                </c:pt>
                <c:pt idx="7045">
                  <c:v>39556</c:v>
                </c:pt>
                <c:pt idx="7046">
                  <c:v>39557</c:v>
                </c:pt>
                <c:pt idx="7047">
                  <c:v>39558</c:v>
                </c:pt>
                <c:pt idx="7048">
                  <c:v>39559</c:v>
                </c:pt>
                <c:pt idx="7049">
                  <c:v>39560</c:v>
                </c:pt>
                <c:pt idx="7050">
                  <c:v>39561</c:v>
                </c:pt>
                <c:pt idx="7051">
                  <c:v>39562</c:v>
                </c:pt>
                <c:pt idx="7052">
                  <c:v>39563</c:v>
                </c:pt>
                <c:pt idx="7053">
                  <c:v>39564</c:v>
                </c:pt>
                <c:pt idx="7054">
                  <c:v>39565</c:v>
                </c:pt>
                <c:pt idx="7055">
                  <c:v>39566</c:v>
                </c:pt>
                <c:pt idx="7056">
                  <c:v>39567</c:v>
                </c:pt>
                <c:pt idx="7057">
                  <c:v>39568</c:v>
                </c:pt>
                <c:pt idx="7058">
                  <c:v>39569</c:v>
                </c:pt>
                <c:pt idx="7059">
                  <c:v>39570</c:v>
                </c:pt>
                <c:pt idx="7060">
                  <c:v>39571</c:v>
                </c:pt>
                <c:pt idx="7061">
                  <c:v>39572</c:v>
                </c:pt>
                <c:pt idx="7062">
                  <c:v>39573</c:v>
                </c:pt>
                <c:pt idx="7063">
                  <c:v>39574</c:v>
                </c:pt>
                <c:pt idx="7064">
                  <c:v>39575</c:v>
                </c:pt>
                <c:pt idx="7065">
                  <c:v>39576</c:v>
                </c:pt>
                <c:pt idx="7066">
                  <c:v>39577</c:v>
                </c:pt>
                <c:pt idx="7067">
                  <c:v>39578</c:v>
                </c:pt>
                <c:pt idx="7068">
                  <c:v>39579</c:v>
                </c:pt>
                <c:pt idx="7069">
                  <c:v>39580</c:v>
                </c:pt>
                <c:pt idx="7070">
                  <c:v>39581</c:v>
                </c:pt>
                <c:pt idx="7071">
                  <c:v>39582</c:v>
                </c:pt>
                <c:pt idx="7072">
                  <c:v>39583</c:v>
                </c:pt>
                <c:pt idx="7073">
                  <c:v>39584</c:v>
                </c:pt>
                <c:pt idx="7074">
                  <c:v>39585</c:v>
                </c:pt>
                <c:pt idx="7075">
                  <c:v>39586</c:v>
                </c:pt>
                <c:pt idx="7076">
                  <c:v>39587</c:v>
                </c:pt>
                <c:pt idx="7077">
                  <c:v>39588</c:v>
                </c:pt>
                <c:pt idx="7078">
                  <c:v>39589</c:v>
                </c:pt>
                <c:pt idx="7079">
                  <c:v>39590</c:v>
                </c:pt>
                <c:pt idx="7080">
                  <c:v>39591</c:v>
                </c:pt>
                <c:pt idx="7081">
                  <c:v>39592</c:v>
                </c:pt>
                <c:pt idx="7082">
                  <c:v>39593</c:v>
                </c:pt>
                <c:pt idx="7083">
                  <c:v>39594</c:v>
                </c:pt>
                <c:pt idx="7084">
                  <c:v>39595</c:v>
                </c:pt>
                <c:pt idx="7085">
                  <c:v>39596</c:v>
                </c:pt>
                <c:pt idx="7086">
                  <c:v>39597</c:v>
                </c:pt>
                <c:pt idx="7087">
                  <c:v>39598</c:v>
                </c:pt>
                <c:pt idx="7088">
                  <c:v>39599</c:v>
                </c:pt>
                <c:pt idx="7089">
                  <c:v>39600</c:v>
                </c:pt>
                <c:pt idx="7090">
                  <c:v>39601</c:v>
                </c:pt>
                <c:pt idx="7091">
                  <c:v>39602</c:v>
                </c:pt>
                <c:pt idx="7092">
                  <c:v>39603</c:v>
                </c:pt>
                <c:pt idx="7093">
                  <c:v>39604</c:v>
                </c:pt>
                <c:pt idx="7094">
                  <c:v>39605</c:v>
                </c:pt>
                <c:pt idx="7095">
                  <c:v>39606</c:v>
                </c:pt>
                <c:pt idx="7096">
                  <c:v>39607</c:v>
                </c:pt>
                <c:pt idx="7097">
                  <c:v>39608</c:v>
                </c:pt>
                <c:pt idx="7098">
                  <c:v>39609</c:v>
                </c:pt>
                <c:pt idx="7099">
                  <c:v>39610</c:v>
                </c:pt>
                <c:pt idx="7100">
                  <c:v>39611</c:v>
                </c:pt>
                <c:pt idx="7101">
                  <c:v>39612</c:v>
                </c:pt>
                <c:pt idx="7102">
                  <c:v>39613</c:v>
                </c:pt>
                <c:pt idx="7103">
                  <c:v>39614</c:v>
                </c:pt>
                <c:pt idx="7104">
                  <c:v>39615</c:v>
                </c:pt>
                <c:pt idx="7105">
                  <c:v>39616</c:v>
                </c:pt>
                <c:pt idx="7106">
                  <c:v>39617</c:v>
                </c:pt>
                <c:pt idx="7107">
                  <c:v>39618</c:v>
                </c:pt>
                <c:pt idx="7108">
                  <c:v>39619</c:v>
                </c:pt>
                <c:pt idx="7109">
                  <c:v>39620</c:v>
                </c:pt>
                <c:pt idx="7110">
                  <c:v>39621</c:v>
                </c:pt>
                <c:pt idx="7111">
                  <c:v>39622</c:v>
                </c:pt>
                <c:pt idx="7112">
                  <c:v>39623</c:v>
                </c:pt>
                <c:pt idx="7113">
                  <c:v>39624</c:v>
                </c:pt>
                <c:pt idx="7114">
                  <c:v>39625</c:v>
                </c:pt>
                <c:pt idx="7115">
                  <c:v>39626</c:v>
                </c:pt>
                <c:pt idx="7116">
                  <c:v>39627</c:v>
                </c:pt>
                <c:pt idx="7117">
                  <c:v>39628</c:v>
                </c:pt>
                <c:pt idx="7118">
                  <c:v>39629</c:v>
                </c:pt>
                <c:pt idx="7119">
                  <c:v>39630</c:v>
                </c:pt>
                <c:pt idx="7120">
                  <c:v>39631</c:v>
                </c:pt>
                <c:pt idx="7121">
                  <c:v>39632</c:v>
                </c:pt>
                <c:pt idx="7122">
                  <c:v>39633</c:v>
                </c:pt>
                <c:pt idx="7123">
                  <c:v>39634</c:v>
                </c:pt>
                <c:pt idx="7124">
                  <c:v>39635</c:v>
                </c:pt>
                <c:pt idx="7125">
                  <c:v>39636</c:v>
                </c:pt>
                <c:pt idx="7126">
                  <c:v>39637</c:v>
                </c:pt>
                <c:pt idx="7127">
                  <c:v>39638</c:v>
                </c:pt>
                <c:pt idx="7128">
                  <c:v>39639</c:v>
                </c:pt>
                <c:pt idx="7129">
                  <c:v>39640</c:v>
                </c:pt>
                <c:pt idx="7130">
                  <c:v>39641</c:v>
                </c:pt>
                <c:pt idx="7131">
                  <c:v>39642</c:v>
                </c:pt>
                <c:pt idx="7132">
                  <c:v>39643</c:v>
                </c:pt>
                <c:pt idx="7133">
                  <c:v>39644</c:v>
                </c:pt>
                <c:pt idx="7134">
                  <c:v>39645</c:v>
                </c:pt>
                <c:pt idx="7135">
                  <c:v>39646</c:v>
                </c:pt>
                <c:pt idx="7136">
                  <c:v>39647</c:v>
                </c:pt>
                <c:pt idx="7137">
                  <c:v>39648</c:v>
                </c:pt>
                <c:pt idx="7138">
                  <c:v>39649</c:v>
                </c:pt>
                <c:pt idx="7139">
                  <c:v>39650</c:v>
                </c:pt>
                <c:pt idx="7140">
                  <c:v>39651</c:v>
                </c:pt>
                <c:pt idx="7141">
                  <c:v>39652</c:v>
                </c:pt>
                <c:pt idx="7142">
                  <c:v>39653</c:v>
                </c:pt>
                <c:pt idx="7143">
                  <c:v>39654</c:v>
                </c:pt>
                <c:pt idx="7144">
                  <c:v>39655</c:v>
                </c:pt>
                <c:pt idx="7145">
                  <c:v>39656</c:v>
                </c:pt>
                <c:pt idx="7146">
                  <c:v>39657</c:v>
                </c:pt>
                <c:pt idx="7147">
                  <c:v>39658</c:v>
                </c:pt>
                <c:pt idx="7148">
                  <c:v>39659</c:v>
                </c:pt>
                <c:pt idx="7149">
                  <c:v>39660</c:v>
                </c:pt>
                <c:pt idx="7150">
                  <c:v>39661</c:v>
                </c:pt>
                <c:pt idx="7151">
                  <c:v>39662</c:v>
                </c:pt>
                <c:pt idx="7152">
                  <c:v>39663</c:v>
                </c:pt>
                <c:pt idx="7153">
                  <c:v>39664</c:v>
                </c:pt>
                <c:pt idx="7154">
                  <c:v>39665</c:v>
                </c:pt>
                <c:pt idx="7155">
                  <c:v>39666</c:v>
                </c:pt>
                <c:pt idx="7156">
                  <c:v>39667</c:v>
                </c:pt>
                <c:pt idx="7157">
                  <c:v>39668</c:v>
                </c:pt>
                <c:pt idx="7158">
                  <c:v>39669</c:v>
                </c:pt>
                <c:pt idx="7159">
                  <c:v>39670</c:v>
                </c:pt>
                <c:pt idx="7160">
                  <c:v>39671</c:v>
                </c:pt>
                <c:pt idx="7161">
                  <c:v>39672</c:v>
                </c:pt>
                <c:pt idx="7162">
                  <c:v>39673</c:v>
                </c:pt>
                <c:pt idx="7163">
                  <c:v>39674</c:v>
                </c:pt>
                <c:pt idx="7164">
                  <c:v>39675</c:v>
                </c:pt>
                <c:pt idx="7165">
                  <c:v>39676</c:v>
                </c:pt>
                <c:pt idx="7166">
                  <c:v>39677</c:v>
                </c:pt>
                <c:pt idx="7167">
                  <c:v>39678</c:v>
                </c:pt>
                <c:pt idx="7168">
                  <c:v>39679</c:v>
                </c:pt>
                <c:pt idx="7169">
                  <c:v>39680</c:v>
                </c:pt>
                <c:pt idx="7170">
                  <c:v>39681</c:v>
                </c:pt>
                <c:pt idx="7171">
                  <c:v>39682</c:v>
                </c:pt>
                <c:pt idx="7172">
                  <c:v>39683</c:v>
                </c:pt>
                <c:pt idx="7173">
                  <c:v>39684</c:v>
                </c:pt>
                <c:pt idx="7174">
                  <c:v>39685</c:v>
                </c:pt>
                <c:pt idx="7175">
                  <c:v>39686</c:v>
                </c:pt>
                <c:pt idx="7176">
                  <c:v>39687</c:v>
                </c:pt>
                <c:pt idx="7177">
                  <c:v>39688</c:v>
                </c:pt>
                <c:pt idx="7178">
                  <c:v>39689</c:v>
                </c:pt>
                <c:pt idx="7179">
                  <c:v>39690</c:v>
                </c:pt>
                <c:pt idx="7180">
                  <c:v>39691</c:v>
                </c:pt>
                <c:pt idx="7181">
                  <c:v>39692</c:v>
                </c:pt>
                <c:pt idx="7182">
                  <c:v>39693</c:v>
                </c:pt>
                <c:pt idx="7183">
                  <c:v>39694</c:v>
                </c:pt>
                <c:pt idx="7184">
                  <c:v>39695</c:v>
                </c:pt>
                <c:pt idx="7185">
                  <c:v>39696</c:v>
                </c:pt>
                <c:pt idx="7186">
                  <c:v>39697</c:v>
                </c:pt>
                <c:pt idx="7187">
                  <c:v>39698</c:v>
                </c:pt>
                <c:pt idx="7188">
                  <c:v>39699</c:v>
                </c:pt>
                <c:pt idx="7189">
                  <c:v>39700</c:v>
                </c:pt>
                <c:pt idx="7190">
                  <c:v>39701</c:v>
                </c:pt>
                <c:pt idx="7191">
                  <c:v>39702</c:v>
                </c:pt>
                <c:pt idx="7192">
                  <c:v>39703</c:v>
                </c:pt>
                <c:pt idx="7193">
                  <c:v>39704</c:v>
                </c:pt>
                <c:pt idx="7194">
                  <c:v>39705</c:v>
                </c:pt>
                <c:pt idx="7195">
                  <c:v>39706</c:v>
                </c:pt>
                <c:pt idx="7196">
                  <c:v>39707</c:v>
                </c:pt>
                <c:pt idx="7197">
                  <c:v>39708</c:v>
                </c:pt>
                <c:pt idx="7198">
                  <c:v>39709</c:v>
                </c:pt>
                <c:pt idx="7199">
                  <c:v>39710</c:v>
                </c:pt>
                <c:pt idx="7200">
                  <c:v>39711</c:v>
                </c:pt>
                <c:pt idx="7201">
                  <c:v>39712</c:v>
                </c:pt>
                <c:pt idx="7202">
                  <c:v>39713</c:v>
                </c:pt>
                <c:pt idx="7203">
                  <c:v>39714</c:v>
                </c:pt>
                <c:pt idx="7204">
                  <c:v>39715</c:v>
                </c:pt>
                <c:pt idx="7205">
                  <c:v>39716</c:v>
                </c:pt>
                <c:pt idx="7206">
                  <c:v>39717</c:v>
                </c:pt>
                <c:pt idx="7207">
                  <c:v>39718</c:v>
                </c:pt>
                <c:pt idx="7208">
                  <c:v>39719</c:v>
                </c:pt>
                <c:pt idx="7209">
                  <c:v>39720</c:v>
                </c:pt>
                <c:pt idx="7210">
                  <c:v>39721</c:v>
                </c:pt>
                <c:pt idx="7211">
                  <c:v>39722</c:v>
                </c:pt>
                <c:pt idx="7212">
                  <c:v>39723</c:v>
                </c:pt>
                <c:pt idx="7213">
                  <c:v>39724</c:v>
                </c:pt>
                <c:pt idx="7214">
                  <c:v>39725</c:v>
                </c:pt>
                <c:pt idx="7215">
                  <c:v>39726</c:v>
                </c:pt>
                <c:pt idx="7216">
                  <c:v>39727</c:v>
                </c:pt>
                <c:pt idx="7217">
                  <c:v>39728</c:v>
                </c:pt>
                <c:pt idx="7218">
                  <c:v>39729</c:v>
                </c:pt>
                <c:pt idx="7219">
                  <c:v>39730</c:v>
                </c:pt>
                <c:pt idx="7220">
                  <c:v>39731</c:v>
                </c:pt>
                <c:pt idx="7221">
                  <c:v>39732</c:v>
                </c:pt>
                <c:pt idx="7222">
                  <c:v>39733</c:v>
                </c:pt>
                <c:pt idx="7223">
                  <c:v>39734</c:v>
                </c:pt>
                <c:pt idx="7224">
                  <c:v>39735</c:v>
                </c:pt>
                <c:pt idx="7225">
                  <c:v>39736</c:v>
                </c:pt>
                <c:pt idx="7226">
                  <c:v>39737</c:v>
                </c:pt>
                <c:pt idx="7227">
                  <c:v>39738</c:v>
                </c:pt>
                <c:pt idx="7228">
                  <c:v>39739</c:v>
                </c:pt>
                <c:pt idx="7229">
                  <c:v>39740</c:v>
                </c:pt>
                <c:pt idx="7230">
                  <c:v>39741</c:v>
                </c:pt>
                <c:pt idx="7231">
                  <c:v>39742</c:v>
                </c:pt>
                <c:pt idx="7232">
                  <c:v>39743</c:v>
                </c:pt>
                <c:pt idx="7233">
                  <c:v>39744</c:v>
                </c:pt>
                <c:pt idx="7234">
                  <c:v>39745</c:v>
                </c:pt>
                <c:pt idx="7235">
                  <c:v>39746</c:v>
                </c:pt>
                <c:pt idx="7236">
                  <c:v>39747</c:v>
                </c:pt>
                <c:pt idx="7237">
                  <c:v>39748</c:v>
                </c:pt>
                <c:pt idx="7238">
                  <c:v>39749</c:v>
                </c:pt>
                <c:pt idx="7239">
                  <c:v>39750</c:v>
                </c:pt>
                <c:pt idx="7240">
                  <c:v>39751</c:v>
                </c:pt>
                <c:pt idx="7241">
                  <c:v>39752</c:v>
                </c:pt>
                <c:pt idx="7242">
                  <c:v>39753</c:v>
                </c:pt>
                <c:pt idx="7243">
                  <c:v>39754</c:v>
                </c:pt>
                <c:pt idx="7244">
                  <c:v>39755</c:v>
                </c:pt>
                <c:pt idx="7245">
                  <c:v>39756</c:v>
                </c:pt>
                <c:pt idx="7246">
                  <c:v>39757</c:v>
                </c:pt>
                <c:pt idx="7247">
                  <c:v>39758</c:v>
                </c:pt>
                <c:pt idx="7248">
                  <c:v>39759</c:v>
                </c:pt>
                <c:pt idx="7249">
                  <c:v>39760</c:v>
                </c:pt>
                <c:pt idx="7250">
                  <c:v>39761</c:v>
                </c:pt>
                <c:pt idx="7251">
                  <c:v>39762</c:v>
                </c:pt>
                <c:pt idx="7252">
                  <c:v>39763</c:v>
                </c:pt>
                <c:pt idx="7253">
                  <c:v>39764</c:v>
                </c:pt>
                <c:pt idx="7254">
                  <c:v>39765</c:v>
                </c:pt>
                <c:pt idx="7255">
                  <c:v>39766</c:v>
                </c:pt>
                <c:pt idx="7256">
                  <c:v>39767</c:v>
                </c:pt>
                <c:pt idx="7257">
                  <c:v>39768</c:v>
                </c:pt>
                <c:pt idx="7258">
                  <c:v>39769</c:v>
                </c:pt>
                <c:pt idx="7259">
                  <c:v>39770</c:v>
                </c:pt>
                <c:pt idx="7260">
                  <c:v>39771</c:v>
                </c:pt>
                <c:pt idx="7261">
                  <c:v>39772</c:v>
                </c:pt>
                <c:pt idx="7262">
                  <c:v>39773</c:v>
                </c:pt>
                <c:pt idx="7263">
                  <c:v>39774</c:v>
                </c:pt>
                <c:pt idx="7264">
                  <c:v>39775</c:v>
                </c:pt>
                <c:pt idx="7265">
                  <c:v>39776</c:v>
                </c:pt>
                <c:pt idx="7266">
                  <c:v>39777</c:v>
                </c:pt>
                <c:pt idx="7267">
                  <c:v>39778</c:v>
                </c:pt>
                <c:pt idx="7268">
                  <c:v>39779</c:v>
                </c:pt>
                <c:pt idx="7269">
                  <c:v>39780</c:v>
                </c:pt>
                <c:pt idx="7270">
                  <c:v>39781</c:v>
                </c:pt>
                <c:pt idx="7271">
                  <c:v>39782</c:v>
                </c:pt>
                <c:pt idx="7272">
                  <c:v>39783</c:v>
                </c:pt>
                <c:pt idx="7273">
                  <c:v>39784</c:v>
                </c:pt>
                <c:pt idx="7274">
                  <c:v>39785</c:v>
                </c:pt>
                <c:pt idx="7275">
                  <c:v>39786</c:v>
                </c:pt>
                <c:pt idx="7276">
                  <c:v>39787</c:v>
                </c:pt>
                <c:pt idx="7277">
                  <c:v>39788</c:v>
                </c:pt>
                <c:pt idx="7278">
                  <c:v>39789</c:v>
                </c:pt>
                <c:pt idx="7279">
                  <c:v>39790</c:v>
                </c:pt>
                <c:pt idx="7280">
                  <c:v>39791</c:v>
                </c:pt>
                <c:pt idx="7281">
                  <c:v>39792</c:v>
                </c:pt>
                <c:pt idx="7282">
                  <c:v>39793</c:v>
                </c:pt>
                <c:pt idx="7283">
                  <c:v>39794</c:v>
                </c:pt>
                <c:pt idx="7284">
                  <c:v>39795</c:v>
                </c:pt>
                <c:pt idx="7285">
                  <c:v>39796</c:v>
                </c:pt>
                <c:pt idx="7286">
                  <c:v>39797</c:v>
                </c:pt>
                <c:pt idx="7287">
                  <c:v>39798</c:v>
                </c:pt>
                <c:pt idx="7288">
                  <c:v>39799</c:v>
                </c:pt>
                <c:pt idx="7289">
                  <c:v>39800</c:v>
                </c:pt>
                <c:pt idx="7290">
                  <c:v>39801</c:v>
                </c:pt>
                <c:pt idx="7291">
                  <c:v>39802</c:v>
                </c:pt>
                <c:pt idx="7292">
                  <c:v>39803</c:v>
                </c:pt>
                <c:pt idx="7293">
                  <c:v>39804</c:v>
                </c:pt>
                <c:pt idx="7294">
                  <c:v>39805</c:v>
                </c:pt>
                <c:pt idx="7295">
                  <c:v>39806</c:v>
                </c:pt>
                <c:pt idx="7296">
                  <c:v>39807</c:v>
                </c:pt>
                <c:pt idx="7297">
                  <c:v>39808</c:v>
                </c:pt>
                <c:pt idx="7298">
                  <c:v>39809</c:v>
                </c:pt>
                <c:pt idx="7299">
                  <c:v>39810</c:v>
                </c:pt>
                <c:pt idx="7300">
                  <c:v>39811</c:v>
                </c:pt>
                <c:pt idx="7301">
                  <c:v>39812</c:v>
                </c:pt>
                <c:pt idx="7302">
                  <c:v>39813</c:v>
                </c:pt>
                <c:pt idx="7303">
                  <c:v>39814</c:v>
                </c:pt>
                <c:pt idx="7304">
                  <c:v>39815</c:v>
                </c:pt>
                <c:pt idx="7305">
                  <c:v>39816</c:v>
                </c:pt>
                <c:pt idx="7306">
                  <c:v>39817</c:v>
                </c:pt>
                <c:pt idx="7307">
                  <c:v>39818</c:v>
                </c:pt>
                <c:pt idx="7308">
                  <c:v>39819</c:v>
                </c:pt>
                <c:pt idx="7309">
                  <c:v>39820</c:v>
                </c:pt>
                <c:pt idx="7310">
                  <c:v>39821</c:v>
                </c:pt>
                <c:pt idx="7311">
                  <c:v>39822</c:v>
                </c:pt>
                <c:pt idx="7312">
                  <c:v>39823</c:v>
                </c:pt>
                <c:pt idx="7313">
                  <c:v>39824</c:v>
                </c:pt>
                <c:pt idx="7314">
                  <c:v>39825</c:v>
                </c:pt>
                <c:pt idx="7315">
                  <c:v>39826</c:v>
                </c:pt>
                <c:pt idx="7316">
                  <c:v>39827</c:v>
                </c:pt>
                <c:pt idx="7317">
                  <c:v>39828</c:v>
                </c:pt>
                <c:pt idx="7318">
                  <c:v>39829</c:v>
                </c:pt>
                <c:pt idx="7319">
                  <c:v>39830</c:v>
                </c:pt>
                <c:pt idx="7320">
                  <c:v>39831</c:v>
                </c:pt>
                <c:pt idx="7321">
                  <c:v>39832</c:v>
                </c:pt>
                <c:pt idx="7322">
                  <c:v>39833</c:v>
                </c:pt>
                <c:pt idx="7323">
                  <c:v>39834</c:v>
                </c:pt>
                <c:pt idx="7324">
                  <c:v>39835</c:v>
                </c:pt>
                <c:pt idx="7325">
                  <c:v>39836</c:v>
                </c:pt>
                <c:pt idx="7326">
                  <c:v>39837</c:v>
                </c:pt>
                <c:pt idx="7327">
                  <c:v>39838</c:v>
                </c:pt>
                <c:pt idx="7328">
                  <c:v>39839</c:v>
                </c:pt>
                <c:pt idx="7329">
                  <c:v>39840</c:v>
                </c:pt>
                <c:pt idx="7330">
                  <c:v>39841</c:v>
                </c:pt>
                <c:pt idx="7331">
                  <c:v>39842</c:v>
                </c:pt>
                <c:pt idx="7332">
                  <c:v>39843</c:v>
                </c:pt>
                <c:pt idx="7333">
                  <c:v>39844</c:v>
                </c:pt>
                <c:pt idx="7334">
                  <c:v>39845</c:v>
                </c:pt>
                <c:pt idx="7335">
                  <c:v>39846</c:v>
                </c:pt>
                <c:pt idx="7336">
                  <c:v>39847</c:v>
                </c:pt>
                <c:pt idx="7337">
                  <c:v>39848</c:v>
                </c:pt>
                <c:pt idx="7338">
                  <c:v>39849</c:v>
                </c:pt>
                <c:pt idx="7339">
                  <c:v>39850</c:v>
                </c:pt>
                <c:pt idx="7340">
                  <c:v>39851</c:v>
                </c:pt>
                <c:pt idx="7341">
                  <c:v>39852</c:v>
                </c:pt>
                <c:pt idx="7342">
                  <c:v>39853</c:v>
                </c:pt>
                <c:pt idx="7343">
                  <c:v>39854</c:v>
                </c:pt>
                <c:pt idx="7344">
                  <c:v>39855</c:v>
                </c:pt>
                <c:pt idx="7345">
                  <c:v>39856</c:v>
                </c:pt>
                <c:pt idx="7346">
                  <c:v>39857</c:v>
                </c:pt>
                <c:pt idx="7347">
                  <c:v>39858</c:v>
                </c:pt>
                <c:pt idx="7348">
                  <c:v>39859</c:v>
                </c:pt>
                <c:pt idx="7349">
                  <c:v>39860</c:v>
                </c:pt>
                <c:pt idx="7350">
                  <c:v>39861</c:v>
                </c:pt>
                <c:pt idx="7351">
                  <c:v>39862</c:v>
                </c:pt>
                <c:pt idx="7352">
                  <c:v>39863</c:v>
                </c:pt>
                <c:pt idx="7353">
                  <c:v>39864</c:v>
                </c:pt>
                <c:pt idx="7354">
                  <c:v>39865</c:v>
                </c:pt>
                <c:pt idx="7355">
                  <c:v>39866</c:v>
                </c:pt>
                <c:pt idx="7356">
                  <c:v>39867</c:v>
                </c:pt>
                <c:pt idx="7357">
                  <c:v>39868</c:v>
                </c:pt>
                <c:pt idx="7358">
                  <c:v>39869</c:v>
                </c:pt>
                <c:pt idx="7359">
                  <c:v>39870</c:v>
                </c:pt>
                <c:pt idx="7360">
                  <c:v>39871</c:v>
                </c:pt>
                <c:pt idx="7361">
                  <c:v>39872</c:v>
                </c:pt>
                <c:pt idx="7362">
                  <c:v>39873</c:v>
                </c:pt>
                <c:pt idx="7363">
                  <c:v>39874</c:v>
                </c:pt>
                <c:pt idx="7364">
                  <c:v>39875</c:v>
                </c:pt>
                <c:pt idx="7365">
                  <c:v>39876</c:v>
                </c:pt>
                <c:pt idx="7366">
                  <c:v>39877</c:v>
                </c:pt>
                <c:pt idx="7367">
                  <c:v>39878</c:v>
                </c:pt>
                <c:pt idx="7368">
                  <c:v>39879</c:v>
                </c:pt>
                <c:pt idx="7369">
                  <c:v>39880</c:v>
                </c:pt>
                <c:pt idx="7370">
                  <c:v>39881</c:v>
                </c:pt>
                <c:pt idx="7371">
                  <c:v>39882</c:v>
                </c:pt>
                <c:pt idx="7372">
                  <c:v>39883</c:v>
                </c:pt>
                <c:pt idx="7373">
                  <c:v>39884</c:v>
                </c:pt>
                <c:pt idx="7374">
                  <c:v>39885</c:v>
                </c:pt>
                <c:pt idx="7375">
                  <c:v>39886</c:v>
                </c:pt>
                <c:pt idx="7376">
                  <c:v>39887</c:v>
                </c:pt>
                <c:pt idx="7377">
                  <c:v>39888</c:v>
                </c:pt>
                <c:pt idx="7378">
                  <c:v>39889</c:v>
                </c:pt>
                <c:pt idx="7379">
                  <c:v>39890</c:v>
                </c:pt>
                <c:pt idx="7380">
                  <c:v>39891</c:v>
                </c:pt>
                <c:pt idx="7381">
                  <c:v>39892</c:v>
                </c:pt>
                <c:pt idx="7382">
                  <c:v>39893</c:v>
                </c:pt>
                <c:pt idx="7383">
                  <c:v>39894</c:v>
                </c:pt>
                <c:pt idx="7384">
                  <c:v>39895</c:v>
                </c:pt>
                <c:pt idx="7385">
                  <c:v>39896</c:v>
                </c:pt>
                <c:pt idx="7386">
                  <c:v>39897</c:v>
                </c:pt>
                <c:pt idx="7387">
                  <c:v>39898</c:v>
                </c:pt>
                <c:pt idx="7388">
                  <c:v>39899</c:v>
                </c:pt>
                <c:pt idx="7389">
                  <c:v>39900</c:v>
                </c:pt>
                <c:pt idx="7390">
                  <c:v>39901</c:v>
                </c:pt>
                <c:pt idx="7391">
                  <c:v>39902</c:v>
                </c:pt>
                <c:pt idx="7392">
                  <c:v>39903</c:v>
                </c:pt>
                <c:pt idx="7393">
                  <c:v>39904</c:v>
                </c:pt>
                <c:pt idx="7394">
                  <c:v>39905</c:v>
                </c:pt>
                <c:pt idx="7395">
                  <c:v>39906</c:v>
                </c:pt>
                <c:pt idx="7396">
                  <c:v>39907</c:v>
                </c:pt>
                <c:pt idx="7397">
                  <c:v>39908</c:v>
                </c:pt>
                <c:pt idx="7398">
                  <c:v>39909</c:v>
                </c:pt>
                <c:pt idx="7399">
                  <c:v>39910</c:v>
                </c:pt>
                <c:pt idx="7400">
                  <c:v>39911</c:v>
                </c:pt>
                <c:pt idx="7401">
                  <c:v>39912</c:v>
                </c:pt>
                <c:pt idx="7402">
                  <c:v>39913</c:v>
                </c:pt>
                <c:pt idx="7403">
                  <c:v>39914</c:v>
                </c:pt>
                <c:pt idx="7404">
                  <c:v>39915</c:v>
                </c:pt>
                <c:pt idx="7405">
                  <c:v>39916</c:v>
                </c:pt>
                <c:pt idx="7406">
                  <c:v>39917</c:v>
                </c:pt>
                <c:pt idx="7407">
                  <c:v>39918</c:v>
                </c:pt>
                <c:pt idx="7408">
                  <c:v>39919</c:v>
                </c:pt>
                <c:pt idx="7409">
                  <c:v>39920</c:v>
                </c:pt>
                <c:pt idx="7410">
                  <c:v>39921</c:v>
                </c:pt>
                <c:pt idx="7411">
                  <c:v>39922</c:v>
                </c:pt>
                <c:pt idx="7412">
                  <c:v>39923</c:v>
                </c:pt>
                <c:pt idx="7413">
                  <c:v>39924</c:v>
                </c:pt>
                <c:pt idx="7414">
                  <c:v>39925</c:v>
                </c:pt>
                <c:pt idx="7415">
                  <c:v>39926</c:v>
                </c:pt>
                <c:pt idx="7416">
                  <c:v>39927</c:v>
                </c:pt>
                <c:pt idx="7417">
                  <c:v>39928</c:v>
                </c:pt>
                <c:pt idx="7418">
                  <c:v>39929</c:v>
                </c:pt>
                <c:pt idx="7419">
                  <c:v>39930</c:v>
                </c:pt>
                <c:pt idx="7420">
                  <c:v>39931</c:v>
                </c:pt>
                <c:pt idx="7421">
                  <c:v>39932</c:v>
                </c:pt>
                <c:pt idx="7422">
                  <c:v>39933</c:v>
                </c:pt>
                <c:pt idx="7423">
                  <c:v>39934</c:v>
                </c:pt>
                <c:pt idx="7424">
                  <c:v>39935</c:v>
                </c:pt>
                <c:pt idx="7425">
                  <c:v>39936</c:v>
                </c:pt>
                <c:pt idx="7426">
                  <c:v>39937</c:v>
                </c:pt>
                <c:pt idx="7427">
                  <c:v>39938</c:v>
                </c:pt>
                <c:pt idx="7428">
                  <c:v>39939</c:v>
                </c:pt>
                <c:pt idx="7429">
                  <c:v>39940</c:v>
                </c:pt>
                <c:pt idx="7430">
                  <c:v>39941</c:v>
                </c:pt>
                <c:pt idx="7431">
                  <c:v>39942</c:v>
                </c:pt>
                <c:pt idx="7432">
                  <c:v>39943</c:v>
                </c:pt>
                <c:pt idx="7433">
                  <c:v>39944</c:v>
                </c:pt>
                <c:pt idx="7434">
                  <c:v>39945</c:v>
                </c:pt>
                <c:pt idx="7435">
                  <c:v>39946</c:v>
                </c:pt>
                <c:pt idx="7436">
                  <c:v>39947</c:v>
                </c:pt>
                <c:pt idx="7437">
                  <c:v>39948</c:v>
                </c:pt>
                <c:pt idx="7438">
                  <c:v>39949</c:v>
                </c:pt>
                <c:pt idx="7439">
                  <c:v>39950</c:v>
                </c:pt>
                <c:pt idx="7440">
                  <c:v>39951</c:v>
                </c:pt>
                <c:pt idx="7441">
                  <c:v>39952</c:v>
                </c:pt>
                <c:pt idx="7442">
                  <c:v>39953</c:v>
                </c:pt>
                <c:pt idx="7443">
                  <c:v>39954</c:v>
                </c:pt>
                <c:pt idx="7444">
                  <c:v>39955</c:v>
                </c:pt>
                <c:pt idx="7445">
                  <c:v>39956</c:v>
                </c:pt>
                <c:pt idx="7446">
                  <c:v>39957</c:v>
                </c:pt>
                <c:pt idx="7447">
                  <c:v>39958</c:v>
                </c:pt>
                <c:pt idx="7448">
                  <c:v>39959</c:v>
                </c:pt>
                <c:pt idx="7449">
                  <c:v>39960</c:v>
                </c:pt>
                <c:pt idx="7450">
                  <c:v>39961</c:v>
                </c:pt>
                <c:pt idx="7451">
                  <c:v>39962</c:v>
                </c:pt>
                <c:pt idx="7452">
                  <c:v>39963</c:v>
                </c:pt>
                <c:pt idx="7453">
                  <c:v>39964</c:v>
                </c:pt>
                <c:pt idx="7454">
                  <c:v>39965</c:v>
                </c:pt>
                <c:pt idx="7455">
                  <c:v>39966</c:v>
                </c:pt>
                <c:pt idx="7456">
                  <c:v>39967</c:v>
                </c:pt>
                <c:pt idx="7457">
                  <c:v>39968</c:v>
                </c:pt>
                <c:pt idx="7458">
                  <c:v>39969</c:v>
                </c:pt>
                <c:pt idx="7459">
                  <c:v>39970</c:v>
                </c:pt>
                <c:pt idx="7460">
                  <c:v>39971</c:v>
                </c:pt>
                <c:pt idx="7461">
                  <c:v>39972</c:v>
                </c:pt>
                <c:pt idx="7462">
                  <c:v>39973</c:v>
                </c:pt>
                <c:pt idx="7463">
                  <c:v>39974</c:v>
                </c:pt>
                <c:pt idx="7464">
                  <c:v>39975</c:v>
                </c:pt>
                <c:pt idx="7465">
                  <c:v>39976</c:v>
                </c:pt>
                <c:pt idx="7466">
                  <c:v>39977</c:v>
                </c:pt>
                <c:pt idx="7467">
                  <c:v>39978</c:v>
                </c:pt>
                <c:pt idx="7468">
                  <c:v>39979</c:v>
                </c:pt>
                <c:pt idx="7469">
                  <c:v>39980</c:v>
                </c:pt>
                <c:pt idx="7470">
                  <c:v>39981</c:v>
                </c:pt>
                <c:pt idx="7471">
                  <c:v>39982</c:v>
                </c:pt>
                <c:pt idx="7472">
                  <c:v>39983</c:v>
                </c:pt>
                <c:pt idx="7473">
                  <c:v>39984</c:v>
                </c:pt>
                <c:pt idx="7474">
                  <c:v>39985</c:v>
                </c:pt>
                <c:pt idx="7475">
                  <c:v>39986</c:v>
                </c:pt>
                <c:pt idx="7476">
                  <c:v>39987</c:v>
                </c:pt>
                <c:pt idx="7477">
                  <c:v>39988</c:v>
                </c:pt>
                <c:pt idx="7478">
                  <c:v>39989</c:v>
                </c:pt>
                <c:pt idx="7479">
                  <c:v>39990</c:v>
                </c:pt>
                <c:pt idx="7480">
                  <c:v>39991</c:v>
                </c:pt>
                <c:pt idx="7481">
                  <c:v>39992</c:v>
                </c:pt>
                <c:pt idx="7482">
                  <c:v>39993</c:v>
                </c:pt>
                <c:pt idx="7483">
                  <c:v>39994</c:v>
                </c:pt>
                <c:pt idx="7484">
                  <c:v>39995</c:v>
                </c:pt>
                <c:pt idx="7485">
                  <c:v>39996</c:v>
                </c:pt>
                <c:pt idx="7486">
                  <c:v>39997</c:v>
                </c:pt>
                <c:pt idx="7487">
                  <c:v>39998</c:v>
                </c:pt>
                <c:pt idx="7488">
                  <c:v>39999</c:v>
                </c:pt>
                <c:pt idx="7489">
                  <c:v>40000</c:v>
                </c:pt>
                <c:pt idx="7490">
                  <c:v>40001</c:v>
                </c:pt>
                <c:pt idx="7491">
                  <c:v>40002</c:v>
                </c:pt>
                <c:pt idx="7492">
                  <c:v>40003</c:v>
                </c:pt>
                <c:pt idx="7493">
                  <c:v>40004</c:v>
                </c:pt>
                <c:pt idx="7494">
                  <c:v>40005</c:v>
                </c:pt>
                <c:pt idx="7495">
                  <c:v>40006</c:v>
                </c:pt>
                <c:pt idx="7496">
                  <c:v>40007</c:v>
                </c:pt>
                <c:pt idx="7497">
                  <c:v>40008</c:v>
                </c:pt>
                <c:pt idx="7498">
                  <c:v>40009</c:v>
                </c:pt>
                <c:pt idx="7499">
                  <c:v>40010</c:v>
                </c:pt>
                <c:pt idx="7500">
                  <c:v>40011</c:v>
                </c:pt>
                <c:pt idx="7501">
                  <c:v>40012</c:v>
                </c:pt>
                <c:pt idx="7502">
                  <c:v>40013</c:v>
                </c:pt>
                <c:pt idx="7503">
                  <c:v>40014</c:v>
                </c:pt>
                <c:pt idx="7504">
                  <c:v>40015</c:v>
                </c:pt>
                <c:pt idx="7505">
                  <c:v>40016</c:v>
                </c:pt>
                <c:pt idx="7506">
                  <c:v>40017</c:v>
                </c:pt>
                <c:pt idx="7507">
                  <c:v>40018</c:v>
                </c:pt>
                <c:pt idx="7508">
                  <c:v>40019</c:v>
                </c:pt>
                <c:pt idx="7509">
                  <c:v>40020</c:v>
                </c:pt>
                <c:pt idx="7510">
                  <c:v>40021</c:v>
                </c:pt>
                <c:pt idx="7511">
                  <c:v>40022</c:v>
                </c:pt>
                <c:pt idx="7512">
                  <c:v>40023</c:v>
                </c:pt>
                <c:pt idx="7513">
                  <c:v>40024</c:v>
                </c:pt>
                <c:pt idx="7514">
                  <c:v>40025</c:v>
                </c:pt>
                <c:pt idx="7515">
                  <c:v>40026</c:v>
                </c:pt>
                <c:pt idx="7516">
                  <c:v>40027</c:v>
                </c:pt>
                <c:pt idx="7517">
                  <c:v>40028</c:v>
                </c:pt>
                <c:pt idx="7518">
                  <c:v>40029</c:v>
                </c:pt>
                <c:pt idx="7519">
                  <c:v>40030</c:v>
                </c:pt>
                <c:pt idx="7520">
                  <c:v>40031</c:v>
                </c:pt>
                <c:pt idx="7521">
                  <c:v>40032</c:v>
                </c:pt>
                <c:pt idx="7522">
                  <c:v>40033</c:v>
                </c:pt>
                <c:pt idx="7523">
                  <c:v>40034</c:v>
                </c:pt>
                <c:pt idx="7524">
                  <c:v>40035</c:v>
                </c:pt>
                <c:pt idx="7525">
                  <c:v>40036</c:v>
                </c:pt>
                <c:pt idx="7526">
                  <c:v>40037</c:v>
                </c:pt>
                <c:pt idx="7527">
                  <c:v>40038</c:v>
                </c:pt>
                <c:pt idx="7528">
                  <c:v>40039</c:v>
                </c:pt>
                <c:pt idx="7529">
                  <c:v>40040</c:v>
                </c:pt>
                <c:pt idx="7530">
                  <c:v>40041</c:v>
                </c:pt>
                <c:pt idx="7531">
                  <c:v>40042</c:v>
                </c:pt>
                <c:pt idx="7532">
                  <c:v>40043</c:v>
                </c:pt>
                <c:pt idx="7533">
                  <c:v>40044</c:v>
                </c:pt>
                <c:pt idx="7534">
                  <c:v>40045</c:v>
                </c:pt>
                <c:pt idx="7535">
                  <c:v>40046</c:v>
                </c:pt>
                <c:pt idx="7536">
                  <c:v>40047</c:v>
                </c:pt>
                <c:pt idx="7537">
                  <c:v>40048</c:v>
                </c:pt>
                <c:pt idx="7538">
                  <c:v>40049</c:v>
                </c:pt>
                <c:pt idx="7539">
                  <c:v>40050</c:v>
                </c:pt>
                <c:pt idx="7540">
                  <c:v>40051</c:v>
                </c:pt>
                <c:pt idx="7541">
                  <c:v>40052</c:v>
                </c:pt>
                <c:pt idx="7542">
                  <c:v>40053</c:v>
                </c:pt>
                <c:pt idx="7543">
                  <c:v>40054</c:v>
                </c:pt>
                <c:pt idx="7544">
                  <c:v>40055</c:v>
                </c:pt>
                <c:pt idx="7545">
                  <c:v>40056</c:v>
                </c:pt>
                <c:pt idx="7546">
                  <c:v>40057</c:v>
                </c:pt>
                <c:pt idx="7547">
                  <c:v>40058</c:v>
                </c:pt>
                <c:pt idx="7548">
                  <c:v>40059</c:v>
                </c:pt>
                <c:pt idx="7549">
                  <c:v>40060</c:v>
                </c:pt>
                <c:pt idx="7550">
                  <c:v>40061</c:v>
                </c:pt>
                <c:pt idx="7551">
                  <c:v>40062</c:v>
                </c:pt>
                <c:pt idx="7552">
                  <c:v>40063</c:v>
                </c:pt>
                <c:pt idx="7553">
                  <c:v>40064</c:v>
                </c:pt>
                <c:pt idx="7554">
                  <c:v>40065</c:v>
                </c:pt>
                <c:pt idx="7555">
                  <c:v>40066</c:v>
                </c:pt>
                <c:pt idx="7556">
                  <c:v>40067</c:v>
                </c:pt>
                <c:pt idx="7557">
                  <c:v>40068</c:v>
                </c:pt>
                <c:pt idx="7558">
                  <c:v>40069</c:v>
                </c:pt>
                <c:pt idx="7559">
                  <c:v>40070</c:v>
                </c:pt>
                <c:pt idx="7560">
                  <c:v>40071</c:v>
                </c:pt>
                <c:pt idx="7561">
                  <c:v>40072</c:v>
                </c:pt>
                <c:pt idx="7562">
                  <c:v>40073</c:v>
                </c:pt>
                <c:pt idx="7563">
                  <c:v>40074</c:v>
                </c:pt>
                <c:pt idx="7564">
                  <c:v>40075</c:v>
                </c:pt>
                <c:pt idx="7565">
                  <c:v>40076</c:v>
                </c:pt>
                <c:pt idx="7566">
                  <c:v>40077</c:v>
                </c:pt>
                <c:pt idx="7567">
                  <c:v>40078</c:v>
                </c:pt>
                <c:pt idx="7568">
                  <c:v>40079</c:v>
                </c:pt>
                <c:pt idx="7569">
                  <c:v>40080</c:v>
                </c:pt>
                <c:pt idx="7570">
                  <c:v>40081</c:v>
                </c:pt>
                <c:pt idx="7571">
                  <c:v>40082</c:v>
                </c:pt>
                <c:pt idx="7572">
                  <c:v>40083</c:v>
                </c:pt>
                <c:pt idx="7573">
                  <c:v>40084</c:v>
                </c:pt>
                <c:pt idx="7574">
                  <c:v>40085</c:v>
                </c:pt>
                <c:pt idx="7575">
                  <c:v>40086</c:v>
                </c:pt>
                <c:pt idx="7576">
                  <c:v>40087</c:v>
                </c:pt>
                <c:pt idx="7577">
                  <c:v>40088</c:v>
                </c:pt>
                <c:pt idx="7578">
                  <c:v>40089</c:v>
                </c:pt>
                <c:pt idx="7579">
                  <c:v>40090</c:v>
                </c:pt>
                <c:pt idx="7580">
                  <c:v>40091</c:v>
                </c:pt>
                <c:pt idx="7581">
                  <c:v>40092</c:v>
                </c:pt>
                <c:pt idx="7582">
                  <c:v>40093</c:v>
                </c:pt>
                <c:pt idx="7583">
                  <c:v>40094</c:v>
                </c:pt>
                <c:pt idx="7584">
                  <c:v>40095</c:v>
                </c:pt>
                <c:pt idx="7585">
                  <c:v>40096</c:v>
                </c:pt>
                <c:pt idx="7586">
                  <c:v>40097</c:v>
                </c:pt>
                <c:pt idx="7587">
                  <c:v>40098</c:v>
                </c:pt>
                <c:pt idx="7588">
                  <c:v>40099</c:v>
                </c:pt>
                <c:pt idx="7589">
                  <c:v>40100</c:v>
                </c:pt>
                <c:pt idx="7590">
                  <c:v>40101</c:v>
                </c:pt>
                <c:pt idx="7591">
                  <c:v>40102</c:v>
                </c:pt>
                <c:pt idx="7592">
                  <c:v>40103</c:v>
                </c:pt>
                <c:pt idx="7593">
                  <c:v>40104</c:v>
                </c:pt>
                <c:pt idx="7594">
                  <c:v>40105</c:v>
                </c:pt>
                <c:pt idx="7595">
                  <c:v>40106</c:v>
                </c:pt>
                <c:pt idx="7596">
                  <c:v>40107</c:v>
                </c:pt>
                <c:pt idx="7597">
                  <c:v>40108</c:v>
                </c:pt>
                <c:pt idx="7598">
                  <c:v>40109</c:v>
                </c:pt>
                <c:pt idx="7599">
                  <c:v>40110</c:v>
                </c:pt>
                <c:pt idx="7600">
                  <c:v>40111</c:v>
                </c:pt>
                <c:pt idx="7601">
                  <c:v>40112</c:v>
                </c:pt>
                <c:pt idx="7602">
                  <c:v>40113</c:v>
                </c:pt>
                <c:pt idx="7603">
                  <c:v>40114</c:v>
                </c:pt>
                <c:pt idx="7604">
                  <c:v>40115</c:v>
                </c:pt>
                <c:pt idx="7605">
                  <c:v>40116</c:v>
                </c:pt>
                <c:pt idx="7606">
                  <c:v>40117</c:v>
                </c:pt>
                <c:pt idx="7607">
                  <c:v>40118</c:v>
                </c:pt>
                <c:pt idx="7608">
                  <c:v>40119</c:v>
                </c:pt>
                <c:pt idx="7609">
                  <c:v>40120</c:v>
                </c:pt>
                <c:pt idx="7610">
                  <c:v>40121</c:v>
                </c:pt>
                <c:pt idx="7611">
                  <c:v>40122</c:v>
                </c:pt>
                <c:pt idx="7612">
                  <c:v>40123</c:v>
                </c:pt>
                <c:pt idx="7613">
                  <c:v>40124</c:v>
                </c:pt>
                <c:pt idx="7614">
                  <c:v>40125</c:v>
                </c:pt>
                <c:pt idx="7615">
                  <c:v>40126</c:v>
                </c:pt>
                <c:pt idx="7616">
                  <c:v>40127</c:v>
                </c:pt>
                <c:pt idx="7617">
                  <c:v>40128</c:v>
                </c:pt>
                <c:pt idx="7618">
                  <c:v>40129</c:v>
                </c:pt>
                <c:pt idx="7619">
                  <c:v>40130</c:v>
                </c:pt>
                <c:pt idx="7620">
                  <c:v>40131</c:v>
                </c:pt>
                <c:pt idx="7621">
                  <c:v>40132</c:v>
                </c:pt>
                <c:pt idx="7622">
                  <c:v>40133</c:v>
                </c:pt>
                <c:pt idx="7623">
                  <c:v>40134</c:v>
                </c:pt>
                <c:pt idx="7624">
                  <c:v>40135</c:v>
                </c:pt>
                <c:pt idx="7625">
                  <c:v>40136</c:v>
                </c:pt>
                <c:pt idx="7626">
                  <c:v>40137</c:v>
                </c:pt>
                <c:pt idx="7627">
                  <c:v>40138</c:v>
                </c:pt>
                <c:pt idx="7628">
                  <c:v>40139</c:v>
                </c:pt>
                <c:pt idx="7629">
                  <c:v>40140</c:v>
                </c:pt>
                <c:pt idx="7630">
                  <c:v>40141</c:v>
                </c:pt>
                <c:pt idx="7631">
                  <c:v>40142</c:v>
                </c:pt>
                <c:pt idx="7632">
                  <c:v>40143</c:v>
                </c:pt>
                <c:pt idx="7633">
                  <c:v>40144</c:v>
                </c:pt>
                <c:pt idx="7634">
                  <c:v>40145</c:v>
                </c:pt>
                <c:pt idx="7635">
                  <c:v>40146</c:v>
                </c:pt>
                <c:pt idx="7636">
                  <c:v>40147</c:v>
                </c:pt>
                <c:pt idx="7637">
                  <c:v>40148</c:v>
                </c:pt>
                <c:pt idx="7638">
                  <c:v>40149</c:v>
                </c:pt>
                <c:pt idx="7639">
                  <c:v>40150</c:v>
                </c:pt>
                <c:pt idx="7640">
                  <c:v>40151</c:v>
                </c:pt>
                <c:pt idx="7641">
                  <c:v>40152</c:v>
                </c:pt>
                <c:pt idx="7642">
                  <c:v>40153</c:v>
                </c:pt>
                <c:pt idx="7643">
                  <c:v>40154</c:v>
                </c:pt>
                <c:pt idx="7644">
                  <c:v>40155</c:v>
                </c:pt>
                <c:pt idx="7645">
                  <c:v>40156</c:v>
                </c:pt>
                <c:pt idx="7646">
                  <c:v>40157</c:v>
                </c:pt>
                <c:pt idx="7647">
                  <c:v>40158</c:v>
                </c:pt>
                <c:pt idx="7648">
                  <c:v>40159</c:v>
                </c:pt>
                <c:pt idx="7649">
                  <c:v>40160</c:v>
                </c:pt>
                <c:pt idx="7650">
                  <c:v>40161</c:v>
                </c:pt>
                <c:pt idx="7651">
                  <c:v>40162</c:v>
                </c:pt>
                <c:pt idx="7652">
                  <c:v>40163</c:v>
                </c:pt>
                <c:pt idx="7653">
                  <c:v>40164</c:v>
                </c:pt>
                <c:pt idx="7654">
                  <c:v>40165</c:v>
                </c:pt>
                <c:pt idx="7655">
                  <c:v>40166</c:v>
                </c:pt>
                <c:pt idx="7656">
                  <c:v>40167</c:v>
                </c:pt>
                <c:pt idx="7657">
                  <c:v>40168</c:v>
                </c:pt>
                <c:pt idx="7658">
                  <c:v>40169</c:v>
                </c:pt>
                <c:pt idx="7659">
                  <c:v>40170</c:v>
                </c:pt>
                <c:pt idx="7660">
                  <c:v>40171</c:v>
                </c:pt>
                <c:pt idx="7661">
                  <c:v>40172</c:v>
                </c:pt>
                <c:pt idx="7662">
                  <c:v>40173</c:v>
                </c:pt>
                <c:pt idx="7663">
                  <c:v>40174</c:v>
                </c:pt>
                <c:pt idx="7664">
                  <c:v>40175</c:v>
                </c:pt>
                <c:pt idx="7665">
                  <c:v>40176</c:v>
                </c:pt>
                <c:pt idx="7666">
                  <c:v>40177</c:v>
                </c:pt>
                <c:pt idx="7667">
                  <c:v>40178</c:v>
                </c:pt>
                <c:pt idx="7668">
                  <c:v>40179</c:v>
                </c:pt>
                <c:pt idx="7669">
                  <c:v>40180</c:v>
                </c:pt>
                <c:pt idx="7670">
                  <c:v>40181</c:v>
                </c:pt>
                <c:pt idx="7671">
                  <c:v>40182</c:v>
                </c:pt>
                <c:pt idx="7672">
                  <c:v>40183</c:v>
                </c:pt>
                <c:pt idx="7673">
                  <c:v>40184</c:v>
                </c:pt>
                <c:pt idx="7674">
                  <c:v>40185</c:v>
                </c:pt>
                <c:pt idx="7675">
                  <c:v>40186</c:v>
                </c:pt>
                <c:pt idx="7676">
                  <c:v>40187</c:v>
                </c:pt>
                <c:pt idx="7677">
                  <c:v>40188</c:v>
                </c:pt>
                <c:pt idx="7678">
                  <c:v>40189</c:v>
                </c:pt>
                <c:pt idx="7679">
                  <c:v>40190</c:v>
                </c:pt>
                <c:pt idx="7680">
                  <c:v>40191</c:v>
                </c:pt>
                <c:pt idx="7681">
                  <c:v>40192</c:v>
                </c:pt>
                <c:pt idx="7682">
                  <c:v>40193</c:v>
                </c:pt>
                <c:pt idx="7683">
                  <c:v>40194</c:v>
                </c:pt>
                <c:pt idx="7684">
                  <c:v>40195</c:v>
                </c:pt>
                <c:pt idx="7685">
                  <c:v>40196</c:v>
                </c:pt>
                <c:pt idx="7686">
                  <c:v>40197</c:v>
                </c:pt>
                <c:pt idx="7687">
                  <c:v>40198</c:v>
                </c:pt>
                <c:pt idx="7688">
                  <c:v>40199</c:v>
                </c:pt>
                <c:pt idx="7689">
                  <c:v>40200</c:v>
                </c:pt>
                <c:pt idx="7690">
                  <c:v>40201</c:v>
                </c:pt>
                <c:pt idx="7691">
                  <c:v>40202</c:v>
                </c:pt>
                <c:pt idx="7692">
                  <c:v>40203</c:v>
                </c:pt>
                <c:pt idx="7693">
                  <c:v>40204</c:v>
                </c:pt>
                <c:pt idx="7694">
                  <c:v>40205</c:v>
                </c:pt>
                <c:pt idx="7695">
                  <c:v>40206</c:v>
                </c:pt>
                <c:pt idx="7696">
                  <c:v>40207</c:v>
                </c:pt>
                <c:pt idx="7697">
                  <c:v>40208</c:v>
                </c:pt>
                <c:pt idx="7698">
                  <c:v>40209</c:v>
                </c:pt>
                <c:pt idx="7699">
                  <c:v>40210</c:v>
                </c:pt>
                <c:pt idx="7700">
                  <c:v>40211</c:v>
                </c:pt>
                <c:pt idx="7701">
                  <c:v>40212</c:v>
                </c:pt>
                <c:pt idx="7702">
                  <c:v>40213</c:v>
                </c:pt>
                <c:pt idx="7703">
                  <c:v>40214</c:v>
                </c:pt>
                <c:pt idx="7704">
                  <c:v>40215</c:v>
                </c:pt>
                <c:pt idx="7705">
                  <c:v>40216</c:v>
                </c:pt>
                <c:pt idx="7706">
                  <c:v>40217</c:v>
                </c:pt>
                <c:pt idx="7707">
                  <c:v>40218</c:v>
                </c:pt>
                <c:pt idx="7708">
                  <c:v>40219</c:v>
                </c:pt>
                <c:pt idx="7709">
                  <c:v>40220</c:v>
                </c:pt>
                <c:pt idx="7710">
                  <c:v>40221</c:v>
                </c:pt>
                <c:pt idx="7711">
                  <c:v>40222</c:v>
                </c:pt>
                <c:pt idx="7712">
                  <c:v>40223</c:v>
                </c:pt>
                <c:pt idx="7713">
                  <c:v>40224</c:v>
                </c:pt>
                <c:pt idx="7714">
                  <c:v>40225</c:v>
                </c:pt>
                <c:pt idx="7715">
                  <c:v>40226</c:v>
                </c:pt>
                <c:pt idx="7716">
                  <c:v>40227</c:v>
                </c:pt>
                <c:pt idx="7717">
                  <c:v>40228</c:v>
                </c:pt>
                <c:pt idx="7718">
                  <c:v>40229</c:v>
                </c:pt>
                <c:pt idx="7719">
                  <c:v>40230</c:v>
                </c:pt>
                <c:pt idx="7720">
                  <c:v>40231</c:v>
                </c:pt>
                <c:pt idx="7721">
                  <c:v>40232</c:v>
                </c:pt>
                <c:pt idx="7722">
                  <c:v>40233</c:v>
                </c:pt>
                <c:pt idx="7723">
                  <c:v>40234</c:v>
                </c:pt>
                <c:pt idx="7724">
                  <c:v>40235</c:v>
                </c:pt>
                <c:pt idx="7725">
                  <c:v>40236</c:v>
                </c:pt>
                <c:pt idx="7726">
                  <c:v>40237</c:v>
                </c:pt>
                <c:pt idx="7727">
                  <c:v>40238</c:v>
                </c:pt>
                <c:pt idx="7728">
                  <c:v>40239</c:v>
                </c:pt>
                <c:pt idx="7729">
                  <c:v>40240</c:v>
                </c:pt>
                <c:pt idx="7730">
                  <c:v>40241</c:v>
                </c:pt>
                <c:pt idx="7731">
                  <c:v>40242</c:v>
                </c:pt>
                <c:pt idx="7732">
                  <c:v>40243</c:v>
                </c:pt>
                <c:pt idx="7733">
                  <c:v>40244</c:v>
                </c:pt>
                <c:pt idx="7734">
                  <c:v>40245</c:v>
                </c:pt>
                <c:pt idx="7735">
                  <c:v>40246</c:v>
                </c:pt>
                <c:pt idx="7736">
                  <c:v>40247</c:v>
                </c:pt>
                <c:pt idx="7737">
                  <c:v>40248</c:v>
                </c:pt>
                <c:pt idx="7738">
                  <c:v>40249</c:v>
                </c:pt>
                <c:pt idx="7739">
                  <c:v>40250</c:v>
                </c:pt>
                <c:pt idx="7740">
                  <c:v>40251</c:v>
                </c:pt>
                <c:pt idx="7741">
                  <c:v>40252</c:v>
                </c:pt>
                <c:pt idx="7742">
                  <c:v>40253</c:v>
                </c:pt>
                <c:pt idx="7743">
                  <c:v>40254</c:v>
                </c:pt>
                <c:pt idx="7744">
                  <c:v>40255</c:v>
                </c:pt>
                <c:pt idx="7745">
                  <c:v>40256</c:v>
                </c:pt>
                <c:pt idx="7746">
                  <c:v>40257</c:v>
                </c:pt>
                <c:pt idx="7747">
                  <c:v>40258</c:v>
                </c:pt>
                <c:pt idx="7748">
                  <c:v>40259</c:v>
                </c:pt>
                <c:pt idx="7749">
                  <c:v>40260</c:v>
                </c:pt>
                <c:pt idx="7750">
                  <c:v>40261</c:v>
                </c:pt>
                <c:pt idx="7751">
                  <c:v>40262</c:v>
                </c:pt>
                <c:pt idx="7752">
                  <c:v>40263</c:v>
                </c:pt>
                <c:pt idx="7753">
                  <c:v>40264</c:v>
                </c:pt>
                <c:pt idx="7754">
                  <c:v>40265</c:v>
                </c:pt>
                <c:pt idx="7755">
                  <c:v>40266</c:v>
                </c:pt>
                <c:pt idx="7756">
                  <c:v>40267</c:v>
                </c:pt>
                <c:pt idx="7757">
                  <c:v>40268</c:v>
                </c:pt>
                <c:pt idx="7758">
                  <c:v>40269</c:v>
                </c:pt>
                <c:pt idx="7759">
                  <c:v>40270</c:v>
                </c:pt>
                <c:pt idx="7760">
                  <c:v>40271</c:v>
                </c:pt>
                <c:pt idx="7761">
                  <c:v>40272</c:v>
                </c:pt>
                <c:pt idx="7762">
                  <c:v>40273</c:v>
                </c:pt>
                <c:pt idx="7763">
                  <c:v>40274</c:v>
                </c:pt>
                <c:pt idx="7764">
                  <c:v>40275</c:v>
                </c:pt>
                <c:pt idx="7765">
                  <c:v>40276</c:v>
                </c:pt>
                <c:pt idx="7766">
                  <c:v>40277</c:v>
                </c:pt>
                <c:pt idx="7767">
                  <c:v>40278</c:v>
                </c:pt>
                <c:pt idx="7768">
                  <c:v>40279</c:v>
                </c:pt>
                <c:pt idx="7769">
                  <c:v>40280</c:v>
                </c:pt>
                <c:pt idx="7770">
                  <c:v>40281</c:v>
                </c:pt>
                <c:pt idx="7771">
                  <c:v>40282</c:v>
                </c:pt>
                <c:pt idx="7772">
                  <c:v>40283</c:v>
                </c:pt>
                <c:pt idx="7773">
                  <c:v>40284</c:v>
                </c:pt>
                <c:pt idx="7774">
                  <c:v>40285</c:v>
                </c:pt>
                <c:pt idx="7775">
                  <c:v>40286</c:v>
                </c:pt>
                <c:pt idx="7776">
                  <c:v>40287</c:v>
                </c:pt>
                <c:pt idx="7777">
                  <c:v>40288</c:v>
                </c:pt>
                <c:pt idx="7778">
                  <c:v>40289</c:v>
                </c:pt>
                <c:pt idx="7779">
                  <c:v>40290</c:v>
                </c:pt>
                <c:pt idx="7780">
                  <c:v>40291</c:v>
                </c:pt>
                <c:pt idx="7781">
                  <c:v>40292</c:v>
                </c:pt>
                <c:pt idx="7782">
                  <c:v>40293</c:v>
                </c:pt>
                <c:pt idx="7783">
                  <c:v>40294</c:v>
                </c:pt>
                <c:pt idx="7784">
                  <c:v>40295</c:v>
                </c:pt>
                <c:pt idx="7785">
                  <c:v>40296</c:v>
                </c:pt>
                <c:pt idx="7786">
                  <c:v>40297</c:v>
                </c:pt>
                <c:pt idx="7787">
                  <c:v>40298</c:v>
                </c:pt>
                <c:pt idx="7788">
                  <c:v>40299</c:v>
                </c:pt>
                <c:pt idx="7789">
                  <c:v>40300</c:v>
                </c:pt>
                <c:pt idx="7790">
                  <c:v>40301</c:v>
                </c:pt>
                <c:pt idx="7791">
                  <c:v>40302</c:v>
                </c:pt>
                <c:pt idx="7792">
                  <c:v>40303</c:v>
                </c:pt>
                <c:pt idx="7793">
                  <c:v>40304</c:v>
                </c:pt>
                <c:pt idx="7794">
                  <c:v>40305</c:v>
                </c:pt>
                <c:pt idx="7795">
                  <c:v>40306</c:v>
                </c:pt>
                <c:pt idx="7796">
                  <c:v>40307</c:v>
                </c:pt>
                <c:pt idx="7797">
                  <c:v>40308</c:v>
                </c:pt>
                <c:pt idx="7798">
                  <c:v>40309</c:v>
                </c:pt>
                <c:pt idx="7799">
                  <c:v>40310</c:v>
                </c:pt>
                <c:pt idx="7800">
                  <c:v>40311</c:v>
                </c:pt>
                <c:pt idx="7801">
                  <c:v>40312</c:v>
                </c:pt>
                <c:pt idx="7802">
                  <c:v>40313</c:v>
                </c:pt>
                <c:pt idx="7803">
                  <c:v>40314</c:v>
                </c:pt>
                <c:pt idx="7804">
                  <c:v>40315</c:v>
                </c:pt>
                <c:pt idx="7805">
                  <c:v>40316</c:v>
                </c:pt>
                <c:pt idx="7806">
                  <c:v>40317</c:v>
                </c:pt>
                <c:pt idx="7807">
                  <c:v>40318</c:v>
                </c:pt>
                <c:pt idx="7808">
                  <c:v>40319</c:v>
                </c:pt>
                <c:pt idx="7809">
                  <c:v>40320</c:v>
                </c:pt>
                <c:pt idx="7810">
                  <c:v>40321</c:v>
                </c:pt>
                <c:pt idx="7811">
                  <c:v>40322</c:v>
                </c:pt>
                <c:pt idx="7812">
                  <c:v>40323</c:v>
                </c:pt>
                <c:pt idx="7813">
                  <c:v>40324</c:v>
                </c:pt>
                <c:pt idx="7814">
                  <c:v>40325</c:v>
                </c:pt>
                <c:pt idx="7815">
                  <c:v>40326</c:v>
                </c:pt>
                <c:pt idx="7816">
                  <c:v>40327</c:v>
                </c:pt>
                <c:pt idx="7817">
                  <c:v>40328</c:v>
                </c:pt>
                <c:pt idx="7818">
                  <c:v>40329</c:v>
                </c:pt>
                <c:pt idx="7819">
                  <c:v>40330</c:v>
                </c:pt>
                <c:pt idx="7820">
                  <c:v>40331</c:v>
                </c:pt>
                <c:pt idx="7821">
                  <c:v>40332</c:v>
                </c:pt>
                <c:pt idx="7822">
                  <c:v>40333</c:v>
                </c:pt>
                <c:pt idx="7823">
                  <c:v>40334</c:v>
                </c:pt>
                <c:pt idx="7824">
                  <c:v>40335</c:v>
                </c:pt>
                <c:pt idx="7825">
                  <c:v>40336</c:v>
                </c:pt>
                <c:pt idx="7826">
                  <c:v>40337</c:v>
                </c:pt>
                <c:pt idx="7827">
                  <c:v>40338</c:v>
                </c:pt>
                <c:pt idx="7828">
                  <c:v>40339</c:v>
                </c:pt>
                <c:pt idx="7829">
                  <c:v>40340</c:v>
                </c:pt>
                <c:pt idx="7830">
                  <c:v>40341</c:v>
                </c:pt>
                <c:pt idx="7831">
                  <c:v>40342</c:v>
                </c:pt>
                <c:pt idx="7832">
                  <c:v>40343</c:v>
                </c:pt>
                <c:pt idx="7833">
                  <c:v>40344</c:v>
                </c:pt>
                <c:pt idx="7834">
                  <c:v>40345</c:v>
                </c:pt>
                <c:pt idx="7835">
                  <c:v>40346</c:v>
                </c:pt>
                <c:pt idx="7836">
                  <c:v>40347</c:v>
                </c:pt>
                <c:pt idx="7837">
                  <c:v>40348</c:v>
                </c:pt>
                <c:pt idx="7838">
                  <c:v>40349</c:v>
                </c:pt>
                <c:pt idx="7839">
                  <c:v>40350</c:v>
                </c:pt>
                <c:pt idx="7840">
                  <c:v>40351</c:v>
                </c:pt>
                <c:pt idx="7841">
                  <c:v>40352</c:v>
                </c:pt>
                <c:pt idx="7842">
                  <c:v>40353</c:v>
                </c:pt>
                <c:pt idx="7843">
                  <c:v>40354</c:v>
                </c:pt>
                <c:pt idx="7844">
                  <c:v>40355</c:v>
                </c:pt>
                <c:pt idx="7845">
                  <c:v>40356</c:v>
                </c:pt>
                <c:pt idx="7846">
                  <c:v>40357</c:v>
                </c:pt>
                <c:pt idx="7847">
                  <c:v>40358</c:v>
                </c:pt>
                <c:pt idx="7848">
                  <c:v>40359</c:v>
                </c:pt>
                <c:pt idx="7849">
                  <c:v>40360</c:v>
                </c:pt>
                <c:pt idx="7850">
                  <c:v>40361</c:v>
                </c:pt>
                <c:pt idx="7851">
                  <c:v>40362</c:v>
                </c:pt>
                <c:pt idx="7852">
                  <c:v>40363</c:v>
                </c:pt>
                <c:pt idx="7853">
                  <c:v>40364</c:v>
                </c:pt>
                <c:pt idx="7854">
                  <c:v>40365</c:v>
                </c:pt>
                <c:pt idx="7855">
                  <c:v>40366</c:v>
                </c:pt>
                <c:pt idx="7856">
                  <c:v>40367</c:v>
                </c:pt>
                <c:pt idx="7857">
                  <c:v>40368</c:v>
                </c:pt>
                <c:pt idx="7858">
                  <c:v>40369</c:v>
                </c:pt>
                <c:pt idx="7859">
                  <c:v>40370</c:v>
                </c:pt>
                <c:pt idx="7860">
                  <c:v>40371</c:v>
                </c:pt>
                <c:pt idx="7861">
                  <c:v>40372</c:v>
                </c:pt>
                <c:pt idx="7862">
                  <c:v>40373</c:v>
                </c:pt>
                <c:pt idx="7863">
                  <c:v>40374</c:v>
                </c:pt>
                <c:pt idx="7864">
                  <c:v>40375</c:v>
                </c:pt>
                <c:pt idx="7865">
                  <c:v>40376</c:v>
                </c:pt>
                <c:pt idx="7866">
                  <c:v>40377</c:v>
                </c:pt>
                <c:pt idx="7867">
                  <c:v>40378</c:v>
                </c:pt>
                <c:pt idx="7868">
                  <c:v>40379</c:v>
                </c:pt>
                <c:pt idx="7869">
                  <c:v>40380</c:v>
                </c:pt>
                <c:pt idx="7870">
                  <c:v>40381</c:v>
                </c:pt>
                <c:pt idx="7871">
                  <c:v>40382</c:v>
                </c:pt>
                <c:pt idx="7872">
                  <c:v>40383</c:v>
                </c:pt>
                <c:pt idx="7873">
                  <c:v>40384</c:v>
                </c:pt>
                <c:pt idx="7874">
                  <c:v>40385</c:v>
                </c:pt>
                <c:pt idx="7875">
                  <c:v>40386</c:v>
                </c:pt>
                <c:pt idx="7876">
                  <c:v>40387</c:v>
                </c:pt>
                <c:pt idx="7877">
                  <c:v>40388</c:v>
                </c:pt>
                <c:pt idx="7878">
                  <c:v>40389</c:v>
                </c:pt>
                <c:pt idx="7879">
                  <c:v>40390</c:v>
                </c:pt>
                <c:pt idx="7880">
                  <c:v>40391</c:v>
                </c:pt>
                <c:pt idx="7881">
                  <c:v>40392</c:v>
                </c:pt>
                <c:pt idx="7882">
                  <c:v>40393</c:v>
                </c:pt>
                <c:pt idx="7883">
                  <c:v>40394</c:v>
                </c:pt>
                <c:pt idx="7884">
                  <c:v>40395</c:v>
                </c:pt>
                <c:pt idx="7885">
                  <c:v>40396</c:v>
                </c:pt>
                <c:pt idx="7886">
                  <c:v>40397</c:v>
                </c:pt>
                <c:pt idx="7887">
                  <c:v>40398</c:v>
                </c:pt>
                <c:pt idx="7888">
                  <c:v>40399</c:v>
                </c:pt>
                <c:pt idx="7889">
                  <c:v>40400</c:v>
                </c:pt>
                <c:pt idx="7890">
                  <c:v>40401</c:v>
                </c:pt>
                <c:pt idx="7891">
                  <c:v>40402</c:v>
                </c:pt>
                <c:pt idx="7892">
                  <c:v>40403</c:v>
                </c:pt>
                <c:pt idx="7893">
                  <c:v>40404</c:v>
                </c:pt>
                <c:pt idx="7894">
                  <c:v>40405</c:v>
                </c:pt>
                <c:pt idx="7895">
                  <c:v>40406</c:v>
                </c:pt>
                <c:pt idx="7896">
                  <c:v>40407</c:v>
                </c:pt>
                <c:pt idx="7897">
                  <c:v>40408</c:v>
                </c:pt>
                <c:pt idx="7898">
                  <c:v>40409</c:v>
                </c:pt>
                <c:pt idx="7899">
                  <c:v>40410</c:v>
                </c:pt>
                <c:pt idx="7900">
                  <c:v>40411</c:v>
                </c:pt>
                <c:pt idx="7901">
                  <c:v>40412</c:v>
                </c:pt>
                <c:pt idx="7902">
                  <c:v>40413</c:v>
                </c:pt>
                <c:pt idx="7903">
                  <c:v>40414</c:v>
                </c:pt>
                <c:pt idx="7904">
                  <c:v>40415</c:v>
                </c:pt>
                <c:pt idx="7905">
                  <c:v>40416</c:v>
                </c:pt>
                <c:pt idx="7906">
                  <c:v>40417</c:v>
                </c:pt>
                <c:pt idx="7907">
                  <c:v>40418</c:v>
                </c:pt>
                <c:pt idx="7908">
                  <c:v>40419</c:v>
                </c:pt>
                <c:pt idx="7909">
                  <c:v>40420</c:v>
                </c:pt>
                <c:pt idx="7910">
                  <c:v>40421</c:v>
                </c:pt>
                <c:pt idx="7911">
                  <c:v>40422</c:v>
                </c:pt>
                <c:pt idx="7912">
                  <c:v>40423</c:v>
                </c:pt>
                <c:pt idx="7913">
                  <c:v>40424</c:v>
                </c:pt>
                <c:pt idx="7914">
                  <c:v>40425</c:v>
                </c:pt>
                <c:pt idx="7915">
                  <c:v>40426</c:v>
                </c:pt>
                <c:pt idx="7916">
                  <c:v>40427</c:v>
                </c:pt>
                <c:pt idx="7917">
                  <c:v>40428</c:v>
                </c:pt>
                <c:pt idx="7918">
                  <c:v>40429</c:v>
                </c:pt>
                <c:pt idx="7919">
                  <c:v>40430</c:v>
                </c:pt>
                <c:pt idx="7920">
                  <c:v>40431</c:v>
                </c:pt>
                <c:pt idx="7921">
                  <c:v>40432</c:v>
                </c:pt>
                <c:pt idx="7922">
                  <c:v>40433</c:v>
                </c:pt>
                <c:pt idx="7923">
                  <c:v>40434</c:v>
                </c:pt>
                <c:pt idx="7924">
                  <c:v>40435</c:v>
                </c:pt>
                <c:pt idx="7925">
                  <c:v>40436</c:v>
                </c:pt>
                <c:pt idx="7926">
                  <c:v>40437</c:v>
                </c:pt>
                <c:pt idx="7927">
                  <c:v>40438</c:v>
                </c:pt>
                <c:pt idx="7928">
                  <c:v>40439</c:v>
                </c:pt>
                <c:pt idx="7929">
                  <c:v>40440</c:v>
                </c:pt>
                <c:pt idx="7930">
                  <c:v>40441</c:v>
                </c:pt>
                <c:pt idx="7931">
                  <c:v>40442</c:v>
                </c:pt>
                <c:pt idx="7932">
                  <c:v>40443</c:v>
                </c:pt>
                <c:pt idx="7933">
                  <c:v>40444</c:v>
                </c:pt>
                <c:pt idx="7934">
                  <c:v>40445</c:v>
                </c:pt>
                <c:pt idx="7935">
                  <c:v>40446</c:v>
                </c:pt>
                <c:pt idx="7936">
                  <c:v>40447</c:v>
                </c:pt>
                <c:pt idx="7937">
                  <c:v>40448</c:v>
                </c:pt>
                <c:pt idx="7938">
                  <c:v>40449</c:v>
                </c:pt>
                <c:pt idx="7939">
                  <c:v>40450</c:v>
                </c:pt>
                <c:pt idx="7940">
                  <c:v>40451</c:v>
                </c:pt>
                <c:pt idx="7941">
                  <c:v>40452</c:v>
                </c:pt>
                <c:pt idx="7942">
                  <c:v>40453</c:v>
                </c:pt>
                <c:pt idx="7943">
                  <c:v>40454</c:v>
                </c:pt>
                <c:pt idx="7944">
                  <c:v>40455</c:v>
                </c:pt>
                <c:pt idx="7945">
                  <c:v>40456</c:v>
                </c:pt>
                <c:pt idx="7946">
                  <c:v>40457</c:v>
                </c:pt>
                <c:pt idx="7947">
                  <c:v>40458</c:v>
                </c:pt>
                <c:pt idx="7948">
                  <c:v>40459</c:v>
                </c:pt>
                <c:pt idx="7949">
                  <c:v>40460</c:v>
                </c:pt>
                <c:pt idx="7950">
                  <c:v>40461</c:v>
                </c:pt>
                <c:pt idx="7951">
                  <c:v>40462</c:v>
                </c:pt>
                <c:pt idx="7952">
                  <c:v>40463</c:v>
                </c:pt>
                <c:pt idx="7953">
                  <c:v>40464</c:v>
                </c:pt>
                <c:pt idx="7954">
                  <c:v>40465</c:v>
                </c:pt>
                <c:pt idx="7955">
                  <c:v>40466</c:v>
                </c:pt>
                <c:pt idx="7956">
                  <c:v>40467</c:v>
                </c:pt>
                <c:pt idx="7957">
                  <c:v>40468</c:v>
                </c:pt>
                <c:pt idx="7958">
                  <c:v>40469</c:v>
                </c:pt>
                <c:pt idx="7959">
                  <c:v>40470</c:v>
                </c:pt>
                <c:pt idx="7960">
                  <c:v>40471</c:v>
                </c:pt>
                <c:pt idx="7961">
                  <c:v>40472</c:v>
                </c:pt>
                <c:pt idx="7962">
                  <c:v>40473</c:v>
                </c:pt>
                <c:pt idx="7963">
                  <c:v>40474</c:v>
                </c:pt>
                <c:pt idx="7964">
                  <c:v>40475</c:v>
                </c:pt>
                <c:pt idx="7965">
                  <c:v>40476</c:v>
                </c:pt>
                <c:pt idx="7966">
                  <c:v>40477</c:v>
                </c:pt>
                <c:pt idx="7967">
                  <c:v>40478</c:v>
                </c:pt>
                <c:pt idx="7968">
                  <c:v>40479</c:v>
                </c:pt>
                <c:pt idx="7969">
                  <c:v>40480</c:v>
                </c:pt>
                <c:pt idx="7970">
                  <c:v>40481</c:v>
                </c:pt>
                <c:pt idx="7971">
                  <c:v>40482</c:v>
                </c:pt>
                <c:pt idx="7972">
                  <c:v>40483</c:v>
                </c:pt>
                <c:pt idx="7973">
                  <c:v>40484</c:v>
                </c:pt>
                <c:pt idx="7974">
                  <c:v>40485</c:v>
                </c:pt>
                <c:pt idx="7975">
                  <c:v>40486</c:v>
                </c:pt>
                <c:pt idx="7976">
                  <c:v>40487</c:v>
                </c:pt>
                <c:pt idx="7977">
                  <c:v>40488</c:v>
                </c:pt>
                <c:pt idx="7978">
                  <c:v>40489</c:v>
                </c:pt>
                <c:pt idx="7979">
                  <c:v>40490</c:v>
                </c:pt>
                <c:pt idx="7980">
                  <c:v>40491</c:v>
                </c:pt>
                <c:pt idx="7981">
                  <c:v>40492</c:v>
                </c:pt>
                <c:pt idx="7982">
                  <c:v>40493</c:v>
                </c:pt>
                <c:pt idx="7983">
                  <c:v>40494</c:v>
                </c:pt>
                <c:pt idx="7984">
                  <c:v>40495</c:v>
                </c:pt>
                <c:pt idx="7985">
                  <c:v>40496</c:v>
                </c:pt>
                <c:pt idx="7986">
                  <c:v>40497</c:v>
                </c:pt>
                <c:pt idx="7987">
                  <c:v>40498</c:v>
                </c:pt>
                <c:pt idx="7988">
                  <c:v>40499</c:v>
                </c:pt>
                <c:pt idx="7989">
                  <c:v>40500</c:v>
                </c:pt>
                <c:pt idx="7990">
                  <c:v>40501</c:v>
                </c:pt>
                <c:pt idx="7991">
                  <c:v>40502</c:v>
                </c:pt>
                <c:pt idx="7992">
                  <c:v>40503</c:v>
                </c:pt>
                <c:pt idx="7993">
                  <c:v>40504</c:v>
                </c:pt>
                <c:pt idx="7994">
                  <c:v>40505</c:v>
                </c:pt>
                <c:pt idx="7995">
                  <c:v>40506</c:v>
                </c:pt>
                <c:pt idx="7996">
                  <c:v>40507</c:v>
                </c:pt>
                <c:pt idx="7997">
                  <c:v>40508</c:v>
                </c:pt>
                <c:pt idx="7998">
                  <c:v>40509</c:v>
                </c:pt>
                <c:pt idx="7999">
                  <c:v>40510</c:v>
                </c:pt>
                <c:pt idx="8000">
                  <c:v>40511</c:v>
                </c:pt>
                <c:pt idx="8001">
                  <c:v>40512</c:v>
                </c:pt>
                <c:pt idx="8002">
                  <c:v>40513</c:v>
                </c:pt>
                <c:pt idx="8003">
                  <c:v>40514</c:v>
                </c:pt>
                <c:pt idx="8004">
                  <c:v>40515</c:v>
                </c:pt>
                <c:pt idx="8005">
                  <c:v>40516</c:v>
                </c:pt>
                <c:pt idx="8006">
                  <c:v>40517</c:v>
                </c:pt>
                <c:pt idx="8007">
                  <c:v>40518</c:v>
                </c:pt>
                <c:pt idx="8008">
                  <c:v>40519</c:v>
                </c:pt>
                <c:pt idx="8009">
                  <c:v>40520</c:v>
                </c:pt>
                <c:pt idx="8010">
                  <c:v>40521</c:v>
                </c:pt>
                <c:pt idx="8011">
                  <c:v>40522</c:v>
                </c:pt>
                <c:pt idx="8012">
                  <c:v>40523</c:v>
                </c:pt>
                <c:pt idx="8013">
                  <c:v>40524</c:v>
                </c:pt>
                <c:pt idx="8014">
                  <c:v>40525</c:v>
                </c:pt>
                <c:pt idx="8015">
                  <c:v>40526</c:v>
                </c:pt>
                <c:pt idx="8016">
                  <c:v>40527</c:v>
                </c:pt>
                <c:pt idx="8017">
                  <c:v>40528</c:v>
                </c:pt>
                <c:pt idx="8018">
                  <c:v>40529</c:v>
                </c:pt>
                <c:pt idx="8019">
                  <c:v>40530</c:v>
                </c:pt>
                <c:pt idx="8020">
                  <c:v>40531</c:v>
                </c:pt>
                <c:pt idx="8021">
                  <c:v>40532</c:v>
                </c:pt>
                <c:pt idx="8022">
                  <c:v>40533</c:v>
                </c:pt>
                <c:pt idx="8023">
                  <c:v>40534</c:v>
                </c:pt>
                <c:pt idx="8024">
                  <c:v>40535</c:v>
                </c:pt>
                <c:pt idx="8025">
                  <c:v>40536</c:v>
                </c:pt>
                <c:pt idx="8026">
                  <c:v>40537</c:v>
                </c:pt>
                <c:pt idx="8027">
                  <c:v>40538</c:v>
                </c:pt>
                <c:pt idx="8028">
                  <c:v>40539</c:v>
                </c:pt>
                <c:pt idx="8029">
                  <c:v>40540</c:v>
                </c:pt>
                <c:pt idx="8030">
                  <c:v>40541</c:v>
                </c:pt>
                <c:pt idx="8031">
                  <c:v>40542</c:v>
                </c:pt>
                <c:pt idx="8032">
                  <c:v>40543</c:v>
                </c:pt>
                <c:pt idx="8033">
                  <c:v>40544</c:v>
                </c:pt>
                <c:pt idx="8034">
                  <c:v>40545</c:v>
                </c:pt>
                <c:pt idx="8035">
                  <c:v>40546</c:v>
                </c:pt>
                <c:pt idx="8036">
                  <c:v>40547</c:v>
                </c:pt>
                <c:pt idx="8037">
                  <c:v>40548</c:v>
                </c:pt>
                <c:pt idx="8038">
                  <c:v>40549</c:v>
                </c:pt>
                <c:pt idx="8039">
                  <c:v>40550</c:v>
                </c:pt>
                <c:pt idx="8040">
                  <c:v>40551</c:v>
                </c:pt>
                <c:pt idx="8041">
                  <c:v>40552</c:v>
                </c:pt>
                <c:pt idx="8042">
                  <c:v>40553</c:v>
                </c:pt>
                <c:pt idx="8043">
                  <c:v>40554</c:v>
                </c:pt>
                <c:pt idx="8044">
                  <c:v>40555</c:v>
                </c:pt>
                <c:pt idx="8045">
                  <c:v>40556</c:v>
                </c:pt>
                <c:pt idx="8046">
                  <c:v>40557</c:v>
                </c:pt>
                <c:pt idx="8047">
                  <c:v>40558</c:v>
                </c:pt>
                <c:pt idx="8048">
                  <c:v>40559</c:v>
                </c:pt>
                <c:pt idx="8049">
                  <c:v>40560</c:v>
                </c:pt>
                <c:pt idx="8050">
                  <c:v>40561</c:v>
                </c:pt>
                <c:pt idx="8051">
                  <c:v>40562</c:v>
                </c:pt>
                <c:pt idx="8052">
                  <c:v>40563</c:v>
                </c:pt>
                <c:pt idx="8053">
                  <c:v>40564</c:v>
                </c:pt>
                <c:pt idx="8054">
                  <c:v>40565</c:v>
                </c:pt>
                <c:pt idx="8055">
                  <c:v>40566</c:v>
                </c:pt>
                <c:pt idx="8056">
                  <c:v>40567</c:v>
                </c:pt>
                <c:pt idx="8057">
                  <c:v>40568</c:v>
                </c:pt>
                <c:pt idx="8058">
                  <c:v>40569</c:v>
                </c:pt>
                <c:pt idx="8059">
                  <c:v>40570</c:v>
                </c:pt>
                <c:pt idx="8060">
                  <c:v>40571</c:v>
                </c:pt>
                <c:pt idx="8061">
                  <c:v>40572</c:v>
                </c:pt>
                <c:pt idx="8062">
                  <c:v>40573</c:v>
                </c:pt>
                <c:pt idx="8063">
                  <c:v>40574</c:v>
                </c:pt>
                <c:pt idx="8064">
                  <c:v>40575</c:v>
                </c:pt>
                <c:pt idx="8065">
                  <c:v>40576</c:v>
                </c:pt>
                <c:pt idx="8066">
                  <c:v>40577</c:v>
                </c:pt>
                <c:pt idx="8067">
                  <c:v>40578</c:v>
                </c:pt>
                <c:pt idx="8068">
                  <c:v>40579</c:v>
                </c:pt>
                <c:pt idx="8069">
                  <c:v>40580</c:v>
                </c:pt>
                <c:pt idx="8070">
                  <c:v>40581</c:v>
                </c:pt>
                <c:pt idx="8071">
                  <c:v>40582</c:v>
                </c:pt>
                <c:pt idx="8072">
                  <c:v>40583</c:v>
                </c:pt>
                <c:pt idx="8073">
                  <c:v>40584</c:v>
                </c:pt>
                <c:pt idx="8074">
                  <c:v>40585</c:v>
                </c:pt>
                <c:pt idx="8075">
                  <c:v>40586</c:v>
                </c:pt>
                <c:pt idx="8076">
                  <c:v>40587</c:v>
                </c:pt>
                <c:pt idx="8077">
                  <c:v>40588</c:v>
                </c:pt>
                <c:pt idx="8078">
                  <c:v>40589</c:v>
                </c:pt>
                <c:pt idx="8079">
                  <c:v>40590</c:v>
                </c:pt>
                <c:pt idx="8080">
                  <c:v>40591</c:v>
                </c:pt>
                <c:pt idx="8081">
                  <c:v>40592</c:v>
                </c:pt>
                <c:pt idx="8082">
                  <c:v>40593</c:v>
                </c:pt>
                <c:pt idx="8083">
                  <c:v>40594</c:v>
                </c:pt>
                <c:pt idx="8084">
                  <c:v>40595</c:v>
                </c:pt>
                <c:pt idx="8085">
                  <c:v>40596</c:v>
                </c:pt>
                <c:pt idx="8086">
                  <c:v>40597</c:v>
                </c:pt>
                <c:pt idx="8087">
                  <c:v>40598</c:v>
                </c:pt>
                <c:pt idx="8088">
                  <c:v>40599</c:v>
                </c:pt>
                <c:pt idx="8089">
                  <c:v>40600</c:v>
                </c:pt>
                <c:pt idx="8090">
                  <c:v>40601</c:v>
                </c:pt>
                <c:pt idx="8091">
                  <c:v>40602</c:v>
                </c:pt>
                <c:pt idx="8092">
                  <c:v>40603</c:v>
                </c:pt>
                <c:pt idx="8093">
                  <c:v>40604</c:v>
                </c:pt>
                <c:pt idx="8094">
                  <c:v>40605</c:v>
                </c:pt>
                <c:pt idx="8095">
                  <c:v>40606</c:v>
                </c:pt>
                <c:pt idx="8096">
                  <c:v>40607</c:v>
                </c:pt>
                <c:pt idx="8097">
                  <c:v>40608</c:v>
                </c:pt>
                <c:pt idx="8098">
                  <c:v>40609</c:v>
                </c:pt>
                <c:pt idx="8099">
                  <c:v>40610</c:v>
                </c:pt>
                <c:pt idx="8100">
                  <c:v>40611</c:v>
                </c:pt>
                <c:pt idx="8101">
                  <c:v>40612</c:v>
                </c:pt>
                <c:pt idx="8102">
                  <c:v>40613</c:v>
                </c:pt>
                <c:pt idx="8103">
                  <c:v>40614</c:v>
                </c:pt>
                <c:pt idx="8104">
                  <c:v>40615</c:v>
                </c:pt>
                <c:pt idx="8105">
                  <c:v>40616</c:v>
                </c:pt>
                <c:pt idx="8106">
                  <c:v>40617</c:v>
                </c:pt>
                <c:pt idx="8107">
                  <c:v>40618</c:v>
                </c:pt>
                <c:pt idx="8108">
                  <c:v>40619</c:v>
                </c:pt>
                <c:pt idx="8109">
                  <c:v>40620</c:v>
                </c:pt>
                <c:pt idx="8110">
                  <c:v>40621</c:v>
                </c:pt>
                <c:pt idx="8111">
                  <c:v>40622</c:v>
                </c:pt>
                <c:pt idx="8112">
                  <c:v>40623</c:v>
                </c:pt>
                <c:pt idx="8113">
                  <c:v>40624</c:v>
                </c:pt>
                <c:pt idx="8114">
                  <c:v>40625</c:v>
                </c:pt>
                <c:pt idx="8115">
                  <c:v>40626</c:v>
                </c:pt>
                <c:pt idx="8116">
                  <c:v>40627</c:v>
                </c:pt>
                <c:pt idx="8117">
                  <c:v>40628</c:v>
                </c:pt>
                <c:pt idx="8118">
                  <c:v>40629</c:v>
                </c:pt>
                <c:pt idx="8119">
                  <c:v>40630</c:v>
                </c:pt>
                <c:pt idx="8120">
                  <c:v>40631</c:v>
                </c:pt>
                <c:pt idx="8121">
                  <c:v>40632</c:v>
                </c:pt>
                <c:pt idx="8122">
                  <c:v>40633</c:v>
                </c:pt>
                <c:pt idx="8123">
                  <c:v>40634</c:v>
                </c:pt>
                <c:pt idx="8124">
                  <c:v>40635</c:v>
                </c:pt>
                <c:pt idx="8125">
                  <c:v>40636</c:v>
                </c:pt>
                <c:pt idx="8126">
                  <c:v>40637</c:v>
                </c:pt>
                <c:pt idx="8127">
                  <c:v>40638</c:v>
                </c:pt>
                <c:pt idx="8128">
                  <c:v>40639</c:v>
                </c:pt>
                <c:pt idx="8129">
                  <c:v>40640</c:v>
                </c:pt>
                <c:pt idx="8130">
                  <c:v>40641</c:v>
                </c:pt>
                <c:pt idx="8131">
                  <c:v>40642</c:v>
                </c:pt>
                <c:pt idx="8132">
                  <c:v>40643</c:v>
                </c:pt>
                <c:pt idx="8133">
                  <c:v>40644</c:v>
                </c:pt>
                <c:pt idx="8134">
                  <c:v>40645</c:v>
                </c:pt>
                <c:pt idx="8135">
                  <c:v>40646</c:v>
                </c:pt>
                <c:pt idx="8136">
                  <c:v>40647</c:v>
                </c:pt>
                <c:pt idx="8137">
                  <c:v>40648</c:v>
                </c:pt>
                <c:pt idx="8138">
                  <c:v>40649</c:v>
                </c:pt>
                <c:pt idx="8139">
                  <c:v>40650</c:v>
                </c:pt>
                <c:pt idx="8140">
                  <c:v>40651</c:v>
                </c:pt>
                <c:pt idx="8141">
                  <c:v>40652</c:v>
                </c:pt>
                <c:pt idx="8142">
                  <c:v>40653</c:v>
                </c:pt>
                <c:pt idx="8143">
                  <c:v>40654</c:v>
                </c:pt>
                <c:pt idx="8144">
                  <c:v>40655</c:v>
                </c:pt>
                <c:pt idx="8145">
                  <c:v>40656</c:v>
                </c:pt>
                <c:pt idx="8146">
                  <c:v>40657</c:v>
                </c:pt>
                <c:pt idx="8147">
                  <c:v>40658</c:v>
                </c:pt>
                <c:pt idx="8148">
                  <c:v>40659</c:v>
                </c:pt>
                <c:pt idx="8149">
                  <c:v>40660</c:v>
                </c:pt>
                <c:pt idx="8150">
                  <c:v>40661</c:v>
                </c:pt>
                <c:pt idx="8151">
                  <c:v>40662</c:v>
                </c:pt>
                <c:pt idx="8152">
                  <c:v>40663</c:v>
                </c:pt>
                <c:pt idx="8153">
                  <c:v>40664</c:v>
                </c:pt>
                <c:pt idx="8154">
                  <c:v>40665</c:v>
                </c:pt>
                <c:pt idx="8155">
                  <c:v>40666</c:v>
                </c:pt>
                <c:pt idx="8156">
                  <c:v>40667</c:v>
                </c:pt>
                <c:pt idx="8157">
                  <c:v>40668</c:v>
                </c:pt>
                <c:pt idx="8158">
                  <c:v>40669</c:v>
                </c:pt>
                <c:pt idx="8159">
                  <c:v>40670</c:v>
                </c:pt>
                <c:pt idx="8160">
                  <c:v>40671</c:v>
                </c:pt>
                <c:pt idx="8161">
                  <c:v>40672</c:v>
                </c:pt>
                <c:pt idx="8162">
                  <c:v>40673</c:v>
                </c:pt>
                <c:pt idx="8163">
                  <c:v>40674</c:v>
                </c:pt>
                <c:pt idx="8164">
                  <c:v>40675</c:v>
                </c:pt>
                <c:pt idx="8165">
                  <c:v>40676</c:v>
                </c:pt>
                <c:pt idx="8166">
                  <c:v>40677</c:v>
                </c:pt>
                <c:pt idx="8167">
                  <c:v>40678</c:v>
                </c:pt>
                <c:pt idx="8168">
                  <c:v>40679</c:v>
                </c:pt>
                <c:pt idx="8169">
                  <c:v>40680</c:v>
                </c:pt>
                <c:pt idx="8170">
                  <c:v>40681</c:v>
                </c:pt>
                <c:pt idx="8171">
                  <c:v>40682</c:v>
                </c:pt>
                <c:pt idx="8172">
                  <c:v>40683</c:v>
                </c:pt>
                <c:pt idx="8173">
                  <c:v>40684</c:v>
                </c:pt>
                <c:pt idx="8174">
                  <c:v>40685</c:v>
                </c:pt>
                <c:pt idx="8175">
                  <c:v>40686</c:v>
                </c:pt>
                <c:pt idx="8176">
                  <c:v>40687</c:v>
                </c:pt>
                <c:pt idx="8177">
                  <c:v>40688</c:v>
                </c:pt>
                <c:pt idx="8178">
                  <c:v>40689</c:v>
                </c:pt>
                <c:pt idx="8179">
                  <c:v>40690</c:v>
                </c:pt>
                <c:pt idx="8180">
                  <c:v>40691</c:v>
                </c:pt>
                <c:pt idx="8181">
                  <c:v>40692</c:v>
                </c:pt>
                <c:pt idx="8182">
                  <c:v>40693</c:v>
                </c:pt>
                <c:pt idx="8183">
                  <c:v>40694</c:v>
                </c:pt>
                <c:pt idx="8184">
                  <c:v>40695</c:v>
                </c:pt>
                <c:pt idx="8185">
                  <c:v>40696</c:v>
                </c:pt>
                <c:pt idx="8186">
                  <c:v>40697</c:v>
                </c:pt>
                <c:pt idx="8187">
                  <c:v>40698</c:v>
                </c:pt>
                <c:pt idx="8188">
                  <c:v>40699</c:v>
                </c:pt>
                <c:pt idx="8189">
                  <c:v>40700</c:v>
                </c:pt>
                <c:pt idx="8190">
                  <c:v>40701</c:v>
                </c:pt>
                <c:pt idx="8191">
                  <c:v>40702</c:v>
                </c:pt>
                <c:pt idx="8192">
                  <c:v>40703</c:v>
                </c:pt>
                <c:pt idx="8193">
                  <c:v>40704</c:v>
                </c:pt>
                <c:pt idx="8194">
                  <c:v>40705</c:v>
                </c:pt>
                <c:pt idx="8195">
                  <c:v>40706</c:v>
                </c:pt>
                <c:pt idx="8196">
                  <c:v>40707</c:v>
                </c:pt>
                <c:pt idx="8197">
                  <c:v>40708</c:v>
                </c:pt>
                <c:pt idx="8198">
                  <c:v>40709</c:v>
                </c:pt>
                <c:pt idx="8199">
                  <c:v>40710</c:v>
                </c:pt>
                <c:pt idx="8200">
                  <c:v>40711</c:v>
                </c:pt>
                <c:pt idx="8201">
                  <c:v>40712</c:v>
                </c:pt>
                <c:pt idx="8202">
                  <c:v>40713</c:v>
                </c:pt>
                <c:pt idx="8203">
                  <c:v>40714</c:v>
                </c:pt>
                <c:pt idx="8204">
                  <c:v>40715</c:v>
                </c:pt>
                <c:pt idx="8205">
                  <c:v>40716</c:v>
                </c:pt>
                <c:pt idx="8206">
                  <c:v>40717</c:v>
                </c:pt>
                <c:pt idx="8207">
                  <c:v>40718</c:v>
                </c:pt>
                <c:pt idx="8208">
                  <c:v>40719</c:v>
                </c:pt>
                <c:pt idx="8209">
                  <c:v>40720</c:v>
                </c:pt>
                <c:pt idx="8210">
                  <c:v>40721</c:v>
                </c:pt>
                <c:pt idx="8211">
                  <c:v>40722</c:v>
                </c:pt>
                <c:pt idx="8212">
                  <c:v>40723</c:v>
                </c:pt>
                <c:pt idx="8213">
                  <c:v>40724</c:v>
                </c:pt>
                <c:pt idx="8214">
                  <c:v>40725</c:v>
                </c:pt>
                <c:pt idx="8215">
                  <c:v>40726</c:v>
                </c:pt>
                <c:pt idx="8216">
                  <c:v>40727</c:v>
                </c:pt>
                <c:pt idx="8217">
                  <c:v>40728</c:v>
                </c:pt>
                <c:pt idx="8218">
                  <c:v>40729</c:v>
                </c:pt>
                <c:pt idx="8219">
                  <c:v>40730</c:v>
                </c:pt>
                <c:pt idx="8220">
                  <c:v>40731</c:v>
                </c:pt>
                <c:pt idx="8221">
                  <c:v>40732</c:v>
                </c:pt>
                <c:pt idx="8222">
                  <c:v>40733</c:v>
                </c:pt>
                <c:pt idx="8223">
                  <c:v>40734</c:v>
                </c:pt>
                <c:pt idx="8224">
                  <c:v>40735</c:v>
                </c:pt>
                <c:pt idx="8225">
                  <c:v>40736</c:v>
                </c:pt>
                <c:pt idx="8226">
                  <c:v>40737</c:v>
                </c:pt>
                <c:pt idx="8227">
                  <c:v>40738</c:v>
                </c:pt>
                <c:pt idx="8228">
                  <c:v>40739</c:v>
                </c:pt>
                <c:pt idx="8229">
                  <c:v>40740</c:v>
                </c:pt>
                <c:pt idx="8230">
                  <c:v>40741</c:v>
                </c:pt>
                <c:pt idx="8231">
                  <c:v>40742</c:v>
                </c:pt>
                <c:pt idx="8232">
                  <c:v>40743</c:v>
                </c:pt>
                <c:pt idx="8233">
                  <c:v>40744</c:v>
                </c:pt>
                <c:pt idx="8234">
                  <c:v>40745</c:v>
                </c:pt>
                <c:pt idx="8235">
                  <c:v>40746</c:v>
                </c:pt>
                <c:pt idx="8236">
                  <c:v>40747</c:v>
                </c:pt>
                <c:pt idx="8237">
                  <c:v>40748</c:v>
                </c:pt>
                <c:pt idx="8238">
                  <c:v>40749</c:v>
                </c:pt>
                <c:pt idx="8239">
                  <c:v>40750</c:v>
                </c:pt>
                <c:pt idx="8240">
                  <c:v>40751</c:v>
                </c:pt>
                <c:pt idx="8241">
                  <c:v>40752</c:v>
                </c:pt>
                <c:pt idx="8242">
                  <c:v>40753</c:v>
                </c:pt>
                <c:pt idx="8243">
                  <c:v>40754</c:v>
                </c:pt>
                <c:pt idx="8244">
                  <c:v>40755</c:v>
                </c:pt>
                <c:pt idx="8245">
                  <c:v>40756</c:v>
                </c:pt>
                <c:pt idx="8246">
                  <c:v>40757</c:v>
                </c:pt>
                <c:pt idx="8247">
                  <c:v>40758</c:v>
                </c:pt>
                <c:pt idx="8248">
                  <c:v>40759</c:v>
                </c:pt>
                <c:pt idx="8249">
                  <c:v>40760</c:v>
                </c:pt>
                <c:pt idx="8250">
                  <c:v>40761</c:v>
                </c:pt>
                <c:pt idx="8251">
                  <c:v>40762</c:v>
                </c:pt>
                <c:pt idx="8252">
                  <c:v>40763</c:v>
                </c:pt>
                <c:pt idx="8253">
                  <c:v>40764</c:v>
                </c:pt>
                <c:pt idx="8254">
                  <c:v>40765</c:v>
                </c:pt>
                <c:pt idx="8255">
                  <c:v>40766</c:v>
                </c:pt>
                <c:pt idx="8256">
                  <c:v>40767</c:v>
                </c:pt>
                <c:pt idx="8257">
                  <c:v>40768</c:v>
                </c:pt>
                <c:pt idx="8258">
                  <c:v>40769</c:v>
                </c:pt>
                <c:pt idx="8259">
                  <c:v>40770</c:v>
                </c:pt>
                <c:pt idx="8260">
                  <c:v>40771</c:v>
                </c:pt>
                <c:pt idx="8261">
                  <c:v>40772</c:v>
                </c:pt>
                <c:pt idx="8262">
                  <c:v>40773</c:v>
                </c:pt>
                <c:pt idx="8263">
                  <c:v>40774</c:v>
                </c:pt>
                <c:pt idx="8264">
                  <c:v>40775</c:v>
                </c:pt>
                <c:pt idx="8265">
                  <c:v>40776</c:v>
                </c:pt>
                <c:pt idx="8266">
                  <c:v>40777</c:v>
                </c:pt>
                <c:pt idx="8267">
                  <c:v>40778</c:v>
                </c:pt>
                <c:pt idx="8268">
                  <c:v>40779</c:v>
                </c:pt>
                <c:pt idx="8269">
                  <c:v>40780</c:v>
                </c:pt>
                <c:pt idx="8270">
                  <c:v>40781</c:v>
                </c:pt>
                <c:pt idx="8271">
                  <c:v>40782</c:v>
                </c:pt>
                <c:pt idx="8272">
                  <c:v>40783</c:v>
                </c:pt>
                <c:pt idx="8273">
                  <c:v>40784</c:v>
                </c:pt>
                <c:pt idx="8274">
                  <c:v>40785</c:v>
                </c:pt>
                <c:pt idx="8275">
                  <c:v>40786</c:v>
                </c:pt>
                <c:pt idx="8276">
                  <c:v>40787</c:v>
                </c:pt>
                <c:pt idx="8277">
                  <c:v>40788</c:v>
                </c:pt>
                <c:pt idx="8278">
                  <c:v>40789</c:v>
                </c:pt>
                <c:pt idx="8279">
                  <c:v>40790</c:v>
                </c:pt>
                <c:pt idx="8280">
                  <c:v>40791</c:v>
                </c:pt>
                <c:pt idx="8281">
                  <c:v>40792</c:v>
                </c:pt>
                <c:pt idx="8282">
                  <c:v>40793</c:v>
                </c:pt>
                <c:pt idx="8283">
                  <c:v>40794</c:v>
                </c:pt>
                <c:pt idx="8284">
                  <c:v>40795</c:v>
                </c:pt>
                <c:pt idx="8285">
                  <c:v>40796</c:v>
                </c:pt>
                <c:pt idx="8286">
                  <c:v>40797</c:v>
                </c:pt>
                <c:pt idx="8287">
                  <c:v>40798</c:v>
                </c:pt>
                <c:pt idx="8288">
                  <c:v>40799</c:v>
                </c:pt>
                <c:pt idx="8289">
                  <c:v>40800</c:v>
                </c:pt>
                <c:pt idx="8290">
                  <c:v>40801</c:v>
                </c:pt>
                <c:pt idx="8291">
                  <c:v>40802</c:v>
                </c:pt>
                <c:pt idx="8292">
                  <c:v>40803</c:v>
                </c:pt>
                <c:pt idx="8293">
                  <c:v>40804</c:v>
                </c:pt>
                <c:pt idx="8294">
                  <c:v>40805</c:v>
                </c:pt>
                <c:pt idx="8295">
                  <c:v>40806</c:v>
                </c:pt>
                <c:pt idx="8296">
                  <c:v>40807</c:v>
                </c:pt>
                <c:pt idx="8297">
                  <c:v>40808</c:v>
                </c:pt>
                <c:pt idx="8298">
                  <c:v>40809</c:v>
                </c:pt>
                <c:pt idx="8299">
                  <c:v>40810</c:v>
                </c:pt>
                <c:pt idx="8300">
                  <c:v>40811</c:v>
                </c:pt>
                <c:pt idx="8301">
                  <c:v>40812</c:v>
                </c:pt>
                <c:pt idx="8302">
                  <c:v>40813</c:v>
                </c:pt>
                <c:pt idx="8303">
                  <c:v>40814</c:v>
                </c:pt>
                <c:pt idx="8304">
                  <c:v>40815</c:v>
                </c:pt>
                <c:pt idx="8305">
                  <c:v>40816</c:v>
                </c:pt>
                <c:pt idx="8306">
                  <c:v>40817</c:v>
                </c:pt>
                <c:pt idx="8307">
                  <c:v>40818</c:v>
                </c:pt>
                <c:pt idx="8308">
                  <c:v>40819</c:v>
                </c:pt>
                <c:pt idx="8309">
                  <c:v>40820</c:v>
                </c:pt>
                <c:pt idx="8310">
                  <c:v>40821</c:v>
                </c:pt>
                <c:pt idx="8311">
                  <c:v>40822</c:v>
                </c:pt>
                <c:pt idx="8312">
                  <c:v>40823</c:v>
                </c:pt>
                <c:pt idx="8313">
                  <c:v>40824</c:v>
                </c:pt>
                <c:pt idx="8314">
                  <c:v>40825</c:v>
                </c:pt>
                <c:pt idx="8315">
                  <c:v>40826</c:v>
                </c:pt>
                <c:pt idx="8316">
                  <c:v>40827</c:v>
                </c:pt>
                <c:pt idx="8317">
                  <c:v>40828</c:v>
                </c:pt>
                <c:pt idx="8318">
                  <c:v>40829</c:v>
                </c:pt>
                <c:pt idx="8319">
                  <c:v>40830</c:v>
                </c:pt>
                <c:pt idx="8320">
                  <c:v>40831</c:v>
                </c:pt>
                <c:pt idx="8321">
                  <c:v>40832</c:v>
                </c:pt>
                <c:pt idx="8322">
                  <c:v>40833</c:v>
                </c:pt>
                <c:pt idx="8323">
                  <c:v>40834</c:v>
                </c:pt>
                <c:pt idx="8324">
                  <c:v>40835</c:v>
                </c:pt>
                <c:pt idx="8325">
                  <c:v>40836</c:v>
                </c:pt>
                <c:pt idx="8326">
                  <c:v>40837</c:v>
                </c:pt>
                <c:pt idx="8327">
                  <c:v>40838</c:v>
                </c:pt>
                <c:pt idx="8328">
                  <c:v>40839</c:v>
                </c:pt>
                <c:pt idx="8329">
                  <c:v>40840</c:v>
                </c:pt>
                <c:pt idx="8330">
                  <c:v>40841</c:v>
                </c:pt>
                <c:pt idx="8331">
                  <c:v>40842</c:v>
                </c:pt>
                <c:pt idx="8332">
                  <c:v>40843</c:v>
                </c:pt>
                <c:pt idx="8333">
                  <c:v>40844</c:v>
                </c:pt>
                <c:pt idx="8334">
                  <c:v>40845</c:v>
                </c:pt>
                <c:pt idx="8335">
                  <c:v>40846</c:v>
                </c:pt>
                <c:pt idx="8336">
                  <c:v>40847</c:v>
                </c:pt>
                <c:pt idx="8337">
                  <c:v>40848</c:v>
                </c:pt>
                <c:pt idx="8338">
                  <c:v>40849</c:v>
                </c:pt>
                <c:pt idx="8339">
                  <c:v>40850</c:v>
                </c:pt>
                <c:pt idx="8340">
                  <c:v>40851</c:v>
                </c:pt>
                <c:pt idx="8341">
                  <c:v>40852</c:v>
                </c:pt>
                <c:pt idx="8342">
                  <c:v>40853</c:v>
                </c:pt>
                <c:pt idx="8343">
                  <c:v>40854</c:v>
                </c:pt>
                <c:pt idx="8344">
                  <c:v>40855</c:v>
                </c:pt>
                <c:pt idx="8345">
                  <c:v>40856</c:v>
                </c:pt>
                <c:pt idx="8346">
                  <c:v>40857</c:v>
                </c:pt>
                <c:pt idx="8347">
                  <c:v>40858</c:v>
                </c:pt>
                <c:pt idx="8348">
                  <c:v>40859</c:v>
                </c:pt>
                <c:pt idx="8349">
                  <c:v>40860</c:v>
                </c:pt>
                <c:pt idx="8350">
                  <c:v>40861</c:v>
                </c:pt>
                <c:pt idx="8351">
                  <c:v>40862</c:v>
                </c:pt>
                <c:pt idx="8352">
                  <c:v>40863</c:v>
                </c:pt>
                <c:pt idx="8353">
                  <c:v>40864</c:v>
                </c:pt>
                <c:pt idx="8354">
                  <c:v>40865</c:v>
                </c:pt>
                <c:pt idx="8355">
                  <c:v>40866</c:v>
                </c:pt>
                <c:pt idx="8356">
                  <c:v>40867</c:v>
                </c:pt>
                <c:pt idx="8357">
                  <c:v>40868</c:v>
                </c:pt>
                <c:pt idx="8358">
                  <c:v>40869</c:v>
                </c:pt>
                <c:pt idx="8359">
                  <c:v>40870</c:v>
                </c:pt>
                <c:pt idx="8360">
                  <c:v>40871</c:v>
                </c:pt>
                <c:pt idx="8361">
                  <c:v>40872</c:v>
                </c:pt>
                <c:pt idx="8362">
                  <c:v>40873</c:v>
                </c:pt>
                <c:pt idx="8363">
                  <c:v>40874</c:v>
                </c:pt>
                <c:pt idx="8364">
                  <c:v>40875</c:v>
                </c:pt>
                <c:pt idx="8365">
                  <c:v>40876</c:v>
                </c:pt>
                <c:pt idx="8366">
                  <c:v>40877</c:v>
                </c:pt>
                <c:pt idx="8367">
                  <c:v>40878</c:v>
                </c:pt>
                <c:pt idx="8368">
                  <c:v>40879</c:v>
                </c:pt>
                <c:pt idx="8369">
                  <c:v>40880</c:v>
                </c:pt>
                <c:pt idx="8370">
                  <c:v>40881</c:v>
                </c:pt>
                <c:pt idx="8371">
                  <c:v>40882</c:v>
                </c:pt>
                <c:pt idx="8372">
                  <c:v>40883</c:v>
                </c:pt>
                <c:pt idx="8373">
                  <c:v>40884</c:v>
                </c:pt>
                <c:pt idx="8374">
                  <c:v>40885</c:v>
                </c:pt>
                <c:pt idx="8375">
                  <c:v>40886</c:v>
                </c:pt>
                <c:pt idx="8376">
                  <c:v>40887</c:v>
                </c:pt>
                <c:pt idx="8377">
                  <c:v>40888</c:v>
                </c:pt>
                <c:pt idx="8378">
                  <c:v>40889</c:v>
                </c:pt>
                <c:pt idx="8379">
                  <c:v>40890</c:v>
                </c:pt>
                <c:pt idx="8380">
                  <c:v>40891</c:v>
                </c:pt>
                <c:pt idx="8381">
                  <c:v>40892</c:v>
                </c:pt>
                <c:pt idx="8382">
                  <c:v>40893</c:v>
                </c:pt>
                <c:pt idx="8383">
                  <c:v>40894</c:v>
                </c:pt>
                <c:pt idx="8384">
                  <c:v>40895</c:v>
                </c:pt>
                <c:pt idx="8385">
                  <c:v>40896</c:v>
                </c:pt>
                <c:pt idx="8386">
                  <c:v>40897</c:v>
                </c:pt>
                <c:pt idx="8387">
                  <c:v>40898</c:v>
                </c:pt>
                <c:pt idx="8388">
                  <c:v>40899</c:v>
                </c:pt>
                <c:pt idx="8389">
                  <c:v>40900</c:v>
                </c:pt>
                <c:pt idx="8390">
                  <c:v>40901</c:v>
                </c:pt>
                <c:pt idx="8391">
                  <c:v>40902</c:v>
                </c:pt>
                <c:pt idx="8392">
                  <c:v>40903</c:v>
                </c:pt>
                <c:pt idx="8393">
                  <c:v>40904</c:v>
                </c:pt>
                <c:pt idx="8394">
                  <c:v>40905</c:v>
                </c:pt>
                <c:pt idx="8395">
                  <c:v>40906</c:v>
                </c:pt>
                <c:pt idx="8396">
                  <c:v>40907</c:v>
                </c:pt>
                <c:pt idx="8397">
                  <c:v>40908</c:v>
                </c:pt>
                <c:pt idx="8398">
                  <c:v>40909</c:v>
                </c:pt>
                <c:pt idx="8399">
                  <c:v>40910</c:v>
                </c:pt>
                <c:pt idx="8400">
                  <c:v>40911</c:v>
                </c:pt>
                <c:pt idx="8401">
                  <c:v>40912</c:v>
                </c:pt>
                <c:pt idx="8402">
                  <c:v>40913</c:v>
                </c:pt>
                <c:pt idx="8403">
                  <c:v>40914</c:v>
                </c:pt>
                <c:pt idx="8404">
                  <c:v>40915</c:v>
                </c:pt>
                <c:pt idx="8405">
                  <c:v>40916</c:v>
                </c:pt>
                <c:pt idx="8406">
                  <c:v>40917</c:v>
                </c:pt>
                <c:pt idx="8407">
                  <c:v>40918</c:v>
                </c:pt>
                <c:pt idx="8408">
                  <c:v>40919</c:v>
                </c:pt>
                <c:pt idx="8409">
                  <c:v>40920</c:v>
                </c:pt>
                <c:pt idx="8410">
                  <c:v>40921</c:v>
                </c:pt>
                <c:pt idx="8411">
                  <c:v>40922</c:v>
                </c:pt>
                <c:pt idx="8412">
                  <c:v>40923</c:v>
                </c:pt>
                <c:pt idx="8413">
                  <c:v>40924</c:v>
                </c:pt>
                <c:pt idx="8414">
                  <c:v>40925</c:v>
                </c:pt>
                <c:pt idx="8415">
                  <c:v>40926</c:v>
                </c:pt>
                <c:pt idx="8416">
                  <c:v>40927</c:v>
                </c:pt>
                <c:pt idx="8417">
                  <c:v>40928</c:v>
                </c:pt>
                <c:pt idx="8418">
                  <c:v>40929</c:v>
                </c:pt>
                <c:pt idx="8419">
                  <c:v>40930</c:v>
                </c:pt>
                <c:pt idx="8420">
                  <c:v>40931</c:v>
                </c:pt>
                <c:pt idx="8421">
                  <c:v>40932</c:v>
                </c:pt>
                <c:pt idx="8422">
                  <c:v>40933</c:v>
                </c:pt>
                <c:pt idx="8423">
                  <c:v>40934</c:v>
                </c:pt>
                <c:pt idx="8424">
                  <c:v>40935</c:v>
                </c:pt>
                <c:pt idx="8425">
                  <c:v>40936</c:v>
                </c:pt>
                <c:pt idx="8426">
                  <c:v>40937</c:v>
                </c:pt>
                <c:pt idx="8427">
                  <c:v>40938</c:v>
                </c:pt>
                <c:pt idx="8428">
                  <c:v>40939</c:v>
                </c:pt>
                <c:pt idx="8429">
                  <c:v>40940</c:v>
                </c:pt>
                <c:pt idx="8430">
                  <c:v>40941</c:v>
                </c:pt>
                <c:pt idx="8431">
                  <c:v>40942</c:v>
                </c:pt>
                <c:pt idx="8432">
                  <c:v>40943</c:v>
                </c:pt>
                <c:pt idx="8433">
                  <c:v>40944</c:v>
                </c:pt>
                <c:pt idx="8434">
                  <c:v>40945</c:v>
                </c:pt>
                <c:pt idx="8435">
                  <c:v>40946</c:v>
                </c:pt>
                <c:pt idx="8436">
                  <c:v>40947</c:v>
                </c:pt>
                <c:pt idx="8437">
                  <c:v>40948</c:v>
                </c:pt>
                <c:pt idx="8438">
                  <c:v>40949</c:v>
                </c:pt>
                <c:pt idx="8439">
                  <c:v>40950</c:v>
                </c:pt>
                <c:pt idx="8440">
                  <c:v>40951</c:v>
                </c:pt>
                <c:pt idx="8441">
                  <c:v>40952</c:v>
                </c:pt>
                <c:pt idx="8442">
                  <c:v>40953</c:v>
                </c:pt>
                <c:pt idx="8443">
                  <c:v>40954</c:v>
                </c:pt>
                <c:pt idx="8444">
                  <c:v>40955</c:v>
                </c:pt>
                <c:pt idx="8445">
                  <c:v>40956</c:v>
                </c:pt>
                <c:pt idx="8446">
                  <c:v>40957</c:v>
                </c:pt>
                <c:pt idx="8447">
                  <c:v>40958</c:v>
                </c:pt>
                <c:pt idx="8448">
                  <c:v>40959</c:v>
                </c:pt>
                <c:pt idx="8449">
                  <c:v>40960</c:v>
                </c:pt>
                <c:pt idx="8450">
                  <c:v>40961</c:v>
                </c:pt>
                <c:pt idx="8451">
                  <c:v>40962</c:v>
                </c:pt>
                <c:pt idx="8452">
                  <c:v>40963</c:v>
                </c:pt>
                <c:pt idx="8453">
                  <c:v>40964</c:v>
                </c:pt>
                <c:pt idx="8454">
                  <c:v>40965</c:v>
                </c:pt>
                <c:pt idx="8455">
                  <c:v>40966</c:v>
                </c:pt>
                <c:pt idx="8456">
                  <c:v>40967</c:v>
                </c:pt>
                <c:pt idx="8457">
                  <c:v>40968</c:v>
                </c:pt>
                <c:pt idx="8458">
                  <c:v>40969</c:v>
                </c:pt>
                <c:pt idx="8459">
                  <c:v>40970</c:v>
                </c:pt>
                <c:pt idx="8460">
                  <c:v>40971</c:v>
                </c:pt>
                <c:pt idx="8461">
                  <c:v>40972</c:v>
                </c:pt>
                <c:pt idx="8462">
                  <c:v>40973</c:v>
                </c:pt>
                <c:pt idx="8463">
                  <c:v>40974</c:v>
                </c:pt>
                <c:pt idx="8464">
                  <c:v>40975</c:v>
                </c:pt>
                <c:pt idx="8465">
                  <c:v>40976</c:v>
                </c:pt>
                <c:pt idx="8466">
                  <c:v>40977</c:v>
                </c:pt>
                <c:pt idx="8467">
                  <c:v>40978</c:v>
                </c:pt>
                <c:pt idx="8468">
                  <c:v>40979</c:v>
                </c:pt>
                <c:pt idx="8469">
                  <c:v>40980</c:v>
                </c:pt>
                <c:pt idx="8470">
                  <c:v>40981</c:v>
                </c:pt>
                <c:pt idx="8471">
                  <c:v>40982</c:v>
                </c:pt>
                <c:pt idx="8472">
                  <c:v>40983</c:v>
                </c:pt>
                <c:pt idx="8473">
                  <c:v>40984</c:v>
                </c:pt>
                <c:pt idx="8474">
                  <c:v>40985</c:v>
                </c:pt>
                <c:pt idx="8475">
                  <c:v>40986</c:v>
                </c:pt>
                <c:pt idx="8476">
                  <c:v>40987</c:v>
                </c:pt>
                <c:pt idx="8477">
                  <c:v>40988</c:v>
                </c:pt>
                <c:pt idx="8478">
                  <c:v>40989</c:v>
                </c:pt>
                <c:pt idx="8479">
                  <c:v>40990</c:v>
                </c:pt>
                <c:pt idx="8480">
                  <c:v>40991</c:v>
                </c:pt>
                <c:pt idx="8481">
                  <c:v>40992</c:v>
                </c:pt>
                <c:pt idx="8482">
                  <c:v>40993</c:v>
                </c:pt>
                <c:pt idx="8483">
                  <c:v>40994</c:v>
                </c:pt>
                <c:pt idx="8484">
                  <c:v>40995</c:v>
                </c:pt>
                <c:pt idx="8485">
                  <c:v>40996</c:v>
                </c:pt>
                <c:pt idx="8486">
                  <c:v>40997</c:v>
                </c:pt>
                <c:pt idx="8487">
                  <c:v>40998</c:v>
                </c:pt>
                <c:pt idx="8488">
                  <c:v>40999</c:v>
                </c:pt>
                <c:pt idx="8489">
                  <c:v>41000</c:v>
                </c:pt>
                <c:pt idx="8490">
                  <c:v>41001</c:v>
                </c:pt>
                <c:pt idx="8491">
                  <c:v>41002</c:v>
                </c:pt>
                <c:pt idx="8492">
                  <c:v>41003</c:v>
                </c:pt>
                <c:pt idx="8493">
                  <c:v>41004</c:v>
                </c:pt>
                <c:pt idx="8494">
                  <c:v>41005</c:v>
                </c:pt>
                <c:pt idx="8495">
                  <c:v>41006</c:v>
                </c:pt>
                <c:pt idx="8496">
                  <c:v>41007</c:v>
                </c:pt>
                <c:pt idx="8497">
                  <c:v>41008</c:v>
                </c:pt>
                <c:pt idx="8498">
                  <c:v>41009</c:v>
                </c:pt>
                <c:pt idx="8499">
                  <c:v>41010</c:v>
                </c:pt>
                <c:pt idx="8500">
                  <c:v>41011</c:v>
                </c:pt>
                <c:pt idx="8501">
                  <c:v>41012</c:v>
                </c:pt>
                <c:pt idx="8502">
                  <c:v>41013</c:v>
                </c:pt>
                <c:pt idx="8503">
                  <c:v>41014</c:v>
                </c:pt>
                <c:pt idx="8504">
                  <c:v>41015</c:v>
                </c:pt>
                <c:pt idx="8505">
                  <c:v>41016</c:v>
                </c:pt>
                <c:pt idx="8506">
                  <c:v>41017</c:v>
                </c:pt>
                <c:pt idx="8507">
                  <c:v>41018</c:v>
                </c:pt>
                <c:pt idx="8508">
                  <c:v>41019</c:v>
                </c:pt>
                <c:pt idx="8509">
                  <c:v>41020</c:v>
                </c:pt>
                <c:pt idx="8510">
                  <c:v>41021</c:v>
                </c:pt>
                <c:pt idx="8511">
                  <c:v>41022</c:v>
                </c:pt>
                <c:pt idx="8512">
                  <c:v>41023</c:v>
                </c:pt>
                <c:pt idx="8513">
                  <c:v>41024</c:v>
                </c:pt>
                <c:pt idx="8514">
                  <c:v>41025</c:v>
                </c:pt>
                <c:pt idx="8515">
                  <c:v>41026</c:v>
                </c:pt>
                <c:pt idx="8516">
                  <c:v>41027</c:v>
                </c:pt>
                <c:pt idx="8517">
                  <c:v>41028</c:v>
                </c:pt>
                <c:pt idx="8518">
                  <c:v>41029</c:v>
                </c:pt>
                <c:pt idx="8519">
                  <c:v>41030</c:v>
                </c:pt>
                <c:pt idx="8520">
                  <c:v>41031</c:v>
                </c:pt>
                <c:pt idx="8521">
                  <c:v>41032</c:v>
                </c:pt>
                <c:pt idx="8522">
                  <c:v>41033</c:v>
                </c:pt>
                <c:pt idx="8523">
                  <c:v>41034</c:v>
                </c:pt>
                <c:pt idx="8524">
                  <c:v>41035</c:v>
                </c:pt>
                <c:pt idx="8525">
                  <c:v>41036</c:v>
                </c:pt>
                <c:pt idx="8526">
                  <c:v>41037</c:v>
                </c:pt>
                <c:pt idx="8527">
                  <c:v>41038</c:v>
                </c:pt>
                <c:pt idx="8528">
                  <c:v>41039</c:v>
                </c:pt>
                <c:pt idx="8529">
                  <c:v>41040</c:v>
                </c:pt>
                <c:pt idx="8530">
                  <c:v>41041</c:v>
                </c:pt>
                <c:pt idx="8531">
                  <c:v>41042</c:v>
                </c:pt>
                <c:pt idx="8532">
                  <c:v>41043</c:v>
                </c:pt>
                <c:pt idx="8533">
                  <c:v>41044</c:v>
                </c:pt>
                <c:pt idx="8534">
                  <c:v>41045</c:v>
                </c:pt>
                <c:pt idx="8535">
                  <c:v>41046</c:v>
                </c:pt>
                <c:pt idx="8536">
                  <c:v>41047</c:v>
                </c:pt>
                <c:pt idx="8537">
                  <c:v>41048</c:v>
                </c:pt>
                <c:pt idx="8538">
                  <c:v>41049</c:v>
                </c:pt>
                <c:pt idx="8539">
                  <c:v>41050</c:v>
                </c:pt>
                <c:pt idx="8540">
                  <c:v>41051</c:v>
                </c:pt>
                <c:pt idx="8541">
                  <c:v>41052</c:v>
                </c:pt>
                <c:pt idx="8542">
                  <c:v>41053</c:v>
                </c:pt>
                <c:pt idx="8543">
                  <c:v>41054</c:v>
                </c:pt>
                <c:pt idx="8544">
                  <c:v>41055</c:v>
                </c:pt>
                <c:pt idx="8545">
                  <c:v>41056</c:v>
                </c:pt>
                <c:pt idx="8546">
                  <c:v>41057</c:v>
                </c:pt>
                <c:pt idx="8547">
                  <c:v>41058</c:v>
                </c:pt>
                <c:pt idx="8548">
                  <c:v>41059</c:v>
                </c:pt>
                <c:pt idx="8549">
                  <c:v>41060</c:v>
                </c:pt>
                <c:pt idx="8550">
                  <c:v>41061</c:v>
                </c:pt>
                <c:pt idx="8551">
                  <c:v>41062</c:v>
                </c:pt>
                <c:pt idx="8552">
                  <c:v>41063</c:v>
                </c:pt>
                <c:pt idx="8553">
                  <c:v>41064</c:v>
                </c:pt>
                <c:pt idx="8554">
                  <c:v>41065</c:v>
                </c:pt>
                <c:pt idx="8555">
                  <c:v>41066</c:v>
                </c:pt>
                <c:pt idx="8556">
                  <c:v>41067</c:v>
                </c:pt>
                <c:pt idx="8557">
                  <c:v>41068</c:v>
                </c:pt>
                <c:pt idx="8558">
                  <c:v>41069</c:v>
                </c:pt>
                <c:pt idx="8559">
                  <c:v>41070</c:v>
                </c:pt>
                <c:pt idx="8560">
                  <c:v>41071</c:v>
                </c:pt>
                <c:pt idx="8561">
                  <c:v>41072</c:v>
                </c:pt>
                <c:pt idx="8562">
                  <c:v>41073</c:v>
                </c:pt>
                <c:pt idx="8563">
                  <c:v>41074</c:v>
                </c:pt>
                <c:pt idx="8564">
                  <c:v>41075</c:v>
                </c:pt>
                <c:pt idx="8565">
                  <c:v>41076</c:v>
                </c:pt>
                <c:pt idx="8566">
                  <c:v>41077</c:v>
                </c:pt>
                <c:pt idx="8567">
                  <c:v>41078</c:v>
                </c:pt>
                <c:pt idx="8568">
                  <c:v>41079</c:v>
                </c:pt>
                <c:pt idx="8569">
                  <c:v>41080</c:v>
                </c:pt>
                <c:pt idx="8570">
                  <c:v>41081</c:v>
                </c:pt>
                <c:pt idx="8571">
                  <c:v>41082</c:v>
                </c:pt>
                <c:pt idx="8572">
                  <c:v>41083</c:v>
                </c:pt>
                <c:pt idx="8573">
                  <c:v>41084</c:v>
                </c:pt>
                <c:pt idx="8574">
                  <c:v>41085</c:v>
                </c:pt>
                <c:pt idx="8575">
                  <c:v>41086</c:v>
                </c:pt>
                <c:pt idx="8576">
                  <c:v>41087</c:v>
                </c:pt>
                <c:pt idx="8577">
                  <c:v>41088</c:v>
                </c:pt>
                <c:pt idx="8578">
                  <c:v>41089</c:v>
                </c:pt>
                <c:pt idx="8579">
                  <c:v>41090</c:v>
                </c:pt>
                <c:pt idx="8580">
                  <c:v>41091</c:v>
                </c:pt>
                <c:pt idx="8581">
                  <c:v>41092</c:v>
                </c:pt>
                <c:pt idx="8582">
                  <c:v>41093</c:v>
                </c:pt>
                <c:pt idx="8583">
                  <c:v>41094</c:v>
                </c:pt>
                <c:pt idx="8584">
                  <c:v>41095</c:v>
                </c:pt>
                <c:pt idx="8585">
                  <c:v>41096</c:v>
                </c:pt>
                <c:pt idx="8586">
                  <c:v>41097</c:v>
                </c:pt>
                <c:pt idx="8587">
                  <c:v>41098</c:v>
                </c:pt>
                <c:pt idx="8588">
                  <c:v>41099</c:v>
                </c:pt>
                <c:pt idx="8589">
                  <c:v>41100</c:v>
                </c:pt>
                <c:pt idx="8590">
                  <c:v>41101</c:v>
                </c:pt>
                <c:pt idx="8591">
                  <c:v>41102</c:v>
                </c:pt>
                <c:pt idx="8592">
                  <c:v>41103</c:v>
                </c:pt>
                <c:pt idx="8593">
                  <c:v>41104</c:v>
                </c:pt>
                <c:pt idx="8594">
                  <c:v>41105</c:v>
                </c:pt>
                <c:pt idx="8595">
                  <c:v>41106</c:v>
                </c:pt>
                <c:pt idx="8596">
                  <c:v>41107</c:v>
                </c:pt>
                <c:pt idx="8597">
                  <c:v>41108</c:v>
                </c:pt>
                <c:pt idx="8598">
                  <c:v>41109</c:v>
                </c:pt>
                <c:pt idx="8599">
                  <c:v>41110</c:v>
                </c:pt>
                <c:pt idx="8600">
                  <c:v>41111</c:v>
                </c:pt>
                <c:pt idx="8601">
                  <c:v>41112</c:v>
                </c:pt>
                <c:pt idx="8602">
                  <c:v>41113</c:v>
                </c:pt>
                <c:pt idx="8603">
                  <c:v>41114</c:v>
                </c:pt>
                <c:pt idx="8604">
                  <c:v>41115</c:v>
                </c:pt>
                <c:pt idx="8605">
                  <c:v>41116</c:v>
                </c:pt>
                <c:pt idx="8606">
                  <c:v>41117</c:v>
                </c:pt>
                <c:pt idx="8607">
                  <c:v>41118</c:v>
                </c:pt>
                <c:pt idx="8608">
                  <c:v>41119</c:v>
                </c:pt>
                <c:pt idx="8609">
                  <c:v>41120</c:v>
                </c:pt>
                <c:pt idx="8610">
                  <c:v>41121</c:v>
                </c:pt>
                <c:pt idx="8611">
                  <c:v>41122</c:v>
                </c:pt>
                <c:pt idx="8612">
                  <c:v>41123</c:v>
                </c:pt>
                <c:pt idx="8613">
                  <c:v>41124</c:v>
                </c:pt>
                <c:pt idx="8614">
                  <c:v>41125</c:v>
                </c:pt>
                <c:pt idx="8615">
                  <c:v>41126</c:v>
                </c:pt>
                <c:pt idx="8616">
                  <c:v>41127</c:v>
                </c:pt>
                <c:pt idx="8617">
                  <c:v>41128</c:v>
                </c:pt>
                <c:pt idx="8618">
                  <c:v>41129</c:v>
                </c:pt>
                <c:pt idx="8619">
                  <c:v>41130</c:v>
                </c:pt>
                <c:pt idx="8620">
                  <c:v>41131</c:v>
                </c:pt>
                <c:pt idx="8621">
                  <c:v>41132</c:v>
                </c:pt>
                <c:pt idx="8622">
                  <c:v>41133</c:v>
                </c:pt>
                <c:pt idx="8623">
                  <c:v>41134</c:v>
                </c:pt>
                <c:pt idx="8624">
                  <c:v>41135</c:v>
                </c:pt>
                <c:pt idx="8625">
                  <c:v>41136</c:v>
                </c:pt>
                <c:pt idx="8626">
                  <c:v>41137</c:v>
                </c:pt>
                <c:pt idx="8627">
                  <c:v>41138</c:v>
                </c:pt>
                <c:pt idx="8628">
                  <c:v>41139</c:v>
                </c:pt>
                <c:pt idx="8629">
                  <c:v>41140</c:v>
                </c:pt>
                <c:pt idx="8630">
                  <c:v>41141</c:v>
                </c:pt>
                <c:pt idx="8631">
                  <c:v>41142</c:v>
                </c:pt>
                <c:pt idx="8632">
                  <c:v>41143</c:v>
                </c:pt>
                <c:pt idx="8633">
                  <c:v>41144</c:v>
                </c:pt>
                <c:pt idx="8634">
                  <c:v>41145</c:v>
                </c:pt>
                <c:pt idx="8635">
                  <c:v>41146</c:v>
                </c:pt>
                <c:pt idx="8636">
                  <c:v>41147</c:v>
                </c:pt>
                <c:pt idx="8637">
                  <c:v>41148</c:v>
                </c:pt>
                <c:pt idx="8638">
                  <c:v>41149</c:v>
                </c:pt>
                <c:pt idx="8639">
                  <c:v>41150</c:v>
                </c:pt>
                <c:pt idx="8640">
                  <c:v>41151</c:v>
                </c:pt>
                <c:pt idx="8641">
                  <c:v>41152</c:v>
                </c:pt>
                <c:pt idx="8642">
                  <c:v>41153</c:v>
                </c:pt>
                <c:pt idx="8643">
                  <c:v>41154</c:v>
                </c:pt>
                <c:pt idx="8644">
                  <c:v>41155</c:v>
                </c:pt>
                <c:pt idx="8645">
                  <c:v>41156</c:v>
                </c:pt>
                <c:pt idx="8646">
                  <c:v>41157</c:v>
                </c:pt>
                <c:pt idx="8647">
                  <c:v>41158</c:v>
                </c:pt>
                <c:pt idx="8648">
                  <c:v>41159</c:v>
                </c:pt>
                <c:pt idx="8649">
                  <c:v>41160</c:v>
                </c:pt>
                <c:pt idx="8650">
                  <c:v>41161</c:v>
                </c:pt>
                <c:pt idx="8651">
                  <c:v>41162</c:v>
                </c:pt>
                <c:pt idx="8652">
                  <c:v>41163</c:v>
                </c:pt>
                <c:pt idx="8653">
                  <c:v>41164</c:v>
                </c:pt>
                <c:pt idx="8654">
                  <c:v>41165</c:v>
                </c:pt>
                <c:pt idx="8655">
                  <c:v>41166</c:v>
                </c:pt>
                <c:pt idx="8656">
                  <c:v>41167</c:v>
                </c:pt>
                <c:pt idx="8657">
                  <c:v>41168</c:v>
                </c:pt>
                <c:pt idx="8658">
                  <c:v>41169</c:v>
                </c:pt>
                <c:pt idx="8659">
                  <c:v>41170</c:v>
                </c:pt>
                <c:pt idx="8660">
                  <c:v>41171</c:v>
                </c:pt>
                <c:pt idx="8661">
                  <c:v>41172</c:v>
                </c:pt>
                <c:pt idx="8662">
                  <c:v>41173</c:v>
                </c:pt>
                <c:pt idx="8663">
                  <c:v>41174</c:v>
                </c:pt>
                <c:pt idx="8664">
                  <c:v>41175</c:v>
                </c:pt>
                <c:pt idx="8665">
                  <c:v>41176</c:v>
                </c:pt>
                <c:pt idx="8666">
                  <c:v>41177</c:v>
                </c:pt>
                <c:pt idx="8667">
                  <c:v>41178</c:v>
                </c:pt>
                <c:pt idx="8668">
                  <c:v>41179</c:v>
                </c:pt>
                <c:pt idx="8669">
                  <c:v>41180</c:v>
                </c:pt>
                <c:pt idx="8670">
                  <c:v>41181</c:v>
                </c:pt>
                <c:pt idx="8671">
                  <c:v>41182</c:v>
                </c:pt>
                <c:pt idx="8672">
                  <c:v>41183</c:v>
                </c:pt>
                <c:pt idx="8673">
                  <c:v>41184</c:v>
                </c:pt>
                <c:pt idx="8674">
                  <c:v>41185</c:v>
                </c:pt>
                <c:pt idx="8675">
                  <c:v>41186</c:v>
                </c:pt>
                <c:pt idx="8676">
                  <c:v>41187</c:v>
                </c:pt>
                <c:pt idx="8677">
                  <c:v>41188</c:v>
                </c:pt>
                <c:pt idx="8678">
                  <c:v>41189</c:v>
                </c:pt>
                <c:pt idx="8679">
                  <c:v>41190</c:v>
                </c:pt>
                <c:pt idx="8680">
                  <c:v>41191</c:v>
                </c:pt>
                <c:pt idx="8681">
                  <c:v>41192</c:v>
                </c:pt>
                <c:pt idx="8682">
                  <c:v>41193</c:v>
                </c:pt>
                <c:pt idx="8683">
                  <c:v>41194</c:v>
                </c:pt>
                <c:pt idx="8684">
                  <c:v>41195</c:v>
                </c:pt>
                <c:pt idx="8685">
                  <c:v>41196</c:v>
                </c:pt>
                <c:pt idx="8686">
                  <c:v>41197</c:v>
                </c:pt>
                <c:pt idx="8687">
                  <c:v>41198</c:v>
                </c:pt>
                <c:pt idx="8688">
                  <c:v>41199</c:v>
                </c:pt>
                <c:pt idx="8689">
                  <c:v>41200</c:v>
                </c:pt>
                <c:pt idx="8690">
                  <c:v>41201</c:v>
                </c:pt>
                <c:pt idx="8691">
                  <c:v>41202</c:v>
                </c:pt>
                <c:pt idx="8692">
                  <c:v>41203</c:v>
                </c:pt>
                <c:pt idx="8693">
                  <c:v>41204</c:v>
                </c:pt>
                <c:pt idx="8694">
                  <c:v>41205</c:v>
                </c:pt>
                <c:pt idx="8695">
                  <c:v>41206</c:v>
                </c:pt>
                <c:pt idx="8696">
                  <c:v>41207</c:v>
                </c:pt>
                <c:pt idx="8697">
                  <c:v>41208</c:v>
                </c:pt>
                <c:pt idx="8698">
                  <c:v>41209</c:v>
                </c:pt>
                <c:pt idx="8699">
                  <c:v>41210</c:v>
                </c:pt>
                <c:pt idx="8700">
                  <c:v>41211</c:v>
                </c:pt>
                <c:pt idx="8701">
                  <c:v>41212</c:v>
                </c:pt>
                <c:pt idx="8702">
                  <c:v>41213</c:v>
                </c:pt>
                <c:pt idx="8703">
                  <c:v>41214</c:v>
                </c:pt>
                <c:pt idx="8704">
                  <c:v>41215</c:v>
                </c:pt>
                <c:pt idx="8705">
                  <c:v>41216</c:v>
                </c:pt>
                <c:pt idx="8706">
                  <c:v>41217</c:v>
                </c:pt>
                <c:pt idx="8707">
                  <c:v>41218</c:v>
                </c:pt>
                <c:pt idx="8708">
                  <c:v>41219</c:v>
                </c:pt>
                <c:pt idx="8709">
                  <c:v>41220</c:v>
                </c:pt>
                <c:pt idx="8710">
                  <c:v>41221</c:v>
                </c:pt>
                <c:pt idx="8711">
                  <c:v>41222</c:v>
                </c:pt>
                <c:pt idx="8712">
                  <c:v>41223</c:v>
                </c:pt>
                <c:pt idx="8713">
                  <c:v>41224</c:v>
                </c:pt>
                <c:pt idx="8714">
                  <c:v>41225</c:v>
                </c:pt>
                <c:pt idx="8715">
                  <c:v>41226</c:v>
                </c:pt>
                <c:pt idx="8716">
                  <c:v>41227</c:v>
                </c:pt>
                <c:pt idx="8717">
                  <c:v>41228</c:v>
                </c:pt>
                <c:pt idx="8718">
                  <c:v>41229</c:v>
                </c:pt>
                <c:pt idx="8719">
                  <c:v>41230</c:v>
                </c:pt>
                <c:pt idx="8720">
                  <c:v>41231</c:v>
                </c:pt>
                <c:pt idx="8721">
                  <c:v>41232</c:v>
                </c:pt>
                <c:pt idx="8722">
                  <c:v>41233</c:v>
                </c:pt>
                <c:pt idx="8723">
                  <c:v>41234</c:v>
                </c:pt>
                <c:pt idx="8724">
                  <c:v>41235</c:v>
                </c:pt>
                <c:pt idx="8725">
                  <c:v>41236</c:v>
                </c:pt>
                <c:pt idx="8726">
                  <c:v>41237</c:v>
                </c:pt>
                <c:pt idx="8727">
                  <c:v>41238</c:v>
                </c:pt>
                <c:pt idx="8728">
                  <c:v>41239</c:v>
                </c:pt>
                <c:pt idx="8729">
                  <c:v>41240</c:v>
                </c:pt>
                <c:pt idx="8730">
                  <c:v>41241</c:v>
                </c:pt>
                <c:pt idx="8731">
                  <c:v>41242</c:v>
                </c:pt>
                <c:pt idx="8732">
                  <c:v>41243</c:v>
                </c:pt>
                <c:pt idx="8733">
                  <c:v>41244</c:v>
                </c:pt>
                <c:pt idx="8734">
                  <c:v>41245</c:v>
                </c:pt>
                <c:pt idx="8735">
                  <c:v>41246</c:v>
                </c:pt>
                <c:pt idx="8736">
                  <c:v>41247</c:v>
                </c:pt>
                <c:pt idx="8737">
                  <c:v>41248</c:v>
                </c:pt>
                <c:pt idx="8738">
                  <c:v>41249</c:v>
                </c:pt>
                <c:pt idx="8739">
                  <c:v>41250</c:v>
                </c:pt>
                <c:pt idx="8740">
                  <c:v>41251</c:v>
                </c:pt>
                <c:pt idx="8741">
                  <c:v>41252</c:v>
                </c:pt>
                <c:pt idx="8742">
                  <c:v>41253</c:v>
                </c:pt>
                <c:pt idx="8743">
                  <c:v>41254</c:v>
                </c:pt>
                <c:pt idx="8744">
                  <c:v>41255</c:v>
                </c:pt>
                <c:pt idx="8745">
                  <c:v>41256</c:v>
                </c:pt>
                <c:pt idx="8746">
                  <c:v>41257</c:v>
                </c:pt>
                <c:pt idx="8747">
                  <c:v>41258</c:v>
                </c:pt>
                <c:pt idx="8748">
                  <c:v>41259</c:v>
                </c:pt>
                <c:pt idx="8749">
                  <c:v>41260</c:v>
                </c:pt>
                <c:pt idx="8750">
                  <c:v>41261</c:v>
                </c:pt>
                <c:pt idx="8751">
                  <c:v>41262</c:v>
                </c:pt>
                <c:pt idx="8752">
                  <c:v>41263</c:v>
                </c:pt>
                <c:pt idx="8753">
                  <c:v>41264</c:v>
                </c:pt>
                <c:pt idx="8754">
                  <c:v>41265</c:v>
                </c:pt>
                <c:pt idx="8755">
                  <c:v>41266</c:v>
                </c:pt>
                <c:pt idx="8756">
                  <c:v>41267</c:v>
                </c:pt>
                <c:pt idx="8757">
                  <c:v>41268</c:v>
                </c:pt>
                <c:pt idx="8758">
                  <c:v>41269</c:v>
                </c:pt>
                <c:pt idx="8759">
                  <c:v>41270</c:v>
                </c:pt>
                <c:pt idx="8760">
                  <c:v>41271</c:v>
                </c:pt>
                <c:pt idx="8761">
                  <c:v>41272</c:v>
                </c:pt>
                <c:pt idx="8762">
                  <c:v>41273</c:v>
                </c:pt>
                <c:pt idx="8763">
                  <c:v>41274</c:v>
                </c:pt>
                <c:pt idx="8764">
                  <c:v>41275</c:v>
                </c:pt>
                <c:pt idx="8765">
                  <c:v>41276</c:v>
                </c:pt>
                <c:pt idx="8766">
                  <c:v>41277</c:v>
                </c:pt>
                <c:pt idx="8767">
                  <c:v>41278</c:v>
                </c:pt>
                <c:pt idx="8768">
                  <c:v>41279</c:v>
                </c:pt>
                <c:pt idx="8769">
                  <c:v>41280</c:v>
                </c:pt>
                <c:pt idx="8770">
                  <c:v>41281</c:v>
                </c:pt>
                <c:pt idx="8771">
                  <c:v>41282</c:v>
                </c:pt>
                <c:pt idx="8772">
                  <c:v>41283</c:v>
                </c:pt>
                <c:pt idx="8773">
                  <c:v>41284</c:v>
                </c:pt>
                <c:pt idx="8774">
                  <c:v>41285</c:v>
                </c:pt>
                <c:pt idx="8775">
                  <c:v>41286</c:v>
                </c:pt>
                <c:pt idx="8776">
                  <c:v>41287</c:v>
                </c:pt>
                <c:pt idx="8777">
                  <c:v>41288</c:v>
                </c:pt>
                <c:pt idx="8778">
                  <c:v>41289</c:v>
                </c:pt>
                <c:pt idx="8779">
                  <c:v>41290</c:v>
                </c:pt>
                <c:pt idx="8780">
                  <c:v>41291</c:v>
                </c:pt>
                <c:pt idx="8781">
                  <c:v>41292</c:v>
                </c:pt>
                <c:pt idx="8782">
                  <c:v>41293</c:v>
                </c:pt>
                <c:pt idx="8783">
                  <c:v>41294</c:v>
                </c:pt>
                <c:pt idx="8784">
                  <c:v>41295</c:v>
                </c:pt>
                <c:pt idx="8785">
                  <c:v>41296</c:v>
                </c:pt>
                <c:pt idx="8786">
                  <c:v>41297</c:v>
                </c:pt>
                <c:pt idx="8787">
                  <c:v>41298</c:v>
                </c:pt>
                <c:pt idx="8788">
                  <c:v>41299</c:v>
                </c:pt>
                <c:pt idx="8789">
                  <c:v>41300</c:v>
                </c:pt>
                <c:pt idx="8790">
                  <c:v>41301</c:v>
                </c:pt>
                <c:pt idx="8791">
                  <c:v>41302</c:v>
                </c:pt>
                <c:pt idx="8792">
                  <c:v>41303</c:v>
                </c:pt>
                <c:pt idx="8793">
                  <c:v>41304</c:v>
                </c:pt>
                <c:pt idx="8794">
                  <c:v>41305</c:v>
                </c:pt>
                <c:pt idx="8795">
                  <c:v>41306</c:v>
                </c:pt>
                <c:pt idx="8796">
                  <c:v>41307</c:v>
                </c:pt>
                <c:pt idx="8797">
                  <c:v>41308</c:v>
                </c:pt>
                <c:pt idx="8798">
                  <c:v>41309</c:v>
                </c:pt>
                <c:pt idx="8799">
                  <c:v>41310</c:v>
                </c:pt>
                <c:pt idx="8800">
                  <c:v>41311</c:v>
                </c:pt>
                <c:pt idx="8801">
                  <c:v>41312</c:v>
                </c:pt>
                <c:pt idx="8802">
                  <c:v>41313</c:v>
                </c:pt>
                <c:pt idx="8803">
                  <c:v>41314</c:v>
                </c:pt>
                <c:pt idx="8804">
                  <c:v>41315</c:v>
                </c:pt>
                <c:pt idx="8805">
                  <c:v>41316</c:v>
                </c:pt>
                <c:pt idx="8806">
                  <c:v>41317</c:v>
                </c:pt>
                <c:pt idx="8807">
                  <c:v>41318</c:v>
                </c:pt>
                <c:pt idx="8808">
                  <c:v>41319</c:v>
                </c:pt>
                <c:pt idx="8809">
                  <c:v>41320</c:v>
                </c:pt>
                <c:pt idx="8810">
                  <c:v>41321</c:v>
                </c:pt>
                <c:pt idx="8811">
                  <c:v>41322</c:v>
                </c:pt>
                <c:pt idx="8812">
                  <c:v>41323</c:v>
                </c:pt>
                <c:pt idx="8813">
                  <c:v>41324</c:v>
                </c:pt>
                <c:pt idx="8814">
                  <c:v>41325</c:v>
                </c:pt>
                <c:pt idx="8815">
                  <c:v>41326</c:v>
                </c:pt>
                <c:pt idx="8816">
                  <c:v>41327</c:v>
                </c:pt>
                <c:pt idx="8817">
                  <c:v>41328</c:v>
                </c:pt>
                <c:pt idx="8818">
                  <c:v>41329</c:v>
                </c:pt>
                <c:pt idx="8819">
                  <c:v>41330</c:v>
                </c:pt>
                <c:pt idx="8820">
                  <c:v>41331</c:v>
                </c:pt>
                <c:pt idx="8821">
                  <c:v>41332</c:v>
                </c:pt>
                <c:pt idx="8822">
                  <c:v>41333</c:v>
                </c:pt>
                <c:pt idx="8823">
                  <c:v>41334</c:v>
                </c:pt>
                <c:pt idx="8824">
                  <c:v>41335</c:v>
                </c:pt>
                <c:pt idx="8825">
                  <c:v>41336</c:v>
                </c:pt>
                <c:pt idx="8826">
                  <c:v>41337</c:v>
                </c:pt>
                <c:pt idx="8827">
                  <c:v>41338</c:v>
                </c:pt>
                <c:pt idx="8828">
                  <c:v>41339</c:v>
                </c:pt>
                <c:pt idx="8829">
                  <c:v>41340</c:v>
                </c:pt>
                <c:pt idx="8830">
                  <c:v>41341</c:v>
                </c:pt>
                <c:pt idx="8831">
                  <c:v>41342</c:v>
                </c:pt>
                <c:pt idx="8832">
                  <c:v>41343</c:v>
                </c:pt>
                <c:pt idx="8833">
                  <c:v>41344</c:v>
                </c:pt>
                <c:pt idx="8834">
                  <c:v>41345</c:v>
                </c:pt>
                <c:pt idx="8835">
                  <c:v>41346</c:v>
                </c:pt>
                <c:pt idx="8836">
                  <c:v>41347</c:v>
                </c:pt>
                <c:pt idx="8837">
                  <c:v>41348</c:v>
                </c:pt>
                <c:pt idx="8838">
                  <c:v>41349</c:v>
                </c:pt>
                <c:pt idx="8839">
                  <c:v>41350</c:v>
                </c:pt>
                <c:pt idx="8840">
                  <c:v>41351</c:v>
                </c:pt>
                <c:pt idx="8841">
                  <c:v>41352</c:v>
                </c:pt>
                <c:pt idx="8842">
                  <c:v>41353</c:v>
                </c:pt>
                <c:pt idx="8843">
                  <c:v>41354</c:v>
                </c:pt>
                <c:pt idx="8844">
                  <c:v>41355</c:v>
                </c:pt>
                <c:pt idx="8845">
                  <c:v>41356</c:v>
                </c:pt>
                <c:pt idx="8846">
                  <c:v>41357</c:v>
                </c:pt>
                <c:pt idx="8847">
                  <c:v>41358</c:v>
                </c:pt>
                <c:pt idx="8848">
                  <c:v>41359</c:v>
                </c:pt>
                <c:pt idx="8849">
                  <c:v>41360</c:v>
                </c:pt>
                <c:pt idx="8850">
                  <c:v>41361</c:v>
                </c:pt>
                <c:pt idx="8851">
                  <c:v>41362</c:v>
                </c:pt>
                <c:pt idx="8852">
                  <c:v>41363</c:v>
                </c:pt>
                <c:pt idx="8853">
                  <c:v>41364</c:v>
                </c:pt>
                <c:pt idx="8854">
                  <c:v>41365</c:v>
                </c:pt>
                <c:pt idx="8855">
                  <c:v>41366</c:v>
                </c:pt>
                <c:pt idx="8856">
                  <c:v>41367</c:v>
                </c:pt>
                <c:pt idx="8857">
                  <c:v>41368</c:v>
                </c:pt>
                <c:pt idx="8858">
                  <c:v>41369</c:v>
                </c:pt>
                <c:pt idx="8859">
                  <c:v>41370</c:v>
                </c:pt>
                <c:pt idx="8860">
                  <c:v>41371</c:v>
                </c:pt>
                <c:pt idx="8861">
                  <c:v>41372</c:v>
                </c:pt>
                <c:pt idx="8862">
                  <c:v>41373</c:v>
                </c:pt>
                <c:pt idx="8863">
                  <c:v>41374</c:v>
                </c:pt>
                <c:pt idx="8864">
                  <c:v>41375</c:v>
                </c:pt>
                <c:pt idx="8865">
                  <c:v>41376</c:v>
                </c:pt>
                <c:pt idx="8866">
                  <c:v>41377</c:v>
                </c:pt>
                <c:pt idx="8867">
                  <c:v>41378</c:v>
                </c:pt>
                <c:pt idx="8868">
                  <c:v>41379</c:v>
                </c:pt>
                <c:pt idx="8869">
                  <c:v>41380</c:v>
                </c:pt>
                <c:pt idx="8870">
                  <c:v>41381</c:v>
                </c:pt>
                <c:pt idx="8871">
                  <c:v>41382</c:v>
                </c:pt>
                <c:pt idx="8872">
                  <c:v>41383</c:v>
                </c:pt>
                <c:pt idx="8873">
                  <c:v>41384</c:v>
                </c:pt>
                <c:pt idx="8874">
                  <c:v>41385</c:v>
                </c:pt>
                <c:pt idx="8875">
                  <c:v>41386</c:v>
                </c:pt>
                <c:pt idx="8876">
                  <c:v>41387</c:v>
                </c:pt>
                <c:pt idx="8877">
                  <c:v>41388</c:v>
                </c:pt>
                <c:pt idx="8878">
                  <c:v>41389</c:v>
                </c:pt>
                <c:pt idx="8879">
                  <c:v>41390</c:v>
                </c:pt>
                <c:pt idx="8880">
                  <c:v>41391</c:v>
                </c:pt>
                <c:pt idx="8881">
                  <c:v>41392</c:v>
                </c:pt>
                <c:pt idx="8882">
                  <c:v>41393</c:v>
                </c:pt>
                <c:pt idx="8883">
                  <c:v>41394</c:v>
                </c:pt>
                <c:pt idx="8884">
                  <c:v>41395</c:v>
                </c:pt>
                <c:pt idx="8885">
                  <c:v>41396</c:v>
                </c:pt>
                <c:pt idx="8886">
                  <c:v>41397</c:v>
                </c:pt>
                <c:pt idx="8887">
                  <c:v>41398</c:v>
                </c:pt>
                <c:pt idx="8888">
                  <c:v>41399</c:v>
                </c:pt>
                <c:pt idx="8889">
                  <c:v>41400</c:v>
                </c:pt>
                <c:pt idx="8890">
                  <c:v>41401</c:v>
                </c:pt>
                <c:pt idx="8891">
                  <c:v>41402</c:v>
                </c:pt>
                <c:pt idx="8892">
                  <c:v>41403</c:v>
                </c:pt>
                <c:pt idx="8893">
                  <c:v>41404</c:v>
                </c:pt>
                <c:pt idx="8894">
                  <c:v>41405</c:v>
                </c:pt>
                <c:pt idx="8895">
                  <c:v>41406</c:v>
                </c:pt>
                <c:pt idx="8896">
                  <c:v>41407</c:v>
                </c:pt>
                <c:pt idx="8897">
                  <c:v>41408</c:v>
                </c:pt>
                <c:pt idx="8898">
                  <c:v>41409</c:v>
                </c:pt>
                <c:pt idx="8899">
                  <c:v>41410</c:v>
                </c:pt>
                <c:pt idx="8900">
                  <c:v>41411</c:v>
                </c:pt>
                <c:pt idx="8901">
                  <c:v>41412</c:v>
                </c:pt>
                <c:pt idx="8902">
                  <c:v>41413</c:v>
                </c:pt>
                <c:pt idx="8903">
                  <c:v>41414</c:v>
                </c:pt>
                <c:pt idx="8904">
                  <c:v>41415</c:v>
                </c:pt>
                <c:pt idx="8905">
                  <c:v>41416</c:v>
                </c:pt>
                <c:pt idx="8906">
                  <c:v>41417</c:v>
                </c:pt>
                <c:pt idx="8907">
                  <c:v>41418</c:v>
                </c:pt>
                <c:pt idx="8908">
                  <c:v>41419</c:v>
                </c:pt>
                <c:pt idx="8909">
                  <c:v>41420</c:v>
                </c:pt>
                <c:pt idx="8910">
                  <c:v>41421</c:v>
                </c:pt>
                <c:pt idx="8911">
                  <c:v>41422</c:v>
                </c:pt>
                <c:pt idx="8912">
                  <c:v>41423</c:v>
                </c:pt>
                <c:pt idx="8913">
                  <c:v>41424</c:v>
                </c:pt>
                <c:pt idx="8914">
                  <c:v>41425</c:v>
                </c:pt>
                <c:pt idx="8915">
                  <c:v>41426</c:v>
                </c:pt>
                <c:pt idx="8916">
                  <c:v>41427</c:v>
                </c:pt>
                <c:pt idx="8917">
                  <c:v>41428</c:v>
                </c:pt>
                <c:pt idx="8918">
                  <c:v>41429</c:v>
                </c:pt>
                <c:pt idx="8919">
                  <c:v>41430</c:v>
                </c:pt>
                <c:pt idx="8920">
                  <c:v>41431</c:v>
                </c:pt>
                <c:pt idx="8921">
                  <c:v>41432</c:v>
                </c:pt>
                <c:pt idx="8922">
                  <c:v>41433</c:v>
                </c:pt>
                <c:pt idx="8923">
                  <c:v>41434</c:v>
                </c:pt>
                <c:pt idx="8924">
                  <c:v>41435</c:v>
                </c:pt>
                <c:pt idx="8925">
                  <c:v>41436</c:v>
                </c:pt>
                <c:pt idx="8926">
                  <c:v>41437</c:v>
                </c:pt>
                <c:pt idx="8927">
                  <c:v>41438</c:v>
                </c:pt>
                <c:pt idx="8928">
                  <c:v>41439</c:v>
                </c:pt>
                <c:pt idx="8929">
                  <c:v>41440</c:v>
                </c:pt>
                <c:pt idx="8930">
                  <c:v>41441</c:v>
                </c:pt>
                <c:pt idx="8931">
                  <c:v>41442</c:v>
                </c:pt>
                <c:pt idx="8932">
                  <c:v>41443</c:v>
                </c:pt>
                <c:pt idx="8933">
                  <c:v>41444</c:v>
                </c:pt>
                <c:pt idx="8934">
                  <c:v>41445</c:v>
                </c:pt>
                <c:pt idx="8935">
                  <c:v>41446</c:v>
                </c:pt>
                <c:pt idx="8936">
                  <c:v>41447</c:v>
                </c:pt>
                <c:pt idx="8937">
                  <c:v>41448</c:v>
                </c:pt>
                <c:pt idx="8938">
                  <c:v>41449</c:v>
                </c:pt>
                <c:pt idx="8939">
                  <c:v>41450</c:v>
                </c:pt>
                <c:pt idx="8940">
                  <c:v>41451</c:v>
                </c:pt>
                <c:pt idx="8941">
                  <c:v>41452</c:v>
                </c:pt>
                <c:pt idx="8942">
                  <c:v>41453</c:v>
                </c:pt>
                <c:pt idx="8943">
                  <c:v>41454</c:v>
                </c:pt>
                <c:pt idx="8944">
                  <c:v>41455</c:v>
                </c:pt>
                <c:pt idx="8945">
                  <c:v>41456</c:v>
                </c:pt>
                <c:pt idx="8946">
                  <c:v>41457</c:v>
                </c:pt>
                <c:pt idx="8947">
                  <c:v>41458</c:v>
                </c:pt>
                <c:pt idx="8948">
                  <c:v>41459</c:v>
                </c:pt>
                <c:pt idx="8949">
                  <c:v>41460</c:v>
                </c:pt>
                <c:pt idx="8950">
                  <c:v>41461</c:v>
                </c:pt>
                <c:pt idx="8951">
                  <c:v>41462</c:v>
                </c:pt>
                <c:pt idx="8952">
                  <c:v>41463</c:v>
                </c:pt>
                <c:pt idx="8953">
                  <c:v>41464</c:v>
                </c:pt>
                <c:pt idx="8954">
                  <c:v>41465</c:v>
                </c:pt>
                <c:pt idx="8955">
                  <c:v>41466</c:v>
                </c:pt>
                <c:pt idx="8956">
                  <c:v>41467</c:v>
                </c:pt>
                <c:pt idx="8957">
                  <c:v>41468</c:v>
                </c:pt>
                <c:pt idx="8958">
                  <c:v>41469</c:v>
                </c:pt>
                <c:pt idx="8959">
                  <c:v>41470</c:v>
                </c:pt>
                <c:pt idx="8960">
                  <c:v>41471</c:v>
                </c:pt>
                <c:pt idx="8961">
                  <c:v>41472</c:v>
                </c:pt>
                <c:pt idx="8962">
                  <c:v>41473</c:v>
                </c:pt>
                <c:pt idx="8963">
                  <c:v>41474</c:v>
                </c:pt>
                <c:pt idx="8964">
                  <c:v>41475</c:v>
                </c:pt>
                <c:pt idx="8965">
                  <c:v>41476</c:v>
                </c:pt>
                <c:pt idx="8966">
                  <c:v>41477</c:v>
                </c:pt>
                <c:pt idx="8967">
                  <c:v>41478</c:v>
                </c:pt>
                <c:pt idx="8968">
                  <c:v>41479</c:v>
                </c:pt>
                <c:pt idx="8969">
                  <c:v>41480</c:v>
                </c:pt>
                <c:pt idx="8970">
                  <c:v>41481</c:v>
                </c:pt>
                <c:pt idx="8971">
                  <c:v>41482</c:v>
                </c:pt>
                <c:pt idx="8972">
                  <c:v>41483</c:v>
                </c:pt>
                <c:pt idx="8973">
                  <c:v>41484</c:v>
                </c:pt>
                <c:pt idx="8974">
                  <c:v>41485</c:v>
                </c:pt>
                <c:pt idx="8975">
                  <c:v>41486</c:v>
                </c:pt>
                <c:pt idx="8976">
                  <c:v>41487</c:v>
                </c:pt>
                <c:pt idx="8977">
                  <c:v>41488</c:v>
                </c:pt>
                <c:pt idx="8978">
                  <c:v>41489</c:v>
                </c:pt>
                <c:pt idx="8979">
                  <c:v>41490</c:v>
                </c:pt>
                <c:pt idx="8980">
                  <c:v>41491</c:v>
                </c:pt>
                <c:pt idx="8981">
                  <c:v>41492</c:v>
                </c:pt>
                <c:pt idx="8982">
                  <c:v>41493</c:v>
                </c:pt>
                <c:pt idx="8983">
                  <c:v>41494</c:v>
                </c:pt>
                <c:pt idx="8984">
                  <c:v>41495</c:v>
                </c:pt>
                <c:pt idx="8985">
                  <c:v>41496</c:v>
                </c:pt>
                <c:pt idx="8986">
                  <c:v>41497</c:v>
                </c:pt>
                <c:pt idx="8987">
                  <c:v>41498</c:v>
                </c:pt>
                <c:pt idx="8988">
                  <c:v>41499</c:v>
                </c:pt>
                <c:pt idx="8989">
                  <c:v>41500</c:v>
                </c:pt>
                <c:pt idx="8990">
                  <c:v>41501</c:v>
                </c:pt>
                <c:pt idx="8991">
                  <c:v>41502</c:v>
                </c:pt>
                <c:pt idx="8992">
                  <c:v>41503</c:v>
                </c:pt>
                <c:pt idx="8993">
                  <c:v>41504</c:v>
                </c:pt>
                <c:pt idx="8994">
                  <c:v>41505</c:v>
                </c:pt>
                <c:pt idx="8995">
                  <c:v>41506</c:v>
                </c:pt>
                <c:pt idx="8996">
                  <c:v>41507</c:v>
                </c:pt>
                <c:pt idx="8997">
                  <c:v>41508</c:v>
                </c:pt>
                <c:pt idx="8998">
                  <c:v>41509</c:v>
                </c:pt>
                <c:pt idx="8999">
                  <c:v>41510</c:v>
                </c:pt>
                <c:pt idx="9000">
                  <c:v>41511</c:v>
                </c:pt>
                <c:pt idx="9001">
                  <c:v>41512</c:v>
                </c:pt>
                <c:pt idx="9002">
                  <c:v>41513</c:v>
                </c:pt>
                <c:pt idx="9003">
                  <c:v>41514</c:v>
                </c:pt>
                <c:pt idx="9004">
                  <c:v>41515</c:v>
                </c:pt>
                <c:pt idx="9005">
                  <c:v>41516</c:v>
                </c:pt>
                <c:pt idx="9006">
                  <c:v>41517</c:v>
                </c:pt>
                <c:pt idx="9007">
                  <c:v>41518</c:v>
                </c:pt>
                <c:pt idx="9008">
                  <c:v>41519</c:v>
                </c:pt>
                <c:pt idx="9009">
                  <c:v>41520</c:v>
                </c:pt>
                <c:pt idx="9010">
                  <c:v>41521</c:v>
                </c:pt>
                <c:pt idx="9011">
                  <c:v>41522</c:v>
                </c:pt>
                <c:pt idx="9012">
                  <c:v>41523</c:v>
                </c:pt>
                <c:pt idx="9013">
                  <c:v>41524</c:v>
                </c:pt>
                <c:pt idx="9014">
                  <c:v>41525</c:v>
                </c:pt>
                <c:pt idx="9015">
                  <c:v>41526</c:v>
                </c:pt>
                <c:pt idx="9016">
                  <c:v>41527</c:v>
                </c:pt>
                <c:pt idx="9017">
                  <c:v>41528</c:v>
                </c:pt>
                <c:pt idx="9018">
                  <c:v>41529</c:v>
                </c:pt>
                <c:pt idx="9019">
                  <c:v>41530</c:v>
                </c:pt>
                <c:pt idx="9020">
                  <c:v>41531</c:v>
                </c:pt>
                <c:pt idx="9021">
                  <c:v>41532</c:v>
                </c:pt>
                <c:pt idx="9022">
                  <c:v>41533</c:v>
                </c:pt>
                <c:pt idx="9023">
                  <c:v>41534</c:v>
                </c:pt>
                <c:pt idx="9024">
                  <c:v>41535</c:v>
                </c:pt>
                <c:pt idx="9025">
                  <c:v>41536</c:v>
                </c:pt>
                <c:pt idx="9026">
                  <c:v>41537</c:v>
                </c:pt>
                <c:pt idx="9027">
                  <c:v>41538</c:v>
                </c:pt>
                <c:pt idx="9028">
                  <c:v>41539</c:v>
                </c:pt>
                <c:pt idx="9029">
                  <c:v>41540</c:v>
                </c:pt>
                <c:pt idx="9030">
                  <c:v>41541</c:v>
                </c:pt>
                <c:pt idx="9031">
                  <c:v>41542</c:v>
                </c:pt>
                <c:pt idx="9032">
                  <c:v>41543</c:v>
                </c:pt>
                <c:pt idx="9033">
                  <c:v>41544</c:v>
                </c:pt>
                <c:pt idx="9034">
                  <c:v>41545</c:v>
                </c:pt>
                <c:pt idx="9035">
                  <c:v>41546</c:v>
                </c:pt>
                <c:pt idx="9036">
                  <c:v>41547</c:v>
                </c:pt>
                <c:pt idx="9037">
                  <c:v>41548</c:v>
                </c:pt>
                <c:pt idx="9038">
                  <c:v>41549</c:v>
                </c:pt>
                <c:pt idx="9039">
                  <c:v>41550</c:v>
                </c:pt>
                <c:pt idx="9040">
                  <c:v>41551</c:v>
                </c:pt>
                <c:pt idx="9041">
                  <c:v>41552</c:v>
                </c:pt>
                <c:pt idx="9042">
                  <c:v>41553</c:v>
                </c:pt>
                <c:pt idx="9043">
                  <c:v>41554</c:v>
                </c:pt>
                <c:pt idx="9044">
                  <c:v>41555</c:v>
                </c:pt>
                <c:pt idx="9045">
                  <c:v>41556</c:v>
                </c:pt>
                <c:pt idx="9046">
                  <c:v>41557</c:v>
                </c:pt>
                <c:pt idx="9047">
                  <c:v>41558</c:v>
                </c:pt>
                <c:pt idx="9048">
                  <c:v>41559</c:v>
                </c:pt>
                <c:pt idx="9049">
                  <c:v>41560</c:v>
                </c:pt>
                <c:pt idx="9050">
                  <c:v>41561</c:v>
                </c:pt>
                <c:pt idx="9051">
                  <c:v>41562</c:v>
                </c:pt>
                <c:pt idx="9052">
                  <c:v>41563</c:v>
                </c:pt>
                <c:pt idx="9053">
                  <c:v>41564</c:v>
                </c:pt>
                <c:pt idx="9054">
                  <c:v>41565</c:v>
                </c:pt>
                <c:pt idx="9055">
                  <c:v>41566</c:v>
                </c:pt>
                <c:pt idx="9056">
                  <c:v>41567</c:v>
                </c:pt>
                <c:pt idx="9057">
                  <c:v>41568</c:v>
                </c:pt>
                <c:pt idx="9058">
                  <c:v>41569</c:v>
                </c:pt>
                <c:pt idx="9059">
                  <c:v>41570</c:v>
                </c:pt>
                <c:pt idx="9060">
                  <c:v>41571</c:v>
                </c:pt>
                <c:pt idx="9061">
                  <c:v>41572</c:v>
                </c:pt>
                <c:pt idx="9062">
                  <c:v>41573</c:v>
                </c:pt>
                <c:pt idx="9063">
                  <c:v>41574</c:v>
                </c:pt>
                <c:pt idx="9064">
                  <c:v>41575</c:v>
                </c:pt>
                <c:pt idx="9065">
                  <c:v>41576</c:v>
                </c:pt>
                <c:pt idx="9066">
                  <c:v>41577</c:v>
                </c:pt>
                <c:pt idx="9067">
                  <c:v>41578</c:v>
                </c:pt>
                <c:pt idx="9068">
                  <c:v>41579</c:v>
                </c:pt>
                <c:pt idx="9069">
                  <c:v>41580</c:v>
                </c:pt>
                <c:pt idx="9070">
                  <c:v>41581</c:v>
                </c:pt>
                <c:pt idx="9071">
                  <c:v>41582</c:v>
                </c:pt>
                <c:pt idx="9072">
                  <c:v>41583</c:v>
                </c:pt>
                <c:pt idx="9073">
                  <c:v>41584</c:v>
                </c:pt>
                <c:pt idx="9074">
                  <c:v>41585</c:v>
                </c:pt>
                <c:pt idx="9075">
                  <c:v>41586</c:v>
                </c:pt>
                <c:pt idx="9076">
                  <c:v>41587</c:v>
                </c:pt>
                <c:pt idx="9077">
                  <c:v>41588</c:v>
                </c:pt>
                <c:pt idx="9078">
                  <c:v>41589</c:v>
                </c:pt>
                <c:pt idx="9079">
                  <c:v>41590</c:v>
                </c:pt>
                <c:pt idx="9080">
                  <c:v>41591</c:v>
                </c:pt>
                <c:pt idx="9081">
                  <c:v>41592</c:v>
                </c:pt>
                <c:pt idx="9082">
                  <c:v>41593</c:v>
                </c:pt>
                <c:pt idx="9083">
                  <c:v>41594</c:v>
                </c:pt>
                <c:pt idx="9084">
                  <c:v>41595</c:v>
                </c:pt>
                <c:pt idx="9085">
                  <c:v>41596</c:v>
                </c:pt>
                <c:pt idx="9086">
                  <c:v>41597</c:v>
                </c:pt>
                <c:pt idx="9087">
                  <c:v>41598</c:v>
                </c:pt>
                <c:pt idx="9088">
                  <c:v>41599</c:v>
                </c:pt>
                <c:pt idx="9089">
                  <c:v>41600</c:v>
                </c:pt>
                <c:pt idx="9090">
                  <c:v>41601</c:v>
                </c:pt>
                <c:pt idx="9091">
                  <c:v>41602</c:v>
                </c:pt>
                <c:pt idx="9092">
                  <c:v>41603</c:v>
                </c:pt>
                <c:pt idx="9093">
                  <c:v>41604</c:v>
                </c:pt>
                <c:pt idx="9094">
                  <c:v>41605</c:v>
                </c:pt>
                <c:pt idx="9095">
                  <c:v>41606</c:v>
                </c:pt>
                <c:pt idx="9096">
                  <c:v>41607</c:v>
                </c:pt>
                <c:pt idx="9097">
                  <c:v>41608</c:v>
                </c:pt>
                <c:pt idx="9098">
                  <c:v>41609</c:v>
                </c:pt>
                <c:pt idx="9099">
                  <c:v>41610</c:v>
                </c:pt>
                <c:pt idx="9100">
                  <c:v>41611</c:v>
                </c:pt>
                <c:pt idx="9101">
                  <c:v>41612</c:v>
                </c:pt>
                <c:pt idx="9102">
                  <c:v>41613</c:v>
                </c:pt>
                <c:pt idx="9103">
                  <c:v>41614</c:v>
                </c:pt>
                <c:pt idx="9104">
                  <c:v>41615</c:v>
                </c:pt>
                <c:pt idx="9105">
                  <c:v>41616</c:v>
                </c:pt>
                <c:pt idx="9106">
                  <c:v>41617</c:v>
                </c:pt>
                <c:pt idx="9107">
                  <c:v>41618</c:v>
                </c:pt>
                <c:pt idx="9108">
                  <c:v>41619</c:v>
                </c:pt>
                <c:pt idx="9109">
                  <c:v>41620</c:v>
                </c:pt>
                <c:pt idx="9110">
                  <c:v>41621</c:v>
                </c:pt>
                <c:pt idx="9111">
                  <c:v>41622</c:v>
                </c:pt>
                <c:pt idx="9112">
                  <c:v>41623</c:v>
                </c:pt>
                <c:pt idx="9113">
                  <c:v>41624</c:v>
                </c:pt>
                <c:pt idx="9114">
                  <c:v>41625</c:v>
                </c:pt>
                <c:pt idx="9115">
                  <c:v>41626</c:v>
                </c:pt>
                <c:pt idx="9116">
                  <c:v>41627</c:v>
                </c:pt>
                <c:pt idx="9117">
                  <c:v>41628</c:v>
                </c:pt>
                <c:pt idx="9118">
                  <c:v>41629</c:v>
                </c:pt>
                <c:pt idx="9119">
                  <c:v>41630</c:v>
                </c:pt>
                <c:pt idx="9120">
                  <c:v>41631</c:v>
                </c:pt>
                <c:pt idx="9121">
                  <c:v>41632</c:v>
                </c:pt>
                <c:pt idx="9122">
                  <c:v>41633</c:v>
                </c:pt>
                <c:pt idx="9123">
                  <c:v>41634</c:v>
                </c:pt>
                <c:pt idx="9124">
                  <c:v>41635</c:v>
                </c:pt>
                <c:pt idx="9125">
                  <c:v>41636</c:v>
                </c:pt>
                <c:pt idx="9126">
                  <c:v>41637</c:v>
                </c:pt>
                <c:pt idx="9127">
                  <c:v>41638</c:v>
                </c:pt>
                <c:pt idx="9128">
                  <c:v>41639</c:v>
                </c:pt>
                <c:pt idx="9129">
                  <c:v>41640</c:v>
                </c:pt>
                <c:pt idx="9130">
                  <c:v>41641</c:v>
                </c:pt>
                <c:pt idx="9131">
                  <c:v>41642</c:v>
                </c:pt>
                <c:pt idx="9132">
                  <c:v>41643</c:v>
                </c:pt>
                <c:pt idx="9133">
                  <c:v>41644</c:v>
                </c:pt>
                <c:pt idx="9134">
                  <c:v>41645</c:v>
                </c:pt>
                <c:pt idx="9135">
                  <c:v>41646</c:v>
                </c:pt>
                <c:pt idx="9136">
                  <c:v>41647</c:v>
                </c:pt>
                <c:pt idx="9137">
                  <c:v>41648</c:v>
                </c:pt>
                <c:pt idx="9138">
                  <c:v>41649</c:v>
                </c:pt>
                <c:pt idx="9139">
                  <c:v>41650</c:v>
                </c:pt>
                <c:pt idx="9140">
                  <c:v>41651</c:v>
                </c:pt>
                <c:pt idx="9141">
                  <c:v>41652</c:v>
                </c:pt>
                <c:pt idx="9142">
                  <c:v>41653</c:v>
                </c:pt>
                <c:pt idx="9143">
                  <c:v>41654</c:v>
                </c:pt>
                <c:pt idx="9144">
                  <c:v>41655</c:v>
                </c:pt>
                <c:pt idx="9145">
                  <c:v>41656</c:v>
                </c:pt>
                <c:pt idx="9146">
                  <c:v>41657</c:v>
                </c:pt>
                <c:pt idx="9147">
                  <c:v>41658</c:v>
                </c:pt>
                <c:pt idx="9148">
                  <c:v>41659</c:v>
                </c:pt>
                <c:pt idx="9149">
                  <c:v>41660</c:v>
                </c:pt>
                <c:pt idx="9150">
                  <c:v>41661</c:v>
                </c:pt>
                <c:pt idx="9151">
                  <c:v>41662</c:v>
                </c:pt>
                <c:pt idx="9152">
                  <c:v>41663</c:v>
                </c:pt>
                <c:pt idx="9153">
                  <c:v>41664</c:v>
                </c:pt>
                <c:pt idx="9154">
                  <c:v>41665</c:v>
                </c:pt>
                <c:pt idx="9155">
                  <c:v>41666</c:v>
                </c:pt>
                <c:pt idx="9156">
                  <c:v>41667</c:v>
                </c:pt>
                <c:pt idx="9157">
                  <c:v>41668</c:v>
                </c:pt>
                <c:pt idx="9158">
                  <c:v>41669</c:v>
                </c:pt>
                <c:pt idx="9159">
                  <c:v>41670</c:v>
                </c:pt>
                <c:pt idx="9160">
                  <c:v>41671</c:v>
                </c:pt>
                <c:pt idx="9161">
                  <c:v>41672</c:v>
                </c:pt>
                <c:pt idx="9162">
                  <c:v>41673</c:v>
                </c:pt>
                <c:pt idx="9163">
                  <c:v>41674</c:v>
                </c:pt>
                <c:pt idx="9164">
                  <c:v>41675</c:v>
                </c:pt>
                <c:pt idx="9165">
                  <c:v>41676</c:v>
                </c:pt>
                <c:pt idx="9166">
                  <c:v>41677</c:v>
                </c:pt>
                <c:pt idx="9167">
                  <c:v>41678</c:v>
                </c:pt>
                <c:pt idx="9168">
                  <c:v>41679</c:v>
                </c:pt>
                <c:pt idx="9169">
                  <c:v>41680</c:v>
                </c:pt>
                <c:pt idx="9170">
                  <c:v>41681</c:v>
                </c:pt>
                <c:pt idx="9171">
                  <c:v>41682</c:v>
                </c:pt>
                <c:pt idx="9172">
                  <c:v>41683</c:v>
                </c:pt>
                <c:pt idx="9173">
                  <c:v>41684</c:v>
                </c:pt>
                <c:pt idx="9174">
                  <c:v>41685</c:v>
                </c:pt>
                <c:pt idx="9175">
                  <c:v>41686</c:v>
                </c:pt>
                <c:pt idx="9176">
                  <c:v>41687</c:v>
                </c:pt>
                <c:pt idx="9177">
                  <c:v>41688</c:v>
                </c:pt>
                <c:pt idx="9178">
                  <c:v>41689</c:v>
                </c:pt>
                <c:pt idx="9179">
                  <c:v>41690</c:v>
                </c:pt>
                <c:pt idx="9180">
                  <c:v>41691</c:v>
                </c:pt>
                <c:pt idx="9181">
                  <c:v>41692</c:v>
                </c:pt>
                <c:pt idx="9182">
                  <c:v>41693</c:v>
                </c:pt>
                <c:pt idx="9183">
                  <c:v>41694</c:v>
                </c:pt>
                <c:pt idx="9184">
                  <c:v>41695</c:v>
                </c:pt>
                <c:pt idx="9185">
                  <c:v>41696</c:v>
                </c:pt>
                <c:pt idx="9186">
                  <c:v>41697</c:v>
                </c:pt>
                <c:pt idx="9187">
                  <c:v>41698</c:v>
                </c:pt>
                <c:pt idx="9188">
                  <c:v>41699</c:v>
                </c:pt>
                <c:pt idx="9189">
                  <c:v>41700</c:v>
                </c:pt>
                <c:pt idx="9190">
                  <c:v>41701</c:v>
                </c:pt>
                <c:pt idx="9191">
                  <c:v>41702</c:v>
                </c:pt>
                <c:pt idx="9192">
                  <c:v>41703</c:v>
                </c:pt>
                <c:pt idx="9193">
                  <c:v>41704</c:v>
                </c:pt>
                <c:pt idx="9194">
                  <c:v>41705</c:v>
                </c:pt>
                <c:pt idx="9195">
                  <c:v>41706</c:v>
                </c:pt>
                <c:pt idx="9196">
                  <c:v>41707</c:v>
                </c:pt>
                <c:pt idx="9197">
                  <c:v>41708</c:v>
                </c:pt>
                <c:pt idx="9198">
                  <c:v>41709</c:v>
                </c:pt>
                <c:pt idx="9199">
                  <c:v>41710</c:v>
                </c:pt>
                <c:pt idx="9200">
                  <c:v>41711</c:v>
                </c:pt>
                <c:pt idx="9201">
                  <c:v>41712</c:v>
                </c:pt>
                <c:pt idx="9202">
                  <c:v>41713</c:v>
                </c:pt>
                <c:pt idx="9203">
                  <c:v>41714</c:v>
                </c:pt>
                <c:pt idx="9204">
                  <c:v>41715</c:v>
                </c:pt>
                <c:pt idx="9205">
                  <c:v>41716</c:v>
                </c:pt>
                <c:pt idx="9206">
                  <c:v>41717</c:v>
                </c:pt>
                <c:pt idx="9207">
                  <c:v>41718</c:v>
                </c:pt>
                <c:pt idx="9208">
                  <c:v>41719</c:v>
                </c:pt>
                <c:pt idx="9209">
                  <c:v>41720</c:v>
                </c:pt>
                <c:pt idx="9210">
                  <c:v>41721</c:v>
                </c:pt>
                <c:pt idx="9211">
                  <c:v>41722</c:v>
                </c:pt>
                <c:pt idx="9212">
                  <c:v>41723</c:v>
                </c:pt>
                <c:pt idx="9213">
                  <c:v>41724</c:v>
                </c:pt>
                <c:pt idx="9214">
                  <c:v>41725</c:v>
                </c:pt>
                <c:pt idx="9215">
                  <c:v>41726</c:v>
                </c:pt>
                <c:pt idx="9216">
                  <c:v>41727</c:v>
                </c:pt>
                <c:pt idx="9217">
                  <c:v>41728</c:v>
                </c:pt>
                <c:pt idx="9218">
                  <c:v>41729</c:v>
                </c:pt>
                <c:pt idx="9219">
                  <c:v>41730</c:v>
                </c:pt>
                <c:pt idx="9220">
                  <c:v>41731</c:v>
                </c:pt>
                <c:pt idx="9221">
                  <c:v>41732</c:v>
                </c:pt>
                <c:pt idx="9222">
                  <c:v>41733</c:v>
                </c:pt>
                <c:pt idx="9223">
                  <c:v>41734</c:v>
                </c:pt>
                <c:pt idx="9224">
                  <c:v>41735</c:v>
                </c:pt>
                <c:pt idx="9225">
                  <c:v>41736</c:v>
                </c:pt>
                <c:pt idx="9226">
                  <c:v>41737</c:v>
                </c:pt>
                <c:pt idx="9227">
                  <c:v>41738</c:v>
                </c:pt>
                <c:pt idx="9228">
                  <c:v>41739</c:v>
                </c:pt>
                <c:pt idx="9229">
                  <c:v>41740</c:v>
                </c:pt>
                <c:pt idx="9230">
                  <c:v>41741</c:v>
                </c:pt>
                <c:pt idx="9231">
                  <c:v>41742</c:v>
                </c:pt>
                <c:pt idx="9232">
                  <c:v>41743</c:v>
                </c:pt>
                <c:pt idx="9233">
                  <c:v>41744</c:v>
                </c:pt>
                <c:pt idx="9234">
                  <c:v>41745</c:v>
                </c:pt>
                <c:pt idx="9235">
                  <c:v>41746</c:v>
                </c:pt>
                <c:pt idx="9236">
                  <c:v>41747</c:v>
                </c:pt>
                <c:pt idx="9237">
                  <c:v>41748</c:v>
                </c:pt>
                <c:pt idx="9238">
                  <c:v>41749</c:v>
                </c:pt>
                <c:pt idx="9239">
                  <c:v>41750</c:v>
                </c:pt>
                <c:pt idx="9240">
                  <c:v>41751</c:v>
                </c:pt>
                <c:pt idx="9241">
                  <c:v>41752</c:v>
                </c:pt>
                <c:pt idx="9242">
                  <c:v>41753</c:v>
                </c:pt>
                <c:pt idx="9243">
                  <c:v>41754</c:v>
                </c:pt>
                <c:pt idx="9244">
                  <c:v>41755</c:v>
                </c:pt>
                <c:pt idx="9245">
                  <c:v>41756</c:v>
                </c:pt>
                <c:pt idx="9246">
                  <c:v>41757</c:v>
                </c:pt>
                <c:pt idx="9247">
                  <c:v>41758</c:v>
                </c:pt>
                <c:pt idx="9248">
                  <c:v>41759</c:v>
                </c:pt>
                <c:pt idx="9249">
                  <c:v>41760</c:v>
                </c:pt>
                <c:pt idx="9250">
                  <c:v>41761</c:v>
                </c:pt>
                <c:pt idx="9251">
                  <c:v>41762</c:v>
                </c:pt>
                <c:pt idx="9252">
                  <c:v>41763</c:v>
                </c:pt>
                <c:pt idx="9253">
                  <c:v>41764</c:v>
                </c:pt>
                <c:pt idx="9254">
                  <c:v>41765</c:v>
                </c:pt>
                <c:pt idx="9255">
                  <c:v>41766</c:v>
                </c:pt>
                <c:pt idx="9256">
                  <c:v>41767</c:v>
                </c:pt>
                <c:pt idx="9257">
                  <c:v>41768</c:v>
                </c:pt>
                <c:pt idx="9258">
                  <c:v>41769</c:v>
                </c:pt>
                <c:pt idx="9259">
                  <c:v>41770</c:v>
                </c:pt>
                <c:pt idx="9260">
                  <c:v>41771</c:v>
                </c:pt>
                <c:pt idx="9261">
                  <c:v>41772</c:v>
                </c:pt>
                <c:pt idx="9262">
                  <c:v>41773</c:v>
                </c:pt>
                <c:pt idx="9263">
                  <c:v>41774</c:v>
                </c:pt>
                <c:pt idx="9264">
                  <c:v>41775</c:v>
                </c:pt>
                <c:pt idx="9265">
                  <c:v>41776</c:v>
                </c:pt>
                <c:pt idx="9266">
                  <c:v>41777</c:v>
                </c:pt>
                <c:pt idx="9267">
                  <c:v>41778</c:v>
                </c:pt>
                <c:pt idx="9268">
                  <c:v>41779</c:v>
                </c:pt>
                <c:pt idx="9269">
                  <c:v>41780</c:v>
                </c:pt>
                <c:pt idx="9270">
                  <c:v>41781</c:v>
                </c:pt>
                <c:pt idx="9271">
                  <c:v>41782</c:v>
                </c:pt>
                <c:pt idx="9272">
                  <c:v>41783</c:v>
                </c:pt>
                <c:pt idx="9273">
                  <c:v>41784</c:v>
                </c:pt>
                <c:pt idx="9274">
                  <c:v>41785</c:v>
                </c:pt>
                <c:pt idx="9275">
                  <c:v>41786</c:v>
                </c:pt>
                <c:pt idx="9276">
                  <c:v>41787</c:v>
                </c:pt>
                <c:pt idx="9277">
                  <c:v>41788</c:v>
                </c:pt>
                <c:pt idx="9278">
                  <c:v>41789</c:v>
                </c:pt>
                <c:pt idx="9279">
                  <c:v>41790</c:v>
                </c:pt>
                <c:pt idx="9280">
                  <c:v>41791</c:v>
                </c:pt>
                <c:pt idx="9281">
                  <c:v>41792</c:v>
                </c:pt>
                <c:pt idx="9282">
                  <c:v>41793</c:v>
                </c:pt>
                <c:pt idx="9283">
                  <c:v>41794</c:v>
                </c:pt>
                <c:pt idx="9284">
                  <c:v>41795</c:v>
                </c:pt>
                <c:pt idx="9285">
                  <c:v>41796</c:v>
                </c:pt>
                <c:pt idx="9286">
                  <c:v>41797</c:v>
                </c:pt>
                <c:pt idx="9287">
                  <c:v>41798</c:v>
                </c:pt>
                <c:pt idx="9288">
                  <c:v>41799</c:v>
                </c:pt>
                <c:pt idx="9289">
                  <c:v>41800</c:v>
                </c:pt>
                <c:pt idx="9290">
                  <c:v>41801</c:v>
                </c:pt>
                <c:pt idx="9291">
                  <c:v>41802</c:v>
                </c:pt>
                <c:pt idx="9292">
                  <c:v>41803</c:v>
                </c:pt>
                <c:pt idx="9293">
                  <c:v>41804</c:v>
                </c:pt>
                <c:pt idx="9294">
                  <c:v>41805</c:v>
                </c:pt>
                <c:pt idx="9295">
                  <c:v>41806</c:v>
                </c:pt>
                <c:pt idx="9296">
                  <c:v>41807</c:v>
                </c:pt>
                <c:pt idx="9297">
                  <c:v>41808</c:v>
                </c:pt>
                <c:pt idx="9298">
                  <c:v>41809</c:v>
                </c:pt>
                <c:pt idx="9299">
                  <c:v>41810</c:v>
                </c:pt>
                <c:pt idx="9300">
                  <c:v>41811</c:v>
                </c:pt>
                <c:pt idx="9301">
                  <c:v>41812</c:v>
                </c:pt>
                <c:pt idx="9302">
                  <c:v>41813</c:v>
                </c:pt>
                <c:pt idx="9303">
                  <c:v>41814</c:v>
                </c:pt>
                <c:pt idx="9304">
                  <c:v>41815</c:v>
                </c:pt>
                <c:pt idx="9305">
                  <c:v>41816</c:v>
                </c:pt>
                <c:pt idx="9306">
                  <c:v>41817</c:v>
                </c:pt>
                <c:pt idx="9307">
                  <c:v>41818</c:v>
                </c:pt>
                <c:pt idx="9308">
                  <c:v>41819</c:v>
                </c:pt>
                <c:pt idx="9309">
                  <c:v>41820</c:v>
                </c:pt>
                <c:pt idx="9310">
                  <c:v>41821</c:v>
                </c:pt>
                <c:pt idx="9311">
                  <c:v>41822</c:v>
                </c:pt>
                <c:pt idx="9312">
                  <c:v>41823</c:v>
                </c:pt>
                <c:pt idx="9313">
                  <c:v>41824</c:v>
                </c:pt>
                <c:pt idx="9314">
                  <c:v>41825</c:v>
                </c:pt>
                <c:pt idx="9315">
                  <c:v>41826</c:v>
                </c:pt>
                <c:pt idx="9316">
                  <c:v>41827</c:v>
                </c:pt>
                <c:pt idx="9317">
                  <c:v>41828</c:v>
                </c:pt>
                <c:pt idx="9318">
                  <c:v>41829</c:v>
                </c:pt>
                <c:pt idx="9319">
                  <c:v>41830</c:v>
                </c:pt>
                <c:pt idx="9320">
                  <c:v>41831</c:v>
                </c:pt>
                <c:pt idx="9321">
                  <c:v>41832</c:v>
                </c:pt>
                <c:pt idx="9322">
                  <c:v>41833</c:v>
                </c:pt>
                <c:pt idx="9323">
                  <c:v>41834</c:v>
                </c:pt>
                <c:pt idx="9324">
                  <c:v>41835</c:v>
                </c:pt>
                <c:pt idx="9325">
                  <c:v>41836</c:v>
                </c:pt>
                <c:pt idx="9326">
                  <c:v>41837</c:v>
                </c:pt>
                <c:pt idx="9327">
                  <c:v>41838</c:v>
                </c:pt>
                <c:pt idx="9328">
                  <c:v>41839</c:v>
                </c:pt>
                <c:pt idx="9329">
                  <c:v>41840</c:v>
                </c:pt>
                <c:pt idx="9330">
                  <c:v>41841</c:v>
                </c:pt>
                <c:pt idx="9331">
                  <c:v>41842</c:v>
                </c:pt>
                <c:pt idx="9332">
                  <c:v>41843</c:v>
                </c:pt>
                <c:pt idx="9333">
                  <c:v>41844</c:v>
                </c:pt>
                <c:pt idx="9334">
                  <c:v>41845</c:v>
                </c:pt>
                <c:pt idx="9335">
                  <c:v>41846</c:v>
                </c:pt>
                <c:pt idx="9336">
                  <c:v>41847</c:v>
                </c:pt>
                <c:pt idx="9337">
                  <c:v>41848</c:v>
                </c:pt>
                <c:pt idx="9338">
                  <c:v>41849</c:v>
                </c:pt>
                <c:pt idx="9339">
                  <c:v>41850</c:v>
                </c:pt>
                <c:pt idx="9340">
                  <c:v>41851</c:v>
                </c:pt>
                <c:pt idx="9341">
                  <c:v>41852</c:v>
                </c:pt>
                <c:pt idx="9342">
                  <c:v>41853</c:v>
                </c:pt>
                <c:pt idx="9343">
                  <c:v>41854</c:v>
                </c:pt>
                <c:pt idx="9344">
                  <c:v>41855</c:v>
                </c:pt>
                <c:pt idx="9345">
                  <c:v>41856</c:v>
                </c:pt>
                <c:pt idx="9346">
                  <c:v>41857</c:v>
                </c:pt>
                <c:pt idx="9347">
                  <c:v>41858</c:v>
                </c:pt>
                <c:pt idx="9348">
                  <c:v>41859</c:v>
                </c:pt>
                <c:pt idx="9349">
                  <c:v>41860</c:v>
                </c:pt>
                <c:pt idx="9350">
                  <c:v>41861</c:v>
                </c:pt>
                <c:pt idx="9351">
                  <c:v>41862</c:v>
                </c:pt>
                <c:pt idx="9352">
                  <c:v>41863</c:v>
                </c:pt>
                <c:pt idx="9353">
                  <c:v>41864</c:v>
                </c:pt>
                <c:pt idx="9354">
                  <c:v>41865</c:v>
                </c:pt>
                <c:pt idx="9355">
                  <c:v>41866</c:v>
                </c:pt>
                <c:pt idx="9356">
                  <c:v>41867</c:v>
                </c:pt>
                <c:pt idx="9357">
                  <c:v>41868</c:v>
                </c:pt>
                <c:pt idx="9358">
                  <c:v>41869</c:v>
                </c:pt>
                <c:pt idx="9359">
                  <c:v>41870</c:v>
                </c:pt>
                <c:pt idx="9360">
                  <c:v>41871</c:v>
                </c:pt>
                <c:pt idx="9361">
                  <c:v>41872</c:v>
                </c:pt>
                <c:pt idx="9362">
                  <c:v>41873</c:v>
                </c:pt>
                <c:pt idx="9363">
                  <c:v>41874</c:v>
                </c:pt>
                <c:pt idx="9364">
                  <c:v>41875</c:v>
                </c:pt>
                <c:pt idx="9365">
                  <c:v>41876</c:v>
                </c:pt>
                <c:pt idx="9366">
                  <c:v>41877</c:v>
                </c:pt>
                <c:pt idx="9367">
                  <c:v>41878</c:v>
                </c:pt>
                <c:pt idx="9368">
                  <c:v>41879</c:v>
                </c:pt>
                <c:pt idx="9369">
                  <c:v>41880</c:v>
                </c:pt>
                <c:pt idx="9370">
                  <c:v>41881</c:v>
                </c:pt>
                <c:pt idx="9371">
                  <c:v>41882</c:v>
                </c:pt>
                <c:pt idx="9372">
                  <c:v>41883</c:v>
                </c:pt>
                <c:pt idx="9373">
                  <c:v>41884</c:v>
                </c:pt>
                <c:pt idx="9374">
                  <c:v>41885</c:v>
                </c:pt>
                <c:pt idx="9375">
                  <c:v>41886</c:v>
                </c:pt>
                <c:pt idx="9376">
                  <c:v>41887</c:v>
                </c:pt>
                <c:pt idx="9377">
                  <c:v>41888</c:v>
                </c:pt>
                <c:pt idx="9378">
                  <c:v>41889</c:v>
                </c:pt>
                <c:pt idx="9379">
                  <c:v>41890</c:v>
                </c:pt>
                <c:pt idx="9380">
                  <c:v>41891</c:v>
                </c:pt>
                <c:pt idx="9381">
                  <c:v>41892</c:v>
                </c:pt>
                <c:pt idx="9382">
                  <c:v>41893</c:v>
                </c:pt>
                <c:pt idx="9383">
                  <c:v>41894</c:v>
                </c:pt>
                <c:pt idx="9384">
                  <c:v>41895</c:v>
                </c:pt>
                <c:pt idx="9385">
                  <c:v>41896</c:v>
                </c:pt>
                <c:pt idx="9386">
                  <c:v>41897</c:v>
                </c:pt>
                <c:pt idx="9387">
                  <c:v>41898</c:v>
                </c:pt>
                <c:pt idx="9388">
                  <c:v>41899</c:v>
                </c:pt>
                <c:pt idx="9389">
                  <c:v>41900</c:v>
                </c:pt>
                <c:pt idx="9390">
                  <c:v>41901</c:v>
                </c:pt>
                <c:pt idx="9391">
                  <c:v>41902</c:v>
                </c:pt>
                <c:pt idx="9392">
                  <c:v>41903</c:v>
                </c:pt>
                <c:pt idx="9393">
                  <c:v>41904</c:v>
                </c:pt>
                <c:pt idx="9394">
                  <c:v>41905</c:v>
                </c:pt>
                <c:pt idx="9395">
                  <c:v>41906</c:v>
                </c:pt>
                <c:pt idx="9396">
                  <c:v>41907</c:v>
                </c:pt>
                <c:pt idx="9397">
                  <c:v>41908</c:v>
                </c:pt>
                <c:pt idx="9398">
                  <c:v>41909</c:v>
                </c:pt>
                <c:pt idx="9399">
                  <c:v>41910</c:v>
                </c:pt>
                <c:pt idx="9400">
                  <c:v>41911</c:v>
                </c:pt>
                <c:pt idx="9401">
                  <c:v>41912</c:v>
                </c:pt>
                <c:pt idx="9402">
                  <c:v>41913</c:v>
                </c:pt>
                <c:pt idx="9403">
                  <c:v>41914</c:v>
                </c:pt>
                <c:pt idx="9404">
                  <c:v>41915</c:v>
                </c:pt>
                <c:pt idx="9405">
                  <c:v>41916</c:v>
                </c:pt>
                <c:pt idx="9406">
                  <c:v>41917</c:v>
                </c:pt>
                <c:pt idx="9407">
                  <c:v>41918</c:v>
                </c:pt>
                <c:pt idx="9408">
                  <c:v>41919</c:v>
                </c:pt>
                <c:pt idx="9409">
                  <c:v>41920</c:v>
                </c:pt>
                <c:pt idx="9410">
                  <c:v>41921</c:v>
                </c:pt>
                <c:pt idx="9411">
                  <c:v>41922</c:v>
                </c:pt>
                <c:pt idx="9412">
                  <c:v>41923</c:v>
                </c:pt>
                <c:pt idx="9413">
                  <c:v>41924</c:v>
                </c:pt>
                <c:pt idx="9414">
                  <c:v>41925</c:v>
                </c:pt>
                <c:pt idx="9415">
                  <c:v>41926</c:v>
                </c:pt>
                <c:pt idx="9416">
                  <c:v>41927</c:v>
                </c:pt>
                <c:pt idx="9417">
                  <c:v>41928</c:v>
                </c:pt>
                <c:pt idx="9418">
                  <c:v>41929</c:v>
                </c:pt>
                <c:pt idx="9419">
                  <c:v>41930</c:v>
                </c:pt>
                <c:pt idx="9420">
                  <c:v>41931</c:v>
                </c:pt>
                <c:pt idx="9421">
                  <c:v>41932</c:v>
                </c:pt>
                <c:pt idx="9422">
                  <c:v>41933</c:v>
                </c:pt>
                <c:pt idx="9423">
                  <c:v>41934</c:v>
                </c:pt>
                <c:pt idx="9424">
                  <c:v>41935</c:v>
                </c:pt>
                <c:pt idx="9425">
                  <c:v>41936</c:v>
                </c:pt>
                <c:pt idx="9426">
                  <c:v>41937</c:v>
                </c:pt>
                <c:pt idx="9427">
                  <c:v>41938</c:v>
                </c:pt>
                <c:pt idx="9428">
                  <c:v>41939</c:v>
                </c:pt>
                <c:pt idx="9429">
                  <c:v>41940</c:v>
                </c:pt>
                <c:pt idx="9430">
                  <c:v>41941</c:v>
                </c:pt>
                <c:pt idx="9431">
                  <c:v>41942</c:v>
                </c:pt>
                <c:pt idx="9432">
                  <c:v>41943</c:v>
                </c:pt>
                <c:pt idx="9433">
                  <c:v>41944</c:v>
                </c:pt>
                <c:pt idx="9434">
                  <c:v>41945</c:v>
                </c:pt>
                <c:pt idx="9435">
                  <c:v>41946</c:v>
                </c:pt>
                <c:pt idx="9436">
                  <c:v>41947</c:v>
                </c:pt>
                <c:pt idx="9437">
                  <c:v>41948</c:v>
                </c:pt>
                <c:pt idx="9438">
                  <c:v>41949</c:v>
                </c:pt>
                <c:pt idx="9439">
                  <c:v>41950</c:v>
                </c:pt>
                <c:pt idx="9440">
                  <c:v>41951</c:v>
                </c:pt>
                <c:pt idx="9441">
                  <c:v>41952</c:v>
                </c:pt>
                <c:pt idx="9442">
                  <c:v>41953</c:v>
                </c:pt>
                <c:pt idx="9443">
                  <c:v>41954</c:v>
                </c:pt>
                <c:pt idx="9444">
                  <c:v>41955</c:v>
                </c:pt>
                <c:pt idx="9445">
                  <c:v>41956</c:v>
                </c:pt>
                <c:pt idx="9446">
                  <c:v>41957</c:v>
                </c:pt>
                <c:pt idx="9447">
                  <c:v>41958</c:v>
                </c:pt>
                <c:pt idx="9448">
                  <c:v>41959</c:v>
                </c:pt>
                <c:pt idx="9449">
                  <c:v>41960</c:v>
                </c:pt>
                <c:pt idx="9450">
                  <c:v>41961</c:v>
                </c:pt>
                <c:pt idx="9451">
                  <c:v>41962</c:v>
                </c:pt>
                <c:pt idx="9452">
                  <c:v>41963</c:v>
                </c:pt>
                <c:pt idx="9453">
                  <c:v>41964</c:v>
                </c:pt>
                <c:pt idx="9454">
                  <c:v>41965</c:v>
                </c:pt>
                <c:pt idx="9455">
                  <c:v>41966</c:v>
                </c:pt>
                <c:pt idx="9456">
                  <c:v>41967</c:v>
                </c:pt>
                <c:pt idx="9457">
                  <c:v>41968</c:v>
                </c:pt>
                <c:pt idx="9458">
                  <c:v>41969</c:v>
                </c:pt>
                <c:pt idx="9459">
                  <c:v>41970</c:v>
                </c:pt>
                <c:pt idx="9460">
                  <c:v>41971</c:v>
                </c:pt>
                <c:pt idx="9461">
                  <c:v>41972</c:v>
                </c:pt>
                <c:pt idx="9462">
                  <c:v>41973</c:v>
                </c:pt>
                <c:pt idx="9463">
                  <c:v>41974</c:v>
                </c:pt>
                <c:pt idx="9464">
                  <c:v>41975</c:v>
                </c:pt>
                <c:pt idx="9465">
                  <c:v>41976</c:v>
                </c:pt>
                <c:pt idx="9466">
                  <c:v>41977</c:v>
                </c:pt>
                <c:pt idx="9467">
                  <c:v>41978</c:v>
                </c:pt>
                <c:pt idx="9468">
                  <c:v>41979</c:v>
                </c:pt>
                <c:pt idx="9469">
                  <c:v>41980</c:v>
                </c:pt>
                <c:pt idx="9470">
                  <c:v>41981</c:v>
                </c:pt>
                <c:pt idx="9471">
                  <c:v>41982</c:v>
                </c:pt>
                <c:pt idx="9472">
                  <c:v>41983</c:v>
                </c:pt>
                <c:pt idx="9473">
                  <c:v>41984</c:v>
                </c:pt>
                <c:pt idx="9474">
                  <c:v>41985</c:v>
                </c:pt>
                <c:pt idx="9475">
                  <c:v>41986</c:v>
                </c:pt>
                <c:pt idx="9476">
                  <c:v>41987</c:v>
                </c:pt>
                <c:pt idx="9477">
                  <c:v>41988</c:v>
                </c:pt>
                <c:pt idx="9478">
                  <c:v>41989</c:v>
                </c:pt>
                <c:pt idx="9479">
                  <c:v>41990</c:v>
                </c:pt>
                <c:pt idx="9480">
                  <c:v>41991</c:v>
                </c:pt>
                <c:pt idx="9481">
                  <c:v>41992</c:v>
                </c:pt>
                <c:pt idx="9482">
                  <c:v>41993</c:v>
                </c:pt>
                <c:pt idx="9483">
                  <c:v>41994</c:v>
                </c:pt>
                <c:pt idx="9484">
                  <c:v>41995</c:v>
                </c:pt>
                <c:pt idx="9485">
                  <c:v>41996</c:v>
                </c:pt>
                <c:pt idx="9486">
                  <c:v>41997</c:v>
                </c:pt>
                <c:pt idx="9487">
                  <c:v>41998</c:v>
                </c:pt>
                <c:pt idx="9488">
                  <c:v>41999</c:v>
                </c:pt>
                <c:pt idx="9489">
                  <c:v>42000</c:v>
                </c:pt>
                <c:pt idx="9490">
                  <c:v>42001</c:v>
                </c:pt>
                <c:pt idx="9491">
                  <c:v>42002</c:v>
                </c:pt>
                <c:pt idx="9492">
                  <c:v>42003</c:v>
                </c:pt>
                <c:pt idx="9493">
                  <c:v>42004</c:v>
                </c:pt>
                <c:pt idx="9494">
                  <c:v>42005</c:v>
                </c:pt>
                <c:pt idx="9495">
                  <c:v>42006</c:v>
                </c:pt>
                <c:pt idx="9496">
                  <c:v>42007</c:v>
                </c:pt>
                <c:pt idx="9497">
                  <c:v>42008</c:v>
                </c:pt>
                <c:pt idx="9498">
                  <c:v>42009</c:v>
                </c:pt>
                <c:pt idx="9499">
                  <c:v>42010</c:v>
                </c:pt>
                <c:pt idx="9500">
                  <c:v>42011</c:v>
                </c:pt>
                <c:pt idx="9501">
                  <c:v>42012</c:v>
                </c:pt>
                <c:pt idx="9502">
                  <c:v>42013</c:v>
                </c:pt>
                <c:pt idx="9503">
                  <c:v>42014</c:v>
                </c:pt>
                <c:pt idx="9504">
                  <c:v>42015</c:v>
                </c:pt>
                <c:pt idx="9505">
                  <c:v>42016</c:v>
                </c:pt>
                <c:pt idx="9506">
                  <c:v>42017</c:v>
                </c:pt>
                <c:pt idx="9507">
                  <c:v>42018</c:v>
                </c:pt>
                <c:pt idx="9508">
                  <c:v>42019</c:v>
                </c:pt>
                <c:pt idx="9509">
                  <c:v>42020</c:v>
                </c:pt>
                <c:pt idx="9510">
                  <c:v>42021</c:v>
                </c:pt>
                <c:pt idx="9511">
                  <c:v>42022</c:v>
                </c:pt>
                <c:pt idx="9512">
                  <c:v>42023</c:v>
                </c:pt>
                <c:pt idx="9513">
                  <c:v>42024</c:v>
                </c:pt>
                <c:pt idx="9514">
                  <c:v>42025</c:v>
                </c:pt>
                <c:pt idx="9515">
                  <c:v>42026</c:v>
                </c:pt>
                <c:pt idx="9516">
                  <c:v>42027</c:v>
                </c:pt>
                <c:pt idx="9517">
                  <c:v>42028</c:v>
                </c:pt>
                <c:pt idx="9518">
                  <c:v>42029</c:v>
                </c:pt>
                <c:pt idx="9519">
                  <c:v>42030</c:v>
                </c:pt>
                <c:pt idx="9520">
                  <c:v>42031</c:v>
                </c:pt>
                <c:pt idx="9521">
                  <c:v>42032</c:v>
                </c:pt>
                <c:pt idx="9522">
                  <c:v>42033</c:v>
                </c:pt>
                <c:pt idx="9523">
                  <c:v>42034</c:v>
                </c:pt>
                <c:pt idx="9524">
                  <c:v>42035</c:v>
                </c:pt>
                <c:pt idx="9525">
                  <c:v>42036</c:v>
                </c:pt>
                <c:pt idx="9526">
                  <c:v>42037</c:v>
                </c:pt>
                <c:pt idx="9527">
                  <c:v>42038</c:v>
                </c:pt>
                <c:pt idx="9528">
                  <c:v>42039</c:v>
                </c:pt>
                <c:pt idx="9529">
                  <c:v>42040</c:v>
                </c:pt>
                <c:pt idx="9530">
                  <c:v>42041</c:v>
                </c:pt>
                <c:pt idx="9531">
                  <c:v>42042</c:v>
                </c:pt>
                <c:pt idx="9532">
                  <c:v>42043</c:v>
                </c:pt>
                <c:pt idx="9533">
                  <c:v>42044</c:v>
                </c:pt>
                <c:pt idx="9534">
                  <c:v>42045</c:v>
                </c:pt>
                <c:pt idx="9535">
                  <c:v>42046</c:v>
                </c:pt>
                <c:pt idx="9536">
                  <c:v>42047</c:v>
                </c:pt>
                <c:pt idx="9537">
                  <c:v>42048</c:v>
                </c:pt>
                <c:pt idx="9538">
                  <c:v>42049</c:v>
                </c:pt>
                <c:pt idx="9539">
                  <c:v>42050</c:v>
                </c:pt>
                <c:pt idx="9540">
                  <c:v>42051</c:v>
                </c:pt>
                <c:pt idx="9541">
                  <c:v>42052</c:v>
                </c:pt>
                <c:pt idx="9542">
                  <c:v>42053</c:v>
                </c:pt>
                <c:pt idx="9543">
                  <c:v>42054</c:v>
                </c:pt>
                <c:pt idx="9544">
                  <c:v>42055</c:v>
                </c:pt>
                <c:pt idx="9545">
                  <c:v>42056</c:v>
                </c:pt>
                <c:pt idx="9546">
                  <c:v>42057</c:v>
                </c:pt>
                <c:pt idx="9547">
                  <c:v>42058</c:v>
                </c:pt>
                <c:pt idx="9548">
                  <c:v>42059</c:v>
                </c:pt>
                <c:pt idx="9549">
                  <c:v>42060</c:v>
                </c:pt>
                <c:pt idx="9550">
                  <c:v>42061</c:v>
                </c:pt>
                <c:pt idx="9551">
                  <c:v>42062</c:v>
                </c:pt>
                <c:pt idx="9552">
                  <c:v>42063</c:v>
                </c:pt>
                <c:pt idx="9553">
                  <c:v>42064</c:v>
                </c:pt>
                <c:pt idx="9554">
                  <c:v>42065</c:v>
                </c:pt>
                <c:pt idx="9555">
                  <c:v>42066</c:v>
                </c:pt>
                <c:pt idx="9556">
                  <c:v>42067</c:v>
                </c:pt>
                <c:pt idx="9557">
                  <c:v>42068</c:v>
                </c:pt>
                <c:pt idx="9558">
                  <c:v>42069</c:v>
                </c:pt>
                <c:pt idx="9559">
                  <c:v>42070</c:v>
                </c:pt>
                <c:pt idx="9560">
                  <c:v>42071</c:v>
                </c:pt>
                <c:pt idx="9561">
                  <c:v>42072</c:v>
                </c:pt>
                <c:pt idx="9562">
                  <c:v>42073</c:v>
                </c:pt>
                <c:pt idx="9563">
                  <c:v>42074</c:v>
                </c:pt>
                <c:pt idx="9564">
                  <c:v>42075</c:v>
                </c:pt>
                <c:pt idx="9565">
                  <c:v>42076</c:v>
                </c:pt>
                <c:pt idx="9566">
                  <c:v>42077</c:v>
                </c:pt>
                <c:pt idx="9567">
                  <c:v>42078</c:v>
                </c:pt>
                <c:pt idx="9568">
                  <c:v>42079</c:v>
                </c:pt>
                <c:pt idx="9569">
                  <c:v>42080</c:v>
                </c:pt>
                <c:pt idx="9570">
                  <c:v>42081</c:v>
                </c:pt>
                <c:pt idx="9571">
                  <c:v>42082</c:v>
                </c:pt>
                <c:pt idx="9572">
                  <c:v>42083</c:v>
                </c:pt>
                <c:pt idx="9573">
                  <c:v>42084</c:v>
                </c:pt>
                <c:pt idx="9574">
                  <c:v>42085</c:v>
                </c:pt>
                <c:pt idx="9575">
                  <c:v>42086</c:v>
                </c:pt>
                <c:pt idx="9576">
                  <c:v>42087</c:v>
                </c:pt>
                <c:pt idx="9577">
                  <c:v>42088</c:v>
                </c:pt>
                <c:pt idx="9578">
                  <c:v>42089</c:v>
                </c:pt>
                <c:pt idx="9579">
                  <c:v>42090</c:v>
                </c:pt>
                <c:pt idx="9580">
                  <c:v>42091</c:v>
                </c:pt>
                <c:pt idx="9581">
                  <c:v>42092</c:v>
                </c:pt>
                <c:pt idx="9582">
                  <c:v>42093</c:v>
                </c:pt>
                <c:pt idx="9583">
                  <c:v>42094</c:v>
                </c:pt>
                <c:pt idx="9584">
                  <c:v>42095</c:v>
                </c:pt>
                <c:pt idx="9585">
                  <c:v>42096</c:v>
                </c:pt>
                <c:pt idx="9586">
                  <c:v>42097</c:v>
                </c:pt>
                <c:pt idx="9587">
                  <c:v>42098</c:v>
                </c:pt>
                <c:pt idx="9588">
                  <c:v>42099</c:v>
                </c:pt>
                <c:pt idx="9589">
                  <c:v>42100</c:v>
                </c:pt>
                <c:pt idx="9590">
                  <c:v>42101</c:v>
                </c:pt>
                <c:pt idx="9591">
                  <c:v>42102</c:v>
                </c:pt>
                <c:pt idx="9592">
                  <c:v>42103</c:v>
                </c:pt>
                <c:pt idx="9593">
                  <c:v>42104</c:v>
                </c:pt>
                <c:pt idx="9594">
                  <c:v>42105</c:v>
                </c:pt>
                <c:pt idx="9595">
                  <c:v>42106</c:v>
                </c:pt>
                <c:pt idx="9596">
                  <c:v>42107</c:v>
                </c:pt>
                <c:pt idx="9597">
                  <c:v>42108</c:v>
                </c:pt>
                <c:pt idx="9598">
                  <c:v>42109</c:v>
                </c:pt>
                <c:pt idx="9599">
                  <c:v>42110</c:v>
                </c:pt>
                <c:pt idx="9600">
                  <c:v>42111</c:v>
                </c:pt>
                <c:pt idx="9601">
                  <c:v>42112</c:v>
                </c:pt>
                <c:pt idx="9602">
                  <c:v>42113</c:v>
                </c:pt>
                <c:pt idx="9603">
                  <c:v>42114</c:v>
                </c:pt>
                <c:pt idx="9604">
                  <c:v>42115</c:v>
                </c:pt>
                <c:pt idx="9605">
                  <c:v>42116</c:v>
                </c:pt>
                <c:pt idx="9606">
                  <c:v>42117</c:v>
                </c:pt>
                <c:pt idx="9607">
                  <c:v>42118</c:v>
                </c:pt>
                <c:pt idx="9608">
                  <c:v>42119</c:v>
                </c:pt>
                <c:pt idx="9609">
                  <c:v>42120</c:v>
                </c:pt>
                <c:pt idx="9610">
                  <c:v>42121</c:v>
                </c:pt>
                <c:pt idx="9611">
                  <c:v>42122</c:v>
                </c:pt>
                <c:pt idx="9612">
                  <c:v>42123</c:v>
                </c:pt>
                <c:pt idx="9613">
                  <c:v>42124</c:v>
                </c:pt>
                <c:pt idx="9614">
                  <c:v>42125</c:v>
                </c:pt>
                <c:pt idx="9615">
                  <c:v>42126</c:v>
                </c:pt>
                <c:pt idx="9616">
                  <c:v>42127</c:v>
                </c:pt>
                <c:pt idx="9617">
                  <c:v>42128</c:v>
                </c:pt>
                <c:pt idx="9618">
                  <c:v>42129</c:v>
                </c:pt>
                <c:pt idx="9619">
                  <c:v>42130</c:v>
                </c:pt>
                <c:pt idx="9620">
                  <c:v>42131</c:v>
                </c:pt>
                <c:pt idx="9621">
                  <c:v>42132</c:v>
                </c:pt>
                <c:pt idx="9622">
                  <c:v>42133</c:v>
                </c:pt>
                <c:pt idx="9623">
                  <c:v>42134</c:v>
                </c:pt>
                <c:pt idx="9624">
                  <c:v>42135</c:v>
                </c:pt>
                <c:pt idx="9625">
                  <c:v>42136</c:v>
                </c:pt>
                <c:pt idx="9626">
                  <c:v>42137</c:v>
                </c:pt>
                <c:pt idx="9627">
                  <c:v>42138</c:v>
                </c:pt>
                <c:pt idx="9628">
                  <c:v>42139</c:v>
                </c:pt>
                <c:pt idx="9629">
                  <c:v>42140</c:v>
                </c:pt>
                <c:pt idx="9630">
                  <c:v>42141</c:v>
                </c:pt>
                <c:pt idx="9631">
                  <c:v>42142</c:v>
                </c:pt>
                <c:pt idx="9632">
                  <c:v>42143</c:v>
                </c:pt>
                <c:pt idx="9633">
                  <c:v>42144</c:v>
                </c:pt>
                <c:pt idx="9634">
                  <c:v>42145</c:v>
                </c:pt>
                <c:pt idx="9635">
                  <c:v>42146</c:v>
                </c:pt>
                <c:pt idx="9636">
                  <c:v>42147</c:v>
                </c:pt>
                <c:pt idx="9637">
                  <c:v>42148</c:v>
                </c:pt>
                <c:pt idx="9638">
                  <c:v>42149</c:v>
                </c:pt>
                <c:pt idx="9639">
                  <c:v>42150</c:v>
                </c:pt>
                <c:pt idx="9640">
                  <c:v>42151</c:v>
                </c:pt>
                <c:pt idx="9641">
                  <c:v>42152</c:v>
                </c:pt>
                <c:pt idx="9642">
                  <c:v>42153</c:v>
                </c:pt>
                <c:pt idx="9643">
                  <c:v>42154</c:v>
                </c:pt>
                <c:pt idx="9644">
                  <c:v>42155</c:v>
                </c:pt>
                <c:pt idx="9645">
                  <c:v>42156</c:v>
                </c:pt>
                <c:pt idx="9646">
                  <c:v>42157</c:v>
                </c:pt>
                <c:pt idx="9647">
                  <c:v>42158</c:v>
                </c:pt>
                <c:pt idx="9648">
                  <c:v>42159</c:v>
                </c:pt>
                <c:pt idx="9649">
                  <c:v>42160</c:v>
                </c:pt>
                <c:pt idx="9650">
                  <c:v>42161</c:v>
                </c:pt>
                <c:pt idx="9651">
                  <c:v>42162</c:v>
                </c:pt>
                <c:pt idx="9652">
                  <c:v>42163</c:v>
                </c:pt>
                <c:pt idx="9653">
                  <c:v>42164</c:v>
                </c:pt>
                <c:pt idx="9654">
                  <c:v>42165</c:v>
                </c:pt>
                <c:pt idx="9655">
                  <c:v>42166</c:v>
                </c:pt>
                <c:pt idx="9656">
                  <c:v>42167</c:v>
                </c:pt>
                <c:pt idx="9657">
                  <c:v>42168</c:v>
                </c:pt>
                <c:pt idx="9658">
                  <c:v>42169</c:v>
                </c:pt>
                <c:pt idx="9659">
                  <c:v>42170</c:v>
                </c:pt>
                <c:pt idx="9660">
                  <c:v>42171</c:v>
                </c:pt>
                <c:pt idx="9661">
                  <c:v>42172</c:v>
                </c:pt>
                <c:pt idx="9662">
                  <c:v>42173</c:v>
                </c:pt>
                <c:pt idx="9663">
                  <c:v>42174</c:v>
                </c:pt>
                <c:pt idx="9664">
                  <c:v>42175</c:v>
                </c:pt>
                <c:pt idx="9665">
                  <c:v>42176</c:v>
                </c:pt>
                <c:pt idx="9666">
                  <c:v>42177</c:v>
                </c:pt>
                <c:pt idx="9667">
                  <c:v>42178</c:v>
                </c:pt>
                <c:pt idx="9668">
                  <c:v>42179</c:v>
                </c:pt>
                <c:pt idx="9669">
                  <c:v>42180</c:v>
                </c:pt>
                <c:pt idx="9670">
                  <c:v>42181</c:v>
                </c:pt>
                <c:pt idx="9671">
                  <c:v>42182</c:v>
                </c:pt>
                <c:pt idx="9672">
                  <c:v>42183</c:v>
                </c:pt>
                <c:pt idx="9673">
                  <c:v>42184</c:v>
                </c:pt>
                <c:pt idx="9674">
                  <c:v>42185</c:v>
                </c:pt>
                <c:pt idx="9675">
                  <c:v>42186</c:v>
                </c:pt>
                <c:pt idx="9676">
                  <c:v>42187</c:v>
                </c:pt>
                <c:pt idx="9677">
                  <c:v>42188</c:v>
                </c:pt>
                <c:pt idx="9678">
                  <c:v>42189</c:v>
                </c:pt>
                <c:pt idx="9679">
                  <c:v>42190</c:v>
                </c:pt>
                <c:pt idx="9680">
                  <c:v>42191</c:v>
                </c:pt>
                <c:pt idx="9681">
                  <c:v>42192</c:v>
                </c:pt>
                <c:pt idx="9682">
                  <c:v>42193</c:v>
                </c:pt>
                <c:pt idx="9683">
                  <c:v>42194</c:v>
                </c:pt>
                <c:pt idx="9684">
                  <c:v>42195</c:v>
                </c:pt>
                <c:pt idx="9685">
                  <c:v>42196</c:v>
                </c:pt>
                <c:pt idx="9686">
                  <c:v>42197</c:v>
                </c:pt>
                <c:pt idx="9687">
                  <c:v>42198</c:v>
                </c:pt>
                <c:pt idx="9688">
                  <c:v>42199</c:v>
                </c:pt>
                <c:pt idx="9689">
                  <c:v>42200</c:v>
                </c:pt>
                <c:pt idx="9690">
                  <c:v>42201</c:v>
                </c:pt>
                <c:pt idx="9691">
                  <c:v>42202</c:v>
                </c:pt>
                <c:pt idx="9692">
                  <c:v>42203</c:v>
                </c:pt>
                <c:pt idx="9693">
                  <c:v>42204</c:v>
                </c:pt>
                <c:pt idx="9694">
                  <c:v>42205</c:v>
                </c:pt>
                <c:pt idx="9695">
                  <c:v>42206</c:v>
                </c:pt>
                <c:pt idx="9696">
                  <c:v>42207</c:v>
                </c:pt>
                <c:pt idx="9697">
                  <c:v>42208</c:v>
                </c:pt>
                <c:pt idx="9698">
                  <c:v>42209</c:v>
                </c:pt>
                <c:pt idx="9699">
                  <c:v>42210</c:v>
                </c:pt>
                <c:pt idx="9700">
                  <c:v>42211</c:v>
                </c:pt>
                <c:pt idx="9701">
                  <c:v>42212</c:v>
                </c:pt>
                <c:pt idx="9702">
                  <c:v>42213</c:v>
                </c:pt>
                <c:pt idx="9703">
                  <c:v>42214</c:v>
                </c:pt>
                <c:pt idx="9704">
                  <c:v>42215</c:v>
                </c:pt>
                <c:pt idx="9705">
                  <c:v>42216</c:v>
                </c:pt>
                <c:pt idx="9706">
                  <c:v>42217</c:v>
                </c:pt>
                <c:pt idx="9707">
                  <c:v>42218</c:v>
                </c:pt>
                <c:pt idx="9708">
                  <c:v>42219</c:v>
                </c:pt>
                <c:pt idx="9709">
                  <c:v>42220</c:v>
                </c:pt>
                <c:pt idx="9710">
                  <c:v>42221</c:v>
                </c:pt>
                <c:pt idx="9711">
                  <c:v>42222</c:v>
                </c:pt>
                <c:pt idx="9712">
                  <c:v>42223</c:v>
                </c:pt>
                <c:pt idx="9713">
                  <c:v>42224</c:v>
                </c:pt>
                <c:pt idx="9714">
                  <c:v>42225</c:v>
                </c:pt>
                <c:pt idx="9715">
                  <c:v>42226</c:v>
                </c:pt>
                <c:pt idx="9716">
                  <c:v>42227</c:v>
                </c:pt>
                <c:pt idx="9717">
                  <c:v>42228</c:v>
                </c:pt>
                <c:pt idx="9718">
                  <c:v>42229</c:v>
                </c:pt>
                <c:pt idx="9719">
                  <c:v>42230</c:v>
                </c:pt>
                <c:pt idx="9720">
                  <c:v>42231</c:v>
                </c:pt>
                <c:pt idx="9721">
                  <c:v>42232</c:v>
                </c:pt>
                <c:pt idx="9722">
                  <c:v>42233</c:v>
                </c:pt>
                <c:pt idx="9723">
                  <c:v>42234</c:v>
                </c:pt>
                <c:pt idx="9724">
                  <c:v>42235</c:v>
                </c:pt>
                <c:pt idx="9725">
                  <c:v>42236</c:v>
                </c:pt>
                <c:pt idx="9726">
                  <c:v>42237</c:v>
                </c:pt>
                <c:pt idx="9727">
                  <c:v>42238</c:v>
                </c:pt>
                <c:pt idx="9728">
                  <c:v>42239</c:v>
                </c:pt>
                <c:pt idx="9729">
                  <c:v>42240</c:v>
                </c:pt>
                <c:pt idx="9730">
                  <c:v>42241</c:v>
                </c:pt>
                <c:pt idx="9731">
                  <c:v>42242</c:v>
                </c:pt>
                <c:pt idx="9732">
                  <c:v>42243</c:v>
                </c:pt>
                <c:pt idx="9733">
                  <c:v>42244</c:v>
                </c:pt>
                <c:pt idx="9734">
                  <c:v>42245</c:v>
                </c:pt>
                <c:pt idx="9735">
                  <c:v>42246</c:v>
                </c:pt>
                <c:pt idx="9736">
                  <c:v>42247</c:v>
                </c:pt>
                <c:pt idx="9737">
                  <c:v>42248</c:v>
                </c:pt>
                <c:pt idx="9738">
                  <c:v>42249</c:v>
                </c:pt>
                <c:pt idx="9739">
                  <c:v>42250</c:v>
                </c:pt>
                <c:pt idx="9740">
                  <c:v>42251</c:v>
                </c:pt>
                <c:pt idx="9741">
                  <c:v>42252</c:v>
                </c:pt>
                <c:pt idx="9742">
                  <c:v>42253</c:v>
                </c:pt>
                <c:pt idx="9743">
                  <c:v>42254</c:v>
                </c:pt>
                <c:pt idx="9744">
                  <c:v>42255</c:v>
                </c:pt>
                <c:pt idx="9745">
                  <c:v>42256</c:v>
                </c:pt>
                <c:pt idx="9746">
                  <c:v>42257</c:v>
                </c:pt>
                <c:pt idx="9747">
                  <c:v>42258</c:v>
                </c:pt>
                <c:pt idx="9748">
                  <c:v>42259</c:v>
                </c:pt>
                <c:pt idx="9749">
                  <c:v>42260</c:v>
                </c:pt>
                <c:pt idx="9750">
                  <c:v>42261</c:v>
                </c:pt>
                <c:pt idx="9751">
                  <c:v>42262</c:v>
                </c:pt>
                <c:pt idx="9752">
                  <c:v>42263</c:v>
                </c:pt>
                <c:pt idx="9753">
                  <c:v>42264</c:v>
                </c:pt>
                <c:pt idx="9754">
                  <c:v>42265</c:v>
                </c:pt>
                <c:pt idx="9755">
                  <c:v>42266</c:v>
                </c:pt>
                <c:pt idx="9756">
                  <c:v>42267</c:v>
                </c:pt>
                <c:pt idx="9757">
                  <c:v>42268</c:v>
                </c:pt>
                <c:pt idx="9758">
                  <c:v>42269</c:v>
                </c:pt>
                <c:pt idx="9759">
                  <c:v>42270</c:v>
                </c:pt>
                <c:pt idx="9760">
                  <c:v>42271</c:v>
                </c:pt>
                <c:pt idx="9761">
                  <c:v>42272</c:v>
                </c:pt>
                <c:pt idx="9762">
                  <c:v>42273</c:v>
                </c:pt>
                <c:pt idx="9763">
                  <c:v>42274</c:v>
                </c:pt>
                <c:pt idx="9764">
                  <c:v>42275</c:v>
                </c:pt>
                <c:pt idx="9765">
                  <c:v>42276</c:v>
                </c:pt>
                <c:pt idx="9766">
                  <c:v>42277</c:v>
                </c:pt>
                <c:pt idx="9767">
                  <c:v>42278</c:v>
                </c:pt>
                <c:pt idx="9768">
                  <c:v>42279</c:v>
                </c:pt>
                <c:pt idx="9769">
                  <c:v>42280</c:v>
                </c:pt>
                <c:pt idx="9770">
                  <c:v>42281</c:v>
                </c:pt>
                <c:pt idx="9771">
                  <c:v>42282</c:v>
                </c:pt>
                <c:pt idx="9772">
                  <c:v>42283</c:v>
                </c:pt>
                <c:pt idx="9773">
                  <c:v>42284</c:v>
                </c:pt>
                <c:pt idx="9774">
                  <c:v>42285</c:v>
                </c:pt>
                <c:pt idx="9775">
                  <c:v>42286</c:v>
                </c:pt>
                <c:pt idx="9776">
                  <c:v>42287</c:v>
                </c:pt>
                <c:pt idx="9777">
                  <c:v>42288</c:v>
                </c:pt>
                <c:pt idx="9778">
                  <c:v>42289</c:v>
                </c:pt>
                <c:pt idx="9779">
                  <c:v>42290</c:v>
                </c:pt>
                <c:pt idx="9780">
                  <c:v>42291</c:v>
                </c:pt>
                <c:pt idx="9781">
                  <c:v>42292</c:v>
                </c:pt>
                <c:pt idx="9782">
                  <c:v>42293</c:v>
                </c:pt>
                <c:pt idx="9783">
                  <c:v>42294</c:v>
                </c:pt>
                <c:pt idx="9784">
                  <c:v>42295</c:v>
                </c:pt>
                <c:pt idx="9785">
                  <c:v>42296</c:v>
                </c:pt>
                <c:pt idx="9786">
                  <c:v>42297</c:v>
                </c:pt>
                <c:pt idx="9787">
                  <c:v>42298</c:v>
                </c:pt>
                <c:pt idx="9788">
                  <c:v>42299</c:v>
                </c:pt>
                <c:pt idx="9789">
                  <c:v>42300</c:v>
                </c:pt>
                <c:pt idx="9790">
                  <c:v>42301</c:v>
                </c:pt>
                <c:pt idx="9791">
                  <c:v>42302</c:v>
                </c:pt>
                <c:pt idx="9792">
                  <c:v>42303</c:v>
                </c:pt>
                <c:pt idx="9793">
                  <c:v>42304</c:v>
                </c:pt>
                <c:pt idx="9794">
                  <c:v>42305</c:v>
                </c:pt>
                <c:pt idx="9795">
                  <c:v>42306</c:v>
                </c:pt>
                <c:pt idx="9796">
                  <c:v>42307</c:v>
                </c:pt>
                <c:pt idx="9797">
                  <c:v>42308</c:v>
                </c:pt>
                <c:pt idx="9798">
                  <c:v>42309</c:v>
                </c:pt>
                <c:pt idx="9799">
                  <c:v>42310</c:v>
                </c:pt>
                <c:pt idx="9800">
                  <c:v>42311</c:v>
                </c:pt>
                <c:pt idx="9801">
                  <c:v>42312</c:v>
                </c:pt>
                <c:pt idx="9802">
                  <c:v>42313</c:v>
                </c:pt>
                <c:pt idx="9803">
                  <c:v>42314</c:v>
                </c:pt>
                <c:pt idx="9804">
                  <c:v>42315</c:v>
                </c:pt>
                <c:pt idx="9805">
                  <c:v>42316</c:v>
                </c:pt>
                <c:pt idx="9806">
                  <c:v>42317</c:v>
                </c:pt>
                <c:pt idx="9807">
                  <c:v>42318</c:v>
                </c:pt>
                <c:pt idx="9808">
                  <c:v>42319</c:v>
                </c:pt>
                <c:pt idx="9809">
                  <c:v>42320</c:v>
                </c:pt>
                <c:pt idx="9810">
                  <c:v>42321</c:v>
                </c:pt>
                <c:pt idx="9811">
                  <c:v>42322</c:v>
                </c:pt>
                <c:pt idx="9812">
                  <c:v>42323</c:v>
                </c:pt>
                <c:pt idx="9813">
                  <c:v>42324</c:v>
                </c:pt>
                <c:pt idx="9814">
                  <c:v>42325</c:v>
                </c:pt>
                <c:pt idx="9815">
                  <c:v>42326</c:v>
                </c:pt>
                <c:pt idx="9816">
                  <c:v>42327</c:v>
                </c:pt>
                <c:pt idx="9817">
                  <c:v>42328</c:v>
                </c:pt>
                <c:pt idx="9818">
                  <c:v>42329</c:v>
                </c:pt>
                <c:pt idx="9819">
                  <c:v>42330</c:v>
                </c:pt>
                <c:pt idx="9820">
                  <c:v>42331</c:v>
                </c:pt>
                <c:pt idx="9821">
                  <c:v>42332</c:v>
                </c:pt>
                <c:pt idx="9822">
                  <c:v>42333</c:v>
                </c:pt>
                <c:pt idx="9823">
                  <c:v>42334</c:v>
                </c:pt>
                <c:pt idx="9824">
                  <c:v>42335</c:v>
                </c:pt>
                <c:pt idx="9825">
                  <c:v>42336</c:v>
                </c:pt>
                <c:pt idx="9826">
                  <c:v>42337</c:v>
                </c:pt>
                <c:pt idx="9827">
                  <c:v>42338</c:v>
                </c:pt>
                <c:pt idx="9828">
                  <c:v>42339</c:v>
                </c:pt>
                <c:pt idx="9829">
                  <c:v>42340</c:v>
                </c:pt>
                <c:pt idx="9830">
                  <c:v>42341</c:v>
                </c:pt>
                <c:pt idx="9831">
                  <c:v>42342</c:v>
                </c:pt>
                <c:pt idx="9832">
                  <c:v>42343</c:v>
                </c:pt>
                <c:pt idx="9833">
                  <c:v>42344</c:v>
                </c:pt>
                <c:pt idx="9834">
                  <c:v>42345</c:v>
                </c:pt>
                <c:pt idx="9835">
                  <c:v>42346</c:v>
                </c:pt>
                <c:pt idx="9836">
                  <c:v>42347</c:v>
                </c:pt>
                <c:pt idx="9837">
                  <c:v>42348</c:v>
                </c:pt>
                <c:pt idx="9838">
                  <c:v>42349</c:v>
                </c:pt>
                <c:pt idx="9839">
                  <c:v>42350</c:v>
                </c:pt>
                <c:pt idx="9840">
                  <c:v>42351</c:v>
                </c:pt>
                <c:pt idx="9841">
                  <c:v>42352</c:v>
                </c:pt>
                <c:pt idx="9842">
                  <c:v>42353</c:v>
                </c:pt>
                <c:pt idx="9843">
                  <c:v>42354</c:v>
                </c:pt>
                <c:pt idx="9844">
                  <c:v>42355</c:v>
                </c:pt>
                <c:pt idx="9845">
                  <c:v>42356</c:v>
                </c:pt>
                <c:pt idx="9846">
                  <c:v>42357</c:v>
                </c:pt>
                <c:pt idx="9847">
                  <c:v>42358</c:v>
                </c:pt>
                <c:pt idx="9848">
                  <c:v>42359</c:v>
                </c:pt>
                <c:pt idx="9849">
                  <c:v>42360</c:v>
                </c:pt>
                <c:pt idx="9850">
                  <c:v>42361</c:v>
                </c:pt>
                <c:pt idx="9851">
                  <c:v>42362</c:v>
                </c:pt>
                <c:pt idx="9852">
                  <c:v>42363</c:v>
                </c:pt>
                <c:pt idx="9853">
                  <c:v>42364</c:v>
                </c:pt>
                <c:pt idx="9854">
                  <c:v>42365</c:v>
                </c:pt>
                <c:pt idx="9855">
                  <c:v>42366</c:v>
                </c:pt>
                <c:pt idx="9856">
                  <c:v>42367</c:v>
                </c:pt>
                <c:pt idx="9857">
                  <c:v>42368</c:v>
                </c:pt>
                <c:pt idx="9858">
                  <c:v>42369</c:v>
                </c:pt>
                <c:pt idx="9859">
                  <c:v>42370</c:v>
                </c:pt>
                <c:pt idx="9860">
                  <c:v>42371</c:v>
                </c:pt>
                <c:pt idx="9861">
                  <c:v>42372</c:v>
                </c:pt>
                <c:pt idx="9862">
                  <c:v>42373</c:v>
                </c:pt>
                <c:pt idx="9863">
                  <c:v>42374</c:v>
                </c:pt>
                <c:pt idx="9864">
                  <c:v>42375</c:v>
                </c:pt>
                <c:pt idx="9865">
                  <c:v>42376</c:v>
                </c:pt>
                <c:pt idx="9866">
                  <c:v>42377</c:v>
                </c:pt>
                <c:pt idx="9867">
                  <c:v>42378</c:v>
                </c:pt>
                <c:pt idx="9868">
                  <c:v>42379</c:v>
                </c:pt>
                <c:pt idx="9869">
                  <c:v>42380</c:v>
                </c:pt>
                <c:pt idx="9870">
                  <c:v>42381</c:v>
                </c:pt>
                <c:pt idx="9871">
                  <c:v>42382</c:v>
                </c:pt>
                <c:pt idx="9872">
                  <c:v>42383</c:v>
                </c:pt>
                <c:pt idx="9873">
                  <c:v>42384</c:v>
                </c:pt>
                <c:pt idx="9874">
                  <c:v>42385</c:v>
                </c:pt>
                <c:pt idx="9875">
                  <c:v>42386</c:v>
                </c:pt>
                <c:pt idx="9876">
                  <c:v>42387</c:v>
                </c:pt>
                <c:pt idx="9877">
                  <c:v>42388</c:v>
                </c:pt>
                <c:pt idx="9878">
                  <c:v>42389</c:v>
                </c:pt>
                <c:pt idx="9879">
                  <c:v>42390</c:v>
                </c:pt>
                <c:pt idx="9880">
                  <c:v>42391</c:v>
                </c:pt>
                <c:pt idx="9881">
                  <c:v>42392</c:v>
                </c:pt>
                <c:pt idx="9882">
                  <c:v>42393</c:v>
                </c:pt>
                <c:pt idx="9883">
                  <c:v>42394</c:v>
                </c:pt>
                <c:pt idx="9884">
                  <c:v>42395</c:v>
                </c:pt>
                <c:pt idx="9885">
                  <c:v>42396</c:v>
                </c:pt>
                <c:pt idx="9886">
                  <c:v>42397</c:v>
                </c:pt>
                <c:pt idx="9887">
                  <c:v>42398</c:v>
                </c:pt>
                <c:pt idx="9888">
                  <c:v>42399</c:v>
                </c:pt>
                <c:pt idx="9889">
                  <c:v>42400</c:v>
                </c:pt>
                <c:pt idx="9890">
                  <c:v>42401</c:v>
                </c:pt>
                <c:pt idx="9891">
                  <c:v>42402</c:v>
                </c:pt>
                <c:pt idx="9892">
                  <c:v>42403</c:v>
                </c:pt>
                <c:pt idx="9893">
                  <c:v>42404</c:v>
                </c:pt>
                <c:pt idx="9894">
                  <c:v>42405</c:v>
                </c:pt>
                <c:pt idx="9895">
                  <c:v>42406</c:v>
                </c:pt>
                <c:pt idx="9896">
                  <c:v>42407</c:v>
                </c:pt>
                <c:pt idx="9897">
                  <c:v>42408</c:v>
                </c:pt>
                <c:pt idx="9898">
                  <c:v>42409</c:v>
                </c:pt>
                <c:pt idx="9899">
                  <c:v>42410</c:v>
                </c:pt>
                <c:pt idx="9900">
                  <c:v>42411</c:v>
                </c:pt>
                <c:pt idx="9901">
                  <c:v>42412</c:v>
                </c:pt>
                <c:pt idx="9902">
                  <c:v>42413</c:v>
                </c:pt>
                <c:pt idx="9903">
                  <c:v>42414</c:v>
                </c:pt>
                <c:pt idx="9904">
                  <c:v>42415</c:v>
                </c:pt>
                <c:pt idx="9905">
                  <c:v>42416</c:v>
                </c:pt>
                <c:pt idx="9906">
                  <c:v>42417</c:v>
                </c:pt>
                <c:pt idx="9907">
                  <c:v>42418</c:v>
                </c:pt>
                <c:pt idx="9908">
                  <c:v>42419</c:v>
                </c:pt>
                <c:pt idx="9909">
                  <c:v>42420</c:v>
                </c:pt>
                <c:pt idx="9910">
                  <c:v>42421</c:v>
                </c:pt>
                <c:pt idx="9911">
                  <c:v>42422</c:v>
                </c:pt>
                <c:pt idx="9912">
                  <c:v>42423</c:v>
                </c:pt>
                <c:pt idx="9913">
                  <c:v>42424</c:v>
                </c:pt>
                <c:pt idx="9914">
                  <c:v>42425</c:v>
                </c:pt>
                <c:pt idx="9915">
                  <c:v>42426</c:v>
                </c:pt>
                <c:pt idx="9916">
                  <c:v>42427</c:v>
                </c:pt>
                <c:pt idx="9917">
                  <c:v>42428</c:v>
                </c:pt>
                <c:pt idx="9918">
                  <c:v>42429</c:v>
                </c:pt>
                <c:pt idx="9919">
                  <c:v>42430</c:v>
                </c:pt>
                <c:pt idx="9920">
                  <c:v>42431</c:v>
                </c:pt>
                <c:pt idx="9921">
                  <c:v>42432</c:v>
                </c:pt>
                <c:pt idx="9922">
                  <c:v>42433</c:v>
                </c:pt>
                <c:pt idx="9923">
                  <c:v>42434</c:v>
                </c:pt>
                <c:pt idx="9924">
                  <c:v>42435</c:v>
                </c:pt>
                <c:pt idx="9925">
                  <c:v>42436</c:v>
                </c:pt>
                <c:pt idx="9926">
                  <c:v>42437</c:v>
                </c:pt>
                <c:pt idx="9927">
                  <c:v>42438</c:v>
                </c:pt>
                <c:pt idx="9928">
                  <c:v>42439</c:v>
                </c:pt>
                <c:pt idx="9929">
                  <c:v>42440</c:v>
                </c:pt>
                <c:pt idx="9930">
                  <c:v>42441</c:v>
                </c:pt>
                <c:pt idx="9931">
                  <c:v>42442</c:v>
                </c:pt>
                <c:pt idx="9932">
                  <c:v>42443</c:v>
                </c:pt>
                <c:pt idx="9933">
                  <c:v>42444</c:v>
                </c:pt>
                <c:pt idx="9934">
                  <c:v>42445</c:v>
                </c:pt>
                <c:pt idx="9935">
                  <c:v>42446</c:v>
                </c:pt>
                <c:pt idx="9936">
                  <c:v>42447</c:v>
                </c:pt>
                <c:pt idx="9937">
                  <c:v>42448</c:v>
                </c:pt>
                <c:pt idx="9938">
                  <c:v>42449</c:v>
                </c:pt>
                <c:pt idx="9939">
                  <c:v>42450</c:v>
                </c:pt>
                <c:pt idx="9940">
                  <c:v>42451</c:v>
                </c:pt>
                <c:pt idx="9941">
                  <c:v>42452</c:v>
                </c:pt>
                <c:pt idx="9942">
                  <c:v>42453</c:v>
                </c:pt>
                <c:pt idx="9943">
                  <c:v>42454</c:v>
                </c:pt>
                <c:pt idx="9944">
                  <c:v>42455</c:v>
                </c:pt>
                <c:pt idx="9945">
                  <c:v>42456</c:v>
                </c:pt>
                <c:pt idx="9946">
                  <c:v>42457</c:v>
                </c:pt>
                <c:pt idx="9947">
                  <c:v>42458</c:v>
                </c:pt>
                <c:pt idx="9948">
                  <c:v>42459</c:v>
                </c:pt>
                <c:pt idx="9949">
                  <c:v>42460</c:v>
                </c:pt>
                <c:pt idx="9950">
                  <c:v>42461</c:v>
                </c:pt>
                <c:pt idx="9951">
                  <c:v>42462</c:v>
                </c:pt>
                <c:pt idx="9952">
                  <c:v>42463</c:v>
                </c:pt>
                <c:pt idx="9953">
                  <c:v>42464</c:v>
                </c:pt>
                <c:pt idx="9954">
                  <c:v>42465</c:v>
                </c:pt>
                <c:pt idx="9955">
                  <c:v>42466</c:v>
                </c:pt>
                <c:pt idx="9956">
                  <c:v>42467</c:v>
                </c:pt>
                <c:pt idx="9957">
                  <c:v>42468</c:v>
                </c:pt>
                <c:pt idx="9958">
                  <c:v>42469</c:v>
                </c:pt>
                <c:pt idx="9959">
                  <c:v>42470</c:v>
                </c:pt>
                <c:pt idx="9960">
                  <c:v>42471</c:v>
                </c:pt>
                <c:pt idx="9961">
                  <c:v>42472</c:v>
                </c:pt>
                <c:pt idx="9962">
                  <c:v>42473</c:v>
                </c:pt>
                <c:pt idx="9963">
                  <c:v>42474</c:v>
                </c:pt>
                <c:pt idx="9964">
                  <c:v>42475</c:v>
                </c:pt>
                <c:pt idx="9965">
                  <c:v>42476</c:v>
                </c:pt>
                <c:pt idx="9966">
                  <c:v>42477</c:v>
                </c:pt>
                <c:pt idx="9967">
                  <c:v>42478</c:v>
                </c:pt>
                <c:pt idx="9968">
                  <c:v>42479</c:v>
                </c:pt>
                <c:pt idx="9969">
                  <c:v>42480</c:v>
                </c:pt>
                <c:pt idx="9970">
                  <c:v>42481</c:v>
                </c:pt>
                <c:pt idx="9971">
                  <c:v>42482</c:v>
                </c:pt>
                <c:pt idx="9972">
                  <c:v>42483</c:v>
                </c:pt>
                <c:pt idx="9973">
                  <c:v>42484</c:v>
                </c:pt>
                <c:pt idx="9974">
                  <c:v>42485</c:v>
                </c:pt>
                <c:pt idx="9975">
                  <c:v>42486</c:v>
                </c:pt>
                <c:pt idx="9976">
                  <c:v>42487</c:v>
                </c:pt>
                <c:pt idx="9977">
                  <c:v>42488</c:v>
                </c:pt>
                <c:pt idx="9978">
                  <c:v>42489</c:v>
                </c:pt>
                <c:pt idx="9979">
                  <c:v>42490</c:v>
                </c:pt>
                <c:pt idx="9980">
                  <c:v>42491</c:v>
                </c:pt>
                <c:pt idx="9981">
                  <c:v>42492</c:v>
                </c:pt>
                <c:pt idx="9982">
                  <c:v>42493</c:v>
                </c:pt>
                <c:pt idx="9983">
                  <c:v>42494</c:v>
                </c:pt>
                <c:pt idx="9984">
                  <c:v>42495</c:v>
                </c:pt>
                <c:pt idx="9985">
                  <c:v>42496</c:v>
                </c:pt>
                <c:pt idx="9986">
                  <c:v>42497</c:v>
                </c:pt>
                <c:pt idx="9987">
                  <c:v>42498</c:v>
                </c:pt>
                <c:pt idx="9988">
                  <c:v>42499</c:v>
                </c:pt>
                <c:pt idx="9989">
                  <c:v>42500</c:v>
                </c:pt>
                <c:pt idx="9990">
                  <c:v>42501</c:v>
                </c:pt>
                <c:pt idx="9991">
                  <c:v>42502</c:v>
                </c:pt>
                <c:pt idx="9992">
                  <c:v>42503</c:v>
                </c:pt>
                <c:pt idx="9993">
                  <c:v>42504</c:v>
                </c:pt>
                <c:pt idx="9994">
                  <c:v>42505</c:v>
                </c:pt>
                <c:pt idx="9995">
                  <c:v>42506</c:v>
                </c:pt>
                <c:pt idx="9996">
                  <c:v>42507</c:v>
                </c:pt>
                <c:pt idx="9997">
                  <c:v>42508</c:v>
                </c:pt>
                <c:pt idx="9998">
                  <c:v>42509</c:v>
                </c:pt>
                <c:pt idx="9999">
                  <c:v>42510</c:v>
                </c:pt>
                <c:pt idx="10000">
                  <c:v>42511</c:v>
                </c:pt>
                <c:pt idx="10001">
                  <c:v>42512</c:v>
                </c:pt>
                <c:pt idx="10002">
                  <c:v>42513</c:v>
                </c:pt>
                <c:pt idx="10003">
                  <c:v>42514</c:v>
                </c:pt>
                <c:pt idx="10004">
                  <c:v>42515</c:v>
                </c:pt>
                <c:pt idx="10005">
                  <c:v>42516</c:v>
                </c:pt>
                <c:pt idx="10006">
                  <c:v>42517</c:v>
                </c:pt>
                <c:pt idx="10007">
                  <c:v>42518</c:v>
                </c:pt>
                <c:pt idx="10008">
                  <c:v>42519</c:v>
                </c:pt>
                <c:pt idx="10009">
                  <c:v>42520</c:v>
                </c:pt>
                <c:pt idx="10010">
                  <c:v>42521</c:v>
                </c:pt>
                <c:pt idx="10011">
                  <c:v>42522</c:v>
                </c:pt>
                <c:pt idx="10012">
                  <c:v>42523</c:v>
                </c:pt>
                <c:pt idx="10013">
                  <c:v>42524</c:v>
                </c:pt>
                <c:pt idx="10014">
                  <c:v>42525</c:v>
                </c:pt>
                <c:pt idx="10015">
                  <c:v>42526</c:v>
                </c:pt>
                <c:pt idx="10016">
                  <c:v>42527</c:v>
                </c:pt>
                <c:pt idx="10017">
                  <c:v>42528</c:v>
                </c:pt>
                <c:pt idx="10018">
                  <c:v>42529</c:v>
                </c:pt>
                <c:pt idx="10019">
                  <c:v>42530</c:v>
                </c:pt>
                <c:pt idx="10020">
                  <c:v>42531</c:v>
                </c:pt>
                <c:pt idx="10021">
                  <c:v>42532</c:v>
                </c:pt>
                <c:pt idx="10022">
                  <c:v>42533</c:v>
                </c:pt>
                <c:pt idx="10023">
                  <c:v>42534</c:v>
                </c:pt>
                <c:pt idx="10024">
                  <c:v>42535</c:v>
                </c:pt>
                <c:pt idx="10025">
                  <c:v>42536</c:v>
                </c:pt>
                <c:pt idx="10026">
                  <c:v>42537</c:v>
                </c:pt>
                <c:pt idx="10027">
                  <c:v>42538</c:v>
                </c:pt>
                <c:pt idx="10028">
                  <c:v>42539</c:v>
                </c:pt>
                <c:pt idx="10029">
                  <c:v>42540</c:v>
                </c:pt>
                <c:pt idx="10030">
                  <c:v>42541</c:v>
                </c:pt>
                <c:pt idx="10031">
                  <c:v>42542</c:v>
                </c:pt>
                <c:pt idx="10032">
                  <c:v>42543</c:v>
                </c:pt>
                <c:pt idx="10033">
                  <c:v>42544</c:v>
                </c:pt>
                <c:pt idx="10034">
                  <c:v>42545</c:v>
                </c:pt>
                <c:pt idx="10035">
                  <c:v>42546</c:v>
                </c:pt>
                <c:pt idx="10036">
                  <c:v>42547</c:v>
                </c:pt>
                <c:pt idx="10037">
                  <c:v>42548</c:v>
                </c:pt>
                <c:pt idx="10038">
                  <c:v>42549</c:v>
                </c:pt>
                <c:pt idx="10039">
                  <c:v>42550</c:v>
                </c:pt>
                <c:pt idx="10040">
                  <c:v>42551</c:v>
                </c:pt>
                <c:pt idx="10041">
                  <c:v>42552</c:v>
                </c:pt>
                <c:pt idx="10042">
                  <c:v>42553</c:v>
                </c:pt>
                <c:pt idx="10043">
                  <c:v>42554</c:v>
                </c:pt>
                <c:pt idx="10044">
                  <c:v>42555</c:v>
                </c:pt>
                <c:pt idx="10045">
                  <c:v>42556</c:v>
                </c:pt>
                <c:pt idx="10046">
                  <c:v>42557</c:v>
                </c:pt>
                <c:pt idx="10047">
                  <c:v>42558</c:v>
                </c:pt>
                <c:pt idx="10048">
                  <c:v>42559</c:v>
                </c:pt>
                <c:pt idx="10049">
                  <c:v>42560</c:v>
                </c:pt>
                <c:pt idx="10050">
                  <c:v>42561</c:v>
                </c:pt>
                <c:pt idx="10051">
                  <c:v>42562</c:v>
                </c:pt>
                <c:pt idx="10052">
                  <c:v>42563</c:v>
                </c:pt>
                <c:pt idx="10053">
                  <c:v>42564</c:v>
                </c:pt>
                <c:pt idx="10054">
                  <c:v>42565</c:v>
                </c:pt>
                <c:pt idx="10055">
                  <c:v>42566</c:v>
                </c:pt>
                <c:pt idx="10056">
                  <c:v>42567</c:v>
                </c:pt>
                <c:pt idx="10057">
                  <c:v>42568</c:v>
                </c:pt>
                <c:pt idx="10058">
                  <c:v>42569</c:v>
                </c:pt>
                <c:pt idx="10059">
                  <c:v>42570</c:v>
                </c:pt>
                <c:pt idx="10060">
                  <c:v>42571</c:v>
                </c:pt>
                <c:pt idx="10061">
                  <c:v>42572</c:v>
                </c:pt>
                <c:pt idx="10062">
                  <c:v>42573</c:v>
                </c:pt>
                <c:pt idx="10063">
                  <c:v>42574</c:v>
                </c:pt>
                <c:pt idx="10064">
                  <c:v>42575</c:v>
                </c:pt>
                <c:pt idx="10065">
                  <c:v>42576</c:v>
                </c:pt>
                <c:pt idx="10066">
                  <c:v>42577</c:v>
                </c:pt>
                <c:pt idx="10067">
                  <c:v>42578</c:v>
                </c:pt>
                <c:pt idx="10068">
                  <c:v>42579</c:v>
                </c:pt>
                <c:pt idx="10069">
                  <c:v>42580</c:v>
                </c:pt>
                <c:pt idx="10070">
                  <c:v>42581</c:v>
                </c:pt>
                <c:pt idx="10071">
                  <c:v>42582</c:v>
                </c:pt>
                <c:pt idx="10072">
                  <c:v>42583</c:v>
                </c:pt>
                <c:pt idx="10073">
                  <c:v>42584</c:v>
                </c:pt>
                <c:pt idx="10074">
                  <c:v>42585</c:v>
                </c:pt>
                <c:pt idx="10075">
                  <c:v>42586</c:v>
                </c:pt>
                <c:pt idx="10076">
                  <c:v>42587</c:v>
                </c:pt>
                <c:pt idx="10077">
                  <c:v>42588</c:v>
                </c:pt>
                <c:pt idx="10078">
                  <c:v>42589</c:v>
                </c:pt>
                <c:pt idx="10079">
                  <c:v>42590</c:v>
                </c:pt>
                <c:pt idx="10080">
                  <c:v>42591</c:v>
                </c:pt>
                <c:pt idx="10081">
                  <c:v>42592</c:v>
                </c:pt>
                <c:pt idx="10082">
                  <c:v>42593</c:v>
                </c:pt>
                <c:pt idx="10083">
                  <c:v>42594</c:v>
                </c:pt>
                <c:pt idx="10084">
                  <c:v>42595</c:v>
                </c:pt>
                <c:pt idx="10085">
                  <c:v>42596</c:v>
                </c:pt>
                <c:pt idx="10086">
                  <c:v>42597</c:v>
                </c:pt>
                <c:pt idx="10087">
                  <c:v>42598</c:v>
                </c:pt>
                <c:pt idx="10088">
                  <c:v>42599</c:v>
                </c:pt>
                <c:pt idx="10089">
                  <c:v>42600</c:v>
                </c:pt>
                <c:pt idx="10090">
                  <c:v>42601</c:v>
                </c:pt>
                <c:pt idx="10091">
                  <c:v>42602</c:v>
                </c:pt>
                <c:pt idx="10092">
                  <c:v>42603</c:v>
                </c:pt>
                <c:pt idx="10093">
                  <c:v>42604</c:v>
                </c:pt>
                <c:pt idx="10094">
                  <c:v>42605</c:v>
                </c:pt>
                <c:pt idx="10095">
                  <c:v>42606</c:v>
                </c:pt>
                <c:pt idx="10096">
                  <c:v>42607</c:v>
                </c:pt>
                <c:pt idx="10097">
                  <c:v>42608</c:v>
                </c:pt>
                <c:pt idx="10098">
                  <c:v>42609</c:v>
                </c:pt>
                <c:pt idx="10099">
                  <c:v>42610</c:v>
                </c:pt>
                <c:pt idx="10100">
                  <c:v>42611</c:v>
                </c:pt>
                <c:pt idx="10101">
                  <c:v>42612</c:v>
                </c:pt>
                <c:pt idx="10102">
                  <c:v>42613</c:v>
                </c:pt>
                <c:pt idx="10103">
                  <c:v>42614</c:v>
                </c:pt>
                <c:pt idx="10104">
                  <c:v>42615</c:v>
                </c:pt>
                <c:pt idx="10105">
                  <c:v>42616</c:v>
                </c:pt>
                <c:pt idx="10106">
                  <c:v>42617</c:v>
                </c:pt>
                <c:pt idx="10107">
                  <c:v>42618</c:v>
                </c:pt>
                <c:pt idx="10108">
                  <c:v>42619</c:v>
                </c:pt>
                <c:pt idx="10109">
                  <c:v>42620</c:v>
                </c:pt>
                <c:pt idx="10110">
                  <c:v>42621</c:v>
                </c:pt>
                <c:pt idx="10111">
                  <c:v>42622</c:v>
                </c:pt>
                <c:pt idx="10112">
                  <c:v>42623</c:v>
                </c:pt>
                <c:pt idx="10113">
                  <c:v>42624</c:v>
                </c:pt>
                <c:pt idx="10114">
                  <c:v>42625</c:v>
                </c:pt>
                <c:pt idx="10115">
                  <c:v>42626</c:v>
                </c:pt>
                <c:pt idx="10116">
                  <c:v>42627</c:v>
                </c:pt>
                <c:pt idx="10117">
                  <c:v>42628</c:v>
                </c:pt>
                <c:pt idx="10118">
                  <c:v>42629</c:v>
                </c:pt>
                <c:pt idx="10119">
                  <c:v>42630</c:v>
                </c:pt>
                <c:pt idx="10120">
                  <c:v>42631</c:v>
                </c:pt>
                <c:pt idx="10121">
                  <c:v>42632</c:v>
                </c:pt>
                <c:pt idx="10122">
                  <c:v>42633</c:v>
                </c:pt>
                <c:pt idx="10123">
                  <c:v>42634</c:v>
                </c:pt>
                <c:pt idx="10124">
                  <c:v>42635</c:v>
                </c:pt>
                <c:pt idx="10125">
                  <c:v>42636</c:v>
                </c:pt>
                <c:pt idx="10126">
                  <c:v>42637</c:v>
                </c:pt>
                <c:pt idx="10127">
                  <c:v>42638</c:v>
                </c:pt>
                <c:pt idx="10128">
                  <c:v>42639</c:v>
                </c:pt>
                <c:pt idx="10129">
                  <c:v>42640</c:v>
                </c:pt>
                <c:pt idx="10130">
                  <c:v>42641</c:v>
                </c:pt>
                <c:pt idx="10131">
                  <c:v>42642</c:v>
                </c:pt>
                <c:pt idx="10132">
                  <c:v>42643</c:v>
                </c:pt>
                <c:pt idx="10133">
                  <c:v>42644</c:v>
                </c:pt>
                <c:pt idx="10134">
                  <c:v>42645</c:v>
                </c:pt>
                <c:pt idx="10135">
                  <c:v>42646</c:v>
                </c:pt>
                <c:pt idx="10136">
                  <c:v>42647</c:v>
                </c:pt>
                <c:pt idx="10137">
                  <c:v>42648</c:v>
                </c:pt>
                <c:pt idx="10138">
                  <c:v>42649</c:v>
                </c:pt>
                <c:pt idx="10139">
                  <c:v>42650</c:v>
                </c:pt>
                <c:pt idx="10140">
                  <c:v>42651</c:v>
                </c:pt>
                <c:pt idx="10141">
                  <c:v>42652</c:v>
                </c:pt>
                <c:pt idx="10142">
                  <c:v>42653</c:v>
                </c:pt>
                <c:pt idx="10143">
                  <c:v>42654</c:v>
                </c:pt>
                <c:pt idx="10144">
                  <c:v>42655</c:v>
                </c:pt>
                <c:pt idx="10145">
                  <c:v>42656</c:v>
                </c:pt>
                <c:pt idx="10146">
                  <c:v>42657</c:v>
                </c:pt>
                <c:pt idx="10147">
                  <c:v>42658</c:v>
                </c:pt>
                <c:pt idx="10148">
                  <c:v>42659</c:v>
                </c:pt>
                <c:pt idx="10149">
                  <c:v>42660</c:v>
                </c:pt>
                <c:pt idx="10150">
                  <c:v>42661</c:v>
                </c:pt>
                <c:pt idx="10151">
                  <c:v>42662</c:v>
                </c:pt>
                <c:pt idx="10152">
                  <c:v>42663</c:v>
                </c:pt>
                <c:pt idx="10153">
                  <c:v>42664</c:v>
                </c:pt>
                <c:pt idx="10154">
                  <c:v>42665</c:v>
                </c:pt>
                <c:pt idx="10155">
                  <c:v>42666</c:v>
                </c:pt>
                <c:pt idx="10156">
                  <c:v>42667</c:v>
                </c:pt>
                <c:pt idx="10157">
                  <c:v>42668</c:v>
                </c:pt>
                <c:pt idx="10158">
                  <c:v>42669</c:v>
                </c:pt>
                <c:pt idx="10159">
                  <c:v>42670</c:v>
                </c:pt>
                <c:pt idx="10160">
                  <c:v>42671</c:v>
                </c:pt>
                <c:pt idx="10161">
                  <c:v>42672</c:v>
                </c:pt>
                <c:pt idx="10162">
                  <c:v>42673</c:v>
                </c:pt>
                <c:pt idx="10163">
                  <c:v>42674</c:v>
                </c:pt>
                <c:pt idx="10164">
                  <c:v>42675</c:v>
                </c:pt>
                <c:pt idx="10165">
                  <c:v>42676</c:v>
                </c:pt>
                <c:pt idx="10166">
                  <c:v>42677</c:v>
                </c:pt>
                <c:pt idx="10167">
                  <c:v>42678</c:v>
                </c:pt>
                <c:pt idx="10168">
                  <c:v>42679</c:v>
                </c:pt>
                <c:pt idx="10169">
                  <c:v>42680</c:v>
                </c:pt>
                <c:pt idx="10170">
                  <c:v>42681</c:v>
                </c:pt>
                <c:pt idx="10171">
                  <c:v>42682</c:v>
                </c:pt>
                <c:pt idx="10172">
                  <c:v>42683</c:v>
                </c:pt>
                <c:pt idx="10173">
                  <c:v>42684</c:v>
                </c:pt>
                <c:pt idx="10174">
                  <c:v>42685</c:v>
                </c:pt>
                <c:pt idx="10175">
                  <c:v>42686</c:v>
                </c:pt>
                <c:pt idx="10176">
                  <c:v>42687</c:v>
                </c:pt>
                <c:pt idx="10177">
                  <c:v>42688</c:v>
                </c:pt>
                <c:pt idx="10178">
                  <c:v>42689</c:v>
                </c:pt>
                <c:pt idx="10179">
                  <c:v>42690</c:v>
                </c:pt>
                <c:pt idx="10180">
                  <c:v>42691</c:v>
                </c:pt>
                <c:pt idx="10181">
                  <c:v>42692</c:v>
                </c:pt>
                <c:pt idx="10182">
                  <c:v>42693</c:v>
                </c:pt>
                <c:pt idx="10183">
                  <c:v>42694</c:v>
                </c:pt>
                <c:pt idx="10184">
                  <c:v>42695</c:v>
                </c:pt>
                <c:pt idx="10185">
                  <c:v>42696</c:v>
                </c:pt>
                <c:pt idx="10186">
                  <c:v>42697</c:v>
                </c:pt>
                <c:pt idx="10187">
                  <c:v>42698</c:v>
                </c:pt>
                <c:pt idx="10188">
                  <c:v>42699</c:v>
                </c:pt>
                <c:pt idx="10189">
                  <c:v>42700</c:v>
                </c:pt>
                <c:pt idx="10190">
                  <c:v>42701</c:v>
                </c:pt>
                <c:pt idx="10191">
                  <c:v>42702</c:v>
                </c:pt>
                <c:pt idx="10192">
                  <c:v>42703</c:v>
                </c:pt>
                <c:pt idx="10193">
                  <c:v>42704</c:v>
                </c:pt>
                <c:pt idx="10194">
                  <c:v>42705</c:v>
                </c:pt>
                <c:pt idx="10195">
                  <c:v>42706</c:v>
                </c:pt>
                <c:pt idx="10196">
                  <c:v>42707</c:v>
                </c:pt>
                <c:pt idx="10197">
                  <c:v>42708</c:v>
                </c:pt>
                <c:pt idx="10198">
                  <c:v>42709</c:v>
                </c:pt>
                <c:pt idx="10199">
                  <c:v>42710</c:v>
                </c:pt>
                <c:pt idx="10200">
                  <c:v>42711</c:v>
                </c:pt>
                <c:pt idx="10201">
                  <c:v>42712</c:v>
                </c:pt>
                <c:pt idx="10202">
                  <c:v>42713</c:v>
                </c:pt>
                <c:pt idx="10203">
                  <c:v>42714</c:v>
                </c:pt>
                <c:pt idx="10204">
                  <c:v>42715</c:v>
                </c:pt>
                <c:pt idx="10205">
                  <c:v>42716</c:v>
                </c:pt>
                <c:pt idx="10206">
                  <c:v>42717</c:v>
                </c:pt>
                <c:pt idx="10207">
                  <c:v>42718</c:v>
                </c:pt>
                <c:pt idx="10208">
                  <c:v>42719</c:v>
                </c:pt>
                <c:pt idx="10209">
                  <c:v>42720</c:v>
                </c:pt>
                <c:pt idx="10210">
                  <c:v>42721</c:v>
                </c:pt>
                <c:pt idx="10211">
                  <c:v>42722</c:v>
                </c:pt>
                <c:pt idx="10212">
                  <c:v>42723</c:v>
                </c:pt>
                <c:pt idx="10213">
                  <c:v>42724</c:v>
                </c:pt>
                <c:pt idx="10214">
                  <c:v>42725</c:v>
                </c:pt>
                <c:pt idx="10215">
                  <c:v>42726</c:v>
                </c:pt>
                <c:pt idx="10216">
                  <c:v>42727</c:v>
                </c:pt>
                <c:pt idx="10217">
                  <c:v>42728</c:v>
                </c:pt>
                <c:pt idx="10218">
                  <c:v>42729</c:v>
                </c:pt>
                <c:pt idx="10219">
                  <c:v>42730</c:v>
                </c:pt>
                <c:pt idx="10220">
                  <c:v>42731</c:v>
                </c:pt>
                <c:pt idx="10221">
                  <c:v>42732</c:v>
                </c:pt>
                <c:pt idx="10222">
                  <c:v>42733</c:v>
                </c:pt>
                <c:pt idx="10223">
                  <c:v>42734</c:v>
                </c:pt>
                <c:pt idx="10224">
                  <c:v>42735</c:v>
                </c:pt>
                <c:pt idx="10225">
                  <c:v>42736</c:v>
                </c:pt>
                <c:pt idx="10226">
                  <c:v>42737</c:v>
                </c:pt>
                <c:pt idx="10227">
                  <c:v>42738</c:v>
                </c:pt>
                <c:pt idx="10228">
                  <c:v>42739</c:v>
                </c:pt>
                <c:pt idx="10229">
                  <c:v>42740</c:v>
                </c:pt>
                <c:pt idx="10230">
                  <c:v>42741</c:v>
                </c:pt>
                <c:pt idx="10231">
                  <c:v>42742</c:v>
                </c:pt>
                <c:pt idx="10232">
                  <c:v>42743</c:v>
                </c:pt>
                <c:pt idx="10233">
                  <c:v>42744</c:v>
                </c:pt>
                <c:pt idx="10234">
                  <c:v>42745</c:v>
                </c:pt>
                <c:pt idx="10235">
                  <c:v>42746</c:v>
                </c:pt>
                <c:pt idx="10236">
                  <c:v>42747</c:v>
                </c:pt>
                <c:pt idx="10237">
                  <c:v>42748</c:v>
                </c:pt>
                <c:pt idx="10238">
                  <c:v>42749</c:v>
                </c:pt>
                <c:pt idx="10239">
                  <c:v>42750</c:v>
                </c:pt>
                <c:pt idx="10240">
                  <c:v>42751</c:v>
                </c:pt>
                <c:pt idx="10241">
                  <c:v>42752</c:v>
                </c:pt>
                <c:pt idx="10242">
                  <c:v>42753</c:v>
                </c:pt>
                <c:pt idx="10243">
                  <c:v>42754</c:v>
                </c:pt>
                <c:pt idx="10244">
                  <c:v>42755</c:v>
                </c:pt>
                <c:pt idx="10245">
                  <c:v>42756</c:v>
                </c:pt>
                <c:pt idx="10246">
                  <c:v>42757</c:v>
                </c:pt>
                <c:pt idx="10247">
                  <c:v>42758</c:v>
                </c:pt>
                <c:pt idx="10248">
                  <c:v>42759</c:v>
                </c:pt>
                <c:pt idx="10249">
                  <c:v>42760</c:v>
                </c:pt>
                <c:pt idx="10250">
                  <c:v>42761</c:v>
                </c:pt>
                <c:pt idx="10251">
                  <c:v>42762</c:v>
                </c:pt>
                <c:pt idx="10252">
                  <c:v>42763</c:v>
                </c:pt>
                <c:pt idx="10253">
                  <c:v>42764</c:v>
                </c:pt>
                <c:pt idx="10254">
                  <c:v>42765</c:v>
                </c:pt>
                <c:pt idx="10255">
                  <c:v>42766</c:v>
                </c:pt>
                <c:pt idx="10256">
                  <c:v>42767</c:v>
                </c:pt>
                <c:pt idx="10257">
                  <c:v>42768</c:v>
                </c:pt>
                <c:pt idx="10258">
                  <c:v>42769</c:v>
                </c:pt>
                <c:pt idx="10259">
                  <c:v>42770</c:v>
                </c:pt>
                <c:pt idx="10260">
                  <c:v>42771</c:v>
                </c:pt>
                <c:pt idx="10261">
                  <c:v>42772</c:v>
                </c:pt>
                <c:pt idx="10262">
                  <c:v>42773</c:v>
                </c:pt>
                <c:pt idx="10263">
                  <c:v>42774</c:v>
                </c:pt>
                <c:pt idx="10264">
                  <c:v>42775</c:v>
                </c:pt>
                <c:pt idx="10265">
                  <c:v>42776</c:v>
                </c:pt>
                <c:pt idx="10266">
                  <c:v>42777</c:v>
                </c:pt>
                <c:pt idx="10267">
                  <c:v>42778</c:v>
                </c:pt>
                <c:pt idx="10268">
                  <c:v>42779</c:v>
                </c:pt>
                <c:pt idx="10269">
                  <c:v>42780</c:v>
                </c:pt>
                <c:pt idx="10270">
                  <c:v>42781</c:v>
                </c:pt>
                <c:pt idx="10271">
                  <c:v>42782</c:v>
                </c:pt>
                <c:pt idx="10272">
                  <c:v>42783</c:v>
                </c:pt>
                <c:pt idx="10273">
                  <c:v>42784</c:v>
                </c:pt>
                <c:pt idx="10274">
                  <c:v>42785</c:v>
                </c:pt>
                <c:pt idx="10275">
                  <c:v>42786</c:v>
                </c:pt>
                <c:pt idx="10276">
                  <c:v>42787</c:v>
                </c:pt>
                <c:pt idx="10277">
                  <c:v>42788</c:v>
                </c:pt>
                <c:pt idx="10278">
                  <c:v>42789</c:v>
                </c:pt>
                <c:pt idx="10279">
                  <c:v>42790</c:v>
                </c:pt>
                <c:pt idx="10280">
                  <c:v>42791</c:v>
                </c:pt>
                <c:pt idx="10281">
                  <c:v>42792</c:v>
                </c:pt>
                <c:pt idx="10282">
                  <c:v>42793</c:v>
                </c:pt>
                <c:pt idx="10283">
                  <c:v>42794</c:v>
                </c:pt>
                <c:pt idx="10284">
                  <c:v>42795</c:v>
                </c:pt>
                <c:pt idx="10285">
                  <c:v>42796</c:v>
                </c:pt>
                <c:pt idx="10286">
                  <c:v>42797</c:v>
                </c:pt>
                <c:pt idx="10287">
                  <c:v>42798</c:v>
                </c:pt>
                <c:pt idx="10288">
                  <c:v>42799</c:v>
                </c:pt>
                <c:pt idx="10289">
                  <c:v>42800</c:v>
                </c:pt>
                <c:pt idx="10290">
                  <c:v>42801</c:v>
                </c:pt>
                <c:pt idx="10291">
                  <c:v>42802</c:v>
                </c:pt>
                <c:pt idx="10292">
                  <c:v>42803</c:v>
                </c:pt>
                <c:pt idx="10293">
                  <c:v>42804</c:v>
                </c:pt>
                <c:pt idx="10294">
                  <c:v>42805</c:v>
                </c:pt>
                <c:pt idx="10295">
                  <c:v>42806</c:v>
                </c:pt>
                <c:pt idx="10296">
                  <c:v>42807</c:v>
                </c:pt>
                <c:pt idx="10297">
                  <c:v>42808</c:v>
                </c:pt>
                <c:pt idx="10298">
                  <c:v>42809</c:v>
                </c:pt>
                <c:pt idx="10299">
                  <c:v>42810</c:v>
                </c:pt>
                <c:pt idx="10300">
                  <c:v>42811</c:v>
                </c:pt>
                <c:pt idx="10301">
                  <c:v>42812</c:v>
                </c:pt>
                <c:pt idx="10302">
                  <c:v>42813</c:v>
                </c:pt>
                <c:pt idx="10303">
                  <c:v>42814</c:v>
                </c:pt>
                <c:pt idx="10304">
                  <c:v>42815</c:v>
                </c:pt>
                <c:pt idx="10305">
                  <c:v>42816</c:v>
                </c:pt>
                <c:pt idx="10306">
                  <c:v>42817</c:v>
                </c:pt>
                <c:pt idx="10307">
                  <c:v>42818</c:v>
                </c:pt>
                <c:pt idx="10308">
                  <c:v>42819</c:v>
                </c:pt>
                <c:pt idx="10309">
                  <c:v>42820</c:v>
                </c:pt>
                <c:pt idx="10310">
                  <c:v>42821</c:v>
                </c:pt>
                <c:pt idx="10311">
                  <c:v>42822</c:v>
                </c:pt>
                <c:pt idx="10312">
                  <c:v>42823</c:v>
                </c:pt>
                <c:pt idx="10313">
                  <c:v>42824</c:v>
                </c:pt>
                <c:pt idx="10314">
                  <c:v>42825</c:v>
                </c:pt>
                <c:pt idx="10315">
                  <c:v>42826</c:v>
                </c:pt>
                <c:pt idx="10316">
                  <c:v>42827</c:v>
                </c:pt>
                <c:pt idx="10317">
                  <c:v>42828</c:v>
                </c:pt>
                <c:pt idx="10318">
                  <c:v>42829</c:v>
                </c:pt>
                <c:pt idx="10319">
                  <c:v>42830</c:v>
                </c:pt>
                <c:pt idx="10320">
                  <c:v>42831</c:v>
                </c:pt>
                <c:pt idx="10321">
                  <c:v>42832</c:v>
                </c:pt>
                <c:pt idx="10322">
                  <c:v>42833</c:v>
                </c:pt>
                <c:pt idx="10323">
                  <c:v>42834</c:v>
                </c:pt>
                <c:pt idx="10324">
                  <c:v>42835</c:v>
                </c:pt>
                <c:pt idx="10325">
                  <c:v>42836</c:v>
                </c:pt>
                <c:pt idx="10326">
                  <c:v>42837</c:v>
                </c:pt>
                <c:pt idx="10327">
                  <c:v>42838</c:v>
                </c:pt>
                <c:pt idx="10328">
                  <c:v>42839</c:v>
                </c:pt>
                <c:pt idx="10329">
                  <c:v>42840</c:v>
                </c:pt>
                <c:pt idx="10330">
                  <c:v>42841</c:v>
                </c:pt>
                <c:pt idx="10331">
                  <c:v>42842</c:v>
                </c:pt>
                <c:pt idx="10332">
                  <c:v>42843</c:v>
                </c:pt>
                <c:pt idx="10333">
                  <c:v>42844</c:v>
                </c:pt>
                <c:pt idx="10334">
                  <c:v>42845</c:v>
                </c:pt>
                <c:pt idx="10335">
                  <c:v>42846</c:v>
                </c:pt>
                <c:pt idx="10336">
                  <c:v>42847</c:v>
                </c:pt>
                <c:pt idx="10337">
                  <c:v>42848</c:v>
                </c:pt>
                <c:pt idx="10338">
                  <c:v>42849</c:v>
                </c:pt>
                <c:pt idx="10339">
                  <c:v>42850</c:v>
                </c:pt>
                <c:pt idx="10340">
                  <c:v>42851</c:v>
                </c:pt>
                <c:pt idx="10341">
                  <c:v>42852</c:v>
                </c:pt>
                <c:pt idx="10342">
                  <c:v>42853</c:v>
                </c:pt>
                <c:pt idx="10343">
                  <c:v>42854</c:v>
                </c:pt>
                <c:pt idx="10344">
                  <c:v>42855</c:v>
                </c:pt>
                <c:pt idx="10345">
                  <c:v>42856</c:v>
                </c:pt>
                <c:pt idx="10346">
                  <c:v>42857</c:v>
                </c:pt>
                <c:pt idx="10347">
                  <c:v>42858</c:v>
                </c:pt>
                <c:pt idx="10348">
                  <c:v>42859</c:v>
                </c:pt>
                <c:pt idx="10349">
                  <c:v>42860</c:v>
                </c:pt>
                <c:pt idx="10350">
                  <c:v>42861</c:v>
                </c:pt>
                <c:pt idx="10351">
                  <c:v>42862</c:v>
                </c:pt>
                <c:pt idx="10352">
                  <c:v>42863</c:v>
                </c:pt>
                <c:pt idx="10353">
                  <c:v>42864</c:v>
                </c:pt>
                <c:pt idx="10354">
                  <c:v>42865</c:v>
                </c:pt>
                <c:pt idx="10355">
                  <c:v>42866</c:v>
                </c:pt>
                <c:pt idx="10356">
                  <c:v>42867</c:v>
                </c:pt>
                <c:pt idx="10357">
                  <c:v>42868</c:v>
                </c:pt>
                <c:pt idx="10358">
                  <c:v>42869</c:v>
                </c:pt>
                <c:pt idx="10359">
                  <c:v>42870</c:v>
                </c:pt>
                <c:pt idx="10360">
                  <c:v>42871</c:v>
                </c:pt>
                <c:pt idx="10361">
                  <c:v>42872</c:v>
                </c:pt>
                <c:pt idx="10362">
                  <c:v>42873</c:v>
                </c:pt>
                <c:pt idx="10363">
                  <c:v>42874</c:v>
                </c:pt>
                <c:pt idx="10364">
                  <c:v>42875</c:v>
                </c:pt>
                <c:pt idx="10365">
                  <c:v>42876</c:v>
                </c:pt>
                <c:pt idx="10366">
                  <c:v>42877</c:v>
                </c:pt>
                <c:pt idx="10367">
                  <c:v>42878</c:v>
                </c:pt>
                <c:pt idx="10368">
                  <c:v>42879</c:v>
                </c:pt>
                <c:pt idx="10369">
                  <c:v>42880</c:v>
                </c:pt>
                <c:pt idx="10370">
                  <c:v>42881</c:v>
                </c:pt>
                <c:pt idx="10371">
                  <c:v>42882</c:v>
                </c:pt>
                <c:pt idx="10372">
                  <c:v>42883</c:v>
                </c:pt>
                <c:pt idx="10373">
                  <c:v>42884</c:v>
                </c:pt>
                <c:pt idx="10374">
                  <c:v>42885</c:v>
                </c:pt>
                <c:pt idx="10375">
                  <c:v>42886</c:v>
                </c:pt>
                <c:pt idx="10376">
                  <c:v>42887</c:v>
                </c:pt>
                <c:pt idx="10377">
                  <c:v>42888</c:v>
                </c:pt>
                <c:pt idx="10378">
                  <c:v>42889</c:v>
                </c:pt>
                <c:pt idx="10379">
                  <c:v>42890</c:v>
                </c:pt>
                <c:pt idx="10380">
                  <c:v>42891</c:v>
                </c:pt>
                <c:pt idx="10381">
                  <c:v>42892</c:v>
                </c:pt>
                <c:pt idx="10382">
                  <c:v>42893</c:v>
                </c:pt>
                <c:pt idx="10383">
                  <c:v>42894</c:v>
                </c:pt>
                <c:pt idx="10384">
                  <c:v>42895</c:v>
                </c:pt>
                <c:pt idx="10385">
                  <c:v>42896</c:v>
                </c:pt>
                <c:pt idx="10386">
                  <c:v>42897</c:v>
                </c:pt>
                <c:pt idx="10387">
                  <c:v>42898</c:v>
                </c:pt>
                <c:pt idx="10388">
                  <c:v>42899</c:v>
                </c:pt>
                <c:pt idx="10389">
                  <c:v>42900</c:v>
                </c:pt>
                <c:pt idx="10390">
                  <c:v>42901</c:v>
                </c:pt>
                <c:pt idx="10391">
                  <c:v>42902</c:v>
                </c:pt>
                <c:pt idx="10392">
                  <c:v>42903</c:v>
                </c:pt>
                <c:pt idx="10393">
                  <c:v>42904</c:v>
                </c:pt>
                <c:pt idx="10394">
                  <c:v>42905</c:v>
                </c:pt>
                <c:pt idx="10395">
                  <c:v>42906</c:v>
                </c:pt>
                <c:pt idx="10396">
                  <c:v>42907</c:v>
                </c:pt>
                <c:pt idx="10397">
                  <c:v>42908</c:v>
                </c:pt>
                <c:pt idx="10398">
                  <c:v>42909</c:v>
                </c:pt>
                <c:pt idx="10399">
                  <c:v>42910</c:v>
                </c:pt>
                <c:pt idx="10400">
                  <c:v>42911</c:v>
                </c:pt>
                <c:pt idx="10401">
                  <c:v>42912</c:v>
                </c:pt>
                <c:pt idx="10402">
                  <c:v>42913</c:v>
                </c:pt>
                <c:pt idx="10403">
                  <c:v>42914</c:v>
                </c:pt>
                <c:pt idx="10404">
                  <c:v>42915</c:v>
                </c:pt>
                <c:pt idx="10405">
                  <c:v>42916</c:v>
                </c:pt>
                <c:pt idx="10406">
                  <c:v>42917</c:v>
                </c:pt>
                <c:pt idx="10407">
                  <c:v>42918</c:v>
                </c:pt>
                <c:pt idx="10408">
                  <c:v>42919</c:v>
                </c:pt>
                <c:pt idx="10409">
                  <c:v>42920</c:v>
                </c:pt>
                <c:pt idx="10410">
                  <c:v>42921</c:v>
                </c:pt>
                <c:pt idx="10411">
                  <c:v>42922</c:v>
                </c:pt>
                <c:pt idx="10412">
                  <c:v>42923</c:v>
                </c:pt>
                <c:pt idx="10413">
                  <c:v>42924</c:v>
                </c:pt>
                <c:pt idx="10414">
                  <c:v>42925</c:v>
                </c:pt>
                <c:pt idx="10415">
                  <c:v>42926</c:v>
                </c:pt>
                <c:pt idx="10416">
                  <c:v>42927</c:v>
                </c:pt>
                <c:pt idx="10417">
                  <c:v>42928</c:v>
                </c:pt>
                <c:pt idx="10418">
                  <c:v>42929</c:v>
                </c:pt>
                <c:pt idx="10419">
                  <c:v>42930</c:v>
                </c:pt>
                <c:pt idx="10420">
                  <c:v>42931</c:v>
                </c:pt>
                <c:pt idx="10421">
                  <c:v>42932</c:v>
                </c:pt>
                <c:pt idx="10422">
                  <c:v>42933</c:v>
                </c:pt>
                <c:pt idx="10423">
                  <c:v>42934</c:v>
                </c:pt>
                <c:pt idx="10424">
                  <c:v>42935</c:v>
                </c:pt>
                <c:pt idx="10425">
                  <c:v>42936</c:v>
                </c:pt>
                <c:pt idx="10426">
                  <c:v>42937</c:v>
                </c:pt>
                <c:pt idx="10427">
                  <c:v>42938</c:v>
                </c:pt>
                <c:pt idx="10428">
                  <c:v>42939</c:v>
                </c:pt>
                <c:pt idx="10429">
                  <c:v>42940</c:v>
                </c:pt>
                <c:pt idx="10430">
                  <c:v>42941</c:v>
                </c:pt>
                <c:pt idx="10431">
                  <c:v>42942</c:v>
                </c:pt>
                <c:pt idx="10432">
                  <c:v>42943</c:v>
                </c:pt>
                <c:pt idx="10433">
                  <c:v>42944</c:v>
                </c:pt>
                <c:pt idx="10434">
                  <c:v>42945</c:v>
                </c:pt>
                <c:pt idx="10435">
                  <c:v>42946</c:v>
                </c:pt>
                <c:pt idx="10436">
                  <c:v>42947</c:v>
                </c:pt>
                <c:pt idx="10437">
                  <c:v>42948</c:v>
                </c:pt>
                <c:pt idx="10438">
                  <c:v>42949</c:v>
                </c:pt>
                <c:pt idx="10439">
                  <c:v>42950</c:v>
                </c:pt>
                <c:pt idx="10440">
                  <c:v>42951</c:v>
                </c:pt>
                <c:pt idx="10441">
                  <c:v>42952</c:v>
                </c:pt>
                <c:pt idx="10442">
                  <c:v>42953</c:v>
                </c:pt>
                <c:pt idx="10443">
                  <c:v>42954</c:v>
                </c:pt>
                <c:pt idx="10444">
                  <c:v>42955</c:v>
                </c:pt>
                <c:pt idx="10445">
                  <c:v>42956</c:v>
                </c:pt>
                <c:pt idx="10446">
                  <c:v>42957</c:v>
                </c:pt>
                <c:pt idx="10447">
                  <c:v>42958</c:v>
                </c:pt>
                <c:pt idx="10448">
                  <c:v>42959</c:v>
                </c:pt>
                <c:pt idx="10449">
                  <c:v>42960</c:v>
                </c:pt>
                <c:pt idx="10450">
                  <c:v>42961</c:v>
                </c:pt>
                <c:pt idx="10451">
                  <c:v>42962</c:v>
                </c:pt>
                <c:pt idx="10452">
                  <c:v>42963</c:v>
                </c:pt>
                <c:pt idx="10453">
                  <c:v>42964</c:v>
                </c:pt>
                <c:pt idx="10454">
                  <c:v>42965</c:v>
                </c:pt>
                <c:pt idx="10455">
                  <c:v>42966</c:v>
                </c:pt>
                <c:pt idx="10456">
                  <c:v>42967</c:v>
                </c:pt>
                <c:pt idx="10457">
                  <c:v>42968</c:v>
                </c:pt>
                <c:pt idx="10458">
                  <c:v>42969</c:v>
                </c:pt>
                <c:pt idx="10459">
                  <c:v>42970</c:v>
                </c:pt>
                <c:pt idx="10460">
                  <c:v>42971</c:v>
                </c:pt>
                <c:pt idx="10461">
                  <c:v>42972</c:v>
                </c:pt>
                <c:pt idx="10462">
                  <c:v>42973</c:v>
                </c:pt>
                <c:pt idx="10463">
                  <c:v>42974</c:v>
                </c:pt>
                <c:pt idx="10464">
                  <c:v>42975</c:v>
                </c:pt>
                <c:pt idx="10465">
                  <c:v>42976</c:v>
                </c:pt>
                <c:pt idx="10466">
                  <c:v>42977</c:v>
                </c:pt>
                <c:pt idx="10467">
                  <c:v>42978</c:v>
                </c:pt>
                <c:pt idx="10468">
                  <c:v>42979</c:v>
                </c:pt>
                <c:pt idx="10469">
                  <c:v>42980</c:v>
                </c:pt>
                <c:pt idx="10470">
                  <c:v>42981</c:v>
                </c:pt>
                <c:pt idx="10471">
                  <c:v>42982</c:v>
                </c:pt>
                <c:pt idx="10472">
                  <c:v>42983</c:v>
                </c:pt>
                <c:pt idx="10473">
                  <c:v>42984</c:v>
                </c:pt>
                <c:pt idx="10474">
                  <c:v>42985</c:v>
                </c:pt>
                <c:pt idx="10475">
                  <c:v>42986</c:v>
                </c:pt>
                <c:pt idx="10476">
                  <c:v>42987</c:v>
                </c:pt>
                <c:pt idx="10477">
                  <c:v>42988</c:v>
                </c:pt>
                <c:pt idx="10478">
                  <c:v>42989</c:v>
                </c:pt>
                <c:pt idx="10479">
                  <c:v>42990</c:v>
                </c:pt>
                <c:pt idx="10480">
                  <c:v>42991</c:v>
                </c:pt>
                <c:pt idx="10481">
                  <c:v>42992</c:v>
                </c:pt>
                <c:pt idx="10482">
                  <c:v>42993</c:v>
                </c:pt>
                <c:pt idx="10483">
                  <c:v>42994</c:v>
                </c:pt>
                <c:pt idx="10484">
                  <c:v>42995</c:v>
                </c:pt>
                <c:pt idx="10485">
                  <c:v>42996</c:v>
                </c:pt>
                <c:pt idx="10486">
                  <c:v>42997</c:v>
                </c:pt>
                <c:pt idx="10487">
                  <c:v>42998</c:v>
                </c:pt>
                <c:pt idx="10488">
                  <c:v>42999</c:v>
                </c:pt>
                <c:pt idx="10489">
                  <c:v>43000</c:v>
                </c:pt>
                <c:pt idx="10490">
                  <c:v>43001</c:v>
                </c:pt>
                <c:pt idx="10491">
                  <c:v>43002</c:v>
                </c:pt>
                <c:pt idx="10492">
                  <c:v>43003</c:v>
                </c:pt>
                <c:pt idx="10493">
                  <c:v>43004</c:v>
                </c:pt>
                <c:pt idx="10494">
                  <c:v>43005</c:v>
                </c:pt>
                <c:pt idx="10495">
                  <c:v>43006</c:v>
                </c:pt>
                <c:pt idx="10496">
                  <c:v>43007</c:v>
                </c:pt>
                <c:pt idx="10497">
                  <c:v>43008</c:v>
                </c:pt>
                <c:pt idx="10498">
                  <c:v>43009</c:v>
                </c:pt>
                <c:pt idx="10499">
                  <c:v>43010</c:v>
                </c:pt>
                <c:pt idx="10500">
                  <c:v>43011</c:v>
                </c:pt>
                <c:pt idx="10501">
                  <c:v>43012</c:v>
                </c:pt>
                <c:pt idx="10502">
                  <c:v>43013</c:v>
                </c:pt>
                <c:pt idx="10503">
                  <c:v>43014</c:v>
                </c:pt>
                <c:pt idx="10504">
                  <c:v>43015</c:v>
                </c:pt>
                <c:pt idx="10505">
                  <c:v>43016</c:v>
                </c:pt>
                <c:pt idx="10506">
                  <c:v>43017</c:v>
                </c:pt>
                <c:pt idx="10507">
                  <c:v>43018</c:v>
                </c:pt>
                <c:pt idx="10508">
                  <c:v>43019</c:v>
                </c:pt>
                <c:pt idx="10509">
                  <c:v>43020</c:v>
                </c:pt>
                <c:pt idx="10510">
                  <c:v>43021</c:v>
                </c:pt>
                <c:pt idx="10511">
                  <c:v>43022</c:v>
                </c:pt>
                <c:pt idx="10512">
                  <c:v>43023</c:v>
                </c:pt>
                <c:pt idx="10513">
                  <c:v>43024</c:v>
                </c:pt>
                <c:pt idx="10514">
                  <c:v>43025</c:v>
                </c:pt>
                <c:pt idx="10515">
                  <c:v>43026</c:v>
                </c:pt>
                <c:pt idx="10516">
                  <c:v>43027</c:v>
                </c:pt>
                <c:pt idx="10517">
                  <c:v>43028</c:v>
                </c:pt>
                <c:pt idx="10518">
                  <c:v>43029</c:v>
                </c:pt>
                <c:pt idx="10519">
                  <c:v>43030</c:v>
                </c:pt>
                <c:pt idx="10520">
                  <c:v>43031</c:v>
                </c:pt>
                <c:pt idx="10521">
                  <c:v>43032</c:v>
                </c:pt>
                <c:pt idx="10522">
                  <c:v>43033</c:v>
                </c:pt>
                <c:pt idx="10523">
                  <c:v>43034</c:v>
                </c:pt>
                <c:pt idx="10524">
                  <c:v>43035</c:v>
                </c:pt>
                <c:pt idx="10525">
                  <c:v>43036</c:v>
                </c:pt>
                <c:pt idx="10526">
                  <c:v>43037</c:v>
                </c:pt>
                <c:pt idx="10527">
                  <c:v>43038</c:v>
                </c:pt>
                <c:pt idx="10528">
                  <c:v>43039</c:v>
                </c:pt>
                <c:pt idx="10529">
                  <c:v>43040</c:v>
                </c:pt>
                <c:pt idx="10530">
                  <c:v>43041</c:v>
                </c:pt>
                <c:pt idx="10531">
                  <c:v>43042</c:v>
                </c:pt>
                <c:pt idx="10532">
                  <c:v>43043</c:v>
                </c:pt>
                <c:pt idx="10533">
                  <c:v>43044</c:v>
                </c:pt>
                <c:pt idx="10534">
                  <c:v>43045</c:v>
                </c:pt>
                <c:pt idx="10535">
                  <c:v>43046</c:v>
                </c:pt>
                <c:pt idx="10536">
                  <c:v>43047</c:v>
                </c:pt>
                <c:pt idx="10537">
                  <c:v>43048</c:v>
                </c:pt>
                <c:pt idx="10538">
                  <c:v>43049</c:v>
                </c:pt>
                <c:pt idx="10539">
                  <c:v>43050</c:v>
                </c:pt>
                <c:pt idx="10540">
                  <c:v>43051</c:v>
                </c:pt>
                <c:pt idx="10541">
                  <c:v>43052</c:v>
                </c:pt>
                <c:pt idx="10542">
                  <c:v>43053</c:v>
                </c:pt>
                <c:pt idx="10543">
                  <c:v>43054</c:v>
                </c:pt>
                <c:pt idx="10544">
                  <c:v>43055</c:v>
                </c:pt>
                <c:pt idx="10545">
                  <c:v>43056</c:v>
                </c:pt>
                <c:pt idx="10546">
                  <c:v>43057</c:v>
                </c:pt>
                <c:pt idx="10547">
                  <c:v>43058</c:v>
                </c:pt>
                <c:pt idx="10548">
                  <c:v>43059</c:v>
                </c:pt>
                <c:pt idx="10549">
                  <c:v>43060</c:v>
                </c:pt>
                <c:pt idx="10550">
                  <c:v>43061</c:v>
                </c:pt>
                <c:pt idx="10551">
                  <c:v>43062</c:v>
                </c:pt>
                <c:pt idx="10552">
                  <c:v>43063</c:v>
                </c:pt>
                <c:pt idx="10553">
                  <c:v>43064</c:v>
                </c:pt>
                <c:pt idx="10554">
                  <c:v>43065</c:v>
                </c:pt>
                <c:pt idx="10555">
                  <c:v>43066</c:v>
                </c:pt>
                <c:pt idx="10556">
                  <c:v>43067</c:v>
                </c:pt>
                <c:pt idx="10557">
                  <c:v>43068</c:v>
                </c:pt>
                <c:pt idx="10558">
                  <c:v>43069</c:v>
                </c:pt>
                <c:pt idx="10559">
                  <c:v>43070</c:v>
                </c:pt>
                <c:pt idx="10560">
                  <c:v>43071</c:v>
                </c:pt>
                <c:pt idx="10561">
                  <c:v>43072</c:v>
                </c:pt>
                <c:pt idx="10562">
                  <c:v>43073</c:v>
                </c:pt>
                <c:pt idx="10563">
                  <c:v>43074</c:v>
                </c:pt>
                <c:pt idx="10564">
                  <c:v>43075</c:v>
                </c:pt>
                <c:pt idx="10565">
                  <c:v>43076</c:v>
                </c:pt>
                <c:pt idx="10566">
                  <c:v>43077</c:v>
                </c:pt>
                <c:pt idx="10567">
                  <c:v>43078</c:v>
                </c:pt>
                <c:pt idx="10568">
                  <c:v>43079</c:v>
                </c:pt>
                <c:pt idx="10569">
                  <c:v>43080</c:v>
                </c:pt>
                <c:pt idx="10570">
                  <c:v>43081</c:v>
                </c:pt>
                <c:pt idx="10571">
                  <c:v>43082</c:v>
                </c:pt>
                <c:pt idx="10572">
                  <c:v>43083</c:v>
                </c:pt>
                <c:pt idx="10573">
                  <c:v>43084</c:v>
                </c:pt>
                <c:pt idx="10574">
                  <c:v>43085</c:v>
                </c:pt>
                <c:pt idx="10575">
                  <c:v>43086</c:v>
                </c:pt>
                <c:pt idx="10576">
                  <c:v>43087</c:v>
                </c:pt>
                <c:pt idx="10577">
                  <c:v>43088</c:v>
                </c:pt>
                <c:pt idx="10578">
                  <c:v>43089</c:v>
                </c:pt>
                <c:pt idx="10579">
                  <c:v>43090</c:v>
                </c:pt>
                <c:pt idx="10580">
                  <c:v>43091</c:v>
                </c:pt>
                <c:pt idx="10581">
                  <c:v>43092</c:v>
                </c:pt>
                <c:pt idx="10582">
                  <c:v>43093</c:v>
                </c:pt>
                <c:pt idx="10583">
                  <c:v>43094</c:v>
                </c:pt>
                <c:pt idx="10584">
                  <c:v>43095</c:v>
                </c:pt>
                <c:pt idx="10585">
                  <c:v>43096</c:v>
                </c:pt>
                <c:pt idx="10586">
                  <c:v>43097</c:v>
                </c:pt>
                <c:pt idx="10587">
                  <c:v>43098</c:v>
                </c:pt>
                <c:pt idx="10588">
                  <c:v>43099</c:v>
                </c:pt>
                <c:pt idx="10589">
                  <c:v>43100</c:v>
                </c:pt>
                <c:pt idx="10590">
                  <c:v>43101</c:v>
                </c:pt>
                <c:pt idx="10591">
                  <c:v>43102</c:v>
                </c:pt>
                <c:pt idx="10592">
                  <c:v>43103</c:v>
                </c:pt>
                <c:pt idx="10593">
                  <c:v>43104</c:v>
                </c:pt>
                <c:pt idx="10594">
                  <c:v>43105</c:v>
                </c:pt>
                <c:pt idx="10595">
                  <c:v>43106</c:v>
                </c:pt>
                <c:pt idx="10596">
                  <c:v>43107</c:v>
                </c:pt>
                <c:pt idx="10597">
                  <c:v>43108</c:v>
                </c:pt>
                <c:pt idx="10598">
                  <c:v>43109</c:v>
                </c:pt>
                <c:pt idx="10599">
                  <c:v>43110</c:v>
                </c:pt>
                <c:pt idx="10600">
                  <c:v>43111</c:v>
                </c:pt>
                <c:pt idx="10601">
                  <c:v>43112</c:v>
                </c:pt>
                <c:pt idx="10602">
                  <c:v>43113</c:v>
                </c:pt>
                <c:pt idx="10603">
                  <c:v>43114</c:v>
                </c:pt>
                <c:pt idx="10604">
                  <c:v>43115</c:v>
                </c:pt>
                <c:pt idx="10605">
                  <c:v>43116</c:v>
                </c:pt>
                <c:pt idx="10606">
                  <c:v>43117</c:v>
                </c:pt>
                <c:pt idx="10607">
                  <c:v>43118</c:v>
                </c:pt>
                <c:pt idx="10608">
                  <c:v>43119</c:v>
                </c:pt>
                <c:pt idx="10609">
                  <c:v>43120</c:v>
                </c:pt>
                <c:pt idx="10610">
                  <c:v>43121</c:v>
                </c:pt>
                <c:pt idx="10611">
                  <c:v>43122</c:v>
                </c:pt>
                <c:pt idx="10612">
                  <c:v>43123</c:v>
                </c:pt>
                <c:pt idx="10613">
                  <c:v>43124</c:v>
                </c:pt>
                <c:pt idx="10614">
                  <c:v>43125</c:v>
                </c:pt>
                <c:pt idx="10615">
                  <c:v>43126</c:v>
                </c:pt>
                <c:pt idx="10616">
                  <c:v>43127</c:v>
                </c:pt>
                <c:pt idx="10617">
                  <c:v>43128</c:v>
                </c:pt>
                <c:pt idx="10618">
                  <c:v>43129</c:v>
                </c:pt>
                <c:pt idx="10619">
                  <c:v>43130</c:v>
                </c:pt>
                <c:pt idx="10620">
                  <c:v>43131</c:v>
                </c:pt>
                <c:pt idx="10621">
                  <c:v>43132</c:v>
                </c:pt>
                <c:pt idx="10622">
                  <c:v>43133</c:v>
                </c:pt>
                <c:pt idx="10623">
                  <c:v>43134</c:v>
                </c:pt>
                <c:pt idx="10624">
                  <c:v>43135</c:v>
                </c:pt>
                <c:pt idx="10625">
                  <c:v>43136</c:v>
                </c:pt>
                <c:pt idx="10626">
                  <c:v>43137</c:v>
                </c:pt>
                <c:pt idx="10627">
                  <c:v>43138</c:v>
                </c:pt>
                <c:pt idx="10628">
                  <c:v>43139</c:v>
                </c:pt>
                <c:pt idx="10629">
                  <c:v>43140</c:v>
                </c:pt>
                <c:pt idx="10630">
                  <c:v>43141</c:v>
                </c:pt>
                <c:pt idx="10631">
                  <c:v>43142</c:v>
                </c:pt>
                <c:pt idx="10632">
                  <c:v>43143</c:v>
                </c:pt>
                <c:pt idx="10633">
                  <c:v>43144</c:v>
                </c:pt>
                <c:pt idx="10634">
                  <c:v>43145</c:v>
                </c:pt>
                <c:pt idx="10635">
                  <c:v>43146</c:v>
                </c:pt>
                <c:pt idx="10636">
                  <c:v>43147</c:v>
                </c:pt>
                <c:pt idx="10637">
                  <c:v>43148</c:v>
                </c:pt>
                <c:pt idx="10638">
                  <c:v>43149</c:v>
                </c:pt>
                <c:pt idx="10639">
                  <c:v>43150</c:v>
                </c:pt>
                <c:pt idx="10640">
                  <c:v>43151</c:v>
                </c:pt>
                <c:pt idx="10641">
                  <c:v>43152</c:v>
                </c:pt>
                <c:pt idx="10642">
                  <c:v>43153</c:v>
                </c:pt>
                <c:pt idx="10643">
                  <c:v>43154</c:v>
                </c:pt>
                <c:pt idx="10644">
                  <c:v>43155</c:v>
                </c:pt>
                <c:pt idx="10645">
                  <c:v>43156</c:v>
                </c:pt>
                <c:pt idx="10646">
                  <c:v>43157</c:v>
                </c:pt>
                <c:pt idx="10647">
                  <c:v>43158</c:v>
                </c:pt>
                <c:pt idx="10648">
                  <c:v>43159</c:v>
                </c:pt>
                <c:pt idx="10649">
                  <c:v>43160</c:v>
                </c:pt>
                <c:pt idx="10650">
                  <c:v>43161</c:v>
                </c:pt>
                <c:pt idx="10651">
                  <c:v>43162</c:v>
                </c:pt>
                <c:pt idx="10652">
                  <c:v>43163</c:v>
                </c:pt>
                <c:pt idx="10653">
                  <c:v>43164</c:v>
                </c:pt>
                <c:pt idx="10654">
                  <c:v>43165</c:v>
                </c:pt>
                <c:pt idx="10655">
                  <c:v>43166</c:v>
                </c:pt>
                <c:pt idx="10656">
                  <c:v>43167</c:v>
                </c:pt>
                <c:pt idx="10657">
                  <c:v>43168</c:v>
                </c:pt>
                <c:pt idx="10658">
                  <c:v>43169</c:v>
                </c:pt>
                <c:pt idx="10659">
                  <c:v>43170</c:v>
                </c:pt>
                <c:pt idx="10660">
                  <c:v>43171</c:v>
                </c:pt>
                <c:pt idx="10661">
                  <c:v>43172</c:v>
                </c:pt>
                <c:pt idx="10662">
                  <c:v>43173</c:v>
                </c:pt>
                <c:pt idx="10663">
                  <c:v>43174</c:v>
                </c:pt>
                <c:pt idx="10664">
                  <c:v>43175</c:v>
                </c:pt>
                <c:pt idx="10665">
                  <c:v>43176</c:v>
                </c:pt>
                <c:pt idx="10666">
                  <c:v>43177</c:v>
                </c:pt>
                <c:pt idx="10667">
                  <c:v>43178</c:v>
                </c:pt>
                <c:pt idx="10668">
                  <c:v>43179</c:v>
                </c:pt>
                <c:pt idx="10669">
                  <c:v>43180</c:v>
                </c:pt>
                <c:pt idx="10670">
                  <c:v>43181</c:v>
                </c:pt>
                <c:pt idx="10671">
                  <c:v>43182</c:v>
                </c:pt>
                <c:pt idx="10672">
                  <c:v>43183</c:v>
                </c:pt>
                <c:pt idx="10673">
                  <c:v>43184</c:v>
                </c:pt>
                <c:pt idx="10674">
                  <c:v>43185</c:v>
                </c:pt>
                <c:pt idx="10675">
                  <c:v>43186</c:v>
                </c:pt>
                <c:pt idx="10676">
                  <c:v>43187</c:v>
                </c:pt>
                <c:pt idx="10677">
                  <c:v>43188</c:v>
                </c:pt>
                <c:pt idx="10678">
                  <c:v>43189</c:v>
                </c:pt>
                <c:pt idx="10679">
                  <c:v>43190</c:v>
                </c:pt>
                <c:pt idx="10680">
                  <c:v>43191</c:v>
                </c:pt>
                <c:pt idx="10681">
                  <c:v>43192</c:v>
                </c:pt>
                <c:pt idx="10682">
                  <c:v>43193</c:v>
                </c:pt>
                <c:pt idx="10683">
                  <c:v>43194</c:v>
                </c:pt>
                <c:pt idx="10684">
                  <c:v>43195</c:v>
                </c:pt>
                <c:pt idx="10685">
                  <c:v>43196</c:v>
                </c:pt>
                <c:pt idx="10686">
                  <c:v>43197</c:v>
                </c:pt>
                <c:pt idx="10687">
                  <c:v>43198</c:v>
                </c:pt>
                <c:pt idx="10688">
                  <c:v>43199</c:v>
                </c:pt>
                <c:pt idx="10689">
                  <c:v>43200</c:v>
                </c:pt>
                <c:pt idx="10690">
                  <c:v>43201</c:v>
                </c:pt>
                <c:pt idx="10691">
                  <c:v>43202</c:v>
                </c:pt>
                <c:pt idx="10692">
                  <c:v>43203</c:v>
                </c:pt>
                <c:pt idx="10693">
                  <c:v>43204</c:v>
                </c:pt>
                <c:pt idx="10694">
                  <c:v>43205</c:v>
                </c:pt>
                <c:pt idx="10695">
                  <c:v>43206</c:v>
                </c:pt>
                <c:pt idx="10696">
                  <c:v>43207</c:v>
                </c:pt>
                <c:pt idx="10697">
                  <c:v>43208</c:v>
                </c:pt>
                <c:pt idx="10698">
                  <c:v>43209</c:v>
                </c:pt>
                <c:pt idx="10699">
                  <c:v>43210</c:v>
                </c:pt>
                <c:pt idx="10700">
                  <c:v>43211</c:v>
                </c:pt>
                <c:pt idx="10701">
                  <c:v>43212</c:v>
                </c:pt>
                <c:pt idx="10702">
                  <c:v>43213</c:v>
                </c:pt>
                <c:pt idx="10703">
                  <c:v>43214</c:v>
                </c:pt>
                <c:pt idx="10704">
                  <c:v>43215</c:v>
                </c:pt>
                <c:pt idx="10705">
                  <c:v>43216</c:v>
                </c:pt>
                <c:pt idx="10706">
                  <c:v>43217</c:v>
                </c:pt>
                <c:pt idx="10707">
                  <c:v>43218</c:v>
                </c:pt>
                <c:pt idx="10708">
                  <c:v>43219</c:v>
                </c:pt>
                <c:pt idx="10709">
                  <c:v>43220</c:v>
                </c:pt>
                <c:pt idx="10710">
                  <c:v>43221</c:v>
                </c:pt>
                <c:pt idx="10711">
                  <c:v>43222</c:v>
                </c:pt>
                <c:pt idx="10712">
                  <c:v>43223</c:v>
                </c:pt>
                <c:pt idx="10713">
                  <c:v>43224</c:v>
                </c:pt>
                <c:pt idx="10714">
                  <c:v>43225</c:v>
                </c:pt>
                <c:pt idx="10715">
                  <c:v>43226</c:v>
                </c:pt>
                <c:pt idx="10716">
                  <c:v>43227</c:v>
                </c:pt>
                <c:pt idx="10717">
                  <c:v>43228</c:v>
                </c:pt>
                <c:pt idx="10718">
                  <c:v>43229</c:v>
                </c:pt>
                <c:pt idx="10719">
                  <c:v>43230</c:v>
                </c:pt>
                <c:pt idx="10720">
                  <c:v>43231</c:v>
                </c:pt>
                <c:pt idx="10721">
                  <c:v>43232</c:v>
                </c:pt>
                <c:pt idx="10722">
                  <c:v>43233</c:v>
                </c:pt>
                <c:pt idx="10723">
                  <c:v>43234</c:v>
                </c:pt>
                <c:pt idx="10724">
                  <c:v>43235</c:v>
                </c:pt>
                <c:pt idx="10725">
                  <c:v>43236</c:v>
                </c:pt>
                <c:pt idx="10726">
                  <c:v>43237</c:v>
                </c:pt>
                <c:pt idx="10727">
                  <c:v>43238</c:v>
                </c:pt>
                <c:pt idx="10728">
                  <c:v>43239</c:v>
                </c:pt>
                <c:pt idx="10729">
                  <c:v>43240</c:v>
                </c:pt>
                <c:pt idx="10730">
                  <c:v>43241</c:v>
                </c:pt>
                <c:pt idx="10731">
                  <c:v>43242</c:v>
                </c:pt>
                <c:pt idx="10732">
                  <c:v>43243</c:v>
                </c:pt>
                <c:pt idx="10733">
                  <c:v>43244</c:v>
                </c:pt>
                <c:pt idx="10734">
                  <c:v>43245</c:v>
                </c:pt>
                <c:pt idx="10735">
                  <c:v>43246</c:v>
                </c:pt>
                <c:pt idx="10736">
                  <c:v>43247</c:v>
                </c:pt>
                <c:pt idx="10737">
                  <c:v>43248</c:v>
                </c:pt>
                <c:pt idx="10738">
                  <c:v>43249</c:v>
                </c:pt>
                <c:pt idx="10739">
                  <c:v>43250</c:v>
                </c:pt>
                <c:pt idx="10740">
                  <c:v>43251</c:v>
                </c:pt>
                <c:pt idx="10741">
                  <c:v>43252</c:v>
                </c:pt>
                <c:pt idx="10742">
                  <c:v>43253</c:v>
                </c:pt>
                <c:pt idx="10743">
                  <c:v>43254</c:v>
                </c:pt>
                <c:pt idx="10744">
                  <c:v>43255</c:v>
                </c:pt>
                <c:pt idx="10745">
                  <c:v>43256</c:v>
                </c:pt>
                <c:pt idx="10746">
                  <c:v>43257</c:v>
                </c:pt>
                <c:pt idx="10747">
                  <c:v>43258</c:v>
                </c:pt>
                <c:pt idx="10748">
                  <c:v>43259</c:v>
                </c:pt>
                <c:pt idx="10749">
                  <c:v>43260</c:v>
                </c:pt>
                <c:pt idx="10750">
                  <c:v>43261</c:v>
                </c:pt>
                <c:pt idx="10751">
                  <c:v>43262</c:v>
                </c:pt>
                <c:pt idx="10752">
                  <c:v>43263</c:v>
                </c:pt>
                <c:pt idx="10753">
                  <c:v>43264</c:v>
                </c:pt>
                <c:pt idx="10754">
                  <c:v>43265</c:v>
                </c:pt>
                <c:pt idx="10755">
                  <c:v>43266</c:v>
                </c:pt>
                <c:pt idx="10756">
                  <c:v>43267</c:v>
                </c:pt>
                <c:pt idx="10757">
                  <c:v>43268</c:v>
                </c:pt>
                <c:pt idx="10758">
                  <c:v>43269</c:v>
                </c:pt>
                <c:pt idx="10759">
                  <c:v>43270</c:v>
                </c:pt>
                <c:pt idx="10760">
                  <c:v>43271</c:v>
                </c:pt>
                <c:pt idx="10761">
                  <c:v>43272</c:v>
                </c:pt>
                <c:pt idx="10762">
                  <c:v>43273</c:v>
                </c:pt>
                <c:pt idx="10763">
                  <c:v>43274</c:v>
                </c:pt>
                <c:pt idx="10764">
                  <c:v>43275</c:v>
                </c:pt>
                <c:pt idx="10765">
                  <c:v>43276</c:v>
                </c:pt>
                <c:pt idx="10766">
                  <c:v>43277</c:v>
                </c:pt>
                <c:pt idx="10767">
                  <c:v>43278</c:v>
                </c:pt>
                <c:pt idx="10768">
                  <c:v>43279</c:v>
                </c:pt>
                <c:pt idx="10769">
                  <c:v>43280</c:v>
                </c:pt>
                <c:pt idx="10770">
                  <c:v>43281</c:v>
                </c:pt>
                <c:pt idx="10771">
                  <c:v>43282</c:v>
                </c:pt>
                <c:pt idx="10772">
                  <c:v>43283</c:v>
                </c:pt>
                <c:pt idx="10773">
                  <c:v>43284</c:v>
                </c:pt>
                <c:pt idx="10774">
                  <c:v>43285</c:v>
                </c:pt>
                <c:pt idx="10775">
                  <c:v>43286</c:v>
                </c:pt>
                <c:pt idx="10776">
                  <c:v>43287</c:v>
                </c:pt>
                <c:pt idx="10777">
                  <c:v>43288</c:v>
                </c:pt>
                <c:pt idx="10778">
                  <c:v>43289</c:v>
                </c:pt>
                <c:pt idx="10779">
                  <c:v>43290</c:v>
                </c:pt>
                <c:pt idx="10780">
                  <c:v>43291</c:v>
                </c:pt>
                <c:pt idx="10781">
                  <c:v>43292</c:v>
                </c:pt>
                <c:pt idx="10782">
                  <c:v>43293</c:v>
                </c:pt>
                <c:pt idx="10783">
                  <c:v>43294</c:v>
                </c:pt>
                <c:pt idx="10784">
                  <c:v>43295</c:v>
                </c:pt>
                <c:pt idx="10785">
                  <c:v>43296</c:v>
                </c:pt>
                <c:pt idx="10786">
                  <c:v>43297</c:v>
                </c:pt>
                <c:pt idx="10787">
                  <c:v>43298</c:v>
                </c:pt>
                <c:pt idx="10788">
                  <c:v>43299</c:v>
                </c:pt>
                <c:pt idx="10789">
                  <c:v>43300</c:v>
                </c:pt>
                <c:pt idx="10790">
                  <c:v>43301</c:v>
                </c:pt>
                <c:pt idx="10791">
                  <c:v>43302</c:v>
                </c:pt>
                <c:pt idx="10792">
                  <c:v>43303</c:v>
                </c:pt>
                <c:pt idx="10793">
                  <c:v>43304</c:v>
                </c:pt>
                <c:pt idx="10794">
                  <c:v>43305</c:v>
                </c:pt>
                <c:pt idx="10795">
                  <c:v>43306</c:v>
                </c:pt>
                <c:pt idx="10796">
                  <c:v>43307</c:v>
                </c:pt>
                <c:pt idx="10797">
                  <c:v>43308</c:v>
                </c:pt>
                <c:pt idx="10798">
                  <c:v>43309</c:v>
                </c:pt>
                <c:pt idx="10799">
                  <c:v>43310</c:v>
                </c:pt>
                <c:pt idx="10800">
                  <c:v>43311</c:v>
                </c:pt>
                <c:pt idx="10801">
                  <c:v>43312</c:v>
                </c:pt>
                <c:pt idx="10802">
                  <c:v>43313</c:v>
                </c:pt>
                <c:pt idx="10803">
                  <c:v>43314</c:v>
                </c:pt>
                <c:pt idx="10804">
                  <c:v>43315</c:v>
                </c:pt>
                <c:pt idx="10805">
                  <c:v>43316</c:v>
                </c:pt>
                <c:pt idx="10806">
                  <c:v>43317</c:v>
                </c:pt>
                <c:pt idx="10807">
                  <c:v>43318</c:v>
                </c:pt>
                <c:pt idx="10808">
                  <c:v>43319</c:v>
                </c:pt>
                <c:pt idx="10809">
                  <c:v>43320</c:v>
                </c:pt>
                <c:pt idx="10810">
                  <c:v>43321</c:v>
                </c:pt>
                <c:pt idx="10811">
                  <c:v>43322</c:v>
                </c:pt>
                <c:pt idx="10812">
                  <c:v>43323</c:v>
                </c:pt>
                <c:pt idx="10813">
                  <c:v>43324</c:v>
                </c:pt>
                <c:pt idx="10814">
                  <c:v>43325</c:v>
                </c:pt>
                <c:pt idx="10815">
                  <c:v>43326</c:v>
                </c:pt>
                <c:pt idx="10816">
                  <c:v>43327</c:v>
                </c:pt>
                <c:pt idx="10817">
                  <c:v>43328</c:v>
                </c:pt>
                <c:pt idx="10818">
                  <c:v>43329</c:v>
                </c:pt>
                <c:pt idx="10819">
                  <c:v>43330</c:v>
                </c:pt>
                <c:pt idx="10820">
                  <c:v>43331</c:v>
                </c:pt>
                <c:pt idx="10821">
                  <c:v>43332</c:v>
                </c:pt>
                <c:pt idx="10822">
                  <c:v>43333</c:v>
                </c:pt>
                <c:pt idx="10823">
                  <c:v>43334</c:v>
                </c:pt>
                <c:pt idx="10824">
                  <c:v>43335</c:v>
                </c:pt>
                <c:pt idx="10825">
                  <c:v>43336</c:v>
                </c:pt>
                <c:pt idx="10826">
                  <c:v>43337</c:v>
                </c:pt>
                <c:pt idx="10827">
                  <c:v>43338</c:v>
                </c:pt>
                <c:pt idx="10828">
                  <c:v>43339</c:v>
                </c:pt>
                <c:pt idx="10829">
                  <c:v>43340</c:v>
                </c:pt>
                <c:pt idx="10830">
                  <c:v>43341</c:v>
                </c:pt>
                <c:pt idx="10831">
                  <c:v>43342</c:v>
                </c:pt>
                <c:pt idx="10832">
                  <c:v>43343</c:v>
                </c:pt>
                <c:pt idx="10833">
                  <c:v>43344</c:v>
                </c:pt>
                <c:pt idx="10834">
                  <c:v>43345</c:v>
                </c:pt>
                <c:pt idx="10835">
                  <c:v>43346</c:v>
                </c:pt>
                <c:pt idx="10836">
                  <c:v>43347</c:v>
                </c:pt>
                <c:pt idx="10837">
                  <c:v>43348</c:v>
                </c:pt>
                <c:pt idx="10838">
                  <c:v>43349</c:v>
                </c:pt>
                <c:pt idx="10839">
                  <c:v>43350</c:v>
                </c:pt>
                <c:pt idx="10840">
                  <c:v>43351</c:v>
                </c:pt>
                <c:pt idx="10841">
                  <c:v>43352</c:v>
                </c:pt>
                <c:pt idx="10842">
                  <c:v>43353</c:v>
                </c:pt>
                <c:pt idx="10843">
                  <c:v>43354</c:v>
                </c:pt>
                <c:pt idx="10844">
                  <c:v>43355</c:v>
                </c:pt>
                <c:pt idx="10845">
                  <c:v>43356</c:v>
                </c:pt>
                <c:pt idx="10846">
                  <c:v>43357</c:v>
                </c:pt>
                <c:pt idx="10847">
                  <c:v>43358</c:v>
                </c:pt>
                <c:pt idx="10848">
                  <c:v>43359</c:v>
                </c:pt>
                <c:pt idx="10849">
                  <c:v>43360</c:v>
                </c:pt>
                <c:pt idx="10850">
                  <c:v>43361</c:v>
                </c:pt>
                <c:pt idx="10851">
                  <c:v>43362</c:v>
                </c:pt>
                <c:pt idx="10852">
                  <c:v>43363</c:v>
                </c:pt>
              </c:numCache>
            </c:numRef>
          </c:cat>
          <c:val>
            <c:numRef>
              <c:f>'Tesoros vs Bunds'!$D$3:$D$100225</c:f>
              <c:numCache>
                <c:formatCode>General</c:formatCode>
                <c:ptCount val="100223"/>
                <c:pt idx="0">
                  <c:v>2.5759999999999996</c:v>
                </c:pt>
                <c:pt idx="1">
                  <c:v>2.6150000000000011</c:v>
                </c:pt>
                <c:pt idx="2">
                  <c:v>2.6609999999999996</c:v>
                </c:pt>
                <c:pt idx="3">
                  <c:v>2.6000000000000005</c:v>
                </c:pt>
                <c:pt idx="4">
                  <c:v>2.6000000000000005</c:v>
                </c:pt>
                <c:pt idx="5">
                  <c:v>2.6000000000000005</c:v>
                </c:pt>
                <c:pt idx="6">
                  <c:v>2.5910000000000002</c:v>
                </c:pt>
                <c:pt idx="7">
                  <c:v>2.5769999999999991</c:v>
                </c:pt>
                <c:pt idx="8">
                  <c:v>2.6430000000000007</c:v>
                </c:pt>
                <c:pt idx="9">
                  <c:v>2.5389999999999997</c:v>
                </c:pt>
                <c:pt idx="10">
                  <c:v>2.4730000000000008</c:v>
                </c:pt>
                <c:pt idx="11">
                  <c:v>2.4730000000000008</c:v>
                </c:pt>
                <c:pt idx="12">
                  <c:v>2.4730000000000008</c:v>
                </c:pt>
                <c:pt idx="13">
                  <c:v>2.4730000000000008</c:v>
                </c:pt>
                <c:pt idx="14">
                  <c:v>2.4260000000000002</c:v>
                </c:pt>
                <c:pt idx="15">
                  <c:v>2.3340000000000005</c:v>
                </c:pt>
                <c:pt idx="16">
                  <c:v>2.3440000000000003</c:v>
                </c:pt>
                <c:pt idx="17">
                  <c:v>2.3779999999999992</c:v>
                </c:pt>
                <c:pt idx="18">
                  <c:v>2.3779999999999992</c:v>
                </c:pt>
                <c:pt idx="19">
                  <c:v>2.3779999999999992</c:v>
                </c:pt>
                <c:pt idx="20">
                  <c:v>2.3599999999999994</c:v>
                </c:pt>
                <c:pt idx="21">
                  <c:v>2.3179999999999996</c:v>
                </c:pt>
                <c:pt idx="22">
                  <c:v>2.3839999999999995</c:v>
                </c:pt>
                <c:pt idx="23">
                  <c:v>2.327</c:v>
                </c:pt>
                <c:pt idx="24">
                  <c:v>2.2880000000000003</c:v>
                </c:pt>
                <c:pt idx="25">
                  <c:v>2.2880000000000003</c:v>
                </c:pt>
                <c:pt idx="26">
                  <c:v>2.2880000000000003</c:v>
                </c:pt>
                <c:pt idx="27">
                  <c:v>2.3849999999999989</c:v>
                </c:pt>
                <c:pt idx="28">
                  <c:v>2.2560000000000002</c:v>
                </c:pt>
                <c:pt idx="29">
                  <c:v>2.2460000000000004</c:v>
                </c:pt>
                <c:pt idx="30">
                  <c:v>2.2270000000000003</c:v>
                </c:pt>
                <c:pt idx="31">
                  <c:v>2.2279999999999989</c:v>
                </c:pt>
                <c:pt idx="32">
                  <c:v>2.2279999999999989</c:v>
                </c:pt>
                <c:pt idx="33">
                  <c:v>2.2279999999999989</c:v>
                </c:pt>
                <c:pt idx="34">
                  <c:v>2.1899999999999995</c:v>
                </c:pt>
                <c:pt idx="35">
                  <c:v>2.1790000000000012</c:v>
                </c:pt>
                <c:pt idx="36">
                  <c:v>2.2060000000000004</c:v>
                </c:pt>
                <c:pt idx="37">
                  <c:v>2.3509999999999991</c:v>
                </c:pt>
                <c:pt idx="38">
                  <c:v>2.3980000000000006</c:v>
                </c:pt>
                <c:pt idx="39">
                  <c:v>2.3980000000000006</c:v>
                </c:pt>
                <c:pt idx="40">
                  <c:v>2.3980000000000006</c:v>
                </c:pt>
                <c:pt idx="41">
                  <c:v>2.4050000000000002</c:v>
                </c:pt>
                <c:pt idx="42">
                  <c:v>2.4359999999999999</c:v>
                </c:pt>
                <c:pt idx="43">
                  <c:v>2.3580000000000005</c:v>
                </c:pt>
                <c:pt idx="44">
                  <c:v>2.3770000000000007</c:v>
                </c:pt>
                <c:pt idx="45">
                  <c:v>2.3550000000000004</c:v>
                </c:pt>
                <c:pt idx="46">
                  <c:v>2.3550000000000004</c:v>
                </c:pt>
                <c:pt idx="47">
                  <c:v>2.3550000000000004</c:v>
                </c:pt>
                <c:pt idx="48">
                  <c:v>2.3550000000000004</c:v>
                </c:pt>
                <c:pt idx="49">
                  <c:v>2.3390000000000004</c:v>
                </c:pt>
                <c:pt idx="50">
                  <c:v>2.3269999999999991</c:v>
                </c:pt>
                <c:pt idx="51">
                  <c:v>2.3549999999999995</c:v>
                </c:pt>
                <c:pt idx="52">
                  <c:v>2.3730000000000011</c:v>
                </c:pt>
                <c:pt idx="53">
                  <c:v>2.3730000000000011</c:v>
                </c:pt>
                <c:pt idx="54">
                  <c:v>2.3730000000000011</c:v>
                </c:pt>
                <c:pt idx="55">
                  <c:v>2.3569999999999993</c:v>
                </c:pt>
                <c:pt idx="56">
                  <c:v>2.3540000000000001</c:v>
                </c:pt>
                <c:pt idx="57">
                  <c:v>2.3989999999999991</c:v>
                </c:pt>
                <c:pt idx="58">
                  <c:v>2.3660000000000005</c:v>
                </c:pt>
                <c:pt idx="59">
                  <c:v>2.3870000000000005</c:v>
                </c:pt>
                <c:pt idx="60">
                  <c:v>2.3870000000000005</c:v>
                </c:pt>
                <c:pt idx="61">
                  <c:v>2.3870000000000005</c:v>
                </c:pt>
                <c:pt idx="62">
                  <c:v>2.3769999999999989</c:v>
                </c:pt>
                <c:pt idx="63">
                  <c:v>2.3759999999999994</c:v>
                </c:pt>
                <c:pt idx="64">
                  <c:v>2.3279999999999994</c:v>
                </c:pt>
                <c:pt idx="65">
                  <c:v>2.3280000000000003</c:v>
                </c:pt>
                <c:pt idx="66">
                  <c:v>2.386000000000001</c:v>
                </c:pt>
                <c:pt idx="67">
                  <c:v>2.386000000000001</c:v>
                </c:pt>
                <c:pt idx="68">
                  <c:v>2.386000000000001</c:v>
                </c:pt>
                <c:pt idx="69">
                  <c:v>2.395999999999999</c:v>
                </c:pt>
                <c:pt idx="70">
                  <c:v>2.3709999999999996</c:v>
                </c:pt>
                <c:pt idx="71">
                  <c:v>2.3849999999999998</c:v>
                </c:pt>
                <c:pt idx="72">
                  <c:v>2.3800000000000008</c:v>
                </c:pt>
                <c:pt idx="73">
                  <c:v>2.492</c:v>
                </c:pt>
                <c:pt idx="74">
                  <c:v>2.492</c:v>
                </c:pt>
                <c:pt idx="75">
                  <c:v>2.492</c:v>
                </c:pt>
                <c:pt idx="76">
                  <c:v>2.5290000000000008</c:v>
                </c:pt>
                <c:pt idx="77">
                  <c:v>2.5200000000000005</c:v>
                </c:pt>
                <c:pt idx="78">
                  <c:v>2.4729999999999999</c:v>
                </c:pt>
                <c:pt idx="79">
                  <c:v>2.4779999999999998</c:v>
                </c:pt>
                <c:pt idx="80">
                  <c:v>2.4779999999999998</c:v>
                </c:pt>
                <c:pt idx="81">
                  <c:v>2.4779999999999998</c:v>
                </c:pt>
                <c:pt idx="82">
                  <c:v>2.4779999999999998</c:v>
                </c:pt>
                <c:pt idx="83">
                  <c:v>2.476</c:v>
                </c:pt>
                <c:pt idx="84">
                  <c:v>2.4130000000000003</c:v>
                </c:pt>
                <c:pt idx="85">
                  <c:v>2.343</c:v>
                </c:pt>
                <c:pt idx="86">
                  <c:v>2.3759999999999994</c:v>
                </c:pt>
                <c:pt idx="87">
                  <c:v>2.2960000000000003</c:v>
                </c:pt>
                <c:pt idx="88">
                  <c:v>2.2960000000000003</c:v>
                </c:pt>
                <c:pt idx="89">
                  <c:v>2.2960000000000003</c:v>
                </c:pt>
                <c:pt idx="90">
                  <c:v>2.2540000000000004</c:v>
                </c:pt>
                <c:pt idx="91">
                  <c:v>2.2050000000000001</c:v>
                </c:pt>
                <c:pt idx="92">
                  <c:v>2.2700000000000005</c:v>
                </c:pt>
                <c:pt idx="93">
                  <c:v>2.3130000000000006</c:v>
                </c:pt>
                <c:pt idx="94">
                  <c:v>2.3650000000000011</c:v>
                </c:pt>
                <c:pt idx="95">
                  <c:v>2.3650000000000011</c:v>
                </c:pt>
                <c:pt idx="96">
                  <c:v>2.3650000000000011</c:v>
                </c:pt>
                <c:pt idx="97">
                  <c:v>2.343</c:v>
                </c:pt>
                <c:pt idx="98">
                  <c:v>2.3179999999999996</c:v>
                </c:pt>
                <c:pt idx="99">
                  <c:v>2.3280000000000012</c:v>
                </c:pt>
                <c:pt idx="100">
                  <c:v>2.4319999999999995</c:v>
                </c:pt>
                <c:pt idx="101">
                  <c:v>2.2819999999999991</c:v>
                </c:pt>
                <c:pt idx="102">
                  <c:v>2.2819999999999991</c:v>
                </c:pt>
                <c:pt idx="103">
                  <c:v>2.2819999999999991</c:v>
                </c:pt>
                <c:pt idx="104">
                  <c:v>2.2969999999999997</c:v>
                </c:pt>
                <c:pt idx="105">
                  <c:v>2.2110000000000003</c:v>
                </c:pt>
                <c:pt idx="106">
                  <c:v>2.2230000000000008</c:v>
                </c:pt>
                <c:pt idx="107">
                  <c:v>2.2839999999999998</c:v>
                </c:pt>
                <c:pt idx="108">
                  <c:v>2.3379999999999992</c:v>
                </c:pt>
                <c:pt idx="109">
                  <c:v>2.3379999999999992</c:v>
                </c:pt>
                <c:pt idx="110">
                  <c:v>2.3379999999999992</c:v>
                </c:pt>
                <c:pt idx="111">
                  <c:v>2.343</c:v>
                </c:pt>
                <c:pt idx="112">
                  <c:v>2.2940000000000005</c:v>
                </c:pt>
                <c:pt idx="113">
                  <c:v>2.2889999999999997</c:v>
                </c:pt>
                <c:pt idx="114">
                  <c:v>2.1979999999999995</c:v>
                </c:pt>
                <c:pt idx="115">
                  <c:v>2.1560000000000006</c:v>
                </c:pt>
                <c:pt idx="116">
                  <c:v>2.1560000000000006</c:v>
                </c:pt>
                <c:pt idx="117">
                  <c:v>2.1560000000000006</c:v>
                </c:pt>
                <c:pt idx="118">
                  <c:v>2.2309999999999999</c:v>
                </c:pt>
                <c:pt idx="119">
                  <c:v>2.1720000000000006</c:v>
                </c:pt>
                <c:pt idx="120">
                  <c:v>2.1769999999999996</c:v>
                </c:pt>
                <c:pt idx="121">
                  <c:v>2.1589999999999989</c:v>
                </c:pt>
                <c:pt idx="122">
                  <c:v>2.1080000000000005</c:v>
                </c:pt>
                <c:pt idx="123">
                  <c:v>2.1080000000000005</c:v>
                </c:pt>
                <c:pt idx="124">
                  <c:v>2.1080000000000005</c:v>
                </c:pt>
                <c:pt idx="125">
                  <c:v>2.1500000000000004</c:v>
                </c:pt>
                <c:pt idx="126">
                  <c:v>2.2679999999999989</c:v>
                </c:pt>
                <c:pt idx="127">
                  <c:v>2.2060000000000004</c:v>
                </c:pt>
                <c:pt idx="128">
                  <c:v>2.1009999999999991</c:v>
                </c:pt>
                <c:pt idx="129">
                  <c:v>1.7850000000000001</c:v>
                </c:pt>
                <c:pt idx="130">
                  <c:v>1.7850000000000001</c:v>
                </c:pt>
                <c:pt idx="131">
                  <c:v>1.7850000000000001</c:v>
                </c:pt>
                <c:pt idx="132">
                  <c:v>1.8390000000000004</c:v>
                </c:pt>
                <c:pt idx="133">
                  <c:v>1.7939999999999996</c:v>
                </c:pt>
                <c:pt idx="134">
                  <c:v>1.7779999999999996</c:v>
                </c:pt>
                <c:pt idx="135">
                  <c:v>1.6979999999999995</c:v>
                </c:pt>
                <c:pt idx="136">
                  <c:v>1.6820000000000004</c:v>
                </c:pt>
                <c:pt idx="137">
                  <c:v>1.6820000000000004</c:v>
                </c:pt>
                <c:pt idx="138">
                  <c:v>1.6820000000000004</c:v>
                </c:pt>
                <c:pt idx="139">
                  <c:v>1.5830000000000002</c:v>
                </c:pt>
                <c:pt idx="140">
                  <c:v>1.5499999999999989</c:v>
                </c:pt>
                <c:pt idx="141">
                  <c:v>1.6380000000000008</c:v>
                </c:pt>
                <c:pt idx="142">
                  <c:v>1.7109999999999994</c:v>
                </c:pt>
                <c:pt idx="143">
                  <c:v>1.6700000000000008</c:v>
                </c:pt>
                <c:pt idx="144">
                  <c:v>1.6700000000000008</c:v>
                </c:pt>
                <c:pt idx="145">
                  <c:v>1.6700000000000008</c:v>
                </c:pt>
                <c:pt idx="146">
                  <c:v>1.6629999999999994</c:v>
                </c:pt>
                <c:pt idx="147">
                  <c:v>1.6510000000000007</c:v>
                </c:pt>
                <c:pt idx="148">
                  <c:v>1.5949999999999998</c:v>
                </c:pt>
                <c:pt idx="149">
                  <c:v>1.6370000000000005</c:v>
                </c:pt>
                <c:pt idx="150">
                  <c:v>1.4730000000000008</c:v>
                </c:pt>
                <c:pt idx="151">
                  <c:v>1.4730000000000008</c:v>
                </c:pt>
                <c:pt idx="152">
                  <c:v>1.4730000000000008</c:v>
                </c:pt>
                <c:pt idx="153">
                  <c:v>1.4260000000000002</c:v>
                </c:pt>
                <c:pt idx="154">
                  <c:v>1.4910000000000005</c:v>
                </c:pt>
                <c:pt idx="155">
                  <c:v>1.3659999999999997</c:v>
                </c:pt>
                <c:pt idx="156">
                  <c:v>1.415</c:v>
                </c:pt>
                <c:pt idx="157">
                  <c:v>1.2949999999999999</c:v>
                </c:pt>
                <c:pt idx="158">
                  <c:v>1.2949999999999999</c:v>
                </c:pt>
                <c:pt idx="159">
                  <c:v>1.2949999999999999</c:v>
                </c:pt>
                <c:pt idx="160">
                  <c:v>1.3090000000000002</c:v>
                </c:pt>
                <c:pt idx="161">
                  <c:v>1.4779999999999998</c:v>
                </c:pt>
                <c:pt idx="162">
                  <c:v>1.4150000000000009</c:v>
                </c:pt>
                <c:pt idx="163">
                  <c:v>1.5609999999999991</c:v>
                </c:pt>
                <c:pt idx="164">
                  <c:v>1.6289999999999996</c:v>
                </c:pt>
                <c:pt idx="165">
                  <c:v>1.6289999999999996</c:v>
                </c:pt>
                <c:pt idx="166">
                  <c:v>1.6289999999999996</c:v>
                </c:pt>
                <c:pt idx="167">
                  <c:v>1.6590000000000007</c:v>
                </c:pt>
                <c:pt idx="168">
                  <c:v>1.6000000000000005</c:v>
                </c:pt>
                <c:pt idx="169">
                  <c:v>1.6959999999999997</c:v>
                </c:pt>
                <c:pt idx="170">
                  <c:v>1.6280000000000001</c:v>
                </c:pt>
                <c:pt idx="171">
                  <c:v>1.4900000000000002</c:v>
                </c:pt>
                <c:pt idx="172">
                  <c:v>1.4900000000000002</c:v>
                </c:pt>
                <c:pt idx="173">
                  <c:v>1.4900000000000002</c:v>
                </c:pt>
                <c:pt idx="174">
                  <c:v>1.4510000000000005</c:v>
                </c:pt>
                <c:pt idx="175">
                  <c:v>1.3369999999999997</c:v>
                </c:pt>
                <c:pt idx="176">
                  <c:v>1.4310000000000009</c:v>
                </c:pt>
                <c:pt idx="177">
                  <c:v>1.4220000000000006</c:v>
                </c:pt>
                <c:pt idx="178">
                  <c:v>1.359</c:v>
                </c:pt>
                <c:pt idx="179">
                  <c:v>1.359</c:v>
                </c:pt>
                <c:pt idx="180">
                  <c:v>1.359</c:v>
                </c:pt>
                <c:pt idx="181">
                  <c:v>1.4019999999999992</c:v>
                </c:pt>
                <c:pt idx="182">
                  <c:v>1.4019999999999992</c:v>
                </c:pt>
                <c:pt idx="183">
                  <c:v>1.4550000000000001</c:v>
                </c:pt>
                <c:pt idx="184">
                  <c:v>1.3670000000000009</c:v>
                </c:pt>
                <c:pt idx="185">
                  <c:v>1.3380000000000001</c:v>
                </c:pt>
                <c:pt idx="186">
                  <c:v>1.3380000000000001</c:v>
                </c:pt>
                <c:pt idx="187">
                  <c:v>1.3380000000000001</c:v>
                </c:pt>
                <c:pt idx="188">
                  <c:v>1.335</c:v>
                </c:pt>
                <c:pt idx="189">
                  <c:v>1.3040000000000003</c:v>
                </c:pt>
                <c:pt idx="190">
                  <c:v>1.3389999999999995</c:v>
                </c:pt>
                <c:pt idx="191">
                  <c:v>1.3639999999999999</c:v>
                </c:pt>
                <c:pt idx="192">
                  <c:v>1.3679999999999994</c:v>
                </c:pt>
                <c:pt idx="193">
                  <c:v>1.3679999999999994</c:v>
                </c:pt>
                <c:pt idx="194">
                  <c:v>1.3679999999999994</c:v>
                </c:pt>
                <c:pt idx="195">
                  <c:v>1.3840000000000003</c:v>
                </c:pt>
                <c:pt idx="196">
                  <c:v>1.4150000000000009</c:v>
                </c:pt>
                <c:pt idx="197">
                  <c:v>1.3489999999999993</c:v>
                </c:pt>
                <c:pt idx="198">
                  <c:v>1.37</c:v>
                </c:pt>
                <c:pt idx="199">
                  <c:v>1.37</c:v>
                </c:pt>
                <c:pt idx="200">
                  <c:v>1.37</c:v>
                </c:pt>
                <c:pt idx="201">
                  <c:v>1.37</c:v>
                </c:pt>
                <c:pt idx="202">
                  <c:v>1.3410000000000002</c:v>
                </c:pt>
                <c:pt idx="203">
                  <c:v>1.3339999999999996</c:v>
                </c:pt>
                <c:pt idx="204">
                  <c:v>1.3529999999999998</c:v>
                </c:pt>
                <c:pt idx="205">
                  <c:v>1.2549999999999999</c:v>
                </c:pt>
                <c:pt idx="206">
                  <c:v>1.2139999999999995</c:v>
                </c:pt>
                <c:pt idx="207">
                  <c:v>1.2139999999999995</c:v>
                </c:pt>
                <c:pt idx="208">
                  <c:v>1.2139999999999995</c:v>
                </c:pt>
                <c:pt idx="209">
                  <c:v>1.194</c:v>
                </c:pt>
                <c:pt idx="210">
                  <c:v>1.165</c:v>
                </c:pt>
                <c:pt idx="211">
                  <c:v>1.1450000000000005</c:v>
                </c:pt>
                <c:pt idx="212">
                  <c:v>1.1630000000000003</c:v>
                </c:pt>
                <c:pt idx="213">
                  <c:v>1.3479999999999999</c:v>
                </c:pt>
                <c:pt idx="214">
                  <c:v>1.3479999999999999</c:v>
                </c:pt>
                <c:pt idx="215">
                  <c:v>1.3479999999999999</c:v>
                </c:pt>
                <c:pt idx="216">
                  <c:v>1.3120000000000003</c:v>
                </c:pt>
                <c:pt idx="217">
                  <c:v>1.370000000000001</c:v>
                </c:pt>
                <c:pt idx="218">
                  <c:v>1.4390000000000001</c:v>
                </c:pt>
                <c:pt idx="219">
                  <c:v>1.306</c:v>
                </c:pt>
                <c:pt idx="220">
                  <c:v>1.4450000000000003</c:v>
                </c:pt>
                <c:pt idx="221">
                  <c:v>1.4450000000000003</c:v>
                </c:pt>
                <c:pt idx="222">
                  <c:v>1.4450000000000003</c:v>
                </c:pt>
                <c:pt idx="223">
                  <c:v>1.5560000000000009</c:v>
                </c:pt>
                <c:pt idx="224">
                  <c:v>1.4670000000000005</c:v>
                </c:pt>
                <c:pt idx="225">
                  <c:v>1.4099999999999993</c:v>
                </c:pt>
                <c:pt idx="226">
                  <c:v>1.4309999999999992</c:v>
                </c:pt>
                <c:pt idx="227">
                  <c:v>1.3919999999999995</c:v>
                </c:pt>
                <c:pt idx="228">
                  <c:v>1.3919999999999995</c:v>
                </c:pt>
                <c:pt idx="229">
                  <c:v>1.3919999999999995</c:v>
                </c:pt>
                <c:pt idx="230">
                  <c:v>1.452</c:v>
                </c:pt>
                <c:pt idx="231">
                  <c:v>1.5060000000000002</c:v>
                </c:pt>
                <c:pt idx="232">
                  <c:v>1.4219999999999997</c:v>
                </c:pt>
                <c:pt idx="233">
                  <c:v>1.3870000000000005</c:v>
                </c:pt>
                <c:pt idx="234">
                  <c:v>1.4319999999999995</c:v>
                </c:pt>
                <c:pt idx="235">
                  <c:v>1.4319999999999995</c:v>
                </c:pt>
                <c:pt idx="236">
                  <c:v>1.4319999999999995</c:v>
                </c:pt>
                <c:pt idx="237">
                  <c:v>1.4540000000000006</c:v>
                </c:pt>
                <c:pt idx="238">
                  <c:v>1.4370000000000003</c:v>
                </c:pt>
                <c:pt idx="239">
                  <c:v>1.3870000000000005</c:v>
                </c:pt>
                <c:pt idx="240">
                  <c:v>1.4089999999999998</c:v>
                </c:pt>
                <c:pt idx="241">
                  <c:v>1.3409999999999993</c:v>
                </c:pt>
                <c:pt idx="242">
                  <c:v>1.3409999999999993</c:v>
                </c:pt>
                <c:pt idx="243">
                  <c:v>1.3409999999999993</c:v>
                </c:pt>
                <c:pt idx="244">
                  <c:v>1.3620000000000001</c:v>
                </c:pt>
                <c:pt idx="245">
                  <c:v>1.3279999999999994</c:v>
                </c:pt>
                <c:pt idx="246">
                  <c:v>1.2789999999999999</c:v>
                </c:pt>
                <c:pt idx="247">
                  <c:v>1.3049999999999997</c:v>
                </c:pt>
                <c:pt idx="248">
                  <c:v>1.2719999999999994</c:v>
                </c:pt>
                <c:pt idx="249">
                  <c:v>1.2719999999999994</c:v>
                </c:pt>
                <c:pt idx="250">
                  <c:v>1.2719999999999994</c:v>
                </c:pt>
                <c:pt idx="251">
                  <c:v>1.2199999999999998</c:v>
                </c:pt>
                <c:pt idx="252">
                  <c:v>1.2039999999999988</c:v>
                </c:pt>
                <c:pt idx="253">
                  <c:v>1.2250000000000005</c:v>
                </c:pt>
                <c:pt idx="254">
                  <c:v>1.194</c:v>
                </c:pt>
                <c:pt idx="255">
                  <c:v>1.1199999999999992</c:v>
                </c:pt>
                <c:pt idx="256">
                  <c:v>1.1199999999999992</c:v>
                </c:pt>
                <c:pt idx="257">
                  <c:v>1.1199999999999992</c:v>
                </c:pt>
                <c:pt idx="258">
                  <c:v>1.1510000000000007</c:v>
                </c:pt>
                <c:pt idx="259">
                  <c:v>1.1539999999999999</c:v>
                </c:pt>
                <c:pt idx="260">
                  <c:v>1.3069999999999995</c:v>
                </c:pt>
                <c:pt idx="261">
                  <c:v>1.3070000000000004</c:v>
                </c:pt>
                <c:pt idx="262">
                  <c:v>1.3130000000000006</c:v>
                </c:pt>
                <c:pt idx="263">
                  <c:v>1.3130000000000006</c:v>
                </c:pt>
                <c:pt idx="264">
                  <c:v>1.3130000000000006</c:v>
                </c:pt>
                <c:pt idx="265">
                  <c:v>1.4159999999999995</c:v>
                </c:pt>
                <c:pt idx="266">
                  <c:v>1.3429999999999991</c:v>
                </c:pt>
                <c:pt idx="267">
                  <c:v>1.2629999999999999</c:v>
                </c:pt>
                <c:pt idx="268">
                  <c:v>1.2720000000000002</c:v>
                </c:pt>
                <c:pt idx="269">
                  <c:v>1.266</c:v>
                </c:pt>
                <c:pt idx="270">
                  <c:v>1.266</c:v>
                </c:pt>
                <c:pt idx="271">
                  <c:v>1.266</c:v>
                </c:pt>
                <c:pt idx="272">
                  <c:v>1.226</c:v>
                </c:pt>
                <c:pt idx="273">
                  <c:v>1.2039999999999997</c:v>
                </c:pt>
                <c:pt idx="274">
                  <c:v>1.2059999999999995</c:v>
                </c:pt>
                <c:pt idx="275">
                  <c:v>1.1239999999999997</c:v>
                </c:pt>
                <c:pt idx="276">
                  <c:v>1.0510000000000002</c:v>
                </c:pt>
                <c:pt idx="277">
                  <c:v>1.0510000000000002</c:v>
                </c:pt>
                <c:pt idx="278">
                  <c:v>1.0510000000000002</c:v>
                </c:pt>
                <c:pt idx="279">
                  <c:v>1.0090000000000003</c:v>
                </c:pt>
                <c:pt idx="280">
                  <c:v>1.048</c:v>
                </c:pt>
                <c:pt idx="281">
                  <c:v>1.0089999999999995</c:v>
                </c:pt>
                <c:pt idx="282">
                  <c:v>0.96999999999999975</c:v>
                </c:pt>
                <c:pt idx="283">
                  <c:v>0.70100000000000051</c:v>
                </c:pt>
                <c:pt idx="284">
                  <c:v>0.70100000000000051</c:v>
                </c:pt>
                <c:pt idx="285">
                  <c:v>0.70100000000000051</c:v>
                </c:pt>
                <c:pt idx="286">
                  <c:v>1.0040000000000004</c:v>
                </c:pt>
                <c:pt idx="287">
                  <c:v>1.0010000000000003</c:v>
                </c:pt>
                <c:pt idx="288">
                  <c:v>0.98599999999999888</c:v>
                </c:pt>
                <c:pt idx="289">
                  <c:v>0.92499999999999982</c:v>
                </c:pt>
                <c:pt idx="290">
                  <c:v>0.96900000000000031</c:v>
                </c:pt>
                <c:pt idx="291">
                  <c:v>0.96900000000000031</c:v>
                </c:pt>
                <c:pt idx="292">
                  <c:v>0.96900000000000031</c:v>
                </c:pt>
                <c:pt idx="293">
                  <c:v>0.86699999999999999</c:v>
                </c:pt>
                <c:pt idx="294">
                  <c:v>0.85799999999999965</c:v>
                </c:pt>
                <c:pt idx="295">
                  <c:v>0.83900000000000041</c:v>
                </c:pt>
                <c:pt idx="296">
                  <c:v>0.84600000000000009</c:v>
                </c:pt>
                <c:pt idx="297">
                  <c:v>0.89000000000000057</c:v>
                </c:pt>
                <c:pt idx="298">
                  <c:v>0.89000000000000057</c:v>
                </c:pt>
                <c:pt idx="299">
                  <c:v>0.89000000000000057</c:v>
                </c:pt>
                <c:pt idx="300">
                  <c:v>0.77299999999999969</c:v>
                </c:pt>
                <c:pt idx="301">
                  <c:v>0.78099999999999969</c:v>
                </c:pt>
                <c:pt idx="302">
                  <c:v>0.72199999999999953</c:v>
                </c:pt>
                <c:pt idx="303">
                  <c:v>0.70800000000000018</c:v>
                </c:pt>
                <c:pt idx="304">
                  <c:v>0.77200000000000024</c:v>
                </c:pt>
                <c:pt idx="305">
                  <c:v>0.77200000000000024</c:v>
                </c:pt>
                <c:pt idx="306">
                  <c:v>0.77200000000000024</c:v>
                </c:pt>
                <c:pt idx="307">
                  <c:v>0.67799999999999994</c:v>
                </c:pt>
                <c:pt idx="308">
                  <c:v>0.57000000000000028</c:v>
                </c:pt>
                <c:pt idx="309">
                  <c:v>0.60400000000000009</c:v>
                </c:pt>
                <c:pt idx="310">
                  <c:v>0.68100000000000005</c:v>
                </c:pt>
                <c:pt idx="311">
                  <c:v>0.62199999999999989</c:v>
                </c:pt>
                <c:pt idx="312">
                  <c:v>0.62199999999999989</c:v>
                </c:pt>
                <c:pt idx="313">
                  <c:v>0.62199999999999989</c:v>
                </c:pt>
                <c:pt idx="314">
                  <c:v>0.43299999999999983</c:v>
                </c:pt>
                <c:pt idx="315">
                  <c:v>0.39700000000000024</c:v>
                </c:pt>
                <c:pt idx="316">
                  <c:v>0.39299999999999979</c:v>
                </c:pt>
                <c:pt idx="317">
                  <c:v>0.42600000000000016</c:v>
                </c:pt>
                <c:pt idx="318">
                  <c:v>0.49399999999999977</c:v>
                </c:pt>
                <c:pt idx="319">
                  <c:v>0.49399999999999977</c:v>
                </c:pt>
                <c:pt idx="320">
                  <c:v>0.49399999999999977</c:v>
                </c:pt>
                <c:pt idx="321">
                  <c:v>0.41799999999999926</c:v>
                </c:pt>
                <c:pt idx="322">
                  <c:v>0.42799999999999994</c:v>
                </c:pt>
                <c:pt idx="323">
                  <c:v>0.39100000000000001</c:v>
                </c:pt>
                <c:pt idx="324">
                  <c:v>0.52099999999999991</c:v>
                </c:pt>
                <c:pt idx="325">
                  <c:v>0.55999999999999961</c:v>
                </c:pt>
                <c:pt idx="326">
                  <c:v>0.55999999999999961</c:v>
                </c:pt>
                <c:pt idx="327">
                  <c:v>0.55999999999999961</c:v>
                </c:pt>
                <c:pt idx="328">
                  <c:v>0.56899999999999995</c:v>
                </c:pt>
                <c:pt idx="329">
                  <c:v>0.46199999999999974</c:v>
                </c:pt>
                <c:pt idx="330">
                  <c:v>0.53599999999999959</c:v>
                </c:pt>
                <c:pt idx="331">
                  <c:v>0.48799999999999955</c:v>
                </c:pt>
                <c:pt idx="332">
                  <c:v>0.54099999999999948</c:v>
                </c:pt>
                <c:pt idx="333">
                  <c:v>0.54099999999999948</c:v>
                </c:pt>
                <c:pt idx="334">
                  <c:v>0.54099999999999948</c:v>
                </c:pt>
                <c:pt idx="335">
                  <c:v>0.56400000000000006</c:v>
                </c:pt>
                <c:pt idx="336">
                  <c:v>0.53699999999999992</c:v>
                </c:pt>
                <c:pt idx="337">
                  <c:v>0.60299999999999976</c:v>
                </c:pt>
                <c:pt idx="338">
                  <c:v>0.60500000000000043</c:v>
                </c:pt>
                <c:pt idx="339">
                  <c:v>0.55399999999999938</c:v>
                </c:pt>
                <c:pt idx="340">
                  <c:v>0.55399999999999938</c:v>
                </c:pt>
                <c:pt idx="341">
                  <c:v>0.55399999999999938</c:v>
                </c:pt>
                <c:pt idx="342">
                  <c:v>0.55900000000000016</c:v>
                </c:pt>
                <c:pt idx="343">
                  <c:v>0.57299999999999951</c:v>
                </c:pt>
                <c:pt idx="344">
                  <c:v>0.57900000000000063</c:v>
                </c:pt>
                <c:pt idx="345">
                  <c:v>0.55299999999999994</c:v>
                </c:pt>
                <c:pt idx="346">
                  <c:v>0.62899999999999956</c:v>
                </c:pt>
                <c:pt idx="347">
                  <c:v>0.62899999999999956</c:v>
                </c:pt>
                <c:pt idx="348">
                  <c:v>0.62899999999999956</c:v>
                </c:pt>
                <c:pt idx="349">
                  <c:v>0.59200000000000053</c:v>
                </c:pt>
                <c:pt idx="350">
                  <c:v>0.58900000000000041</c:v>
                </c:pt>
                <c:pt idx="351">
                  <c:v>0.56599999999999984</c:v>
                </c:pt>
                <c:pt idx="352">
                  <c:v>0.56400000000000006</c:v>
                </c:pt>
                <c:pt idx="353">
                  <c:v>0.61899999999999977</c:v>
                </c:pt>
                <c:pt idx="354">
                  <c:v>0.61899999999999977</c:v>
                </c:pt>
                <c:pt idx="355">
                  <c:v>0.61899999999999977</c:v>
                </c:pt>
                <c:pt idx="356">
                  <c:v>0.61899999999999977</c:v>
                </c:pt>
                <c:pt idx="357">
                  <c:v>0.73300000000000054</c:v>
                </c:pt>
                <c:pt idx="358">
                  <c:v>0.64799999999999969</c:v>
                </c:pt>
                <c:pt idx="359">
                  <c:v>0.58699999999999974</c:v>
                </c:pt>
                <c:pt idx="360">
                  <c:v>0.62900000000000045</c:v>
                </c:pt>
                <c:pt idx="361">
                  <c:v>0.62900000000000045</c:v>
                </c:pt>
                <c:pt idx="362">
                  <c:v>0.62900000000000045</c:v>
                </c:pt>
                <c:pt idx="363">
                  <c:v>0.64400000000000013</c:v>
                </c:pt>
                <c:pt idx="364">
                  <c:v>0.44599999999999973</c:v>
                </c:pt>
                <c:pt idx="365">
                  <c:v>0.46700000000000053</c:v>
                </c:pt>
                <c:pt idx="366">
                  <c:v>0.54399999999999959</c:v>
                </c:pt>
                <c:pt idx="367">
                  <c:v>0.48200000000000021</c:v>
                </c:pt>
                <c:pt idx="368">
                  <c:v>0.48200000000000021</c:v>
                </c:pt>
                <c:pt idx="369">
                  <c:v>0.48200000000000021</c:v>
                </c:pt>
                <c:pt idx="370">
                  <c:v>0.50500000000000078</c:v>
                </c:pt>
                <c:pt idx="371">
                  <c:v>0.50700000000000056</c:v>
                </c:pt>
                <c:pt idx="372">
                  <c:v>0.53599999999999959</c:v>
                </c:pt>
                <c:pt idx="373">
                  <c:v>0.58500000000000085</c:v>
                </c:pt>
                <c:pt idx="374">
                  <c:v>0.64100000000000001</c:v>
                </c:pt>
                <c:pt idx="375">
                  <c:v>0.64100000000000001</c:v>
                </c:pt>
                <c:pt idx="376">
                  <c:v>0.64100000000000001</c:v>
                </c:pt>
                <c:pt idx="377">
                  <c:v>0.61199999999999921</c:v>
                </c:pt>
                <c:pt idx="378">
                  <c:v>0.57499999999999929</c:v>
                </c:pt>
                <c:pt idx="379">
                  <c:v>0.58900000000000041</c:v>
                </c:pt>
                <c:pt idx="380">
                  <c:v>0.62700000000000067</c:v>
                </c:pt>
                <c:pt idx="381">
                  <c:v>0.50799999999999912</c:v>
                </c:pt>
                <c:pt idx="382">
                  <c:v>0.50799999999999912</c:v>
                </c:pt>
                <c:pt idx="383">
                  <c:v>0.50799999999999912</c:v>
                </c:pt>
                <c:pt idx="384">
                  <c:v>0.54199999999999982</c:v>
                </c:pt>
                <c:pt idx="385">
                  <c:v>0.62100000000000044</c:v>
                </c:pt>
                <c:pt idx="386">
                  <c:v>0.62399999999999967</c:v>
                </c:pt>
                <c:pt idx="387">
                  <c:v>0.69399999999999995</c:v>
                </c:pt>
                <c:pt idx="388">
                  <c:v>0.75</c:v>
                </c:pt>
                <c:pt idx="389">
                  <c:v>0.75</c:v>
                </c:pt>
                <c:pt idx="390">
                  <c:v>0.75</c:v>
                </c:pt>
                <c:pt idx="391">
                  <c:v>0.88700000000000045</c:v>
                </c:pt>
                <c:pt idx="392">
                  <c:v>0.85299999999999976</c:v>
                </c:pt>
                <c:pt idx="393">
                  <c:v>0.76999999999999957</c:v>
                </c:pt>
                <c:pt idx="394">
                  <c:v>0.71300000000000008</c:v>
                </c:pt>
                <c:pt idx="395">
                  <c:v>0.76600000000000001</c:v>
                </c:pt>
                <c:pt idx="396">
                  <c:v>0.76600000000000001</c:v>
                </c:pt>
                <c:pt idx="397">
                  <c:v>0.76600000000000001</c:v>
                </c:pt>
                <c:pt idx="398">
                  <c:v>0.70600000000000041</c:v>
                </c:pt>
                <c:pt idx="399">
                  <c:v>0.63700000000000045</c:v>
                </c:pt>
                <c:pt idx="400">
                  <c:v>0.375</c:v>
                </c:pt>
                <c:pt idx="401">
                  <c:v>0.14900000000000091</c:v>
                </c:pt>
                <c:pt idx="402">
                  <c:v>-9.0000000000001634E-2</c:v>
                </c:pt>
                <c:pt idx="403">
                  <c:v>-9.0000000000001634E-2</c:v>
                </c:pt>
                <c:pt idx="404">
                  <c:v>-9.0000000000001634E-2</c:v>
                </c:pt>
                <c:pt idx="405">
                  <c:v>-0.19700000000000095</c:v>
                </c:pt>
                <c:pt idx="406">
                  <c:v>-0.17600000000000016</c:v>
                </c:pt>
                <c:pt idx="407">
                  <c:v>-9.2999999999999972E-2</c:v>
                </c:pt>
                <c:pt idx="408">
                  <c:v>-0.12400000000000055</c:v>
                </c:pt>
                <c:pt idx="409">
                  <c:v>-0.22599999999999909</c:v>
                </c:pt>
                <c:pt idx="410">
                  <c:v>-0.22599999999999909</c:v>
                </c:pt>
                <c:pt idx="411">
                  <c:v>-0.22599999999999909</c:v>
                </c:pt>
                <c:pt idx="412">
                  <c:v>-0.45199999999999996</c:v>
                </c:pt>
                <c:pt idx="413">
                  <c:v>-0.36000000000000121</c:v>
                </c:pt>
                <c:pt idx="414">
                  <c:v>-0.14000000000000057</c:v>
                </c:pt>
                <c:pt idx="415">
                  <c:v>-0.19400000000000084</c:v>
                </c:pt>
                <c:pt idx="416">
                  <c:v>-0.20099999999999874</c:v>
                </c:pt>
                <c:pt idx="417">
                  <c:v>-0.20099999999999874</c:v>
                </c:pt>
                <c:pt idx="418">
                  <c:v>-0.20099999999999874</c:v>
                </c:pt>
                <c:pt idx="419">
                  <c:v>-0.23799999999999955</c:v>
                </c:pt>
                <c:pt idx="420">
                  <c:v>-0.2110000000000003</c:v>
                </c:pt>
                <c:pt idx="421">
                  <c:v>-0.10999999999999943</c:v>
                </c:pt>
                <c:pt idx="422">
                  <c:v>-0.38100000000000023</c:v>
                </c:pt>
                <c:pt idx="423">
                  <c:v>-0.43599999999999994</c:v>
                </c:pt>
                <c:pt idx="424">
                  <c:v>-0.43599999999999994</c:v>
                </c:pt>
                <c:pt idx="425">
                  <c:v>-0.43599999999999994</c:v>
                </c:pt>
                <c:pt idx="426">
                  <c:v>-0.32600000000000051</c:v>
                </c:pt>
                <c:pt idx="427">
                  <c:v>-0.45700000000000074</c:v>
                </c:pt>
                <c:pt idx="428">
                  <c:v>-0.40399999999999991</c:v>
                </c:pt>
                <c:pt idx="429">
                  <c:v>-0.34799999999999898</c:v>
                </c:pt>
                <c:pt idx="430">
                  <c:v>-0.29499999999999993</c:v>
                </c:pt>
                <c:pt idx="431">
                  <c:v>-0.29499999999999993</c:v>
                </c:pt>
                <c:pt idx="432">
                  <c:v>-0.29499999999999993</c:v>
                </c:pt>
                <c:pt idx="433">
                  <c:v>-0.28700000000000081</c:v>
                </c:pt>
                <c:pt idx="434">
                  <c:v>-0.18800000000000061</c:v>
                </c:pt>
                <c:pt idx="435">
                  <c:v>-8.9999999999999858E-2</c:v>
                </c:pt>
                <c:pt idx="436">
                  <c:v>-5.6000000000000938E-2</c:v>
                </c:pt>
                <c:pt idx="437">
                  <c:v>-9.1999999999998749E-2</c:v>
                </c:pt>
                <c:pt idx="438">
                  <c:v>-9.1999999999998749E-2</c:v>
                </c:pt>
                <c:pt idx="439">
                  <c:v>-9.1999999999998749E-2</c:v>
                </c:pt>
                <c:pt idx="440">
                  <c:v>-0.23300000000000054</c:v>
                </c:pt>
                <c:pt idx="441">
                  <c:v>-0.1850000000000005</c:v>
                </c:pt>
                <c:pt idx="442">
                  <c:v>-8.3999999999999631E-2</c:v>
                </c:pt>
                <c:pt idx="443">
                  <c:v>-1.9999999999999574E-2</c:v>
                </c:pt>
                <c:pt idx="444">
                  <c:v>-8.6999999999999744E-2</c:v>
                </c:pt>
                <c:pt idx="445">
                  <c:v>-8.6999999999999744E-2</c:v>
                </c:pt>
                <c:pt idx="446">
                  <c:v>-8.6999999999999744E-2</c:v>
                </c:pt>
                <c:pt idx="447">
                  <c:v>6.9999999999996732E-3</c:v>
                </c:pt>
                <c:pt idx="448">
                  <c:v>-1.6000000000000014E-2</c:v>
                </c:pt>
                <c:pt idx="449">
                  <c:v>-5.3000000000000824E-2</c:v>
                </c:pt>
                <c:pt idx="450">
                  <c:v>9.6000000000000085E-2</c:v>
                </c:pt>
                <c:pt idx="451">
                  <c:v>0.22300000000000075</c:v>
                </c:pt>
                <c:pt idx="452">
                  <c:v>0.22300000000000075</c:v>
                </c:pt>
                <c:pt idx="453">
                  <c:v>0.22300000000000075</c:v>
                </c:pt>
                <c:pt idx="454">
                  <c:v>0.25</c:v>
                </c:pt>
                <c:pt idx="455">
                  <c:v>0.20199999999999996</c:v>
                </c:pt>
                <c:pt idx="456">
                  <c:v>0.10299999999999976</c:v>
                </c:pt>
                <c:pt idx="457">
                  <c:v>0.10999999999999943</c:v>
                </c:pt>
                <c:pt idx="458">
                  <c:v>-2.0000000000006679E-3</c:v>
                </c:pt>
                <c:pt idx="459">
                  <c:v>-2.0000000000006679E-3</c:v>
                </c:pt>
                <c:pt idx="460">
                  <c:v>-2.0000000000006679E-3</c:v>
                </c:pt>
                <c:pt idx="461">
                  <c:v>-6.2000000000001165E-2</c:v>
                </c:pt>
                <c:pt idx="462">
                  <c:v>-6.7000000000000171E-2</c:v>
                </c:pt>
                <c:pt idx="463">
                  <c:v>-3.8000000000000256E-2</c:v>
                </c:pt>
                <c:pt idx="464">
                  <c:v>-1.6000000000001791E-2</c:v>
                </c:pt>
                <c:pt idx="465">
                  <c:v>-3.5000000000000142E-2</c:v>
                </c:pt>
                <c:pt idx="466">
                  <c:v>-3.5000000000000142E-2</c:v>
                </c:pt>
                <c:pt idx="467">
                  <c:v>-3.5000000000000142E-2</c:v>
                </c:pt>
                <c:pt idx="468">
                  <c:v>1.699999999999946E-2</c:v>
                </c:pt>
                <c:pt idx="469">
                  <c:v>4.5999999999999375E-2</c:v>
                </c:pt>
                <c:pt idx="470">
                  <c:v>0.17099999999999937</c:v>
                </c:pt>
                <c:pt idx="471">
                  <c:v>0.14199999999999946</c:v>
                </c:pt>
                <c:pt idx="472">
                  <c:v>0.2240000000000002</c:v>
                </c:pt>
                <c:pt idx="473">
                  <c:v>0.2240000000000002</c:v>
                </c:pt>
                <c:pt idx="474">
                  <c:v>0.2240000000000002</c:v>
                </c:pt>
                <c:pt idx="475">
                  <c:v>0.1850000000000005</c:v>
                </c:pt>
                <c:pt idx="476">
                  <c:v>0.14199999999999946</c:v>
                </c:pt>
                <c:pt idx="477">
                  <c:v>0.17900000000000027</c:v>
                </c:pt>
                <c:pt idx="478">
                  <c:v>0.26900000000000013</c:v>
                </c:pt>
                <c:pt idx="479">
                  <c:v>0.23399999999999999</c:v>
                </c:pt>
                <c:pt idx="480">
                  <c:v>0.23399999999999999</c:v>
                </c:pt>
                <c:pt idx="481">
                  <c:v>0.23399999999999999</c:v>
                </c:pt>
                <c:pt idx="482">
                  <c:v>0.20899999999999963</c:v>
                </c:pt>
                <c:pt idx="483">
                  <c:v>0.24699999999999989</c:v>
                </c:pt>
                <c:pt idx="484">
                  <c:v>0.20699999999999896</c:v>
                </c:pt>
                <c:pt idx="485">
                  <c:v>0.19100000000000072</c:v>
                </c:pt>
                <c:pt idx="486">
                  <c:v>0.32000000000000028</c:v>
                </c:pt>
                <c:pt idx="487">
                  <c:v>0.32000000000000028</c:v>
                </c:pt>
                <c:pt idx="488">
                  <c:v>0.32000000000000028</c:v>
                </c:pt>
                <c:pt idx="489">
                  <c:v>0.32199999999999918</c:v>
                </c:pt>
                <c:pt idx="490">
                  <c:v>0.3100000000000005</c:v>
                </c:pt>
                <c:pt idx="491">
                  <c:v>0.37800000000000011</c:v>
                </c:pt>
                <c:pt idx="492">
                  <c:v>0.33099999999999952</c:v>
                </c:pt>
                <c:pt idx="493">
                  <c:v>0.15899999999999892</c:v>
                </c:pt>
                <c:pt idx="494">
                  <c:v>0.15899999999999892</c:v>
                </c:pt>
                <c:pt idx="495">
                  <c:v>0.15899999999999892</c:v>
                </c:pt>
                <c:pt idx="496">
                  <c:v>4.7000000000000597E-2</c:v>
                </c:pt>
                <c:pt idx="497">
                  <c:v>8.2000000000000739E-2</c:v>
                </c:pt>
                <c:pt idx="498">
                  <c:v>9.9999999999944578E-4</c:v>
                </c:pt>
                <c:pt idx="499">
                  <c:v>5.4999999999999716E-2</c:v>
                </c:pt>
                <c:pt idx="500">
                  <c:v>7.5000000000001066E-2</c:v>
                </c:pt>
                <c:pt idx="501">
                  <c:v>7.5000000000001066E-2</c:v>
                </c:pt>
                <c:pt idx="502">
                  <c:v>7.5000000000001066E-2</c:v>
                </c:pt>
                <c:pt idx="503">
                  <c:v>-8.2000000000000739E-2</c:v>
                </c:pt>
                <c:pt idx="504">
                  <c:v>-0.14499999999999957</c:v>
                </c:pt>
                <c:pt idx="505">
                  <c:v>-0.17500000000000071</c:v>
                </c:pt>
                <c:pt idx="506">
                  <c:v>-0.11299999999999955</c:v>
                </c:pt>
                <c:pt idx="507">
                  <c:v>-8.4999999999999076E-2</c:v>
                </c:pt>
                <c:pt idx="508">
                  <c:v>-8.4999999999999076E-2</c:v>
                </c:pt>
                <c:pt idx="509">
                  <c:v>-8.4999999999999076E-2</c:v>
                </c:pt>
                <c:pt idx="510">
                  <c:v>-8.9000000000000412E-2</c:v>
                </c:pt>
                <c:pt idx="511">
                  <c:v>-0.15399999999999991</c:v>
                </c:pt>
                <c:pt idx="512">
                  <c:v>-0.17999999999999972</c:v>
                </c:pt>
                <c:pt idx="513">
                  <c:v>-0.19200000000000017</c:v>
                </c:pt>
                <c:pt idx="514">
                  <c:v>-0.23199999999999932</c:v>
                </c:pt>
                <c:pt idx="515">
                  <c:v>-0.23199999999999932</c:v>
                </c:pt>
                <c:pt idx="516">
                  <c:v>-0.23199999999999932</c:v>
                </c:pt>
                <c:pt idx="517">
                  <c:v>-0.25399999999999956</c:v>
                </c:pt>
                <c:pt idx="518">
                  <c:v>-0.20800000000000018</c:v>
                </c:pt>
                <c:pt idx="519">
                  <c:v>-0.27899999999999991</c:v>
                </c:pt>
                <c:pt idx="520">
                  <c:v>-0.34399999999999942</c:v>
                </c:pt>
                <c:pt idx="521">
                  <c:v>-0.34299999999999997</c:v>
                </c:pt>
                <c:pt idx="522">
                  <c:v>-0.34299999999999997</c:v>
                </c:pt>
                <c:pt idx="523">
                  <c:v>-0.34299999999999997</c:v>
                </c:pt>
                <c:pt idx="524">
                  <c:v>-0.36800000000000033</c:v>
                </c:pt>
                <c:pt idx="525">
                  <c:v>-0.37700000000000067</c:v>
                </c:pt>
                <c:pt idx="526">
                  <c:v>-0.45300000000000118</c:v>
                </c:pt>
                <c:pt idx="527">
                  <c:v>-0.47499999999999964</c:v>
                </c:pt>
                <c:pt idx="528">
                  <c:v>-0.3830000000000009</c:v>
                </c:pt>
                <c:pt idx="529">
                  <c:v>-0.3830000000000009</c:v>
                </c:pt>
                <c:pt idx="530">
                  <c:v>-0.3830000000000009</c:v>
                </c:pt>
                <c:pt idx="531">
                  <c:v>-0.37299999999999933</c:v>
                </c:pt>
                <c:pt idx="532">
                  <c:v>-0.35500000000000043</c:v>
                </c:pt>
                <c:pt idx="533">
                  <c:v>-0.2970000000000006</c:v>
                </c:pt>
                <c:pt idx="534">
                  <c:v>-0.32499999999999929</c:v>
                </c:pt>
                <c:pt idx="535">
                  <c:v>-0.30000000000000071</c:v>
                </c:pt>
                <c:pt idx="536">
                  <c:v>-0.30000000000000071</c:v>
                </c:pt>
                <c:pt idx="537">
                  <c:v>-0.30000000000000071</c:v>
                </c:pt>
                <c:pt idx="538">
                  <c:v>-0.18399999999999928</c:v>
                </c:pt>
                <c:pt idx="539">
                  <c:v>-0.16300000000000026</c:v>
                </c:pt>
                <c:pt idx="540">
                  <c:v>-0.1980000000000004</c:v>
                </c:pt>
                <c:pt idx="541">
                  <c:v>-0.28100000000000058</c:v>
                </c:pt>
                <c:pt idx="542">
                  <c:v>-0.30299999999999905</c:v>
                </c:pt>
                <c:pt idx="543">
                  <c:v>-0.30299999999999905</c:v>
                </c:pt>
                <c:pt idx="544">
                  <c:v>-0.30299999999999905</c:v>
                </c:pt>
                <c:pt idx="545">
                  <c:v>-0.27200000000000024</c:v>
                </c:pt>
                <c:pt idx="546">
                  <c:v>-0.24499999999999922</c:v>
                </c:pt>
                <c:pt idx="547">
                  <c:v>-0.21600000000000108</c:v>
                </c:pt>
                <c:pt idx="548">
                  <c:v>-0.23199999999999932</c:v>
                </c:pt>
                <c:pt idx="549">
                  <c:v>-0.15300000000000047</c:v>
                </c:pt>
                <c:pt idx="550">
                  <c:v>-0.15300000000000047</c:v>
                </c:pt>
                <c:pt idx="551">
                  <c:v>-0.15300000000000047</c:v>
                </c:pt>
                <c:pt idx="552">
                  <c:v>-0.10800000000000054</c:v>
                </c:pt>
                <c:pt idx="553">
                  <c:v>-0.15200000000000102</c:v>
                </c:pt>
                <c:pt idx="554">
                  <c:v>-0.12100000000000044</c:v>
                </c:pt>
                <c:pt idx="555">
                  <c:v>-0.15200000000000102</c:v>
                </c:pt>
                <c:pt idx="556">
                  <c:v>-0.125</c:v>
                </c:pt>
                <c:pt idx="557">
                  <c:v>-0.125</c:v>
                </c:pt>
                <c:pt idx="558">
                  <c:v>-0.125</c:v>
                </c:pt>
                <c:pt idx="559">
                  <c:v>-2.3999999999999133E-2</c:v>
                </c:pt>
                <c:pt idx="560">
                  <c:v>-5.7000000000000384E-2</c:v>
                </c:pt>
                <c:pt idx="561">
                  <c:v>0.13699999999999868</c:v>
                </c:pt>
                <c:pt idx="562">
                  <c:v>5.1000000000000156E-2</c:v>
                </c:pt>
                <c:pt idx="563">
                  <c:v>5.9000000000001052E-2</c:v>
                </c:pt>
                <c:pt idx="564">
                  <c:v>5.9000000000001052E-2</c:v>
                </c:pt>
                <c:pt idx="565">
                  <c:v>5.9000000000001052E-2</c:v>
                </c:pt>
                <c:pt idx="566">
                  <c:v>5.1999999999999602E-2</c:v>
                </c:pt>
                <c:pt idx="567">
                  <c:v>-1.1000000000001009E-2</c:v>
                </c:pt>
                <c:pt idx="568">
                  <c:v>-3.6000000000001364E-2</c:v>
                </c:pt>
                <c:pt idx="569">
                  <c:v>-4.1000000000000369E-2</c:v>
                </c:pt>
                <c:pt idx="570">
                  <c:v>-8.3999999999999631E-2</c:v>
                </c:pt>
                <c:pt idx="571">
                  <c:v>-8.3999999999999631E-2</c:v>
                </c:pt>
                <c:pt idx="572">
                  <c:v>-8.3999999999999631E-2</c:v>
                </c:pt>
                <c:pt idx="573">
                  <c:v>-0.15600000000000058</c:v>
                </c:pt>
                <c:pt idx="574">
                  <c:v>-0.1590000000000007</c:v>
                </c:pt>
                <c:pt idx="575">
                  <c:v>-0.3279999999999994</c:v>
                </c:pt>
                <c:pt idx="576">
                  <c:v>-0.34700000000000131</c:v>
                </c:pt>
                <c:pt idx="577">
                  <c:v>-0.33800000000000097</c:v>
                </c:pt>
                <c:pt idx="578">
                  <c:v>-0.33800000000000097</c:v>
                </c:pt>
                <c:pt idx="579">
                  <c:v>-0.33800000000000097</c:v>
                </c:pt>
                <c:pt idx="580">
                  <c:v>-0.20699999999999896</c:v>
                </c:pt>
                <c:pt idx="581">
                  <c:v>-0.13499999999999979</c:v>
                </c:pt>
                <c:pt idx="582">
                  <c:v>-0.14699999999999847</c:v>
                </c:pt>
                <c:pt idx="583">
                  <c:v>-0.19100000000000072</c:v>
                </c:pt>
                <c:pt idx="584">
                  <c:v>-0.16699999999999982</c:v>
                </c:pt>
                <c:pt idx="585">
                  <c:v>-0.16699999999999982</c:v>
                </c:pt>
                <c:pt idx="586">
                  <c:v>-0.16699999999999982</c:v>
                </c:pt>
                <c:pt idx="587">
                  <c:v>-0.16500000000000092</c:v>
                </c:pt>
                <c:pt idx="588">
                  <c:v>-0.17300000000000004</c:v>
                </c:pt>
                <c:pt idx="589">
                  <c:v>-0.16099999999999959</c:v>
                </c:pt>
                <c:pt idx="590">
                  <c:v>-3.5999999999999588E-2</c:v>
                </c:pt>
                <c:pt idx="591">
                  <c:v>-6.2000000000001165E-2</c:v>
                </c:pt>
                <c:pt idx="592">
                  <c:v>-6.2000000000001165E-2</c:v>
                </c:pt>
                <c:pt idx="593">
                  <c:v>-6.2000000000001165E-2</c:v>
                </c:pt>
                <c:pt idx="594">
                  <c:v>-0.12000000000000099</c:v>
                </c:pt>
                <c:pt idx="595">
                  <c:v>-0.13700000000000045</c:v>
                </c:pt>
                <c:pt idx="596">
                  <c:v>2.0999999999999019E-2</c:v>
                </c:pt>
                <c:pt idx="597">
                  <c:v>2.8999999999999915E-2</c:v>
                </c:pt>
                <c:pt idx="598">
                  <c:v>2.9999999999999361E-2</c:v>
                </c:pt>
                <c:pt idx="599">
                  <c:v>2.9999999999999361E-2</c:v>
                </c:pt>
                <c:pt idx="600">
                  <c:v>2.9999999999999361E-2</c:v>
                </c:pt>
                <c:pt idx="601">
                  <c:v>-0.10800000000000054</c:v>
                </c:pt>
                <c:pt idx="602">
                  <c:v>-2.5000000000000355E-2</c:v>
                </c:pt>
                <c:pt idx="603">
                  <c:v>-0.125</c:v>
                </c:pt>
                <c:pt idx="604">
                  <c:v>-9.9000000000000199E-2</c:v>
                </c:pt>
                <c:pt idx="605">
                  <c:v>-9.5000000000000639E-2</c:v>
                </c:pt>
                <c:pt idx="606">
                  <c:v>-9.5000000000000639E-2</c:v>
                </c:pt>
                <c:pt idx="607">
                  <c:v>-9.5000000000000639E-2</c:v>
                </c:pt>
                <c:pt idx="608">
                  <c:v>-8.5000000000000853E-2</c:v>
                </c:pt>
                <c:pt idx="609">
                  <c:v>-0.13400000000000034</c:v>
                </c:pt>
                <c:pt idx="610">
                  <c:v>-0.16000000000000014</c:v>
                </c:pt>
                <c:pt idx="611">
                  <c:v>-0.15700000000000003</c:v>
                </c:pt>
                <c:pt idx="612">
                  <c:v>-0.20800000000000018</c:v>
                </c:pt>
                <c:pt idx="613">
                  <c:v>-0.20800000000000018</c:v>
                </c:pt>
                <c:pt idx="614">
                  <c:v>-0.20800000000000018</c:v>
                </c:pt>
                <c:pt idx="615">
                  <c:v>-0.10899999999999999</c:v>
                </c:pt>
                <c:pt idx="616">
                  <c:v>-0.15800000000000125</c:v>
                </c:pt>
                <c:pt idx="617">
                  <c:v>-0.15299999999999869</c:v>
                </c:pt>
                <c:pt idx="618">
                  <c:v>-0.1590000000000007</c:v>
                </c:pt>
                <c:pt idx="619">
                  <c:v>-0.16499999999999915</c:v>
                </c:pt>
                <c:pt idx="620">
                  <c:v>-0.16499999999999915</c:v>
                </c:pt>
                <c:pt idx="621">
                  <c:v>-0.16499999999999915</c:v>
                </c:pt>
                <c:pt idx="622">
                  <c:v>-0.14299999999999891</c:v>
                </c:pt>
                <c:pt idx="623">
                  <c:v>-0.12700000000000067</c:v>
                </c:pt>
                <c:pt idx="624">
                  <c:v>-0.15000000000000036</c:v>
                </c:pt>
                <c:pt idx="625">
                  <c:v>-0.11899999999999977</c:v>
                </c:pt>
                <c:pt idx="626">
                  <c:v>-6.4999999999999503E-2</c:v>
                </c:pt>
                <c:pt idx="627">
                  <c:v>-6.4999999999999503E-2</c:v>
                </c:pt>
                <c:pt idx="628">
                  <c:v>-6.4999999999999503E-2</c:v>
                </c:pt>
                <c:pt idx="629">
                  <c:v>-6.5000000000001279E-2</c:v>
                </c:pt>
                <c:pt idx="630">
                  <c:v>-0.12100000000000044</c:v>
                </c:pt>
                <c:pt idx="631">
                  <c:v>-0.13299999999999912</c:v>
                </c:pt>
                <c:pt idx="632">
                  <c:v>-0.24300000000000033</c:v>
                </c:pt>
                <c:pt idx="633">
                  <c:v>-0.33399999999999963</c:v>
                </c:pt>
                <c:pt idx="634">
                  <c:v>-0.33399999999999963</c:v>
                </c:pt>
                <c:pt idx="635">
                  <c:v>-0.33399999999999963</c:v>
                </c:pt>
                <c:pt idx="636">
                  <c:v>-0.34400000000000119</c:v>
                </c:pt>
                <c:pt idx="637">
                  <c:v>-0.35599999999999987</c:v>
                </c:pt>
                <c:pt idx="638">
                  <c:v>-0.31799999999999962</c:v>
                </c:pt>
                <c:pt idx="639">
                  <c:v>-0.41099999999999959</c:v>
                </c:pt>
                <c:pt idx="640">
                  <c:v>-0.45100000000000051</c:v>
                </c:pt>
                <c:pt idx="641">
                  <c:v>-0.45100000000000051</c:v>
                </c:pt>
                <c:pt idx="642">
                  <c:v>-0.45100000000000051</c:v>
                </c:pt>
                <c:pt idx="643">
                  <c:v>-0.3830000000000009</c:v>
                </c:pt>
                <c:pt idx="644">
                  <c:v>-0.27899999999999991</c:v>
                </c:pt>
                <c:pt idx="645">
                  <c:v>-0.21899999999999942</c:v>
                </c:pt>
                <c:pt idx="646">
                  <c:v>-0.1980000000000004</c:v>
                </c:pt>
                <c:pt idx="647">
                  <c:v>-0.29100000000000037</c:v>
                </c:pt>
                <c:pt idx="648">
                  <c:v>-0.29100000000000037</c:v>
                </c:pt>
                <c:pt idx="649">
                  <c:v>-0.29100000000000037</c:v>
                </c:pt>
                <c:pt idx="650">
                  <c:v>-0.29000000000000092</c:v>
                </c:pt>
                <c:pt idx="651">
                  <c:v>-0.33200000000000074</c:v>
                </c:pt>
                <c:pt idx="652">
                  <c:v>-0.30999999999999872</c:v>
                </c:pt>
                <c:pt idx="653">
                  <c:v>-0.31400000000000006</c:v>
                </c:pt>
                <c:pt idx="654">
                  <c:v>-0.35999999999999943</c:v>
                </c:pt>
                <c:pt idx="655">
                  <c:v>-0.35999999999999943</c:v>
                </c:pt>
                <c:pt idx="656">
                  <c:v>-0.35999999999999943</c:v>
                </c:pt>
                <c:pt idx="657">
                  <c:v>-0.35099999999999909</c:v>
                </c:pt>
                <c:pt idx="658">
                  <c:v>-0.32499999999999929</c:v>
                </c:pt>
                <c:pt idx="659">
                  <c:v>-0.35000000000000142</c:v>
                </c:pt>
                <c:pt idx="660">
                  <c:v>-0.375</c:v>
                </c:pt>
                <c:pt idx="661">
                  <c:v>-0.35899999999999999</c:v>
                </c:pt>
                <c:pt idx="662">
                  <c:v>-0.35899999999999999</c:v>
                </c:pt>
                <c:pt idx="663">
                  <c:v>-0.35899999999999999</c:v>
                </c:pt>
                <c:pt idx="664">
                  <c:v>-0.28100000000000058</c:v>
                </c:pt>
                <c:pt idx="665">
                  <c:v>-0.32600000000000051</c:v>
                </c:pt>
                <c:pt idx="666">
                  <c:v>-0.37899999999999956</c:v>
                </c:pt>
                <c:pt idx="667">
                  <c:v>-0.42500000000000071</c:v>
                </c:pt>
                <c:pt idx="668">
                  <c:v>-0.41900000000000048</c:v>
                </c:pt>
                <c:pt idx="669">
                  <c:v>-0.41900000000000048</c:v>
                </c:pt>
                <c:pt idx="670">
                  <c:v>-0.41900000000000048</c:v>
                </c:pt>
                <c:pt idx="671">
                  <c:v>-0.5129999999999999</c:v>
                </c:pt>
                <c:pt idx="672">
                  <c:v>-0.50900000000000034</c:v>
                </c:pt>
                <c:pt idx="673">
                  <c:v>-0.47599999999999909</c:v>
                </c:pt>
                <c:pt idx="674">
                  <c:v>-0.51900000000000013</c:v>
                </c:pt>
                <c:pt idx="675">
                  <c:v>-0.60499999999999865</c:v>
                </c:pt>
                <c:pt idx="676">
                  <c:v>-0.60499999999999865</c:v>
                </c:pt>
                <c:pt idx="677">
                  <c:v>-0.60499999999999865</c:v>
                </c:pt>
                <c:pt idx="678">
                  <c:v>-0.625</c:v>
                </c:pt>
                <c:pt idx="679">
                  <c:v>-0.59000000000000163</c:v>
                </c:pt>
                <c:pt idx="680">
                  <c:v>-0.64200000000000124</c:v>
                </c:pt>
                <c:pt idx="681">
                  <c:v>-0.63900000000000112</c:v>
                </c:pt>
                <c:pt idx="682">
                  <c:v>-0.63599999999999923</c:v>
                </c:pt>
                <c:pt idx="683">
                  <c:v>-0.63599999999999923</c:v>
                </c:pt>
                <c:pt idx="684">
                  <c:v>-0.63599999999999923</c:v>
                </c:pt>
                <c:pt idx="685">
                  <c:v>-0.54199999999999982</c:v>
                </c:pt>
                <c:pt idx="686">
                  <c:v>-0.52899999999999991</c:v>
                </c:pt>
                <c:pt idx="687">
                  <c:v>-0.5730000000000004</c:v>
                </c:pt>
                <c:pt idx="688">
                  <c:v>-0.5210000000000008</c:v>
                </c:pt>
                <c:pt idx="689">
                  <c:v>-0.50899999999999856</c:v>
                </c:pt>
                <c:pt idx="690">
                  <c:v>-0.50899999999999856</c:v>
                </c:pt>
                <c:pt idx="691">
                  <c:v>-0.50899999999999856</c:v>
                </c:pt>
                <c:pt idx="692">
                  <c:v>-0.53599999999999959</c:v>
                </c:pt>
                <c:pt idx="693">
                  <c:v>-0.5470000000000006</c:v>
                </c:pt>
                <c:pt idx="694">
                  <c:v>-0.55300000000000082</c:v>
                </c:pt>
                <c:pt idx="695">
                  <c:v>-0.52399999999999913</c:v>
                </c:pt>
                <c:pt idx="696">
                  <c:v>-0.56599999999999895</c:v>
                </c:pt>
                <c:pt idx="697">
                  <c:v>-0.56599999999999895</c:v>
                </c:pt>
                <c:pt idx="698">
                  <c:v>-0.56599999999999895</c:v>
                </c:pt>
                <c:pt idx="699">
                  <c:v>-0.57500000000000107</c:v>
                </c:pt>
                <c:pt idx="700">
                  <c:v>-0.70899999999999963</c:v>
                </c:pt>
                <c:pt idx="701">
                  <c:v>-0.71699999999999875</c:v>
                </c:pt>
                <c:pt idx="702">
                  <c:v>-0.6639999999999997</c:v>
                </c:pt>
                <c:pt idx="703">
                  <c:v>-0.77200000000000024</c:v>
                </c:pt>
                <c:pt idx="704">
                  <c:v>-0.77200000000000024</c:v>
                </c:pt>
                <c:pt idx="705">
                  <c:v>-0.77200000000000024</c:v>
                </c:pt>
                <c:pt idx="706">
                  <c:v>-0.82299999999999951</c:v>
                </c:pt>
                <c:pt idx="707">
                  <c:v>-0.78900000000000059</c:v>
                </c:pt>
                <c:pt idx="708">
                  <c:v>-0.79499999999999993</c:v>
                </c:pt>
                <c:pt idx="709">
                  <c:v>-0.67000000000000082</c:v>
                </c:pt>
                <c:pt idx="710">
                  <c:v>-0.63000000000000078</c:v>
                </c:pt>
                <c:pt idx="711">
                  <c:v>-0.63000000000000078</c:v>
                </c:pt>
                <c:pt idx="712">
                  <c:v>-0.63000000000000078</c:v>
                </c:pt>
                <c:pt idx="713">
                  <c:v>-0.71399999999999864</c:v>
                </c:pt>
                <c:pt idx="714">
                  <c:v>-0.84499999999999975</c:v>
                </c:pt>
                <c:pt idx="715">
                  <c:v>-0.72100000000000009</c:v>
                </c:pt>
                <c:pt idx="716">
                  <c:v>-0.81799999999999962</c:v>
                </c:pt>
                <c:pt idx="717">
                  <c:v>-0.84100000000000108</c:v>
                </c:pt>
                <c:pt idx="718">
                  <c:v>-0.84100000000000108</c:v>
                </c:pt>
                <c:pt idx="719">
                  <c:v>-0.84100000000000108</c:v>
                </c:pt>
                <c:pt idx="720">
                  <c:v>-0.7629999999999999</c:v>
                </c:pt>
                <c:pt idx="721">
                  <c:v>-0.76600000000000001</c:v>
                </c:pt>
                <c:pt idx="722">
                  <c:v>-0.82600000000000051</c:v>
                </c:pt>
                <c:pt idx="723">
                  <c:v>-0.89700000000000024</c:v>
                </c:pt>
                <c:pt idx="724">
                  <c:v>-0.86300000000000132</c:v>
                </c:pt>
                <c:pt idx="725">
                  <c:v>-0.86300000000000132</c:v>
                </c:pt>
                <c:pt idx="726">
                  <c:v>-0.86300000000000132</c:v>
                </c:pt>
                <c:pt idx="727">
                  <c:v>-0.92500000000000071</c:v>
                </c:pt>
                <c:pt idx="728">
                  <c:v>-0.92500000000000071</c:v>
                </c:pt>
                <c:pt idx="729">
                  <c:v>-0.92500000000000071</c:v>
                </c:pt>
                <c:pt idx="730">
                  <c:v>-1.008</c:v>
                </c:pt>
                <c:pt idx="731">
                  <c:v>-0.9220000000000006</c:v>
                </c:pt>
                <c:pt idx="732">
                  <c:v>-0.9220000000000006</c:v>
                </c:pt>
                <c:pt idx="733">
                  <c:v>-0.9220000000000006</c:v>
                </c:pt>
                <c:pt idx="734">
                  <c:v>-0.87800000000000011</c:v>
                </c:pt>
                <c:pt idx="735">
                  <c:v>-0.80900000000000105</c:v>
                </c:pt>
                <c:pt idx="736">
                  <c:v>-0.73300000000000054</c:v>
                </c:pt>
                <c:pt idx="737">
                  <c:v>-0.83799999999999919</c:v>
                </c:pt>
                <c:pt idx="738">
                  <c:v>-0.77500000000000036</c:v>
                </c:pt>
                <c:pt idx="739">
                  <c:v>-0.77500000000000036</c:v>
                </c:pt>
                <c:pt idx="740">
                  <c:v>-0.77500000000000036</c:v>
                </c:pt>
                <c:pt idx="741">
                  <c:v>-0.79400000000000048</c:v>
                </c:pt>
                <c:pt idx="742">
                  <c:v>-0.76900000000000013</c:v>
                </c:pt>
                <c:pt idx="743">
                  <c:v>-0.76700000000000124</c:v>
                </c:pt>
                <c:pt idx="744">
                  <c:v>-0.80100000000000016</c:v>
                </c:pt>
                <c:pt idx="745">
                  <c:v>-0.85100000000000087</c:v>
                </c:pt>
                <c:pt idx="746">
                  <c:v>-0.85100000000000087</c:v>
                </c:pt>
                <c:pt idx="747">
                  <c:v>-0.85100000000000087</c:v>
                </c:pt>
                <c:pt idx="748">
                  <c:v>-0.81099999999999994</c:v>
                </c:pt>
                <c:pt idx="749">
                  <c:v>-0.79900000000000126</c:v>
                </c:pt>
                <c:pt idx="750">
                  <c:v>-0.83799999999999919</c:v>
                </c:pt>
                <c:pt idx="751">
                  <c:v>-0.75</c:v>
                </c:pt>
                <c:pt idx="752">
                  <c:v>-0.6899999999999995</c:v>
                </c:pt>
                <c:pt idx="753">
                  <c:v>-0.6899999999999995</c:v>
                </c:pt>
                <c:pt idx="754">
                  <c:v>-0.6899999999999995</c:v>
                </c:pt>
                <c:pt idx="755">
                  <c:v>-0.71199999999999974</c:v>
                </c:pt>
                <c:pt idx="756">
                  <c:v>-0.66000000000000014</c:v>
                </c:pt>
                <c:pt idx="757">
                  <c:v>-0.60700000000000109</c:v>
                </c:pt>
                <c:pt idx="758">
                  <c:v>-0.60800000000000054</c:v>
                </c:pt>
                <c:pt idx="759">
                  <c:v>-0.68600000000000083</c:v>
                </c:pt>
                <c:pt idx="760">
                  <c:v>-0.68600000000000083</c:v>
                </c:pt>
                <c:pt idx="761">
                  <c:v>-0.68600000000000083</c:v>
                </c:pt>
                <c:pt idx="762">
                  <c:v>-0.7159999999999993</c:v>
                </c:pt>
                <c:pt idx="763">
                  <c:v>-0.59999999999999964</c:v>
                </c:pt>
                <c:pt idx="764">
                  <c:v>-0.62999999999999901</c:v>
                </c:pt>
                <c:pt idx="765">
                  <c:v>-0.55400000000000027</c:v>
                </c:pt>
                <c:pt idx="766">
                  <c:v>-0.64199999999999946</c:v>
                </c:pt>
                <c:pt idx="767">
                  <c:v>-0.64199999999999946</c:v>
                </c:pt>
                <c:pt idx="768">
                  <c:v>-0.64199999999999946</c:v>
                </c:pt>
                <c:pt idx="769">
                  <c:v>-0.6379999999999999</c:v>
                </c:pt>
                <c:pt idx="770">
                  <c:v>-0.66900000000000048</c:v>
                </c:pt>
                <c:pt idx="771">
                  <c:v>-0.65600000000000058</c:v>
                </c:pt>
                <c:pt idx="772">
                  <c:v>-0.45399999999999885</c:v>
                </c:pt>
                <c:pt idx="773">
                  <c:v>-0.47200000000000042</c:v>
                </c:pt>
                <c:pt idx="774">
                  <c:v>-0.47200000000000042</c:v>
                </c:pt>
                <c:pt idx="775">
                  <c:v>-0.47200000000000042</c:v>
                </c:pt>
                <c:pt idx="776">
                  <c:v>-0.44600000000000062</c:v>
                </c:pt>
                <c:pt idx="777">
                  <c:v>-0.43899999999999917</c:v>
                </c:pt>
                <c:pt idx="778">
                  <c:v>-0.45800000000000018</c:v>
                </c:pt>
                <c:pt idx="779">
                  <c:v>-0.45500000000000007</c:v>
                </c:pt>
                <c:pt idx="780">
                  <c:v>-0.42399999999999949</c:v>
                </c:pt>
                <c:pt idx="781">
                  <c:v>-0.42399999999999949</c:v>
                </c:pt>
                <c:pt idx="782">
                  <c:v>-0.42399999999999949</c:v>
                </c:pt>
                <c:pt idx="783">
                  <c:v>-0.41799999999999926</c:v>
                </c:pt>
                <c:pt idx="784">
                  <c:v>-0.39299999999999891</c:v>
                </c:pt>
                <c:pt idx="785">
                  <c:v>-0.39499999999999957</c:v>
                </c:pt>
                <c:pt idx="786">
                  <c:v>-0.29600000000000115</c:v>
                </c:pt>
                <c:pt idx="787">
                  <c:v>-0.25300000000000011</c:v>
                </c:pt>
                <c:pt idx="788">
                  <c:v>-0.25300000000000011</c:v>
                </c:pt>
                <c:pt idx="789">
                  <c:v>-0.25300000000000011</c:v>
                </c:pt>
                <c:pt idx="790">
                  <c:v>-0.28699999999999903</c:v>
                </c:pt>
                <c:pt idx="791">
                  <c:v>-0.27999999999999936</c:v>
                </c:pt>
                <c:pt idx="792">
                  <c:v>-0.23299999999999876</c:v>
                </c:pt>
                <c:pt idx="793">
                  <c:v>-0.24000000000000021</c:v>
                </c:pt>
                <c:pt idx="794">
                  <c:v>-0.17500000000000071</c:v>
                </c:pt>
                <c:pt idx="795">
                  <c:v>-0.17500000000000071</c:v>
                </c:pt>
                <c:pt idx="796">
                  <c:v>-0.17500000000000071</c:v>
                </c:pt>
                <c:pt idx="797">
                  <c:v>-0.29000000000000092</c:v>
                </c:pt>
                <c:pt idx="798">
                  <c:v>-0.24899999999999878</c:v>
                </c:pt>
                <c:pt idx="799">
                  <c:v>-0.375</c:v>
                </c:pt>
                <c:pt idx="800">
                  <c:v>-0.34499999999999886</c:v>
                </c:pt>
                <c:pt idx="801">
                  <c:v>-0.32699999999999996</c:v>
                </c:pt>
                <c:pt idx="802">
                  <c:v>-0.32699999999999996</c:v>
                </c:pt>
                <c:pt idx="803">
                  <c:v>-0.32699999999999996</c:v>
                </c:pt>
                <c:pt idx="804">
                  <c:v>-0.31199999999999939</c:v>
                </c:pt>
                <c:pt idx="805">
                  <c:v>-0.26600000000000001</c:v>
                </c:pt>
                <c:pt idx="806">
                  <c:v>-0.31799999999999962</c:v>
                </c:pt>
                <c:pt idx="807">
                  <c:v>-0.32800000000000118</c:v>
                </c:pt>
                <c:pt idx="808">
                  <c:v>-0.34500000000000064</c:v>
                </c:pt>
                <c:pt idx="809">
                  <c:v>-0.34500000000000064</c:v>
                </c:pt>
                <c:pt idx="810">
                  <c:v>-0.34500000000000064</c:v>
                </c:pt>
                <c:pt idx="811">
                  <c:v>-0.38699999999999868</c:v>
                </c:pt>
                <c:pt idx="812">
                  <c:v>-0.43400000000000105</c:v>
                </c:pt>
                <c:pt idx="813">
                  <c:v>-0.4919999999999991</c:v>
                </c:pt>
                <c:pt idx="814">
                  <c:v>-0.42999999999999972</c:v>
                </c:pt>
                <c:pt idx="815">
                  <c:v>-0.42300000000000004</c:v>
                </c:pt>
                <c:pt idx="816">
                  <c:v>-0.42300000000000004</c:v>
                </c:pt>
                <c:pt idx="817">
                  <c:v>-0.42300000000000004</c:v>
                </c:pt>
                <c:pt idx="818">
                  <c:v>-0.41799999999999926</c:v>
                </c:pt>
                <c:pt idx="819">
                  <c:v>-0.44700000000000095</c:v>
                </c:pt>
                <c:pt idx="820">
                  <c:v>-0.39000000000000057</c:v>
                </c:pt>
                <c:pt idx="821">
                  <c:v>-0.35799999999999876</c:v>
                </c:pt>
                <c:pt idx="822">
                  <c:v>-0.34899999999999931</c:v>
                </c:pt>
                <c:pt idx="823">
                  <c:v>-0.34899999999999931</c:v>
                </c:pt>
                <c:pt idx="824">
                  <c:v>-0.34899999999999931</c:v>
                </c:pt>
                <c:pt idx="825">
                  <c:v>-0.31300000000000061</c:v>
                </c:pt>
                <c:pt idx="826">
                  <c:v>-0.2970000000000006</c:v>
                </c:pt>
                <c:pt idx="827">
                  <c:v>-0.25699999999999967</c:v>
                </c:pt>
                <c:pt idx="828">
                  <c:v>-0.25199999999999889</c:v>
                </c:pt>
                <c:pt idx="829">
                  <c:v>-0.3409999999999993</c:v>
                </c:pt>
                <c:pt idx="830">
                  <c:v>-0.3409999999999993</c:v>
                </c:pt>
                <c:pt idx="831">
                  <c:v>-0.3409999999999993</c:v>
                </c:pt>
                <c:pt idx="832">
                  <c:v>-0.3539999999999992</c:v>
                </c:pt>
                <c:pt idx="833">
                  <c:v>-0.43100000000000005</c:v>
                </c:pt>
                <c:pt idx="834">
                  <c:v>-0.39300000000000068</c:v>
                </c:pt>
                <c:pt idx="835">
                  <c:v>-0.33700000000000152</c:v>
                </c:pt>
                <c:pt idx="836">
                  <c:v>-0.32000000000000028</c:v>
                </c:pt>
                <c:pt idx="837">
                  <c:v>-0.32000000000000028</c:v>
                </c:pt>
                <c:pt idx="838">
                  <c:v>-0.32000000000000028</c:v>
                </c:pt>
                <c:pt idx="839">
                  <c:v>-0.30000000000000071</c:v>
                </c:pt>
                <c:pt idx="840">
                  <c:v>-0.27999999999999936</c:v>
                </c:pt>
                <c:pt idx="841">
                  <c:v>-0.36999999999999922</c:v>
                </c:pt>
                <c:pt idx="842">
                  <c:v>-0.33500000000000085</c:v>
                </c:pt>
                <c:pt idx="843">
                  <c:v>-0.3960000000000008</c:v>
                </c:pt>
                <c:pt idx="844">
                  <c:v>-0.3960000000000008</c:v>
                </c:pt>
                <c:pt idx="845">
                  <c:v>-0.3960000000000008</c:v>
                </c:pt>
                <c:pt idx="846">
                  <c:v>-0.3360000000000003</c:v>
                </c:pt>
                <c:pt idx="847">
                  <c:v>-0.3279999999999994</c:v>
                </c:pt>
                <c:pt idx="848">
                  <c:v>-0.34499999999999886</c:v>
                </c:pt>
                <c:pt idx="849">
                  <c:v>-0.39499999999999957</c:v>
                </c:pt>
                <c:pt idx="850">
                  <c:v>-0.34399999999999942</c:v>
                </c:pt>
                <c:pt idx="851">
                  <c:v>-0.34399999999999942</c:v>
                </c:pt>
                <c:pt idx="852">
                  <c:v>-0.34399999999999942</c:v>
                </c:pt>
                <c:pt idx="853">
                  <c:v>-0.34299999999999997</c:v>
                </c:pt>
                <c:pt idx="854">
                  <c:v>-0.34100000000000108</c:v>
                </c:pt>
                <c:pt idx="855">
                  <c:v>-0.39499999999999957</c:v>
                </c:pt>
                <c:pt idx="856">
                  <c:v>-0.39400000000000013</c:v>
                </c:pt>
                <c:pt idx="857">
                  <c:v>-0.30299999999999905</c:v>
                </c:pt>
                <c:pt idx="858">
                  <c:v>-0.30299999999999905</c:v>
                </c:pt>
                <c:pt idx="859">
                  <c:v>-0.30299999999999905</c:v>
                </c:pt>
                <c:pt idx="860">
                  <c:v>-0.36300000000000132</c:v>
                </c:pt>
                <c:pt idx="861">
                  <c:v>-0.37099999999999866</c:v>
                </c:pt>
                <c:pt idx="862">
                  <c:v>-0.37099999999999866</c:v>
                </c:pt>
                <c:pt idx="863">
                  <c:v>-0.29499999999999993</c:v>
                </c:pt>
                <c:pt idx="864">
                  <c:v>-0.35299999999999976</c:v>
                </c:pt>
                <c:pt idx="865">
                  <c:v>-0.35299999999999976</c:v>
                </c:pt>
                <c:pt idx="866">
                  <c:v>-0.35299999999999976</c:v>
                </c:pt>
                <c:pt idx="867">
                  <c:v>-0.35099999999999909</c:v>
                </c:pt>
                <c:pt idx="868">
                  <c:v>-0.30799999999999983</c:v>
                </c:pt>
                <c:pt idx="869">
                  <c:v>-0.2629999999999999</c:v>
                </c:pt>
                <c:pt idx="870">
                  <c:v>-0.24899999999999878</c:v>
                </c:pt>
                <c:pt idx="871">
                  <c:v>-0.25</c:v>
                </c:pt>
                <c:pt idx="872">
                  <c:v>-0.25</c:v>
                </c:pt>
                <c:pt idx="873">
                  <c:v>-0.25</c:v>
                </c:pt>
                <c:pt idx="874">
                  <c:v>-0.21499999999999986</c:v>
                </c:pt>
                <c:pt idx="875">
                  <c:v>-0.21300000000000097</c:v>
                </c:pt>
                <c:pt idx="876">
                  <c:v>-0.20100000000000051</c:v>
                </c:pt>
                <c:pt idx="877">
                  <c:v>-0.25999999999999979</c:v>
                </c:pt>
                <c:pt idx="878">
                  <c:v>-0.20700000000000074</c:v>
                </c:pt>
                <c:pt idx="879">
                  <c:v>-0.20700000000000074</c:v>
                </c:pt>
                <c:pt idx="880">
                  <c:v>-0.20700000000000074</c:v>
                </c:pt>
                <c:pt idx="881">
                  <c:v>-0.16199999999999903</c:v>
                </c:pt>
                <c:pt idx="882">
                  <c:v>-0.17999999999999972</c:v>
                </c:pt>
                <c:pt idx="883">
                  <c:v>-0.15799999999999947</c:v>
                </c:pt>
                <c:pt idx="884">
                  <c:v>-0.10500000000000043</c:v>
                </c:pt>
                <c:pt idx="885">
                  <c:v>-8.2000000000000739E-2</c:v>
                </c:pt>
                <c:pt idx="886">
                  <c:v>-8.2000000000000739E-2</c:v>
                </c:pt>
                <c:pt idx="887">
                  <c:v>-8.2000000000000739E-2</c:v>
                </c:pt>
                <c:pt idx="888">
                  <c:v>-8.1999999999998963E-2</c:v>
                </c:pt>
                <c:pt idx="889">
                  <c:v>-6.0000000000000497E-2</c:v>
                </c:pt>
                <c:pt idx="890">
                  <c:v>-3.9999999999995595E-3</c:v>
                </c:pt>
                <c:pt idx="891">
                  <c:v>-4.6000000000001151E-2</c:v>
                </c:pt>
                <c:pt idx="892">
                  <c:v>-6.0000000000000497E-2</c:v>
                </c:pt>
                <c:pt idx="893">
                  <c:v>-6.0000000000000497E-2</c:v>
                </c:pt>
                <c:pt idx="894">
                  <c:v>-6.0000000000000497E-2</c:v>
                </c:pt>
                <c:pt idx="895">
                  <c:v>-4.0000000000000924E-2</c:v>
                </c:pt>
                <c:pt idx="896">
                  <c:v>0</c:v>
                </c:pt>
                <c:pt idx="897">
                  <c:v>-6.9999999999996732E-3</c:v>
                </c:pt>
                <c:pt idx="898">
                  <c:v>-4.8999999999999488E-2</c:v>
                </c:pt>
                <c:pt idx="899">
                  <c:v>9.9999999999944578E-4</c:v>
                </c:pt>
                <c:pt idx="900">
                  <c:v>9.9999999999944578E-4</c:v>
                </c:pt>
                <c:pt idx="901">
                  <c:v>9.9999999999944578E-4</c:v>
                </c:pt>
                <c:pt idx="902">
                  <c:v>-1.3999999999999346E-2</c:v>
                </c:pt>
                <c:pt idx="903">
                  <c:v>-2.6999999999999247E-2</c:v>
                </c:pt>
                <c:pt idx="904">
                  <c:v>-3.5999999999999588E-2</c:v>
                </c:pt>
                <c:pt idx="905">
                  <c:v>-0.10899999999999999</c:v>
                </c:pt>
                <c:pt idx="906">
                  <c:v>-0.26500000000000057</c:v>
                </c:pt>
                <c:pt idx="907">
                  <c:v>-0.26500000000000057</c:v>
                </c:pt>
                <c:pt idx="908">
                  <c:v>-0.26500000000000057</c:v>
                </c:pt>
                <c:pt idx="909">
                  <c:v>-0.26000000000000156</c:v>
                </c:pt>
                <c:pt idx="910">
                  <c:v>-0.27200000000000024</c:v>
                </c:pt>
                <c:pt idx="911">
                  <c:v>-0.26699999999999946</c:v>
                </c:pt>
                <c:pt idx="912">
                  <c:v>-0.28200000000000003</c:v>
                </c:pt>
                <c:pt idx="913">
                  <c:v>-0.24000000000000021</c:v>
                </c:pt>
                <c:pt idx="914">
                  <c:v>-0.24000000000000021</c:v>
                </c:pt>
                <c:pt idx="915">
                  <c:v>-0.24000000000000021</c:v>
                </c:pt>
                <c:pt idx="916">
                  <c:v>-0.24300000000000033</c:v>
                </c:pt>
                <c:pt idx="917">
                  <c:v>-0.21300000000000097</c:v>
                </c:pt>
                <c:pt idx="918">
                  <c:v>-0.20500000000000007</c:v>
                </c:pt>
                <c:pt idx="919">
                  <c:v>-0.27099999999999902</c:v>
                </c:pt>
                <c:pt idx="920">
                  <c:v>-0.25900000000000034</c:v>
                </c:pt>
                <c:pt idx="921">
                  <c:v>-0.25900000000000034</c:v>
                </c:pt>
                <c:pt idx="922">
                  <c:v>-0.25900000000000034</c:v>
                </c:pt>
                <c:pt idx="923">
                  <c:v>-0.25699999999999967</c:v>
                </c:pt>
                <c:pt idx="924">
                  <c:v>-0.32699999999999996</c:v>
                </c:pt>
                <c:pt idx="925">
                  <c:v>-0.26600000000000001</c:v>
                </c:pt>
                <c:pt idx="926">
                  <c:v>-0.32600000000000051</c:v>
                </c:pt>
                <c:pt idx="927">
                  <c:v>-0.35500000000000043</c:v>
                </c:pt>
                <c:pt idx="928">
                  <c:v>-0.35500000000000043</c:v>
                </c:pt>
                <c:pt idx="929">
                  <c:v>-0.35500000000000043</c:v>
                </c:pt>
                <c:pt idx="930">
                  <c:v>-0.35299999999999976</c:v>
                </c:pt>
                <c:pt idx="931">
                  <c:v>-0.37800000000000011</c:v>
                </c:pt>
                <c:pt idx="932">
                  <c:v>-0.44300000000000139</c:v>
                </c:pt>
                <c:pt idx="933">
                  <c:v>-0.50400000000000134</c:v>
                </c:pt>
                <c:pt idx="934">
                  <c:v>-0.51000000000000156</c:v>
                </c:pt>
                <c:pt idx="935">
                  <c:v>-0.51000000000000156</c:v>
                </c:pt>
                <c:pt idx="936">
                  <c:v>-0.51000000000000156</c:v>
                </c:pt>
                <c:pt idx="937">
                  <c:v>-0.49800000000000111</c:v>
                </c:pt>
                <c:pt idx="938">
                  <c:v>-0.50099999999999945</c:v>
                </c:pt>
                <c:pt idx="939">
                  <c:v>-0.52200000000000024</c:v>
                </c:pt>
                <c:pt idx="940">
                  <c:v>-0.48600000000000065</c:v>
                </c:pt>
                <c:pt idx="941">
                  <c:v>-0.54399999999999871</c:v>
                </c:pt>
                <c:pt idx="942">
                  <c:v>-0.54399999999999871</c:v>
                </c:pt>
                <c:pt idx="943">
                  <c:v>-0.54399999999999871</c:v>
                </c:pt>
                <c:pt idx="944">
                  <c:v>-0.57699999999999996</c:v>
                </c:pt>
                <c:pt idx="945">
                  <c:v>-0.61399999999999988</c:v>
                </c:pt>
                <c:pt idx="946">
                  <c:v>-0.61099999999999977</c:v>
                </c:pt>
                <c:pt idx="947">
                  <c:v>-0.59299999999999908</c:v>
                </c:pt>
                <c:pt idx="948">
                  <c:v>-0.62000000000000011</c:v>
                </c:pt>
                <c:pt idx="949">
                  <c:v>-0.62000000000000011</c:v>
                </c:pt>
                <c:pt idx="950">
                  <c:v>-0.62000000000000011</c:v>
                </c:pt>
                <c:pt idx="951">
                  <c:v>-0.6379999999999999</c:v>
                </c:pt>
                <c:pt idx="952">
                  <c:v>-0.60999999999999943</c:v>
                </c:pt>
                <c:pt idx="953">
                  <c:v>-0.67800000000000082</c:v>
                </c:pt>
                <c:pt idx="954">
                  <c:v>-0.6089999999999991</c:v>
                </c:pt>
                <c:pt idx="955">
                  <c:v>-0.64799999999999969</c:v>
                </c:pt>
                <c:pt idx="956">
                  <c:v>-0.64799999999999969</c:v>
                </c:pt>
                <c:pt idx="957">
                  <c:v>-0.64799999999999969</c:v>
                </c:pt>
                <c:pt idx="958">
                  <c:v>-0.78900000000000059</c:v>
                </c:pt>
                <c:pt idx="959">
                  <c:v>-0.8019999999999996</c:v>
                </c:pt>
                <c:pt idx="960">
                  <c:v>-0.72599999999999909</c:v>
                </c:pt>
                <c:pt idx="961">
                  <c:v>-0.70800000000000107</c:v>
                </c:pt>
                <c:pt idx="962">
                  <c:v>-0.63399999999999945</c:v>
                </c:pt>
                <c:pt idx="963">
                  <c:v>-0.63399999999999945</c:v>
                </c:pt>
                <c:pt idx="964">
                  <c:v>-0.63399999999999945</c:v>
                </c:pt>
                <c:pt idx="965">
                  <c:v>-0.59299999999999997</c:v>
                </c:pt>
                <c:pt idx="966">
                  <c:v>-0.58000000000000007</c:v>
                </c:pt>
                <c:pt idx="967">
                  <c:v>-0.63000000000000078</c:v>
                </c:pt>
                <c:pt idx="968">
                  <c:v>-0.65599999999999969</c:v>
                </c:pt>
                <c:pt idx="969">
                  <c:v>-0.64800000000000058</c:v>
                </c:pt>
                <c:pt idx="970">
                  <c:v>-0.64800000000000058</c:v>
                </c:pt>
                <c:pt idx="971">
                  <c:v>-0.64800000000000058</c:v>
                </c:pt>
                <c:pt idx="972">
                  <c:v>-0.60200000000000031</c:v>
                </c:pt>
                <c:pt idx="973">
                  <c:v>-0.61500000000000021</c:v>
                </c:pt>
                <c:pt idx="974">
                  <c:v>-0.61000000000000032</c:v>
                </c:pt>
                <c:pt idx="975">
                  <c:v>-0.6089999999999991</c:v>
                </c:pt>
                <c:pt idx="976">
                  <c:v>-0.66400000000000059</c:v>
                </c:pt>
                <c:pt idx="977">
                  <c:v>-0.66400000000000059</c:v>
                </c:pt>
                <c:pt idx="978">
                  <c:v>-0.66400000000000059</c:v>
                </c:pt>
                <c:pt idx="979">
                  <c:v>-0.6720000000000006</c:v>
                </c:pt>
                <c:pt idx="980">
                  <c:v>-0.70600000000000041</c:v>
                </c:pt>
                <c:pt idx="981">
                  <c:v>-0.70600000000000041</c:v>
                </c:pt>
                <c:pt idx="982">
                  <c:v>-0.78000000000000114</c:v>
                </c:pt>
                <c:pt idx="983">
                  <c:v>-0.76999999999999957</c:v>
                </c:pt>
                <c:pt idx="984">
                  <c:v>-0.76999999999999957</c:v>
                </c:pt>
                <c:pt idx="985">
                  <c:v>-0.76999999999999957</c:v>
                </c:pt>
                <c:pt idx="986">
                  <c:v>-0.77700000000000014</c:v>
                </c:pt>
                <c:pt idx="987">
                  <c:v>-0.79600000000000026</c:v>
                </c:pt>
                <c:pt idx="988">
                  <c:v>-0.8050000000000006</c:v>
                </c:pt>
                <c:pt idx="989">
                  <c:v>-0.83300000000000018</c:v>
                </c:pt>
                <c:pt idx="990">
                  <c:v>-0.86299999999999955</c:v>
                </c:pt>
                <c:pt idx="991">
                  <c:v>-0.86299999999999955</c:v>
                </c:pt>
                <c:pt idx="992">
                  <c:v>-0.86299999999999955</c:v>
                </c:pt>
                <c:pt idx="993">
                  <c:v>-0.90600000000000058</c:v>
                </c:pt>
                <c:pt idx="994">
                  <c:v>-0.86399999999999988</c:v>
                </c:pt>
                <c:pt idx="995">
                  <c:v>-0.85500000000000043</c:v>
                </c:pt>
                <c:pt idx="996">
                  <c:v>-0.88499999999999979</c:v>
                </c:pt>
                <c:pt idx="997">
                  <c:v>-0.93599999999999994</c:v>
                </c:pt>
                <c:pt idx="998">
                  <c:v>-0.93599999999999994</c:v>
                </c:pt>
                <c:pt idx="999">
                  <c:v>-0.93599999999999994</c:v>
                </c:pt>
                <c:pt idx="1000">
                  <c:v>-0.95199999999999996</c:v>
                </c:pt>
                <c:pt idx="1001">
                  <c:v>-0.91900000000000048</c:v>
                </c:pt>
                <c:pt idx="1002">
                  <c:v>-0.84900000000000109</c:v>
                </c:pt>
                <c:pt idx="1003">
                  <c:v>-0.84900000000000109</c:v>
                </c:pt>
                <c:pt idx="1004">
                  <c:v>-0.88900000000000112</c:v>
                </c:pt>
                <c:pt idx="1005">
                  <c:v>-0.88900000000000112</c:v>
                </c:pt>
                <c:pt idx="1006">
                  <c:v>-0.88900000000000112</c:v>
                </c:pt>
                <c:pt idx="1007">
                  <c:v>-0.87499999999999911</c:v>
                </c:pt>
                <c:pt idx="1008">
                  <c:v>-0.86500000000000021</c:v>
                </c:pt>
                <c:pt idx="1009">
                  <c:v>-0.77299999999999969</c:v>
                </c:pt>
                <c:pt idx="1010">
                  <c:v>-0.70199999999999996</c:v>
                </c:pt>
                <c:pt idx="1011">
                  <c:v>-0.76400000000000023</c:v>
                </c:pt>
                <c:pt idx="1012">
                  <c:v>-0.76400000000000023</c:v>
                </c:pt>
                <c:pt idx="1013">
                  <c:v>-0.76400000000000023</c:v>
                </c:pt>
                <c:pt idx="1014">
                  <c:v>-0.76900000000000102</c:v>
                </c:pt>
                <c:pt idx="1015">
                  <c:v>-0.81400000000000006</c:v>
                </c:pt>
                <c:pt idx="1016">
                  <c:v>-0.78999999999999915</c:v>
                </c:pt>
                <c:pt idx="1017">
                  <c:v>-0.66199999999999992</c:v>
                </c:pt>
                <c:pt idx="1018">
                  <c:v>-0.7240000000000002</c:v>
                </c:pt>
                <c:pt idx="1019">
                  <c:v>-0.7240000000000002</c:v>
                </c:pt>
                <c:pt idx="1020">
                  <c:v>-0.7240000000000002</c:v>
                </c:pt>
                <c:pt idx="1021">
                  <c:v>-0.66100000000000048</c:v>
                </c:pt>
                <c:pt idx="1022">
                  <c:v>-0.64200000000000035</c:v>
                </c:pt>
                <c:pt idx="1023">
                  <c:v>-0.64799999999999969</c:v>
                </c:pt>
                <c:pt idx="1024">
                  <c:v>-0.67100000000000026</c:v>
                </c:pt>
                <c:pt idx="1025">
                  <c:v>-0.67000000000000082</c:v>
                </c:pt>
                <c:pt idx="1026">
                  <c:v>-0.67000000000000082</c:v>
                </c:pt>
                <c:pt idx="1027">
                  <c:v>-0.67000000000000082</c:v>
                </c:pt>
                <c:pt idx="1028">
                  <c:v>-0.74400000000000066</c:v>
                </c:pt>
                <c:pt idx="1029">
                  <c:v>-0.83800000000000097</c:v>
                </c:pt>
                <c:pt idx="1030">
                  <c:v>-0.86799999999999944</c:v>
                </c:pt>
                <c:pt idx="1031">
                  <c:v>-0.89999999999999947</c:v>
                </c:pt>
                <c:pt idx="1032">
                  <c:v>-0.87699999999999978</c:v>
                </c:pt>
                <c:pt idx="1033">
                  <c:v>-0.87699999999999978</c:v>
                </c:pt>
                <c:pt idx="1034">
                  <c:v>-0.87699999999999978</c:v>
                </c:pt>
                <c:pt idx="1035">
                  <c:v>-0.88599999999999923</c:v>
                </c:pt>
                <c:pt idx="1036">
                  <c:v>-0.81300000000000061</c:v>
                </c:pt>
                <c:pt idx="1037">
                  <c:v>-0.80099999999999927</c:v>
                </c:pt>
                <c:pt idx="1038">
                  <c:v>-0.88899999999999935</c:v>
                </c:pt>
                <c:pt idx="1039">
                  <c:v>-0.81700000000000017</c:v>
                </c:pt>
                <c:pt idx="1040">
                  <c:v>-0.81700000000000017</c:v>
                </c:pt>
                <c:pt idx="1041">
                  <c:v>-0.81700000000000017</c:v>
                </c:pt>
                <c:pt idx="1042">
                  <c:v>-0.85099999999999998</c:v>
                </c:pt>
                <c:pt idx="1043">
                  <c:v>-0.8910000000000009</c:v>
                </c:pt>
                <c:pt idx="1044">
                  <c:v>-0.83499999999999996</c:v>
                </c:pt>
                <c:pt idx="1045">
                  <c:v>-0.86599999999999966</c:v>
                </c:pt>
                <c:pt idx="1046">
                  <c:v>-0.9170000000000007</c:v>
                </c:pt>
                <c:pt idx="1047">
                  <c:v>-0.9170000000000007</c:v>
                </c:pt>
                <c:pt idx="1048">
                  <c:v>-0.9170000000000007</c:v>
                </c:pt>
                <c:pt idx="1049">
                  <c:v>-0.90700000000000003</c:v>
                </c:pt>
                <c:pt idx="1050">
                  <c:v>-0.85200000000000031</c:v>
                </c:pt>
                <c:pt idx="1051">
                  <c:v>-0.87199999999999989</c:v>
                </c:pt>
                <c:pt idx="1052">
                  <c:v>-0.8360000000000003</c:v>
                </c:pt>
                <c:pt idx="1053">
                  <c:v>-0.8360000000000003</c:v>
                </c:pt>
                <c:pt idx="1054">
                  <c:v>-0.8360000000000003</c:v>
                </c:pt>
                <c:pt idx="1055">
                  <c:v>-0.8360000000000003</c:v>
                </c:pt>
                <c:pt idx="1056">
                  <c:v>-0.83900000000000041</c:v>
                </c:pt>
                <c:pt idx="1057">
                  <c:v>-0.86799999999999944</c:v>
                </c:pt>
                <c:pt idx="1058">
                  <c:v>-0.91099999999999959</c:v>
                </c:pt>
                <c:pt idx="1059">
                  <c:v>-0.88999999999999879</c:v>
                </c:pt>
                <c:pt idx="1060">
                  <c:v>-0.95199999999999907</c:v>
                </c:pt>
                <c:pt idx="1061">
                  <c:v>-0.95199999999999907</c:v>
                </c:pt>
                <c:pt idx="1062">
                  <c:v>-0.95199999999999907</c:v>
                </c:pt>
                <c:pt idx="1063">
                  <c:v>-1.0389999999999997</c:v>
                </c:pt>
                <c:pt idx="1064">
                  <c:v>-1.0250000000000004</c:v>
                </c:pt>
                <c:pt idx="1065">
                  <c:v>-1.137999999999999</c:v>
                </c:pt>
                <c:pt idx="1066">
                  <c:v>-1.035000000000001</c:v>
                </c:pt>
                <c:pt idx="1067">
                  <c:v>-1.0210000000000008</c:v>
                </c:pt>
                <c:pt idx="1068">
                  <c:v>-1.0210000000000008</c:v>
                </c:pt>
                <c:pt idx="1069">
                  <c:v>-1.0210000000000008</c:v>
                </c:pt>
                <c:pt idx="1070">
                  <c:v>-1.0369999999999999</c:v>
                </c:pt>
                <c:pt idx="1071">
                  <c:v>-1.0609999999999999</c:v>
                </c:pt>
                <c:pt idx="1072">
                  <c:v>-1.0720000000000001</c:v>
                </c:pt>
                <c:pt idx="1073">
                  <c:v>-1.0540000000000003</c:v>
                </c:pt>
                <c:pt idx="1074">
                  <c:v>-1.0419999999999989</c:v>
                </c:pt>
                <c:pt idx="1075">
                  <c:v>-1.0419999999999989</c:v>
                </c:pt>
                <c:pt idx="1076">
                  <c:v>-1.0419999999999989</c:v>
                </c:pt>
                <c:pt idx="1077">
                  <c:v>-1.0190000000000001</c:v>
                </c:pt>
                <c:pt idx="1078">
                  <c:v>-0.99099999999999966</c:v>
                </c:pt>
                <c:pt idx="1079">
                  <c:v>-0.97799999999999976</c:v>
                </c:pt>
                <c:pt idx="1080">
                  <c:v>-1.0389999999999988</c:v>
                </c:pt>
                <c:pt idx="1081">
                  <c:v>-1.1529999999999996</c:v>
                </c:pt>
                <c:pt idx="1082">
                  <c:v>-1.1529999999999996</c:v>
                </c:pt>
                <c:pt idx="1083">
                  <c:v>-1.1529999999999996</c:v>
                </c:pt>
                <c:pt idx="1084">
                  <c:v>-1.2649999999999997</c:v>
                </c:pt>
                <c:pt idx="1085">
                  <c:v>-1.2539999999999996</c:v>
                </c:pt>
                <c:pt idx="1086">
                  <c:v>-1.25</c:v>
                </c:pt>
                <c:pt idx="1087">
                  <c:v>-1.2869999999999999</c:v>
                </c:pt>
                <c:pt idx="1088">
                  <c:v>-1.2940000000000005</c:v>
                </c:pt>
                <c:pt idx="1089">
                  <c:v>-1.2940000000000005</c:v>
                </c:pt>
                <c:pt idx="1090">
                  <c:v>-1.2940000000000005</c:v>
                </c:pt>
                <c:pt idx="1091">
                  <c:v>-1.3180000000000005</c:v>
                </c:pt>
                <c:pt idx="1092">
                  <c:v>-1.3100000000000005</c:v>
                </c:pt>
                <c:pt idx="1093">
                  <c:v>-1.3100000000000005</c:v>
                </c:pt>
                <c:pt idx="1094">
                  <c:v>-1.2059999999999995</c:v>
                </c:pt>
                <c:pt idx="1095">
                  <c:v>-1.1639999999999997</c:v>
                </c:pt>
                <c:pt idx="1096">
                  <c:v>-1.1639999999999997</c:v>
                </c:pt>
                <c:pt idx="1097">
                  <c:v>-1.1639999999999997</c:v>
                </c:pt>
                <c:pt idx="1098">
                  <c:v>-1.1669999999999998</c:v>
                </c:pt>
                <c:pt idx="1099">
                  <c:v>-1.2000000000000002</c:v>
                </c:pt>
                <c:pt idx="1100">
                  <c:v>-1.2109999999999994</c:v>
                </c:pt>
                <c:pt idx="1101">
                  <c:v>-1.1159999999999997</c:v>
                </c:pt>
                <c:pt idx="1102">
                  <c:v>-1.0599999999999996</c:v>
                </c:pt>
                <c:pt idx="1103">
                  <c:v>-1.0599999999999996</c:v>
                </c:pt>
                <c:pt idx="1104">
                  <c:v>-1.0599999999999996</c:v>
                </c:pt>
                <c:pt idx="1105">
                  <c:v>-0.97499999999999964</c:v>
                </c:pt>
                <c:pt idx="1106">
                  <c:v>-0.85000000000000053</c:v>
                </c:pt>
                <c:pt idx="1107">
                  <c:v>-0.78099999999999969</c:v>
                </c:pt>
                <c:pt idx="1108">
                  <c:v>-0.74000000000000021</c:v>
                </c:pt>
                <c:pt idx="1109">
                  <c:v>-0.79099999999999948</c:v>
                </c:pt>
                <c:pt idx="1110">
                  <c:v>-0.79099999999999948</c:v>
                </c:pt>
                <c:pt idx="1111">
                  <c:v>-0.79099999999999948</c:v>
                </c:pt>
                <c:pt idx="1112">
                  <c:v>-0.78900000000000059</c:v>
                </c:pt>
                <c:pt idx="1113">
                  <c:v>-0.78700000000000081</c:v>
                </c:pt>
                <c:pt idx="1114">
                  <c:v>-0.75199999999999978</c:v>
                </c:pt>
                <c:pt idx="1115">
                  <c:v>-0.61499999999999932</c:v>
                </c:pt>
                <c:pt idx="1116">
                  <c:v>-0.62700000000000067</c:v>
                </c:pt>
                <c:pt idx="1117">
                  <c:v>-0.62700000000000067</c:v>
                </c:pt>
                <c:pt idx="1118">
                  <c:v>-0.62700000000000067</c:v>
                </c:pt>
                <c:pt idx="1119">
                  <c:v>-0.62900000000000045</c:v>
                </c:pt>
                <c:pt idx="1120">
                  <c:v>-0.68100000000000005</c:v>
                </c:pt>
                <c:pt idx="1121">
                  <c:v>-0.59200000000000053</c:v>
                </c:pt>
                <c:pt idx="1122">
                  <c:v>-0.5519999999999996</c:v>
                </c:pt>
                <c:pt idx="1123">
                  <c:v>-0.6120000000000001</c:v>
                </c:pt>
                <c:pt idx="1124">
                  <c:v>-0.6120000000000001</c:v>
                </c:pt>
                <c:pt idx="1125">
                  <c:v>-0.6120000000000001</c:v>
                </c:pt>
                <c:pt idx="1126">
                  <c:v>-0.56899999999999995</c:v>
                </c:pt>
                <c:pt idx="1127">
                  <c:v>-0.65399999999999991</c:v>
                </c:pt>
                <c:pt idx="1128">
                  <c:v>-0.73000000000000043</c:v>
                </c:pt>
                <c:pt idx="1129">
                  <c:v>-0.70000000000000018</c:v>
                </c:pt>
                <c:pt idx="1130">
                  <c:v>-0.69100000000000072</c:v>
                </c:pt>
                <c:pt idx="1131">
                  <c:v>-0.69100000000000072</c:v>
                </c:pt>
                <c:pt idx="1132">
                  <c:v>-0.69100000000000072</c:v>
                </c:pt>
                <c:pt idx="1133">
                  <c:v>-0.69099999999999984</c:v>
                </c:pt>
                <c:pt idx="1134">
                  <c:v>-0.64300000000000068</c:v>
                </c:pt>
                <c:pt idx="1135">
                  <c:v>-0.59400000000000031</c:v>
                </c:pt>
                <c:pt idx="1136">
                  <c:v>-0.47900000000000009</c:v>
                </c:pt>
                <c:pt idx="1137">
                  <c:v>-0.52799999999999958</c:v>
                </c:pt>
                <c:pt idx="1138">
                  <c:v>-0.52799999999999958</c:v>
                </c:pt>
                <c:pt idx="1139">
                  <c:v>-0.52799999999999958</c:v>
                </c:pt>
                <c:pt idx="1140">
                  <c:v>-0.52500000000000036</c:v>
                </c:pt>
                <c:pt idx="1141">
                  <c:v>-0.44000000000000039</c:v>
                </c:pt>
                <c:pt idx="1142">
                  <c:v>-0.53800000000000026</c:v>
                </c:pt>
                <c:pt idx="1143">
                  <c:v>-0.53000000000000025</c:v>
                </c:pt>
                <c:pt idx="1144">
                  <c:v>-0.49699999999999989</c:v>
                </c:pt>
                <c:pt idx="1145">
                  <c:v>-0.49699999999999989</c:v>
                </c:pt>
                <c:pt idx="1146">
                  <c:v>-0.49699999999999989</c:v>
                </c:pt>
                <c:pt idx="1147">
                  <c:v>-0.45699999999999985</c:v>
                </c:pt>
                <c:pt idx="1148">
                  <c:v>-0.44799999999999951</c:v>
                </c:pt>
                <c:pt idx="1149">
                  <c:v>-0.53099999999999969</c:v>
                </c:pt>
                <c:pt idx="1150">
                  <c:v>-0.50300000000000011</c:v>
                </c:pt>
                <c:pt idx="1151">
                  <c:v>-0.59299999999999997</c:v>
                </c:pt>
                <c:pt idx="1152">
                  <c:v>-0.59299999999999997</c:v>
                </c:pt>
                <c:pt idx="1153">
                  <c:v>-0.59299999999999997</c:v>
                </c:pt>
                <c:pt idx="1154">
                  <c:v>-0.47700000000000031</c:v>
                </c:pt>
                <c:pt idx="1155">
                  <c:v>-0.44799999999999951</c:v>
                </c:pt>
                <c:pt idx="1156">
                  <c:v>-0.45100000000000051</c:v>
                </c:pt>
                <c:pt idx="1157">
                  <c:v>-0.38099999999999934</c:v>
                </c:pt>
                <c:pt idx="1158">
                  <c:v>-0.43900000000000006</c:v>
                </c:pt>
                <c:pt idx="1159">
                  <c:v>-0.43900000000000006</c:v>
                </c:pt>
                <c:pt idx="1160">
                  <c:v>-0.43900000000000006</c:v>
                </c:pt>
                <c:pt idx="1161">
                  <c:v>-0.48399999999999999</c:v>
                </c:pt>
                <c:pt idx="1162">
                  <c:v>-0.44199999999999928</c:v>
                </c:pt>
                <c:pt idx="1163">
                  <c:v>-0.40800000000000036</c:v>
                </c:pt>
                <c:pt idx="1164">
                  <c:v>-0.32699999999999996</c:v>
                </c:pt>
                <c:pt idx="1165">
                  <c:v>-0.25100000000000033</c:v>
                </c:pt>
                <c:pt idx="1166">
                  <c:v>-0.25100000000000033</c:v>
                </c:pt>
                <c:pt idx="1167">
                  <c:v>-0.25100000000000033</c:v>
                </c:pt>
                <c:pt idx="1168">
                  <c:v>-0.26499999999999968</c:v>
                </c:pt>
                <c:pt idx="1169">
                  <c:v>-0.3100000000000005</c:v>
                </c:pt>
                <c:pt idx="1170">
                  <c:v>-0.33100000000000041</c:v>
                </c:pt>
                <c:pt idx="1171">
                  <c:v>-0.41100000000000048</c:v>
                </c:pt>
                <c:pt idx="1172">
                  <c:v>-0.37500000000000089</c:v>
                </c:pt>
                <c:pt idx="1173">
                  <c:v>-0.37500000000000089</c:v>
                </c:pt>
                <c:pt idx="1174">
                  <c:v>-0.37500000000000089</c:v>
                </c:pt>
                <c:pt idx="1175">
                  <c:v>-0.43900000000000006</c:v>
                </c:pt>
                <c:pt idx="1176">
                  <c:v>-0.50799999999999912</c:v>
                </c:pt>
                <c:pt idx="1177">
                  <c:v>-0.48399999999999999</c:v>
                </c:pt>
                <c:pt idx="1178">
                  <c:v>-0.44299999999999962</c:v>
                </c:pt>
                <c:pt idx="1179">
                  <c:v>-0.51199999999999957</c:v>
                </c:pt>
                <c:pt idx="1180">
                  <c:v>-0.51199999999999957</c:v>
                </c:pt>
                <c:pt idx="1181">
                  <c:v>-0.51199999999999957</c:v>
                </c:pt>
                <c:pt idx="1182">
                  <c:v>-0.48699999999999921</c:v>
                </c:pt>
                <c:pt idx="1183">
                  <c:v>-0.47299999999999898</c:v>
                </c:pt>
                <c:pt idx="1184">
                  <c:v>-0.58099999999999952</c:v>
                </c:pt>
                <c:pt idx="1185">
                  <c:v>-0.57900000000000063</c:v>
                </c:pt>
                <c:pt idx="1186">
                  <c:v>-0.60599999999999987</c:v>
                </c:pt>
                <c:pt idx="1187">
                  <c:v>-0.60599999999999987</c:v>
                </c:pt>
                <c:pt idx="1188">
                  <c:v>-0.60599999999999987</c:v>
                </c:pt>
                <c:pt idx="1189">
                  <c:v>-0.52400000000000002</c:v>
                </c:pt>
                <c:pt idx="1190">
                  <c:v>-0.54600000000000026</c:v>
                </c:pt>
                <c:pt idx="1191">
                  <c:v>-0.52799999999999958</c:v>
                </c:pt>
                <c:pt idx="1192">
                  <c:v>-0.59500000000000064</c:v>
                </c:pt>
                <c:pt idx="1193">
                  <c:v>-0.50499999999999989</c:v>
                </c:pt>
                <c:pt idx="1194">
                  <c:v>-0.50499999999999989</c:v>
                </c:pt>
                <c:pt idx="1195">
                  <c:v>-0.50499999999999989</c:v>
                </c:pt>
                <c:pt idx="1196">
                  <c:v>-0.57600000000000051</c:v>
                </c:pt>
                <c:pt idx="1197">
                  <c:v>-0.57000000000000028</c:v>
                </c:pt>
                <c:pt idx="1198">
                  <c:v>-0.52600000000000069</c:v>
                </c:pt>
                <c:pt idx="1199">
                  <c:v>-0.47700000000000031</c:v>
                </c:pt>
                <c:pt idx="1200">
                  <c:v>-0.46600000000000019</c:v>
                </c:pt>
                <c:pt idx="1201">
                  <c:v>-0.46600000000000019</c:v>
                </c:pt>
                <c:pt idx="1202">
                  <c:v>-0.46600000000000019</c:v>
                </c:pt>
                <c:pt idx="1203">
                  <c:v>-0.33999999999999986</c:v>
                </c:pt>
                <c:pt idx="1204">
                  <c:v>-0.36799999999999944</c:v>
                </c:pt>
                <c:pt idx="1205">
                  <c:v>-0.36899999999999977</c:v>
                </c:pt>
                <c:pt idx="1206">
                  <c:v>-0.42400000000000038</c:v>
                </c:pt>
                <c:pt idx="1207">
                  <c:v>-0.48799999999999955</c:v>
                </c:pt>
                <c:pt idx="1208">
                  <c:v>-0.48799999999999955</c:v>
                </c:pt>
                <c:pt idx="1209">
                  <c:v>-0.48799999999999955</c:v>
                </c:pt>
                <c:pt idx="1210">
                  <c:v>-0.37199999999999989</c:v>
                </c:pt>
                <c:pt idx="1211">
                  <c:v>-0.45099999999999962</c:v>
                </c:pt>
                <c:pt idx="1212">
                  <c:v>-0.39999999999999947</c:v>
                </c:pt>
                <c:pt idx="1213">
                  <c:v>-0.41199999999999992</c:v>
                </c:pt>
                <c:pt idx="1214">
                  <c:v>-0.44500000000000028</c:v>
                </c:pt>
                <c:pt idx="1215">
                  <c:v>-0.44500000000000028</c:v>
                </c:pt>
                <c:pt idx="1216">
                  <c:v>-0.44500000000000028</c:v>
                </c:pt>
                <c:pt idx="1217">
                  <c:v>-0.45800000000000018</c:v>
                </c:pt>
                <c:pt idx="1218">
                  <c:v>-0.52099999999999902</c:v>
                </c:pt>
                <c:pt idx="1219">
                  <c:v>-0.5129999999999999</c:v>
                </c:pt>
                <c:pt idx="1220">
                  <c:v>-0.48499999999999943</c:v>
                </c:pt>
                <c:pt idx="1221">
                  <c:v>-0.57499999999999929</c:v>
                </c:pt>
                <c:pt idx="1222">
                  <c:v>-0.57499999999999929</c:v>
                </c:pt>
                <c:pt idx="1223">
                  <c:v>-0.57499999999999929</c:v>
                </c:pt>
                <c:pt idx="1224">
                  <c:v>-0.58300000000000018</c:v>
                </c:pt>
                <c:pt idx="1225">
                  <c:v>-0.61599999999999966</c:v>
                </c:pt>
                <c:pt idx="1226">
                  <c:v>-0.60400000000000009</c:v>
                </c:pt>
                <c:pt idx="1227">
                  <c:v>-0.63099999999999934</c:v>
                </c:pt>
                <c:pt idx="1228">
                  <c:v>-0.70699999999999985</c:v>
                </c:pt>
                <c:pt idx="1229">
                  <c:v>-0.70699999999999985</c:v>
                </c:pt>
                <c:pt idx="1230">
                  <c:v>-0.70699999999999985</c:v>
                </c:pt>
                <c:pt idx="1231">
                  <c:v>-0.67099999999999937</c:v>
                </c:pt>
                <c:pt idx="1232">
                  <c:v>-0.76499999999999968</c:v>
                </c:pt>
                <c:pt idx="1233">
                  <c:v>-0.6720000000000006</c:v>
                </c:pt>
                <c:pt idx="1234">
                  <c:v>-0.57299999999999951</c:v>
                </c:pt>
                <c:pt idx="1235">
                  <c:v>-0.57400000000000073</c:v>
                </c:pt>
                <c:pt idx="1236">
                  <c:v>-0.57400000000000073</c:v>
                </c:pt>
                <c:pt idx="1237">
                  <c:v>-0.57400000000000073</c:v>
                </c:pt>
                <c:pt idx="1238">
                  <c:v>-0.60200000000000031</c:v>
                </c:pt>
                <c:pt idx="1239">
                  <c:v>-0.49699999999999989</c:v>
                </c:pt>
                <c:pt idx="1240">
                  <c:v>-0.53200000000000003</c:v>
                </c:pt>
                <c:pt idx="1241">
                  <c:v>-0.59500000000000064</c:v>
                </c:pt>
                <c:pt idx="1242">
                  <c:v>-0.61100000000000065</c:v>
                </c:pt>
                <c:pt idx="1243">
                  <c:v>-0.61100000000000065</c:v>
                </c:pt>
                <c:pt idx="1244">
                  <c:v>-0.61100000000000065</c:v>
                </c:pt>
                <c:pt idx="1245">
                  <c:v>-0.59100000000000019</c:v>
                </c:pt>
                <c:pt idx="1246">
                  <c:v>-0.63300000000000001</c:v>
                </c:pt>
                <c:pt idx="1247">
                  <c:v>-0.63800000000000079</c:v>
                </c:pt>
                <c:pt idx="1248">
                  <c:v>-0.61500000000000021</c:v>
                </c:pt>
                <c:pt idx="1249">
                  <c:v>-0.64699999999999935</c:v>
                </c:pt>
                <c:pt idx="1250">
                  <c:v>-0.64699999999999935</c:v>
                </c:pt>
                <c:pt idx="1251">
                  <c:v>-0.64699999999999935</c:v>
                </c:pt>
                <c:pt idx="1252">
                  <c:v>-0.64299999999999979</c:v>
                </c:pt>
                <c:pt idx="1253">
                  <c:v>-0.57500000000000018</c:v>
                </c:pt>
                <c:pt idx="1254">
                  <c:v>-0.55799999999999983</c:v>
                </c:pt>
                <c:pt idx="1255">
                  <c:v>-0.59999999999999964</c:v>
                </c:pt>
                <c:pt idx="1256">
                  <c:v>-0.6639999999999997</c:v>
                </c:pt>
                <c:pt idx="1257">
                  <c:v>-0.6639999999999997</c:v>
                </c:pt>
                <c:pt idx="1258">
                  <c:v>-0.6639999999999997</c:v>
                </c:pt>
                <c:pt idx="1259">
                  <c:v>-0.69599999999999973</c:v>
                </c:pt>
                <c:pt idx="1260">
                  <c:v>-0.73299999999999965</c:v>
                </c:pt>
                <c:pt idx="1261">
                  <c:v>-0.75300000000000011</c:v>
                </c:pt>
                <c:pt idx="1262">
                  <c:v>-0.78099999999999969</c:v>
                </c:pt>
                <c:pt idx="1263">
                  <c:v>-0.74099999999999966</c:v>
                </c:pt>
                <c:pt idx="1264">
                  <c:v>-0.74099999999999966</c:v>
                </c:pt>
                <c:pt idx="1265">
                  <c:v>-0.74099999999999966</c:v>
                </c:pt>
                <c:pt idx="1266">
                  <c:v>-0.75399999999999956</c:v>
                </c:pt>
                <c:pt idx="1267">
                  <c:v>-0.80799999999999983</c:v>
                </c:pt>
                <c:pt idx="1268">
                  <c:v>-0.83800000000000097</c:v>
                </c:pt>
                <c:pt idx="1269">
                  <c:v>-0.90899999999999981</c:v>
                </c:pt>
                <c:pt idx="1270">
                  <c:v>-0.9090000000000007</c:v>
                </c:pt>
                <c:pt idx="1271">
                  <c:v>-0.9090000000000007</c:v>
                </c:pt>
                <c:pt idx="1272">
                  <c:v>-0.9090000000000007</c:v>
                </c:pt>
                <c:pt idx="1273">
                  <c:v>-0.93899999999999917</c:v>
                </c:pt>
                <c:pt idx="1274">
                  <c:v>-0.91300000000000026</c:v>
                </c:pt>
                <c:pt idx="1275">
                  <c:v>-0.93900000000000095</c:v>
                </c:pt>
                <c:pt idx="1276">
                  <c:v>-1.0380000000000003</c:v>
                </c:pt>
                <c:pt idx="1277">
                  <c:v>-1.04</c:v>
                </c:pt>
                <c:pt idx="1278">
                  <c:v>-1.04</c:v>
                </c:pt>
                <c:pt idx="1279">
                  <c:v>-1.04</c:v>
                </c:pt>
                <c:pt idx="1280">
                  <c:v>-1.0720000000000001</c:v>
                </c:pt>
                <c:pt idx="1281">
                  <c:v>-1.1080000000000005</c:v>
                </c:pt>
                <c:pt idx="1282">
                  <c:v>-1.0619999999999994</c:v>
                </c:pt>
                <c:pt idx="1283">
                  <c:v>-1.0920000000000005</c:v>
                </c:pt>
                <c:pt idx="1284">
                  <c:v>-1.0830000000000002</c:v>
                </c:pt>
                <c:pt idx="1285">
                  <c:v>-1.0830000000000002</c:v>
                </c:pt>
                <c:pt idx="1286">
                  <c:v>-1.0830000000000002</c:v>
                </c:pt>
                <c:pt idx="1287">
                  <c:v>-1.0790000000000006</c:v>
                </c:pt>
                <c:pt idx="1288">
                  <c:v>-1.0589999999999993</c:v>
                </c:pt>
                <c:pt idx="1289">
                  <c:v>-1.1619999999999999</c:v>
                </c:pt>
                <c:pt idx="1290">
                  <c:v>-1.1759999999999993</c:v>
                </c:pt>
                <c:pt idx="1291">
                  <c:v>-1.2059999999999995</c:v>
                </c:pt>
                <c:pt idx="1292">
                  <c:v>-1.2059999999999995</c:v>
                </c:pt>
                <c:pt idx="1293">
                  <c:v>-1.2059999999999995</c:v>
                </c:pt>
                <c:pt idx="1294">
                  <c:v>-1.274</c:v>
                </c:pt>
                <c:pt idx="1295">
                  <c:v>-1.2440000000000007</c:v>
                </c:pt>
                <c:pt idx="1296">
                  <c:v>-1.2210000000000001</c:v>
                </c:pt>
                <c:pt idx="1297">
                  <c:v>-1.3310000000000004</c:v>
                </c:pt>
                <c:pt idx="1298">
                  <c:v>-1.3079999999999989</c:v>
                </c:pt>
                <c:pt idx="1299">
                  <c:v>-1.3079999999999989</c:v>
                </c:pt>
                <c:pt idx="1300">
                  <c:v>-1.3079999999999989</c:v>
                </c:pt>
                <c:pt idx="1301">
                  <c:v>-1.3579999999999997</c:v>
                </c:pt>
                <c:pt idx="1302">
                  <c:v>-1.4139999999999997</c:v>
                </c:pt>
                <c:pt idx="1303">
                  <c:v>-1.407</c:v>
                </c:pt>
                <c:pt idx="1304">
                  <c:v>-1.4249999999999998</c:v>
                </c:pt>
                <c:pt idx="1305">
                  <c:v>-1.447000000000001</c:v>
                </c:pt>
                <c:pt idx="1306">
                  <c:v>-1.447000000000001</c:v>
                </c:pt>
                <c:pt idx="1307">
                  <c:v>-1.447000000000001</c:v>
                </c:pt>
                <c:pt idx="1308">
                  <c:v>-1.386000000000001</c:v>
                </c:pt>
                <c:pt idx="1309">
                  <c:v>-1.463000000000001</c:v>
                </c:pt>
                <c:pt idx="1310">
                  <c:v>-1.4850000000000003</c:v>
                </c:pt>
                <c:pt idx="1311">
                  <c:v>-1.427999999999999</c:v>
                </c:pt>
                <c:pt idx="1312">
                  <c:v>-1.4749999999999996</c:v>
                </c:pt>
                <c:pt idx="1313">
                  <c:v>-1.4749999999999996</c:v>
                </c:pt>
                <c:pt idx="1314">
                  <c:v>-1.4749999999999996</c:v>
                </c:pt>
                <c:pt idx="1315">
                  <c:v>-1.5310000000000006</c:v>
                </c:pt>
                <c:pt idx="1316">
                  <c:v>-1.5710000000000006</c:v>
                </c:pt>
                <c:pt idx="1317">
                  <c:v>-1.5380000000000003</c:v>
                </c:pt>
                <c:pt idx="1318">
                  <c:v>-1.4699999999999989</c:v>
                </c:pt>
                <c:pt idx="1319">
                  <c:v>-1.4369999999999994</c:v>
                </c:pt>
                <c:pt idx="1320">
                  <c:v>-1.4369999999999994</c:v>
                </c:pt>
                <c:pt idx="1321">
                  <c:v>-1.4369999999999994</c:v>
                </c:pt>
                <c:pt idx="1322">
                  <c:v>-1.4139999999999997</c:v>
                </c:pt>
                <c:pt idx="1323">
                  <c:v>-1.4720000000000004</c:v>
                </c:pt>
                <c:pt idx="1324">
                  <c:v>-1.5019999999999998</c:v>
                </c:pt>
                <c:pt idx="1325">
                  <c:v>-1.4540000000000006</c:v>
                </c:pt>
                <c:pt idx="1326">
                  <c:v>-1.3959999999999999</c:v>
                </c:pt>
                <c:pt idx="1327">
                  <c:v>-1.3959999999999999</c:v>
                </c:pt>
                <c:pt idx="1328">
                  <c:v>-1.3959999999999999</c:v>
                </c:pt>
                <c:pt idx="1329">
                  <c:v>-1.1829999999999998</c:v>
                </c:pt>
                <c:pt idx="1330">
                  <c:v>-1.125</c:v>
                </c:pt>
                <c:pt idx="1331">
                  <c:v>-1.2350000000000003</c:v>
                </c:pt>
                <c:pt idx="1332">
                  <c:v>-1.2690000000000001</c:v>
                </c:pt>
                <c:pt idx="1333">
                  <c:v>-1.2640000000000002</c:v>
                </c:pt>
                <c:pt idx="1334">
                  <c:v>-1.2640000000000002</c:v>
                </c:pt>
                <c:pt idx="1335">
                  <c:v>-1.2640000000000002</c:v>
                </c:pt>
                <c:pt idx="1336">
                  <c:v>-1.2859999999999996</c:v>
                </c:pt>
                <c:pt idx="1337">
                  <c:v>-1.3489999999999993</c:v>
                </c:pt>
                <c:pt idx="1338">
                  <c:v>-1.3620000000000001</c:v>
                </c:pt>
                <c:pt idx="1339">
                  <c:v>-1.3820000000000006</c:v>
                </c:pt>
                <c:pt idx="1340">
                  <c:v>-1.4400000000000004</c:v>
                </c:pt>
                <c:pt idx="1341">
                  <c:v>-1.4400000000000004</c:v>
                </c:pt>
                <c:pt idx="1342">
                  <c:v>-1.4400000000000004</c:v>
                </c:pt>
                <c:pt idx="1343">
                  <c:v>-1.3879999999999999</c:v>
                </c:pt>
                <c:pt idx="1344">
                  <c:v>-1.4820000000000002</c:v>
                </c:pt>
                <c:pt idx="1345">
                  <c:v>-1.4539999999999997</c:v>
                </c:pt>
                <c:pt idx="1346">
                  <c:v>-1.4550000000000001</c:v>
                </c:pt>
                <c:pt idx="1347">
                  <c:v>-1.4059999999999997</c:v>
                </c:pt>
                <c:pt idx="1348">
                  <c:v>-1.4059999999999997</c:v>
                </c:pt>
                <c:pt idx="1349">
                  <c:v>-1.4059999999999997</c:v>
                </c:pt>
                <c:pt idx="1350">
                  <c:v>-1.298</c:v>
                </c:pt>
                <c:pt idx="1351">
                  <c:v>-1.2320000000000002</c:v>
                </c:pt>
                <c:pt idx="1352">
                  <c:v>-1.0970000000000004</c:v>
                </c:pt>
                <c:pt idx="1353">
                  <c:v>-1.1159999999999997</c:v>
                </c:pt>
                <c:pt idx="1354">
                  <c:v>-1.0350000000000001</c:v>
                </c:pt>
                <c:pt idx="1355">
                  <c:v>-1.0350000000000001</c:v>
                </c:pt>
                <c:pt idx="1356">
                  <c:v>-1.0350000000000001</c:v>
                </c:pt>
                <c:pt idx="1357">
                  <c:v>-1.1049999999999995</c:v>
                </c:pt>
                <c:pt idx="1358">
                  <c:v>-0.97500000000000053</c:v>
                </c:pt>
                <c:pt idx="1359">
                  <c:v>-0.90300000000000047</c:v>
                </c:pt>
                <c:pt idx="1360">
                  <c:v>-1.0020000000000007</c:v>
                </c:pt>
                <c:pt idx="1361">
                  <c:v>-1.0870000000000006</c:v>
                </c:pt>
                <c:pt idx="1362">
                  <c:v>-1.0870000000000006</c:v>
                </c:pt>
                <c:pt idx="1363">
                  <c:v>-1.0870000000000006</c:v>
                </c:pt>
                <c:pt idx="1364">
                  <c:v>-1.2050000000000001</c:v>
                </c:pt>
                <c:pt idx="1365">
                  <c:v>-1.165</c:v>
                </c:pt>
                <c:pt idx="1366">
                  <c:v>-1.1179999999999994</c:v>
                </c:pt>
                <c:pt idx="1367">
                  <c:v>-1.1630000000000003</c:v>
                </c:pt>
                <c:pt idx="1368">
                  <c:v>-1.1399999999999997</c:v>
                </c:pt>
                <c:pt idx="1369">
                  <c:v>-1.1399999999999997</c:v>
                </c:pt>
                <c:pt idx="1370">
                  <c:v>-1.1399999999999997</c:v>
                </c:pt>
                <c:pt idx="1371">
                  <c:v>-1.0979999999999999</c:v>
                </c:pt>
                <c:pt idx="1372">
                  <c:v>-1.1029999999999998</c:v>
                </c:pt>
                <c:pt idx="1373">
                  <c:v>-0.97599999999999998</c:v>
                </c:pt>
                <c:pt idx="1374">
                  <c:v>-1.0289999999999999</c:v>
                </c:pt>
                <c:pt idx="1375">
                  <c:v>-0.91900000000000048</c:v>
                </c:pt>
                <c:pt idx="1376">
                  <c:v>-0.91900000000000048</c:v>
                </c:pt>
                <c:pt idx="1377">
                  <c:v>-0.91900000000000048</c:v>
                </c:pt>
                <c:pt idx="1378">
                  <c:v>-0.97499999999999964</c:v>
                </c:pt>
                <c:pt idx="1379">
                  <c:v>-0.90500000000000025</c:v>
                </c:pt>
                <c:pt idx="1380">
                  <c:v>-0.95900000000000052</c:v>
                </c:pt>
                <c:pt idx="1381">
                  <c:v>-0.91000000000000014</c:v>
                </c:pt>
                <c:pt idx="1382">
                  <c:v>-0.79100000000000037</c:v>
                </c:pt>
                <c:pt idx="1383">
                  <c:v>-0.79100000000000037</c:v>
                </c:pt>
                <c:pt idx="1384">
                  <c:v>-0.79100000000000037</c:v>
                </c:pt>
                <c:pt idx="1385">
                  <c:v>-0.65899999999999981</c:v>
                </c:pt>
                <c:pt idx="1386">
                  <c:v>-0.46799999999999997</c:v>
                </c:pt>
                <c:pt idx="1387">
                  <c:v>-0.57399999999999984</c:v>
                </c:pt>
                <c:pt idx="1388">
                  <c:v>-0.58499999999999996</c:v>
                </c:pt>
                <c:pt idx="1389">
                  <c:v>-0.46300000000000008</c:v>
                </c:pt>
                <c:pt idx="1390">
                  <c:v>-0.46300000000000008</c:v>
                </c:pt>
                <c:pt idx="1391">
                  <c:v>-0.46300000000000008</c:v>
                </c:pt>
                <c:pt idx="1392">
                  <c:v>-0.48399999999999999</c:v>
                </c:pt>
                <c:pt idx="1393">
                  <c:v>-0.55099999999999927</c:v>
                </c:pt>
                <c:pt idx="1394">
                  <c:v>-0.55299999999999994</c:v>
                </c:pt>
                <c:pt idx="1395">
                  <c:v>-0.66999999999999993</c:v>
                </c:pt>
                <c:pt idx="1396">
                  <c:v>-0.56300000000000061</c:v>
                </c:pt>
                <c:pt idx="1397">
                  <c:v>-0.56300000000000061</c:v>
                </c:pt>
                <c:pt idx="1398">
                  <c:v>-0.56300000000000061</c:v>
                </c:pt>
                <c:pt idx="1399">
                  <c:v>-0.45599999999999952</c:v>
                </c:pt>
                <c:pt idx="1400">
                  <c:v>-0.47599999999999998</c:v>
                </c:pt>
                <c:pt idx="1401">
                  <c:v>-0.45500000000000007</c:v>
                </c:pt>
                <c:pt idx="1402">
                  <c:v>-0.47399999999999931</c:v>
                </c:pt>
                <c:pt idx="1403">
                  <c:v>-0.33800000000000008</c:v>
                </c:pt>
                <c:pt idx="1404">
                  <c:v>-0.33800000000000008</c:v>
                </c:pt>
                <c:pt idx="1405">
                  <c:v>-0.33800000000000008</c:v>
                </c:pt>
                <c:pt idx="1406">
                  <c:v>-0.3199999999999994</c:v>
                </c:pt>
                <c:pt idx="1407">
                  <c:v>-0.41799999999999926</c:v>
                </c:pt>
                <c:pt idx="1408">
                  <c:v>-0.44700000000000006</c:v>
                </c:pt>
                <c:pt idx="1409">
                  <c:v>-0.52899999999999991</c:v>
                </c:pt>
                <c:pt idx="1410">
                  <c:v>-0.54199999999999982</c:v>
                </c:pt>
                <c:pt idx="1411">
                  <c:v>-0.54199999999999982</c:v>
                </c:pt>
                <c:pt idx="1412">
                  <c:v>-0.54199999999999982</c:v>
                </c:pt>
                <c:pt idx="1413">
                  <c:v>-0.49199999999999999</c:v>
                </c:pt>
                <c:pt idx="1414">
                  <c:v>-0.54300000000000015</c:v>
                </c:pt>
                <c:pt idx="1415">
                  <c:v>-0.5730000000000004</c:v>
                </c:pt>
                <c:pt idx="1416">
                  <c:v>-0.50499999999999989</c:v>
                </c:pt>
                <c:pt idx="1417">
                  <c:v>-0.45100000000000051</c:v>
                </c:pt>
                <c:pt idx="1418">
                  <c:v>-0.45100000000000051</c:v>
                </c:pt>
                <c:pt idx="1419">
                  <c:v>-0.45100000000000051</c:v>
                </c:pt>
                <c:pt idx="1420">
                  <c:v>-0.4399999999999995</c:v>
                </c:pt>
                <c:pt idx="1421">
                  <c:v>-0.45800000000000018</c:v>
                </c:pt>
                <c:pt idx="1422">
                  <c:v>-0.47299999999999986</c:v>
                </c:pt>
                <c:pt idx="1423">
                  <c:v>-0.47700000000000031</c:v>
                </c:pt>
                <c:pt idx="1424">
                  <c:v>-0.40600000000000058</c:v>
                </c:pt>
                <c:pt idx="1425">
                  <c:v>-0.40600000000000058</c:v>
                </c:pt>
                <c:pt idx="1426">
                  <c:v>-0.40600000000000058</c:v>
                </c:pt>
                <c:pt idx="1427">
                  <c:v>-0.41800000000000015</c:v>
                </c:pt>
                <c:pt idx="1428">
                  <c:v>-0.41900000000000048</c:v>
                </c:pt>
                <c:pt idx="1429">
                  <c:v>-0.49000000000000021</c:v>
                </c:pt>
                <c:pt idx="1430">
                  <c:v>-0.42499999999999982</c:v>
                </c:pt>
                <c:pt idx="1431">
                  <c:v>-0.53000000000000025</c:v>
                </c:pt>
                <c:pt idx="1432">
                  <c:v>-0.53000000000000025</c:v>
                </c:pt>
                <c:pt idx="1433">
                  <c:v>-0.53000000000000025</c:v>
                </c:pt>
                <c:pt idx="1434">
                  <c:v>-0.58999999999999986</c:v>
                </c:pt>
                <c:pt idx="1435">
                  <c:v>-0.63600000000000012</c:v>
                </c:pt>
                <c:pt idx="1436">
                  <c:v>-0.58699999999999974</c:v>
                </c:pt>
                <c:pt idx="1437">
                  <c:v>-0.62800000000000011</c:v>
                </c:pt>
                <c:pt idx="1438">
                  <c:v>-0.54999999999999982</c:v>
                </c:pt>
                <c:pt idx="1439">
                  <c:v>-0.54999999999999982</c:v>
                </c:pt>
                <c:pt idx="1440">
                  <c:v>-0.54999999999999982</c:v>
                </c:pt>
                <c:pt idx="1441">
                  <c:v>-0.52700000000000014</c:v>
                </c:pt>
                <c:pt idx="1442">
                  <c:v>-0.54800000000000004</c:v>
                </c:pt>
                <c:pt idx="1443">
                  <c:v>-0.5990000000000002</c:v>
                </c:pt>
                <c:pt idx="1444">
                  <c:v>-0.60200000000000031</c:v>
                </c:pt>
                <c:pt idx="1445">
                  <c:v>-0.57200000000000006</c:v>
                </c:pt>
                <c:pt idx="1446">
                  <c:v>-0.57200000000000006</c:v>
                </c:pt>
                <c:pt idx="1447">
                  <c:v>-0.57200000000000006</c:v>
                </c:pt>
                <c:pt idx="1448">
                  <c:v>-0.59499999999999975</c:v>
                </c:pt>
                <c:pt idx="1449">
                  <c:v>-0.58300000000000018</c:v>
                </c:pt>
                <c:pt idx="1450">
                  <c:v>-0.52600000000000069</c:v>
                </c:pt>
                <c:pt idx="1451">
                  <c:v>-0.51600000000000001</c:v>
                </c:pt>
                <c:pt idx="1452">
                  <c:v>-0.51400000000000023</c:v>
                </c:pt>
                <c:pt idx="1453">
                  <c:v>-0.51400000000000023</c:v>
                </c:pt>
                <c:pt idx="1454">
                  <c:v>-0.51400000000000023</c:v>
                </c:pt>
                <c:pt idx="1455">
                  <c:v>-0.46699999999999964</c:v>
                </c:pt>
                <c:pt idx="1456">
                  <c:v>-0.52099999999999991</c:v>
                </c:pt>
                <c:pt idx="1457">
                  <c:v>-0.53699999999999992</c:v>
                </c:pt>
                <c:pt idx="1458">
                  <c:v>-0.51200000000000045</c:v>
                </c:pt>
                <c:pt idx="1459">
                  <c:v>-0.51200000000000045</c:v>
                </c:pt>
                <c:pt idx="1460">
                  <c:v>-0.51200000000000045</c:v>
                </c:pt>
                <c:pt idx="1461">
                  <c:v>-0.51200000000000045</c:v>
                </c:pt>
                <c:pt idx="1462">
                  <c:v>-0.58599999999999941</c:v>
                </c:pt>
                <c:pt idx="1463">
                  <c:v>-0.5389999999999997</c:v>
                </c:pt>
                <c:pt idx="1464">
                  <c:v>-0.46699999999999964</c:v>
                </c:pt>
                <c:pt idx="1465">
                  <c:v>-0.35199999999999942</c:v>
                </c:pt>
                <c:pt idx="1466">
                  <c:v>-0.33000000000000007</c:v>
                </c:pt>
                <c:pt idx="1467">
                  <c:v>-0.33000000000000007</c:v>
                </c:pt>
                <c:pt idx="1468">
                  <c:v>-0.33000000000000007</c:v>
                </c:pt>
                <c:pt idx="1469">
                  <c:v>-0.41999999999999993</c:v>
                </c:pt>
                <c:pt idx="1470">
                  <c:v>-0.38300000000000001</c:v>
                </c:pt>
                <c:pt idx="1471">
                  <c:v>-0.42700000000000049</c:v>
                </c:pt>
                <c:pt idx="1472">
                  <c:v>-0.45999999999999996</c:v>
                </c:pt>
                <c:pt idx="1473">
                  <c:v>-0.4610000000000003</c:v>
                </c:pt>
                <c:pt idx="1474">
                  <c:v>-0.4610000000000003</c:v>
                </c:pt>
                <c:pt idx="1475">
                  <c:v>-0.4610000000000003</c:v>
                </c:pt>
                <c:pt idx="1476">
                  <c:v>-0.44799999999999951</c:v>
                </c:pt>
                <c:pt idx="1477">
                  <c:v>-0.47199999999999953</c:v>
                </c:pt>
                <c:pt idx="1478">
                  <c:v>-0.48000000000000043</c:v>
                </c:pt>
                <c:pt idx="1479">
                  <c:v>-0.50100000000000033</c:v>
                </c:pt>
                <c:pt idx="1480">
                  <c:v>-0.53900000000000059</c:v>
                </c:pt>
                <c:pt idx="1481">
                  <c:v>-0.53900000000000059</c:v>
                </c:pt>
                <c:pt idx="1482">
                  <c:v>-0.53900000000000059</c:v>
                </c:pt>
                <c:pt idx="1483">
                  <c:v>-0.67600000000000016</c:v>
                </c:pt>
                <c:pt idx="1484">
                  <c:v>-0.62099999999999955</c:v>
                </c:pt>
                <c:pt idx="1485">
                  <c:v>-0.63600000000000012</c:v>
                </c:pt>
                <c:pt idx="1486">
                  <c:v>-0.67999999999999972</c:v>
                </c:pt>
                <c:pt idx="1487">
                  <c:v>-0.71</c:v>
                </c:pt>
                <c:pt idx="1488">
                  <c:v>-0.71</c:v>
                </c:pt>
                <c:pt idx="1489">
                  <c:v>-0.71</c:v>
                </c:pt>
                <c:pt idx="1490">
                  <c:v>-0.67300000000000004</c:v>
                </c:pt>
                <c:pt idx="1491">
                  <c:v>-0.60799999999999965</c:v>
                </c:pt>
                <c:pt idx="1492">
                  <c:v>-0.59799999999999986</c:v>
                </c:pt>
                <c:pt idx="1493">
                  <c:v>-0.66300000000000026</c:v>
                </c:pt>
                <c:pt idx="1494">
                  <c:v>-0.71999999999999975</c:v>
                </c:pt>
                <c:pt idx="1495">
                  <c:v>-0.71999999999999975</c:v>
                </c:pt>
                <c:pt idx="1496">
                  <c:v>-0.71999999999999975</c:v>
                </c:pt>
                <c:pt idx="1497">
                  <c:v>-0.66200000000000081</c:v>
                </c:pt>
                <c:pt idx="1498">
                  <c:v>-0.62399999999999967</c:v>
                </c:pt>
                <c:pt idx="1499">
                  <c:v>-0.54100000000000037</c:v>
                </c:pt>
                <c:pt idx="1500">
                  <c:v>-0.61500000000000021</c:v>
                </c:pt>
                <c:pt idx="1501">
                  <c:v>-0.66099999999999959</c:v>
                </c:pt>
                <c:pt idx="1502">
                  <c:v>-0.66099999999999959</c:v>
                </c:pt>
                <c:pt idx="1503">
                  <c:v>-0.66099999999999959</c:v>
                </c:pt>
                <c:pt idx="1504">
                  <c:v>-0.66100000000000048</c:v>
                </c:pt>
                <c:pt idx="1505">
                  <c:v>-0.60400000000000009</c:v>
                </c:pt>
                <c:pt idx="1506">
                  <c:v>-0.64400000000000013</c:v>
                </c:pt>
                <c:pt idx="1507">
                  <c:v>-0.75700000000000056</c:v>
                </c:pt>
                <c:pt idx="1508">
                  <c:v>-0.68400000000000016</c:v>
                </c:pt>
                <c:pt idx="1509">
                  <c:v>-0.68400000000000016</c:v>
                </c:pt>
                <c:pt idx="1510">
                  <c:v>-0.68400000000000016</c:v>
                </c:pt>
                <c:pt idx="1511">
                  <c:v>-0.71900000000000031</c:v>
                </c:pt>
                <c:pt idx="1512">
                  <c:v>-0.87599999999999945</c:v>
                </c:pt>
                <c:pt idx="1513">
                  <c:v>-0.7840000000000007</c:v>
                </c:pt>
                <c:pt idx="1514">
                  <c:v>-0.76700000000000035</c:v>
                </c:pt>
                <c:pt idx="1515">
                  <c:v>-0.69000000000000039</c:v>
                </c:pt>
                <c:pt idx="1516">
                  <c:v>-0.69000000000000039</c:v>
                </c:pt>
                <c:pt idx="1517">
                  <c:v>-0.69000000000000039</c:v>
                </c:pt>
                <c:pt idx="1518">
                  <c:v>-0.67000000000000082</c:v>
                </c:pt>
                <c:pt idx="1519">
                  <c:v>-0.70800000000000018</c:v>
                </c:pt>
                <c:pt idx="1520">
                  <c:v>-0.72700000000000031</c:v>
                </c:pt>
                <c:pt idx="1521">
                  <c:v>-0.76499999999999968</c:v>
                </c:pt>
                <c:pt idx="1522">
                  <c:v>-0.65200000000000014</c:v>
                </c:pt>
                <c:pt idx="1523">
                  <c:v>-0.65200000000000014</c:v>
                </c:pt>
                <c:pt idx="1524">
                  <c:v>-0.65200000000000014</c:v>
                </c:pt>
                <c:pt idx="1525">
                  <c:v>-0.65899999999999981</c:v>
                </c:pt>
                <c:pt idx="1526">
                  <c:v>-0.61900000000000066</c:v>
                </c:pt>
                <c:pt idx="1527">
                  <c:v>-0.50900000000000034</c:v>
                </c:pt>
                <c:pt idx="1528">
                  <c:v>-0.5129999999999999</c:v>
                </c:pt>
                <c:pt idx="1529">
                  <c:v>-0.44899999999999984</c:v>
                </c:pt>
                <c:pt idx="1530">
                  <c:v>-0.44899999999999984</c:v>
                </c:pt>
                <c:pt idx="1531">
                  <c:v>-0.44899999999999984</c:v>
                </c:pt>
                <c:pt idx="1532">
                  <c:v>-0.4009999999999998</c:v>
                </c:pt>
                <c:pt idx="1533">
                  <c:v>-0.49900000000000055</c:v>
                </c:pt>
                <c:pt idx="1534">
                  <c:v>-0.60200000000000031</c:v>
                </c:pt>
                <c:pt idx="1535">
                  <c:v>-0.73799999999999955</c:v>
                </c:pt>
                <c:pt idx="1536">
                  <c:v>-0.67100000000000026</c:v>
                </c:pt>
                <c:pt idx="1537">
                  <c:v>-0.67100000000000026</c:v>
                </c:pt>
                <c:pt idx="1538">
                  <c:v>-0.67100000000000026</c:v>
                </c:pt>
                <c:pt idx="1539">
                  <c:v>-0.74299999999999944</c:v>
                </c:pt>
                <c:pt idx="1540">
                  <c:v>-0.79799999999999915</c:v>
                </c:pt>
                <c:pt idx="1541">
                  <c:v>-0.73500000000000032</c:v>
                </c:pt>
                <c:pt idx="1542">
                  <c:v>-0.66899999999999959</c:v>
                </c:pt>
                <c:pt idx="1543">
                  <c:v>-0.53000000000000025</c:v>
                </c:pt>
                <c:pt idx="1544">
                  <c:v>-0.53000000000000025</c:v>
                </c:pt>
                <c:pt idx="1545">
                  <c:v>-0.53000000000000025</c:v>
                </c:pt>
                <c:pt idx="1546">
                  <c:v>-0.5990000000000002</c:v>
                </c:pt>
                <c:pt idx="1547">
                  <c:v>-0.625</c:v>
                </c:pt>
                <c:pt idx="1548">
                  <c:v>-0.64900000000000002</c:v>
                </c:pt>
                <c:pt idx="1549">
                  <c:v>-0.68499999999999961</c:v>
                </c:pt>
                <c:pt idx="1550">
                  <c:v>-0.54800000000000004</c:v>
                </c:pt>
                <c:pt idx="1551">
                  <c:v>-0.54800000000000004</c:v>
                </c:pt>
                <c:pt idx="1552">
                  <c:v>-0.54800000000000004</c:v>
                </c:pt>
                <c:pt idx="1553">
                  <c:v>-0.59999999999999964</c:v>
                </c:pt>
                <c:pt idx="1554">
                  <c:v>-0.5779999999999994</c:v>
                </c:pt>
                <c:pt idx="1555">
                  <c:v>-0.54400000000000048</c:v>
                </c:pt>
                <c:pt idx="1556">
                  <c:v>-0.64500000000000046</c:v>
                </c:pt>
                <c:pt idx="1557">
                  <c:v>-0.64100000000000001</c:v>
                </c:pt>
                <c:pt idx="1558">
                  <c:v>-0.64100000000000001</c:v>
                </c:pt>
                <c:pt idx="1559">
                  <c:v>-0.64100000000000001</c:v>
                </c:pt>
                <c:pt idx="1560">
                  <c:v>-0.69100000000000072</c:v>
                </c:pt>
                <c:pt idx="1561">
                  <c:v>-0.63400000000000034</c:v>
                </c:pt>
                <c:pt idx="1562">
                  <c:v>-0.69099999999999984</c:v>
                </c:pt>
                <c:pt idx="1563">
                  <c:v>-0.70699999999999985</c:v>
                </c:pt>
                <c:pt idx="1564">
                  <c:v>-0.68099999999999916</c:v>
                </c:pt>
                <c:pt idx="1565">
                  <c:v>-0.68099999999999916</c:v>
                </c:pt>
                <c:pt idx="1566">
                  <c:v>-0.68099999999999916</c:v>
                </c:pt>
                <c:pt idx="1567">
                  <c:v>-0.69700000000000006</c:v>
                </c:pt>
                <c:pt idx="1568">
                  <c:v>-0.73399999999999999</c:v>
                </c:pt>
                <c:pt idx="1569">
                  <c:v>-0.79300000000000015</c:v>
                </c:pt>
                <c:pt idx="1570">
                  <c:v>-0.71</c:v>
                </c:pt>
                <c:pt idx="1571">
                  <c:v>-0.75600000000000023</c:v>
                </c:pt>
                <c:pt idx="1572">
                  <c:v>-0.75600000000000023</c:v>
                </c:pt>
                <c:pt idx="1573">
                  <c:v>-0.75600000000000023</c:v>
                </c:pt>
                <c:pt idx="1574">
                  <c:v>-0.75899999999999945</c:v>
                </c:pt>
                <c:pt idx="1575">
                  <c:v>-0.65000000000000036</c:v>
                </c:pt>
                <c:pt idx="1576">
                  <c:v>-0.70000000000000018</c:v>
                </c:pt>
                <c:pt idx="1577">
                  <c:v>-0.83300000000000018</c:v>
                </c:pt>
                <c:pt idx="1578">
                  <c:v>-0.78200000000000003</c:v>
                </c:pt>
                <c:pt idx="1579">
                  <c:v>-0.78200000000000003</c:v>
                </c:pt>
                <c:pt idx="1580">
                  <c:v>-0.78200000000000003</c:v>
                </c:pt>
                <c:pt idx="1581">
                  <c:v>-0.84600000000000009</c:v>
                </c:pt>
                <c:pt idx="1582">
                  <c:v>-0.88300000000000001</c:v>
                </c:pt>
                <c:pt idx="1583">
                  <c:v>-0.86099999999999977</c:v>
                </c:pt>
                <c:pt idx="1584">
                  <c:v>-0.93499999999999961</c:v>
                </c:pt>
                <c:pt idx="1585">
                  <c:v>-0.89900000000000002</c:v>
                </c:pt>
                <c:pt idx="1586">
                  <c:v>-0.89900000000000002</c:v>
                </c:pt>
                <c:pt idx="1587">
                  <c:v>-0.89900000000000002</c:v>
                </c:pt>
                <c:pt idx="1588">
                  <c:v>-0.92300000000000004</c:v>
                </c:pt>
                <c:pt idx="1589">
                  <c:v>-0.90600000000000058</c:v>
                </c:pt>
                <c:pt idx="1590">
                  <c:v>-0.80600000000000005</c:v>
                </c:pt>
                <c:pt idx="1591">
                  <c:v>-0.71399999999999952</c:v>
                </c:pt>
                <c:pt idx="1592">
                  <c:v>-0.76100000000000012</c:v>
                </c:pt>
                <c:pt idx="1593">
                  <c:v>-0.76100000000000012</c:v>
                </c:pt>
                <c:pt idx="1594">
                  <c:v>-0.76100000000000012</c:v>
                </c:pt>
                <c:pt idx="1595">
                  <c:v>-0.73299999999999965</c:v>
                </c:pt>
                <c:pt idx="1596">
                  <c:v>-0.69899999999999984</c:v>
                </c:pt>
                <c:pt idx="1597">
                  <c:v>-0.78900000000000059</c:v>
                </c:pt>
                <c:pt idx="1598">
                  <c:v>-0.77000000000000046</c:v>
                </c:pt>
                <c:pt idx="1599">
                  <c:v>-0.75100000000000033</c:v>
                </c:pt>
                <c:pt idx="1600">
                  <c:v>-0.75100000000000033</c:v>
                </c:pt>
                <c:pt idx="1601">
                  <c:v>-0.75100000000000033</c:v>
                </c:pt>
                <c:pt idx="1602">
                  <c:v>-0.74699999999999989</c:v>
                </c:pt>
                <c:pt idx="1603">
                  <c:v>-0.67400000000000038</c:v>
                </c:pt>
                <c:pt idx="1604">
                  <c:v>-0.79499999999999993</c:v>
                </c:pt>
                <c:pt idx="1605">
                  <c:v>-0.70800000000000018</c:v>
                </c:pt>
                <c:pt idx="1606">
                  <c:v>-0.71199999999999974</c:v>
                </c:pt>
                <c:pt idx="1607">
                  <c:v>-0.71199999999999974</c:v>
                </c:pt>
                <c:pt idx="1608">
                  <c:v>-0.71199999999999974</c:v>
                </c:pt>
                <c:pt idx="1609">
                  <c:v>-0.71199999999999974</c:v>
                </c:pt>
                <c:pt idx="1610">
                  <c:v>-0.85000000000000053</c:v>
                </c:pt>
                <c:pt idx="1611">
                  <c:v>-0.84000000000000075</c:v>
                </c:pt>
                <c:pt idx="1612">
                  <c:v>-0.87199999999999989</c:v>
                </c:pt>
                <c:pt idx="1613">
                  <c:v>-0.82199999999999918</c:v>
                </c:pt>
                <c:pt idx="1614">
                  <c:v>-0.82199999999999918</c:v>
                </c:pt>
                <c:pt idx="1615">
                  <c:v>-0.82199999999999918</c:v>
                </c:pt>
                <c:pt idx="1616">
                  <c:v>-0.85799999999999965</c:v>
                </c:pt>
                <c:pt idx="1617">
                  <c:v>-0.77899999999999991</c:v>
                </c:pt>
                <c:pt idx="1618">
                  <c:v>-0.77799999999999958</c:v>
                </c:pt>
                <c:pt idx="1619">
                  <c:v>-0.78399999999999981</c:v>
                </c:pt>
                <c:pt idx="1620">
                  <c:v>-0.83100000000000041</c:v>
                </c:pt>
                <c:pt idx="1621">
                  <c:v>-0.83100000000000041</c:v>
                </c:pt>
                <c:pt idx="1622">
                  <c:v>-0.83100000000000041</c:v>
                </c:pt>
                <c:pt idx="1623">
                  <c:v>-0.82900000000000063</c:v>
                </c:pt>
                <c:pt idx="1624">
                  <c:v>-0.82699999999999996</c:v>
                </c:pt>
                <c:pt idx="1625">
                  <c:v>-0.8490000000000002</c:v>
                </c:pt>
                <c:pt idx="1626">
                  <c:v>-0.84799999999999986</c:v>
                </c:pt>
                <c:pt idx="1627">
                  <c:v>-0.77400000000000002</c:v>
                </c:pt>
                <c:pt idx="1628">
                  <c:v>-0.77400000000000002</c:v>
                </c:pt>
                <c:pt idx="1629">
                  <c:v>-0.77400000000000002</c:v>
                </c:pt>
                <c:pt idx="1630">
                  <c:v>-0.79599999999999937</c:v>
                </c:pt>
                <c:pt idx="1631">
                  <c:v>-0.83199999999999985</c:v>
                </c:pt>
                <c:pt idx="1632">
                  <c:v>-0.85099999999999998</c:v>
                </c:pt>
                <c:pt idx="1633">
                  <c:v>-0.83399999999999963</c:v>
                </c:pt>
                <c:pt idx="1634">
                  <c:v>-0.88499999999999979</c:v>
                </c:pt>
                <c:pt idx="1635">
                  <c:v>-0.88499999999999979</c:v>
                </c:pt>
                <c:pt idx="1636">
                  <c:v>-0.88499999999999979</c:v>
                </c:pt>
                <c:pt idx="1637">
                  <c:v>-0.86500000000000021</c:v>
                </c:pt>
                <c:pt idx="1638">
                  <c:v>-0.86299999999999955</c:v>
                </c:pt>
                <c:pt idx="1639">
                  <c:v>-0.84100000000000019</c:v>
                </c:pt>
                <c:pt idx="1640">
                  <c:v>-0.9009999999999998</c:v>
                </c:pt>
                <c:pt idx="1641">
                  <c:v>-0.96</c:v>
                </c:pt>
                <c:pt idx="1642">
                  <c:v>-0.96</c:v>
                </c:pt>
                <c:pt idx="1643">
                  <c:v>-0.96</c:v>
                </c:pt>
                <c:pt idx="1644">
                  <c:v>-0.96699999999999964</c:v>
                </c:pt>
                <c:pt idx="1645">
                  <c:v>-0.8879999999999999</c:v>
                </c:pt>
                <c:pt idx="1646">
                  <c:v>-0.88999999999999968</c:v>
                </c:pt>
                <c:pt idx="1647">
                  <c:v>-0.84200000000000053</c:v>
                </c:pt>
                <c:pt idx="1648">
                  <c:v>-0.81799999999999962</c:v>
                </c:pt>
                <c:pt idx="1649">
                  <c:v>-0.81799999999999962</c:v>
                </c:pt>
                <c:pt idx="1650">
                  <c:v>-0.81799999999999962</c:v>
                </c:pt>
                <c:pt idx="1651">
                  <c:v>-0.80999999999999961</c:v>
                </c:pt>
                <c:pt idx="1652">
                  <c:v>-0.80400000000000027</c:v>
                </c:pt>
                <c:pt idx="1653">
                  <c:v>-0.80900000000000016</c:v>
                </c:pt>
                <c:pt idx="1654">
                  <c:v>-0.83100000000000041</c:v>
                </c:pt>
                <c:pt idx="1655">
                  <c:v>-0.82599999999999962</c:v>
                </c:pt>
                <c:pt idx="1656">
                  <c:v>-0.82599999999999962</c:v>
                </c:pt>
                <c:pt idx="1657">
                  <c:v>-0.82599999999999962</c:v>
                </c:pt>
                <c:pt idx="1658">
                  <c:v>-0.82599999999999962</c:v>
                </c:pt>
                <c:pt idx="1659">
                  <c:v>-0.80499999999999972</c:v>
                </c:pt>
                <c:pt idx="1660">
                  <c:v>-0.74100000000000055</c:v>
                </c:pt>
                <c:pt idx="1661">
                  <c:v>-0.64200000000000035</c:v>
                </c:pt>
                <c:pt idx="1662">
                  <c:v>-0.59100000000000019</c:v>
                </c:pt>
                <c:pt idx="1663">
                  <c:v>-0.59100000000000019</c:v>
                </c:pt>
                <c:pt idx="1664">
                  <c:v>-0.59100000000000019</c:v>
                </c:pt>
                <c:pt idx="1665">
                  <c:v>-0.61399999999999988</c:v>
                </c:pt>
                <c:pt idx="1666">
                  <c:v>-0.63800000000000079</c:v>
                </c:pt>
                <c:pt idx="1667">
                  <c:v>-0.70699999999999985</c:v>
                </c:pt>
                <c:pt idx="1668">
                  <c:v>-0.74100000000000055</c:v>
                </c:pt>
                <c:pt idx="1669">
                  <c:v>-0.73999999999999932</c:v>
                </c:pt>
                <c:pt idx="1670">
                  <c:v>-0.73999999999999932</c:v>
                </c:pt>
                <c:pt idx="1671">
                  <c:v>-0.73999999999999932</c:v>
                </c:pt>
                <c:pt idx="1672">
                  <c:v>-0.68300000000000072</c:v>
                </c:pt>
                <c:pt idx="1673">
                  <c:v>-0.64299999999999979</c:v>
                </c:pt>
                <c:pt idx="1674">
                  <c:v>-0.56399999999999917</c:v>
                </c:pt>
                <c:pt idx="1675">
                  <c:v>-0.58000000000000007</c:v>
                </c:pt>
                <c:pt idx="1676">
                  <c:v>-0.54300000000000015</c:v>
                </c:pt>
                <c:pt idx="1677">
                  <c:v>-0.54300000000000015</c:v>
                </c:pt>
                <c:pt idx="1678">
                  <c:v>-0.54300000000000015</c:v>
                </c:pt>
                <c:pt idx="1679">
                  <c:v>-0.59299999999999997</c:v>
                </c:pt>
                <c:pt idx="1680">
                  <c:v>-0.55000000000000071</c:v>
                </c:pt>
                <c:pt idx="1681">
                  <c:v>-0.57599999999999962</c:v>
                </c:pt>
                <c:pt idx="1682">
                  <c:v>-0.54899999999999949</c:v>
                </c:pt>
                <c:pt idx="1683">
                  <c:v>-0.59600000000000009</c:v>
                </c:pt>
                <c:pt idx="1684">
                  <c:v>-0.59600000000000009</c:v>
                </c:pt>
                <c:pt idx="1685">
                  <c:v>-0.59600000000000009</c:v>
                </c:pt>
                <c:pt idx="1686">
                  <c:v>-0.6639999999999997</c:v>
                </c:pt>
                <c:pt idx="1687">
                  <c:v>-0.61100000000000065</c:v>
                </c:pt>
                <c:pt idx="1688">
                  <c:v>-0.64900000000000002</c:v>
                </c:pt>
                <c:pt idx="1689">
                  <c:v>-0.70900000000000052</c:v>
                </c:pt>
                <c:pt idx="1690">
                  <c:v>-0.71900000000000031</c:v>
                </c:pt>
                <c:pt idx="1691">
                  <c:v>-0.71900000000000031</c:v>
                </c:pt>
                <c:pt idx="1692">
                  <c:v>-0.71900000000000031</c:v>
                </c:pt>
                <c:pt idx="1693">
                  <c:v>-0.71799999999999997</c:v>
                </c:pt>
                <c:pt idx="1694">
                  <c:v>-0.7759999999999998</c:v>
                </c:pt>
                <c:pt idx="1695">
                  <c:v>-0.79</c:v>
                </c:pt>
                <c:pt idx="1696">
                  <c:v>-0.85999999999999943</c:v>
                </c:pt>
                <c:pt idx="1697">
                  <c:v>-0.75399999999999956</c:v>
                </c:pt>
                <c:pt idx="1698">
                  <c:v>-0.75399999999999956</c:v>
                </c:pt>
                <c:pt idx="1699">
                  <c:v>-0.75399999999999956</c:v>
                </c:pt>
                <c:pt idx="1700">
                  <c:v>-0.77499999999999947</c:v>
                </c:pt>
                <c:pt idx="1701">
                  <c:v>-0.72699999999999942</c:v>
                </c:pt>
                <c:pt idx="1702">
                  <c:v>-0.69599999999999973</c:v>
                </c:pt>
                <c:pt idx="1703">
                  <c:v>-0.75499999999999989</c:v>
                </c:pt>
                <c:pt idx="1704">
                  <c:v>-0.85099999999999998</c:v>
                </c:pt>
                <c:pt idx="1705">
                  <c:v>-0.85099999999999998</c:v>
                </c:pt>
                <c:pt idx="1706">
                  <c:v>-0.85099999999999998</c:v>
                </c:pt>
                <c:pt idx="1707">
                  <c:v>-0.83900000000000041</c:v>
                </c:pt>
                <c:pt idx="1708">
                  <c:v>-0.875</c:v>
                </c:pt>
                <c:pt idx="1709">
                  <c:v>-0.9009999999999998</c:v>
                </c:pt>
                <c:pt idx="1710">
                  <c:v>-0.80400000000000027</c:v>
                </c:pt>
                <c:pt idx="1711">
                  <c:v>-0.84400000000000031</c:v>
                </c:pt>
                <c:pt idx="1712">
                  <c:v>-0.84400000000000031</c:v>
                </c:pt>
                <c:pt idx="1713">
                  <c:v>-0.84400000000000031</c:v>
                </c:pt>
                <c:pt idx="1714">
                  <c:v>-0.86800000000000033</c:v>
                </c:pt>
                <c:pt idx="1715">
                  <c:v>-0.75199999999999978</c:v>
                </c:pt>
                <c:pt idx="1716">
                  <c:v>-0.80999999999999961</c:v>
                </c:pt>
                <c:pt idx="1717">
                  <c:v>-0.75800000000000001</c:v>
                </c:pt>
                <c:pt idx="1718">
                  <c:v>-0.7110000000000003</c:v>
                </c:pt>
                <c:pt idx="1719">
                  <c:v>-0.7110000000000003</c:v>
                </c:pt>
                <c:pt idx="1720">
                  <c:v>-0.7110000000000003</c:v>
                </c:pt>
                <c:pt idx="1721">
                  <c:v>-0.65000000000000036</c:v>
                </c:pt>
                <c:pt idx="1722">
                  <c:v>-0.60299999999999976</c:v>
                </c:pt>
                <c:pt idx="1723">
                  <c:v>-0.68900000000000006</c:v>
                </c:pt>
                <c:pt idx="1724">
                  <c:v>-0.73600000000000065</c:v>
                </c:pt>
                <c:pt idx="1725">
                  <c:v>-0.76700000000000035</c:v>
                </c:pt>
                <c:pt idx="1726">
                  <c:v>-0.76700000000000035</c:v>
                </c:pt>
                <c:pt idx="1727">
                  <c:v>-0.76700000000000035</c:v>
                </c:pt>
                <c:pt idx="1728">
                  <c:v>-0.81099999999999994</c:v>
                </c:pt>
                <c:pt idx="1729">
                  <c:v>-0.78200000000000003</c:v>
                </c:pt>
                <c:pt idx="1730">
                  <c:v>-0.71699999999999964</c:v>
                </c:pt>
                <c:pt idx="1731">
                  <c:v>-0.71500000000000075</c:v>
                </c:pt>
                <c:pt idx="1732">
                  <c:v>-0.75699999999999967</c:v>
                </c:pt>
                <c:pt idx="1733">
                  <c:v>-0.75699999999999967</c:v>
                </c:pt>
                <c:pt idx="1734">
                  <c:v>-0.75699999999999967</c:v>
                </c:pt>
                <c:pt idx="1735">
                  <c:v>-0.75</c:v>
                </c:pt>
                <c:pt idx="1736">
                  <c:v>-0.68599999999999994</c:v>
                </c:pt>
                <c:pt idx="1737">
                  <c:v>-0.67400000000000038</c:v>
                </c:pt>
                <c:pt idx="1738">
                  <c:v>-0.67700000000000049</c:v>
                </c:pt>
                <c:pt idx="1739">
                  <c:v>-0.71300000000000008</c:v>
                </c:pt>
                <c:pt idx="1740">
                  <c:v>-0.71300000000000008</c:v>
                </c:pt>
                <c:pt idx="1741">
                  <c:v>-0.71300000000000008</c:v>
                </c:pt>
                <c:pt idx="1742">
                  <c:v>-0.71499999999999986</c:v>
                </c:pt>
                <c:pt idx="1743">
                  <c:v>-0.67999999999999972</c:v>
                </c:pt>
                <c:pt idx="1744">
                  <c:v>-0.67400000000000038</c:v>
                </c:pt>
                <c:pt idx="1745">
                  <c:v>-0.72799999999999976</c:v>
                </c:pt>
                <c:pt idx="1746">
                  <c:v>-0.75199999999999978</c:v>
                </c:pt>
                <c:pt idx="1747">
                  <c:v>-0.75199999999999978</c:v>
                </c:pt>
                <c:pt idx="1748">
                  <c:v>-0.75199999999999978</c:v>
                </c:pt>
                <c:pt idx="1749">
                  <c:v>-0.64500000000000046</c:v>
                </c:pt>
                <c:pt idx="1750">
                  <c:v>-0.63600000000000012</c:v>
                </c:pt>
                <c:pt idx="1751">
                  <c:v>-0.62800000000000011</c:v>
                </c:pt>
                <c:pt idx="1752">
                  <c:v>-0.5730000000000004</c:v>
                </c:pt>
                <c:pt idx="1753">
                  <c:v>-0.45400000000000063</c:v>
                </c:pt>
                <c:pt idx="1754">
                  <c:v>-0.45400000000000063</c:v>
                </c:pt>
                <c:pt idx="1755">
                  <c:v>-0.45400000000000063</c:v>
                </c:pt>
                <c:pt idx="1756">
                  <c:v>-0.47200000000000042</c:v>
                </c:pt>
                <c:pt idx="1757">
                  <c:v>-0.49699999999999989</c:v>
                </c:pt>
                <c:pt idx="1758">
                  <c:v>-0.49600000000000044</c:v>
                </c:pt>
                <c:pt idx="1759">
                  <c:v>-0.54300000000000015</c:v>
                </c:pt>
                <c:pt idx="1760">
                  <c:v>-0.46400000000000041</c:v>
                </c:pt>
                <c:pt idx="1761">
                  <c:v>-0.46400000000000041</c:v>
                </c:pt>
                <c:pt idx="1762">
                  <c:v>-0.46400000000000041</c:v>
                </c:pt>
                <c:pt idx="1763">
                  <c:v>-0.36300000000000043</c:v>
                </c:pt>
                <c:pt idx="1764">
                  <c:v>-0.28800000000000026</c:v>
                </c:pt>
                <c:pt idx="1765">
                  <c:v>-0.25199999999999978</c:v>
                </c:pt>
                <c:pt idx="1766">
                  <c:v>-0.20500000000000007</c:v>
                </c:pt>
                <c:pt idx="1767">
                  <c:v>-0.24499999999999922</c:v>
                </c:pt>
                <c:pt idx="1768">
                  <c:v>-0.24499999999999922</c:v>
                </c:pt>
                <c:pt idx="1769">
                  <c:v>-0.24499999999999922</c:v>
                </c:pt>
                <c:pt idx="1770">
                  <c:v>-0.27800000000000047</c:v>
                </c:pt>
                <c:pt idx="1771">
                  <c:v>-0.2370000000000001</c:v>
                </c:pt>
                <c:pt idx="1772">
                  <c:v>-0.20500000000000007</c:v>
                </c:pt>
                <c:pt idx="1773">
                  <c:v>-0.20500000000000007</c:v>
                </c:pt>
                <c:pt idx="1774">
                  <c:v>-0.21499999999999986</c:v>
                </c:pt>
                <c:pt idx="1775">
                  <c:v>-0.21499999999999986</c:v>
                </c:pt>
                <c:pt idx="1776">
                  <c:v>-0.21499999999999986</c:v>
                </c:pt>
                <c:pt idx="1777">
                  <c:v>-0.21200000000000063</c:v>
                </c:pt>
                <c:pt idx="1778">
                  <c:v>-0.21999999999999975</c:v>
                </c:pt>
                <c:pt idx="1779">
                  <c:v>-0.21700000000000053</c:v>
                </c:pt>
                <c:pt idx="1780">
                  <c:v>-0.14700000000000024</c:v>
                </c:pt>
                <c:pt idx="1781">
                  <c:v>2.1999999999999353E-2</c:v>
                </c:pt>
                <c:pt idx="1782">
                  <c:v>2.1999999999999353E-2</c:v>
                </c:pt>
                <c:pt idx="1783">
                  <c:v>2.1999999999999353E-2</c:v>
                </c:pt>
                <c:pt idx="1784">
                  <c:v>2.2000000000000242E-2</c:v>
                </c:pt>
                <c:pt idx="1785">
                  <c:v>-0.10200000000000031</c:v>
                </c:pt>
                <c:pt idx="1786">
                  <c:v>-7.3999999999999844E-2</c:v>
                </c:pt>
                <c:pt idx="1787">
                  <c:v>-5.600000000000005E-2</c:v>
                </c:pt>
                <c:pt idx="1788">
                  <c:v>-0.12199999999999989</c:v>
                </c:pt>
                <c:pt idx="1789">
                  <c:v>-0.12199999999999989</c:v>
                </c:pt>
                <c:pt idx="1790">
                  <c:v>-0.12199999999999989</c:v>
                </c:pt>
                <c:pt idx="1791">
                  <c:v>-0.12299999999999933</c:v>
                </c:pt>
                <c:pt idx="1792">
                  <c:v>-5.9000000000000163E-2</c:v>
                </c:pt>
                <c:pt idx="1793">
                  <c:v>-8.4999999999999964E-2</c:v>
                </c:pt>
                <c:pt idx="1794">
                  <c:v>-8.8000000000000078E-2</c:v>
                </c:pt>
                <c:pt idx="1795">
                  <c:v>-9.9999999999999645E-2</c:v>
                </c:pt>
                <c:pt idx="1796">
                  <c:v>-9.9999999999999645E-2</c:v>
                </c:pt>
                <c:pt idx="1797">
                  <c:v>-9.9999999999999645E-2</c:v>
                </c:pt>
                <c:pt idx="1798">
                  <c:v>-0.15299999999999958</c:v>
                </c:pt>
                <c:pt idx="1799">
                  <c:v>-0.15499999999999936</c:v>
                </c:pt>
                <c:pt idx="1800">
                  <c:v>-0.13400000000000034</c:v>
                </c:pt>
                <c:pt idx="1801">
                  <c:v>-9.4999999999999751E-2</c:v>
                </c:pt>
                <c:pt idx="1802">
                  <c:v>-1.2000000000000455E-2</c:v>
                </c:pt>
                <c:pt idx="1803">
                  <c:v>-1.2000000000000455E-2</c:v>
                </c:pt>
                <c:pt idx="1804">
                  <c:v>-1.2000000000000455E-2</c:v>
                </c:pt>
                <c:pt idx="1805">
                  <c:v>3.5000000000000142E-2</c:v>
                </c:pt>
                <c:pt idx="1806">
                  <c:v>4.0999999999999481E-2</c:v>
                </c:pt>
                <c:pt idx="1807">
                  <c:v>7.8000000000000291E-2</c:v>
                </c:pt>
                <c:pt idx="1808">
                  <c:v>8.8999999999999524E-2</c:v>
                </c:pt>
                <c:pt idx="1809">
                  <c:v>7.6999999999999957E-2</c:v>
                </c:pt>
                <c:pt idx="1810">
                  <c:v>7.6999999999999957E-2</c:v>
                </c:pt>
                <c:pt idx="1811">
                  <c:v>7.6999999999999957E-2</c:v>
                </c:pt>
                <c:pt idx="1812">
                  <c:v>0.14500000000000046</c:v>
                </c:pt>
                <c:pt idx="1813">
                  <c:v>0.14299999999999979</c:v>
                </c:pt>
                <c:pt idx="1814">
                  <c:v>4.8000000000000043E-2</c:v>
                </c:pt>
                <c:pt idx="1815">
                  <c:v>6.0999999999999943E-2</c:v>
                </c:pt>
                <c:pt idx="1816">
                  <c:v>6.5999999999999837E-2</c:v>
                </c:pt>
                <c:pt idx="1817">
                  <c:v>6.5999999999999837E-2</c:v>
                </c:pt>
                <c:pt idx="1818">
                  <c:v>6.5999999999999837E-2</c:v>
                </c:pt>
                <c:pt idx="1819">
                  <c:v>6.0000000000000497E-2</c:v>
                </c:pt>
                <c:pt idx="1820">
                  <c:v>4.8000000000000043E-2</c:v>
                </c:pt>
                <c:pt idx="1821">
                  <c:v>0.12099999999999955</c:v>
                </c:pt>
                <c:pt idx="1822">
                  <c:v>0.24699999999999989</c:v>
                </c:pt>
                <c:pt idx="1823">
                  <c:v>0.26200000000000045</c:v>
                </c:pt>
                <c:pt idx="1824">
                  <c:v>0.26200000000000045</c:v>
                </c:pt>
                <c:pt idx="1825">
                  <c:v>0.26200000000000045</c:v>
                </c:pt>
                <c:pt idx="1826">
                  <c:v>0.36100000000000065</c:v>
                </c:pt>
                <c:pt idx="1827">
                  <c:v>0.2370000000000001</c:v>
                </c:pt>
                <c:pt idx="1828">
                  <c:v>0.25399999999999956</c:v>
                </c:pt>
                <c:pt idx="1829">
                  <c:v>0.18599999999999994</c:v>
                </c:pt>
                <c:pt idx="1830">
                  <c:v>6.0999999999999943E-2</c:v>
                </c:pt>
                <c:pt idx="1831">
                  <c:v>6.0999999999999943E-2</c:v>
                </c:pt>
                <c:pt idx="1832">
                  <c:v>6.0999999999999943E-2</c:v>
                </c:pt>
                <c:pt idx="1833">
                  <c:v>6.0000000000000497E-2</c:v>
                </c:pt>
                <c:pt idx="1834">
                  <c:v>2.8000000000000469E-2</c:v>
                </c:pt>
                <c:pt idx="1835">
                  <c:v>-1.5000000000000568E-2</c:v>
                </c:pt>
                <c:pt idx="1836">
                  <c:v>7.8000000000000291E-2</c:v>
                </c:pt>
                <c:pt idx="1837">
                  <c:v>0.11099999999999977</c:v>
                </c:pt>
                <c:pt idx="1838">
                  <c:v>0.11099999999999977</c:v>
                </c:pt>
                <c:pt idx="1839">
                  <c:v>0.11099999999999977</c:v>
                </c:pt>
                <c:pt idx="1840">
                  <c:v>0.12999999999999989</c:v>
                </c:pt>
                <c:pt idx="1841">
                  <c:v>6.7999999999999616E-2</c:v>
                </c:pt>
                <c:pt idx="1842">
                  <c:v>7.2000000000000064E-2</c:v>
                </c:pt>
                <c:pt idx="1843">
                  <c:v>-1.9000000000000128E-2</c:v>
                </c:pt>
                <c:pt idx="1844">
                  <c:v>-4.9000000000000377E-2</c:v>
                </c:pt>
                <c:pt idx="1845">
                  <c:v>-4.9000000000000377E-2</c:v>
                </c:pt>
                <c:pt idx="1846">
                  <c:v>-4.9000000000000377E-2</c:v>
                </c:pt>
                <c:pt idx="1847">
                  <c:v>-2.0999999999999908E-2</c:v>
                </c:pt>
                <c:pt idx="1848">
                  <c:v>-3.2000000000000028E-2</c:v>
                </c:pt>
                <c:pt idx="1849">
                  <c:v>-1.6000000000000014E-2</c:v>
                </c:pt>
                <c:pt idx="1850">
                  <c:v>-9.7999999999999865E-2</c:v>
                </c:pt>
                <c:pt idx="1851">
                  <c:v>-7.299999999999951E-2</c:v>
                </c:pt>
                <c:pt idx="1852">
                  <c:v>-7.299999999999951E-2</c:v>
                </c:pt>
                <c:pt idx="1853">
                  <c:v>-7.299999999999951E-2</c:v>
                </c:pt>
                <c:pt idx="1854">
                  <c:v>-5.1999999999999602E-2</c:v>
                </c:pt>
                <c:pt idx="1855">
                  <c:v>3.8999999999999702E-2</c:v>
                </c:pt>
                <c:pt idx="1856">
                  <c:v>-9.0000000000003411E-3</c:v>
                </c:pt>
                <c:pt idx="1857">
                  <c:v>1.3999999999999346E-2</c:v>
                </c:pt>
                <c:pt idx="1858">
                  <c:v>7.5000000000000178E-2</c:v>
                </c:pt>
                <c:pt idx="1859">
                  <c:v>7.5000000000000178E-2</c:v>
                </c:pt>
                <c:pt idx="1860">
                  <c:v>7.5000000000000178E-2</c:v>
                </c:pt>
                <c:pt idx="1861">
                  <c:v>8.3000000000000185E-2</c:v>
                </c:pt>
                <c:pt idx="1862">
                  <c:v>0.13099999999999934</c:v>
                </c:pt>
                <c:pt idx="1863">
                  <c:v>0.10400000000000009</c:v>
                </c:pt>
                <c:pt idx="1864">
                  <c:v>0.11499999999999932</c:v>
                </c:pt>
                <c:pt idx="1865">
                  <c:v>9.1999999999999638E-2</c:v>
                </c:pt>
                <c:pt idx="1866">
                  <c:v>9.1999999999999638E-2</c:v>
                </c:pt>
                <c:pt idx="1867">
                  <c:v>9.1999999999999638E-2</c:v>
                </c:pt>
                <c:pt idx="1868">
                  <c:v>9.4999999999999751E-2</c:v>
                </c:pt>
                <c:pt idx="1869">
                  <c:v>3.3999999999999808E-2</c:v>
                </c:pt>
                <c:pt idx="1870">
                  <c:v>3.0000000000001137E-3</c:v>
                </c:pt>
                <c:pt idx="1871">
                  <c:v>9.9000000000000199E-2</c:v>
                </c:pt>
                <c:pt idx="1872">
                  <c:v>0.1379999999999999</c:v>
                </c:pt>
                <c:pt idx="1873">
                  <c:v>0.1379999999999999</c:v>
                </c:pt>
                <c:pt idx="1874">
                  <c:v>0.1379999999999999</c:v>
                </c:pt>
                <c:pt idx="1875">
                  <c:v>8.4999999999999964E-2</c:v>
                </c:pt>
                <c:pt idx="1876">
                  <c:v>7.099999999999973E-2</c:v>
                </c:pt>
                <c:pt idx="1877">
                  <c:v>0.15599999999999969</c:v>
                </c:pt>
                <c:pt idx="1878">
                  <c:v>0.11099999999999977</c:v>
                </c:pt>
                <c:pt idx="1879">
                  <c:v>3.2000000000000028E-2</c:v>
                </c:pt>
                <c:pt idx="1880">
                  <c:v>3.2000000000000028E-2</c:v>
                </c:pt>
                <c:pt idx="1881">
                  <c:v>3.2000000000000028E-2</c:v>
                </c:pt>
                <c:pt idx="1882">
                  <c:v>2.2999999999999687E-2</c:v>
                </c:pt>
                <c:pt idx="1883">
                  <c:v>6.899999999999995E-2</c:v>
                </c:pt>
                <c:pt idx="1884">
                  <c:v>-6.6000000000000725E-2</c:v>
                </c:pt>
                <c:pt idx="1885">
                  <c:v>4.1999999999999815E-2</c:v>
                </c:pt>
                <c:pt idx="1886">
                  <c:v>0.11800000000000033</c:v>
                </c:pt>
                <c:pt idx="1887">
                  <c:v>0.11800000000000033</c:v>
                </c:pt>
                <c:pt idx="1888">
                  <c:v>0.11800000000000033</c:v>
                </c:pt>
                <c:pt idx="1889">
                  <c:v>0.21999999999999975</c:v>
                </c:pt>
                <c:pt idx="1890">
                  <c:v>0.14499999999999957</c:v>
                </c:pt>
                <c:pt idx="1891">
                  <c:v>8.8000000000000078E-2</c:v>
                </c:pt>
                <c:pt idx="1892">
                  <c:v>0.21499999999999986</c:v>
                </c:pt>
                <c:pt idx="1893">
                  <c:v>0.16500000000000004</c:v>
                </c:pt>
                <c:pt idx="1894">
                  <c:v>0.16500000000000004</c:v>
                </c:pt>
                <c:pt idx="1895">
                  <c:v>0.16500000000000004</c:v>
                </c:pt>
                <c:pt idx="1896">
                  <c:v>0.31099999999999994</c:v>
                </c:pt>
                <c:pt idx="1897">
                  <c:v>0.36500000000000021</c:v>
                </c:pt>
                <c:pt idx="1898">
                  <c:v>0.23399999999999999</c:v>
                </c:pt>
                <c:pt idx="1899">
                  <c:v>0.24399999999999977</c:v>
                </c:pt>
                <c:pt idx="1900">
                  <c:v>0.16300000000000026</c:v>
                </c:pt>
                <c:pt idx="1901">
                  <c:v>0.16300000000000026</c:v>
                </c:pt>
                <c:pt idx="1902">
                  <c:v>0.16300000000000026</c:v>
                </c:pt>
                <c:pt idx="1903">
                  <c:v>0.14999999999999947</c:v>
                </c:pt>
                <c:pt idx="1904">
                  <c:v>9.9000000000000199E-2</c:v>
                </c:pt>
                <c:pt idx="1905">
                  <c:v>0.10199999999999942</c:v>
                </c:pt>
                <c:pt idx="1906">
                  <c:v>0.13100000000000023</c:v>
                </c:pt>
                <c:pt idx="1907">
                  <c:v>0.23800000000000043</c:v>
                </c:pt>
                <c:pt idx="1908">
                  <c:v>0.23800000000000043</c:v>
                </c:pt>
                <c:pt idx="1909">
                  <c:v>0.23800000000000043</c:v>
                </c:pt>
                <c:pt idx="1910">
                  <c:v>0.24899999999999967</c:v>
                </c:pt>
                <c:pt idx="1911">
                  <c:v>0.34499999999999975</c:v>
                </c:pt>
                <c:pt idx="1912">
                  <c:v>0.40500000000000025</c:v>
                </c:pt>
                <c:pt idx="1913">
                  <c:v>0.40999999999999925</c:v>
                </c:pt>
                <c:pt idx="1914">
                  <c:v>0.61199999999999921</c:v>
                </c:pt>
                <c:pt idx="1915">
                  <c:v>0.61199999999999921</c:v>
                </c:pt>
                <c:pt idx="1916">
                  <c:v>0.61199999999999921</c:v>
                </c:pt>
                <c:pt idx="1917">
                  <c:v>0.81199999999999939</c:v>
                </c:pt>
                <c:pt idx="1918">
                  <c:v>0.60700000000000021</c:v>
                </c:pt>
                <c:pt idx="1919">
                  <c:v>0.60700000000000021</c:v>
                </c:pt>
                <c:pt idx="1920">
                  <c:v>0.57099999999999973</c:v>
                </c:pt>
                <c:pt idx="1921">
                  <c:v>0.6120000000000001</c:v>
                </c:pt>
                <c:pt idx="1922">
                  <c:v>0.6120000000000001</c:v>
                </c:pt>
                <c:pt idx="1923">
                  <c:v>0.6120000000000001</c:v>
                </c:pt>
                <c:pt idx="1924">
                  <c:v>0.65800000000000036</c:v>
                </c:pt>
                <c:pt idx="1925">
                  <c:v>0.61299999999999955</c:v>
                </c:pt>
                <c:pt idx="1926">
                  <c:v>0.62999999999999989</c:v>
                </c:pt>
                <c:pt idx="1927">
                  <c:v>0.65499999999999936</c:v>
                </c:pt>
                <c:pt idx="1928">
                  <c:v>0.59299999999999997</c:v>
                </c:pt>
                <c:pt idx="1929">
                  <c:v>0.59299999999999997</c:v>
                </c:pt>
                <c:pt idx="1930">
                  <c:v>0.59299999999999997</c:v>
                </c:pt>
                <c:pt idx="1931">
                  <c:v>0.69599999999999973</c:v>
                </c:pt>
                <c:pt idx="1932">
                  <c:v>0.50199999999999978</c:v>
                </c:pt>
                <c:pt idx="1933">
                  <c:v>0.38100000000000023</c:v>
                </c:pt>
                <c:pt idx="1934">
                  <c:v>0.29400000000000048</c:v>
                </c:pt>
                <c:pt idx="1935">
                  <c:v>0.35599999999999987</c:v>
                </c:pt>
                <c:pt idx="1936">
                  <c:v>0.35599999999999987</c:v>
                </c:pt>
                <c:pt idx="1937">
                  <c:v>0.35599999999999987</c:v>
                </c:pt>
                <c:pt idx="1938">
                  <c:v>0.11999999999999922</c:v>
                </c:pt>
                <c:pt idx="1939">
                  <c:v>0.16800000000000015</c:v>
                </c:pt>
                <c:pt idx="1940">
                  <c:v>0.2629999999999999</c:v>
                </c:pt>
                <c:pt idx="1941">
                  <c:v>0.38499999999999979</c:v>
                </c:pt>
                <c:pt idx="1942">
                  <c:v>0.49099999999999966</c:v>
                </c:pt>
                <c:pt idx="1943">
                  <c:v>0.49099999999999966</c:v>
                </c:pt>
                <c:pt idx="1944">
                  <c:v>0.49099999999999966</c:v>
                </c:pt>
                <c:pt idx="1945">
                  <c:v>0.53299999999999947</c:v>
                </c:pt>
                <c:pt idx="1946">
                  <c:v>0.53200000000000003</c:v>
                </c:pt>
                <c:pt idx="1947">
                  <c:v>0.43799999999999972</c:v>
                </c:pt>
                <c:pt idx="1948">
                  <c:v>0.42999999999999972</c:v>
                </c:pt>
                <c:pt idx="1949">
                  <c:v>0.67600000000000016</c:v>
                </c:pt>
                <c:pt idx="1950">
                  <c:v>0.67600000000000016</c:v>
                </c:pt>
                <c:pt idx="1951">
                  <c:v>0.67600000000000016</c:v>
                </c:pt>
                <c:pt idx="1952">
                  <c:v>0.73500000000000032</c:v>
                </c:pt>
                <c:pt idx="1953">
                  <c:v>0.71</c:v>
                </c:pt>
                <c:pt idx="1954">
                  <c:v>0.81799999999999962</c:v>
                </c:pt>
                <c:pt idx="1955">
                  <c:v>0.72900000000000009</c:v>
                </c:pt>
                <c:pt idx="1956">
                  <c:v>0.67999999999999972</c:v>
                </c:pt>
                <c:pt idx="1957">
                  <c:v>0.67999999999999972</c:v>
                </c:pt>
                <c:pt idx="1958">
                  <c:v>0.67999999999999972</c:v>
                </c:pt>
                <c:pt idx="1959">
                  <c:v>0.70300000000000029</c:v>
                </c:pt>
                <c:pt idx="1960">
                  <c:v>0.50699999999999967</c:v>
                </c:pt>
                <c:pt idx="1961">
                  <c:v>0.53300000000000036</c:v>
                </c:pt>
                <c:pt idx="1962">
                  <c:v>0.48100000000000076</c:v>
                </c:pt>
                <c:pt idx="1963">
                  <c:v>0.47599999999999909</c:v>
                </c:pt>
                <c:pt idx="1964">
                  <c:v>0.47599999999999909</c:v>
                </c:pt>
                <c:pt idx="1965">
                  <c:v>0.47599999999999909</c:v>
                </c:pt>
                <c:pt idx="1966">
                  <c:v>0.64099999999999913</c:v>
                </c:pt>
                <c:pt idx="1967">
                  <c:v>0.45600000000000041</c:v>
                </c:pt>
                <c:pt idx="1968">
                  <c:v>0.29899999999999949</c:v>
                </c:pt>
                <c:pt idx="1969">
                  <c:v>0.27800000000000047</c:v>
                </c:pt>
                <c:pt idx="1970">
                  <c:v>0.26400000000000023</c:v>
                </c:pt>
                <c:pt idx="1971">
                  <c:v>0.26400000000000023</c:v>
                </c:pt>
                <c:pt idx="1972">
                  <c:v>0.26400000000000023</c:v>
                </c:pt>
                <c:pt idx="1973">
                  <c:v>0.28799999999999937</c:v>
                </c:pt>
                <c:pt idx="1974">
                  <c:v>0.19500000000000028</c:v>
                </c:pt>
                <c:pt idx="1975">
                  <c:v>5.5000000000000604E-2</c:v>
                </c:pt>
                <c:pt idx="1976">
                  <c:v>-8.9999999999994529E-3</c:v>
                </c:pt>
                <c:pt idx="1977">
                  <c:v>6.3999999999999169E-2</c:v>
                </c:pt>
                <c:pt idx="1978">
                  <c:v>6.3999999999999169E-2</c:v>
                </c:pt>
                <c:pt idx="1979">
                  <c:v>6.3999999999999169E-2</c:v>
                </c:pt>
                <c:pt idx="1980">
                  <c:v>-6.0999999999999943E-2</c:v>
                </c:pt>
                <c:pt idx="1981">
                  <c:v>-6.0000000000000497E-2</c:v>
                </c:pt>
                <c:pt idx="1982">
                  <c:v>4.7000000000000597E-2</c:v>
                </c:pt>
                <c:pt idx="1983">
                  <c:v>4.3000000000000149E-2</c:v>
                </c:pt>
                <c:pt idx="1984">
                  <c:v>0.19399999999999995</c:v>
                </c:pt>
                <c:pt idx="1985">
                  <c:v>0.19399999999999995</c:v>
                </c:pt>
                <c:pt idx="1986">
                  <c:v>0.19399999999999995</c:v>
                </c:pt>
                <c:pt idx="1987">
                  <c:v>7.3000000000000398E-2</c:v>
                </c:pt>
                <c:pt idx="1988">
                  <c:v>-6.0000000000002274E-3</c:v>
                </c:pt>
                <c:pt idx="1989">
                  <c:v>1.7000000000000348E-2</c:v>
                </c:pt>
                <c:pt idx="1990">
                  <c:v>-0.12300000000000022</c:v>
                </c:pt>
                <c:pt idx="1991">
                  <c:v>-4.4999999999999929E-2</c:v>
                </c:pt>
                <c:pt idx="1992">
                  <c:v>-4.4999999999999929E-2</c:v>
                </c:pt>
                <c:pt idx="1993">
                  <c:v>-4.4999999999999929E-2</c:v>
                </c:pt>
                <c:pt idx="1994">
                  <c:v>-0.16000000000000014</c:v>
                </c:pt>
                <c:pt idx="1995">
                  <c:v>-0.12300000000000022</c:v>
                </c:pt>
                <c:pt idx="1996">
                  <c:v>2.4999999999999467E-2</c:v>
                </c:pt>
                <c:pt idx="1997">
                  <c:v>6.1000000000000831E-2</c:v>
                </c:pt>
                <c:pt idx="1998">
                  <c:v>0.12100000000000044</c:v>
                </c:pt>
                <c:pt idx="1999">
                  <c:v>0.12100000000000044</c:v>
                </c:pt>
                <c:pt idx="2000">
                  <c:v>0.12100000000000044</c:v>
                </c:pt>
                <c:pt idx="2001">
                  <c:v>0.13700000000000045</c:v>
                </c:pt>
                <c:pt idx="2002">
                  <c:v>0.24400000000000066</c:v>
                </c:pt>
                <c:pt idx="2003">
                  <c:v>0.26199999999999957</c:v>
                </c:pt>
                <c:pt idx="2004">
                  <c:v>0.23800000000000043</c:v>
                </c:pt>
                <c:pt idx="2005">
                  <c:v>0.25</c:v>
                </c:pt>
                <c:pt idx="2006">
                  <c:v>0.25</c:v>
                </c:pt>
                <c:pt idx="2007">
                  <c:v>0.25</c:v>
                </c:pt>
                <c:pt idx="2008">
                  <c:v>0.28599999999999959</c:v>
                </c:pt>
                <c:pt idx="2009">
                  <c:v>0.21199999999999974</c:v>
                </c:pt>
                <c:pt idx="2010">
                  <c:v>0.2289999999999992</c:v>
                </c:pt>
                <c:pt idx="2011">
                  <c:v>0.22900000000000009</c:v>
                </c:pt>
                <c:pt idx="2012">
                  <c:v>0.41000000000000014</c:v>
                </c:pt>
                <c:pt idx="2013">
                  <c:v>0.41000000000000014</c:v>
                </c:pt>
                <c:pt idx="2014">
                  <c:v>0.41000000000000014</c:v>
                </c:pt>
                <c:pt idx="2015">
                  <c:v>0.58000000000000007</c:v>
                </c:pt>
                <c:pt idx="2016">
                  <c:v>0.5680000000000005</c:v>
                </c:pt>
                <c:pt idx="2017">
                  <c:v>0.5</c:v>
                </c:pt>
                <c:pt idx="2018">
                  <c:v>0.48099999999999987</c:v>
                </c:pt>
                <c:pt idx="2019">
                  <c:v>0.44000000000000039</c:v>
                </c:pt>
                <c:pt idx="2020">
                  <c:v>0.44000000000000039</c:v>
                </c:pt>
                <c:pt idx="2021">
                  <c:v>0.44000000000000039</c:v>
                </c:pt>
                <c:pt idx="2022">
                  <c:v>0.42199999999999971</c:v>
                </c:pt>
                <c:pt idx="2023">
                  <c:v>0.41099999999999959</c:v>
                </c:pt>
                <c:pt idx="2024">
                  <c:v>0.42199999999999971</c:v>
                </c:pt>
                <c:pt idx="2025">
                  <c:v>0.49899999999999967</c:v>
                </c:pt>
                <c:pt idx="2026">
                  <c:v>0.4740000000000002</c:v>
                </c:pt>
                <c:pt idx="2027">
                  <c:v>0.4740000000000002</c:v>
                </c:pt>
                <c:pt idx="2028">
                  <c:v>0.4740000000000002</c:v>
                </c:pt>
                <c:pt idx="2029">
                  <c:v>0.48600000000000065</c:v>
                </c:pt>
                <c:pt idx="2030">
                  <c:v>0.46799999999999997</c:v>
                </c:pt>
                <c:pt idx="2031">
                  <c:v>0.49199999999999999</c:v>
                </c:pt>
                <c:pt idx="2032">
                  <c:v>0.3620000000000001</c:v>
                </c:pt>
                <c:pt idx="2033">
                  <c:v>0.28799999999999937</c:v>
                </c:pt>
                <c:pt idx="2034">
                  <c:v>0.28799999999999937</c:v>
                </c:pt>
                <c:pt idx="2035">
                  <c:v>0.28799999999999937</c:v>
                </c:pt>
                <c:pt idx="2036">
                  <c:v>0.3069999999999995</c:v>
                </c:pt>
                <c:pt idx="2037">
                  <c:v>0.31899999999999995</c:v>
                </c:pt>
                <c:pt idx="2038">
                  <c:v>0.29100000000000037</c:v>
                </c:pt>
                <c:pt idx="2039">
                  <c:v>0.26100000000000012</c:v>
                </c:pt>
                <c:pt idx="2040">
                  <c:v>0.40500000000000025</c:v>
                </c:pt>
                <c:pt idx="2041">
                  <c:v>0.40500000000000025</c:v>
                </c:pt>
                <c:pt idx="2042">
                  <c:v>0.40500000000000025</c:v>
                </c:pt>
                <c:pt idx="2043">
                  <c:v>0.35499999999999954</c:v>
                </c:pt>
                <c:pt idx="2044">
                  <c:v>0.30700000000000038</c:v>
                </c:pt>
                <c:pt idx="2045">
                  <c:v>0.29000000000000004</c:v>
                </c:pt>
                <c:pt idx="2046">
                  <c:v>0.14800000000000058</c:v>
                </c:pt>
                <c:pt idx="2047">
                  <c:v>8.3999999999999631E-2</c:v>
                </c:pt>
                <c:pt idx="2048">
                  <c:v>8.3999999999999631E-2</c:v>
                </c:pt>
                <c:pt idx="2049">
                  <c:v>8.3999999999999631E-2</c:v>
                </c:pt>
                <c:pt idx="2050">
                  <c:v>8.4999999999999964E-2</c:v>
                </c:pt>
                <c:pt idx="2051">
                  <c:v>-1.6000000000000014E-2</c:v>
                </c:pt>
                <c:pt idx="2052">
                  <c:v>-3.5999999999999588E-2</c:v>
                </c:pt>
                <c:pt idx="2053">
                  <c:v>6.4000000000000057E-2</c:v>
                </c:pt>
                <c:pt idx="2054">
                  <c:v>-1.1000000000000121E-2</c:v>
                </c:pt>
                <c:pt idx="2055">
                  <c:v>-1.1000000000000121E-2</c:v>
                </c:pt>
                <c:pt idx="2056">
                  <c:v>-1.1000000000000121E-2</c:v>
                </c:pt>
                <c:pt idx="2057">
                  <c:v>3.8999999999999702E-2</c:v>
                </c:pt>
                <c:pt idx="2058">
                  <c:v>2.8999999999999915E-2</c:v>
                </c:pt>
                <c:pt idx="2059">
                  <c:v>-6.2999999999999723E-2</c:v>
                </c:pt>
                <c:pt idx="2060">
                  <c:v>4.4000000000000483E-2</c:v>
                </c:pt>
                <c:pt idx="2061">
                  <c:v>6.0000000000000497E-2</c:v>
                </c:pt>
                <c:pt idx="2062">
                  <c:v>6.0000000000000497E-2</c:v>
                </c:pt>
                <c:pt idx="2063">
                  <c:v>6.0000000000000497E-2</c:v>
                </c:pt>
                <c:pt idx="2064">
                  <c:v>5.9000000000000163E-2</c:v>
                </c:pt>
                <c:pt idx="2065">
                  <c:v>1.7999999999999794E-2</c:v>
                </c:pt>
                <c:pt idx="2066">
                  <c:v>-5.1999999999999602E-2</c:v>
                </c:pt>
                <c:pt idx="2067">
                  <c:v>-0.12600000000000033</c:v>
                </c:pt>
                <c:pt idx="2068">
                  <c:v>-0.14799999999999969</c:v>
                </c:pt>
                <c:pt idx="2069">
                  <c:v>-0.14799999999999969</c:v>
                </c:pt>
                <c:pt idx="2070">
                  <c:v>-0.14799999999999969</c:v>
                </c:pt>
                <c:pt idx="2071">
                  <c:v>-0.20099999999999962</c:v>
                </c:pt>
                <c:pt idx="2072">
                  <c:v>-0.24300000000000033</c:v>
                </c:pt>
                <c:pt idx="2073">
                  <c:v>-0.22900000000000009</c:v>
                </c:pt>
                <c:pt idx="2074">
                  <c:v>-0.16000000000000014</c:v>
                </c:pt>
                <c:pt idx="2075">
                  <c:v>-0.16699999999999982</c:v>
                </c:pt>
                <c:pt idx="2076">
                  <c:v>-0.16699999999999982</c:v>
                </c:pt>
                <c:pt idx="2077">
                  <c:v>-0.16699999999999982</c:v>
                </c:pt>
                <c:pt idx="2078">
                  <c:v>-9.4000000000000306E-2</c:v>
                </c:pt>
                <c:pt idx="2079">
                  <c:v>-9.4000000000000306E-2</c:v>
                </c:pt>
                <c:pt idx="2080">
                  <c:v>-0.21399999999999952</c:v>
                </c:pt>
                <c:pt idx="2081">
                  <c:v>-0.15999999999999925</c:v>
                </c:pt>
                <c:pt idx="2082">
                  <c:v>-0.19099999999999984</c:v>
                </c:pt>
                <c:pt idx="2083">
                  <c:v>-0.19099999999999984</c:v>
                </c:pt>
                <c:pt idx="2084">
                  <c:v>-0.19099999999999984</c:v>
                </c:pt>
                <c:pt idx="2085">
                  <c:v>-0.1670000000000007</c:v>
                </c:pt>
                <c:pt idx="2086">
                  <c:v>-0.20599999999999952</c:v>
                </c:pt>
                <c:pt idx="2087">
                  <c:v>-0.14299999999999979</c:v>
                </c:pt>
                <c:pt idx="2088">
                  <c:v>-8.3000000000000185E-2</c:v>
                </c:pt>
                <c:pt idx="2089">
                  <c:v>-1.7999999999999794E-2</c:v>
                </c:pt>
                <c:pt idx="2090">
                  <c:v>-1.7999999999999794E-2</c:v>
                </c:pt>
                <c:pt idx="2091">
                  <c:v>-1.7999999999999794E-2</c:v>
                </c:pt>
                <c:pt idx="2092">
                  <c:v>-3.2999999999999474E-2</c:v>
                </c:pt>
                <c:pt idx="2093">
                  <c:v>2.0999999999999908E-2</c:v>
                </c:pt>
                <c:pt idx="2094">
                  <c:v>9.2999999999999972E-2</c:v>
                </c:pt>
                <c:pt idx="2095">
                  <c:v>8.4999999999999964E-2</c:v>
                </c:pt>
                <c:pt idx="2096">
                  <c:v>4.9999999999998934E-3</c:v>
                </c:pt>
                <c:pt idx="2097">
                  <c:v>4.9999999999998934E-3</c:v>
                </c:pt>
                <c:pt idx="2098">
                  <c:v>4.9999999999998934E-3</c:v>
                </c:pt>
                <c:pt idx="2099">
                  <c:v>5.9000000000000163E-2</c:v>
                </c:pt>
                <c:pt idx="2100">
                  <c:v>8.9999999999994529E-3</c:v>
                </c:pt>
                <c:pt idx="2101">
                  <c:v>7.0000000000005613E-3</c:v>
                </c:pt>
                <c:pt idx="2102">
                  <c:v>5.600000000000005E-2</c:v>
                </c:pt>
                <c:pt idx="2103">
                  <c:v>8.9999999999994529E-3</c:v>
                </c:pt>
                <c:pt idx="2104">
                  <c:v>8.9999999999994529E-3</c:v>
                </c:pt>
                <c:pt idx="2105">
                  <c:v>8.9999999999994529E-3</c:v>
                </c:pt>
                <c:pt idx="2106">
                  <c:v>0.11399999999999988</c:v>
                </c:pt>
                <c:pt idx="2107">
                  <c:v>0.125</c:v>
                </c:pt>
                <c:pt idx="2108">
                  <c:v>0.17400000000000038</c:v>
                </c:pt>
                <c:pt idx="2109">
                  <c:v>0.26199999999999957</c:v>
                </c:pt>
                <c:pt idx="2110">
                  <c:v>0.17899999999999938</c:v>
                </c:pt>
                <c:pt idx="2111">
                  <c:v>0.17899999999999938</c:v>
                </c:pt>
                <c:pt idx="2112">
                  <c:v>0.17899999999999938</c:v>
                </c:pt>
                <c:pt idx="2113">
                  <c:v>0.28500000000000014</c:v>
                </c:pt>
                <c:pt idx="2114">
                  <c:v>0.3019999999999996</c:v>
                </c:pt>
                <c:pt idx="2115">
                  <c:v>0.26100000000000012</c:v>
                </c:pt>
                <c:pt idx="2116">
                  <c:v>0.37300000000000022</c:v>
                </c:pt>
                <c:pt idx="2117">
                  <c:v>0.28699999999999992</c:v>
                </c:pt>
                <c:pt idx="2118">
                  <c:v>0.28699999999999992</c:v>
                </c:pt>
                <c:pt idx="2119">
                  <c:v>0.28699999999999992</c:v>
                </c:pt>
                <c:pt idx="2120">
                  <c:v>0.29499999999999993</c:v>
                </c:pt>
                <c:pt idx="2121">
                  <c:v>0.16199999999999992</c:v>
                </c:pt>
                <c:pt idx="2122">
                  <c:v>0.17199999999999971</c:v>
                </c:pt>
                <c:pt idx="2123">
                  <c:v>0.25499999999999989</c:v>
                </c:pt>
                <c:pt idx="2124">
                  <c:v>0.22299999999999986</c:v>
                </c:pt>
                <c:pt idx="2125">
                  <c:v>0.22299999999999986</c:v>
                </c:pt>
                <c:pt idx="2126">
                  <c:v>0.22299999999999986</c:v>
                </c:pt>
                <c:pt idx="2127">
                  <c:v>0.17500000000000071</c:v>
                </c:pt>
                <c:pt idx="2128">
                  <c:v>0.30200000000000049</c:v>
                </c:pt>
                <c:pt idx="2129">
                  <c:v>0.26700000000000035</c:v>
                </c:pt>
                <c:pt idx="2130">
                  <c:v>0.31099999999999994</c:v>
                </c:pt>
                <c:pt idx="2131">
                  <c:v>0.42799999999999994</c:v>
                </c:pt>
                <c:pt idx="2132">
                  <c:v>0.42799999999999994</c:v>
                </c:pt>
                <c:pt idx="2133">
                  <c:v>0.42799999999999994</c:v>
                </c:pt>
                <c:pt idx="2134">
                  <c:v>0.37999999999999901</c:v>
                </c:pt>
                <c:pt idx="2135">
                  <c:v>0.38100000000000023</c:v>
                </c:pt>
                <c:pt idx="2136">
                  <c:v>0.45599999999999952</c:v>
                </c:pt>
                <c:pt idx="2137">
                  <c:v>0.52499999999999947</c:v>
                </c:pt>
                <c:pt idx="2138">
                  <c:v>0.48800000000000043</c:v>
                </c:pt>
                <c:pt idx="2139">
                  <c:v>0.48800000000000043</c:v>
                </c:pt>
                <c:pt idx="2140">
                  <c:v>0.48800000000000043</c:v>
                </c:pt>
                <c:pt idx="2141">
                  <c:v>0.43599999999999994</c:v>
                </c:pt>
                <c:pt idx="2142">
                  <c:v>0.52300000000000058</c:v>
                </c:pt>
                <c:pt idx="2143">
                  <c:v>0.57100000000000062</c:v>
                </c:pt>
                <c:pt idx="2144">
                  <c:v>0.47499999999999964</c:v>
                </c:pt>
                <c:pt idx="2145">
                  <c:v>0.47599999999999909</c:v>
                </c:pt>
                <c:pt idx="2146">
                  <c:v>0.47599999999999909</c:v>
                </c:pt>
                <c:pt idx="2147">
                  <c:v>0.47599999999999909</c:v>
                </c:pt>
                <c:pt idx="2148">
                  <c:v>0.51199999999999957</c:v>
                </c:pt>
                <c:pt idx="2149">
                  <c:v>0.46799999999999997</c:v>
                </c:pt>
                <c:pt idx="2150">
                  <c:v>0.44599999999999973</c:v>
                </c:pt>
                <c:pt idx="2151">
                  <c:v>0.51200000000000045</c:v>
                </c:pt>
                <c:pt idx="2152">
                  <c:v>0.51499999999999968</c:v>
                </c:pt>
                <c:pt idx="2153">
                  <c:v>0.51499999999999968</c:v>
                </c:pt>
                <c:pt idx="2154">
                  <c:v>0.51499999999999968</c:v>
                </c:pt>
                <c:pt idx="2155">
                  <c:v>0.57099999999999973</c:v>
                </c:pt>
                <c:pt idx="2156">
                  <c:v>0.55700000000000038</c:v>
                </c:pt>
                <c:pt idx="2157">
                  <c:v>0.58699999999999974</c:v>
                </c:pt>
                <c:pt idx="2158">
                  <c:v>0.59400000000000031</c:v>
                </c:pt>
                <c:pt idx="2159">
                  <c:v>0.51999999999999957</c:v>
                </c:pt>
                <c:pt idx="2160">
                  <c:v>0.51999999999999957</c:v>
                </c:pt>
                <c:pt idx="2161">
                  <c:v>0.51999999999999957</c:v>
                </c:pt>
                <c:pt idx="2162">
                  <c:v>0.51000000000000068</c:v>
                </c:pt>
                <c:pt idx="2163">
                  <c:v>0.3879999999999999</c:v>
                </c:pt>
                <c:pt idx="2164">
                  <c:v>0.40300000000000047</c:v>
                </c:pt>
                <c:pt idx="2165">
                  <c:v>0.40200000000000014</c:v>
                </c:pt>
                <c:pt idx="2166">
                  <c:v>0.41799999999999926</c:v>
                </c:pt>
                <c:pt idx="2167">
                  <c:v>0.41799999999999926</c:v>
                </c:pt>
                <c:pt idx="2168">
                  <c:v>0.41799999999999926</c:v>
                </c:pt>
                <c:pt idx="2169">
                  <c:v>0.39400000000000013</c:v>
                </c:pt>
                <c:pt idx="2170">
                  <c:v>0.32600000000000051</c:v>
                </c:pt>
                <c:pt idx="2171">
                  <c:v>0.29399999999999959</c:v>
                </c:pt>
                <c:pt idx="2172">
                  <c:v>0.32099999999999973</c:v>
                </c:pt>
                <c:pt idx="2173">
                  <c:v>0.3279999999999994</c:v>
                </c:pt>
                <c:pt idx="2174">
                  <c:v>0.3279999999999994</c:v>
                </c:pt>
                <c:pt idx="2175">
                  <c:v>0.3279999999999994</c:v>
                </c:pt>
                <c:pt idx="2176">
                  <c:v>0.29999999999999982</c:v>
                </c:pt>
                <c:pt idx="2177">
                  <c:v>0.28799999999999937</c:v>
                </c:pt>
                <c:pt idx="2178">
                  <c:v>0.28399999999999981</c:v>
                </c:pt>
                <c:pt idx="2179">
                  <c:v>0.3620000000000001</c:v>
                </c:pt>
                <c:pt idx="2180">
                  <c:v>0.34100000000000019</c:v>
                </c:pt>
                <c:pt idx="2181">
                  <c:v>0.34100000000000019</c:v>
                </c:pt>
                <c:pt idx="2182">
                  <c:v>0.34100000000000019</c:v>
                </c:pt>
                <c:pt idx="2183">
                  <c:v>0.34600000000000009</c:v>
                </c:pt>
                <c:pt idx="2184">
                  <c:v>0.29300000000000015</c:v>
                </c:pt>
                <c:pt idx="2185">
                  <c:v>0.30799999999999983</c:v>
                </c:pt>
                <c:pt idx="2186">
                  <c:v>0.14900000000000002</c:v>
                </c:pt>
                <c:pt idx="2187">
                  <c:v>0.20099999999999962</c:v>
                </c:pt>
                <c:pt idx="2188">
                  <c:v>0.20099999999999962</c:v>
                </c:pt>
                <c:pt idx="2189">
                  <c:v>0.20099999999999962</c:v>
                </c:pt>
                <c:pt idx="2190">
                  <c:v>0.18399999999999928</c:v>
                </c:pt>
                <c:pt idx="2191">
                  <c:v>0.20699999999999985</c:v>
                </c:pt>
                <c:pt idx="2192">
                  <c:v>0.14399999999999924</c:v>
                </c:pt>
                <c:pt idx="2193">
                  <c:v>0.10500000000000043</c:v>
                </c:pt>
                <c:pt idx="2194">
                  <c:v>0.16699999999999982</c:v>
                </c:pt>
                <c:pt idx="2195">
                  <c:v>0.16699999999999982</c:v>
                </c:pt>
                <c:pt idx="2196">
                  <c:v>0.16699999999999982</c:v>
                </c:pt>
                <c:pt idx="2197">
                  <c:v>0.15399999999999991</c:v>
                </c:pt>
                <c:pt idx="2198">
                  <c:v>0.21400000000000041</c:v>
                </c:pt>
                <c:pt idx="2199">
                  <c:v>0.14500000000000046</c:v>
                </c:pt>
                <c:pt idx="2200">
                  <c:v>0.20600000000000041</c:v>
                </c:pt>
                <c:pt idx="2201">
                  <c:v>0.16299999999999937</c:v>
                </c:pt>
                <c:pt idx="2202">
                  <c:v>0.16299999999999937</c:v>
                </c:pt>
                <c:pt idx="2203">
                  <c:v>0.16299999999999937</c:v>
                </c:pt>
                <c:pt idx="2204">
                  <c:v>0.15299999999999958</c:v>
                </c:pt>
                <c:pt idx="2205">
                  <c:v>0.11399999999999988</c:v>
                </c:pt>
                <c:pt idx="2206">
                  <c:v>0.18700000000000028</c:v>
                </c:pt>
                <c:pt idx="2207">
                  <c:v>0.22599999999999998</c:v>
                </c:pt>
                <c:pt idx="2208">
                  <c:v>0.29300000000000015</c:v>
                </c:pt>
                <c:pt idx="2209">
                  <c:v>0.29300000000000015</c:v>
                </c:pt>
                <c:pt idx="2210">
                  <c:v>0.29300000000000015</c:v>
                </c:pt>
                <c:pt idx="2211">
                  <c:v>0.23299999999999965</c:v>
                </c:pt>
                <c:pt idx="2212">
                  <c:v>0.28499999999999925</c:v>
                </c:pt>
                <c:pt idx="2213">
                  <c:v>0.24699999999999989</c:v>
                </c:pt>
                <c:pt idx="2214">
                  <c:v>0.29800000000000004</c:v>
                </c:pt>
                <c:pt idx="2215">
                  <c:v>0.2079999999999993</c:v>
                </c:pt>
                <c:pt idx="2216">
                  <c:v>0.2079999999999993</c:v>
                </c:pt>
                <c:pt idx="2217">
                  <c:v>0.2079999999999993</c:v>
                </c:pt>
                <c:pt idx="2218">
                  <c:v>0.19500000000000028</c:v>
                </c:pt>
                <c:pt idx="2219">
                  <c:v>0.14299999999999979</c:v>
                </c:pt>
                <c:pt idx="2220">
                  <c:v>0.23000000000000043</c:v>
                </c:pt>
                <c:pt idx="2221">
                  <c:v>0.19100000000000072</c:v>
                </c:pt>
                <c:pt idx="2222">
                  <c:v>8.3999999999999631E-2</c:v>
                </c:pt>
                <c:pt idx="2223">
                  <c:v>8.3999999999999631E-2</c:v>
                </c:pt>
                <c:pt idx="2224">
                  <c:v>8.3999999999999631E-2</c:v>
                </c:pt>
                <c:pt idx="2225">
                  <c:v>0.11900000000000066</c:v>
                </c:pt>
                <c:pt idx="2226">
                  <c:v>0.15000000000000036</c:v>
                </c:pt>
                <c:pt idx="2227">
                  <c:v>0.13400000000000034</c:v>
                </c:pt>
                <c:pt idx="2228">
                  <c:v>0.21799999999999997</c:v>
                </c:pt>
                <c:pt idx="2229">
                  <c:v>0.20300000000000029</c:v>
                </c:pt>
                <c:pt idx="2230">
                  <c:v>0.20300000000000029</c:v>
                </c:pt>
                <c:pt idx="2231">
                  <c:v>0.20300000000000029</c:v>
                </c:pt>
                <c:pt idx="2232">
                  <c:v>0.13400000000000034</c:v>
                </c:pt>
                <c:pt idx="2233">
                  <c:v>4.1999999999999815E-2</c:v>
                </c:pt>
                <c:pt idx="2234">
                  <c:v>1.3999999999999346E-2</c:v>
                </c:pt>
                <c:pt idx="2235">
                  <c:v>-6.9999999999996732E-3</c:v>
                </c:pt>
                <c:pt idx="2236">
                  <c:v>1.7000000000000348E-2</c:v>
                </c:pt>
                <c:pt idx="2237">
                  <c:v>1.7000000000000348E-2</c:v>
                </c:pt>
                <c:pt idx="2238">
                  <c:v>1.7000000000000348E-2</c:v>
                </c:pt>
                <c:pt idx="2239">
                  <c:v>1.9999999999999574E-2</c:v>
                </c:pt>
                <c:pt idx="2240">
                  <c:v>2.9999999999992255E-3</c:v>
                </c:pt>
                <c:pt idx="2241">
                  <c:v>-0.11399999999999988</c:v>
                </c:pt>
                <c:pt idx="2242">
                  <c:v>-3.2000000000000028E-2</c:v>
                </c:pt>
                <c:pt idx="2243">
                  <c:v>-0.10599999999999987</c:v>
                </c:pt>
                <c:pt idx="2244">
                  <c:v>-0.10599999999999987</c:v>
                </c:pt>
                <c:pt idx="2245">
                  <c:v>-0.10599999999999987</c:v>
                </c:pt>
                <c:pt idx="2246">
                  <c:v>-0.10099999999999998</c:v>
                </c:pt>
                <c:pt idx="2247">
                  <c:v>-0.16100000000000048</c:v>
                </c:pt>
                <c:pt idx="2248">
                  <c:v>-8.4000000000000519E-2</c:v>
                </c:pt>
                <c:pt idx="2249">
                  <c:v>-7.099999999999973E-2</c:v>
                </c:pt>
                <c:pt idx="2250">
                  <c:v>-6.2000000000000277E-2</c:v>
                </c:pt>
                <c:pt idx="2251">
                  <c:v>-6.2000000000000277E-2</c:v>
                </c:pt>
                <c:pt idx="2252">
                  <c:v>-6.2000000000000277E-2</c:v>
                </c:pt>
                <c:pt idx="2253">
                  <c:v>4.6000000000000263E-2</c:v>
                </c:pt>
                <c:pt idx="2254">
                  <c:v>-2.5999999999999801E-2</c:v>
                </c:pt>
                <c:pt idx="2255">
                  <c:v>-9.2000000000000526E-2</c:v>
                </c:pt>
                <c:pt idx="2256">
                  <c:v>-0.15200000000000014</c:v>
                </c:pt>
                <c:pt idx="2257">
                  <c:v>-0.14000000000000057</c:v>
                </c:pt>
                <c:pt idx="2258">
                  <c:v>-0.14000000000000057</c:v>
                </c:pt>
                <c:pt idx="2259">
                  <c:v>-0.14000000000000057</c:v>
                </c:pt>
                <c:pt idx="2260">
                  <c:v>-0.20500000000000007</c:v>
                </c:pt>
                <c:pt idx="2261">
                  <c:v>-0.17300000000000004</c:v>
                </c:pt>
                <c:pt idx="2262">
                  <c:v>-0.19799999999999951</c:v>
                </c:pt>
                <c:pt idx="2263">
                  <c:v>-6.4999999999999503E-2</c:v>
                </c:pt>
                <c:pt idx="2264">
                  <c:v>-4.6999999999999709E-2</c:v>
                </c:pt>
                <c:pt idx="2265">
                  <c:v>-4.6999999999999709E-2</c:v>
                </c:pt>
                <c:pt idx="2266">
                  <c:v>-4.6999999999999709E-2</c:v>
                </c:pt>
                <c:pt idx="2267">
                  <c:v>-3.0999999999999694E-2</c:v>
                </c:pt>
                <c:pt idx="2268">
                  <c:v>4.4999999999999929E-2</c:v>
                </c:pt>
                <c:pt idx="2269">
                  <c:v>1.9999999999997797E-3</c:v>
                </c:pt>
                <c:pt idx="2270">
                  <c:v>1.1999999999999567E-2</c:v>
                </c:pt>
                <c:pt idx="2271">
                  <c:v>-6.9999999999999396E-2</c:v>
                </c:pt>
                <c:pt idx="2272">
                  <c:v>-6.9999999999999396E-2</c:v>
                </c:pt>
                <c:pt idx="2273">
                  <c:v>-6.9999999999999396E-2</c:v>
                </c:pt>
                <c:pt idx="2274">
                  <c:v>-0.11600000000000055</c:v>
                </c:pt>
                <c:pt idx="2275">
                  <c:v>-2.1999999999999353E-2</c:v>
                </c:pt>
                <c:pt idx="2276">
                  <c:v>-4.1999999999999815E-2</c:v>
                </c:pt>
                <c:pt idx="2277">
                  <c:v>1.9999999999997797E-3</c:v>
                </c:pt>
                <c:pt idx="2278">
                  <c:v>6.9999999999996732E-3</c:v>
                </c:pt>
                <c:pt idx="2279">
                  <c:v>6.9999999999996732E-3</c:v>
                </c:pt>
                <c:pt idx="2280">
                  <c:v>6.9999999999996732E-3</c:v>
                </c:pt>
                <c:pt idx="2281">
                  <c:v>2.2000000000000242E-2</c:v>
                </c:pt>
                <c:pt idx="2282">
                  <c:v>7.5999999999999623E-2</c:v>
                </c:pt>
                <c:pt idx="2283">
                  <c:v>7.099999999999973E-2</c:v>
                </c:pt>
                <c:pt idx="2284">
                  <c:v>2.2000000000000242E-2</c:v>
                </c:pt>
                <c:pt idx="2285">
                  <c:v>2.2999999999999687E-2</c:v>
                </c:pt>
                <c:pt idx="2286">
                  <c:v>2.2999999999999687E-2</c:v>
                </c:pt>
                <c:pt idx="2287">
                  <c:v>2.2999999999999687E-2</c:v>
                </c:pt>
                <c:pt idx="2288">
                  <c:v>-3.0000000000001137E-3</c:v>
                </c:pt>
                <c:pt idx="2289">
                  <c:v>-6.7999999999999616E-2</c:v>
                </c:pt>
                <c:pt idx="2290">
                  <c:v>-5.200000000000049E-2</c:v>
                </c:pt>
                <c:pt idx="2291">
                  <c:v>-4.3999999999999595E-2</c:v>
                </c:pt>
                <c:pt idx="2292">
                  <c:v>-4.3999999999999595E-2</c:v>
                </c:pt>
                <c:pt idx="2293">
                  <c:v>-4.3999999999999595E-2</c:v>
                </c:pt>
                <c:pt idx="2294">
                  <c:v>-4.3999999999999595E-2</c:v>
                </c:pt>
                <c:pt idx="2295">
                  <c:v>-3.5999999999999588E-2</c:v>
                </c:pt>
                <c:pt idx="2296">
                  <c:v>-2.0000000000006679E-3</c:v>
                </c:pt>
                <c:pt idx="2297">
                  <c:v>-8.3000000000000185E-2</c:v>
                </c:pt>
                <c:pt idx="2298">
                  <c:v>-9.4000000000000306E-2</c:v>
                </c:pt>
                <c:pt idx="2299">
                  <c:v>-9.0000000000000746E-2</c:v>
                </c:pt>
                <c:pt idx="2300">
                  <c:v>-9.0000000000000746E-2</c:v>
                </c:pt>
                <c:pt idx="2301">
                  <c:v>-9.0000000000000746E-2</c:v>
                </c:pt>
                <c:pt idx="2302">
                  <c:v>-7.3000000000000398E-2</c:v>
                </c:pt>
                <c:pt idx="2303">
                  <c:v>-9.1000000000000192E-2</c:v>
                </c:pt>
                <c:pt idx="2304">
                  <c:v>-2.6999999999999247E-2</c:v>
                </c:pt>
                <c:pt idx="2305">
                  <c:v>-9.0000000000003411E-3</c:v>
                </c:pt>
                <c:pt idx="2306">
                  <c:v>1.6000000000000014E-2</c:v>
                </c:pt>
                <c:pt idx="2307">
                  <c:v>1.6000000000000014E-2</c:v>
                </c:pt>
                <c:pt idx="2308">
                  <c:v>1.6000000000000014E-2</c:v>
                </c:pt>
                <c:pt idx="2309">
                  <c:v>2.4000000000000021E-2</c:v>
                </c:pt>
                <c:pt idx="2310">
                  <c:v>-4.5999999999999375E-2</c:v>
                </c:pt>
                <c:pt idx="2311">
                  <c:v>-7.1999999999999176E-2</c:v>
                </c:pt>
                <c:pt idx="2312">
                  <c:v>-0.10400000000000009</c:v>
                </c:pt>
                <c:pt idx="2313">
                  <c:v>-0.26400000000000023</c:v>
                </c:pt>
                <c:pt idx="2314">
                  <c:v>-0.26400000000000023</c:v>
                </c:pt>
                <c:pt idx="2315">
                  <c:v>-0.26400000000000023</c:v>
                </c:pt>
                <c:pt idx="2316">
                  <c:v>-0.20800000000000018</c:v>
                </c:pt>
                <c:pt idx="2317">
                  <c:v>-0.26400000000000023</c:v>
                </c:pt>
                <c:pt idx="2318">
                  <c:v>-0.17700000000000049</c:v>
                </c:pt>
                <c:pt idx="2319">
                  <c:v>-0.19899999999999984</c:v>
                </c:pt>
                <c:pt idx="2320">
                  <c:v>-0.23500000000000032</c:v>
                </c:pt>
                <c:pt idx="2321">
                  <c:v>-0.23500000000000032</c:v>
                </c:pt>
                <c:pt idx="2322">
                  <c:v>-0.23500000000000032</c:v>
                </c:pt>
                <c:pt idx="2323">
                  <c:v>-0.30800000000000072</c:v>
                </c:pt>
                <c:pt idx="2324">
                  <c:v>-0.29699999999999971</c:v>
                </c:pt>
                <c:pt idx="2325">
                  <c:v>-0.29899999999999949</c:v>
                </c:pt>
                <c:pt idx="2326">
                  <c:v>-0.26200000000000045</c:v>
                </c:pt>
                <c:pt idx="2327">
                  <c:v>-0.24000000000000021</c:v>
                </c:pt>
                <c:pt idx="2328">
                  <c:v>-0.24000000000000021</c:v>
                </c:pt>
                <c:pt idx="2329">
                  <c:v>-0.24000000000000021</c:v>
                </c:pt>
                <c:pt idx="2330">
                  <c:v>-0.20300000000000029</c:v>
                </c:pt>
                <c:pt idx="2331">
                  <c:v>-0.26499999999999968</c:v>
                </c:pt>
                <c:pt idx="2332">
                  <c:v>-0.32800000000000029</c:v>
                </c:pt>
                <c:pt idx="2333">
                  <c:v>-0.36500000000000021</c:v>
                </c:pt>
                <c:pt idx="2334">
                  <c:v>-0.30499999999999972</c:v>
                </c:pt>
                <c:pt idx="2335">
                  <c:v>-0.30499999999999972</c:v>
                </c:pt>
                <c:pt idx="2336">
                  <c:v>-0.30499999999999972</c:v>
                </c:pt>
                <c:pt idx="2337">
                  <c:v>-0.28800000000000026</c:v>
                </c:pt>
                <c:pt idx="2338">
                  <c:v>-0.34699999999999953</c:v>
                </c:pt>
                <c:pt idx="2339">
                  <c:v>-0.36300000000000043</c:v>
                </c:pt>
                <c:pt idx="2340">
                  <c:v>-0.41999999999999993</c:v>
                </c:pt>
                <c:pt idx="2341">
                  <c:v>-0.4449999999999994</c:v>
                </c:pt>
                <c:pt idx="2342">
                  <c:v>-0.4449999999999994</c:v>
                </c:pt>
                <c:pt idx="2343">
                  <c:v>-0.4449999999999994</c:v>
                </c:pt>
                <c:pt idx="2344">
                  <c:v>-0.46799999999999997</c:v>
                </c:pt>
                <c:pt idx="2345">
                  <c:v>-0.39599999999999991</c:v>
                </c:pt>
                <c:pt idx="2346">
                  <c:v>-0.34299999999999997</c:v>
                </c:pt>
                <c:pt idx="2347">
                  <c:v>-0.3069999999999995</c:v>
                </c:pt>
                <c:pt idx="2348">
                  <c:v>-0.34499999999999975</c:v>
                </c:pt>
                <c:pt idx="2349">
                  <c:v>-0.34499999999999975</c:v>
                </c:pt>
                <c:pt idx="2350">
                  <c:v>-0.34499999999999975</c:v>
                </c:pt>
                <c:pt idx="2351">
                  <c:v>-0.46699999999999964</c:v>
                </c:pt>
                <c:pt idx="2352">
                  <c:v>-0.59700000000000042</c:v>
                </c:pt>
                <c:pt idx="2353">
                  <c:v>-0.59400000000000031</c:v>
                </c:pt>
                <c:pt idx="2354">
                  <c:v>-0.56900000000000084</c:v>
                </c:pt>
                <c:pt idx="2355">
                  <c:v>-0.59500000000000064</c:v>
                </c:pt>
                <c:pt idx="2356">
                  <c:v>-0.59500000000000064</c:v>
                </c:pt>
                <c:pt idx="2357">
                  <c:v>-0.59500000000000064</c:v>
                </c:pt>
                <c:pt idx="2358">
                  <c:v>-0.56399999999999917</c:v>
                </c:pt>
                <c:pt idx="2359">
                  <c:v>-0.52400000000000002</c:v>
                </c:pt>
                <c:pt idx="2360">
                  <c:v>-0.58200000000000074</c:v>
                </c:pt>
                <c:pt idx="2361">
                  <c:v>-0.60499999999999954</c:v>
                </c:pt>
                <c:pt idx="2362">
                  <c:v>-0.7079999999999993</c:v>
                </c:pt>
                <c:pt idx="2363">
                  <c:v>-0.7079999999999993</c:v>
                </c:pt>
                <c:pt idx="2364">
                  <c:v>-0.7079999999999993</c:v>
                </c:pt>
                <c:pt idx="2365">
                  <c:v>-0.68900000000000006</c:v>
                </c:pt>
                <c:pt idx="2366">
                  <c:v>-0.63999999999999968</c:v>
                </c:pt>
                <c:pt idx="2367">
                  <c:v>-0.71400000000000041</c:v>
                </c:pt>
                <c:pt idx="2368">
                  <c:v>-0.65799999999999947</c:v>
                </c:pt>
                <c:pt idx="2369">
                  <c:v>-0.73699999999999921</c:v>
                </c:pt>
                <c:pt idx="2370">
                  <c:v>-0.73699999999999921</c:v>
                </c:pt>
                <c:pt idx="2371">
                  <c:v>-0.73699999999999921</c:v>
                </c:pt>
                <c:pt idx="2372">
                  <c:v>-0.71600000000000019</c:v>
                </c:pt>
                <c:pt idx="2373">
                  <c:v>-0.68299999999999983</c:v>
                </c:pt>
                <c:pt idx="2374">
                  <c:v>-0.60999999999999943</c:v>
                </c:pt>
                <c:pt idx="2375">
                  <c:v>-0.82999999999999918</c:v>
                </c:pt>
                <c:pt idx="2376">
                  <c:v>-0.68700000000000028</c:v>
                </c:pt>
                <c:pt idx="2377">
                  <c:v>-0.68700000000000028</c:v>
                </c:pt>
                <c:pt idx="2378">
                  <c:v>-0.68700000000000028</c:v>
                </c:pt>
                <c:pt idx="2379">
                  <c:v>-0.64100000000000001</c:v>
                </c:pt>
                <c:pt idx="2380">
                  <c:v>-0.61100000000000065</c:v>
                </c:pt>
                <c:pt idx="2381">
                  <c:v>-0.61899999999999977</c:v>
                </c:pt>
                <c:pt idx="2382">
                  <c:v>-0.66299999999999937</c:v>
                </c:pt>
                <c:pt idx="2383">
                  <c:v>-0.59699999999999953</c:v>
                </c:pt>
                <c:pt idx="2384">
                  <c:v>-0.59699999999999953</c:v>
                </c:pt>
                <c:pt idx="2385">
                  <c:v>-0.59699999999999953</c:v>
                </c:pt>
                <c:pt idx="2386">
                  <c:v>-0.52299999999999969</c:v>
                </c:pt>
                <c:pt idx="2387">
                  <c:v>-0.47499999999999964</c:v>
                </c:pt>
                <c:pt idx="2388">
                  <c:v>-0.40899999999999981</c:v>
                </c:pt>
                <c:pt idx="2389">
                  <c:v>-0.43900000000000006</c:v>
                </c:pt>
                <c:pt idx="2390">
                  <c:v>-0.33800000000000008</c:v>
                </c:pt>
                <c:pt idx="2391">
                  <c:v>-0.33800000000000008</c:v>
                </c:pt>
                <c:pt idx="2392">
                  <c:v>-0.33800000000000008</c:v>
                </c:pt>
                <c:pt idx="2393">
                  <c:v>-0.34199999999999964</c:v>
                </c:pt>
                <c:pt idx="2394">
                  <c:v>-0.37899999999999956</c:v>
                </c:pt>
                <c:pt idx="2395">
                  <c:v>-0.2889999999999997</c:v>
                </c:pt>
                <c:pt idx="2396">
                  <c:v>-0.33700000000000063</c:v>
                </c:pt>
                <c:pt idx="2397">
                  <c:v>-0.31700000000000017</c:v>
                </c:pt>
                <c:pt idx="2398">
                  <c:v>-0.31700000000000017</c:v>
                </c:pt>
                <c:pt idx="2399">
                  <c:v>-0.31700000000000017</c:v>
                </c:pt>
                <c:pt idx="2400">
                  <c:v>-0.35899999999999999</c:v>
                </c:pt>
                <c:pt idx="2401">
                  <c:v>-0.30200000000000049</c:v>
                </c:pt>
                <c:pt idx="2402">
                  <c:v>-0.2759999999999998</c:v>
                </c:pt>
                <c:pt idx="2403">
                  <c:v>-0.17199999999999971</c:v>
                </c:pt>
                <c:pt idx="2404">
                  <c:v>-0.18599999999999994</c:v>
                </c:pt>
                <c:pt idx="2405">
                  <c:v>-0.18599999999999994</c:v>
                </c:pt>
                <c:pt idx="2406">
                  <c:v>-0.18599999999999994</c:v>
                </c:pt>
                <c:pt idx="2407">
                  <c:v>-0.20099999999999962</c:v>
                </c:pt>
                <c:pt idx="2408">
                  <c:v>-0.20700000000000074</c:v>
                </c:pt>
                <c:pt idx="2409">
                  <c:v>-0.20500000000000007</c:v>
                </c:pt>
                <c:pt idx="2410">
                  <c:v>-0.1540000000000008</c:v>
                </c:pt>
                <c:pt idx="2411">
                  <c:v>-8.0000000000000071E-2</c:v>
                </c:pt>
                <c:pt idx="2412">
                  <c:v>-8.0000000000000071E-2</c:v>
                </c:pt>
                <c:pt idx="2413">
                  <c:v>-8.0000000000000071E-2</c:v>
                </c:pt>
                <c:pt idx="2414">
                  <c:v>-0.17900000000000027</c:v>
                </c:pt>
                <c:pt idx="2415">
                  <c:v>-0.25700000000000056</c:v>
                </c:pt>
                <c:pt idx="2416">
                  <c:v>-0.2710000000000008</c:v>
                </c:pt>
                <c:pt idx="2417">
                  <c:v>-0.23500000000000032</c:v>
                </c:pt>
                <c:pt idx="2418">
                  <c:v>-0.20600000000000041</c:v>
                </c:pt>
                <c:pt idx="2419">
                  <c:v>-0.20600000000000041</c:v>
                </c:pt>
                <c:pt idx="2420">
                  <c:v>-0.20600000000000041</c:v>
                </c:pt>
                <c:pt idx="2421">
                  <c:v>-0.18399999999999928</c:v>
                </c:pt>
                <c:pt idx="2422">
                  <c:v>-0.13600000000000012</c:v>
                </c:pt>
                <c:pt idx="2423">
                  <c:v>-0.10899999999999999</c:v>
                </c:pt>
                <c:pt idx="2424">
                  <c:v>-0.24500000000000011</c:v>
                </c:pt>
                <c:pt idx="2425">
                  <c:v>-0.33799999999999919</c:v>
                </c:pt>
                <c:pt idx="2426">
                  <c:v>-0.33799999999999919</c:v>
                </c:pt>
                <c:pt idx="2427">
                  <c:v>-0.33799999999999919</c:v>
                </c:pt>
                <c:pt idx="2428">
                  <c:v>-0.32399999999999984</c:v>
                </c:pt>
                <c:pt idx="2429">
                  <c:v>-0.32200000000000006</c:v>
                </c:pt>
                <c:pt idx="2430">
                  <c:v>-0.35200000000000031</c:v>
                </c:pt>
                <c:pt idx="2431">
                  <c:v>-0.43100000000000005</c:v>
                </c:pt>
                <c:pt idx="2432">
                  <c:v>-0.4480000000000004</c:v>
                </c:pt>
                <c:pt idx="2433">
                  <c:v>-0.4480000000000004</c:v>
                </c:pt>
                <c:pt idx="2434">
                  <c:v>-0.4480000000000004</c:v>
                </c:pt>
                <c:pt idx="2435">
                  <c:v>-0.39700000000000024</c:v>
                </c:pt>
                <c:pt idx="2436">
                  <c:v>-0.41500000000000004</c:v>
                </c:pt>
                <c:pt idx="2437">
                  <c:v>-0.40200000000000014</c:v>
                </c:pt>
                <c:pt idx="2438">
                  <c:v>-0.38099999999999934</c:v>
                </c:pt>
                <c:pt idx="2439">
                  <c:v>-0.39199999999999946</c:v>
                </c:pt>
                <c:pt idx="2440">
                  <c:v>-0.39199999999999946</c:v>
                </c:pt>
                <c:pt idx="2441">
                  <c:v>-0.39199999999999946</c:v>
                </c:pt>
                <c:pt idx="2442">
                  <c:v>-0.38499999999999979</c:v>
                </c:pt>
                <c:pt idx="2443">
                  <c:v>-0.4220000000000006</c:v>
                </c:pt>
                <c:pt idx="2444">
                  <c:v>-0.33100000000000041</c:v>
                </c:pt>
                <c:pt idx="2445">
                  <c:v>-0.39599999999999991</c:v>
                </c:pt>
                <c:pt idx="2446">
                  <c:v>-0.35899999999999999</c:v>
                </c:pt>
                <c:pt idx="2447">
                  <c:v>-0.35899999999999999</c:v>
                </c:pt>
                <c:pt idx="2448">
                  <c:v>-0.35899999999999999</c:v>
                </c:pt>
                <c:pt idx="2449">
                  <c:v>-0.32800000000000029</c:v>
                </c:pt>
                <c:pt idx="2450">
                  <c:v>-0.3329999999999993</c:v>
                </c:pt>
                <c:pt idx="2451">
                  <c:v>-0.33499999999999996</c:v>
                </c:pt>
                <c:pt idx="2452">
                  <c:v>-0.22799999999999976</c:v>
                </c:pt>
                <c:pt idx="2453">
                  <c:v>-0.32899999999999974</c:v>
                </c:pt>
                <c:pt idx="2454">
                  <c:v>-0.32899999999999974</c:v>
                </c:pt>
                <c:pt idx="2455">
                  <c:v>-0.32899999999999974</c:v>
                </c:pt>
                <c:pt idx="2456">
                  <c:v>-0.34299999999999997</c:v>
                </c:pt>
                <c:pt idx="2457">
                  <c:v>-0.29099999999999948</c:v>
                </c:pt>
                <c:pt idx="2458">
                  <c:v>-0.4139999999999997</c:v>
                </c:pt>
                <c:pt idx="2459">
                  <c:v>-0.39299999999999979</c:v>
                </c:pt>
                <c:pt idx="2460">
                  <c:v>-0.42099999999999937</c:v>
                </c:pt>
                <c:pt idx="2461">
                  <c:v>-0.42099999999999937</c:v>
                </c:pt>
                <c:pt idx="2462">
                  <c:v>-0.42099999999999937</c:v>
                </c:pt>
                <c:pt idx="2463">
                  <c:v>-0.44000000000000039</c:v>
                </c:pt>
                <c:pt idx="2464">
                  <c:v>-0.4610000000000003</c:v>
                </c:pt>
                <c:pt idx="2465">
                  <c:v>-0.4579999999999993</c:v>
                </c:pt>
                <c:pt idx="2466">
                  <c:v>-0.50900000000000034</c:v>
                </c:pt>
                <c:pt idx="2467">
                  <c:v>-0.51499999999999968</c:v>
                </c:pt>
                <c:pt idx="2468">
                  <c:v>-0.51499999999999968</c:v>
                </c:pt>
                <c:pt idx="2469">
                  <c:v>-0.51499999999999968</c:v>
                </c:pt>
                <c:pt idx="2470">
                  <c:v>-0.51499999999999968</c:v>
                </c:pt>
                <c:pt idx="2471">
                  <c:v>-0.48699999999999921</c:v>
                </c:pt>
                <c:pt idx="2472">
                  <c:v>-0.52299999999999969</c:v>
                </c:pt>
                <c:pt idx="2473">
                  <c:v>-0.56600000000000072</c:v>
                </c:pt>
                <c:pt idx="2474">
                  <c:v>-0.58200000000000074</c:v>
                </c:pt>
                <c:pt idx="2475">
                  <c:v>-0.58200000000000074</c:v>
                </c:pt>
                <c:pt idx="2476">
                  <c:v>-0.58200000000000074</c:v>
                </c:pt>
                <c:pt idx="2477">
                  <c:v>-0.58800000000000008</c:v>
                </c:pt>
                <c:pt idx="2478">
                  <c:v>-0.62399999999999967</c:v>
                </c:pt>
                <c:pt idx="2479">
                  <c:v>-0.53599999999999959</c:v>
                </c:pt>
                <c:pt idx="2480">
                  <c:v>-0.5389999999999997</c:v>
                </c:pt>
                <c:pt idx="2481">
                  <c:v>-0.48099999999999987</c:v>
                </c:pt>
                <c:pt idx="2482">
                  <c:v>-0.48099999999999987</c:v>
                </c:pt>
                <c:pt idx="2483">
                  <c:v>-0.48099999999999987</c:v>
                </c:pt>
                <c:pt idx="2484">
                  <c:v>-0.47299999999999986</c:v>
                </c:pt>
                <c:pt idx="2485">
                  <c:v>-0.49500000000000011</c:v>
                </c:pt>
                <c:pt idx="2486">
                  <c:v>-0.45800000000000018</c:v>
                </c:pt>
                <c:pt idx="2487">
                  <c:v>-0.39599999999999991</c:v>
                </c:pt>
                <c:pt idx="2488">
                  <c:v>-0.4579999999999993</c:v>
                </c:pt>
                <c:pt idx="2489">
                  <c:v>-0.4579999999999993</c:v>
                </c:pt>
                <c:pt idx="2490">
                  <c:v>-0.4579999999999993</c:v>
                </c:pt>
                <c:pt idx="2491">
                  <c:v>-0.4319999999999995</c:v>
                </c:pt>
                <c:pt idx="2492">
                  <c:v>-0.42000000000000082</c:v>
                </c:pt>
                <c:pt idx="2493">
                  <c:v>-0.43200000000000038</c:v>
                </c:pt>
                <c:pt idx="2494">
                  <c:v>-0.5129999999999999</c:v>
                </c:pt>
                <c:pt idx="2495">
                  <c:v>-0.50099999999999945</c:v>
                </c:pt>
                <c:pt idx="2496">
                  <c:v>-0.50099999999999945</c:v>
                </c:pt>
                <c:pt idx="2497">
                  <c:v>-0.50099999999999945</c:v>
                </c:pt>
                <c:pt idx="2498">
                  <c:v>-0.45100000000000051</c:v>
                </c:pt>
                <c:pt idx="2499">
                  <c:v>-0.41699999999999982</c:v>
                </c:pt>
                <c:pt idx="2500">
                  <c:v>-0.43100000000000005</c:v>
                </c:pt>
                <c:pt idx="2501">
                  <c:v>-0.41099999999999959</c:v>
                </c:pt>
                <c:pt idx="2502">
                  <c:v>-0.36999999999999922</c:v>
                </c:pt>
                <c:pt idx="2503">
                  <c:v>-0.36999999999999922</c:v>
                </c:pt>
                <c:pt idx="2504">
                  <c:v>-0.36999999999999922</c:v>
                </c:pt>
                <c:pt idx="2505">
                  <c:v>-0.38400000000000034</c:v>
                </c:pt>
                <c:pt idx="2506">
                  <c:v>-0.38300000000000001</c:v>
                </c:pt>
                <c:pt idx="2507">
                  <c:v>-0.31899999999999995</c:v>
                </c:pt>
                <c:pt idx="2508">
                  <c:v>-0.40200000000000014</c:v>
                </c:pt>
                <c:pt idx="2509">
                  <c:v>-0.42099999999999937</c:v>
                </c:pt>
                <c:pt idx="2510">
                  <c:v>-0.42099999999999937</c:v>
                </c:pt>
                <c:pt idx="2511">
                  <c:v>-0.42099999999999937</c:v>
                </c:pt>
                <c:pt idx="2512">
                  <c:v>-0.42100000000000026</c:v>
                </c:pt>
                <c:pt idx="2513">
                  <c:v>-0.39900000000000002</c:v>
                </c:pt>
                <c:pt idx="2514">
                  <c:v>-0.3589999999999991</c:v>
                </c:pt>
                <c:pt idx="2515">
                  <c:v>-0.34199999999999964</c:v>
                </c:pt>
                <c:pt idx="2516">
                  <c:v>-0.3459999999999992</c:v>
                </c:pt>
                <c:pt idx="2517">
                  <c:v>-0.3459999999999992</c:v>
                </c:pt>
                <c:pt idx="2518">
                  <c:v>-0.3459999999999992</c:v>
                </c:pt>
                <c:pt idx="2519">
                  <c:v>-0.33800000000000008</c:v>
                </c:pt>
                <c:pt idx="2520">
                  <c:v>-0.34200000000000053</c:v>
                </c:pt>
                <c:pt idx="2521">
                  <c:v>-0.39400000000000013</c:v>
                </c:pt>
                <c:pt idx="2522">
                  <c:v>-0.42799999999999994</c:v>
                </c:pt>
                <c:pt idx="2523">
                  <c:v>-0.4040000000000008</c:v>
                </c:pt>
                <c:pt idx="2524">
                  <c:v>-0.4040000000000008</c:v>
                </c:pt>
                <c:pt idx="2525">
                  <c:v>-0.4040000000000008</c:v>
                </c:pt>
                <c:pt idx="2526">
                  <c:v>-0.45000000000000018</c:v>
                </c:pt>
                <c:pt idx="2527">
                  <c:v>-0.38200000000000056</c:v>
                </c:pt>
                <c:pt idx="2528">
                  <c:v>-0.35099999999999998</c:v>
                </c:pt>
                <c:pt idx="2529">
                  <c:v>-0.3490000000000002</c:v>
                </c:pt>
                <c:pt idx="2530">
                  <c:v>-0.35200000000000031</c:v>
                </c:pt>
                <c:pt idx="2531">
                  <c:v>-0.35200000000000031</c:v>
                </c:pt>
                <c:pt idx="2532">
                  <c:v>-0.35200000000000031</c:v>
                </c:pt>
                <c:pt idx="2533">
                  <c:v>-0.38300000000000001</c:v>
                </c:pt>
                <c:pt idx="2534">
                  <c:v>-0.37099999999999955</c:v>
                </c:pt>
                <c:pt idx="2535">
                  <c:v>-0.32200000000000006</c:v>
                </c:pt>
                <c:pt idx="2536">
                  <c:v>-0.30499999999999972</c:v>
                </c:pt>
                <c:pt idx="2537">
                  <c:v>-0.25699999999999967</c:v>
                </c:pt>
                <c:pt idx="2538">
                  <c:v>-0.25699999999999967</c:v>
                </c:pt>
                <c:pt idx="2539">
                  <c:v>-0.25699999999999967</c:v>
                </c:pt>
                <c:pt idx="2540">
                  <c:v>-0.21299999999999919</c:v>
                </c:pt>
                <c:pt idx="2541">
                  <c:v>-0.38100000000000023</c:v>
                </c:pt>
                <c:pt idx="2542">
                  <c:v>-0.31799999999999962</c:v>
                </c:pt>
                <c:pt idx="2543">
                  <c:v>-0.37300000000000022</c:v>
                </c:pt>
                <c:pt idx="2544">
                  <c:v>-0.375</c:v>
                </c:pt>
                <c:pt idx="2545">
                  <c:v>-0.375</c:v>
                </c:pt>
                <c:pt idx="2546">
                  <c:v>-0.375</c:v>
                </c:pt>
                <c:pt idx="2547">
                  <c:v>-0.375</c:v>
                </c:pt>
                <c:pt idx="2548">
                  <c:v>-0.39999999999999947</c:v>
                </c:pt>
                <c:pt idx="2549">
                  <c:v>-0.39799999999999969</c:v>
                </c:pt>
                <c:pt idx="2550">
                  <c:v>-0.41199999999999992</c:v>
                </c:pt>
                <c:pt idx="2551">
                  <c:v>-0.45899999999999963</c:v>
                </c:pt>
                <c:pt idx="2552">
                  <c:v>-0.45899999999999963</c:v>
                </c:pt>
                <c:pt idx="2553">
                  <c:v>-0.45899999999999963</c:v>
                </c:pt>
                <c:pt idx="2554">
                  <c:v>-0.46099999999999941</c:v>
                </c:pt>
                <c:pt idx="2555">
                  <c:v>-0.38300000000000001</c:v>
                </c:pt>
                <c:pt idx="2556">
                  <c:v>-0.41300000000000026</c:v>
                </c:pt>
                <c:pt idx="2557">
                  <c:v>-0.31899999999999995</c:v>
                </c:pt>
                <c:pt idx="2558">
                  <c:v>-0.31700000000000017</c:v>
                </c:pt>
                <c:pt idx="2559">
                  <c:v>-0.31700000000000017</c:v>
                </c:pt>
                <c:pt idx="2560">
                  <c:v>-0.31700000000000017</c:v>
                </c:pt>
                <c:pt idx="2561">
                  <c:v>-0.30900000000000016</c:v>
                </c:pt>
                <c:pt idx="2562">
                  <c:v>-0.21499999999999986</c:v>
                </c:pt>
                <c:pt idx="2563">
                  <c:v>-0.12800000000000011</c:v>
                </c:pt>
                <c:pt idx="2564">
                  <c:v>-0.16599999999999948</c:v>
                </c:pt>
                <c:pt idx="2565">
                  <c:v>-0.16600000000000037</c:v>
                </c:pt>
                <c:pt idx="2566">
                  <c:v>-0.16600000000000037</c:v>
                </c:pt>
                <c:pt idx="2567">
                  <c:v>-0.16600000000000037</c:v>
                </c:pt>
                <c:pt idx="2568">
                  <c:v>-0.14400000000000013</c:v>
                </c:pt>
                <c:pt idx="2569">
                  <c:v>-0.19700000000000006</c:v>
                </c:pt>
                <c:pt idx="2570">
                  <c:v>-0.27899999999999991</c:v>
                </c:pt>
                <c:pt idx="2571">
                  <c:v>-0.27400000000000002</c:v>
                </c:pt>
                <c:pt idx="2572">
                  <c:v>-0.30299999999999905</c:v>
                </c:pt>
                <c:pt idx="2573">
                  <c:v>-0.30299999999999905</c:v>
                </c:pt>
                <c:pt idx="2574">
                  <c:v>-0.30299999999999905</c:v>
                </c:pt>
                <c:pt idx="2575">
                  <c:v>-0.22399999999999931</c:v>
                </c:pt>
                <c:pt idx="2576">
                  <c:v>-0.18299999999999983</c:v>
                </c:pt>
                <c:pt idx="2577">
                  <c:v>-0.18400000000000016</c:v>
                </c:pt>
                <c:pt idx="2578">
                  <c:v>-0.13600000000000012</c:v>
                </c:pt>
                <c:pt idx="2579">
                  <c:v>-0.26699999999999946</c:v>
                </c:pt>
                <c:pt idx="2580">
                  <c:v>-0.26699999999999946</c:v>
                </c:pt>
                <c:pt idx="2581">
                  <c:v>-0.26699999999999946</c:v>
                </c:pt>
                <c:pt idx="2582">
                  <c:v>-0.25199999999999978</c:v>
                </c:pt>
                <c:pt idx="2583">
                  <c:v>-0.2629999999999999</c:v>
                </c:pt>
                <c:pt idx="2584">
                  <c:v>-0.31599999999999984</c:v>
                </c:pt>
                <c:pt idx="2585">
                  <c:v>-0.2920000000000007</c:v>
                </c:pt>
                <c:pt idx="2586">
                  <c:v>-0.29400000000000048</c:v>
                </c:pt>
                <c:pt idx="2587">
                  <c:v>-0.29400000000000048</c:v>
                </c:pt>
                <c:pt idx="2588">
                  <c:v>-0.29400000000000048</c:v>
                </c:pt>
                <c:pt idx="2589">
                  <c:v>-0.38000000000000078</c:v>
                </c:pt>
                <c:pt idx="2590">
                  <c:v>-0.44700000000000006</c:v>
                </c:pt>
                <c:pt idx="2591">
                  <c:v>-0.37399999999999967</c:v>
                </c:pt>
                <c:pt idx="2592">
                  <c:v>-0.42999999999999972</c:v>
                </c:pt>
                <c:pt idx="2593">
                  <c:v>-0.44099999999999984</c:v>
                </c:pt>
                <c:pt idx="2594">
                  <c:v>-0.44099999999999984</c:v>
                </c:pt>
                <c:pt idx="2595">
                  <c:v>-0.44099999999999984</c:v>
                </c:pt>
                <c:pt idx="2596">
                  <c:v>-0.52800000000000047</c:v>
                </c:pt>
                <c:pt idx="2597">
                  <c:v>-0.50100000000000033</c:v>
                </c:pt>
                <c:pt idx="2598">
                  <c:v>-0.48099999999999987</c:v>
                </c:pt>
                <c:pt idx="2599">
                  <c:v>-0.4430000000000005</c:v>
                </c:pt>
                <c:pt idx="2600">
                  <c:v>-0.38700000000000045</c:v>
                </c:pt>
                <c:pt idx="2601">
                  <c:v>-0.38700000000000045</c:v>
                </c:pt>
                <c:pt idx="2602">
                  <c:v>-0.38700000000000045</c:v>
                </c:pt>
                <c:pt idx="2603">
                  <c:v>-0.55499999999999972</c:v>
                </c:pt>
                <c:pt idx="2604">
                  <c:v>-0.38499999999999979</c:v>
                </c:pt>
                <c:pt idx="2605">
                  <c:v>-0.41199999999999992</c:v>
                </c:pt>
                <c:pt idx="2606">
                  <c:v>-0.41299999999999937</c:v>
                </c:pt>
                <c:pt idx="2607">
                  <c:v>-0.32800000000000029</c:v>
                </c:pt>
                <c:pt idx="2608">
                  <c:v>-0.32800000000000029</c:v>
                </c:pt>
                <c:pt idx="2609">
                  <c:v>-0.32800000000000029</c:v>
                </c:pt>
                <c:pt idx="2610">
                  <c:v>-0.375</c:v>
                </c:pt>
                <c:pt idx="2611">
                  <c:v>-0.37900000000000045</c:v>
                </c:pt>
                <c:pt idx="2612">
                  <c:v>-0.28699999999999992</c:v>
                </c:pt>
                <c:pt idx="2613">
                  <c:v>-0.29000000000000004</c:v>
                </c:pt>
                <c:pt idx="2614">
                  <c:v>-0.36100000000000065</c:v>
                </c:pt>
                <c:pt idx="2615">
                  <c:v>-0.36100000000000065</c:v>
                </c:pt>
                <c:pt idx="2616">
                  <c:v>-0.36100000000000065</c:v>
                </c:pt>
                <c:pt idx="2617">
                  <c:v>-0.37900000000000045</c:v>
                </c:pt>
                <c:pt idx="2618">
                  <c:v>-0.38100000000000023</c:v>
                </c:pt>
                <c:pt idx="2619">
                  <c:v>-0.27499999999999947</c:v>
                </c:pt>
                <c:pt idx="2620">
                  <c:v>-0.28900000000000059</c:v>
                </c:pt>
                <c:pt idx="2621">
                  <c:v>-8.0000000000000071E-2</c:v>
                </c:pt>
                <c:pt idx="2622">
                  <c:v>-8.0000000000000071E-2</c:v>
                </c:pt>
                <c:pt idx="2623">
                  <c:v>-8.0000000000000071E-2</c:v>
                </c:pt>
                <c:pt idx="2624">
                  <c:v>-0.25300000000000011</c:v>
                </c:pt>
                <c:pt idx="2625">
                  <c:v>-0.19700000000000006</c:v>
                </c:pt>
                <c:pt idx="2626">
                  <c:v>-0.16100000000000048</c:v>
                </c:pt>
                <c:pt idx="2627">
                  <c:v>-0.15899999999999981</c:v>
                </c:pt>
                <c:pt idx="2628">
                  <c:v>-9.1000000000000192E-2</c:v>
                </c:pt>
                <c:pt idx="2629">
                  <c:v>-9.1000000000000192E-2</c:v>
                </c:pt>
                <c:pt idx="2630">
                  <c:v>-9.1000000000000192E-2</c:v>
                </c:pt>
                <c:pt idx="2631">
                  <c:v>-0.15500000000000025</c:v>
                </c:pt>
                <c:pt idx="2632">
                  <c:v>-0.14500000000000046</c:v>
                </c:pt>
                <c:pt idx="2633">
                  <c:v>-0.17900000000000027</c:v>
                </c:pt>
                <c:pt idx="2634">
                  <c:v>-0.17400000000000038</c:v>
                </c:pt>
                <c:pt idx="2635">
                  <c:v>-0.15399999999999991</c:v>
                </c:pt>
                <c:pt idx="2636">
                  <c:v>-0.15399999999999991</c:v>
                </c:pt>
                <c:pt idx="2637">
                  <c:v>-0.15399999999999991</c:v>
                </c:pt>
                <c:pt idx="2638">
                  <c:v>-0.16600000000000037</c:v>
                </c:pt>
                <c:pt idx="2639">
                  <c:v>-0.18800000000000061</c:v>
                </c:pt>
                <c:pt idx="2640">
                  <c:v>-6.9999999999999396E-2</c:v>
                </c:pt>
                <c:pt idx="2641">
                  <c:v>-5.9000000000000163E-2</c:v>
                </c:pt>
                <c:pt idx="2642">
                  <c:v>-0.11099999999999977</c:v>
                </c:pt>
                <c:pt idx="2643">
                  <c:v>-0.11099999999999977</c:v>
                </c:pt>
                <c:pt idx="2644">
                  <c:v>-0.11099999999999977</c:v>
                </c:pt>
                <c:pt idx="2645">
                  <c:v>-0.10200000000000031</c:v>
                </c:pt>
                <c:pt idx="2646">
                  <c:v>-0.12599999999999945</c:v>
                </c:pt>
                <c:pt idx="2647">
                  <c:v>-0.12000000000000011</c:v>
                </c:pt>
                <c:pt idx="2648">
                  <c:v>-4.3999999999999595E-2</c:v>
                </c:pt>
                <c:pt idx="2649">
                  <c:v>0.16100000000000048</c:v>
                </c:pt>
                <c:pt idx="2650">
                  <c:v>0.16100000000000048</c:v>
                </c:pt>
                <c:pt idx="2651">
                  <c:v>0.16100000000000048</c:v>
                </c:pt>
                <c:pt idx="2652">
                  <c:v>0.21400000000000041</c:v>
                </c:pt>
                <c:pt idx="2653">
                  <c:v>8.6000000000000298E-2</c:v>
                </c:pt>
                <c:pt idx="2654">
                  <c:v>0.23000000000000043</c:v>
                </c:pt>
                <c:pt idx="2655">
                  <c:v>0.16300000000000026</c:v>
                </c:pt>
                <c:pt idx="2656">
                  <c:v>3.6999999999999922E-2</c:v>
                </c:pt>
                <c:pt idx="2657">
                  <c:v>3.6999999999999922E-2</c:v>
                </c:pt>
                <c:pt idx="2658">
                  <c:v>3.6999999999999922E-2</c:v>
                </c:pt>
                <c:pt idx="2659">
                  <c:v>1.4000000000000234E-2</c:v>
                </c:pt>
                <c:pt idx="2660">
                  <c:v>6.7000000000000171E-2</c:v>
                </c:pt>
                <c:pt idx="2661">
                  <c:v>7.2000000000000064E-2</c:v>
                </c:pt>
                <c:pt idx="2662">
                  <c:v>0.10899999999999999</c:v>
                </c:pt>
                <c:pt idx="2663">
                  <c:v>0.13900000000000023</c:v>
                </c:pt>
                <c:pt idx="2664">
                  <c:v>0.13900000000000023</c:v>
                </c:pt>
                <c:pt idx="2665">
                  <c:v>0.13900000000000023</c:v>
                </c:pt>
                <c:pt idx="2666">
                  <c:v>0.14999999999999947</c:v>
                </c:pt>
                <c:pt idx="2667">
                  <c:v>0.18499999999999961</c:v>
                </c:pt>
                <c:pt idx="2668">
                  <c:v>0.24299999999999944</c:v>
                </c:pt>
                <c:pt idx="2669">
                  <c:v>0.17499999999999982</c:v>
                </c:pt>
                <c:pt idx="2670">
                  <c:v>0.19399999999999995</c:v>
                </c:pt>
                <c:pt idx="2671">
                  <c:v>0.19399999999999995</c:v>
                </c:pt>
                <c:pt idx="2672">
                  <c:v>0.19399999999999995</c:v>
                </c:pt>
                <c:pt idx="2673">
                  <c:v>0.28800000000000026</c:v>
                </c:pt>
                <c:pt idx="2674">
                  <c:v>0.33099999999999952</c:v>
                </c:pt>
                <c:pt idx="2675">
                  <c:v>0.3329999999999993</c:v>
                </c:pt>
                <c:pt idx="2676">
                  <c:v>0.43100000000000005</c:v>
                </c:pt>
                <c:pt idx="2677">
                  <c:v>0.38599999999999923</c:v>
                </c:pt>
                <c:pt idx="2678">
                  <c:v>0.38599999999999923</c:v>
                </c:pt>
                <c:pt idx="2679">
                  <c:v>0.38599999999999923</c:v>
                </c:pt>
                <c:pt idx="2680">
                  <c:v>0.31299999999999972</c:v>
                </c:pt>
                <c:pt idx="2681">
                  <c:v>0.33000000000000007</c:v>
                </c:pt>
                <c:pt idx="2682">
                  <c:v>0.22900000000000009</c:v>
                </c:pt>
                <c:pt idx="2683">
                  <c:v>0.34299999999999997</c:v>
                </c:pt>
                <c:pt idx="2684">
                  <c:v>0.2889999999999997</c:v>
                </c:pt>
                <c:pt idx="2685">
                  <c:v>0.2889999999999997</c:v>
                </c:pt>
                <c:pt idx="2686">
                  <c:v>0.2889999999999997</c:v>
                </c:pt>
                <c:pt idx="2687">
                  <c:v>0.23200000000000021</c:v>
                </c:pt>
                <c:pt idx="2688">
                  <c:v>0.20699999999999985</c:v>
                </c:pt>
                <c:pt idx="2689">
                  <c:v>0.20999999999999996</c:v>
                </c:pt>
                <c:pt idx="2690">
                  <c:v>0.29600000000000026</c:v>
                </c:pt>
                <c:pt idx="2691">
                  <c:v>0.24500000000000011</c:v>
                </c:pt>
                <c:pt idx="2692">
                  <c:v>0.24500000000000011</c:v>
                </c:pt>
                <c:pt idx="2693">
                  <c:v>0.24500000000000011</c:v>
                </c:pt>
                <c:pt idx="2694">
                  <c:v>0.24199999999999999</c:v>
                </c:pt>
                <c:pt idx="2695">
                  <c:v>0.27299999999999969</c:v>
                </c:pt>
                <c:pt idx="2696">
                  <c:v>0.17999999999999972</c:v>
                </c:pt>
                <c:pt idx="2697">
                  <c:v>0.24800000000000022</c:v>
                </c:pt>
                <c:pt idx="2698">
                  <c:v>0.2370000000000001</c:v>
                </c:pt>
                <c:pt idx="2699">
                  <c:v>0.2370000000000001</c:v>
                </c:pt>
                <c:pt idx="2700">
                  <c:v>0.2370000000000001</c:v>
                </c:pt>
                <c:pt idx="2701">
                  <c:v>0.23900000000000077</c:v>
                </c:pt>
                <c:pt idx="2702">
                  <c:v>0.25099999999999945</c:v>
                </c:pt>
                <c:pt idx="2703">
                  <c:v>0.36399999999999988</c:v>
                </c:pt>
                <c:pt idx="2704">
                  <c:v>0.29800000000000004</c:v>
                </c:pt>
                <c:pt idx="2705">
                  <c:v>0.35599999999999987</c:v>
                </c:pt>
                <c:pt idx="2706">
                  <c:v>0.35599999999999987</c:v>
                </c:pt>
                <c:pt idx="2707">
                  <c:v>0.35599999999999987</c:v>
                </c:pt>
                <c:pt idx="2708">
                  <c:v>0.35400000000000009</c:v>
                </c:pt>
                <c:pt idx="2709">
                  <c:v>0.36500000000000021</c:v>
                </c:pt>
                <c:pt idx="2710">
                  <c:v>0.29999999999999982</c:v>
                </c:pt>
                <c:pt idx="2711">
                  <c:v>0.23899999999999988</c:v>
                </c:pt>
                <c:pt idx="2712">
                  <c:v>0.34600000000000009</c:v>
                </c:pt>
                <c:pt idx="2713">
                  <c:v>0.34600000000000009</c:v>
                </c:pt>
                <c:pt idx="2714">
                  <c:v>0.34600000000000009</c:v>
                </c:pt>
                <c:pt idx="2715">
                  <c:v>0.45899999999999963</c:v>
                </c:pt>
                <c:pt idx="2716">
                  <c:v>0.46199999999999974</c:v>
                </c:pt>
                <c:pt idx="2717">
                  <c:v>0.52400000000000002</c:v>
                </c:pt>
                <c:pt idx="2718">
                  <c:v>0.39199999999999946</c:v>
                </c:pt>
                <c:pt idx="2719">
                  <c:v>0.28399999999999981</c:v>
                </c:pt>
                <c:pt idx="2720">
                  <c:v>0.28399999999999981</c:v>
                </c:pt>
                <c:pt idx="2721">
                  <c:v>0.28399999999999981</c:v>
                </c:pt>
                <c:pt idx="2722">
                  <c:v>0.23899999999999988</c:v>
                </c:pt>
                <c:pt idx="2723">
                  <c:v>0.32100000000000062</c:v>
                </c:pt>
                <c:pt idx="2724">
                  <c:v>0.31399999999999917</c:v>
                </c:pt>
                <c:pt idx="2725">
                  <c:v>0.2920000000000007</c:v>
                </c:pt>
                <c:pt idx="2726">
                  <c:v>0.34299999999999997</c:v>
                </c:pt>
                <c:pt idx="2727">
                  <c:v>0.34299999999999997</c:v>
                </c:pt>
                <c:pt idx="2728">
                  <c:v>0.34299999999999997</c:v>
                </c:pt>
                <c:pt idx="2729">
                  <c:v>0.33100000000000041</c:v>
                </c:pt>
                <c:pt idx="2730">
                  <c:v>0.32000000000000028</c:v>
                </c:pt>
                <c:pt idx="2731">
                  <c:v>0.33599999999999941</c:v>
                </c:pt>
                <c:pt idx="2732">
                  <c:v>0.22900000000000009</c:v>
                </c:pt>
                <c:pt idx="2733">
                  <c:v>0.20600000000000041</c:v>
                </c:pt>
                <c:pt idx="2734">
                  <c:v>0.20600000000000041</c:v>
                </c:pt>
                <c:pt idx="2735">
                  <c:v>0.20600000000000041</c:v>
                </c:pt>
                <c:pt idx="2736">
                  <c:v>0.23599999999999977</c:v>
                </c:pt>
                <c:pt idx="2737">
                  <c:v>0.24800000000000022</c:v>
                </c:pt>
                <c:pt idx="2738">
                  <c:v>0.22200000000000042</c:v>
                </c:pt>
                <c:pt idx="2739">
                  <c:v>0.23899999999999988</c:v>
                </c:pt>
                <c:pt idx="2740">
                  <c:v>0.42599999999999927</c:v>
                </c:pt>
                <c:pt idx="2741">
                  <c:v>0.42599999999999927</c:v>
                </c:pt>
                <c:pt idx="2742">
                  <c:v>0.42599999999999927</c:v>
                </c:pt>
                <c:pt idx="2743">
                  <c:v>0.44500000000000028</c:v>
                </c:pt>
                <c:pt idx="2744">
                  <c:v>0.41000000000000014</c:v>
                </c:pt>
                <c:pt idx="2745">
                  <c:v>0.36499999999999932</c:v>
                </c:pt>
                <c:pt idx="2746">
                  <c:v>0.33899999999999952</c:v>
                </c:pt>
                <c:pt idx="2747">
                  <c:v>0.35200000000000031</c:v>
                </c:pt>
                <c:pt idx="2748">
                  <c:v>0.35200000000000031</c:v>
                </c:pt>
                <c:pt idx="2749">
                  <c:v>0.35200000000000031</c:v>
                </c:pt>
                <c:pt idx="2750">
                  <c:v>0.36800000000000033</c:v>
                </c:pt>
                <c:pt idx="2751">
                  <c:v>0.35899999999999999</c:v>
                </c:pt>
                <c:pt idx="2752">
                  <c:v>0.39599999999999991</c:v>
                </c:pt>
                <c:pt idx="2753">
                  <c:v>0.3180000000000005</c:v>
                </c:pt>
                <c:pt idx="2754">
                  <c:v>0.39000000000000057</c:v>
                </c:pt>
                <c:pt idx="2755">
                  <c:v>0.39000000000000057</c:v>
                </c:pt>
                <c:pt idx="2756">
                  <c:v>0.39000000000000057</c:v>
                </c:pt>
                <c:pt idx="2757">
                  <c:v>0.45500000000000007</c:v>
                </c:pt>
                <c:pt idx="2758">
                  <c:v>0.39400000000000013</c:v>
                </c:pt>
                <c:pt idx="2759">
                  <c:v>0.47700000000000031</c:v>
                </c:pt>
                <c:pt idx="2760">
                  <c:v>0.48300000000000054</c:v>
                </c:pt>
                <c:pt idx="2761">
                  <c:v>0.4789999999999992</c:v>
                </c:pt>
                <c:pt idx="2762">
                  <c:v>0.4789999999999992</c:v>
                </c:pt>
                <c:pt idx="2763">
                  <c:v>0.4789999999999992</c:v>
                </c:pt>
                <c:pt idx="2764">
                  <c:v>0.53700000000000081</c:v>
                </c:pt>
                <c:pt idx="2765">
                  <c:v>0.48899999999999988</c:v>
                </c:pt>
                <c:pt idx="2766">
                  <c:v>0.42100000000000026</c:v>
                </c:pt>
                <c:pt idx="2767">
                  <c:v>0.29100000000000037</c:v>
                </c:pt>
                <c:pt idx="2768">
                  <c:v>0.22700000000000031</c:v>
                </c:pt>
                <c:pt idx="2769">
                  <c:v>0.22700000000000031</c:v>
                </c:pt>
                <c:pt idx="2770">
                  <c:v>0.22700000000000031</c:v>
                </c:pt>
                <c:pt idx="2771">
                  <c:v>0.25400000000000045</c:v>
                </c:pt>
                <c:pt idx="2772">
                  <c:v>0.26099999999999923</c:v>
                </c:pt>
                <c:pt idx="2773">
                  <c:v>0.28799999999999937</c:v>
                </c:pt>
                <c:pt idx="2774">
                  <c:v>0.25700000000000056</c:v>
                </c:pt>
                <c:pt idx="2775">
                  <c:v>0.21499999999999986</c:v>
                </c:pt>
                <c:pt idx="2776">
                  <c:v>0.21499999999999986</c:v>
                </c:pt>
                <c:pt idx="2777">
                  <c:v>0.21499999999999986</c:v>
                </c:pt>
                <c:pt idx="2778">
                  <c:v>0.18799999999999972</c:v>
                </c:pt>
                <c:pt idx="2779">
                  <c:v>0.30899999999999928</c:v>
                </c:pt>
                <c:pt idx="2780">
                  <c:v>0.2889999999999997</c:v>
                </c:pt>
                <c:pt idx="2781">
                  <c:v>0.32099999999999973</c:v>
                </c:pt>
                <c:pt idx="2782">
                  <c:v>0.32200000000000006</c:v>
                </c:pt>
                <c:pt idx="2783">
                  <c:v>0.32200000000000006</c:v>
                </c:pt>
                <c:pt idx="2784">
                  <c:v>0.32200000000000006</c:v>
                </c:pt>
                <c:pt idx="2785">
                  <c:v>0.32599999999999962</c:v>
                </c:pt>
                <c:pt idx="2786">
                  <c:v>0.31799999999999962</c:v>
                </c:pt>
                <c:pt idx="2787">
                  <c:v>0.26699999999999946</c:v>
                </c:pt>
                <c:pt idx="2788">
                  <c:v>0.32399999999999984</c:v>
                </c:pt>
                <c:pt idx="2789">
                  <c:v>0.40800000000000036</c:v>
                </c:pt>
                <c:pt idx="2790">
                  <c:v>0.40800000000000036</c:v>
                </c:pt>
                <c:pt idx="2791">
                  <c:v>0.40800000000000036</c:v>
                </c:pt>
                <c:pt idx="2792">
                  <c:v>0.41099999999999959</c:v>
                </c:pt>
                <c:pt idx="2793">
                  <c:v>0.4009999999999998</c:v>
                </c:pt>
                <c:pt idx="2794">
                  <c:v>0.40899999999999981</c:v>
                </c:pt>
                <c:pt idx="2795">
                  <c:v>0.48599999999999977</c:v>
                </c:pt>
                <c:pt idx="2796">
                  <c:v>0.5569999999999995</c:v>
                </c:pt>
                <c:pt idx="2797">
                  <c:v>0.5569999999999995</c:v>
                </c:pt>
                <c:pt idx="2798">
                  <c:v>0.5569999999999995</c:v>
                </c:pt>
                <c:pt idx="2799">
                  <c:v>0.53799999999999937</c:v>
                </c:pt>
                <c:pt idx="2800">
                  <c:v>0.48800000000000043</c:v>
                </c:pt>
                <c:pt idx="2801">
                  <c:v>0.53799999999999937</c:v>
                </c:pt>
                <c:pt idx="2802">
                  <c:v>0.62300000000000022</c:v>
                </c:pt>
                <c:pt idx="2803">
                  <c:v>0.5860000000000003</c:v>
                </c:pt>
                <c:pt idx="2804">
                  <c:v>0.5860000000000003</c:v>
                </c:pt>
                <c:pt idx="2805">
                  <c:v>0.5860000000000003</c:v>
                </c:pt>
                <c:pt idx="2806">
                  <c:v>0.54999999999999982</c:v>
                </c:pt>
                <c:pt idx="2807">
                  <c:v>0.59700000000000042</c:v>
                </c:pt>
                <c:pt idx="2808">
                  <c:v>0.62199999999999989</c:v>
                </c:pt>
                <c:pt idx="2809">
                  <c:v>0.61099999999999977</c:v>
                </c:pt>
                <c:pt idx="2810">
                  <c:v>0.53000000000000025</c:v>
                </c:pt>
                <c:pt idx="2811">
                  <c:v>0.53000000000000025</c:v>
                </c:pt>
                <c:pt idx="2812">
                  <c:v>0.53000000000000025</c:v>
                </c:pt>
                <c:pt idx="2813">
                  <c:v>0.55499999999999972</c:v>
                </c:pt>
                <c:pt idx="2814">
                  <c:v>0.66999999999999993</c:v>
                </c:pt>
                <c:pt idx="2815">
                  <c:v>0.64400000000000013</c:v>
                </c:pt>
                <c:pt idx="2816">
                  <c:v>0.67599999999999927</c:v>
                </c:pt>
                <c:pt idx="2817">
                  <c:v>0.69600000000000062</c:v>
                </c:pt>
                <c:pt idx="2818">
                  <c:v>0.69600000000000062</c:v>
                </c:pt>
                <c:pt idx="2819">
                  <c:v>0.69600000000000062</c:v>
                </c:pt>
                <c:pt idx="2820">
                  <c:v>0.61899999999999977</c:v>
                </c:pt>
                <c:pt idx="2821">
                  <c:v>0.5860000000000003</c:v>
                </c:pt>
                <c:pt idx="2822">
                  <c:v>0.58499999999999996</c:v>
                </c:pt>
                <c:pt idx="2823">
                  <c:v>0.58300000000000018</c:v>
                </c:pt>
                <c:pt idx="2824">
                  <c:v>0.59799999999999986</c:v>
                </c:pt>
                <c:pt idx="2825">
                  <c:v>0.59799999999999986</c:v>
                </c:pt>
                <c:pt idx="2826">
                  <c:v>0.59799999999999986</c:v>
                </c:pt>
                <c:pt idx="2827">
                  <c:v>0.60700000000000021</c:v>
                </c:pt>
                <c:pt idx="2828">
                  <c:v>0.58399999999999963</c:v>
                </c:pt>
                <c:pt idx="2829">
                  <c:v>0.57200000000000006</c:v>
                </c:pt>
                <c:pt idx="2830">
                  <c:v>0.5699999999999994</c:v>
                </c:pt>
                <c:pt idx="2831">
                  <c:v>0.51399999999999935</c:v>
                </c:pt>
                <c:pt idx="2832">
                  <c:v>0.51399999999999935</c:v>
                </c:pt>
                <c:pt idx="2833">
                  <c:v>0.51399999999999935</c:v>
                </c:pt>
                <c:pt idx="2834">
                  <c:v>0.51499999999999968</c:v>
                </c:pt>
                <c:pt idx="2835">
                  <c:v>0.57100000000000062</c:v>
                </c:pt>
                <c:pt idx="2836">
                  <c:v>0.56599999999999984</c:v>
                </c:pt>
                <c:pt idx="2837">
                  <c:v>0.60400000000000009</c:v>
                </c:pt>
                <c:pt idx="2838">
                  <c:v>0.53100000000000058</c:v>
                </c:pt>
                <c:pt idx="2839">
                  <c:v>0.53100000000000058</c:v>
                </c:pt>
                <c:pt idx="2840">
                  <c:v>0.53100000000000058</c:v>
                </c:pt>
                <c:pt idx="2841">
                  <c:v>0.52400000000000002</c:v>
                </c:pt>
                <c:pt idx="2842">
                  <c:v>0.56700000000000017</c:v>
                </c:pt>
                <c:pt idx="2843">
                  <c:v>0.51499999999999968</c:v>
                </c:pt>
                <c:pt idx="2844">
                  <c:v>0.45500000000000007</c:v>
                </c:pt>
                <c:pt idx="2845">
                  <c:v>0.52299999999999969</c:v>
                </c:pt>
                <c:pt idx="2846">
                  <c:v>0.52299999999999969</c:v>
                </c:pt>
                <c:pt idx="2847">
                  <c:v>0.52299999999999969</c:v>
                </c:pt>
                <c:pt idx="2848">
                  <c:v>0.53900000000000059</c:v>
                </c:pt>
                <c:pt idx="2849">
                  <c:v>0.61800000000000033</c:v>
                </c:pt>
                <c:pt idx="2850">
                  <c:v>0.54899999999999949</c:v>
                </c:pt>
                <c:pt idx="2851">
                  <c:v>0.54600000000000026</c:v>
                </c:pt>
                <c:pt idx="2852">
                  <c:v>0.54899999999999949</c:v>
                </c:pt>
                <c:pt idx="2853">
                  <c:v>0.54899999999999949</c:v>
                </c:pt>
                <c:pt idx="2854">
                  <c:v>0.54899999999999949</c:v>
                </c:pt>
                <c:pt idx="2855">
                  <c:v>0.54</c:v>
                </c:pt>
                <c:pt idx="2856">
                  <c:v>0.37700000000000067</c:v>
                </c:pt>
                <c:pt idx="2857">
                  <c:v>0.38499999999999979</c:v>
                </c:pt>
                <c:pt idx="2858">
                  <c:v>0.33900000000000041</c:v>
                </c:pt>
                <c:pt idx="2859">
                  <c:v>0.34699999999999953</c:v>
                </c:pt>
                <c:pt idx="2860">
                  <c:v>0.34699999999999953</c:v>
                </c:pt>
                <c:pt idx="2861">
                  <c:v>0.34699999999999953</c:v>
                </c:pt>
                <c:pt idx="2862">
                  <c:v>0.3230000000000004</c:v>
                </c:pt>
                <c:pt idx="2863">
                  <c:v>0.33599999999999941</c:v>
                </c:pt>
                <c:pt idx="2864">
                  <c:v>0.38499999999999979</c:v>
                </c:pt>
                <c:pt idx="2865">
                  <c:v>0.31099999999999994</c:v>
                </c:pt>
                <c:pt idx="2866">
                  <c:v>0.32999999999999918</c:v>
                </c:pt>
                <c:pt idx="2867">
                  <c:v>0.32999999999999918</c:v>
                </c:pt>
                <c:pt idx="2868">
                  <c:v>0.32999999999999918</c:v>
                </c:pt>
                <c:pt idx="2869">
                  <c:v>0.36699999999999999</c:v>
                </c:pt>
                <c:pt idx="2870">
                  <c:v>0.3230000000000004</c:v>
                </c:pt>
                <c:pt idx="2871">
                  <c:v>0.33300000000000018</c:v>
                </c:pt>
                <c:pt idx="2872">
                  <c:v>0.31599999999999984</c:v>
                </c:pt>
                <c:pt idx="2873">
                  <c:v>0.37299999999999933</c:v>
                </c:pt>
                <c:pt idx="2874">
                  <c:v>0.37299999999999933</c:v>
                </c:pt>
                <c:pt idx="2875">
                  <c:v>0.37299999999999933</c:v>
                </c:pt>
                <c:pt idx="2876">
                  <c:v>0.38899999999999935</c:v>
                </c:pt>
                <c:pt idx="2877">
                  <c:v>0.36300000000000043</c:v>
                </c:pt>
                <c:pt idx="2878">
                  <c:v>0.30100000000000016</c:v>
                </c:pt>
                <c:pt idx="2879">
                  <c:v>0.28599999999999959</c:v>
                </c:pt>
                <c:pt idx="2880">
                  <c:v>0.32600000000000051</c:v>
                </c:pt>
                <c:pt idx="2881">
                  <c:v>0.32600000000000051</c:v>
                </c:pt>
                <c:pt idx="2882">
                  <c:v>0.32600000000000051</c:v>
                </c:pt>
                <c:pt idx="2883">
                  <c:v>0.32399999999999984</c:v>
                </c:pt>
                <c:pt idx="2884">
                  <c:v>0.35700000000000021</c:v>
                </c:pt>
                <c:pt idx="2885">
                  <c:v>0.32900000000000063</c:v>
                </c:pt>
                <c:pt idx="2886">
                  <c:v>0.37000000000000011</c:v>
                </c:pt>
                <c:pt idx="2887">
                  <c:v>0.39999999999999947</c:v>
                </c:pt>
                <c:pt idx="2888">
                  <c:v>0.39999999999999947</c:v>
                </c:pt>
                <c:pt idx="2889">
                  <c:v>0.39999999999999947</c:v>
                </c:pt>
                <c:pt idx="2890">
                  <c:v>0.41999999999999993</c:v>
                </c:pt>
                <c:pt idx="2891">
                  <c:v>0.4430000000000005</c:v>
                </c:pt>
                <c:pt idx="2892">
                  <c:v>0.44399999999999995</c:v>
                </c:pt>
                <c:pt idx="2893">
                  <c:v>0.46099999999999941</c:v>
                </c:pt>
                <c:pt idx="2894">
                  <c:v>0.37700000000000067</c:v>
                </c:pt>
                <c:pt idx="2895">
                  <c:v>0.37700000000000067</c:v>
                </c:pt>
                <c:pt idx="2896">
                  <c:v>0.37700000000000067</c:v>
                </c:pt>
                <c:pt idx="2897">
                  <c:v>0.41400000000000059</c:v>
                </c:pt>
                <c:pt idx="2898">
                  <c:v>0.46300000000000008</c:v>
                </c:pt>
                <c:pt idx="2899">
                  <c:v>0.52700000000000014</c:v>
                </c:pt>
                <c:pt idx="2900">
                  <c:v>0.48399999999999999</c:v>
                </c:pt>
                <c:pt idx="2901">
                  <c:v>0.44700000000000006</c:v>
                </c:pt>
                <c:pt idx="2902">
                  <c:v>0.44700000000000006</c:v>
                </c:pt>
                <c:pt idx="2903">
                  <c:v>0.44700000000000006</c:v>
                </c:pt>
                <c:pt idx="2904">
                  <c:v>0.51700000000000035</c:v>
                </c:pt>
                <c:pt idx="2905">
                  <c:v>0.50999999999999979</c:v>
                </c:pt>
                <c:pt idx="2906">
                  <c:v>0.59400000000000031</c:v>
                </c:pt>
                <c:pt idx="2907">
                  <c:v>0.46799999999999997</c:v>
                </c:pt>
                <c:pt idx="2908">
                  <c:v>0.53600000000000048</c:v>
                </c:pt>
                <c:pt idx="2909">
                  <c:v>0.53600000000000048</c:v>
                </c:pt>
                <c:pt idx="2910">
                  <c:v>0.53600000000000048</c:v>
                </c:pt>
                <c:pt idx="2911">
                  <c:v>0.54100000000000037</c:v>
                </c:pt>
                <c:pt idx="2912">
                  <c:v>0.54300000000000015</c:v>
                </c:pt>
                <c:pt idx="2913">
                  <c:v>0.54300000000000015</c:v>
                </c:pt>
                <c:pt idx="2914">
                  <c:v>0.54100000000000037</c:v>
                </c:pt>
                <c:pt idx="2915">
                  <c:v>0.48800000000000043</c:v>
                </c:pt>
                <c:pt idx="2916">
                  <c:v>0.48800000000000043</c:v>
                </c:pt>
                <c:pt idx="2917">
                  <c:v>0.48800000000000043</c:v>
                </c:pt>
                <c:pt idx="2918">
                  <c:v>0.52099999999999991</c:v>
                </c:pt>
                <c:pt idx="2919">
                  <c:v>0.63900000000000023</c:v>
                </c:pt>
                <c:pt idx="2920">
                  <c:v>0.64100000000000001</c:v>
                </c:pt>
                <c:pt idx="2921">
                  <c:v>0.53100000000000058</c:v>
                </c:pt>
                <c:pt idx="2922">
                  <c:v>0.55299999999999994</c:v>
                </c:pt>
                <c:pt idx="2923">
                  <c:v>0.55299999999999994</c:v>
                </c:pt>
                <c:pt idx="2924">
                  <c:v>0.55299999999999994</c:v>
                </c:pt>
                <c:pt idx="2925">
                  <c:v>0.56299999999999972</c:v>
                </c:pt>
                <c:pt idx="2926">
                  <c:v>0.58100000000000041</c:v>
                </c:pt>
                <c:pt idx="2927">
                  <c:v>0.66400000000000059</c:v>
                </c:pt>
                <c:pt idx="2928">
                  <c:v>0.61599999999999966</c:v>
                </c:pt>
                <c:pt idx="2929">
                  <c:v>0.69399999999999995</c:v>
                </c:pt>
                <c:pt idx="2930">
                  <c:v>0.69399999999999995</c:v>
                </c:pt>
                <c:pt idx="2931">
                  <c:v>0.69399999999999995</c:v>
                </c:pt>
                <c:pt idx="2932">
                  <c:v>0.7889999999999997</c:v>
                </c:pt>
                <c:pt idx="2933">
                  <c:v>0.73899999999999988</c:v>
                </c:pt>
                <c:pt idx="2934">
                  <c:v>0.7629999999999999</c:v>
                </c:pt>
                <c:pt idx="2935">
                  <c:v>0.83300000000000018</c:v>
                </c:pt>
                <c:pt idx="2936">
                  <c:v>0.79800000000000004</c:v>
                </c:pt>
                <c:pt idx="2937">
                  <c:v>0.79800000000000004</c:v>
                </c:pt>
                <c:pt idx="2938">
                  <c:v>0.79800000000000004</c:v>
                </c:pt>
                <c:pt idx="2939">
                  <c:v>0.79499999999999993</c:v>
                </c:pt>
                <c:pt idx="2940">
                  <c:v>0.75600000000000023</c:v>
                </c:pt>
                <c:pt idx="2941">
                  <c:v>0.83400000000000052</c:v>
                </c:pt>
                <c:pt idx="2942">
                  <c:v>0.85800000000000054</c:v>
                </c:pt>
                <c:pt idx="2943">
                  <c:v>0.8360000000000003</c:v>
                </c:pt>
                <c:pt idx="2944">
                  <c:v>0.8360000000000003</c:v>
                </c:pt>
                <c:pt idx="2945">
                  <c:v>0.8360000000000003</c:v>
                </c:pt>
                <c:pt idx="2946">
                  <c:v>0.87900000000000045</c:v>
                </c:pt>
                <c:pt idx="2947">
                  <c:v>0.87000000000000011</c:v>
                </c:pt>
                <c:pt idx="2948">
                  <c:v>0.80300000000000082</c:v>
                </c:pt>
                <c:pt idx="2949">
                  <c:v>0.79899999999999949</c:v>
                </c:pt>
                <c:pt idx="2950">
                  <c:v>0.75399999999999956</c:v>
                </c:pt>
                <c:pt idx="2951">
                  <c:v>0.75399999999999956</c:v>
                </c:pt>
                <c:pt idx="2952">
                  <c:v>0.75399999999999956</c:v>
                </c:pt>
                <c:pt idx="2953">
                  <c:v>0.73200000000000021</c:v>
                </c:pt>
                <c:pt idx="2954">
                  <c:v>0.70200000000000085</c:v>
                </c:pt>
                <c:pt idx="2955">
                  <c:v>0.79600000000000026</c:v>
                </c:pt>
                <c:pt idx="2956">
                  <c:v>0.79</c:v>
                </c:pt>
                <c:pt idx="2957">
                  <c:v>0.76799999999999979</c:v>
                </c:pt>
                <c:pt idx="2958">
                  <c:v>0.76799999999999979</c:v>
                </c:pt>
                <c:pt idx="2959">
                  <c:v>0.76799999999999979</c:v>
                </c:pt>
                <c:pt idx="2960">
                  <c:v>0.78099999999999969</c:v>
                </c:pt>
                <c:pt idx="2961">
                  <c:v>0.82399999999999984</c:v>
                </c:pt>
                <c:pt idx="2962">
                  <c:v>0.84600000000000009</c:v>
                </c:pt>
                <c:pt idx="2963">
                  <c:v>0.7629999999999999</c:v>
                </c:pt>
                <c:pt idx="2964">
                  <c:v>0.77199999999999935</c:v>
                </c:pt>
                <c:pt idx="2965">
                  <c:v>0.77199999999999935</c:v>
                </c:pt>
                <c:pt idx="2966">
                  <c:v>0.77199999999999935</c:v>
                </c:pt>
                <c:pt idx="2967">
                  <c:v>0.77000000000000046</c:v>
                </c:pt>
                <c:pt idx="2968">
                  <c:v>0.80100000000000016</c:v>
                </c:pt>
                <c:pt idx="2969">
                  <c:v>0.80700000000000038</c:v>
                </c:pt>
                <c:pt idx="2970">
                  <c:v>0.87100000000000044</c:v>
                </c:pt>
                <c:pt idx="2971">
                  <c:v>0.83999999999999986</c:v>
                </c:pt>
                <c:pt idx="2972">
                  <c:v>0.83999999999999986</c:v>
                </c:pt>
                <c:pt idx="2973">
                  <c:v>0.83999999999999986</c:v>
                </c:pt>
                <c:pt idx="2974">
                  <c:v>0.83699999999999974</c:v>
                </c:pt>
                <c:pt idx="2975">
                  <c:v>0.85500000000000043</c:v>
                </c:pt>
                <c:pt idx="2976">
                  <c:v>0.94899999999999984</c:v>
                </c:pt>
                <c:pt idx="2977">
                  <c:v>1.0259999999999998</c:v>
                </c:pt>
                <c:pt idx="2978">
                  <c:v>1.0339999999999998</c:v>
                </c:pt>
                <c:pt idx="2979">
                  <c:v>1.0339999999999998</c:v>
                </c:pt>
                <c:pt idx="2980">
                  <c:v>1.0339999999999998</c:v>
                </c:pt>
                <c:pt idx="2981">
                  <c:v>1.0239999999999991</c:v>
                </c:pt>
                <c:pt idx="2982">
                  <c:v>1.0659999999999998</c:v>
                </c:pt>
                <c:pt idx="2983">
                  <c:v>0.9139999999999997</c:v>
                </c:pt>
                <c:pt idx="2984">
                  <c:v>0.95899999999999963</c:v>
                </c:pt>
                <c:pt idx="2985">
                  <c:v>0.84799999999999986</c:v>
                </c:pt>
                <c:pt idx="2986">
                  <c:v>0.84799999999999986</c:v>
                </c:pt>
                <c:pt idx="2987">
                  <c:v>0.84799999999999986</c:v>
                </c:pt>
                <c:pt idx="2988">
                  <c:v>0.88100000000000023</c:v>
                </c:pt>
                <c:pt idx="2989">
                  <c:v>0.90000000000000036</c:v>
                </c:pt>
                <c:pt idx="2990">
                  <c:v>0.93599999999999994</c:v>
                </c:pt>
                <c:pt idx="2991">
                  <c:v>0.99600000000000044</c:v>
                </c:pt>
                <c:pt idx="2992">
                  <c:v>0.98600000000000065</c:v>
                </c:pt>
                <c:pt idx="2993">
                  <c:v>0.98600000000000065</c:v>
                </c:pt>
                <c:pt idx="2994">
                  <c:v>0.98600000000000065</c:v>
                </c:pt>
                <c:pt idx="2995">
                  <c:v>0.87100000000000044</c:v>
                </c:pt>
                <c:pt idx="2996">
                  <c:v>0.79900000000000038</c:v>
                </c:pt>
                <c:pt idx="2997">
                  <c:v>0.83399999999999963</c:v>
                </c:pt>
                <c:pt idx="2998">
                  <c:v>0.77099999999999991</c:v>
                </c:pt>
                <c:pt idx="2999">
                  <c:v>0.83000000000000007</c:v>
                </c:pt>
                <c:pt idx="3000">
                  <c:v>0.83000000000000007</c:v>
                </c:pt>
                <c:pt idx="3001">
                  <c:v>0.83000000000000007</c:v>
                </c:pt>
                <c:pt idx="3002">
                  <c:v>0.79599999999999937</c:v>
                </c:pt>
                <c:pt idx="3003">
                  <c:v>0.89200000000000035</c:v>
                </c:pt>
                <c:pt idx="3004">
                  <c:v>0.88800000000000079</c:v>
                </c:pt>
                <c:pt idx="3005">
                  <c:v>0.97799999999999976</c:v>
                </c:pt>
                <c:pt idx="3006">
                  <c:v>0.97599999999999998</c:v>
                </c:pt>
                <c:pt idx="3007">
                  <c:v>0.97599999999999998</c:v>
                </c:pt>
                <c:pt idx="3008">
                  <c:v>0.97599999999999998</c:v>
                </c:pt>
                <c:pt idx="3009">
                  <c:v>0.97200000000000042</c:v>
                </c:pt>
                <c:pt idx="3010">
                  <c:v>0.87600000000000033</c:v>
                </c:pt>
                <c:pt idx="3011">
                  <c:v>0.84299999999999997</c:v>
                </c:pt>
                <c:pt idx="3012">
                  <c:v>0.81799999999999962</c:v>
                </c:pt>
                <c:pt idx="3013">
                  <c:v>0.875</c:v>
                </c:pt>
                <c:pt idx="3014">
                  <c:v>0.875</c:v>
                </c:pt>
                <c:pt idx="3015">
                  <c:v>0.875</c:v>
                </c:pt>
                <c:pt idx="3016">
                  <c:v>0.95099999999999962</c:v>
                </c:pt>
                <c:pt idx="3017">
                  <c:v>0.99099999999999966</c:v>
                </c:pt>
                <c:pt idx="3018">
                  <c:v>1.0109999999999992</c:v>
                </c:pt>
                <c:pt idx="3019">
                  <c:v>0.98299999999999965</c:v>
                </c:pt>
                <c:pt idx="3020">
                  <c:v>1.0099999999999998</c:v>
                </c:pt>
                <c:pt idx="3021">
                  <c:v>1.0099999999999998</c:v>
                </c:pt>
                <c:pt idx="3022">
                  <c:v>1.0099999999999998</c:v>
                </c:pt>
                <c:pt idx="3023">
                  <c:v>1.0229999999999997</c:v>
                </c:pt>
                <c:pt idx="3024">
                  <c:v>1.0490000000000004</c:v>
                </c:pt>
                <c:pt idx="3025">
                  <c:v>1.0430000000000001</c:v>
                </c:pt>
                <c:pt idx="3026">
                  <c:v>1.04</c:v>
                </c:pt>
                <c:pt idx="3027">
                  <c:v>0.99699999999999989</c:v>
                </c:pt>
                <c:pt idx="3028">
                  <c:v>0.99699999999999989</c:v>
                </c:pt>
                <c:pt idx="3029">
                  <c:v>0.99699999999999989</c:v>
                </c:pt>
                <c:pt idx="3030">
                  <c:v>0.99499999999999922</c:v>
                </c:pt>
                <c:pt idx="3031">
                  <c:v>0.97299999999999986</c:v>
                </c:pt>
                <c:pt idx="3032">
                  <c:v>0.98599999999999977</c:v>
                </c:pt>
                <c:pt idx="3033">
                  <c:v>1.0279999999999996</c:v>
                </c:pt>
                <c:pt idx="3034">
                  <c:v>1.0039999999999996</c:v>
                </c:pt>
                <c:pt idx="3035">
                  <c:v>1.0039999999999996</c:v>
                </c:pt>
                <c:pt idx="3036">
                  <c:v>1.0039999999999996</c:v>
                </c:pt>
                <c:pt idx="3037">
                  <c:v>0.97299999999999986</c:v>
                </c:pt>
                <c:pt idx="3038">
                  <c:v>0.89299999999999979</c:v>
                </c:pt>
                <c:pt idx="3039">
                  <c:v>0.87699999999999978</c:v>
                </c:pt>
                <c:pt idx="3040">
                  <c:v>0.83699999999999974</c:v>
                </c:pt>
                <c:pt idx="3041">
                  <c:v>0.85599999999999987</c:v>
                </c:pt>
                <c:pt idx="3042">
                  <c:v>0.85599999999999987</c:v>
                </c:pt>
                <c:pt idx="3043">
                  <c:v>0.85599999999999987</c:v>
                </c:pt>
                <c:pt idx="3044">
                  <c:v>0.88499999999999979</c:v>
                </c:pt>
                <c:pt idx="3045">
                  <c:v>0.90399999999999991</c:v>
                </c:pt>
                <c:pt idx="3046">
                  <c:v>0.98200000000000021</c:v>
                </c:pt>
                <c:pt idx="3047">
                  <c:v>0.96000000000000085</c:v>
                </c:pt>
                <c:pt idx="3048">
                  <c:v>0.90000000000000036</c:v>
                </c:pt>
                <c:pt idx="3049">
                  <c:v>0.90000000000000036</c:v>
                </c:pt>
                <c:pt idx="3050">
                  <c:v>0.90000000000000036</c:v>
                </c:pt>
                <c:pt idx="3051">
                  <c:v>0.95600000000000041</c:v>
                </c:pt>
                <c:pt idx="3052">
                  <c:v>1.0059999999999993</c:v>
                </c:pt>
                <c:pt idx="3053">
                  <c:v>0.98800000000000043</c:v>
                </c:pt>
                <c:pt idx="3054">
                  <c:v>0.94899999999999984</c:v>
                </c:pt>
                <c:pt idx="3055">
                  <c:v>0.95500000000000007</c:v>
                </c:pt>
                <c:pt idx="3056">
                  <c:v>0.95500000000000007</c:v>
                </c:pt>
                <c:pt idx="3057">
                  <c:v>0.95500000000000007</c:v>
                </c:pt>
                <c:pt idx="3058">
                  <c:v>0.93900000000000006</c:v>
                </c:pt>
                <c:pt idx="3059">
                  <c:v>0.87199999999999989</c:v>
                </c:pt>
                <c:pt idx="3060">
                  <c:v>0.85799999999999965</c:v>
                </c:pt>
                <c:pt idx="3061">
                  <c:v>0.83199999999999985</c:v>
                </c:pt>
                <c:pt idx="3062">
                  <c:v>0.84400000000000031</c:v>
                </c:pt>
                <c:pt idx="3063">
                  <c:v>0.84400000000000031</c:v>
                </c:pt>
                <c:pt idx="3064">
                  <c:v>0.84400000000000031</c:v>
                </c:pt>
                <c:pt idx="3065">
                  <c:v>0.81899999999999995</c:v>
                </c:pt>
                <c:pt idx="3066">
                  <c:v>0.86699999999999999</c:v>
                </c:pt>
                <c:pt idx="3067">
                  <c:v>0.89299999999999979</c:v>
                </c:pt>
                <c:pt idx="3068">
                  <c:v>0.77999999999999936</c:v>
                </c:pt>
                <c:pt idx="3069">
                  <c:v>0.73099999999999987</c:v>
                </c:pt>
                <c:pt idx="3070">
                  <c:v>0.73099999999999987</c:v>
                </c:pt>
                <c:pt idx="3071">
                  <c:v>0.73099999999999987</c:v>
                </c:pt>
                <c:pt idx="3072">
                  <c:v>0.72500000000000053</c:v>
                </c:pt>
                <c:pt idx="3073">
                  <c:v>0.7759999999999998</c:v>
                </c:pt>
                <c:pt idx="3074">
                  <c:v>0.79800000000000004</c:v>
                </c:pt>
                <c:pt idx="3075">
                  <c:v>0.79800000000000004</c:v>
                </c:pt>
                <c:pt idx="3076">
                  <c:v>0.68400000000000016</c:v>
                </c:pt>
                <c:pt idx="3077">
                  <c:v>0.68400000000000016</c:v>
                </c:pt>
                <c:pt idx="3078">
                  <c:v>0.68400000000000016</c:v>
                </c:pt>
                <c:pt idx="3079">
                  <c:v>0.75099999999999945</c:v>
                </c:pt>
                <c:pt idx="3080">
                  <c:v>0.79399999999999959</c:v>
                </c:pt>
                <c:pt idx="3081">
                  <c:v>0.77700000000000014</c:v>
                </c:pt>
                <c:pt idx="3082">
                  <c:v>0.77499999999999947</c:v>
                </c:pt>
                <c:pt idx="3083">
                  <c:v>0.73500000000000032</c:v>
                </c:pt>
                <c:pt idx="3084">
                  <c:v>0.73500000000000032</c:v>
                </c:pt>
                <c:pt idx="3085">
                  <c:v>0.73500000000000032</c:v>
                </c:pt>
                <c:pt idx="3086">
                  <c:v>0.71499999999999986</c:v>
                </c:pt>
                <c:pt idx="3087">
                  <c:v>0.69899999999999984</c:v>
                </c:pt>
                <c:pt idx="3088">
                  <c:v>0.67799999999999994</c:v>
                </c:pt>
                <c:pt idx="3089">
                  <c:v>0.61900000000000066</c:v>
                </c:pt>
                <c:pt idx="3090">
                  <c:v>0.64199999999999946</c:v>
                </c:pt>
                <c:pt idx="3091">
                  <c:v>0.64199999999999946</c:v>
                </c:pt>
                <c:pt idx="3092">
                  <c:v>0.64199999999999946</c:v>
                </c:pt>
                <c:pt idx="3093">
                  <c:v>0.6720000000000006</c:v>
                </c:pt>
                <c:pt idx="3094">
                  <c:v>0.70199999999999996</c:v>
                </c:pt>
                <c:pt idx="3095">
                  <c:v>0.76100000000000012</c:v>
                </c:pt>
                <c:pt idx="3096">
                  <c:v>0.82399999999999984</c:v>
                </c:pt>
                <c:pt idx="3097">
                  <c:v>0.79299999999999926</c:v>
                </c:pt>
                <c:pt idx="3098">
                  <c:v>0.79299999999999926</c:v>
                </c:pt>
                <c:pt idx="3099">
                  <c:v>0.79299999999999926</c:v>
                </c:pt>
                <c:pt idx="3100">
                  <c:v>0.79300000000000015</c:v>
                </c:pt>
                <c:pt idx="3101">
                  <c:v>0.77200000000000024</c:v>
                </c:pt>
                <c:pt idx="3102">
                  <c:v>0.75699999999999967</c:v>
                </c:pt>
                <c:pt idx="3103">
                  <c:v>0.70899999999999963</c:v>
                </c:pt>
                <c:pt idx="3104">
                  <c:v>0.70700000000000074</c:v>
                </c:pt>
                <c:pt idx="3105">
                  <c:v>0.70700000000000074</c:v>
                </c:pt>
                <c:pt idx="3106">
                  <c:v>0.70700000000000074</c:v>
                </c:pt>
                <c:pt idx="3107">
                  <c:v>0.7110000000000003</c:v>
                </c:pt>
                <c:pt idx="3108">
                  <c:v>0.70199999999999996</c:v>
                </c:pt>
                <c:pt idx="3109">
                  <c:v>0.70199999999999996</c:v>
                </c:pt>
                <c:pt idx="3110">
                  <c:v>0.68399999999999928</c:v>
                </c:pt>
                <c:pt idx="3111">
                  <c:v>0.68599999999999994</c:v>
                </c:pt>
                <c:pt idx="3112">
                  <c:v>0.68599999999999994</c:v>
                </c:pt>
                <c:pt idx="3113">
                  <c:v>0.68599999999999994</c:v>
                </c:pt>
                <c:pt idx="3114">
                  <c:v>0.67999999999999972</c:v>
                </c:pt>
                <c:pt idx="3115">
                  <c:v>0.62400000000000055</c:v>
                </c:pt>
                <c:pt idx="3116">
                  <c:v>0.57500000000000018</c:v>
                </c:pt>
                <c:pt idx="3117">
                  <c:v>0.63899999999999935</c:v>
                </c:pt>
                <c:pt idx="3118">
                  <c:v>0.66900000000000048</c:v>
                </c:pt>
                <c:pt idx="3119">
                  <c:v>0.66900000000000048</c:v>
                </c:pt>
                <c:pt idx="3120">
                  <c:v>0.66900000000000048</c:v>
                </c:pt>
                <c:pt idx="3121">
                  <c:v>0.68399999999999928</c:v>
                </c:pt>
                <c:pt idx="3122">
                  <c:v>0.58699999999999974</c:v>
                </c:pt>
                <c:pt idx="3123">
                  <c:v>0.64400000000000013</c:v>
                </c:pt>
                <c:pt idx="3124">
                  <c:v>0.62799999999999923</c:v>
                </c:pt>
                <c:pt idx="3125">
                  <c:v>0.62700000000000067</c:v>
                </c:pt>
                <c:pt idx="3126">
                  <c:v>0.62700000000000067</c:v>
                </c:pt>
                <c:pt idx="3127">
                  <c:v>0.62700000000000067</c:v>
                </c:pt>
                <c:pt idx="3128">
                  <c:v>0.5699999999999994</c:v>
                </c:pt>
                <c:pt idx="3129">
                  <c:v>0.58400000000000052</c:v>
                </c:pt>
                <c:pt idx="3130">
                  <c:v>0.54499999999999993</c:v>
                </c:pt>
                <c:pt idx="3131">
                  <c:v>0.47599999999999998</c:v>
                </c:pt>
                <c:pt idx="3132">
                  <c:v>0.57299999999999951</c:v>
                </c:pt>
                <c:pt idx="3133">
                  <c:v>0.57299999999999951</c:v>
                </c:pt>
                <c:pt idx="3134">
                  <c:v>0.57299999999999951</c:v>
                </c:pt>
                <c:pt idx="3135">
                  <c:v>0.56899999999999995</c:v>
                </c:pt>
                <c:pt idx="3136">
                  <c:v>0.51699999999999946</c:v>
                </c:pt>
                <c:pt idx="3137">
                  <c:v>0.54400000000000048</c:v>
                </c:pt>
                <c:pt idx="3138">
                  <c:v>0.5649999999999995</c:v>
                </c:pt>
                <c:pt idx="3139">
                  <c:v>0.65599999999999969</c:v>
                </c:pt>
                <c:pt idx="3140">
                  <c:v>0.65599999999999969</c:v>
                </c:pt>
                <c:pt idx="3141">
                  <c:v>0.65599999999999969</c:v>
                </c:pt>
                <c:pt idx="3142">
                  <c:v>0.66999999999999993</c:v>
                </c:pt>
                <c:pt idx="3143">
                  <c:v>0.74099999999999966</c:v>
                </c:pt>
                <c:pt idx="3144">
                  <c:v>0.63900000000000023</c:v>
                </c:pt>
                <c:pt idx="3145">
                  <c:v>0.60299999999999976</c:v>
                </c:pt>
                <c:pt idx="3146">
                  <c:v>0.55799999999999983</c:v>
                </c:pt>
                <c:pt idx="3147">
                  <c:v>0.55799999999999983</c:v>
                </c:pt>
                <c:pt idx="3148">
                  <c:v>0.55799999999999983</c:v>
                </c:pt>
                <c:pt idx="3149">
                  <c:v>0.57699999999999996</c:v>
                </c:pt>
                <c:pt idx="3150">
                  <c:v>0.625</c:v>
                </c:pt>
                <c:pt idx="3151">
                  <c:v>0.63300000000000001</c:v>
                </c:pt>
                <c:pt idx="3152">
                  <c:v>0.6980000000000004</c:v>
                </c:pt>
                <c:pt idx="3153">
                  <c:v>0.64499999999999957</c:v>
                </c:pt>
                <c:pt idx="3154">
                  <c:v>0.64499999999999957</c:v>
                </c:pt>
                <c:pt idx="3155">
                  <c:v>0.64499999999999957</c:v>
                </c:pt>
                <c:pt idx="3156">
                  <c:v>0.67300000000000004</c:v>
                </c:pt>
                <c:pt idx="3157">
                  <c:v>0.67199999999999971</c:v>
                </c:pt>
                <c:pt idx="3158">
                  <c:v>0.65399999999999991</c:v>
                </c:pt>
                <c:pt idx="3159">
                  <c:v>0.62900000000000045</c:v>
                </c:pt>
                <c:pt idx="3160">
                  <c:v>0.64900000000000091</c:v>
                </c:pt>
                <c:pt idx="3161">
                  <c:v>0.64900000000000091</c:v>
                </c:pt>
                <c:pt idx="3162">
                  <c:v>0.64900000000000091</c:v>
                </c:pt>
                <c:pt idx="3163">
                  <c:v>0.65000000000000036</c:v>
                </c:pt>
                <c:pt idx="3164">
                  <c:v>0.60700000000000021</c:v>
                </c:pt>
                <c:pt idx="3165">
                  <c:v>0.63999999999999968</c:v>
                </c:pt>
                <c:pt idx="3166">
                  <c:v>0.65399999999999991</c:v>
                </c:pt>
                <c:pt idx="3167">
                  <c:v>0.64400000000000013</c:v>
                </c:pt>
                <c:pt idx="3168">
                  <c:v>0.64400000000000013</c:v>
                </c:pt>
                <c:pt idx="3169">
                  <c:v>0.64400000000000013</c:v>
                </c:pt>
                <c:pt idx="3170">
                  <c:v>0.65999999999999925</c:v>
                </c:pt>
                <c:pt idx="3171">
                  <c:v>0.68100000000000005</c:v>
                </c:pt>
                <c:pt idx="3172">
                  <c:v>0.72000000000000064</c:v>
                </c:pt>
                <c:pt idx="3173">
                  <c:v>0.71799999999999997</c:v>
                </c:pt>
                <c:pt idx="3174">
                  <c:v>0.63400000000000034</c:v>
                </c:pt>
                <c:pt idx="3175">
                  <c:v>0.63400000000000034</c:v>
                </c:pt>
                <c:pt idx="3176">
                  <c:v>0.63400000000000034</c:v>
                </c:pt>
                <c:pt idx="3177">
                  <c:v>0.63999999999999968</c:v>
                </c:pt>
                <c:pt idx="3178">
                  <c:v>0.52700000000000014</c:v>
                </c:pt>
                <c:pt idx="3179">
                  <c:v>0.53099999999999969</c:v>
                </c:pt>
                <c:pt idx="3180">
                  <c:v>0.58899999999999952</c:v>
                </c:pt>
                <c:pt idx="3181">
                  <c:v>0.54599999999999937</c:v>
                </c:pt>
                <c:pt idx="3182">
                  <c:v>0.54599999999999937</c:v>
                </c:pt>
                <c:pt idx="3183">
                  <c:v>0.54599999999999937</c:v>
                </c:pt>
                <c:pt idx="3184">
                  <c:v>0.52200000000000024</c:v>
                </c:pt>
                <c:pt idx="3185">
                  <c:v>0.55299999999999994</c:v>
                </c:pt>
                <c:pt idx="3186">
                  <c:v>0.52299999999999969</c:v>
                </c:pt>
                <c:pt idx="3187">
                  <c:v>0.5990000000000002</c:v>
                </c:pt>
                <c:pt idx="3188">
                  <c:v>0.5470000000000006</c:v>
                </c:pt>
                <c:pt idx="3189">
                  <c:v>0.5470000000000006</c:v>
                </c:pt>
                <c:pt idx="3190">
                  <c:v>0.5470000000000006</c:v>
                </c:pt>
                <c:pt idx="3191">
                  <c:v>0.55100000000000016</c:v>
                </c:pt>
                <c:pt idx="3192">
                  <c:v>0.58300000000000018</c:v>
                </c:pt>
                <c:pt idx="3193">
                  <c:v>0.56400000000000006</c:v>
                </c:pt>
                <c:pt idx="3194">
                  <c:v>0.5389999999999997</c:v>
                </c:pt>
                <c:pt idx="3195">
                  <c:v>0.59299999999999997</c:v>
                </c:pt>
                <c:pt idx="3196">
                  <c:v>0.59299999999999997</c:v>
                </c:pt>
                <c:pt idx="3197">
                  <c:v>0.59299999999999997</c:v>
                </c:pt>
                <c:pt idx="3198">
                  <c:v>0.52199999999999935</c:v>
                </c:pt>
                <c:pt idx="3199">
                  <c:v>0.4870000000000001</c:v>
                </c:pt>
                <c:pt idx="3200">
                  <c:v>0.60500000000000043</c:v>
                </c:pt>
                <c:pt idx="3201">
                  <c:v>0.48500000000000032</c:v>
                </c:pt>
                <c:pt idx="3202">
                  <c:v>0.52400000000000002</c:v>
                </c:pt>
                <c:pt idx="3203">
                  <c:v>0.52400000000000002</c:v>
                </c:pt>
                <c:pt idx="3204">
                  <c:v>0.52400000000000002</c:v>
                </c:pt>
                <c:pt idx="3205">
                  <c:v>0.5600000000000005</c:v>
                </c:pt>
                <c:pt idx="3206">
                  <c:v>0.51900000000000013</c:v>
                </c:pt>
                <c:pt idx="3207">
                  <c:v>0.49600000000000044</c:v>
                </c:pt>
                <c:pt idx="3208">
                  <c:v>0.42399999999999949</c:v>
                </c:pt>
                <c:pt idx="3209">
                  <c:v>0.46600000000000019</c:v>
                </c:pt>
                <c:pt idx="3210">
                  <c:v>0.46600000000000019</c:v>
                </c:pt>
                <c:pt idx="3211">
                  <c:v>0.46600000000000019</c:v>
                </c:pt>
                <c:pt idx="3212">
                  <c:v>0.48000000000000043</c:v>
                </c:pt>
                <c:pt idx="3213">
                  <c:v>0.43100000000000005</c:v>
                </c:pt>
                <c:pt idx="3214">
                  <c:v>0.37100000000000044</c:v>
                </c:pt>
                <c:pt idx="3215">
                  <c:v>0.31299999999999972</c:v>
                </c:pt>
                <c:pt idx="3216">
                  <c:v>0.33899999999999952</c:v>
                </c:pt>
                <c:pt idx="3217">
                  <c:v>0.33899999999999952</c:v>
                </c:pt>
                <c:pt idx="3218">
                  <c:v>0.33899999999999952</c:v>
                </c:pt>
                <c:pt idx="3219">
                  <c:v>0.12099999999999955</c:v>
                </c:pt>
                <c:pt idx="3220">
                  <c:v>0.33100000000000041</c:v>
                </c:pt>
                <c:pt idx="3221">
                  <c:v>0.24500000000000011</c:v>
                </c:pt>
                <c:pt idx="3222">
                  <c:v>0.21199999999999974</c:v>
                </c:pt>
                <c:pt idx="3223">
                  <c:v>0.25599999999999934</c:v>
                </c:pt>
                <c:pt idx="3224">
                  <c:v>0.25599999999999934</c:v>
                </c:pt>
                <c:pt idx="3225">
                  <c:v>0.25599999999999934</c:v>
                </c:pt>
                <c:pt idx="3226">
                  <c:v>0.28000000000000025</c:v>
                </c:pt>
                <c:pt idx="3227">
                  <c:v>0.35400000000000009</c:v>
                </c:pt>
                <c:pt idx="3228">
                  <c:v>0.28599999999999959</c:v>
                </c:pt>
                <c:pt idx="3229">
                  <c:v>0.23699999999999921</c:v>
                </c:pt>
                <c:pt idx="3230">
                  <c:v>0.29999999999999982</c:v>
                </c:pt>
                <c:pt idx="3231">
                  <c:v>0.29999999999999982</c:v>
                </c:pt>
                <c:pt idx="3232">
                  <c:v>0.29999999999999982</c:v>
                </c:pt>
                <c:pt idx="3233">
                  <c:v>0.29199999999999982</c:v>
                </c:pt>
                <c:pt idx="3234">
                  <c:v>0.28799999999999937</c:v>
                </c:pt>
                <c:pt idx="3235">
                  <c:v>0.18700000000000028</c:v>
                </c:pt>
                <c:pt idx="3236">
                  <c:v>0.23200000000000021</c:v>
                </c:pt>
                <c:pt idx="3237">
                  <c:v>0.30599999999999916</c:v>
                </c:pt>
                <c:pt idx="3238">
                  <c:v>0.30599999999999916</c:v>
                </c:pt>
                <c:pt idx="3239">
                  <c:v>0.30599999999999916</c:v>
                </c:pt>
                <c:pt idx="3240">
                  <c:v>0.25399999999999956</c:v>
                </c:pt>
                <c:pt idx="3241">
                  <c:v>0.27200000000000024</c:v>
                </c:pt>
                <c:pt idx="3242">
                  <c:v>0.2970000000000006</c:v>
                </c:pt>
                <c:pt idx="3243">
                  <c:v>0.3539999999999992</c:v>
                </c:pt>
                <c:pt idx="3244">
                  <c:v>0.29499999999999993</c:v>
                </c:pt>
                <c:pt idx="3245">
                  <c:v>0.29499999999999993</c:v>
                </c:pt>
                <c:pt idx="3246">
                  <c:v>0.29499999999999993</c:v>
                </c:pt>
                <c:pt idx="3247">
                  <c:v>0.33900000000000041</c:v>
                </c:pt>
                <c:pt idx="3248">
                  <c:v>0.37599999999999945</c:v>
                </c:pt>
                <c:pt idx="3249">
                  <c:v>0.36899999999999977</c:v>
                </c:pt>
                <c:pt idx="3250">
                  <c:v>0.3490000000000002</c:v>
                </c:pt>
                <c:pt idx="3251">
                  <c:v>0.41999999999999993</c:v>
                </c:pt>
                <c:pt idx="3252">
                  <c:v>0.41999999999999993</c:v>
                </c:pt>
                <c:pt idx="3253">
                  <c:v>0.41999999999999993</c:v>
                </c:pt>
                <c:pt idx="3254">
                  <c:v>0.40399999999999991</c:v>
                </c:pt>
                <c:pt idx="3255">
                  <c:v>0.44299999999999962</c:v>
                </c:pt>
                <c:pt idx="3256">
                  <c:v>0.40000000000000036</c:v>
                </c:pt>
                <c:pt idx="3257">
                  <c:v>0.45800000000000018</c:v>
                </c:pt>
                <c:pt idx="3258">
                  <c:v>0.49199999999999999</c:v>
                </c:pt>
                <c:pt idx="3259">
                  <c:v>0.49199999999999999</c:v>
                </c:pt>
                <c:pt idx="3260">
                  <c:v>0.49199999999999999</c:v>
                </c:pt>
                <c:pt idx="3261">
                  <c:v>0.5829999999999993</c:v>
                </c:pt>
                <c:pt idx="3262">
                  <c:v>0.52400000000000002</c:v>
                </c:pt>
                <c:pt idx="3263">
                  <c:v>0.4870000000000001</c:v>
                </c:pt>
                <c:pt idx="3264">
                  <c:v>0.4740000000000002</c:v>
                </c:pt>
                <c:pt idx="3265">
                  <c:v>0.4449999999999994</c:v>
                </c:pt>
                <c:pt idx="3266">
                  <c:v>0.4449999999999994</c:v>
                </c:pt>
                <c:pt idx="3267">
                  <c:v>0.4449999999999994</c:v>
                </c:pt>
                <c:pt idx="3268">
                  <c:v>0.49600000000000044</c:v>
                </c:pt>
                <c:pt idx="3269">
                  <c:v>0.48200000000000021</c:v>
                </c:pt>
                <c:pt idx="3270">
                  <c:v>0.49500000000000011</c:v>
                </c:pt>
                <c:pt idx="3271">
                  <c:v>0.47599999999999998</c:v>
                </c:pt>
                <c:pt idx="3272">
                  <c:v>0.49099999999999966</c:v>
                </c:pt>
                <c:pt idx="3273">
                  <c:v>0.49099999999999966</c:v>
                </c:pt>
                <c:pt idx="3274">
                  <c:v>0.49099999999999966</c:v>
                </c:pt>
                <c:pt idx="3275">
                  <c:v>0.45999999999999996</c:v>
                </c:pt>
                <c:pt idx="3276">
                  <c:v>0.46999999999999975</c:v>
                </c:pt>
                <c:pt idx="3277">
                  <c:v>0.50999999999999979</c:v>
                </c:pt>
                <c:pt idx="3278">
                  <c:v>0.51799999999999979</c:v>
                </c:pt>
                <c:pt idx="3279">
                  <c:v>0.50699999999999967</c:v>
                </c:pt>
                <c:pt idx="3280">
                  <c:v>0.50699999999999967</c:v>
                </c:pt>
                <c:pt idx="3281">
                  <c:v>0.50699999999999967</c:v>
                </c:pt>
                <c:pt idx="3282">
                  <c:v>0.50300000000000011</c:v>
                </c:pt>
                <c:pt idx="3283">
                  <c:v>0.44200000000000017</c:v>
                </c:pt>
                <c:pt idx="3284">
                  <c:v>0.37399999999999967</c:v>
                </c:pt>
                <c:pt idx="3285">
                  <c:v>0.375</c:v>
                </c:pt>
                <c:pt idx="3286">
                  <c:v>0.30700000000000038</c:v>
                </c:pt>
                <c:pt idx="3287">
                  <c:v>0.30700000000000038</c:v>
                </c:pt>
                <c:pt idx="3288">
                  <c:v>0.30700000000000038</c:v>
                </c:pt>
                <c:pt idx="3289">
                  <c:v>0.29499999999999993</c:v>
                </c:pt>
                <c:pt idx="3290">
                  <c:v>0.25899999999999945</c:v>
                </c:pt>
                <c:pt idx="3291">
                  <c:v>0.33699999999999974</c:v>
                </c:pt>
                <c:pt idx="3292">
                  <c:v>0.34200000000000053</c:v>
                </c:pt>
                <c:pt idx="3293">
                  <c:v>0.32600000000000051</c:v>
                </c:pt>
                <c:pt idx="3294">
                  <c:v>0.32600000000000051</c:v>
                </c:pt>
                <c:pt idx="3295">
                  <c:v>0.32600000000000051</c:v>
                </c:pt>
                <c:pt idx="3296">
                  <c:v>0.3149999999999995</c:v>
                </c:pt>
                <c:pt idx="3297">
                  <c:v>0.39999999999999947</c:v>
                </c:pt>
                <c:pt idx="3298">
                  <c:v>0.40299999999999958</c:v>
                </c:pt>
                <c:pt idx="3299">
                  <c:v>0.38900000000000023</c:v>
                </c:pt>
                <c:pt idx="3300">
                  <c:v>0.46600000000000019</c:v>
                </c:pt>
                <c:pt idx="3301">
                  <c:v>0.46600000000000019</c:v>
                </c:pt>
                <c:pt idx="3302">
                  <c:v>0.46600000000000019</c:v>
                </c:pt>
                <c:pt idx="3303">
                  <c:v>0.46600000000000019</c:v>
                </c:pt>
                <c:pt idx="3304">
                  <c:v>0.51199999999999957</c:v>
                </c:pt>
                <c:pt idx="3305">
                  <c:v>0.42100000000000026</c:v>
                </c:pt>
                <c:pt idx="3306">
                  <c:v>0.4610000000000003</c:v>
                </c:pt>
                <c:pt idx="3307">
                  <c:v>0.5680000000000005</c:v>
                </c:pt>
                <c:pt idx="3308">
                  <c:v>0.5680000000000005</c:v>
                </c:pt>
                <c:pt idx="3309">
                  <c:v>0.5680000000000005</c:v>
                </c:pt>
                <c:pt idx="3310">
                  <c:v>0.53399999999999981</c:v>
                </c:pt>
                <c:pt idx="3311">
                  <c:v>0.59200000000000053</c:v>
                </c:pt>
                <c:pt idx="3312">
                  <c:v>0.58000000000000007</c:v>
                </c:pt>
                <c:pt idx="3313">
                  <c:v>0.49399999999999977</c:v>
                </c:pt>
                <c:pt idx="3314">
                  <c:v>0.44799999999999951</c:v>
                </c:pt>
                <c:pt idx="3315">
                  <c:v>0.44799999999999951</c:v>
                </c:pt>
                <c:pt idx="3316">
                  <c:v>0.44799999999999951</c:v>
                </c:pt>
                <c:pt idx="3317">
                  <c:v>0.50300000000000011</c:v>
                </c:pt>
                <c:pt idx="3318">
                  <c:v>0.49599999999999955</c:v>
                </c:pt>
                <c:pt idx="3319">
                  <c:v>0.45100000000000051</c:v>
                </c:pt>
                <c:pt idx="3320">
                  <c:v>0.52700000000000014</c:v>
                </c:pt>
                <c:pt idx="3321">
                  <c:v>0.52200000000000024</c:v>
                </c:pt>
                <c:pt idx="3322">
                  <c:v>0.52200000000000024</c:v>
                </c:pt>
                <c:pt idx="3323">
                  <c:v>0.52200000000000024</c:v>
                </c:pt>
                <c:pt idx="3324">
                  <c:v>0.53800000000000026</c:v>
                </c:pt>
                <c:pt idx="3325">
                  <c:v>0.55400000000000027</c:v>
                </c:pt>
                <c:pt idx="3326">
                  <c:v>0.55999999999999961</c:v>
                </c:pt>
                <c:pt idx="3327">
                  <c:v>0.53300000000000036</c:v>
                </c:pt>
                <c:pt idx="3328">
                  <c:v>0.49600000000000044</c:v>
                </c:pt>
                <c:pt idx="3329">
                  <c:v>0.49600000000000044</c:v>
                </c:pt>
                <c:pt idx="3330">
                  <c:v>0.49600000000000044</c:v>
                </c:pt>
                <c:pt idx="3331">
                  <c:v>0.50300000000000011</c:v>
                </c:pt>
                <c:pt idx="3332">
                  <c:v>0.51600000000000001</c:v>
                </c:pt>
                <c:pt idx="3333">
                  <c:v>0.54800000000000004</c:v>
                </c:pt>
                <c:pt idx="3334">
                  <c:v>0.55900000000000016</c:v>
                </c:pt>
                <c:pt idx="3335">
                  <c:v>0.58300000000000018</c:v>
                </c:pt>
                <c:pt idx="3336">
                  <c:v>0.58300000000000018</c:v>
                </c:pt>
                <c:pt idx="3337">
                  <c:v>0.58300000000000018</c:v>
                </c:pt>
                <c:pt idx="3338">
                  <c:v>0.63200000000000056</c:v>
                </c:pt>
                <c:pt idx="3339">
                  <c:v>0.70500000000000007</c:v>
                </c:pt>
                <c:pt idx="3340">
                  <c:v>0.66199999999999992</c:v>
                </c:pt>
                <c:pt idx="3341">
                  <c:v>0.72500000000000053</c:v>
                </c:pt>
                <c:pt idx="3342">
                  <c:v>0.66600000000000037</c:v>
                </c:pt>
                <c:pt idx="3343">
                  <c:v>0.66600000000000037</c:v>
                </c:pt>
                <c:pt idx="3344">
                  <c:v>0.66600000000000037</c:v>
                </c:pt>
                <c:pt idx="3345">
                  <c:v>0.76499999999999968</c:v>
                </c:pt>
                <c:pt idx="3346">
                  <c:v>0.80000000000000071</c:v>
                </c:pt>
                <c:pt idx="3347">
                  <c:v>0.66699999999999982</c:v>
                </c:pt>
                <c:pt idx="3348">
                  <c:v>0.75500000000000078</c:v>
                </c:pt>
                <c:pt idx="3349">
                  <c:v>0.71600000000000019</c:v>
                </c:pt>
                <c:pt idx="3350">
                  <c:v>0.71600000000000019</c:v>
                </c:pt>
                <c:pt idx="3351">
                  <c:v>0.71600000000000019</c:v>
                </c:pt>
                <c:pt idx="3352">
                  <c:v>0.71700000000000053</c:v>
                </c:pt>
                <c:pt idx="3353">
                  <c:v>0.74200000000000088</c:v>
                </c:pt>
                <c:pt idx="3354">
                  <c:v>0.72499999999999964</c:v>
                </c:pt>
                <c:pt idx="3355">
                  <c:v>0.6980000000000004</c:v>
                </c:pt>
                <c:pt idx="3356">
                  <c:v>0.69599999999999973</c:v>
                </c:pt>
                <c:pt idx="3357">
                  <c:v>0.69599999999999973</c:v>
                </c:pt>
                <c:pt idx="3358">
                  <c:v>0.69599999999999973</c:v>
                </c:pt>
                <c:pt idx="3359">
                  <c:v>0.67199999999999971</c:v>
                </c:pt>
                <c:pt idx="3360">
                  <c:v>0.68100000000000005</c:v>
                </c:pt>
                <c:pt idx="3361">
                  <c:v>0.70900000000000052</c:v>
                </c:pt>
                <c:pt idx="3362">
                  <c:v>0.67399999999999949</c:v>
                </c:pt>
                <c:pt idx="3363">
                  <c:v>0.69899999999999984</c:v>
                </c:pt>
                <c:pt idx="3364">
                  <c:v>0.69899999999999984</c:v>
                </c:pt>
                <c:pt idx="3365">
                  <c:v>0.69899999999999984</c:v>
                </c:pt>
                <c:pt idx="3366">
                  <c:v>0.68800000000000061</c:v>
                </c:pt>
                <c:pt idx="3367">
                  <c:v>0.71200000000000063</c:v>
                </c:pt>
                <c:pt idx="3368">
                  <c:v>0.78000000000000025</c:v>
                </c:pt>
                <c:pt idx="3369">
                  <c:v>0.82500000000000018</c:v>
                </c:pt>
                <c:pt idx="3370">
                  <c:v>0.79199999999999982</c:v>
                </c:pt>
                <c:pt idx="3371">
                  <c:v>0.79199999999999982</c:v>
                </c:pt>
                <c:pt idx="3372">
                  <c:v>0.79199999999999982</c:v>
                </c:pt>
                <c:pt idx="3373">
                  <c:v>0.77999999999999936</c:v>
                </c:pt>
                <c:pt idx="3374">
                  <c:v>0.73899999999999988</c:v>
                </c:pt>
                <c:pt idx="3375">
                  <c:v>0.6509999999999998</c:v>
                </c:pt>
                <c:pt idx="3376">
                  <c:v>0.64299999999999979</c:v>
                </c:pt>
                <c:pt idx="3377">
                  <c:v>0.64100000000000001</c:v>
                </c:pt>
                <c:pt idx="3378">
                  <c:v>0.64100000000000001</c:v>
                </c:pt>
                <c:pt idx="3379">
                  <c:v>0.64100000000000001</c:v>
                </c:pt>
                <c:pt idx="3380">
                  <c:v>0.6639999999999997</c:v>
                </c:pt>
                <c:pt idx="3381">
                  <c:v>0.6670000000000007</c:v>
                </c:pt>
                <c:pt idx="3382">
                  <c:v>0.71699999999999964</c:v>
                </c:pt>
                <c:pt idx="3383">
                  <c:v>0.72700000000000031</c:v>
                </c:pt>
                <c:pt idx="3384">
                  <c:v>0.72900000000000009</c:v>
                </c:pt>
                <c:pt idx="3385">
                  <c:v>0.72900000000000009</c:v>
                </c:pt>
                <c:pt idx="3386">
                  <c:v>0.72900000000000009</c:v>
                </c:pt>
                <c:pt idx="3387">
                  <c:v>0.79199999999999982</c:v>
                </c:pt>
                <c:pt idx="3388">
                  <c:v>0.74500000000000011</c:v>
                </c:pt>
                <c:pt idx="3389">
                  <c:v>0.71999999999999975</c:v>
                </c:pt>
                <c:pt idx="3390">
                  <c:v>0.71199999999999974</c:v>
                </c:pt>
                <c:pt idx="3391">
                  <c:v>0.72900000000000009</c:v>
                </c:pt>
                <c:pt idx="3392">
                  <c:v>0.72900000000000009</c:v>
                </c:pt>
                <c:pt idx="3393">
                  <c:v>0.72900000000000009</c:v>
                </c:pt>
                <c:pt idx="3394">
                  <c:v>0.75900000000000034</c:v>
                </c:pt>
                <c:pt idx="3395">
                  <c:v>0.75700000000000056</c:v>
                </c:pt>
                <c:pt idx="3396">
                  <c:v>0.73300000000000054</c:v>
                </c:pt>
                <c:pt idx="3397">
                  <c:v>0.75899999999999945</c:v>
                </c:pt>
                <c:pt idx="3398">
                  <c:v>0.72799999999999976</c:v>
                </c:pt>
                <c:pt idx="3399">
                  <c:v>0.72799999999999976</c:v>
                </c:pt>
                <c:pt idx="3400">
                  <c:v>0.72799999999999976</c:v>
                </c:pt>
                <c:pt idx="3401">
                  <c:v>0.75600000000000023</c:v>
                </c:pt>
                <c:pt idx="3402">
                  <c:v>0.77700000000000014</c:v>
                </c:pt>
                <c:pt idx="3403">
                  <c:v>0.77600000000000069</c:v>
                </c:pt>
                <c:pt idx="3404">
                  <c:v>0.6850000000000005</c:v>
                </c:pt>
                <c:pt idx="3405">
                  <c:v>0.67499999999999982</c:v>
                </c:pt>
                <c:pt idx="3406">
                  <c:v>0.67499999999999982</c:v>
                </c:pt>
                <c:pt idx="3407">
                  <c:v>0.67499999999999982</c:v>
                </c:pt>
                <c:pt idx="3408">
                  <c:v>0.70199999999999996</c:v>
                </c:pt>
                <c:pt idx="3409">
                  <c:v>0.72599999999999998</c:v>
                </c:pt>
                <c:pt idx="3410">
                  <c:v>0.65799999999999947</c:v>
                </c:pt>
                <c:pt idx="3411">
                  <c:v>0.66899999999999959</c:v>
                </c:pt>
                <c:pt idx="3412">
                  <c:v>0.72199999999999953</c:v>
                </c:pt>
                <c:pt idx="3413">
                  <c:v>0.72199999999999953</c:v>
                </c:pt>
                <c:pt idx="3414">
                  <c:v>0.72199999999999953</c:v>
                </c:pt>
                <c:pt idx="3415">
                  <c:v>0.77600000000000069</c:v>
                </c:pt>
                <c:pt idx="3416">
                  <c:v>0.67100000000000026</c:v>
                </c:pt>
                <c:pt idx="3417">
                  <c:v>0.65700000000000003</c:v>
                </c:pt>
                <c:pt idx="3418">
                  <c:v>0.6899999999999995</c:v>
                </c:pt>
                <c:pt idx="3419">
                  <c:v>0.67199999999999971</c:v>
                </c:pt>
                <c:pt idx="3420">
                  <c:v>0.67199999999999971</c:v>
                </c:pt>
                <c:pt idx="3421">
                  <c:v>0.67199999999999971</c:v>
                </c:pt>
                <c:pt idx="3422">
                  <c:v>0.64700000000000024</c:v>
                </c:pt>
                <c:pt idx="3423">
                  <c:v>0.66900000000000048</c:v>
                </c:pt>
                <c:pt idx="3424">
                  <c:v>0.66900000000000048</c:v>
                </c:pt>
                <c:pt idx="3425">
                  <c:v>0.70800000000000018</c:v>
                </c:pt>
                <c:pt idx="3426">
                  <c:v>0.70599999999999952</c:v>
                </c:pt>
                <c:pt idx="3427">
                  <c:v>0.70599999999999952</c:v>
                </c:pt>
                <c:pt idx="3428">
                  <c:v>0.70599999999999952</c:v>
                </c:pt>
                <c:pt idx="3429">
                  <c:v>0.71500000000000075</c:v>
                </c:pt>
                <c:pt idx="3430">
                  <c:v>0.68100000000000005</c:v>
                </c:pt>
                <c:pt idx="3431">
                  <c:v>0.68599999999999994</c:v>
                </c:pt>
                <c:pt idx="3432">
                  <c:v>0.66800000000000015</c:v>
                </c:pt>
                <c:pt idx="3433">
                  <c:v>0.68699999999999939</c:v>
                </c:pt>
                <c:pt idx="3434">
                  <c:v>0.68699999999999939</c:v>
                </c:pt>
                <c:pt idx="3435">
                  <c:v>0.68699999999999939</c:v>
                </c:pt>
                <c:pt idx="3436">
                  <c:v>0.6930000000000005</c:v>
                </c:pt>
                <c:pt idx="3437">
                  <c:v>0.69899999999999984</c:v>
                </c:pt>
                <c:pt idx="3438">
                  <c:v>0.68599999999999994</c:v>
                </c:pt>
                <c:pt idx="3439">
                  <c:v>0.71999999999999975</c:v>
                </c:pt>
                <c:pt idx="3440">
                  <c:v>0.72100000000000009</c:v>
                </c:pt>
                <c:pt idx="3441">
                  <c:v>0.72100000000000009</c:v>
                </c:pt>
                <c:pt idx="3442">
                  <c:v>0.72100000000000009</c:v>
                </c:pt>
                <c:pt idx="3443">
                  <c:v>0.71999999999999975</c:v>
                </c:pt>
                <c:pt idx="3444">
                  <c:v>0.71600000000000019</c:v>
                </c:pt>
                <c:pt idx="3445">
                  <c:v>0.69400000000000084</c:v>
                </c:pt>
                <c:pt idx="3446">
                  <c:v>0.67199999999999971</c:v>
                </c:pt>
                <c:pt idx="3447">
                  <c:v>0.65499999999999936</c:v>
                </c:pt>
                <c:pt idx="3448">
                  <c:v>0.65499999999999936</c:v>
                </c:pt>
                <c:pt idx="3449">
                  <c:v>0.65499999999999936</c:v>
                </c:pt>
                <c:pt idx="3450">
                  <c:v>0.59600000000000009</c:v>
                </c:pt>
                <c:pt idx="3451">
                  <c:v>0.66199999999999992</c:v>
                </c:pt>
                <c:pt idx="3452">
                  <c:v>0.72000000000000064</c:v>
                </c:pt>
                <c:pt idx="3453">
                  <c:v>0.69599999999999973</c:v>
                </c:pt>
                <c:pt idx="3454">
                  <c:v>0.64100000000000001</c:v>
                </c:pt>
                <c:pt idx="3455">
                  <c:v>0.64100000000000001</c:v>
                </c:pt>
                <c:pt idx="3456">
                  <c:v>0.64100000000000001</c:v>
                </c:pt>
                <c:pt idx="3457">
                  <c:v>0.69399999999999995</c:v>
                </c:pt>
                <c:pt idx="3458">
                  <c:v>0.69099999999999984</c:v>
                </c:pt>
                <c:pt idx="3459">
                  <c:v>0.71699999999999964</c:v>
                </c:pt>
                <c:pt idx="3460">
                  <c:v>0.70000000000000018</c:v>
                </c:pt>
                <c:pt idx="3461">
                  <c:v>0.68900000000000006</c:v>
                </c:pt>
                <c:pt idx="3462">
                  <c:v>0.68900000000000006</c:v>
                </c:pt>
                <c:pt idx="3463">
                  <c:v>0.68900000000000006</c:v>
                </c:pt>
                <c:pt idx="3464">
                  <c:v>0.69599999999999973</c:v>
                </c:pt>
                <c:pt idx="3465">
                  <c:v>0.66699999999999982</c:v>
                </c:pt>
                <c:pt idx="3466">
                  <c:v>0.66200000000000081</c:v>
                </c:pt>
                <c:pt idx="3467">
                  <c:v>0.66999999999999993</c:v>
                </c:pt>
                <c:pt idx="3468">
                  <c:v>0.67100000000000026</c:v>
                </c:pt>
                <c:pt idx="3469">
                  <c:v>0.67100000000000026</c:v>
                </c:pt>
                <c:pt idx="3470">
                  <c:v>0.67100000000000026</c:v>
                </c:pt>
                <c:pt idx="3471">
                  <c:v>0.68400000000000016</c:v>
                </c:pt>
                <c:pt idx="3472">
                  <c:v>0.70099999999999962</c:v>
                </c:pt>
                <c:pt idx="3473">
                  <c:v>0.73899999999999988</c:v>
                </c:pt>
                <c:pt idx="3474">
                  <c:v>0.72900000000000009</c:v>
                </c:pt>
                <c:pt idx="3475">
                  <c:v>0.74699999999999989</c:v>
                </c:pt>
                <c:pt idx="3476">
                  <c:v>0.74699999999999989</c:v>
                </c:pt>
                <c:pt idx="3477">
                  <c:v>0.74699999999999989</c:v>
                </c:pt>
                <c:pt idx="3478">
                  <c:v>0.76699999999999946</c:v>
                </c:pt>
                <c:pt idx="3479">
                  <c:v>0.78600000000000048</c:v>
                </c:pt>
                <c:pt idx="3480">
                  <c:v>0.79900000000000038</c:v>
                </c:pt>
                <c:pt idx="3481">
                  <c:v>0.81799999999999962</c:v>
                </c:pt>
                <c:pt idx="3482">
                  <c:v>0.82199999999999918</c:v>
                </c:pt>
                <c:pt idx="3483">
                  <c:v>0.82199999999999918</c:v>
                </c:pt>
                <c:pt idx="3484">
                  <c:v>0.82199999999999918</c:v>
                </c:pt>
                <c:pt idx="3485">
                  <c:v>0.79300000000000015</c:v>
                </c:pt>
                <c:pt idx="3486">
                  <c:v>0.77099999999999991</c:v>
                </c:pt>
                <c:pt idx="3487">
                  <c:v>0.7920000000000007</c:v>
                </c:pt>
                <c:pt idx="3488">
                  <c:v>0.7629999999999999</c:v>
                </c:pt>
                <c:pt idx="3489">
                  <c:v>0.79400000000000048</c:v>
                </c:pt>
                <c:pt idx="3490">
                  <c:v>0.79400000000000048</c:v>
                </c:pt>
                <c:pt idx="3491">
                  <c:v>0.79400000000000048</c:v>
                </c:pt>
                <c:pt idx="3492">
                  <c:v>0.8149999999999995</c:v>
                </c:pt>
                <c:pt idx="3493">
                  <c:v>0.84399999999999942</c:v>
                </c:pt>
                <c:pt idx="3494">
                  <c:v>0.88700000000000045</c:v>
                </c:pt>
                <c:pt idx="3495">
                  <c:v>0.86599999999999966</c:v>
                </c:pt>
                <c:pt idx="3496">
                  <c:v>0.86299999999999955</c:v>
                </c:pt>
                <c:pt idx="3497">
                  <c:v>0.86299999999999955</c:v>
                </c:pt>
                <c:pt idx="3498">
                  <c:v>0.86299999999999955</c:v>
                </c:pt>
                <c:pt idx="3499">
                  <c:v>0.83699999999999974</c:v>
                </c:pt>
                <c:pt idx="3500">
                  <c:v>0.81400000000000006</c:v>
                </c:pt>
                <c:pt idx="3501">
                  <c:v>0.84400000000000031</c:v>
                </c:pt>
                <c:pt idx="3502">
                  <c:v>0.84799999999999986</c:v>
                </c:pt>
                <c:pt idx="3503">
                  <c:v>0.83699999999999974</c:v>
                </c:pt>
                <c:pt idx="3504">
                  <c:v>0.83699999999999974</c:v>
                </c:pt>
                <c:pt idx="3505">
                  <c:v>0.83699999999999974</c:v>
                </c:pt>
                <c:pt idx="3506">
                  <c:v>0.87300000000000022</c:v>
                </c:pt>
                <c:pt idx="3507">
                  <c:v>0.91300000000000026</c:v>
                </c:pt>
                <c:pt idx="3508">
                  <c:v>0.9009999999999998</c:v>
                </c:pt>
                <c:pt idx="3509">
                  <c:v>0.94700000000000006</c:v>
                </c:pt>
                <c:pt idx="3510">
                  <c:v>0.91500000000000004</c:v>
                </c:pt>
                <c:pt idx="3511">
                  <c:v>0.91500000000000004</c:v>
                </c:pt>
                <c:pt idx="3512">
                  <c:v>0.91500000000000004</c:v>
                </c:pt>
                <c:pt idx="3513">
                  <c:v>0.96399999999999952</c:v>
                </c:pt>
                <c:pt idx="3514">
                  <c:v>0.97700000000000031</c:v>
                </c:pt>
                <c:pt idx="3515">
                  <c:v>0.9740000000000002</c:v>
                </c:pt>
                <c:pt idx="3516">
                  <c:v>1.032</c:v>
                </c:pt>
                <c:pt idx="3517">
                  <c:v>1.04</c:v>
                </c:pt>
                <c:pt idx="3518">
                  <c:v>1.04</c:v>
                </c:pt>
                <c:pt idx="3519">
                  <c:v>1.04</c:v>
                </c:pt>
                <c:pt idx="3520">
                  <c:v>1.016</c:v>
                </c:pt>
                <c:pt idx="3521">
                  <c:v>1.0650000000000004</c:v>
                </c:pt>
                <c:pt idx="3522">
                  <c:v>0.91200000000000081</c:v>
                </c:pt>
                <c:pt idx="3523">
                  <c:v>0.87700000000000067</c:v>
                </c:pt>
                <c:pt idx="3524">
                  <c:v>0.86600000000000055</c:v>
                </c:pt>
                <c:pt idx="3525">
                  <c:v>0.86600000000000055</c:v>
                </c:pt>
                <c:pt idx="3526">
                  <c:v>0.86600000000000055</c:v>
                </c:pt>
                <c:pt idx="3527">
                  <c:v>0.74300000000000033</c:v>
                </c:pt>
                <c:pt idx="3528">
                  <c:v>0.77099999999999991</c:v>
                </c:pt>
                <c:pt idx="3529">
                  <c:v>0.78299999999999947</c:v>
                </c:pt>
                <c:pt idx="3530">
                  <c:v>0.77899999999999991</c:v>
                </c:pt>
                <c:pt idx="3531">
                  <c:v>0.77200000000000024</c:v>
                </c:pt>
                <c:pt idx="3532">
                  <c:v>0.77200000000000024</c:v>
                </c:pt>
                <c:pt idx="3533">
                  <c:v>0.77200000000000024</c:v>
                </c:pt>
                <c:pt idx="3534">
                  <c:v>0.76499999999999968</c:v>
                </c:pt>
                <c:pt idx="3535">
                  <c:v>0.80299999999999994</c:v>
                </c:pt>
                <c:pt idx="3536">
                  <c:v>0.77800000000000047</c:v>
                </c:pt>
                <c:pt idx="3537">
                  <c:v>0.74599999999999955</c:v>
                </c:pt>
                <c:pt idx="3538">
                  <c:v>0.83800000000000008</c:v>
                </c:pt>
                <c:pt idx="3539">
                  <c:v>0.83800000000000008</c:v>
                </c:pt>
                <c:pt idx="3540">
                  <c:v>0.83800000000000008</c:v>
                </c:pt>
                <c:pt idx="3541">
                  <c:v>0.83100000000000041</c:v>
                </c:pt>
                <c:pt idx="3542">
                  <c:v>0.88900000000000023</c:v>
                </c:pt>
                <c:pt idx="3543">
                  <c:v>0.85700000000000021</c:v>
                </c:pt>
                <c:pt idx="3544">
                  <c:v>0.82299999999999995</c:v>
                </c:pt>
                <c:pt idx="3545">
                  <c:v>0.73200000000000021</c:v>
                </c:pt>
                <c:pt idx="3546">
                  <c:v>0.73200000000000021</c:v>
                </c:pt>
                <c:pt idx="3547">
                  <c:v>0.73200000000000021</c:v>
                </c:pt>
                <c:pt idx="3548">
                  <c:v>0.78600000000000048</c:v>
                </c:pt>
                <c:pt idx="3549">
                  <c:v>0.7759999999999998</c:v>
                </c:pt>
                <c:pt idx="3550">
                  <c:v>0.70000000000000018</c:v>
                </c:pt>
                <c:pt idx="3551">
                  <c:v>0.67899999999999983</c:v>
                </c:pt>
                <c:pt idx="3552">
                  <c:v>0.58900000000000041</c:v>
                </c:pt>
                <c:pt idx="3553">
                  <c:v>0.58900000000000041</c:v>
                </c:pt>
                <c:pt idx="3554">
                  <c:v>0.58900000000000041</c:v>
                </c:pt>
                <c:pt idx="3555">
                  <c:v>0.62200000000000033</c:v>
                </c:pt>
                <c:pt idx="3556">
                  <c:v>0.61899999999999977</c:v>
                </c:pt>
                <c:pt idx="3557">
                  <c:v>0.5219999999999998</c:v>
                </c:pt>
                <c:pt idx="3558">
                  <c:v>0.50300000000000011</c:v>
                </c:pt>
                <c:pt idx="3559">
                  <c:v>0.48000000000000043</c:v>
                </c:pt>
                <c:pt idx="3560">
                  <c:v>0.48000000000000043</c:v>
                </c:pt>
                <c:pt idx="3561">
                  <c:v>0.48000000000000043</c:v>
                </c:pt>
                <c:pt idx="3562">
                  <c:v>0.39299999999999979</c:v>
                </c:pt>
                <c:pt idx="3563">
                  <c:v>0.39700000000000024</c:v>
                </c:pt>
                <c:pt idx="3564">
                  <c:v>0.55899999999999972</c:v>
                </c:pt>
                <c:pt idx="3565">
                  <c:v>0.53500000000000014</c:v>
                </c:pt>
                <c:pt idx="3566">
                  <c:v>0.55799999999999983</c:v>
                </c:pt>
                <c:pt idx="3567">
                  <c:v>0.55799999999999983</c:v>
                </c:pt>
                <c:pt idx="3568">
                  <c:v>0.55799999999999983</c:v>
                </c:pt>
                <c:pt idx="3569">
                  <c:v>0.54499999999999993</c:v>
                </c:pt>
                <c:pt idx="3570">
                  <c:v>0.58199999999999985</c:v>
                </c:pt>
                <c:pt idx="3571">
                  <c:v>0.48200000000000021</c:v>
                </c:pt>
                <c:pt idx="3572">
                  <c:v>0.32699999999999996</c:v>
                </c:pt>
                <c:pt idx="3573">
                  <c:v>0.36899999999999977</c:v>
                </c:pt>
                <c:pt idx="3574">
                  <c:v>0.36899999999999977</c:v>
                </c:pt>
                <c:pt idx="3575">
                  <c:v>0.36899999999999977</c:v>
                </c:pt>
                <c:pt idx="3576">
                  <c:v>0.40700000000000003</c:v>
                </c:pt>
                <c:pt idx="3577">
                  <c:v>0.45999999999999996</c:v>
                </c:pt>
                <c:pt idx="3578">
                  <c:v>0.48999999999999932</c:v>
                </c:pt>
                <c:pt idx="3579">
                  <c:v>0.52000000000000046</c:v>
                </c:pt>
                <c:pt idx="3580">
                  <c:v>0.56500000000000039</c:v>
                </c:pt>
                <c:pt idx="3581">
                  <c:v>0.56500000000000039</c:v>
                </c:pt>
                <c:pt idx="3582">
                  <c:v>0.56500000000000039</c:v>
                </c:pt>
                <c:pt idx="3583">
                  <c:v>0.49300000000000033</c:v>
                </c:pt>
                <c:pt idx="3584">
                  <c:v>0.48299999999999965</c:v>
                </c:pt>
                <c:pt idx="3585">
                  <c:v>0.4170000000000007</c:v>
                </c:pt>
                <c:pt idx="3586">
                  <c:v>0.36899999999999977</c:v>
                </c:pt>
                <c:pt idx="3587">
                  <c:v>0.47200000000000042</c:v>
                </c:pt>
                <c:pt idx="3588">
                  <c:v>0.47200000000000042</c:v>
                </c:pt>
                <c:pt idx="3589">
                  <c:v>0.47200000000000042</c:v>
                </c:pt>
                <c:pt idx="3590">
                  <c:v>0.56899999999999995</c:v>
                </c:pt>
                <c:pt idx="3591">
                  <c:v>0.58599999999999941</c:v>
                </c:pt>
                <c:pt idx="3592">
                  <c:v>0.71499999999999986</c:v>
                </c:pt>
                <c:pt idx="3593">
                  <c:v>0.67199999999999971</c:v>
                </c:pt>
                <c:pt idx="3594">
                  <c:v>0.69599999999999973</c:v>
                </c:pt>
                <c:pt idx="3595">
                  <c:v>0.69599999999999973</c:v>
                </c:pt>
                <c:pt idx="3596">
                  <c:v>0.69599999999999973</c:v>
                </c:pt>
                <c:pt idx="3597">
                  <c:v>0.62800000000000011</c:v>
                </c:pt>
                <c:pt idx="3598">
                  <c:v>0.61499999999999932</c:v>
                </c:pt>
                <c:pt idx="3599">
                  <c:v>0.60599999999999987</c:v>
                </c:pt>
                <c:pt idx="3600">
                  <c:v>0.57399999999999984</c:v>
                </c:pt>
                <c:pt idx="3601">
                  <c:v>0.60700000000000021</c:v>
                </c:pt>
                <c:pt idx="3602">
                  <c:v>0.60700000000000021</c:v>
                </c:pt>
                <c:pt idx="3603">
                  <c:v>0.60700000000000021</c:v>
                </c:pt>
                <c:pt idx="3604">
                  <c:v>0.64900000000000002</c:v>
                </c:pt>
                <c:pt idx="3605">
                  <c:v>0.69099999999999984</c:v>
                </c:pt>
                <c:pt idx="3606">
                  <c:v>0.74699999999999989</c:v>
                </c:pt>
                <c:pt idx="3607">
                  <c:v>0.77099999999999991</c:v>
                </c:pt>
                <c:pt idx="3608">
                  <c:v>0.75600000000000023</c:v>
                </c:pt>
                <c:pt idx="3609">
                  <c:v>0.75600000000000023</c:v>
                </c:pt>
                <c:pt idx="3610">
                  <c:v>0.75600000000000023</c:v>
                </c:pt>
                <c:pt idx="3611">
                  <c:v>0.8100000000000005</c:v>
                </c:pt>
                <c:pt idx="3612">
                  <c:v>0.77700000000000014</c:v>
                </c:pt>
                <c:pt idx="3613">
                  <c:v>0.76499999999999968</c:v>
                </c:pt>
                <c:pt idx="3614">
                  <c:v>0.7759999999999998</c:v>
                </c:pt>
                <c:pt idx="3615">
                  <c:v>0.77299999999999969</c:v>
                </c:pt>
                <c:pt idx="3616">
                  <c:v>0.77299999999999969</c:v>
                </c:pt>
                <c:pt idx="3617">
                  <c:v>0.77299999999999969</c:v>
                </c:pt>
                <c:pt idx="3618">
                  <c:v>0.71600000000000019</c:v>
                </c:pt>
                <c:pt idx="3619">
                  <c:v>0.68900000000000006</c:v>
                </c:pt>
                <c:pt idx="3620">
                  <c:v>0.65799999999999992</c:v>
                </c:pt>
                <c:pt idx="3621">
                  <c:v>0.59399999999999986</c:v>
                </c:pt>
                <c:pt idx="3622">
                  <c:v>0.70399999999999974</c:v>
                </c:pt>
                <c:pt idx="3623">
                  <c:v>0.70399999999999974</c:v>
                </c:pt>
                <c:pt idx="3624">
                  <c:v>0.70399999999999974</c:v>
                </c:pt>
                <c:pt idx="3625">
                  <c:v>0.74899999999999967</c:v>
                </c:pt>
                <c:pt idx="3626">
                  <c:v>0.69899999999999984</c:v>
                </c:pt>
                <c:pt idx="3627">
                  <c:v>0.74299999999999944</c:v>
                </c:pt>
                <c:pt idx="3628">
                  <c:v>0.72899999999999965</c:v>
                </c:pt>
                <c:pt idx="3629">
                  <c:v>0.83400000000000007</c:v>
                </c:pt>
                <c:pt idx="3630">
                  <c:v>0.83400000000000007</c:v>
                </c:pt>
                <c:pt idx="3631">
                  <c:v>0.83400000000000007</c:v>
                </c:pt>
                <c:pt idx="3632">
                  <c:v>0.74900000000000011</c:v>
                </c:pt>
                <c:pt idx="3633">
                  <c:v>0.77300000000000058</c:v>
                </c:pt>
                <c:pt idx="3634">
                  <c:v>0.66300000000000026</c:v>
                </c:pt>
                <c:pt idx="3635">
                  <c:v>0.71</c:v>
                </c:pt>
                <c:pt idx="3636">
                  <c:v>0.73000000000000043</c:v>
                </c:pt>
                <c:pt idx="3637">
                  <c:v>0.73000000000000043</c:v>
                </c:pt>
                <c:pt idx="3638">
                  <c:v>0.73000000000000043</c:v>
                </c:pt>
                <c:pt idx="3639">
                  <c:v>0.7719999999999998</c:v>
                </c:pt>
                <c:pt idx="3640">
                  <c:v>0.76500000000000012</c:v>
                </c:pt>
                <c:pt idx="3641">
                  <c:v>0.88899999999999979</c:v>
                </c:pt>
                <c:pt idx="3642">
                  <c:v>0.93799999999999972</c:v>
                </c:pt>
                <c:pt idx="3643">
                  <c:v>0.93399999999999972</c:v>
                </c:pt>
                <c:pt idx="3644">
                  <c:v>0.93399999999999972</c:v>
                </c:pt>
                <c:pt idx="3645">
                  <c:v>0.93399999999999972</c:v>
                </c:pt>
                <c:pt idx="3646">
                  <c:v>0.82600000000000007</c:v>
                </c:pt>
                <c:pt idx="3647">
                  <c:v>0.78699999999999992</c:v>
                </c:pt>
                <c:pt idx="3648">
                  <c:v>0.77100000000000035</c:v>
                </c:pt>
                <c:pt idx="3649">
                  <c:v>0.78199999999999958</c:v>
                </c:pt>
                <c:pt idx="3650">
                  <c:v>0.78699999999999992</c:v>
                </c:pt>
                <c:pt idx="3651">
                  <c:v>0.78699999999999992</c:v>
                </c:pt>
                <c:pt idx="3652">
                  <c:v>0.78699999999999992</c:v>
                </c:pt>
                <c:pt idx="3653">
                  <c:v>0.88899999999999979</c:v>
                </c:pt>
                <c:pt idx="3654">
                  <c:v>0.94900000000000029</c:v>
                </c:pt>
                <c:pt idx="3655">
                  <c:v>0.98999999999999977</c:v>
                </c:pt>
                <c:pt idx="3656">
                  <c:v>1.0259999999999998</c:v>
                </c:pt>
                <c:pt idx="3657">
                  <c:v>1.1430000000000002</c:v>
                </c:pt>
                <c:pt idx="3658">
                  <c:v>1.1430000000000002</c:v>
                </c:pt>
                <c:pt idx="3659">
                  <c:v>1.1430000000000002</c:v>
                </c:pt>
                <c:pt idx="3660">
                  <c:v>1.1369999999999996</c:v>
                </c:pt>
                <c:pt idx="3661">
                  <c:v>1.0429999999999997</c:v>
                </c:pt>
                <c:pt idx="3662">
                  <c:v>0.99800000000000022</c:v>
                </c:pt>
                <c:pt idx="3663">
                  <c:v>0.93200000000000038</c:v>
                </c:pt>
                <c:pt idx="3664">
                  <c:v>0.99100000000000055</c:v>
                </c:pt>
                <c:pt idx="3665">
                  <c:v>0.99100000000000055</c:v>
                </c:pt>
                <c:pt idx="3666">
                  <c:v>0.99100000000000055</c:v>
                </c:pt>
                <c:pt idx="3667">
                  <c:v>1.0009999999999999</c:v>
                </c:pt>
                <c:pt idx="3668">
                  <c:v>1.052</c:v>
                </c:pt>
                <c:pt idx="3669">
                  <c:v>1.0569999999999999</c:v>
                </c:pt>
                <c:pt idx="3670">
                  <c:v>1.0170000000000003</c:v>
                </c:pt>
                <c:pt idx="3671">
                  <c:v>0.98500000000000032</c:v>
                </c:pt>
                <c:pt idx="3672">
                  <c:v>0.98500000000000032</c:v>
                </c:pt>
                <c:pt idx="3673">
                  <c:v>0.98500000000000032</c:v>
                </c:pt>
                <c:pt idx="3674">
                  <c:v>1.0219999999999994</c:v>
                </c:pt>
                <c:pt idx="3675">
                  <c:v>1.0529999999999995</c:v>
                </c:pt>
                <c:pt idx="3676">
                  <c:v>1.0329999999999999</c:v>
                </c:pt>
                <c:pt idx="3677">
                  <c:v>1.0179999999999998</c:v>
                </c:pt>
                <c:pt idx="3678">
                  <c:v>1.0189999999999997</c:v>
                </c:pt>
                <c:pt idx="3679">
                  <c:v>1.0189999999999997</c:v>
                </c:pt>
                <c:pt idx="3680">
                  <c:v>1.0189999999999997</c:v>
                </c:pt>
                <c:pt idx="3681">
                  <c:v>1.08</c:v>
                </c:pt>
                <c:pt idx="3682">
                  <c:v>1.109</c:v>
                </c:pt>
                <c:pt idx="3683">
                  <c:v>1.0989999999999998</c:v>
                </c:pt>
                <c:pt idx="3684">
                  <c:v>1.0679999999999996</c:v>
                </c:pt>
                <c:pt idx="3685">
                  <c:v>1.1599999999999997</c:v>
                </c:pt>
                <c:pt idx="3686">
                  <c:v>1.1599999999999997</c:v>
                </c:pt>
                <c:pt idx="3687">
                  <c:v>1.1599999999999997</c:v>
                </c:pt>
                <c:pt idx="3688">
                  <c:v>1.0819999999999999</c:v>
                </c:pt>
                <c:pt idx="3689">
                  <c:v>1.0880000000000001</c:v>
                </c:pt>
                <c:pt idx="3690">
                  <c:v>1.1359999999999997</c:v>
                </c:pt>
                <c:pt idx="3691">
                  <c:v>1.1419999999999999</c:v>
                </c:pt>
                <c:pt idx="3692">
                  <c:v>1.214</c:v>
                </c:pt>
                <c:pt idx="3693">
                  <c:v>1.214</c:v>
                </c:pt>
                <c:pt idx="3694">
                  <c:v>1.214</c:v>
                </c:pt>
                <c:pt idx="3695">
                  <c:v>1.1470000000000002</c:v>
                </c:pt>
                <c:pt idx="3696">
                  <c:v>1.0989999999999998</c:v>
                </c:pt>
                <c:pt idx="3697">
                  <c:v>1.0729999999999995</c:v>
                </c:pt>
                <c:pt idx="3698">
                  <c:v>1.1299999999999999</c:v>
                </c:pt>
                <c:pt idx="3699">
                  <c:v>1.1739999999999999</c:v>
                </c:pt>
                <c:pt idx="3700">
                  <c:v>1.1739999999999999</c:v>
                </c:pt>
                <c:pt idx="3701">
                  <c:v>1.1739999999999999</c:v>
                </c:pt>
                <c:pt idx="3702">
                  <c:v>1.1310000000000002</c:v>
                </c:pt>
                <c:pt idx="3703">
                  <c:v>1.2500000000000004</c:v>
                </c:pt>
                <c:pt idx="3704">
                  <c:v>1.298</c:v>
                </c:pt>
                <c:pt idx="3705">
                  <c:v>1.3960000000000004</c:v>
                </c:pt>
                <c:pt idx="3706">
                  <c:v>1.2759999999999998</c:v>
                </c:pt>
                <c:pt idx="3707">
                  <c:v>1.2759999999999998</c:v>
                </c:pt>
                <c:pt idx="3708">
                  <c:v>1.2759999999999998</c:v>
                </c:pt>
                <c:pt idx="3709">
                  <c:v>1.2929999999999993</c:v>
                </c:pt>
                <c:pt idx="3710">
                  <c:v>1.2400000000000002</c:v>
                </c:pt>
                <c:pt idx="3711">
                  <c:v>1.2530000000000001</c:v>
                </c:pt>
                <c:pt idx="3712">
                  <c:v>1.2429999999999994</c:v>
                </c:pt>
                <c:pt idx="3713">
                  <c:v>1.3020000000000005</c:v>
                </c:pt>
                <c:pt idx="3714">
                  <c:v>1.3020000000000005</c:v>
                </c:pt>
                <c:pt idx="3715">
                  <c:v>1.3020000000000005</c:v>
                </c:pt>
                <c:pt idx="3716">
                  <c:v>1.202</c:v>
                </c:pt>
                <c:pt idx="3717">
                  <c:v>1.0649999999999995</c:v>
                </c:pt>
                <c:pt idx="3718">
                  <c:v>1.1079999999999997</c:v>
                </c:pt>
                <c:pt idx="3719">
                  <c:v>1.1349999999999998</c:v>
                </c:pt>
                <c:pt idx="3720">
                  <c:v>1.1190000000000007</c:v>
                </c:pt>
                <c:pt idx="3721">
                  <c:v>1.1190000000000007</c:v>
                </c:pt>
                <c:pt idx="3722">
                  <c:v>1.1190000000000007</c:v>
                </c:pt>
                <c:pt idx="3723">
                  <c:v>1.1280000000000001</c:v>
                </c:pt>
                <c:pt idx="3724">
                  <c:v>1.125</c:v>
                </c:pt>
                <c:pt idx="3725">
                  <c:v>1.1799999999999997</c:v>
                </c:pt>
                <c:pt idx="3726">
                  <c:v>1.1849999999999996</c:v>
                </c:pt>
                <c:pt idx="3727">
                  <c:v>1.2590000000000003</c:v>
                </c:pt>
                <c:pt idx="3728">
                  <c:v>1.2590000000000003</c:v>
                </c:pt>
                <c:pt idx="3729">
                  <c:v>1.2590000000000003</c:v>
                </c:pt>
                <c:pt idx="3730">
                  <c:v>1.2269999999999999</c:v>
                </c:pt>
                <c:pt idx="3731">
                  <c:v>1.1559999999999997</c:v>
                </c:pt>
                <c:pt idx="3732">
                  <c:v>1.1609999999999996</c:v>
                </c:pt>
                <c:pt idx="3733">
                  <c:v>1.2370000000000005</c:v>
                </c:pt>
                <c:pt idx="3734">
                  <c:v>1.1539999999999999</c:v>
                </c:pt>
                <c:pt idx="3735">
                  <c:v>1.1539999999999999</c:v>
                </c:pt>
                <c:pt idx="3736">
                  <c:v>1.1539999999999999</c:v>
                </c:pt>
                <c:pt idx="3737">
                  <c:v>1.2140000000000004</c:v>
                </c:pt>
                <c:pt idx="3738">
                  <c:v>1.1529999999999996</c:v>
                </c:pt>
                <c:pt idx="3739">
                  <c:v>1.2409999999999997</c:v>
                </c:pt>
                <c:pt idx="3740">
                  <c:v>1.2759999999999998</c:v>
                </c:pt>
                <c:pt idx="3741">
                  <c:v>1.1830000000000007</c:v>
                </c:pt>
                <c:pt idx="3742">
                  <c:v>1.1830000000000007</c:v>
                </c:pt>
                <c:pt idx="3743">
                  <c:v>1.1830000000000007</c:v>
                </c:pt>
                <c:pt idx="3744">
                  <c:v>1.1860000000000008</c:v>
                </c:pt>
                <c:pt idx="3745">
                  <c:v>1.2019999999999995</c:v>
                </c:pt>
                <c:pt idx="3746">
                  <c:v>1.2210000000000001</c:v>
                </c:pt>
                <c:pt idx="3747">
                  <c:v>1.1269999999999998</c:v>
                </c:pt>
                <c:pt idx="3748">
                  <c:v>1.21</c:v>
                </c:pt>
                <c:pt idx="3749">
                  <c:v>1.21</c:v>
                </c:pt>
                <c:pt idx="3750">
                  <c:v>1.21</c:v>
                </c:pt>
                <c:pt idx="3751">
                  <c:v>1.2490000000000001</c:v>
                </c:pt>
                <c:pt idx="3752">
                  <c:v>1.2669999999999999</c:v>
                </c:pt>
                <c:pt idx="3753">
                  <c:v>1.3029999999999999</c:v>
                </c:pt>
                <c:pt idx="3754">
                  <c:v>1.3029999999999995</c:v>
                </c:pt>
                <c:pt idx="3755">
                  <c:v>1.35</c:v>
                </c:pt>
                <c:pt idx="3756">
                  <c:v>1.35</c:v>
                </c:pt>
                <c:pt idx="3757">
                  <c:v>1.35</c:v>
                </c:pt>
                <c:pt idx="3758">
                  <c:v>1.2720000000000002</c:v>
                </c:pt>
                <c:pt idx="3759">
                  <c:v>1.2990000000000004</c:v>
                </c:pt>
                <c:pt idx="3760">
                  <c:v>1.343</c:v>
                </c:pt>
                <c:pt idx="3761">
                  <c:v>1.395</c:v>
                </c:pt>
                <c:pt idx="3762">
                  <c:v>1.399</c:v>
                </c:pt>
                <c:pt idx="3763">
                  <c:v>1.399</c:v>
                </c:pt>
                <c:pt idx="3764">
                  <c:v>1.399</c:v>
                </c:pt>
                <c:pt idx="3765">
                  <c:v>1.3380000000000005</c:v>
                </c:pt>
                <c:pt idx="3766">
                  <c:v>1.351</c:v>
                </c:pt>
                <c:pt idx="3767">
                  <c:v>1.3889999999999998</c:v>
                </c:pt>
                <c:pt idx="3768">
                  <c:v>1.3780000000000001</c:v>
                </c:pt>
                <c:pt idx="3769">
                  <c:v>1.48</c:v>
                </c:pt>
                <c:pt idx="3770">
                  <c:v>1.48</c:v>
                </c:pt>
                <c:pt idx="3771">
                  <c:v>1.48</c:v>
                </c:pt>
                <c:pt idx="3772">
                  <c:v>1.468</c:v>
                </c:pt>
                <c:pt idx="3773">
                  <c:v>1.4630000000000001</c:v>
                </c:pt>
                <c:pt idx="3774">
                  <c:v>1.4340000000000002</c:v>
                </c:pt>
                <c:pt idx="3775">
                  <c:v>1.4969999999999999</c:v>
                </c:pt>
                <c:pt idx="3776">
                  <c:v>1.5429999999999997</c:v>
                </c:pt>
                <c:pt idx="3777">
                  <c:v>1.5429999999999997</c:v>
                </c:pt>
                <c:pt idx="3778">
                  <c:v>1.5429999999999997</c:v>
                </c:pt>
                <c:pt idx="3779">
                  <c:v>1.4909999999999997</c:v>
                </c:pt>
                <c:pt idx="3780">
                  <c:v>1.5209999999999999</c:v>
                </c:pt>
                <c:pt idx="3781">
                  <c:v>1.5110000000000001</c:v>
                </c:pt>
                <c:pt idx="3782">
                  <c:v>1.367</c:v>
                </c:pt>
                <c:pt idx="3783">
                  <c:v>1.4770000000000003</c:v>
                </c:pt>
                <c:pt idx="3784">
                  <c:v>1.4770000000000003</c:v>
                </c:pt>
                <c:pt idx="3785">
                  <c:v>1.4770000000000003</c:v>
                </c:pt>
                <c:pt idx="3786">
                  <c:v>1.4889999999999999</c:v>
                </c:pt>
                <c:pt idx="3787">
                  <c:v>1.5489999999999995</c:v>
                </c:pt>
                <c:pt idx="3788">
                  <c:v>1.476</c:v>
                </c:pt>
                <c:pt idx="3789">
                  <c:v>1.5040000000000004</c:v>
                </c:pt>
                <c:pt idx="3790">
                  <c:v>1.452</c:v>
                </c:pt>
                <c:pt idx="3791">
                  <c:v>1.452</c:v>
                </c:pt>
                <c:pt idx="3792">
                  <c:v>1.452</c:v>
                </c:pt>
                <c:pt idx="3793">
                  <c:v>1.4320000000000004</c:v>
                </c:pt>
                <c:pt idx="3794">
                  <c:v>1.4399999999999995</c:v>
                </c:pt>
                <c:pt idx="3795">
                  <c:v>1.5170000000000003</c:v>
                </c:pt>
                <c:pt idx="3796">
                  <c:v>1.5380000000000003</c:v>
                </c:pt>
                <c:pt idx="3797">
                  <c:v>1.5170000000000003</c:v>
                </c:pt>
                <c:pt idx="3798">
                  <c:v>1.5170000000000003</c:v>
                </c:pt>
                <c:pt idx="3799">
                  <c:v>1.5170000000000003</c:v>
                </c:pt>
                <c:pt idx="3800">
                  <c:v>1.5060000000000002</c:v>
                </c:pt>
                <c:pt idx="3801">
                  <c:v>1.54</c:v>
                </c:pt>
                <c:pt idx="3802">
                  <c:v>1.5279999999999996</c:v>
                </c:pt>
                <c:pt idx="3803">
                  <c:v>1.5579999999999998</c:v>
                </c:pt>
                <c:pt idx="3804">
                  <c:v>1.5310000000000006</c:v>
                </c:pt>
                <c:pt idx="3805">
                  <c:v>1.5310000000000006</c:v>
                </c:pt>
                <c:pt idx="3806">
                  <c:v>1.5310000000000006</c:v>
                </c:pt>
                <c:pt idx="3807">
                  <c:v>1.5609999999999999</c:v>
                </c:pt>
                <c:pt idx="3808">
                  <c:v>1.5889999999999995</c:v>
                </c:pt>
                <c:pt idx="3809">
                  <c:v>1.6310000000000002</c:v>
                </c:pt>
                <c:pt idx="3810">
                  <c:v>1.5640000000000001</c:v>
                </c:pt>
                <c:pt idx="3811">
                  <c:v>1.6920000000000002</c:v>
                </c:pt>
                <c:pt idx="3812">
                  <c:v>1.6920000000000002</c:v>
                </c:pt>
                <c:pt idx="3813">
                  <c:v>1.6920000000000002</c:v>
                </c:pt>
                <c:pt idx="3814">
                  <c:v>1.6480000000000006</c:v>
                </c:pt>
                <c:pt idx="3815">
                  <c:v>1.6890000000000001</c:v>
                </c:pt>
                <c:pt idx="3816">
                  <c:v>1.6639999999999997</c:v>
                </c:pt>
                <c:pt idx="3817">
                  <c:v>1.5630000000000006</c:v>
                </c:pt>
                <c:pt idx="3818">
                  <c:v>1.5990000000000002</c:v>
                </c:pt>
                <c:pt idx="3819">
                  <c:v>1.5990000000000002</c:v>
                </c:pt>
                <c:pt idx="3820">
                  <c:v>1.5990000000000002</c:v>
                </c:pt>
                <c:pt idx="3821">
                  <c:v>1.5739999999999998</c:v>
                </c:pt>
                <c:pt idx="3822">
                  <c:v>1.5430000000000001</c:v>
                </c:pt>
                <c:pt idx="3823">
                  <c:v>1.569</c:v>
                </c:pt>
                <c:pt idx="3824">
                  <c:v>1.4489999999999998</c:v>
                </c:pt>
                <c:pt idx="3825">
                  <c:v>1.4820000000000002</c:v>
                </c:pt>
                <c:pt idx="3826">
                  <c:v>1.4820000000000002</c:v>
                </c:pt>
                <c:pt idx="3827">
                  <c:v>1.4820000000000002</c:v>
                </c:pt>
                <c:pt idx="3828">
                  <c:v>1.4029999999999996</c:v>
                </c:pt>
                <c:pt idx="3829">
                  <c:v>1.4130000000000003</c:v>
                </c:pt>
                <c:pt idx="3830">
                  <c:v>1.2690000000000001</c:v>
                </c:pt>
                <c:pt idx="3831">
                  <c:v>1.274</c:v>
                </c:pt>
                <c:pt idx="3832">
                  <c:v>1.2400000000000002</c:v>
                </c:pt>
                <c:pt idx="3833">
                  <c:v>1.2400000000000002</c:v>
                </c:pt>
                <c:pt idx="3834">
                  <c:v>1.2400000000000002</c:v>
                </c:pt>
                <c:pt idx="3835">
                  <c:v>1.21</c:v>
                </c:pt>
                <c:pt idx="3836">
                  <c:v>1.1870000000000003</c:v>
                </c:pt>
                <c:pt idx="3837">
                  <c:v>1.1390000000000002</c:v>
                </c:pt>
                <c:pt idx="3838">
                  <c:v>1.0699999999999994</c:v>
                </c:pt>
                <c:pt idx="3839">
                  <c:v>1.101</c:v>
                </c:pt>
                <c:pt idx="3840">
                  <c:v>1.101</c:v>
                </c:pt>
                <c:pt idx="3841">
                  <c:v>1.101</c:v>
                </c:pt>
                <c:pt idx="3842">
                  <c:v>1.0190000000000001</c:v>
                </c:pt>
                <c:pt idx="3843">
                  <c:v>1.0700000000000003</c:v>
                </c:pt>
                <c:pt idx="3844">
                  <c:v>1.0550000000000006</c:v>
                </c:pt>
                <c:pt idx="3845">
                  <c:v>0.92600000000000016</c:v>
                </c:pt>
                <c:pt idx="3846">
                  <c:v>0.91199999999999992</c:v>
                </c:pt>
                <c:pt idx="3847">
                  <c:v>0.91199999999999992</c:v>
                </c:pt>
                <c:pt idx="3848">
                  <c:v>0.91199999999999992</c:v>
                </c:pt>
                <c:pt idx="3849">
                  <c:v>0.89200000000000035</c:v>
                </c:pt>
                <c:pt idx="3850">
                  <c:v>0.93499999999999961</c:v>
                </c:pt>
                <c:pt idx="3851">
                  <c:v>1.0349999999999993</c:v>
                </c:pt>
                <c:pt idx="3852">
                  <c:v>1.1369999999999996</c:v>
                </c:pt>
                <c:pt idx="3853">
                  <c:v>1.1689999999999996</c:v>
                </c:pt>
                <c:pt idx="3854">
                  <c:v>1.1689999999999996</c:v>
                </c:pt>
                <c:pt idx="3855">
                  <c:v>1.1689999999999996</c:v>
                </c:pt>
                <c:pt idx="3856">
                  <c:v>1.1629999999999994</c:v>
                </c:pt>
                <c:pt idx="3857">
                  <c:v>1.1219999999999999</c:v>
                </c:pt>
                <c:pt idx="3858">
                  <c:v>1.1189999999999998</c:v>
                </c:pt>
                <c:pt idx="3859">
                  <c:v>1.109</c:v>
                </c:pt>
                <c:pt idx="3860">
                  <c:v>1.0920000000000005</c:v>
                </c:pt>
                <c:pt idx="3861">
                  <c:v>1.0920000000000005</c:v>
                </c:pt>
                <c:pt idx="3862">
                  <c:v>1.0920000000000005</c:v>
                </c:pt>
                <c:pt idx="3863">
                  <c:v>1.0390000000000006</c:v>
                </c:pt>
                <c:pt idx="3864">
                  <c:v>1.0659999999999998</c:v>
                </c:pt>
                <c:pt idx="3865">
                  <c:v>1.0430000000000001</c:v>
                </c:pt>
                <c:pt idx="3866">
                  <c:v>0.88400000000000034</c:v>
                </c:pt>
                <c:pt idx="3867">
                  <c:v>0.99800000000000022</c:v>
                </c:pt>
                <c:pt idx="3868">
                  <c:v>0.99800000000000022</c:v>
                </c:pt>
                <c:pt idx="3869">
                  <c:v>0.99800000000000022</c:v>
                </c:pt>
                <c:pt idx="3870">
                  <c:v>1.0919999999999996</c:v>
                </c:pt>
                <c:pt idx="3871">
                  <c:v>1.1580000000000004</c:v>
                </c:pt>
                <c:pt idx="3872">
                  <c:v>1.1119999999999992</c:v>
                </c:pt>
                <c:pt idx="3873">
                  <c:v>1.1829999999999998</c:v>
                </c:pt>
                <c:pt idx="3874">
                  <c:v>1.101</c:v>
                </c:pt>
                <c:pt idx="3875">
                  <c:v>1.101</c:v>
                </c:pt>
                <c:pt idx="3876">
                  <c:v>1.101</c:v>
                </c:pt>
                <c:pt idx="3877">
                  <c:v>1.0640000000000001</c:v>
                </c:pt>
                <c:pt idx="3878">
                  <c:v>1.0230000000000006</c:v>
                </c:pt>
                <c:pt idx="3879">
                  <c:v>1.0330000000000004</c:v>
                </c:pt>
                <c:pt idx="3880">
                  <c:v>1.0729999999999995</c:v>
                </c:pt>
                <c:pt idx="3881">
                  <c:v>1.0610000000000008</c:v>
                </c:pt>
                <c:pt idx="3882">
                  <c:v>1.0610000000000008</c:v>
                </c:pt>
                <c:pt idx="3883">
                  <c:v>1.0610000000000008</c:v>
                </c:pt>
                <c:pt idx="3884">
                  <c:v>1.0990000000000002</c:v>
                </c:pt>
                <c:pt idx="3885">
                  <c:v>1.0119999999999996</c:v>
                </c:pt>
                <c:pt idx="3886">
                  <c:v>0.98399999999999999</c:v>
                </c:pt>
                <c:pt idx="3887">
                  <c:v>1.008</c:v>
                </c:pt>
                <c:pt idx="3888">
                  <c:v>1.0679999999999996</c:v>
                </c:pt>
                <c:pt idx="3889">
                  <c:v>1.0679999999999996</c:v>
                </c:pt>
                <c:pt idx="3890">
                  <c:v>1.0679999999999996</c:v>
                </c:pt>
                <c:pt idx="3891">
                  <c:v>1.0780000000000003</c:v>
                </c:pt>
                <c:pt idx="3892">
                  <c:v>1.0789999999999997</c:v>
                </c:pt>
                <c:pt idx="3893">
                  <c:v>1.0529999999999999</c:v>
                </c:pt>
                <c:pt idx="3894">
                  <c:v>0.98899999999999988</c:v>
                </c:pt>
                <c:pt idx="3895">
                  <c:v>0.94899999999999984</c:v>
                </c:pt>
                <c:pt idx="3896">
                  <c:v>0.94899999999999984</c:v>
                </c:pt>
                <c:pt idx="3897">
                  <c:v>0.94899999999999984</c:v>
                </c:pt>
                <c:pt idx="3898">
                  <c:v>0.96300000000000008</c:v>
                </c:pt>
                <c:pt idx="3899">
                  <c:v>0.88699999999999957</c:v>
                </c:pt>
                <c:pt idx="3900">
                  <c:v>0.91400000000000059</c:v>
                </c:pt>
                <c:pt idx="3901">
                  <c:v>0.91400000000000059</c:v>
                </c:pt>
                <c:pt idx="3902">
                  <c:v>0.85599999999999987</c:v>
                </c:pt>
                <c:pt idx="3903">
                  <c:v>0.85599999999999987</c:v>
                </c:pt>
                <c:pt idx="3904">
                  <c:v>0.85599999999999987</c:v>
                </c:pt>
                <c:pt idx="3905">
                  <c:v>0.78499999999999925</c:v>
                </c:pt>
                <c:pt idx="3906">
                  <c:v>0.82099999999999973</c:v>
                </c:pt>
                <c:pt idx="3907">
                  <c:v>0.73200000000000021</c:v>
                </c:pt>
                <c:pt idx="3908">
                  <c:v>0.79099999999999948</c:v>
                </c:pt>
                <c:pt idx="3909">
                  <c:v>0.81600000000000072</c:v>
                </c:pt>
                <c:pt idx="3910">
                  <c:v>0.81600000000000072</c:v>
                </c:pt>
                <c:pt idx="3911">
                  <c:v>0.81600000000000072</c:v>
                </c:pt>
                <c:pt idx="3912">
                  <c:v>0.82099999999999973</c:v>
                </c:pt>
                <c:pt idx="3913">
                  <c:v>0.83300000000000018</c:v>
                </c:pt>
                <c:pt idx="3914">
                  <c:v>0.80600000000000005</c:v>
                </c:pt>
                <c:pt idx="3915">
                  <c:v>0.73100000000000076</c:v>
                </c:pt>
                <c:pt idx="3916">
                  <c:v>0.77099999999999991</c:v>
                </c:pt>
                <c:pt idx="3917">
                  <c:v>0.77099999999999991</c:v>
                </c:pt>
                <c:pt idx="3918">
                  <c:v>0.77099999999999991</c:v>
                </c:pt>
                <c:pt idx="3919">
                  <c:v>0.74100000000000055</c:v>
                </c:pt>
                <c:pt idx="3920">
                  <c:v>0.83000000000000007</c:v>
                </c:pt>
                <c:pt idx="3921">
                  <c:v>0.83099999999999952</c:v>
                </c:pt>
                <c:pt idx="3922">
                  <c:v>0.79699999999999971</c:v>
                </c:pt>
                <c:pt idx="3923">
                  <c:v>0.78900000000000059</c:v>
                </c:pt>
                <c:pt idx="3924">
                  <c:v>0.78900000000000059</c:v>
                </c:pt>
                <c:pt idx="3925">
                  <c:v>0.78900000000000059</c:v>
                </c:pt>
                <c:pt idx="3926">
                  <c:v>0.75100000000000033</c:v>
                </c:pt>
                <c:pt idx="3927">
                  <c:v>0.86600000000000055</c:v>
                </c:pt>
                <c:pt idx="3928">
                  <c:v>0.85099999999999998</c:v>
                </c:pt>
                <c:pt idx="3929">
                  <c:v>0.83999999999999986</c:v>
                </c:pt>
                <c:pt idx="3930">
                  <c:v>0.80800000000000072</c:v>
                </c:pt>
                <c:pt idx="3931">
                  <c:v>0.80800000000000072</c:v>
                </c:pt>
                <c:pt idx="3932">
                  <c:v>0.80800000000000072</c:v>
                </c:pt>
                <c:pt idx="3933">
                  <c:v>0.79900000000000038</c:v>
                </c:pt>
                <c:pt idx="3934">
                  <c:v>0.71799999999999997</c:v>
                </c:pt>
                <c:pt idx="3935">
                  <c:v>0.77299999999999969</c:v>
                </c:pt>
                <c:pt idx="3936">
                  <c:v>0.71399999999999952</c:v>
                </c:pt>
                <c:pt idx="3937">
                  <c:v>0.6639999999999997</c:v>
                </c:pt>
                <c:pt idx="3938">
                  <c:v>0.6639999999999997</c:v>
                </c:pt>
                <c:pt idx="3939">
                  <c:v>0.6639999999999997</c:v>
                </c:pt>
                <c:pt idx="3940">
                  <c:v>0.74199999999999999</c:v>
                </c:pt>
                <c:pt idx="3941">
                  <c:v>0.78900000000000059</c:v>
                </c:pt>
                <c:pt idx="3942">
                  <c:v>0.70500000000000007</c:v>
                </c:pt>
                <c:pt idx="3943">
                  <c:v>0.78600000000000048</c:v>
                </c:pt>
                <c:pt idx="3944">
                  <c:v>0.79399999999999959</c:v>
                </c:pt>
                <c:pt idx="3945">
                  <c:v>0.79399999999999959</c:v>
                </c:pt>
                <c:pt idx="3946">
                  <c:v>0.79399999999999959</c:v>
                </c:pt>
                <c:pt idx="3947">
                  <c:v>0.73599999999999977</c:v>
                </c:pt>
                <c:pt idx="3948">
                  <c:v>0.81099999999999994</c:v>
                </c:pt>
                <c:pt idx="3949">
                  <c:v>0.87199999999999989</c:v>
                </c:pt>
                <c:pt idx="3950">
                  <c:v>0.89300000000000068</c:v>
                </c:pt>
                <c:pt idx="3951">
                  <c:v>0.86699999999999999</c:v>
                </c:pt>
                <c:pt idx="3952">
                  <c:v>0.86699999999999999</c:v>
                </c:pt>
                <c:pt idx="3953">
                  <c:v>0.86699999999999999</c:v>
                </c:pt>
                <c:pt idx="3954">
                  <c:v>0.92900000000000027</c:v>
                </c:pt>
                <c:pt idx="3955">
                  <c:v>0.9399999999999995</c:v>
                </c:pt>
                <c:pt idx="3956">
                  <c:v>0.87000000000000011</c:v>
                </c:pt>
                <c:pt idx="3957">
                  <c:v>0.92300000000000004</c:v>
                </c:pt>
                <c:pt idx="3958">
                  <c:v>0.94399999999999995</c:v>
                </c:pt>
                <c:pt idx="3959">
                  <c:v>0.94399999999999995</c:v>
                </c:pt>
                <c:pt idx="3960">
                  <c:v>0.94399999999999995</c:v>
                </c:pt>
                <c:pt idx="3961">
                  <c:v>1.0030000000000001</c:v>
                </c:pt>
                <c:pt idx="3962">
                  <c:v>0.98999999999999932</c:v>
                </c:pt>
                <c:pt idx="3963">
                  <c:v>0.97700000000000031</c:v>
                </c:pt>
                <c:pt idx="3964">
                  <c:v>0.99899999999999967</c:v>
                </c:pt>
                <c:pt idx="3965">
                  <c:v>1.048</c:v>
                </c:pt>
                <c:pt idx="3966">
                  <c:v>1.048</c:v>
                </c:pt>
                <c:pt idx="3967">
                  <c:v>1.048</c:v>
                </c:pt>
                <c:pt idx="3968">
                  <c:v>1</c:v>
                </c:pt>
                <c:pt idx="3969">
                  <c:v>1.0990000000000002</c:v>
                </c:pt>
                <c:pt idx="3970">
                  <c:v>1.0550000000000006</c:v>
                </c:pt>
                <c:pt idx="3971">
                  <c:v>1.0179999999999998</c:v>
                </c:pt>
                <c:pt idx="3972">
                  <c:v>0.98200000000000021</c:v>
                </c:pt>
                <c:pt idx="3973">
                  <c:v>0.98200000000000021</c:v>
                </c:pt>
                <c:pt idx="3974">
                  <c:v>0.98200000000000021</c:v>
                </c:pt>
                <c:pt idx="3975">
                  <c:v>0.99199999999999999</c:v>
                </c:pt>
                <c:pt idx="3976">
                  <c:v>0.97800000000000065</c:v>
                </c:pt>
                <c:pt idx="3977">
                  <c:v>0.9090000000000007</c:v>
                </c:pt>
                <c:pt idx="3978">
                  <c:v>0.91900000000000048</c:v>
                </c:pt>
                <c:pt idx="3979">
                  <c:v>0.90500000000000025</c:v>
                </c:pt>
                <c:pt idx="3980">
                  <c:v>0.90500000000000025</c:v>
                </c:pt>
                <c:pt idx="3981">
                  <c:v>0.90500000000000025</c:v>
                </c:pt>
                <c:pt idx="3982">
                  <c:v>0.97799999999999976</c:v>
                </c:pt>
                <c:pt idx="3983">
                  <c:v>1.0659999999999998</c:v>
                </c:pt>
                <c:pt idx="3984">
                  <c:v>1.1020000000000003</c:v>
                </c:pt>
                <c:pt idx="3985">
                  <c:v>1.0429999999999993</c:v>
                </c:pt>
                <c:pt idx="3986">
                  <c:v>1.0249999999999995</c:v>
                </c:pt>
                <c:pt idx="3987">
                  <c:v>1.0249999999999995</c:v>
                </c:pt>
                <c:pt idx="3988">
                  <c:v>1.0249999999999995</c:v>
                </c:pt>
                <c:pt idx="3989">
                  <c:v>1.0880000000000001</c:v>
                </c:pt>
                <c:pt idx="3990">
                  <c:v>1.0720000000000001</c:v>
                </c:pt>
                <c:pt idx="3991">
                  <c:v>1.0659999999999998</c:v>
                </c:pt>
                <c:pt idx="3992">
                  <c:v>1.0890000000000004</c:v>
                </c:pt>
                <c:pt idx="3993">
                  <c:v>1.0990000000000002</c:v>
                </c:pt>
                <c:pt idx="3994">
                  <c:v>1.0990000000000002</c:v>
                </c:pt>
                <c:pt idx="3995">
                  <c:v>1.0990000000000002</c:v>
                </c:pt>
                <c:pt idx="3996">
                  <c:v>1.0789999999999997</c:v>
                </c:pt>
                <c:pt idx="3997">
                  <c:v>1.1280000000000001</c:v>
                </c:pt>
                <c:pt idx="3998">
                  <c:v>1.194</c:v>
                </c:pt>
                <c:pt idx="3999">
                  <c:v>1.1059999999999999</c:v>
                </c:pt>
                <c:pt idx="4000">
                  <c:v>1.0410000000000004</c:v>
                </c:pt>
                <c:pt idx="4001">
                  <c:v>1.0410000000000004</c:v>
                </c:pt>
                <c:pt idx="4002">
                  <c:v>1.0410000000000004</c:v>
                </c:pt>
                <c:pt idx="4003">
                  <c:v>1.0899999999999999</c:v>
                </c:pt>
                <c:pt idx="4004">
                  <c:v>1.1459999999999999</c:v>
                </c:pt>
                <c:pt idx="4005">
                  <c:v>1.109</c:v>
                </c:pt>
                <c:pt idx="4006">
                  <c:v>1.1719999999999997</c:v>
                </c:pt>
                <c:pt idx="4007">
                  <c:v>1.165</c:v>
                </c:pt>
                <c:pt idx="4008">
                  <c:v>1.165</c:v>
                </c:pt>
                <c:pt idx="4009">
                  <c:v>1.165</c:v>
                </c:pt>
                <c:pt idx="4010">
                  <c:v>1.1520000000000001</c:v>
                </c:pt>
                <c:pt idx="4011">
                  <c:v>1.1160000000000005</c:v>
                </c:pt>
                <c:pt idx="4012">
                  <c:v>1.0750000000000002</c:v>
                </c:pt>
                <c:pt idx="4013">
                  <c:v>1.0109999999999992</c:v>
                </c:pt>
                <c:pt idx="4014">
                  <c:v>1.0840000000000005</c:v>
                </c:pt>
                <c:pt idx="4015">
                  <c:v>1.0840000000000005</c:v>
                </c:pt>
                <c:pt idx="4016">
                  <c:v>1.0840000000000005</c:v>
                </c:pt>
                <c:pt idx="4017">
                  <c:v>1.1139999999999999</c:v>
                </c:pt>
                <c:pt idx="4018">
                  <c:v>1.0049999999999999</c:v>
                </c:pt>
                <c:pt idx="4019">
                  <c:v>1.0780000000000003</c:v>
                </c:pt>
                <c:pt idx="4020">
                  <c:v>0.97900000000000009</c:v>
                </c:pt>
                <c:pt idx="4021">
                  <c:v>1.0720000000000001</c:v>
                </c:pt>
                <c:pt idx="4022">
                  <c:v>1.0720000000000001</c:v>
                </c:pt>
                <c:pt idx="4023">
                  <c:v>1.0720000000000001</c:v>
                </c:pt>
                <c:pt idx="4024">
                  <c:v>1.1369999999999996</c:v>
                </c:pt>
                <c:pt idx="4025">
                  <c:v>1.1159999999999997</c:v>
                </c:pt>
                <c:pt idx="4026">
                  <c:v>1.1539999999999999</c:v>
                </c:pt>
                <c:pt idx="4027">
                  <c:v>1.1159999999999997</c:v>
                </c:pt>
                <c:pt idx="4028">
                  <c:v>1.1270000000000007</c:v>
                </c:pt>
                <c:pt idx="4029">
                  <c:v>1.1270000000000007</c:v>
                </c:pt>
                <c:pt idx="4030">
                  <c:v>1.1270000000000007</c:v>
                </c:pt>
                <c:pt idx="4031">
                  <c:v>1.1219999999999999</c:v>
                </c:pt>
                <c:pt idx="4032">
                  <c:v>1.1040000000000001</c:v>
                </c:pt>
                <c:pt idx="4033">
                  <c:v>1.1310000000000002</c:v>
                </c:pt>
                <c:pt idx="4034">
                  <c:v>1.2070000000000007</c:v>
                </c:pt>
                <c:pt idx="4035">
                  <c:v>1.181</c:v>
                </c:pt>
                <c:pt idx="4036">
                  <c:v>1.181</c:v>
                </c:pt>
                <c:pt idx="4037">
                  <c:v>1.181</c:v>
                </c:pt>
                <c:pt idx="4038">
                  <c:v>1.1150000000000002</c:v>
                </c:pt>
                <c:pt idx="4039">
                  <c:v>1.1770000000000005</c:v>
                </c:pt>
                <c:pt idx="4040">
                  <c:v>1.1379999999999999</c:v>
                </c:pt>
                <c:pt idx="4041">
                  <c:v>1.0640000000000001</c:v>
                </c:pt>
                <c:pt idx="4042">
                  <c:v>1.0280000000000005</c:v>
                </c:pt>
                <c:pt idx="4043">
                  <c:v>1.0280000000000005</c:v>
                </c:pt>
                <c:pt idx="4044">
                  <c:v>1.0280000000000005</c:v>
                </c:pt>
                <c:pt idx="4045">
                  <c:v>1.1239999999999997</c:v>
                </c:pt>
                <c:pt idx="4046">
                  <c:v>1.1600000000000001</c:v>
                </c:pt>
                <c:pt idx="4047">
                  <c:v>1.1030000000000006</c:v>
                </c:pt>
                <c:pt idx="4048">
                  <c:v>1.0460000000000003</c:v>
                </c:pt>
                <c:pt idx="4049">
                  <c:v>1.0550000000000006</c:v>
                </c:pt>
                <c:pt idx="4050">
                  <c:v>1.0550000000000006</c:v>
                </c:pt>
                <c:pt idx="4051">
                  <c:v>1.0550000000000006</c:v>
                </c:pt>
                <c:pt idx="4052">
                  <c:v>1.109</c:v>
                </c:pt>
                <c:pt idx="4053">
                  <c:v>1.1309999999999993</c:v>
                </c:pt>
                <c:pt idx="4054">
                  <c:v>1.1429999999999998</c:v>
                </c:pt>
                <c:pt idx="4055">
                  <c:v>1.0760000000000005</c:v>
                </c:pt>
                <c:pt idx="4056">
                  <c:v>1.0049999999999999</c:v>
                </c:pt>
                <c:pt idx="4057">
                  <c:v>1.0049999999999999</c:v>
                </c:pt>
                <c:pt idx="4058">
                  <c:v>1.0049999999999999</c:v>
                </c:pt>
                <c:pt idx="4059">
                  <c:v>1.016</c:v>
                </c:pt>
                <c:pt idx="4060">
                  <c:v>0.98999999999999932</c:v>
                </c:pt>
                <c:pt idx="4061">
                  <c:v>0.95099999999999962</c:v>
                </c:pt>
                <c:pt idx="4062">
                  <c:v>0.97299999999999986</c:v>
                </c:pt>
                <c:pt idx="4063">
                  <c:v>0.91800000000000015</c:v>
                </c:pt>
                <c:pt idx="4064">
                  <c:v>0.91800000000000015</c:v>
                </c:pt>
                <c:pt idx="4065">
                  <c:v>0.91800000000000015</c:v>
                </c:pt>
                <c:pt idx="4066">
                  <c:v>0.97900000000000009</c:v>
                </c:pt>
                <c:pt idx="4067">
                  <c:v>0.94599999999999973</c:v>
                </c:pt>
                <c:pt idx="4068">
                  <c:v>0.97900000000000009</c:v>
                </c:pt>
                <c:pt idx="4069">
                  <c:v>0.96700000000000053</c:v>
                </c:pt>
                <c:pt idx="4070">
                  <c:v>0.87599999999999945</c:v>
                </c:pt>
                <c:pt idx="4071">
                  <c:v>0.87599999999999945</c:v>
                </c:pt>
                <c:pt idx="4072">
                  <c:v>0.87599999999999945</c:v>
                </c:pt>
                <c:pt idx="4073">
                  <c:v>0.93400000000000016</c:v>
                </c:pt>
                <c:pt idx="4074">
                  <c:v>0.90899999999999981</c:v>
                </c:pt>
                <c:pt idx="4075">
                  <c:v>0.90000000000000036</c:v>
                </c:pt>
                <c:pt idx="4076">
                  <c:v>0.85700000000000021</c:v>
                </c:pt>
                <c:pt idx="4077">
                  <c:v>0.9269999999999996</c:v>
                </c:pt>
                <c:pt idx="4078">
                  <c:v>0.9269999999999996</c:v>
                </c:pt>
                <c:pt idx="4079">
                  <c:v>0.9269999999999996</c:v>
                </c:pt>
                <c:pt idx="4080">
                  <c:v>0.95699999999999985</c:v>
                </c:pt>
                <c:pt idx="4081">
                  <c:v>0.94099999999999984</c:v>
                </c:pt>
                <c:pt idx="4082">
                  <c:v>0.92599999999999927</c:v>
                </c:pt>
                <c:pt idx="4083">
                  <c:v>0.99800000000000022</c:v>
                </c:pt>
                <c:pt idx="4084">
                  <c:v>1.0129999999999999</c:v>
                </c:pt>
                <c:pt idx="4085">
                  <c:v>1.0129999999999999</c:v>
                </c:pt>
                <c:pt idx="4086">
                  <c:v>1.0129999999999999</c:v>
                </c:pt>
                <c:pt idx="4087">
                  <c:v>1.0449999999999999</c:v>
                </c:pt>
                <c:pt idx="4088">
                  <c:v>0.93299999999999983</c:v>
                </c:pt>
                <c:pt idx="4089">
                  <c:v>0.95800000000000018</c:v>
                </c:pt>
                <c:pt idx="4090">
                  <c:v>0.97299999999999986</c:v>
                </c:pt>
                <c:pt idx="4091">
                  <c:v>0.95300000000000029</c:v>
                </c:pt>
                <c:pt idx="4092">
                  <c:v>0.95300000000000029</c:v>
                </c:pt>
                <c:pt idx="4093">
                  <c:v>0.95300000000000029</c:v>
                </c:pt>
                <c:pt idx="4094">
                  <c:v>0.94099999999999984</c:v>
                </c:pt>
                <c:pt idx="4095">
                  <c:v>0.9139999999999997</c:v>
                </c:pt>
                <c:pt idx="4096">
                  <c:v>0.85500000000000043</c:v>
                </c:pt>
                <c:pt idx="4097">
                  <c:v>0.87900000000000045</c:v>
                </c:pt>
                <c:pt idx="4098">
                  <c:v>0.94299999999999962</c:v>
                </c:pt>
                <c:pt idx="4099">
                  <c:v>0.94299999999999962</c:v>
                </c:pt>
                <c:pt idx="4100">
                  <c:v>0.94299999999999962</c:v>
                </c:pt>
                <c:pt idx="4101">
                  <c:v>0.86899999999999977</c:v>
                </c:pt>
                <c:pt idx="4102">
                  <c:v>0.87299999999999933</c:v>
                </c:pt>
                <c:pt idx="4103">
                  <c:v>0.83900000000000041</c:v>
                </c:pt>
                <c:pt idx="4104">
                  <c:v>0.79800000000000004</c:v>
                </c:pt>
                <c:pt idx="4105">
                  <c:v>0.78799999999999937</c:v>
                </c:pt>
                <c:pt idx="4106">
                  <c:v>0.78799999999999937</c:v>
                </c:pt>
                <c:pt idx="4107">
                  <c:v>0.78799999999999937</c:v>
                </c:pt>
                <c:pt idx="4108">
                  <c:v>0.77099999999999991</c:v>
                </c:pt>
                <c:pt idx="4109">
                  <c:v>0.71299999999999919</c:v>
                </c:pt>
                <c:pt idx="4110">
                  <c:v>0.74000000000000021</c:v>
                </c:pt>
                <c:pt idx="4111">
                  <c:v>0.73200000000000021</c:v>
                </c:pt>
                <c:pt idx="4112">
                  <c:v>0.66899999999999959</c:v>
                </c:pt>
                <c:pt idx="4113">
                  <c:v>0.66899999999999959</c:v>
                </c:pt>
                <c:pt idx="4114">
                  <c:v>0.66899999999999959</c:v>
                </c:pt>
                <c:pt idx="4115">
                  <c:v>0.60799999999999965</c:v>
                </c:pt>
                <c:pt idx="4116">
                  <c:v>0.71999999999999975</c:v>
                </c:pt>
                <c:pt idx="4117">
                  <c:v>0.74900000000000055</c:v>
                </c:pt>
                <c:pt idx="4118">
                  <c:v>0.7079999999999993</c:v>
                </c:pt>
                <c:pt idx="4119">
                  <c:v>0.61299999999999955</c:v>
                </c:pt>
                <c:pt idx="4120">
                  <c:v>0.61299999999999955</c:v>
                </c:pt>
                <c:pt idx="4121">
                  <c:v>0.61299999999999955</c:v>
                </c:pt>
                <c:pt idx="4122">
                  <c:v>0.81300000000000061</c:v>
                </c:pt>
                <c:pt idx="4123">
                  <c:v>0.80600000000000005</c:v>
                </c:pt>
                <c:pt idx="4124">
                  <c:v>0.71199999999999974</c:v>
                </c:pt>
                <c:pt idx="4125">
                  <c:v>0.70000000000000018</c:v>
                </c:pt>
                <c:pt idx="4126">
                  <c:v>0.68900000000000006</c:v>
                </c:pt>
                <c:pt idx="4127">
                  <c:v>0.68900000000000006</c:v>
                </c:pt>
                <c:pt idx="4128">
                  <c:v>0.68900000000000006</c:v>
                </c:pt>
                <c:pt idx="4129">
                  <c:v>0.72800000000000065</c:v>
                </c:pt>
                <c:pt idx="4130">
                  <c:v>0.79400000000000048</c:v>
                </c:pt>
                <c:pt idx="4131">
                  <c:v>0.84699999999999953</c:v>
                </c:pt>
                <c:pt idx="4132">
                  <c:v>0.92199999999999971</c:v>
                </c:pt>
                <c:pt idx="4133">
                  <c:v>0.9139999999999997</c:v>
                </c:pt>
                <c:pt idx="4134">
                  <c:v>0.9139999999999997</c:v>
                </c:pt>
                <c:pt idx="4135">
                  <c:v>0.9139999999999997</c:v>
                </c:pt>
                <c:pt idx="4136">
                  <c:v>0.98100000000000076</c:v>
                </c:pt>
                <c:pt idx="4137">
                  <c:v>0.95600000000000041</c:v>
                </c:pt>
                <c:pt idx="4138">
                  <c:v>1.0099999999999998</c:v>
                </c:pt>
                <c:pt idx="4139">
                  <c:v>0.99599999999999955</c:v>
                </c:pt>
                <c:pt idx="4140">
                  <c:v>1.0839999999999996</c:v>
                </c:pt>
                <c:pt idx="4141">
                  <c:v>1.0839999999999996</c:v>
                </c:pt>
                <c:pt idx="4142">
                  <c:v>1.0839999999999996</c:v>
                </c:pt>
                <c:pt idx="4143">
                  <c:v>1.1720000000000006</c:v>
                </c:pt>
                <c:pt idx="4144">
                  <c:v>1.1739999999999995</c:v>
                </c:pt>
                <c:pt idx="4145">
                  <c:v>1.0830000000000002</c:v>
                </c:pt>
                <c:pt idx="4146">
                  <c:v>0.99000000000000021</c:v>
                </c:pt>
                <c:pt idx="4147">
                  <c:v>1.1180000000000003</c:v>
                </c:pt>
                <c:pt idx="4148">
                  <c:v>1.1180000000000003</c:v>
                </c:pt>
                <c:pt idx="4149">
                  <c:v>1.1180000000000003</c:v>
                </c:pt>
                <c:pt idx="4150">
                  <c:v>1.0709999999999997</c:v>
                </c:pt>
                <c:pt idx="4151">
                  <c:v>1.0760000000000005</c:v>
                </c:pt>
                <c:pt idx="4152">
                  <c:v>1.0820000000000007</c:v>
                </c:pt>
                <c:pt idx="4153">
                  <c:v>1.1180000000000003</c:v>
                </c:pt>
                <c:pt idx="4154">
                  <c:v>1.0779999999999994</c:v>
                </c:pt>
                <c:pt idx="4155">
                  <c:v>1.0779999999999994</c:v>
                </c:pt>
                <c:pt idx="4156">
                  <c:v>1.0779999999999994</c:v>
                </c:pt>
                <c:pt idx="4157">
                  <c:v>1.1059999999999999</c:v>
                </c:pt>
                <c:pt idx="4158">
                  <c:v>1.093</c:v>
                </c:pt>
                <c:pt idx="4159">
                  <c:v>1.157</c:v>
                </c:pt>
                <c:pt idx="4160">
                  <c:v>1.1349999999999998</c:v>
                </c:pt>
                <c:pt idx="4161">
                  <c:v>1.1290000000000004</c:v>
                </c:pt>
                <c:pt idx="4162">
                  <c:v>1.1290000000000004</c:v>
                </c:pt>
                <c:pt idx="4163">
                  <c:v>1.1290000000000004</c:v>
                </c:pt>
                <c:pt idx="4164">
                  <c:v>1.0869999999999997</c:v>
                </c:pt>
                <c:pt idx="4165">
                  <c:v>1.1350000000000007</c:v>
                </c:pt>
                <c:pt idx="4166">
                  <c:v>1.0810000000000004</c:v>
                </c:pt>
                <c:pt idx="4167">
                  <c:v>1.0779999999999994</c:v>
                </c:pt>
                <c:pt idx="4168">
                  <c:v>1.0629999999999997</c:v>
                </c:pt>
                <c:pt idx="4169">
                  <c:v>1.0629999999999997</c:v>
                </c:pt>
                <c:pt idx="4170">
                  <c:v>1.0629999999999997</c:v>
                </c:pt>
                <c:pt idx="4171">
                  <c:v>1.0270000000000001</c:v>
                </c:pt>
                <c:pt idx="4172">
                  <c:v>0.98399999999999999</c:v>
                </c:pt>
                <c:pt idx="4173">
                  <c:v>1.0149999999999997</c:v>
                </c:pt>
                <c:pt idx="4174">
                  <c:v>0.93900000000000006</c:v>
                </c:pt>
                <c:pt idx="4175">
                  <c:v>0.97900000000000009</c:v>
                </c:pt>
                <c:pt idx="4176">
                  <c:v>0.97900000000000009</c:v>
                </c:pt>
                <c:pt idx="4177">
                  <c:v>0.97900000000000009</c:v>
                </c:pt>
                <c:pt idx="4178">
                  <c:v>0.91800000000000015</c:v>
                </c:pt>
                <c:pt idx="4179">
                  <c:v>0.99699999999999989</c:v>
                </c:pt>
                <c:pt idx="4180">
                  <c:v>0.89000000000000057</c:v>
                </c:pt>
                <c:pt idx="4181">
                  <c:v>0.88900000000000023</c:v>
                </c:pt>
                <c:pt idx="4182">
                  <c:v>0.88100000000000023</c:v>
                </c:pt>
                <c:pt idx="4183">
                  <c:v>0.88100000000000023</c:v>
                </c:pt>
                <c:pt idx="4184">
                  <c:v>0.88100000000000023</c:v>
                </c:pt>
                <c:pt idx="4185">
                  <c:v>0.8879999999999999</c:v>
                </c:pt>
                <c:pt idx="4186">
                  <c:v>0.90799999999999947</c:v>
                </c:pt>
                <c:pt idx="4187">
                  <c:v>0.91100000000000048</c:v>
                </c:pt>
                <c:pt idx="4188">
                  <c:v>0.87399999999999967</c:v>
                </c:pt>
                <c:pt idx="4189">
                  <c:v>0.92799999999999994</c:v>
                </c:pt>
                <c:pt idx="4190">
                  <c:v>0.92799999999999994</c:v>
                </c:pt>
                <c:pt idx="4191">
                  <c:v>0.92799999999999994</c:v>
                </c:pt>
                <c:pt idx="4192">
                  <c:v>0.86600000000000055</c:v>
                </c:pt>
                <c:pt idx="4193">
                  <c:v>0.84100000000000019</c:v>
                </c:pt>
                <c:pt idx="4194">
                  <c:v>0.85099999999999998</c:v>
                </c:pt>
                <c:pt idx="4195">
                  <c:v>0.82699999999999996</c:v>
                </c:pt>
                <c:pt idx="4196">
                  <c:v>0.80999999999999961</c:v>
                </c:pt>
                <c:pt idx="4197">
                  <c:v>0.80999999999999961</c:v>
                </c:pt>
                <c:pt idx="4198">
                  <c:v>0.80999999999999961</c:v>
                </c:pt>
                <c:pt idx="4199">
                  <c:v>0.72199999999999953</c:v>
                </c:pt>
                <c:pt idx="4200">
                  <c:v>0.71999999999999975</c:v>
                </c:pt>
                <c:pt idx="4201">
                  <c:v>0.75199999999999978</c:v>
                </c:pt>
                <c:pt idx="4202">
                  <c:v>0.73899999999999988</c:v>
                </c:pt>
                <c:pt idx="4203">
                  <c:v>0.74300000000000033</c:v>
                </c:pt>
                <c:pt idx="4204">
                  <c:v>0.74300000000000033</c:v>
                </c:pt>
                <c:pt idx="4205">
                  <c:v>0.74300000000000033</c:v>
                </c:pt>
                <c:pt idx="4206">
                  <c:v>0.75199999999999978</c:v>
                </c:pt>
                <c:pt idx="4207">
                  <c:v>0.80400000000000027</c:v>
                </c:pt>
                <c:pt idx="4208">
                  <c:v>0.80499999999999972</c:v>
                </c:pt>
                <c:pt idx="4209">
                  <c:v>0.75</c:v>
                </c:pt>
                <c:pt idx="4210">
                  <c:v>0.79400000000000048</c:v>
                </c:pt>
                <c:pt idx="4211">
                  <c:v>0.79400000000000048</c:v>
                </c:pt>
                <c:pt idx="4212">
                  <c:v>0.79400000000000048</c:v>
                </c:pt>
                <c:pt idx="4213">
                  <c:v>0.82399999999999984</c:v>
                </c:pt>
                <c:pt idx="4214">
                  <c:v>0.81200000000000028</c:v>
                </c:pt>
                <c:pt idx="4215">
                  <c:v>0.83999999999999986</c:v>
                </c:pt>
                <c:pt idx="4216">
                  <c:v>0.73399999999999999</c:v>
                </c:pt>
                <c:pt idx="4217">
                  <c:v>0.74000000000000021</c:v>
                </c:pt>
                <c:pt idx="4218">
                  <c:v>0.74000000000000021</c:v>
                </c:pt>
                <c:pt idx="4219">
                  <c:v>0.74000000000000021</c:v>
                </c:pt>
                <c:pt idx="4220">
                  <c:v>0.77700000000000014</c:v>
                </c:pt>
                <c:pt idx="4221">
                  <c:v>0.80999999999999961</c:v>
                </c:pt>
                <c:pt idx="4222">
                  <c:v>0.8620000000000001</c:v>
                </c:pt>
                <c:pt idx="4223">
                  <c:v>0.82699999999999996</c:v>
                </c:pt>
                <c:pt idx="4224">
                  <c:v>0.83599999999999941</c:v>
                </c:pt>
                <c:pt idx="4225">
                  <c:v>0.83599999999999941</c:v>
                </c:pt>
                <c:pt idx="4226">
                  <c:v>0.83599999999999941</c:v>
                </c:pt>
                <c:pt idx="4227">
                  <c:v>0.82499999999999929</c:v>
                </c:pt>
                <c:pt idx="4228">
                  <c:v>0.82699999999999996</c:v>
                </c:pt>
                <c:pt idx="4229">
                  <c:v>0.80100000000000016</c:v>
                </c:pt>
                <c:pt idx="4230">
                  <c:v>0.76400000000000023</c:v>
                </c:pt>
                <c:pt idx="4231">
                  <c:v>0.71399999999999952</c:v>
                </c:pt>
                <c:pt idx="4232">
                  <c:v>0.71399999999999952</c:v>
                </c:pt>
                <c:pt idx="4233">
                  <c:v>0.71399999999999952</c:v>
                </c:pt>
                <c:pt idx="4234">
                  <c:v>0.78999999999999915</c:v>
                </c:pt>
                <c:pt idx="4235">
                  <c:v>0.72700000000000031</c:v>
                </c:pt>
                <c:pt idx="4236">
                  <c:v>0.74500000000000011</c:v>
                </c:pt>
                <c:pt idx="4237">
                  <c:v>0.61599999999999966</c:v>
                </c:pt>
                <c:pt idx="4238">
                  <c:v>0.65500000000000025</c:v>
                </c:pt>
                <c:pt idx="4239">
                  <c:v>0.65500000000000025</c:v>
                </c:pt>
                <c:pt idx="4240">
                  <c:v>0.65500000000000025</c:v>
                </c:pt>
                <c:pt idx="4241">
                  <c:v>0.61500000000000021</c:v>
                </c:pt>
                <c:pt idx="4242">
                  <c:v>0.60299999999999976</c:v>
                </c:pt>
                <c:pt idx="4243">
                  <c:v>0.63300000000000001</c:v>
                </c:pt>
                <c:pt idx="4244">
                  <c:v>0.60300000000000065</c:v>
                </c:pt>
                <c:pt idx="4245">
                  <c:v>0.5649999999999995</c:v>
                </c:pt>
                <c:pt idx="4246">
                  <c:v>0.5649999999999995</c:v>
                </c:pt>
                <c:pt idx="4247">
                  <c:v>0.5649999999999995</c:v>
                </c:pt>
                <c:pt idx="4248">
                  <c:v>0.52299999999999969</c:v>
                </c:pt>
                <c:pt idx="4249">
                  <c:v>0.53100000000000058</c:v>
                </c:pt>
                <c:pt idx="4250">
                  <c:v>0.50900000000000034</c:v>
                </c:pt>
                <c:pt idx="4251">
                  <c:v>0.50300000000000011</c:v>
                </c:pt>
                <c:pt idx="4252">
                  <c:v>0.49899999999999967</c:v>
                </c:pt>
                <c:pt idx="4253">
                  <c:v>0.49899999999999967</c:v>
                </c:pt>
                <c:pt idx="4254">
                  <c:v>0.49899999999999967</c:v>
                </c:pt>
                <c:pt idx="4255">
                  <c:v>0.52899999999999991</c:v>
                </c:pt>
                <c:pt idx="4256">
                  <c:v>0.50800000000000001</c:v>
                </c:pt>
                <c:pt idx="4257">
                  <c:v>0.50099999999999945</c:v>
                </c:pt>
                <c:pt idx="4258">
                  <c:v>0.4269999999999996</c:v>
                </c:pt>
                <c:pt idx="4259">
                  <c:v>0.49199999999999999</c:v>
                </c:pt>
                <c:pt idx="4260">
                  <c:v>0.49199999999999999</c:v>
                </c:pt>
                <c:pt idx="4261">
                  <c:v>0.49199999999999999</c:v>
                </c:pt>
                <c:pt idx="4262">
                  <c:v>0.48899999999999988</c:v>
                </c:pt>
                <c:pt idx="4263">
                  <c:v>0.48000000000000043</c:v>
                </c:pt>
                <c:pt idx="4264">
                  <c:v>0.49199999999999999</c:v>
                </c:pt>
                <c:pt idx="4265">
                  <c:v>0.50699999999999967</c:v>
                </c:pt>
                <c:pt idx="4266">
                  <c:v>0.46199999999999974</c:v>
                </c:pt>
                <c:pt idx="4267">
                  <c:v>0.46199999999999974</c:v>
                </c:pt>
                <c:pt idx="4268">
                  <c:v>0.46199999999999974</c:v>
                </c:pt>
                <c:pt idx="4269">
                  <c:v>0.49199999999999999</c:v>
                </c:pt>
                <c:pt idx="4270">
                  <c:v>0.48899999999999988</c:v>
                </c:pt>
                <c:pt idx="4271">
                  <c:v>0.44599999999999973</c:v>
                </c:pt>
                <c:pt idx="4272">
                  <c:v>0.51500000000000057</c:v>
                </c:pt>
                <c:pt idx="4273">
                  <c:v>0.54300000000000015</c:v>
                </c:pt>
                <c:pt idx="4274">
                  <c:v>0.54300000000000015</c:v>
                </c:pt>
                <c:pt idx="4275">
                  <c:v>0.54300000000000015</c:v>
                </c:pt>
                <c:pt idx="4276">
                  <c:v>0.53000000000000025</c:v>
                </c:pt>
                <c:pt idx="4277">
                  <c:v>0.5340000000000007</c:v>
                </c:pt>
                <c:pt idx="4278">
                  <c:v>0.57800000000000029</c:v>
                </c:pt>
                <c:pt idx="4279">
                  <c:v>0.54800000000000004</c:v>
                </c:pt>
                <c:pt idx="4280">
                  <c:v>0.61000000000000032</c:v>
                </c:pt>
                <c:pt idx="4281">
                  <c:v>0.61000000000000032</c:v>
                </c:pt>
                <c:pt idx="4282">
                  <c:v>0.61000000000000032</c:v>
                </c:pt>
                <c:pt idx="4283">
                  <c:v>0.5649999999999995</c:v>
                </c:pt>
                <c:pt idx="4284">
                  <c:v>0.55499999999999972</c:v>
                </c:pt>
                <c:pt idx="4285">
                  <c:v>0.53200000000000003</c:v>
                </c:pt>
                <c:pt idx="4286">
                  <c:v>0.54800000000000004</c:v>
                </c:pt>
                <c:pt idx="4287">
                  <c:v>0.57199999999999918</c:v>
                </c:pt>
                <c:pt idx="4288">
                  <c:v>0.57199999999999918</c:v>
                </c:pt>
                <c:pt idx="4289">
                  <c:v>0.57199999999999918</c:v>
                </c:pt>
                <c:pt idx="4290">
                  <c:v>0.5860000000000003</c:v>
                </c:pt>
                <c:pt idx="4291">
                  <c:v>0.625</c:v>
                </c:pt>
                <c:pt idx="4292">
                  <c:v>0.63499999999999979</c:v>
                </c:pt>
                <c:pt idx="4293">
                  <c:v>0.58200000000000074</c:v>
                </c:pt>
                <c:pt idx="4294">
                  <c:v>0.5600000000000005</c:v>
                </c:pt>
                <c:pt idx="4295">
                  <c:v>0.5600000000000005</c:v>
                </c:pt>
                <c:pt idx="4296">
                  <c:v>0.5600000000000005</c:v>
                </c:pt>
                <c:pt idx="4297">
                  <c:v>0.60300000000000065</c:v>
                </c:pt>
                <c:pt idx="4298">
                  <c:v>0.54999999999999982</c:v>
                </c:pt>
                <c:pt idx="4299">
                  <c:v>0.58999999999999986</c:v>
                </c:pt>
                <c:pt idx="4300">
                  <c:v>0.53599999999999959</c:v>
                </c:pt>
                <c:pt idx="4301">
                  <c:v>0.52700000000000014</c:v>
                </c:pt>
                <c:pt idx="4302">
                  <c:v>0.52700000000000014</c:v>
                </c:pt>
                <c:pt idx="4303">
                  <c:v>0.52700000000000014</c:v>
                </c:pt>
                <c:pt idx="4304">
                  <c:v>0.52200000000000024</c:v>
                </c:pt>
                <c:pt idx="4305">
                  <c:v>0.45399999999999974</c:v>
                </c:pt>
                <c:pt idx="4306">
                  <c:v>0.46899999999999942</c:v>
                </c:pt>
                <c:pt idx="4307">
                  <c:v>0.45300000000000029</c:v>
                </c:pt>
                <c:pt idx="4308">
                  <c:v>0.43399999999999928</c:v>
                </c:pt>
                <c:pt idx="4309">
                  <c:v>0.43399999999999928</c:v>
                </c:pt>
                <c:pt idx="4310">
                  <c:v>0.43399999999999928</c:v>
                </c:pt>
                <c:pt idx="4311">
                  <c:v>0.37999999999999989</c:v>
                </c:pt>
                <c:pt idx="4312">
                  <c:v>0.40899999999999981</c:v>
                </c:pt>
                <c:pt idx="4313">
                  <c:v>0.4350000000000005</c:v>
                </c:pt>
                <c:pt idx="4314">
                  <c:v>0.4579999999999993</c:v>
                </c:pt>
                <c:pt idx="4315">
                  <c:v>0.50400000000000045</c:v>
                </c:pt>
                <c:pt idx="4316">
                  <c:v>0.50400000000000045</c:v>
                </c:pt>
                <c:pt idx="4317">
                  <c:v>0.50400000000000045</c:v>
                </c:pt>
                <c:pt idx="4318">
                  <c:v>0.51500000000000057</c:v>
                </c:pt>
                <c:pt idx="4319">
                  <c:v>0.53600000000000048</c:v>
                </c:pt>
                <c:pt idx="4320">
                  <c:v>0.54499999999999993</c:v>
                </c:pt>
                <c:pt idx="4321">
                  <c:v>0.52899999999999991</c:v>
                </c:pt>
                <c:pt idx="4322">
                  <c:v>0.61500000000000021</c:v>
                </c:pt>
                <c:pt idx="4323">
                  <c:v>0.61500000000000021</c:v>
                </c:pt>
                <c:pt idx="4324">
                  <c:v>0.61500000000000021</c:v>
                </c:pt>
                <c:pt idx="4325">
                  <c:v>0.62800000000000011</c:v>
                </c:pt>
                <c:pt idx="4326">
                  <c:v>0.62800000000000011</c:v>
                </c:pt>
                <c:pt idx="4327">
                  <c:v>0.60700000000000021</c:v>
                </c:pt>
                <c:pt idx="4328">
                  <c:v>0.59799999999999986</c:v>
                </c:pt>
                <c:pt idx="4329">
                  <c:v>0.56500000000000039</c:v>
                </c:pt>
                <c:pt idx="4330">
                  <c:v>0.56500000000000039</c:v>
                </c:pt>
                <c:pt idx="4331">
                  <c:v>0.56500000000000039</c:v>
                </c:pt>
                <c:pt idx="4332">
                  <c:v>0.58199999999999985</c:v>
                </c:pt>
                <c:pt idx="4333">
                  <c:v>0.56899999999999995</c:v>
                </c:pt>
                <c:pt idx="4334">
                  <c:v>0.51400000000000023</c:v>
                </c:pt>
                <c:pt idx="4335">
                  <c:v>0.48900000000000077</c:v>
                </c:pt>
                <c:pt idx="4336">
                  <c:v>0.51900000000000013</c:v>
                </c:pt>
                <c:pt idx="4337">
                  <c:v>0.51900000000000013</c:v>
                </c:pt>
                <c:pt idx="4338">
                  <c:v>0.51900000000000013</c:v>
                </c:pt>
                <c:pt idx="4339">
                  <c:v>0.50499999999999989</c:v>
                </c:pt>
                <c:pt idx="4340">
                  <c:v>0.46700000000000053</c:v>
                </c:pt>
                <c:pt idx="4341">
                  <c:v>0.48899999999999988</c:v>
                </c:pt>
                <c:pt idx="4342">
                  <c:v>0.47799999999999976</c:v>
                </c:pt>
                <c:pt idx="4343">
                  <c:v>0.50399999999999956</c:v>
                </c:pt>
                <c:pt idx="4344">
                  <c:v>0.50399999999999956</c:v>
                </c:pt>
                <c:pt idx="4345">
                  <c:v>0.50399999999999956</c:v>
                </c:pt>
                <c:pt idx="4346">
                  <c:v>0.50499999999999989</c:v>
                </c:pt>
                <c:pt idx="4347">
                  <c:v>0.50499999999999989</c:v>
                </c:pt>
                <c:pt idx="4348">
                  <c:v>0.45199999999999996</c:v>
                </c:pt>
                <c:pt idx="4349">
                  <c:v>0.46799999999999997</c:v>
                </c:pt>
                <c:pt idx="4350">
                  <c:v>0.50499999999999989</c:v>
                </c:pt>
                <c:pt idx="4351">
                  <c:v>0.50499999999999989</c:v>
                </c:pt>
                <c:pt idx="4352">
                  <c:v>0.50499999999999989</c:v>
                </c:pt>
                <c:pt idx="4353">
                  <c:v>0.60800000000000054</c:v>
                </c:pt>
                <c:pt idx="4354">
                  <c:v>0.4740000000000002</c:v>
                </c:pt>
                <c:pt idx="4355">
                  <c:v>0.39599999999999991</c:v>
                </c:pt>
                <c:pt idx="4356">
                  <c:v>0.36399999999999988</c:v>
                </c:pt>
                <c:pt idx="4357">
                  <c:v>0.34100000000000019</c:v>
                </c:pt>
                <c:pt idx="4358">
                  <c:v>0.34100000000000019</c:v>
                </c:pt>
                <c:pt idx="4359">
                  <c:v>0.34100000000000019</c:v>
                </c:pt>
                <c:pt idx="4360">
                  <c:v>0.39500000000000046</c:v>
                </c:pt>
                <c:pt idx="4361">
                  <c:v>0.36000000000000032</c:v>
                </c:pt>
                <c:pt idx="4362">
                  <c:v>0.32299999999999951</c:v>
                </c:pt>
                <c:pt idx="4363">
                  <c:v>0.29999999999999982</c:v>
                </c:pt>
                <c:pt idx="4364">
                  <c:v>0.30600000000000005</c:v>
                </c:pt>
                <c:pt idx="4365">
                  <c:v>0.30600000000000005</c:v>
                </c:pt>
                <c:pt idx="4366">
                  <c:v>0.30600000000000005</c:v>
                </c:pt>
                <c:pt idx="4367">
                  <c:v>0.32200000000000006</c:v>
                </c:pt>
                <c:pt idx="4368">
                  <c:v>0.30499999999999972</c:v>
                </c:pt>
                <c:pt idx="4369">
                  <c:v>0.18900000000000006</c:v>
                </c:pt>
                <c:pt idx="4370">
                  <c:v>0.15700000000000003</c:v>
                </c:pt>
                <c:pt idx="4371">
                  <c:v>0.13499999999999979</c:v>
                </c:pt>
                <c:pt idx="4372">
                  <c:v>0.13499999999999979</c:v>
                </c:pt>
                <c:pt idx="4373">
                  <c:v>0.13499999999999979</c:v>
                </c:pt>
                <c:pt idx="4374">
                  <c:v>0.14200000000000035</c:v>
                </c:pt>
                <c:pt idx="4375">
                  <c:v>0.19099999999999984</c:v>
                </c:pt>
                <c:pt idx="4376">
                  <c:v>0.24100000000000055</c:v>
                </c:pt>
                <c:pt idx="4377">
                  <c:v>0.21300000000000008</c:v>
                </c:pt>
                <c:pt idx="4378">
                  <c:v>0.26100000000000012</c:v>
                </c:pt>
                <c:pt idx="4379">
                  <c:v>0.26100000000000012</c:v>
                </c:pt>
                <c:pt idx="4380">
                  <c:v>0.26100000000000012</c:v>
                </c:pt>
                <c:pt idx="4381">
                  <c:v>0.26499999999999968</c:v>
                </c:pt>
                <c:pt idx="4382">
                  <c:v>0.17600000000000016</c:v>
                </c:pt>
                <c:pt idx="4383">
                  <c:v>0.43900000000000006</c:v>
                </c:pt>
                <c:pt idx="4384">
                  <c:v>0.30899999999999928</c:v>
                </c:pt>
                <c:pt idx="4385">
                  <c:v>0.23800000000000043</c:v>
                </c:pt>
                <c:pt idx="4386">
                  <c:v>0.23800000000000043</c:v>
                </c:pt>
                <c:pt idx="4387">
                  <c:v>0.23800000000000043</c:v>
                </c:pt>
                <c:pt idx="4388">
                  <c:v>0.25</c:v>
                </c:pt>
                <c:pt idx="4389">
                  <c:v>0.25</c:v>
                </c:pt>
                <c:pt idx="4390">
                  <c:v>0.31899999999999995</c:v>
                </c:pt>
                <c:pt idx="4391">
                  <c:v>0.35000000000000053</c:v>
                </c:pt>
                <c:pt idx="4392">
                  <c:v>0.41999999999999993</c:v>
                </c:pt>
                <c:pt idx="4393">
                  <c:v>0.41999999999999993</c:v>
                </c:pt>
                <c:pt idx="4394">
                  <c:v>0.41999999999999993</c:v>
                </c:pt>
                <c:pt idx="4395">
                  <c:v>0.42100000000000026</c:v>
                </c:pt>
                <c:pt idx="4396">
                  <c:v>0.3830000000000009</c:v>
                </c:pt>
                <c:pt idx="4397">
                  <c:v>0.35299999999999976</c:v>
                </c:pt>
                <c:pt idx="4398">
                  <c:v>0.30299999999999994</c:v>
                </c:pt>
                <c:pt idx="4399">
                  <c:v>0.32399999999999984</c:v>
                </c:pt>
                <c:pt idx="4400">
                  <c:v>0.32399999999999984</c:v>
                </c:pt>
                <c:pt idx="4401">
                  <c:v>0.32399999999999984</c:v>
                </c:pt>
                <c:pt idx="4402">
                  <c:v>0.35899999999999999</c:v>
                </c:pt>
                <c:pt idx="4403">
                  <c:v>0.43499999999999961</c:v>
                </c:pt>
                <c:pt idx="4404">
                  <c:v>0.42799999999999994</c:v>
                </c:pt>
                <c:pt idx="4405">
                  <c:v>0.36699999999999999</c:v>
                </c:pt>
                <c:pt idx="4406">
                  <c:v>0.41599999999999948</c:v>
                </c:pt>
                <c:pt idx="4407">
                  <c:v>0.41599999999999948</c:v>
                </c:pt>
                <c:pt idx="4408">
                  <c:v>0.41599999999999948</c:v>
                </c:pt>
                <c:pt idx="4409">
                  <c:v>0.45500000000000007</c:v>
                </c:pt>
                <c:pt idx="4410">
                  <c:v>0.40700000000000003</c:v>
                </c:pt>
                <c:pt idx="4411">
                  <c:v>0.31700000000000017</c:v>
                </c:pt>
                <c:pt idx="4412">
                  <c:v>0.2970000000000006</c:v>
                </c:pt>
                <c:pt idx="4413">
                  <c:v>0.36099999999999977</c:v>
                </c:pt>
                <c:pt idx="4414">
                  <c:v>0.36099999999999977</c:v>
                </c:pt>
                <c:pt idx="4415">
                  <c:v>0.36099999999999977</c:v>
                </c:pt>
                <c:pt idx="4416">
                  <c:v>0.39900000000000002</c:v>
                </c:pt>
                <c:pt idx="4417">
                  <c:v>0.40899999999999981</c:v>
                </c:pt>
                <c:pt idx="4418">
                  <c:v>0.43200000000000038</c:v>
                </c:pt>
                <c:pt idx="4419">
                  <c:v>0.29300000000000015</c:v>
                </c:pt>
                <c:pt idx="4420">
                  <c:v>0.25900000000000034</c:v>
                </c:pt>
                <c:pt idx="4421">
                  <c:v>0.25900000000000034</c:v>
                </c:pt>
                <c:pt idx="4422">
                  <c:v>0.25900000000000034</c:v>
                </c:pt>
                <c:pt idx="4423">
                  <c:v>0.28200000000000003</c:v>
                </c:pt>
                <c:pt idx="4424">
                  <c:v>0.30900000000000016</c:v>
                </c:pt>
                <c:pt idx="4425">
                  <c:v>0.37999999999999989</c:v>
                </c:pt>
                <c:pt idx="4426">
                  <c:v>0.32500000000000018</c:v>
                </c:pt>
                <c:pt idx="4427">
                  <c:v>0.29100000000000037</c:v>
                </c:pt>
                <c:pt idx="4428">
                  <c:v>0.29100000000000037</c:v>
                </c:pt>
                <c:pt idx="4429">
                  <c:v>0.29100000000000037</c:v>
                </c:pt>
                <c:pt idx="4430">
                  <c:v>0.29500000000000082</c:v>
                </c:pt>
                <c:pt idx="4431">
                  <c:v>0.28700000000000081</c:v>
                </c:pt>
                <c:pt idx="4432">
                  <c:v>0.29900000000000038</c:v>
                </c:pt>
                <c:pt idx="4433">
                  <c:v>0.30399999999999938</c:v>
                </c:pt>
                <c:pt idx="4434">
                  <c:v>0.26900000000000013</c:v>
                </c:pt>
                <c:pt idx="4435">
                  <c:v>0.26900000000000013</c:v>
                </c:pt>
                <c:pt idx="4436">
                  <c:v>0.26900000000000013</c:v>
                </c:pt>
                <c:pt idx="4437">
                  <c:v>0.20399999999999974</c:v>
                </c:pt>
                <c:pt idx="4438">
                  <c:v>0.19500000000000028</c:v>
                </c:pt>
                <c:pt idx="4439">
                  <c:v>0.14200000000000035</c:v>
                </c:pt>
                <c:pt idx="4440">
                  <c:v>0.12799999999999923</c:v>
                </c:pt>
                <c:pt idx="4441">
                  <c:v>0.21199999999999974</c:v>
                </c:pt>
                <c:pt idx="4442">
                  <c:v>0.21199999999999974</c:v>
                </c:pt>
                <c:pt idx="4443">
                  <c:v>0.21199999999999974</c:v>
                </c:pt>
                <c:pt idx="4444">
                  <c:v>0.21799999999999997</c:v>
                </c:pt>
                <c:pt idx="4445">
                  <c:v>0.21999999999999975</c:v>
                </c:pt>
                <c:pt idx="4446">
                  <c:v>0.14799999999999969</c:v>
                </c:pt>
                <c:pt idx="4447">
                  <c:v>0.1800000000000006</c:v>
                </c:pt>
                <c:pt idx="4448">
                  <c:v>0.21200000000000063</c:v>
                </c:pt>
                <c:pt idx="4449">
                  <c:v>0.21200000000000063</c:v>
                </c:pt>
                <c:pt idx="4450">
                  <c:v>0.21200000000000063</c:v>
                </c:pt>
                <c:pt idx="4451">
                  <c:v>0.18299999999999983</c:v>
                </c:pt>
                <c:pt idx="4452">
                  <c:v>0.19399999999999995</c:v>
                </c:pt>
                <c:pt idx="4453">
                  <c:v>0.12099999999999955</c:v>
                </c:pt>
                <c:pt idx="4454">
                  <c:v>8.8999999999999524E-2</c:v>
                </c:pt>
                <c:pt idx="4455">
                  <c:v>0.10499999999999954</c:v>
                </c:pt>
                <c:pt idx="4456">
                  <c:v>0.10499999999999954</c:v>
                </c:pt>
                <c:pt idx="4457">
                  <c:v>0.10499999999999954</c:v>
                </c:pt>
                <c:pt idx="4458">
                  <c:v>0.125</c:v>
                </c:pt>
                <c:pt idx="4459">
                  <c:v>5.9000000000000163E-2</c:v>
                </c:pt>
                <c:pt idx="4460">
                  <c:v>0.11900000000000066</c:v>
                </c:pt>
                <c:pt idx="4461">
                  <c:v>0.15300000000000047</c:v>
                </c:pt>
                <c:pt idx="4462">
                  <c:v>0.19399999999999906</c:v>
                </c:pt>
                <c:pt idx="4463">
                  <c:v>0.19399999999999906</c:v>
                </c:pt>
                <c:pt idx="4464">
                  <c:v>0.19399999999999906</c:v>
                </c:pt>
                <c:pt idx="4465">
                  <c:v>0.22999999999999954</c:v>
                </c:pt>
                <c:pt idx="4466">
                  <c:v>0.35099999999999998</c:v>
                </c:pt>
                <c:pt idx="4467">
                  <c:v>0.30899999999999928</c:v>
                </c:pt>
                <c:pt idx="4468">
                  <c:v>0.29499999999999993</c:v>
                </c:pt>
                <c:pt idx="4469">
                  <c:v>0.21199999999999974</c:v>
                </c:pt>
                <c:pt idx="4470">
                  <c:v>0.21199999999999974</c:v>
                </c:pt>
                <c:pt idx="4471">
                  <c:v>0.21199999999999974</c:v>
                </c:pt>
                <c:pt idx="4472">
                  <c:v>0.25800000000000001</c:v>
                </c:pt>
                <c:pt idx="4473">
                  <c:v>0.21799999999999997</c:v>
                </c:pt>
                <c:pt idx="4474">
                  <c:v>0.16099999999999959</c:v>
                </c:pt>
                <c:pt idx="4475">
                  <c:v>0.21699999999999964</c:v>
                </c:pt>
                <c:pt idx="4476">
                  <c:v>0.17799999999999994</c:v>
                </c:pt>
                <c:pt idx="4477">
                  <c:v>0.17799999999999994</c:v>
                </c:pt>
                <c:pt idx="4478">
                  <c:v>0.17799999999999994</c:v>
                </c:pt>
                <c:pt idx="4479">
                  <c:v>0.2110000000000003</c:v>
                </c:pt>
                <c:pt idx="4480">
                  <c:v>0.31300000000000061</c:v>
                </c:pt>
                <c:pt idx="4481">
                  <c:v>0.27499999999999947</c:v>
                </c:pt>
                <c:pt idx="4482">
                  <c:v>0.32299999999999951</c:v>
                </c:pt>
                <c:pt idx="4483">
                  <c:v>0.30600000000000005</c:v>
                </c:pt>
                <c:pt idx="4484">
                  <c:v>0.30600000000000005</c:v>
                </c:pt>
                <c:pt idx="4485">
                  <c:v>0.30600000000000005</c:v>
                </c:pt>
                <c:pt idx="4486">
                  <c:v>0.39699999999999935</c:v>
                </c:pt>
                <c:pt idx="4487">
                  <c:v>0.33999999999999986</c:v>
                </c:pt>
                <c:pt idx="4488">
                  <c:v>0.23899999999999988</c:v>
                </c:pt>
                <c:pt idx="4489">
                  <c:v>0.31799999999999962</c:v>
                </c:pt>
                <c:pt idx="4490">
                  <c:v>0.33700000000000063</c:v>
                </c:pt>
                <c:pt idx="4491">
                  <c:v>0.33700000000000063</c:v>
                </c:pt>
                <c:pt idx="4492">
                  <c:v>0.33700000000000063</c:v>
                </c:pt>
                <c:pt idx="4493">
                  <c:v>0.25699999999999967</c:v>
                </c:pt>
                <c:pt idx="4494">
                  <c:v>0.24699999999999989</c:v>
                </c:pt>
                <c:pt idx="4495">
                  <c:v>0.30200000000000049</c:v>
                </c:pt>
                <c:pt idx="4496">
                  <c:v>0.28500000000000014</c:v>
                </c:pt>
                <c:pt idx="4497">
                  <c:v>0.35400000000000009</c:v>
                </c:pt>
                <c:pt idx="4498">
                  <c:v>0.35400000000000009</c:v>
                </c:pt>
                <c:pt idx="4499">
                  <c:v>0.35400000000000009</c:v>
                </c:pt>
                <c:pt idx="4500">
                  <c:v>0.30600000000000005</c:v>
                </c:pt>
                <c:pt idx="4501">
                  <c:v>0.26999999999999957</c:v>
                </c:pt>
                <c:pt idx="4502">
                  <c:v>0.26800000000000068</c:v>
                </c:pt>
                <c:pt idx="4503">
                  <c:v>0.21799999999999997</c:v>
                </c:pt>
                <c:pt idx="4504">
                  <c:v>0.25</c:v>
                </c:pt>
                <c:pt idx="4505">
                  <c:v>0.25</c:v>
                </c:pt>
                <c:pt idx="4506">
                  <c:v>0.25</c:v>
                </c:pt>
                <c:pt idx="4507">
                  <c:v>0.24399999999999977</c:v>
                </c:pt>
                <c:pt idx="4508">
                  <c:v>0.29699999999999971</c:v>
                </c:pt>
                <c:pt idx="4509">
                  <c:v>0.24000000000000021</c:v>
                </c:pt>
                <c:pt idx="4510">
                  <c:v>0.3620000000000001</c:v>
                </c:pt>
                <c:pt idx="4511">
                  <c:v>0.43100000000000005</c:v>
                </c:pt>
                <c:pt idx="4512">
                  <c:v>0.43100000000000005</c:v>
                </c:pt>
                <c:pt idx="4513">
                  <c:v>0.43100000000000005</c:v>
                </c:pt>
                <c:pt idx="4514">
                  <c:v>0.33300000000000018</c:v>
                </c:pt>
                <c:pt idx="4515">
                  <c:v>0.41500000000000004</c:v>
                </c:pt>
                <c:pt idx="4516">
                  <c:v>0.36500000000000021</c:v>
                </c:pt>
                <c:pt idx="4517">
                  <c:v>0.3360000000000003</c:v>
                </c:pt>
                <c:pt idx="4518">
                  <c:v>0.33499999999999996</c:v>
                </c:pt>
                <c:pt idx="4519">
                  <c:v>0.33499999999999996</c:v>
                </c:pt>
                <c:pt idx="4520">
                  <c:v>0.33499999999999996</c:v>
                </c:pt>
                <c:pt idx="4521">
                  <c:v>0.3019999999999996</c:v>
                </c:pt>
                <c:pt idx="4522">
                  <c:v>0.29900000000000038</c:v>
                </c:pt>
                <c:pt idx="4523">
                  <c:v>0.24599999999999955</c:v>
                </c:pt>
                <c:pt idx="4524">
                  <c:v>0.31599999999999984</c:v>
                </c:pt>
                <c:pt idx="4525">
                  <c:v>0.31200000000000028</c:v>
                </c:pt>
                <c:pt idx="4526">
                  <c:v>0.31200000000000028</c:v>
                </c:pt>
                <c:pt idx="4527">
                  <c:v>0.31200000000000028</c:v>
                </c:pt>
                <c:pt idx="4528">
                  <c:v>0.31199999999999939</c:v>
                </c:pt>
                <c:pt idx="4529">
                  <c:v>0.36399999999999988</c:v>
                </c:pt>
                <c:pt idx="4530">
                  <c:v>0.35600000000000076</c:v>
                </c:pt>
                <c:pt idx="4531">
                  <c:v>0.20800000000000018</c:v>
                </c:pt>
                <c:pt idx="4532">
                  <c:v>0.28800000000000026</c:v>
                </c:pt>
                <c:pt idx="4533">
                  <c:v>0.28800000000000026</c:v>
                </c:pt>
                <c:pt idx="4534">
                  <c:v>0.28800000000000026</c:v>
                </c:pt>
                <c:pt idx="4535">
                  <c:v>0.27099999999999991</c:v>
                </c:pt>
                <c:pt idx="4536">
                  <c:v>0.25600000000000023</c:v>
                </c:pt>
                <c:pt idx="4537">
                  <c:v>0.21300000000000008</c:v>
                </c:pt>
                <c:pt idx="4538">
                  <c:v>0.24699999999999989</c:v>
                </c:pt>
                <c:pt idx="4539">
                  <c:v>0.28299999999999947</c:v>
                </c:pt>
                <c:pt idx="4540">
                  <c:v>0.28299999999999947</c:v>
                </c:pt>
                <c:pt idx="4541">
                  <c:v>0.28299999999999947</c:v>
                </c:pt>
                <c:pt idx="4542">
                  <c:v>0.22599999999999998</c:v>
                </c:pt>
                <c:pt idx="4543">
                  <c:v>0.16999999999999993</c:v>
                </c:pt>
                <c:pt idx="4544">
                  <c:v>0.1769999999999996</c:v>
                </c:pt>
                <c:pt idx="4545">
                  <c:v>0.1980000000000004</c:v>
                </c:pt>
                <c:pt idx="4546">
                  <c:v>0.21799999999999997</c:v>
                </c:pt>
                <c:pt idx="4547">
                  <c:v>0.21799999999999997</c:v>
                </c:pt>
                <c:pt idx="4548">
                  <c:v>0.21799999999999997</c:v>
                </c:pt>
                <c:pt idx="4549">
                  <c:v>0.25499999999999989</c:v>
                </c:pt>
                <c:pt idx="4550">
                  <c:v>0.21600000000000019</c:v>
                </c:pt>
                <c:pt idx="4551">
                  <c:v>0.21400000000000041</c:v>
                </c:pt>
                <c:pt idx="4552">
                  <c:v>0.21999999999999975</c:v>
                </c:pt>
                <c:pt idx="4553">
                  <c:v>0.17500000000000071</c:v>
                </c:pt>
                <c:pt idx="4554">
                  <c:v>0.17500000000000071</c:v>
                </c:pt>
                <c:pt idx="4555">
                  <c:v>0.17500000000000071</c:v>
                </c:pt>
                <c:pt idx="4556">
                  <c:v>0.17999999999999972</c:v>
                </c:pt>
                <c:pt idx="4557">
                  <c:v>0.24300000000000033</c:v>
                </c:pt>
                <c:pt idx="4558">
                  <c:v>0.26300000000000079</c:v>
                </c:pt>
                <c:pt idx="4559">
                  <c:v>0.31599999999999984</c:v>
                </c:pt>
                <c:pt idx="4560">
                  <c:v>0.30900000000000016</c:v>
                </c:pt>
                <c:pt idx="4561">
                  <c:v>0.30900000000000016</c:v>
                </c:pt>
                <c:pt idx="4562">
                  <c:v>0.30900000000000016</c:v>
                </c:pt>
                <c:pt idx="4563">
                  <c:v>0.22900000000000009</c:v>
                </c:pt>
                <c:pt idx="4564">
                  <c:v>0.25300000000000011</c:v>
                </c:pt>
                <c:pt idx="4565">
                  <c:v>0.25699999999999967</c:v>
                </c:pt>
                <c:pt idx="4566">
                  <c:v>0.27799999999999958</c:v>
                </c:pt>
                <c:pt idx="4567">
                  <c:v>0.27899999999999991</c:v>
                </c:pt>
                <c:pt idx="4568">
                  <c:v>0.27899999999999991</c:v>
                </c:pt>
                <c:pt idx="4569">
                  <c:v>0.27899999999999991</c:v>
                </c:pt>
                <c:pt idx="4570">
                  <c:v>0.21300000000000008</c:v>
                </c:pt>
                <c:pt idx="4571">
                  <c:v>0.1769999999999996</c:v>
                </c:pt>
                <c:pt idx="4572">
                  <c:v>0.2370000000000001</c:v>
                </c:pt>
                <c:pt idx="4573">
                  <c:v>0.17499999999999982</c:v>
                </c:pt>
                <c:pt idx="4574">
                  <c:v>0.13999999999999968</c:v>
                </c:pt>
                <c:pt idx="4575">
                  <c:v>0.13999999999999968</c:v>
                </c:pt>
                <c:pt idx="4576">
                  <c:v>0.13999999999999968</c:v>
                </c:pt>
                <c:pt idx="4577">
                  <c:v>0.12300000000000022</c:v>
                </c:pt>
                <c:pt idx="4578">
                  <c:v>0.17300000000000004</c:v>
                </c:pt>
                <c:pt idx="4579">
                  <c:v>8.1999999999999851E-2</c:v>
                </c:pt>
                <c:pt idx="4580">
                  <c:v>0.11099999999999977</c:v>
                </c:pt>
                <c:pt idx="4581">
                  <c:v>0.17199999999999971</c:v>
                </c:pt>
                <c:pt idx="4582">
                  <c:v>0.17199999999999971</c:v>
                </c:pt>
                <c:pt idx="4583">
                  <c:v>0.17199999999999971</c:v>
                </c:pt>
                <c:pt idx="4584">
                  <c:v>0.14700000000000024</c:v>
                </c:pt>
                <c:pt idx="4585">
                  <c:v>0.1590000000000007</c:v>
                </c:pt>
                <c:pt idx="4586">
                  <c:v>0.21200000000000063</c:v>
                </c:pt>
                <c:pt idx="4587">
                  <c:v>0.17300000000000004</c:v>
                </c:pt>
                <c:pt idx="4588">
                  <c:v>0.19399999999999995</c:v>
                </c:pt>
                <c:pt idx="4589">
                  <c:v>0.19399999999999995</c:v>
                </c:pt>
                <c:pt idx="4590">
                  <c:v>0.19399999999999995</c:v>
                </c:pt>
                <c:pt idx="4591">
                  <c:v>0.16299999999999937</c:v>
                </c:pt>
                <c:pt idx="4592">
                  <c:v>0.17400000000000038</c:v>
                </c:pt>
                <c:pt idx="4593">
                  <c:v>0.16500000000000004</c:v>
                </c:pt>
                <c:pt idx="4594">
                  <c:v>0.22900000000000009</c:v>
                </c:pt>
                <c:pt idx="4595">
                  <c:v>0.24800000000000022</c:v>
                </c:pt>
                <c:pt idx="4596">
                  <c:v>0.24800000000000022</c:v>
                </c:pt>
                <c:pt idx="4597">
                  <c:v>0.24800000000000022</c:v>
                </c:pt>
                <c:pt idx="4598">
                  <c:v>0.25899999999999945</c:v>
                </c:pt>
                <c:pt idx="4599">
                  <c:v>0.27099999999999991</c:v>
                </c:pt>
                <c:pt idx="4600">
                  <c:v>0.14999999999999947</c:v>
                </c:pt>
                <c:pt idx="4601">
                  <c:v>0.20199999999999996</c:v>
                </c:pt>
                <c:pt idx="4602">
                  <c:v>0.17800000000000082</c:v>
                </c:pt>
                <c:pt idx="4603">
                  <c:v>0.17800000000000082</c:v>
                </c:pt>
                <c:pt idx="4604">
                  <c:v>0.17800000000000082</c:v>
                </c:pt>
                <c:pt idx="4605">
                  <c:v>0.18599999999999994</c:v>
                </c:pt>
                <c:pt idx="4606">
                  <c:v>0.13700000000000045</c:v>
                </c:pt>
                <c:pt idx="4607">
                  <c:v>0.18200000000000038</c:v>
                </c:pt>
                <c:pt idx="4608">
                  <c:v>0.18499999999999961</c:v>
                </c:pt>
                <c:pt idx="4609">
                  <c:v>8.4000000000000519E-2</c:v>
                </c:pt>
                <c:pt idx="4610">
                  <c:v>8.4000000000000519E-2</c:v>
                </c:pt>
                <c:pt idx="4611">
                  <c:v>8.4000000000000519E-2</c:v>
                </c:pt>
                <c:pt idx="4612">
                  <c:v>0.12800000000000011</c:v>
                </c:pt>
                <c:pt idx="4613">
                  <c:v>4.9999999999999822E-2</c:v>
                </c:pt>
                <c:pt idx="4614">
                  <c:v>5.7000000000000384E-2</c:v>
                </c:pt>
                <c:pt idx="4615">
                  <c:v>3.5000000000000142E-2</c:v>
                </c:pt>
                <c:pt idx="4616">
                  <c:v>4.1999999999999815E-2</c:v>
                </c:pt>
                <c:pt idx="4617">
                  <c:v>4.1999999999999815E-2</c:v>
                </c:pt>
                <c:pt idx="4618">
                  <c:v>4.1999999999999815E-2</c:v>
                </c:pt>
                <c:pt idx="4619">
                  <c:v>5.2999999999999936E-2</c:v>
                </c:pt>
                <c:pt idx="4620">
                  <c:v>2.5999999999999801E-2</c:v>
                </c:pt>
                <c:pt idx="4621">
                  <c:v>-3.3000000000000362E-2</c:v>
                </c:pt>
                <c:pt idx="4622">
                  <c:v>3.900000000000059E-2</c:v>
                </c:pt>
                <c:pt idx="4623">
                  <c:v>4.3999999999999595E-2</c:v>
                </c:pt>
                <c:pt idx="4624">
                  <c:v>4.3999999999999595E-2</c:v>
                </c:pt>
                <c:pt idx="4625">
                  <c:v>4.3999999999999595E-2</c:v>
                </c:pt>
                <c:pt idx="4626">
                  <c:v>4.0999999999999481E-2</c:v>
                </c:pt>
                <c:pt idx="4627">
                  <c:v>7.1999999999999176E-2</c:v>
                </c:pt>
                <c:pt idx="4628">
                  <c:v>6.3999999999999169E-2</c:v>
                </c:pt>
                <c:pt idx="4629">
                  <c:v>9.0000000000003411E-3</c:v>
                </c:pt>
                <c:pt idx="4630">
                  <c:v>-3.0999999999999694E-2</c:v>
                </c:pt>
                <c:pt idx="4631">
                  <c:v>-3.0999999999999694E-2</c:v>
                </c:pt>
                <c:pt idx="4632">
                  <c:v>-3.0999999999999694E-2</c:v>
                </c:pt>
                <c:pt idx="4633">
                  <c:v>-2.0999999999999908E-2</c:v>
                </c:pt>
                <c:pt idx="4634">
                  <c:v>-4.8000000000000043E-2</c:v>
                </c:pt>
                <c:pt idx="4635">
                  <c:v>-1.4000000000000234E-2</c:v>
                </c:pt>
                <c:pt idx="4636">
                  <c:v>-0.21499999999999986</c:v>
                </c:pt>
                <c:pt idx="4637">
                  <c:v>-0.21699999999999964</c:v>
                </c:pt>
                <c:pt idx="4638">
                  <c:v>-0.21699999999999964</c:v>
                </c:pt>
                <c:pt idx="4639">
                  <c:v>-0.21699999999999964</c:v>
                </c:pt>
                <c:pt idx="4640">
                  <c:v>-0.18100000000000005</c:v>
                </c:pt>
                <c:pt idx="4641">
                  <c:v>-0.10899999999999999</c:v>
                </c:pt>
                <c:pt idx="4642">
                  <c:v>-0.14299999999999979</c:v>
                </c:pt>
                <c:pt idx="4643">
                  <c:v>-0.10599999999999987</c:v>
                </c:pt>
                <c:pt idx="4644">
                  <c:v>-0.19500000000000028</c:v>
                </c:pt>
                <c:pt idx="4645">
                  <c:v>-0.19500000000000028</c:v>
                </c:pt>
                <c:pt idx="4646">
                  <c:v>-0.19500000000000028</c:v>
                </c:pt>
                <c:pt idx="4647">
                  <c:v>-0.18400000000000016</c:v>
                </c:pt>
                <c:pt idx="4648">
                  <c:v>-0.13900000000000023</c:v>
                </c:pt>
                <c:pt idx="4649">
                  <c:v>-0.18799999999999972</c:v>
                </c:pt>
                <c:pt idx="4650">
                  <c:v>-0.23200000000000021</c:v>
                </c:pt>
                <c:pt idx="4651">
                  <c:v>-0.20300000000000029</c:v>
                </c:pt>
                <c:pt idx="4652">
                  <c:v>-0.20300000000000029</c:v>
                </c:pt>
                <c:pt idx="4653">
                  <c:v>-0.20300000000000029</c:v>
                </c:pt>
                <c:pt idx="4654">
                  <c:v>-0.22599999999999998</c:v>
                </c:pt>
                <c:pt idx="4655">
                  <c:v>-0.21099999999999941</c:v>
                </c:pt>
                <c:pt idx="4656">
                  <c:v>-0.19399999999999995</c:v>
                </c:pt>
                <c:pt idx="4657">
                  <c:v>-0.1769999999999996</c:v>
                </c:pt>
                <c:pt idx="4658">
                  <c:v>-0.14900000000000091</c:v>
                </c:pt>
                <c:pt idx="4659">
                  <c:v>-0.14900000000000091</c:v>
                </c:pt>
                <c:pt idx="4660">
                  <c:v>-0.14900000000000091</c:v>
                </c:pt>
                <c:pt idx="4661">
                  <c:v>-0.16099999999999959</c:v>
                </c:pt>
                <c:pt idx="4662">
                  <c:v>-0.10700000000000021</c:v>
                </c:pt>
                <c:pt idx="4663">
                  <c:v>-9.6000000000000085E-2</c:v>
                </c:pt>
                <c:pt idx="4664">
                  <c:v>-5.5999999999999162E-2</c:v>
                </c:pt>
                <c:pt idx="4665">
                  <c:v>-2.2999999999999687E-2</c:v>
                </c:pt>
                <c:pt idx="4666">
                  <c:v>-2.2999999999999687E-2</c:v>
                </c:pt>
                <c:pt idx="4667">
                  <c:v>-2.2999999999999687E-2</c:v>
                </c:pt>
                <c:pt idx="4668">
                  <c:v>-5.9000000000000163E-2</c:v>
                </c:pt>
                <c:pt idx="4669">
                  <c:v>-8.599999999999941E-2</c:v>
                </c:pt>
                <c:pt idx="4670">
                  <c:v>-8.6000000000000298E-2</c:v>
                </c:pt>
                <c:pt idx="4671">
                  <c:v>-4.9000000000000377E-2</c:v>
                </c:pt>
                <c:pt idx="4672">
                  <c:v>-3.9999999999995595E-3</c:v>
                </c:pt>
                <c:pt idx="4673">
                  <c:v>-3.9999999999995595E-3</c:v>
                </c:pt>
                <c:pt idx="4674">
                  <c:v>-3.9999999999995595E-3</c:v>
                </c:pt>
                <c:pt idx="4675">
                  <c:v>2.8999999999999915E-2</c:v>
                </c:pt>
                <c:pt idx="4676">
                  <c:v>3.0000000000000249E-2</c:v>
                </c:pt>
                <c:pt idx="4677">
                  <c:v>3.0000000000000249E-2</c:v>
                </c:pt>
                <c:pt idx="4678">
                  <c:v>3.8999999999999702E-2</c:v>
                </c:pt>
                <c:pt idx="4679">
                  <c:v>2.7999999999999581E-2</c:v>
                </c:pt>
                <c:pt idx="4680">
                  <c:v>2.7999999999999581E-2</c:v>
                </c:pt>
                <c:pt idx="4681">
                  <c:v>2.7999999999999581E-2</c:v>
                </c:pt>
                <c:pt idx="4682">
                  <c:v>2.3000000000000576E-2</c:v>
                </c:pt>
                <c:pt idx="4683">
                  <c:v>6.0000000000002274E-3</c:v>
                </c:pt>
                <c:pt idx="4684">
                  <c:v>-0.16500000000000004</c:v>
                </c:pt>
                <c:pt idx="4685">
                  <c:v>-2.4999999999999467E-2</c:v>
                </c:pt>
                <c:pt idx="4686">
                  <c:v>2.4000000000000021E-2</c:v>
                </c:pt>
                <c:pt idx="4687">
                  <c:v>2.4000000000000021E-2</c:v>
                </c:pt>
                <c:pt idx="4688">
                  <c:v>2.4000000000000021E-2</c:v>
                </c:pt>
                <c:pt idx="4689">
                  <c:v>-1.1000000000000121E-2</c:v>
                </c:pt>
                <c:pt idx="4690">
                  <c:v>-6.1999999999999389E-2</c:v>
                </c:pt>
                <c:pt idx="4691">
                  <c:v>-8.8000000000000078E-2</c:v>
                </c:pt>
                <c:pt idx="4692">
                  <c:v>-1.7000000000000348E-2</c:v>
                </c:pt>
                <c:pt idx="4693">
                  <c:v>-1.6000000000000014E-2</c:v>
                </c:pt>
                <c:pt idx="4694">
                  <c:v>-1.6000000000000014E-2</c:v>
                </c:pt>
                <c:pt idx="4695">
                  <c:v>-1.6000000000000014E-2</c:v>
                </c:pt>
                <c:pt idx="4696">
                  <c:v>-9.0000000000003411E-3</c:v>
                </c:pt>
                <c:pt idx="4697">
                  <c:v>-1.9000000000000128E-2</c:v>
                </c:pt>
                <c:pt idx="4698">
                  <c:v>6.4999999999999503E-2</c:v>
                </c:pt>
                <c:pt idx="4699">
                  <c:v>0.2240000000000002</c:v>
                </c:pt>
                <c:pt idx="4700">
                  <c:v>0.28399999999999981</c:v>
                </c:pt>
                <c:pt idx="4701">
                  <c:v>0.28399999999999981</c:v>
                </c:pt>
                <c:pt idx="4702">
                  <c:v>0.28399999999999981</c:v>
                </c:pt>
                <c:pt idx="4703">
                  <c:v>0.26200000000000045</c:v>
                </c:pt>
                <c:pt idx="4704">
                  <c:v>0.31799999999999962</c:v>
                </c:pt>
                <c:pt idx="4705">
                  <c:v>0.38999999999999968</c:v>
                </c:pt>
                <c:pt idx="4706">
                  <c:v>0.33499999999999996</c:v>
                </c:pt>
                <c:pt idx="4707">
                  <c:v>0.38499999999999979</c:v>
                </c:pt>
                <c:pt idx="4708">
                  <c:v>0.38499999999999979</c:v>
                </c:pt>
                <c:pt idx="4709">
                  <c:v>0.38499999999999979</c:v>
                </c:pt>
                <c:pt idx="4710">
                  <c:v>0.44299999999999962</c:v>
                </c:pt>
                <c:pt idx="4711">
                  <c:v>0.21400000000000041</c:v>
                </c:pt>
                <c:pt idx="4712">
                  <c:v>0.27199999999999935</c:v>
                </c:pt>
                <c:pt idx="4713">
                  <c:v>0.15700000000000003</c:v>
                </c:pt>
                <c:pt idx="4714">
                  <c:v>0.19700000000000006</c:v>
                </c:pt>
                <c:pt idx="4715">
                  <c:v>0.19700000000000006</c:v>
                </c:pt>
                <c:pt idx="4716">
                  <c:v>0.19700000000000006</c:v>
                </c:pt>
                <c:pt idx="4717">
                  <c:v>0.16300000000000026</c:v>
                </c:pt>
                <c:pt idx="4718">
                  <c:v>0.16199999999999992</c:v>
                </c:pt>
                <c:pt idx="4719">
                  <c:v>0.20300000000000029</c:v>
                </c:pt>
                <c:pt idx="4720">
                  <c:v>0.26600000000000001</c:v>
                </c:pt>
                <c:pt idx="4721">
                  <c:v>0.30600000000000005</c:v>
                </c:pt>
                <c:pt idx="4722">
                  <c:v>0.30600000000000005</c:v>
                </c:pt>
                <c:pt idx="4723">
                  <c:v>0.30600000000000005</c:v>
                </c:pt>
                <c:pt idx="4724">
                  <c:v>0.26400000000000023</c:v>
                </c:pt>
                <c:pt idx="4725">
                  <c:v>0.26600000000000001</c:v>
                </c:pt>
                <c:pt idx="4726">
                  <c:v>0.29600000000000026</c:v>
                </c:pt>
                <c:pt idx="4727">
                  <c:v>0.30100000000000016</c:v>
                </c:pt>
                <c:pt idx="4728">
                  <c:v>0.42599999999999927</c:v>
                </c:pt>
                <c:pt idx="4729">
                  <c:v>0.42599999999999927</c:v>
                </c:pt>
                <c:pt idx="4730">
                  <c:v>0.42599999999999927</c:v>
                </c:pt>
                <c:pt idx="4731">
                  <c:v>0.33099999999999952</c:v>
                </c:pt>
                <c:pt idx="4732">
                  <c:v>0.29300000000000015</c:v>
                </c:pt>
                <c:pt idx="4733">
                  <c:v>0.25699999999999967</c:v>
                </c:pt>
                <c:pt idx="4734">
                  <c:v>0.21200000000000063</c:v>
                </c:pt>
                <c:pt idx="4735">
                  <c:v>0.20999999999999996</c:v>
                </c:pt>
                <c:pt idx="4736">
                  <c:v>0.20999999999999996</c:v>
                </c:pt>
                <c:pt idx="4737">
                  <c:v>0.20999999999999996</c:v>
                </c:pt>
                <c:pt idx="4738">
                  <c:v>0.26499999999999968</c:v>
                </c:pt>
                <c:pt idx="4739">
                  <c:v>0.26100000000000012</c:v>
                </c:pt>
                <c:pt idx="4740">
                  <c:v>0.32399999999999984</c:v>
                </c:pt>
                <c:pt idx="4741">
                  <c:v>0.12600000000000033</c:v>
                </c:pt>
                <c:pt idx="4742">
                  <c:v>0.11699999999999999</c:v>
                </c:pt>
                <c:pt idx="4743">
                  <c:v>0.11699999999999999</c:v>
                </c:pt>
                <c:pt idx="4744">
                  <c:v>0.11699999999999999</c:v>
                </c:pt>
                <c:pt idx="4745">
                  <c:v>5.2999999999999936E-2</c:v>
                </c:pt>
                <c:pt idx="4746">
                  <c:v>3.5000000000000142E-2</c:v>
                </c:pt>
                <c:pt idx="4747">
                  <c:v>0.20300000000000029</c:v>
                </c:pt>
                <c:pt idx="4748">
                  <c:v>0.17100000000000026</c:v>
                </c:pt>
                <c:pt idx="4749">
                  <c:v>0.15300000000000047</c:v>
                </c:pt>
                <c:pt idx="4750">
                  <c:v>0.15300000000000047</c:v>
                </c:pt>
                <c:pt idx="4751">
                  <c:v>0.15300000000000047</c:v>
                </c:pt>
                <c:pt idx="4752">
                  <c:v>0.18900000000000006</c:v>
                </c:pt>
                <c:pt idx="4753">
                  <c:v>0.22299999999999986</c:v>
                </c:pt>
                <c:pt idx="4754">
                  <c:v>0.14400000000000013</c:v>
                </c:pt>
                <c:pt idx="4755">
                  <c:v>0.11800000000000033</c:v>
                </c:pt>
                <c:pt idx="4756">
                  <c:v>4.2999999999999261E-2</c:v>
                </c:pt>
                <c:pt idx="4757">
                  <c:v>4.2999999999999261E-2</c:v>
                </c:pt>
                <c:pt idx="4758">
                  <c:v>4.2999999999999261E-2</c:v>
                </c:pt>
                <c:pt idx="4759">
                  <c:v>0.125</c:v>
                </c:pt>
                <c:pt idx="4760">
                  <c:v>6.2999999999999723E-2</c:v>
                </c:pt>
                <c:pt idx="4761">
                  <c:v>7.8000000000000291E-2</c:v>
                </c:pt>
                <c:pt idx="4762">
                  <c:v>0.13099999999999934</c:v>
                </c:pt>
                <c:pt idx="4763">
                  <c:v>6.2000000000000277E-2</c:v>
                </c:pt>
                <c:pt idx="4764">
                  <c:v>6.2000000000000277E-2</c:v>
                </c:pt>
                <c:pt idx="4765">
                  <c:v>6.2000000000000277E-2</c:v>
                </c:pt>
                <c:pt idx="4766">
                  <c:v>8.7000000000000632E-2</c:v>
                </c:pt>
                <c:pt idx="4767">
                  <c:v>6.2000000000000277E-2</c:v>
                </c:pt>
                <c:pt idx="4768">
                  <c:v>0.2110000000000003</c:v>
                </c:pt>
                <c:pt idx="4769">
                  <c:v>0.12399999999999967</c:v>
                </c:pt>
                <c:pt idx="4770">
                  <c:v>9.9000000000000199E-2</c:v>
                </c:pt>
                <c:pt idx="4771">
                  <c:v>9.9000000000000199E-2</c:v>
                </c:pt>
                <c:pt idx="4772">
                  <c:v>9.9000000000000199E-2</c:v>
                </c:pt>
                <c:pt idx="4773">
                  <c:v>9.9000000000000199E-2</c:v>
                </c:pt>
                <c:pt idx="4774">
                  <c:v>-1.1000000000000121E-2</c:v>
                </c:pt>
                <c:pt idx="4775">
                  <c:v>8.4999999999999964E-2</c:v>
                </c:pt>
                <c:pt idx="4776">
                  <c:v>0.12800000000000011</c:v>
                </c:pt>
                <c:pt idx="4777">
                  <c:v>0.10500000000000043</c:v>
                </c:pt>
                <c:pt idx="4778">
                  <c:v>0.10500000000000043</c:v>
                </c:pt>
                <c:pt idx="4779">
                  <c:v>0.10500000000000043</c:v>
                </c:pt>
                <c:pt idx="4780">
                  <c:v>7.3000000000000398E-2</c:v>
                </c:pt>
                <c:pt idx="4781">
                  <c:v>8.4999999999999964E-2</c:v>
                </c:pt>
                <c:pt idx="4782">
                  <c:v>9.7999999999999865E-2</c:v>
                </c:pt>
                <c:pt idx="4783">
                  <c:v>1.2000000000000455E-2</c:v>
                </c:pt>
                <c:pt idx="4784">
                  <c:v>-3.6000000000000476E-2</c:v>
                </c:pt>
                <c:pt idx="4785">
                  <c:v>-3.6000000000000476E-2</c:v>
                </c:pt>
                <c:pt idx="4786">
                  <c:v>-3.6000000000000476E-2</c:v>
                </c:pt>
                <c:pt idx="4787">
                  <c:v>-2.2999999999999687E-2</c:v>
                </c:pt>
                <c:pt idx="4788">
                  <c:v>1.9999999999997797E-3</c:v>
                </c:pt>
                <c:pt idx="4789">
                  <c:v>-4.9999999999998934E-3</c:v>
                </c:pt>
                <c:pt idx="4790">
                  <c:v>-1.9999999999999574E-2</c:v>
                </c:pt>
                <c:pt idx="4791">
                  <c:v>-4.9000000000000377E-2</c:v>
                </c:pt>
                <c:pt idx="4792">
                  <c:v>-4.9000000000000377E-2</c:v>
                </c:pt>
                <c:pt idx="4793">
                  <c:v>-4.9000000000000377E-2</c:v>
                </c:pt>
                <c:pt idx="4794">
                  <c:v>-5.8000000000000718E-2</c:v>
                </c:pt>
                <c:pt idx="4795">
                  <c:v>-6.5999999999999837E-2</c:v>
                </c:pt>
                <c:pt idx="4796">
                  <c:v>-6.1999999999999389E-2</c:v>
                </c:pt>
                <c:pt idx="4797">
                  <c:v>-0.12400000000000055</c:v>
                </c:pt>
                <c:pt idx="4798">
                  <c:v>-9.0000000000000746E-2</c:v>
                </c:pt>
                <c:pt idx="4799">
                  <c:v>-9.0000000000000746E-2</c:v>
                </c:pt>
                <c:pt idx="4800">
                  <c:v>-9.0000000000000746E-2</c:v>
                </c:pt>
                <c:pt idx="4801">
                  <c:v>-0.11699999999999999</c:v>
                </c:pt>
                <c:pt idx="4802">
                  <c:v>-4.3000000000000149E-2</c:v>
                </c:pt>
                <c:pt idx="4803">
                  <c:v>-0.13899999999999935</c:v>
                </c:pt>
                <c:pt idx="4804">
                  <c:v>-8.7000000000000632E-2</c:v>
                </c:pt>
                <c:pt idx="4805">
                  <c:v>-2.8000000000000469E-2</c:v>
                </c:pt>
                <c:pt idx="4806">
                  <c:v>-2.8000000000000469E-2</c:v>
                </c:pt>
                <c:pt idx="4807">
                  <c:v>-2.8000000000000469E-2</c:v>
                </c:pt>
                <c:pt idx="4808">
                  <c:v>-3.4000000000000696E-2</c:v>
                </c:pt>
                <c:pt idx="4809">
                  <c:v>-8.599999999999941E-2</c:v>
                </c:pt>
                <c:pt idx="4810">
                  <c:v>-8.9000000000000412E-2</c:v>
                </c:pt>
                <c:pt idx="4811">
                  <c:v>5.1000000000000156E-2</c:v>
                </c:pt>
                <c:pt idx="4812">
                  <c:v>0.14900000000000002</c:v>
                </c:pt>
                <c:pt idx="4813">
                  <c:v>0.14900000000000002</c:v>
                </c:pt>
                <c:pt idx="4814">
                  <c:v>0.14900000000000002</c:v>
                </c:pt>
                <c:pt idx="4815">
                  <c:v>0.16400000000000059</c:v>
                </c:pt>
                <c:pt idx="4816">
                  <c:v>0.14499999999999957</c:v>
                </c:pt>
                <c:pt idx="4817">
                  <c:v>9.4999999999999751E-2</c:v>
                </c:pt>
                <c:pt idx="4818">
                  <c:v>0.18900000000000006</c:v>
                </c:pt>
                <c:pt idx="4819">
                  <c:v>0.10099999999999998</c:v>
                </c:pt>
                <c:pt idx="4820">
                  <c:v>0.10099999999999998</c:v>
                </c:pt>
                <c:pt idx="4821">
                  <c:v>0.10099999999999998</c:v>
                </c:pt>
                <c:pt idx="4822">
                  <c:v>9.1000000000000192E-2</c:v>
                </c:pt>
                <c:pt idx="4823">
                  <c:v>8.3999999999999631E-2</c:v>
                </c:pt>
                <c:pt idx="4824">
                  <c:v>0.19299999999999962</c:v>
                </c:pt>
                <c:pt idx="4825">
                  <c:v>0.1379999999999999</c:v>
                </c:pt>
                <c:pt idx="4826">
                  <c:v>0.14700000000000024</c:v>
                </c:pt>
                <c:pt idx="4827">
                  <c:v>0.14700000000000024</c:v>
                </c:pt>
                <c:pt idx="4828">
                  <c:v>0.14700000000000024</c:v>
                </c:pt>
                <c:pt idx="4829">
                  <c:v>0.12999999999999989</c:v>
                </c:pt>
                <c:pt idx="4830">
                  <c:v>0.10599999999999987</c:v>
                </c:pt>
                <c:pt idx="4831">
                  <c:v>0.11699999999999999</c:v>
                </c:pt>
                <c:pt idx="4832">
                  <c:v>0.14900000000000002</c:v>
                </c:pt>
                <c:pt idx="4833">
                  <c:v>0.14100000000000001</c:v>
                </c:pt>
                <c:pt idx="4834">
                  <c:v>0.14100000000000001</c:v>
                </c:pt>
                <c:pt idx="4835">
                  <c:v>0.14100000000000001</c:v>
                </c:pt>
                <c:pt idx="4836">
                  <c:v>0.16999999999999993</c:v>
                </c:pt>
                <c:pt idx="4837">
                  <c:v>8.9000000000000412E-2</c:v>
                </c:pt>
                <c:pt idx="4838">
                  <c:v>7.7000000000000846E-2</c:v>
                </c:pt>
                <c:pt idx="4839">
                  <c:v>0.11699999999999999</c:v>
                </c:pt>
                <c:pt idx="4840">
                  <c:v>7.1000000000000618E-2</c:v>
                </c:pt>
                <c:pt idx="4841">
                  <c:v>7.1000000000000618E-2</c:v>
                </c:pt>
                <c:pt idx="4842">
                  <c:v>7.1000000000000618E-2</c:v>
                </c:pt>
                <c:pt idx="4843">
                  <c:v>9.7000000000000419E-2</c:v>
                </c:pt>
                <c:pt idx="4844">
                  <c:v>2.5000000000000355E-2</c:v>
                </c:pt>
                <c:pt idx="4845">
                  <c:v>4.5999999999999375E-2</c:v>
                </c:pt>
                <c:pt idx="4846">
                  <c:v>5.400000000000027E-2</c:v>
                </c:pt>
                <c:pt idx="4847">
                  <c:v>8.0000000000000071E-3</c:v>
                </c:pt>
                <c:pt idx="4848">
                  <c:v>8.0000000000000071E-3</c:v>
                </c:pt>
                <c:pt idx="4849">
                  <c:v>8.0000000000000071E-3</c:v>
                </c:pt>
                <c:pt idx="4850">
                  <c:v>2.8999999999999915E-2</c:v>
                </c:pt>
                <c:pt idx="4851">
                  <c:v>8.0000000000000071E-3</c:v>
                </c:pt>
                <c:pt idx="4852">
                  <c:v>4.5999999999999375E-2</c:v>
                </c:pt>
                <c:pt idx="4853">
                  <c:v>-2.9999999999992255E-3</c:v>
                </c:pt>
                <c:pt idx="4854">
                  <c:v>-7.799999999999585E-3</c:v>
                </c:pt>
                <c:pt idx="4855">
                  <c:v>-7.799999999999585E-3</c:v>
                </c:pt>
                <c:pt idx="4856">
                  <c:v>-7.799999999999585E-3</c:v>
                </c:pt>
                <c:pt idx="4857">
                  <c:v>1.6499999999999737E-2</c:v>
                </c:pt>
                <c:pt idx="4858">
                  <c:v>-2.9000000000000803E-2</c:v>
                </c:pt>
                <c:pt idx="4859">
                  <c:v>-3.9699999999999847E-2</c:v>
                </c:pt>
                <c:pt idx="4860">
                  <c:v>-1.6199999999999548E-2</c:v>
                </c:pt>
                <c:pt idx="4861">
                  <c:v>-3.8299999999999557E-2</c:v>
                </c:pt>
                <c:pt idx="4862">
                  <c:v>-3.8299999999999557E-2</c:v>
                </c:pt>
                <c:pt idx="4863">
                  <c:v>-3.8299999999999557E-2</c:v>
                </c:pt>
                <c:pt idx="4864">
                  <c:v>-1.4200000000000657E-2</c:v>
                </c:pt>
                <c:pt idx="4865">
                  <c:v>-3.7300000000000111E-2</c:v>
                </c:pt>
                <c:pt idx="4866">
                  <c:v>-6.9099999999999717E-2</c:v>
                </c:pt>
                <c:pt idx="4867">
                  <c:v>-8.7900000000000311E-2</c:v>
                </c:pt>
                <c:pt idx="4868">
                  <c:v>-6.1999999999999389E-2</c:v>
                </c:pt>
                <c:pt idx="4869">
                  <c:v>-6.1999999999999389E-2</c:v>
                </c:pt>
                <c:pt idx="4870">
                  <c:v>-6.1999999999999389E-2</c:v>
                </c:pt>
                <c:pt idx="4871">
                  <c:v>-5.0699999999999967E-2</c:v>
                </c:pt>
                <c:pt idx="4872">
                  <c:v>-4.8000000000000043E-2</c:v>
                </c:pt>
                <c:pt idx="4873">
                  <c:v>5.6199999999999584E-2</c:v>
                </c:pt>
                <c:pt idx="4874">
                  <c:v>-3.1099999999999461E-2</c:v>
                </c:pt>
                <c:pt idx="4875">
                  <c:v>-8.2699999999999996E-2</c:v>
                </c:pt>
                <c:pt idx="4876">
                  <c:v>-8.2699999999999996E-2</c:v>
                </c:pt>
                <c:pt idx="4877">
                  <c:v>-8.2699999999999996E-2</c:v>
                </c:pt>
                <c:pt idx="4878">
                  <c:v>1.8699999999999939E-2</c:v>
                </c:pt>
                <c:pt idx="4879">
                  <c:v>2.1500000000000519E-2</c:v>
                </c:pt>
                <c:pt idx="4880">
                  <c:v>-8.0000000000000071E-3</c:v>
                </c:pt>
                <c:pt idx="4881">
                  <c:v>-7.1499999999999453E-2</c:v>
                </c:pt>
                <c:pt idx="4882">
                  <c:v>-7.3999999999996291E-3</c:v>
                </c:pt>
                <c:pt idx="4883">
                  <c:v>-7.3999999999996291E-3</c:v>
                </c:pt>
                <c:pt idx="4884">
                  <c:v>-7.3999999999996291E-3</c:v>
                </c:pt>
                <c:pt idx="4885">
                  <c:v>9.1999999999998749E-3</c:v>
                </c:pt>
                <c:pt idx="4886">
                  <c:v>-3.1899999999999373E-2</c:v>
                </c:pt>
                <c:pt idx="4887">
                  <c:v>-5.1299999999999457E-2</c:v>
                </c:pt>
                <c:pt idx="4888">
                  <c:v>2.2000000000002018E-3</c:v>
                </c:pt>
                <c:pt idx="4889">
                  <c:v>-1.5699999999999825E-2</c:v>
                </c:pt>
                <c:pt idx="4890">
                  <c:v>-1.5699999999999825E-2</c:v>
                </c:pt>
                <c:pt idx="4891">
                  <c:v>-1.5699999999999825E-2</c:v>
                </c:pt>
                <c:pt idx="4892">
                  <c:v>-5.400000000000027E-2</c:v>
                </c:pt>
                <c:pt idx="4893">
                  <c:v>-4.129999999999967E-2</c:v>
                </c:pt>
                <c:pt idx="4894">
                  <c:v>-9.3900000000000539E-2</c:v>
                </c:pt>
                <c:pt idx="4895">
                  <c:v>-0.12019999999999964</c:v>
                </c:pt>
                <c:pt idx="4896">
                  <c:v>-0.12530000000000019</c:v>
                </c:pt>
                <c:pt idx="4897">
                  <c:v>-0.12530000000000019</c:v>
                </c:pt>
                <c:pt idx="4898">
                  <c:v>-0.12530000000000019</c:v>
                </c:pt>
                <c:pt idx="4899">
                  <c:v>-0.16679999999999939</c:v>
                </c:pt>
                <c:pt idx="4900">
                  <c:v>-0.10079999999999956</c:v>
                </c:pt>
                <c:pt idx="4901">
                  <c:v>-7.9100000000000392E-2</c:v>
                </c:pt>
                <c:pt idx="4902">
                  <c:v>-0.1554000000000002</c:v>
                </c:pt>
                <c:pt idx="4903">
                  <c:v>-6.5199999999999925E-2</c:v>
                </c:pt>
                <c:pt idx="4904">
                  <c:v>-6.5199999999999925E-2</c:v>
                </c:pt>
                <c:pt idx="4905">
                  <c:v>-6.5199999999999925E-2</c:v>
                </c:pt>
                <c:pt idx="4906">
                  <c:v>-7.8600000000000669E-2</c:v>
                </c:pt>
                <c:pt idx="4907">
                  <c:v>-0.15230000000000032</c:v>
                </c:pt>
                <c:pt idx="4908">
                  <c:v>-0.12760000000000016</c:v>
                </c:pt>
                <c:pt idx="4909">
                  <c:v>-0.12330000000000041</c:v>
                </c:pt>
                <c:pt idx="4910">
                  <c:v>-0.17630000000000035</c:v>
                </c:pt>
                <c:pt idx="4911">
                  <c:v>-0.17630000000000035</c:v>
                </c:pt>
                <c:pt idx="4912">
                  <c:v>-0.17630000000000035</c:v>
                </c:pt>
                <c:pt idx="4913">
                  <c:v>-0.16450000000000031</c:v>
                </c:pt>
                <c:pt idx="4914">
                  <c:v>-0.15069999999999961</c:v>
                </c:pt>
                <c:pt idx="4915">
                  <c:v>-0.22630000000000017</c:v>
                </c:pt>
                <c:pt idx="4916">
                  <c:v>-0.18149999999999977</c:v>
                </c:pt>
                <c:pt idx="4917">
                  <c:v>-0.19990000000000041</c:v>
                </c:pt>
                <c:pt idx="4918">
                  <c:v>-0.19990000000000041</c:v>
                </c:pt>
                <c:pt idx="4919">
                  <c:v>-0.19990000000000041</c:v>
                </c:pt>
                <c:pt idx="4920">
                  <c:v>-0.10079999999999956</c:v>
                </c:pt>
                <c:pt idx="4921">
                  <c:v>-0.16000000000000014</c:v>
                </c:pt>
                <c:pt idx="4922">
                  <c:v>-0.15530000000000044</c:v>
                </c:pt>
                <c:pt idx="4923">
                  <c:v>-9.9000000000000199E-2</c:v>
                </c:pt>
                <c:pt idx="4924">
                  <c:v>-0.14550000000000018</c:v>
                </c:pt>
                <c:pt idx="4925">
                  <c:v>-0.14550000000000018</c:v>
                </c:pt>
                <c:pt idx="4926">
                  <c:v>-0.14550000000000018</c:v>
                </c:pt>
                <c:pt idx="4927">
                  <c:v>-0.19280000000000008</c:v>
                </c:pt>
                <c:pt idx="4928">
                  <c:v>-0.19959999999999933</c:v>
                </c:pt>
                <c:pt idx="4929">
                  <c:v>-0.17010000000000058</c:v>
                </c:pt>
                <c:pt idx="4930">
                  <c:v>-0.2101999999999995</c:v>
                </c:pt>
                <c:pt idx="4931">
                  <c:v>-0.15899999999999981</c:v>
                </c:pt>
                <c:pt idx="4932">
                  <c:v>-0.15899999999999981</c:v>
                </c:pt>
                <c:pt idx="4933">
                  <c:v>-0.15899999999999981</c:v>
                </c:pt>
                <c:pt idx="4934">
                  <c:v>-0.21150000000000002</c:v>
                </c:pt>
                <c:pt idx="4935">
                  <c:v>-0.28080000000000016</c:v>
                </c:pt>
                <c:pt idx="4936">
                  <c:v>-0.33290000000000042</c:v>
                </c:pt>
                <c:pt idx="4937">
                  <c:v>-0.25780000000000047</c:v>
                </c:pt>
                <c:pt idx="4938">
                  <c:v>-0.30320000000000036</c:v>
                </c:pt>
                <c:pt idx="4939">
                  <c:v>-0.30320000000000036</c:v>
                </c:pt>
                <c:pt idx="4940">
                  <c:v>-0.30320000000000036</c:v>
                </c:pt>
                <c:pt idx="4941">
                  <c:v>-0.20199999999999996</c:v>
                </c:pt>
                <c:pt idx="4942">
                  <c:v>-0.1875</c:v>
                </c:pt>
                <c:pt idx="4943">
                  <c:v>-0.21450000000000014</c:v>
                </c:pt>
                <c:pt idx="4944">
                  <c:v>-0.27830000000000066</c:v>
                </c:pt>
                <c:pt idx="4945">
                  <c:v>-0.32059999999999977</c:v>
                </c:pt>
                <c:pt idx="4946">
                  <c:v>-0.32059999999999977</c:v>
                </c:pt>
                <c:pt idx="4947">
                  <c:v>-0.32059999999999977</c:v>
                </c:pt>
                <c:pt idx="4948">
                  <c:v>-0.36630000000000074</c:v>
                </c:pt>
                <c:pt idx="4949">
                  <c:v>-0.40610000000000035</c:v>
                </c:pt>
                <c:pt idx="4950">
                  <c:v>-0.24980000000000047</c:v>
                </c:pt>
                <c:pt idx="4951">
                  <c:v>-0.36490000000000045</c:v>
                </c:pt>
                <c:pt idx="4952">
                  <c:v>-0.34729999999999972</c:v>
                </c:pt>
                <c:pt idx="4953">
                  <c:v>-0.34729999999999972</c:v>
                </c:pt>
                <c:pt idx="4954">
                  <c:v>-0.34729999999999972</c:v>
                </c:pt>
                <c:pt idx="4955">
                  <c:v>-0.22609999999999975</c:v>
                </c:pt>
                <c:pt idx="4956">
                  <c:v>-0.20999999999999996</c:v>
                </c:pt>
                <c:pt idx="4957">
                  <c:v>-0.29319999999999968</c:v>
                </c:pt>
                <c:pt idx="4958">
                  <c:v>-0.31069999999999975</c:v>
                </c:pt>
                <c:pt idx="4959">
                  <c:v>-0.34159999999999968</c:v>
                </c:pt>
                <c:pt idx="4960">
                  <c:v>-0.34159999999999968</c:v>
                </c:pt>
                <c:pt idx="4961">
                  <c:v>-0.34159999999999968</c:v>
                </c:pt>
                <c:pt idx="4962">
                  <c:v>-0.35580000000000034</c:v>
                </c:pt>
                <c:pt idx="4963">
                  <c:v>-0.2865000000000002</c:v>
                </c:pt>
                <c:pt idx="4964">
                  <c:v>-0.2522000000000002</c:v>
                </c:pt>
                <c:pt idx="4965">
                  <c:v>-0.20150000000000023</c:v>
                </c:pt>
                <c:pt idx="4966">
                  <c:v>-0.30600000000000005</c:v>
                </c:pt>
                <c:pt idx="4967">
                  <c:v>-0.30600000000000005</c:v>
                </c:pt>
                <c:pt idx="4968">
                  <c:v>-0.30600000000000005</c:v>
                </c:pt>
                <c:pt idx="4969">
                  <c:v>-0.32000000000000028</c:v>
                </c:pt>
                <c:pt idx="4970">
                  <c:v>-0.41379999999999928</c:v>
                </c:pt>
                <c:pt idx="4971">
                  <c:v>-0.31559999999999988</c:v>
                </c:pt>
                <c:pt idx="4972">
                  <c:v>-0.38980000000000015</c:v>
                </c:pt>
                <c:pt idx="4973">
                  <c:v>-0.24560000000000048</c:v>
                </c:pt>
                <c:pt idx="4974">
                  <c:v>-0.24560000000000048</c:v>
                </c:pt>
                <c:pt idx="4975">
                  <c:v>-0.24560000000000048</c:v>
                </c:pt>
                <c:pt idx="4976">
                  <c:v>-0.32120000000000015</c:v>
                </c:pt>
                <c:pt idx="4977">
                  <c:v>-0.4115000000000002</c:v>
                </c:pt>
                <c:pt idx="4978">
                  <c:v>-0.4549000000000003</c:v>
                </c:pt>
                <c:pt idx="4979">
                  <c:v>-0.37040000000000006</c:v>
                </c:pt>
                <c:pt idx="4980">
                  <c:v>-0.42060000000000031</c:v>
                </c:pt>
                <c:pt idx="4981">
                  <c:v>-0.42060000000000031</c:v>
                </c:pt>
                <c:pt idx="4982">
                  <c:v>-0.42060000000000031</c:v>
                </c:pt>
                <c:pt idx="4983">
                  <c:v>-0.4352999999999998</c:v>
                </c:pt>
                <c:pt idx="4984">
                  <c:v>-0.3714000000000004</c:v>
                </c:pt>
                <c:pt idx="4985">
                  <c:v>-0.36889999999999912</c:v>
                </c:pt>
                <c:pt idx="4986">
                  <c:v>-0.42559999999999931</c:v>
                </c:pt>
                <c:pt idx="4987">
                  <c:v>-0.42709999999999937</c:v>
                </c:pt>
                <c:pt idx="4988">
                  <c:v>-0.42709999999999937</c:v>
                </c:pt>
                <c:pt idx="4989">
                  <c:v>-0.42709999999999937</c:v>
                </c:pt>
                <c:pt idx="4990">
                  <c:v>-0.36979999999999968</c:v>
                </c:pt>
                <c:pt idx="4991">
                  <c:v>-0.46630000000000038</c:v>
                </c:pt>
                <c:pt idx="4992">
                  <c:v>-0.46820000000000039</c:v>
                </c:pt>
                <c:pt idx="4993">
                  <c:v>-0.47800000000000065</c:v>
                </c:pt>
                <c:pt idx="4994">
                  <c:v>-0.39469999999999938</c:v>
                </c:pt>
                <c:pt idx="4995">
                  <c:v>-0.39469999999999938</c:v>
                </c:pt>
                <c:pt idx="4996">
                  <c:v>-0.39469999999999938</c:v>
                </c:pt>
                <c:pt idx="4997">
                  <c:v>-0.35249999999999915</c:v>
                </c:pt>
                <c:pt idx="4998">
                  <c:v>-0.46890000000000009</c:v>
                </c:pt>
                <c:pt idx="4999">
                  <c:v>-0.46260000000000012</c:v>
                </c:pt>
                <c:pt idx="5000">
                  <c:v>-0.49000000000000021</c:v>
                </c:pt>
                <c:pt idx="5001">
                  <c:v>-0.50780000000000047</c:v>
                </c:pt>
                <c:pt idx="5002">
                  <c:v>-0.50780000000000047</c:v>
                </c:pt>
                <c:pt idx="5003">
                  <c:v>-0.50780000000000047</c:v>
                </c:pt>
                <c:pt idx="5004">
                  <c:v>-0.44640000000000013</c:v>
                </c:pt>
                <c:pt idx="5005">
                  <c:v>-0.54979999999999984</c:v>
                </c:pt>
                <c:pt idx="5006">
                  <c:v>-0.49670000000000014</c:v>
                </c:pt>
                <c:pt idx="5007">
                  <c:v>-0.53189999999999982</c:v>
                </c:pt>
                <c:pt idx="5008">
                  <c:v>-0.57200000000000006</c:v>
                </c:pt>
                <c:pt idx="5009">
                  <c:v>-0.57200000000000006</c:v>
                </c:pt>
                <c:pt idx="5010">
                  <c:v>-0.57200000000000006</c:v>
                </c:pt>
                <c:pt idx="5011">
                  <c:v>-0.61470000000000002</c:v>
                </c:pt>
                <c:pt idx="5012">
                  <c:v>-0.63639999999999963</c:v>
                </c:pt>
                <c:pt idx="5013">
                  <c:v>-0.57049999999999956</c:v>
                </c:pt>
                <c:pt idx="5014">
                  <c:v>-0.58000000000000007</c:v>
                </c:pt>
                <c:pt idx="5015">
                  <c:v>-0.68359999999999976</c:v>
                </c:pt>
                <c:pt idx="5016">
                  <c:v>-0.68359999999999976</c:v>
                </c:pt>
                <c:pt idx="5017">
                  <c:v>-0.68359999999999976</c:v>
                </c:pt>
                <c:pt idx="5018">
                  <c:v>-0.6778000000000004</c:v>
                </c:pt>
                <c:pt idx="5019">
                  <c:v>-0.58580000000000032</c:v>
                </c:pt>
                <c:pt idx="5020">
                  <c:v>-0.7139000000000002</c:v>
                </c:pt>
                <c:pt idx="5021">
                  <c:v>-0.70050000000000034</c:v>
                </c:pt>
                <c:pt idx="5022">
                  <c:v>-0.70139999999999958</c:v>
                </c:pt>
                <c:pt idx="5023">
                  <c:v>-0.70139999999999958</c:v>
                </c:pt>
                <c:pt idx="5024">
                  <c:v>-0.70139999999999958</c:v>
                </c:pt>
                <c:pt idx="5025">
                  <c:v>-0.70789999999999953</c:v>
                </c:pt>
                <c:pt idx="5026">
                  <c:v>-0.66990000000000016</c:v>
                </c:pt>
                <c:pt idx="5027">
                  <c:v>-0.73200000000000021</c:v>
                </c:pt>
                <c:pt idx="5028">
                  <c:v>-0.69840000000000035</c:v>
                </c:pt>
                <c:pt idx="5029">
                  <c:v>-0.64679999999999982</c:v>
                </c:pt>
                <c:pt idx="5030">
                  <c:v>-0.64679999999999982</c:v>
                </c:pt>
                <c:pt idx="5031">
                  <c:v>-0.64679999999999982</c:v>
                </c:pt>
                <c:pt idx="5032">
                  <c:v>-0.67639999999999967</c:v>
                </c:pt>
                <c:pt idx="5033">
                  <c:v>-0.57229999999999936</c:v>
                </c:pt>
                <c:pt idx="5034">
                  <c:v>-0.55700000000000038</c:v>
                </c:pt>
                <c:pt idx="5035">
                  <c:v>-0.39080000000000048</c:v>
                </c:pt>
                <c:pt idx="5036">
                  <c:v>-0.49469999999999992</c:v>
                </c:pt>
                <c:pt idx="5037">
                  <c:v>-0.49469999999999992</c:v>
                </c:pt>
                <c:pt idx="5038">
                  <c:v>-0.49469999999999992</c:v>
                </c:pt>
                <c:pt idx="5039">
                  <c:v>-0.36299999999999955</c:v>
                </c:pt>
                <c:pt idx="5040">
                  <c:v>-0.38659999999999961</c:v>
                </c:pt>
                <c:pt idx="5041">
                  <c:v>-0.36099999999999977</c:v>
                </c:pt>
                <c:pt idx="5042">
                  <c:v>-0.52230000000000043</c:v>
                </c:pt>
                <c:pt idx="5043">
                  <c:v>-0.5035999999999996</c:v>
                </c:pt>
                <c:pt idx="5044">
                  <c:v>-0.5035999999999996</c:v>
                </c:pt>
                <c:pt idx="5045">
                  <c:v>-0.5035999999999996</c:v>
                </c:pt>
                <c:pt idx="5046">
                  <c:v>-0.46850000000000058</c:v>
                </c:pt>
                <c:pt idx="5047">
                  <c:v>-0.55980000000000008</c:v>
                </c:pt>
                <c:pt idx="5048">
                  <c:v>-0.59099999999999975</c:v>
                </c:pt>
                <c:pt idx="5049">
                  <c:v>-0.61850000000000005</c:v>
                </c:pt>
                <c:pt idx="5050">
                  <c:v>-0.54749999999999943</c:v>
                </c:pt>
                <c:pt idx="5051">
                  <c:v>-0.54749999999999943</c:v>
                </c:pt>
                <c:pt idx="5052">
                  <c:v>-0.54749999999999943</c:v>
                </c:pt>
                <c:pt idx="5053">
                  <c:v>-0.52430000000000021</c:v>
                </c:pt>
                <c:pt idx="5054">
                  <c:v>-0.54339999999999922</c:v>
                </c:pt>
                <c:pt idx="5055">
                  <c:v>-0.58800000000000008</c:v>
                </c:pt>
                <c:pt idx="5056">
                  <c:v>-0.64840000000000009</c:v>
                </c:pt>
                <c:pt idx="5057">
                  <c:v>-0.61419999999999986</c:v>
                </c:pt>
                <c:pt idx="5058">
                  <c:v>-0.61419999999999986</c:v>
                </c:pt>
                <c:pt idx="5059">
                  <c:v>-0.61419999999999986</c:v>
                </c:pt>
                <c:pt idx="5060">
                  <c:v>-0.6012000000000004</c:v>
                </c:pt>
                <c:pt idx="5061">
                  <c:v>-0.54179999999999984</c:v>
                </c:pt>
                <c:pt idx="5062">
                  <c:v>-0.57120000000000015</c:v>
                </c:pt>
                <c:pt idx="5063">
                  <c:v>-0.40439999999999987</c:v>
                </c:pt>
                <c:pt idx="5064">
                  <c:v>-0.43130000000000024</c:v>
                </c:pt>
                <c:pt idx="5065">
                  <c:v>-0.43130000000000024</c:v>
                </c:pt>
                <c:pt idx="5066">
                  <c:v>-0.43130000000000024</c:v>
                </c:pt>
                <c:pt idx="5067">
                  <c:v>-0.47389999999999954</c:v>
                </c:pt>
                <c:pt idx="5068">
                  <c:v>-0.46300000000000052</c:v>
                </c:pt>
                <c:pt idx="5069">
                  <c:v>-0.35250000000000004</c:v>
                </c:pt>
                <c:pt idx="5070">
                  <c:v>-0.34780000000000033</c:v>
                </c:pt>
                <c:pt idx="5071">
                  <c:v>-0.33239999999999981</c:v>
                </c:pt>
                <c:pt idx="5072">
                  <c:v>-0.33239999999999981</c:v>
                </c:pt>
                <c:pt idx="5073">
                  <c:v>-0.33239999999999981</c:v>
                </c:pt>
                <c:pt idx="5074">
                  <c:v>-0.36629999999999985</c:v>
                </c:pt>
                <c:pt idx="5075">
                  <c:v>-0.42480000000000029</c:v>
                </c:pt>
                <c:pt idx="5076">
                  <c:v>-0.28200000000000003</c:v>
                </c:pt>
                <c:pt idx="5077">
                  <c:v>-0.27970000000000006</c:v>
                </c:pt>
                <c:pt idx="5078">
                  <c:v>-0.28480000000000061</c:v>
                </c:pt>
                <c:pt idx="5079">
                  <c:v>-0.28480000000000061</c:v>
                </c:pt>
                <c:pt idx="5080">
                  <c:v>-0.28480000000000061</c:v>
                </c:pt>
                <c:pt idx="5081">
                  <c:v>-0.29129999999999967</c:v>
                </c:pt>
                <c:pt idx="5082">
                  <c:v>-0.26869999999999994</c:v>
                </c:pt>
                <c:pt idx="5083">
                  <c:v>-0.32940000000000058</c:v>
                </c:pt>
                <c:pt idx="5084">
                  <c:v>-0.31399999999999917</c:v>
                </c:pt>
                <c:pt idx="5085">
                  <c:v>-0.32929999999999993</c:v>
                </c:pt>
                <c:pt idx="5086">
                  <c:v>-0.32929999999999993</c:v>
                </c:pt>
                <c:pt idx="5087">
                  <c:v>-0.32929999999999993</c:v>
                </c:pt>
                <c:pt idx="5088">
                  <c:v>-0.34960000000000058</c:v>
                </c:pt>
                <c:pt idx="5089">
                  <c:v>-0.33210000000000051</c:v>
                </c:pt>
                <c:pt idx="5090">
                  <c:v>-0.33720000000000017</c:v>
                </c:pt>
                <c:pt idx="5091">
                  <c:v>-0.29519999999999946</c:v>
                </c:pt>
                <c:pt idx="5092">
                  <c:v>-0.25280000000000058</c:v>
                </c:pt>
                <c:pt idx="5093">
                  <c:v>-0.25280000000000058</c:v>
                </c:pt>
                <c:pt idx="5094">
                  <c:v>-0.25280000000000058</c:v>
                </c:pt>
                <c:pt idx="5095">
                  <c:v>-0.18530000000000069</c:v>
                </c:pt>
                <c:pt idx="5096">
                  <c:v>-0.20740000000000069</c:v>
                </c:pt>
                <c:pt idx="5097">
                  <c:v>-0.25169999999999959</c:v>
                </c:pt>
                <c:pt idx="5098">
                  <c:v>-0.35379999999999967</c:v>
                </c:pt>
                <c:pt idx="5099">
                  <c:v>-0.33669999999999956</c:v>
                </c:pt>
                <c:pt idx="5100">
                  <c:v>-0.33669999999999956</c:v>
                </c:pt>
                <c:pt idx="5101">
                  <c:v>-0.33669999999999956</c:v>
                </c:pt>
                <c:pt idx="5102">
                  <c:v>-0.31230000000000047</c:v>
                </c:pt>
                <c:pt idx="5103">
                  <c:v>-0.35179999999999945</c:v>
                </c:pt>
                <c:pt idx="5104">
                  <c:v>-0.35369999999999946</c:v>
                </c:pt>
                <c:pt idx="5105">
                  <c:v>-0.38439999999999941</c:v>
                </c:pt>
                <c:pt idx="5106">
                  <c:v>-0.38870000000000005</c:v>
                </c:pt>
                <c:pt idx="5107">
                  <c:v>-0.38870000000000005</c:v>
                </c:pt>
                <c:pt idx="5108">
                  <c:v>-0.38870000000000005</c:v>
                </c:pt>
                <c:pt idx="5109">
                  <c:v>-0.41610000000000014</c:v>
                </c:pt>
                <c:pt idx="5110">
                  <c:v>-0.3879999999999999</c:v>
                </c:pt>
                <c:pt idx="5111">
                  <c:v>-0.38649999999999984</c:v>
                </c:pt>
                <c:pt idx="5112">
                  <c:v>-0.28049999999999997</c:v>
                </c:pt>
                <c:pt idx="5113">
                  <c:v>-0.31610000000000049</c:v>
                </c:pt>
                <c:pt idx="5114">
                  <c:v>-0.31610000000000049</c:v>
                </c:pt>
                <c:pt idx="5115">
                  <c:v>-0.31610000000000049</c:v>
                </c:pt>
                <c:pt idx="5116">
                  <c:v>-0.26020000000000021</c:v>
                </c:pt>
                <c:pt idx="5117">
                  <c:v>-0.28069999999999951</c:v>
                </c:pt>
                <c:pt idx="5118">
                  <c:v>-0.25510000000000055</c:v>
                </c:pt>
                <c:pt idx="5119">
                  <c:v>-0.10499999999999954</c:v>
                </c:pt>
                <c:pt idx="5120">
                  <c:v>-0.13300000000000001</c:v>
                </c:pt>
                <c:pt idx="5121">
                  <c:v>-0.13300000000000001</c:v>
                </c:pt>
                <c:pt idx="5122">
                  <c:v>-0.13300000000000001</c:v>
                </c:pt>
                <c:pt idx="5123">
                  <c:v>-0.16579999999999995</c:v>
                </c:pt>
                <c:pt idx="5124">
                  <c:v>-0.19479999999999986</c:v>
                </c:pt>
                <c:pt idx="5125">
                  <c:v>-0.20929999999999982</c:v>
                </c:pt>
                <c:pt idx="5126">
                  <c:v>-0.18569999999999975</c:v>
                </c:pt>
                <c:pt idx="5127">
                  <c:v>-0.16490000000000027</c:v>
                </c:pt>
                <c:pt idx="5128">
                  <c:v>-0.16490000000000027</c:v>
                </c:pt>
                <c:pt idx="5129">
                  <c:v>-0.16490000000000027</c:v>
                </c:pt>
                <c:pt idx="5130">
                  <c:v>-0.13300000000000001</c:v>
                </c:pt>
                <c:pt idx="5131">
                  <c:v>-0.16070000000000029</c:v>
                </c:pt>
                <c:pt idx="5132">
                  <c:v>-0.2056</c:v>
                </c:pt>
                <c:pt idx="5133">
                  <c:v>-0.1615000000000002</c:v>
                </c:pt>
                <c:pt idx="5134">
                  <c:v>-9.7200000000000397E-2</c:v>
                </c:pt>
                <c:pt idx="5135">
                  <c:v>-9.7200000000000397E-2</c:v>
                </c:pt>
                <c:pt idx="5136">
                  <c:v>-9.7200000000000397E-2</c:v>
                </c:pt>
                <c:pt idx="5137">
                  <c:v>-5.950000000000033E-2</c:v>
                </c:pt>
                <c:pt idx="5138">
                  <c:v>-8.5700000000000109E-2</c:v>
                </c:pt>
                <c:pt idx="5139">
                  <c:v>-2.3199999999999221E-2</c:v>
                </c:pt>
                <c:pt idx="5140">
                  <c:v>-0.12440000000000007</c:v>
                </c:pt>
                <c:pt idx="5141">
                  <c:v>-0.10950000000000015</c:v>
                </c:pt>
                <c:pt idx="5142">
                  <c:v>-0.10950000000000015</c:v>
                </c:pt>
                <c:pt idx="5143">
                  <c:v>-0.10950000000000015</c:v>
                </c:pt>
                <c:pt idx="5144">
                  <c:v>-8.9400000000000368E-2</c:v>
                </c:pt>
                <c:pt idx="5145">
                  <c:v>-9.7100000000000186E-2</c:v>
                </c:pt>
                <c:pt idx="5146">
                  <c:v>-3.1500000000000306E-2</c:v>
                </c:pt>
                <c:pt idx="5147">
                  <c:v>-8.0000000000000515E-2</c:v>
                </c:pt>
                <c:pt idx="5148">
                  <c:v>-6.759999999999966E-2</c:v>
                </c:pt>
                <c:pt idx="5149">
                  <c:v>-6.759999999999966E-2</c:v>
                </c:pt>
                <c:pt idx="5150">
                  <c:v>-6.759999999999966E-2</c:v>
                </c:pt>
                <c:pt idx="5151">
                  <c:v>-5.1699999999999857E-2</c:v>
                </c:pt>
                <c:pt idx="5152">
                  <c:v>-5.4400000000000226E-2</c:v>
                </c:pt>
                <c:pt idx="5153">
                  <c:v>-5.4899999999999949E-2</c:v>
                </c:pt>
                <c:pt idx="5154">
                  <c:v>-5.4100000000000037E-2</c:v>
                </c:pt>
                <c:pt idx="5155">
                  <c:v>-1.5000000000000124E-2</c:v>
                </c:pt>
                <c:pt idx="5156">
                  <c:v>-1.5000000000000124E-2</c:v>
                </c:pt>
                <c:pt idx="5157">
                  <c:v>-1.5000000000000124E-2</c:v>
                </c:pt>
                <c:pt idx="5158">
                  <c:v>-2.0199999999999996E-2</c:v>
                </c:pt>
                <c:pt idx="5159">
                  <c:v>-4.6600000000000197E-2</c:v>
                </c:pt>
                <c:pt idx="5160">
                  <c:v>-4.4500000000000206E-2</c:v>
                </c:pt>
                <c:pt idx="5161">
                  <c:v>-3.6699999999999733E-2</c:v>
                </c:pt>
                <c:pt idx="5162">
                  <c:v>-4.8800000000000399E-2</c:v>
                </c:pt>
                <c:pt idx="5163">
                  <c:v>-4.8800000000000399E-2</c:v>
                </c:pt>
                <c:pt idx="5164">
                  <c:v>-4.8800000000000399E-2</c:v>
                </c:pt>
                <c:pt idx="5165">
                  <c:v>-4.2499999999999982E-2</c:v>
                </c:pt>
                <c:pt idx="5166">
                  <c:v>-5.8200000000000252E-2</c:v>
                </c:pt>
                <c:pt idx="5167">
                  <c:v>-0.129</c:v>
                </c:pt>
                <c:pt idx="5168">
                  <c:v>-0.21729999999999983</c:v>
                </c:pt>
                <c:pt idx="5169">
                  <c:v>-0.22829999999999995</c:v>
                </c:pt>
                <c:pt idx="5170">
                  <c:v>-0.22829999999999995</c:v>
                </c:pt>
                <c:pt idx="5171">
                  <c:v>-0.22829999999999995</c:v>
                </c:pt>
                <c:pt idx="5172">
                  <c:v>-0.22619999999999996</c:v>
                </c:pt>
                <c:pt idx="5173">
                  <c:v>-0.24849999999999994</c:v>
                </c:pt>
                <c:pt idx="5174">
                  <c:v>-0.25320000000000009</c:v>
                </c:pt>
                <c:pt idx="5175">
                  <c:v>-0.21419999999999995</c:v>
                </c:pt>
                <c:pt idx="5176">
                  <c:v>-0.19839999999999991</c:v>
                </c:pt>
                <c:pt idx="5177">
                  <c:v>-0.19839999999999991</c:v>
                </c:pt>
                <c:pt idx="5178">
                  <c:v>-0.19839999999999991</c:v>
                </c:pt>
                <c:pt idx="5179">
                  <c:v>-0.24440000000000017</c:v>
                </c:pt>
                <c:pt idx="5180">
                  <c:v>-0.2381000000000002</c:v>
                </c:pt>
                <c:pt idx="5181">
                  <c:v>-0.25019999999999998</c:v>
                </c:pt>
                <c:pt idx="5182">
                  <c:v>-0.22540000000000004</c:v>
                </c:pt>
                <c:pt idx="5183">
                  <c:v>-0.3248000000000002</c:v>
                </c:pt>
                <c:pt idx="5184">
                  <c:v>-0.3248000000000002</c:v>
                </c:pt>
                <c:pt idx="5185">
                  <c:v>-0.3248000000000002</c:v>
                </c:pt>
                <c:pt idx="5186">
                  <c:v>-0.31559999999999988</c:v>
                </c:pt>
                <c:pt idx="5187">
                  <c:v>-0.22770000000000001</c:v>
                </c:pt>
                <c:pt idx="5188">
                  <c:v>-0.24270000000000014</c:v>
                </c:pt>
                <c:pt idx="5189">
                  <c:v>-0.24259999999999948</c:v>
                </c:pt>
                <c:pt idx="5190">
                  <c:v>-0.17389999999999972</c:v>
                </c:pt>
                <c:pt idx="5191">
                  <c:v>-0.17389999999999972</c:v>
                </c:pt>
                <c:pt idx="5192">
                  <c:v>-0.17389999999999972</c:v>
                </c:pt>
                <c:pt idx="5193">
                  <c:v>-0.24090000000000034</c:v>
                </c:pt>
                <c:pt idx="5194">
                  <c:v>-0.26410000000000045</c:v>
                </c:pt>
                <c:pt idx="5195">
                  <c:v>-0.27259999999999973</c:v>
                </c:pt>
                <c:pt idx="5196">
                  <c:v>-0.23339999999999961</c:v>
                </c:pt>
                <c:pt idx="5197">
                  <c:v>-0.23139999999999983</c:v>
                </c:pt>
                <c:pt idx="5198">
                  <c:v>-0.23139999999999983</c:v>
                </c:pt>
                <c:pt idx="5199">
                  <c:v>-0.23139999999999983</c:v>
                </c:pt>
                <c:pt idx="5200">
                  <c:v>-0.24799999999999933</c:v>
                </c:pt>
                <c:pt idx="5201">
                  <c:v>-0.22550000000000026</c:v>
                </c:pt>
                <c:pt idx="5202">
                  <c:v>-0.1915</c:v>
                </c:pt>
                <c:pt idx="5203">
                  <c:v>-0.26879999999999971</c:v>
                </c:pt>
                <c:pt idx="5204">
                  <c:v>-0.23430000000000017</c:v>
                </c:pt>
                <c:pt idx="5205">
                  <c:v>-0.23430000000000017</c:v>
                </c:pt>
                <c:pt idx="5206">
                  <c:v>-0.23430000000000017</c:v>
                </c:pt>
                <c:pt idx="5207">
                  <c:v>-0.28009999999999957</c:v>
                </c:pt>
                <c:pt idx="5208">
                  <c:v>-0.29360000000000008</c:v>
                </c:pt>
                <c:pt idx="5209">
                  <c:v>-0.30929999999999991</c:v>
                </c:pt>
                <c:pt idx="5210">
                  <c:v>-0.20289999999999964</c:v>
                </c:pt>
                <c:pt idx="5211">
                  <c:v>-0.23579999999999979</c:v>
                </c:pt>
                <c:pt idx="5212">
                  <c:v>-0.23579999999999979</c:v>
                </c:pt>
                <c:pt idx="5213">
                  <c:v>-0.23579999999999979</c:v>
                </c:pt>
                <c:pt idx="5214">
                  <c:v>-0.21899999999999942</c:v>
                </c:pt>
                <c:pt idx="5215">
                  <c:v>-0.22419999999999973</c:v>
                </c:pt>
                <c:pt idx="5216">
                  <c:v>-0.23379999999999956</c:v>
                </c:pt>
                <c:pt idx="5217">
                  <c:v>-0.20120000000000005</c:v>
                </c:pt>
                <c:pt idx="5218">
                  <c:v>-0.21619999999999973</c:v>
                </c:pt>
                <c:pt idx="5219">
                  <c:v>-0.21619999999999973</c:v>
                </c:pt>
                <c:pt idx="5220">
                  <c:v>-0.21619999999999973</c:v>
                </c:pt>
                <c:pt idx="5221">
                  <c:v>-0.18990000000000018</c:v>
                </c:pt>
                <c:pt idx="5222">
                  <c:v>-0.16139999999999999</c:v>
                </c:pt>
                <c:pt idx="5223">
                  <c:v>-0.19070000000000054</c:v>
                </c:pt>
                <c:pt idx="5224">
                  <c:v>-0.18909999999999982</c:v>
                </c:pt>
                <c:pt idx="5225">
                  <c:v>-0.21300000000000008</c:v>
                </c:pt>
                <c:pt idx="5226">
                  <c:v>-0.21300000000000008</c:v>
                </c:pt>
                <c:pt idx="5227">
                  <c:v>-0.21300000000000008</c:v>
                </c:pt>
                <c:pt idx="5228">
                  <c:v>-0.21850000000000014</c:v>
                </c:pt>
                <c:pt idx="5229">
                  <c:v>-0.21930000000000005</c:v>
                </c:pt>
                <c:pt idx="5230">
                  <c:v>-0.25609999999999955</c:v>
                </c:pt>
                <c:pt idx="5231">
                  <c:v>-0.24229999999999974</c:v>
                </c:pt>
                <c:pt idx="5232">
                  <c:v>-0.16299999999999981</c:v>
                </c:pt>
                <c:pt idx="5233">
                  <c:v>-0.16299999999999981</c:v>
                </c:pt>
                <c:pt idx="5234">
                  <c:v>-0.16299999999999981</c:v>
                </c:pt>
                <c:pt idx="5235">
                  <c:v>-0.19289999999999985</c:v>
                </c:pt>
                <c:pt idx="5236">
                  <c:v>-0.29910000000000014</c:v>
                </c:pt>
                <c:pt idx="5237">
                  <c:v>-0.29800000000000004</c:v>
                </c:pt>
                <c:pt idx="5238">
                  <c:v>-0.26330000000000009</c:v>
                </c:pt>
                <c:pt idx="5239">
                  <c:v>-0.2464000000000004</c:v>
                </c:pt>
                <c:pt idx="5240">
                  <c:v>-0.2464000000000004</c:v>
                </c:pt>
                <c:pt idx="5241">
                  <c:v>-0.2464000000000004</c:v>
                </c:pt>
                <c:pt idx="5242">
                  <c:v>-0.26509999999999989</c:v>
                </c:pt>
                <c:pt idx="5243">
                  <c:v>-0.2995000000000001</c:v>
                </c:pt>
                <c:pt idx="5244">
                  <c:v>-0.38560000000000016</c:v>
                </c:pt>
                <c:pt idx="5245">
                  <c:v>-0.34430000000000005</c:v>
                </c:pt>
                <c:pt idx="5246">
                  <c:v>-0.40549999999999997</c:v>
                </c:pt>
                <c:pt idx="5247">
                  <c:v>-0.40549999999999997</c:v>
                </c:pt>
                <c:pt idx="5248">
                  <c:v>-0.40549999999999997</c:v>
                </c:pt>
                <c:pt idx="5249">
                  <c:v>-0.27</c:v>
                </c:pt>
                <c:pt idx="5250">
                  <c:v>-0.39179999999999993</c:v>
                </c:pt>
                <c:pt idx="5251">
                  <c:v>-0.32069999999999999</c:v>
                </c:pt>
                <c:pt idx="5252">
                  <c:v>-0.3862000000000001</c:v>
                </c:pt>
                <c:pt idx="5253">
                  <c:v>-0.3046000000000002</c:v>
                </c:pt>
                <c:pt idx="5254">
                  <c:v>-0.3046000000000002</c:v>
                </c:pt>
                <c:pt idx="5255">
                  <c:v>-0.3046000000000002</c:v>
                </c:pt>
                <c:pt idx="5256">
                  <c:v>-0.28330000000000011</c:v>
                </c:pt>
                <c:pt idx="5257">
                  <c:v>-0.26439999999999975</c:v>
                </c:pt>
                <c:pt idx="5258">
                  <c:v>-0.35050000000000026</c:v>
                </c:pt>
                <c:pt idx="5259">
                  <c:v>-0.37280000000000024</c:v>
                </c:pt>
                <c:pt idx="5260">
                  <c:v>-0.35110000000000019</c:v>
                </c:pt>
                <c:pt idx="5261">
                  <c:v>-0.35110000000000019</c:v>
                </c:pt>
                <c:pt idx="5262">
                  <c:v>-0.35110000000000019</c:v>
                </c:pt>
                <c:pt idx="5263">
                  <c:v>-0.34850000000000003</c:v>
                </c:pt>
                <c:pt idx="5264">
                  <c:v>-0.3147000000000002</c:v>
                </c:pt>
                <c:pt idx="5265">
                  <c:v>-0.37729999999999997</c:v>
                </c:pt>
                <c:pt idx="5266">
                  <c:v>-0.2669999999999999</c:v>
                </c:pt>
                <c:pt idx="5267">
                  <c:v>-0.32800000000000029</c:v>
                </c:pt>
                <c:pt idx="5268">
                  <c:v>-0.32800000000000029</c:v>
                </c:pt>
                <c:pt idx="5269">
                  <c:v>-0.32800000000000029</c:v>
                </c:pt>
                <c:pt idx="5270">
                  <c:v>-0.31620000000000026</c:v>
                </c:pt>
                <c:pt idx="5271">
                  <c:v>-0.36470000000000002</c:v>
                </c:pt>
                <c:pt idx="5272">
                  <c:v>-0.31190000000000007</c:v>
                </c:pt>
                <c:pt idx="5273">
                  <c:v>-0.36000000000000032</c:v>
                </c:pt>
                <c:pt idx="5274">
                  <c:v>-0.35289999999999999</c:v>
                </c:pt>
                <c:pt idx="5275">
                  <c:v>-0.35289999999999999</c:v>
                </c:pt>
                <c:pt idx="5276">
                  <c:v>-0.35289999999999999</c:v>
                </c:pt>
                <c:pt idx="5277">
                  <c:v>-0.32739999999999991</c:v>
                </c:pt>
                <c:pt idx="5278">
                  <c:v>-0.2905000000000002</c:v>
                </c:pt>
                <c:pt idx="5279">
                  <c:v>-0.3226</c:v>
                </c:pt>
                <c:pt idx="5280">
                  <c:v>-0.34960000000000013</c:v>
                </c:pt>
                <c:pt idx="5281">
                  <c:v>-0.33220000000000027</c:v>
                </c:pt>
                <c:pt idx="5282">
                  <c:v>-0.33220000000000027</c:v>
                </c:pt>
                <c:pt idx="5283">
                  <c:v>-0.33220000000000027</c:v>
                </c:pt>
                <c:pt idx="5284">
                  <c:v>-0.36969999999999992</c:v>
                </c:pt>
                <c:pt idx="5285">
                  <c:v>-0.43310000000000004</c:v>
                </c:pt>
                <c:pt idx="5286">
                  <c:v>-0.2394999999999996</c:v>
                </c:pt>
                <c:pt idx="5287">
                  <c:v>-0.26440000000000019</c:v>
                </c:pt>
                <c:pt idx="5288">
                  <c:v>-0.30649999999999977</c:v>
                </c:pt>
                <c:pt idx="5289">
                  <c:v>-0.30649999999999977</c:v>
                </c:pt>
                <c:pt idx="5290">
                  <c:v>-0.30649999999999977</c:v>
                </c:pt>
                <c:pt idx="5291">
                  <c:v>-0.28869999999999996</c:v>
                </c:pt>
                <c:pt idx="5292">
                  <c:v>-0.25190000000000001</c:v>
                </c:pt>
                <c:pt idx="5293">
                  <c:v>-0.38520000000000021</c:v>
                </c:pt>
                <c:pt idx="5294">
                  <c:v>-0.31729999999999992</c:v>
                </c:pt>
                <c:pt idx="5295">
                  <c:v>-0.28459999999999974</c:v>
                </c:pt>
                <c:pt idx="5296">
                  <c:v>-0.28459999999999974</c:v>
                </c:pt>
                <c:pt idx="5297">
                  <c:v>-0.28459999999999974</c:v>
                </c:pt>
                <c:pt idx="5298">
                  <c:v>-0.25249999999999995</c:v>
                </c:pt>
                <c:pt idx="5299">
                  <c:v>-0.26169999999999982</c:v>
                </c:pt>
                <c:pt idx="5300">
                  <c:v>-0.28919999999999968</c:v>
                </c:pt>
                <c:pt idx="5301">
                  <c:v>-0.26099999999999968</c:v>
                </c:pt>
                <c:pt idx="5302">
                  <c:v>-0.29049999999999976</c:v>
                </c:pt>
                <c:pt idx="5303">
                  <c:v>-0.29049999999999976</c:v>
                </c:pt>
                <c:pt idx="5304">
                  <c:v>-0.29049999999999976</c:v>
                </c:pt>
                <c:pt idx="5305">
                  <c:v>-0.15799999999999992</c:v>
                </c:pt>
                <c:pt idx="5306">
                  <c:v>-4.6300000000000008E-2</c:v>
                </c:pt>
                <c:pt idx="5307">
                  <c:v>-0.125</c:v>
                </c:pt>
                <c:pt idx="5308">
                  <c:v>-0.15899999999999981</c:v>
                </c:pt>
                <c:pt idx="5309">
                  <c:v>-4.210000000000047E-2</c:v>
                </c:pt>
                <c:pt idx="5310">
                  <c:v>-4.210000000000047E-2</c:v>
                </c:pt>
                <c:pt idx="5311">
                  <c:v>-4.210000000000047E-2</c:v>
                </c:pt>
                <c:pt idx="5312">
                  <c:v>0.13049999999999962</c:v>
                </c:pt>
                <c:pt idx="5313">
                  <c:v>4.3300000000000338E-2</c:v>
                </c:pt>
                <c:pt idx="5314">
                  <c:v>8.8400000000000034E-2</c:v>
                </c:pt>
                <c:pt idx="5315">
                  <c:v>8.9599999999999902E-2</c:v>
                </c:pt>
                <c:pt idx="5316">
                  <c:v>0.17499999999999982</c:v>
                </c:pt>
                <c:pt idx="5317">
                  <c:v>0.17499999999999982</c:v>
                </c:pt>
                <c:pt idx="5318">
                  <c:v>0.17499999999999982</c:v>
                </c:pt>
                <c:pt idx="5319">
                  <c:v>0.16819999999999968</c:v>
                </c:pt>
                <c:pt idx="5320">
                  <c:v>0.35410000000000075</c:v>
                </c:pt>
                <c:pt idx="5321">
                  <c:v>0.18300000000000072</c:v>
                </c:pt>
                <c:pt idx="5322">
                  <c:v>0.21549999999999958</c:v>
                </c:pt>
                <c:pt idx="5323">
                  <c:v>0.18940000000000001</c:v>
                </c:pt>
                <c:pt idx="5324">
                  <c:v>0.18940000000000001</c:v>
                </c:pt>
                <c:pt idx="5325">
                  <c:v>0.18940000000000001</c:v>
                </c:pt>
                <c:pt idx="5326">
                  <c:v>0.14029999999999987</c:v>
                </c:pt>
                <c:pt idx="5327">
                  <c:v>0.22789999999999999</c:v>
                </c:pt>
                <c:pt idx="5328">
                  <c:v>0.1294000000000004</c:v>
                </c:pt>
                <c:pt idx="5329">
                  <c:v>0.11479999999999979</c:v>
                </c:pt>
                <c:pt idx="5330">
                  <c:v>0.2544000000000004</c:v>
                </c:pt>
                <c:pt idx="5331">
                  <c:v>0.2544000000000004</c:v>
                </c:pt>
                <c:pt idx="5332">
                  <c:v>0.2544000000000004</c:v>
                </c:pt>
                <c:pt idx="5333">
                  <c:v>0.26399999999999935</c:v>
                </c:pt>
                <c:pt idx="5334">
                  <c:v>0.34860000000000024</c:v>
                </c:pt>
                <c:pt idx="5335">
                  <c:v>0.38119999999999976</c:v>
                </c:pt>
                <c:pt idx="5336">
                  <c:v>0.27769999999999939</c:v>
                </c:pt>
                <c:pt idx="5337">
                  <c:v>0.36850000000000005</c:v>
                </c:pt>
                <c:pt idx="5338">
                  <c:v>0.36850000000000005</c:v>
                </c:pt>
                <c:pt idx="5339">
                  <c:v>0.36850000000000005</c:v>
                </c:pt>
                <c:pt idx="5340">
                  <c:v>0.29720000000000013</c:v>
                </c:pt>
                <c:pt idx="5341">
                  <c:v>0.21490000000000009</c:v>
                </c:pt>
                <c:pt idx="5342">
                  <c:v>0.25349999999999984</c:v>
                </c:pt>
                <c:pt idx="5343">
                  <c:v>0.2770999999999999</c:v>
                </c:pt>
                <c:pt idx="5344">
                  <c:v>0.28720000000000034</c:v>
                </c:pt>
                <c:pt idx="5345">
                  <c:v>0.28720000000000034</c:v>
                </c:pt>
                <c:pt idx="5346">
                  <c:v>0.28720000000000034</c:v>
                </c:pt>
                <c:pt idx="5347">
                  <c:v>0.3479000000000001</c:v>
                </c:pt>
                <c:pt idx="5348">
                  <c:v>0.29330000000000034</c:v>
                </c:pt>
                <c:pt idx="5349">
                  <c:v>0.32690000000000019</c:v>
                </c:pt>
                <c:pt idx="5350">
                  <c:v>0.23310000000000031</c:v>
                </c:pt>
                <c:pt idx="5351">
                  <c:v>0.2665999999999995</c:v>
                </c:pt>
                <c:pt idx="5352">
                  <c:v>0.2665999999999995</c:v>
                </c:pt>
                <c:pt idx="5353">
                  <c:v>0.2665999999999995</c:v>
                </c:pt>
                <c:pt idx="5354">
                  <c:v>0.2416999999999998</c:v>
                </c:pt>
                <c:pt idx="5355">
                  <c:v>0.25630000000000042</c:v>
                </c:pt>
                <c:pt idx="5356">
                  <c:v>0.21729999999999983</c:v>
                </c:pt>
                <c:pt idx="5357">
                  <c:v>0.14939999999999998</c:v>
                </c:pt>
                <c:pt idx="5358">
                  <c:v>3.3400000000000318E-2</c:v>
                </c:pt>
                <c:pt idx="5359">
                  <c:v>3.3400000000000318E-2</c:v>
                </c:pt>
                <c:pt idx="5360">
                  <c:v>3.3400000000000318E-2</c:v>
                </c:pt>
                <c:pt idx="5361">
                  <c:v>0.15519999999999978</c:v>
                </c:pt>
                <c:pt idx="5362">
                  <c:v>5.4199999999999804E-2</c:v>
                </c:pt>
                <c:pt idx="5363">
                  <c:v>1.5099999999999447E-2</c:v>
                </c:pt>
                <c:pt idx="5364">
                  <c:v>3.6099999999999355E-2</c:v>
                </c:pt>
                <c:pt idx="5365">
                  <c:v>9.7599999999999909E-2</c:v>
                </c:pt>
                <c:pt idx="5366">
                  <c:v>9.7599999999999909E-2</c:v>
                </c:pt>
                <c:pt idx="5367">
                  <c:v>9.7599999999999909E-2</c:v>
                </c:pt>
                <c:pt idx="5368">
                  <c:v>9.1099999999999959E-2</c:v>
                </c:pt>
                <c:pt idx="5369">
                  <c:v>7.9899999999999416E-2</c:v>
                </c:pt>
                <c:pt idx="5370">
                  <c:v>-8.3000000000001961E-3</c:v>
                </c:pt>
                <c:pt idx="5371">
                  <c:v>-2.5799999999999379E-2</c:v>
                </c:pt>
                <c:pt idx="5372">
                  <c:v>1.9999999999953388E-4</c:v>
                </c:pt>
                <c:pt idx="5373">
                  <c:v>1.9999999999953388E-4</c:v>
                </c:pt>
                <c:pt idx="5374">
                  <c:v>1.9999999999953388E-4</c:v>
                </c:pt>
                <c:pt idx="5375">
                  <c:v>9.0399999999999814E-2</c:v>
                </c:pt>
                <c:pt idx="5376">
                  <c:v>0.1036999999999999</c:v>
                </c:pt>
                <c:pt idx="5377">
                  <c:v>2.4099999999999788E-2</c:v>
                </c:pt>
                <c:pt idx="5378">
                  <c:v>-2.9999999999992255E-3</c:v>
                </c:pt>
                <c:pt idx="5379">
                  <c:v>-2.8500000000000192E-2</c:v>
                </c:pt>
                <c:pt idx="5380">
                  <c:v>-2.8500000000000192E-2</c:v>
                </c:pt>
                <c:pt idx="5381">
                  <c:v>-2.8500000000000192E-2</c:v>
                </c:pt>
                <c:pt idx="5382">
                  <c:v>2.0100000000000229E-2</c:v>
                </c:pt>
                <c:pt idx="5383">
                  <c:v>-5.740000000000034E-2</c:v>
                </c:pt>
                <c:pt idx="5384">
                  <c:v>-6.5199999999999925E-2</c:v>
                </c:pt>
                <c:pt idx="5385">
                  <c:v>-0.11740000000000039</c:v>
                </c:pt>
                <c:pt idx="5386">
                  <c:v>-1.130000000000031E-2</c:v>
                </c:pt>
                <c:pt idx="5387">
                  <c:v>-1.130000000000031E-2</c:v>
                </c:pt>
                <c:pt idx="5388">
                  <c:v>-1.130000000000031E-2</c:v>
                </c:pt>
                <c:pt idx="5389">
                  <c:v>-1.5000000000000568E-3</c:v>
                </c:pt>
                <c:pt idx="5390">
                  <c:v>5.5299999999999905E-2</c:v>
                </c:pt>
                <c:pt idx="5391">
                  <c:v>3.6699999999999733E-2</c:v>
                </c:pt>
                <c:pt idx="5392">
                  <c:v>3.76000000000003E-2</c:v>
                </c:pt>
                <c:pt idx="5393">
                  <c:v>6.899999999999995E-2</c:v>
                </c:pt>
                <c:pt idx="5394">
                  <c:v>6.899999999999995E-2</c:v>
                </c:pt>
                <c:pt idx="5395">
                  <c:v>6.899999999999995E-2</c:v>
                </c:pt>
                <c:pt idx="5396">
                  <c:v>-2.57000000000005E-2</c:v>
                </c:pt>
                <c:pt idx="5397">
                  <c:v>5.8899999999999508E-2</c:v>
                </c:pt>
                <c:pt idx="5398">
                  <c:v>6.1399999999999899E-2</c:v>
                </c:pt>
                <c:pt idx="5399">
                  <c:v>0.16129999999999978</c:v>
                </c:pt>
                <c:pt idx="5400">
                  <c:v>6.4599999999999547E-2</c:v>
                </c:pt>
                <c:pt idx="5401">
                  <c:v>6.4599999999999547E-2</c:v>
                </c:pt>
                <c:pt idx="5402">
                  <c:v>6.4599999999999547E-2</c:v>
                </c:pt>
                <c:pt idx="5403">
                  <c:v>7.1700000000000763E-2</c:v>
                </c:pt>
                <c:pt idx="5404">
                  <c:v>6.9999999999999396E-2</c:v>
                </c:pt>
                <c:pt idx="5405">
                  <c:v>5.2999999999991942E-3</c:v>
                </c:pt>
                <c:pt idx="5406">
                  <c:v>3.5300000000000331E-2</c:v>
                </c:pt>
                <c:pt idx="5407">
                  <c:v>-3.5299999999999443E-2</c:v>
                </c:pt>
                <c:pt idx="5408">
                  <c:v>-3.5299999999999443E-2</c:v>
                </c:pt>
                <c:pt idx="5409">
                  <c:v>-3.5299999999999443E-2</c:v>
                </c:pt>
                <c:pt idx="5410">
                  <c:v>-3.479999999999972E-2</c:v>
                </c:pt>
                <c:pt idx="5411">
                  <c:v>-0.12619999999999987</c:v>
                </c:pt>
                <c:pt idx="5412">
                  <c:v>-3.5400000000000098E-2</c:v>
                </c:pt>
                <c:pt idx="5413">
                  <c:v>-2.7800000000000047E-2</c:v>
                </c:pt>
                <c:pt idx="5414">
                  <c:v>-3.8300000000000445E-2</c:v>
                </c:pt>
                <c:pt idx="5415">
                  <c:v>-3.8300000000000445E-2</c:v>
                </c:pt>
                <c:pt idx="5416">
                  <c:v>-3.8300000000000445E-2</c:v>
                </c:pt>
                <c:pt idx="5417">
                  <c:v>-5.3700000000000081E-2</c:v>
                </c:pt>
                <c:pt idx="5418">
                  <c:v>-6.8299999999999805E-2</c:v>
                </c:pt>
                <c:pt idx="5419">
                  <c:v>-2.2800000000000153E-2</c:v>
                </c:pt>
                <c:pt idx="5420">
                  <c:v>-4.7900000000000276E-2</c:v>
                </c:pt>
                <c:pt idx="5421">
                  <c:v>-5.8699999999999974E-2</c:v>
                </c:pt>
                <c:pt idx="5422">
                  <c:v>-5.8699999999999974E-2</c:v>
                </c:pt>
                <c:pt idx="5423">
                  <c:v>-5.8699999999999974E-2</c:v>
                </c:pt>
                <c:pt idx="5424">
                  <c:v>-3.360000000000074E-2</c:v>
                </c:pt>
                <c:pt idx="5425">
                  <c:v>-2.6600000000000179E-2</c:v>
                </c:pt>
                <c:pt idx="5426">
                  <c:v>-7.5700000000000323E-2</c:v>
                </c:pt>
                <c:pt idx="5427">
                  <c:v>-0.15299999999999958</c:v>
                </c:pt>
                <c:pt idx="5428">
                  <c:v>-0.14789999999999992</c:v>
                </c:pt>
                <c:pt idx="5429">
                  <c:v>-0.14789999999999992</c:v>
                </c:pt>
                <c:pt idx="5430">
                  <c:v>-0.14789999999999992</c:v>
                </c:pt>
                <c:pt idx="5431">
                  <c:v>-0.14700000000000024</c:v>
                </c:pt>
                <c:pt idx="5432">
                  <c:v>-0.1758999999999995</c:v>
                </c:pt>
                <c:pt idx="5433">
                  <c:v>-0.12959999999999994</c:v>
                </c:pt>
                <c:pt idx="5434">
                  <c:v>-0.19839999999999947</c:v>
                </c:pt>
                <c:pt idx="5435">
                  <c:v>-0.16380000000000017</c:v>
                </c:pt>
                <c:pt idx="5436">
                  <c:v>-0.16380000000000017</c:v>
                </c:pt>
                <c:pt idx="5437">
                  <c:v>-0.16380000000000017</c:v>
                </c:pt>
                <c:pt idx="5438">
                  <c:v>-0.17640000000000011</c:v>
                </c:pt>
                <c:pt idx="5439">
                  <c:v>-0.23190000000000044</c:v>
                </c:pt>
                <c:pt idx="5440">
                  <c:v>-0.16610000000000014</c:v>
                </c:pt>
                <c:pt idx="5441">
                  <c:v>-0.21110000000000007</c:v>
                </c:pt>
                <c:pt idx="5442">
                  <c:v>-0.12539999999999996</c:v>
                </c:pt>
                <c:pt idx="5443">
                  <c:v>-0.12539999999999996</c:v>
                </c:pt>
                <c:pt idx="5444">
                  <c:v>-0.12539999999999996</c:v>
                </c:pt>
                <c:pt idx="5445">
                  <c:v>-0.11040000000000028</c:v>
                </c:pt>
                <c:pt idx="5446">
                  <c:v>-9.1299999999999493E-2</c:v>
                </c:pt>
                <c:pt idx="5447">
                  <c:v>-5.769999999999964E-2</c:v>
                </c:pt>
                <c:pt idx="5448">
                  <c:v>-8.599999999999941E-2</c:v>
                </c:pt>
                <c:pt idx="5449">
                  <c:v>-0.11370000000000058</c:v>
                </c:pt>
                <c:pt idx="5450">
                  <c:v>-0.11370000000000058</c:v>
                </c:pt>
                <c:pt idx="5451">
                  <c:v>-0.11370000000000058</c:v>
                </c:pt>
                <c:pt idx="5452">
                  <c:v>-8.3800000000000097E-2</c:v>
                </c:pt>
                <c:pt idx="5453">
                  <c:v>-1.8699999999999939E-2</c:v>
                </c:pt>
                <c:pt idx="5454">
                  <c:v>-3.900000000000059E-2</c:v>
                </c:pt>
                <c:pt idx="5455">
                  <c:v>-0.14580000000000037</c:v>
                </c:pt>
                <c:pt idx="5456">
                  <c:v>-6.6100000000000492E-2</c:v>
                </c:pt>
                <c:pt idx="5457">
                  <c:v>-6.6100000000000492E-2</c:v>
                </c:pt>
                <c:pt idx="5458">
                  <c:v>-6.6100000000000492E-2</c:v>
                </c:pt>
                <c:pt idx="5459">
                  <c:v>-5.1600000000000534E-2</c:v>
                </c:pt>
                <c:pt idx="5460">
                  <c:v>-9.4300000000000495E-2</c:v>
                </c:pt>
                <c:pt idx="5461">
                  <c:v>-8.539999999999992E-2</c:v>
                </c:pt>
                <c:pt idx="5462">
                  <c:v>-0.13839999999999986</c:v>
                </c:pt>
                <c:pt idx="5463">
                  <c:v>-0.15579999999999927</c:v>
                </c:pt>
                <c:pt idx="5464">
                  <c:v>-0.15579999999999927</c:v>
                </c:pt>
                <c:pt idx="5465">
                  <c:v>-0.15579999999999927</c:v>
                </c:pt>
                <c:pt idx="5466">
                  <c:v>-9.9099999999999966E-2</c:v>
                </c:pt>
                <c:pt idx="5467">
                  <c:v>1.0299999999999976E-2</c:v>
                </c:pt>
                <c:pt idx="5468">
                  <c:v>-6.7600000000000549E-2</c:v>
                </c:pt>
                <c:pt idx="5469">
                  <c:v>-6.6699999999999982E-2</c:v>
                </c:pt>
                <c:pt idx="5470">
                  <c:v>-9.9700000000000344E-2</c:v>
                </c:pt>
                <c:pt idx="5471">
                  <c:v>-9.9700000000000344E-2</c:v>
                </c:pt>
                <c:pt idx="5472">
                  <c:v>-9.9700000000000344E-2</c:v>
                </c:pt>
                <c:pt idx="5473">
                  <c:v>-2.2300000000000431E-2</c:v>
                </c:pt>
                <c:pt idx="5474">
                  <c:v>-3.8700000000000401E-2</c:v>
                </c:pt>
                <c:pt idx="5475">
                  <c:v>-4.6499999999999986E-2</c:v>
                </c:pt>
                <c:pt idx="5476">
                  <c:v>-4.6499999999999986E-2</c:v>
                </c:pt>
                <c:pt idx="5477">
                  <c:v>4.9400000000000333E-2</c:v>
                </c:pt>
                <c:pt idx="5478">
                  <c:v>4.9400000000000333E-2</c:v>
                </c:pt>
                <c:pt idx="5479">
                  <c:v>4.9400000000000333E-2</c:v>
                </c:pt>
                <c:pt idx="5480">
                  <c:v>5.2399999999999558E-2</c:v>
                </c:pt>
                <c:pt idx="5481">
                  <c:v>8.9999999999994529E-3</c:v>
                </c:pt>
                <c:pt idx="5482">
                  <c:v>-3.4000000000000696E-3</c:v>
                </c:pt>
                <c:pt idx="5483">
                  <c:v>2.629999999999999E-2</c:v>
                </c:pt>
                <c:pt idx="5484">
                  <c:v>-6.0699999999999754E-2</c:v>
                </c:pt>
                <c:pt idx="5485">
                  <c:v>-6.0699999999999754E-2</c:v>
                </c:pt>
                <c:pt idx="5486">
                  <c:v>-6.0699999999999754E-2</c:v>
                </c:pt>
                <c:pt idx="5487">
                  <c:v>-3.6900000000000155E-2</c:v>
                </c:pt>
                <c:pt idx="5488">
                  <c:v>-0.12999999999999989</c:v>
                </c:pt>
                <c:pt idx="5489">
                  <c:v>-0.16029999999999989</c:v>
                </c:pt>
                <c:pt idx="5490">
                  <c:v>-0.1791999999999998</c:v>
                </c:pt>
                <c:pt idx="5491">
                  <c:v>-0.12210000000000054</c:v>
                </c:pt>
                <c:pt idx="5492">
                  <c:v>-0.12210000000000054</c:v>
                </c:pt>
                <c:pt idx="5493">
                  <c:v>-0.12210000000000054</c:v>
                </c:pt>
                <c:pt idx="5494">
                  <c:v>-0.13320000000000043</c:v>
                </c:pt>
                <c:pt idx="5495">
                  <c:v>-8.2200000000000273E-2</c:v>
                </c:pt>
                <c:pt idx="5496">
                  <c:v>-0.13879999999999981</c:v>
                </c:pt>
                <c:pt idx="5497">
                  <c:v>-0.18500000000000005</c:v>
                </c:pt>
                <c:pt idx="5498">
                  <c:v>-2.2999999999999687E-2</c:v>
                </c:pt>
                <c:pt idx="5499">
                  <c:v>-2.2999999999999687E-2</c:v>
                </c:pt>
                <c:pt idx="5500">
                  <c:v>-2.2999999999999687E-2</c:v>
                </c:pt>
                <c:pt idx="5501">
                  <c:v>-3.5900000000000709E-2</c:v>
                </c:pt>
                <c:pt idx="5502">
                  <c:v>-7.6200000000000045E-2</c:v>
                </c:pt>
                <c:pt idx="5503">
                  <c:v>4.1500000000000092E-2</c:v>
                </c:pt>
                <c:pt idx="5504">
                  <c:v>-9.1099999999999959E-2</c:v>
                </c:pt>
                <c:pt idx="5505">
                  <c:v>-0.10810000000000031</c:v>
                </c:pt>
                <c:pt idx="5506">
                  <c:v>-0.10810000000000031</c:v>
                </c:pt>
                <c:pt idx="5507">
                  <c:v>-0.10810000000000031</c:v>
                </c:pt>
                <c:pt idx="5508">
                  <c:v>-8.3499999999999908E-2</c:v>
                </c:pt>
                <c:pt idx="5509">
                  <c:v>-0.10920000000000041</c:v>
                </c:pt>
                <c:pt idx="5510">
                  <c:v>-8.2699999999999996E-2</c:v>
                </c:pt>
                <c:pt idx="5511">
                  <c:v>-1.0099999999999554E-2</c:v>
                </c:pt>
                <c:pt idx="5512">
                  <c:v>-6.6799999999999748E-2</c:v>
                </c:pt>
                <c:pt idx="5513">
                  <c:v>-6.6799999999999748E-2</c:v>
                </c:pt>
                <c:pt idx="5514">
                  <c:v>-6.6799999999999748E-2</c:v>
                </c:pt>
                <c:pt idx="5515">
                  <c:v>-8.0000000000000071E-2</c:v>
                </c:pt>
                <c:pt idx="5516">
                  <c:v>-2.5900000000000034E-2</c:v>
                </c:pt>
                <c:pt idx="5517">
                  <c:v>-8.4400000000000475E-2</c:v>
                </c:pt>
                <c:pt idx="5518">
                  <c:v>-7.4899999999999523E-2</c:v>
                </c:pt>
                <c:pt idx="5519">
                  <c:v>-6.2800000000000189E-2</c:v>
                </c:pt>
                <c:pt idx="5520">
                  <c:v>-6.2800000000000189E-2</c:v>
                </c:pt>
                <c:pt idx="5521">
                  <c:v>-6.2800000000000189E-2</c:v>
                </c:pt>
                <c:pt idx="5522">
                  <c:v>-6.8800000000000416E-2</c:v>
                </c:pt>
                <c:pt idx="5523">
                  <c:v>-4.4700000000000628E-2</c:v>
                </c:pt>
                <c:pt idx="5524">
                  <c:v>-3.2099999999999795E-2</c:v>
                </c:pt>
                <c:pt idx="5525">
                  <c:v>-9.1400000000000148E-2</c:v>
                </c:pt>
                <c:pt idx="5526">
                  <c:v>-3.8899999999999935E-2</c:v>
                </c:pt>
                <c:pt idx="5527">
                  <c:v>-3.8899999999999935E-2</c:v>
                </c:pt>
                <c:pt idx="5528">
                  <c:v>-3.8899999999999935E-2</c:v>
                </c:pt>
                <c:pt idx="5529">
                  <c:v>-9.1700000000000337E-2</c:v>
                </c:pt>
                <c:pt idx="5530">
                  <c:v>-6.3100000000000378E-2</c:v>
                </c:pt>
                <c:pt idx="5531">
                  <c:v>-7.4499999999999567E-2</c:v>
                </c:pt>
                <c:pt idx="5532">
                  <c:v>-5.3600000000000314E-2</c:v>
                </c:pt>
                <c:pt idx="5533">
                  <c:v>-7.9900000000000304E-2</c:v>
                </c:pt>
                <c:pt idx="5534">
                  <c:v>-7.9900000000000304E-2</c:v>
                </c:pt>
                <c:pt idx="5535">
                  <c:v>-7.9900000000000304E-2</c:v>
                </c:pt>
                <c:pt idx="5536">
                  <c:v>-8.1000000000000405E-2</c:v>
                </c:pt>
                <c:pt idx="5537">
                  <c:v>-2.7900000000000702E-2</c:v>
                </c:pt>
                <c:pt idx="5538">
                  <c:v>-7.0199999999999818E-2</c:v>
                </c:pt>
                <c:pt idx="5539">
                  <c:v>-7.9899999999999416E-2</c:v>
                </c:pt>
                <c:pt idx="5540">
                  <c:v>-0.13490000000000002</c:v>
                </c:pt>
                <c:pt idx="5541">
                  <c:v>-0.13490000000000002</c:v>
                </c:pt>
                <c:pt idx="5542">
                  <c:v>-0.13490000000000002</c:v>
                </c:pt>
                <c:pt idx="5543">
                  <c:v>-0.15800000000000036</c:v>
                </c:pt>
                <c:pt idx="5544">
                  <c:v>-0.18890000000000029</c:v>
                </c:pt>
                <c:pt idx="5545">
                  <c:v>-0.19950000000000001</c:v>
                </c:pt>
                <c:pt idx="5546">
                  <c:v>-0.21049999999999969</c:v>
                </c:pt>
                <c:pt idx="5547">
                  <c:v>-0.12399999999999967</c:v>
                </c:pt>
                <c:pt idx="5548">
                  <c:v>-0.12399999999999967</c:v>
                </c:pt>
                <c:pt idx="5549">
                  <c:v>-0.12399999999999967</c:v>
                </c:pt>
                <c:pt idx="5550">
                  <c:v>-0.12309999999999999</c:v>
                </c:pt>
                <c:pt idx="5551">
                  <c:v>-0.24659999999999993</c:v>
                </c:pt>
                <c:pt idx="5552">
                  <c:v>-0.17890000000000006</c:v>
                </c:pt>
                <c:pt idx="5553">
                  <c:v>-0.12979999999999992</c:v>
                </c:pt>
                <c:pt idx="5554">
                  <c:v>-0.12000000000000011</c:v>
                </c:pt>
                <c:pt idx="5555">
                  <c:v>-0.12000000000000011</c:v>
                </c:pt>
                <c:pt idx="5556">
                  <c:v>-0.12000000000000011</c:v>
                </c:pt>
                <c:pt idx="5557">
                  <c:v>-0.15739999999999998</c:v>
                </c:pt>
                <c:pt idx="5558">
                  <c:v>-0.19789999999999974</c:v>
                </c:pt>
                <c:pt idx="5559">
                  <c:v>-0.15309999999999979</c:v>
                </c:pt>
                <c:pt idx="5560">
                  <c:v>-0.10919999999999996</c:v>
                </c:pt>
                <c:pt idx="5561">
                  <c:v>-4.0799999999999947E-2</c:v>
                </c:pt>
                <c:pt idx="5562">
                  <c:v>-4.0799999999999947E-2</c:v>
                </c:pt>
                <c:pt idx="5563">
                  <c:v>-4.0799999999999947E-2</c:v>
                </c:pt>
                <c:pt idx="5564">
                  <c:v>-6.5799999999999859E-2</c:v>
                </c:pt>
                <c:pt idx="5565">
                  <c:v>-4.9100000000000144E-2</c:v>
                </c:pt>
                <c:pt idx="5566">
                  <c:v>-9.6200000000000063E-2</c:v>
                </c:pt>
                <c:pt idx="5567">
                  <c:v>-7.8399999999999803E-2</c:v>
                </c:pt>
                <c:pt idx="5568">
                  <c:v>6.3500000000000334E-2</c:v>
                </c:pt>
                <c:pt idx="5569">
                  <c:v>6.3500000000000334E-2</c:v>
                </c:pt>
                <c:pt idx="5570">
                  <c:v>6.3500000000000334E-2</c:v>
                </c:pt>
                <c:pt idx="5571">
                  <c:v>0.10540000000000038</c:v>
                </c:pt>
                <c:pt idx="5572">
                  <c:v>6.6499999999999559E-2</c:v>
                </c:pt>
                <c:pt idx="5573">
                  <c:v>0.10130000000000017</c:v>
                </c:pt>
                <c:pt idx="5574">
                  <c:v>0.12290000000000045</c:v>
                </c:pt>
                <c:pt idx="5575">
                  <c:v>0.1238999999999999</c:v>
                </c:pt>
                <c:pt idx="5576">
                  <c:v>0.1238999999999999</c:v>
                </c:pt>
                <c:pt idx="5577">
                  <c:v>0.1238999999999999</c:v>
                </c:pt>
                <c:pt idx="5578">
                  <c:v>0.1615000000000002</c:v>
                </c:pt>
                <c:pt idx="5579">
                  <c:v>0.20789999999999953</c:v>
                </c:pt>
                <c:pt idx="5580">
                  <c:v>0.19599999999999973</c:v>
                </c:pt>
                <c:pt idx="5581">
                  <c:v>0.24429999999999996</c:v>
                </c:pt>
                <c:pt idx="5582">
                  <c:v>0.22529999999999983</c:v>
                </c:pt>
                <c:pt idx="5583">
                  <c:v>0.22529999999999983</c:v>
                </c:pt>
                <c:pt idx="5584">
                  <c:v>0.22529999999999983</c:v>
                </c:pt>
                <c:pt idx="5585">
                  <c:v>0.27249999999999996</c:v>
                </c:pt>
                <c:pt idx="5586">
                  <c:v>0.30630000000000024</c:v>
                </c:pt>
                <c:pt idx="5587">
                  <c:v>0.25600000000000023</c:v>
                </c:pt>
                <c:pt idx="5588">
                  <c:v>0.21769999999999978</c:v>
                </c:pt>
                <c:pt idx="5589">
                  <c:v>0.27679999999999971</c:v>
                </c:pt>
                <c:pt idx="5590">
                  <c:v>0.27679999999999971</c:v>
                </c:pt>
                <c:pt idx="5591">
                  <c:v>0.27679999999999971</c:v>
                </c:pt>
                <c:pt idx="5592">
                  <c:v>0.24659999999999993</c:v>
                </c:pt>
                <c:pt idx="5593">
                  <c:v>0.19320000000000004</c:v>
                </c:pt>
                <c:pt idx="5594">
                  <c:v>0.30370000000000008</c:v>
                </c:pt>
                <c:pt idx="5595">
                  <c:v>0.3395999999999999</c:v>
                </c:pt>
                <c:pt idx="5596">
                  <c:v>0.33030000000000026</c:v>
                </c:pt>
                <c:pt idx="5597">
                  <c:v>0.33030000000000026</c:v>
                </c:pt>
                <c:pt idx="5598">
                  <c:v>0.33030000000000026</c:v>
                </c:pt>
                <c:pt idx="5599">
                  <c:v>0.35029999999999983</c:v>
                </c:pt>
                <c:pt idx="5600">
                  <c:v>0.40789999999999971</c:v>
                </c:pt>
                <c:pt idx="5601">
                  <c:v>0.41639999999999944</c:v>
                </c:pt>
                <c:pt idx="5602">
                  <c:v>0.38300000000000001</c:v>
                </c:pt>
                <c:pt idx="5603">
                  <c:v>0.46890000000000054</c:v>
                </c:pt>
                <c:pt idx="5604">
                  <c:v>0.46890000000000054</c:v>
                </c:pt>
                <c:pt idx="5605">
                  <c:v>0.46890000000000054</c:v>
                </c:pt>
                <c:pt idx="5606">
                  <c:v>0.50109999999999921</c:v>
                </c:pt>
                <c:pt idx="5607">
                  <c:v>0.45420000000000016</c:v>
                </c:pt>
                <c:pt idx="5608">
                  <c:v>0.47999999999999954</c:v>
                </c:pt>
                <c:pt idx="5609">
                  <c:v>0.50360000000000049</c:v>
                </c:pt>
                <c:pt idx="5610">
                  <c:v>0.4588000000000001</c:v>
                </c:pt>
                <c:pt idx="5611">
                  <c:v>0.4588000000000001</c:v>
                </c:pt>
                <c:pt idx="5612">
                  <c:v>0.4588000000000001</c:v>
                </c:pt>
                <c:pt idx="5613">
                  <c:v>0.41570000000000018</c:v>
                </c:pt>
                <c:pt idx="5614">
                  <c:v>0.4410999999999996</c:v>
                </c:pt>
                <c:pt idx="5615">
                  <c:v>0.42870000000000008</c:v>
                </c:pt>
                <c:pt idx="5616">
                  <c:v>0.37239999999999984</c:v>
                </c:pt>
                <c:pt idx="5617">
                  <c:v>0.4458000000000002</c:v>
                </c:pt>
                <c:pt idx="5618">
                  <c:v>0.4458000000000002</c:v>
                </c:pt>
                <c:pt idx="5619">
                  <c:v>0.4458000000000002</c:v>
                </c:pt>
                <c:pt idx="5620">
                  <c:v>0.39500000000000046</c:v>
                </c:pt>
                <c:pt idx="5621">
                  <c:v>0.39810000000000034</c:v>
                </c:pt>
                <c:pt idx="5622">
                  <c:v>0.32489999999999952</c:v>
                </c:pt>
                <c:pt idx="5623">
                  <c:v>0.31590000000000007</c:v>
                </c:pt>
                <c:pt idx="5624">
                  <c:v>0.31879999999999953</c:v>
                </c:pt>
                <c:pt idx="5625">
                  <c:v>0.31879999999999953</c:v>
                </c:pt>
                <c:pt idx="5626">
                  <c:v>0.31879999999999953</c:v>
                </c:pt>
                <c:pt idx="5627">
                  <c:v>0.27280000000000015</c:v>
                </c:pt>
                <c:pt idx="5628">
                  <c:v>0.33110000000000017</c:v>
                </c:pt>
                <c:pt idx="5629">
                  <c:v>0.35470000000000024</c:v>
                </c:pt>
                <c:pt idx="5630">
                  <c:v>0.32289999999999974</c:v>
                </c:pt>
                <c:pt idx="5631">
                  <c:v>0.37650000000000006</c:v>
                </c:pt>
                <c:pt idx="5632">
                  <c:v>0.37650000000000006</c:v>
                </c:pt>
                <c:pt idx="5633">
                  <c:v>0.37650000000000006</c:v>
                </c:pt>
                <c:pt idx="5634">
                  <c:v>0.37659999999999982</c:v>
                </c:pt>
                <c:pt idx="5635">
                  <c:v>0.39649999999999963</c:v>
                </c:pt>
                <c:pt idx="5636">
                  <c:v>0.40950000000000042</c:v>
                </c:pt>
                <c:pt idx="5637">
                  <c:v>0.3904999999999994</c:v>
                </c:pt>
                <c:pt idx="5638">
                  <c:v>0.37349999999999994</c:v>
                </c:pt>
                <c:pt idx="5639">
                  <c:v>0.37349999999999994</c:v>
                </c:pt>
                <c:pt idx="5640">
                  <c:v>0.37349999999999994</c:v>
                </c:pt>
                <c:pt idx="5641">
                  <c:v>0.44679999999999964</c:v>
                </c:pt>
                <c:pt idx="5642">
                  <c:v>0.33000000000000007</c:v>
                </c:pt>
                <c:pt idx="5643">
                  <c:v>0.34860000000000024</c:v>
                </c:pt>
                <c:pt idx="5644">
                  <c:v>0.29290000000000038</c:v>
                </c:pt>
                <c:pt idx="5645">
                  <c:v>0.35660000000000025</c:v>
                </c:pt>
                <c:pt idx="5646">
                  <c:v>0.35660000000000025</c:v>
                </c:pt>
                <c:pt idx="5647">
                  <c:v>0.35660000000000025</c:v>
                </c:pt>
                <c:pt idx="5648">
                  <c:v>0.34170000000000034</c:v>
                </c:pt>
                <c:pt idx="5649">
                  <c:v>0.35550000000000015</c:v>
                </c:pt>
                <c:pt idx="5650">
                  <c:v>0.33260000000000023</c:v>
                </c:pt>
                <c:pt idx="5651">
                  <c:v>0.34499999999999975</c:v>
                </c:pt>
                <c:pt idx="5652">
                  <c:v>0.32089999999999996</c:v>
                </c:pt>
                <c:pt idx="5653">
                  <c:v>0.32089999999999996</c:v>
                </c:pt>
                <c:pt idx="5654">
                  <c:v>0.32089999999999996</c:v>
                </c:pt>
                <c:pt idx="5655">
                  <c:v>0.36540000000000017</c:v>
                </c:pt>
                <c:pt idx="5656">
                  <c:v>0.31449999999999978</c:v>
                </c:pt>
                <c:pt idx="5657">
                  <c:v>0.26260000000000083</c:v>
                </c:pt>
                <c:pt idx="5658">
                  <c:v>0.24289999999999967</c:v>
                </c:pt>
                <c:pt idx="5659">
                  <c:v>0.19689999999999941</c:v>
                </c:pt>
                <c:pt idx="5660">
                  <c:v>0.19689999999999941</c:v>
                </c:pt>
                <c:pt idx="5661">
                  <c:v>0.19689999999999941</c:v>
                </c:pt>
                <c:pt idx="5662">
                  <c:v>0.19589999999999996</c:v>
                </c:pt>
                <c:pt idx="5663">
                  <c:v>0.21530000000000005</c:v>
                </c:pt>
                <c:pt idx="5664">
                  <c:v>0.23830000000000062</c:v>
                </c:pt>
                <c:pt idx="5665">
                  <c:v>0.2383999999999995</c:v>
                </c:pt>
                <c:pt idx="5666">
                  <c:v>0.22149999999999981</c:v>
                </c:pt>
                <c:pt idx="5667">
                  <c:v>0.22149999999999981</c:v>
                </c:pt>
                <c:pt idx="5668">
                  <c:v>0.22149999999999981</c:v>
                </c:pt>
                <c:pt idx="5669">
                  <c:v>0.22470000000000034</c:v>
                </c:pt>
                <c:pt idx="5670">
                  <c:v>0.2029999999999994</c:v>
                </c:pt>
                <c:pt idx="5671">
                  <c:v>0.22170000000000023</c:v>
                </c:pt>
                <c:pt idx="5672">
                  <c:v>0.22170000000000023</c:v>
                </c:pt>
                <c:pt idx="5673">
                  <c:v>0.1520999999999999</c:v>
                </c:pt>
                <c:pt idx="5674">
                  <c:v>0.1520999999999999</c:v>
                </c:pt>
                <c:pt idx="5675">
                  <c:v>0.1520999999999999</c:v>
                </c:pt>
                <c:pt idx="5676">
                  <c:v>0.15490000000000048</c:v>
                </c:pt>
                <c:pt idx="5677">
                  <c:v>0.23009999999999931</c:v>
                </c:pt>
                <c:pt idx="5678">
                  <c:v>0.18259999999999987</c:v>
                </c:pt>
                <c:pt idx="5679">
                  <c:v>0.19299999999999962</c:v>
                </c:pt>
                <c:pt idx="5680">
                  <c:v>0.18310000000000048</c:v>
                </c:pt>
                <c:pt idx="5681">
                  <c:v>0.18310000000000048</c:v>
                </c:pt>
                <c:pt idx="5682">
                  <c:v>0.18310000000000048</c:v>
                </c:pt>
                <c:pt idx="5683">
                  <c:v>0.21480000000000032</c:v>
                </c:pt>
                <c:pt idx="5684">
                  <c:v>0.32420000000000027</c:v>
                </c:pt>
                <c:pt idx="5685">
                  <c:v>0.2854000000000001</c:v>
                </c:pt>
                <c:pt idx="5686">
                  <c:v>0.30240000000000045</c:v>
                </c:pt>
                <c:pt idx="5687">
                  <c:v>0.25870000000000015</c:v>
                </c:pt>
                <c:pt idx="5688">
                  <c:v>0.25870000000000015</c:v>
                </c:pt>
                <c:pt idx="5689">
                  <c:v>0.25870000000000015</c:v>
                </c:pt>
                <c:pt idx="5690">
                  <c:v>0.24909999999999943</c:v>
                </c:pt>
                <c:pt idx="5691">
                  <c:v>0.23260000000000058</c:v>
                </c:pt>
                <c:pt idx="5692">
                  <c:v>0.23960000000000026</c:v>
                </c:pt>
                <c:pt idx="5693">
                  <c:v>0.24800000000000022</c:v>
                </c:pt>
                <c:pt idx="5694">
                  <c:v>0.14559999999999995</c:v>
                </c:pt>
                <c:pt idx="5695">
                  <c:v>0.14559999999999995</c:v>
                </c:pt>
                <c:pt idx="5696">
                  <c:v>0.14559999999999995</c:v>
                </c:pt>
                <c:pt idx="5697">
                  <c:v>0.17710000000000026</c:v>
                </c:pt>
                <c:pt idx="5698">
                  <c:v>0.22379999999999978</c:v>
                </c:pt>
                <c:pt idx="5699">
                  <c:v>0.17830000000000013</c:v>
                </c:pt>
                <c:pt idx="5700">
                  <c:v>0.18179999999999996</c:v>
                </c:pt>
                <c:pt idx="5701">
                  <c:v>0.17980000000000018</c:v>
                </c:pt>
                <c:pt idx="5702">
                  <c:v>0.17980000000000018</c:v>
                </c:pt>
                <c:pt idx="5703">
                  <c:v>0.17980000000000018</c:v>
                </c:pt>
                <c:pt idx="5704">
                  <c:v>0.1725999999999992</c:v>
                </c:pt>
                <c:pt idx="5705">
                  <c:v>0.12210000000000054</c:v>
                </c:pt>
                <c:pt idx="5706">
                  <c:v>0.15439999999999987</c:v>
                </c:pt>
                <c:pt idx="5707">
                  <c:v>0.13919999999999977</c:v>
                </c:pt>
                <c:pt idx="5708">
                  <c:v>0.16950000000000021</c:v>
                </c:pt>
                <c:pt idx="5709">
                  <c:v>0.16950000000000021</c:v>
                </c:pt>
                <c:pt idx="5710">
                  <c:v>0.16950000000000021</c:v>
                </c:pt>
                <c:pt idx="5711">
                  <c:v>0.16690000000000005</c:v>
                </c:pt>
                <c:pt idx="5712">
                  <c:v>0.15620000000000012</c:v>
                </c:pt>
                <c:pt idx="5713">
                  <c:v>0.18349999999999955</c:v>
                </c:pt>
                <c:pt idx="5714">
                  <c:v>0.14120000000000044</c:v>
                </c:pt>
                <c:pt idx="5715">
                  <c:v>0.15549999999999997</c:v>
                </c:pt>
                <c:pt idx="5716">
                  <c:v>0.15549999999999997</c:v>
                </c:pt>
                <c:pt idx="5717">
                  <c:v>0.15549999999999997</c:v>
                </c:pt>
                <c:pt idx="5718">
                  <c:v>0.11129999999999995</c:v>
                </c:pt>
                <c:pt idx="5719">
                  <c:v>9.3700000000000117E-2</c:v>
                </c:pt>
                <c:pt idx="5720">
                  <c:v>7.2799999999999976E-2</c:v>
                </c:pt>
                <c:pt idx="5721">
                  <c:v>0.14190000000000058</c:v>
                </c:pt>
                <c:pt idx="5722">
                  <c:v>0.14650000000000052</c:v>
                </c:pt>
                <c:pt idx="5723">
                  <c:v>0.14650000000000052</c:v>
                </c:pt>
                <c:pt idx="5724">
                  <c:v>0.14650000000000052</c:v>
                </c:pt>
                <c:pt idx="5725">
                  <c:v>0.15460000000000029</c:v>
                </c:pt>
                <c:pt idx="5726">
                  <c:v>9.5999999999999197E-2</c:v>
                </c:pt>
                <c:pt idx="5727">
                  <c:v>2.2699999999999498E-2</c:v>
                </c:pt>
                <c:pt idx="5728">
                  <c:v>0.11529999999999951</c:v>
                </c:pt>
                <c:pt idx="5729">
                  <c:v>0.1285999999999996</c:v>
                </c:pt>
                <c:pt idx="5730">
                  <c:v>0.1285999999999996</c:v>
                </c:pt>
                <c:pt idx="5731">
                  <c:v>0.1285999999999996</c:v>
                </c:pt>
                <c:pt idx="5732">
                  <c:v>6.4400000000000013E-2</c:v>
                </c:pt>
                <c:pt idx="5733">
                  <c:v>6.5800000000000303E-2</c:v>
                </c:pt>
                <c:pt idx="5734">
                  <c:v>0.10130000000000017</c:v>
                </c:pt>
                <c:pt idx="5735">
                  <c:v>1.8900000000000361E-2</c:v>
                </c:pt>
                <c:pt idx="5736">
                  <c:v>8.1399999999999473E-2</c:v>
                </c:pt>
                <c:pt idx="5737">
                  <c:v>8.1399999999999473E-2</c:v>
                </c:pt>
                <c:pt idx="5738">
                  <c:v>8.1399999999999473E-2</c:v>
                </c:pt>
                <c:pt idx="5739">
                  <c:v>4.6400000000000219E-2</c:v>
                </c:pt>
                <c:pt idx="5740">
                  <c:v>1.8299999999999983E-2</c:v>
                </c:pt>
                <c:pt idx="5741">
                  <c:v>-1.000000000000334E-3</c:v>
                </c:pt>
                <c:pt idx="5742">
                  <c:v>6.8099999999999827E-2</c:v>
                </c:pt>
                <c:pt idx="5743">
                  <c:v>5.6300000000000239E-2</c:v>
                </c:pt>
                <c:pt idx="5744">
                  <c:v>5.6300000000000239E-2</c:v>
                </c:pt>
                <c:pt idx="5745">
                  <c:v>5.6300000000000239E-2</c:v>
                </c:pt>
                <c:pt idx="5746">
                  <c:v>4.709999999999992E-2</c:v>
                </c:pt>
                <c:pt idx="5747">
                  <c:v>5.2399999999999558E-2</c:v>
                </c:pt>
                <c:pt idx="5748">
                  <c:v>9.7599999999999909E-2</c:v>
                </c:pt>
                <c:pt idx="5749">
                  <c:v>0.12839999999999963</c:v>
                </c:pt>
                <c:pt idx="5750">
                  <c:v>0.16410000000000036</c:v>
                </c:pt>
                <c:pt idx="5751">
                  <c:v>0.16410000000000036</c:v>
                </c:pt>
                <c:pt idx="5752">
                  <c:v>0.16410000000000036</c:v>
                </c:pt>
                <c:pt idx="5753">
                  <c:v>0.12970000000000059</c:v>
                </c:pt>
                <c:pt idx="5754">
                  <c:v>0.1774</c:v>
                </c:pt>
                <c:pt idx="5755">
                  <c:v>0.22610000000000063</c:v>
                </c:pt>
                <c:pt idx="5756">
                  <c:v>0.22459999999999969</c:v>
                </c:pt>
                <c:pt idx="5757">
                  <c:v>0.18159999999999954</c:v>
                </c:pt>
                <c:pt idx="5758">
                  <c:v>0.18159999999999954</c:v>
                </c:pt>
                <c:pt idx="5759">
                  <c:v>0.18159999999999954</c:v>
                </c:pt>
                <c:pt idx="5760">
                  <c:v>0.17549999999999955</c:v>
                </c:pt>
                <c:pt idx="5761">
                  <c:v>0.18459999999999965</c:v>
                </c:pt>
                <c:pt idx="5762">
                  <c:v>0.1402000000000001</c:v>
                </c:pt>
                <c:pt idx="5763">
                  <c:v>0.13439999999999985</c:v>
                </c:pt>
                <c:pt idx="5764">
                  <c:v>0.15309999999999979</c:v>
                </c:pt>
                <c:pt idx="5765">
                  <c:v>0.15309999999999979</c:v>
                </c:pt>
                <c:pt idx="5766">
                  <c:v>0.15309999999999979</c:v>
                </c:pt>
                <c:pt idx="5767">
                  <c:v>0.15149999999999997</c:v>
                </c:pt>
                <c:pt idx="5768">
                  <c:v>0.11979999999999968</c:v>
                </c:pt>
                <c:pt idx="5769">
                  <c:v>0.11499999999999977</c:v>
                </c:pt>
                <c:pt idx="5770">
                  <c:v>0.12820000000000009</c:v>
                </c:pt>
                <c:pt idx="5771">
                  <c:v>0.1120000000000001</c:v>
                </c:pt>
                <c:pt idx="5772">
                  <c:v>0.1120000000000001</c:v>
                </c:pt>
                <c:pt idx="5773">
                  <c:v>0.1120000000000001</c:v>
                </c:pt>
                <c:pt idx="5774">
                  <c:v>0.14509999999999978</c:v>
                </c:pt>
                <c:pt idx="5775">
                  <c:v>0.1698000000000004</c:v>
                </c:pt>
                <c:pt idx="5776">
                  <c:v>0.23660000000000014</c:v>
                </c:pt>
                <c:pt idx="5777">
                  <c:v>0.15870000000000006</c:v>
                </c:pt>
                <c:pt idx="5778">
                  <c:v>0.15050000000000008</c:v>
                </c:pt>
                <c:pt idx="5779">
                  <c:v>0.15050000000000008</c:v>
                </c:pt>
                <c:pt idx="5780">
                  <c:v>0.15050000000000008</c:v>
                </c:pt>
                <c:pt idx="5781">
                  <c:v>0.20379999999999976</c:v>
                </c:pt>
                <c:pt idx="5782">
                  <c:v>0.14149999999999974</c:v>
                </c:pt>
                <c:pt idx="5783">
                  <c:v>0.17959999999999976</c:v>
                </c:pt>
                <c:pt idx="5784">
                  <c:v>0.22860000000000014</c:v>
                </c:pt>
                <c:pt idx="5785">
                  <c:v>0.26969999999999983</c:v>
                </c:pt>
                <c:pt idx="5786">
                  <c:v>0.26969999999999983</c:v>
                </c:pt>
                <c:pt idx="5787">
                  <c:v>0.26969999999999983</c:v>
                </c:pt>
                <c:pt idx="5788">
                  <c:v>0.31779999999999964</c:v>
                </c:pt>
                <c:pt idx="5789">
                  <c:v>0.36369999999999969</c:v>
                </c:pt>
                <c:pt idx="5790">
                  <c:v>0.37339999999999973</c:v>
                </c:pt>
                <c:pt idx="5791">
                  <c:v>0.43489999999999984</c:v>
                </c:pt>
                <c:pt idx="5792">
                  <c:v>0.40060000000000029</c:v>
                </c:pt>
                <c:pt idx="5793">
                  <c:v>0.40060000000000029</c:v>
                </c:pt>
                <c:pt idx="5794">
                  <c:v>0.40060000000000029</c:v>
                </c:pt>
                <c:pt idx="5795">
                  <c:v>0.41429999999999989</c:v>
                </c:pt>
                <c:pt idx="5796">
                  <c:v>0.45860000000000056</c:v>
                </c:pt>
                <c:pt idx="5797">
                  <c:v>0.36570000000000036</c:v>
                </c:pt>
                <c:pt idx="5798">
                  <c:v>0.30540000000000056</c:v>
                </c:pt>
                <c:pt idx="5799">
                  <c:v>0.41849999999999987</c:v>
                </c:pt>
                <c:pt idx="5800">
                  <c:v>0.41849999999999987</c:v>
                </c:pt>
                <c:pt idx="5801">
                  <c:v>0.41849999999999987</c:v>
                </c:pt>
                <c:pt idx="5802">
                  <c:v>0.41840000000000011</c:v>
                </c:pt>
                <c:pt idx="5803">
                  <c:v>0.39329999999999954</c:v>
                </c:pt>
                <c:pt idx="5804">
                  <c:v>0.39959999999999951</c:v>
                </c:pt>
                <c:pt idx="5805">
                  <c:v>0.41969999999999974</c:v>
                </c:pt>
                <c:pt idx="5806">
                  <c:v>0.47289999999999965</c:v>
                </c:pt>
                <c:pt idx="5807">
                  <c:v>0.47289999999999965</c:v>
                </c:pt>
                <c:pt idx="5808">
                  <c:v>0.47289999999999965</c:v>
                </c:pt>
                <c:pt idx="5809">
                  <c:v>0.50190000000000001</c:v>
                </c:pt>
                <c:pt idx="5810">
                  <c:v>0.55619999999999958</c:v>
                </c:pt>
                <c:pt idx="5811">
                  <c:v>0.58890000000000065</c:v>
                </c:pt>
                <c:pt idx="5812">
                  <c:v>0.57929999999999993</c:v>
                </c:pt>
                <c:pt idx="5813">
                  <c:v>0.49770000000000003</c:v>
                </c:pt>
                <c:pt idx="5814">
                  <c:v>0.49770000000000003</c:v>
                </c:pt>
                <c:pt idx="5815">
                  <c:v>0.49770000000000003</c:v>
                </c:pt>
                <c:pt idx="5816">
                  <c:v>0.50960000000000027</c:v>
                </c:pt>
                <c:pt idx="5817">
                  <c:v>0.53960000000000008</c:v>
                </c:pt>
                <c:pt idx="5818">
                  <c:v>0.4702999999999995</c:v>
                </c:pt>
                <c:pt idx="5819">
                  <c:v>0.54340000000000011</c:v>
                </c:pt>
                <c:pt idx="5820">
                  <c:v>0.53690000000000015</c:v>
                </c:pt>
                <c:pt idx="5821">
                  <c:v>0.53690000000000015</c:v>
                </c:pt>
                <c:pt idx="5822">
                  <c:v>0.53690000000000015</c:v>
                </c:pt>
                <c:pt idx="5823">
                  <c:v>0.55000000000000027</c:v>
                </c:pt>
                <c:pt idx="5824">
                  <c:v>0.52590000000000003</c:v>
                </c:pt>
                <c:pt idx="5825">
                  <c:v>0.53589999999999982</c:v>
                </c:pt>
                <c:pt idx="5826">
                  <c:v>0.60960000000000036</c:v>
                </c:pt>
                <c:pt idx="5827">
                  <c:v>0.58000000000000007</c:v>
                </c:pt>
                <c:pt idx="5828">
                  <c:v>0.58000000000000007</c:v>
                </c:pt>
                <c:pt idx="5829">
                  <c:v>0.58000000000000007</c:v>
                </c:pt>
                <c:pt idx="5830">
                  <c:v>0.58550000000000058</c:v>
                </c:pt>
                <c:pt idx="5831">
                  <c:v>0.53720000000000034</c:v>
                </c:pt>
                <c:pt idx="5832">
                  <c:v>0.56410000000000027</c:v>
                </c:pt>
                <c:pt idx="5833">
                  <c:v>0.62619999999999987</c:v>
                </c:pt>
                <c:pt idx="5834">
                  <c:v>0.61340000000000039</c:v>
                </c:pt>
                <c:pt idx="5835">
                  <c:v>0.61340000000000039</c:v>
                </c:pt>
                <c:pt idx="5836">
                  <c:v>0.61340000000000039</c:v>
                </c:pt>
                <c:pt idx="5837">
                  <c:v>0.67750000000000021</c:v>
                </c:pt>
                <c:pt idx="5838">
                  <c:v>0.61360000000000037</c:v>
                </c:pt>
                <c:pt idx="5839">
                  <c:v>0.61000000000000032</c:v>
                </c:pt>
                <c:pt idx="5840">
                  <c:v>0.56540000000000035</c:v>
                </c:pt>
                <c:pt idx="5841">
                  <c:v>0.53520000000000056</c:v>
                </c:pt>
                <c:pt idx="5842">
                  <c:v>0.53520000000000056</c:v>
                </c:pt>
                <c:pt idx="5843">
                  <c:v>0.53520000000000056</c:v>
                </c:pt>
                <c:pt idx="5844">
                  <c:v>0.57139999999999969</c:v>
                </c:pt>
                <c:pt idx="5845">
                  <c:v>0.63559999999999972</c:v>
                </c:pt>
                <c:pt idx="5846">
                  <c:v>0.62680000000000025</c:v>
                </c:pt>
                <c:pt idx="5847">
                  <c:v>0.63619999999999965</c:v>
                </c:pt>
                <c:pt idx="5848">
                  <c:v>0.65900000000000025</c:v>
                </c:pt>
                <c:pt idx="5849">
                  <c:v>0.65900000000000025</c:v>
                </c:pt>
                <c:pt idx="5850">
                  <c:v>0.65900000000000025</c:v>
                </c:pt>
                <c:pt idx="5851">
                  <c:v>0.67700000000000005</c:v>
                </c:pt>
                <c:pt idx="5852">
                  <c:v>0.63769999999999971</c:v>
                </c:pt>
                <c:pt idx="5853">
                  <c:v>0.63169999999999993</c:v>
                </c:pt>
                <c:pt idx="5854">
                  <c:v>0.60250000000000004</c:v>
                </c:pt>
                <c:pt idx="5855">
                  <c:v>0.64800000000000013</c:v>
                </c:pt>
                <c:pt idx="5856">
                  <c:v>0.64800000000000013</c:v>
                </c:pt>
                <c:pt idx="5857">
                  <c:v>0.64800000000000013</c:v>
                </c:pt>
                <c:pt idx="5858">
                  <c:v>0.66319999999999979</c:v>
                </c:pt>
                <c:pt idx="5859">
                  <c:v>0.64280000000000026</c:v>
                </c:pt>
                <c:pt idx="5860">
                  <c:v>0.6480999999999999</c:v>
                </c:pt>
                <c:pt idx="5861">
                  <c:v>0.58740000000000059</c:v>
                </c:pt>
                <c:pt idx="5862">
                  <c:v>0.56689999999999996</c:v>
                </c:pt>
                <c:pt idx="5863">
                  <c:v>0.56689999999999996</c:v>
                </c:pt>
                <c:pt idx="5864">
                  <c:v>0.56689999999999996</c:v>
                </c:pt>
                <c:pt idx="5865">
                  <c:v>0.5743999999999998</c:v>
                </c:pt>
                <c:pt idx="5866">
                  <c:v>0.63849999999999962</c:v>
                </c:pt>
                <c:pt idx="5867">
                  <c:v>0.63139999999999974</c:v>
                </c:pt>
                <c:pt idx="5868">
                  <c:v>0.62490000000000023</c:v>
                </c:pt>
                <c:pt idx="5869">
                  <c:v>0.59070000000000045</c:v>
                </c:pt>
                <c:pt idx="5870">
                  <c:v>0.59070000000000045</c:v>
                </c:pt>
                <c:pt idx="5871">
                  <c:v>0.59070000000000045</c:v>
                </c:pt>
                <c:pt idx="5872">
                  <c:v>0.58099999999999996</c:v>
                </c:pt>
                <c:pt idx="5873">
                  <c:v>0.6036999999999999</c:v>
                </c:pt>
                <c:pt idx="5874">
                  <c:v>0.59159999999999968</c:v>
                </c:pt>
                <c:pt idx="5875">
                  <c:v>0.60200000000000031</c:v>
                </c:pt>
                <c:pt idx="5876">
                  <c:v>0.57830000000000048</c:v>
                </c:pt>
                <c:pt idx="5877">
                  <c:v>0.57830000000000048</c:v>
                </c:pt>
                <c:pt idx="5878">
                  <c:v>0.57830000000000048</c:v>
                </c:pt>
                <c:pt idx="5879">
                  <c:v>0.56809999999999938</c:v>
                </c:pt>
                <c:pt idx="5880">
                  <c:v>0.55229999999999979</c:v>
                </c:pt>
                <c:pt idx="5881">
                  <c:v>0.53500000000000014</c:v>
                </c:pt>
                <c:pt idx="5882">
                  <c:v>0.64380000000000015</c:v>
                </c:pt>
                <c:pt idx="5883">
                  <c:v>0.62139999999999951</c:v>
                </c:pt>
                <c:pt idx="5884">
                  <c:v>0.62139999999999951</c:v>
                </c:pt>
                <c:pt idx="5885">
                  <c:v>0.62139999999999951</c:v>
                </c:pt>
                <c:pt idx="5886">
                  <c:v>0.58099999999999996</c:v>
                </c:pt>
                <c:pt idx="5887">
                  <c:v>0.58300000000000018</c:v>
                </c:pt>
                <c:pt idx="5888">
                  <c:v>0.60409999999999986</c:v>
                </c:pt>
                <c:pt idx="5889">
                  <c:v>0.60640000000000027</c:v>
                </c:pt>
                <c:pt idx="5890">
                  <c:v>0.60150000000000015</c:v>
                </c:pt>
                <c:pt idx="5891">
                  <c:v>0.60150000000000015</c:v>
                </c:pt>
                <c:pt idx="5892">
                  <c:v>0.60150000000000015</c:v>
                </c:pt>
                <c:pt idx="5893">
                  <c:v>0.56159999999999943</c:v>
                </c:pt>
                <c:pt idx="5894">
                  <c:v>0.5893000000000006</c:v>
                </c:pt>
                <c:pt idx="5895">
                  <c:v>0.56670000000000043</c:v>
                </c:pt>
                <c:pt idx="5896">
                  <c:v>0.55929999999999946</c:v>
                </c:pt>
                <c:pt idx="5897">
                  <c:v>0.55379999999999985</c:v>
                </c:pt>
                <c:pt idx="5898">
                  <c:v>0.55379999999999985</c:v>
                </c:pt>
                <c:pt idx="5899">
                  <c:v>0.55379999999999985</c:v>
                </c:pt>
                <c:pt idx="5900">
                  <c:v>0.66159999999999997</c:v>
                </c:pt>
                <c:pt idx="5901">
                  <c:v>0.63169999999999993</c:v>
                </c:pt>
                <c:pt idx="5902">
                  <c:v>0.60169999999999968</c:v>
                </c:pt>
                <c:pt idx="5903">
                  <c:v>0.61780000000000035</c:v>
                </c:pt>
                <c:pt idx="5904">
                  <c:v>0.61160000000000014</c:v>
                </c:pt>
                <c:pt idx="5905">
                  <c:v>0.61160000000000014</c:v>
                </c:pt>
                <c:pt idx="5906">
                  <c:v>0.61160000000000014</c:v>
                </c:pt>
                <c:pt idx="5907">
                  <c:v>0.63659999999999961</c:v>
                </c:pt>
                <c:pt idx="5908">
                  <c:v>0.67910000000000004</c:v>
                </c:pt>
                <c:pt idx="5909">
                  <c:v>0.75559999999999938</c:v>
                </c:pt>
                <c:pt idx="5910">
                  <c:v>0.68730000000000047</c:v>
                </c:pt>
                <c:pt idx="5911">
                  <c:v>0.7753000000000001</c:v>
                </c:pt>
                <c:pt idx="5912">
                  <c:v>0.7753000000000001</c:v>
                </c:pt>
                <c:pt idx="5913">
                  <c:v>0.7753000000000001</c:v>
                </c:pt>
                <c:pt idx="5914">
                  <c:v>0.73799999999999999</c:v>
                </c:pt>
                <c:pt idx="5915">
                  <c:v>0.83250000000000046</c:v>
                </c:pt>
                <c:pt idx="5916">
                  <c:v>0.83819999999999961</c:v>
                </c:pt>
                <c:pt idx="5917">
                  <c:v>0.78300000000000036</c:v>
                </c:pt>
                <c:pt idx="5918">
                  <c:v>0.80359999999999987</c:v>
                </c:pt>
                <c:pt idx="5919">
                  <c:v>0.80359999999999987</c:v>
                </c:pt>
                <c:pt idx="5920">
                  <c:v>0.80359999999999987</c:v>
                </c:pt>
                <c:pt idx="5921">
                  <c:v>0.79190000000000005</c:v>
                </c:pt>
                <c:pt idx="5922">
                  <c:v>0.9540999999999995</c:v>
                </c:pt>
                <c:pt idx="5923">
                  <c:v>0.8461000000000003</c:v>
                </c:pt>
                <c:pt idx="5924">
                  <c:v>0.89179999999999993</c:v>
                </c:pt>
                <c:pt idx="5925">
                  <c:v>0.88290000000000024</c:v>
                </c:pt>
                <c:pt idx="5926">
                  <c:v>0.88290000000000024</c:v>
                </c:pt>
                <c:pt idx="5927">
                  <c:v>0.88290000000000024</c:v>
                </c:pt>
                <c:pt idx="5928">
                  <c:v>0.92899999999999983</c:v>
                </c:pt>
                <c:pt idx="5929">
                  <c:v>0.86959999999999971</c:v>
                </c:pt>
                <c:pt idx="5930">
                  <c:v>0.87419999999999964</c:v>
                </c:pt>
                <c:pt idx="5931">
                  <c:v>0.85949999999999971</c:v>
                </c:pt>
                <c:pt idx="5932">
                  <c:v>0.8344999999999998</c:v>
                </c:pt>
                <c:pt idx="5933">
                  <c:v>0.8344999999999998</c:v>
                </c:pt>
                <c:pt idx="5934">
                  <c:v>0.8344999999999998</c:v>
                </c:pt>
                <c:pt idx="5935">
                  <c:v>0.87160000000000037</c:v>
                </c:pt>
                <c:pt idx="5936">
                  <c:v>0.87080000000000046</c:v>
                </c:pt>
                <c:pt idx="5937">
                  <c:v>0.83150000000000013</c:v>
                </c:pt>
                <c:pt idx="5938">
                  <c:v>0.93120000000000003</c:v>
                </c:pt>
                <c:pt idx="5939">
                  <c:v>0.88830000000000009</c:v>
                </c:pt>
                <c:pt idx="5940">
                  <c:v>0.88830000000000009</c:v>
                </c:pt>
                <c:pt idx="5941">
                  <c:v>0.88830000000000009</c:v>
                </c:pt>
                <c:pt idx="5942">
                  <c:v>0.871</c:v>
                </c:pt>
                <c:pt idx="5943">
                  <c:v>0.80679999999999996</c:v>
                </c:pt>
                <c:pt idx="5944">
                  <c:v>0.84689999999999976</c:v>
                </c:pt>
                <c:pt idx="5945">
                  <c:v>0.77699999999999969</c:v>
                </c:pt>
                <c:pt idx="5946">
                  <c:v>0.7495999999999996</c:v>
                </c:pt>
                <c:pt idx="5947">
                  <c:v>0.7495999999999996</c:v>
                </c:pt>
                <c:pt idx="5948">
                  <c:v>0.7495999999999996</c:v>
                </c:pt>
                <c:pt idx="5949">
                  <c:v>0.81040000000000045</c:v>
                </c:pt>
                <c:pt idx="5950">
                  <c:v>0.76789999999999958</c:v>
                </c:pt>
                <c:pt idx="5951">
                  <c:v>0.73029999999999973</c:v>
                </c:pt>
                <c:pt idx="5952">
                  <c:v>0.80850000000000044</c:v>
                </c:pt>
                <c:pt idx="5953">
                  <c:v>0.77590000000000048</c:v>
                </c:pt>
                <c:pt idx="5954">
                  <c:v>0.77590000000000048</c:v>
                </c:pt>
                <c:pt idx="5955">
                  <c:v>0.77590000000000048</c:v>
                </c:pt>
                <c:pt idx="5956">
                  <c:v>0.79689999999999994</c:v>
                </c:pt>
                <c:pt idx="5957">
                  <c:v>0.81590000000000007</c:v>
                </c:pt>
                <c:pt idx="5958">
                  <c:v>0.81020000000000048</c:v>
                </c:pt>
                <c:pt idx="5959">
                  <c:v>0.74619999999999953</c:v>
                </c:pt>
                <c:pt idx="5960">
                  <c:v>0.80159999999999965</c:v>
                </c:pt>
                <c:pt idx="5961">
                  <c:v>0.80159999999999965</c:v>
                </c:pt>
                <c:pt idx="5962">
                  <c:v>0.80159999999999965</c:v>
                </c:pt>
                <c:pt idx="5963">
                  <c:v>0.78680000000000039</c:v>
                </c:pt>
                <c:pt idx="5964">
                  <c:v>0.78610000000000024</c:v>
                </c:pt>
                <c:pt idx="5965">
                  <c:v>0.76990000000000025</c:v>
                </c:pt>
                <c:pt idx="5966">
                  <c:v>0.7533000000000003</c:v>
                </c:pt>
                <c:pt idx="5967">
                  <c:v>0.81260000000000021</c:v>
                </c:pt>
                <c:pt idx="5968">
                  <c:v>0.81260000000000021</c:v>
                </c:pt>
                <c:pt idx="5969">
                  <c:v>0.81260000000000021</c:v>
                </c:pt>
                <c:pt idx="5970">
                  <c:v>0.86460000000000026</c:v>
                </c:pt>
                <c:pt idx="5971">
                  <c:v>0.8400000000000003</c:v>
                </c:pt>
                <c:pt idx="5972">
                  <c:v>0.87999999999999989</c:v>
                </c:pt>
                <c:pt idx="5973">
                  <c:v>0.84030000000000005</c:v>
                </c:pt>
                <c:pt idx="5974">
                  <c:v>0.81030000000000024</c:v>
                </c:pt>
                <c:pt idx="5975">
                  <c:v>0.81030000000000024</c:v>
                </c:pt>
                <c:pt idx="5976">
                  <c:v>0.81030000000000024</c:v>
                </c:pt>
                <c:pt idx="5977">
                  <c:v>0.81890000000000018</c:v>
                </c:pt>
                <c:pt idx="5978">
                  <c:v>0.81040000000000045</c:v>
                </c:pt>
                <c:pt idx="5979">
                  <c:v>0.75839999999999996</c:v>
                </c:pt>
                <c:pt idx="5980">
                  <c:v>0.75750000000000028</c:v>
                </c:pt>
                <c:pt idx="5981">
                  <c:v>0.74300000000000033</c:v>
                </c:pt>
                <c:pt idx="5982">
                  <c:v>0.74300000000000033</c:v>
                </c:pt>
                <c:pt idx="5983">
                  <c:v>0.74300000000000033</c:v>
                </c:pt>
                <c:pt idx="5984">
                  <c:v>0.71479999999999988</c:v>
                </c:pt>
                <c:pt idx="5985">
                  <c:v>0.72509999999999986</c:v>
                </c:pt>
                <c:pt idx="5986">
                  <c:v>0.7804000000000002</c:v>
                </c:pt>
                <c:pt idx="5987">
                  <c:v>0.75570000000000048</c:v>
                </c:pt>
                <c:pt idx="5988">
                  <c:v>0.73789999999999978</c:v>
                </c:pt>
                <c:pt idx="5989">
                  <c:v>0.73789999999999978</c:v>
                </c:pt>
                <c:pt idx="5990">
                  <c:v>0.73789999999999978</c:v>
                </c:pt>
                <c:pt idx="5991">
                  <c:v>0.7370000000000001</c:v>
                </c:pt>
                <c:pt idx="5992">
                  <c:v>0.70699999999999985</c:v>
                </c:pt>
                <c:pt idx="5993">
                  <c:v>0.64539999999999997</c:v>
                </c:pt>
                <c:pt idx="5994">
                  <c:v>0.68619999999999992</c:v>
                </c:pt>
                <c:pt idx="5995">
                  <c:v>0.73619999999999974</c:v>
                </c:pt>
                <c:pt idx="5996">
                  <c:v>0.73619999999999974</c:v>
                </c:pt>
                <c:pt idx="5997">
                  <c:v>0.73619999999999974</c:v>
                </c:pt>
                <c:pt idx="5998">
                  <c:v>0.73619999999999974</c:v>
                </c:pt>
                <c:pt idx="5999">
                  <c:v>0.74299999999999988</c:v>
                </c:pt>
                <c:pt idx="6000">
                  <c:v>0.80509999999999993</c:v>
                </c:pt>
                <c:pt idx="6001">
                  <c:v>0.81729999999999992</c:v>
                </c:pt>
                <c:pt idx="6002">
                  <c:v>0.90640000000000009</c:v>
                </c:pt>
                <c:pt idx="6003">
                  <c:v>0.90640000000000009</c:v>
                </c:pt>
                <c:pt idx="6004">
                  <c:v>0.90640000000000009</c:v>
                </c:pt>
                <c:pt idx="6005">
                  <c:v>0.90379999999999994</c:v>
                </c:pt>
                <c:pt idx="6006">
                  <c:v>0.90619999999999967</c:v>
                </c:pt>
                <c:pt idx="6007">
                  <c:v>0.80549999999999988</c:v>
                </c:pt>
                <c:pt idx="6008">
                  <c:v>0.75369999999999981</c:v>
                </c:pt>
                <c:pt idx="6009">
                  <c:v>0.77950000000000008</c:v>
                </c:pt>
                <c:pt idx="6010">
                  <c:v>0.77950000000000008</c:v>
                </c:pt>
                <c:pt idx="6011">
                  <c:v>0.77950000000000008</c:v>
                </c:pt>
                <c:pt idx="6012">
                  <c:v>0.81109999999999971</c:v>
                </c:pt>
                <c:pt idx="6013">
                  <c:v>0.8176000000000001</c:v>
                </c:pt>
                <c:pt idx="6014">
                  <c:v>0.79400000000000004</c:v>
                </c:pt>
                <c:pt idx="6015">
                  <c:v>0.79539999999999988</c:v>
                </c:pt>
                <c:pt idx="6016">
                  <c:v>0.78200000000000003</c:v>
                </c:pt>
                <c:pt idx="6017">
                  <c:v>0.78200000000000003</c:v>
                </c:pt>
                <c:pt idx="6018">
                  <c:v>0.78200000000000003</c:v>
                </c:pt>
                <c:pt idx="6019">
                  <c:v>0.78669999999999973</c:v>
                </c:pt>
                <c:pt idx="6020">
                  <c:v>0.80629999999999979</c:v>
                </c:pt>
                <c:pt idx="6021">
                  <c:v>0.79090000000000016</c:v>
                </c:pt>
                <c:pt idx="6022">
                  <c:v>0.77900000000000036</c:v>
                </c:pt>
                <c:pt idx="6023">
                  <c:v>0.89189999999999969</c:v>
                </c:pt>
                <c:pt idx="6024">
                  <c:v>0.89189999999999969</c:v>
                </c:pt>
                <c:pt idx="6025">
                  <c:v>0.89189999999999969</c:v>
                </c:pt>
                <c:pt idx="6026">
                  <c:v>0.86430000000000007</c:v>
                </c:pt>
                <c:pt idx="6027">
                  <c:v>0.89200000000000035</c:v>
                </c:pt>
                <c:pt idx="6028">
                  <c:v>0.84819999999999984</c:v>
                </c:pt>
                <c:pt idx="6029">
                  <c:v>0.87650000000000006</c:v>
                </c:pt>
                <c:pt idx="6030">
                  <c:v>0.9104000000000001</c:v>
                </c:pt>
                <c:pt idx="6031">
                  <c:v>0.9104000000000001</c:v>
                </c:pt>
                <c:pt idx="6032">
                  <c:v>0.9104000000000001</c:v>
                </c:pt>
                <c:pt idx="6033">
                  <c:v>0.86230000000000029</c:v>
                </c:pt>
                <c:pt idx="6034">
                  <c:v>0.91600000000000037</c:v>
                </c:pt>
                <c:pt idx="6035">
                  <c:v>0.90659999999999963</c:v>
                </c:pt>
                <c:pt idx="6036">
                  <c:v>0.88619999999999965</c:v>
                </c:pt>
                <c:pt idx="6037">
                  <c:v>0.88050000000000006</c:v>
                </c:pt>
                <c:pt idx="6038">
                  <c:v>0.88050000000000006</c:v>
                </c:pt>
                <c:pt idx="6039">
                  <c:v>0.88050000000000006</c:v>
                </c:pt>
                <c:pt idx="6040">
                  <c:v>0.96139999999999981</c:v>
                </c:pt>
                <c:pt idx="6041">
                  <c:v>0.89619999999999989</c:v>
                </c:pt>
                <c:pt idx="6042">
                  <c:v>0.85660000000000025</c:v>
                </c:pt>
                <c:pt idx="6043">
                  <c:v>0.9836999999999998</c:v>
                </c:pt>
                <c:pt idx="6044">
                  <c:v>0.98749999999999982</c:v>
                </c:pt>
                <c:pt idx="6045">
                  <c:v>0.98749999999999982</c:v>
                </c:pt>
                <c:pt idx="6046">
                  <c:v>0.98749999999999982</c:v>
                </c:pt>
                <c:pt idx="6047">
                  <c:v>1.0312000000000001</c:v>
                </c:pt>
                <c:pt idx="6048">
                  <c:v>0.98550000000000004</c:v>
                </c:pt>
                <c:pt idx="6049">
                  <c:v>1.0321000000000002</c:v>
                </c:pt>
                <c:pt idx="6050">
                  <c:v>0.95709999999999962</c:v>
                </c:pt>
                <c:pt idx="6051">
                  <c:v>1.0329999999999999</c:v>
                </c:pt>
                <c:pt idx="6052">
                  <c:v>1.0329999999999999</c:v>
                </c:pt>
                <c:pt idx="6053">
                  <c:v>1.0329999999999999</c:v>
                </c:pt>
                <c:pt idx="6054">
                  <c:v>1.0128999999999997</c:v>
                </c:pt>
                <c:pt idx="6055">
                  <c:v>1.0028000000000001</c:v>
                </c:pt>
                <c:pt idx="6056">
                  <c:v>0.96799999999999997</c:v>
                </c:pt>
                <c:pt idx="6057">
                  <c:v>0.98200000000000021</c:v>
                </c:pt>
                <c:pt idx="6058">
                  <c:v>1.0091000000000001</c:v>
                </c:pt>
                <c:pt idx="6059">
                  <c:v>1.0091000000000001</c:v>
                </c:pt>
                <c:pt idx="6060">
                  <c:v>1.0091000000000001</c:v>
                </c:pt>
                <c:pt idx="6061">
                  <c:v>1.0504000000000002</c:v>
                </c:pt>
                <c:pt idx="6062">
                  <c:v>1.0163000000000002</c:v>
                </c:pt>
                <c:pt idx="6063">
                  <c:v>1.0402999999999998</c:v>
                </c:pt>
                <c:pt idx="6064">
                  <c:v>0.9782999999999995</c:v>
                </c:pt>
                <c:pt idx="6065">
                  <c:v>0.94930000000000003</c:v>
                </c:pt>
                <c:pt idx="6066">
                  <c:v>0.94930000000000003</c:v>
                </c:pt>
                <c:pt idx="6067">
                  <c:v>0.94930000000000003</c:v>
                </c:pt>
                <c:pt idx="6068">
                  <c:v>0.99699999999999989</c:v>
                </c:pt>
                <c:pt idx="6069">
                  <c:v>0.96460000000000035</c:v>
                </c:pt>
                <c:pt idx="6070">
                  <c:v>1.0314000000000005</c:v>
                </c:pt>
                <c:pt idx="6071">
                  <c:v>0.9927999999999999</c:v>
                </c:pt>
                <c:pt idx="6072">
                  <c:v>1.0013999999999998</c:v>
                </c:pt>
                <c:pt idx="6073">
                  <c:v>1.0013999999999998</c:v>
                </c:pt>
                <c:pt idx="6074">
                  <c:v>1.0013999999999998</c:v>
                </c:pt>
                <c:pt idx="6075">
                  <c:v>1.0152999999999999</c:v>
                </c:pt>
                <c:pt idx="6076">
                  <c:v>1.0023999999999997</c:v>
                </c:pt>
                <c:pt idx="6077">
                  <c:v>0.99490000000000034</c:v>
                </c:pt>
                <c:pt idx="6078">
                  <c:v>1.0123000000000006</c:v>
                </c:pt>
                <c:pt idx="6079">
                  <c:v>1.036</c:v>
                </c:pt>
                <c:pt idx="6080">
                  <c:v>1.036</c:v>
                </c:pt>
                <c:pt idx="6081">
                  <c:v>1.036</c:v>
                </c:pt>
                <c:pt idx="6082">
                  <c:v>1.0136999999999996</c:v>
                </c:pt>
                <c:pt idx="6083">
                  <c:v>0.93890000000000029</c:v>
                </c:pt>
                <c:pt idx="6084">
                  <c:v>0.91170000000000018</c:v>
                </c:pt>
                <c:pt idx="6085">
                  <c:v>0.96570000000000045</c:v>
                </c:pt>
                <c:pt idx="6086">
                  <c:v>0.97719999999999985</c:v>
                </c:pt>
                <c:pt idx="6087">
                  <c:v>0.97719999999999985</c:v>
                </c:pt>
                <c:pt idx="6088">
                  <c:v>0.97719999999999985</c:v>
                </c:pt>
                <c:pt idx="6089">
                  <c:v>0.97850000000000037</c:v>
                </c:pt>
                <c:pt idx="6090">
                  <c:v>1.0183</c:v>
                </c:pt>
                <c:pt idx="6091">
                  <c:v>1.0405000000000002</c:v>
                </c:pt>
                <c:pt idx="6092">
                  <c:v>1.0771999999999999</c:v>
                </c:pt>
                <c:pt idx="6093">
                  <c:v>1.0701000000000001</c:v>
                </c:pt>
                <c:pt idx="6094">
                  <c:v>1.0701000000000001</c:v>
                </c:pt>
                <c:pt idx="6095">
                  <c:v>1.0701000000000001</c:v>
                </c:pt>
                <c:pt idx="6096">
                  <c:v>1.0470999999999995</c:v>
                </c:pt>
                <c:pt idx="6097">
                  <c:v>1.0327999999999999</c:v>
                </c:pt>
                <c:pt idx="6098">
                  <c:v>1.0752999999999999</c:v>
                </c:pt>
                <c:pt idx="6099">
                  <c:v>1.1036999999999999</c:v>
                </c:pt>
                <c:pt idx="6100">
                  <c:v>1.1559999999999997</c:v>
                </c:pt>
                <c:pt idx="6101">
                  <c:v>1.1559999999999997</c:v>
                </c:pt>
                <c:pt idx="6102">
                  <c:v>1.1559999999999997</c:v>
                </c:pt>
                <c:pt idx="6103">
                  <c:v>1.1417000000000002</c:v>
                </c:pt>
                <c:pt idx="6104">
                  <c:v>1.1557999999999997</c:v>
                </c:pt>
                <c:pt idx="6105">
                  <c:v>1.1420000000000003</c:v>
                </c:pt>
                <c:pt idx="6106">
                  <c:v>1.1515</c:v>
                </c:pt>
                <c:pt idx="6107">
                  <c:v>1.1855999999999995</c:v>
                </c:pt>
                <c:pt idx="6108">
                  <c:v>1.1855999999999995</c:v>
                </c:pt>
                <c:pt idx="6109">
                  <c:v>1.1855999999999995</c:v>
                </c:pt>
                <c:pt idx="6110">
                  <c:v>1.1686000000000005</c:v>
                </c:pt>
                <c:pt idx="6111">
                  <c:v>1.1518000000000002</c:v>
                </c:pt>
                <c:pt idx="6112">
                  <c:v>1.1254</c:v>
                </c:pt>
                <c:pt idx="6113">
                  <c:v>1.1375000000000002</c:v>
                </c:pt>
                <c:pt idx="6114">
                  <c:v>1.1759999999999997</c:v>
                </c:pt>
                <c:pt idx="6115">
                  <c:v>1.1759999999999997</c:v>
                </c:pt>
                <c:pt idx="6116">
                  <c:v>1.1759999999999997</c:v>
                </c:pt>
                <c:pt idx="6117">
                  <c:v>1.1903000000000001</c:v>
                </c:pt>
                <c:pt idx="6118">
                  <c:v>1.1823999999999999</c:v>
                </c:pt>
                <c:pt idx="6119">
                  <c:v>1.1658000000000004</c:v>
                </c:pt>
                <c:pt idx="6120">
                  <c:v>1.2012999999999998</c:v>
                </c:pt>
                <c:pt idx="6121">
                  <c:v>1.1779999999999999</c:v>
                </c:pt>
                <c:pt idx="6122">
                  <c:v>1.1779999999999999</c:v>
                </c:pt>
                <c:pt idx="6123">
                  <c:v>1.1779999999999999</c:v>
                </c:pt>
                <c:pt idx="6124">
                  <c:v>1.1936999999999998</c:v>
                </c:pt>
                <c:pt idx="6125">
                  <c:v>1.2033999999999998</c:v>
                </c:pt>
                <c:pt idx="6126">
                  <c:v>1.2161999999999997</c:v>
                </c:pt>
                <c:pt idx="6127">
                  <c:v>1.1781999999999999</c:v>
                </c:pt>
                <c:pt idx="6128">
                  <c:v>1.1883000000000004</c:v>
                </c:pt>
                <c:pt idx="6129">
                  <c:v>1.1883000000000004</c:v>
                </c:pt>
                <c:pt idx="6130">
                  <c:v>1.1883000000000004</c:v>
                </c:pt>
                <c:pt idx="6131">
                  <c:v>1.1984000000000004</c:v>
                </c:pt>
                <c:pt idx="6132">
                  <c:v>1.1804000000000001</c:v>
                </c:pt>
                <c:pt idx="6133">
                  <c:v>1.1993999999999998</c:v>
                </c:pt>
                <c:pt idx="6134">
                  <c:v>1.1395</c:v>
                </c:pt>
                <c:pt idx="6135">
                  <c:v>1.1527000000000003</c:v>
                </c:pt>
                <c:pt idx="6136">
                  <c:v>1.1527000000000003</c:v>
                </c:pt>
                <c:pt idx="6137">
                  <c:v>1.1527000000000003</c:v>
                </c:pt>
                <c:pt idx="6138">
                  <c:v>1.2076000000000002</c:v>
                </c:pt>
                <c:pt idx="6139">
                  <c:v>1.2231000000000005</c:v>
                </c:pt>
                <c:pt idx="6140">
                  <c:v>1.2046999999999999</c:v>
                </c:pt>
                <c:pt idx="6141">
                  <c:v>1.1443000000000003</c:v>
                </c:pt>
                <c:pt idx="6142">
                  <c:v>1.1587999999999998</c:v>
                </c:pt>
                <c:pt idx="6143">
                  <c:v>1.1587999999999998</c:v>
                </c:pt>
                <c:pt idx="6144">
                  <c:v>1.1587999999999998</c:v>
                </c:pt>
                <c:pt idx="6145">
                  <c:v>1.1596000000000002</c:v>
                </c:pt>
                <c:pt idx="6146">
                  <c:v>1.1448999999999998</c:v>
                </c:pt>
                <c:pt idx="6147">
                  <c:v>1.1436000000000002</c:v>
                </c:pt>
                <c:pt idx="6148">
                  <c:v>1.1734999999999998</c:v>
                </c:pt>
                <c:pt idx="6149">
                  <c:v>1.165</c:v>
                </c:pt>
                <c:pt idx="6150">
                  <c:v>1.165</c:v>
                </c:pt>
                <c:pt idx="6151">
                  <c:v>1.165</c:v>
                </c:pt>
                <c:pt idx="6152">
                  <c:v>1.1213000000000002</c:v>
                </c:pt>
                <c:pt idx="6153">
                  <c:v>1.0891999999999995</c:v>
                </c:pt>
                <c:pt idx="6154">
                  <c:v>1.1157999999999997</c:v>
                </c:pt>
                <c:pt idx="6155">
                  <c:v>1.0304999999999995</c:v>
                </c:pt>
                <c:pt idx="6156">
                  <c:v>1.0212999999999997</c:v>
                </c:pt>
                <c:pt idx="6157">
                  <c:v>1.0212999999999997</c:v>
                </c:pt>
                <c:pt idx="6158">
                  <c:v>1.0212999999999997</c:v>
                </c:pt>
                <c:pt idx="6159">
                  <c:v>1.0673000000000004</c:v>
                </c:pt>
                <c:pt idx="6160">
                  <c:v>1.0508999999999995</c:v>
                </c:pt>
                <c:pt idx="6161">
                  <c:v>1.0436000000000001</c:v>
                </c:pt>
                <c:pt idx="6162">
                  <c:v>1.0129000000000001</c:v>
                </c:pt>
                <c:pt idx="6163">
                  <c:v>0.94910000000000005</c:v>
                </c:pt>
                <c:pt idx="6164">
                  <c:v>0.94910000000000005</c:v>
                </c:pt>
                <c:pt idx="6165">
                  <c:v>0.94910000000000005</c:v>
                </c:pt>
                <c:pt idx="6166">
                  <c:v>0.97380000000000022</c:v>
                </c:pt>
                <c:pt idx="6167">
                  <c:v>0.94160000000000021</c:v>
                </c:pt>
                <c:pt idx="6168">
                  <c:v>0.97099999999999964</c:v>
                </c:pt>
                <c:pt idx="6169">
                  <c:v>1.0499999999999998</c:v>
                </c:pt>
                <c:pt idx="6170">
                  <c:v>1.0004000000000004</c:v>
                </c:pt>
                <c:pt idx="6171">
                  <c:v>1.0004000000000004</c:v>
                </c:pt>
                <c:pt idx="6172">
                  <c:v>1.0004000000000004</c:v>
                </c:pt>
                <c:pt idx="6173">
                  <c:v>0.98599999999999977</c:v>
                </c:pt>
                <c:pt idx="6174">
                  <c:v>1.0073000000000003</c:v>
                </c:pt>
                <c:pt idx="6175">
                  <c:v>1.0289999999999999</c:v>
                </c:pt>
                <c:pt idx="6176">
                  <c:v>1.1064999999999996</c:v>
                </c:pt>
                <c:pt idx="6177">
                  <c:v>1.1144999999999996</c:v>
                </c:pt>
                <c:pt idx="6178">
                  <c:v>1.1144999999999996</c:v>
                </c:pt>
                <c:pt idx="6179">
                  <c:v>1.1144999999999996</c:v>
                </c:pt>
                <c:pt idx="6180">
                  <c:v>1.1526999999999998</c:v>
                </c:pt>
                <c:pt idx="6181">
                  <c:v>1.109</c:v>
                </c:pt>
                <c:pt idx="6182">
                  <c:v>1.1025</c:v>
                </c:pt>
                <c:pt idx="6183">
                  <c:v>1.0853000000000002</c:v>
                </c:pt>
                <c:pt idx="6184">
                  <c:v>1.0783</c:v>
                </c:pt>
                <c:pt idx="6185">
                  <c:v>1.0783</c:v>
                </c:pt>
                <c:pt idx="6186">
                  <c:v>1.0783</c:v>
                </c:pt>
                <c:pt idx="6187">
                  <c:v>1.1249999999999996</c:v>
                </c:pt>
                <c:pt idx="6188">
                  <c:v>1.1163000000000003</c:v>
                </c:pt>
                <c:pt idx="6189">
                  <c:v>1.0892999999999997</c:v>
                </c:pt>
                <c:pt idx="6190">
                  <c:v>1.0802000000000005</c:v>
                </c:pt>
                <c:pt idx="6191">
                  <c:v>1.0876999999999999</c:v>
                </c:pt>
                <c:pt idx="6192">
                  <c:v>1.0876999999999999</c:v>
                </c:pt>
                <c:pt idx="6193">
                  <c:v>1.0876999999999999</c:v>
                </c:pt>
                <c:pt idx="6194">
                  <c:v>1.0995000000000004</c:v>
                </c:pt>
                <c:pt idx="6195">
                  <c:v>1.1120999999999999</c:v>
                </c:pt>
                <c:pt idx="6196">
                  <c:v>1.0907</c:v>
                </c:pt>
                <c:pt idx="6197">
                  <c:v>1.0697000000000001</c:v>
                </c:pt>
                <c:pt idx="6198">
                  <c:v>1.0459999999999998</c:v>
                </c:pt>
                <c:pt idx="6199">
                  <c:v>1.0459999999999998</c:v>
                </c:pt>
                <c:pt idx="6200">
                  <c:v>1.0459999999999998</c:v>
                </c:pt>
                <c:pt idx="6201">
                  <c:v>1.0409999999999999</c:v>
                </c:pt>
                <c:pt idx="6202">
                  <c:v>1.0115999999999996</c:v>
                </c:pt>
                <c:pt idx="6203">
                  <c:v>1.0757000000000003</c:v>
                </c:pt>
                <c:pt idx="6204">
                  <c:v>1.0250999999999997</c:v>
                </c:pt>
                <c:pt idx="6205">
                  <c:v>1.0820999999999996</c:v>
                </c:pt>
                <c:pt idx="6206">
                  <c:v>1.0820999999999996</c:v>
                </c:pt>
                <c:pt idx="6207">
                  <c:v>1.0820999999999996</c:v>
                </c:pt>
                <c:pt idx="6208">
                  <c:v>1.0590999999999999</c:v>
                </c:pt>
                <c:pt idx="6209">
                  <c:v>1.0376999999999996</c:v>
                </c:pt>
                <c:pt idx="6210">
                  <c:v>1.0571999999999999</c:v>
                </c:pt>
                <c:pt idx="6211">
                  <c:v>1.0788999999999995</c:v>
                </c:pt>
                <c:pt idx="6212">
                  <c:v>1.1113000000000004</c:v>
                </c:pt>
                <c:pt idx="6213">
                  <c:v>1.1113000000000004</c:v>
                </c:pt>
                <c:pt idx="6214">
                  <c:v>1.1113000000000004</c:v>
                </c:pt>
                <c:pt idx="6215">
                  <c:v>1.1064000000000003</c:v>
                </c:pt>
                <c:pt idx="6216">
                  <c:v>1.1372999999999998</c:v>
                </c:pt>
                <c:pt idx="6217">
                  <c:v>1.1548000000000003</c:v>
                </c:pt>
                <c:pt idx="6218">
                  <c:v>1.1275999999999997</c:v>
                </c:pt>
                <c:pt idx="6219">
                  <c:v>1.0893999999999995</c:v>
                </c:pt>
                <c:pt idx="6220">
                  <c:v>1.0893999999999995</c:v>
                </c:pt>
                <c:pt idx="6221">
                  <c:v>1.0893999999999995</c:v>
                </c:pt>
                <c:pt idx="6222">
                  <c:v>1.0773999999999999</c:v>
                </c:pt>
                <c:pt idx="6223">
                  <c:v>1.0569999999999999</c:v>
                </c:pt>
                <c:pt idx="6224">
                  <c:v>1.0508000000000002</c:v>
                </c:pt>
                <c:pt idx="6225">
                  <c:v>1.0338999999999996</c:v>
                </c:pt>
                <c:pt idx="6226">
                  <c:v>0.97430000000000039</c:v>
                </c:pt>
                <c:pt idx="6227">
                  <c:v>0.97430000000000039</c:v>
                </c:pt>
                <c:pt idx="6228">
                  <c:v>0.97430000000000039</c:v>
                </c:pt>
                <c:pt idx="6229">
                  <c:v>0.97010000000000041</c:v>
                </c:pt>
                <c:pt idx="6230">
                  <c:v>1.0203999999999995</c:v>
                </c:pt>
                <c:pt idx="6231">
                  <c:v>1.0423999999999998</c:v>
                </c:pt>
                <c:pt idx="6232">
                  <c:v>1.0291999999999999</c:v>
                </c:pt>
                <c:pt idx="6233">
                  <c:v>1.0291999999999999</c:v>
                </c:pt>
                <c:pt idx="6234">
                  <c:v>1.0291999999999999</c:v>
                </c:pt>
                <c:pt idx="6235">
                  <c:v>1.0291999999999999</c:v>
                </c:pt>
                <c:pt idx="6236">
                  <c:v>1.0521000000000003</c:v>
                </c:pt>
                <c:pt idx="6237">
                  <c:v>1.0482</c:v>
                </c:pt>
                <c:pt idx="6238">
                  <c:v>1.0301000000000005</c:v>
                </c:pt>
                <c:pt idx="6239">
                  <c:v>1.0491000000000001</c:v>
                </c:pt>
                <c:pt idx="6240">
                  <c:v>1.0342000000000002</c:v>
                </c:pt>
                <c:pt idx="6241">
                  <c:v>1.0342000000000002</c:v>
                </c:pt>
                <c:pt idx="6242">
                  <c:v>1.0342000000000002</c:v>
                </c:pt>
                <c:pt idx="6243">
                  <c:v>1.0571999999999999</c:v>
                </c:pt>
                <c:pt idx="6244">
                  <c:v>1.0511999999999997</c:v>
                </c:pt>
                <c:pt idx="6245">
                  <c:v>1.0832999999999999</c:v>
                </c:pt>
                <c:pt idx="6246">
                  <c:v>1.0661999999999998</c:v>
                </c:pt>
                <c:pt idx="6247">
                  <c:v>1.1085000000000003</c:v>
                </c:pt>
                <c:pt idx="6248">
                  <c:v>1.1085000000000003</c:v>
                </c:pt>
                <c:pt idx="6249">
                  <c:v>1.1085000000000003</c:v>
                </c:pt>
                <c:pt idx="6250">
                  <c:v>1.0846</c:v>
                </c:pt>
                <c:pt idx="6251">
                  <c:v>1.1121999999999996</c:v>
                </c:pt>
                <c:pt idx="6252">
                  <c:v>1.0903999999999998</c:v>
                </c:pt>
                <c:pt idx="6253">
                  <c:v>1.0704999999999996</c:v>
                </c:pt>
                <c:pt idx="6254">
                  <c:v>1.0902000000000003</c:v>
                </c:pt>
                <c:pt idx="6255">
                  <c:v>1.0902000000000003</c:v>
                </c:pt>
                <c:pt idx="6256">
                  <c:v>1.0902000000000003</c:v>
                </c:pt>
                <c:pt idx="6257">
                  <c:v>1.1012000000000004</c:v>
                </c:pt>
                <c:pt idx="6258">
                  <c:v>1.1168</c:v>
                </c:pt>
                <c:pt idx="6259">
                  <c:v>1.1024999999999996</c:v>
                </c:pt>
                <c:pt idx="6260">
                  <c:v>1.0758999999999999</c:v>
                </c:pt>
                <c:pt idx="6261">
                  <c:v>1.0827</c:v>
                </c:pt>
                <c:pt idx="6262">
                  <c:v>1.0827</c:v>
                </c:pt>
                <c:pt idx="6263">
                  <c:v>1.0827</c:v>
                </c:pt>
                <c:pt idx="6264">
                  <c:v>1.0585000000000004</c:v>
                </c:pt>
                <c:pt idx="6265">
                  <c:v>1.0620000000000003</c:v>
                </c:pt>
                <c:pt idx="6266">
                  <c:v>1.0735000000000001</c:v>
                </c:pt>
                <c:pt idx="6267">
                  <c:v>1.0551999999999997</c:v>
                </c:pt>
                <c:pt idx="6268">
                  <c:v>1.0891000000000002</c:v>
                </c:pt>
                <c:pt idx="6269">
                  <c:v>1.0891000000000002</c:v>
                </c:pt>
                <c:pt idx="6270">
                  <c:v>1.0891000000000002</c:v>
                </c:pt>
                <c:pt idx="6271">
                  <c:v>1.1654</c:v>
                </c:pt>
                <c:pt idx="6272">
                  <c:v>1.1232999999999995</c:v>
                </c:pt>
                <c:pt idx="6273">
                  <c:v>1.0823</c:v>
                </c:pt>
                <c:pt idx="6274">
                  <c:v>1.0763000000000003</c:v>
                </c:pt>
                <c:pt idx="6275">
                  <c:v>1.0697000000000001</c:v>
                </c:pt>
                <c:pt idx="6276">
                  <c:v>1.0697000000000001</c:v>
                </c:pt>
                <c:pt idx="6277">
                  <c:v>1.0697000000000001</c:v>
                </c:pt>
                <c:pt idx="6278">
                  <c:v>1.0548000000000002</c:v>
                </c:pt>
                <c:pt idx="6279">
                  <c:v>1.0384000000000002</c:v>
                </c:pt>
                <c:pt idx="6280">
                  <c:v>1.0386000000000006</c:v>
                </c:pt>
                <c:pt idx="6281">
                  <c:v>0.98239999999999972</c:v>
                </c:pt>
                <c:pt idx="6282">
                  <c:v>0.97949999999999982</c:v>
                </c:pt>
                <c:pt idx="6283">
                  <c:v>0.97949999999999982</c:v>
                </c:pt>
                <c:pt idx="6284">
                  <c:v>0.97949999999999982</c:v>
                </c:pt>
                <c:pt idx="6285">
                  <c:v>0.99350000000000005</c:v>
                </c:pt>
                <c:pt idx="6286">
                  <c:v>1.0517000000000003</c:v>
                </c:pt>
                <c:pt idx="6287">
                  <c:v>1.0545999999999998</c:v>
                </c:pt>
                <c:pt idx="6288">
                  <c:v>1.0579000000000001</c:v>
                </c:pt>
                <c:pt idx="6289">
                  <c:v>1.0345999999999997</c:v>
                </c:pt>
                <c:pt idx="6290">
                  <c:v>1.0345999999999997</c:v>
                </c:pt>
                <c:pt idx="6291">
                  <c:v>1.0345999999999997</c:v>
                </c:pt>
                <c:pt idx="6292">
                  <c:v>1.0608</c:v>
                </c:pt>
                <c:pt idx="6293">
                  <c:v>1.0487000000000002</c:v>
                </c:pt>
                <c:pt idx="6294">
                  <c:v>1.0430999999999999</c:v>
                </c:pt>
                <c:pt idx="6295">
                  <c:v>1.0691000000000002</c:v>
                </c:pt>
                <c:pt idx="6296">
                  <c:v>1.0762</c:v>
                </c:pt>
                <c:pt idx="6297">
                  <c:v>1.0762</c:v>
                </c:pt>
                <c:pt idx="6298">
                  <c:v>1.0762</c:v>
                </c:pt>
                <c:pt idx="6299">
                  <c:v>1.0395000000000003</c:v>
                </c:pt>
                <c:pt idx="6300">
                  <c:v>1.0246999999999997</c:v>
                </c:pt>
                <c:pt idx="6301">
                  <c:v>0.99330000000000007</c:v>
                </c:pt>
                <c:pt idx="6302">
                  <c:v>1.0026999999999999</c:v>
                </c:pt>
                <c:pt idx="6303">
                  <c:v>1.0814000000000004</c:v>
                </c:pt>
                <c:pt idx="6304">
                  <c:v>1.0814000000000004</c:v>
                </c:pt>
                <c:pt idx="6305">
                  <c:v>1.0814000000000004</c:v>
                </c:pt>
                <c:pt idx="6306">
                  <c:v>1.0606000000000004</c:v>
                </c:pt>
                <c:pt idx="6307">
                  <c:v>1.0446999999999997</c:v>
                </c:pt>
                <c:pt idx="6308">
                  <c:v>1.0917000000000003</c:v>
                </c:pt>
                <c:pt idx="6309">
                  <c:v>1.0926999999999998</c:v>
                </c:pt>
                <c:pt idx="6310">
                  <c:v>1.0878000000000005</c:v>
                </c:pt>
                <c:pt idx="6311">
                  <c:v>1.0878000000000005</c:v>
                </c:pt>
                <c:pt idx="6312">
                  <c:v>1.0878000000000005</c:v>
                </c:pt>
                <c:pt idx="6313">
                  <c:v>1.0471999999999997</c:v>
                </c:pt>
                <c:pt idx="6314">
                  <c:v>1.0354000000000001</c:v>
                </c:pt>
                <c:pt idx="6315">
                  <c:v>1.0681000000000003</c:v>
                </c:pt>
                <c:pt idx="6316">
                  <c:v>1.1098999999999997</c:v>
                </c:pt>
                <c:pt idx="6317">
                  <c:v>1.0559000000000003</c:v>
                </c:pt>
                <c:pt idx="6318">
                  <c:v>1.0559000000000003</c:v>
                </c:pt>
                <c:pt idx="6319">
                  <c:v>1.0559000000000003</c:v>
                </c:pt>
                <c:pt idx="6320">
                  <c:v>1.0358000000000001</c:v>
                </c:pt>
                <c:pt idx="6321">
                  <c:v>1.0807000000000002</c:v>
                </c:pt>
                <c:pt idx="6322">
                  <c:v>1.1075999999999997</c:v>
                </c:pt>
                <c:pt idx="6323">
                  <c:v>1.1009000000000002</c:v>
                </c:pt>
                <c:pt idx="6324">
                  <c:v>1.0995000000000004</c:v>
                </c:pt>
                <c:pt idx="6325">
                  <c:v>1.0995000000000004</c:v>
                </c:pt>
                <c:pt idx="6326">
                  <c:v>1.0995000000000004</c:v>
                </c:pt>
                <c:pt idx="6327">
                  <c:v>1.1879</c:v>
                </c:pt>
                <c:pt idx="6328">
                  <c:v>1.1234999999999999</c:v>
                </c:pt>
                <c:pt idx="6329">
                  <c:v>1.1344000000000003</c:v>
                </c:pt>
                <c:pt idx="6330">
                  <c:v>1.1181000000000001</c:v>
                </c:pt>
                <c:pt idx="6331">
                  <c:v>1.0977000000000006</c:v>
                </c:pt>
                <c:pt idx="6332">
                  <c:v>1.0977000000000006</c:v>
                </c:pt>
                <c:pt idx="6333">
                  <c:v>1.0977000000000006</c:v>
                </c:pt>
                <c:pt idx="6334">
                  <c:v>1.0924000000000005</c:v>
                </c:pt>
                <c:pt idx="6335">
                  <c:v>1.0901000000000005</c:v>
                </c:pt>
                <c:pt idx="6336">
                  <c:v>1.1344000000000003</c:v>
                </c:pt>
                <c:pt idx="6337">
                  <c:v>1.0819999999999999</c:v>
                </c:pt>
                <c:pt idx="6338">
                  <c:v>1.1128</c:v>
                </c:pt>
                <c:pt idx="6339">
                  <c:v>1.1128</c:v>
                </c:pt>
                <c:pt idx="6340">
                  <c:v>1.1128</c:v>
                </c:pt>
                <c:pt idx="6341">
                  <c:v>1.1353</c:v>
                </c:pt>
                <c:pt idx="6342">
                  <c:v>1.1166999999999998</c:v>
                </c:pt>
                <c:pt idx="6343">
                  <c:v>1.0661000000000005</c:v>
                </c:pt>
                <c:pt idx="6344">
                  <c:v>1.0285000000000002</c:v>
                </c:pt>
                <c:pt idx="6345">
                  <c:v>1.0683999999999996</c:v>
                </c:pt>
                <c:pt idx="6346">
                  <c:v>1.0683999999999996</c:v>
                </c:pt>
                <c:pt idx="6347">
                  <c:v>1.0683999999999996</c:v>
                </c:pt>
                <c:pt idx="6348">
                  <c:v>1.1222999999999996</c:v>
                </c:pt>
                <c:pt idx="6349">
                  <c:v>1.0802999999999998</c:v>
                </c:pt>
                <c:pt idx="6350">
                  <c:v>1.1452999999999998</c:v>
                </c:pt>
                <c:pt idx="6351">
                  <c:v>1.1892999999999998</c:v>
                </c:pt>
                <c:pt idx="6352">
                  <c:v>1.1640999999999999</c:v>
                </c:pt>
                <c:pt idx="6353">
                  <c:v>1.1640999999999999</c:v>
                </c:pt>
                <c:pt idx="6354">
                  <c:v>1.1640999999999999</c:v>
                </c:pt>
                <c:pt idx="6355">
                  <c:v>1.1570999999999998</c:v>
                </c:pt>
                <c:pt idx="6356">
                  <c:v>1.1372</c:v>
                </c:pt>
                <c:pt idx="6357">
                  <c:v>1.1365999999999996</c:v>
                </c:pt>
                <c:pt idx="6358">
                  <c:v>1.1023999999999998</c:v>
                </c:pt>
                <c:pt idx="6359">
                  <c:v>1.0607999999999995</c:v>
                </c:pt>
                <c:pt idx="6360">
                  <c:v>1.0607999999999995</c:v>
                </c:pt>
                <c:pt idx="6361">
                  <c:v>1.0607999999999995</c:v>
                </c:pt>
                <c:pt idx="6362">
                  <c:v>1.0476999999999999</c:v>
                </c:pt>
                <c:pt idx="6363">
                  <c:v>1.0096999999999996</c:v>
                </c:pt>
                <c:pt idx="6364">
                  <c:v>1.0096999999999996</c:v>
                </c:pt>
                <c:pt idx="6365">
                  <c:v>1.0665999999999998</c:v>
                </c:pt>
                <c:pt idx="6366">
                  <c:v>1.0373999999999999</c:v>
                </c:pt>
                <c:pt idx="6367">
                  <c:v>1.0373999999999999</c:v>
                </c:pt>
                <c:pt idx="6368">
                  <c:v>1.0373999999999999</c:v>
                </c:pt>
                <c:pt idx="6369">
                  <c:v>1.0634000000000001</c:v>
                </c:pt>
                <c:pt idx="6370">
                  <c:v>1.0932999999999997</c:v>
                </c:pt>
                <c:pt idx="6371">
                  <c:v>1.1617000000000002</c:v>
                </c:pt>
                <c:pt idx="6372">
                  <c:v>1.1440000000000001</c:v>
                </c:pt>
                <c:pt idx="6373">
                  <c:v>1.1874000000000002</c:v>
                </c:pt>
                <c:pt idx="6374">
                  <c:v>1.1874000000000002</c:v>
                </c:pt>
                <c:pt idx="6375">
                  <c:v>1.1874000000000002</c:v>
                </c:pt>
                <c:pt idx="6376">
                  <c:v>1.1585000000000001</c:v>
                </c:pt>
                <c:pt idx="6377">
                  <c:v>1.1536999999999997</c:v>
                </c:pt>
                <c:pt idx="6378">
                  <c:v>1.1378000000000004</c:v>
                </c:pt>
                <c:pt idx="6379">
                  <c:v>1.1470000000000002</c:v>
                </c:pt>
                <c:pt idx="6380">
                  <c:v>1.1412999999999993</c:v>
                </c:pt>
                <c:pt idx="6381">
                  <c:v>1.1412999999999993</c:v>
                </c:pt>
                <c:pt idx="6382">
                  <c:v>1.1412999999999993</c:v>
                </c:pt>
                <c:pt idx="6383">
                  <c:v>1.1406000000000001</c:v>
                </c:pt>
                <c:pt idx="6384">
                  <c:v>1.1057999999999995</c:v>
                </c:pt>
                <c:pt idx="6385">
                  <c:v>1.1458999999999993</c:v>
                </c:pt>
                <c:pt idx="6386">
                  <c:v>1.1276000000000002</c:v>
                </c:pt>
                <c:pt idx="6387">
                  <c:v>1.0654000000000003</c:v>
                </c:pt>
                <c:pt idx="6388">
                  <c:v>1.0654000000000003</c:v>
                </c:pt>
                <c:pt idx="6389">
                  <c:v>1.0654000000000003</c:v>
                </c:pt>
                <c:pt idx="6390">
                  <c:v>1.0566000000000004</c:v>
                </c:pt>
                <c:pt idx="6391">
                  <c:v>1.0705999999999998</c:v>
                </c:pt>
                <c:pt idx="6392">
                  <c:v>1.0833999999999993</c:v>
                </c:pt>
                <c:pt idx="6393">
                  <c:v>1.0662999999999991</c:v>
                </c:pt>
                <c:pt idx="6394">
                  <c:v>1.0610999999999997</c:v>
                </c:pt>
                <c:pt idx="6395">
                  <c:v>1.0610999999999997</c:v>
                </c:pt>
                <c:pt idx="6396">
                  <c:v>1.0610999999999997</c:v>
                </c:pt>
                <c:pt idx="6397">
                  <c:v>1.0371000000000006</c:v>
                </c:pt>
                <c:pt idx="6398">
                  <c:v>1.0485999999999995</c:v>
                </c:pt>
                <c:pt idx="6399">
                  <c:v>1.0106000000000002</c:v>
                </c:pt>
                <c:pt idx="6400">
                  <c:v>1.0149999999999997</c:v>
                </c:pt>
                <c:pt idx="6401">
                  <c:v>1.0798999999999999</c:v>
                </c:pt>
                <c:pt idx="6402">
                  <c:v>1.0798999999999999</c:v>
                </c:pt>
                <c:pt idx="6403">
                  <c:v>1.0798999999999999</c:v>
                </c:pt>
                <c:pt idx="6404">
                  <c:v>1.0699000000000001</c:v>
                </c:pt>
                <c:pt idx="6405">
                  <c:v>1.1162000000000001</c:v>
                </c:pt>
                <c:pt idx="6406">
                  <c:v>1.0647000000000002</c:v>
                </c:pt>
                <c:pt idx="6407">
                  <c:v>1.0413000000000001</c:v>
                </c:pt>
                <c:pt idx="6408">
                  <c:v>1.0844</c:v>
                </c:pt>
                <c:pt idx="6409">
                  <c:v>1.0844</c:v>
                </c:pt>
                <c:pt idx="6410">
                  <c:v>1.0844</c:v>
                </c:pt>
                <c:pt idx="6411">
                  <c:v>1.0863999999999998</c:v>
                </c:pt>
                <c:pt idx="6412">
                  <c:v>1.0998000000000001</c:v>
                </c:pt>
                <c:pt idx="6413">
                  <c:v>1.0471999999999997</c:v>
                </c:pt>
                <c:pt idx="6414">
                  <c:v>1.0863</c:v>
                </c:pt>
                <c:pt idx="6415">
                  <c:v>1.0696000000000003</c:v>
                </c:pt>
                <c:pt idx="6416">
                  <c:v>1.0696000000000003</c:v>
                </c:pt>
                <c:pt idx="6417">
                  <c:v>1.0696000000000003</c:v>
                </c:pt>
                <c:pt idx="6418">
                  <c:v>1.0583999999999998</c:v>
                </c:pt>
                <c:pt idx="6419">
                  <c:v>1.0462999999999996</c:v>
                </c:pt>
                <c:pt idx="6420">
                  <c:v>1.0291999999999994</c:v>
                </c:pt>
                <c:pt idx="6421">
                  <c:v>0.98510000000000009</c:v>
                </c:pt>
                <c:pt idx="6422">
                  <c:v>0.98649999999999993</c:v>
                </c:pt>
                <c:pt idx="6423">
                  <c:v>0.98649999999999993</c:v>
                </c:pt>
                <c:pt idx="6424">
                  <c:v>0.98649999999999993</c:v>
                </c:pt>
                <c:pt idx="6425">
                  <c:v>1.0115999999999996</c:v>
                </c:pt>
                <c:pt idx="6426">
                  <c:v>1.0135000000000001</c:v>
                </c:pt>
                <c:pt idx="6427">
                  <c:v>1.0026999999999999</c:v>
                </c:pt>
                <c:pt idx="6428">
                  <c:v>0.99790000000000045</c:v>
                </c:pt>
                <c:pt idx="6429">
                  <c:v>0.9881000000000002</c:v>
                </c:pt>
                <c:pt idx="6430">
                  <c:v>0.9881000000000002</c:v>
                </c:pt>
                <c:pt idx="6431">
                  <c:v>0.9881000000000002</c:v>
                </c:pt>
                <c:pt idx="6432">
                  <c:v>0.98919999999999941</c:v>
                </c:pt>
                <c:pt idx="6433">
                  <c:v>0.95889999999999986</c:v>
                </c:pt>
                <c:pt idx="6434">
                  <c:v>0.92700000000000005</c:v>
                </c:pt>
                <c:pt idx="6435">
                  <c:v>0.94299999999999962</c:v>
                </c:pt>
                <c:pt idx="6436">
                  <c:v>0.93900000000000006</c:v>
                </c:pt>
                <c:pt idx="6437">
                  <c:v>0.93900000000000006</c:v>
                </c:pt>
                <c:pt idx="6438">
                  <c:v>0.93900000000000006</c:v>
                </c:pt>
                <c:pt idx="6439">
                  <c:v>0.9502000000000006</c:v>
                </c:pt>
                <c:pt idx="6440">
                  <c:v>1.0011999999999999</c:v>
                </c:pt>
                <c:pt idx="6441">
                  <c:v>0.98019999999999996</c:v>
                </c:pt>
                <c:pt idx="6442">
                  <c:v>0.99019999999999975</c:v>
                </c:pt>
                <c:pt idx="6443">
                  <c:v>0.98629999999999995</c:v>
                </c:pt>
                <c:pt idx="6444">
                  <c:v>0.98629999999999995</c:v>
                </c:pt>
                <c:pt idx="6445">
                  <c:v>0.98629999999999995</c:v>
                </c:pt>
                <c:pt idx="6446">
                  <c:v>0.99610000000000021</c:v>
                </c:pt>
                <c:pt idx="6447">
                  <c:v>0.94919999999999982</c:v>
                </c:pt>
                <c:pt idx="6448">
                  <c:v>0.9504999999999999</c:v>
                </c:pt>
                <c:pt idx="6449">
                  <c:v>0.96579999999999977</c:v>
                </c:pt>
                <c:pt idx="6450">
                  <c:v>0.97860000000000014</c:v>
                </c:pt>
                <c:pt idx="6451">
                  <c:v>0.97860000000000014</c:v>
                </c:pt>
                <c:pt idx="6452">
                  <c:v>0.97860000000000014</c:v>
                </c:pt>
                <c:pt idx="6453">
                  <c:v>0.97549999999999937</c:v>
                </c:pt>
                <c:pt idx="6454">
                  <c:v>0.99190000000000023</c:v>
                </c:pt>
                <c:pt idx="6455">
                  <c:v>0.96380000000000043</c:v>
                </c:pt>
                <c:pt idx="6456">
                  <c:v>0.96779999999999955</c:v>
                </c:pt>
                <c:pt idx="6457">
                  <c:v>0.98380000000000045</c:v>
                </c:pt>
                <c:pt idx="6458">
                  <c:v>0.98380000000000045</c:v>
                </c:pt>
                <c:pt idx="6459">
                  <c:v>0.98380000000000045</c:v>
                </c:pt>
                <c:pt idx="6460">
                  <c:v>0.99760000000000026</c:v>
                </c:pt>
                <c:pt idx="6461">
                  <c:v>0.92979999999999974</c:v>
                </c:pt>
                <c:pt idx="6462">
                  <c:v>0.96879999999999988</c:v>
                </c:pt>
                <c:pt idx="6463">
                  <c:v>0.99659999999999993</c:v>
                </c:pt>
                <c:pt idx="6464">
                  <c:v>1.0125000000000002</c:v>
                </c:pt>
                <c:pt idx="6465">
                  <c:v>1.0125000000000002</c:v>
                </c:pt>
                <c:pt idx="6466">
                  <c:v>1.0125000000000002</c:v>
                </c:pt>
                <c:pt idx="6467">
                  <c:v>0.97340000000000027</c:v>
                </c:pt>
                <c:pt idx="6468">
                  <c:v>0.95279999999999987</c:v>
                </c:pt>
                <c:pt idx="6469">
                  <c:v>0.95579999999999954</c:v>
                </c:pt>
                <c:pt idx="6470">
                  <c:v>0.88400000000000034</c:v>
                </c:pt>
                <c:pt idx="6471">
                  <c:v>0.89480000000000004</c:v>
                </c:pt>
                <c:pt idx="6472">
                  <c:v>0.89480000000000004</c:v>
                </c:pt>
                <c:pt idx="6473">
                  <c:v>0.89480000000000004</c:v>
                </c:pt>
                <c:pt idx="6474">
                  <c:v>0.87880000000000003</c:v>
                </c:pt>
                <c:pt idx="6475">
                  <c:v>0.92479999999999984</c:v>
                </c:pt>
                <c:pt idx="6476">
                  <c:v>0.92639999999999967</c:v>
                </c:pt>
                <c:pt idx="6477">
                  <c:v>0.92300000000000004</c:v>
                </c:pt>
                <c:pt idx="6478">
                  <c:v>0.91860000000000008</c:v>
                </c:pt>
                <c:pt idx="6479">
                  <c:v>0.91860000000000008</c:v>
                </c:pt>
                <c:pt idx="6480">
                  <c:v>0.91860000000000008</c:v>
                </c:pt>
                <c:pt idx="6481">
                  <c:v>0.9099999999999997</c:v>
                </c:pt>
                <c:pt idx="6482">
                  <c:v>0.87869999999999981</c:v>
                </c:pt>
                <c:pt idx="6483">
                  <c:v>0.86169999999999991</c:v>
                </c:pt>
                <c:pt idx="6484">
                  <c:v>0.89270000000000005</c:v>
                </c:pt>
                <c:pt idx="6485">
                  <c:v>0.94230000000000036</c:v>
                </c:pt>
                <c:pt idx="6486">
                  <c:v>0.94230000000000036</c:v>
                </c:pt>
                <c:pt idx="6487">
                  <c:v>0.94230000000000036</c:v>
                </c:pt>
                <c:pt idx="6488">
                  <c:v>0.93420000000000059</c:v>
                </c:pt>
                <c:pt idx="6489">
                  <c:v>0.9408000000000003</c:v>
                </c:pt>
                <c:pt idx="6490">
                  <c:v>0.96980000000000022</c:v>
                </c:pt>
                <c:pt idx="6491">
                  <c:v>0.9668000000000001</c:v>
                </c:pt>
                <c:pt idx="6492">
                  <c:v>0.9657</c:v>
                </c:pt>
                <c:pt idx="6493">
                  <c:v>0.9657</c:v>
                </c:pt>
                <c:pt idx="6494">
                  <c:v>0.9657</c:v>
                </c:pt>
                <c:pt idx="6495">
                  <c:v>0.94569999999999954</c:v>
                </c:pt>
                <c:pt idx="6496">
                  <c:v>0.96560000000000024</c:v>
                </c:pt>
                <c:pt idx="6497">
                  <c:v>0.93660000000000032</c:v>
                </c:pt>
                <c:pt idx="6498">
                  <c:v>0.94059999999999988</c:v>
                </c:pt>
                <c:pt idx="6499">
                  <c:v>0.9464999999999999</c:v>
                </c:pt>
                <c:pt idx="6500">
                  <c:v>0.9464999999999999</c:v>
                </c:pt>
                <c:pt idx="6501">
                  <c:v>0.9464999999999999</c:v>
                </c:pt>
                <c:pt idx="6502">
                  <c:v>0.95070000000000032</c:v>
                </c:pt>
                <c:pt idx="6503">
                  <c:v>0.94460000000000033</c:v>
                </c:pt>
                <c:pt idx="6504">
                  <c:v>0.87740000000000018</c:v>
                </c:pt>
                <c:pt idx="6505">
                  <c:v>0.8593999999999995</c:v>
                </c:pt>
                <c:pt idx="6506">
                  <c:v>0.86249999999999982</c:v>
                </c:pt>
                <c:pt idx="6507">
                  <c:v>0.86249999999999982</c:v>
                </c:pt>
                <c:pt idx="6508">
                  <c:v>0.86249999999999982</c:v>
                </c:pt>
                <c:pt idx="6509">
                  <c:v>0.8763999999999994</c:v>
                </c:pt>
                <c:pt idx="6510">
                  <c:v>0.85709999999999953</c:v>
                </c:pt>
                <c:pt idx="6511">
                  <c:v>0.85849999999999982</c:v>
                </c:pt>
                <c:pt idx="6512">
                  <c:v>0.85400000000000009</c:v>
                </c:pt>
                <c:pt idx="6513">
                  <c:v>0.94199999999999973</c:v>
                </c:pt>
                <c:pt idx="6514">
                  <c:v>0.94199999999999973</c:v>
                </c:pt>
                <c:pt idx="6515">
                  <c:v>0.94199999999999973</c:v>
                </c:pt>
                <c:pt idx="6516">
                  <c:v>0.9009999999999998</c:v>
                </c:pt>
                <c:pt idx="6517">
                  <c:v>0.91809999999999992</c:v>
                </c:pt>
                <c:pt idx="6518">
                  <c:v>0.8772000000000002</c:v>
                </c:pt>
                <c:pt idx="6519">
                  <c:v>0.88430000000000009</c:v>
                </c:pt>
                <c:pt idx="6520">
                  <c:v>0.87369999999999992</c:v>
                </c:pt>
                <c:pt idx="6521">
                  <c:v>0.87369999999999992</c:v>
                </c:pt>
                <c:pt idx="6522">
                  <c:v>0.87369999999999992</c:v>
                </c:pt>
                <c:pt idx="6523">
                  <c:v>0.87130000000000019</c:v>
                </c:pt>
                <c:pt idx="6524">
                  <c:v>0.85020000000000007</c:v>
                </c:pt>
                <c:pt idx="6525">
                  <c:v>0.87709999999999955</c:v>
                </c:pt>
                <c:pt idx="6526">
                  <c:v>0.91639999999999944</c:v>
                </c:pt>
                <c:pt idx="6527">
                  <c:v>0.86930000000000041</c:v>
                </c:pt>
                <c:pt idx="6528">
                  <c:v>0.86930000000000041</c:v>
                </c:pt>
                <c:pt idx="6529">
                  <c:v>0.86930000000000041</c:v>
                </c:pt>
                <c:pt idx="6530">
                  <c:v>0.87829999999999986</c:v>
                </c:pt>
                <c:pt idx="6531">
                  <c:v>0.84779999999999989</c:v>
                </c:pt>
                <c:pt idx="6532">
                  <c:v>0.83800000000000008</c:v>
                </c:pt>
                <c:pt idx="6533">
                  <c:v>0.81289999999999996</c:v>
                </c:pt>
                <c:pt idx="6534">
                  <c:v>0.8490000000000002</c:v>
                </c:pt>
                <c:pt idx="6535">
                  <c:v>0.8490000000000002</c:v>
                </c:pt>
                <c:pt idx="6536">
                  <c:v>0.8490000000000002</c:v>
                </c:pt>
                <c:pt idx="6537">
                  <c:v>0.80550000000000033</c:v>
                </c:pt>
                <c:pt idx="6538">
                  <c:v>0.79610000000000003</c:v>
                </c:pt>
                <c:pt idx="6539">
                  <c:v>0.8006000000000002</c:v>
                </c:pt>
                <c:pt idx="6540">
                  <c:v>0.76310000000000011</c:v>
                </c:pt>
                <c:pt idx="6541">
                  <c:v>0.76869999999999949</c:v>
                </c:pt>
                <c:pt idx="6542">
                  <c:v>0.76869999999999949</c:v>
                </c:pt>
                <c:pt idx="6543">
                  <c:v>0.76869999999999949</c:v>
                </c:pt>
                <c:pt idx="6544">
                  <c:v>0.75190000000000001</c:v>
                </c:pt>
                <c:pt idx="6545">
                  <c:v>0.76029999999999953</c:v>
                </c:pt>
                <c:pt idx="6546">
                  <c:v>0.79710000000000036</c:v>
                </c:pt>
                <c:pt idx="6547">
                  <c:v>0.76909999999999989</c:v>
                </c:pt>
                <c:pt idx="6548">
                  <c:v>0.81570000000000054</c:v>
                </c:pt>
                <c:pt idx="6549">
                  <c:v>0.81570000000000054</c:v>
                </c:pt>
                <c:pt idx="6550">
                  <c:v>0.81570000000000054</c:v>
                </c:pt>
                <c:pt idx="6551">
                  <c:v>0.77320000000000011</c:v>
                </c:pt>
                <c:pt idx="6552">
                  <c:v>0.74580000000000002</c:v>
                </c:pt>
                <c:pt idx="6553">
                  <c:v>0.8281000000000005</c:v>
                </c:pt>
                <c:pt idx="6554">
                  <c:v>0.81479999999999997</c:v>
                </c:pt>
                <c:pt idx="6555">
                  <c:v>0.79380000000000051</c:v>
                </c:pt>
                <c:pt idx="6556">
                  <c:v>0.79380000000000051</c:v>
                </c:pt>
                <c:pt idx="6557">
                  <c:v>0.79380000000000051</c:v>
                </c:pt>
                <c:pt idx="6558">
                  <c:v>0.7528999999999999</c:v>
                </c:pt>
                <c:pt idx="6559">
                  <c:v>0.72480000000000011</c:v>
                </c:pt>
                <c:pt idx="6560">
                  <c:v>0.73469999999999969</c:v>
                </c:pt>
                <c:pt idx="6561">
                  <c:v>0.67039999999999988</c:v>
                </c:pt>
                <c:pt idx="6562">
                  <c:v>0.73749999999999982</c:v>
                </c:pt>
                <c:pt idx="6563">
                  <c:v>0.73749999999999982</c:v>
                </c:pt>
                <c:pt idx="6564">
                  <c:v>0.73749999999999982</c:v>
                </c:pt>
                <c:pt idx="6565">
                  <c:v>0.74240000000000039</c:v>
                </c:pt>
                <c:pt idx="6566">
                  <c:v>0.72260000000000035</c:v>
                </c:pt>
                <c:pt idx="6567">
                  <c:v>0.72529999999999983</c:v>
                </c:pt>
                <c:pt idx="6568">
                  <c:v>0.7262000000000004</c:v>
                </c:pt>
                <c:pt idx="6569">
                  <c:v>0.75420000000000043</c:v>
                </c:pt>
                <c:pt idx="6570">
                  <c:v>0.75420000000000043</c:v>
                </c:pt>
                <c:pt idx="6571">
                  <c:v>0.75420000000000043</c:v>
                </c:pt>
                <c:pt idx="6572">
                  <c:v>0.75920000000000032</c:v>
                </c:pt>
                <c:pt idx="6573">
                  <c:v>0.74319999999999986</c:v>
                </c:pt>
                <c:pt idx="6574">
                  <c:v>0.70420000000000016</c:v>
                </c:pt>
                <c:pt idx="6575">
                  <c:v>0.66940000000000044</c:v>
                </c:pt>
                <c:pt idx="6576">
                  <c:v>0.66219999999999946</c:v>
                </c:pt>
                <c:pt idx="6577">
                  <c:v>0.66219999999999946</c:v>
                </c:pt>
                <c:pt idx="6578">
                  <c:v>0.66219999999999946</c:v>
                </c:pt>
                <c:pt idx="6579">
                  <c:v>0.6791999999999998</c:v>
                </c:pt>
                <c:pt idx="6580">
                  <c:v>0.65020000000000078</c:v>
                </c:pt>
                <c:pt idx="6581">
                  <c:v>0.66330000000000044</c:v>
                </c:pt>
                <c:pt idx="6582">
                  <c:v>0.71649999999999991</c:v>
                </c:pt>
                <c:pt idx="6583">
                  <c:v>0.71200000000000063</c:v>
                </c:pt>
                <c:pt idx="6584">
                  <c:v>0.71200000000000063</c:v>
                </c:pt>
                <c:pt idx="6585">
                  <c:v>0.71200000000000063</c:v>
                </c:pt>
                <c:pt idx="6586">
                  <c:v>0.72100000000000009</c:v>
                </c:pt>
                <c:pt idx="6587">
                  <c:v>0.70669999999999966</c:v>
                </c:pt>
                <c:pt idx="6588">
                  <c:v>0.73909999999999965</c:v>
                </c:pt>
                <c:pt idx="6589">
                  <c:v>0.68069999999999986</c:v>
                </c:pt>
                <c:pt idx="6590">
                  <c:v>0.72520000000000007</c:v>
                </c:pt>
                <c:pt idx="6591">
                  <c:v>0.72520000000000007</c:v>
                </c:pt>
                <c:pt idx="6592">
                  <c:v>0.72520000000000007</c:v>
                </c:pt>
                <c:pt idx="6593">
                  <c:v>0.73800000000000043</c:v>
                </c:pt>
                <c:pt idx="6594">
                  <c:v>0.78770000000000007</c:v>
                </c:pt>
                <c:pt idx="6595">
                  <c:v>0.7676999999999996</c:v>
                </c:pt>
                <c:pt idx="6596">
                  <c:v>0.79410000000000025</c:v>
                </c:pt>
                <c:pt idx="6597">
                  <c:v>0.78130000000000077</c:v>
                </c:pt>
                <c:pt idx="6598">
                  <c:v>0.78130000000000077</c:v>
                </c:pt>
                <c:pt idx="6599">
                  <c:v>0.78130000000000077</c:v>
                </c:pt>
                <c:pt idx="6600">
                  <c:v>0.77070000000000061</c:v>
                </c:pt>
                <c:pt idx="6601">
                  <c:v>0.75929999999999964</c:v>
                </c:pt>
                <c:pt idx="6602">
                  <c:v>0.70800000000000018</c:v>
                </c:pt>
                <c:pt idx="6603">
                  <c:v>0.74359999999999982</c:v>
                </c:pt>
                <c:pt idx="6604">
                  <c:v>0.7594000000000003</c:v>
                </c:pt>
                <c:pt idx="6605">
                  <c:v>0.7594000000000003</c:v>
                </c:pt>
                <c:pt idx="6606">
                  <c:v>0.7594000000000003</c:v>
                </c:pt>
                <c:pt idx="6607">
                  <c:v>0.77110000000000056</c:v>
                </c:pt>
                <c:pt idx="6608">
                  <c:v>0.73550000000000004</c:v>
                </c:pt>
                <c:pt idx="6609">
                  <c:v>0.71319999999999961</c:v>
                </c:pt>
                <c:pt idx="6610">
                  <c:v>0.68489999999999984</c:v>
                </c:pt>
                <c:pt idx="6611">
                  <c:v>0.68869999999999987</c:v>
                </c:pt>
                <c:pt idx="6612">
                  <c:v>0.68869999999999987</c:v>
                </c:pt>
                <c:pt idx="6613">
                  <c:v>0.68869999999999987</c:v>
                </c:pt>
                <c:pt idx="6614">
                  <c:v>0.69570000000000043</c:v>
                </c:pt>
                <c:pt idx="6615">
                  <c:v>0.6828000000000003</c:v>
                </c:pt>
                <c:pt idx="6616">
                  <c:v>0.6368999999999998</c:v>
                </c:pt>
                <c:pt idx="6617">
                  <c:v>0.66210000000000058</c:v>
                </c:pt>
                <c:pt idx="6618">
                  <c:v>0.63820000000000032</c:v>
                </c:pt>
                <c:pt idx="6619">
                  <c:v>0.63820000000000032</c:v>
                </c:pt>
                <c:pt idx="6620">
                  <c:v>0.63820000000000032</c:v>
                </c:pt>
                <c:pt idx="6621">
                  <c:v>0.62220000000000031</c:v>
                </c:pt>
                <c:pt idx="6622">
                  <c:v>0.61129999999999995</c:v>
                </c:pt>
                <c:pt idx="6623">
                  <c:v>0.63719999999999999</c:v>
                </c:pt>
                <c:pt idx="6624">
                  <c:v>0.64189999999999969</c:v>
                </c:pt>
                <c:pt idx="6625">
                  <c:v>0.62330000000000041</c:v>
                </c:pt>
                <c:pt idx="6626">
                  <c:v>0.62330000000000041</c:v>
                </c:pt>
                <c:pt idx="6627">
                  <c:v>0.62330000000000041</c:v>
                </c:pt>
                <c:pt idx="6628">
                  <c:v>0.62980000000000036</c:v>
                </c:pt>
                <c:pt idx="6629">
                  <c:v>0.5459000000000005</c:v>
                </c:pt>
                <c:pt idx="6630">
                  <c:v>0.6086999999999998</c:v>
                </c:pt>
                <c:pt idx="6631">
                  <c:v>0.60289999999999999</c:v>
                </c:pt>
                <c:pt idx="6632">
                  <c:v>0.55900000000000016</c:v>
                </c:pt>
                <c:pt idx="6633">
                  <c:v>0.55900000000000016</c:v>
                </c:pt>
                <c:pt idx="6634">
                  <c:v>0.55900000000000016</c:v>
                </c:pt>
                <c:pt idx="6635">
                  <c:v>0.58000000000000007</c:v>
                </c:pt>
                <c:pt idx="6636">
                  <c:v>0.61019999999999985</c:v>
                </c:pt>
                <c:pt idx="6637">
                  <c:v>0.56709999999999994</c:v>
                </c:pt>
                <c:pt idx="6638">
                  <c:v>0.58349999999999991</c:v>
                </c:pt>
                <c:pt idx="6639">
                  <c:v>0.62809999999999944</c:v>
                </c:pt>
                <c:pt idx="6640">
                  <c:v>0.62809999999999944</c:v>
                </c:pt>
                <c:pt idx="6641">
                  <c:v>0.62809999999999944</c:v>
                </c:pt>
                <c:pt idx="6642">
                  <c:v>0.61959999999999971</c:v>
                </c:pt>
                <c:pt idx="6643">
                  <c:v>0.58570000000000011</c:v>
                </c:pt>
                <c:pt idx="6644">
                  <c:v>0.65180000000000016</c:v>
                </c:pt>
                <c:pt idx="6645">
                  <c:v>0.62880000000000003</c:v>
                </c:pt>
                <c:pt idx="6646">
                  <c:v>0.63849999999999962</c:v>
                </c:pt>
                <c:pt idx="6647">
                  <c:v>0.63849999999999962</c:v>
                </c:pt>
                <c:pt idx="6648">
                  <c:v>0.63849999999999962</c:v>
                </c:pt>
                <c:pt idx="6649">
                  <c:v>0.63719999999999999</c:v>
                </c:pt>
                <c:pt idx="6650">
                  <c:v>0.64040000000000052</c:v>
                </c:pt>
                <c:pt idx="6651">
                  <c:v>0.60859999999999959</c:v>
                </c:pt>
                <c:pt idx="6652">
                  <c:v>0.63390000000000057</c:v>
                </c:pt>
                <c:pt idx="6653">
                  <c:v>0.60949999999999971</c:v>
                </c:pt>
                <c:pt idx="6654">
                  <c:v>0.60949999999999971</c:v>
                </c:pt>
                <c:pt idx="6655">
                  <c:v>0.60949999999999971</c:v>
                </c:pt>
                <c:pt idx="6656">
                  <c:v>0.59959999999999969</c:v>
                </c:pt>
                <c:pt idx="6657">
                  <c:v>0.57460000000000022</c:v>
                </c:pt>
                <c:pt idx="6658">
                  <c:v>0.58940000000000037</c:v>
                </c:pt>
                <c:pt idx="6659">
                  <c:v>0.58929999999999971</c:v>
                </c:pt>
                <c:pt idx="6660">
                  <c:v>0.58729999999999993</c:v>
                </c:pt>
                <c:pt idx="6661">
                  <c:v>0.58729999999999993</c:v>
                </c:pt>
                <c:pt idx="6662">
                  <c:v>0.58729999999999993</c:v>
                </c:pt>
                <c:pt idx="6663">
                  <c:v>0.56829999999999981</c:v>
                </c:pt>
                <c:pt idx="6664">
                  <c:v>0.5671999999999997</c:v>
                </c:pt>
                <c:pt idx="6665">
                  <c:v>0.57720000000000038</c:v>
                </c:pt>
                <c:pt idx="6666">
                  <c:v>0.58320000000000061</c:v>
                </c:pt>
                <c:pt idx="6667">
                  <c:v>0.65149999999999952</c:v>
                </c:pt>
                <c:pt idx="6668">
                  <c:v>0.65149999999999952</c:v>
                </c:pt>
                <c:pt idx="6669">
                  <c:v>0.65149999999999952</c:v>
                </c:pt>
                <c:pt idx="6670">
                  <c:v>0.64649999999999963</c:v>
                </c:pt>
                <c:pt idx="6671">
                  <c:v>0.59039999999999981</c:v>
                </c:pt>
                <c:pt idx="6672">
                  <c:v>0.58740000000000059</c:v>
                </c:pt>
                <c:pt idx="6673">
                  <c:v>0.55249999999999932</c:v>
                </c:pt>
                <c:pt idx="6674">
                  <c:v>0.52979999999999983</c:v>
                </c:pt>
                <c:pt idx="6675">
                  <c:v>0.52979999999999983</c:v>
                </c:pt>
                <c:pt idx="6676">
                  <c:v>0.52979999999999983</c:v>
                </c:pt>
                <c:pt idx="6677">
                  <c:v>0.52760000000000051</c:v>
                </c:pt>
                <c:pt idx="6678">
                  <c:v>0.49829999999999952</c:v>
                </c:pt>
                <c:pt idx="6679">
                  <c:v>0.49619999999999997</c:v>
                </c:pt>
                <c:pt idx="6680">
                  <c:v>0.46720000000000006</c:v>
                </c:pt>
                <c:pt idx="6681">
                  <c:v>0.46729999999999983</c:v>
                </c:pt>
                <c:pt idx="6682">
                  <c:v>0.46729999999999983</c:v>
                </c:pt>
                <c:pt idx="6683">
                  <c:v>0.46729999999999983</c:v>
                </c:pt>
                <c:pt idx="6684">
                  <c:v>0.46020000000000039</c:v>
                </c:pt>
                <c:pt idx="6685">
                  <c:v>0.45719999999999938</c:v>
                </c:pt>
                <c:pt idx="6686">
                  <c:v>0.46220000000000017</c:v>
                </c:pt>
                <c:pt idx="6687">
                  <c:v>0.47639999999999993</c:v>
                </c:pt>
                <c:pt idx="6688">
                  <c:v>0.47240000000000038</c:v>
                </c:pt>
                <c:pt idx="6689">
                  <c:v>0.47240000000000038</c:v>
                </c:pt>
                <c:pt idx="6690">
                  <c:v>0.47240000000000038</c:v>
                </c:pt>
                <c:pt idx="6691">
                  <c:v>0.46820000000000039</c:v>
                </c:pt>
                <c:pt idx="6692">
                  <c:v>0.48719999999999963</c:v>
                </c:pt>
                <c:pt idx="6693">
                  <c:v>0.43219999999999992</c:v>
                </c:pt>
                <c:pt idx="6694">
                  <c:v>0.44229999999999947</c:v>
                </c:pt>
                <c:pt idx="6695">
                  <c:v>0.44320000000000004</c:v>
                </c:pt>
                <c:pt idx="6696">
                  <c:v>0.44320000000000004</c:v>
                </c:pt>
                <c:pt idx="6697">
                  <c:v>0.44320000000000004</c:v>
                </c:pt>
                <c:pt idx="6698">
                  <c:v>0.41420000000000012</c:v>
                </c:pt>
                <c:pt idx="6699">
                  <c:v>0.43919999999999959</c:v>
                </c:pt>
                <c:pt idx="6700">
                  <c:v>0.4538000000000002</c:v>
                </c:pt>
                <c:pt idx="6701">
                  <c:v>0.42389999999999972</c:v>
                </c:pt>
                <c:pt idx="6702">
                  <c:v>0.45469999999999988</c:v>
                </c:pt>
                <c:pt idx="6703">
                  <c:v>0.45469999999999988</c:v>
                </c:pt>
                <c:pt idx="6704">
                  <c:v>0.45469999999999988</c:v>
                </c:pt>
                <c:pt idx="6705">
                  <c:v>0.42459999999999987</c:v>
                </c:pt>
                <c:pt idx="6706">
                  <c:v>0.40259999999999962</c:v>
                </c:pt>
                <c:pt idx="6707">
                  <c:v>0.40660000000000007</c:v>
                </c:pt>
                <c:pt idx="6708">
                  <c:v>0.43969999999999931</c:v>
                </c:pt>
                <c:pt idx="6709">
                  <c:v>0.48910000000000053</c:v>
                </c:pt>
                <c:pt idx="6710">
                  <c:v>0.48910000000000053</c:v>
                </c:pt>
                <c:pt idx="6711">
                  <c:v>0.48910000000000053</c:v>
                </c:pt>
                <c:pt idx="6712">
                  <c:v>0.45999999999999996</c:v>
                </c:pt>
                <c:pt idx="6713">
                  <c:v>0.48650000000000038</c:v>
                </c:pt>
                <c:pt idx="6714">
                  <c:v>0.47879999999999967</c:v>
                </c:pt>
                <c:pt idx="6715">
                  <c:v>0.46970000000000045</c:v>
                </c:pt>
                <c:pt idx="6716">
                  <c:v>0.47019999999999929</c:v>
                </c:pt>
                <c:pt idx="6717">
                  <c:v>0.47019999999999929</c:v>
                </c:pt>
                <c:pt idx="6718">
                  <c:v>0.47019999999999929</c:v>
                </c:pt>
                <c:pt idx="6719">
                  <c:v>0.46530000000000005</c:v>
                </c:pt>
                <c:pt idx="6720">
                  <c:v>0.4798</c:v>
                </c:pt>
                <c:pt idx="6721">
                  <c:v>0.46849999999999969</c:v>
                </c:pt>
                <c:pt idx="6722">
                  <c:v>0.46590000000000042</c:v>
                </c:pt>
                <c:pt idx="6723">
                  <c:v>0.4905999999999997</c:v>
                </c:pt>
                <c:pt idx="6724">
                  <c:v>0.4905999999999997</c:v>
                </c:pt>
                <c:pt idx="6725">
                  <c:v>0.4905999999999997</c:v>
                </c:pt>
                <c:pt idx="6726">
                  <c:v>0.47109999999999985</c:v>
                </c:pt>
                <c:pt idx="6727">
                  <c:v>0.49479999999999968</c:v>
                </c:pt>
                <c:pt idx="6728">
                  <c:v>0.50309999999999988</c:v>
                </c:pt>
                <c:pt idx="6729">
                  <c:v>0.58499999999999996</c:v>
                </c:pt>
                <c:pt idx="6730">
                  <c:v>0.5270999999999999</c:v>
                </c:pt>
                <c:pt idx="6731">
                  <c:v>0.5270999999999999</c:v>
                </c:pt>
                <c:pt idx="6732">
                  <c:v>0.5270999999999999</c:v>
                </c:pt>
                <c:pt idx="6733">
                  <c:v>0.58640000000000025</c:v>
                </c:pt>
                <c:pt idx="6734">
                  <c:v>0.68179999999999996</c:v>
                </c:pt>
                <c:pt idx="6735">
                  <c:v>0.55389999999999961</c:v>
                </c:pt>
                <c:pt idx="6736">
                  <c:v>0.57719999999999949</c:v>
                </c:pt>
                <c:pt idx="6737">
                  <c:v>0.50570000000000004</c:v>
                </c:pt>
                <c:pt idx="6738">
                  <c:v>0.50570000000000004</c:v>
                </c:pt>
                <c:pt idx="6739">
                  <c:v>0.50570000000000004</c:v>
                </c:pt>
                <c:pt idx="6740">
                  <c:v>0.47049999999999947</c:v>
                </c:pt>
                <c:pt idx="6741">
                  <c:v>0.46140000000000025</c:v>
                </c:pt>
                <c:pt idx="6742">
                  <c:v>0.49160000000000004</c:v>
                </c:pt>
                <c:pt idx="6743">
                  <c:v>0.54030000000000022</c:v>
                </c:pt>
                <c:pt idx="6744">
                  <c:v>0.47699999999999942</c:v>
                </c:pt>
                <c:pt idx="6745">
                  <c:v>0.47699999999999942</c:v>
                </c:pt>
                <c:pt idx="6746">
                  <c:v>0.47699999999999942</c:v>
                </c:pt>
                <c:pt idx="6747">
                  <c:v>0.45800000000000018</c:v>
                </c:pt>
                <c:pt idx="6748">
                  <c:v>0.47599999999999998</c:v>
                </c:pt>
                <c:pt idx="6749">
                  <c:v>0.5331999999999999</c:v>
                </c:pt>
                <c:pt idx="6750">
                  <c:v>0.53730000000000011</c:v>
                </c:pt>
                <c:pt idx="6751">
                  <c:v>0.45040000000000013</c:v>
                </c:pt>
                <c:pt idx="6752">
                  <c:v>0.45040000000000013</c:v>
                </c:pt>
                <c:pt idx="6753">
                  <c:v>0.45040000000000013</c:v>
                </c:pt>
                <c:pt idx="6754">
                  <c:v>0.47820000000000018</c:v>
                </c:pt>
                <c:pt idx="6755">
                  <c:v>0.47520000000000007</c:v>
                </c:pt>
                <c:pt idx="6756">
                  <c:v>0.43330000000000002</c:v>
                </c:pt>
                <c:pt idx="6757">
                  <c:v>0.49319999999999986</c:v>
                </c:pt>
                <c:pt idx="6758">
                  <c:v>0.50540000000000074</c:v>
                </c:pt>
                <c:pt idx="6759">
                  <c:v>0.50540000000000074</c:v>
                </c:pt>
                <c:pt idx="6760">
                  <c:v>0.50540000000000074</c:v>
                </c:pt>
                <c:pt idx="6761">
                  <c:v>0.46919999999999984</c:v>
                </c:pt>
                <c:pt idx="6762">
                  <c:v>0.43219999999999992</c:v>
                </c:pt>
                <c:pt idx="6763">
                  <c:v>0.50900000000000034</c:v>
                </c:pt>
                <c:pt idx="6764">
                  <c:v>0.50389999999999979</c:v>
                </c:pt>
                <c:pt idx="6765">
                  <c:v>0.47480000000000011</c:v>
                </c:pt>
                <c:pt idx="6766">
                  <c:v>0.47480000000000011</c:v>
                </c:pt>
                <c:pt idx="6767">
                  <c:v>0.47480000000000011</c:v>
                </c:pt>
                <c:pt idx="6768">
                  <c:v>0.45950000000000024</c:v>
                </c:pt>
                <c:pt idx="6769">
                  <c:v>0.45310000000000006</c:v>
                </c:pt>
                <c:pt idx="6770">
                  <c:v>0.48429999999999929</c:v>
                </c:pt>
                <c:pt idx="6771">
                  <c:v>0.46590000000000042</c:v>
                </c:pt>
                <c:pt idx="6772">
                  <c:v>0.51170000000000027</c:v>
                </c:pt>
                <c:pt idx="6773">
                  <c:v>0.51170000000000027</c:v>
                </c:pt>
                <c:pt idx="6774">
                  <c:v>0.51170000000000027</c:v>
                </c:pt>
                <c:pt idx="6775">
                  <c:v>0.50769999999999982</c:v>
                </c:pt>
                <c:pt idx="6776">
                  <c:v>0.47750000000000004</c:v>
                </c:pt>
                <c:pt idx="6777">
                  <c:v>0.49429999999999996</c:v>
                </c:pt>
                <c:pt idx="6778">
                  <c:v>0.45439999999999969</c:v>
                </c:pt>
                <c:pt idx="6779">
                  <c:v>0.43399999999999928</c:v>
                </c:pt>
                <c:pt idx="6780">
                  <c:v>0.43399999999999928</c:v>
                </c:pt>
                <c:pt idx="6781">
                  <c:v>0.43399999999999928</c:v>
                </c:pt>
                <c:pt idx="6782">
                  <c:v>0.49799999999999933</c:v>
                </c:pt>
                <c:pt idx="6783">
                  <c:v>0.39180000000000081</c:v>
                </c:pt>
                <c:pt idx="6784">
                  <c:v>0.44390000000000018</c:v>
                </c:pt>
                <c:pt idx="6785">
                  <c:v>0.39139999999999997</c:v>
                </c:pt>
                <c:pt idx="6786">
                  <c:v>0.36719999999999953</c:v>
                </c:pt>
                <c:pt idx="6787">
                  <c:v>0.36719999999999953</c:v>
                </c:pt>
                <c:pt idx="6788">
                  <c:v>0.36719999999999953</c:v>
                </c:pt>
                <c:pt idx="6789">
                  <c:v>0.41409999999999947</c:v>
                </c:pt>
                <c:pt idx="6790">
                  <c:v>0.42269999999999985</c:v>
                </c:pt>
                <c:pt idx="6791">
                  <c:v>0.45169999999999977</c:v>
                </c:pt>
                <c:pt idx="6792">
                  <c:v>0.37980000000000036</c:v>
                </c:pt>
                <c:pt idx="6793">
                  <c:v>0.45359999999999978</c:v>
                </c:pt>
                <c:pt idx="6794">
                  <c:v>0.45359999999999978</c:v>
                </c:pt>
                <c:pt idx="6795">
                  <c:v>0.45359999999999978</c:v>
                </c:pt>
                <c:pt idx="6796">
                  <c:v>0.38889999999999958</c:v>
                </c:pt>
                <c:pt idx="6797">
                  <c:v>0.36430000000000007</c:v>
                </c:pt>
                <c:pt idx="6798">
                  <c:v>0.38930000000000042</c:v>
                </c:pt>
                <c:pt idx="6799">
                  <c:v>0.41119999999999912</c:v>
                </c:pt>
                <c:pt idx="6800">
                  <c:v>0.39770000000000039</c:v>
                </c:pt>
                <c:pt idx="6801">
                  <c:v>0.39770000000000039</c:v>
                </c:pt>
                <c:pt idx="6802">
                  <c:v>0.39770000000000039</c:v>
                </c:pt>
                <c:pt idx="6803">
                  <c:v>0.35270000000000046</c:v>
                </c:pt>
                <c:pt idx="6804">
                  <c:v>0.36039999999999939</c:v>
                </c:pt>
                <c:pt idx="6805">
                  <c:v>0.35020000000000007</c:v>
                </c:pt>
                <c:pt idx="6806">
                  <c:v>0.3772000000000002</c:v>
                </c:pt>
                <c:pt idx="6807">
                  <c:v>0.35359999999999925</c:v>
                </c:pt>
                <c:pt idx="6808">
                  <c:v>0.35359999999999925</c:v>
                </c:pt>
                <c:pt idx="6809">
                  <c:v>0.35359999999999925</c:v>
                </c:pt>
                <c:pt idx="6810">
                  <c:v>0.31069999999999975</c:v>
                </c:pt>
                <c:pt idx="6811">
                  <c:v>0.2782</c:v>
                </c:pt>
                <c:pt idx="6812">
                  <c:v>0.33370000000000033</c:v>
                </c:pt>
                <c:pt idx="6813">
                  <c:v>0.27409999999999979</c:v>
                </c:pt>
                <c:pt idx="6814">
                  <c:v>0.28720000000000034</c:v>
                </c:pt>
                <c:pt idx="6815">
                  <c:v>0.28720000000000034</c:v>
                </c:pt>
                <c:pt idx="6816">
                  <c:v>0.28720000000000034</c:v>
                </c:pt>
                <c:pt idx="6817">
                  <c:v>0.26609999999999978</c:v>
                </c:pt>
                <c:pt idx="6818">
                  <c:v>0.2715999999999994</c:v>
                </c:pt>
                <c:pt idx="6819">
                  <c:v>0.25689999999999991</c:v>
                </c:pt>
                <c:pt idx="6820">
                  <c:v>0.30159999999999965</c:v>
                </c:pt>
                <c:pt idx="6821">
                  <c:v>0.25959999999999983</c:v>
                </c:pt>
                <c:pt idx="6822">
                  <c:v>0.25959999999999983</c:v>
                </c:pt>
                <c:pt idx="6823">
                  <c:v>0.25959999999999983</c:v>
                </c:pt>
                <c:pt idx="6824">
                  <c:v>0.25</c:v>
                </c:pt>
                <c:pt idx="6825">
                  <c:v>0.27389999999999937</c:v>
                </c:pt>
                <c:pt idx="6826">
                  <c:v>0.28519999999999968</c:v>
                </c:pt>
                <c:pt idx="6827">
                  <c:v>0.29429999999999978</c:v>
                </c:pt>
                <c:pt idx="6828">
                  <c:v>0.28839999999999932</c:v>
                </c:pt>
                <c:pt idx="6829">
                  <c:v>0.28839999999999932</c:v>
                </c:pt>
                <c:pt idx="6830">
                  <c:v>0.28839999999999932</c:v>
                </c:pt>
                <c:pt idx="6831">
                  <c:v>0.31200000000000028</c:v>
                </c:pt>
                <c:pt idx="6832">
                  <c:v>0.25269999999999992</c:v>
                </c:pt>
                <c:pt idx="6833">
                  <c:v>0.26180000000000003</c:v>
                </c:pt>
                <c:pt idx="6834">
                  <c:v>0.35370000000000079</c:v>
                </c:pt>
                <c:pt idx="6835">
                  <c:v>0.26230000000000064</c:v>
                </c:pt>
                <c:pt idx="6836">
                  <c:v>0.26230000000000064</c:v>
                </c:pt>
                <c:pt idx="6837">
                  <c:v>0.26230000000000064</c:v>
                </c:pt>
                <c:pt idx="6838">
                  <c:v>0.26319999999999943</c:v>
                </c:pt>
                <c:pt idx="6839">
                  <c:v>0.29720000000000013</c:v>
                </c:pt>
                <c:pt idx="6840">
                  <c:v>0.23519999999999985</c:v>
                </c:pt>
                <c:pt idx="6841">
                  <c:v>0.18410000000000082</c:v>
                </c:pt>
                <c:pt idx="6842">
                  <c:v>0.25750000000000028</c:v>
                </c:pt>
                <c:pt idx="6843">
                  <c:v>0.25750000000000028</c:v>
                </c:pt>
                <c:pt idx="6844">
                  <c:v>0.25750000000000028</c:v>
                </c:pt>
                <c:pt idx="6845">
                  <c:v>0.22219999999999995</c:v>
                </c:pt>
                <c:pt idx="6846">
                  <c:v>0.20460000000000012</c:v>
                </c:pt>
                <c:pt idx="6847">
                  <c:v>0.22480000000000011</c:v>
                </c:pt>
                <c:pt idx="6848">
                  <c:v>0.22070000000000078</c:v>
                </c:pt>
                <c:pt idx="6849">
                  <c:v>0.28560000000000052</c:v>
                </c:pt>
                <c:pt idx="6850">
                  <c:v>0.28560000000000052</c:v>
                </c:pt>
                <c:pt idx="6851">
                  <c:v>0.28560000000000052</c:v>
                </c:pt>
                <c:pt idx="6852">
                  <c:v>0.28260000000000041</c:v>
                </c:pt>
                <c:pt idx="6853">
                  <c:v>0.32850000000000001</c:v>
                </c:pt>
                <c:pt idx="6854">
                  <c:v>0.29749999999999943</c:v>
                </c:pt>
                <c:pt idx="6855">
                  <c:v>0.24150000000000027</c:v>
                </c:pt>
                <c:pt idx="6856">
                  <c:v>0.26020000000000021</c:v>
                </c:pt>
                <c:pt idx="6857">
                  <c:v>0.26020000000000021</c:v>
                </c:pt>
                <c:pt idx="6858">
                  <c:v>0.26020000000000021</c:v>
                </c:pt>
                <c:pt idx="6859">
                  <c:v>0.24819999999999975</c:v>
                </c:pt>
                <c:pt idx="6860">
                  <c:v>0.2112999999999996</c:v>
                </c:pt>
                <c:pt idx="6861">
                  <c:v>0.1581999999999999</c:v>
                </c:pt>
                <c:pt idx="6862">
                  <c:v>0.16530000000000022</c:v>
                </c:pt>
                <c:pt idx="6863">
                  <c:v>0.16650000000000009</c:v>
                </c:pt>
                <c:pt idx="6864">
                  <c:v>0.16650000000000009</c:v>
                </c:pt>
                <c:pt idx="6865">
                  <c:v>0.16650000000000009</c:v>
                </c:pt>
                <c:pt idx="6866">
                  <c:v>0.21980000000000022</c:v>
                </c:pt>
                <c:pt idx="6867">
                  <c:v>0.20400000000000063</c:v>
                </c:pt>
                <c:pt idx="6868">
                  <c:v>0.18879999999999963</c:v>
                </c:pt>
                <c:pt idx="6869">
                  <c:v>0.21750000000000025</c:v>
                </c:pt>
                <c:pt idx="6870">
                  <c:v>0.2275999999999998</c:v>
                </c:pt>
                <c:pt idx="6871">
                  <c:v>0.2275999999999998</c:v>
                </c:pt>
                <c:pt idx="6872">
                  <c:v>0.2275999999999998</c:v>
                </c:pt>
                <c:pt idx="6873">
                  <c:v>0.21009999999999973</c:v>
                </c:pt>
                <c:pt idx="6874">
                  <c:v>0.19199999999999928</c:v>
                </c:pt>
                <c:pt idx="6875">
                  <c:v>0.23179999999999978</c:v>
                </c:pt>
                <c:pt idx="6876">
                  <c:v>0.13979999999999926</c:v>
                </c:pt>
                <c:pt idx="6877">
                  <c:v>0.13949999999999996</c:v>
                </c:pt>
                <c:pt idx="6878">
                  <c:v>0.13949999999999996</c:v>
                </c:pt>
                <c:pt idx="6879">
                  <c:v>0.13949999999999996</c:v>
                </c:pt>
                <c:pt idx="6880">
                  <c:v>0.16680000000000028</c:v>
                </c:pt>
                <c:pt idx="6881">
                  <c:v>0.18960000000000043</c:v>
                </c:pt>
                <c:pt idx="6882">
                  <c:v>0.15639999999999965</c:v>
                </c:pt>
                <c:pt idx="6883">
                  <c:v>0.15689999999999937</c:v>
                </c:pt>
                <c:pt idx="6884">
                  <c:v>0.12630000000000052</c:v>
                </c:pt>
                <c:pt idx="6885">
                  <c:v>0.12630000000000052</c:v>
                </c:pt>
                <c:pt idx="6886">
                  <c:v>0.12630000000000052</c:v>
                </c:pt>
                <c:pt idx="6887">
                  <c:v>0.11330000000000062</c:v>
                </c:pt>
                <c:pt idx="6888">
                  <c:v>0.13649999999999984</c:v>
                </c:pt>
                <c:pt idx="6889">
                  <c:v>0.10400000000000009</c:v>
                </c:pt>
                <c:pt idx="6890">
                  <c:v>2.3299999999999876E-2</c:v>
                </c:pt>
                <c:pt idx="6891">
                  <c:v>6.7000000000000171E-2</c:v>
                </c:pt>
                <c:pt idx="6892">
                  <c:v>6.7000000000000171E-2</c:v>
                </c:pt>
                <c:pt idx="6893">
                  <c:v>6.7000000000000171E-2</c:v>
                </c:pt>
                <c:pt idx="6894">
                  <c:v>2.039999999999953E-2</c:v>
                </c:pt>
                <c:pt idx="6895">
                  <c:v>4.0099999999999802E-2</c:v>
                </c:pt>
                <c:pt idx="6896">
                  <c:v>-6.2999999999995282E-3</c:v>
                </c:pt>
                <c:pt idx="6897">
                  <c:v>4.9999999999972289E-4</c:v>
                </c:pt>
                <c:pt idx="6898">
                  <c:v>-2.3100000000000342E-2</c:v>
                </c:pt>
                <c:pt idx="6899">
                  <c:v>-2.3100000000000342E-2</c:v>
                </c:pt>
                <c:pt idx="6900">
                  <c:v>-2.3100000000000342E-2</c:v>
                </c:pt>
                <c:pt idx="6901">
                  <c:v>-0.18189999999999973</c:v>
                </c:pt>
                <c:pt idx="6902">
                  <c:v>-8.9299999999999713E-2</c:v>
                </c:pt>
                <c:pt idx="6903">
                  <c:v>-7.6299999999999812E-2</c:v>
                </c:pt>
                <c:pt idx="6904">
                  <c:v>-0.13159999999999972</c:v>
                </c:pt>
                <c:pt idx="6905">
                  <c:v>-0.18810000000000038</c:v>
                </c:pt>
                <c:pt idx="6906">
                  <c:v>-0.18810000000000038</c:v>
                </c:pt>
                <c:pt idx="6907">
                  <c:v>-0.18810000000000038</c:v>
                </c:pt>
                <c:pt idx="6908">
                  <c:v>-0.2211000000000003</c:v>
                </c:pt>
                <c:pt idx="6909">
                  <c:v>-0.13339999999999996</c:v>
                </c:pt>
                <c:pt idx="6910">
                  <c:v>-7.830000000000048E-2</c:v>
                </c:pt>
                <c:pt idx="6911">
                  <c:v>-7.5400000000000134E-2</c:v>
                </c:pt>
                <c:pt idx="6912">
                  <c:v>-9.4199999999999839E-2</c:v>
                </c:pt>
                <c:pt idx="6913">
                  <c:v>-9.4199999999999839E-2</c:v>
                </c:pt>
                <c:pt idx="6914">
                  <c:v>-9.4199999999999839E-2</c:v>
                </c:pt>
                <c:pt idx="6915">
                  <c:v>-0.11129999999999995</c:v>
                </c:pt>
                <c:pt idx="6916">
                  <c:v>-0.27059999999999995</c:v>
                </c:pt>
                <c:pt idx="6917">
                  <c:v>-0.21670000000000034</c:v>
                </c:pt>
                <c:pt idx="6918">
                  <c:v>-8.089999999999975E-2</c:v>
                </c:pt>
                <c:pt idx="6919">
                  <c:v>-7.099999999999973E-2</c:v>
                </c:pt>
                <c:pt idx="6920">
                  <c:v>-7.099999999999973E-2</c:v>
                </c:pt>
                <c:pt idx="6921">
                  <c:v>-7.099999999999973E-2</c:v>
                </c:pt>
                <c:pt idx="6922">
                  <c:v>-0.14409999999999989</c:v>
                </c:pt>
                <c:pt idx="6923">
                  <c:v>-0.16710000000000047</c:v>
                </c:pt>
                <c:pt idx="6924">
                  <c:v>-0.25619999999999976</c:v>
                </c:pt>
                <c:pt idx="6925">
                  <c:v>-0.19930000000000003</c:v>
                </c:pt>
                <c:pt idx="6926">
                  <c:v>-0.13609999999999989</c:v>
                </c:pt>
                <c:pt idx="6927">
                  <c:v>-0.13609999999999989</c:v>
                </c:pt>
                <c:pt idx="6928">
                  <c:v>-0.13609999999999989</c:v>
                </c:pt>
                <c:pt idx="6929">
                  <c:v>-9.3499999999999694E-2</c:v>
                </c:pt>
                <c:pt idx="6930">
                  <c:v>-8.9499999999999247E-2</c:v>
                </c:pt>
                <c:pt idx="6931">
                  <c:v>-3.2100000000000684E-2</c:v>
                </c:pt>
                <c:pt idx="6932">
                  <c:v>-0.14909999999999979</c:v>
                </c:pt>
                <c:pt idx="6933">
                  <c:v>-0.23979999999999979</c:v>
                </c:pt>
                <c:pt idx="6934">
                  <c:v>-0.23979999999999979</c:v>
                </c:pt>
                <c:pt idx="6935">
                  <c:v>-0.23979999999999979</c:v>
                </c:pt>
                <c:pt idx="6936">
                  <c:v>-0.28380000000000027</c:v>
                </c:pt>
                <c:pt idx="6937">
                  <c:v>-0.27889999999999926</c:v>
                </c:pt>
                <c:pt idx="6938">
                  <c:v>-0.30670000000000019</c:v>
                </c:pt>
                <c:pt idx="6939">
                  <c:v>-0.30119999999999969</c:v>
                </c:pt>
                <c:pt idx="6940">
                  <c:v>-0.26989999999999981</c:v>
                </c:pt>
                <c:pt idx="6941">
                  <c:v>-0.26989999999999981</c:v>
                </c:pt>
                <c:pt idx="6942">
                  <c:v>-0.26989999999999981</c:v>
                </c:pt>
                <c:pt idx="6943">
                  <c:v>-0.29389999999999983</c:v>
                </c:pt>
                <c:pt idx="6944">
                  <c:v>-0.37079999999999957</c:v>
                </c:pt>
                <c:pt idx="6945">
                  <c:v>-0.26750000000000052</c:v>
                </c:pt>
                <c:pt idx="6946">
                  <c:v>-0.20530000000000026</c:v>
                </c:pt>
                <c:pt idx="6947">
                  <c:v>-0.30349999999999966</c:v>
                </c:pt>
                <c:pt idx="6948">
                  <c:v>-0.30349999999999966</c:v>
                </c:pt>
                <c:pt idx="6949">
                  <c:v>-0.30349999999999966</c:v>
                </c:pt>
                <c:pt idx="6950">
                  <c:v>-0.28930000000000033</c:v>
                </c:pt>
                <c:pt idx="6951">
                  <c:v>-0.34889999999999999</c:v>
                </c:pt>
                <c:pt idx="6952">
                  <c:v>-0.24349999999999961</c:v>
                </c:pt>
                <c:pt idx="6953">
                  <c:v>-0.35389999999999988</c:v>
                </c:pt>
                <c:pt idx="6954">
                  <c:v>-0.34430000000000005</c:v>
                </c:pt>
                <c:pt idx="6955">
                  <c:v>-0.34430000000000005</c:v>
                </c:pt>
                <c:pt idx="6956">
                  <c:v>-0.34430000000000005</c:v>
                </c:pt>
                <c:pt idx="6957">
                  <c:v>-0.28239999999999998</c:v>
                </c:pt>
                <c:pt idx="6958">
                  <c:v>-0.55880000000000019</c:v>
                </c:pt>
                <c:pt idx="6959">
                  <c:v>-0.29100000000000037</c:v>
                </c:pt>
                <c:pt idx="6960">
                  <c:v>-0.29620000000000024</c:v>
                </c:pt>
                <c:pt idx="6961">
                  <c:v>-0.42759999999999998</c:v>
                </c:pt>
                <c:pt idx="6962">
                  <c:v>-0.42759999999999998</c:v>
                </c:pt>
                <c:pt idx="6963">
                  <c:v>-0.42759999999999998</c:v>
                </c:pt>
                <c:pt idx="6964">
                  <c:v>-0.36739999999999995</c:v>
                </c:pt>
                <c:pt idx="6965">
                  <c:v>-0.31709999999999994</c:v>
                </c:pt>
                <c:pt idx="6966">
                  <c:v>-0.35239999999999982</c:v>
                </c:pt>
                <c:pt idx="6967">
                  <c:v>-0.33690000000000042</c:v>
                </c:pt>
                <c:pt idx="6968">
                  <c:v>-0.32640000000000002</c:v>
                </c:pt>
                <c:pt idx="6969">
                  <c:v>-0.32640000000000002</c:v>
                </c:pt>
                <c:pt idx="6970">
                  <c:v>-0.32640000000000002</c:v>
                </c:pt>
                <c:pt idx="6971">
                  <c:v>-0.28759999999999986</c:v>
                </c:pt>
                <c:pt idx="6972">
                  <c:v>-0.27590000000000003</c:v>
                </c:pt>
                <c:pt idx="6973">
                  <c:v>-0.30650000000000022</c:v>
                </c:pt>
                <c:pt idx="6974">
                  <c:v>-0.12009999999999987</c:v>
                </c:pt>
                <c:pt idx="6975">
                  <c:v>-0.22119999999999962</c:v>
                </c:pt>
                <c:pt idx="6976">
                  <c:v>-0.22119999999999962</c:v>
                </c:pt>
                <c:pt idx="6977">
                  <c:v>-0.22119999999999962</c:v>
                </c:pt>
                <c:pt idx="6978">
                  <c:v>-0.24460000000000015</c:v>
                </c:pt>
                <c:pt idx="6979">
                  <c:v>-0.28709999999999969</c:v>
                </c:pt>
                <c:pt idx="6980">
                  <c:v>-0.22779999999999978</c:v>
                </c:pt>
                <c:pt idx="6981">
                  <c:v>-0.18869999999999987</c:v>
                </c:pt>
                <c:pt idx="6982">
                  <c:v>-0.1863999999999999</c:v>
                </c:pt>
                <c:pt idx="6983">
                  <c:v>-0.1863999999999999</c:v>
                </c:pt>
                <c:pt idx="6984">
                  <c:v>-0.1863999999999999</c:v>
                </c:pt>
                <c:pt idx="6985">
                  <c:v>-0.24639999999999951</c:v>
                </c:pt>
                <c:pt idx="6986">
                  <c:v>-9.8099999999999632E-2</c:v>
                </c:pt>
                <c:pt idx="6987">
                  <c:v>-0.13480000000000025</c:v>
                </c:pt>
                <c:pt idx="6988">
                  <c:v>-0.24439999999999973</c:v>
                </c:pt>
                <c:pt idx="6989">
                  <c:v>-0.20140000000000002</c:v>
                </c:pt>
                <c:pt idx="6990">
                  <c:v>-0.20140000000000002</c:v>
                </c:pt>
                <c:pt idx="6991">
                  <c:v>-0.20140000000000002</c:v>
                </c:pt>
                <c:pt idx="6992">
                  <c:v>-0.13959999999999972</c:v>
                </c:pt>
                <c:pt idx="6993">
                  <c:v>-0.21439999999999992</c:v>
                </c:pt>
                <c:pt idx="6994">
                  <c:v>-0.2399</c:v>
                </c:pt>
                <c:pt idx="6995">
                  <c:v>-0.33130000000000059</c:v>
                </c:pt>
                <c:pt idx="6996">
                  <c:v>-0.38180000000000014</c:v>
                </c:pt>
                <c:pt idx="6997">
                  <c:v>-0.38180000000000014</c:v>
                </c:pt>
                <c:pt idx="6998">
                  <c:v>-0.38180000000000014</c:v>
                </c:pt>
                <c:pt idx="6999">
                  <c:v>-0.3131999999999997</c:v>
                </c:pt>
                <c:pt idx="7000">
                  <c:v>-0.18179999999999996</c:v>
                </c:pt>
                <c:pt idx="7001">
                  <c:v>-0.19299999999999962</c:v>
                </c:pt>
                <c:pt idx="7002">
                  <c:v>-0.22639999999999993</c:v>
                </c:pt>
                <c:pt idx="7003">
                  <c:v>-0.25630000000000042</c:v>
                </c:pt>
                <c:pt idx="7004">
                  <c:v>-0.25630000000000042</c:v>
                </c:pt>
                <c:pt idx="7005">
                  <c:v>-0.25630000000000042</c:v>
                </c:pt>
                <c:pt idx="7006">
                  <c:v>-0.27610000000000001</c:v>
                </c:pt>
                <c:pt idx="7007">
                  <c:v>-0.1969000000000003</c:v>
                </c:pt>
                <c:pt idx="7008">
                  <c:v>-0.31059999999999999</c:v>
                </c:pt>
                <c:pt idx="7009">
                  <c:v>-0.23389999999999977</c:v>
                </c:pt>
                <c:pt idx="7010">
                  <c:v>-0.2641</c:v>
                </c:pt>
                <c:pt idx="7011">
                  <c:v>-0.2641</c:v>
                </c:pt>
                <c:pt idx="7012">
                  <c:v>-0.2641</c:v>
                </c:pt>
                <c:pt idx="7013">
                  <c:v>-0.38189999999999991</c:v>
                </c:pt>
                <c:pt idx="7014">
                  <c:v>-0.2782</c:v>
                </c:pt>
                <c:pt idx="7015">
                  <c:v>-0.4328000000000003</c:v>
                </c:pt>
                <c:pt idx="7016">
                  <c:v>-0.41839999999999966</c:v>
                </c:pt>
                <c:pt idx="7017">
                  <c:v>-0.4285000000000001</c:v>
                </c:pt>
                <c:pt idx="7018">
                  <c:v>-0.4285000000000001</c:v>
                </c:pt>
                <c:pt idx="7019">
                  <c:v>-0.4285000000000001</c:v>
                </c:pt>
                <c:pt idx="7020">
                  <c:v>-0.20469999999999988</c:v>
                </c:pt>
                <c:pt idx="7021">
                  <c:v>-0.37769999999999992</c:v>
                </c:pt>
                <c:pt idx="7022">
                  <c:v>-0.41579999999999995</c:v>
                </c:pt>
                <c:pt idx="7023">
                  <c:v>-0.39599999999999991</c:v>
                </c:pt>
                <c:pt idx="7024">
                  <c:v>-0.49659999999999993</c:v>
                </c:pt>
                <c:pt idx="7025">
                  <c:v>-0.49659999999999993</c:v>
                </c:pt>
                <c:pt idx="7026">
                  <c:v>-0.49659999999999993</c:v>
                </c:pt>
                <c:pt idx="7027">
                  <c:v>-0.48939999999999984</c:v>
                </c:pt>
                <c:pt idx="7028">
                  <c:v>-0.41570000000000018</c:v>
                </c:pt>
                <c:pt idx="7029">
                  <c:v>-0.39669999999999961</c:v>
                </c:pt>
                <c:pt idx="7030">
                  <c:v>-0.40470000000000006</c:v>
                </c:pt>
                <c:pt idx="7031">
                  <c:v>-0.48029999999999973</c:v>
                </c:pt>
                <c:pt idx="7032">
                  <c:v>-0.48029999999999973</c:v>
                </c:pt>
                <c:pt idx="7033">
                  <c:v>-0.48029999999999973</c:v>
                </c:pt>
                <c:pt idx="7034">
                  <c:v>-0.47739999999999982</c:v>
                </c:pt>
                <c:pt idx="7035">
                  <c:v>-0.4645999999999999</c:v>
                </c:pt>
                <c:pt idx="7036">
                  <c:v>-0.52429999999999977</c:v>
                </c:pt>
                <c:pt idx="7037">
                  <c:v>-0.4426000000000001</c:v>
                </c:pt>
                <c:pt idx="7038">
                  <c:v>-0.44060000000000032</c:v>
                </c:pt>
                <c:pt idx="7039">
                  <c:v>-0.44060000000000032</c:v>
                </c:pt>
                <c:pt idx="7040">
                  <c:v>-0.44060000000000032</c:v>
                </c:pt>
                <c:pt idx="7041">
                  <c:v>-0.39710000000000001</c:v>
                </c:pt>
                <c:pt idx="7042">
                  <c:v>-0.36370000000000013</c:v>
                </c:pt>
                <c:pt idx="7043">
                  <c:v>-0.34839999999999982</c:v>
                </c:pt>
                <c:pt idx="7044">
                  <c:v>-0.34869999999999957</c:v>
                </c:pt>
                <c:pt idx="7045">
                  <c:v>-0.42689999999999984</c:v>
                </c:pt>
                <c:pt idx="7046">
                  <c:v>-0.42689999999999984</c:v>
                </c:pt>
                <c:pt idx="7047">
                  <c:v>-0.42689999999999984</c:v>
                </c:pt>
                <c:pt idx="7048">
                  <c:v>-0.38949999999999996</c:v>
                </c:pt>
                <c:pt idx="7049">
                  <c:v>-0.45719999999999983</c:v>
                </c:pt>
                <c:pt idx="7050">
                  <c:v>-0.41460000000000008</c:v>
                </c:pt>
                <c:pt idx="7051">
                  <c:v>-0.35710000000000042</c:v>
                </c:pt>
                <c:pt idx="7052">
                  <c:v>-0.30770000000000008</c:v>
                </c:pt>
                <c:pt idx="7053">
                  <c:v>-0.30770000000000008</c:v>
                </c:pt>
                <c:pt idx="7054">
                  <c:v>-0.30770000000000008</c:v>
                </c:pt>
                <c:pt idx="7055">
                  <c:v>-0.37579999999999947</c:v>
                </c:pt>
                <c:pt idx="7056">
                  <c:v>-0.31859999999999999</c:v>
                </c:pt>
                <c:pt idx="7057">
                  <c:v>-0.39510000000000023</c:v>
                </c:pt>
                <c:pt idx="7058">
                  <c:v>-0.35400000000000009</c:v>
                </c:pt>
                <c:pt idx="7059">
                  <c:v>-0.3429000000000002</c:v>
                </c:pt>
                <c:pt idx="7060">
                  <c:v>-0.3429000000000002</c:v>
                </c:pt>
                <c:pt idx="7061">
                  <c:v>-0.3429000000000002</c:v>
                </c:pt>
                <c:pt idx="7062">
                  <c:v>-0.29100000000000037</c:v>
                </c:pt>
                <c:pt idx="7063">
                  <c:v>-0.21660000000000013</c:v>
                </c:pt>
                <c:pt idx="7064">
                  <c:v>-0.32850000000000001</c:v>
                </c:pt>
                <c:pt idx="7065">
                  <c:v>-0.28920000000000012</c:v>
                </c:pt>
                <c:pt idx="7066">
                  <c:v>-0.2258</c:v>
                </c:pt>
                <c:pt idx="7067">
                  <c:v>-0.2258</c:v>
                </c:pt>
                <c:pt idx="7068">
                  <c:v>-0.2258</c:v>
                </c:pt>
                <c:pt idx="7069">
                  <c:v>-0.21360000000000001</c:v>
                </c:pt>
                <c:pt idx="7070">
                  <c:v>-0.17089999999999961</c:v>
                </c:pt>
                <c:pt idx="7071">
                  <c:v>-0.26280000000000037</c:v>
                </c:pt>
                <c:pt idx="7072">
                  <c:v>-0.38860000000000028</c:v>
                </c:pt>
                <c:pt idx="7073">
                  <c:v>-0.32739999999999991</c:v>
                </c:pt>
                <c:pt idx="7074">
                  <c:v>-0.32739999999999991</c:v>
                </c:pt>
                <c:pt idx="7075">
                  <c:v>-0.32739999999999991</c:v>
                </c:pt>
                <c:pt idx="7076">
                  <c:v>-0.39059999999999961</c:v>
                </c:pt>
                <c:pt idx="7077">
                  <c:v>-0.41039999999999965</c:v>
                </c:pt>
                <c:pt idx="7078">
                  <c:v>-0.45829999999999949</c:v>
                </c:pt>
                <c:pt idx="7079">
                  <c:v>-0.38790000000000013</c:v>
                </c:pt>
                <c:pt idx="7080">
                  <c:v>-0.42249999999999943</c:v>
                </c:pt>
                <c:pt idx="7081">
                  <c:v>-0.42249999999999943</c:v>
                </c:pt>
                <c:pt idx="7082">
                  <c:v>-0.42249999999999943</c:v>
                </c:pt>
                <c:pt idx="7083">
                  <c:v>-0.44949999999999957</c:v>
                </c:pt>
                <c:pt idx="7084">
                  <c:v>-0.38719999999999999</c:v>
                </c:pt>
                <c:pt idx="7085">
                  <c:v>-0.34369999999999923</c:v>
                </c:pt>
                <c:pt idx="7086">
                  <c:v>-0.35499999999999954</c:v>
                </c:pt>
                <c:pt idx="7087">
                  <c:v>-0.34550000000000036</c:v>
                </c:pt>
                <c:pt idx="7088">
                  <c:v>-0.34550000000000036</c:v>
                </c:pt>
                <c:pt idx="7089">
                  <c:v>-0.34550000000000036</c:v>
                </c:pt>
                <c:pt idx="7090">
                  <c:v>-0.38989999999999947</c:v>
                </c:pt>
                <c:pt idx="7091">
                  <c:v>-0.53309999999999969</c:v>
                </c:pt>
                <c:pt idx="7092">
                  <c:v>-0.40760000000000041</c:v>
                </c:pt>
                <c:pt idx="7093">
                  <c:v>-0.43070000000000075</c:v>
                </c:pt>
                <c:pt idx="7094">
                  <c:v>-0.51180000000000003</c:v>
                </c:pt>
                <c:pt idx="7095">
                  <c:v>-0.51180000000000003</c:v>
                </c:pt>
                <c:pt idx="7096">
                  <c:v>-0.51180000000000003</c:v>
                </c:pt>
                <c:pt idx="7097">
                  <c:v>-0.49329999999999963</c:v>
                </c:pt>
                <c:pt idx="7098">
                  <c:v>-0.4173</c:v>
                </c:pt>
                <c:pt idx="7099">
                  <c:v>-0.47949999999999982</c:v>
                </c:pt>
                <c:pt idx="7100">
                  <c:v>-0.38619999999999965</c:v>
                </c:pt>
                <c:pt idx="7101">
                  <c:v>-0.38450000000000006</c:v>
                </c:pt>
                <c:pt idx="7102">
                  <c:v>-0.38450000000000006</c:v>
                </c:pt>
                <c:pt idx="7103">
                  <c:v>-0.38450000000000006</c:v>
                </c:pt>
                <c:pt idx="7104">
                  <c:v>-0.3633999999999995</c:v>
                </c:pt>
                <c:pt idx="7105">
                  <c:v>-0.41169999999999973</c:v>
                </c:pt>
                <c:pt idx="7106">
                  <c:v>-0.47669999999999924</c:v>
                </c:pt>
                <c:pt idx="7107">
                  <c:v>-0.47370000000000001</c:v>
                </c:pt>
                <c:pt idx="7108">
                  <c:v>-0.46389999999999976</c:v>
                </c:pt>
                <c:pt idx="7109">
                  <c:v>-0.46389999999999976</c:v>
                </c:pt>
                <c:pt idx="7110">
                  <c:v>-0.46389999999999976</c:v>
                </c:pt>
                <c:pt idx="7111">
                  <c:v>-0.43489999999999984</c:v>
                </c:pt>
                <c:pt idx="7112">
                  <c:v>-0.5202</c:v>
                </c:pt>
                <c:pt idx="7113">
                  <c:v>-0.51359999999999939</c:v>
                </c:pt>
                <c:pt idx="7114">
                  <c:v>-0.48299999999999965</c:v>
                </c:pt>
                <c:pt idx="7115">
                  <c:v>-0.55779999999999985</c:v>
                </c:pt>
                <c:pt idx="7116">
                  <c:v>-0.55779999999999985</c:v>
                </c:pt>
                <c:pt idx="7117">
                  <c:v>-0.55779999999999985</c:v>
                </c:pt>
                <c:pt idx="7118">
                  <c:v>-0.65200000000000058</c:v>
                </c:pt>
                <c:pt idx="7119">
                  <c:v>-0.60489999999999977</c:v>
                </c:pt>
                <c:pt idx="7120">
                  <c:v>-0.69550000000000045</c:v>
                </c:pt>
                <c:pt idx="7121">
                  <c:v>-0.58099999999999996</c:v>
                </c:pt>
                <c:pt idx="7122">
                  <c:v>-0.52</c:v>
                </c:pt>
                <c:pt idx="7123">
                  <c:v>-0.52</c:v>
                </c:pt>
                <c:pt idx="7124">
                  <c:v>-0.52</c:v>
                </c:pt>
                <c:pt idx="7125">
                  <c:v>-0.52749999999999986</c:v>
                </c:pt>
                <c:pt idx="7126">
                  <c:v>-0.53080000000000016</c:v>
                </c:pt>
                <c:pt idx="7127">
                  <c:v>-0.60180000000000033</c:v>
                </c:pt>
                <c:pt idx="7128">
                  <c:v>-0.6041000000000003</c:v>
                </c:pt>
                <c:pt idx="7129">
                  <c:v>-0.46939999999999937</c:v>
                </c:pt>
                <c:pt idx="7130">
                  <c:v>-0.46939999999999937</c:v>
                </c:pt>
                <c:pt idx="7131">
                  <c:v>-0.46939999999999937</c:v>
                </c:pt>
                <c:pt idx="7132">
                  <c:v>-0.54269999999999996</c:v>
                </c:pt>
                <c:pt idx="7133">
                  <c:v>-0.56619999999999981</c:v>
                </c:pt>
                <c:pt idx="7134">
                  <c:v>-0.45760000000000023</c:v>
                </c:pt>
                <c:pt idx="7135">
                  <c:v>-0.4522999999999997</c:v>
                </c:pt>
                <c:pt idx="7136">
                  <c:v>-0.48819999999999997</c:v>
                </c:pt>
                <c:pt idx="7137">
                  <c:v>-0.48819999999999997</c:v>
                </c:pt>
                <c:pt idx="7138">
                  <c:v>-0.48819999999999997</c:v>
                </c:pt>
                <c:pt idx="7139">
                  <c:v>-0.59330000000000016</c:v>
                </c:pt>
                <c:pt idx="7140">
                  <c:v>-0.5423</c:v>
                </c:pt>
                <c:pt idx="7141">
                  <c:v>-0.54549999999999965</c:v>
                </c:pt>
                <c:pt idx="7142">
                  <c:v>-0.56919999999999993</c:v>
                </c:pt>
                <c:pt idx="7143">
                  <c:v>-0.50710000000000033</c:v>
                </c:pt>
                <c:pt idx="7144">
                  <c:v>-0.50710000000000033</c:v>
                </c:pt>
                <c:pt idx="7145">
                  <c:v>-0.50710000000000033</c:v>
                </c:pt>
                <c:pt idx="7146">
                  <c:v>-0.52420000000000044</c:v>
                </c:pt>
                <c:pt idx="7147">
                  <c:v>-0.43900000000000006</c:v>
                </c:pt>
                <c:pt idx="7148">
                  <c:v>-0.37210000000000054</c:v>
                </c:pt>
                <c:pt idx="7149">
                  <c:v>-0.40880000000000027</c:v>
                </c:pt>
                <c:pt idx="7150">
                  <c:v>-0.41830000000000034</c:v>
                </c:pt>
                <c:pt idx="7151">
                  <c:v>-0.41830000000000034</c:v>
                </c:pt>
                <c:pt idx="7152">
                  <c:v>-0.41830000000000034</c:v>
                </c:pt>
                <c:pt idx="7153">
                  <c:v>-0.37209999999999965</c:v>
                </c:pt>
                <c:pt idx="7154">
                  <c:v>-0.29329999999999945</c:v>
                </c:pt>
                <c:pt idx="7155">
                  <c:v>-0.2909000000000006</c:v>
                </c:pt>
                <c:pt idx="7156">
                  <c:v>-0.34200000000000053</c:v>
                </c:pt>
                <c:pt idx="7157">
                  <c:v>-0.33340000000000014</c:v>
                </c:pt>
                <c:pt idx="7158">
                  <c:v>-0.33340000000000014</c:v>
                </c:pt>
                <c:pt idx="7159">
                  <c:v>-0.33340000000000014</c:v>
                </c:pt>
                <c:pt idx="7160">
                  <c:v>-0.28259999999999952</c:v>
                </c:pt>
                <c:pt idx="7161">
                  <c:v>-0.33460000000000045</c:v>
                </c:pt>
                <c:pt idx="7162">
                  <c:v>-0.2746000000000004</c:v>
                </c:pt>
                <c:pt idx="7163">
                  <c:v>-0.31700000000000017</c:v>
                </c:pt>
                <c:pt idx="7164">
                  <c:v>-0.33009999999999984</c:v>
                </c:pt>
                <c:pt idx="7165">
                  <c:v>-0.33009999999999984</c:v>
                </c:pt>
                <c:pt idx="7166">
                  <c:v>-0.33009999999999984</c:v>
                </c:pt>
                <c:pt idx="7167">
                  <c:v>-0.33259999999999978</c:v>
                </c:pt>
                <c:pt idx="7168">
                  <c:v>-0.33579999999999988</c:v>
                </c:pt>
                <c:pt idx="7169">
                  <c:v>-0.32210000000000027</c:v>
                </c:pt>
                <c:pt idx="7170">
                  <c:v>-0.34589999999999987</c:v>
                </c:pt>
                <c:pt idx="7171">
                  <c:v>-0.34860000000000024</c:v>
                </c:pt>
                <c:pt idx="7172">
                  <c:v>-0.34860000000000024</c:v>
                </c:pt>
                <c:pt idx="7173">
                  <c:v>-0.34860000000000024</c:v>
                </c:pt>
                <c:pt idx="7174">
                  <c:v>-0.33730000000000038</c:v>
                </c:pt>
                <c:pt idx="7175">
                  <c:v>-0.33969999999999967</c:v>
                </c:pt>
                <c:pt idx="7176">
                  <c:v>-0.41100000000000048</c:v>
                </c:pt>
                <c:pt idx="7177">
                  <c:v>-0.40110000000000046</c:v>
                </c:pt>
                <c:pt idx="7178">
                  <c:v>-0.36440000000000028</c:v>
                </c:pt>
                <c:pt idx="7179">
                  <c:v>-0.36440000000000028</c:v>
                </c:pt>
                <c:pt idx="7180">
                  <c:v>-0.36440000000000028</c:v>
                </c:pt>
                <c:pt idx="7181">
                  <c:v>-0.31450000000000022</c:v>
                </c:pt>
                <c:pt idx="7182">
                  <c:v>-0.40839999999999987</c:v>
                </c:pt>
                <c:pt idx="7183">
                  <c:v>-0.44099999999999984</c:v>
                </c:pt>
                <c:pt idx="7184">
                  <c:v>-0.44730000000000025</c:v>
                </c:pt>
                <c:pt idx="7185">
                  <c:v>-0.30240000000000045</c:v>
                </c:pt>
                <c:pt idx="7186">
                  <c:v>-0.30240000000000045</c:v>
                </c:pt>
                <c:pt idx="7187">
                  <c:v>-0.30240000000000045</c:v>
                </c:pt>
                <c:pt idx="7188">
                  <c:v>-0.38969999999999994</c:v>
                </c:pt>
                <c:pt idx="7189">
                  <c:v>-0.4762000000000004</c:v>
                </c:pt>
                <c:pt idx="7190">
                  <c:v>-0.43649999999999967</c:v>
                </c:pt>
                <c:pt idx="7191">
                  <c:v>-0.43850000000000033</c:v>
                </c:pt>
                <c:pt idx="7192">
                  <c:v>-0.46629999999999949</c:v>
                </c:pt>
                <c:pt idx="7193">
                  <c:v>-0.46629999999999949</c:v>
                </c:pt>
                <c:pt idx="7194">
                  <c:v>-0.46629999999999949</c:v>
                </c:pt>
                <c:pt idx="7195">
                  <c:v>-0.66420000000000012</c:v>
                </c:pt>
                <c:pt idx="7196">
                  <c:v>-0.56030000000000024</c:v>
                </c:pt>
                <c:pt idx="7197">
                  <c:v>-0.60230000000000006</c:v>
                </c:pt>
                <c:pt idx="7198">
                  <c:v>-0.49229999999999974</c:v>
                </c:pt>
                <c:pt idx="7199">
                  <c:v>-0.39749999999999996</c:v>
                </c:pt>
                <c:pt idx="7200">
                  <c:v>-0.39749999999999996</c:v>
                </c:pt>
                <c:pt idx="7201">
                  <c:v>-0.39749999999999996</c:v>
                </c:pt>
                <c:pt idx="7202">
                  <c:v>-0.42189999999999994</c:v>
                </c:pt>
                <c:pt idx="7203">
                  <c:v>-0.44189999999999952</c:v>
                </c:pt>
                <c:pt idx="7204">
                  <c:v>-0.35359999999999969</c:v>
                </c:pt>
                <c:pt idx="7205">
                  <c:v>-0.37600000000000033</c:v>
                </c:pt>
                <c:pt idx="7206">
                  <c:v>-0.31199999999999983</c:v>
                </c:pt>
                <c:pt idx="7207">
                  <c:v>-0.31199999999999983</c:v>
                </c:pt>
                <c:pt idx="7208">
                  <c:v>-0.31199999999999983</c:v>
                </c:pt>
                <c:pt idx="7209">
                  <c:v>-0.39440000000000008</c:v>
                </c:pt>
                <c:pt idx="7210">
                  <c:v>-0.19159999999999977</c:v>
                </c:pt>
                <c:pt idx="7211">
                  <c:v>-0.25680000000000014</c:v>
                </c:pt>
                <c:pt idx="7212">
                  <c:v>-0.30339999999999989</c:v>
                </c:pt>
                <c:pt idx="7213">
                  <c:v>-0.32089999999999996</c:v>
                </c:pt>
                <c:pt idx="7214">
                  <c:v>-0.32089999999999996</c:v>
                </c:pt>
                <c:pt idx="7215">
                  <c:v>-0.32089999999999996</c:v>
                </c:pt>
                <c:pt idx="7216">
                  <c:v>-0.29980000000000029</c:v>
                </c:pt>
                <c:pt idx="7217">
                  <c:v>-0.24919999999999964</c:v>
                </c:pt>
                <c:pt idx="7218">
                  <c:v>-0.16290000000000004</c:v>
                </c:pt>
                <c:pt idx="7219">
                  <c:v>-9.1999999999999638E-2</c:v>
                </c:pt>
                <c:pt idx="7220">
                  <c:v>-0.12550000000000017</c:v>
                </c:pt>
                <c:pt idx="7221">
                  <c:v>-0.12550000000000017</c:v>
                </c:pt>
                <c:pt idx="7222">
                  <c:v>-0.12550000000000017</c:v>
                </c:pt>
                <c:pt idx="7223">
                  <c:v>-9.6000000000000085E-2</c:v>
                </c:pt>
                <c:pt idx="7224">
                  <c:v>-3.879999999999928E-2</c:v>
                </c:pt>
                <c:pt idx="7225">
                  <c:v>-0.17770000000000019</c:v>
                </c:pt>
                <c:pt idx="7226">
                  <c:v>-0.11209999999999987</c:v>
                </c:pt>
                <c:pt idx="7227">
                  <c:v>-8.4100000000000286E-2</c:v>
                </c:pt>
                <c:pt idx="7228">
                  <c:v>-8.4100000000000286E-2</c:v>
                </c:pt>
                <c:pt idx="7229">
                  <c:v>-8.4100000000000286E-2</c:v>
                </c:pt>
                <c:pt idx="7230">
                  <c:v>-0.1694</c:v>
                </c:pt>
                <c:pt idx="7231">
                  <c:v>-0.20120000000000005</c:v>
                </c:pt>
                <c:pt idx="7232">
                  <c:v>-0.21300000000000008</c:v>
                </c:pt>
                <c:pt idx="7233">
                  <c:v>-0.10449999999999982</c:v>
                </c:pt>
                <c:pt idx="7234">
                  <c:v>-6.5399999999999903E-2</c:v>
                </c:pt>
                <c:pt idx="7235">
                  <c:v>-6.5399999999999903E-2</c:v>
                </c:pt>
                <c:pt idx="7236">
                  <c:v>-6.5399999999999903E-2</c:v>
                </c:pt>
                <c:pt idx="7237">
                  <c:v>-7.2599999999999554E-2</c:v>
                </c:pt>
                <c:pt idx="7238">
                  <c:v>8.1600000000000339E-2</c:v>
                </c:pt>
                <c:pt idx="7239">
                  <c:v>6.7600000000000104E-2</c:v>
                </c:pt>
                <c:pt idx="7240">
                  <c:v>0.19350000000000023</c:v>
                </c:pt>
                <c:pt idx="7241">
                  <c:v>5.2999999999999936E-2</c:v>
                </c:pt>
                <c:pt idx="7242">
                  <c:v>5.2999999999999936E-2</c:v>
                </c:pt>
                <c:pt idx="7243">
                  <c:v>5.2999999999999936E-2</c:v>
                </c:pt>
                <c:pt idx="7244">
                  <c:v>8.3099999999999952E-2</c:v>
                </c:pt>
                <c:pt idx="7245">
                  <c:v>-7.930000000000037E-2</c:v>
                </c:pt>
                <c:pt idx="7246">
                  <c:v>-6.5099999999999714E-2</c:v>
                </c:pt>
                <c:pt idx="7247">
                  <c:v>-1.5399999999999636E-2</c:v>
                </c:pt>
                <c:pt idx="7248">
                  <c:v>0.11189999999999989</c:v>
                </c:pt>
                <c:pt idx="7249">
                  <c:v>0.11189999999999989</c:v>
                </c:pt>
                <c:pt idx="7250">
                  <c:v>0.11189999999999989</c:v>
                </c:pt>
                <c:pt idx="7251">
                  <c:v>6.0200000000000031E-2</c:v>
                </c:pt>
                <c:pt idx="7252">
                  <c:v>7.2199999999999598E-2</c:v>
                </c:pt>
                <c:pt idx="7253">
                  <c:v>1.5599999999999614E-2</c:v>
                </c:pt>
                <c:pt idx="7254">
                  <c:v>0.21249999999999991</c:v>
                </c:pt>
                <c:pt idx="7255">
                  <c:v>6.1900000000000066E-2</c:v>
                </c:pt>
                <c:pt idx="7256">
                  <c:v>6.1900000000000066E-2</c:v>
                </c:pt>
                <c:pt idx="7257">
                  <c:v>6.1900000000000066E-2</c:v>
                </c:pt>
                <c:pt idx="7258">
                  <c:v>-1.2599999999999945E-2</c:v>
                </c:pt>
                <c:pt idx="7259">
                  <c:v>-0.1166999999999998</c:v>
                </c:pt>
                <c:pt idx="7260">
                  <c:v>-0.22149999999999981</c:v>
                </c:pt>
                <c:pt idx="7261">
                  <c:v>-0.38789999999999969</c:v>
                </c:pt>
                <c:pt idx="7262">
                  <c:v>-0.1926000000000001</c:v>
                </c:pt>
                <c:pt idx="7263">
                  <c:v>-0.1926000000000001</c:v>
                </c:pt>
                <c:pt idx="7264">
                  <c:v>-0.1926000000000001</c:v>
                </c:pt>
                <c:pt idx="7265">
                  <c:v>-0.10240000000000027</c:v>
                </c:pt>
                <c:pt idx="7266">
                  <c:v>-0.24219999999999997</c:v>
                </c:pt>
                <c:pt idx="7267">
                  <c:v>-0.30559999999999965</c:v>
                </c:pt>
                <c:pt idx="7268">
                  <c:v>-0.31619999999999981</c:v>
                </c:pt>
                <c:pt idx="7269">
                  <c:v>-0.33800000000000008</c:v>
                </c:pt>
                <c:pt idx="7270">
                  <c:v>-0.33800000000000008</c:v>
                </c:pt>
                <c:pt idx="7271">
                  <c:v>-0.33800000000000008</c:v>
                </c:pt>
                <c:pt idx="7272">
                  <c:v>-0.43310000000000004</c:v>
                </c:pt>
                <c:pt idx="7273">
                  <c:v>-0.37559999999999993</c:v>
                </c:pt>
                <c:pt idx="7274">
                  <c:v>-0.37749999999999995</c:v>
                </c:pt>
                <c:pt idx="7275">
                  <c:v>-0.54470000000000018</c:v>
                </c:pt>
                <c:pt idx="7276">
                  <c:v>-0.32529999999999992</c:v>
                </c:pt>
                <c:pt idx="7277">
                  <c:v>-0.32529999999999992</c:v>
                </c:pt>
                <c:pt idx="7278">
                  <c:v>-0.32529999999999992</c:v>
                </c:pt>
                <c:pt idx="7279">
                  <c:v>-0.41719999999999979</c:v>
                </c:pt>
                <c:pt idx="7280">
                  <c:v>-0.59310000000000018</c:v>
                </c:pt>
                <c:pt idx="7281">
                  <c:v>-0.52560000000000029</c:v>
                </c:pt>
                <c:pt idx="7282">
                  <c:v>-0.61309999999999976</c:v>
                </c:pt>
                <c:pt idx="7283">
                  <c:v>-0.72650000000000015</c:v>
                </c:pt>
                <c:pt idx="7284">
                  <c:v>-0.72650000000000015</c:v>
                </c:pt>
                <c:pt idx="7285">
                  <c:v>-0.72650000000000015</c:v>
                </c:pt>
                <c:pt idx="7286">
                  <c:v>-0.68429999999999991</c:v>
                </c:pt>
                <c:pt idx="7287">
                  <c:v>-0.87919999999999998</c:v>
                </c:pt>
                <c:pt idx="7288">
                  <c:v>-0.7955000000000001</c:v>
                </c:pt>
                <c:pt idx="7289">
                  <c:v>-0.8952</c:v>
                </c:pt>
                <c:pt idx="7290">
                  <c:v>-0.87889999999999979</c:v>
                </c:pt>
                <c:pt idx="7291">
                  <c:v>-0.87889999999999979</c:v>
                </c:pt>
                <c:pt idx="7292">
                  <c:v>-0.87889999999999979</c:v>
                </c:pt>
                <c:pt idx="7293">
                  <c:v>-0.76700000000000035</c:v>
                </c:pt>
                <c:pt idx="7294">
                  <c:v>-0.77210000000000001</c:v>
                </c:pt>
                <c:pt idx="7295">
                  <c:v>-0.76000000000000023</c:v>
                </c:pt>
                <c:pt idx="7296">
                  <c:v>-0.7601</c:v>
                </c:pt>
                <c:pt idx="7297">
                  <c:v>-0.8091999999999997</c:v>
                </c:pt>
                <c:pt idx="7298">
                  <c:v>-0.8091999999999997</c:v>
                </c:pt>
                <c:pt idx="7299">
                  <c:v>-0.8091999999999997</c:v>
                </c:pt>
                <c:pt idx="7300">
                  <c:v>-0.81009999999999982</c:v>
                </c:pt>
                <c:pt idx="7301">
                  <c:v>-0.89599999999999991</c:v>
                </c:pt>
                <c:pt idx="7302">
                  <c:v>-0.73870000000000013</c:v>
                </c:pt>
                <c:pt idx="7303">
                  <c:v>-0.73770000000000024</c:v>
                </c:pt>
                <c:pt idx="7304">
                  <c:v>-0.58819999999999961</c:v>
                </c:pt>
                <c:pt idx="7305">
                  <c:v>-0.58819999999999961</c:v>
                </c:pt>
                <c:pt idx="7306">
                  <c:v>-0.58819999999999961</c:v>
                </c:pt>
                <c:pt idx="7307">
                  <c:v>-0.53180000000000005</c:v>
                </c:pt>
                <c:pt idx="7308">
                  <c:v>-0.70759999999999978</c:v>
                </c:pt>
                <c:pt idx="7309">
                  <c:v>-0.70379999999999976</c:v>
                </c:pt>
                <c:pt idx="7310">
                  <c:v>-0.68719999999999981</c:v>
                </c:pt>
                <c:pt idx="7311">
                  <c:v>-0.62699999999999978</c:v>
                </c:pt>
                <c:pt idx="7312">
                  <c:v>-0.62699999999999978</c:v>
                </c:pt>
                <c:pt idx="7313">
                  <c:v>-0.62699999999999978</c:v>
                </c:pt>
                <c:pt idx="7314">
                  <c:v>-0.68159999999999954</c:v>
                </c:pt>
                <c:pt idx="7315">
                  <c:v>-0.69860000000000033</c:v>
                </c:pt>
                <c:pt idx="7316">
                  <c:v>-0.73470000000000013</c:v>
                </c:pt>
                <c:pt idx="7317">
                  <c:v>-0.68450000000000033</c:v>
                </c:pt>
                <c:pt idx="7318">
                  <c:v>-0.61120000000000019</c:v>
                </c:pt>
                <c:pt idx="7319">
                  <c:v>-0.61120000000000019</c:v>
                </c:pt>
                <c:pt idx="7320">
                  <c:v>-0.61120000000000019</c:v>
                </c:pt>
                <c:pt idx="7321">
                  <c:v>-0.67759999999999998</c:v>
                </c:pt>
                <c:pt idx="7322">
                  <c:v>-0.64190000000000014</c:v>
                </c:pt>
                <c:pt idx="7323">
                  <c:v>-0.46300000000000008</c:v>
                </c:pt>
                <c:pt idx="7324">
                  <c:v>-0.51580000000000004</c:v>
                </c:pt>
                <c:pt idx="7325">
                  <c:v>-0.61980000000000013</c:v>
                </c:pt>
                <c:pt idx="7326">
                  <c:v>-0.61980000000000013</c:v>
                </c:pt>
                <c:pt idx="7327">
                  <c:v>-0.61980000000000013</c:v>
                </c:pt>
                <c:pt idx="7328">
                  <c:v>-0.68590000000000018</c:v>
                </c:pt>
                <c:pt idx="7329">
                  <c:v>-0.7325999999999997</c:v>
                </c:pt>
                <c:pt idx="7330">
                  <c:v>-0.5665</c:v>
                </c:pt>
                <c:pt idx="7331">
                  <c:v>-0.40039999999999987</c:v>
                </c:pt>
                <c:pt idx="7332">
                  <c:v>-0.45569999999999977</c:v>
                </c:pt>
                <c:pt idx="7333">
                  <c:v>-0.45569999999999977</c:v>
                </c:pt>
                <c:pt idx="7334">
                  <c:v>-0.45569999999999977</c:v>
                </c:pt>
                <c:pt idx="7335">
                  <c:v>-0.5613999999999999</c:v>
                </c:pt>
                <c:pt idx="7336">
                  <c:v>-0.45100000000000007</c:v>
                </c:pt>
                <c:pt idx="7337">
                  <c:v>-0.42770000000000019</c:v>
                </c:pt>
                <c:pt idx="7338">
                  <c:v>-0.42700000000000005</c:v>
                </c:pt>
                <c:pt idx="7339">
                  <c:v>-0.37930000000000019</c:v>
                </c:pt>
                <c:pt idx="7340">
                  <c:v>-0.37930000000000019</c:v>
                </c:pt>
                <c:pt idx="7341">
                  <c:v>-0.37930000000000019</c:v>
                </c:pt>
                <c:pt idx="7342">
                  <c:v>-0.41860000000000008</c:v>
                </c:pt>
                <c:pt idx="7343">
                  <c:v>-0.52939999999999987</c:v>
                </c:pt>
                <c:pt idx="7344">
                  <c:v>-0.4352999999999998</c:v>
                </c:pt>
                <c:pt idx="7345">
                  <c:v>-0.3006000000000002</c:v>
                </c:pt>
                <c:pt idx="7346">
                  <c:v>-0.21760000000000002</c:v>
                </c:pt>
                <c:pt idx="7347">
                  <c:v>-0.21760000000000002</c:v>
                </c:pt>
                <c:pt idx="7348">
                  <c:v>-0.21760000000000002</c:v>
                </c:pt>
                <c:pt idx="7349">
                  <c:v>-0.14749999999999996</c:v>
                </c:pt>
                <c:pt idx="7350">
                  <c:v>-0.32699999999999996</c:v>
                </c:pt>
                <c:pt idx="7351">
                  <c:v>-0.23859999999999992</c:v>
                </c:pt>
                <c:pt idx="7352">
                  <c:v>-0.2269000000000001</c:v>
                </c:pt>
                <c:pt idx="7353">
                  <c:v>-0.22609999999999975</c:v>
                </c:pt>
                <c:pt idx="7354">
                  <c:v>-0.22609999999999975</c:v>
                </c:pt>
                <c:pt idx="7355">
                  <c:v>-0.22609999999999975</c:v>
                </c:pt>
                <c:pt idx="7356">
                  <c:v>-0.26039999999999974</c:v>
                </c:pt>
                <c:pt idx="7357">
                  <c:v>-0.19289999999999985</c:v>
                </c:pt>
                <c:pt idx="7358">
                  <c:v>-6.6699999999999982E-2</c:v>
                </c:pt>
                <c:pt idx="7359">
                  <c:v>-0.13719999999999999</c:v>
                </c:pt>
                <c:pt idx="7360">
                  <c:v>-9.8899999999999988E-2</c:v>
                </c:pt>
                <c:pt idx="7361">
                  <c:v>-9.8899999999999988E-2</c:v>
                </c:pt>
                <c:pt idx="7362">
                  <c:v>-9.8899999999999988E-2</c:v>
                </c:pt>
                <c:pt idx="7363">
                  <c:v>-0.16759999999999975</c:v>
                </c:pt>
                <c:pt idx="7364">
                  <c:v>-0.17090000000000005</c:v>
                </c:pt>
                <c:pt idx="7365">
                  <c:v>-0.1615000000000002</c:v>
                </c:pt>
                <c:pt idx="7366">
                  <c:v>-0.20549999999999979</c:v>
                </c:pt>
                <c:pt idx="7367">
                  <c:v>-5.3299999999999681E-2</c:v>
                </c:pt>
                <c:pt idx="7368">
                  <c:v>-5.3299999999999681E-2</c:v>
                </c:pt>
                <c:pt idx="7369">
                  <c:v>-5.3299999999999681E-2</c:v>
                </c:pt>
                <c:pt idx="7370">
                  <c:v>-7.7099999999999724E-2</c:v>
                </c:pt>
                <c:pt idx="7371">
                  <c:v>4.3999999999999595E-3</c:v>
                </c:pt>
                <c:pt idx="7372">
                  <c:v>-0.16520000000000001</c:v>
                </c:pt>
                <c:pt idx="7373">
                  <c:v>-0.15350000000000019</c:v>
                </c:pt>
                <c:pt idx="7374">
                  <c:v>-0.16880000000000006</c:v>
                </c:pt>
                <c:pt idx="7375">
                  <c:v>-0.16880000000000006</c:v>
                </c:pt>
                <c:pt idx="7376">
                  <c:v>-0.16880000000000006</c:v>
                </c:pt>
                <c:pt idx="7377">
                  <c:v>-0.19209999999999994</c:v>
                </c:pt>
                <c:pt idx="7378">
                  <c:v>-0.18439999999999968</c:v>
                </c:pt>
                <c:pt idx="7379">
                  <c:v>-0.68800000000000017</c:v>
                </c:pt>
                <c:pt idx="7380">
                  <c:v>-0.44269999999999987</c:v>
                </c:pt>
                <c:pt idx="7381">
                  <c:v>-0.33960000000000035</c:v>
                </c:pt>
                <c:pt idx="7382">
                  <c:v>-0.33960000000000035</c:v>
                </c:pt>
                <c:pt idx="7383">
                  <c:v>-0.33960000000000035</c:v>
                </c:pt>
                <c:pt idx="7384">
                  <c:v>-0.36670000000000025</c:v>
                </c:pt>
                <c:pt idx="7385">
                  <c:v>-0.44799999999999995</c:v>
                </c:pt>
                <c:pt idx="7386">
                  <c:v>-0.36160000000000014</c:v>
                </c:pt>
                <c:pt idx="7387">
                  <c:v>-0.39109999999999978</c:v>
                </c:pt>
                <c:pt idx="7388">
                  <c:v>-0.32889999999999997</c:v>
                </c:pt>
                <c:pt idx="7389">
                  <c:v>-0.32889999999999997</c:v>
                </c:pt>
                <c:pt idx="7390">
                  <c:v>-0.32889999999999997</c:v>
                </c:pt>
                <c:pt idx="7391">
                  <c:v>-0.3142999999999998</c:v>
                </c:pt>
                <c:pt idx="7392">
                  <c:v>-0.33109999999999973</c:v>
                </c:pt>
                <c:pt idx="7393">
                  <c:v>-0.34009999999999962</c:v>
                </c:pt>
                <c:pt idx="7394">
                  <c:v>-0.39380000000000015</c:v>
                </c:pt>
                <c:pt idx="7395">
                  <c:v>-0.33570000000000011</c:v>
                </c:pt>
                <c:pt idx="7396">
                  <c:v>-0.33570000000000011</c:v>
                </c:pt>
                <c:pt idx="7397">
                  <c:v>-0.33570000000000011</c:v>
                </c:pt>
                <c:pt idx="7398">
                  <c:v>-0.29570000000000007</c:v>
                </c:pt>
                <c:pt idx="7399">
                  <c:v>-0.32050000000000001</c:v>
                </c:pt>
                <c:pt idx="7400">
                  <c:v>-0.35809999999999986</c:v>
                </c:pt>
                <c:pt idx="7401">
                  <c:v>-0.33630000000000004</c:v>
                </c:pt>
                <c:pt idx="7402">
                  <c:v>-0.32739999999999991</c:v>
                </c:pt>
                <c:pt idx="7403">
                  <c:v>-0.32739999999999991</c:v>
                </c:pt>
                <c:pt idx="7404">
                  <c:v>-0.32739999999999991</c:v>
                </c:pt>
                <c:pt idx="7405">
                  <c:v>-0.39409999999999989</c:v>
                </c:pt>
                <c:pt idx="7406">
                  <c:v>-0.41449999999999987</c:v>
                </c:pt>
                <c:pt idx="7407">
                  <c:v>-0.37759999999999971</c:v>
                </c:pt>
                <c:pt idx="7408">
                  <c:v>-0.3456999999999999</c:v>
                </c:pt>
                <c:pt idx="7409">
                  <c:v>-0.32489999999999997</c:v>
                </c:pt>
                <c:pt idx="7410">
                  <c:v>-0.32489999999999997</c:v>
                </c:pt>
                <c:pt idx="7411">
                  <c:v>-0.32489999999999997</c:v>
                </c:pt>
                <c:pt idx="7412">
                  <c:v>-0.31309999999999993</c:v>
                </c:pt>
                <c:pt idx="7413">
                  <c:v>-0.24310000000000009</c:v>
                </c:pt>
                <c:pt idx="7414">
                  <c:v>-0.26929999999999987</c:v>
                </c:pt>
                <c:pt idx="7415">
                  <c:v>-0.30270000000000019</c:v>
                </c:pt>
                <c:pt idx="7416">
                  <c:v>-0.20069999999999988</c:v>
                </c:pt>
                <c:pt idx="7417">
                  <c:v>-0.20069999999999988</c:v>
                </c:pt>
                <c:pt idx="7418">
                  <c:v>-0.20069999999999988</c:v>
                </c:pt>
                <c:pt idx="7419">
                  <c:v>-0.25269999999999992</c:v>
                </c:pt>
                <c:pt idx="7420">
                  <c:v>-0.13370000000000015</c:v>
                </c:pt>
                <c:pt idx="7421">
                  <c:v>-2.3700000000000276E-2</c:v>
                </c:pt>
                <c:pt idx="7422">
                  <c:v>-5.9299999999999908E-2</c:v>
                </c:pt>
                <c:pt idx="7423">
                  <c:v>-1.6700000000000159E-2</c:v>
                </c:pt>
                <c:pt idx="7424">
                  <c:v>-1.6700000000000159E-2</c:v>
                </c:pt>
                <c:pt idx="7425">
                  <c:v>-1.6700000000000159E-2</c:v>
                </c:pt>
                <c:pt idx="7426">
                  <c:v>-9.1599999999999682E-2</c:v>
                </c:pt>
                <c:pt idx="7427">
                  <c:v>-5.1799999999999624E-2</c:v>
                </c:pt>
                <c:pt idx="7428">
                  <c:v>-7.8800000000000203E-2</c:v>
                </c:pt>
                <c:pt idx="7429">
                  <c:v>-4.5900000000000052E-2</c:v>
                </c:pt>
                <c:pt idx="7430">
                  <c:v>-0.16139999999999999</c:v>
                </c:pt>
                <c:pt idx="7431">
                  <c:v>-0.16139999999999999</c:v>
                </c:pt>
                <c:pt idx="7432">
                  <c:v>-0.16139999999999999</c:v>
                </c:pt>
                <c:pt idx="7433">
                  <c:v>-0.22259999999999991</c:v>
                </c:pt>
                <c:pt idx="7434">
                  <c:v>-0.23430000000000017</c:v>
                </c:pt>
                <c:pt idx="7435">
                  <c:v>-0.22350000000000003</c:v>
                </c:pt>
                <c:pt idx="7436">
                  <c:v>-0.21660000000000013</c:v>
                </c:pt>
                <c:pt idx="7437">
                  <c:v>-0.23090000000000011</c:v>
                </c:pt>
                <c:pt idx="7438">
                  <c:v>-0.23090000000000011</c:v>
                </c:pt>
                <c:pt idx="7439">
                  <c:v>-0.23090000000000011</c:v>
                </c:pt>
                <c:pt idx="7440">
                  <c:v>-0.12800000000000011</c:v>
                </c:pt>
                <c:pt idx="7441">
                  <c:v>-0.19500000000000028</c:v>
                </c:pt>
                <c:pt idx="7442">
                  <c:v>-0.24180000000000001</c:v>
                </c:pt>
                <c:pt idx="7443">
                  <c:v>-5.6000000000002714E-3</c:v>
                </c:pt>
                <c:pt idx="7444">
                  <c:v>-9.7500000000000142E-2</c:v>
                </c:pt>
                <c:pt idx="7445">
                  <c:v>-9.7500000000000142E-2</c:v>
                </c:pt>
                <c:pt idx="7446">
                  <c:v>-9.7500000000000142E-2</c:v>
                </c:pt>
                <c:pt idx="7447">
                  <c:v>-0.15439999999999987</c:v>
                </c:pt>
                <c:pt idx="7448">
                  <c:v>-7.4300000000000033E-2</c:v>
                </c:pt>
                <c:pt idx="7449">
                  <c:v>0.11210000000000031</c:v>
                </c:pt>
                <c:pt idx="7450">
                  <c:v>-4.7800000000000065E-2</c:v>
                </c:pt>
                <c:pt idx="7451">
                  <c:v>-0.12959999999999994</c:v>
                </c:pt>
                <c:pt idx="7452">
                  <c:v>-0.12959999999999994</c:v>
                </c:pt>
                <c:pt idx="7453">
                  <c:v>-0.12959999999999994</c:v>
                </c:pt>
                <c:pt idx="7454">
                  <c:v>3.6000000000000476E-3</c:v>
                </c:pt>
                <c:pt idx="7455">
                  <c:v>-4.6299999999999564E-2</c:v>
                </c:pt>
                <c:pt idx="7456">
                  <c:v>-3.3199999999999896E-2</c:v>
                </c:pt>
                <c:pt idx="7457">
                  <c:v>7.1900000000000297E-2</c:v>
                </c:pt>
                <c:pt idx="7458">
                  <c:v>0.10590000000000011</c:v>
                </c:pt>
                <c:pt idx="7459">
                  <c:v>0.10590000000000011</c:v>
                </c:pt>
                <c:pt idx="7460">
                  <c:v>0.10590000000000011</c:v>
                </c:pt>
                <c:pt idx="7461">
                  <c:v>0.1976</c:v>
                </c:pt>
                <c:pt idx="7462">
                  <c:v>0.21989999999999998</c:v>
                </c:pt>
                <c:pt idx="7463">
                  <c:v>0.25750000000000028</c:v>
                </c:pt>
                <c:pt idx="7464">
                  <c:v>0.15629999999999988</c:v>
                </c:pt>
                <c:pt idx="7465">
                  <c:v>0.15759999999999996</c:v>
                </c:pt>
                <c:pt idx="7466">
                  <c:v>0.15759999999999996</c:v>
                </c:pt>
                <c:pt idx="7467">
                  <c:v>0.15759999999999996</c:v>
                </c:pt>
                <c:pt idx="7468">
                  <c:v>0.1892999999999998</c:v>
                </c:pt>
                <c:pt idx="7469">
                  <c:v>0.13380000000000036</c:v>
                </c:pt>
                <c:pt idx="7470">
                  <c:v>0.20720000000000027</c:v>
                </c:pt>
                <c:pt idx="7471">
                  <c:v>0.28069999999999995</c:v>
                </c:pt>
                <c:pt idx="7472">
                  <c:v>0.27880000000000038</c:v>
                </c:pt>
                <c:pt idx="7473">
                  <c:v>0.27880000000000038</c:v>
                </c:pt>
                <c:pt idx="7474">
                  <c:v>0.27880000000000038</c:v>
                </c:pt>
                <c:pt idx="7475">
                  <c:v>0.23099999999999987</c:v>
                </c:pt>
                <c:pt idx="7476">
                  <c:v>0.15779999999999994</c:v>
                </c:pt>
                <c:pt idx="7477">
                  <c:v>0.23510000000000009</c:v>
                </c:pt>
                <c:pt idx="7478">
                  <c:v>0.1137999999999999</c:v>
                </c:pt>
                <c:pt idx="7479">
                  <c:v>0.14529999999999976</c:v>
                </c:pt>
                <c:pt idx="7480">
                  <c:v>0.14529999999999976</c:v>
                </c:pt>
                <c:pt idx="7481">
                  <c:v>0.14529999999999976</c:v>
                </c:pt>
                <c:pt idx="7482">
                  <c:v>0.10780000000000012</c:v>
                </c:pt>
                <c:pt idx="7483">
                  <c:v>0.14659999999999984</c:v>
                </c:pt>
                <c:pt idx="7484">
                  <c:v>0.12250000000000005</c:v>
                </c:pt>
                <c:pt idx="7485">
                  <c:v>0.1666000000000003</c:v>
                </c:pt>
                <c:pt idx="7486">
                  <c:v>0.15850000000000009</c:v>
                </c:pt>
                <c:pt idx="7487">
                  <c:v>0.15850000000000009</c:v>
                </c:pt>
                <c:pt idx="7488">
                  <c:v>0.15850000000000009</c:v>
                </c:pt>
                <c:pt idx="7489">
                  <c:v>0.20630000000000015</c:v>
                </c:pt>
                <c:pt idx="7490">
                  <c:v>0.13640000000000008</c:v>
                </c:pt>
                <c:pt idx="7491">
                  <c:v>3.1099999999999905E-2</c:v>
                </c:pt>
                <c:pt idx="7492">
                  <c:v>0.10400000000000009</c:v>
                </c:pt>
                <c:pt idx="7493">
                  <c:v>4.3600000000000083E-2</c:v>
                </c:pt>
                <c:pt idx="7494">
                  <c:v>4.3600000000000083E-2</c:v>
                </c:pt>
                <c:pt idx="7495">
                  <c:v>4.3600000000000083E-2</c:v>
                </c:pt>
                <c:pt idx="7496">
                  <c:v>8.4000000000000075E-2</c:v>
                </c:pt>
                <c:pt idx="7497">
                  <c:v>0.16630000000000011</c:v>
                </c:pt>
                <c:pt idx="7498">
                  <c:v>0.23680000000000012</c:v>
                </c:pt>
                <c:pt idx="7499">
                  <c:v>0.2319</c:v>
                </c:pt>
                <c:pt idx="7500">
                  <c:v>0.24330000000000007</c:v>
                </c:pt>
                <c:pt idx="7501">
                  <c:v>0.24330000000000007</c:v>
                </c:pt>
                <c:pt idx="7502">
                  <c:v>0.24330000000000007</c:v>
                </c:pt>
                <c:pt idx="7503">
                  <c:v>0.18930000000000025</c:v>
                </c:pt>
                <c:pt idx="7504">
                  <c:v>0.11340000000000039</c:v>
                </c:pt>
                <c:pt idx="7505">
                  <c:v>0.16429999999999989</c:v>
                </c:pt>
                <c:pt idx="7506">
                  <c:v>0.1964999999999999</c:v>
                </c:pt>
                <c:pt idx="7507">
                  <c:v>0.18080000000000007</c:v>
                </c:pt>
                <c:pt idx="7508">
                  <c:v>0.18080000000000007</c:v>
                </c:pt>
                <c:pt idx="7509">
                  <c:v>0.18080000000000007</c:v>
                </c:pt>
                <c:pt idx="7510">
                  <c:v>0.2319</c:v>
                </c:pt>
                <c:pt idx="7511">
                  <c:v>0.25859999999999994</c:v>
                </c:pt>
                <c:pt idx="7512">
                  <c:v>0.23419999999999996</c:v>
                </c:pt>
                <c:pt idx="7513">
                  <c:v>0.1774</c:v>
                </c:pt>
                <c:pt idx="7514">
                  <c:v>0.1796000000000002</c:v>
                </c:pt>
                <c:pt idx="7515">
                  <c:v>0.1796000000000002</c:v>
                </c:pt>
                <c:pt idx="7516">
                  <c:v>0.1796000000000002</c:v>
                </c:pt>
                <c:pt idx="7517">
                  <c:v>0.28930000000000033</c:v>
                </c:pt>
                <c:pt idx="7518">
                  <c:v>0.3384999999999998</c:v>
                </c:pt>
                <c:pt idx="7519">
                  <c:v>0.40689999999999982</c:v>
                </c:pt>
                <c:pt idx="7520">
                  <c:v>0.37609999999999966</c:v>
                </c:pt>
                <c:pt idx="7521">
                  <c:v>0.34020000000000028</c:v>
                </c:pt>
                <c:pt idx="7522">
                  <c:v>0.34020000000000028</c:v>
                </c:pt>
                <c:pt idx="7523">
                  <c:v>0.34020000000000028</c:v>
                </c:pt>
                <c:pt idx="7524">
                  <c:v>0.29349999999999987</c:v>
                </c:pt>
                <c:pt idx="7525">
                  <c:v>0.1947000000000001</c:v>
                </c:pt>
                <c:pt idx="7526">
                  <c:v>0.2612000000000001</c:v>
                </c:pt>
                <c:pt idx="7527">
                  <c:v>0.17099999999999982</c:v>
                </c:pt>
                <c:pt idx="7528">
                  <c:v>0.2517999999999998</c:v>
                </c:pt>
                <c:pt idx="7529">
                  <c:v>0.2517999999999998</c:v>
                </c:pt>
                <c:pt idx="7530">
                  <c:v>0.2517999999999998</c:v>
                </c:pt>
                <c:pt idx="7531">
                  <c:v>0.18440000000000012</c:v>
                </c:pt>
                <c:pt idx="7532">
                  <c:v>0.21419999999999995</c:v>
                </c:pt>
                <c:pt idx="7533">
                  <c:v>0.20269999999999966</c:v>
                </c:pt>
                <c:pt idx="7534">
                  <c:v>0.17630000000000035</c:v>
                </c:pt>
                <c:pt idx="7535">
                  <c:v>0.2528999999999999</c:v>
                </c:pt>
                <c:pt idx="7536">
                  <c:v>0.2528999999999999</c:v>
                </c:pt>
                <c:pt idx="7537">
                  <c:v>0.2528999999999999</c:v>
                </c:pt>
                <c:pt idx="7538">
                  <c:v>0.17049999999999965</c:v>
                </c:pt>
                <c:pt idx="7539">
                  <c:v>0.16579999999999995</c:v>
                </c:pt>
                <c:pt idx="7540">
                  <c:v>0.19790000000000019</c:v>
                </c:pt>
                <c:pt idx="7541">
                  <c:v>0.20809999999999995</c:v>
                </c:pt>
                <c:pt idx="7542">
                  <c:v>0.19559999999999977</c:v>
                </c:pt>
                <c:pt idx="7543">
                  <c:v>0.19559999999999977</c:v>
                </c:pt>
                <c:pt idx="7544">
                  <c:v>0.19559999999999977</c:v>
                </c:pt>
                <c:pt idx="7545">
                  <c:v>0.14049999999999985</c:v>
                </c:pt>
                <c:pt idx="7546">
                  <c:v>0.12149999999999972</c:v>
                </c:pt>
                <c:pt idx="7547">
                  <c:v>7.4600000000000222E-2</c:v>
                </c:pt>
                <c:pt idx="7548">
                  <c:v>0.10099999999999998</c:v>
                </c:pt>
                <c:pt idx="7549">
                  <c:v>0.1958000000000002</c:v>
                </c:pt>
                <c:pt idx="7550">
                  <c:v>0.1958000000000002</c:v>
                </c:pt>
                <c:pt idx="7551">
                  <c:v>0.1958000000000002</c:v>
                </c:pt>
                <c:pt idx="7552">
                  <c:v>0.2094999999999998</c:v>
                </c:pt>
                <c:pt idx="7553">
                  <c:v>0.20829999999999993</c:v>
                </c:pt>
                <c:pt idx="7554">
                  <c:v>0.10909999999999975</c:v>
                </c:pt>
                <c:pt idx="7555">
                  <c:v>4.3200000000000127E-2</c:v>
                </c:pt>
                <c:pt idx="7556">
                  <c:v>0.11100000000000021</c:v>
                </c:pt>
                <c:pt idx="7557">
                  <c:v>0.11100000000000021</c:v>
                </c:pt>
                <c:pt idx="7558">
                  <c:v>0.11100000000000021</c:v>
                </c:pt>
                <c:pt idx="7559">
                  <c:v>0.16379999999999972</c:v>
                </c:pt>
                <c:pt idx="7560">
                  <c:v>0.16210000000000013</c:v>
                </c:pt>
                <c:pt idx="7561">
                  <c:v>0.13199999999999967</c:v>
                </c:pt>
                <c:pt idx="7562">
                  <c:v>1.7599999999999838E-2</c:v>
                </c:pt>
                <c:pt idx="7563">
                  <c:v>8.7200000000000166E-2</c:v>
                </c:pt>
                <c:pt idx="7564">
                  <c:v>8.7200000000000166E-2</c:v>
                </c:pt>
                <c:pt idx="7565">
                  <c:v>8.7200000000000166E-2</c:v>
                </c:pt>
                <c:pt idx="7566">
                  <c:v>0.10089999999999977</c:v>
                </c:pt>
                <c:pt idx="7567">
                  <c:v>4.9500000000000099E-2</c:v>
                </c:pt>
                <c:pt idx="7568">
                  <c:v>4.5399999999999885E-2</c:v>
                </c:pt>
                <c:pt idx="7569">
                  <c:v>7.6299999999999812E-2</c:v>
                </c:pt>
                <c:pt idx="7570">
                  <c:v>6.2399999999999789E-2</c:v>
                </c:pt>
                <c:pt idx="7571">
                  <c:v>6.2399999999999789E-2</c:v>
                </c:pt>
                <c:pt idx="7572">
                  <c:v>6.2399999999999789E-2</c:v>
                </c:pt>
                <c:pt idx="7573">
                  <c:v>2.5700000000000056E-2</c:v>
                </c:pt>
                <c:pt idx="7574">
                  <c:v>6.1599999999999877E-2</c:v>
                </c:pt>
                <c:pt idx="7575">
                  <c:v>8.5299999999999709E-2</c:v>
                </c:pt>
                <c:pt idx="7576">
                  <c:v>2.1999999999999797E-2</c:v>
                </c:pt>
                <c:pt idx="7577">
                  <c:v>9.5799999999999663E-2</c:v>
                </c:pt>
                <c:pt idx="7578">
                  <c:v>9.5799999999999663E-2</c:v>
                </c:pt>
                <c:pt idx="7579">
                  <c:v>9.5799999999999663E-2</c:v>
                </c:pt>
                <c:pt idx="7580">
                  <c:v>9.6499999999999808E-2</c:v>
                </c:pt>
                <c:pt idx="7581">
                  <c:v>9.7199999999999953E-2</c:v>
                </c:pt>
                <c:pt idx="7582">
                  <c:v>5.8999999999999719E-2</c:v>
                </c:pt>
                <c:pt idx="7583">
                  <c:v>0.13269999999999982</c:v>
                </c:pt>
                <c:pt idx="7584">
                  <c:v>0.17619999999999969</c:v>
                </c:pt>
                <c:pt idx="7585">
                  <c:v>0.17619999999999969</c:v>
                </c:pt>
                <c:pt idx="7586">
                  <c:v>0.17619999999999969</c:v>
                </c:pt>
                <c:pt idx="7587">
                  <c:v>0.19629999999999992</c:v>
                </c:pt>
                <c:pt idx="7588">
                  <c:v>0.18279999999999985</c:v>
                </c:pt>
                <c:pt idx="7589">
                  <c:v>0.18660000000000032</c:v>
                </c:pt>
                <c:pt idx="7590">
                  <c:v>0.15949999999999998</c:v>
                </c:pt>
                <c:pt idx="7591">
                  <c:v>0.12550000000000017</c:v>
                </c:pt>
                <c:pt idx="7592">
                  <c:v>0.12550000000000017</c:v>
                </c:pt>
                <c:pt idx="7593">
                  <c:v>0.12550000000000017</c:v>
                </c:pt>
                <c:pt idx="7594">
                  <c:v>8.8099999999999845E-2</c:v>
                </c:pt>
                <c:pt idx="7595">
                  <c:v>0.10570000000000013</c:v>
                </c:pt>
                <c:pt idx="7596">
                  <c:v>6.6300000000000026E-2</c:v>
                </c:pt>
                <c:pt idx="7597">
                  <c:v>0.10819999999999963</c:v>
                </c:pt>
                <c:pt idx="7598">
                  <c:v>0.14200000000000035</c:v>
                </c:pt>
                <c:pt idx="7599">
                  <c:v>0.14200000000000035</c:v>
                </c:pt>
                <c:pt idx="7600">
                  <c:v>0.14200000000000035</c:v>
                </c:pt>
                <c:pt idx="7601">
                  <c:v>0.20019999999999971</c:v>
                </c:pt>
                <c:pt idx="7602">
                  <c:v>0.17579999999999973</c:v>
                </c:pt>
                <c:pt idx="7603">
                  <c:v>0.15680000000000005</c:v>
                </c:pt>
                <c:pt idx="7604">
                  <c:v>0.1734</c:v>
                </c:pt>
                <c:pt idx="7605">
                  <c:v>0.15180000000000016</c:v>
                </c:pt>
                <c:pt idx="7606">
                  <c:v>0.15180000000000016</c:v>
                </c:pt>
                <c:pt idx="7607">
                  <c:v>0.15180000000000016</c:v>
                </c:pt>
                <c:pt idx="7608">
                  <c:v>0.17749999999999977</c:v>
                </c:pt>
                <c:pt idx="7609">
                  <c:v>0.20219999999999994</c:v>
                </c:pt>
                <c:pt idx="7610">
                  <c:v>0.20569999999999977</c:v>
                </c:pt>
                <c:pt idx="7611">
                  <c:v>0.17660000000000009</c:v>
                </c:pt>
                <c:pt idx="7612">
                  <c:v>0.13310000000000022</c:v>
                </c:pt>
                <c:pt idx="7613">
                  <c:v>0.13310000000000022</c:v>
                </c:pt>
                <c:pt idx="7614">
                  <c:v>0.13310000000000022</c:v>
                </c:pt>
                <c:pt idx="7615">
                  <c:v>0.16769999999999996</c:v>
                </c:pt>
                <c:pt idx="7616">
                  <c:v>0.19239999999999968</c:v>
                </c:pt>
                <c:pt idx="7617">
                  <c:v>0.14009999999999989</c:v>
                </c:pt>
                <c:pt idx="7618">
                  <c:v>8.1799999999999873E-2</c:v>
                </c:pt>
                <c:pt idx="7619">
                  <c:v>3.6699999999999733E-2</c:v>
                </c:pt>
                <c:pt idx="7620">
                  <c:v>3.6699999999999733E-2</c:v>
                </c:pt>
                <c:pt idx="7621">
                  <c:v>3.6699999999999733E-2</c:v>
                </c:pt>
                <c:pt idx="7622">
                  <c:v>1.1299999999999866E-2</c:v>
                </c:pt>
                <c:pt idx="7623">
                  <c:v>4.0200000000000014E-2</c:v>
                </c:pt>
                <c:pt idx="7624">
                  <c:v>7.4799999999999756E-2</c:v>
                </c:pt>
                <c:pt idx="7625">
                  <c:v>6.5100000000000158E-2</c:v>
                </c:pt>
                <c:pt idx="7626">
                  <c:v>0.11160000000000014</c:v>
                </c:pt>
                <c:pt idx="7627">
                  <c:v>0.11160000000000014</c:v>
                </c:pt>
                <c:pt idx="7628">
                  <c:v>0.11160000000000014</c:v>
                </c:pt>
                <c:pt idx="7629">
                  <c:v>7.4899999999999967E-2</c:v>
                </c:pt>
                <c:pt idx="7630">
                  <c:v>4.8700000000000188E-2</c:v>
                </c:pt>
                <c:pt idx="7631">
                  <c:v>4.4999999999997264E-3</c:v>
                </c:pt>
                <c:pt idx="7632">
                  <c:v>0.10340000000000016</c:v>
                </c:pt>
                <c:pt idx="7633">
                  <c:v>3.7099999999999689E-2</c:v>
                </c:pt>
                <c:pt idx="7634">
                  <c:v>3.7099999999999689E-2</c:v>
                </c:pt>
                <c:pt idx="7635">
                  <c:v>3.7099999999999689E-2</c:v>
                </c:pt>
                <c:pt idx="7636">
                  <c:v>3.8800000000000168E-2</c:v>
                </c:pt>
                <c:pt idx="7637">
                  <c:v>0.13019999999999987</c:v>
                </c:pt>
                <c:pt idx="7638">
                  <c:v>0.14889999999999981</c:v>
                </c:pt>
                <c:pt idx="7639">
                  <c:v>0.20719999999999983</c:v>
                </c:pt>
                <c:pt idx="7640">
                  <c:v>0.23419999999999996</c:v>
                </c:pt>
                <c:pt idx="7641">
                  <c:v>0.23419999999999996</c:v>
                </c:pt>
                <c:pt idx="7642">
                  <c:v>0.23419999999999996</c:v>
                </c:pt>
                <c:pt idx="7643">
                  <c:v>0.24399999999999977</c:v>
                </c:pt>
                <c:pt idx="7644">
                  <c:v>0.24039999999999973</c:v>
                </c:pt>
                <c:pt idx="7645">
                  <c:v>0.29579999999999984</c:v>
                </c:pt>
                <c:pt idx="7646">
                  <c:v>0.31870000000000021</c:v>
                </c:pt>
                <c:pt idx="7647">
                  <c:v>0.34079999999999977</c:v>
                </c:pt>
                <c:pt idx="7648">
                  <c:v>0.34079999999999977</c:v>
                </c:pt>
                <c:pt idx="7649">
                  <c:v>0.34079999999999977</c:v>
                </c:pt>
                <c:pt idx="7650">
                  <c:v>0.36299999999999999</c:v>
                </c:pt>
                <c:pt idx="7651">
                  <c:v>0.3501000000000003</c:v>
                </c:pt>
                <c:pt idx="7652">
                  <c:v>0.39950000000000019</c:v>
                </c:pt>
                <c:pt idx="7653">
                  <c:v>0.33599999999999985</c:v>
                </c:pt>
                <c:pt idx="7654">
                  <c:v>0.39979999999999993</c:v>
                </c:pt>
                <c:pt idx="7655">
                  <c:v>0.39979999999999993</c:v>
                </c:pt>
                <c:pt idx="7656">
                  <c:v>0.39979999999999993</c:v>
                </c:pt>
                <c:pt idx="7657">
                  <c:v>0.48050000000000015</c:v>
                </c:pt>
                <c:pt idx="7658">
                  <c:v>0.48979999999999979</c:v>
                </c:pt>
                <c:pt idx="7659">
                  <c:v>0.43109999999999982</c:v>
                </c:pt>
                <c:pt idx="7660">
                  <c:v>0.48090000000000011</c:v>
                </c:pt>
                <c:pt idx="7661">
                  <c:v>0.48799999999999999</c:v>
                </c:pt>
                <c:pt idx="7662">
                  <c:v>0.48799999999999999</c:v>
                </c:pt>
                <c:pt idx="7663">
                  <c:v>0.48799999999999999</c:v>
                </c:pt>
                <c:pt idx="7664">
                  <c:v>0.48819999999999997</c:v>
                </c:pt>
                <c:pt idx="7665">
                  <c:v>0.42920000000000025</c:v>
                </c:pt>
                <c:pt idx="7666">
                  <c:v>0.39860000000000007</c:v>
                </c:pt>
                <c:pt idx="7667">
                  <c:v>0.4498000000000002</c:v>
                </c:pt>
                <c:pt idx="7668">
                  <c:v>0.44799999999999995</c:v>
                </c:pt>
                <c:pt idx="7669">
                  <c:v>0.44799999999999995</c:v>
                </c:pt>
                <c:pt idx="7670">
                  <c:v>0.44799999999999995</c:v>
                </c:pt>
                <c:pt idx="7671">
                  <c:v>0.4245000000000001</c:v>
                </c:pt>
                <c:pt idx="7672">
                  <c:v>0.38779999999999992</c:v>
                </c:pt>
                <c:pt idx="7673">
                  <c:v>0.44049999999999967</c:v>
                </c:pt>
                <c:pt idx="7674">
                  <c:v>0.45350000000000001</c:v>
                </c:pt>
                <c:pt idx="7675">
                  <c:v>0.4447000000000001</c:v>
                </c:pt>
                <c:pt idx="7676">
                  <c:v>0.4447000000000001</c:v>
                </c:pt>
                <c:pt idx="7677">
                  <c:v>0.4447000000000001</c:v>
                </c:pt>
                <c:pt idx="7678">
                  <c:v>0.47100000000000009</c:v>
                </c:pt>
                <c:pt idx="7679">
                  <c:v>0.39779999999999971</c:v>
                </c:pt>
                <c:pt idx="7680">
                  <c:v>0.48780000000000001</c:v>
                </c:pt>
                <c:pt idx="7681">
                  <c:v>0.44019999999999992</c:v>
                </c:pt>
                <c:pt idx="7682">
                  <c:v>0.41239999999999988</c:v>
                </c:pt>
                <c:pt idx="7683">
                  <c:v>0.41239999999999988</c:v>
                </c:pt>
                <c:pt idx="7684">
                  <c:v>0.41239999999999988</c:v>
                </c:pt>
                <c:pt idx="7685">
                  <c:v>0.42649999999999988</c:v>
                </c:pt>
                <c:pt idx="7686">
                  <c:v>0.41489999999999982</c:v>
                </c:pt>
                <c:pt idx="7687">
                  <c:v>0.42440000000000033</c:v>
                </c:pt>
                <c:pt idx="7688">
                  <c:v>0.37880000000000003</c:v>
                </c:pt>
                <c:pt idx="7689">
                  <c:v>0.39210000000000012</c:v>
                </c:pt>
                <c:pt idx="7690">
                  <c:v>0.39210000000000012</c:v>
                </c:pt>
                <c:pt idx="7691">
                  <c:v>0.39210000000000012</c:v>
                </c:pt>
                <c:pt idx="7692">
                  <c:v>0.40949999999999998</c:v>
                </c:pt>
                <c:pt idx="7693">
                  <c:v>0.41180000000000039</c:v>
                </c:pt>
                <c:pt idx="7694">
                  <c:v>0.44789999999999974</c:v>
                </c:pt>
                <c:pt idx="7695">
                  <c:v>0.43339999999999979</c:v>
                </c:pt>
                <c:pt idx="7696">
                  <c:v>0.38839999999999986</c:v>
                </c:pt>
                <c:pt idx="7697">
                  <c:v>0.38839999999999986</c:v>
                </c:pt>
                <c:pt idx="7698">
                  <c:v>0.38839999999999986</c:v>
                </c:pt>
                <c:pt idx="7699">
                  <c:v>0.46410000000000018</c:v>
                </c:pt>
                <c:pt idx="7700">
                  <c:v>0.44550000000000001</c:v>
                </c:pt>
                <c:pt idx="7701">
                  <c:v>0.48170000000000002</c:v>
                </c:pt>
                <c:pt idx="7702">
                  <c:v>0.44280000000000008</c:v>
                </c:pt>
                <c:pt idx="7703">
                  <c:v>0.4453999999999998</c:v>
                </c:pt>
                <c:pt idx="7704">
                  <c:v>0.4453999999999998</c:v>
                </c:pt>
                <c:pt idx="7705">
                  <c:v>0.4453999999999998</c:v>
                </c:pt>
                <c:pt idx="7706">
                  <c:v>0.41469999999999985</c:v>
                </c:pt>
                <c:pt idx="7707">
                  <c:v>0.4927999999999999</c:v>
                </c:pt>
                <c:pt idx="7708">
                  <c:v>0.49170000000000025</c:v>
                </c:pt>
                <c:pt idx="7709">
                  <c:v>0.48150000000000004</c:v>
                </c:pt>
                <c:pt idx="7710">
                  <c:v>0.50079999999999991</c:v>
                </c:pt>
                <c:pt idx="7711">
                  <c:v>0.50079999999999991</c:v>
                </c:pt>
                <c:pt idx="7712">
                  <c:v>0.50079999999999991</c:v>
                </c:pt>
                <c:pt idx="7713">
                  <c:v>0.48689999999999989</c:v>
                </c:pt>
                <c:pt idx="7714">
                  <c:v>0.45190000000000019</c:v>
                </c:pt>
                <c:pt idx="7715">
                  <c:v>0.53670000000000018</c:v>
                </c:pt>
                <c:pt idx="7716">
                  <c:v>0.55020000000000024</c:v>
                </c:pt>
                <c:pt idx="7717">
                  <c:v>0.48759999999999959</c:v>
                </c:pt>
                <c:pt idx="7718">
                  <c:v>0.48759999999999959</c:v>
                </c:pt>
                <c:pt idx="7719">
                  <c:v>0.48759999999999959</c:v>
                </c:pt>
                <c:pt idx="7720">
                  <c:v>0.52550000000000008</c:v>
                </c:pt>
                <c:pt idx="7721">
                  <c:v>0.51639999999999997</c:v>
                </c:pt>
                <c:pt idx="7722">
                  <c:v>0.55590000000000028</c:v>
                </c:pt>
                <c:pt idx="7723">
                  <c:v>0.5224000000000002</c:v>
                </c:pt>
                <c:pt idx="7724">
                  <c:v>0.51069999999999993</c:v>
                </c:pt>
                <c:pt idx="7725">
                  <c:v>0.51069999999999993</c:v>
                </c:pt>
                <c:pt idx="7726">
                  <c:v>0.51069999999999993</c:v>
                </c:pt>
                <c:pt idx="7727">
                  <c:v>0.49989999999999979</c:v>
                </c:pt>
                <c:pt idx="7728">
                  <c:v>0.48809999999999976</c:v>
                </c:pt>
                <c:pt idx="7729">
                  <c:v>0.47930000000000028</c:v>
                </c:pt>
                <c:pt idx="7730">
                  <c:v>0.47919999999999963</c:v>
                </c:pt>
                <c:pt idx="7731">
                  <c:v>0.52359999999999962</c:v>
                </c:pt>
                <c:pt idx="7732">
                  <c:v>0.52359999999999962</c:v>
                </c:pt>
                <c:pt idx="7733">
                  <c:v>0.52359999999999962</c:v>
                </c:pt>
                <c:pt idx="7734">
                  <c:v>0.55069999999999997</c:v>
                </c:pt>
                <c:pt idx="7735">
                  <c:v>0.56849999999999978</c:v>
                </c:pt>
                <c:pt idx="7736">
                  <c:v>0.56849999999999978</c:v>
                </c:pt>
                <c:pt idx="7737">
                  <c:v>0.54820000000000002</c:v>
                </c:pt>
                <c:pt idx="7738">
                  <c:v>0.5336000000000003</c:v>
                </c:pt>
                <c:pt idx="7739">
                  <c:v>0.5336000000000003</c:v>
                </c:pt>
                <c:pt idx="7740">
                  <c:v>0.5336000000000003</c:v>
                </c:pt>
                <c:pt idx="7741">
                  <c:v>0.53990000000000027</c:v>
                </c:pt>
                <c:pt idx="7742">
                  <c:v>0.51029999999999998</c:v>
                </c:pt>
                <c:pt idx="7743">
                  <c:v>0.52509999999999968</c:v>
                </c:pt>
                <c:pt idx="7744">
                  <c:v>0.54890000000000017</c:v>
                </c:pt>
                <c:pt idx="7745">
                  <c:v>0.58020000000000005</c:v>
                </c:pt>
                <c:pt idx="7746">
                  <c:v>0.58020000000000005</c:v>
                </c:pt>
                <c:pt idx="7747">
                  <c:v>0.58020000000000005</c:v>
                </c:pt>
                <c:pt idx="7748">
                  <c:v>0.58880000000000043</c:v>
                </c:pt>
                <c:pt idx="7749">
                  <c:v>0.62939999999999996</c:v>
                </c:pt>
                <c:pt idx="7750">
                  <c:v>0.77340000000000009</c:v>
                </c:pt>
                <c:pt idx="7751">
                  <c:v>0.72569999999999979</c:v>
                </c:pt>
                <c:pt idx="7752">
                  <c:v>0.69680000000000009</c:v>
                </c:pt>
                <c:pt idx="7753">
                  <c:v>0.69680000000000009</c:v>
                </c:pt>
                <c:pt idx="7754">
                  <c:v>0.69680000000000009</c:v>
                </c:pt>
                <c:pt idx="7755">
                  <c:v>0.73229999999999995</c:v>
                </c:pt>
                <c:pt idx="7756">
                  <c:v>0.74660000000000037</c:v>
                </c:pt>
                <c:pt idx="7757">
                  <c:v>0.7336999999999998</c:v>
                </c:pt>
                <c:pt idx="7758">
                  <c:v>0.78049999999999997</c:v>
                </c:pt>
                <c:pt idx="7759">
                  <c:v>0.85659999999999981</c:v>
                </c:pt>
                <c:pt idx="7760">
                  <c:v>0.85659999999999981</c:v>
                </c:pt>
                <c:pt idx="7761">
                  <c:v>0.85659999999999981</c:v>
                </c:pt>
                <c:pt idx="7762">
                  <c:v>0.89590000000000014</c:v>
                </c:pt>
                <c:pt idx="7763">
                  <c:v>0.80750000000000011</c:v>
                </c:pt>
                <c:pt idx="7764">
                  <c:v>0.7341000000000002</c:v>
                </c:pt>
                <c:pt idx="7765">
                  <c:v>0.79409999999999981</c:v>
                </c:pt>
                <c:pt idx="7766">
                  <c:v>0.71649999999999991</c:v>
                </c:pt>
                <c:pt idx="7767">
                  <c:v>0.71649999999999991</c:v>
                </c:pt>
                <c:pt idx="7768">
                  <c:v>0.71649999999999991</c:v>
                </c:pt>
                <c:pt idx="7769">
                  <c:v>0.66469999999999985</c:v>
                </c:pt>
                <c:pt idx="7770">
                  <c:v>0.67440000000000033</c:v>
                </c:pt>
                <c:pt idx="7771">
                  <c:v>0.72130000000000027</c:v>
                </c:pt>
                <c:pt idx="7772">
                  <c:v>0.70009999999999994</c:v>
                </c:pt>
                <c:pt idx="7773">
                  <c:v>0.67859999999999987</c:v>
                </c:pt>
                <c:pt idx="7774">
                  <c:v>0.67859999999999987</c:v>
                </c:pt>
                <c:pt idx="7775">
                  <c:v>0.67859999999999987</c:v>
                </c:pt>
                <c:pt idx="7776">
                  <c:v>0.71940000000000026</c:v>
                </c:pt>
                <c:pt idx="7777">
                  <c:v>0.70130000000000026</c:v>
                </c:pt>
                <c:pt idx="7778">
                  <c:v>0.65659999999999963</c:v>
                </c:pt>
                <c:pt idx="7779">
                  <c:v>0.72029999999999994</c:v>
                </c:pt>
                <c:pt idx="7780">
                  <c:v>0.7482000000000002</c:v>
                </c:pt>
                <c:pt idx="7781">
                  <c:v>0.7482000000000002</c:v>
                </c:pt>
                <c:pt idx="7782">
                  <c:v>0.7482000000000002</c:v>
                </c:pt>
                <c:pt idx="7783">
                  <c:v>0.7594000000000003</c:v>
                </c:pt>
                <c:pt idx="7784">
                  <c:v>0.74869999999999992</c:v>
                </c:pt>
                <c:pt idx="7785">
                  <c:v>0.7258</c:v>
                </c:pt>
                <c:pt idx="7786">
                  <c:v>0.66230000000000011</c:v>
                </c:pt>
                <c:pt idx="7787">
                  <c:v>0.6362000000000001</c:v>
                </c:pt>
                <c:pt idx="7788">
                  <c:v>0.6362000000000001</c:v>
                </c:pt>
                <c:pt idx="7789">
                  <c:v>0.6362000000000001</c:v>
                </c:pt>
                <c:pt idx="7790">
                  <c:v>0.61699999999999999</c:v>
                </c:pt>
                <c:pt idx="7791">
                  <c:v>0.64119999999999999</c:v>
                </c:pt>
                <c:pt idx="7792">
                  <c:v>0.6778000000000004</c:v>
                </c:pt>
                <c:pt idx="7793">
                  <c:v>0.6008</c:v>
                </c:pt>
                <c:pt idx="7794">
                  <c:v>0.62849999999999984</c:v>
                </c:pt>
                <c:pt idx="7795">
                  <c:v>0.62849999999999984</c:v>
                </c:pt>
                <c:pt idx="7796">
                  <c:v>0.62849999999999984</c:v>
                </c:pt>
                <c:pt idx="7797">
                  <c:v>0.5855999999999999</c:v>
                </c:pt>
                <c:pt idx="7798">
                  <c:v>0.58649999999999958</c:v>
                </c:pt>
                <c:pt idx="7799">
                  <c:v>0.62899999999999956</c:v>
                </c:pt>
                <c:pt idx="7800">
                  <c:v>0.58610000000000007</c:v>
                </c:pt>
                <c:pt idx="7801">
                  <c:v>0.59340000000000037</c:v>
                </c:pt>
                <c:pt idx="7802">
                  <c:v>0.59340000000000037</c:v>
                </c:pt>
                <c:pt idx="7803">
                  <c:v>0.59340000000000037</c:v>
                </c:pt>
                <c:pt idx="7804">
                  <c:v>0.6238999999999999</c:v>
                </c:pt>
                <c:pt idx="7805">
                  <c:v>0.5152000000000001</c:v>
                </c:pt>
                <c:pt idx="7806">
                  <c:v>0.60219999999999985</c:v>
                </c:pt>
                <c:pt idx="7807">
                  <c:v>0.52760000000000007</c:v>
                </c:pt>
                <c:pt idx="7808">
                  <c:v>0.57189999999999985</c:v>
                </c:pt>
                <c:pt idx="7809">
                  <c:v>0.57189999999999985</c:v>
                </c:pt>
                <c:pt idx="7810">
                  <c:v>0.57189999999999985</c:v>
                </c:pt>
                <c:pt idx="7811">
                  <c:v>0.53919999999999968</c:v>
                </c:pt>
                <c:pt idx="7812">
                  <c:v>0.57980000000000009</c:v>
                </c:pt>
                <c:pt idx="7813">
                  <c:v>0.54360000000000008</c:v>
                </c:pt>
                <c:pt idx="7814">
                  <c:v>0.65650000000000031</c:v>
                </c:pt>
                <c:pt idx="7815">
                  <c:v>0.6102000000000003</c:v>
                </c:pt>
                <c:pt idx="7816">
                  <c:v>0.6102000000000003</c:v>
                </c:pt>
                <c:pt idx="7817">
                  <c:v>0.6102000000000003</c:v>
                </c:pt>
                <c:pt idx="7818">
                  <c:v>0.62480000000000002</c:v>
                </c:pt>
                <c:pt idx="7819">
                  <c:v>0.58410000000000029</c:v>
                </c:pt>
                <c:pt idx="7820">
                  <c:v>0.68499999999999961</c:v>
                </c:pt>
                <c:pt idx="7821">
                  <c:v>0.68789999999999996</c:v>
                </c:pt>
                <c:pt idx="7822">
                  <c:v>0.61830000000000007</c:v>
                </c:pt>
                <c:pt idx="7823">
                  <c:v>0.61830000000000007</c:v>
                </c:pt>
                <c:pt idx="7824">
                  <c:v>0.61830000000000007</c:v>
                </c:pt>
                <c:pt idx="7825">
                  <c:v>0.57920000000000016</c:v>
                </c:pt>
                <c:pt idx="7826">
                  <c:v>0.67370000000000019</c:v>
                </c:pt>
                <c:pt idx="7827">
                  <c:v>0.60589999999999966</c:v>
                </c:pt>
                <c:pt idx="7828">
                  <c:v>0.70930000000000026</c:v>
                </c:pt>
                <c:pt idx="7829">
                  <c:v>0.66860000000000008</c:v>
                </c:pt>
                <c:pt idx="7830">
                  <c:v>0.66860000000000008</c:v>
                </c:pt>
                <c:pt idx="7831">
                  <c:v>0.66860000000000008</c:v>
                </c:pt>
                <c:pt idx="7832">
                  <c:v>0.6149</c:v>
                </c:pt>
                <c:pt idx="7833">
                  <c:v>0.62850000000000028</c:v>
                </c:pt>
                <c:pt idx="7834">
                  <c:v>0.58909999999999973</c:v>
                </c:pt>
                <c:pt idx="7835">
                  <c:v>0.52569999999999961</c:v>
                </c:pt>
                <c:pt idx="7836">
                  <c:v>0.49049999999999994</c:v>
                </c:pt>
                <c:pt idx="7837">
                  <c:v>0.49049999999999994</c:v>
                </c:pt>
                <c:pt idx="7838">
                  <c:v>0.49049999999999994</c:v>
                </c:pt>
                <c:pt idx="7839">
                  <c:v>0.47540000000000004</c:v>
                </c:pt>
                <c:pt idx="7840">
                  <c:v>0.47439999999999971</c:v>
                </c:pt>
                <c:pt idx="7841">
                  <c:v>0.47199999999999953</c:v>
                </c:pt>
                <c:pt idx="7842">
                  <c:v>0.53510000000000035</c:v>
                </c:pt>
                <c:pt idx="7843">
                  <c:v>0.49680000000000035</c:v>
                </c:pt>
                <c:pt idx="7844">
                  <c:v>0.49680000000000035</c:v>
                </c:pt>
                <c:pt idx="7845">
                  <c:v>0.49680000000000035</c:v>
                </c:pt>
                <c:pt idx="7846">
                  <c:v>0.43599999999999994</c:v>
                </c:pt>
                <c:pt idx="7847">
                  <c:v>0.39009999999999989</c:v>
                </c:pt>
                <c:pt idx="7848">
                  <c:v>0.35409999999999986</c:v>
                </c:pt>
                <c:pt idx="7849">
                  <c:v>0.38100000000000023</c:v>
                </c:pt>
                <c:pt idx="7850">
                  <c:v>0.39399999999999968</c:v>
                </c:pt>
                <c:pt idx="7851">
                  <c:v>0.39399999999999968</c:v>
                </c:pt>
                <c:pt idx="7852">
                  <c:v>0.39399999999999968</c:v>
                </c:pt>
                <c:pt idx="7853">
                  <c:v>0.4302999999999999</c:v>
                </c:pt>
                <c:pt idx="7854">
                  <c:v>0.34120000000000017</c:v>
                </c:pt>
                <c:pt idx="7855">
                  <c:v>0.38229999999999986</c:v>
                </c:pt>
                <c:pt idx="7856">
                  <c:v>0.39860000000000007</c:v>
                </c:pt>
                <c:pt idx="7857">
                  <c:v>0.41800000000000015</c:v>
                </c:pt>
                <c:pt idx="7858">
                  <c:v>0.41800000000000015</c:v>
                </c:pt>
                <c:pt idx="7859">
                  <c:v>0.41800000000000015</c:v>
                </c:pt>
                <c:pt idx="7860">
                  <c:v>0.47380000000000022</c:v>
                </c:pt>
                <c:pt idx="7861">
                  <c:v>0.4798</c:v>
                </c:pt>
                <c:pt idx="7862">
                  <c:v>0.38759999999999994</c:v>
                </c:pt>
                <c:pt idx="7863">
                  <c:v>0.3407</c:v>
                </c:pt>
                <c:pt idx="7864">
                  <c:v>0.31550000000000011</c:v>
                </c:pt>
                <c:pt idx="7865">
                  <c:v>0.31550000000000011</c:v>
                </c:pt>
                <c:pt idx="7866">
                  <c:v>0.31550000000000011</c:v>
                </c:pt>
                <c:pt idx="7867">
                  <c:v>0.30370000000000008</c:v>
                </c:pt>
                <c:pt idx="7868">
                  <c:v>0.31210000000000004</c:v>
                </c:pt>
                <c:pt idx="7869">
                  <c:v>0.24020000000000019</c:v>
                </c:pt>
                <c:pt idx="7870">
                  <c:v>0.27029999999999976</c:v>
                </c:pt>
                <c:pt idx="7871">
                  <c:v>0.2883</c:v>
                </c:pt>
                <c:pt idx="7872">
                  <c:v>0.2883</c:v>
                </c:pt>
                <c:pt idx="7873">
                  <c:v>0.2883</c:v>
                </c:pt>
                <c:pt idx="7874">
                  <c:v>0.23139999999999983</c:v>
                </c:pt>
                <c:pt idx="7875">
                  <c:v>0.27850000000000019</c:v>
                </c:pt>
                <c:pt idx="7876">
                  <c:v>0.23599999999999977</c:v>
                </c:pt>
                <c:pt idx="7877">
                  <c:v>0.26239999999999997</c:v>
                </c:pt>
                <c:pt idx="7878">
                  <c:v>0.23619999999999974</c:v>
                </c:pt>
                <c:pt idx="7879">
                  <c:v>0.23619999999999974</c:v>
                </c:pt>
                <c:pt idx="7880">
                  <c:v>0.23619999999999974</c:v>
                </c:pt>
                <c:pt idx="7881">
                  <c:v>0.26290000000000013</c:v>
                </c:pt>
                <c:pt idx="7882">
                  <c:v>0.30149999999999988</c:v>
                </c:pt>
                <c:pt idx="7883">
                  <c:v>0.34579999999999966</c:v>
                </c:pt>
                <c:pt idx="7884">
                  <c:v>0.33909999999999973</c:v>
                </c:pt>
                <c:pt idx="7885">
                  <c:v>0.29760000000000009</c:v>
                </c:pt>
                <c:pt idx="7886">
                  <c:v>0.29760000000000009</c:v>
                </c:pt>
                <c:pt idx="7887">
                  <c:v>0.29760000000000009</c:v>
                </c:pt>
                <c:pt idx="7888">
                  <c:v>0.30390000000000006</c:v>
                </c:pt>
                <c:pt idx="7889">
                  <c:v>0.22230000000000016</c:v>
                </c:pt>
                <c:pt idx="7890">
                  <c:v>0.25340000000000007</c:v>
                </c:pt>
                <c:pt idx="7891">
                  <c:v>0.32450000000000001</c:v>
                </c:pt>
                <c:pt idx="7892">
                  <c:v>0.27859999999999996</c:v>
                </c:pt>
                <c:pt idx="7893">
                  <c:v>0.27859999999999996</c:v>
                </c:pt>
                <c:pt idx="7894">
                  <c:v>0.27859999999999996</c:v>
                </c:pt>
                <c:pt idx="7895">
                  <c:v>0.2325999999999997</c:v>
                </c:pt>
                <c:pt idx="7896">
                  <c:v>0.26909999999999989</c:v>
                </c:pt>
                <c:pt idx="7897">
                  <c:v>0.28509999999999991</c:v>
                </c:pt>
                <c:pt idx="7898">
                  <c:v>0.26300000000000034</c:v>
                </c:pt>
                <c:pt idx="7899">
                  <c:v>0.3395999999999999</c:v>
                </c:pt>
                <c:pt idx="7900">
                  <c:v>0.3395999999999999</c:v>
                </c:pt>
                <c:pt idx="7901">
                  <c:v>0.3395999999999999</c:v>
                </c:pt>
                <c:pt idx="7902">
                  <c:v>0.31210000000000004</c:v>
                </c:pt>
                <c:pt idx="7903">
                  <c:v>0.30799999999999983</c:v>
                </c:pt>
                <c:pt idx="7904">
                  <c:v>0.3879999999999999</c:v>
                </c:pt>
                <c:pt idx="7905">
                  <c:v>0.31849999999999978</c:v>
                </c:pt>
                <c:pt idx="7906">
                  <c:v>0.4447000000000001</c:v>
                </c:pt>
                <c:pt idx="7907">
                  <c:v>0.4447000000000001</c:v>
                </c:pt>
                <c:pt idx="7908">
                  <c:v>0.4447000000000001</c:v>
                </c:pt>
                <c:pt idx="7909">
                  <c:v>0.39350000000000041</c:v>
                </c:pt>
                <c:pt idx="7910">
                  <c:v>0.35230000000000006</c:v>
                </c:pt>
                <c:pt idx="7911">
                  <c:v>0.34899999999999975</c:v>
                </c:pt>
                <c:pt idx="7912">
                  <c:v>0.34010000000000007</c:v>
                </c:pt>
                <c:pt idx="7913">
                  <c:v>0.34299999999999997</c:v>
                </c:pt>
                <c:pt idx="7914">
                  <c:v>0.34299999999999997</c:v>
                </c:pt>
                <c:pt idx="7915">
                  <c:v>0.34299999999999997</c:v>
                </c:pt>
                <c:pt idx="7916">
                  <c:v>0.36650000000000027</c:v>
                </c:pt>
                <c:pt idx="7917">
                  <c:v>0.33940000000000037</c:v>
                </c:pt>
                <c:pt idx="7918">
                  <c:v>0.35849999999999982</c:v>
                </c:pt>
                <c:pt idx="7919">
                  <c:v>0.42280000000000006</c:v>
                </c:pt>
                <c:pt idx="7920">
                  <c:v>0.39170000000000016</c:v>
                </c:pt>
                <c:pt idx="7921">
                  <c:v>0.39170000000000016</c:v>
                </c:pt>
                <c:pt idx="7922">
                  <c:v>0.39170000000000016</c:v>
                </c:pt>
                <c:pt idx="7923">
                  <c:v>0.32100000000000017</c:v>
                </c:pt>
                <c:pt idx="7924">
                  <c:v>0.30800000000000027</c:v>
                </c:pt>
                <c:pt idx="7925">
                  <c:v>0.31669999999999998</c:v>
                </c:pt>
                <c:pt idx="7926">
                  <c:v>0.28280000000000038</c:v>
                </c:pt>
                <c:pt idx="7927">
                  <c:v>0.31020000000000003</c:v>
                </c:pt>
                <c:pt idx="7928">
                  <c:v>0.31020000000000003</c:v>
                </c:pt>
                <c:pt idx="7929">
                  <c:v>0.31020000000000003</c:v>
                </c:pt>
                <c:pt idx="7930">
                  <c:v>0.23559999999999981</c:v>
                </c:pt>
                <c:pt idx="7931">
                  <c:v>0.11970000000000036</c:v>
                </c:pt>
                <c:pt idx="7932">
                  <c:v>0.20929999999999982</c:v>
                </c:pt>
                <c:pt idx="7933">
                  <c:v>0.26609999999999978</c:v>
                </c:pt>
                <c:pt idx="7934">
                  <c:v>0.2629999999999999</c:v>
                </c:pt>
                <c:pt idx="7935">
                  <c:v>0.2629999999999999</c:v>
                </c:pt>
                <c:pt idx="7936">
                  <c:v>0.2629999999999999</c:v>
                </c:pt>
                <c:pt idx="7937">
                  <c:v>0.25519999999999987</c:v>
                </c:pt>
                <c:pt idx="7938">
                  <c:v>0.21930000000000005</c:v>
                </c:pt>
                <c:pt idx="7939">
                  <c:v>0.26269999999999971</c:v>
                </c:pt>
                <c:pt idx="7940">
                  <c:v>0.23180000000000023</c:v>
                </c:pt>
                <c:pt idx="7941">
                  <c:v>0.22370000000000001</c:v>
                </c:pt>
                <c:pt idx="7942">
                  <c:v>0.22370000000000001</c:v>
                </c:pt>
                <c:pt idx="7943">
                  <c:v>0.22370000000000001</c:v>
                </c:pt>
                <c:pt idx="7944">
                  <c:v>0.22380000000000022</c:v>
                </c:pt>
                <c:pt idx="7945">
                  <c:v>0.19320000000000004</c:v>
                </c:pt>
                <c:pt idx="7946">
                  <c:v>0.17359999999999998</c:v>
                </c:pt>
                <c:pt idx="7947">
                  <c:v>0.12139999999999995</c:v>
                </c:pt>
                <c:pt idx="7948">
                  <c:v>0.1379999999999999</c:v>
                </c:pt>
                <c:pt idx="7949">
                  <c:v>0.1379999999999999</c:v>
                </c:pt>
                <c:pt idx="7950">
                  <c:v>0.1379999999999999</c:v>
                </c:pt>
                <c:pt idx="7951">
                  <c:v>0.1198999999999999</c:v>
                </c:pt>
                <c:pt idx="7952">
                  <c:v>0.18789999999999996</c:v>
                </c:pt>
                <c:pt idx="7953">
                  <c:v>0.14000000000000012</c:v>
                </c:pt>
                <c:pt idx="7954">
                  <c:v>0.21260000000000012</c:v>
                </c:pt>
                <c:pt idx="7955">
                  <c:v>0.18869999999999987</c:v>
                </c:pt>
                <c:pt idx="7956">
                  <c:v>0.18869999999999987</c:v>
                </c:pt>
                <c:pt idx="7957">
                  <c:v>0.18869999999999987</c:v>
                </c:pt>
                <c:pt idx="7958">
                  <c:v>0.12250000000000005</c:v>
                </c:pt>
                <c:pt idx="7959">
                  <c:v>6.1199999999999921E-2</c:v>
                </c:pt>
                <c:pt idx="7960">
                  <c:v>3.8800000000000168E-2</c:v>
                </c:pt>
                <c:pt idx="7961">
                  <c:v>6.1199999999999921E-2</c:v>
                </c:pt>
                <c:pt idx="7962">
                  <c:v>8.0099999999999838E-2</c:v>
                </c:pt>
                <c:pt idx="7963">
                  <c:v>8.0099999999999838E-2</c:v>
                </c:pt>
                <c:pt idx="7964">
                  <c:v>8.0099999999999838E-2</c:v>
                </c:pt>
                <c:pt idx="7965">
                  <c:v>0.11129999999999995</c:v>
                </c:pt>
                <c:pt idx="7966">
                  <c:v>0.13229999999999986</c:v>
                </c:pt>
                <c:pt idx="7967">
                  <c:v>0.15480000000000027</c:v>
                </c:pt>
                <c:pt idx="7968">
                  <c:v>9.3599999999999905E-2</c:v>
                </c:pt>
                <c:pt idx="7969">
                  <c:v>8.130000000000015E-2</c:v>
                </c:pt>
                <c:pt idx="7970">
                  <c:v>8.130000000000015E-2</c:v>
                </c:pt>
                <c:pt idx="7971">
                  <c:v>8.130000000000015E-2</c:v>
                </c:pt>
                <c:pt idx="7972">
                  <c:v>0.14190000000000014</c:v>
                </c:pt>
                <c:pt idx="7973">
                  <c:v>0.11660000000000004</c:v>
                </c:pt>
                <c:pt idx="7974">
                  <c:v>0.15219999999999967</c:v>
                </c:pt>
                <c:pt idx="7975">
                  <c:v>9.2999999999999972E-2</c:v>
                </c:pt>
                <c:pt idx="7976">
                  <c:v>0.11340000000000039</c:v>
                </c:pt>
                <c:pt idx="7977">
                  <c:v>0.11340000000000039</c:v>
                </c:pt>
                <c:pt idx="7978">
                  <c:v>0.11340000000000039</c:v>
                </c:pt>
                <c:pt idx="7979">
                  <c:v>0.16020000000000012</c:v>
                </c:pt>
                <c:pt idx="7980">
                  <c:v>0.24880000000000013</c:v>
                </c:pt>
                <c:pt idx="7981">
                  <c:v>0.18760000000000021</c:v>
                </c:pt>
                <c:pt idx="7982">
                  <c:v>0.20970000000000022</c:v>
                </c:pt>
                <c:pt idx="7983">
                  <c:v>0.27510000000000012</c:v>
                </c:pt>
                <c:pt idx="7984">
                  <c:v>0.27510000000000012</c:v>
                </c:pt>
                <c:pt idx="7985">
                  <c:v>0.27510000000000012</c:v>
                </c:pt>
                <c:pt idx="7986">
                  <c:v>0.3963000000000001</c:v>
                </c:pt>
                <c:pt idx="7987">
                  <c:v>0.21799999999999997</c:v>
                </c:pt>
                <c:pt idx="7988">
                  <c:v>0.27559999999999985</c:v>
                </c:pt>
                <c:pt idx="7989">
                  <c:v>0.19100000000000028</c:v>
                </c:pt>
                <c:pt idx="7990">
                  <c:v>0.16829999999999989</c:v>
                </c:pt>
                <c:pt idx="7991">
                  <c:v>0.16829999999999989</c:v>
                </c:pt>
                <c:pt idx="7992">
                  <c:v>0.16829999999999989</c:v>
                </c:pt>
                <c:pt idx="7993">
                  <c:v>0.15189999999999992</c:v>
                </c:pt>
                <c:pt idx="7994">
                  <c:v>0.22089999999999987</c:v>
                </c:pt>
                <c:pt idx="7995">
                  <c:v>0.20100000000000007</c:v>
                </c:pt>
                <c:pt idx="7996">
                  <c:v>0.19650000000000034</c:v>
                </c:pt>
                <c:pt idx="7997">
                  <c:v>0.13229999999999986</c:v>
                </c:pt>
                <c:pt idx="7998">
                  <c:v>0.13229999999999986</c:v>
                </c:pt>
                <c:pt idx="7999">
                  <c:v>0.13229999999999986</c:v>
                </c:pt>
                <c:pt idx="8000">
                  <c:v>6.349999999999989E-2</c:v>
                </c:pt>
                <c:pt idx="8001">
                  <c:v>0.12680000000000025</c:v>
                </c:pt>
                <c:pt idx="8002">
                  <c:v>0.1841999999999997</c:v>
                </c:pt>
                <c:pt idx="8003">
                  <c:v>0.16950000000000021</c:v>
                </c:pt>
                <c:pt idx="8004">
                  <c:v>0.14849999999999985</c:v>
                </c:pt>
                <c:pt idx="8005">
                  <c:v>0.14849999999999985</c:v>
                </c:pt>
                <c:pt idx="8006">
                  <c:v>0.14849999999999985</c:v>
                </c:pt>
                <c:pt idx="8007">
                  <c:v>6.7100000000000382E-2</c:v>
                </c:pt>
                <c:pt idx="8008">
                  <c:v>0.17770000000000019</c:v>
                </c:pt>
                <c:pt idx="8009">
                  <c:v>0.2583000000000002</c:v>
                </c:pt>
                <c:pt idx="8010">
                  <c:v>0.25669999999999993</c:v>
                </c:pt>
                <c:pt idx="8011">
                  <c:v>0.36500000000000021</c:v>
                </c:pt>
                <c:pt idx="8012">
                  <c:v>0.36500000000000021</c:v>
                </c:pt>
                <c:pt idx="8013">
                  <c:v>0.36500000000000021</c:v>
                </c:pt>
                <c:pt idx="8014">
                  <c:v>0.29899999999999993</c:v>
                </c:pt>
                <c:pt idx="8015">
                  <c:v>0.44670000000000032</c:v>
                </c:pt>
                <c:pt idx="8016">
                  <c:v>0.50180000000000025</c:v>
                </c:pt>
                <c:pt idx="8017">
                  <c:v>0.35740000000000016</c:v>
                </c:pt>
                <c:pt idx="8018">
                  <c:v>0.29890000000000017</c:v>
                </c:pt>
                <c:pt idx="8019">
                  <c:v>0.29890000000000017</c:v>
                </c:pt>
                <c:pt idx="8020">
                  <c:v>0.29890000000000017</c:v>
                </c:pt>
                <c:pt idx="8021">
                  <c:v>0.36879999999999979</c:v>
                </c:pt>
                <c:pt idx="8022">
                  <c:v>0.31710000000000038</c:v>
                </c:pt>
                <c:pt idx="8023">
                  <c:v>0.39380000000000015</c:v>
                </c:pt>
                <c:pt idx="8024">
                  <c:v>0.4121999999999999</c:v>
                </c:pt>
                <c:pt idx="8025">
                  <c:v>0.41129999999999978</c:v>
                </c:pt>
                <c:pt idx="8026">
                  <c:v>0.41129999999999978</c:v>
                </c:pt>
                <c:pt idx="8027">
                  <c:v>0.41129999999999978</c:v>
                </c:pt>
                <c:pt idx="8028">
                  <c:v>0.2984</c:v>
                </c:pt>
                <c:pt idx="8029">
                  <c:v>0.50349999999999984</c:v>
                </c:pt>
                <c:pt idx="8030">
                  <c:v>0.33090000000000019</c:v>
                </c:pt>
                <c:pt idx="8031">
                  <c:v>0.40559999999999974</c:v>
                </c:pt>
                <c:pt idx="8032">
                  <c:v>0.33049999999999979</c:v>
                </c:pt>
                <c:pt idx="8033">
                  <c:v>0.33049999999999979</c:v>
                </c:pt>
                <c:pt idx="8034">
                  <c:v>0.33049999999999979</c:v>
                </c:pt>
                <c:pt idx="8035">
                  <c:v>0.41039999999999965</c:v>
                </c:pt>
                <c:pt idx="8036">
                  <c:v>0.43769999999999998</c:v>
                </c:pt>
                <c:pt idx="8037">
                  <c:v>0.52740000000000009</c:v>
                </c:pt>
                <c:pt idx="8038">
                  <c:v>0.48019999999999996</c:v>
                </c:pt>
                <c:pt idx="8039">
                  <c:v>0.45470000000000033</c:v>
                </c:pt>
                <c:pt idx="8040">
                  <c:v>0.45470000000000033</c:v>
                </c:pt>
                <c:pt idx="8041">
                  <c:v>0.45470000000000033</c:v>
                </c:pt>
                <c:pt idx="8042">
                  <c:v>0.41319999999999979</c:v>
                </c:pt>
                <c:pt idx="8043">
                  <c:v>0.41460000000000008</c:v>
                </c:pt>
                <c:pt idx="8044">
                  <c:v>0.31300000000000017</c:v>
                </c:pt>
                <c:pt idx="8045">
                  <c:v>0.25320000000000009</c:v>
                </c:pt>
                <c:pt idx="8046">
                  <c:v>0.29510000000000014</c:v>
                </c:pt>
                <c:pt idx="8047">
                  <c:v>0.29510000000000014</c:v>
                </c:pt>
                <c:pt idx="8048">
                  <c:v>0.29510000000000014</c:v>
                </c:pt>
                <c:pt idx="8049">
                  <c:v>0.29110000000000014</c:v>
                </c:pt>
                <c:pt idx="8050">
                  <c:v>0.25129999999999963</c:v>
                </c:pt>
                <c:pt idx="8051">
                  <c:v>0.23399999999999999</c:v>
                </c:pt>
                <c:pt idx="8052">
                  <c:v>0.28580000000000005</c:v>
                </c:pt>
                <c:pt idx="8053">
                  <c:v>0.22819999999999974</c:v>
                </c:pt>
                <c:pt idx="8054">
                  <c:v>0.22819999999999974</c:v>
                </c:pt>
                <c:pt idx="8055">
                  <c:v>0.22819999999999974</c:v>
                </c:pt>
                <c:pt idx="8056">
                  <c:v>0.25439999999999996</c:v>
                </c:pt>
                <c:pt idx="8057">
                  <c:v>0.18440000000000012</c:v>
                </c:pt>
                <c:pt idx="8058">
                  <c:v>0.22960000000000003</c:v>
                </c:pt>
                <c:pt idx="8059">
                  <c:v>0.18129999999999979</c:v>
                </c:pt>
                <c:pt idx="8060">
                  <c:v>0.1734</c:v>
                </c:pt>
                <c:pt idx="8061">
                  <c:v>0.1734</c:v>
                </c:pt>
                <c:pt idx="8062">
                  <c:v>0.1734</c:v>
                </c:pt>
                <c:pt idx="8063">
                  <c:v>0.21540000000000026</c:v>
                </c:pt>
                <c:pt idx="8064">
                  <c:v>0.21839999999999993</c:v>
                </c:pt>
                <c:pt idx="8065">
                  <c:v>0.21810000000000018</c:v>
                </c:pt>
                <c:pt idx="8066">
                  <c:v>0.33279999999999976</c:v>
                </c:pt>
                <c:pt idx="8067">
                  <c:v>0.37460000000000004</c:v>
                </c:pt>
                <c:pt idx="8068">
                  <c:v>0.37460000000000004</c:v>
                </c:pt>
                <c:pt idx="8069">
                  <c:v>0.37460000000000004</c:v>
                </c:pt>
                <c:pt idx="8070">
                  <c:v>0.37690000000000001</c:v>
                </c:pt>
                <c:pt idx="8071">
                  <c:v>0.48229999999999995</c:v>
                </c:pt>
                <c:pt idx="8072">
                  <c:v>0.34050000000000002</c:v>
                </c:pt>
                <c:pt idx="8073">
                  <c:v>0.39179999999999993</c:v>
                </c:pt>
                <c:pt idx="8074">
                  <c:v>0.33479999999999999</c:v>
                </c:pt>
                <c:pt idx="8075">
                  <c:v>0.33479999999999999</c:v>
                </c:pt>
                <c:pt idx="8076">
                  <c:v>0.33479999999999999</c:v>
                </c:pt>
                <c:pt idx="8077">
                  <c:v>0.32339999999999991</c:v>
                </c:pt>
                <c:pt idx="8078">
                  <c:v>0.32240000000000002</c:v>
                </c:pt>
                <c:pt idx="8079">
                  <c:v>0.38229999999999986</c:v>
                </c:pt>
                <c:pt idx="8080">
                  <c:v>0.38949999999999996</c:v>
                </c:pt>
                <c:pt idx="8081">
                  <c:v>0.32589999999999986</c:v>
                </c:pt>
                <c:pt idx="8082">
                  <c:v>0.32589999999999986</c:v>
                </c:pt>
                <c:pt idx="8083">
                  <c:v>0.32589999999999986</c:v>
                </c:pt>
                <c:pt idx="8084">
                  <c:v>0.40339999999999998</c:v>
                </c:pt>
                <c:pt idx="8085">
                  <c:v>0.30730000000000013</c:v>
                </c:pt>
                <c:pt idx="8086">
                  <c:v>0.34479999999999977</c:v>
                </c:pt>
                <c:pt idx="8087">
                  <c:v>0.31669999999999998</c:v>
                </c:pt>
                <c:pt idx="8088">
                  <c:v>0.26049999999999995</c:v>
                </c:pt>
                <c:pt idx="8089">
                  <c:v>0.26049999999999995</c:v>
                </c:pt>
                <c:pt idx="8090">
                  <c:v>0.26049999999999995</c:v>
                </c:pt>
                <c:pt idx="8091">
                  <c:v>0.2572000000000001</c:v>
                </c:pt>
                <c:pt idx="8092">
                  <c:v>0.21310000000000029</c:v>
                </c:pt>
                <c:pt idx="8093">
                  <c:v>0.27269999999999994</c:v>
                </c:pt>
                <c:pt idx="8094">
                  <c:v>0.22940000000000005</c:v>
                </c:pt>
                <c:pt idx="8095">
                  <c:v>0.21700000000000008</c:v>
                </c:pt>
                <c:pt idx="8096">
                  <c:v>0.21700000000000008</c:v>
                </c:pt>
                <c:pt idx="8097">
                  <c:v>0.21700000000000008</c:v>
                </c:pt>
                <c:pt idx="8098">
                  <c:v>0.23929999999999962</c:v>
                </c:pt>
                <c:pt idx="8099">
                  <c:v>0.24269999999999969</c:v>
                </c:pt>
                <c:pt idx="8100">
                  <c:v>0.17750000000000021</c:v>
                </c:pt>
                <c:pt idx="8101">
                  <c:v>0.10840000000000005</c:v>
                </c:pt>
                <c:pt idx="8102">
                  <c:v>0.18849999999999989</c:v>
                </c:pt>
                <c:pt idx="8103">
                  <c:v>0.18849999999999989</c:v>
                </c:pt>
                <c:pt idx="8104">
                  <c:v>0.18849999999999989</c:v>
                </c:pt>
                <c:pt idx="8105">
                  <c:v>0.12930000000000019</c:v>
                </c:pt>
                <c:pt idx="8106">
                  <c:v>0.16599999999999993</c:v>
                </c:pt>
                <c:pt idx="8107">
                  <c:v>8.0000000000000071E-2</c:v>
                </c:pt>
                <c:pt idx="8108">
                  <c:v>8.5999999999999854E-2</c:v>
                </c:pt>
                <c:pt idx="8109">
                  <c:v>7.9799999999999649E-2</c:v>
                </c:pt>
                <c:pt idx="8110">
                  <c:v>7.9799999999999649E-2</c:v>
                </c:pt>
                <c:pt idx="8111">
                  <c:v>7.9799999999999649E-2</c:v>
                </c:pt>
                <c:pt idx="8112">
                  <c:v>9.5199999999999729E-2</c:v>
                </c:pt>
                <c:pt idx="8113">
                  <c:v>6.9299999999999695E-2</c:v>
                </c:pt>
                <c:pt idx="8114">
                  <c:v>0.11410000000000009</c:v>
                </c:pt>
                <c:pt idx="8115">
                  <c:v>0.15870000000000006</c:v>
                </c:pt>
                <c:pt idx="8116">
                  <c:v>0.15879999999999983</c:v>
                </c:pt>
                <c:pt idx="8117">
                  <c:v>0.15879999999999983</c:v>
                </c:pt>
                <c:pt idx="8118">
                  <c:v>0.15879999999999983</c:v>
                </c:pt>
                <c:pt idx="8119">
                  <c:v>0.14030000000000031</c:v>
                </c:pt>
                <c:pt idx="8120">
                  <c:v>0.15520000000000023</c:v>
                </c:pt>
                <c:pt idx="8121">
                  <c:v>9.5899999999999874E-2</c:v>
                </c:pt>
                <c:pt idx="8122">
                  <c:v>0.11629999999999985</c:v>
                </c:pt>
                <c:pt idx="8123">
                  <c:v>7.0200000000000262E-2</c:v>
                </c:pt>
                <c:pt idx="8124">
                  <c:v>7.0200000000000262E-2</c:v>
                </c:pt>
                <c:pt idx="8125">
                  <c:v>7.0200000000000262E-2</c:v>
                </c:pt>
                <c:pt idx="8126">
                  <c:v>4.8900000000000166E-2</c:v>
                </c:pt>
                <c:pt idx="8127">
                  <c:v>8.7499999999999911E-2</c:v>
                </c:pt>
                <c:pt idx="8128">
                  <c:v>0.11419999999999986</c:v>
                </c:pt>
                <c:pt idx="8129">
                  <c:v>0.12309999999999999</c:v>
                </c:pt>
                <c:pt idx="8130">
                  <c:v>9.6200000000000063E-2</c:v>
                </c:pt>
                <c:pt idx="8131">
                  <c:v>9.6200000000000063E-2</c:v>
                </c:pt>
                <c:pt idx="8132">
                  <c:v>9.6200000000000063E-2</c:v>
                </c:pt>
                <c:pt idx="8133">
                  <c:v>9.3699999999999672E-2</c:v>
                </c:pt>
                <c:pt idx="8134">
                  <c:v>4.9400000000000333E-2</c:v>
                </c:pt>
                <c:pt idx="8135">
                  <c:v>2.3499999999999854E-2</c:v>
                </c:pt>
                <c:pt idx="8136">
                  <c:v>6.9900000000000073E-2</c:v>
                </c:pt>
                <c:pt idx="8137">
                  <c:v>2.9900000000000038E-2</c:v>
                </c:pt>
                <c:pt idx="8138">
                  <c:v>2.9900000000000038E-2</c:v>
                </c:pt>
                <c:pt idx="8139">
                  <c:v>2.9900000000000038E-2</c:v>
                </c:pt>
                <c:pt idx="8140">
                  <c:v>0.12629999999999963</c:v>
                </c:pt>
                <c:pt idx="8141">
                  <c:v>8.8100000000000289E-2</c:v>
                </c:pt>
                <c:pt idx="8142">
                  <c:v>0.10270000000000001</c:v>
                </c:pt>
                <c:pt idx="8143">
                  <c:v>0.13630000000000031</c:v>
                </c:pt>
                <c:pt idx="8144">
                  <c:v>0.13070000000000004</c:v>
                </c:pt>
                <c:pt idx="8145">
                  <c:v>0.13070000000000004</c:v>
                </c:pt>
                <c:pt idx="8146">
                  <c:v>0.13070000000000004</c:v>
                </c:pt>
                <c:pt idx="8147">
                  <c:v>0.10270000000000046</c:v>
                </c:pt>
                <c:pt idx="8148">
                  <c:v>5.8999999999999719E-2</c:v>
                </c:pt>
                <c:pt idx="8149">
                  <c:v>6.3200000000000145E-2</c:v>
                </c:pt>
                <c:pt idx="8150">
                  <c:v>4.8599999999999977E-2</c:v>
                </c:pt>
                <c:pt idx="8151">
                  <c:v>4.7299999999999898E-2</c:v>
                </c:pt>
                <c:pt idx="8152">
                  <c:v>4.7299999999999898E-2</c:v>
                </c:pt>
                <c:pt idx="8153">
                  <c:v>4.7299999999999898E-2</c:v>
                </c:pt>
                <c:pt idx="8154">
                  <c:v>3.279999999999994E-2</c:v>
                </c:pt>
                <c:pt idx="8155">
                  <c:v>-3.1699999999999839E-2</c:v>
                </c:pt>
                <c:pt idx="8156">
                  <c:v>-8.0099999999999838E-2</c:v>
                </c:pt>
                <c:pt idx="8157">
                  <c:v>-6.5099999999999714E-2</c:v>
                </c:pt>
                <c:pt idx="8158">
                  <c:v>-2.4099999999999788E-2</c:v>
                </c:pt>
                <c:pt idx="8159">
                  <c:v>-2.4099999999999788E-2</c:v>
                </c:pt>
                <c:pt idx="8160">
                  <c:v>-2.4099999999999788E-2</c:v>
                </c:pt>
                <c:pt idx="8161">
                  <c:v>5.7399999999999896E-2</c:v>
                </c:pt>
                <c:pt idx="8162">
                  <c:v>9.1499999999999915E-2</c:v>
                </c:pt>
                <c:pt idx="8163">
                  <c:v>3.1299999999999883E-2</c:v>
                </c:pt>
                <c:pt idx="8164">
                  <c:v>0.11350000000000016</c:v>
                </c:pt>
                <c:pt idx="8165">
                  <c:v>9.3900000000000095E-2</c:v>
                </c:pt>
                <c:pt idx="8166">
                  <c:v>9.3900000000000095E-2</c:v>
                </c:pt>
                <c:pt idx="8167">
                  <c:v>9.3900000000000095E-2</c:v>
                </c:pt>
                <c:pt idx="8168">
                  <c:v>3.0999999999999694E-2</c:v>
                </c:pt>
                <c:pt idx="8169">
                  <c:v>2.2800000000000153E-2</c:v>
                </c:pt>
                <c:pt idx="8170">
                  <c:v>6.009999999999982E-2</c:v>
                </c:pt>
                <c:pt idx="8171">
                  <c:v>5.6900000000000173E-2</c:v>
                </c:pt>
                <c:pt idx="8172">
                  <c:v>8.8100000000000289E-2</c:v>
                </c:pt>
                <c:pt idx="8173">
                  <c:v>8.8100000000000289E-2</c:v>
                </c:pt>
                <c:pt idx="8174">
                  <c:v>8.8100000000000289E-2</c:v>
                </c:pt>
                <c:pt idx="8175">
                  <c:v>0.11460000000000026</c:v>
                </c:pt>
                <c:pt idx="8176">
                  <c:v>4.4900000000000162E-2</c:v>
                </c:pt>
                <c:pt idx="8177">
                  <c:v>8.2399999999999807E-2</c:v>
                </c:pt>
                <c:pt idx="8178">
                  <c:v>6.0200000000000031E-2</c:v>
                </c:pt>
                <c:pt idx="8179">
                  <c:v>8.8500000000000245E-2</c:v>
                </c:pt>
                <c:pt idx="8180">
                  <c:v>8.8500000000000245E-2</c:v>
                </c:pt>
                <c:pt idx="8181">
                  <c:v>8.8500000000000245E-2</c:v>
                </c:pt>
                <c:pt idx="8182">
                  <c:v>9.7500000000000142E-2</c:v>
                </c:pt>
                <c:pt idx="8183">
                  <c:v>4.070000000000018E-2</c:v>
                </c:pt>
                <c:pt idx="8184">
                  <c:v>-4.6200000000000241E-2</c:v>
                </c:pt>
                <c:pt idx="8185">
                  <c:v>3.9699999999999847E-2</c:v>
                </c:pt>
                <c:pt idx="8186">
                  <c:v>-7.2099999999999831E-2</c:v>
                </c:pt>
                <c:pt idx="8187">
                  <c:v>-7.2099999999999831E-2</c:v>
                </c:pt>
                <c:pt idx="8188">
                  <c:v>-7.2099999999999831E-2</c:v>
                </c:pt>
                <c:pt idx="8189">
                  <c:v>-2.9999999999999805E-2</c:v>
                </c:pt>
                <c:pt idx="8190">
                  <c:v>-9.9099999999999966E-2</c:v>
                </c:pt>
                <c:pt idx="8191">
                  <c:v>-0.11529999999999996</c:v>
                </c:pt>
                <c:pt idx="8192">
                  <c:v>-3.3299999999999663E-2</c:v>
                </c:pt>
                <c:pt idx="8193">
                  <c:v>8.3000000000001961E-3</c:v>
                </c:pt>
                <c:pt idx="8194">
                  <c:v>8.3000000000001961E-3</c:v>
                </c:pt>
                <c:pt idx="8195">
                  <c:v>8.3000000000001961E-3</c:v>
                </c:pt>
                <c:pt idx="8196">
                  <c:v>2.5799999999999823E-2</c:v>
                </c:pt>
                <c:pt idx="8197">
                  <c:v>8.3200000000000163E-2</c:v>
                </c:pt>
                <c:pt idx="8198">
                  <c:v>1.6199999999999992E-2</c:v>
                </c:pt>
                <c:pt idx="8199">
                  <c:v>1.1400000000000077E-2</c:v>
                </c:pt>
                <c:pt idx="8200">
                  <c:v>-1.4499999999999957E-2</c:v>
                </c:pt>
                <c:pt idx="8201">
                  <c:v>-1.4499999999999957E-2</c:v>
                </c:pt>
                <c:pt idx="8202">
                  <c:v>-1.4499999999999957E-2</c:v>
                </c:pt>
                <c:pt idx="8203">
                  <c:v>-6.9999999999996732E-3</c:v>
                </c:pt>
                <c:pt idx="8204">
                  <c:v>4.5000000000001705E-3</c:v>
                </c:pt>
                <c:pt idx="8205">
                  <c:v>4.0499999999999758E-2</c:v>
                </c:pt>
                <c:pt idx="8206">
                  <c:v>4.5599999999999863E-2</c:v>
                </c:pt>
                <c:pt idx="8207">
                  <c:v>2.9599999999999849E-2</c:v>
                </c:pt>
                <c:pt idx="8208">
                  <c:v>2.9599999999999849E-2</c:v>
                </c:pt>
                <c:pt idx="8209">
                  <c:v>2.9599999999999849E-2</c:v>
                </c:pt>
                <c:pt idx="8210">
                  <c:v>3.9499999999999869E-2</c:v>
                </c:pt>
                <c:pt idx="8211">
                  <c:v>9.7800000000000331E-2</c:v>
                </c:pt>
                <c:pt idx="8212">
                  <c:v>0.12780000000000014</c:v>
                </c:pt>
                <c:pt idx="8213">
                  <c:v>0.13500000000000023</c:v>
                </c:pt>
                <c:pt idx="8214">
                  <c:v>0.14830000000000032</c:v>
                </c:pt>
                <c:pt idx="8215">
                  <c:v>0.14830000000000032</c:v>
                </c:pt>
                <c:pt idx="8216">
                  <c:v>0.14830000000000032</c:v>
                </c:pt>
                <c:pt idx="8217">
                  <c:v>0.16230000000000011</c:v>
                </c:pt>
                <c:pt idx="8218">
                  <c:v>0.11299999999999999</c:v>
                </c:pt>
                <c:pt idx="8219">
                  <c:v>0.17500000000000027</c:v>
                </c:pt>
                <c:pt idx="8220">
                  <c:v>0.17070000000000007</c:v>
                </c:pt>
                <c:pt idx="8221">
                  <c:v>0.19780000000000042</c:v>
                </c:pt>
                <c:pt idx="8222">
                  <c:v>0.19780000000000042</c:v>
                </c:pt>
                <c:pt idx="8223">
                  <c:v>0.19780000000000042</c:v>
                </c:pt>
                <c:pt idx="8224">
                  <c:v>0.24689999999999968</c:v>
                </c:pt>
                <c:pt idx="8225">
                  <c:v>0.16599999999999993</c:v>
                </c:pt>
                <c:pt idx="8226">
                  <c:v>0.13439999999999985</c:v>
                </c:pt>
                <c:pt idx="8227">
                  <c:v>0.21540000000000026</c:v>
                </c:pt>
                <c:pt idx="8228">
                  <c:v>0.21080000000000032</c:v>
                </c:pt>
                <c:pt idx="8229">
                  <c:v>0.21080000000000032</c:v>
                </c:pt>
                <c:pt idx="8230">
                  <c:v>0.21080000000000032</c:v>
                </c:pt>
                <c:pt idx="8231">
                  <c:v>0.27959999999999985</c:v>
                </c:pt>
                <c:pt idx="8232">
                  <c:v>0.20219999999999994</c:v>
                </c:pt>
                <c:pt idx="8233">
                  <c:v>0.16050000000000031</c:v>
                </c:pt>
                <c:pt idx="8234">
                  <c:v>0.13660000000000005</c:v>
                </c:pt>
                <c:pt idx="8235">
                  <c:v>0.13410000000000011</c:v>
                </c:pt>
                <c:pt idx="8236">
                  <c:v>0.13410000000000011</c:v>
                </c:pt>
                <c:pt idx="8237">
                  <c:v>0.13410000000000011</c:v>
                </c:pt>
                <c:pt idx="8238">
                  <c:v>0.23760000000000003</c:v>
                </c:pt>
                <c:pt idx="8239">
                  <c:v>0.21289999999999987</c:v>
                </c:pt>
                <c:pt idx="8240">
                  <c:v>0.32929999999999993</c:v>
                </c:pt>
                <c:pt idx="8241">
                  <c:v>0.31240000000000023</c:v>
                </c:pt>
                <c:pt idx="8242">
                  <c:v>0.25809999999999977</c:v>
                </c:pt>
                <c:pt idx="8243">
                  <c:v>0.25809999999999977</c:v>
                </c:pt>
                <c:pt idx="8244">
                  <c:v>0.25809999999999977</c:v>
                </c:pt>
                <c:pt idx="8245">
                  <c:v>0.29070000000000018</c:v>
                </c:pt>
                <c:pt idx="8246">
                  <c:v>0.19540000000000024</c:v>
                </c:pt>
                <c:pt idx="8247">
                  <c:v>0.21720000000000006</c:v>
                </c:pt>
                <c:pt idx="8248">
                  <c:v>0.10280000000000022</c:v>
                </c:pt>
                <c:pt idx="8249">
                  <c:v>0.21249999999999991</c:v>
                </c:pt>
                <c:pt idx="8250">
                  <c:v>0.21249999999999991</c:v>
                </c:pt>
                <c:pt idx="8251">
                  <c:v>0.21249999999999991</c:v>
                </c:pt>
                <c:pt idx="8252">
                  <c:v>5.5899999999999839E-2</c:v>
                </c:pt>
                <c:pt idx="8253">
                  <c:v>-0.11620000000000008</c:v>
                </c:pt>
                <c:pt idx="8254">
                  <c:v>-8.5900000000000087E-2</c:v>
                </c:pt>
                <c:pt idx="8255">
                  <c:v>2.3900000000000254E-2</c:v>
                </c:pt>
                <c:pt idx="8256">
                  <c:v>-7.8200000000000269E-2</c:v>
                </c:pt>
                <c:pt idx="8257">
                  <c:v>-7.8200000000000269E-2</c:v>
                </c:pt>
                <c:pt idx="8258">
                  <c:v>-7.8200000000000269E-2</c:v>
                </c:pt>
                <c:pt idx="8259">
                  <c:v>-1.9700000000000273E-2</c:v>
                </c:pt>
                <c:pt idx="8260">
                  <c:v>-0.10440000000000005</c:v>
                </c:pt>
                <c:pt idx="8261">
                  <c:v>-3.7799999999999834E-2</c:v>
                </c:pt>
                <c:pt idx="8262">
                  <c:v>-2.4600000000000399E-2</c:v>
                </c:pt>
                <c:pt idx="8263">
                  <c:v>-4.269999999999996E-2</c:v>
                </c:pt>
                <c:pt idx="8264">
                  <c:v>-4.269999999999996E-2</c:v>
                </c:pt>
                <c:pt idx="8265">
                  <c:v>-4.269999999999996E-2</c:v>
                </c:pt>
                <c:pt idx="8266">
                  <c:v>3.8000000000000256E-3</c:v>
                </c:pt>
                <c:pt idx="8267">
                  <c:v>2.4999999999999911E-2</c:v>
                </c:pt>
                <c:pt idx="8268">
                  <c:v>9.1399999999999704E-2</c:v>
                </c:pt>
                <c:pt idx="8269">
                  <c:v>4.2600000000000193E-2</c:v>
                </c:pt>
                <c:pt idx="8270">
                  <c:v>3.2900000000000151E-2</c:v>
                </c:pt>
                <c:pt idx="8271">
                  <c:v>3.2900000000000151E-2</c:v>
                </c:pt>
                <c:pt idx="8272">
                  <c:v>3.2900000000000151E-2</c:v>
                </c:pt>
                <c:pt idx="8273">
                  <c:v>2.9100000000000126E-2</c:v>
                </c:pt>
                <c:pt idx="8274">
                  <c:v>2.3699999999999832E-2</c:v>
                </c:pt>
                <c:pt idx="8275">
                  <c:v>4.3999999999999595E-3</c:v>
                </c:pt>
                <c:pt idx="8276">
                  <c:v>-1.4800000000000146E-2</c:v>
                </c:pt>
                <c:pt idx="8277">
                  <c:v>-2.2299999999999986E-2</c:v>
                </c:pt>
                <c:pt idx="8278">
                  <c:v>-2.2299999999999986E-2</c:v>
                </c:pt>
                <c:pt idx="8279">
                  <c:v>-2.2299999999999986E-2</c:v>
                </c:pt>
                <c:pt idx="8280">
                  <c:v>0.13870000000000005</c:v>
                </c:pt>
                <c:pt idx="8281">
                  <c:v>0.13600000000000012</c:v>
                </c:pt>
                <c:pt idx="8282">
                  <c:v>0.13589999999999991</c:v>
                </c:pt>
                <c:pt idx="8283">
                  <c:v>0.1086999999999998</c:v>
                </c:pt>
                <c:pt idx="8284">
                  <c:v>0.14629999999999987</c:v>
                </c:pt>
                <c:pt idx="8285">
                  <c:v>0.14629999999999987</c:v>
                </c:pt>
                <c:pt idx="8286">
                  <c:v>0.14629999999999987</c:v>
                </c:pt>
                <c:pt idx="8287">
                  <c:v>0.20450000000000013</c:v>
                </c:pt>
                <c:pt idx="8288">
                  <c:v>0.19660000000000011</c:v>
                </c:pt>
                <c:pt idx="8289">
                  <c:v>0.10569999999999991</c:v>
                </c:pt>
                <c:pt idx="8290">
                  <c:v>0.1529999999999998</c:v>
                </c:pt>
                <c:pt idx="8291">
                  <c:v>0.18489999999999984</c:v>
                </c:pt>
                <c:pt idx="8292">
                  <c:v>0.18489999999999984</c:v>
                </c:pt>
                <c:pt idx="8293">
                  <c:v>0.18489999999999984</c:v>
                </c:pt>
                <c:pt idx="8294">
                  <c:v>0.15060000000000007</c:v>
                </c:pt>
                <c:pt idx="8295">
                  <c:v>0.14749999999999996</c:v>
                </c:pt>
                <c:pt idx="8296">
                  <c:v>8.560000000000012E-2</c:v>
                </c:pt>
                <c:pt idx="8297">
                  <c:v>4.4000000000000039E-2</c:v>
                </c:pt>
                <c:pt idx="8298">
                  <c:v>8.6400000000000254E-2</c:v>
                </c:pt>
                <c:pt idx="8299">
                  <c:v>8.6400000000000254E-2</c:v>
                </c:pt>
                <c:pt idx="8300">
                  <c:v>8.6400000000000254E-2</c:v>
                </c:pt>
                <c:pt idx="8301">
                  <c:v>7.119999999999993E-2</c:v>
                </c:pt>
                <c:pt idx="8302">
                  <c:v>9.099999999999886E-3</c:v>
                </c:pt>
                <c:pt idx="8303">
                  <c:v>-3.1300000000000106E-2</c:v>
                </c:pt>
                <c:pt idx="8304">
                  <c:v>-1.0800000000000143E-2</c:v>
                </c:pt>
                <c:pt idx="8305">
                  <c:v>2.8399999999999981E-2</c:v>
                </c:pt>
                <c:pt idx="8306">
                  <c:v>2.8399999999999981E-2</c:v>
                </c:pt>
                <c:pt idx="8307">
                  <c:v>2.8399999999999981E-2</c:v>
                </c:pt>
                <c:pt idx="8308">
                  <c:v>-5.8999999999999941E-2</c:v>
                </c:pt>
                <c:pt idx="8309">
                  <c:v>9.4700000000000006E-2</c:v>
                </c:pt>
                <c:pt idx="8310">
                  <c:v>4.8700000000000188E-2</c:v>
                </c:pt>
                <c:pt idx="8311">
                  <c:v>4.5200000000000129E-2</c:v>
                </c:pt>
                <c:pt idx="8312">
                  <c:v>7.4400000000000244E-2</c:v>
                </c:pt>
                <c:pt idx="8313">
                  <c:v>7.4400000000000244E-2</c:v>
                </c:pt>
                <c:pt idx="8314">
                  <c:v>7.4400000000000244E-2</c:v>
                </c:pt>
                <c:pt idx="8315">
                  <c:v>-6.6000000000001613E-3</c:v>
                </c:pt>
                <c:pt idx="8316">
                  <c:v>6.0599999999999987E-2</c:v>
                </c:pt>
                <c:pt idx="8317">
                  <c:v>2.1100000000000119E-2</c:v>
                </c:pt>
                <c:pt idx="8318">
                  <c:v>7.8399999999999803E-2</c:v>
                </c:pt>
                <c:pt idx="8319">
                  <c:v>4.8700000000000188E-2</c:v>
                </c:pt>
                <c:pt idx="8320">
                  <c:v>4.8700000000000188E-2</c:v>
                </c:pt>
                <c:pt idx="8321">
                  <c:v>4.8700000000000188E-2</c:v>
                </c:pt>
                <c:pt idx="8322">
                  <c:v>5.699999999999994E-2</c:v>
                </c:pt>
                <c:pt idx="8323">
                  <c:v>0.1633</c:v>
                </c:pt>
                <c:pt idx="8324">
                  <c:v>0.10129999999999972</c:v>
                </c:pt>
                <c:pt idx="8325">
                  <c:v>0.19080000000000008</c:v>
                </c:pt>
                <c:pt idx="8326">
                  <c:v>0.11319999999999997</c:v>
                </c:pt>
                <c:pt idx="8327">
                  <c:v>0.11319999999999997</c:v>
                </c:pt>
                <c:pt idx="8328">
                  <c:v>0.11319999999999997</c:v>
                </c:pt>
                <c:pt idx="8329">
                  <c:v>0.11260000000000003</c:v>
                </c:pt>
                <c:pt idx="8330">
                  <c:v>4.9900000000000055E-2</c:v>
                </c:pt>
                <c:pt idx="8331">
                  <c:v>0.16710000000000003</c:v>
                </c:pt>
                <c:pt idx="8332">
                  <c:v>0.1903999999999999</c:v>
                </c:pt>
                <c:pt idx="8333">
                  <c:v>0.13969999999999994</c:v>
                </c:pt>
                <c:pt idx="8334">
                  <c:v>0.13969999999999994</c:v>
                </c:pt>
                <c:pt idx="8335">
                  <c:v>0.13969999999999994</c:v>
                </c:pt>
                <c:pt idx="8336">
                  <c:v>8.8300000000000267E-2</c:v>
                </c:pt>
                <c:pt idx="8337">
                  <c:v>0.2209000000000001</c:v>
                </c:pt>
                <c:pt idx="8338">
                  <c:v>0.1584000000000001</c:v>
                </c:pt>
                <c:pt idx="8339">
                  <c:v>0.16039999999999988</c:v>
                </c:pt>
                <c:pt idx="8340">
                  <c:v>0.20970000000000022</c:v>
                </c:pt>
                <c:pt idx="8341">
                  <c:v>0.20970000000000022</c:v>
                </c:pt>
                <c:pt idx="8342">
                  <c:v>0.20970000000000022</c:v>
                </c:pt>
                <c:pt idx="8343">
                  <c:v>0.25710000000000011</c:v>
                </c:pt>
                <c:pt idx="8344">
                  <c:v>0.27590000000000003</c:v>
                </c:pt>
                <c:pt idx="8345">
                  <c:v>0.24049999999999994</c:v>
                </c:pt>
                <c:pt idx="8346">
                  <c:v>0.27839999999999998</c:v>
                </c:pt>
                <c:pt idx="8347">
                  <c:v>0.16840000000000011</c:v>
                </c:pt>
                <c:pt idx="8348">
                  <c:v>0.16840000000000011</c:v>
                </c:pt>
                <c:pt idx="8349">
                  <c:v>0.16840000000000011</c:v>
                </c:pt>
                <c:pt idx="8350">
                  <c:v>0.27459999999999996</c:v>
                </c:pt>
                <c:pt idx="8351">
                  <c:v>0.26310000000000011</c:v>
                </c:pt>
                <c:pt idx="8352">
                  <c:v>0.18500000000000005</c:v>
                </c:pt>
                <c:pt idx="8353">
                  <c:v>6.8200000000000038E-2</c:v>
                </c:pt>
                <c:pt idx="8354">
                  <c:v>4.3400000000000105E-2</c:v>
                </c:pt>
                <c:pt idx="8355">
                  <c:v>4.3400000000000105E-2</c:v>
                </c:pt>
                <c:pt idx="8356">
                  <c:v>4.3400000000000105E-2</c:v>
                </c:pt>
                <c:pt idx="8357">
                  <c:v>4.0000000000000036E-2</c:v>
                </c:pt>
                <c:pt idx="8358">
                  <c:v>-2.0000000000000018E-3</c:v>
                </c:pt>
                <c:pt idx="8359">
                  <c:v>-0.26450000000000018</c:v>
                </c:pt>
                <c:pt idx="8360">
                  <c:v>-0.3105</c:v>
                </c:pt>
                <c:pt idx="8361">
                  <c:v>-0.29949999999999988</c:v>
                </c:pt>
                <c:pt idx="8362">
                  <c:v>-0.29949999999999988</c:v>
                </c:pt>
                <c:pt idx="8363">
                  <c:v>-0.29949999999999988</c:v>
                </c:pt>
                <c:pt idx="8364">
                  <c:v>-0.32609999999999983</c:v>
                </c:pt>
                <c:pt idx="8365">
                  <c:v>-0.33970000000000011</c:v>
                </c:pt>
                <c:pt idx="8366">
                  <c:v>-0.21200000000000019</c:v>
                </c:pt>
                <c:pt idx="8367">
                  <c:v>-9.0700000000000003E-2</c:v>
                </c:pt>
                <c:pt idx="8368">
                  <c:v>-0.10189999999999966</c:v>
                </c:pt>
                <c:pt idx="8369">
                  <c:v>-0.10189999999999966</c:v>
                </c:pt>
                <c:pt idx="8370">
                  <c:v>-0.10189999999999966</c:v>
                </c:pt>
                <c:pt idx="8371">
                  <c:v>-0.1604000000000001</c:v>
                </c:pt>
                <c:pt idx="8372">
                  <c:v>-9.8899999999999988E-2</c:v>
                </c:pt>
                <c:pt idx="8373">
                  <c:v>-7.4400000000000244E-2</c:v>
                </c:pt>
                <c:pt idx="8374">
                  <c:v>-4.5599999999999863E-2</c:v>
                </c:pt>
                <c:pt idx="8375">
                  <c:v>-8.7899999999999867E-2</c:v>
                </c:pt>
                <c:pt idx="8376">
                  <c:v>-8.7899999999999867E-2</c:v>
                </c:pt>
                <c:pt idx="8377">
                  <c:v>-8.7899999999999867E-2</c:v>
                </c:pt>
                <c:pt idx="8378">
                  <c:v>-8.8999999999996859E-3</c:v>
                </c:pt>
                <c:pt idx="8379">
                  <c:v>-6.2899999999999956E-2</c:v>
                </c:pt>
                <c:pt idx="8380">
                  <c:v>-1.8300000000000205E-2</c:v>
                </c:pt>
                <c:pt idx="8381">
                  <c:v>-3.7099999999999689E-2</c:v>
                </c:pt>
                <c:pt idx="8382">
                  <c:v>-4.5999999999999375E-3</c:v>
                </c:pt>
                <c:pt idx="8383">
                  <c:v>-4.5999999999999375E-3</c:v>
                </c:pt>
                <c:pt idx="8384">
                  <c:v>-4.5999999999999375E-3</c:v>
                </c:pt>
                <c:pt idx="8385">
                  <c:v>-7.240000000000002E-2</c:v>
                </c:pt>
                <c:pt idx="8386">
                  <c:v>-3.1700000000000061E-2</c:v>
                </c:pt>
                <c:pt idx="8387">
                  <c:v>3.279999999999994E-2</c:v>
                </c:pt>
                <c:pt idx="8388">
                  <c:v>3.6000000000000476E-3</c:v>
                </c:pt>
                <c:pt idx="8389">
                  <c:v>6.4400000000000013E-2</c:v>
                </c:pt>
                <c:pt idx="8390">
                  <c:v>6.4400000000000013E-2</c:v>
                </c:pt>
                <c:pt idx="8391">
                  <c:v>6.4400000000000013E-2</c:v>
                </c:pt>
                <c:pt idx="8392">
                  <c:v>6.4400000000000013E-2</c:v>
                </c:pt>
                <c:pt idx="8393">
                  <c:v>8.4199999999999831E-2</c:v>
                </c:pt>
                <c:pt idx="8394">
                  <c:v>2.2199999999999775E-2</c:v>
                </c:pt>
                <c:pt idx="8395">
                  <c:v>5.6799999999999962E-2</c:v>
                </c:pt>
                <c:pt idx="8396">
                  <c:v>4.7199999999999909E-2</c:v>
                </c:pt>
                <c:pt idx="8397">
                  <c:v>4.7199999999999909E-2</c:v>
                </c:pt>
                <c:pt idx="8398">
                  <c:v>4.7199999999999909E-2</c:v>
                </c:pt>
                <c:pt idx="8399">
                  <c:v>-2.8800000000000159E-2</c:v>
                </c:pt>
                <c:pt idx="8400">
                  <c:v>4.8399999999999999E-2</c:v>
                </c:pt>
                <c:pt idx="8401">
                  <c:v>5.3100000000000147E-2</c:v>
                </c:pt>
                <c:pt idx="8402">
                  <c:v>0.13160000000000016</c:v>
                </c:pt>
                <c:pt idx="8403">
                  <c:v>0.10379999999999989</c:v>
                </c:pt>
                <c:pt idx="8404">
                  <c:v>0.10379999999999989</c:v>
                </c:pt>
                <c:pt idx="8405">
                  <c:v>0.10379999999999989</c:v>
                </c:pt>
                <c:pt idx="8406">
                  <c:v>0.11280000000000001</c:v>
                </c:pt>
                <c:pt idx="8407">
                  <c:v>8.4300000000000264E-2</c:v>
                </c:pt>
                <c:pt idx="8408">
                  <c:v>8.9699999999999891E-2</c:v>
                </c:pt>
                <c:pt idx="8409">
                  <c:v>8.78000000000001E-2</c:v>
                </c:pt>
                <c:pt idx="8410">
                  <c:v>9.8599999999999799E-2</c:v>
                </c:pt>
                <c:pt idx="8411">
                  <c:v>9.8599999999999799E-2</c:v>
                </c:pt>
                <c:pt idx="8412">
                  <c:v>9.8599999999999799E-2</c:v>
                </c:pt>
                <c:pt idx="8413">
                  <c:v>9.4599999999999795E-2</c:v>
                </c:pt>
                <c:pt idx="8414">
                  <c:v>6.4599999999999991E-2</c:v>
                </c:pt>
                <c:pt idx="8415">
                  <c:v>0.11329999999999973</c:v>
                </c:pt>
                <c:pt idx="8416">
                  <c:v>0.11699999999999999</c:v>
                </c:pt>
                <c:pt idx="8417">
                  <c:v>9.5599999999999907E-2</c:v>
                </c:pt>
                <c:pt idx="8418">
                  <c:v>9.5599999999999907E-2</c:v>
                </c:pt>
                <c:pt idx="8419">
                  <c:v>9.5599999999999907E-2</c:v>
                </c:pt>
                <c:pt idx="8420">
                  <c:v>8.0099999999999838E-2</c:v>
                </c:pt>
                <c:pt idx="8421">
                  <c:v>6.7000000000000171E-2</c:v>
                </c:pt>
                <c:pt idx="8422">
                  <c:v>4.9600000000000311E-2</c:v>
                </c:pt>
                <c:pt idx="8423">
                  <c:v>6.030000000000002E-2</c:v>
                </c:pt>
                <c:pt idx="8424">
                  <c:v>3.2999999999999918E-2</c:v>
                </c:pt>
                <c:pt idx="8425">
                  <c:v>3.2999999999999918E-2</c:v>
                </c:pt>
                <c:pt idx="8426">
                  <c:v>3.2999999999999918E-2</c:v>
                </c:pt>
                <c:pt idx="8427">
                  <c:v>5.0899999999999945E-2</c:v>
                </c:pt>
                <c:pt idx="8428">
                  <c:v>1.0099999999999998E-2</c:v>
                </c:pt>
                <c:pt idx="8429">
                  <c:v>-2.5499999999999856E-2</c:v>
                </c:pt>
                <c:pt idx="8430">
                  <c:v>-3.0799999999999716E-2</c:v>
                </c:pt>
                <c:pt idx="8431">
                  <c:v>-1.0599999999999943E-2</c:v>
                </c:pt>
                <c:pt idx="8432">
                  <c:v>-1.0599999999999943E-2</c:v>
                </c:pt>
                <c:pt idx="8433">
                  <c:v>-1.0599999999999943E-2</c:v>
                </c:pt>
                <c:pt idx="8434">
                  <c:v>1.9600000000000062E-2</c:v>
                </c:pt>
                <c:pt idx="8435">
                  <c:v>1.0399999999999965E-2</c:v>
                </c:pt>
                <c:pt idx="8436">
                  <c:v>-8.0000000000013394E-4</c:v>
                </c:pt>
                <c:pt idx="8437">
                  <c:v>2.0399999999999974E-2</c:v>
                </c:pt>
                <c:pt idx="8438">
                  <c:v>7.9199999999999937E-2</c:v>
                </c:pt>
                <c:pt idx="8439">
                  <c:v>7.9199999999999937E-2</c:v>
                </c:pt>
                <c:pt idx="8440">
                  <c:v>7.9199999999999937E-2</c:v>
                </c:pt>
                <c:pt idx="8441">
                  <c:v>4.3099999999999916E-2</c:v>
                </c:pt>
                <c:pt idx="8442">
                  <c:v>3.4100000000000019E-2</c:v>
                </c:pt>
                <c:pt idx="8443">
                  <c:v>6.6500000000000004E-2</c:v>
                </c:pt>
                <c:pt idx="8444">
                  <c:v>8.6699999999999999E-2</c:v>
                </c:pt>
                <c:pt idx="8445">
                  <c:v>7.669999999999999E-2</c:v>
                </c:pt>
                <c:pt idx="8446">
                  <c:v>7.669999999999999E-2</c:v>
                </c:pt>
                <c:pt idx="8447">
                  <c:v>7.669999999999999E-2</c:v>
                </c:pt>
                <c:pt idx="8448">
                  <c:v>4.070000000000018E-2</c:v>
                </c:pt>
                <c:pt idx="8449">
                  <c:v>7.7099999999999946E-2</c:v>
                </c:pt>
                <c:pt idx="8450">
                  <c:v>0.11140000000000017</c:v>
                </c:pt>
                <c:pt idx="8451">
                  <c:v>0.11350000000000016</c:v>
                </c:pt>
                <c:pt idx="8452">
                  <c:v>9.1700000000000115E-2</c:v>
                </c:pt>
                <c:pt idx="8453">
                  <c:v>9.1700000000000115E-2</c:v>
                </c:pt>
                <c:pt idx="8454">
                  <c:v>9.1700000000000115E-2</c:v>
                </c:pt>
                <c:pt idx="8455">
                  <c:v>9.650000000000003E-2</c:v>
                </c:pt>
                <c:pt idx="8456">
                  <c:v>0.14179999999999993</c:v>
                </c:pt>
                <c:pt idx="8457">
                  <c:v>0.15249999999999986</c:v>
                </c:pt>
                <c:pt idx="8458">
                  <c:v>0.16110000000000002</c:v>
                </c:pt>
                <c:pt idx="8459">
                  <c:v>0.17389999999999994</c:v>
                </c:pt>
                <c:pt idx="8460">
                  <c:v>0.17389999999999994</c:v>
                </c:pt>
                <c:pt idx="8461">
                  <c:v>0.17389999999999994</c:v>
                </c:pt>
                <c:pt idx="8462">
                  <c:v>0.18440000000000012</c:v>
                </c:pt>
                <c:pt idx="8463">
                  <c:v>0.16569999999999974</c:v>
                </c:pt>
                <c:pt idx="8464">
                  <c:v>0.2036</c:v>
                </c:pt>
                <c:pt idx="8465">
                  <c:v>0.21410000000000018</c:v>
                </c:pt>
                <c:pt idx="8466">
                  <c:v>0.23389999999999977</c:v>
                </c:pt>
                <c:pt idx="8467">
                  <c:v>0.23389999999999977</c:v>
                </c:pt>
                <c:pt idx="8468">
                  <c:v>0.23389999999999977</c:v>
                </c:pt>
                <c:pt idx="8469">
                  <c:v>0.27610000000000001</c:v>
                </c:pt>
                <c:pt idx="8470">
                  <c:v>0.30530000000000013</c:v>
                </c:pt>
                <c:pt idx="8471">
                  <c:v>0.31460000000000021</c:v>
                </c:pt>
                <c:pt idx="8472">
                  <c:v>0.3113999999999999</c:v>
                </c:pt>
                <c:pt idx="8473">
                  <c:v>0.24400000000000022</c:v>
                </c:pt>
                <c:pt idx="8474">
                  <c:v>0.24400000000000022</c:v>
                </c:pt>
                <c:pt idx="8475">
                  <c:v>0.24400000000000022</c:v>
                </c:pt>
                <c:pt idx="8476">
                  <c:v>0.32120000000000015</c:v>
                </c:pt>
                <c:pt idx="8477">
                  <c:v>0.31809999999999983</c:v>
                </c:pt>
                <c:pt idx="8478">
                  <c:v>0.31699999999999973</c:v>
                </c:pt>
                <c:pt idx="8479">
                  <c:v>0.36610000000000031</c:v>
                </c:pt>
                <c:pt idx="8480">
                  <c:v>0.36670000000000003</c:v>
                </c:pt>
                <c:pt idx="8481">
                  <c:v>0.36670000000000003</c:v>
                </c:pt>
                <c:pt idx="8482">
                  <c:v>0.36670000000000003</c:v>
                </c:pt>
                <c:pt idx="8483">
                  <c:v>0.29390000000000005</c:v>
                </c:pt>
                <c:pt idx="8484">
                  <c:v>0.2946000000000002</c:v>
                </c:pt>
                <c:pt idx="8485">
                  <c:v>0.36770000000000014</c:v>
                </c:pt>
                <c:pt idx="8486">
                  <c:v>0.35070000000000001</c:v>
                </c:pt>
                <c:pt idx="8487">
                  <c:v>0.41480000000000006</c:v>
                </c:pt>
                <c:pt idx="8488">
                  <c:v>0.41480000000000006</c:v>
                </c:pt>
                <c:pt idx="8489">
                  <c:v>0.41480000000000006</c:v>
                </c:pt>
                <c:pt idx="8490">
                  <c:v>0.37799999999999989</c:v>
                </c:pt>
                <c:pt idx="8491">
                  <c:v>0.49479999999999991</c:v>
                </c:pt>
                <c:pt idx="8492">
                  <c:v>0.43530000000000002</c:v>
                </c:pt>
                <c:pt idx="8493">
                  <c:v>0.44550000000000001</c:v>
                </c:pt>
                <c:pt idx="8494">
                  <c:v>0.31950000000000012</c:v>
                </c:pt>
                <c:pt idx="8495">
                  <c:v>0.31950000000000012</c:v>
                </c:pt>
                <c:pt idx="8496">
                  <c:v>0.31950000000000012</c:v>
                </c:pt>
                <c:pt idx="8497">
                  <c:v>0.31240000000000023</c:v>
                </c:pt>
                <c:pt idx="8498">
                  <c:v>0.33929999999999993</c:v>
                </c:pt>
                <c:pt idx="8499">
                  <c:v>0.25409999999999977</c:v>
                </c:pt>
                <c:pt idx="8500">
                  <c:v>0.26300000000000012</c:v>
                </c:pt>
                <c:pt idx="8501">
                  <c:v>0.24730000000000008</c:v>
                </c:pt>
                <c:pt idx="8502">
                  <c:v>0.24730000000000008</c:v>
                </c:pt>
                <c:pt idx="8503">
                  <c:v>0.24730000000000008</c:v>
                </c:pt>
                <c:pt idx="8504">
                  <c:v>0.26350000000000007</c:v>
                </c:pt>
                <c:pt idx="8505">
                  <c:v>0.24809999999999999</c:v>
                </c:pt>
                <c:pt idx="8506">
                  <c:v>0.25529999999999986</c:v>
                </c:pt>
                <c:pt idx="8507">
                  <c:v>0.27449999999999997</c:v>
                </c:pt>
                <c:pt idx="8508">
                  <c:v>0.25389999999999979</c:v>
                </c:pt>
                <c:pt idx="8509">
                  <c:v>0.25389999999999979</c:v>
                </c:pt>
                <c:pt idx="8510">
                  <c:v>0.25389999999999979</c:v>
                </c:pt>
                <c:pt idx="8511">
                  <c:v>0.29089999999999971</c:v>
                </c:pt>
                <c:pt idx="8512">
                  <c:v>0.27550000000000008</c:v>
                </c:pt>
                <c:pt idx="8513">
                  <c:v>0.24299999999999988</c:v>
                </c:pt>
                <c:pt idx="8514">
                  <c:v>0.25529999999999986</c:v>
                </c:pt>
                <c:pt idx="8515">
                  <c:v>0.23580000000000023</c:v>
                </c:pt>
                <c:pt idx="8516">
                  <c:v>0.23580000000000023</c:v>
                </c:pt>
                <c:pt idx="8517">
                  <c:v>0.23580000000000023</c:v>
                </c:pt>
                <c:pt idx="8518">
                  <c:v>0.25069999999999992</c:v>
                </c:pt>
                <c:pt idx="8519">
                  <c:v>0.28049999999999997</c:v>
                </c:pt>
                <c:pt idx="8520">
                  <c:v>0.31869999999999998</c:v>
                </c:pt>
                <c:pt idx="8521">
                  <c:v>0.31919999999999993</c:v>
                </c:pt>
                <c:pt idx="8522">
                  <c:v>0.29459999999999997</c:v>
                </c:pt>
                <c:pt idx="8523">
                  <c:v>0.29459999999999997</c:v>
                </c:pt>
                <c:pt idx="8524">
                  <c:v>0.29459999999999997</c:v>
                </c:pt>
                <c:pt idx="8525">
                  <c:v>0.26659999999999995</c:v>
                </c:pt>
                <c:pt idx="8526">
                  <c:v>0.2981999999999998</c:v>
                </c:pt>
                <c:pt idx="8527">
                  <c:v>0.30469999999999997</c:v>
                </c:pt>
                <c:pt idx="8528">
                  <c:v>0.32799999999999985</c:v>
                </c:pt>
                <c:pt idx="8529">
                  <c:v>0.32160000000000011</c:v>
                </c:pt>
                <c:pt idx="8530">
                  <c:v>0.32160000000000011</c:v>
                </c:pt>
                <c:pt idx="8531">
                  <c:v>0.32160000000000011</c:v>
                </c:pt>
                <c:pt idx="8532">
                  <c:v>0.30669999999999997</c:v>
                </c:pt>
                <c:pt idx="8533">
                  <c:v>0.29710000000000014</c:v>
                </c:pt>
                <c:pt idx="8534">
                  <c:v>0.2903</c:v>
                </c:pt>
                <c:pt idx="8535">
                  <c:v>0.28410000000000002</c:v>
                </c:pt>
                <c:pt idx="8536">
                  <c:v>0.29659999999999997</c:v>
                </c:pt>
                <c:pt idx="8537">
                  <c:v>0.29659999999999997</c:v>
                </c:pt>
                <c:pt idx="8538">
                  <c:v>0.29659999999999997</c:v>
                </c:pt>
                <c:pt idx="8539">
                  <c:v>0.31040000000000001</c:v>
                </c:pt>
                <c:pt idx="8540">
                  <c:v>0.30080000000000018</c:v>
                </c:pt>
                <c:pt idx="8541">
                  <c:v>0.35060000000000002</c:v>
                </c:pt>
                <c:pt idx="8542">
                  <c:v>0.38640000000000008</c:v>
                </c:pt>
                <c:pt idx="8543">
                  <c:v>0.36799999999999988</c:v>
                </c:pt>
                <c:pt idx="8544">
                  <c:v>0.36799999999999988</c:v>
                </c:pt>
                <c:pt idx="8545">
                  <c:v>0.36799999999999988</c:v>
                </c:pt>
                <c:pt idx="8546">
                  <c:v>0.37400000000000011</c:v>
                </c:pt>
                <c:pt idx="8547">
                  <c:v>0.38580000000000014</c:v>
                </c:pt>
                <c:pt idx="8548">
                  <c:v>0.35299999999999976</c:v>
                </c:pt>
                <c:pt idx="8549">
                  <c:v>0.3577999999999999</c:v>
                </c:pt>
                <c:pt idx="8550">
                  <c:v>0.28000000000000003</c:v>
                </c:pt>
                <c:pt idx="8551">
                  <c:v>0.28000000000000003</c:v>
                </c:pt>
                <c:pt idx="8552">
                  <c:v>0.28000000000000003</c:v>
                </c:pt>
                <c:pt idx="8553">
                  <c:v>0.31590000000000007</c:v>
                </c:pt>
                <c:pt idx="8554">
                  <c:v>0.36640000000000006</c:v>
                </c:pt>
                <c:pt idx="8555">
                  <c:v>0.32420000000000004</c:v>
                </c:pt>
                <c:pt idx="8556">
                  <c:v>0.26380000000000003</c:v>
                </c:pt>
                <c:pt idx="8557">
                  <c:v>0.30630000000000002</c:v>
                </c:pt>
                <c:pt idx="8558">
                  <c:v>0.30630000000000002</c:v>
                </c:pt>
                <c:pt idx="8559">
                  <c:v>0.30630000000000002</c:v>
                </c:pt>
                <c:pt idx="8560">
                  <c:v>0.28099999999999992</c:v>
                </c:pt>
                <c:pt idx="8561">
                  <c:v>0.24020000000000019</c:v>
                </c:pt>
                <c:pt idx="8562">
                  <c:v>0.10470000000000002</c:v>
                </c:pt>
                <c:pt idx="8563">
                  <c:v>0.1549999999999998</c:v>
                </c:pt>
                <c:pt idx="8564">
                  <c:v>0.14030000000000009</c:v>
                </c:pt>
                <c:pt idx="8565">
                  <c:v>0.14030000000000009</c:v>
                </c:pt>
                <c:pt idx="8566">
                  <c:v>0.14030000000000009</c:v>
                </c:pt>
                <c:pt idx="8567">
                  <c:v>0.16179999999999994</c:v>
                </c:pt>
                <c:pt idx="8568">
                  <c:v>8.8699999999999779E-2</c:v>
                </c:pt>
                <c:pt idx="8569">
                  <c:v>4.2200000000000015E-2</c:v>
                </c:pt>
                <c:pt idx="8570">
                  <c:v>8.2200000000000051E-2</c:v>
                </c:pt>
                <c:pt idx="8571">
                  <c:v>9.319999999999995E-2</c:v>
                </c:pt>
                <c:pt idx="8572">
                  <c:v>9.319999999999995E-2</c:v>
                </c:pt>
                <c:pt idx="8573">
                  <c:v>9.319999999999995E-2</c:v>
                </c:pt>
                <c:pt idx="8574">
                  <c:v>0.13939999999999997</c:v>
                </c:pt>
                <c:pt idx="8575">
                  <c:v>0.12119999999999997</c:v>
                </c:pt>
                <c:pt idx="8576">
                  <c:v>5.0700000000000189E-2</c:v>
                </c:pt>
                <c:pt idx="8577">
                  <c:v>6.3800000000000079E-2</c:v>
                </c:pt>
                <c:pt idx="8578">
                  <c:v>6.1900000000000066E-2</c:v>
                </c:pt>
                <c:pt idx="8579">
                  <c:v>6.1900000000000066E-2</c:v>
                </c:pt>
                <c:pt idx="8580">
                  <c:v>6.1900000000000066E-2</c:v>
                </c:pt>
                <c:pt idx="8581">
                  <c:v>6.9499999999999895E-2</c:v>
                </c:pt>
                <c:pt idx="8582">
                  <c:v>9.6400000000000041E-2</c:v>
                </c:pt>
                <c:pt idx="8583">
                  <c:v>0.1754</c:v>
                </c:pt>
                <c:pt idx="8584">
                  <c:v>0.21489999999999987</c:v>
                </c:pt>
                <c:pt idx="8585">
                  <c:v>0.22210000000000019</c:v>
                </c:pt>
                <c:pt idx="8586">
                  <c:v>0.22210000000000019</c:v>
                </c:pt>
                <c:pt idx="8587">
                  <c:v>0.22210000000000019</c:v>
                </c:pt>
                <c:pt idx="8588">
                  <c:v>0.19070000000000009</c:v>
                </c:pt>
                <c:pt idx="8589">
                  <c:v>0.1805000000000001</c:v>
                </c:pt>
                <c:pt idx="8590">
                  <c:v>0.24570000000000025</c:v>
                </c:pt>
                <c:pt idx="8591">
                  <c:v>0.22529999999999983</c:v>
                </c:pt>
                <c:pt idx="8592">
                  <c:v>0.22760000000000002</c:v>
                </c:pt>
                <c:pt idx="8593">
                  <c:v>0.22760000000000002</c:v>
                </c:pt>
                <c:pt idx="8594">
                  <c:v>0.22760000000000002</c:v>
                </c:pt>
                <c:pt idx="8595">
                  <c:v>0.24039999999999995</c:v>
                </c:pt>
                <c:pt idx="8596">
                  <c:v>0.27580000000000005</c:v>
                </c:pt>
                <c:pt idx="8597">
                  <c:v>0.29519999999999991</c:v>
                </c:pt>
                <c:pt idx="8598">
                  <c:v>0.29069999999999996</c:v>
                </c:pt>
                <c:pt idx="8599">
                  <c:v>0.28970000000000007</c:v>
                </c:pt>
                <c:pt idx="8600">
                  <c:v>0.28970000000000007</c:v>
                </c:pt>
                <c:pt idx="8601">
                  <c:v>0.28970000000000007</c:v>
                </c:pt>
                <c:pt idx="8602">
                  <c:v>0.25129999999999986</c:v>
                </c:pt>
                <c:pt idx="8603">
                  <c:v>0.15149999999999997</c:v>
                </c:pt>
                <c:pt idx="8604">
                  <c:v>0.13549999999999995</c:v>
                </c:pt>
                <c:pt idx="8605">
                  <c:v>0.11680000000000001</c:v>
                </c:pt>
                <c:pt idx="8606">
                  <c:v>0.14829999999999988</c:v>
                </c:pt>
                <c:pt idx="8607">
                  <c:v>0.14829999999999988</c:v>
                </c:pt>
                <c:pt idx="8608">
                  <c:v>0.14829999999999988</c:v>
                </c:pt>
                <c:pt idx="8609">
                  <c:v>0.12690000000000001</c:v>
                </c:pt>
                <c:pt idx="8610">
                  <c:v>0.18290000000000006</c:v>
                </c:pt>
                <c:pt idx="8611">
                  <c:v>0.15600000000000014</c:v>
                </c:pt>
                <c:pt idx="8612">
                  <c:v>0.2508999999999999</c:v>
                </c:pt>
                <c:pt idx="8613">
                  <c:v>0.1391</c:v>
                </c:pt>
                <c:pt idx="8614">
                  <c:v>0.1391</c:v>
                </c:pt>
                <c:pt idx="8615">
                  <c:v>0.1391</c:v>
                </c:pt>
                <c:pt idx="8616">
                  <c:v>0.17040000000000011</c:v>
                </c:pt>
                <c:pt idx="8617">
                  <c:v>0.14329999999999998</c:v>
                </c:pt>
                <c:pt idx="8618">
                  <c:v>0.22809999999999997</c:v>
                </c:pt>
                <c:pt idx="8619">
                  <c:v>0.25409999999999999</c:v>
                </c:pt>
                <c:pt idx="8620">
                  <c:v>0.27229999999999999</c:v>
                </c:pt>
                <c:pt idx="8621">
                  <c:v>0.27229999999999999</c:v>
                </c:pt>
                <c:pt idx="8622">
                  <c:v>0.27229999999999999</c:v>
                </c:pt>
                <c:pt idx="8623">
                  <c:v>0.26219999999999999</c:v>
                </c:pt>
                <c:pt idx="8624">
                  <c:v>0.26980000000000004</c:v>
                </c:pt>
                <c:pt idx="8625">
                  <c:v>0.25250000000000017</c:v>
                </c:pt>
                <c:pt idx="8626">
                  <c:v>0.30859999999999999</c:v>
                </c:pt>
                <c:pt idx="8627">
                  <c:v>0.3145</c:v>
                </c:pt>
                <c:pt idx="8628">
                  <c:v>0.3145</c:v>
                </c:pt>
                <c:pt idx="8629">
                  <c:v>0.3145</c:v>
                </c:pt>
                <c:pt idx="8630">
                  <c:v>0.29630000000000001</c:v>
                </c:pt>
                <c:pt idx="8631">
                  <c:v>0.24140000000000006</c:v>
                </c:pt>
                <c:pt idx="8632">
                  <c:v>0.23059999999999992</c:v>
                </c:pt>
                <c:pt idx="8633">
                  <c:v>0.30089999999999995</c:v>
                </c:pt>
                <c:pt idx="8634">
                  <c:v>0.33150000000000013</c:v>
                </c:pt>
                <c:pt idx="8635">
                  <c:v>0.33150000000000013</c:v>
                </c:pt>
                <c:pt idx="8636">
                  <c:v>0.33150000000000013</c:v>
                </c:pt>
                <c:pt idx="8637">
                  <c:v>0.29859999999999998</c:v>
                </c:pt>
                <c:pt idx="8638">
                  <c:v>0.29249999999999998</c:v>
                </c:pt>
                <c:pt idx="8639">
                  <c:v>0.27059999999999995</c:v>
                </c:pt>
                <c:pt idx="8640">
                  <c:v>0.3012999999999999</c:v>
                </c:pt>
                <c:pt idx="8641">
                  <c:v>0.21439999999999992</c:v>
                </c:pt>
                <c:pt idx="8642">
                  <c:v>0.21439999999999992</c:v>
                </c:pt>
                <c:pt idx="8643">
                  <c:v>0.21439999999999992</c:v>
                </c:pt>
                <c:pt idx="8644">
                  <c:v>0.17039999999999988</c:v>
                </c:pt>
                <c:pt idx="8645">
                  <c:v>0.18120000000000003</c:v>
                </c:pt>
                <c:pt idx="8646">
                  <c:v>0.11699999999999999</c:v>
                </c:pt>
                <c:pt idx="8647">
                  <c:v>0.11909999999999998</c:v>
                </c:pt>
                <c:pt idx="8648">
                  <c:v>0.14879999999999982</c:v>
                </c:pt>
                <c:pt idx="8649">
                  <c:v>0.14879999999999982</c:v>
                </c:pt>
                <c:pt idx="8650">
                  <c:v>0.14879999999999982</c:v>
                </c:pt>
                <c:pt idx="8651">
                  <c:v>0.10709999999999997</c:v>
                </c:pt>
                <c:pt idx="8652">
                  <c:v>0.15749999999999975</c:v>
                </c:pt>
                <c:pt idx="8653">
                  <c:v>0.14060000000000006</c:v>
                </c:pt>
                <c:pt idx="8654">
                  <c:v>0.16899999999999982</c:v>
                </c:pt>
                <c:pt idx="8655">
                  <c:v>0.16000000000000014</c:v>
                </c:pt>
                <c:pt idx="8656">
                  <c:v>0.16000000000000014</c:v>
                </c:pt>
                <c:pt idx="8657">
                  <c:v>0.16000000000000014</c:v>
                </c:pt>
                <c:pt idx="8658">
                  <c:v>0.16949999999999976</c:v>
                </c:pt>
                <c:pt idx="8659">
                  <c:v>0.17130000000000001</c:v>
                </c:pt>
                <c:pt idx="8660">
                  <c:v>0.14980000000000016</c:v>
                </c:pt>
                <c:pt idx="8661">
                  <c:v>0.19000000000000017</c:v>
                </c:pt>
                <c:pt idx="8662">
                  <c:v>0.15680000000000005</c:v>
                </c:pt>
                <c:pt idx="8663">
                  <c:v>0.15680000000000005</c:v>
                </c:pt>
                <c:pt idx="8664">
                  <c:v>0.15680000000000005</c:v>
                </c:pt>
                <c:pt idx="8665">
                  <c:v>0.15039999999999987</c:v>
                </c:pt>
                <c:pt idx="8666">
                  <c:v>8.2199999999999829E-2</c:v>
                </c:pt>
                <c:pt idx="8667">
                  <c:v>0.15350000000000019</c:v>
                </c:pt>
                <c:pt idx="8668">
                  <c:v>0.19719999999999982</c:v>
                </c:pt>
                <c:pt idx="8669">
                  <c:v>0.1915</c:v>
                </c:pt>
                <c:pt idx="8670">
                  <c:v>0.1915</c:v>
                </c:pt>
                <c:pt idx="8671">
                  <c:v>0.1915</c:v>
                </c:pt>
                <c:pt idx="8672">
                  <c:v>0.17490000000000006</c:v>
                </c:pt>
                <c:pt idx="8673">
                  <c:v>0.16380000000000017</c:v>
                </c:pt>
                <c:pt idx="8674">
                  <c:v>0.16860000000000008</c:v>
                </c:pt>
                <c:pt idx="8675">
                  <c:v>0.22720000000000007</c:v>
                </c:pt>
                <c:pt idx="8676">
                  <c:v>0.22279999999999989</c:v>
                </c:pt>
                <c:pt idx="8677">
                  <c:v>0.22279999999999989</c:v>
                </c:pt>
                <c:pt idx="8678">
                  <c:v>0.22279999999999989</c:v>
                </c:pt>
                <c:pt idx="8679">
                  <c:v>0.26779999999999982</c:v>
                </c:pt>
                <c:pt idx="8680">
                  <c:v>0.23920000000000008</c:v>
                </c:pt>
                <c:pt idx="8681">
                  <c:v>0.18520000000000003</c:v>
                </c:pt>
                <c:pt idx="8682">
                  <c:v>0.16790000000000016</c:v>
                </c:pt>
                <c:pt idx="8683">
                  <c:v>0.21100000000000008</c:v>
                </c:pt>
                <c:pt idx="8684">
                  <c:v>0.21100000000000008</c:v>
                </c:pt>
                <c:pt idx="8685">
                  <c:v>0.21100000000000008</c:v>
                </c:pt>
                <c:pt idx="8686">
                  <c:v>0.19100000000000006</c:v>
                </c:pt>
                <c:pt idx="8687">
                  <c:v>0.17559999999999976</c:v>
                </c:pt>
                <c:pt idx="8688">
                  <c:v>0.18450000000000011</c:v>
                </c:pt>
                <c:pt idx="8689">
                  <c:v>0.20140000000000002</c:v>
                </c:pt>
                <c:pt idx="8690">
                  <c:v>0.16930000000000023</c:v>
                </c:pt>
                <c:pt idx="8691">
                  <c:v>0.16930000000000023</c:v>
                </c:pt>
                <c:pt idx="8692">
                  <c:v>0.16930000000000023</c:v>
                </c:pt>
                <c:pt idx="8693">
                  <c:v>0.19540000000000024</c:v>
                </c:pt>
                <c:pt idx="8694">
                  <c:v>0.18520000000000003</c:v>
                </c:pt>
                <c:pt idx="8695">
                  <c:v>0.23289999999999988</c:v>
                </c:pt>
                <c:pt idx="8696">
                  <c:v>0.24030000000000018</c:v>
                </c:pt>
                <c:pt idx="8697">
                  <c:v>0.20809999999999995</c:v>
                </c:pt>
                <c:pt idx="8698">
                  <c:v>0.20809999999999995</c:v>
                </c:pt>
                <c:pt idx="8699">
                  <c:v>0.20809999999999995</c:v>
                </c:pt>
                <c:pt idx="8700">
                  <c:v>0.26090000000000013</c:v>
                </c:pt>
                <c:pt idx="8701">
                  <c:v>0.24090000000000011</c:v>
                </c:pt>
                <c:pt idx="8702">
                  <c:v>0.22810000000000019</c:v>
                </c:pt>
                <c:pt idx="8703">
                  <c:v>0.26919999999999988</c:v>
                </c:pt>
                <c:pt idx="8704">
                  <c:v>0.26470000000000016</c:v>
                </c:pt>
                <c:pt idx="8705">
                  <c:v>0.26470000000000016</c:v>
                </c:pt>
                <c:pt idx="8706">
                  <c:v>0.26470000000000016</c:v>
                </c:pt>
                <c:pt idx="8707">
                  <c:v>0.25609999999999999</c:v>
                </c:pt>
                <c:pt idx="8708">
                  <c:v>0.31170000000000009</c:v>
                </c:pt>
                <c:pt idx="8709">
                  <c:v>0.26659999999999995</c:v>
                </c:pt>
                <c:pt idx="8710">
                  <c:v>0.25080000000000013</c:v>
                </c:pt>
                <c:pt idx="8711">
                  <c:v>0.2583000000000002</c:v>
                </c:pt>
                <c:pt idx="8712">
                  <c:v>0.2583000000000002</c:v>
                </c:pt>
                <c:pt idx="8713">
                  <c:v>0.2583000000000002</c:v>
                </c:pt>
                <c:pt idx="8714">
                  <c:v>0.2623000000000002</c:v>
                </c:pt>
                <c:pt idx="8715">
                  <c:v>0.25649999999999995</c:v>
                </c:pt>
                <c:pt idx="8716">
                  <c:v>0.25009999999999999</c:v>
                </c:pt>
                <c:pt idx="8717">
                  <c:v>0.25479999999999992</c:v>
                </c:pt>
                <c:pt idx="8718">
                  <c:v>0.24900000000000011</c:v>
                </c:pt>
                <c:pt idx="8719">
                  <c:v>0.24900000000000011</c:v>
                </c:pt>
                <c:pt idx="8720">
                  <c:v>0.24900000000000011</c:v>
                </c:pt>
                <c:pt idx="8721">
                  <c:v>0.2581</c:v>
                </c:pt>
                <c:pt idx="8722">
                  <c:v>0.24890000000000012</c:v>
                </c:pt>
                <c:pt idx="8723">
                  <c:v>0.24859999999999993</c:v>
                </c:pt>
                <c:pt idx="8724">
                  <c:v>0.24859999999999993</c:v>
                </c:pt>
                <c:pt idx="8725">
                  <c:v>0.25390000000000001</c:v>
                </c:pt>
                <c:pt idx="8726">
                  <c:v>0.25390000000000001</c:v>
                </c:pt>
                <c:pt idx="8727">
                  <c:v>0.25390000000000001</c:v>
                </c:pt>
                <c:pt idx="8728">
                  <c:v>0.24850000000000017</c:v>
                </c:pt>
                <c:pt idx="8729">
                  <c:v>0.19690000000000007</c:v>
                </c:pt>
                <c:pt idx="8730">
                  <c:v>0.26040000000000019</c:v>
                </c:pt>
                <c:pt idx="8731">
                  <c:v>0.24869999999999992</c:v>
                </c:pt>
                <c:pt idx="8732">
                  <c:v>0.22960000000000003</c:v>
                </c:pt>
                <c:pt idx="8733">
                  <c:v>0.22960000000000003</c:v>
                </c:pt>
                <c:pt idx="8734">
                  <c:v>0.22960000000000003</c:v>
                </c:pt>
                <c:pt idx="8735">
                  <c:v>0.2117</c:v>
                </c:pt>
                <c:pt idx="8736">
                  <c:v>0.20879999999999987</c:v>
                </c:pt>
                <c:pt idx="8737">
                  <c:v>0.23950000000000005</c:v>
                </c:pt>
                <c:pt idx="8738">
                  <c:v>0.28970000000000007</c:v>
                </c:pt>
                <c:pt idx="8739">
                  <c:v>0.32650000000000023</c:v>
                </c:pt>
                <c:pt idx="8740">
                  <c:v>0.32650000000000023</c:v>
                </c:pt>
                <c:pt idx="8741">
                  <c:v>0.32650000000000023</c:v>
                </c:pt>
                <c:pt idx="8742">
                  <c:v>0.31040000000000001</c:v>
                </c:pt>
                <c:pt idx="8743">
                  <c:v>0.33510000000000018</c:v>
                </c:pt>
                <c:pt idx="8744">
                  <c:v>0.36299999999999999</c:v>
                </c:pt>
                <c:pt idx="8745">
                  <c:v>0.37690000000000001</c:v>
                </c:pt>
                <c:pt idx="8746">
                  <c:v>0.35350000000000015</c:v>
                </c:pt>
                <c:pt idx="8747">
                  <c:v>0.35350000000000015</c:v>
                </c:pt>
                <c:pt idx="8748">
                  <c:v>0.35350000000000015</c:v>
                </c:pt>
                <c:pt idx="8749">
                  <c:v>0.39970000000000017</c:v>
                </c:pt>
                <c:pt idx="8750">
                  <c:v>0.40700000000000003</c:v>
                </c:pt>
                <c:pt idx="8751">
                  <c:v>0.37140000000000017</c:v>
                </c:pt>
                <c:pt idx="8752">
                  <c:v>0.38020000000000009</c:v>
                </c:pt>
                <c:pt idx="8753">
                  <c:v>0.38630000000000009</c:v>
                </c:pt>
                <c:pt idx="8754">
                  <c:v>0.38630000000000009</c:v>
                </c:pt>
                <c:pt idx="8755">
                  <c:v>0.38630000000000009</c:v>
                </c:pt>
                <c:pt idx="8756">
                  <c:v>0.39770000000000016</c:v>
                </c:pt>
                <c:pt idx="8757">
                  <c:v>0.39770000000000016</c:v>
                </c:pt>
                <c:pt idx="8758">
                  <c:v>0.37510000000000021</c:v>
                </c:pt>
                <c:pt idx="8759">
                  <c:v>0.42140000000000022</c:v>
                </c:pt>
                <c:pt idx="8760">
                  <c:v>0.3908999999999998</c:v>
                </c:pt>
                <c:pt idx="8761">
                  <c:v>0.3908999999999998</c:v>
                </c:pt>
                <c:pt idx="8762">
                  <c:v>0.3908999999999998</c:v>
                </c:pt>
                <c:pt idx="8763">
                  <c:v>0.44140000000000001</c:v>
                </c:pt>
                <c:pt idx="8764">
                  <c:v>0.44140000000000001</c:v>
                </c:pt>
                <c:pt idx="8765">
                  <c:v>0.39510000000000001</c:v>
                </c:pt>
                <c:pt idx="8766">
                  <c:v>0.43310000000000004</c:v>
                </c:pt>
                <c:pt idx="8767">
                  <c:v>0.36309999999999998</c:v>
                </c:pt>
                <c:pt idx="8768">
                  <c:v>0.36309999999999998</c:v>
                </c:pt>
                <c:pt idx="8769">
                  <c:v>0.36309999999999998</c:v>
                </c:pt>
                <c:pt idx="8770">
                  <c:v>0.38239999999999985</c:v>
                </c:pt>
                <c:pt idx="8771">
                  <c:v>0.37729999999999997</c:v>
                </c:pt>
                <c:pt idx="8772">
                  <c:v>0.37980000000000014</c:v>
                </c:pt>
                <c:pt idx="8773">
                  <c:v>0.33579999999999988</c:v>
                </c:pt>
                <c:pt idx="8774">
                  <c:v>0.28470000000000018</c:v>
                </c:pt>
                <c:pt idx="8775">
                  <c:v>0.28470000000000018</c:v>
                </c:pt>
                <c:pt idx="8776">
                  <c:v>0.28470000000000018</c:v>
                </c:pt>
                <c:pt idx="8777">
                  <c:v>0.29379999999999984</c:v>
                </c:pt>
                <c:pt idx="8778">
                  <c:v>0.32699999999999996</c:v>
                </c:pt>
                <c:pt idx="8779">
                  <c:v>0.25350000000000006</c:v>
                </c:pt>
                <c:pt idx="8780">
                  <c:v>0.27239999999999998</c:v>
                </c:pt>
                <c:pt idx="8781">
                  <c:v>0.28659999999999997</c:v>
                </c:pt>
                <c:pt idx="8782">
                  <c:v>0.28659999999999997</c:v>
                </c:pt>
                <c:pt idx="8783">
                  <c:v>0.28659999999999997</c:v>
                </c:pt>
                <c:pt idx="8784">
                  <c:v>0.24860000000000015</c:v>
                </c:pt>
                <c:pt idx="8785">
                  <c:v>0.26969999999999983</c:v>
                </c:pt>
                <c:pt idx="8786">
                  <c:v>0.28010000000000002</c:v>
                </c:pt>
                <c:pt idx="8787">
                  <c:v>0.27780000000000005</c:v>
                </c:pt>
                <c:pt idx="8788">
                  <c:v>0.31269999999999998</c:v>
                </c:pt>
                <c:pt idx="8789">
                  <c:v>0.31269999999999998</c:v>
                </c:pt>
                <c:pt idx="8790">
                  <c:v>0.31269999999999998</c:v>
                </c:pt>
                <c:pt idx="8791">
                  <c:v>0.26829999999999998</c:v>
                </c:pt>
                <c:pt idx="8792">
                  <c:v>0.30909999999999993</c:v>
                </c:pt>
                <c:pt idx="8793">
                  <c:v>0.28100000000000014</c:v>
                </c:pt>
                <c:pt idx="8794">
                  <c:v>0.30489999999999995</c:v>
                </c:pt>
                <c:pt idx="8795">
                  <c:v>0.34289999999999976</c:v>
                </c:pt>
                <c:pt idx="8796">
                  <c:v>0.34289999999999976</c:v>
                </c:pt>
                <c:pt idx="8797">
                  <c:v>0.34289999999999976</c:v>
                </c:pt>
                <c:pt idx="8798">
                  <c:v>0.34380000000000011</c:v>
                </c:pt>
                <c:pt idx="8799">
                  <c:v>0.34699999999999998</c:v>
                </c:pt>
                <c:pt idx="8800">
                  <c:v>0.33030000000000026</c:v>
                </c:pt>
                <c:pt idx="8801">
                  <c:v>0.35279999999999978</c:v>
                </c:pt>
                <c:pt idx="8802">
                  <c:v>0.34089999999999998</c:v>
                </c:pt>
                <c:pt idx="8803">
                  <c:v>0.34089999999999998</c:v>
                </c:pt>
                <c:pt idx="8804">
                  <c:v>0.34089999999999998</c:v>
                </c:pt>
                <c:pt idx="8805">
                  <c:v>0.35450000000000004</c:v>
                </c:pt>
                <c:pt idx="8806">
                  <c:v>0.34799999999999986</c:v>
                </c:pt>
                <c:pt idx="8807">
                  <c:v>0.3566999999999998</c:v>
                </c:pt>
                <c:pt idx="8808">
                  <c:v>0.35439999999999983</c:v>
                </c:pt>
                <c:pt idx="8809">
                  <c:v>0.3496999999999999</c:v>
                </c:pt>
                <c:pt idx="8810">
                  <c:v>0.3496999999999999</c:v>
                </c:pt>
                <c:pt idx="8811">
                  <c:v>0.3496999999999999</c:v>
                </c:pt>
                <c:pt idx="8812">
                  <c:v>0.37270000000000003</c:v>
                </c:pt>
                <c:pt idx="8813">
                  <c:v>0.40580000000000016</c:v>
                </c:pt>
                <c:pt idx="8814">
                  <c:v>0.35470000000000024</c:v>
                </c:pt>
                <c:pt idx="8815">
                  <c:v>0.40359999999999996</c:v>
                </c:pt>
                <c:pt idx="8816">
                  <c:v>0.39389999999999992</c:v>
                </c:pt>
                <c:pt idx="8817">
                  <c:v>0.39389999999999992</c:v>
                </c:pt>
                <c:pt idx="8818">
                  <c:v>0.39389999999999992</c:v>
                </c:pt>
                <c:pt idx="8819">
                  <c:v>0.30770000000000008</c:v>
                </c:pt>
                <c:pt idx="8820">
                  <c:v>0.42779999999999996</c:v>
                </c:pt>
                <c:pt idx="8821">
                  <c:v>0.45039999999999991</c:v>
                </c:pt>
                <c:pt idx="8822">
                  <c:v>0.42159999999999997</c:v>
                </c:pt>
                <c:pt idx="8823">
                  <c:v>0.43120000000000003</c:v>
                </c:pt>
                <c:pt idx="8824">
                  <c:v>0.43120000000000003</c:v>
                </c:pt>
                <c:pt idx="8825">
                  <c:v>0.43120000000000003</c:v>
                </c:pt>
                <c:pt idx="8826">
                  <c:v>0.45750000000000002</c:v>
                </c:pt>
                <c:pt idx="8827">
                  <c:v>0.4478000000000002</c:v>
                </c:pt>
                <c:pt idx="8828">
                  <c:v>0.48049999999999993</c:v>
                </c:pt>
                <c:pt idx="8829">
                  <c:v>0.50450000000000017</c:v>
                </c:pt>
                <c:pt idx="8830">
                  <c:v>0.51770000000000005</c:v>
                </c:pt>
                <c:pt idx="8831">
                  <c:v>0.51770000000000005</c:v>
                </c:pt>
                <c:pt idx="8832">
                  <c:v>0.51770000000000005</c:v>
                </c:pt>
                <c:pt idx="8833">
                  <c:v>0.54159999999999986</c:v>
                </c:pt>
                <c:pt idx="8834">
                  <c:v>0.53460000000000019</c:v>
                </c:pt>
                <c:pt idx="8835">
                  <c:v>0.53990000000000027</c:v>
                </c:pt>
                <c:pt idx="8836">
                  <c:v>0.55659999999999998</c:v>
                </c:pt>
                <c:pt idx="8837">
                  <c:v>0.53449999999999998</c:v>
                </c:pt>
                <c:pt idx="8838">
                  <c:v>0.53449999999999998</c:v>
                </c:pt>
                <c:pt idx="8839">
                  <c:v>0.53449999999999998</c:v>
                </c:pt>
                <c:pt idx="8840">
                  <c:v>0.54760000000000009</c:v>
                </c:pt>
                <c:pt idx="8841">
                  <c:v>0.55569999999999986</c:v>
                </c:pt>
                <c:pt idx="8842">
                  <c:v>0.57109999999999994</c:v>
                </c:pt>
                <c:pt idx="8843">
                  <c:v>0.54620000000000002</c:v>
                </c:pt>
                <c:pt idx="8844">
                  <c:v>0.54600000000000004</c:v>
                </c:pt>
                <c:pt idx="8845">
                  <c:v>0.54600000000000004</c:v>
                </c:pt>
                <c:pt idx="8846">
                  <c:v>0.54600000000000004</c:v>
                </c:pt>
                <c:pt idx="8847">
                  <c:v>0.59279999999999999</c:v>
                </c:pt>
                <c:pt idx="8848">
                  <c:v>0.56440000000000001</c:v>
                </c:pt>
                <c:pt idx="8849">
                  <c:v>0.57540000000000013</c:v>
                </c:pt>
                <c:pt idx="8850">
                  <c:v>0.55970000000000009</c:v>
                </c:pt>
                <c:pt idx="8851">
                  <c:v>0.5596000000000001</c:v>
                </c:pt>
                <c:pt idx="8852">
                  <c:v>0.5596000000000001</c:v>
                </c:pt>
                <c:pt idx="8853">
                  <c:v>0.5596000000000001</c:v>
                </c:pt>
                <c:pt idx="8854">
                  <c:v>0.54239999999999999</c:v>
                </c:pt>
                <c:pt idx="8855">
                  <c:v>0.55200000000000005</c:v>
                </c:pt>
                <c:pt idx="8856">
                  <c:v>0.52259999999999995</c:v>
                </c:pt>
                <c:pt idx="8857">
                  <c:v>0.52350000000000008</c:v>
                </c:pt>
                <c:pt idx="8858">
                  <c:v>0.50080000000000013</c:v>
                </c:pt>
                <c:pt idx="8859">
                  <c:v>0.50080000000000013</c:v>
                </c:pt>
                <c:pt idx="8860">
                  <c:v>0.50080000000000013</c:v>
                </c:pt>
                <c:pt idx="8861">
                  <c:v>0.5089999999999999</c:v>
                </c:pt>
                <c:pt idx="8862">
                  <c:v>0.49019999999999997</c:v>
                </c:pt>
                <c:pt idx="8863">
                  <c:v>0.49939999999999984</c:v>
                </c:pt>
                <c:pt idx="8864">
                  <c:v>0.48770000000000002</c:v>
                </c:pt>
                <c:pt idx="8865">
                  <c:v>0.4608000000000001</c:v>
                </c:pt>
                <c:pt idx="8866">
                  <c:v>0.4608000000000001</c:v>
                </c:pt>
                <c:pt idx="8867">
                  <c:v>0.4608000000000001</c:v>
                </c:pt>
                <c:pt idx="8868">
                  <c:v>0.43479999999999985</c:v>
                </c:pt>
                <c:pt idx="8869">
                  <c:v>0.4453999999999998</c:v>
                </c:pt>
                <c:pt idx="8870">
                  <c:v>0.46699999999999986</c:v>
                </c:pt>
                <c:pt idx="8871">
                  <c:v>0.45869999999999989</c:v>
                </c:pt>
                <c:pt idx="8872">
                  <c:v>0.45389999999999997</c:v>
                </c:pt>
                <c:pt idx="8873">
                  <c:v>0.45389999999999997</c:v>
                </c:pt>
                <c:pt idx="8874">
                  <c:v>0.45389999999999997</c:v>
                </c:pt>
                <c:pt idx="8875">
                  <c:v>0.46089999999999987</c:v>
                </c:pt>
                <c:pt idx="8876">
                  <c:v>0.44650000000000012</c:v>
                </c:pt>
                <c:pt idx="8877">
                  <c:v>0.46669999999999989</c:v>
                </c:pt>
                <c:pt idx="8878">
                  <c:v>0.47</c:v>
                </c:pt>
                <c:pt idx="8879">
                  <c:v>0.45730000000000004</c:v>
                </c:pt>
                <c:pt idx="8880">
                  <c:v>0.45730000000000004</c:v>
                </c:pt>
                <c:pt idx="8881">
                  <c:v>0.45730000000000004</c:v>
                </c:pt>
                <c:pt idx="8882">
                  <c:v>0.46610000000000018</c:v>
                </c:pt>
                <c:pt idx="8883">
                  <c:v>0.45569999999999999</c:v>
                </c:pt>
                <c:pt idx="8884">
                  <c:v>0.42100000000000004</c:v>
                </c:pt>
                <c:pt idx="8885">
                  <c:v>0.46049999999999991</c:v>
                </c:pt>
                <c:pt idx="8886">
                  <c:v>0.49819999999999998</c:v>
                </c:pt>
                <c:pt idx="8887">
                  <c:v>0.49819999999999998</c:v>
                </c:pt>
                <c:pt idx="8888">
                  <c:v>0.49819999999999998</c:v>
                </c:pt>
                <c:pt idx="8889">
                  <c:v>0.51580000000000004</c:v>
                </c:pt>
                <c:pt idx="8890">
                  <c:v>0.4798</c:v>
                </c:pt>
                <c:pt idx="8891">
                  <c:v>0.49749999999999983</c:v>
                </c:pt>
                <c:pt idx="8892">
                  <c:v>0.54089999999999994</c:v>
                </c:pt>
                <c:pt idx="8893">
                  <c:v>0.51730000000000009</c:v>
                </c:pt>
                <c:pt idx="8894">
                  <c:v>0.51730000000000009</c:v>
                </c:pt>
                <c:pt idx="8895">
                  <c:v>0.51730000000000009</c:v>
                </c:pt>
                <c:pt idx="8896">
                  <c:v>0.56390000000000029</c:v>
                </c:pt>
                <c:pt idx="8897">
                  <c:v>0.59999999999999987</c:v>
                </c:pt>
                <c:pt idx="8898">
                  <c:v>0.55269999999999975</c:v>
                </c:pt>
                <c:pt idx="8899">
                  <c:v>0.54990000000000006</c:v>
                </c:pt>
                <c:pt idx="8900">
                  <c:v>0.62460000000000004</c:v>
                </c:pt>
                <c:pt idx="8901">
                  <c:v>0.62460000000000004</c:v>
                </c:pt>
                <c:pt idx="8902">
                  <c:v>0.62460000000000004</c:v>
                </c:pt>
                <c:pt idx="8903">
                  <c:v>0.58870000000000022</c:v>
                </c:pt>
                <c:pt idx="8904">
                  <c:v>0.53529999999999989</c:v>
                </c:pt>
                <c:pt idx="8905">
                  <c:v>0.61249999999999982</c:v>
                </c:pt>
                <c:pt idx="8906">
                  <c:v>0.57169999999999987</c:v>
                </c:pt>
                <c:pt idx="8907">
                  <c:v>0.57710000000000017</c:v>
                </c:pt>
                <c:pt idx="8908">
                  <c:v>0.57710000000000017</c:v>
                </c:pt>
                <c:pt idx="8909">
                  <c:v>0.57710000000000017</c:v>
                </c:pt>
                <c:pt idx="8910">
                  <c:v>0.55110000000000015</c:v>
                </c:pt>
                <c:pt idx="8911">
                  <c:v>0.66720000000000002</c:v>
                </c:pt>
                <c:pt idx="8912">
                  <c:v>0.58230000000000004</c:v>
                </c:pt>
                <c:pt idx="8913">
                  <c:v>0.59400000000000031</c:v>
                </c:pt>
                <c:pt idx="8914">
                  <c:v>0.6232000000000002</c:v>
                </c:pt>
                <c:pt idx="8915">
                  <c:v>0.6232000000000002</c:v>
                </c:pt>
                <c:pt idx="8916">
                  <c:v>0.6232000000000002</c:v>
                </c:pt>
                <c:pt idx="8917">
                  <c:v>0.59729999999999994</c:v>
                </c:pt>
                <c:pt idx="8918">
                  <c:v>0.60319999999999974</c:v>
                </c:pt>
                <c:pt idx="8919">
                  <c:v>0.57819999999999983</c:v>
                </c:pt>
                <c:pt idx="8920">
                  <c:v>0.55590000000000028</c:v>
                </c:pt>
                <c:pt idx="8921">
                  <c:v>0.62580000000000013</c:v>
                </c:pt>
                <c:pt idx="8922">
                  <c:v>0.62580000000000013</c:v>
                </c:pt>
                <c:pt idx="8923">
                  <c:v>0.62580000000000013</c:v>
                </c:pt>
                <c:pt idx="8924">
                  <c:v>0.6086999999999998</c:v>
                </c:pt>
                <c:pt idx="8925">
                  <c:v>0.58460000000000001</c:v>
                </c:pt>
                <c:pt idx="8926">
                  <c:v>0.64300000000000024</c:v>
                </c:pt>
                <c:pt idx="8927">
                  <c:v>0.58789999999999987</c:v>
                </c:pt>
                <c:pt idx="8928">
                  <c:v>0.61550000000000016</c:v>
                </c:pt>
                <c:pt idx="8929">
                  <c:v>0.61550000000000016</c:v>
                </c:pt>
                <c:pt idx="8930">
                  <c:v>0.61550000000000016</c:v>
                </c:pt>
                <c:pt idx="8931">
                  <c:v>0.66070000000000029</c:v>
                </c:pt>
                <c:pt idx="8932">
                  <c:v>0.61540000000000017</c:v>
                </c:pt>
                <c:pt idx="8933">
                  <c:v>0.79469999999999996</c:v>
                </c:pt>
                <c:pt idx="8934">
                  <c:v>0.74940000000000007</c:v>
                </c:pt>
                <c:pt idx="8935">
                  <c:v>0.80600000000000005</c:v>
                </c:pt>
                <c:pt idx="8936">
                  <c:v>0.80600000000000005</c:v>
                </c:pt>
                <c:pt idx="8937">
                  <c:v>0.80600000000000005</c:v>
                </c:pt>
                <c:pt idx="8938">
                  <c:v>0.7258</c:v>
                </c:pt>
                <c:pt idx="8939">
                  <c:v>0.80420000000000003</c:v>
                </c:pt>
                <c:pt idx="8940">
                  <c:v>0.76829999999999998</c:v>
                </c:pt>
                <c:pt idx="8941">
                  <c:v>0.7471000000000001</c:v>
                </c:pt>
                <c:pt idx="8942">
                  <c:v>0.75770000000000004</c:v>
                </c:pt>
                <c:pt idx="8943">
                  <c:v>0.75770000000000004</c:v>
                </c:pt>
                <c:pt idx="8944">
                  <c:v>0.75770000000000004</c:v>
                </c:pt>
                <c:pt idx="8945">
                  <c:v>0.75650000000000017</c:v>
                </c:pt>
                <c:pt idx="8946">
                  <c:v>0.76530000000000009</c:v>
                </c:pt>
                <c:pt idx="8947">
                  <c:v>0.84319999999999995</c:v>
                </c:pt>
                <c:pt idx="8948">
                  <c:v>0.85519999999999996</c:v>
                </c:pt>
                <c:pt idx="8949">
                  <c:v>1.0201000000000002</c:v>
                </c:pt>
                <c:pt idx="8950">
                  <c:v>1.0201000000000002</c:v>
                </c:pt>
                <c:pt idx="8951">
                  <c:v>1.0201000000000002</c:v>
                </c:pt>
                <c:pt idx="8952">
                  <c:v>0.93760000000000021</c:v>
                </c:pt>
                <c:pt idx="8953">
                  <c:v>0.98099999999999987</c:v>
                </c:pt>
                <c:pt idx="8954">
                  <c:v>0.96580000000000021</c:v>
                </c:pt>
                <c:pt idx="8955">
                  <c:v>0.94909999999999983</c:v>
                </c:pt>
                <c:pt idx="8956">
                  <c:v>1.0221</c:v>
                </c:pt>
                <c:pt idx="8957">
                  <c:v>1.0221</c:v>
                </c:pt>
                <c:pt idx="8958">
                  <c:v>1.0221</c:v>
                </c:pt>
                <c:pt idx="8959">
                  <c:v>0.95920000000000005</c:v>
                </c:pt>
                <c:pt idx="8960">
                  <c:v>0.9816999999999998</c:v>
                </c:pt>
                <c:pt idx="8961">
                  <c:v>0.94679999999999986</c:v>
                </c:pt>
                <c:pt idx="8962">
                  <c:v>1.0093999999999999</c:v>
                </c:pt>
                <c:pt idx="8963">
                  <c:v>0.96490000000000009</c:v>
                </c:pt>
                <c:pt idx="8964">
                  <c:v>0.96490000000000009</c:v>
                </c:pt>
                <c:pt idx="8965">
                  <c:v>0.96490000000000009</c:v>
                </c:pt>
                <c:pt idx="8966">
                  <c:v>0.96539999999999981</c:v>
                </c:pt>
                <c:pt idx="8967">
                  <c:v>0.95389999999999997</c:v>
                </c:pt>
                <c:pt idx="8968">
                  <c:v>0.94200000000000017</c:v>
                </c:pt>
                <c:pt idx="8969">
                  <c:v>0.90020000000000011</c:v>
                </c:pt>
                <c:pt idx="8970">
                  <c:v>0.8974000000000002</c:v>
                </c:pt>
                <c:pt idx="8971">
                  <c:v>0.8974000000000002</c:v>
                </c:pt>
                <c:pt idx="8972">
                  <c:v>0.8974000000000002</c:v>
                </c:pt>
                <c:pt idx="8973">
                  <c:v>0.93829999999999991</c:v>
                </c:pt>
                <c:pt idx="8974">
                  <c:v>0.94209999999999994</c:v>
                </c:pt>
                <c:pt idx="8975">
                  <c:v>0.90620000000000012</c:v>
                </c:pt>
                <c:pt idx="8976">
                  <c:v>1.0389999999999999</c:v>
                </c:pt>
                <c:pt idx="8977">
                  <c:v>0.94500000000000006</c:v>
                </c:pt>
                <c:pt idx="8978">
                  <c:v>0.94500000000000006</c:v>
                </c:pt>
                <c:pt idx="8979">
                  <c:v>0.94500000000000006</c:v>
                </c:pt>
                <c:pt idx="8980">
                  <c:v>0.94630000000000014</c:v>
                </c:pt>
                <c:pt idx="8981">
                  <c:v>0.94010000000000016</c:v>
                </c:pt>
                <c:pt idx="8982">
                  <c:v>0.91160000000000019</c:v>
                </c:pt>
                <c:pt idx="8983">
                  <c:v>0.9032</c:v>
                </c:pt>
                <c:pt idx="8984">
                  <c:v>0.89840000000000009</c:v>
                </c:pt>
                <c:pt idx="8985">
                  <c:v>0.89840000000000009</c:v>
                </c:pt>
                <c:pt idx="8986">
                  <c:v>0.89840000000000009</c:v>
                </c:pt>
                <c:pt idx="8987">
                  <c:v>0.91860000000000008</c:v>
                </c:pt>
                <c:pt idx="8988">
                  <c:v>0.91099999999999981</c:v>
                </c:pt>
                <c:pt idx="8989">
                  <c:v>0.89159999999999995</c:v>
                </c:pt>
                <c:pt idx="8990">
                  <c:v>0.88339999999999996</c:v>
                </c:pt>
                <c:pt idx="8991">
                  <c:v>0.94409999999999994</c:v>
                </c:pt>
                <c:pt idx="8992">
                  <c:v>0.94409999999999994</c:v>
                </c:pt>
                <c:pt idx="8993">
                  <c:v>0.94409999999999994</c:v>
                </c:pt>
                <c:pt idx="8994">
                  <c:v>0.98339999999999983</c:v>
                </c:pt>
                <c:pt idx="8995">
                  <c:v>0.97320000000000007</c:v>
                </c:pt>
                <c:pt idx="8996">
                  <c:v>1.0225</c:v>
                </c:pt>
                <c:pt idx="8997">
                  <c:v>0.96439999999999992</c:v>
                </c:pt>
                <c:pt idx="8998">
                  <c:v>0.87959999999999994</c:v>
                </c:pt>
                <c:pt idx="8999">
                  <c:v>0.87959999999999994</c:v>
                </c:pt>
                <c:pt idx="9000">
                  <c:v>0.87959999999999994</c:v>
                </c:pt>
                <c:pt idx="9001">
                  <c:v>0.89129999999999976</c:v>
                </c:pt>
                <c:pt idx="9002">
                  <c:v>0.86169999999999991</c:v>
                </c:pt>
                <c:pt idx="9003">
                  <c:v>0.88929999999999998</c:v>
                </c:pt>
                <c:pt idx="9004">
                  <c:v>0.90670000000000028</c:v>
                </c:pt>
                <c:pt idx="9005">
                  <c:v>0.92790000000000017</c:v>
                </c:pt>
                <c:pt idx="9006">
                  <c:v>0.92790000000000017</c:v>
                </c:pt>
                <c:pt idx="9007">
                  <c:v>0.92790000000000017</c:v>
                </c:pt>
                <c:pt idx="9008">
                  <c:v>0.87990000000000013</c:v>
                </c:pt>
                <c:pt idx="9009">
                  <c:v>0.9166000000000003</c:v>
                </c:pt>
                <c:pt idx="9010">
                  <c:v>0.9556</c:v>
                </c:pt>
                <c:pt idx="9011">
                  <c:v>0.95170000000000021</c:v>
                </c:pt>
                <c:pt idx="9012">
                  <c:v>0.98420000000000019</c:v>
                </c:pt>
                <c:pt idx="9013">
                  <c:v>0.98420000000000019</c:v>
                </c:pt>
                <c:pt idx="9014">
                  <c:v>0.98420000000000019</c:v>
                </c:pt>
                <c:pt idx="9015">
                  <c:v>0.95199999999999996</c:v>
                </c:pt>
                <c:pt idx="9016">
                  <c:v>0.93730000000000002</c:v>
                </c:pt>
                <c:pt idx="9017">
                  <c:v>0.86719999999999997</c:v>
                </c:pt>
                <c:pt idx="9018">
                  <c:v>0.90949999999999998</c:v>
                </c:pt>
                <c:pt idx="9019">
                  <c:v>0.90859999999999985</c:v>
                </c:pt>
                <c:pt idx="9020">
                  <c:v>0.90859999999999985</c:v>
                </c:pt>
                <c:pt idx="9021">
                  <c:v>0.90859999999999985</c:v>
                </c:pt>
                <c:pt idx="9022">
                  <c:v>0.92730000000000001</c:v>
                </c:pt>
                <c:pt idx="9023">
                  <c:v>0.88379999999999992</c:v>
                </c:pt>
                <c:pt idx="9024">
                  <c:v>0.68780000000000019</c:v>
                </c:pt>
                <c:pt idx="9025">
                  <c:v>0.83089999999999997</c:v>
                </c:pt>
                <c:pt idx="9026">
                  <c:v>0.79069999999999974</c:v>
                </c:pt>
                <c:pt idx="9027">
                  <c:v>0.79069999999999974</c:v>
                </c:pt>
                <c:pt idx="9028">
                  <c:v>0.79069999999999974</c:v>
                </c:pt>
                <c:pt idx="9029">
                  <c:v>0.78289999999999993</c:v>
                </c:pt>
                <c:pt idx="9030">
                  <c:v>0.81019999999999981</c:v>
                </c:pt>
                <c:pt idx="9031">
                  <c:v>0.80600000000000005</c:v>
                </c:pt>
                <c:pt idx="9032">
                  <c:v>0.81979999999999986</c:v>
                </c:pt>
                <c:pt idx="9033">
                  <c:v>0.84650000000000025</c:v>
                </c:pt>
                <c:pt idx="9034">
                  <c:v>0.84650000000000025</c:v>
                </c:pt>
                <c:pt idx="9035">
                  <c:v>0.84650000000000025</c:v>
                </c:pt>
                <c:pt idx="9036">
                  <c:v>0.83099999999999996</c:v>
                </c:pt>
                <c:pt idx="9037">
                  <c:v>0.84599999999999986</c:v>
                </c:pt>
                <c:pt idx="9038">
                  <c:v>0.80630000000000024</c:v>
                </c:pt>
                <c:pt idx="9039">
                  <c:v>0.81159999999999988</c:v>
                </c:pt>
                <c:pt idx="9040">
                  <c:v>0.8037000000000003</c:v>
                </c:pt>
                <c:pt idx="9041">
                  <c:v>0.8037000000000003</c:v>
                </c:pt>
                <c:pt idx="9042">
                  <c:v>0.8037000000000003</c:v>
                </c:pt>
                <c:pt idx="9043">
                  <c:v>0.82350000000000012</c:v>
                </c:pt>
                <c:pt idx="9044">
                  <c:v>0.82100000000000017</c:v>
                </c:pt>
                <c:pt idx="9045">
                  <c:v>0.85109999999999997</c:v>
                </c:pt>
                <c:pt idx="9046">
                  <c:v>0.81240000000000001</c:v>
                </c:pt>
                <c:pt idx="9047">
                  <c:v>0.82310000000000016</c:v>
                </c:pt>
                <c:pt idx="9048">
                  <c:v>0.82310000000000016</c:v>
                </c:pt>
                <c:pt idx="9049">
                  <c:v>0.82310000000000016</c:v>
                </c:pt>
                <c:pt idx="9050">
                  <c:v>0.82810000000000006</c:v>
                </c:pt>
                <c:pt idx="9051">
                  <c:v>0.81359999999999966</c:v>
                </c:pt>
                <c:pt idx="9052">
                  <c:v>0.73429999999999995</c:v>
                </c:pt>
                <c:pt idx="9053">
                  <c:v>0.72239999999999993</c:v>
                </c:pt>
                <c:pt idx="9054">
                  <c:v>0.74670000000000014</c:v>
                </c:pt>
                <c:pt idx="9055">
                  <c:v>0.74670000000000014</c:v>
                </c:pt>
                <c:pt idx="9056">
                  <c:v>0.74670000000000014</c:v>
                </c:pt>
                <c:pt idx="9057">
                  <c:v>0.75340000000000007</c:v>
                </c:pt>
                <c:pt idx="9058">
                  <c:v>0.71639999999999993</c:v>
                </c:pt>
                <c:pt idx="9059">
                  <c:v>0.73559999999999981</c:v>
                </c:pt>
                <c:pt idx="9060">
                  <c:v>0.75470000000000015</c:v>
                </c:pt>
                <c:pt idx="9061">
                  <c:v>0.75380000000000003</c:v>
                </c:pt>
                <c:pt idx="9062">
                  <c:v>0.75380000000000003</c:v>
                </c:pt>
                <c:pt idx="9063">
                  <c:v>0.75380000000000003</c:v>
                </c:pt>
                <c:pt idx="9064">
                  <c:v>0.77429999999999977</c:v>
                </c:pt>
                <c:pt idx="9065">
                  <c:v>0.76239999999999997</c:v>
                </c:pt>
                <c:pt idx="9066">
                  <c:v>0.84979999999999989</c:v>
                </c:pt>
                <c:pt idx="9067">
                  <c:v>0.88019999999999987</c:v>
                </c:pt>
                <c:pt idx="9068">
                  <c:v>0.93080000000000007</c:v>
                </c:pt>
                <c:pt idx="9069">
                  <c:v>0.93080000000000007</c:v>
                </c:pt>
                <c:pt idx="9070">
                  <c:v>0.93080000000000007</c:v>
                </c:pt>
                <c:pt idx="9071">
                  <c:v>0.92649999999999988</c:v>
                </c:pt>
                <c:pt idx="9072">
                  <c:v>0.92660000000000009</c:v>
                </c:pt>
                <c:pt idx="9073">
                  <c:v>0.90110000000000001</c:v>
                </c:pt>
                <c:pt idx="9074">
                  <c:v>0.91589999999999971</c:v>
                </c:pt>
                <c:pt idx="9075">
                  <c:v>0.99069999999999991</c:v>
                </c:pt>
                <c:pt idx="9076">
                  <c:v>0.99069999999999991</c:v>
                </c:pt>
                <c:pt idx="9077">
                  <c:v>0.99069999999999991</c:v>
                </c:pt>
                <c:pt idx="9078">
                  <c:v>0.99370000000000003</c:v>
                </c:pt>
                <c:pt idx="9079">
                  <c:v>0.98380000000000001</c:v>
                </c:pt>
                <c:pt idx="9080">
                  <c:v>0.96460000000000035</c:v>
                </c:pt>
                <c:pt idx="9081">
                  <c:v>0.98899999999999988</c:v>
                </c:pt>
                <c:pt idx="9082">
                  <c:v>0.99730000000000008</c:v>
                </c:pt>
                <c:pt idx="9083">
                  <c:v>0.99730000000000008</c:v>
                </c:pt>
                <c:pt idx="9084">
                  <c:v>0.99730000000000008</c:v>
                </c:pt>
                <c:pt idx="9085">
                  <c:v>0.9847999999999999</c:v>
                </c:pt>
                <c:pt idx="9086">
                  <c:v>0.98790000000000022</c:v>
                </c:pt>
                <c:pt idx="9087">
                  <c:v>1.0847000000000002</c:v>
                </c:pt>
                <c:pt idx="9088">
                  <c:v>1.0432000000000001</c:v>
                </c:pt>
                <c:pt idx="9089">
                  <c:v>0.99670000000000014</c:v>
                </c:pt>
                <c:pt idx="9090">
                  <c:v>0.99670000000000014</c:v>
                </c:pt>
                <c:pt idx="9091">
                  <c:v>0.99670000000000014</c:v>
                </c:pt>
                <c:pt idx="9092">
                  <c:v>1.0063</c:v>
                </c:pt>
                <c:pt idx="9093">
                  <c:v>1.0206999999999999</c:v>
                </c:pt>
                <c:pt idx="9094">
                  <c:v>1.0202999999999998</c:v>
                </c:pt>
                <c:pt idx="9095">
                  <c:v>1.0423</c:v>
                </c:pt>
                <c:pt idx="9096">
                  <c:v>1.0514999999999999</c:v>
                </c:pt>
                <c:pt idx="9097">
                  <c:v>1.0514999999999999</c:v>
                </c:pt>
                <c:pt idx="9098">
                  <c:v>1.0514999999999999</c:v>
                </c:pt>
                <c:pt idx="9099">
                  <c:v>1.0511000000000001</c:v>
                </c:pt>
                <c:pt idx="9100">
                  <c:v>1.0574999999999997</c:v>
                </c:pt>
                <c:pt idx="9101">
                  <c:v>1.0202</c:v>
                </c:pt>
                <c:pt idx="9102">
                  <c:v>1.0107000000000002</c:v>
                </c:pt>
                <c:pt idx="9103">
                  <c:v>1.0132999999999996</c:v>
                </c:pt>
                <c:pt idx="9104">
                  <c:v>1.0132999999999996</c:v>
                </c:pt>
                <c:pt idx="9105">
                  <c:v>1.0132999999999996</c:v>
                </c:pt>
                <c:pt idx="9106">
                  <c:v>0.99989999999999979</c:v>
                </c:pt>
                <c:pt idx="9107">
                  <c:v>0.96560000000000024</c:v>
                </c:pt>
                <c:pt idx="9108">
                  <c:v>1.0394999999999999</c:v>
                </c:pt>
                <c:pt idx="9109">
                  <c:v>1.0383</c:v>
                </c:pt>
                <c:pt idx="9110">
                  <c:v>1.0366000000000004</c:v>
                </c:pt>
                <c:pt idx="9111">
                  <c:v>1.0366000000000004</c:v>
                </c:pt>
                <c:pt idx="9112">
                  <c:v>1.0366000000000004</c:v>
                </c:pt>
                <c:pt idx="9113">
                  <c:v>1.0434000000000001</c:v>
                </c:pt>
                <c:pt idx="9114">
                  <c:v>1.0084</c:v>
                </c:pt>
                <c:pt idx="9115">
                  <c:v>1.0461</c:v>
                </c:pt>
                <c:pt idx="9116">
                  <c:v>1.0581</c:v>
                </c:pt>
                <c:pt idx="9117">
                  <c:v>1.0185999999999997</c:v>
                </c:pt>
                <c:pt idx="9118">
                  <c:v>1.0185999999999997</c:v>
                </c:pt>
                <c:pt idx="9119">
                  <c:v>1.0185999999999997</c:v>
                </c:pt>
                <c:pt idx="9120">
                  <c:v>1.0453999999999999</c:v>
                </c:pt>
                <c:pt idx="9121">
                  <c:v>1.0855000000000001</c:v>
                </c:pt>
                <c:pt idx="9122">
                  <c:v>1.0855000000000001</c:v>
                </c:pt>
                <c:pt idx="9123">
                  <c:v>1.0985</c:v>
                </c:pt>
                <c:pt idx="9124">
                  <c:v>1.044</c:v>
                </c:pt>
                <c:pt idx="9125">
                  <c:v>1.044</c:v>
                </c:pt>
                <c:pt idx="9126">
                  <c:v>1.044</c:v>
                </c:pt>
                <c:pt idx="9127">
                  <c:v>1.0402999999999998</c:v>
                </c:pt>
                <c:pt idx="9128">
                  <c:v>1.0992</c:v>
                </c:pt>
                <c:pt idx="9129">
                  <c:v>1.0992</c:v>
                </c:pt>
                <c:pt idx="9130">
                  <c:v>1.048</c:v>
                </c:pt>
                <c:pt idx="9131">
                  <c:v>1.0508000000000002</c:v>
                </c:pt>
                <c:pt idx="9132">
                  <c:v>1.0508000000000002</c:v>
                </c:pt>
                <c:pt idx="9133">
                  <c:v>1.0508000000000002</c:v>
                </c:pt>
                <c:pt idx="9134">
                  <c:v>1.0506000000000002</c:v>
                </c:pt>
                <c:pt idx="9135">
                  <c:v>1.0530999999999997</c:v>
                </c:pt>
                <c:pt idx="9136">
                  <c:v>1.0853999999999999</c:v>
                </c:pt>
                <c:pt idx="9137">
                  <c:v>1.0501999999999998</c:v>
                </c:pt>
                <c:pt idx="9138">
                  <c:v>1.0148999999999999</c:v>
                </c:pt>
                <c:pt idx="9139">
                  <c:v>1.0148999999999999</c:v>
                </c:pt>
                <c:pt idx="9140">
                  <c:v>1.0148999999999999</c:v>
                </c:pt>
                <c:pt idx="9141">
                  <c:v>1.0086999999999999</c:v>
                </c:pt>
                <c:pt idx="9142">
                  <c:v>1.0568999999999997</c:v>
                </c:pt>
                <c:pt idx="9143">
                  <c:v>1.0662</c:v>
                </c:pt>
                <c:pt idx="9144">
                  <c:v>1.0624000000000002</c:v>
                </c:pt>
                <c:pt idx="9145">
                  <c:v>1.0663999999999998</c:v>
                </c:pt>
                <c:pt idx="9146">
                  <c:v>1.0663999999999998</c:v>
                </c:pt>
                <c:pt idx="9147">
                  <c:v>1.0663999999999998</c:v>
                </c:pt>
                <c:pt idx="9148">
                  <c:v>1.0783999999999998</c:v>
                </c:pt>
                <c:pt idx="9149">
                  <c:v>1.0905999999999998</c:v>
                </c:pt>
                <c:pt idx="9150">
                  <c:v>1.1086</c:v>
                </c:pt>
                <c:pt idx="9151">
                  <c:v>1.0682</c:v>
                </c:pt>
                <c:pt idx="9152">
                  <c:v>1.0569999999999999</c:v>
                </c:pt>
                <c:pt idx="9153">
                  <c:v>1.0569999999999999</c:v>
                </c:pt>
                <c:pt idx="9154">
                  <c:v>1.0569999999999999</c:v>
                </c:pt>
                <c:pt idx="9155">
                  <c:v>1.0829</c:v>
                </c:pt>
                <c:pt idx="9156">
                  <c:v>1.0718000000000001</c:v>
                </c:pt>
                <c:pt idx="9157">
                  <c:v>0.93469999999999986</c:v>
                </c:pt>
                <c:pt idx="9158">
                  <c:v>0.97990000000000022</c:v>
                </c:pt>
                <c:pt idx="9159">
                  <c:v>0.9850000000000001</c:v>
                </c:pt>
                <c:pt idx="9160">
                  <c:v>0.9850000000000001</c:v>
                </c:pt>
                <c:pt idx="9161">
                  <c:v>0.9850000000000001</c:v>
                </c:pt>
                <c:pt idx="9162">
                  <c:v>0.93209999999999971</c:v>
                </c:pt>
                <c:pt idx="9163">
                  <c:v>0.97940000000000005</c:v>
                </c:pt>
                <c:pt idx="9164">
                  <c:v>1.0314999999999999</c:v>
                </c:pt>
                <c:pt idx="9165">
                  <c:v>1.0043</c:v>
                </c:pt>
                <c:pt idx="9166">
                  <c:v>1.0219</c:v>
                </c:pt>
                <c:pt idx="9167">
                  <c:v>1.0219</c:v>
                </c:pt>
                <c:pt idx="9168">
                  <c:v>1.0219</c:v>
                </c:pt>
                <c:pt idx="9169">
                  <c:v>0.98739999999999961</c:v>
                </c:pt>
                <c:pt idx="9170">
                  <c:v>1.0390000000000001</c:v>
                </c:pt>
                <c:pt idx="9171">
                  <c:v>1.0458000000000003</c:v>
                </c:pt>
                <c:pt idx="9172">
                  <c:v>1.0650000000000002</c:v>
                </c:pt>
                <c:pt idx="9173">
                  <c:v>1.0637999999999999</c:v>
                </c:pt>
                <c:pt idx="9174">
                  <c:v>1.0637999999999999</c:v>
                </c:pt>
                <c:pt idx="9175">
                  <c:v>1.0637999999999999</c:v>
                </c:pt>
                <c:pt idx="9176">
                  <c:v>1.0587999999999997</c:v>
                </c:pt>
                <c:pt idx="9177">
                  <c:v>1.0399</c:v>
                </c:pt>
                <c:pt idx="9178">
                  <c:v>1.0781999999999998</c:v>
                </c:pt>
                <c:pt idx="9179">
                  <c:v>1.0609000000000002</c:v>
                </c:pt>
                <c:pt idx="9180">
                  <c:v>1.069</c:v>
                </c:pt>
                <c:pt idx="9181">
                  <c:v>1.069</c:v>
                </c:pt>
                <c:pt idx="9182">
                  <c:v>1.069</c:v>
                </c:pt>
                <c:pt idx="9183">
                  <c:v>1.0581999999999998</c:v>
                </c:pt>
                <c:pt idx="9184">
                  <c:v>1.0563000000000002</c:v>
                </c:pt>
                <c:pt idx="9185">
                  <c:v>1.0484999999999998</c:v>
                </c:pt>
                <c:pt idx="9186">
                  <c:v>1.0767</c:v>
                </c:pt>
                <c:pt idx="9187">
                  <c:v>1.0235999999999996</c:v>
                </c:pt>
                <c:pt idx="9188">
                  <c:v>1.0235999999999996</c:v>
                </c:pt>
                <c:pt idx="9189">
                  <c:v>1.0235999999999996</c:v>
                </c:pt>
                <c:pt idx="9190">
                  <c:v>1.0501999999999998</c:v>
                </c:pt>
                <c:pt idx="9191">
                  <c:v>1.0997000000000003</c:v>
                </c:pt>
                <c:pt idx="9192">
                  <c:v>1.0998000000000001</c:v>
                </c:pt>
                <c:pt idx="9193">
                  <c:v>1.0902999999999998</c:v>
                </c:pt>
                <c:pt idx="9194">
                  <c:v>1.1349</c:v>
                </c:pt>
                <c:pt idx="9195">
                  <c:v>1.1349</c:v>
                </c:pt>
                <c:pt idx="9196">
                  <c:v>1.1349</c:v>
                </c:pt>
                <c:pt idx="9197">
                  <c:v>1.1520000000000001</c:v>
                </c:pt>
                <c:pt idx="9198">
                  <c:v>1.1299999999999999</c:v>
                </c:pt>
                <c:pt idx="9199">
                  <c:v>1.1339999999999999</c:v>
                </c:pt>
                <c:pt idx="9200">
                  <c:v>1.1036000000000001</c:v>
                </c:pt>
                <c:pt idx="9201">
                  <c:v>1.1083000000000001</c:v>
                </c:pt>
                <c:pt idx="9202">
                  <c:v>1.1083000000000001</c:v>
                </c:pt>
                <c:pt idx="9203">
                  <c:v>1.1083000000000001</c:v>
                </c:pt>
                <c:pt idx="9204">
                  <c:v>1.1251</c:v>
                </c:pt>
                <c:pt idx="9205">
                  <c:v>1.1052000000000002</c:v>
                </c:pt>
                <c:pt idx="9206">
                  <c:v>1.1735</c:v>
                </c:pt>
                <c:pt idx="9207">
                  <c:v>1.1255999999999999</c:v>
                </c:pt>
                <c:pt idx="9208">
                  <c:v>1.1115999999999999</c:v>
                </c:pt>
                <c:pt idx="9209">
                  <c:v>1.1115999999999999</c:v>
                </c:pt>
                <c:pt idx="9210">
                  <c:v>1.1115999999999999</c:v>
                </c:pt>
                <c:pt idx="9211">
                  <c:v>1.1501000000000001</c:v>
                </c:pt>
                <c:pt idx="9212">
                  <c:v>1.1710000000000003</c:v>
                </c:pt>
                <c:pt idx="9213">
                  <c:v>1.1238999999999999</c:v>
                </c:pt>
                <c:pt idx="9214">
                  <c:v>1.145</c:v>
                </c:pt>
                <c:pt idx="9215">
                  <c:v>1.1728000000000001</c:v>
                </c:pt>
                <c:pt idx="9216">
                  <c:v>1.1728000000000001</c:v>
                </c:pt>
                <c:pt idx="9217">
                  <c:v>1.1728000000000001</c:v>
                </c:pt>
                <c:pt idx="9218">
                  <c:v>1.1520000000000001</c:v>
                </c:pt>
                <c:pt idx="9219">
                  <c:v>1.1795</c:v>
                </c:pt>
                <c:pt idx="9220">
                  <c:v>1.1884999999999999</c:v>
                </c:pt>
                <c:pt idx="9221">
                  <c:v>1.1942000000000002</c:v>
                </c:pt>
                <c:pt idx="9222">
                  <c:v>1.1677</c:v>
                </c:pt>
                <c:pt idx="9223">
                  <c:v>1.1677</c:v>
                </c:pt>
                <c:pt idx="9224">
                  <c:v>1.1677</c:v>
                </c:pt>
                <c:pt idx="9225">
                  <c:v>1.1607999999999996</c:v>
                </c:pt>
                <c:pt idx="9226">
                  <c:v>1.1238000000000001</c:v>
                </c:pt>
                <c:pt idx="9227">
                  <c:v>1.1148</c:v>
                </c:pt>
                <c:pt idx="9228">
                  <c:v>1.1274000000000002</c:v>
                </c:pt>
                <c:pt idx="9229">
                  <c:v>1.1206999999999998</c:v>
                </c:pt>
                <c:pt idx="9230">
                  <c:v>1.1206999999999998</c:v>
                </c:pt>
                <c:pt idx="9231">
                  <c:v>1.1206999999999998</c:v>
                </c:pt>
                <c:pt idx="9232">
                  <c:v>1.1211999999999998</c:v>
                </c:pt>
                <c:pt idx="9233">
                  <c:v>1.1562999999999999</c:v>
                </c:pt>
                <c:pt idx="9234">
                  <c:v>1.1432000000000002</c:v>
                </c:pt>
                <c:pt idx="9235">
                  <c:v>1.2064999999999997</c:v>
                </c:pt>
                <c:pt idx="9236">
                  <c:v>1.2064999999999997</c:v>
                </c:pt>
                <c:pt idx="9237">
                  <c:v>1.2064999999999997</c:v>
                </c:pt>
                <c:pt idx="9238">
                  <c:v>1.2064999999999997</c:v>
                </c:pt>
                <c:pt idx="9239">
                  <c:v>1.2000999999999999</c:v>
                </c:pt>
                <c:pt idx="9240">
                  <c:v>1.1765000000000001</c:v>
                </c:pt>
                <c:pt idx="9241">
                  <c:v>1.1767000000000001</c:v>
                </c:pt>
                <c:pt idx="9242">
                  <c:v>1.1515</c:v>
                </c:pt>
                <c:pt idx="9243">
                  <c:v>1.1783000000000001</c:v>
                </c:pt>
                <c:pt idx="9244">
                  <c:v>1.1783000000000001</c:v>
                </c:pt>
                <c:pt idx="9245">
                  <c:v>1.1783000000000001</c:v>
                </c:pt>
                <c:pt idx="9246">
                  <c:v>1.2035</c:v>
                </c:pt>
                <c:pt idx="9247">
                  <c:v>1.1922999999999999</c:v>
                </c:pt>
                <c:pt idx="9248">
                  <c:v>1.1769000000000003</c:v>
                </c:pt>
                <c:pt idx="9249">
                  <c:v>1.1442999999999999</c:v>
                </c:pt>
                <c:pt idx="9250">
                  <c:v>1.1352999999999998</c:v>
                </c:pt>
                <c:pt idx="9251">
                  <c:v>1.1352999999999998</c:v>
                </c:pt>
                <c:pt idx="9252">
                  <c:v>1.1352999999999998</c:v>
                </c:pt>
                <c:pt idx="9253">
                  <c:v>1.1487999999999998</c:v>
                </c:pt>
                <c:pt idx="9254">
                  <c:v>1.1314000000000002</c:v>
                </c:pt>
                <c:pt idx="9255">
                  <c:v>1.1148000000000002</c:v>
                </c:pt>
                <c:pt idx="9256">
                  <c:v>1.1700999999999999</c:v>
                </c:pt>
                <c:pt idx="9257">
                  <c:v>1.1682999999999999</c:v>
                </c:pt>
                <c:pt idx="9258">
                  <c:v>1.1682999999999999</c:v>
                </c:pt>
                <c:pt idx="9259">
                  <c:v>1.1682999999999999</c:v>
                </c:pt>
                <c:pt idx="9260">
                  <c:v>1.1971000000000003</c:v>
                </c:pt>
                <c:pt idx="9261">
                  <c:v>1.1879000000000002</c:v>
                </c:pt>
                <c:pt idx="9262">
                  <c:v>1.1737</c:v>
                </c:pt>
                <c:pt idx="9263">
                  <c:v>1.1833</c:v>
                </c:pt>
                <c:pt idx="9264">
                  <c:v>1.1930999999999998</c:v>
                </c:pt>
                <c:pt idx="9265">
                  <c:v>1.1930999999999998</c:v>
                </c:pt>
                <c:pt idx="9266">
                  <c:v>1.1930999999999998</c:v>
                </c:pt>
                <c:pt idx="9267">
                  <c:v>1.2015000000000002</c:v>
                </c:pt>
                <c:pt idx="9268">
                  <c:v>1.1596000000000002</c:v>
                </c:pt>
                <c:pt idx="9269">
                  <c:v>1.1080000000000001</c:v>
                </c:pt>
                <c:pt idx="9270">
                  <c:v>1.1419000000000001</c:v>
                </c:pt>
                <c:pt idx="9271">
                  <c:v>1.1190999999999998</c:v>
                </c:pt>
                <c:pt idx="9272">
                  <c:v>1.1190999999999998</c:v>
                </c:pt>
                <c:pt idx="9273">
                  <c:v>1.1190999999999998</c:v>
                </c:pt>
                <c:pt idx="9274">
                  <c:v>1.1150999999999998</c:v>
                </c:pt>
                <c:pt idx="9275">
                  <c:v>1.1251999999999998</c:v>
                </c:pt>
                <c:pt idx="9276">
                  <c:v>1.1050999999999997</c:v>
                </c:pt>
                <c:pt idx="9277">
                  <c:v>1.1103999999999998</c:v>
                </c:pt>
                <c:pt idx="9278">
                  <c:v>1.1179000000000001</c:v>
                </c:pt>
                <c:pt idx="9279">
                  <c:v>1.1179000000000001</c:v>
                </c:pt>
                <c:pt idx="9280">
                  <c:v>1.1179000000000001</c:v>
                </c:pt>
                <c:pt idx="9281">
                  <c:v>1.1577</c:v>
                </c:pt>
                <c:pt idx="9282">
                  <c:v>1.1905000000000001</c:v>
                </c:pt>
                <c:pt idx="9283">
                  <c:v>1.1691</c:v>
                </c:pt>
                <c:pt idx="9284">
                  <c:v>1.1773999999999998</c:v>
                </c:pt>
                <c:pt idx="9285">
                  <c:v>1.2339</c:v>
                </c:pt>
                <c:pt idx="9286">
                  <c:v>1.2339</c:v>
                </c:pt>
                <c:pt idx="9287">
                  <c:v>1.2339</c:v>
                </c:pt>
                <c:pt idx="9288">
                  <c:v>1.2242000000000002</c:v>
                </c:pt>
                <c:pt idx="9289">
                  <c:v>1.2399</c:v>
                </c:pt>
                <c:pt idx="9290">
                  <c:v>1.2424000000000002</c:v>
                </c:pt>
                <c:pt idx="9291">
                  <c:v>1.2081</c:v>
                </c:pt>
                <c:pt idx="9292">
                  <c:v>1.2403</c:v>
                </c:pt>
                <c:pt idx="9293">
                  <c:v>1.2403</c:v>
                </c:pt>
                <c:pt idx="9294">
                  <c:v>1.2403</c:v>
                </c:pt>
                <c:pt idx="9295">
                  <c:v>1.2429999999999999</c:v>
                </c:pt>
                <c:pt idx="9296">
                  <c:v>1.2523</c:v>
                </c:pt>
                <c:pt idx="9297">
                  <c:v>1.2094</c:v>
                </c:pt>
                <c:pt idx="9298">
                  <c:v>1.2996000000000001</c:v>
                </c:pt>
                <c:pt idx="9299">
                  <c:v>1.2622</c:v>
                </c:pt>
                <c:pt idx="9300">
                  <c:v>1.2622</c:v>
                </c:pt>
                <c:pt idx="9301">
                  <c:v>1.2622</c:v>
                </c:pt>
                <c:pt idx="9302">
                  <c:v>1.3041</c:v>
                </c:pt>
                <c:pt idx="9303">
                  <c:v>1.2581</c:v>
                </c:pt>
                <c:pt idx="9304">
                  <c:v>1.2982</c:v>
                </c:pt>
                <c:pt idx="9305">
                  <c:v>1.2835999999999999</c:v>
                </c:pt>
                <c:pt idx="9306">
                  <c:v>1.2719999999999998</c:v>
                </c:pt>
                <c:pt idx="9307">
                  <c:v>1.2719999999999998</c:v>
                </c:pt>
                <c:pt idx="9308">
                  <c:v>1.2719999999999998</c:v>
                </c:pt>
                <c:pt idx="9309">
                  <c:v>1.2854000000000001</c:v>
                </c:pt>
                <c:pt idx="9310">
                  <c:v>1.3177000000000003</c:v>
                </c:pt>
                <c:pt idx="9311">
                  <c:v>1.3393999999999999</c:v>
                </c:pt>
                <c:pt idx="9312">
                  <c:v>1.3493000000000002</c:v>
                </c:pt>
                <c:pt idx="9313">
                  <c:v>1.3733</c:v>
                </c:pt>
                <c:pt idx="9314">
                  <c:v>1.3733</c:v>
                </c:pt>
                <c:pt idx="9315">
                  <c:v>1.3733</c:v>
                </c:pt>
                <c:pt idx="9316">
                  <c:v>1.3549999999999998</c:v>
                </c:pt>
                <c:pt idx="9317">
                  <c:v>1.3366999999999998</c:v>
                </c:pt>
                <c:pt idx="9318">
                  <c:v>1.3223</c:v>
                </c:pt>
                <c:pt idx="9319">
                  <c:v>1.3378999999999999</c:v>
                </c:pt>
                <c:pt idx="9320">
                  <c:v>1.3129999999999999</c:v>
                </c:pt>
                <c:pt idx="9321">
                  <c:v>1.3129999999999999</c:v>
                </c:pt>
                <c:pt idx="9322">
                  <c:v>1.3129999999999999</c:v>
                </c:pt>
                <c:pt idx="9323">
                  <c:v>1.3378000000000001</c:v>
                </c:pt>
                <c:pt idx="9324">
                  <c:v>1.3428000000000002</c:v>
                </c:pt>
                <c:pt idx="9325">
                  <c:v>1.3349999999999997</c:v>
                </c:pt>
                <c:pt idx="9326">
                  <c:v>1.2968000000000002</c:v>
                </c:pt>
                <c:pt idx="9327">
                  <c:v>1.3259000000000001</c:v>
                </c:pt>
                <c:pt idx="9328">
                  <c:v>1.3259000000000001</c:v>
                </c:pt>
                <c:pt idx="9329">
                  <c:v>1.3259000000000001</c:v>
                </c:pt>
                <c:pt idx="9330">
                  <c:v>1.3194000000000001</c:v>
                </c:pt>
                <c:pt idx="9331">
                  <c:v>1.2941000000000003</c:v>
                </c:pt>
                <c:pt idx="9332">
                  <c:v>1.3195000000000001</c:v>
                </c:pt>
                <c:pt idx="9333">
                  <c:v>1.3254999999999999</c:v>
                </c:pt>
                <c:pt idx="9334">
                  <c:v>1.3185</c:v>
                </c:pt>
                <c:pt idx="9335">
                  <c:v>1.3185</c:v>
                </c:pt>
                <c:pt idx="9336">
                  <c:v>1.3185</c:v>
                </c:pt>
                <c:pt idx="9337">
                  <c:v>1.3373000000000002</c:v>
                </c:pt>
                <c:pt idx="9338">
                  <c:v>1.3401000000000001</c:v>
                </c:pt>
                <c:pt idx="9339">
                  <c:v>1.3868999999999998</c:v>
                </c:pt>
                <c:pt idx="9340">
                  <c:v>1.4027999999999998</c:v>
                </c:pt>
                <c:pt idx="9341">
                  <c:v>1.3615000000000002</c:v>
                </c:pt>
                <c:pt idx="9342">
                  <c:v>1.3615000000000002</c:v>
                </c:pt>
                <c:pt idx="9343">
                  <c:v>1.3615000000000002</c:v>
                </c:pt>
                <c:pt idx="9344">
                  <c:v>1.3467</c:v>
                </c:pt>
                <c:pt idx="9345">
                  <c:v>1.3173999999999999</c:v>
                </c:pt>
                <c:pt idx="9346">
                  <c:v>1.3698000000000001</c:v>
                </c:pt>
                <c:pt idx="9347">
                  <c:v>1.3493999999999999</c:v>
                </c:pt>
                <c:pt idx="9348">
                  <c:v>1.3673000000000002</c:v>
                </c:pt>
                <c:pt idx="9349">
                  <c:v>1.3673000000000002</c:v>
                </c:pt>
                <c:pt idx="9350">
                  <c:v>1.3673000000000002</c:v>
                </c:pt>
                <c:pt idx="9351">
                  <c:v>1.3685000000000003</c:v>
                </c:pt>
                <c:pt idx="9352">
                  <c:v>1.3901000000000001</c:v>
                </c:pt>
                <c:pt idx="9353">
                  <c:v>1.3895999999999999</c:v>
                </c:pt>
                <c:pt idx="9354">
                  <c:v>1.3845000000000001</c:v>
                </c:pt>
                <c:pt idx="9355">
                  <c:v>1.3867000000000003</c:v>
                </c:pt>
                <c:pt idx="9356">
                  <c:v>1.3867000000000003</c:v>
                </c:pt>
                <c:pt idx="9357">
                  <c:v>1.3867000000000003</c:v>
                </c:pt>
                <c:pt idx="9358">
                  <c:v>1.3787</c:v>
                </c:pt>
                <c:pt idx="9359">
                  <c:v>1.3987000000000003</c:v>
                </c:pt>
                <c:pt idx="9360">
                  <c:v>1.4364000000000001</c:v>
                </c:pt>
                <c:pt idx="9361">
                  <c:v>1.4138000000000002</c:v>
                </c:pt>
                <c:pt idx="9362">
                  <c:v>1.4204000000000001</c:v>
                </c:pt>
                <c:pt idx="9363">
                  <c:v>1.4204000000000001</c:v>
                </c:pt>
                <c:pt idx="9364">
                  <c:v>1.4204000000000001</c:v>
                </c:pt>
                <c:pt idx="9365">
                  <c:v>1.4340000000000002</c:v>
                </c:pt>
                <c:pt idx="9366">
                  <c:v>1.4571999999999998</c:v>
                </c:pt>
                <c:pt idx="9367">
                  <c:v>1.4472999999999998</c:v>
                </c:pt>
                <c:pt idx="9368">
                  <c:v>1.4531000000000001</c:v>
                </c:pt>
                <c:pt idx="9369">
                  <c:v>1.4531000000000001</c:v>
                </c:pt>
                <c:pt idx="9370">
                  <c:v>1.4531000000000001</c:v>
                </c:pt>
                <c:pt idx="9371">
                  <c:v>1.4531000000000001</c:v>
                </c:pt>
                <c:pt idx="9372">
                  <c:v>1.4611000000000001</c:v>
                </c:pt>
                <c:pt idx="9373">
                  <c:v>1.4901</c:v>
                </c:pt>
                <c:pt idx="9374">
                  <c:v>1.4411999999999998</c:v>
                </c:pt>
                <c:pt idx="9375">
                  <c:v>1.4797</c:v>
                </c:pt>
                <c:pt idx="9376">
                  <c:v>1.5306999999999999</c:v>
                </c:pt>
                <c:pt idx="9377">
                  <c:v>1.5306999999999999</c:v>
                </c:pt>
                <c:pt idx="9378">
                  <c:v>1.5306999999999999</c:v>
                </c:pt>
                <c:pt idx="9379">
                  <c:v>1.5182000000000002</c:v>
                </c:pt>
                <c:pt idx="9380">
                  <c:v>1.5076000000000001</c:v>
                </c:pt>
                <c:pt idx="9381">
                  <c:v>1.4944</c:v>
                </c:pt>
                <c:pt idx="9382">
                  <c:v>1.5085999999999999</c:v>
                </c:pt>
                <c:pt idx="9383">
                  <c:v>1.5285</c:v>
                </c:pt>
                <c:pt idx="9384">
                  <c:v>1.5285</c:v>
                </c:pt>
                <c:pt idx="9385">
                  <c:v>1.5285</c:v>
                </c:pt>
                <c:pt idx="9386">
                  <c:v>1.5217000000000003</c:v>
                </c:pt>
                <c:pt idx="9387">
                  <c:v>1.5314000000000001</c:v>
                </c:pt>
                <c:pt idx="9388">
                  <c:v>1.5698000000000001</c:v>
                </c:pt>
                <c:pt idx="9389">
                  <c:v>1.5333999999999999</c:v>
                </c:pt>
                <c:pt idx="9390">
                  <c:v>1.5315000000000001</c:v>
                </c:pt>
                <c:pt idx="9391">
                  <c:v>1.5315000000000001</c:v>
                </c:pt>
                <c:pt idx="9392">
                  <c:v>1.5315000000000001</c:v>
                </c:pt>
                <c:pt idx="9393">
                  <c:v>1.5536000000000001</c:v>
                </c:pt>
                <c:pt idx="9394">
                  <c:v>1.5145</c:v>
                </c:pt>
                <c:pt idx="9395">
                  <c:v>1.5596999999999999</c:v>
                </c:pt>
                <c:pt idx="9396">
                  <c:v>1.5292000000000003</c:v>
                </c:pt>
                <c:pt idx="9397">
                  <c:v>1.5556000000000001</c:v>
                </c:pt>
                <c:pt idx="9398">
                  <c:v>1.5556000000000001</c:v>
                </c:pt>
                <c:pt idx="9399">
                  <c:v>1.5556000000000001</c:v>
                </c:pt>
                <c:pt idx="9400">
                  <c:v>1.5131000000000001</c:v>
                </c:pt>
                <c:pt idx="9401">
                  <c:v>1.5417999999999998</c:v>
                </c:pt>
                <c:pt idx="9402">
                  <c:v>1.4846000000000001</c:v>
                </c:pt>
                <c:pt idx="9403">
                  <c:v>1.5229999999999997</c:v>
                </c:pt>
                <c:pt idx="9404">
                  <c:v>1.5090000000000001</c:v>
                </c:pt>
                <c:pt idx="9405">
                  <c:v>1.5090000000000001</c:v>
                </c:pt>
                <c:pt idx="9406">
                  <c:v>1.5090000000000001</c:v>
                </c:pt>
                <c:pt idx="9407">
                  <c:v>1.5135999999999998</c:v>
                </c:pt>
                <c:pt idx="9408">
                  <c:v>1.4331</c:v>
                </c:pt>
                <c:pt idx="9409">
                  <c:v>1.4142999999999999</c:v>
                </c:pt>
                <c:pt idx="9410">
                  <c:v>1.4072999999999998</c:v>
                </c:pt>
                <c:pt idx="9411">
                  <c:v>1.3934000000000002</c:v>
                </c:pt>
                <c:pt idx="9412">
                  <c:v>1.3934000000000002</c:v>
                </c:pt>
                <c:pt idx="9413">
                  <c:v>1.3934000000000002</c:v>
                </c:pt>
                <c:pt idx="9414">
                  <c:v>1.3854000000000002</c:v>
                </c:pt>
                <c:pt idx="9415">
                  <c:v>1.3592999999999997</c:v>
                </c:pt>
                <c:pt idx="9416">
                  <c:v>1.3798000000000001</c:v>
                </c:pt>
                <c:pt idx="9417">
                  <c:v>1.3359000000000001</c:v>
                </c:pt>
                <c:pt idx="9418">
                  <c:v>1.3346</c:v>
                </c:pt>
                <c:pt idx="9419">
                  <c:v>1.3346</c:v>
                </c:pt>
                <c:pt idx="9420">
                  <c:v>1.3346</c:v>
                </c:pt>
                <c:pt idx="9421">
                  <c:v>1.3419000000000001</c:v>
                </c:pt>
                <c:pt idx="9422">
                  <c:v>1.3507000000000002</c:v>
                </c:pt>
                <c:pt idx="9423">
                  <c:v>1.3454000000000002</c:v>
                </c:pt>
                <c:pt idx="9424">
                  <c:v>1.3691999999999998</c:v>
                </c:pt>
                <c:pt idx="9425">
                  <c:v>1.3765000000000001</c:v>
                </c:pt>
                <c:pt idx="9426">
                  <c:v>1.3765000000000001</c:v>
                </c:pt>
                <c:pt idx="9427">
                  <c:v>1.3765000000000001</c:v>
                </c:pt>
                <c:pt idx="9428">
                  <c:v>1.3925000000000001</c:v>
                </c:pt>
                <c:pt idx="9429">
                  <c:v>1.4189999999999998</c:v>
                </c:pt>
                <c:pt idx="9430">
                  <c:v>1.4194</c:v>
                </c:pt>
                <c:pt idx="9431">
                  <c:v>1.4608000000000001</c:v>
                </c:pt>
                <c:pt idx="9432">
                  <c:v>1.4943000000000002</c:v>
                </c:pt>
                <c:pt idx="9433">
                  <c:v>1.4943000000000002</c:v>
                </c:pt>
                <c:pt idx="9434">
                  <c:v>1.4943000000000002</c:v>
                </c:pt>
                <c:pt idx="9435">
                  <c:v>1.4895000000000003</c:v>
                </c:pt>
                <c:pt idx="9436">
                  <c:v>1.5265</c:v>
                </c:pt>
                <c:pt idx="9437">
                  <c:v>1.5154000000000001</c:v>
                </c:pt>
                <c:pt idx="9438">
                  <c:v>1.5576000000000003</c:v>
                </c:pt>
                <c:pt idx="9439">
                  <c:v>1.4806000000000001</c:v>
                </c:pt>
                <c:pt idx="9440">
                  <c:v>1.4806000000000001</c:v>
                </c:pt>
                <c:pt idx="9441">
                  <c:v>1.4806000000000001</c:v>
                </c:pt>
                <c:pt idx="9442">
                  <c:v>1.5263999999999998</c:v>
                </c:pt>
                <c:pt idx="9443">
                  <c:v>1.5343999999999998</c:v>
                </c:pt>
                <c:pt idx="9444">
                  <c:v>1.5611999999999999</c:v>
                </c:pt>
                <c:pt idx="9445">
                  <c:v>1.5409000000000002</c:v>
                </c:pt>
                <c:pt idx="9446">
                  <c:v>1.5354000000000001</c:v>
                </c:pt>
                <c:pt idx="9447">
                  <c:v>1.5354000000000001</c:v>
                </c:pt>
                <c:pt idx="9448">
                  <c:v>1.5354000000000001</c:v>
                </c:pt>
                <c:pt idx="9449">
                  <c:v>1.5379</c:v>
                </c:pt>
                <c:pt idx="9450">
                  <c:v>1.5181</c:v>
                </c:pt>
                <c:pt idx="9451">
                  <c:v>1.5114000000000001</c:v>
                </c:pt>
                <c:pt idx="9452">
                  <c:v>1.5383</c:v>
                </c:pt>
                <c:pt idx="9453">
                  <c:v>1.5398999999999998</c:v>
                </c:pt>
                <c:pt idx="9454">
                  <c:v>1.5398999999999998</c:v>
                </c:pt>
                <c:pt idx="9455">
                  <c:v>1.5398999999999998</c:v>
                </c:pt>
                <c:pt idx="9456">
                  <c:v>1.5253999999999999</c:v>
                </c:pt>
                <c:pt idx="9457">
                  <c:v>1.5090000000000001</c:v>
                </c:pt>
                <c:pt idx="9458">
                  <c:v>1.5097</c:v>
                </c:pt>
                <c:pt idx="9459">
                  <c:v>1.5447</c:v>
                </c:pt>
                <c:pt idx="9460">
                  <c:v>1.4640000000000002</c:v>
                </c:pt>
                <c:pt idx="9461">
                  <c:v>1.4640000000000002</c:v>
                </c:pt>
                <c:pt idx="9462">
                  <c:v>1.4640000000000002</c:v>
                </c:pt>
                <c:pt idx="9463">
                  <c:v>1.5069999999999999</c:v>
                </c:pt>
                <c:pt idx="9464">
                  <c:v>1.5512999999999999</c:v>
                </c:pt>
                <c:pt idx="9465">
                  <c:v>1.5319</c:v>
                </c:pt>
                <c:pt idx="9466">
                  <c:v>1.4611000000000001</c:v>
                </c:pt>
                <c:pt idx="9467">
                  <c:v>1.5264999999999997</c:v>
                </c:pt>
                <c:pt idx="9468">
                  <c:v>1.5264999999999997</c:v>
                </c:pt>
                <c:pt idx="9469">
                  <c:v>1.5264999999999997</c:v>
                </c:pt>
                <c:pt idx="9470">
                  <c:v>1.544</c:v>
                </c:pt>
                <c:pt idx="9471">
                  <c:v>1.5278999999999998</c:v>
                </c:pt>
                <c:pt idx="9472">
                  <c:v>1.4828000000000001</c:v>
                </c:pt>
                <c:pt idx="9473">
                  <c:v>1.4849999999999999</c:v>
                </c:pt>
                <c:pt idx="9474">
                  <c:v>1.4577</c:v>
                </c:pt>
                <c:pt idx="9475">
                  <c:v>1.4577</c:v>
                </c:pt>
                <c:pt idx="9476">
                  <c:v>1.4577</c:v>
                </c:pt>
                <c:pt idx="9477">
                  <c:v>1.4951999999999999</c:v>
                </c:pt>
                <c:pt idx="9478">
                  <c:v>1.4630999999999998</c:v>
                </c:pt>
                <c:pt idx="9479">
                  <c:v>1.5436000000000001</c:v>
                </c:pt>
                <c:pt idx="9480">
                  <c:v>1.5905</c:v>
                </c:pt>
                <c:pt idx="9481">
                  <c:v>1.5697999999999999</c:v>
                </c:pt>
                <c:pt idx="9482">
                  <c:v>1.5697999999999999</c:v>
                </c:pt>
                <c:pt idx="9483">
                  <c:v>1.5697999999999999</c:v>
                </c:pt>
                <c:pt idx="9484">
                  <c:v>1.5573000000000001</c:v>
                </c:pt>
                <c:pt idx="9485">
                  <c:v>1.6694</c:v>
                </c:pt>
                <c:pt idx="9486">
                  <c:v>1.6741999999999999</c:v>
                </c:pt>
                <c:pt idx="9487">
                  <c:v>1.6741999999999999</c:v>
                </c:pt>
                <c:pt idx="9488">
                  <c:v>1.6609000000000003</c:v>
                </c:pt>
                <c:pt idx="9489">
                  <c:v>1.6609000000000003</c:v>
                </c:pt>
                <c:pt idx="9490">
                  <c:v>1.6609000000000003</c:v>
                </c:pt>
                <c:pt idx="9491">
                  <c:v>1.6581000000000001</c:v>
                </c:pt>
                <c:pt idx="9492">
                  <c:v>1.6471</c:v>
                </c:pt>
                <c:pt idx="9493">
                  <c:v>1.6301999999999999</c:v>
                </c:pt>
                <c:pt idx="9494">
                  <c:v>1.6301999999999999</c:v>
                </c:pt>
                <c:pt idx="9495">
                  <c:v>1.6125</c:v>
                </c:pt>
                <c:pt idx="9496">
                  <c:v>1.6125</c:v>
                </c:pt>
                <c:pt idx="9497">
                  <c:v>1.6125</c:v>
                </c:pt>
                <c:pt idx="9498">
                  <c:v>1.5150000000000001</c:v>
                </c:pt>
                <c:pt idx="9499">
                  <c:v>1.4942</c:v>
                </c:pt>
                <c:pt idx="9500">
                  <c:v>1.4837</c:v>
                </c:pt>
                <c:pt idx="9501">
                  <c:v>1.5079</c:v>
                </c:pt>
                <c:pt idx="9502">
                  <c:v>1.4529000000000001</c:v>
                </c:pt>
                <c:pt idx="9503">
                  <c:v>1.4529000000000001</c:v>
                </c:pt>
                <c:pt idx="9504">
                  <c:v>1.4529000000000001</c:v>
                </c:pt>
                <c:pt idx="9505">
                  <c:v>1.429</c:v>
                </c:pt>
                <c:pt idx="9506">
                  <c:v>1.423</c:v>
                </c:pt>
                <c:pt idx="9507">
                  <c:v>1.4313</c:v>
                </c:pt>
                <c:pt idx="9508">
                  <c:v>1.2409000000000001</c:v>
                </c:pt>
                <c:pt idx="9509">
                  <c:v>1.3828</c:v>
                </c:pt>
                <c:pt idx="9510">
                  <c:v>1.3828</c:v>
                </c:pt>
                <c:pt idx="9511">
                  <c:v>1.3828</c:v>
                </c:pt>
                <c:pt idx="9512">
                  <c:v>1.3977999999999999</c:v>
                </c:pt>
                <c:pt idx="9513">
                  <c:v>1.339</c:v>
                </c:pt>
                <c:pt idx="9514">
                  <c:v>1.3477000000000001</c:v>
                </c:pt>
                <c:pt idx="9515">
                  <c:v>1.4160999999999999</c:v>
                </c:pt>
                <c:pt idx="9516">
                  <c:v>1.4348000000000001</c:v>
                </c:pt>
                <c:pt idx="9517">
                  <c:v>1.4348000000000001</c:v>
                </c:pt>
                <c:pt idx="9518">
                  <c:v>1.4348000000000001</c:v>
                </c:pt>
                <c:pt idx="9519">
                  <c:v>1.4291</c:v>
                </c:pt>
                <c:pt idx="9520">
                  <c:v>1.4401000000000002</c:v>
                </c:pt>
                <c:pt idx="9521">
                  <c:v>1.3676999999999999</c:v>
                </c:pt>
                <c:pt idx="9522">
                  <c:v>1.3921999999999999</c:v>
                </c:pt>
                <c:pt idx="9523">
                  <c:v>1.3387</c:v>
                </c:pt>
                <c:pt idx="9524">
                  <c:v>1.3387</c:v>
                </c:pt>
                <c:pt idx="9525">
                  <c:v>1.3387</c:v>
                </c:pt>
                <c:pt idx="9526">
                  <c:v>1.3512000000000002</c:v>
                </c:pt>
                <c:pt idx="9527">
                  <c:v>1.4455</c:v>
                </c:pt>
                <c:pt idx="9528">
                  <c:v>1.3843000000000001</c:v>
                </c:pt>
                <c:pt idx="9529">
                  <c:v>1.4544000000000001</c:v>
                </c:pt>
                <c:pt idx="9530">
                  <c:v>1.5817000000000001</c:v>
                </c:pt>
                <c:pt idx="9531">
                  <c:v>1.5817000000000001</c:v>
                </c:pt>
                <c:pt idx="9532">
                  <c:v>1.5817000000000001</c:v>
                </c:pt>
                <c:pt idx="9533">
                  <c:v>1.6225000000000001</c:v>
                </c:pt>
                <c:pt idx="9534">
                  <c:v>1.6267</c:v>
                </c:pt>
                <c:pt idx="9535">
                  <c:v>1.6625999999999999</c:v>
                </c:pt>
                <c:pt idx="9536">
                  <c:v>1.6654</c:v>
                </c:pt>
                <c:pt idx="9537">
                  <c:v>1.7083999999999997</c:v>
                </c:pt>
                <c:pt idx="9538">
                  <c:v>1.7083999999999997</c:v>
                </c:pt>
                <c:pt idx="9539">
                  <c:v>1.7083999999999997</c:v>
                </c:pt>
                <c:pt idx="9540">
                  <c:v>1.7163999999999997</c:v>
                </c:pt>
                <c:pt idx="9541">
                  <c:v>1.7659000000000002</c:v>
                </c:pt>
                <c:pt idx="9542">
                  <c:v>1.6990000000000001</c:v>
                </c:pt>
                <c:pt idx="9543">
                  <c:v>1.7342</c:v>
                </c:pt>
                <c:pt idx="9544">
                  <c:v>1.7446999999999999</c:v>
                </c:pt>
                <c:pt idx="9545">
                  <c:v>1.7446999999999999</c:v>
                </c:pt>
                <c:pt idx="9546">
                  <c:v>1.7446999999999999</c:v>
                </c:pt>
                <c:pt idx="9547">
                  <c:v>1.6923999999999999</c:v>
                </c:pt>
                <c:pt idx="9548">
                  <c:v>1.605</c:v>
                </c:pt>
                <c:pt idx="9549">
                  <c:v>1.6437999999999999</c:v>
                </c:pt>
                <c:pt idx="9550">
                  <c:v>1.7315</c:v>
                </c:pt>
                <c:pt idx="9551">
                  <c:v>1.6649999999999998</c:v>
                </c:pt>
                <c:pt idx="9552">
                  <c:v>1.6649999999999998</c:v>
                </c:pt>
                <c:pt idx="9553">
                  <c:v>1.6649999999999998</c:v>
                </c:pt>
                <c:pt idx="9554">
                  <c:v>1.726</c:v>
                </c:pt>
                <c:pt idx="9555">
                  <c:v>1.7568999999999999</c:v>
                </c:pt>
                <c:pt idx="9556">
                  <c:v>1.7342</c:v>
                </c:pt>
                <c:pt idx="9557">
                  <c:v>1.7674000000000003</c:v>
                </c:pt>
                <c:pt idx="9558">
                  <c:v>1.8484</c:v>
                </c:pt>
                <c:pt idx="9559">
                  <c:v>1.8484</c:v>
                </c:pt>
                <c:pt idx="9560">
                  <c:v>1.8484</c:v>
                </c:pt>
                <c:pt idx="9561">
                  <c:v>1.8787</c:v>
                </c:pt>
                <c:pt idx="9562">
                  <c:v>1.8957000000000002</c:v>
                </c:pt>
                <c:pt idx="9563">
                  <c:v>1.8996</c:v>
                </c:pt>
                <c:pt idx="9564">
                  <c:v>1.8676000000000001</c:v>
                </c:pt>
                <c:pt idx="9565">
                  <c:v>1.8569999999999998</c:v>
                </c:pt>
                <c:pt idx="9566">
                  <c:v>1.8569999999999998</c:v>
                </c:pt>
                <c:pt idx="9567">
                  <c:v>1.8569999999999998</c:v>
                </c:pt>
                <c:pt idx="9568">
                  <c:v>1.7927</c:v>
                </c:pt>
                <c:pt idx="9569">
                  <c:v>1.7686999999999999</c:v>
                </c:pt>
                <c:pt idx="9570">
                  <c:v>1.7229000000000001</c:v>
                </c:pt>
                <c:pt idx="9571">
                  <c:v>1.7815000000000001</c:v>
                </c:pt>
                <c:pt idx="9572">
                  <c:v>1.7463</c:v>
                </c:pt>
                <c:pt idx="9573">
                  <c:v>1.7463</c:v>
                </c:pt>
                <c:pt idx="9574">
                  <c:v>1.7463</c:v>
                </c:pt>
                <c:pt idx="9575">
                  <c:v>1.6879999999999999</c:v>
                </c:pt>
                <c:pt idx="9576">
                  <c:v>1.6381000000000001</c:v>
                </c:pt>
                <c:pt idx="9577">
                  <c:v>1.7050000000000001</c:v>
                </c:pt>
                <c:pt idx="9578">
                  <c:v>1.7743999999999998</c:v>
                </c:pt>
                <c:pt idx="9579">
                  <c:v>1.7544999999999999</c:v>
                </c:pt>
                <c:pt idx="9580">
                  <c:v>1.7544999999999999</c:v>
                </c:pt>
                <c:pt idx="9581">
                  <c:v>1.7544999999999999</c:v>
                </c:pt>
                <c:pt idx="9582">
                  <c:v>1.7415</c:v>
                </c:pt>
                <c:pt idx="9583">
                  <c:v>1.7431000000000001</c:v>
                </c:pt>
                <c:pt idx="9584">
                  <c:v>1.6902999999999999</c:v>
                </c:pt>
                <c:pt idx="9585">
                  <c:v>1.7177</c:v>
                </c:pt>
                <c:pt idx="9586">
                  <c:v>1.6449</c:v>
                </c:pt>
                <c:pt idx="9587">
                  <c:v>1.6449</c:v>
                </c:pt>
                <c:pt idx="9588">
                  <c:v>1.6449</c:v>
                </c:pt>
                <c:pt idx="9589">
                  <c:v>1.7012</c:v>
                </c:pt>
                <c:pt idx="9590">
                  <c:v>1.6988000000000001</c:v>
                </c:pt>
                <c:pt idx="9591">
                  <c:v>1.7417</c:v>
                </c:pt>
                <c:pt idx="9592">
                  <c:v>1.7996000000000001</c:v>
                </c:pt>
                <c:pt idx="9593">
                  <c:v>1.7923</c:v>
                </c:pt>
                <c:pt idx="9594">
                  <c:v>1.7923</c:v>
                </c:pt>
                <c:pt idx="9595">
                  <c:v>1.7923</c:v>
                </c:pt>
                <c:pt idx="9596">
                  <c:v>1.7702</c:v>
                </c:pt>
                <c:pt idx="9597">
                  <c:v>1.7605</c:v>
                </c:pt>
                <c:pt idx="9598">
                  <c:v>1.7809999999999999</c:v>
                </c:pt>
                <c:pt idx="9599">
                  <c:v>1.8047</c:v>
                </c:pt>
                <c:pt idx="9600">
                  <c:v>1.7872999999999999</c:v>
                </c:pt>
                <c:pt idx="9601">
                  <c:v>1.7872999999999999</c:v>
                </c:pt>
                <c:pt idx="9602">
                  <c:v>1.7872999999999999</c:v>
                </c:pt>
                <c:pt idx="9603">
                  <c:v>1.8146</c:v>
                </c:pt>
                <c:pt idx="9604">
                  <c:v>1.8077000000000001</c:v>
                </c:pt>
                <c:pt idx="9605">
                  <c:v>1.8138000000000001</c:v>
                </c:pt>
                <c:pt idx="9606">
                  <c:v>1.7927</c:v>
                </c:pt>
                <c:pt idx="9607">
                  <c:v>1.7535999999999998</c:v>
                </c:pt>
                <c:pt idx="9608">
                  <c:v>1.7535999999999998</c:v>
                </c:pt>
                <c:pt idx="9609">
                  <c:v>1.7535999999999998</c:v>
                </c:pt>
                <c:pt idx="9610">
                  <c:v>1.7587999999999999</c:v>
                </c:pt>
                <c:pt idx="9611">
                  <c:v>1.8404</c:v>
                </c:pt>
                <c:pt idx="9612">
                  <c:v>1.7538000000000002</c:v>
                </c:pt>
                <c:pt idx="9613">
                  <c:v>1.6656999999999997</c:v>
                </c:pt>
                <c:pt idx="9614">
                  <c:v>1.7405000000000002</c:v>
                </c:pt>
                <c:pt idx="9615">
                  <c:v>1.7405000000000002</c:v>
                </c:pt>
                <c:pt idx="9616">
                  <c:v>1.7405000000000002</c:v>
                </c:pt>
                <c:pt idx="9617">
                  <c:v>1.6910000000000001</c:v>
                </c:pt>
                <c:pt idx="9618">
                  <c:v>1.6692999999999998</c:v>
                </c:pt>
                <c:pt idx="9619">
                  <c:v>1.6571000000000002</c:v>
                </c:pt>
                <c:pt idx="9620">
                  <c:v>1.5900000000000003</c:v>
                </c:pt>
                <c:pt idx="9621">
                  <c:v>1.6008</c:v>
                </c:pt>
                <c:pt idx="9622">
                  <c:v>1.6008</c:v>
                </c:pt>
                <c:pt idx="9623">
                  <c:v>1.6008</c:v>
                </c:pt>
                <c:pt idx="9624">
                  <c:v>1.6697000000000002</c:v>
                </c:pt>
                <c:pt idx="9625">
                  <c:v>1.5738999999999999</c:v>
                </c:pt>
                <c:pt idx="9626">
                  <c:v>1.5686000000000002</c:v>
                </c:pt>
                <c:pt idx="9627">
                  <c:v>1.5281000000000002</c:v>
                </c:pt>
                <c:pt idx="9628">
                  <c:v>1.5183999999999997</c:v>
                </c:pt>
                <c:pt idx="9629">
                  <c:v>1.5183999999999997</c:v>
                </c:pt>
                <c:pt idx="9630">
                  <c:v>1.5183999999999997</c:v>
                </c:pt>
                <c:pt idx="9631">
                  <c:v>1.5846999999999998</c:v>
                </c:pt>
                <c:pt idx="9632">
                  <c:v>1.6936000000000002</c:v>
                </c:pt>
                <c:pt idx="9633">
                  <c:v>1.6158999999999999</c:v>
                </c:pt>
                <c:pt idx="9634">
                  <c:v>1.5497999999999998</c:v>
                </c:pt>
                <c:pt idx="9635">
                  <c:v>1.6052</c:v>
                </c:pt>
                <c:pt idx="9636">
                  <c:v>1.6052</c:v>
                </c:pt>
                <c:pt idx="9637">
                  <c:v>1.6052</c:v>
                </c:pt>
                <c:pt idx="9638">
                  <c:v>1.6032000000000002</c:v>
                </c:pt>
                <c:pt idx="9639">
                  <c:v>1.5920000000000001</c:v>
                </c:pt>
                <c:pt idx="9640">
                  <c:v>1.5744999999999998</c:v>
                </c:pt>
                <c:pt idx="9641">
                  <c:v>1.6054999999999999</c:v>
                </c:pt>
                <c:pt idx="9642">
                  <c:v>1.6343999999999999</c:v>
                </c:pt>
                <c:pt idx="9643">
                  <c:v>1.6343999999999999</c:v>
                </c:pt>
                <c:pt idx="9644">
                  <c:v>1.6343999999999999</c:v>
                </c:pt>
                <c:pt idx="9645">
                  <c:v>1.6384000000000003</c:v>
                </c:pt>
                <c:pt idx="9646">
                  <c:v>1.5484</c:v>
                </c:pt>
                <c:pt idx="9647">
                  <c:v>1.4821999999999997</c:v>
                </c:pt>
                <c:pt idx="9648">
                  <c:v>1.4689999999999999</c:v>
                </c:pt>
                <c:pt idx="9649">
                  <c:v>1.5636000000000001</c:v>
                </c:pt>
                <c:pt idx="9650">
                  <c:v>1.5636000000000001</c:v>
                </c:pt>
                <c:pt idx="9651">
                  <c:v>1.5636000000000001</c:v>
                </c:pt>
                <c:pt idx="9652">
                  <c:v>1.5034000000000001</c:v>
                </c:pt>
                <c:pt idx="9653">
                  <c:v>1.4884000000000002</c:v>
                </c:pt>
                <c:pt idx="9654">
                  <c:v>1.5028000000000001</c:v>
                </c:pt>
                <c:pt idx="9655">
                  <c:v>1.4932000000000003</c:v>
                </c:pt>
                <c:pt idx="9656">
                  <c:v>1.5577999999999999</c:v>
                </c:pt>
                <c:pt idx="9657">
                  <c:v>1.5577999999999999</c:v>
                </c:pt>
                <c:pt idx="9658">
                  <c:v>1.5577999999999999</c:v>
                </c:pt>
                <c:pt idx="9659">
                  <c:v>1.5309000000000001</c:v>
                </c:pt>
                <c:pt idx="9660">
                  <c:v>1.5112999999999999</c:v>
                </c:pt>
                <c:pt idx="9661">
                  <c:v>1.5085</c:v>
                </c:pt>
                <c:pt idx="9662">
                  <c:v>1.5265000000000002</c:v>
                </c:pt>
                <c:pt idx="9663">
                  <c:v>1.5056999999999998</c:v>
                </c:pt>
                <c:pt idx="9664">
                  <c:v>1.5056999999999998</c:v>
                </c:pt>
                <c:pt idx="9665">
                  <c:v>1.5056999999999998</c:v>
                </c:pt>
                <c:pt idx="9666">
                  <c:v>1.4885000000000002</c:v>
                </c:pt>
                <c:pt idx="9667">
                  <c:v>1.5367000000000002</c:v>
                </c:pt>
                <c:pt idx="9668">
                  <c:v>1.5232000000000001</c:v>
                </c:pt>
                <c:pt idx="9669">
                  <c:v>1.5467999999999997</c:v>
                </c:pt>
                <c:pt idx="9670">
                  <c:v>1.5505999999999998</c:v>
                </c:pt>
                <c:pt idx="9671">
                  <c:v>1.5505999999999998</c:v>
                </c:pt>
                <c:pt idx="9672">
                  <c:v>1.5505999999999998</c:v>
                </c:pt>
                <c:pt idx="9673">
                  <c:v>1.5281999999999998</c:v>
                </c:pt>
                <c:pt idx="9674">
                  <c:v>1.5891</c:v>
                </c:pt>
                <c:pt idx="9675">
                  <c:v>1.6089</c:v>
                </c:pt>
                <c:pt idx="9676">
                  <c:v>1.5372999999999999</c:v>
                </c:pt>
                <c:pt idx="9677">
                  <c:v>1.5912999999999999</c:v>
                </c:pt>
                <c:pt idx="9678">
                  <c:v>1.5912999999999999</c:v>
                </c:pt>
                <c:pt idx="9679">
                  <c:v>1.5912999999999999</c:v>
                </c:pt>
                <c:pt idx="9680">
                  <c:v>1.5210000000000001</c:v>
                </c:pt>
                <c:pt idx="9681">
                  <c:v>1.6152</c:v>
                </c:pt>
                <c:pt idx="9682">
                  <c:v>1.5212000000000001</c:v>
                </c:pt>
                <c:pt idx="9683">
                  <c:v>1.6021000000000001</c:v>
                </c:pt>
                <c:pt idx="9684">
                  <c:v>1.4991999999999996</c:v>
                </c:pt>
                <c:pt idx="9685">
                  <c:v>1.4991999999999996</c:v>
                </c:pt>
                <c:pt idx="9686">
                  <c:v>1.4991999999999996</c:v>
                </c:pt>
                <c:pt idx="9687">
                  <c:v>1.5988000000000002</c:v>
                </c:pt>
                <c:pt idx="9688">
                  <c:v>1.5639999999999998</c:v>
                </c:pt>
                <c:pt idx="9689">
                  <c:v>1.5241000000000002</c:v>
                </c:pt>
                <c:pt idx="9690">
                  <c:v>1.5172999999999999</c:v>
                </c:pt>
                <c:pt idx="9691">
                  <c:v>1.5588999999999997</c:v>
                </c:pt>
                <c:pt idx="9692">
                  <c:v>1.5588999999999997</c:v>
                </c:pt>
                <c:pt idx="9693">
                  <c:v>1.5588999999999997</c:v>
                </c:pt>
                <c:pt idx="9694">
                  <c:v>1.6103000000000001</c:v>
                </c:pt>
                <c:pt idx="9695">
                  <c:v>1.5442999999999998</c:v>
                </c:pt>
                <c:pt idx="9696">
                  <c:v>1.5765000000000002</c:v>
                </c:pt>
                <c:pt idx="9697">
                  <c:v>1.5257000000000001</c:v>
                </c:pt>
                <c:pt idx="9698">
                  <c:v>1.5714000000000001</c:v>
                </c:pt>
                <c:pt idx="9699">
                  <c:v>1.5714000000000001</c:v>
                </c:pt>
                <c:pt idx="9700">
                  <c:v>1.5714000000000001</c:v>
                </c:pt>
                <c:pt idx="9701">
                  <c:v>1.5265</c:v>
                </c:pt>
                <c:pt idx="9702">
                  <c:v>1.5609000000000002</c:v>
                </c:pt>
                <c:pt idx="9703">
                  <c:v>1.5688999999999997</c:v>
                </c:pt>
                <c:pt idx="9704">
                  <c:v>1.6089000000000002</c:v>
                </c:pt>
                <c:pt idx="9705">
                  <c:v>1.5360999999999998</c:v>
                </c:pt>
                <c:pt idx="9706">
                  <c:v>1.5360999999999998</c:v>
                </c:pt>
                <c:pt idx="9707">
                  <c:v>1.5360999999999998</c:v>
                </c:pt>
                <c:pt idx="9708">
                  <c:v>1.52</c:v>
                </c:pt>
                <c:pt idx="9709">
                  <c:v>1.5832999999999999</c:v>
                </c:pt>
                <c:pt idx="9710">
                  <c:v>1.5158999999999998</c:v>
                </c:pt>
                <c:pt idx="9711">
                  <c:v>1.5124</c:v>
                </c:pt>
                <c:pt idx="9712">
                  <c:v>1.5013000000000001</c:v>
                </c:pt>
                <c:pt idx="9713">
                  <c:v>1.5013000000000001</c:v>
                </c:pt>
                <c:pt idx="9714">
                  <c:v>1.5013000000000001</c:v>
                </c:pt>
                <c:pt idx="9715">
                  <c:v>1.5289000000000001</c:v>
                </c:pt>
                <c:pt idx="9716">
                  <c:v>1.5088999999999997</c:v>
                </c:pt>
                <c:pt idx="9717">
                  <c:v>1.5430000000000001</c:v>
                </c:pt>
                <c:pt idx="9718">
                  <c:v>1.5554000000000001</c:v>
                </c:pt>
                <c:pt idx="9719">
                  <c:v>1.5377000000000001</c:v>
                </c:pt>
                <c:pt idx="9720">
                  <c:v>1.5377000000000001</c:v>
                </c:pt>
                <c:pt idx="9721">
                  <c:v>1.5377000000000001</c:v>
                </c:pt>
                <c:pt idx="9722">
                  <c:v>1.5408000000000002</c:v>
                </c:pt>
                <c:pt idx="9723">
                  <c:v>1.5505</c:v>
                </c:pt>
                <c:pt idx="9724">
                  <c:v>1.5065999999999999</c:v>
                </c:pt>
                <c:pt idx="9725">
                  <c:v>1.4859</c:v>
                </c:pt>
                <c:pt idx="9726">
                  <c:v>1.4725000000000001</c:v>
                </c:pt>
                <c:pt idx="9727">
                  <c:v>1.4725000000000001</c:v>
                </c:pt>
                <c:pt idx="9728">
                  <c:v>1.4725000000000001</c:v>
                </c:pt>
                <c:pt idx="9729">
                  <c:v>1.4114</c:v>
                </c:pt>
                <c:pt idx="9730">
                  <c:v>1.3414000000000001</c:v>
                </c:pt>
                <c:pt idx="9731">
                  <c:v>1.4711999999999998</c:v>
                </c:pt>
                <c:pt idx="9732">
                  <c:v>1.4420999999999999</c:v>
                </c:pt>
                <c:pt idx="9733">
                  <c:v>1.4386999999999999</c:v>
                </c:pt>
                <c:pt idx="9734">
                  <c:v>1.4386999999999999</c:v>
                </c:pt>
                <c:pt idx="9735">
                  <c:v>1.4386999999999999</c:v>
                </c:pt>
                <c:pt idx="9736">
                  <c:v>1.4199000000000002</c:v>
                </c:pt>
                <c:pt idx="9737">
                  <c:v>1.3553999999999999</c:v>
                </c:pt>
                <c:pt idx="9738">
                  <c:v>1.4022999999999999</c:v>
                </c:pt>
                <c:pt idx="9739">
                  <c:v>1.4356000000000002</c:v>
                </c:pt>
                <c:pt idx="9740">
                  <c:v>1.4563999999999999</c:v>
                </c:pt>
                <c:pt idx="9741">
                  <c:v>1.4563999999999999</c:v>
                </c:pt>
                <c:pt idx="9742">
                  <c:v>1.4563999999999999</c:v>
                </c:pt>
                <c:pt idx="9743">
                  <c:v>1.4494</c:v>
                </c:pt>
                <c:pt idx="9744">
                  <c:v>1.5067999999999997</c:v>
                </c:pt>
                <c:pt idx="9745">
                  <c:v>1.5026000000000002</c:v>
                </c:pt>
                <c:pt idx="9746">
                  <c:v>1.5270000000000001</c:v>
                </c:pt>
                <c:pt idx="9747">
                  <c:v>1.5352999999999999</c:v>
                </c:pt>
                <c:pt idx="9748">
                  <c:v>1.5352999999999999</c:v>
                </c:pt>
                <c:pt idx="9749">
                  <c:v>1.5352999999999999</c:v>
                </c:pt>
                <c:pt idx="9750">
                  <c:v>1.5281</c:v>
                </c:pt>
                <c:pt idx="9751">
                  <c:v>1.5437000000000003</c:v>
                </c:pt>
                <c:pt idx="9752">
                  <c:v>1.52</c:v>
                </c:pt>
                <c:pt idx="9753">
                  <c:v>1.4093</c:v>
                </c:pt>
                <c:pt idx="9754">
                  <c:v>1.4705999999999999</c:v>
                </c:pt>
                <c:pt idx="9755">
                  <c:v>1.4705999999999999</c:v>
                </c:pt>
                <c:pt idx="9756">
                  <c:v>1.4705999999999999</c:v>
                </c:pt>
                <c:pt idx="9757">
                  <c:v>1.5171999999999999</c:v>
                </c:pt>
                <c:pt idx="9758">
                  <c:v>1.5437000000000003</c:v>
                </c:pt>
                <c:pt idx="9759">
                  <c:v>1.5527000000000002</c:v>
                </c:pt>
                <c:pt idx="9760">
                  <c:v>1.5235999999999998</c:v>
                </c:pt>
                <c:pt idx="9761">
                  <c:v>1.5133000000000001</c:v>
                </c:pt>
                <c:pt idx="9762">
                  <c:v>1.5133000000000001</c:v>
                </c:pt>
                <c:pt idx="9763">
                  <c:v>1.5133000000000001</c:v>
                </c:pt>
                <c:pt idx="9764">
                  <c:v>1.5079</c:v>
                </c:pt>
                <c:pt idx="9765">
                  <c:v>1.4678000000000002</c:v>
                </c:pt>
                <c:pt idx="9766">
                  <c:v>1.4498</c:v>
                </c:pt>
                <c:pt idx="9767">
                  <c:v>1.5007999999999999</c:v>
                </c:pt>
                <c:pt idx="9768">
                  <c:v>1.4829000000000001</c:v>
                </c:pt>
                <c:pt idx="9769">
                  <c:v>1.4829000000000001</c:v>
                </c:pt>
                <c:pt idx="9770">
                  <c:v>1.4829000000000001</c:v>
                </c:pt>
                <c:pt idx="9771">
                  <c:v>1.4902000000000002</c:v>
                </c:pt>
                <c:pt idx="9772">
                  <c:v>1.4354999999999998</c:v>
                </c:pt>
                <c:pt idx="9773">
                  <c:v>1.4738000000000002</c:v>
                </c:pt>
                <c:pt idx="9774">
                  <c:v>1.5180000000000002</c:v>
                </c:pt>
                <c:pt idx="9775">
                  <c:v>1.4730999999999999</c:v>
                </c:pt>
                <c:pt idx="9776">
                  <c:v>1.4730999999999999</c:v>
                </c:pt>
                <c:pt idx="9777">
                  <c:v>1.4730999999999999</c:v>
                </c:pt>
                <c:pt idx="9778">
                  <c:v>1.5101</c:v>
                </c:pt>
                <c:pt idx="9779">
                  <c:v>1.4568999999999999</c:v>
                </c:pt>
                <c:pt idx="9780">
                  <c:v>1.4308000000000001</c:v>
                </c:pt>
                <c:pt idx="9781">
                  <c:v>1.4675</c:v>
                </c:pt>
                <c:pt idx="9782">
                  <c:v>1.4853999999999998</c:v>
                </c:pt>
                <c:pt idx="9783">
                  <c:v>1.4853999999999998</c:v>
                </c:pt>
                <c:pt idx="9784">
                  <c:v>1.4853999999999998</c:v>
                </c:pt>
                <c:pt idx="9785">
                  <c:v>1.4578000000000002</c:v>
                </c:pt>
                <c:pt idx="9786">
                  <c:v>1.4410000000000003</c:v>
                </c:pt>
                <c:pt idx="9787">
                  <c:v>1.4548000000000001</c:v>
                </c:pt>
                <c:pt idx="9788">
                  <c:v>1.5303</c:v>
                </c:pt>
                <c:pt idx="9789">
                  <c:v>1.5745999999999998</c:v>
                </c:pt>
                <c:pt idx="9790">
                  <c:v>1.5745999999999998</c:v>
                </c:pt>
                <c:pt idx="9791">
                  <c:v>1.5745999999999998</c:v>
                </c:pt>
                <c:pt idx="9792">
                  <c:v>1.5564</c:v>
                </c:pt>
                <c:pt idx="9793">
                  <c:v>1.5939999999999999</c:v>
                </c:pt>
                <c:pt idx="9794">
                  <c:v>1.6629000000000003</c:v>
                </c:pt>
                <c:pt idx="9795">
                  <c:v>1.6424999999999998</c:v>
                </c:pt>
                <c:pt idx="9796">
                  <c:v>1.6251000000000002</c:v>
                </c:pt>
                <c:pt idx="9797">
                  <c:v>1.6251000000000002</c:v>
                </c:pt>
                <c:pt idx="9798">
                  <c:v>1.6251000000000002</c:v>
                </c:pt>
                <c:pt idx="9799">
                  <c:v>1.6139000000000001</c:v>
                </c:pt>
                <c:pt idx="9800">
                  <c:v>1.6375000000000002</c:v>
                </c:pt>
                <c:pt idx="9801">
                  <c:v>1.6270000000000002</c:v>
                </c:pt>
                <c:pt idx="9802">
                  <c:v>1.6253</c:v>
                </c:pt>
                <c:pt idx="9803">
                  <c:v>1.6322000000000001</c:v>
                </c:pt>
                <c:pt idx="9804">
                  <c:v>1.6322000000000001</c:v>
                </c:pt>
                <c:pt idx="9805">
                  <c:v>1.6322000000000001</c:v>
                </c:pt>
                <c:pt idx="9806">
                  <c:v>1.6825999999999999</c:v>
                </c:pt>
                <c:pt idx="9807">
                  <c:v>1.7208999999999999</c:v>
                </c:pt>
                <c:pt idx="9808">
                  <c:v>1.7201</c:v>
                </c:pt>
                <c:pt idx="9809">
                  <c:v>1.7035999999999998</c:v>
                </c:pt>
                <c:pt idx="9810">
                  <c:v>1.7078</c:v>
                </c:pt>
                <c:pt idx="9811">
                  <c:v>1.7078</c:v>
                </c:pt>
                <c:pt idx="9812">
                  <c:v>1.7078</c:v>
                </c:pt>
                <c:pt idx="9813">
                  <c:v>1.7375999999999998</c:v>
                </c:pt>
                <c:pt idx="9814">
                  <c:v>1.7418</c:v>
                </c:pt>
                <c:pt idx="9815">
                  <c:v>1.7668000000000001</c:v>
                </c:pt>
                <c:pt idx="9816">
                  <c:v>1.7692000000000001</c:v>
                </c:pt>
                <c:pt idx="9817">
                  <c:v>1.7832999999999997</c:v>
                </c:pt>
                <c:pt idx="9818">
                  <c:v>1.7832999999999997</c:v>
                </c:pt>
                <c:pt idx="9819">
                  <c:v>1.7832999999999997</c:v>
                </c:pt>
                <c:pt idx="9820">
                  <c:v>1.7076999999999998</c:v>
                </c:pt>
                <c:pt idx="9821">
                  <c:v>1.7206999999999999</c:v>
                </c:pt>
                <c:pt idx="9822">
                  <c:v>1.7631000000000001</c:v>
                </c:pt>
                <c:pt idx="9823">
                  <c:v>1.7641000000000002</c:v>
                </c:pt>
                <c:pt idx="9824">
                  <c:v>1.7601</c:v>
                </c:pt>
                <c:pt idx="9825">
                  <c:v>1.7601</c:v>
                </c:pt>
                <c:pt idx="9826">
                  <c:v>1.7601</c:v>
                </c:pt>
                <c:pt idx="9827">
                  <c:v>1.7330000000000001</c:v>
                </c:pt>
                <c:pt idx="9828">
                  <c:v>1.6751</c:v>
                </c:pt>
                <c:pt idx="9829">
                  <c:v>1.7097</c:v>
                </c:pt>
                <c:pt idx="9830">
                  <c:v>1.6476000000000002</c:v>
                </c:pt>
                <c:pt idx="9831">
                  <c:v>1.5912999999999999</c:v>
                </c:pt>
                <c:pt idx="9832">
                  <c:v>1.5912999999999999</c:v>
                </c:pt>
                <c:pt idx="9833">
                  <c:v>1.5912999999999999</c:v>
                </c:pt>
                <c:pt idx="9834">
                  <c:v>1.6478000000000002</c:v>
                </c:pt>
                <c:pt idx="9835">
                  <c:v>1.6472</c:v>
                </c:pt>
                <c:pt idx="9836">
                  <c:v>1.6164000000000001</c:v>
                </c:pt>
                <c:pt idx="9837">
                  <c:v>1.6625000000000001</c:v>
                </c:pt>
                <c:pt idx="9838">
                  <c:v>1.5869999999999997</c:v>
                </c:pt>
                <c:pt idx="9839">
                  <c:v>1.5869999999999997</c:v>
                </c:pt>
                <c:pt idx="9840">
                  <c:v>1.5869999999999997</c:v>
                </c:pt>
                <c:pt idx="9841">
                  <c:v>1.6477000000000004</c:v>
                </c:pt>
                <c:pt idx="9842">
                  <c:v>1.6248</c:v>
                </c:pt>
                <c:pt idx="9843">
                  <c:v>1.6179999999999999</c:v>
                </c:pt>
                <c:pt idx="9844">
                  <c:v>1.6243999999999998</c:v>
                </c:pt>
                <c:pt idx="9845">
                  <c:v>1.6560000000000001</c:v>
                </c:pt>
                <c:pt idx="9846">
                  <c:v>1.6560000000000001</c:v>
                </c:pt>
                <c:pt idx="9847">
                  <c:v>1.6560000000000001</c:v>
                </c:pt>
                <c:pt idx="9848">
                  <c:v>1.6406999999999998</c:v>
                </c:pt>
                <c:pt idx="9849">
                  <c:v>1.6337000000000002</c:v>
                </c:pt>
                <c:pt idx="9850">
                  <c:v>1.6244000000000001</c:v>
                </c:pt>
                <c:pt idx="9851">
                  <c:v>1.6</c:v>
                </c:pt>
                <c:pt idx="9852">
                  <c:v>1.6</c:v>
                </c:pt>
                <c:pt idx="9853">
                  <c:v>1.6</c:v>
                </c:pt>
                <c:pt idx="9854">
                  <c:v>1.6</c:v>
                </c:pt>
                <c:pt idx="9855">
                  <c:v>1.6663999999999999</c:v>
                </c:pt>
                <c:pt idx="9856">
                  <c:v>1.6760000000000002</c:v>
                </c:pt>
                <c:pt idx="9857">
                  <c:v>1.6652999999999998</c:v>
                </c:pt>
                <c:pt idx="9858">
                  <c:v>1.6404000000000001</c:v>
                </c:pt>
                <c:pt idx="9859">
                  <c:v>1.6404000000000001</c:v>
                </c:pt>
                <c:pt idx="9860">
                  <c:v>1.6404000000000001</c:v>
                </c:pt>
                <c:pt idx="9861">
                  <c:v>1.6404000000000001</c:v>
                </c:pt>
                <c:pt idx="9862">
                  <c:v>1.6768000000000001</c:v>
                </c:pt>
                <c:pt idx="9863">
                  <c:v>1.6957</c:v>
                </c:pt>
                <c:pt idx="9864">
                  <c:v>1.6671999999999998</c:v>
                </c:pt>
                <c:pt idx="9865">
                  <c:v>1.6065</c:v>
                </c:pt>
                <c:pt idx="9866">
                  <c:v>1.6016000000000001</c:v>
                </c:pt>
                <c:pt idx="9867">
                  <c:v>1.6016000000000001</c:v>
                </c:pt>
                <c:pt idx="9868">
                  <c:v>1.6016000000000001</c:v>
                </c:pt>
                <c:pt idx="9869">
                  <c:v>1.6343999999999999</c:v>
                </c:pt>
                <c:pt idx="9870">
                  <c:v>1.5702000000000003</c:v>
                </c:pt>
                <c:pt idx="9871">
                  <c:v>1.5256999999999998</c:v>
                </c:pt>
                <c:pt idx="9872">
                  <c:v>1.5134000000000003</c:v>
                </c:pt>
                <c:pt idx="9873">
                  <c:v>1.4946999999999999</c:v>
                </c:pt>
                <c:pt idx="9874">
                  <c:v>1.4946999999999999</c:v>
                </c:pt>
                <c:pt idx="9875">
                  <c:v>1.4946999999999999</c:v>
                </c:pt>
                <c:pt idx="9876">
                  <c:v>1.4977</c:v>
                </c:pt>
                <c:pt idx="9877">
                  <c:v>1.5066000000000002</c:v>
                </c:pt>
                <c:pt idx="9878">
                  <c:v>1.5004000000000002</c:v>
                </c:pt>
                <c:pt idx="9879">
                  <c:v>1.5800999999999998</c:v>
                </c:pt>
                <c:pt idx="9880">
                  <c:v>1.5678999999999998</c:v>
                </c:pt>
                <c:pt idx="9881">
                  <c:v>1.5678999999999998</c:v>
                </c:pt>
                <c:pt idx="9882">
                  <c:v>1.5678999999999998</c:v>
                </c:pt>
                <c:pt idx="9883">
                  <c:v>1.5301999999999998</c:v>
                </c:pt>
                <c:pt idx="9884">
                  <c:v>1.5482</c:v>
                </c:pt>
                <c:pt idx="9885">
                  <c:v>1.5562999999999998</c:v>
                </c:pt>
                <c:pt idx="9886">
                  <c:v>1.5744000000000002</c:v>
                </c:pt>
                <c:pt idx="9887">
                  <c:v>1.5959000000000001</c:v>
                </c:pt>
                <c:pt idx="9888">
                  <c:v>1.5959000000000001</c:v>
                </c:pt>
                <c:pt idx="9889">
                  <c:v>1.5959000000000001</c:v>
                </c:pt>
                <c:pt idx="9890">
                  <c:v>1.5975999999999999</c:v>
                </c:pt>
                <c:pt idx="9891">
                  <c:v>1.5378000000000001</c:v>
                </c:pt>
                <c:pt idx="9892">
                  <c:v>1.6111</c:v>
                </c:pt>
                <c:pt idx="9893">
                  <c:v>1.5365000000000002</c:v>
                </c:pt>
                <c:pt idx="9894">
                  <c:v>1.5397000000000001</c:v>
                </c:pt>
                <c:pt idx="9895">
                  <c:v>1.5397000000000001</c:v>
                </c:pt>
                <c:pt idx="9896">
                  <c:v>1.5397000000000001</c:v>
                </c:pt>
                <c:pt idx="9897">
                  <c:v>1.5303</c:v>
                </c:pt>
                <c:pt idx="9898">
                  <c:v>1.4929999999999999</c:v>
                </c:pt>
                <c:pt idx="9899">
                  <c:v>1.4260999999999999</c:v>
                </c:pt>
                <c:pt idx="9900">
                  <c:v>1.4711000000000001</c:v>
                </c:pt>
                <c:pt idx="9901">
                  <c:v>1.4870999999999999</c:v>
                </c:pt>
                <c:pt idx="9902">
                  <c:v>1.4870999999999999</c:v>
                </c:pt>
                <c:pt idx="9903">
                  <c:v>1.4870999999999999</c:v>
                </c:pt>
                <c:pt idx="9904">
                  <c:v>1.5110999999999999</c:v>
                </c:pt>
                <c:pt idx="9905">
                  <c:v>1.5063</c:v>
                </c:pt>
                <c:pt idx="9906">
                  <c:v>1.5499999999999998</c:v>
                </c:pt>
                <c:pt idx="9907">
                  <c:v>1.5216000000000001</c:v>
                </c:pt>
                <c:pt idx="9908">
                  <c:v>1.5428999999999999</c:v>
                </c:pt>
                <c:pt idx="9909">
                  <c:v>1.5428999999999999</c:v>
                </c:pt>
                <c:pt idx="9910">
                  <c:v>1.5428999999999999</c:v>
                </c:pt>
                <c:pt idx="9911">
                  <c:v>1.5758000000000001</c:v>
                </c:pt>
                <c:pt idx="9912">
                  <c:v>1.5395000000000001</c:v>
                </c:pt>
                <c:pt idx="9913">
                  <c:v>1.5944</c:v>
                </c:pt>
                <c:pt idx="9914">
                  <c:v>1.5777000000000001</c:v>
                </c:pt>
                <c:pt idx="9915">
                  <c:v>1.6153</c:v>
                </c:pt>
                <c:pt idx="9916">
                  <c:v>1.6153</c:v>
                </c:pt>
                <c:pt idx="9917">
                  <c:v>1.6153</c:v>
                </c:pt>
                <c:pt idx="9918">
                  <c:v>1.6277000000000001</c:v>
                </c:pt>
                <c:pt idx="9919">
                  <c:v>1.6789000000000001</c:v>
                </c:pt>
                <c:pt idx="9920">
                  <c:v>1.6346000000000001</c:v>
                </c:pt>
                <c:pt idx="9921">
                  <c:v>1.6646999999999998</c:v>
                </c:pt>
                <c:pt idx="9922">
                  <c:v>1.6360999999999999</c:v>
                </c:pt>
                <c:pt idx="9923">
                  <c:v>1.6360999999999999</c:v>
                </c:pt>
                <c:pt idx="9924">
                  <c:v>1.6360999999999999</c:v>
                </c:pt>
                <c:pt idx="9925">
                  <c:v>1.6817</c:v>
                </c:pt>
                <c:pt idx="9926">
                  <c:v>1.6467000000000001</c:v>
                </c:pt>
                <c:pt idx="9927">
                  <c:v>1.6359999999999999</c:v>
                </c:pt>
                <c:pt idx="9928">
                  <c:v>1.6263000000000001</c:v>
                </c:pt>
                <c:pt idx="9929">
                  <c:v>1.7128999999999999</c:v>
                </c:pt>
                <c:pt idx="9930">
                  <c:v>1.7128999999999999</c:v>
                </c:pt>
                <c:pt idx="9931">
                  <c:v>1.7128999999999999</c:v>
                </c:pt>
                <c:pt idx="9932">
                  <c:v>1.6802000000000001</c:v>
                </c:pt>
                <c:pt idx="9933">
                  <c:v>1.6538999999999999</c:v>
                </c:pt>
                <c:pt idx="9934">
                  <c:v>1.5971000000000002</c:v>
                </c:pt>
                <c:pt idx="9935">
                  <c:v>1.6657999999999999</c:v>
                </c:pt>
                <c:pt idx="9936">
                  <c:v>1.6612</c:v>
                </c:pt>
                <c:pt idx="9937">
                  <c:v>1.6612</c:v>
                </c:pt>
                <c:pt idx="9938">
                  <c:v>1.6612</c:v>
                </c:pt>
                <c:pt idx="9939">
                  <c:v>1.6855</c:v>
                </c:pt>
                <c:pt idx="9940">
                  <c:v>1.7293000000000001</c:v>
                </c:pt>
                <c:pt idx="9941">
                  <c:v>1.6846000000000001</c:v>
                </c:pt>
                <c:pt idx="9942">
                  <c:v>1.72</c:v>
                </c:pt>
                <c:pt idx="9943">
                  <c:v>1.72</c:v>
                </c:pt>
                <c:pt idx="9944">
                  <c:v>1.72</c:v>
                </c:pt>
                <c:pt idx="9945">
                  <c:v>1.72</c:v>
                </c:pt>
                <c:pt idx="9946">
                  <c:v>1.7060000000000002</c:v>
                </c:pt>
                <c:pt idx="9947">
                  <c:v>1.6665000000000001</c:v>
                </c:pt>
                <c:pt idx="9948">
                  <c:v>1.6668000000000001</c:v>
                </c:pt>
                <c:pt idx="9949">
                  <c:v>1.6156999999999999</c:v>
                </c:pt>
                <c:pt idx="9950">
                  <c:v>1.6364999999999998</c:v>
                </c:pt>
                <c:pt idx="9951">
                  <c:v>1.6364999999999998</c:v>
                </c:pt>
                <c:pt idx="9952">
                  <c:v>1.6364999999999998</c:v>
                </c:pt>
                <c:pt idx="9953">
                  <c:v>1.6308</c:v>
                </c:pt>
                <c:pt idx="9954">
                  <c:v>1.6220999999999999</c:v>
                </c:pt>
                <c:pt idx="9955">
                  <c:v>1.6359000000000001</c:v>
                </c:pt>
                <c:pt idx="9956">
                  <c:v>1.5998999999999999</c:v>
                </c:pt>
                <c:pt idx="9957">
                  <c:v>1.6216999999999999</c:v>
                </c:pt>
                <c:pt idx="9958">
                  <c:v>1.6216999999999999</c:v>
                </c:pt>
                <c:pt idx="9959">
                  <c:v>1.6216999999999999</c:v>
                </c:pt>
                <c:pt idx="9960">
                  <c:v>1.6144000000000001</c:v>
                </c:pt>
                <c:pt idx="9961">
                  <c:v>1.6111</c:v>
                </c:pt>
                <c:pt idx="9962">
                  <c:v>1.6358999999999999</c:v>
                </c:pt>
                <c:pt idx="9963">
                  <c:v>1.6249</c:v>
                </c:pt>
                <c:pt idx="9964">
                  <c:v>1.6248</c:v>
                </c:pt>
                <c:pt idx="9965">
                  <c:v>1.6248</c:v>
                </c:pt>
                <c:pt idx="9966">
                  <c:v>1.6248</c:v>
                </c:pt>
                <c:pt idx="9967">
                  <c:v>1.6101000000000001</c:v>
                </c:pt>
                <c:pt idx="9968">
                  <c:v>1.6160999999999999</c:v>
                </c:pt>
                <c:pt idx="9969">
                  <c:v>1.6919999999999999</c:v>
                </c:pt>
                <c:pt idx="9970">
                  <c:v>1.6219999999999999</c:v>
                </c:pt>
                <c:pt idx="9971">
                  <c:v>1.6567999999999998</c:v>
                </c:pt>
                <c:pt idx="9972">
                  <c:v>1.6567999999999998</c:v>
                </c:pt>
                <c:pt idx="9973">
                  <c:v>1.6567999999999998</c:v>
                </c:pt>
                <c:pt idx="9974">
                  <c:v>1.6487999999999998</c:v>
                </c:pt>
                <c:pt idx="9975">
                  <c:v>1.6281000000000001</c:v>
                </c:pt>
                <c:pt idx="9976">
                  <c:v>1.5648</c:v>
                </c:pt>
                <c:pt idx="9977">
                  <c:v>1.5672999999999999</c:v>
                </c:pt>
                <c:pt idx="9978">
                  <c:v>1.5623</c:v>
                </c:pt>
                <c:pt idx="9979">
                  <c:v>1.5623</c:v>
                </c:pt>
                <c:pt idx="9980">
                  <c:v>1.5623</c:v>
                </c:pt>
                <c:pt idx="9981">
                  <c:v>1.6053000000000002</c:v>
                </c:pt>
                <c:pt idx="9982">
                  <c:v>1.5963000000000001</c:v>
                </c:pt>
                <c:pt idx="9983">
                  <c:v>1.5711999999999999</c:v>
                </c:pt>
                <c:pt idx="9984">
                  <c:v>1.5842999999999998</c:v>
                </c:pt>
                <c:pt idx="9985">
                  <c:v>1.6349000000000002</c:v>
                </c:pt>
                <c:pt idx="9986">
                  <c:v>1.6349000000000002</c:v>
                </c:pt>
                <c:pt idx="9987">
                  <c:v>1.6349000000000002</c:v>
                </c:pt>
                <c:pt idx="9988">
                  <c:v>1.6247000000000003</c:v>
                </c:pt>
                <c:pt idx="9989">
                  <c:v>1.6372999999999998</c:v>
                </c:pt>
                <c:pt idx="9990">
                  <c:v>1.6107</c:v>
                </c:pt>
                <c:pt idx="9991">
                  <c:v>1.5976000000000001</c:v>
                </c:pt>
                <c:pt idx="9992">
                  <c:v>1.5760999999999998</c:v>
                </c:pt>
                <c:pt idx="9993">
                  <c:v>1.5760999999999998</c:v>
                </c:pt>
                <c:pt idx="9994">
                  <c:v>1.5760999999999998</c:v>
                </c:pt>
                <c:pt idx="9995">
                  <c:v>1.6102999999999998</c:v>
                </c:pt>
                <c:pt idx="9996">
                  <c:v>1.6402999999999999</c:v>
                </c:pt>
                <c:pt idx="9997">
                  <c:v>1.6858000000000002</c:v>
                </c:pt>
                <c:pt idx="9998">
                  <c:v>1.6787000000000001</c:v>
                </c:pt>
                <c:pt idx="9999">
                  <c:v>1.6734</c:v>
                </c:pt>
                <c:pt idx="10000">
                  <c:v>1.6734</c:v>
                </c:pt>
                <c:pt idx="10001">
                  <c:v>1.6734</c:v>
                </c:pt>
                <c:pt idx="10002">
                  <c:v>1.659</c:v>
                </c:pt>
                <c:pt idx="10003">
                  <c:v>1.6859</c:v>
                </c:pt>
                <c:pt idx="10004">
                  <c:v>1.7144000000000001</c:v>
                </c:pt>
                <c:pt idx="10005">
                  <c:v>1.6822000000000001</c:v>
                </c:pt>
                <c:pt idx="10006">
                  <c:v>1.7130000000000001</c:v>
                </c:pt>
                <c:pt idx="10007">
                  <c:v>1.7130000000000001</c:v>
                </c:pt>
                <c:pt idx="10008">
                  <c:v>1.7130000000000001</c:v>
                </c:pt>
                <c:pt idx="10009">
                  <c:v>1.6839999999999999</c:v>
                </c:pt>
                <c:pt idx="10010">
                  <c:v>1.7068000000000001</c:v>
                </c:pt>
                <c:pt idx="10011">
                  <c:v>1.6993999999999998</c:v>
                </c:pt>
                <c:pt idx="10012">
                  <c:v>1.6849000000000001</c:v>
                </c:pt>
                <c:pt idx="10013">
                  <c:v>1.6324000000000001</c:v>
                </c:pt>
                <c:pt idx="10014">
                  <c:v>1.6324000000000001</c:v>
                </c:pt>
                <c:pt idx="10015">
                  <c:v>1.6324000000000001</c:v>
                </c:pt>
                <c:pt idx="10016">
                  <c:v>1.6506999999999998</c:v>
                </c:pt>
                <c:pt idx="10017">
                  <c:v>1.6677</c:v>
                </c:pt>
                <c:pt idx="10018">
                  <c:v>1.6472</c:v>
                </c:pt>
                <c:pt idx="10019">
                  <c:v>1.6537000000000002</c:v>
                </c:pt>
                <c:pt idx="10020">
                  <c:v>1.6204000000000001</c:v>
                </c:pt>
                <c:pt idx="10021">
                  <c:v>1.6204000000000001</c:v>
                </c:pt>
                <c:pt idx="10022">
                  <c:v>1.6204000000000001</c:v>
                </c:pt>
                <c:pt idx="10023">
                  <c:v>1.5855999999999999</c:v>
                </c:pt>
                <c:pt idx="10024">
                  <c:v>1.617</c:v>
                </c:pt>
                <c:pt idx="10025">
                  <c:v>1.5820000000000001</c:v>
                </c:pt>
                <c:pt idx="10026">
                  <c:v>1.6028</c:v>
                </c:pt>
                <c:pt idx="10027">
                  <c:v>1.5888000000000002</c:v>
                </c:pt>
                <c:pt idx="10028">
                  <c:v>1.5888000000000002</c:v>
                </c:pt>
                <c:pt idx="10029">
                  <c:v>1.5888000000000002</c:v>
                </c:pt>
                <c:pt idx="10030">
                  <c:v>1.6376000000000002</c:v>
                </c:pt>
                <c:pt idx="10031">
                  <c:v>1.6558999999999999</c:v>
                </c:pt>
                <c:pt idx="10032">
                  <c:v>1.6242000000000001</c:v>
                </c:pt>
                <c:pt idx="10033">
                  <c:v>1.6528</c:v>
                </c:pt>
                <c:pt idx="10034">
                  <c:v>1.6068999999999998</c:v>
                </c:pt>
                <c:pt idx="10035">
                  <c:v>1.6068999999999998</c:v>
                </c:pt>
                <c:pt idx="10036">
                  <c:v>1.6068999999999998</c:v>
                </c:pt>
                <c:pt idx="10037">
                  <c:v>1.5537000000000001</c:v>
                </c:pt>
                <c:pt idx="10038">
                  <c:v>1.5784</c:v>
                </c:pt>
                <c:pt idx="10039">
                  <c:v>1.6414999999999997</c:v>
                </c:pt>
                <c:pt idx="10040">
                  <c:v>1.5996999999999999</c:v>
                </c:pt>
                <c:pt idx="10041">
                  <c:v>1.5701000000000001</c:v>
                </c:pt>
                <c:pt idx="10042">
                  <c:v>1.5701000000000001</c:v>
                </c:pt>
                <c:pt idx="10043">
                  <c:v>1.5701000000000001</c:v>
                </c:pt>
                <c:pt idx="10044">
                  <c:v>1.5851</c:v>
                </c:pt>
                <c:pt idx="10045">
                  <c:v>1.56</c:v>
                </c:pt>
                <c:pt idx="10046">
                  <c:v>1.5442</c:v>
                </c:pt>
                <c:pt idx="10047">
                  <c:v>1.5549999999999999</c:v>
                </c:pt>
                <c:pt idx="10048">
                  <c:v>1.5468999999999999</c:v>
                </c:pt>
                <c:pt idx="10049">
                  <c:v>1.5468999999999999</c:v>
                </c:pt>
                <c:pt idx="10050">
                  <c:v>1.5468999999999999</c:v>
                </c:pt>
                <c:pt idx="10051">
                  <c:v>1.5982999999999998</c:v>
                </c:pt>
                <c:pt idx="10052">
                  <c:v>1.601</c:v>
                </c:pt>
                <c:pt idx="10053">
                  <c:v>1.5363</c:v>
                </c:pt>
                <c:pt idx="10054">
                  <c:v>1.5756000000000001</c:v>
                </c:pt>
                <c:pt idx="10055">
                  <c:v>1.5448999999999999</c:v>
                </c:pt>
                <c:pt idx="10056">
                  <c:v>1.5448999999999999</c:v>
                </c:pt>
                <c:pt idx="10057">
                  <c:v>1.5448999999999999</c:v>
                </c:pt>
                <c:pt idx="10058">
                  <c:v>1.5977999999999999</c:v>
                </c:pt>
                <c:pt idx="10059">
                  <c:v>1.5826</c:v>
                </c:pt>
                <c:pt idx="10060">
                  <c:v>1.5910999999999997</c:v>
                </c:pt>
                <c:pt idx="10061">
                  <c:v>1.573</c:v>
                </c:pt>
                <c:pt idx="10062">
                  <c:v>1.5963000000000001</c:v>
                </c:pt>
                <c:pt idx="10063">
                  <c:v>1.5963000000000001</c:v>
                </c:pt>
                <c:pt idx="10064">
                  <c:v>1.5963000000000001</c:v>
                </c:pt>
                <c:pt idx="10065">
                  <c:v>1.6141000000000001</c:v>
                </c:pt>
                <c:pt idx="10066">
                  <c:v>1.5881000000000001</c:v>
                </c:pt>
                <c:pt idx="10067">
                  <c:v>1.5766</c:v>
                </c:pt>
                <c:pt idx="10068">
                  <c:v>1.5944</c:v>
                </c:pt>
                <c:pt idx="10069">
                  <c:v>1.5721000000000001</c:v>
                </c:pt>
                <c:pt idx="10070">
                  <c:v>1.5721000000000001</c:v>
                </c:pt>
                <c:pt idx="10071">
                  <c:v>1.5721000000000001</c:v>
                </c:pt>
                <c:pt idx="10072">
                  <c:v>1.6194</c:v>
                </c:pt>
                <c:pt idx="10073">
                  <c:v>1.5918000000000001</c:v>
                </c:pt>
                <c:pt idx="10074">
                  <c:v>1.58</c:v>
                </c:pt>
                <c:pt idx="10075">
                  <c:v>1.5957999999999999</c:v>
                </c:pt>
                <c:pt idx="10076">
                  <c:v>1.6555</c:v>
                </c:pt>
                <c:pt idx="10077">
                  <c:v>1.6555</c:v>
                </c:pt>
                <c:pt idx="10078">
                  <c:v>1.6555</c:v>
                </c:pt>
                <c:pt idx="10079">
                  <c:v>1.657</c:v>
                </c:pt>
                <c:pt idx="10080">
                  <c:v>1.6230000000000002</c:v>
                </c:pt>
                <c:pt idx="10081">
                  <c:v>1.6164000000000001</c:v>
                </c:pt>
                <c:pt idx="10082">
                  <c:v>1.6522999999999999</c:v>
                </c:pt>
                <c:pt idx="10083">
                  <c:v>1.6215000000000002</c:v>
                </c:pt>
                <c:pt idx="10084">
                  <c:v>1.6215000000000002</c:v>
                </c:pt>
                <c:pt idx="10085">
                  <c:v>1.6215000000000002</c:v>
                </c:pt>
                <c:pt idx="10086">
                  <c:v>1.6315999999999999</c:v>
                </c:pt>
                <c:pt idx="10087">
                  <c:v>1.6046</c:v>
                </c:pt>
                <c:pt idx="10088">
                  <c:v>1.5991000000000002</c:v>
                </c:pt>
                <c:pt idx="10089">
                  <c:v>1.6176000000000001</c:v>
                </c:pt>
                <c:pt idx="10090">
                  <c:v>1.6101000000000001</c:v>
                </c:pt>
                <c:pt idx="10091">
                  <c:v>1.6101000000000001</c:v>
                </c:pt>
                <c:pt idx="10092">
                  <c:v>1.6101000000000001</c:v>
                </c:pt>
                <c:pt idx="10093">
                  <c:v>1.6324000000000001</c:v>
                </c:pt>
                <c:pt idx="10094">
                  <c:v>1.6407999999999998</c:v>
                </c:pt>
                <c:pt idx="10095">
                  <c:v>1.6501000000000001</c:v>
                </c:pt>
                <c:pt idx="10096">
                  <c:v>1.6431000000000002</c:v>
                </c:pt>
                <c:pt idx="10097">
                  <c:v>1.7016</c:v>
                </c:pt>
                <c:pt idx="10098">
                  <c:v>1.7016</c:v>
                </c:pt>
                <c:pt idx="10099">
                  <c:v>1.7016</c:v>
                </c:pt>
                <c:pt idx="10100">
                  <c:v>1.6424999999999998</c:v>
                </c:pt>
                <c:pt idx="10101">
                  <c:v>1.6573</c:v>
                </c:pt>
                <c:pt idx="10102">
                  <c:v>1.645</c:v>
                </c:pt>
                <c:pt idx="10103">
                  <c:v>1.6341000000000001</c:v>
                </c:pt>
                <c:pt idx="10104">
                  <c:v>1.6454</c:v>
                </c:pt>
                <c:pt idx="10105">
                  <c:v>1.6454</c:v>
                </c:pt>
                <c:pt idx="10106">
                  <c:v>1.6454</c:v>
                </c:pt>
                <c:pt idx="10107">
                  <c:v>1.6504000000000001</c:v>
                </c:pt>
                <c:pt idx="10108">
                  <c:v>1.645</c:v>
                </c:pt>
                <c:pt idx="10109">
                  <c:v>1.6560999999999999</c:v>
                </c:pt>
                <c:pt idx="10110">
                  <c:v>1.661</c:v>
                </c:pt>
                <c:pt idx="10111">
                  <c:v>1.6639000000000002</c:v>
                </c:pt>
                <c:pt idx="10112">
                  <c:v>1.6639000000000002</c:v>
                </c:pt>
                <c:pt idx="10113">
                  <c:v>1.6639000000000002</c:v>
                </c:pt>
                <c:pt idx="10114">
                  <c:v>1.6249</c:v>
                </c:pt>
                <c:pt idx="10115">
                  <c:v>1.6561000000000001</c:v>
                </c:pt>
                <c:pt idx="10116">
                  <c:v>1.6766000000000001</c:v>
                </c:pt>
                <c:pt idx="10117">
                  <c:v>1.6587000000000001</c:v>
                </c:pt>
                <c:pt idx="10118">
                  <c:v>1.6856000000000002</c:v>
                </c:pt>
                <c:pt idx="10119">
                  <c:v>1.6856000000000002</c:v>
                </c:pt>
                <c:pt idx="10120">
                  <c:v>1.6856000000000002</c:v>
                </c:pt>
                <c:pt idx="10121">
                  <c:v>1.6958</c:v>
                </c:pt>
                <c:pt idx="10122">
                  <c:v>1.7072000000000001</c:v>
                </c:pt>
                <c:pt idx="10123">
                  <c:v>1.6491</c:v>
                </c:pt>
                <c:pt idx="10124">
                  <c:v>1.7143000000000002</c:v>
                </c:pt>
                <c:pt idx="10125">
                  <c:v>1.7003999999999999</c:v>
                </c:pt>
                <c:pt idx="10126">
                  <c:v>1.7003999999999999</c:v>
                </c:pt>
                <c:pt idx="10127">
                  <c:v>1.7003999999999999</c:v>
                </c:pt>
                <c:pt idx="10128">
                  <c:v>1.6999</c:v>
                </c:pt>
                <c:pt idx="10129">
                  <c:v>1.6954</c:v>
                </c:pt>
                <c:pt idx="10130">
                  <c:v>1.7168999999999999</c:v>
                </c:pt>
                <c:pt idx="10131">
                  <c:v>1.6768999999999998</c:v>
                </c:pt>
                <c:pt idx="10132">
                  <c:v>1.7134</c:v>
                </c:pt>
                <c:pt idx="10133">
                  <c:v>1.7134</c:v>
                </c:pt>
                <c:pt idx="10134">
                  <c:v>1.7134</c:v>
                </c:pt>
                <c:pt idx="10135">
                  <c:v>1.7151000000000001</c:v>
                </c:pt>
                <c:pt idx="10136">
                  <c:v>1.7403999999999999</c:v>
                </c:pt>
                <c:pt idx="10137">
                  <c:v>1.7070999999999998</c:v>
                </c:pt>
                <c:pt idx="10138">
                  <c:v>1.7552000000000001</c:v>
                </c:pt>
                <c:pt idx="10139">
                  <c:v>1.6980999999999999</c:v>
                </c:pt>
                <c:pt idx="10140">
                  <c:v>1.6980999999999999</c:v>
                </c:pt>
                <c:pt idx="10141">
                  <c:v>1.6980999999999999</c:v>
                </c:pt>
                <c:pt idx="10142">
                  <c:v>1.6620999999999999</c:v>
                </c:pt>
                <c:pt idx="10143">
                  <c:v>1.7388000000000001</c:v>
                </c:pt>
                <c:pt idx="10144">
                  <c:v>1.7022000000000002</c:v>
                </c:pt>
                <c:pt idx="10145">
                  <c:v>1.7030999999999998</c:v>
                </c:pt>
                <c:pt idx="10146">
                  <c:v>1.7396999999999998</c:v>
                </c:pt>
                <c:pt idx="10147">
                  <c:v>1.7396999999999998</c:v>
                </c:pt>
                <c:pt idx="10148">
                  <c:v>1.7396999999999998</c:v>
                </c:pt>
                <c:pt idx="10149">
                  <c:v>1.7110000000000001</c:v>
                </c:pt>
                <c:pt idx="10150">
                  <c:v>1.7029000000000001</c:v>
                </c:pt>
                <c:pt idx="10151">
                  <c:v>1.7131999999999998</c:v>
                </c:pt>
                <c:pt idx="10152">
                  <c:v>1.7526000000000002</c:v>
                </c:pt>
                <c:pt idx="10153">
                  <c:v>1.7287000000000001</c:v>
                </c:pt>
                <c:pt idx="10154">
                  <c:v>1.7287000000000001</c:v>
                </c:pt>
                <c:pt idx="10155">
                  <c:v>1.7287000000000001</c:v>
                </c:pt>
                <c:pt idx="10156">
                  <c:v>1.7417</c:v>
                </c:pt>
                <c:pt idx="10157">
                  <c:v>1.726</c:v>
                </c:pt>
                <c:pt idx="10158">
                  <c:v>1.7081</c:v>
                </c:pt>
                <c:pt idx="10159">
                  <c:v>1.6836000000000002</c:v>
                </c:pt>
                <c:pt idx="10160">
                  <c:v>1.6798</c:v>
                </c:pt>
                <c:pt idx="10161">
                  <c:v>1.6798</c:v>
                </c:pt>
                <c:pt idx="10162">
                  <c:v>1.6798</c:v>
                </c:pt>
                <c:pt idx="10163">
                  <c:v>1.6624999999999999</c:v>
                </c:pt>
                <c:pt idx="10164">
                  <c:v>1.6483999999999999</c:v>
                </c:pt>
                <c:pt idx="10165">
                  <c:v>1.6715</c:v>
                </c:pt>
                <c:pt idx="10166">
                  <c:v>1.6535000000000002</c:v>
                </c:pt>
                <c:pt idx="10167">
                  <c:v>1.6412</c:v>
                </c:pt>
                <c:pt idx="10168">
                  <c:v>1.6412</c:v>
                </c:pt>
                <c:pt idx="10169">
                  <c:v>1.6412</c:v>
                </c:pt>
                <c:pt idx="10170">
                  <c:v>1.6720999999999999</c:v>
                </c:pt>
                <c:pt idx="10171">
                  <c:v>1.6667000000000001</c:v>
                </c:pt>
                <c:pt idx="10172">
                  <c:v>1.8541000000000001</c:v>
                </c:pt>
                <c:pt idx="10173">
                  <c:v>1.8761000000000001</c:v>
                </c:pt>
                <c:pt idx="10174">
                  <c:v>1.8421000000000001</c:v>
                </c:pt>
                <c:pt idx="10175">
                  <c:v>1.8421000000000001</c:v>
                </c:pt>
                <c:pt idx="10176">
                  <c:v>1.8421000000000001</c:v>
                </c:pt>
                <c:pt idx="10177">
                  <c:v>1.9424000000000001</c:v>
                </c:pt>
                <c:pt idx="10178">
                  <c:v>1.9109</c:v>
                </c:pt>
                <c:pt idx="10179">
                  <c:v>1.9255000000000002</c:v>
                </c:pt>
                <c:pt idx="10180">
                  <c:v>2.0236000000000001</c:v>
                </c:pt>
                <c:pt idx="10181">
                  <c:v>2.0827999999999998</c:v>
                </c:pt>
                <c:pt idx="10182">
                  <c:v>2.0827999999999998</c:v>
                </c:pt>
                <c:pt idx="10183">
                  <c:v>2.0827999999999998</c:v>
                </c:pt>
                <c:pt idx="10184">
                  <c:v>2.0413999999999999</c:v>
                </c:pt>
                <c:pt idx="10185">
                  <c:v>2.0909</c:v>
                </c:pt>
                <c:pt idx="10186">
                  <c:v>2.0878000000000001</c:v>
                </c:pt>
                <c:pt idx="10187">
                  <c:v>2.0908000000000002</c:v>
                </c:pt>
                <c:pt idx="10188">
                  <c:v>2.1172000000000004</c:v>
                </c:pt>
                <c:pt idx="10189">
                  <c:v>2.1172000000000004</c:v>
                </c:pt>
                <c:pt idx="10190">
                  <c:v>2.1172000000000004</c:v>
                </c:pt>
                <c:pt idx="10191">
                  <c:v>2.1074000000000002</c:v>
                </c:pt>
                <c:pt idx="10192">
                  <c:v>2.0699999999999998</c:v>
                </c:pt>
                <c:pt idx="10193">
                  <c:v>2.1059000000000001</c:v>
                </c:pt>
                <c:pt idx="10194">
                  <c:v>2.0791000000000004</c:v>
                </c:pt>
                <c:pt idx="10195">
                  <c:v>2.1020999999999996</c:v>
                </c:pt>
                <c:pt idx="10196">
                  <c:v>2.1020999999999996</c:v>
                </c:pt>
                <c:pt idx="10197">
                  <c:v>2.1020999999999996</c:v>
                </c:pt>
                <c:pt idx="10198">
                  <c:v>2.0610999999999997</c:v>
                </c:pt>
                <c:pt idx="10199">
                  <c:v>2.0156999999999998</c:v>
                </c:pt>
                <c:pt idx="10200">
                  <c:v>1.9931000000000001</c:v>
                </c:pt>
                <c:pt idx="10201">
                  <c:v>2.0250999999999997</c:v>
                </c:pt>
                <c:pt idx="10202">
                  <c:v>2.1025</c:v>
                </c:pt>
                <c:pt idx="10203">
                  <c:v>2.1025</c:v>
                </c:pt>
                <c:pt idx="10204">
                  <c:v>2.1025</c:v>
                </c:pt>
                <c:pt idx="10205">
                  <c:v>2.0722</c:v>
                </c:pt>
                <c:pt idx="10206">
                  <c:v>2.1113</c:v>
                </c:pt>
                <c:pt idx="10207">
                  <c:v>2.2696999999999998</c:v>
                </c:pt>
                <c:pt idx="10208">
                  <c:v>2.2317</c:v>
                </c:pt>
                <c:pt idx="10209">
                  <c:v>2.2776000000000001</c:v>
                </c:pt>
                <c:pt idx="10210">
                  <c:v>2.2776000000000001</c:v>
                </c:pt>
                <c:pt idx="10211">
                  <c:v>2.2776000000000001</c:v>
                </c:pt>
                <c:pt idx="10212">
                  <c:v>2.2911999999999999</c:v>
                </c:pt>
                <c:pt idx="10213">
                  <c:v>2.2896000000000001</c:v>
                </c:pt>
                <c:pt idx="10214">
                  <c:v>2.2878000000000003</c:v>
                </c:pt>
                <c:pt idx="10215">
                  <c:v>2.2915000000000001</c:v>
                </c:pt>
                <c:pt idx="10216">
                  <c:v>2.3163</c:v>
                </c:pt>
                <c:pt idx="10217">
                  <c:v>2.3163</c:v>
                </c:pt>
                <c:pt idx="10218">
                  <c:v>2.3163</c:v>
                </c:pt>
                <c:pt idx="10219">
                  <c:v>2.3163</c:v>
                </c:pt>
                <c:pt idx="10220">
                  <c:v>2.3526000000000002</c:v>
                </c:pt>
                <c:pt idx="10221">
                  <c:v>2.3130000000000002</c:v>
                </c:pt>
                <c:pt idx="10222">
                  <c:v>2.3000000000000003</c:v>
                </c:pt>
                <c:pt idx="10223">
                  <c:v>2.2363</c:v>
                </c:pt>
                <c:pt idx="10224">
                  <c:v>2.2363</c:v>
                </c:pt>
                <c:pt idx="10225">
                  <c:v>2.2363</c:v>
                </c:pt>
                <c:pt idx="10226">
                  <c:v>2.2553000000000001</c:v>
                </c:pt>
                <c:pt idx="10227">
                  <c:v>2.1803999999999997</c:v>
                </c:pt>
                <c:pt idx="10228">
                  <c:v>2.1630000000000003</c:v>
                </c:pt>
                <c:pt idx="10229">
                  <c:v>2.1013000000000002</c:v>
                </c:pt>
                <c:pt idx="10230">
                  <c:v>2.1212999999999997</c:v>
                </c:pt>
                <c:pt idx="10231">
                  <c:v>2.1212999999999997</c:v>
                </c:pt>
                <c:pt idx="10232">
                  <c:v>2.1212999999999997</c:v>
                </c:pt>
                <c:pt idx="10233">
                  <c:v>2.0867</c:v>
                </c:pt>
                <c:pt idx="10234">
                  <c:v>2.0907</c:v>
                </c:pt>
                <c:pt idx="10235">
                  <c:v>2.0441000000000003</c:v>
                </c:pt>
                <c:pt idx="10236">
                  <c:v>2.0471000000000004</c:v>
                </c:pt>
                <c:pt idx="10237">
                  <c:v>2.0583999999999998</c:v>
                </c:pt>
                <c:pt idx="10238">
                  <c:v>2.0583999999999998</c:v>
                </c:pt>
                <c:pt idx="10239">
                  <c:v>2.0583999999999998</c:v>
                </c:pt>
                <c:pt idx="10240">
                  <c:v>2.0733999999999999</c:v>
                </c:pt>
                <c:pt idx="10241">
                  <c:v>2.0042999999999997</c:v>
                </c:pt>
                <c:pt idx="10242">
                  <c:v>2.0745999999999998</c:v>
                </c:pt>
                <c:pt idx="10243">
                  <c:v>2.0949</c:v>
                </c:pt>
                <c:pt idx="10244">
                  <c:v>2.0458000000000003</c:v>
                </c:pt>
                <c:pt idx="10245">
                  <c:v>2.0458000000000003</c:v>
                </c:pt>
                <c:pt idx="10246">
                  <c:v>2.0458000000000003</c:v>
                </c:pt>
                <c:pt idx="10247">
                  <c:v>2.0341</c:v>
                </c:pt>
                <c:pt idx="10248">
                  <c:v>2.0571999999999999</c:v>
                </c:pt>
                <c:pt idx="10249">
                  <c:v>2.0476000000000001</c:v>
                </c:pt>
                <c:pt idx="10250">
                  <c:v>2.0202999999999998</c:v>
                </c:pt>
                <c:pt idx="10251">
                  <c:v>2.0223</c:v>
                </c:pt>
                <c:pt idx="10252">
                  <c:v>2.0223</c:v>
                </c:pt>
                <c:pt idx="10253">
                  <c:v>2.0223</c:v>
                </c:pt>
                <c:pt idx="10254">
                  <c:v>2.0391000000000004</c:v>
                </c:pt>
                <c:pt idx="10255">
                  <c:v>2.0171000000000001</c:v>
                </c:pt>
                <c:pt idx="10256">
                  <c:v>2.0019</c:v>
                </c:pt>
                <c:pt idx="10257">
                  <c:v>2.0467</c:v>
                </c:pt>
                <c:pt idx="10258">
                  <c:v>2.0528</c:v>
                </c:pt>
                <c:pt idx="10259">
                  <c:v>2.0528</c:v>
                </c:pt>
                <c:pt idx="10260">
                  <c:v>2.0528</c:v>
                </c:pt>
                <c:pt idx="10261">
                  <c:v>2.0377000000000001</c:v>
                </c:pt>
                <c:pt idx="10262">
                  <c:v>2.0430999999999999</c:v>
                </c:pt>
                <c:pt idx="10263">
                  <c:v>2.0403000000000002</c:v>
                </c:pt>
                <c:pt idx="10264">
                  <c:v>2.0828000000000002</c:v>
                </c:pt>
                <c:pt idx="10265">
                  <c:v>2.0873000000000004</c:v>
                </c:pt>
                <c:pt idx="10266">
                  <c:v>2.0873000000000004</c:v>
                </c:pt>
                <c:pt idx="10267">
                  <c:v>2.0873000000000004</c:v>
                </c:pt>
                <c:pt idx="10268">
                  <c:v>2.1048</c:v>
                </c:pt>
                <c:pt idx="10269">
                  <c:v>2.1038000000000001</c:v>
                </c:pt>
                <c:pt idx="10270">
                  <c:v>2.1201999999999996</c:v>
                </c:pt>
                <c:pt idx="10271">
                  <c:v>2.0976999999999997</c:v>
                </c:pt>
                <c:pt idx="10272">
                  <c:v>2.1126999999999998</c:v>
                </c:pt>
                <c:pt idx="10273">
                  <c:v>2.1126999999999998</c:v>
                </c:pt>
                <c:pt idx="10274">
                  <c:v>2.1126999999999998</c:v>
                </c:pt>
                <c:pt idx="10275">
                  <c:v>2.1187</c:v>
                </c:pt>
                <c:pt idx="10276">
                  <c:v>2.1279999999999997</c:v>
                </c:pt>
                <c:pt idx="10277">
                  <c:v>2.1339000000000001</c:v>
                </c:pt>
                <c:pt idx="10278">
                  <c:v>2.1389999999999998</c:v>
                </c:pt>
                <c:pt idx="10279">
                  <c:v>2.1257000000000001</c:v>
                </c:pt>
                <c:pt idx="10280">
                  <c:v>2.1257000000000001</c:v>
                </c:pt>
                <c:pt idx="10281">
                  <c:v>2.1257000000000001</c:v>
                </c:pt>
                <c:pt idx="10282">
                  <c:v>2.1670000000000003</c:v>
                </c:pt>
                <c:pt idx="10283">
                  <c:v>2.1818999999999997</c:v>
                </c:pt>
                <c:pt idx="10284">
                  <c:v>2.1705999999999999</c:v>
                </c:pt>
                <c:pt idx="10285">
                  <c:v>2.1608999999999998</c:v>
                </c:pt>
                <c:pt idx="10286">
                  <c:v>2.1219999999999999</c:v>
                </c:pt>
                <c:pt idx="10287">
                  <c:v>2.1219999999999999</c:v>
                </c:pt>
                <c:pt idx="10288">
                  <c:v>2.1219999999999999</c:v>
                </c:pt>
                <c:pt idx="10289">
                  <c:v>2.1576999999999997</c:v>
                </c:pt>
                <c:pt idx="10290">
                  <c:v>2.1989000000000001</c:v>
                </c:pt>
                <c:pt idx="10291">
                  <c:v>2.1896999999999998</c:v>
                </c:pt>
                <c:pt idx="10292">
                  <c:v>2.1792999999999996</c:v>
                </c:pt>
                <c:pt idx="10293">
                  <c:v>2.0895000000000001</c:v>
                </c:pt>
                <c:pt idx="10294">
                  <c:v>2.0895000000000001</c:v>
                </c:pt>
                <c:pt idx="10295">
                  <c:v>2.0895000000000001</c:v>
                </c:pt>
                <c:pt idx="10296">
                  <c:v>2.1547999999999998</c:v>
                </c:pt>
                <c:pt idx="10297">
                  <c:v>2.1552000000000002</c:v>
                </c:pt>
                <c:pt idx="10298">
                  <c:v>2.0779999999999998</c:v>
                </c:pt>
                <c:pt idx="10299">
                  <c:v>2.0922000000000001</c:v>
                </c:pt>
                <c:pt idx="10300">
                  <c:v>2.0654999999999997</c:v>
                </c:pt>
                <c:pt idx="10301">
                  <c:v>2.0654999999999997</c:v>
                </c:pt>
                <c:pt idx="10302">
                  <c:v>2.0654999999999997</c:v>
                </c:pt>
                <c:pt idx="10303">
                  <c:v>2.0207000000000002</c:v>
                </c:pt>
                <c:pt idx="10304">
                  <c:v>1.9584999999999999</c:v>
                </c:pt>
                <c:pt idx="10305">
                  <c:v>1.9970000000000003</c:v>
                </c:pt>
                <c:pt idx="10306">
                  <c:v>1.9883999999999999</c:v>
                </c:pt>
                <c:pt idx="10307">
                  <c:v>2.0093000000000001</c:v>
                </c:pt>
                <c:pt idx="10308">
                  <c:v>2.0093000000000001</c:v>
                </c:pt>
                <c:pt idx="10309">
                  <c:v>2.0093000000000001</c:v>
                </c:pt>
                <c:pt idx="10310">
                  <c:v>1.9762</c:v>
                </c:pt>
                <c:pt idx="10311">
                  <c:v>2.0298000000000003</c:v>
                </c:pt>
                <c:pt idx="10312">
                  <c:v>2.0325000000000002</c:v>
                </c:pt>
                <c:pt idx="10313">
                  <c:v>2.0867</c:v>
                </c:pt>
                <c:pt idx="10314">
                  <c:v>2.0594000000000001</c:v>
                </c:pt>
                <c:pt idx="10315">
                  <c:v>2.0594000000000001</c:v>
                </c:pt>
                <c:pt idx="10316">
                  <c:v>2.0594000000000001</c:v>
                </c:pt>
                <c:pt idx="10317">
                  <c:v>2.0423</c:v>
                </c:pt>
                <c:pt idx="10318">
                  <c:v>2.1034999999999999</c:v>
                </c:pt>
                <c:pt idx="10319">
                  <c:v>2.0773999999999999</c:v>
                </c:pt>
                <c:pt idx="10320">
                  <c:v>2.0777999999999999</c:v>
                </c:pt>
                <c:pt idx="10321">
                  <c:v>2.1541999999999999</c:v>
                </c:pt>
                <c:pt idx="10322">
                  <c:v>2.1541999999999999</c:v>
                </c:pt>
                <c:pt idx="10323">
                  <c:v>2.1541999999999999</c:v>
                </c:pt>
                <c:pt idx="10324">
                  <c:v>2.1591</c:v>
                </c:pt>
                <c:pt idx="10325">
                  <c:v>2.0921999999999996</c:v>
                </c:pt>
                <c:pt idx="10326">
                  <c:v>2.0411999999999999</c:v>
                </c:pt>
                <c:pt idx="10327">
                  <c:v>2.0504000000000002</c:v>
                </c:pt>
                <c:pt idx="10328">
                  <c:v>2.0504000000000002</c:v>
                </c:pt>
                <c:pt idx="10329">
                  <c:v>2.0504000000000002</c:v>
                </c:pt>
                <c:pt idx="10330">
                  <c:v>2.0504000000000002</c:v>
                </c:pt>
                <c:pt idx="10331">
                  <c:v>2.0628000000000002</c:v>
                </c:pt>
                <c:pt idx="10332">
                  <c:v>2.0122</c:v>
                </c:pt>
                <c:pt idx="10333">
                  <c:v>2.0113000000000003</c:v>
                </c:pt>
                <c:pt idx="10334">
                  <c:v>1.9880000000000002</c:v>
                </c:pt>
                <c:pt idx="10335">
                  <c:v>1.9950000000000001</c:v>
                </c:pt>
                <c:pt idx="10336">
                  <c:v>1.9950000000000001</c:v>
                </c:pt>
                <c:pt idx="10337">
                  <c:v>1.9950000000000001</c:v>
                </c:pt>
                <c:pt idx="10338">
                  <c:v>1.9440000000000002</c:v>
                </c:pt>
                <c:pt idx="10339">
                  <c:v>1.9541999999999997</c:v>
                </c:pt>
                <c:pt idx="10340">
                  <c:v>1.9515000000000002</c:v>
                </c:pt>
                <c:pt idx="10341">
                  <c:v>1.9985999999999999</c:v>
                </c:pt>
                <c:pt idx="10342">
                  <c:v>1.9631999999999998</c:v>
                </c:pt>
                <c:pt idx="10343">
                  <c:v>1.9631999999999998</c:v>
                </c:pt>
                <c:pt idx="10344">
                  <c:v>1.9631999999999998</c:v>
                </c:pt>
                <c:pt idx="10345">
                  <c:v>2.0009999999999999</c:v>
                </c:pt>
                <c:pt idx="10346">
                  <c:v>1.9522999999999999</c:v>
                </c:pt>
                <c:pt idx="10347">
                  <c:v>1.992</c:v>
                </c:pt>
                <c:pt idx="10348">
                  <c:v>1.9600999999999997</c:v>
                </c:pt>
                <c:pt idx="10349">
                  <c:v>1.9307000000000001</c:v>
                </c:pt>
                <c:pt idx="10350">
                  <c:v>1.9307000000000001</c:v>
                </c:pt>
                <c:pt idx="10351">
                  <c:v>1.9307000000000001</c:v>
                </c:pt>
                <c:pt idx="10352">
                  <c:v>1.9688000000000001</c:v>
                </c:pt>
                <c:pt idx="10353">
                  <c:v>1.9677</c:v>
                </c:pt>
                <c:pt idx="10354">
                  <c:v>1.9921</c:v>
                </c:pt>
                <c:pt idx="10355">
                  <c:v>1.9554</c:v>
                </c:pt>
                <c:pt idx="10356">
                  <c:v>1.9346999999999999</c:v>
                </c:pt>
                <c:pt idx="10357">
                  <c:v>1.9346999999999999</c:v>
                </c:pt>
                <c:pt idx="10358">
                  <c:v>1.9346999999999999</c:v>
                </c:pt>
                <c:pt idx="10359">
                  <c:v>1.9233000000000002</c:v>
                </c:pt>
                <c:pt idx="10360">
                  <c:v>1.8906999999999998</c:v>
                </c:pt>
                <c:pt idx="10361">
                  <c:v>1.8462999999999998</c:v>
                </c:pt>
                <c:pt idx="10362">
                  <c:v>1.8864000000000001</c:v>
                </c:pt>
                <c:pt idx="10363">
                  <c:v>1.8666</c:v>
                </c:pt>
                <c:pt idx="10364">
                  <c:v>1.8666</c:v>
                </c:pt>
                <c:pt idx="10365">
                  <c:v>1.8666</c:v>
                </c:pt>
                <c:pt idx="10366">
                  <c:v>1.8566999999999998</c:v>
                </c:pt>
                <c:pt idx="10367">
                  <c:v>1.8699000000000001</c:v>
                </c:pt>
                <c:pt idx="10368">
                  <c:v>1.8472</c:v>
                </c:pt>
                <c:pt idx="10369">
                  <c:v>1.8933999999999997</c:v>
                </c:pt>
                <c:pt idx="10370">
                  <c:v>1.9155000000000002</c:v>
                </c:pt>
                <c:pt idx="10371">
                  <c:v>1.9155000000000002</c:v>
                </c:pt>
                <c:pt idx="10372">
                  <c:v>1.9155000000000002</c:v>
                </c:pt>
                <c:pt idx="10373">
                  <c:v>1.9485000000000001</c:v>
                </c:pt>
                <c:pt idx="10374">
                  <c:v>1.9177999999999999</c:v>
                </c:pt>
                <c:pt idx="10375">
                  <c:v>1.8987999999999998</c:v>
                </c:pt>
                <c:pt idx="10376">
                  <c:v>1.9063999999999999</c:v>
                </c:pt>
                <c:pt idx="10377">
                  <c:v>1.8851</c:v>
                </c:pt>
                <c:pt idx="10378">
                  <c:v>1.8851</c:v>
                </c:pt>
                <c:pt idx="10379">
                  <c:v>1.8851</c:v>
                </c:pt>
                <c:pt idx="10380">
                  <c:v>1.8947000000000003</c:v>
                </c:pt>
                <c:pt idx="10381">
                  <c:v>1.8931000000000002</c:v>
                </c:pt>
                <c:pt idx="10382">
                  <c:v>1.9038999999999997</c:v>
                </c:pt>
                <c:pt idx="10383">
                  <c:v>1.9324999999999999</c:v>
                </c:pt>
                <c:pt idx="10384">
                  <c:v>1.9364999999999999</c:v>
                </c:pt>
                <c:pt idx="10385">
                  <c:v>1.9364999999999999</c:v>
                </c:pt>
                <c:pt idx="10386">
                  <c:v>1.9364999999999999</c:v>
                </c:pt>
                <c:pt idx="10387">
                  <c:v>1.9655</c:v>
                </c:pt>
                <c:pt idx="10388">
                  <c:v>1.9449000000000001</c:v>
                </c:pt>
                <c:pt idx="10389">
                  <c:v>1.8996</c:v>
                </c:pt>
                <c:pt idx="10390">
                  <c:v>1.8816999999999999</c:v>
                </c:pt>
                <c:pt idx="10391">
                  <c:v>1.8754000000000002</c:v>
                </c:pt>
                <c:pt idx="10392">
                  <c:v>1.8754000000000002</c:v>
                </c:pt>
                <c:pt idx="10393">
                  <c:v>1.8754000000000002</c:v>
                </c:pt>
                <c:pt idx="10394">
                  <c:v>1.9068999999999998</c:v>
                </c:pt>
                <c:pt idx="10395">
                  <c:v>1.8944999999999999</c:v>
                </c:pt>
                <c:pt idx="10396">
                  <c:v>1.8984000000000001</c:v>
                </c:pt>
                <c:pt idx="10397">
                  <c:v>1.8956999999999999</c:v>
                </c:pt>
                <c:pt idx="10398">
                  <c:v>1.8873000000000002</c:v>
                </c:pt>
                <c:pt idx="10399">
                  <c:v>1.8873000000000002</c:v>
                </c:pt>
                <c:pt idx="10400">
                  <c:v>1.8873000000000002</c:v>
                </c:pt>
                <c:pt idx="10401">
                  <c:v>1.8919999999999999</c:v>
                </c:pt>
                <c:pt idx="10402">
                  <c:v>1.8350999999999997</c:v>
                </c:pt>
                <c:pt idx="10403">
                  <c:v>1.8599000000000001</c:v>
                </c:pt>
                <c:pt idx="10404">
                  <c:v>1.8146</c:v>
                </c:pt>
                <c:pt idx="10405">
                  <c:v>1.8377000000000001</c:v>
                </c:pt>
                <c:pt idx="10406">
                  <c:v>1.8377000000000001</c:v>
                </c:pt>
                <c:pt idx="10407">
                  <c:v>1.8377000000000001</c:v>
                </c:pt>
                <c:pt idx="10408">
                  <c:v>1.8738999999999999</c:v>
                </c:pt>
                <c:pt idx="10409">
                  <c:v>1.8748999999999998</c:v>
                </c:pt>
                <c:pt idx="10410">
                  <c:v>1.8532</c:v>
                </c:pt>
                <c:pt idx="10411">
                  <c:v>1.8038999999999998</c:v>
                </c:pt>
                <c:pt idx="10412">
                  <c:v>1.8126000000000002</c:v>
                </c:pt>
                <c:pt idx="10413">
                  <c:v>1.8126000000000002</c:v>
                </c:pt>
                <c:pt idx="10414">
                  <c:v>1.8126000000000002</c:v>
                </c:pt>
                <c:pt idx="10415">
                  <c:v>1.8330000000000002</c:v>
                </c:pt>
                <c:pt idx="10416">
                  <c:v>1.8105</c:v>
                </c:pt>
                <c:pt idx="10417">
                  <c:v>1.7386999999999999</c:v>
                </c:pt>
                <c:pt idx="10418">
                  <c:v>1.7413999999999998</c:v>
                </c:pt>
                <c:pt idx="10419">
                  <c:v>1.7349000000000001</c:v>
                </c:pt>
                <c:pt idx="10420">
                  <c:v>1.7349000000000001</c:v>
                </c:pt>
                <c:pt idx="10421">
                  <c:v>1.7349000000000001</c:v>
                </c:pt>
                <c:pt idx="10422">
                  <c:v>1.7330999999999999</c:v>
                </c:pt>
                <c:pt idx="10423">
                  <c:v>1.7049999999999998</c:v>
                </c:pt>
                <c:pt idx="10424">
                  <c:v>1.7276</c:v>
                </c:pt>
                <c:pt idx="10425">
                  <c:v>1.7289000000000001</c:v>
                </c:pt>
                <c:pt idx="10426">
                  <c:v>1.7314999999999998</c:v>
                </c:pt>
                <c:pt idx="10427">
                  <c:v>1.7314999999999998</c:v>
                </c:pt>
                <c:pt idx="10428">
                  <c:v>1.7314999999999998</c:v>
                </c:pt>
                <c:pt idx="10429">
                  <c:v>1.7471999999999999</c:v>
                </c:pt>
                <c:pt idx="10430">
                  <c:v>1.7694000000000001</c:v>
                </c:pt>
                <c:pt idx="10431">
                  <c:v>1.7262</c:v>
                </c:pt>
                <c:pt idx="10432">
                  <c:v>1.7742999999999998</c:v>
                </c:pt>
                <c:pt idx="10433">
                  <c:v>1.7468999999999999</c:v>
                </c:pt>
                <c:pt idx="10434">
                  <c:v>1.7468999999999999</c:v>
                </c:pt>
                <c:pt idx="10435">
                  <c:v>1.7468999999999999</c:v>
                </c:pt>
                <c:pt idx="10436">
                  <c:v>1.7511999999999999</c:v>
                </c:pt>
                <c:pt idx="10437">
                  <c:v>1.7622</c:v>
                </c:pt>
                <c:pt idx="10438">
                  <c:v>1.7849999999999999</c:v>
                </c:pt>
                <c:pt idx="10439">
                  <c:v>1.7682</c:v>
                </c:pt>
                <c:pt idx="10440">
                  <c:v>1.794</c:v>
                </c:pt>
                <c:pt idx="10441">
                  <c:v>1.794</c:v>
                </c:pt>
                <c:pt idx="10442">
                  <c:v>1.794</c:v>
                </c:pt>
                <c:pt idx="10443">
                  <c:v>1.794</c:v>
                </c:pt>
                <c:pt idx="10444">
                  <c:v>1.7878999999999998</c:v>
                </c:pt>
                <c:pt idx="10445">
                  <c:v>1.8195999999999999</c:v>
                </c:pt>
                <c:pt idx="10446">
                  <c:v>1.7824999999999998</c:v>
                </c:pt>
                <c:pt idx="10447">
                  <c:v>1.8068</c:v>
                </c:pt>
                <c:pt idx="10448">
                  <c:v>1.8068</c:v>
                </c:pt>
                <c:pt idx="10449">
                  <c:v>1.8068</c:v>
                </c:pt>
                <c:pt idx="10450">
                  <c:v>1.8125</c:v>
                </c:pt>
                <c:pt idx="10451">
                  <c:v>1.8398000000000001</c:v>
                </c:pt>
                <c:pt idx="10452">
                  <c:v>1.7769999999999999</c:v>
                </c:pt>
                <c:pt idx="10453">
                  <c:v>1.7592999999999999</c:v>
                </c:pt>
                <c:pt idx="10454">
                  <c:v>1.7799000000000003</c:v>
                </c:pt>
                <c:pt idx="10455">
                  <c:v>1.7799000000000003</c:v>
                </c:pt>
                <c:pt idx="10456">
                  <c:v>1.7799000000000003</c:v>
                </c:pt>
                <c:pt idx="10457">
                  <c:v>1.7817000000000003</c:v>
                </c:pt>
                <c:pt idx="10458">
                  <c:v>1.8130999999999999</c:v>
                </c:pt>
                <c:pt idx="10459">
                  <c:v>1.7889999999999999</c:v>
                </c:pt>
                <c:pt idx="10460">
                  <c:v>1.8179000000000003</c:v>
                </c:pt>
                <c:pt idx="10461">
                  <c:v>1.7859000000000003</c:v>
                </c:pt>
                <c:pt idx="10462">
                  <c:v>1.7859000000000003</c:v>
                </c:pt>
                <c:pt idx="10463">
                  <c:v>1.7859000000000003</c:v>
                </c:pt>
                <c:pt idx="10464">
                  <c:v>1.7810999999999999</c:v>
                </c:pt>
                <c:pt idx="10465">
                  <c:v>1.7871999999999999</c:v>
                </c:pt>
                <c:pt idx="10466">
                  <c:v>1.7719</c:v>
                </c:pt>
                <c:pt idx="10467">
                  <c:v>1.756</c:v>
                </c:pt>
                <c:pt idx="10468">
                  <c:v>1.7867000000000002</c:v>
                </c:pt>
                <c:pt idx="10469">
                  <c:v>1.7867000000000002</c:v>
                </c:pt>
                <c:pt idx="10470">
                  <c:v>1.7867000000000002</c:v>
                </c:pt>
                <c:pt idx="10471">
                  <c:v>1.7997000000000001</c:v>
                </c:pt>
                <c:pt idx="10472">
                  <c:v>1.7216</c:v>
                </c:pt>
                <c:pt idx="10473">
                  <c:v>1.7576000000000001</c:v>
                </c:pt>
                <c:pt idx="10474">
                  <c:v>1.7317</c:v>
                </c:pt>
                <c:pt idx="10475">
                  <c:v>1.7386999999999999</c:v>
                </c:pt>
                <c:pt idx="10476">
                  <c:v>1.7386999999999999</c:v>
                </c:pt>
                <c:pt idx="10477">
                  <c:v>1.7386999999999999</c:v>
                </c:pt>
                <c:pt idx="10478">
                  <c:v>1.7945999999999998</c:v>
                </c:pt>
                <c:pt idx="10479">
                  <c:v>1.7661999999999998</c:v>
                </c:pt>
                <c:pt idx="10480">
                  <c:v>1.7872999999999999</c:v>
                </c:pt>
                <c:pt idx="10481">
                  <c:v>1.7716999999999998</c:v>
                </c:pt>
                <c:pt idx="10482">
                  <c:v>1.7693000000000001</c:v>
                </c:pt>
                <c:pt idx="10483">
                  <c:v>1.7693000000000001</c:v>
                </c:pt>
                <c:pt idx="10484">
                  <c:v>1.7693000000000001</c:v>
                </c:pt>
                <c:pt idx="10485">
                  <c:v>1.7736999999999998</c:v>
                </c:pt>
                <c:pt idx="10486">
                  <c:v>1.7926000000000002</c:v>
                </c:pt>
                <c:pt idx="10487">
                  <c:v>1.8245999999999998</c:v>
                </c:pt>
                <c:pt idx="10488">
                  <c:v>1.8214999999999999</c:v>
                </c:pt>
                <c:pt idx="10489">
                  <c:v>1.8029000000000002</c:v>
                </c:pt>
                <c:pt idx="10490">
                  <c:v>1.8029000000000002</c:v>
                </c:pt>
                <c:pt idx="10491">
                  <c:v>1.8029000000000002</c:v>
                </c:pt>
                <c:pt idx="10492">
                  <c:v>1.8198000000000003</c:v>
                </c:pt>
                <c:pt idx="10493">
                  <c:v>1.8277000000000001</c:v>
                </c:pt>
                <c:pt idx="10494">
                  <c:v>1.8422999999999998</c:v>
                </c:pt>
                <c:pt idx="10495">
                  <c:v>1.8294999999999999</c:v>
                </c:pt>
                <c:pt idx="10496">
                  <c:v>1.8696000000000002</c:v>
                </c:pt>
                <c:pt idx="10497">
                  <c:v>1.8696000000000002</c:v>
                </c:pt>
                <c:pt idx="10498">
                  <c:v>1.8696000000000002</c:v>
                </c:pt>
                <c:pt idx="10499">
                  <c:v>1.8897999999999997</c:v>
                </c:pt>
                <c:pt idx="10500">
                  <c:v>1.8599000000000001</c:v>
                </c:pt>
                <c:pt idx="10501">
                  <c:v>1.8699000000000001</c:v>
                </c:pt>
                <c:pt idx="10502">
                  <c:v>1.8919999999999999</c:v>
                </c:pt>
                <c:pt idx="10503">
                  <c:v>1.8999000000000001</c:v>
                </c:pt>
                <c:pt idx="10504">
                  <c:v>1.8999000000000001</c:v>
                </c:pt>
                <c:pt idx="10505">
                  <c:v>1.8999000000000001</c:v>
                </c:pt>
                <c:pt idx="10506">
                  <c:v>1.9149000000000003</c:v>
                </c:pt>
                <c:pt idx="10507">
                  <c:v>1.9187000000000001</c:v>
                </c:pt>
                <c:pt idx="10508">
                  <c:v>1.8851</c:v>
                </c:pt>
                <c:pt idx="10509">
                  <c:v>1.8726999999999998</c:v>
                </c:pt>
                <c:pt idx="10510">
                  <c:v>1.87</c:v>
                </c:pt>
                <c:pt idx="10511">
                  <c:v>1.87</c:v>
                </c:pt>
                <c:pt idx="10512">
                  <c:v>1.87</c:v>
                </c:pt>
                <c:pt idx="10513">
                  <c:v>1.9314</c:v>
                </c:pt>
                <c:pt idx="10514">
                  <c:v>1.9347999999999999</c:v>
                </c:pt>
                <c:pt idx="10515">
                  <c:v>1.9504999999999999</c:v>
                </c:pt>
                <c:pt idx="10516">
                  <c:v>1.9228000000000001</c:v>
                </c:pt>
                <c:pt idx="10517">
                  <c:v>1.9325000000000001</c:v>
                </c:pt>
                <c:pt idx="10518">
                  <c:v>1.9325000000000001</c:v>
                </c:pt>
                <c:pt idx="10519">
                  <c:v>1.9325000000000001</c:v>
                </c:pt>
                <c:pt idx="10520">
                  <c:v>1.9344000000000001</c:v>
                </c:pt>
                <c:pt idx="10521">
                  <c:v>1.9428999999999998</c:v>
                </c:pt>
                <c:pt idx="10522">
                  <c:v>1.9497000000000002</c:v>
                </c:pt>
                <c:pt idx="10523">
                  <c:v>2.0459000000000001</c:v>
                </c:pt>
                <c:pt idx="10524">
                  <c:v>2.0234000000000001</c:v>
                </c:pt>
                <c:pt idx="10525">
                  <c:v>2.0234000000000001</c:v>
                </c:pt>
                <c:pt idx="10526">
                  <c:v>2.0234000000000001</c:v>
                </c:pt>
                <c:pt idx="10527">
                  <c:v>2.0013999999999998</c:v>
                </c:pt>
                <c:pt idx="10528">
                  <c:v>2.0163000000000002</c:v>
                </c:pt>
                <c:pt idx="10529">
                  <c:v>1.9991000000000001</c:v>
                </c:pt>
                <c:pt idx="10530">
                  <c:v>1.9729999999999999</c:v>
                </c:pt>
                <c:pt idx="10531">
                  <c:v>1.9685000000000001</c:v>
                </c:pt>
                <c:pt idx="10532">
                  <c:v>1.9685000000000001</c:v>
                </c:pt>
                <c:pt idx="10533">
                  <c:v>1.9685000000000001</c:v>
                </c:pt>
                <c:pt idx="10534">
                  <c:v>1.9802999999999999</c:v>
                </c:pt>
                <c:pt idx="10535">
                  <c:v>1.9874999999999998</c:v>
                </c:pt>
                <c:pt idx="10536">
                  <c:v>2.0082999999999998</c:v>
                </c:pt>
                <c:pt idx="10537">
                  <c:v>1.9666000000000001</c:v>
                </c:pt>
                <c:pt idx="10538">
                  <c:v>1.9884000000000002</c:v>
                </c:pt>
                <c:pt idx="10539">
                  <c:v>1.9884000000000002</c:v>
                </c:pt>
                <c:pt idx="10540">
                  <c:v>1.9884000000000002</c:v>
                </c:pt>
                <c:pt idx="10541">
                  <c:v>1.9884999999999999</c:v>
                </c:pt>
                <c:pt idx="10542">
                  <c:v>1.9747000000000001</c:v>
                </c:pt>
                <c:pt idx="10543">
                  <c:v>1.9462000000000002</c:v>
                </c:pt>
                <c:pt idx="10544">
                  <c:v>1.9993000000000003</c:v>
                </c:pt>
                <c:pt idx="10545">
                  <c:v>1.9825000000000002</c:v>
                </c:pt>
                <c:pt idx="10546">
                  <c:v>1.9825000000000002</c:v>
                </c:pt>
                <c:pt idx="10547">
                  <c:v>1.9825000000000002</c:v>
                </c:pt>
                <c:pt idx="10548">
                  <c:v>2.0036</c:v>
                </c:pt>
                <c:pt idx="10549">
                  <c:v>2.0049000000000001</c:v>
                </c:pt>
                <c:pt idx="10550">
                  <c:v>1.9696999999999998</c:v>
                </c:pt>
                <c:pt idx="10551">
                  <c:v>1.9716999999999998</c:v>
                </c:pt>
                <c:pt idx="10552">
                  <c:v>1.9818000000000002</c:v>
                </c:pt>
                <c:pt idx="10553">
                  <c:v>1.9818000000000002</c:v>
                </c:pt>
                <c:pt idx="10554">
                  <c:v>1.9818000000000002</c:v>
                </c:pt>
                <c:pt idx="10555">
                  <c:v>1.9857</c:v>
                </c:pt>
                <c:pt idx="10556">
                  <c:v>1.9887000000000001</c:v>
                </c:pt>
                <c:pt idx="10557">
                  <c:v>2.0031999999999996</c:v>
                </c:pt>
                <c:pt idx="10558">
                  <c:v>2.0427</c:v>
                </c:pt>
                <c:pt idx="10559">
                  <c:v>2.0564999999999998</c:v>
                </c:pt>
                <c:pt idx="10560">
                  <c:v>2.0564999999999998</c:v>
                </c:pt>
                <c:pt idx="10561">
                  <c:v>2.0564999999999998</c:v>
                </c:pt>
                <c:pt idx="10562">
                  <c:v>2.0283000000000002</c:v>
                </c:pt>
                <c:pt idx="10563">
                  <c:v>2.0309000000000004</c:v>
                </c:pt>
                <c:pt idx="10564">
                  <c:v>2.0434999999999999</c:v>
                </c:pt>
                <c:pt idx="10565">
                  <c:v>2.0703999999999998</c:v>
                </c:pt>
                <c:pt idx="10566">
                  <c:v>2.069</c:v>
                </c:pt>
                <c:pt idx="10567">
                  <c:v>2.069</c:v>
                </c:pt>
                <c:pt idx="10568">
                  <c:v>2.069</c:v>
                </c:pt>
                <c:pt idx="10569">
                  <c:v>2.0955999999999997</c:v>
                </c:pt>
                <c:pt idx="10570">
                  <c:v>2.0871</c:v>
                </c:pt>
                <c:pt idx="10571">
                  <c:v>2.0282</c:v>
                </c:pt>
                <c:pt idx="10572">
                  <c:v>2.0333000000000001</c:v>
                </c:pt>
                <c:pt idx="10573">
                  <c:v>2.0519999999999996</c:v>
                </c:pt>
                <c:pt idx="10574">
                  <c:v>2.0519999999999996</c:v>
                </c:pt>
                <c:pt idx="10575">
                  <c:v>2.0519999999999996</c:v>
                </c:pt>
                <c:pt idx="10576">
                  <c:v>2.0851999999999999</c:v>
                </c:pt>
                <c:pt idx="10577">
                  <c:v>2.0853999999999999</c:v>
                </c:pt>
                <c:pt idx="10578">
                  <c:v>2.0919999999999996</c:v>
                </c:pt>
                <c:pt idx="10579">
                  <c:v>2.0656000000000003</c:v>
                </c:pt>
                <c:pt idx="10580">
                  <c:v>2.0609999999999999</c:v>
                </c:pt>
                <c:pt idx="10581">
                  <c:v>2.0609999999999999</c:v>
                </c:pt>
                <c:pt idx="10582">
                  <c:v>2.0609999999999999</c:v>
                </c:pt>
                <c:pt idx="10583">
                  <c:v>2.0609999999999999</c:v>
                </c:pt>
                <c:pt idx="10584">
                  <c:v>2.0556000000000001</c:v>
                </c:pt>
                <c:pt idx="10585">
                  <c:v>2.0256999999999996</c:v>
                </c:pt>
                <c:pt idx="10586">
                  <c:v>2.0065</c:v>
                </c:pt>
                <c:pt idx="10587">
                  <c:v>1.9784000000000002</c:v>
                </c:pt>
                <c:pt idx="10588">
                  <c:v>1.9784000000000002</c:v>
                </c:pt>
                <c:pt idx="10589">
                  <c:v>1.9784000000000002</c:v>
                </c:pt>
                <c:pt idx="10590">
                  <c:v>1.9784000000000002</c:v>
                </c:pt>
                <c:pt idx="10591">
                  <c:v>1.9962999999999997</c:v>
                </c:pt>
                <c:pt idx="10592">
                  <c:v>2.0050999999999997</c:v>
                </c:pt>
                <c:pt idx="10593">
                  <c:v>2.0185</c:v>
                </c:pt>
                <c:pt idx="10594">
                  <c:v>2.0373000000000001</c:v>
                </c:pt>
                <c:pt idx="10595">
                  <c:v>2.0373000000000001</c:v>
                </c:pt>
                <c:pt idx="10596">
                  <c:v>2.0373000000000001</c:v>
                </c:pt>
                <c:pt idx="10597">
                  <c:v>2.0489999999999999</c:v>
                </c:pt>
                <c:pt idx="10598">
                  <c:v>2.0869999999999997</c:v>
                </c:pt>
                <c:pt idx="10599">
                  <c:v>2.0137999999999998</c:v>
                </c:pt>
                <c:pt idx="10600">
                  <c:v>1.9556999999999998</c:v>
                </c:pt>
                <c:pt idx="10601">
                  <c:v>1.9651999999999998</c:v>
                </c:pt>
                <c:pt idx="10602">
                  <c:v>1.9651999999999998</c:v>
                </c:pt>
                <c:pt idx="10603">
                  <c:v>1.9651999999999998</c:v>
                </c:pt>
                <c:pt idx="10604">
                  <c:v>1.9591999999999998</c:v>
                </c:pt>
                <c:pt idx="10605">
                  <c:v>1.9751000000000001</c:v>
                </c:pt>
                <c:pt idx="10606">
                  <c:v>2.0283999999999995</c:v>
                </c:pt>
                <c:pt idx="10607">
                  <c:v>2.0526</c:v>
                </c:pt>
                <c:pt idx="10608">
                  <c:v>2.0912000000000002</c:v>
                </c:pt>
                <c:pt idx="10609">
                  <c:v>2.0912000000000002</c:v>
                </c:pt>
                <c:pt idx="10610">
                  <c:v>2.0912000000000002</c:v>
                </c:pt>
                <c:pt idx="10611">
                  <c:v>2.0830000000000002</c:v>
                </c:pt>
                <c:pt idx="10612">
                  <c:v>2.0521000000000003</c:v>
                </c:pt>
                <c:pt idx="10613">
                  <c:v>2.0585</c:v>
                </c:pt>
                <c:pt idx="10614">
                  <c:v>2.0049999999999999</c:v>
                </c:pt>
                <c:pt idx="10615">
                  <c:v>2.0308999999999999</c:v>
                </c:pt>
                <c:pt idx="10616">
                  <c:v>2.0308999999999999</c:v>
                </c:pt>
                <c:pt idx="10617">
                  <c:v>2.0308999999999999</c:v>
                </c:pt>
                <c:pt idx="10618">
                  <c:v>1.9996</c:v>
                </c:pt>
                <c:pt idx="10619">
                  <c:v>2.0369000000000002</c:v>
                </c:pt>
                <c:pt idx="10620">
                  <c:v>2.008</c:v>
                </c:pt>
                <c:pt idx="10621">
                  <c:v>2.0686</c:v>
                </c:pt>
                <c:pt idx="10622">
                  <c:v>2.0741000000000001</c:v>
                </c:pt>
                <c:pt idx="10623">
                  <c:v>2.0741000000000001</c:v>
                </c:pt>
                <c:pt idx="10624">
                  <c:v>2.0741000000000001</c:v>
                </c:pt>
                <c:pt idx="10625">
                  <c:v>1.9696</c:v>
                </c:pt>
                <c:pt idx="10626">
                  <c:v>2.1096000000000004</c:v>
                </c:pt>
                <c:pt idx="10627">
                  <c:v>2.0909</c:v>
                </c:pt>
                <c:pt idx="10628">
                  <c:v>2.0619999999999998</c:v>
                </c:pt>
                <c:pt idx="10629">
                  <c:v>2.1061999999999999</c:v>
                </c:pt>
                <c:pt idx="10630">
                  <c:v>2.1061999999999999</c:v>
                </c:pt>
                <c:pt idx="10631">
                  <c:v>2.1061999999999999</c:v>
                </c:pt>
                <c:pt idx="10632">
                  <c:v>2.1015000000000001</c:v>
                </c:pt>
                <c:pt idx="10633">
                  <c:v>2.0794000000000001</c:v>
                </c:pt>
                <c:pt idx="10634">
                  <c:v>2.1452</c:v>
                </c:pt>
                <c:pt idx="10635">
                  <c:v>2.1455000000000002</c:v>
                </c:pt>
                <c:pt idx="10636">
                  <c:v>2.1689000000000003</c:v>
                </c:pt>
                <c:pt idx="10637">
                  <c:v>2.1689000000000003</c:v>
                </c:pt>
                <c:pt idx="10638">
                  <c:v>2.1689000000000003</c:v>
                </c:pt>
                <c:pt idx="10639">
                  <c:v>2.1399000000000004</c:v>
                </c:pt>
                <c:pt idx="10640">
                  <c:v>2.1545999999999998</c:v>
                </c:pt>
                <c:pt idx="10641">
                  <c:v>2.2290000000000001</c:v>
                </c:pt>
                <c:pt idx="10642">
                  <c:v>2.2147000000000001</c:v>
                </c:pt>
                <c:pt idx="10643">
                  <c:v>2.2130000000000001</c:v>
                </c:pt>
                <c:pt idx="10644">
                  <c:v>2.2130000000000001</c:v>
                </c:pt>
                <c:pt idx="10645">
                  <c:v>2.2130000000000001</c:v>
                </c:pt>
                <c:pt idx="10646">
                  <c:v>2.2102999999999997</c:v>
                </c:pt>
                <c:pt idx="10647">
                  <c:v>2.2143999999999995</c:v>
                </c:pt>
                <c:pt idx="10648">
                  <c:v>2.2045999999999997</c:v>
                </c:pt>
                <c:pt idx="10649">
                  <c:v>2.1637999999999997</c:v>
                </c:pt>
                <c:pt idx="10650">
                  <c:v>2.2133000000000003</c:v>
                </c:pt>
                <c:pt idx="10651">
                  <c:v>2.2133000000000003</c:v>
                </c:pt>
                <c:pt idx="10652">
                  <c:v>2.2133000000000003</c:v>
                </c:pt>
                <c:pt idx="10653">
                  <c:v>2.2378</c:v>
                </c:pt>
                <c:pt idx="10654">
                  <c:v>2.2112999999999996</c:v>
                </c:pt>
                <c:pt idx="10655">
                  <c:v>2.2276999999999996</c:v>
                </c:pt>
                <c:pt idx="10656">
                  <c:v>2.2290999999999999</c:v>
                </c:pt>
                <c:pt idx="10657">
                  <c:v>2.2458</c:v>
                </c:pt>
                <c:pt idx="10658">
                  <c:v>2.2458</c:v>
                </c:pt>
                <c:pt idx="10659">
                  <c:v>2.2458</c:v>
                </c:pt>
                <c:pt idx="10660">
                  <c:v>2.2361</c:v>
                </c:pt>
                <c:pt idx="10661">
                  <c:v>2.2236000000000002</c:v>
                </c:pt>
                <c:pt idx="10662">
                  <c:v>2.2240000000000002</c:v>
                </c:pt>
                <c:pt idx="10663">
                  <c:v>2.2519999999999998</c:v>
                </c:pt>
                <c:pt idx="10664">
                  <c:v>2.2735000000000003</c:v>
                </c:pt>
                <c:pt idx="10665">
                  <c:v>2.2735000000000003</c:v>
                </c:pt>
                <c:pt idx="10666">
                  <c:v>2.2735000000000003</c:v>
                </c:pt>
                <c:pt idx="10667">
                  <c:v>2.2865000000000002</c:v>
                </c:pt>
                <c:pt idx="10668">
                  <c:v>2.3109000000000002</c:v>
                </c:pt>
                <c:pt idx="10669">
                  <c:v>2.2909999999999999</c:v>
                </c:pt>
                <c:pt idx="10670">
                  <c:v>2.2953999999999999</c:v>
                </c:pt>
                <c:pt idx="10671">
                  <c:v>2.2864999999999998</c:v>
                </c:pt>
                <c:pt idx="10672">
                  <c:v>2.2864999999999998</c:v>
                </c:pt>
                <c:pt idx="10673">
                  <c:v>2.2864999999999998</c:v>
                </c:pt>
                <c:pt idx="10674">
                  <c:v>2.3279999999999998</c:v>
                </c:pt>
                <c:pt idx="10675">
                  <c:v>2.2713000000000001</c:v>
                </c:pt>
                <c:pt idx="10676">
                  <c:v>2.2776999999999998</c:v>
                </c:pt>
                <c:pt idx="10677">
                  <c:v>2.2419000000000002</c:v>
                </c:pt>
                <c:pt idx="10678">
                  <c:v>2.2419000000000002</c:v>
                </c:pt>
                <c:pt idx="10679">
                  <c:v>2.2419000000000002</c:v>
                </c:pt>
                <c:pt idx="10680">
                  <c:v>2.2419000000000002</c:v>
                </c:pt>
                <c:pt idx="10681">
                  <c:v>2.2328000000000001</c:v>
                </c:pt>
                <c:pt idx="10682">
                  <c:v>2.2743000000000002</c:v>
                </c:pt>
                <c:pt idx="10683">
                  <c:v>2.3026999999999997</c:v>
                </c:pt>
                <c:pt idx="10684">
                  <c:v>2.3079999999999998</c:v>
                </c:pt>
                <c:pt idx="10685">
                  <c:v>2.2765</c:v>
                </c:pt>
                <c:pt idx="10686">
                  <c:v>2.2765</c:v>
                </c:pt>
                <c:pt idx="10687">
                  <c:v>2.2765</c:v>
                </c:pt>
                <c:pt idx="10688">
                  <c:v>2.2749999999999999</c:v>
                </c:pt>
                <c:pt idx="10689">
                  <c:v>2.2848999999999999</c:v>
                </c:pt>
                <c:pt idx="10690">
                  <c:v>2.2818000000000001</c:v>
                </c:pt>
                <c:pt idx="10691">
                  <c:v>2.3207999999999998</c:v>
                </c:pt>
                <c:pt idx="10692">
                  <c:v>2.3156999999999996</c:v>
                </c:pt>
                <c:pt idx="10693">
                  <c:v>2.3156999999999996</c:v>
                </c:pt>
                <c:pt idx="10694">
                  <c:v>2.3156999999999996</c:v>
                </c:pt>
                <c:pt idx="10695">
                  <c:v>2.3016999999999999</c:v>
                </c:pt>
                <c:pt idx="10696">
                  <c:v>2.3214999999999999</c:v>
                </c:pt>
                <c:pt idx="10697">
                  <c:v>2.3417999999999997</c:v>
                </c:pt>
                <c:pt idx="10698">
                  <c:v>2.3098000000000001</c:v>
                </c:pt>
                <c:pt idx="10699">
                  <c:v>2.3702000000000001</c:v>
                </c:pt>
                <c:pt idx="10700">
                  <c:v>2.3702000000000001</c:v>
                </c:pt>
                <c:pt idx="10701">
                  <c:v>2.3702000000000001</c:v>
                </c:pt>
                <c:pt idx="10702">
                  <c:v>2.3391999999999999</c:v>
                </c:pt>
                <c:pt idx="10703">
                  <c:v>2.3685</c:v>
                </c:pt>
                <c:pt idx="10704">
                  <c:v>2.3919000000000001</c:v>
                </c:pt>
                <c:pt idx="10705">
                  <c:v>2.3879000000000001</c:v>
                </c:pt>
                <c:pt idx="10706">
                  <c:v>2.3857999999999997</c:v>
                </c:pt>
                <c:pt idx="10707">
                  <c:v>2.3857999999999997</c:v>
                </c:pt>
                <c:pt idx="10708">
                  <c:v>2.3857999999999997</c:v>
                </c:pt>
                <c:pt idx="10709">
                  <c:v>2.3940999999999999</c:v>
                </c:pt>
                <c:pt idx="10710">
                  <c:v>2.4053999999999998</c:v>
                </c:pt>
                <c:pt idx="10711">
                  <c:v>2.3853</c:v>
                </c:pt>
                <c:pt idx="10712">
                  <c:v>2.4138000000000002</c:v>
                </c:pt>
                <c:pt idx="10713">
                  <c:v>2.4056999999999999</c:v>
                </c:pt>
                <c:pt idx="10714">
                  <c:v>2.4056999999999999</c:v>
                </c:pt>
                <c:pt idx="10715">
                  <c:v>2.4056999999999999</c:v>
                </c:pt>
                <c:pt idx="10716">
                  <c:v>2.4177</c:v>
                </c:pt>
                <c:pt idx="10717">
                  <c:v>2.415</c:v>
                </c:pt>
                <c:pt idx="10718">
                  <c:v>2.4451999999999998</c:v>
                </c:pt>
                <c:pt idx="10719">
                  <c:v>2.4052000000000002</c:v>
                </c:pt>
                <c:pt idx="10720">
                  <c:v>2.4104999999999999</c:v>
                </c:pt>
                <c:pt idx="10721">
                  <c:v>2.4104999999999999</c:v>
                </c:pt>
                <c:pt idx="10722">
                  <c:v>2.4104999999999999</c:v>
                </c:pt>
                <c:pt idx="10723">
                  <c:v>2.3914</c:v>
                </c:pt>
                <c:pt idx="10724">
                  <c:v>2.4272999999999998</c:v>
                </c:pt>
                <c:pt idx="10725">
                  <c:v>2.4904000000000002</c:v>
                </c:pt>
                <c:pt idx="10726">
                  <c:v>2.4712000000000001</c:v>
                </c:pt>
                <c:pt idx="10727">
                  <c:v>2.4768999999999997</c:v>
                </c:pt>
                <c:pt idx="10728">
                  <c:v>2.4768999999999997</c:v>
                </c:pt>
                <c:pt idx="10729">
                  <c:v>2.4768999999999997</c:v>
                </c:pt>
                <c:pt idx="10730">
                  <c:v>2.5366</c:v>
                </c:pt>
                <c:pt idx="10731">
                  <c:v>2.4996999999999998</c:v>
                </c:pt>
                <c:pt idx="10732">
                  <c:v>2.4864999999999999</c:v>
                </c:pt>
                <c:pt idx="10733">
                  <c:v>2.5049999999999999</c:v>
                </c:pt>
                <c:pt idx="10734">
                  <c:v>2.5253000000000001</c:v>
                </c:pt>
                <c:pt idx="10735">
                  <c:v>2.5253000000000001</c:v>
                </c:pt>
                <c:pt idx="10736">
                  <c:v>2.5253000000000001</c:v>
                </c:pt>
                <c:pt idx="10737">
                  <c:v>2.5873000000000004</c:v>
                </c:pt>
                <c:pt idx="10738">
                  <c:v>2.5209999999999999</c:v>
                </c:pt>
                <c:pt idx="10739">
                  <c:v>2.4830000000000001</c:v>
                </c:pt>
                <c:pt idx="10740">
                  <c:v>2.5175999999999998</c:v>
                </c:pt>
                <c:pt idx="10741">
                  <c:v>2.5162</c:v>
                </c:pt>
                <c:pt idx="10742">
                  <c:v>2.5162</c:v>
                </c:pt>
                <c:pt idx="10743">
                  <c:v>2.5162</c:v>
                </c:pt>
                <c:pt idx="10744">
                  <c:v>2.5244</c:v>
                </c:pt>
                <c:pt idx="10745">
                  <c:v>2.5587</c:v>
                </c:pt>
                <c:pt idx="10746">
                  <c:v>2.5067000000000004</c:v>
                </c:pt>
                <c:pt idx="10747">
                  <c:v>2.4363999999999999</c:v>
                </c:pt>
                <c:pt idx="10748">
                  <c:v>2.4971000000000001</c:v>
                </c:pt>
                <c:pt idx="10749">
                  <c:v>2.4971000000000001</c:v>
                </c:pt>
                <c:pt idx="10750">
                  <c:v>2.4971000000000001</c:v>
                </c:pt>
                <c:pt idx="10751">
                  <c:v>2.4586000000000001</c:v>
                </c:pt>
                <c:pt idx="10752">
                  <c:v>2.4697999999999998</c:v>
                </c:pt>
                <c:pt idx="10753">
                  <c:v>2.4843000000000002</c:v>
                </c:pt>
                <c:pt idx="10754">
                  <c:v>2.5091000000000001</c:v>
                </c:pt>
                <c:pt idx="10755">
                  <c:v>2.5175000000000001</c:v>
                </c:pt>
                <c:pt idx="10756">
                  <c:v>2.5175000000000001</c:v>
                </c:pt>
                <c:pt idx="10757">
                  <c:v>2.5175000000000001</c:v>
                </c:pt>
                <c:pt idx="10758">
                  <c:v>2.5188999999999999</c:v>
                </c:pt>
                <c:pt idx="10759">
                  <c:v>2.5236999999999998</c:v>
                </c:pt>
                <c:pt idx="10760">
                  <c:v>2.5618999999999996</c:v>
                </c:pt>
                <c:pt idx="10761">
                  <c:v>2.5617000000000001</c:v>
                </c:pt>
                <c:pt idx="10762">
                  <c:v>2.5578999999999996</c:v>
                </c:pt>
                <c:pt idx="10763">
                  <c:v>2.5578999999999996</c:v>
                </c:pt>
                <c:pt idx="10764">
                  <c:v>2.5578999999999996</c:v>
                </c:pt>
                <c:pt idx="10765">
                  <c:v>2.5533000000000001</c:v>
                </c:pt>
                <c:pt idx="10766">
                  <c:v>2.5366</c:v>
                </c:pt>
                <c:pt idx="10767">
                  <c:v>2.5045999999999999</c:v>
                </c:pt>
                <c:pt idx="10768">
                  <c:v>2.5175000000000001</c:v>
                </c:pt>
                <c:pt idx="10769">
                  <c:v>2.5581</c:v>
                </c:pt>
                <c:pt idx="10770">
                  <c:v>2.5581</c:v>
                </c:pt>
                <c:pt idx="10771">
                  <c:v>2.5581</c:v>
                </c:pt>
                <c:pt idx="10772">
                  <c:v>2.5671000000000004</c:v>
                </c:pt>
                <c:pt idx="10773">
                  <c:v>2.5368999999999997</c:v>
                </c:pt>
                <c:pt idx="10774">
                  <c:v>2.5258999999999996</c:v>
                </c:pt>
                <c:pt idx="10775">
                  <c:v>2.5301</c:v>
                </c:pt>
                <c:pt idx="10776">
                  <c:v>2.5297000000000001</c:v>
                </c:pt>
                <c:pt idx="10777">
                  <c:v>2.5297000000000001</c:v>
                </c:pt>
                <c:pt idx="10778">
                  <c:v>2.5297000000000001</c:v>
                </c:pt>
                <c:pt idx="10779">
                  <c:v>2.5564</c:v>
                </c:pt>
                <c:pt idx="10780">
                  <c:v>2.5291000000000001</c:v>
                </c:pt>
                <c:pt idx="10781">
                  <c:v>2.4821</c:v>
                </c:pt>
                <c:pt idx="10782">
                  <c:v>2.4884000000000004</c:v>
                </c:pt>
                <c:pt idx="10783">
                  <c:v>2.4870999999999999</c:v>
                </c:pt>
                <c:pt idx="10784">
                  <c:v>2.4870999999999999</c:v>
                </c:pt>
                <c:pt idx="10785">
                  <c:v>2.4870999999999999</c:v>
                </c:pt>
                <c:pt idx="10786">
                  <c:v>2.4952000000000001</c:v>
                </c:pt>
                <c:pt idx="10787">
                  <c:v>2.5139999999999998</c:v>
                </c:pt>
                <c:pt idx="10788">
                  <c:v>2.5272000000000001</c:v>
                </c:pt>
                <c:pt idx="10789">
                  <c:v>2.508</c:v>
                </c:pt>
                <c:pt idx="10790">
                  <c:v>2.5230999999999999</c:v>
                </c:pt>
                <c:pt idx="10791">
                  <c:v>2.5230999999999999</c:v>
                </c:pt>
                <c:pt idx="10792">
                  <c:v>2.5230999999999999</c:v>
                </c:pt>
                <c:pt idx="10793">
                  <c:v>2.5480999999999998</c:v>
                </c:pt>
                <c:pt idx="10794">
                  <c:v>2.5515999999999996</c:v>
                </c:pt>
                <c:pt idx="10795">
                  <c:v>2.5786000000000002</c:v>
                </c:pt>
                <c:pt idx="10796">
                  <c:v>2.5724</c:v>
                </c:pt>
                <c:pt idx="10797">
                  <c:v>2.5512000000000001</c:v>
                </c:pt>
                <c:pt idx="10798">
                  <c:v>2.5512000000000001</c:v>
                </c:pt>
                <c:pt idx="10799">
                  <c:v>2.5512000000000001</c:v>
                </c:pt>
                <c:pt idx="10800">
                  <c:v>2.5267999999999997</c:v>
                </c:pt>
                <c:pt idx="10801">
                  <c:v>2.5167999999999999</c:v>
                </c:pt>
                <c:pt idx="10802">
                  <c:v>2.5284000000000004</c:v>
                </c:pt>
                <c:pt idx="10803">
                  <c:v>2.5259</c:v>
                </c:pt>
                <c:pt idx="10804">
                  <c:v>2.5407999999999999</c:v>
                </c:pt>
                <c:pt idx="10805">
                  <c:v>2.5407999999999999</c:v>
                </c:pt>
                <c:pt idx="10806">
                  <c:v>2.5407999999999999</c:v>
                </c:pt>
                <c:pt idx="10807">
                  <c:v>2.5504999999999995</c:v>
                </c:pt>
                <c:pt idx="10808">
                  <c:v>2.5640000000000001</c:v>
                </c:pt>
                <c:pt idx="10809">
                  <c:v>2.5619999999999998</c:v>
                </c:pt>
                <c:pt idx="10810">
                  <c:v>2.5507999999999997</c:v>
                </c:pt>
                <c:pt idx="10811">
                  <c:v>2.5561999999999996</c:v>
                </c:pt>
                <c:pt idx="10812">
                  <c:v>2.5561999999999996</c:v>
                </c:pt>
                <c:pt idx="10813">
                  <c:v>2.5561999999999996</c:v>
                </c:pt>
                <c:pt idx="10814">
                  <c:v>2.5676000000000001</c:v>
                </c:pt>
                <c:pt idx="10815">
                  <c:v>2.5714999999999999</c:v>
                </c:pt>
                <c:pt idx="10816">
                  <c:v>2.5583</c:v>
                </c:pt>
                <c:pt idx="10817">
                  <c:v>2.5459000000000001</c:v>
                </c:pt>
                <c:pt idx="10818">
                  <c:v>2.5554999999999999</c:v>
                </c:pt>
                <c:pt idx="10819">
                  <c:v>2.5554999999999999</c:v>
                </c:pt>
                <c:pt idx="10820">
                  <c:v>2.5554999999999999</c:v>
                </c:pt>
                <c:pt idx="10821">
                  <c:v>2.5169999999999999</c:v>
                </c:pt>
                <c:pt idx="10822">
                  <c:v>2.4988000000000001</c:v>
                </c:pt>
                <c:pt idx="10823">
                  <c:v>2.4749000000000003</c:v>
                </c:pt>
                <c:pt idx="10824">
                  <c:v>2.4870999999999999</c:v>
                </c:pt>
                <c:pt idx="10825">
                  <c:v>2.4648000000000003</c:v>
                </c:pt>
                <c:pt idx="10826">
                  <c:v>2.4648000000000003</c:v>
                </c:pt>
                <c:pt idx="10827">
                  <c:v>2.4648000000000003</c:v>
                </c:pt>
                <c:pt idx="10828">
                  <c:v>2.4699</c:v>
                </c:pt>
                <c:pt idx="10829">
                  <c:v>2.5004</c:v>
                </c:pt>
                <c:pt idx="10830">
                  <c:v>2.48</c:v>
                </c:pt>
                <c:pt idx="10831">
                  <c:v>2.5089999999999999</c:v>
                </c:pt>
                <c:pt idx="10832">
                  <c:v>2.5344000000000002</c:v>
                </c:pt>
                <c:pt idx="10833">
                  <c:v>2.5344000000000002</c:v>
                </c:pt>
                <c:pt idx="10834">
                  <c:v>2.5344000000000002</c:v>
                </c:pt>
                <c:pt idx="10835">
                  <c:v>2.5274000000000001</c:v>
                </c:pt>
                <c:pt idx="10836">
                  <c:v>2.5415000000000001</c:v>
                </c:pt>
                <c:pt idx="10837">
                  <c:v>2.5222000000000002</c:v>
                </c:pt>
                <c:pt idx="10838">
                  <c:v>2.5181</c:v>
                </c:pt>
                <c:pt idx="10839">
                  <c:v>2.5518000000000001</c:v>
                </c:pt>
                <c:pt idx="10840">
                  <c:v>2.5518000000000001</c:v>
                </c:pt>
                <c:pt idx="10841">
                  <c:v>2.5518000000000001</c:v>
                </c:pt>
                <c:pt idx="10842">
                  <c:v>2.5304000000000002</c:v>
                </c:pt>
                <c:pt idx="10843">
                  <c:v>2.5455000000000001</c:v>
                </c:pt>
                <c:pt idx="10844">
                  <c:v>2.5516000000000001</c:v>
                </c:pt>
                <c:pt idx="10845">
                  <c:v>2.5469999999999997</c:v>
                </c:pt>
                <c:pt idx="10846">
                  <c:v>2.5458999999999996</c:v>
                </c:pt>
                <c:pt idx="10847">
                  <c:v>2.5458999999999996</c:v>
                </c:pt>
                <c:pt idx="10848">
                  <c:v>2.5458999999999996</c:v>
                </c:pt>
                <c:pt idx="10849">
                  <c:v>2.5286999999999997</c:v>
                </c:pt>
                <c:pt idx="10850">
                  <c:v>2.5750999999999999</c:v>
                </c:pt>
                <c:pt idx="10851">
                  <c:v>2.5756000000000001</c:v>
                </c:pt>
                <c:pt idx="10852">
                  <c:v>2.5878000000000001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AB-4D7F-9093-BA4C4FD5A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741456"/>
        <c:axId val="397687696"/>
      </c:lineChart>
      <c:dateAx>
        <c:axId val="3977414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397687696"/>
        <c:crosses val="autoZero"/>
        <c:auto val="1"/>
        <c:lblOffset val="100"/>
        <c:baseTimeUnit val="days"/>
        <c:majorUnit val="4"/>
        <c:majorTimeUnit val="years"/>
      </c:dateAx>
      <c:valAx>
        <c:axId val="397687696"/>
        <c:scaling>
          <c:orientation val="minMax"/>
          <c:min val="-2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397741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3333333333333"/>
          <c:y val="8.8059789847565489E-2"/>
          <c:w val="0.79852870370370366"/>
          <c:h val="0.60445844521025816"/>
        </c:manualLayout>
      </c:layout>
      <c:lineChart>
        <c:grouping val="standard"/>
        <c:varyColors val="0"/>
        <c:ser>
          <c:idx val="0"/>
          <c:order val="0"/>
          <c:tx>
            <c:strRef>
              <c:f>'[AUM ETF.xlsx]Hoja2'!$H$8</c:f>
              <c:strCache>
                <c:ptCount val="1"/>
                <c:pt idx="0">
                  <c:v>2,008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ETF.xlsx]Hoja2'!$H$39:$H$50</c:f>
              <c:numCache>
                <c:formatCode>#,##0</c:formatCode>
                <c:ptCount val="12"/>
                <c:pt idx="0">
                  <c:v>-2353.1718000000001</c:v>
                </c:pt>
                <c:pt idx="1">
                  <c:v>-978.13700000000017</c:v>
                </c:pt>
                <c:pt idx="2">
                  <c:v>-1823.3763000000001</c:v>
                </c:pt>
                <c:pt idx="3">
                  <c:v>-1547.3013000000001</c:v>
                </c:pt>
                <c:pt idx="4">
                  <c:v>-1274.9665</c:v>
                </c:pt>
                <c:pt idx="5">
                  <c:v>-5073.9258</c:v>
                </c:pt>
                <c:pt idx="6">
                  <c:v>-2600.4866999999999</c:v>
                </c:pt>
                <c:pt idx="7">
                  <c:v>-3149.5870999999997</c:v>
                </c:pt>
                <c:pt idx="8">
                  <c:v>-286.28669999999966</c:v>
                </c:pt>
                <c:pt idx="9">
                  <c:v>3027.6143000000002</c:v>
                </c:pt>
                <c:pt idx="10">
                  <c:v>1917.9044000000001</c:v>
                </c:pt>
                <c:pt idx="11">
                  <c:v>4788.0075999999999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'[AUM ETF.xlsx]Hoja2'!$I$8</c:f>
              <c:strCache>
                <c:ptCount val="1"/>
                <c:pt idx="0">
                  <c:v>2,009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ETF.xlsx]Hoja2'!$I$39:$I$50</c:f>
              <c:numCache>
                <c:formatCode>#,##0</c:formatCode>
                <c:ptCount val="12"/>
                <c:pt idx="0">
                  <c:v>372.0292</c:v>
                </c:pt>
                <c:pt idx="1">
                  <c:v>499.09969999999998</c:v>
                </c:pt>
                <c:pt idx="2">
                  <c:v>2158.3944999999999</c:v>
                </c:pt>
                <c:pt idx="3">
                  <c:v>3209.1067999999996</c:v>
                </c:pt>
                <c:pt idx="4">
                  <c:v>4276.1479999999992</c:v>
                </c:pt>
                <c:pt idx="5">
                  <c:v>2644.7766999999994</c:v>
                </c:pt>
                <c:pt idx="6">
                  <c:v>2687.0764999999992</c:v>
                </c:pt>
                <c:pt idx="7">
                  <c:v>1610.0405999999991</c:v>
                </c:pt>
                <c:pt idx="8">
                  <c:v>2350.5163999999991</c:v>
                </c:pt>
                <c:pt idx="9">
                  <c:v>4216.1991999999991</c:v>
                </c:pt>
                <c:pt idx="10">
                  <c:v>4581.1201999999994</c:v>
                </c:pt>
                <c:pt idx="11">
                  <c:v>5531.993199999999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'[AUM ETF.xlsx]Hoja2'!$J$8</c:f>
              <c:strCache>
                <c:ptCount val="1"/>
                <c:pt idx="0">
                  <c:v>2,010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ETF.xlsx]Hoja2'!$J$39:$J$50</c:f>
              <c:numCache>
                <c:formatCode>#,##0</c:formatCode>
                <c:ptCount val="12"/>
                <c:pt idx="0">
                  <c:v>-1224.0269000000001</c:v>
                </c:pt>
                <c:pt idx="1">
                  <c:v>-3668.0070000000005</c:v>
                </c:pt>
                <c:pt idx="2">
                  <c:v>-4363.7809000000007</c:v>
                </c:pt>
                <c:pt idx="3">
                  <c:v>-3955.2318000000005</c:v>
                </c:pt>
                <c:pt idx="4">
                  <c:v>-2984.4981000000007</c:v>
                </c:pt>
                <c:pt idx="5">
                  <c:v>-1345.3951000000006</c:v>
                </c:pt>
                <c:pt idx="6">
                  <c:v>142.42959999999925</c:v>
                </c:pt>
                <c:pt idx="7">
                  <c:v>1947.5983999999992</c:v>
                </c:pt>
                <c:pt idx="8">
                  <c:v>2778.0803999999989</c:v>
                </c:pt>
                <c:pt idx="9">
                  <c:v>4346.3903999999984</c:v>
                </c:pt>
                <c:pt idx="10">
                  <c:v>3729.2883999999985</c:v>
                </c:pt>
                <c:pt idx="11">
                  <c:v>2283.1383999999985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'[AUM ETF.xlsx]Hoja2'!$K$8</c:f>
              <c:strCache>
                <c:ptCount val="1"/>
                <c:pt idx="0">
                  <c:v>2,011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ETF.xlsx]Hoja2'!$K$39:$K$50</c:f>
              <c:numCache>
                <c:formatCode>#,##0</c:formatCode>
                <c:ptCount val="12"/>
                <c:pt idx="0">
                  <c:v>-6802.1629000000003</c:v>
                </c:pt>
                <c:pt idx="1">
                  <c:v>-9182.7332999999999</c:v>
                </c:pt>
                <c:pt idx="2">
                  <c:v>-9265.2062999999998</c:v>
                </c:pt>
                <c:pt idx="3">
                  <c:v>-7418.9317000000001</c:v>
                </c:pt>
                <c:pt idx="4">
                  <c:v>-7735.4758000000002</c:v>
                </c:pt>
                <c:pt idx="5">
                  <c:v>-8416.2173999999995</c:v>
                </c:pt>
                <c:pt idx="6">
                  <c:v>-8222.0738999999994</c:v>
                </c:pt>
                <c:pt idx="7">
                  <c:v>-9623.2541000000001</c:v>
                </c:pt>
                <c:pt idx="8">
                  <c:v>-10725.876200000001</c:v>
                </c:pt>
                <c:pt idx="9">
                  <c:v>-6953.7206000000006</c:v>
                </c:pt>
                <c:pt idx="10">
                  <c:v>-7066.5711000000001</c:v>
                </c:pt>
                <c:pt idx="11">
                  <c:v>-6594.2139999999999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'[AUM ETF.xlsx]Hoja2'!$L$8</c:f>
              <c:strCache>
                <c:ptCount val="1"/>
                <c:pt idx="0">
                  <c:v>2,012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ETF.xlsx]Hoja2'!$L$39:$L$50</c:f>
              <c:numCache>
                <c:formatCode>#,##0</c:formatCode>
                <c:ptCount val="12"/>
                <c:pt idx="0">
                  <c:v>1283.9119000000001</c:v>
                </c:pt>
                <c:pt idx="1">
                  <c:v>2731.5907999999999</c:v>
                </c:pt>
                <c:pt idx="2">
                  <c:v>2694.4254000000001</c:v>
                </c:pt>
                <c:pt idx="3">
                  <c:v>2011.0874000000001</c:v>
                </c:pt>
                <c:pt idx="4">
                  <c:v>473.63390000000004</c:v>
                </c:pt>
                <c:pt idx="5">
                  <c:v>699.65940000000001</c:v>
                </c:pt>
                <c:pt idx="6">
                  <c:v>788.23009999999999</c:v>
                </c:pt>
                <c:pt idx="7">
                  <c:v>682.33709999999996</c:v>
                </c:pt>
                <c:pt idx="8">
                  <c:v>1644.7029</c:v>
                </c:pt>
                <c:pt idx="9">
                  <c:v>2904.6428999999998</c:v>
                </c:pt>
                <c:pt idx="10">
                  <c:v>5247.2443999999996</c:v>
                </c:pt>
                <c:pt idx="11">
                  <c:v>10506.2464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'[AUM ETF.xlsx]Hoja2'!$M$8</c:f>
              <c:strCache>
                <c:ptCount val="1"/>
                <c:pt idx="0">
                  <c:v>2,013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ETF.xlsx]Hoja2'!$M$39:$M$50</c:f>
              <c:numCache>
                <c:formatCode>#,##0</c:formatCode>
                <c:ptCount val="12"/>
                <c:pt idx="0">
                  <c:v>3369.4947000000002</c:v>
                </c:pt>
                <c:pt idx="1">
                  <c:v>2750.9146000000001</c:v>
                </c:pt>
                <c:pt idx="2">
                  <c:v>-1437.5573999999997</c:v>
                </c:pt>
                <c:pt idx="3">
                  <c:v>-2427.5163999999995</c:v>
                </c:pt>
                <c:pt idx="4">
                  <c:v>-4404.3819999999996</c:v>
                </c:pt>
                <c:pt idx="5">
                  <c:v>-8306.2677000000003</c:v>
                </c:pt>
                <c:pt idx="6">
                  <c:v>-7964.9067000000005</c:v>
                </c:pt>
                <c:pt idx="7">
                  <c:v>-8142.1107000000002</c:v>
                </c:pt>
                <c:pt idx="8">
                  <c:v>-3689.3392000000003</c:v>
                </c:pt>
                <c:pt idx="9">
                  <c:v>-2396.4386000000004</c:v>
                </c:pt>
                <c:pt idx="10">
                  <c:v>-3945.4836000000005</c:v>
                </c:pt>
                <c:pt idx="11">
                  <c:v>-5313.8021000000008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'[AUM ETF.xlsx]Hoja2'!$N$8</c:f>
              <c:strCache>
                <c:ptCount val="1"/>
                <c:pt idx="0">
                  <c:v>2,014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ETF.xlsx]Hoja2'!$N$39:$N$50</c:f>
              <c:numCache>
                <c:formatCode>#,##0</c:formatCode>
                <c:ptCount val="12"/>
                <c:pt idx="0">
                  <c:v>-5490.4395999999997</c:v>
                </c:pt>
                <c:pt idx="1">
                  <c:v>-7571.7696999999998</c:v>
                </c:pt>
                <c:pt idx="2">
                  <c:v>-7481.1826999999994</c:v>
                </c:pt>
                <c:pt idx="3">
                  <c:v>-3572.2641999999992</c:v>
                </c:pt>
                <c:pt idx="4">
                  <c:v>-2691.2932999999994</c:v>
                </c:pt>
                <c:pt idx="5">
                  <c:v>-1500.6426999999994</c:v>
                </c:pt>
                <c:pt idx="6">
                  <c:v>397.49690000000055</c:v>
                </c:pt>
                <c:pt idx="7">
                  <c:v>1280.8470000000007</c:v>
                </c:pt>
                <c:pt idx="8">
                  <c:v>-600.62089999999944</c:v>
                </c:pt>
                <c:pt idx="9">
                  <c:v>-3187.8798999999995</c:v>
                </c:pt>
                <c:pt idx="10">
                  <c:v>-3187.8798999999995</c:v>
                </c:pt>
                <c:pt idx="11">
                  <c:v>-5380.7778999999991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'[AUM ETF.xlsx]Hoja2'!$O$8</c:f>
              <c:strCache>
                <c:ptCount val="1"/>
                <c:pt idx="0">
                  <c:v>2,015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ETF.xlsx]Hoja2'!$O$39:$O$50</c:f>
              <c:numCache>
                <c:formatCode>#,##0</c:formatCode>
                <c:ptCount val="12"/>
                <c:pt idx="0">
                  <c:v>-969.8854</c:v>
                </c:pt>
                <c:pt idx="1">
                  <c:v>-969.8854</c:v>
                </c:pt>
                <c:pt idx="2">
                  <c:v>-3166.1415000000002</c:v>
                </c:pt>
                <c:pt idx="3">
                  <c:v>-1731.6450000000002</c:v>
                </c:pt>
                <c:pt idx="4">
                  <c:v>-1750.3610000000001</c:v>
                </c:pt>
                <c:pt idx="5">
                  <c:v>-3493.1109999999999</c:v>
                </c:pt>
                <c:pt idx="6">
                  <c:v>-5981.3140999999996</c:v>
                </c:pt>
                <c:pt idx="7">
                  <c:v>-7358.5999999999995</c:v>
                </c:pt>
                <c:pt idx="8">
                  <c:v>-6398.6431999999995</c:v>
                </c:pt>
                <c:pt idx="9">
                  <c:v>-5707.5950999999995</c:v>
                </c:pt>
                <c:pt idx="10">
                  <c:v>-6292.1102999999994</c:v>
                </c:pt>
                <c:pt idx="11">
                  <c:v>-5914.3704999999991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'[AUM ETF.xlsx]Hoja2'!$P$8</c:f>
              <c:strCache>
                <c:ptCount val="1"/>
                <c:pt idx="0">
                  <c:v>2,016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ETF.xlsx]Hoja2'!$P$39:$P$50</c:f>
              <c:numCache>
                <c:formatCode>#,##0</c:formatCode>
                <c:ptCount val="12"/>
                <c:pt idx="0">
                  <c:v>-1690.6781000000001</c:v>
                </c:pt>
                <c:pt idx="1">
                  <c:v>-1690.6781000000001</c:v>
                </c:pt>
                <c:pt idx="2">
                  <c:v>2880.1130000000003</c:v>
                </c:pt>
                <c:pt idx="3">
                  <c:v>3533.0845000000004</c:v>
                </c:pt>
                <c:pt idx="4">
                  <c:v>25.358300000000327</c:v>
                </c:pt>
                <c:pt idx="5">
                  <c:v>467.36170000000033</c:v>
                </c:pt>
                <c:pt idx="6">
                  <c:v>4599.6858000000002</c:v>
                </c:pt>
                <c:pt idx="7">
                  <c:v>6694.4987000000001</c:v>
                </c:pt>
                <c:pt idx="8">
                  <c:v>6711.1513999999997</c:v>
                </c:pt>
                <c:pt idx="9">
                  <c:v>6711.1513999999997</c:v>
                </c:pt>
                <c:pt idx="10">
                  <c:v>3171.5843999999997</c:v>
                </c:pt>
                <c:pt idx="11">
                  <c:v>3114.1008999999999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'[AUM ETF.xlsx]Hoja2'!$Q$8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ETF.xlsx]Hoja2'!$Q$39:$Q$50</c:f>
              <c:numCache>
                <c:formatCode>#,##0</c:formatCode>
                <c:ptCount val="12"/>
                <c:pt idx="0">
                  <c:v>-32.85</c:v>
                </c:pt>
                <c:pt idx="1">
                  <c:v>-32.85</c:v>
                </c:pt>
                <c:pt idx="2">
                  <c:v>674.02350000000001</c:v>
                </c:pt>
                <c:pt idx="3">
                  <c:v>780.87149999999997</c:v>
                </c:pt>
                <c:pt idx="4">
                  <c:v>984.38850000000002</c:v>
                </c:pt>
                <c:pt idx="5">
                  <c:v>1637.0864999999999</c:v>
                </c:pt>
                <c:pt idx="6">
                  <c:v>2371.5675000000001</c:v>
                </c:pt>
                <c:pt idx="7">
                  <c:v>2571.8670000000002</c:v>
                </c:pt>
                <c:pt idx="8">
                  <c:v>2632.4550000000004</c:v>
                </c:pt>
                <c:pt idx="9">
                  <c:v>3401.7520000000004</c:v>
                </c:pt>
                <c:pt idx="10">
                  <c:v>3402.4180000000006</c:v>
                </c:pt>
                <c:pt idx="11">
                  <c:v>4233.5450000000001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'[AUM ETF.xlsx]Hoja2'!$R$8</c:f>
              <c:strCache>
                <c:ptCount val="1"/>
                <c:pt idx="0">
                  <c:v>2018</c:v>
                </c:pt>
              </c:strCache>
            </c:strRef>
          </c:tx>
          <c:spPr>
            <a:ln w="571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'[AUM ETF.xlsx]Hoja2'!$G$39:$G$50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'[AUM ETF.xlsx]Hoja2'!$R$39:$R$50</c:f>
              <c:numCache>
                <c:formatCode>#,##0</c:formatCode>
                <c:ptCount val="12"/>
                <c:pt idx="0">
                  <c:v>3093.9960000000001</c:v>
                </c:pt>
                <c:pt idx="1">
                  <c:v>2600.2200000000003</c:v>
                </c:pt>
                <c:pt idx="2">
                  <c:v>2600.2200000000003</c:v>
                </c:pt>
                <c:pt idx="3">
                  <c:v>2600.2200000000003</c:v>
                </c:pt>
                <c:pt idx="4">
                  <c:v>-124.14699999999993</c:v>
                </c:pt>
                <c:pt idx="5">
                  <c:v>-5481.9139999999998</c:v>
                </c:pt>
                <c:pt idx="6">
                  <c:v>-5481.9139999999998</c:v>
                </c:pt>
                <c:pt idx="7">
                  <c:v>-5123.0029999999997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152272"/>
        <c:axId val="398166272"/>
      </c:lineChart>
      <c:catAx>
        <c:axId val="39815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8166272"/>
        <c:crosses val="autoZero"/>
        <c:auto val="1"/>
        <c:lblAlgn val="ctr"/>
        <c:lblOffset val="100"/>
        <c:noMultiLvlLbl val="0"/>
      </c:catAx>
      <c:valAx>
        <c:axId val="398166272"/>
        <c:scaling>
          <c:orientation val="minMax"/>
          <c:min val="-13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8152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7663425925925923E-2"/>
          <c:y val="0.89113646707582095"/>
          <c:w val="0.98231203703703729"/>
          <c:h val="7.6646131286630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0244821405782"/>
          <c:y val="6.2552862373940338E-2"/>
          <c:w val="0.80557913875987486"/>
          <c:h val="0.81223873889416753"/>
        </c:manualLayout>
      </c:layout>
      <c:areaChart>
        <c:grouping val="stacked"/>
        <c:varyColors val="0"/>
        <c:ser>
          <c:idx val="0"/>
          <c:order val="0"/>
          <c:tx>
            <c:strRef>
              <c:f>'[Junio  2018 IEP RF y RV.xlsx]Hoja1'!$N$2</c:f>
              <c:strCache>
                <c:ptCount val="1"/>
                <c:pt idx="0">
                  <c:v>TES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'[Junio  2018 IEP RF y RV.xlsx]Hoja1'!$A$44:$A$125</c:f>
              <c:numCache>
                <c:formatCode>mmm\-yy</c:formatCode>
                <c:ptCount val="82"/>
                <c:pt idx="0">
                  <c:v>40908</c:v>
                </c:pt>
                <c:pt idx="1">
                  <c:v>40939</c:v>
                </c:pt>
                <c:pt idx="2">
                  <c:v>40968</c:v>
                </c:pt>
                <c:pt idx="3">
                  <c:v>40999</c:v>
                </c:pt>
                <c:pt idx="4">
                  <c:v>41029</c:v>
                </c:pt>
                <c:pt idx="5">
                  <c:v>41060</c:v>
                </c:pt>
                <c:pt idx="6">
                  <c:v>41090</c:v>
                </c:pt>
                <c:pt idx="7">
                  <c:v>41121</c:v>
                </c:pt>
                <c:pt idx="8">
                  <c:v>41152</c:v>
                </c:pt>
                <c:pt idx="9">
                  <c:v>41182</c:v>
                </c:pt>
                <c:pt idx="10">
                  <c:v>41213</c:v>
                </c:pt>
                <c:pt idx="11">
                  <c:v>41243</c:v>
                </c:pt>
                <c:pt idx="12">
                  <c:v>41274</c:v>
                </c:pt>
                <c:pt idx="13">
                  <c:v>41305</c:v>
                </c:pt>
                <c:pt idx="14">
                  <c:v>41333</c:v>
                </c:pt>
                <c:pt idx="15">
                  <c:v>41364</c:v>
                </c:pt>
                <c:pt idx="16">
                  <c:v>41394</c:v>
                </c:pt>
                <c:pt idx="17">
                  <c:v>41425</c:v>
                </c:pt>
                <c:pt idx="18">
                  <c:v>41455</c:v>
                </c:pt>
                <c:pt idx="19">
                  <c:v>41486</c:v>
                </c:pt>
                <c:pt idx="20">
                  <c:v>41517</c:v>
                </c:pt>
                <c:pt idx="21">
                  <c:v>41547</c:v>
                </c:pt>
                <c:pt idx="22">
                  <c:v>41578</c:v>
                </c:pt>
                <c:pt idx="23">
                  <c:v>41608</c:v>
                </c:pt>
                <c:pt idx="24">
                  <c:v>41639</c:v>
                </c:pt>
                <c:pt idx="25">
                  <c:v>41670</c:v>
                </c:pt>
                <c:pt idx="26">
                  <c:v>41698</c:v>
                </c:pt>
                <c:pt idx="27">
                  <c:v>41729</c:v>
                </c:pt>
                <c:pt idx="28">
                  <c:v>41759</c:v>
                </c:pt>
                <c:pt idx="29">
                  <c:v>41790</c:v>
                </c:pt>
                <c:pt idx="30">
                  <c:v>41820</c:v>
                </c:pt>
                <c:pt idx="31">
                  <c:v>41851</c:v>
                </c:pt>
                <c:pt idx="32">
                  <c:v>41882</c:v>
                </c:pt>
                <c:pt idx="33">
                  <c:v>41912</c:v>
                </c:pt>
                <c:pt idx="34">
                  <c:v>41943</c:v>
                </c:pt>
                <c:pt idx="35">
                  <c:v>41973</c:v>
                </c:pt>
                <c:pt idx="36">
                  <c:v>42004</c:v>
                </c:pt>
                <c:pt idx="37">
                  <c:v>42035</c:v>
                </c:pt>
                <c:pt idx="38">
                  <c:v>42063</c:v>
                </c:pt>
                <c:pt idx="39">
                  <c:v>42094</c:v>
                </c:pt>
                <c:pt idx="40">
                  <c:v>42124</c:v>
                </c:pt>
                <c:pt idx="41">
                  <c:v>42125</c:v>
                </c:pt>
                <c:pt idx="42">
                  <c:v>42156</c:v>
                </c:pt>
                <c:pt idx="43">
                  <c:v>42186</c:v>
                </c:pt>
                <c:pt idx="44">
                  <c:v>42217</c:v>
                </c:pt>
                <c:pt idx="45">
                  <c:v>42248</c:v>
                </c:pt>
                <c:pt idx="46">
                  <c:v>42278</c:v>
                </c:pt>
                <c:pt idx="47">
                  <c:v>42309</c:v>
                </c:pt>
                <c:pt idx="48">
                  <c:v>42339</c:v>
                </c:pt>
                <c:pt idx="49">
                  <c:v>42370</c:v>
                </c:pt>
                <c:pt idx="50">
                  <c:v>42401</c:v>
                </c:pt>
                <c:pt idx="51">
                  <c:v>42430</c:v>
                </c:pt>
                <c:pt idx="52">
                  <c:v>42461</c:v>
                </c:pt>
                <c:pt idx="53">
                  <c:v>42491</c:v>
                </c:pt>
                <c:pt idx="54">
                  <c:v>42522</c:v>
                </c:pt>
                <c:pt idx="55">
                  <c:v>42552</c:v>
                </c:pt>
                <c:pt idx="56">
                  <c:v>42583</c:v>
                </c:pt>
                <c:pt idx="57">
                  <c:v>42614</c:v>
                </c:pt>
                <c:pt idx="58">
                  <c:v>42644</c:v>
                </c:pt>
                <c:pt idx="59">
                  <c:v>42675</c:v>
                </c:pt>
                <c:pt idx="60">
                  <c:v>42705</c:v>
                </c:pt>
                <c:pt idx="61">
                  <c:v>42736</c:v>
                </c:pt>
                <c:pt idx="62">
                  <c:v>42767</c:v>
                </c:pt>
                <c:pt idx="63">
                  <c:v>42795</c:v>
                </c:pt>
                <c:pt idx="64">
                  <c:v>42826</c:v>
                </c:pt>
                <c:pt idx="65">
                  <c:v>42856</c:v>
                </c:pt>
                <c:pt idx="66">
                  <c:v>42887</c:v>
                </c:pt>
                <c:pt idx="67">
                  <c:v>42917</c:v>
                </c:pt>
                <c:pt idx="68">
                  <c:v>42948</c:v>
                </c:pt>
                <c:pt idx="69">
                  <c:v>42979</c:v>
                </c:pt>
                <c:pt idx="70">
                  <c:v>43009</c:v>
                </c:pt>
                <c:pt idx="71">
                  <c:v>43040</c:v>
                </c:pt>
                <c:pt idx="72">
                  <c:v>43070</c:v>
                </c:pt>
                <c:pt idx="73">
                  <c:v>43101</c:v>
                </c:pt>
                <c:pt idx="74">
                  <c:v>43132</c:v>
                </c:pt>
                <c:pt idx="75">
                  <c:v>43160</c:v>
                </c:pt>
                <c:pt idx="76">
                  <c:v>43191</c:v>
                </c:pt>
                <c:pt idx="77">
                  <c:v>43221</c:v>
                </c:pt>
                <c:pt idx="78">
                  <c:v>43252</c:v>
                </c:pt>
                <c:pt idx="79">
                  <c:v>43282</c:v>
                </c:pt>
                <c:pt idx="80">
                  <c:v>43313</c:v>
                </c:pt>
                <c:pt idx="81">
                  <c:v>43344</c:v>
                </c:pt>
              </c:numCache>
            </c:numRef>
          </c:cat>
          <c:val>
            <c:numRef>
              <c:f>'[Junio  2018 IEP RF y RV.xlsx]Hoja1'!$Q$44:$Q$125</c:f>
              <c:numCache>
                <c:formatCode>#,##0</c:formatCode>
                <c:ptCount val="82"/>
                <c:pt idx="0">
                  <c:v>34.351564558607194</c:v>
                </c:pt>
                <c:pt idx="1">
                  <c:v>20.746852372108467</c:v>
                </c:pt>
                <c:pt idx="2">
                  <c:v>53.087069465627586</c:v>
                </c:pt>
                <c:pt idx="3">
                  <c:v>47.754488380559827</c:v>
                </c:pt>
                <c:pt idx="4">
                  <c:v>32.58805909527257</c:v>
                </c:pt>
                <c:pt idx="5">
                  <c:v>28.307582025742793</c:v>
                </c:pt>
                <c:pt idx="6">
                  <c:v>26.670773942512238</c:v>
                </c:pt>
                <c:pt idx="7">
                  <c:v>40.328820225253985</c:v>
                </c:pt>
                <c:pt idx="8">
                  <c:v>25.134482726734053</c:v>
                </c:pt>
                <c:pt idx="9">
                  <c:v>29.487481917427374</c:v>
                </c:pt>
                <c:pt idx="10">
                  <c:v>26.393177241772108</c:v>
                </c:pt>
                <c:pt idx="11">
                  <c:v>28.435824682991193</c:v>
                </c:pt>
                <c:pt idx="12">
                  <c:v>50.552728541553257</c:v>
                </c:pt>
                <c:pt idx="13">
                  <c:v>83.993578329656259</c:v>
                </c:pt>
                <c:pt idx="14">
                  <c:v>71.275472300250257</c:v>
                </c:pt>
                <c:pt idx="15">
                  <c:v>67.623893400835556</c:v>
                </c:pt>
                <c:pt idx="16">
                  <c:v>96.721410054275694</c:v>
                </c:pt>
                <c:pt idx="17">
                  <c:v>118.03598322185148</c:v>
                </c:pt>
                <c:pt idx="18">
                  <c:v>150.37923001299751</c:v>
                </c:pt>
                <c:pt idx="19">
                  <c:v>175.77544791847856</c:v>
                </c:pt>
                <c:pt idx="20">
                  <c:v>196.96905648466839</c:v>
                </c:pt>
                <c:pt idx="21">
                  <c:v>250.72400518563015</c:v>
                </c:pt>
                <c:pt idx="22">
                  <c:v>310.13426341057578</c:v>
                </c:pt>
                <c:pt idx="23">
                  <c:v>284.51866202689138</c:v>
                </c:pt>
                <c:pt idx="24">
                  <c:v>252.18724029697091</c:v>
                </c:pt>
                <c:pt idx="25">
                  <c:v>235.18494052783987</c:v>
                </c:pt>
                <c:pt idx="26">
                  <c:v>230.38422219722096</c:v>
                </c:pt>
                <c:pt idx="27">
                  <c:v>345.83580268582119</c:v>
                </c:pt>
                <c:pt idx="28">
                  <c:v>367.61633248014795</c:v>
                </c:pt>
                <c:pt idx="29">
                  <c:v>433.32907466739471</c:v>
                </c:pt>
                <c:pt idx="30">
                  <c:v>487.16240536780788</c:v>
                </c:pt>
                <c:pt idx="31">
                  <c:v>619.51428263137484</c:v>
                </c:pt>
                <c:pt idx="32">
                  <c:v>712.94731088228957</c:v>
                </c:pt>
                <c:pt idx="33">
                  <c:v>682.94774774165626</c:v>
                </c:pt>
                <c:pt idx="34">
                  <c:v>683.28274189221793</c:v>
                </c:pt>
                <c:pt idx="35">
                  <c:v>733.01602103765072</c:v>
                </c:pt>
                <c:pt idx="36">
                  <c:v>781.38401563043806</c:v>
                </c:pt>
                <c:pt idx="37">
                  <c:v>837.58304645998476</c:v>
                </c:pt>
                <c:pt idx="38">
                  <c:v>851.2878752153689</c:v>
                </c:pt>
                <c:pt idx="39">
                  <c:v>719.82712653255805</c:v>
                </c:pt>
                <c:pt idx="40">
                  <c:v>707.1585447167671</c:v>
                </c:pt>
                <c:pt idx="41">
                  <c:v>633.66146380928342</c:v>
                </c:pt>
                <c:pt idx="42">
                  <c:v>521.70317446187448</c:v>
                </c:pt>
                <c:pt idx="43">
                  <c:v>368.39852290375165</c:v>
                </c:pt>
                <c:pt idx="44">
                  <c:v>286.67106789063536</c:v>
                </c:pt>
                <c:pt idx="45">
                  <c:v>305.34861242725151</c:v>
                </c:pt>
                <c:pt idx="46">
                  <c:v>255.13214302805991</c:v>
                </c:pt>
                <c:pt idx="47">
                  <c:v>237.68061279449111</c:v>
                </c:pt>
                <c:pt idx="48">
                  <c:v>207.5919890683889</c:v>
                </c:pt>
                <c:pt idx="49">
                  <c:v>120.89034660591194</c:v>
                </c:pt>
                <c:pt idx="50">
                  <c:v>86.192080055423034</c:v>
                </c:pt>
                <c:pt idx="51">
                  <c:v>191.4583985780655</c:v>
                </c:pt>
                <c:pt idx="52">
                  <c:v>246.50540836785808</c:v>
                </c:pt>
                <c:pt idx="53">
                  <c:v>306.00653542545075</c:v>
                </c:pt>
                <c:pt idx="54">
                  <c:v>350.14594692554584</c:v>
                </c:pt>
                <c:pt idx="55">
                  <c:v>379.40061723408735</c:v>
                </c:pt>
                <c:pt idx="56">
                  <c:v>460.9437225440397</c:v>
                </c:pt>
                <c:pt idx="57">
                  <c:v>504.26026500601847</c:v>
                </c:pt>
                <c:pt idx="58">
                  <c:v>493.42196314485</c:v>
                </c:pt>
                <c:pt idx="59">
                  <c:v>579.60780155140571</c:v>
                </c:pt>
                <c:pt idx="60">
                  <c:v>590.98698313813441</c:v>
                </c:pt>
                <c:pt idx="61">
                  <c:v>633.2952417948469</c:v>
                </c:pt>
                <c:pt idx="62">
                  <c:v>645.88996251376545</c:v>
                </c:pt>
                <c:pt idx="63">
                  <c:v>640.73585330905019</c:v>
                </c:pt>
                <c:pt idx="64">
                  <c:v>583.74858795230534</c:v>
                </c:pt>
                <c:pt idx="65">
                  <c:v>575.97918883523232</c:v>
                </c:pt>
                <c:pt idx="66">
                  <c:v>514.20206400867607</c:v>
                </c:pt>
                <c:pt idx="67">
                  <c:v>466.75910332188801</c:v>
                </c:pt>
                <c:pt idx="68">
                  <c:v>406.8994756572086</c:v>
                </c:pt>
                <c:pt idx="69">
                  <c:v>343.67203008758696</c:v>
                </c:pt>
                <c:pt idx="70">
                  <c:v>357.43943051025593</c:v>
                </c:pt>
                <c:pt idx="71">
                  <c:v>293.24372960907249</c:v>
                </c:pt>
                <c:pt idx="72">
                  <c:v>290.9057439392314</c:v>
                </c:pt>
                <c:pt idx="73">
                  <c:v>310.19241953921227</c:v>
                </c:pt>
                <c:pt idx="74">
                  <c:v>314.7352241477185</c:v>
                </c:pt>
                <c:pt idx="75">
                  <c:v>260.25139097417701</c:v>
                </c:pt>
                <c:pt idx="76">
                  <c:v>273.52241272329593</c:v>
                </c:pt>
                <c:pt idx="77">
                  <c:v>256.04396641982316</c:v>
                </c:pt>
                <c:pt idx="78">
                  <c:v>288.08062576717339</c:v>
                </c:pt>
                <c:pt idx="79">
                  <c:v>262.93598262258826</c:v>
                </c:pt>
                <c:pt idx="80">
                  <c:v>265.41433006518133</c:v>
                </c:pt>
                <c:pt idx="81">
                  <c:v>288.38908461552995</c:v>
                </c:pt>
              </c:numCache>
            </c:numRef>
          </c:val>
        </c:ser>
        <c:ser>
          <c:idx val="1"/>
          <c:order val="1"/>
          <c:tx>
            <c:strRef>
              <c:f>'[Junio  2018 IEP RF y RV.xlsx]Hoja1'!$M$2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'[Junio  2018 IEP RF y RV.xlsx]Hoja1'!$A$44:$A$125</c:f>
              <c:numCache>
                <c:formatCode>mmm\-yy</c:formatCode>
                <c:ptCount val="82"/>
                <c:pt idx="0">
                  <c:v>40908</c:v>
                </c:pt>
                <c:pt idx="1">
                  <c:v>40939</c:v>
                </c:pt>
                <c:pt idx="2">
                  <c:v>40968</c:v>
                </c:pt>
                <c:pt idx="3">
                  <c:v>40999</c:v>
                </c:pt>
                <c:pt idx="4">
                  <c:v>41029</c:v>
                </c:pt>
                <c:pt idx="5">
                  <c:v>41060</c:v>
                </c:pt>
                <c:pt idx="6">
                  <c:v>41090</c:v>
                </c:pt>
                <c:pt idx="7">
                  <c:v>41121</c:v>
                </c:pt>
                <c:pt idx="8">
                  <c:v>41152</c:v>
                </c:pt>
                <c:pt idx="9">
                  <c:v>41182</c:v>
                </c:pt>
                <c:pt idx="10">
                  <c:v>41213</c:v>
                </c:pt>
                <c:pt idx="11">
                  <c:v>41243</c:v>
                </c:pt>
                <c:pt idx="12">
                  <c:v>41274</c:v>
                </c:pt>
                <c:pt idx="13">
                  <c:v>41305</c:v>
                </c:pt>
                <c:pt idx="14">
                  <c:v>41333</c:v>
                </c:pt>
                <c:pt idx="15">
                  <c:v>41364</c:v>
                </c:pt>
                <c:pt idx="16">
                  <c:v>41394</c:v>
                </c:pt>
                <c:pt idx="17">
                  <c:v>41425</c:v>
                </c:pt>
                <c:pt idx="18">
                  <c:v>41455</c:v>
                </c:pt>
                <c:pt idx="19">
                  <c:v>41486</c:v>
                </c:pt>
                <c:pt idx="20">
                  <c:v>41517</c:v>
                </c:pt>
                <c:pt idx="21">
                  <c:v>41547</c:v>
                </c:pt>
                <c:pt idx="22">
                  <c:v>41578</c:v>
                </c:pt>
                <c:pt idx="23">
                  <c:v>41608</c:v>
                </c:pt>
                <c:pt idx="24">
                  <c:v>41639</c:v>
                </c:pt>
                <c:pt idx="25">
                  <c:v>41670</c:v>
                </c:pt>
                <c:pt idx="26">
                  <c:v>41698</c:v>
                </c:pt>
                <c:pt idx="27">
                  <c:v>41729</c:v>
                </c:pt>
                <c:pt idx="28">
                  <c:v>41759</c:v>
                </c:pt>
                <c:pt idx="29">
                  <c:v>41790</c:v>
                </c:pt>
                <c:pt idx="30">
                  <c:v>41820</c:v>
                </c:pt>
                <c:pt idx="31">
                  <c:v>41851</c:v>
                </c:pt>
                <c:pt idx="32">
                  <c:v>41882</c:v>
                </c:pt>
                <c:pt idx="33">
                  <c:v>41912</c:v>
                </c:pt>
                <c:pt idx="34">
                  <c:v>41943</c:v>
                </c:pt>
                <c:pt idx="35">
                  <c:v>41973</c:v>
                </c:pt>
                <c:pt idx="36">
                  <c:v>42004</c:v>
                </c:pt>
                <c:pt idx="37">
                  <c:v>42035</c:v>
                </c:pt>
                <c:pt idx="38">
                  <c:v>42063</c:v>
                </c:pt>
                <c:pt idx="39">
                  <c:v>42094</c:v>
                </c:pt>
                <c:pt idx="40">
                  <c:v>42124</c:v>
                </c:pt>
                <c:pt idx="41">
                  <c:v>42125</c:v>
                </c:pt>
                <c:pt idx="42">
                  <c:v>42156</c:v>
                </c:pt>
                <c:pt idx="43">
                  <c:v>42186</c:v>
                </c:pt>
                <c:pt idx="44">
                  <c:v>42217</c:v>
                </c:pt>
                <c:pt idx="45">
                  <c:v>42248</c:v>
                </c:pt>
                <c:pt idx="46">
                  <c:v>42278</c:v>
                </c:pt>
                <c:pt idx="47">
                  <c:v>42309</c:v>
                </c:pt>
                <c:pt idx="48">
                  <c:v>42339</c:v>
                </c:pt>
                <c:pt idx="49">
                  <c:v>42370</c:v>
                </c:pt>
                <c:pt idx="50">
                  <c:v>42401</c:v>
                </c:pt>
                <c:pt idx="51">
                  <c:v>42430</c:v>
                </c:pt>
                <c:pt idx="52">
                  <c:v>42461</c:v>
                </c:pt>
                <c:pt idx="53">
                  <c:v>42491</c:v>
                </c:pt>
                <c:pt idx="54">
                  <c:v>42522</c:v>
                </c:pt>
                <c:pt idx="55">
                  <c:v>42552</c:v>
                </c:pt>
                <c:pt idx="56">
                  <c:v>42583</c:v>
                </c:pt>
                <c:pt idx="57">
                  <c:v>42614</c:v>
                </c:pt>
                <c:pt idx="58">
                  <c:v>42644</c:v>
                </c:pt>
                <c:pt idx="59">
                  <c:v>42675</c:v>
                </c:pt>
                <c:pt idx="60">
                  <c:v>42705</c:v>
                </c:pt>
                <c:pt idx="61">
                  <c:v>42736</c:v>
                </c:pt>
                <c:pt idx="62">
                  <c:v>42767</c:v>
                </c:pt>
                <c:pt idx="63">
                  <c:v>42795</c:v>
                </c:pt>
                <c:pt idx="64">
                  <c:v>42826</c:v>
                </c:pt>
                <c:pt idx="65">
                  <c:v>42856</c:v>
                </c:pt>
                <c:pt idx="66">
                  <c:v>42887</c:v>
                </c:pt>
                <c:pt idx="67">
                  <c:v>42917</c:v>
                </c:pt>
                <c:pt idx="68">
                  <c:v>42948</c:v>
                </c:pt>
                <c:pt idx="69">
                  <c:v>42979</c:v>
                </c:pt>
                <c:pt idx="70">
                  <c:v>43009</c:v>
                </c:pt>
                <c:pt idx="71">
                  <c:v>43040</c:v>
                </c:pt>
                <c:pt idx="72">
                  <c:v>43070</c:v>
                </c:pt>
                <c:pt idx="73">
                  <c:v>43101</c:v>
                </c:pt>
                <c:pt idx="74">
                  <c:v>43132</c:v>
                </c:pt>
                <c:pt idx="75">
                  <c:v>43160</c:v>
                </c:pt>
                <c:pt idx="76">
                  <c:v>43191</c:v>
                </c:pt>
                <c:pt idx="77">
                  <c:v>43221</c:v>
                </c:pt>
                <c:pt idx="78">
                  <c:v>43252</c:v>
                </c:pt>
                <c:pt idx="79">
                  <c:v>43282</c:v>
                </c:pt>
                <c:pt idx="80">
                  <c:v>43313</c:v>
                </c:pt>
                <c:pt idx="81">
                  <c:v>43344</c:v>
                </c:pt>
              </c:numCache>
            </c:numRef>
          </c:cat>
          <c:val>
            <c:numRef>
              <c:f>'[Junio  2018 IEP RF y RV.xlsx]Hoja1'!$R$44:$R$125</c:f>
              <c:numCache>
                <c:formatCode>#,##0</c:formatCode>
                <c:ptCount val="82"/>
                <c:pt idx="0">
                  <c:v>58.823911996637626</c:v>
                </c:pt>
                <c:pt idx="1">
                  <c:v>60.89173232404125</c:v>
                </c:pt>
                <c:pt idx="2">
                  <c:v>68.264194854883257</c:v>
                </c:pt>
                <c:pt idx="3">
                  <c:v>64.219142722209426</c:v>
                </c:pt>
                <c:pt idx="4">
                  <c:v>69.734408276218929</c:v>
                </c:pt>
                <c:pt idx="5">
                  <c:v>85.90184502776971</c:v>
                </c:pt>
                <c:pt idx="6">
                  <c:v>93.433223562234232</c:v>
                </c:pt>
                <c:pt idx="7">
                  <c:v>107.31595759478152</c:v>
                </c:pt>
                <c:pt idx="8">
                  <c:v>118.84070439732164</c:v>
                </c:pt>
                <c:pt idx="9">
                  <c:v>117.01059585170428</c:v>
                </c:pt>
                <c:pt idx="10">
                  <c:v>102.5264205005825</c:v>
                </c:pt>
                <c:pt idx="11">
                  <c:v>118.02486205372274</c:v>
                </c:pt>
                <c:pt idx="12">
                  <c:v>120.32554657987156</c:v>
                </c:pt>
                <c:pt idx="13">
                  <c:v>119.62842833485098</c:v>
                </c:pt>
                <c:pt idx="14">
                  <c:v>119.90118070643861</c:v>
                </c:pt>
                <c:pt idx="15">
                  <c:v>128.12783754735486</c:v>
                </c:pt>
                <c:pt idx="16">
                  <c:v>127.63035820139486</c:v>
                </c:pt>
                <c:pt idx="17">
                  <c:v>106.71298913447301</c:v>
                </c:pt>
                <c:pt idx="18">
                  <c:v>109.78068729059176</c:v>
                </c:pt>
                <c:pt idx="19">
                  <c:v>105.46182411477383</c:v>
                </c:pt>
                <c:pt idx="20">
                  <c:v>101.49039226243856</c:v>
                </c:pt>
                <c:pt idx="21">
                  <c:v>106.56205064913489</c:v>
                </c:pt>
                <c:pt idx="22">
                  <c:v>95.29813209373647</c:v>
                </c:pt>
                <c:pt idx="23">
                  <c:v>74.300828371313557</c:v>
                </c:pt>
                <c:pt idx="24">
                  <c:v>70.702244319063183</c:v>
                </c:pt>
                <c:pt idx="25">
                  <c:v>66.84289922606321</c:v>
                </c:pt>
                <c:pt idx="26">
                  <c:v>69.236535781093309</c:v>
                </c:pt>
                <c:pt idx="27">
                  <c:v>81.645789353496525</c:v>
                </c:pt>
                <c:pt idx="28">
                  <c:v>86.234993646346936</c:v>
                </c:pt>
                <c:pt idx="29">
                  <c:v>85.618876489701506</c:v>
                </c:pt>
                <c:pt idx="30">
                  <c:v>84.022789426204909</c:v>
                </c:pt>
                <c:pt idx="31">
                  <c:v>86.755027372880264</c:v>
                </c:pt>
                <c:pt idx="32">
                  <c:v>94.522766005328194</c:v>
                </c:pt>
                <c:pt idx="33">
                  <c:v>75.794989335213472</c:v>
                </c:pt>
                <c:pt idx="34">
                  <c:v>72.585154212727105</c:v>
                </c:pt>
                <c:pt idx="35">
                  <c:v>78.285665295832402</c:v>
                </c:pt>
                <c:pt idx="36">
                  <c:v>74.601174504335802</c:v>
                </c:pt>
                <c:pt idx="37">
                  <c:v>68.300720884688886</c:v>
                </c:pt>
                <c:pt idx="38">
                  <c:v>54.432665660509251</c:v>
                </c:pt>
                <c:pt idx="39">
                  <c:v>26.536814548029195</c:v>
                </c:pt>
                <c:pt idx="40">
                  <c:v>21.387584815310959</c:v>
                </c:pt>
                <c:pt idx="41">
                  <c:v>14.107401758646608</c:v>
                </c:pt>
                <c:pt idx="42">
                  <c:v>11.972517650399837</c:v>
                </c:pt>
                <c:pt idx="43">
                  <c:v>7.9452496566233259</c:v>
                </c:pt>
                <c:pt idx="44">
                  <c:v>10.914122721846581</c:v>
                </c:pt>
                <c:pt idx="45">
                  <c:v>29.521848632758093</c:v>
                </c:pt>
                <c:pt idx="46">
                  <c:v>47.233985444098295</c:v>
                </c:pt>
                <c:pt idx="47">
                  <c:v>33.908756329901017</c:v>
                </c:pt>
                <c:pt idx="48">
                  <c:v>41.624383091585543</c:v>
                </c:pt>
                <c:pt idx="49">
                  <c:v>44.336161435501715</c:v>
                </c:pt>
                <c:pt idx="50">
                  <c:v>41.302882433654567</c:v>
                </c:pt>
                <c:pt idx="51">
                  <c:v>56.138231546718735</c:v>
                </c:pt>
                <c:pt idx="52">
                  <c:v>52.7560571245996</c:v>
                </c:pt>
                <c:pt idx="53">
                  <c:v>60.340151941214764</c:v>
                </c:pt>
                <c:pt idx="54">
                  <c:v>52.072509926277057</c:v>
                </c:pt>
                <c:pt idx="55">
                  <c:v>36.571038832427298</c:v>
                </c:pt>
                <c:pt idx="56">
                  <c:v>28.371633896374174</c:v>
                </c:pt>
                <c:pt idx="57">
                  <c:v>19.13891258285409</c:v>
                </c:pt>
                <c:pt idx="58">
                  <c:v>17.806411750371083</c:v>
                </c:pt>
                <c:pt idx="59">
                  <c:v>31.939389636353848</c:v>
                </c:pt>
                <c:pt idx="60">
                  <c:v>30.650980447082446</c:v>
                </c:pt>
                <c:pt idx="61">
                  <c:v>34.192380606686754</c:v>
                </c:pt>
                <c:pt idx="62">
                  <c:v>42.366858951799998</c:v>
                </c:pt>
                <c:pt idx="63">
                  <c:v>35.256626500094043</c:v>
                </c:pt>
                <c:pt idx="64">
                  <c:v>35.880971381414028</c:v>
                </c:pt>
                <c:pt idx="65">
                  <c:v>44.508663807544629</c:v>
                </c:pt>
                <c:pt idx="66">
                  <c:v>43.867936002335597</c:v>
                </c:pt>
                <c:pt idx="67">
                  <c:v>50.273609121246899</c:v>
                </c:pt>
                <c:pt idx="68">
                  <c:v>43.15664641497812</c:v>
                </c:pt>
                <c:pt idx="69">
                  <c:v>50.564541532293958</c:v>
                </c:pt>
                <c:pt idx="70">
                  <c:v>49.773502408957562</c:v>
                </c:pt>
                <c:pt idx="71">
                  <c:v>43.372195848803379</c:v>
                </c:pt>
                <c:pt idx="72">
                  <c:v>35.685960406850619</c:v>
                </c:pt>
                <c:pt idx="73">
                  <c:v>37.336283457225441</c:v>
                </c:pt>
                <c:pt idx="74">
                  <c:v>31.990695599798595</c:v>
                </c:pt>
                <c:pt idx="75">
                  <c:v>26.100703102275876</c:v>
                </c:pt>
                <c:pt idx="76">
                  <c:v>21.397973414550929</c:v>
                </c:pt>
                <c:pt idx="77">
                  <c:v>9.0314424949383074</c:v>
                </c:pt>
                <c:pt idx="78">
                  <c:v>2.2051417518451131</c:v>
                </c:pt>
                <c:pt idx="79">
                  <c:v>-0.30551476685187112</c:v>
                </c:pt>
                <c:pt idx="80">
                  <c:v>-8.9107219828226345</c:v>
                </c:pt>
                <c:pt idx="81">
                  <c:v>-19.598460523640529</c:v>
                </c:pt>
              </c:numCache>
            </c:numRef>
          </c:val>
        </c:ser>
        <c:ser>
          <c:idx val="2"/>
          <c:order val="2"/>
          <c:tx>
            <c:strRef>
              <c:f>'[Junio  2018 IEP RF y RV.xlsx]Hoja1'!$O$2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'[Junio  2018 IEP RF y RV.xlsx]Hoja1'!$A$44:$A$125</c:f>
              <c:numCache>
                <c:formatCode>mmm\-yy</c:formatCode>
                <c:ptCount val="82"/>
                <c:pt idx="0">
                  <c:v>40908</c:v>
                </c:pt>
                <c:pt idx="1">
                  <c:v>40939</c:v>
                </c:pt>
                <c:pt idx="2">
                  <c:v>40968</c:v>
                </c:pt>
                <c:pt idx="3">
                  <c:v>40999</c:v>
                </c:pt>
                <c:pt idx="4">
                  <c:v>41029</c:v>
                </c:pt>
                <c:pt idx="5">
                  <c:v>41060</c:v>
                </c:pt>
                <c:pt idx="6">
                  <c:v>41090</c:v>
                </c:pt>
                <c:pt idx="7">
                  <c:v>41121</c:v>
                </c:pt>
                <c:pt idx="8">
                  <c:v>41152</c:v>
                </c:pt>
                <c:pt idx="9">
                  <c:v>41182</c:v>
                </c:pt>
                <c:pt idx="10">
                  <c:v>41213</c:v>
                </c:pt>
                <c:pt idx="11">
                  <c:v>41243</c:v>
                </c:pt>
                <c:pt idx="12">
                  <c:v>41274</c:v>
                </c:pt>
                <c:pt idx="13">
                  <c:v>41305</c:v>
                </c:pt>
                <c:pt idx="14">
                  <c:v>41333</c:v>
                </c:pt>
                <c:pt idx="15">
                  <c:v>41364</c:v>
                </c:pt>
                <c:pt idx="16">
                  <c:v>41394</c:v>
                </c:pt>
                <c:pt idx="17">
                  <c:v>41425</c:v>
                </c:pt>
                <c:pt idx="18">
                  <c:v>41455</c:v>
                </c:pt>
                <c:pt idx="19">
                  <c:v>41486</c:v>
                </c:pt>
                <c:pt idx="20">
                  <c:v>41517</c:v>
                </c:pt>
                <c:pt idx="21">
                  <c:v>41547</c:v>
                </c:pt>
                <c:pt idx="22">
                  <c:v>41578</c:v>
                </c:pt>
                <c:pt idx="23">
                  <c:v>41608</c:v>
                </c:pt>
                <c:pt idx="24">
                  <c:v>41639</c:v>
                </c:pt>
                <c:pt idx="25">
                  <c:v>41670</c:v>
                </c:pt>
                <c:pt idx="26">
                  <c:v>41698</c:v>
                </c:pt>
                <c:pt idx="27">
                  <c:v>41729</c:v>
                </c:pt>
                <c:pt idx="28">
                  <c:v>41759</c:v>
                </c:pt>
                <c:pt idx="29">
                  <c:v>41790</c:v>
                </c:pt>
                <c:pt idx="30">
                  <c:v>41820</c:v>
                </c:pt>
                <c:pt idx="31">
                  <c:v>41851</c:v>
                </c:pt>
                <c:pt idx="32">
                  <c:v>41882</c:v>
                </c:pt>
                <c:pt idx="33">
                  <c:v>41912</c:v>
                </c:pt>
                <c:pt idx="34">
                  <c:v>41943</c:v>
                </c:pt>
                <c:pt idx="35">
                  <c:v>41973</c:v>
                </c:pt>
                <c:pt idx="36">
                  <c:v>42004</c:v>
                </c:pt>
                <c:pt idx="37">
                  <c:v>42035</c:v>
                </c:pt>
                <c:pt idx="38">
                  <c:v>42063</c:v>
                </c:pt>
                <c:pt idx="39">
                  <c:v>42094</c:v>
                </c:pt>
                <c:pt idx="40">
                  <c:v>42124</c:v>
                </c:pt>
                <c:pt idx="41">
                  <c:v>42125</c:v>
                </c:pt>
                <c:pt idx="42">
                  <c:v>42156</c:v>
                </c:pt>
                <c:pt idx="43">
                  <c:v>42186</c:v>
                </c:pt>
                <c:pt idx="44">
                  <c:v>42217</c:v>
                </c:pt>
                <c:pt idx="45">
                  <c:v>42248</c:v>
                </c:pt>
                <c:pt idx="46">
                  <c:v>42278</c:v>
                </c:pt>
                <c:pt idx="47">
                  <c:v>42309</c:v>
                </c:pt>
                <c:pt idx="48">
                  <c:v>42339</c:v>
                </c:pt>
                <c:pt idx="49">
                  <c:v>42370</c:v>
                </c:pt>
                <c:pt idx="50">
                  <c:v>42401</c:v>
                </c:pt>
                <c:pt idx="51">
                  <c:v>42430</c:v>
                </c:pt>
                <c:pt idx="52">
                  <c:v>42461</c:v>
                </c:pt>
                <c:pt idx="53">
                  <c:v>42491</c:v>
                </c:pt>
                <c:pt idx="54">
                  <c:v>42522</c:v>
                </c:pt>
                <c:pt idx="55">
                  <c:v>42552</c:v>
                </c:pt>
                <c:pt idx="56">
                  <c:v>42583</c:v>
                </c:pt>
                <c:pt idx="57">
                  <c:v>42614</c:v>
                </c:pt>
                <c:pt idx="58">
                  <c:v>42644</c:v>
                </c:pt>
                <c:pt idx="59">
                  <c:v>42675</c:v>
                </c:pt>
                <c:pt idx="60">
                  <c:v>42705</c:v>
                </c:pt>
                <c:pt idx="61">
                  <c:v>42736</c:v>
                </c:pt>
                <c:pt idx="62">
                  <c:v>42767</c:v>
                </c:pt>
                <c:pt idx="63">
                  <c:v>42795</c:v>
                </c:pt>
                <c:pt idx="64">
                  <c:v>42826</c:v>
                </c:pt>
                <c:pt idx="65">
                  <c:v>42856</c:v>
                </c:pt>
                <c:pt idx="66">
                  <c:v>42887</c:v>
                </c:pt>
                <c:pt idx="67">
                  <c:v>42917</c:v>
                </c:pt>
                <c:pt idx="68">
                  <c:v>42948</c:v>
                </c:pt>
                <c:pt idx="69">
                  <c:v>42979</c:v>
                </c:pt>
                <c:pt idx="70">
                  <c:v>43009</c:v>
                </c:pt>
                <c:pt idx="71">
                  <c:v>43040</c:v>
                </c:pt>
                <c:pt idx="72">
                  <c:v>43070</c:v>
                </c:pt>
                <c:pt idx="73">
                  <c:v>43101</c:v>
                </c:pt>
                <c:pt idx="74">
                  <c:v>43132</c:v>
                </c:pt>
                <c:pt idx="75">
                  <c:v>43160</c:v>
                </c:pt>
                <c:pt idx="76">
                  <c:v>43191</c:v>
                </c:pt>
                <c:pt idx="77">
                  <c:v>43221</c:v>
                </c:pt>
                <c:pt idx="78">
                  <c:v>43252</c:v>
                </c:pt>
                <c:pt idx="79">
                  <c:v>43282</c:v>
                </c:pt>
                <c:pt idx="80">
                  <c:v>43313</c:v>
                </c:pt>
                <c:pt idx="81">
                  <c:v>43344</c:v>
                </c:pt>
              </c:numCache>
            </c:numRef>
          </c:cat>
          <c:val>
            <c:numRef>
              <c:f>'[Junio  2018 IEP RF y RV.xlsx]Hoja1'!$S$44:$S$125</c:f>
              <c:numCache>
                <c:formatCode>#,##0</c:formatCode>
                <c:ptCount val="82"/>
                <c:pt idx="0">
                  <c:v>125.92445374808852</c:v>
                </c:pt>
                <c:pt idx="1">
                  <c:v>120.40244582551695</c:v>
                </c:pt>
                <c:pt idx="2">
                  <c:v>121.08407129198918</c:v>
                </c:pt>
                <c:pt idx="3">
                  <c:v>117.40195434723076</c:v>
                </c:pt>
                <c:pt idx="4">
                  <c:v>130.19459644517516</c:v>
                </c:pt>
                <c:pt idx="5">
                  <c:v>121.64886459982084</c:v>
                </c:pt>
                <c:pt idx="6">
                  <c:v>136.22772141608684</c:v>
                </c:pt>
                <c:pt idx="7">
                  <c:v>135.27791504163113</c:v>
                </c:pt>
                <c:pt idx="8">
                  <c:v>123.25751704761093</c:v>
                </c:pt>
                <c:pt idx="9">
                  <c:v>128.438850695035</c:v>
                </c:pt>
                <c:pt idx="10">
                  <c:v>150.42955196931206</c:v>
                </c:pt>
                <c:pt idx="11">
                  <c:v>94.165565119952703</c:v>
                </c:pt>
                <c:pt idx="12">
                  <c:v>98.35644915274186</c:v>
                </c:pt>
                <c:pt idx="13">
                  <c:v>99.710314484659364</c:v>
                </c:pt>
                <c:pt idx="14">
                  <c:v>98.601620401644439</c:v>
                </c:pt>
                <c:pt idx="15">
                  <c:v>103.29145864764287</c:v>
                </c:pt>
                <c:pt idx="16">
                  <c:v>117.44746834432942</c:v>
                </c:pt>
                <c:pt idx="17">
                  <c:v>145.39048720700887</c:v>
                </c:pt>
                <c:pt idx="18">
                  <c:v>106.189999422244</c:v>
                </c:pt>
                <c:pt idx="19">
                  <c:v>85.749890420080916</c:v>
                </c:pt>
                <c:pt idx="20">
                  <c:v>97.093242127059625</c:v>
                </c:pt>
                <c:pt idx="21">
                  <c:v>83.866854473568225</c:v>
                </c:pt>
                <c:pt idx="22">
                  <c:v>82.095503614854309</c:v>
                </c:pt>
                <c:pt idx="23">
                  <c:v>84.576218019294984</c:v>
                </c:pt>
                <c:pt idx="24">
                  <c:v>68.104916830632519</c:v>
                </c:pt>
                <c:pt idx="25">
                  <c:v>57.053763143596882</c:v>
                </c:pt>
                <c:pt idx="26">
                  <c:v>59.622846920852375</c:v>
                </c:pt>
                <c:pt idx="27">
                  <c:v>69.851730477348909</c:v>
                </c:pt>
                <c:pt idx="28">
                  <c:v>59.1306843135051</c:v>
                </c:pt>
                <c:pt idx="29">
                  <c:v>60.508220998737102</c:v>
                </c:pt>
                <c:pt idx="30">
                  <c:v>107.17680554015392</c:v>
                </c:pt>
                <c:pt idx="31">
                  <c:v>119.14432243324485</c:v>
                </c:pt>
                <c:pt idx="32">
                  <c:v>90.708404602382231</c:v>
                </c:pt>
                <c:pt idx="33">
                  <c:v>111.73917981396364</c:v>
                </c:pt>
                <c:pt idx="34">
                  <c:v>129.55419551005502</c:v>
                </c:pt>
                <c:pt idx="35">
                  <c:v>150.56976883818359</c:v>
                </c:pt>
                <c:pt idx="36">
                  <c:v>174.96936121522617</c:v>
                </c:pt>
                <c:pt idx="37">
                  <c:v>182.56156806949298</c:v>
                </c:pt>
                <c:pt idx="38">
                  <c:v>191.9997018649552</c:v>
                </c:pt>
                <c:pt idx="39">
                  <c:v>154.44293266691258</c:v>
                </c:pt>
                <c:pt idx="40">
                  <c:v>141.33907392208849</c:v>
                </c:pt>
                <c:pt idx="41">
                  <c:v>168.86637932956992</c:v>
                </c:pt>
                <c:pt idx="42">
                  <c:v>102.08322209522554</c:v>
                </c:pt>
                <c:pt idx="43">
                  <c:v>119.92070195879167</c:v>
                </c:pt>
                <c:pt idx="44">
                  <c:v>230.43331566501806</c:v>
                </c:pt>
                <c:pt idx="45">
                  <c:v>201.07640000165705</c:v>
                </c:pt>
                <c:pt idx="46">
                  <c:v>161.67198623867515</c:v>
                </c:pt>
                <c:pt idx="47">
                  <c:v>149.25160711144122</c:v>
                </c:pt>
                <c:pt idx="48">
                  <c:v>117.5605057925256</c:v>
                </c:pt>
                <c:pt idx="49">
                  <c:v>106.30772980275299</c:v>
                </c:pt>
                <c:pt idx="50">
                  <c:v>73.199881732589077</c:v>
                </c:pt>
                <c:pt idx="51">
                  <c:v>95.216882561049076</c:v>
                </c:pt>
                <c:pt idx="52">
                  <c:v>80.692905011708987</c:v>
                </c:pt>
                <c:pt idx="53">
                  <c:v>-37.356312442498933</c:v>
                </c:pt>
                <c:pt idx="54">
                  <c:v>-20.78772698848962</c:v>
                </c:pt>
                <c:pt idx="55">
                  <c:v>-36.097191479848064</c:v>
                </c:pt>
                <c:pt idx="56">
                  <c:v>-149.2461444220805</c:v>
                </c:pt>
                <c:pt idx="57">
                  <c:v>-135.87233708720598</c:v>
                </c:pt>
                <c:pt idx="58">
                  <c:v>-111.01684238022114</c:v>
                </c:pt>
                <c:pt idx="59">
                  <c:v>-130.01322862775967</c:v>
                </c:pt>
                <c:pt idx="60">
                  <c:v>-133.72965936355033</c:v>
                </c:pt>
                <c:pt idx="61">
                  <c:v>-114.92725286403379</c:v>
                </c:pt>
                <c:pt idx="62">
                  <c:v>-89.267006605565598</c:v>
                </c:pt>
                <c:pt idx="63">
                  <c:v>-104.58196787247766</c:v>
                </c:pt>
                <c:pt idx="64">
                  <c:v>-66.826297147886095</c:v>
                </c:pt>
                <c:pt idx="65">
                  <c:v>-22.801026750277003</c:v>
                </c:pt>
                <c:pt idx="66">
                  <c:v>-9.8657251310117857</c:v>
                </c:pt>
                <c:pt idx="67">
                  <c:v>-9.7316887956349252</c:v>
                </c:pt>
                <c:pt idx="68">
                  <c:v>-0.89658063552014866</c:v>
                </c:pt>
                <c:pt idx="69">
                  <c:v>-11.646679910714221</c:v>
                </c:pt>
                <c:pt idx="70">
                  <c:v>-29.852116019213515</c:v>
                </c:pt>
                <c:pt idx="71">
                  <c:v>-13.836300387042476</c:v>
                </c:pt>
                <c:pt idx="72">
                  <c:v>8.1114648072513216</c:v>
                </c:pt>
                <c:pt idx="73">
                  <c:v>14.461264244395679</c:v>
                </c:pt>
                <c:pt idx="74">
                  <c:v>59.30121659331629</c:v>
                </c:pt>
                <c:pt idx="75">
                  <c:v>60.165213330213781</c:v>
                </c:pt>
                <c:pt idx="76">
                  <c:v>27.387591795486486</c:v>
                </c:pt>
                <c:pt idx="77">
                  <c:v>-13.149361159761449</c:v>
                </c:pt>
                <c:pt idx="78">
                  <c:v>-25.413415717351814</c:v>
                </c:pt>
                <c:pt idx="79">
                  <c:v>-31.14366740156969</c:v>
                </c:pt>
                <c:pt idx="80">
                  <c:v>-40.155400458192112</c:v>
                </c:pt>
                <c:pt idx="81">
                  <c:v>-47.266594332722796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388864"/>
        <c:axId val="430382704"/>
      </c:areaChart>
      <c:dateAx>
        <c:axId val="430388864"/>
        <c:scaling>
          <c:orientation val="minMax"/>
          <c:max val="43282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382704"/>
        <c:crosses val="autoZero"/>
        <c:auto val="1"/>
        <c:lblOffset val="100"/>
        <c:baseTimeUnit val="days"/>
        <c:majorUnit val="1"/>
        <c:majorTimeUnit val="years"/>
      </c:dateAx>
      <c:valAx>
        <c:axId val="430382704"/>
        <c:scaling>
          <c:orientation val="minMax"/>
          <c:max val="11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388864"/>
        <c:crosses val="autoZero"/>
        <c:crossBetween val="midCat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41879516646043"/>
          <c:y val="4.5879664112931824E-2"/>
          <c:w val="0.21980887431354379"/>
          <c:h val="0.22127713343264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9893799954846"/>
          <c:y val="8.6054879079993235E-2"/>
          <c:w val="0.84806553149568031"/>
          <c:h val="0.6556515305259597"/>
        </c:manualLayout>
      </c:layout>
      <c:lineChart>
        <c:grouping val="standard"/>
        <c:varyColors val="0"/>
        <c:ser>
          <c:idx val="3"/>
          <c:order val="0"/>
          <c:tx>
            <c:strRef>
              <c:f>Hoja2!$K$8</c:f>
              <c:strCache>
                <c:ptCount val="1"/>
                <c:pt idx="0">
                  <c:v>2,011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Hoja2!$K$24:$K$35</c:f>
              <c:numCache>
                <c:formatCode>General</c:formatCode>
                <c:ptCount val="12"/>
                <c:pt idx="5" formatCode="#,##0">
                  <c:v>0</c:v>
                </c:pt>
                <c:pt idx="6" formatCode="#,##0">
                  <c:v>0</c:v>
                </c:pt>
                <c:pt idx="7" formatCode="#,##0">
                  <c:v>-3.9359000000000002</c:v>
                </c:pt>
                <c:pt idx="8" formatCode="#,##0">
                  <c:v>-2.5653000000000001</c:v>
                </c:pt>
                <c:pt idx="9" formatCode="#,##0">
                  <c:v>0.50769999999999982</c:v>
                </c:pt>
                <c:pt idx="10" formatCode="#,##0">
                  <c:v>19.111799999999999</c:v>
                </c:pt>
                <c:pt idx="11" formatCode="#,##0">
                  <c:v>31.853099999999998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43-4051-9D26-37012FE3629D}"/>
            </c:ext>
          </c:extLst>
        </c:ser>
        <c:ser>
          <c:idx val="4"/>
          <c:order val="1"/>
          <c:tx>
            <c:strRef>
              <c:f>Hoja2!$L$8</c:f>
              <c:strCache>
                <c:ptCount val="1"/>
                <c:pt idx="0">
                  <c:v>2,012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Hoja2!$L$24:$L$35</c:f>
              <c:numCache>
                <c:formatCode>#,##0</c:formatCode>
                <c:ptCount val="12"/>
                <c:pt idx="0">
                  <c:v>52.932899999999997</c:v>
                </c:pt>
                <c:pt idx="1">
                  <c:v>105.01560000000001</c:v>
                </c:pt>
                <c:pt idx="2">
                  <c:v>157.76170000000002</c:v>
                </c:pt>
                <c:pt idx="3">
                  <c:v>164.86440000000002</c:v>
                </c:pt>
                <c:pt idx="4">
                  <c:v>221.13000000000002</c:v>
                </c:pt>
                <c:pt idx="5">
                  <c:v>246.39790000000002</c:v>
                </c:pt>
                <c:pt idx="6">
                  <c:v>258.67960000000005</c:v>
                </c:pt>
                <c:pt idx="7">
                  <c:v>282.87450000000007</c:v>
                </c:pt>
                <c:pt idx="8">
                  <c:v>299.54810000000009</c:v>
                </c:pt>
                <c:pt idx="9">
                  <c:v>416.34330000000011</c:v>
                </c:pt>
                <c:pt idx="10">
                  <c:v>528.64730000000009</c:v>
                </c:pt>
                <c:pt idx="11">
                  <c:v>550.94820000000004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43-4051-9D26-37012FE3629D}"/>
            </c:ext>
          </c:extLst>
        </c:ser>
        <c:ser>
          <c:idx val="5"/>
          <c:order val="2"/>
          <c:tx>
            <c:strRef>
              <c:f>Hoja2!$M$8</c:f>
              <c:strCache>
                <c:ptCount val="1"/>
                <c:pt idx="0">
                  <c:v>2,013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Hoja2!$M$24:$M$35</c:f>
              <c:numCache>
                <c:formatCode>#,##0</c:formatCode>
                <c:ptCount val="12"/>
                <c:pt idx="0">
                  <c:v>160.38120000000001</c:v>
                </c:pt>
                <c:pt idx="1">
                  <c:v>198.7543</c:v>
                </c:pt>
                <c:pt idx="2">
                  <c:v>322.98379999999997</c:v>
                </c:pt>
                <c:pt idx="3">
                  <c:v>417.91419999999999</c:v>
                </c:pt>
                <c:pt idx="4">
                  <c:v>454.1585</c:v>
                </c:pt>
                <c:pt idx="5">
                  <c:v>381.94150000000002</c:v>
                </c:pt>
                <c:pt idx="6">
                  <c:v>410.24110000000002</c:v>
                </c:pt>
                <c:pt idx="7">
                  <c:v>385.39350000000002</c:v>
                </c:pt>
                <c:pt idx="8">
                  <c:v>562.26780000000008</c:v>
                </c:pt>
                <c:pt idx="9">
                  <c:v>617.61020000000008</c:v>
                </c:pt>
                <c:pt idx="10">
                  <c:v>582.94250000000011</c:v>
                </c:pt>
                <c:pt idx="11">
                  <c:v>540.80470000000014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A43-4051-9D26-37012FE3629D}"/>
            </c:ext>
          </c:extLst>
        </c:ser>
        <c:ser>
          <c:idx val="6"/>
          <c:order val="3"/>
          <c:tx>
            <c:strRef>
              <c:f>Hoja2!$N$8</c:f>
              <c:strCache>
                <c:ptCount val="1"/>
                <c:pt idx="0">
                  <c:v>2,014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Hoja2!$N$24:$N$35</c:f>
              <c:numCache>
                <c:formatCode>#,##0</c:formatCode>
                <c:ptCount val="12"/>
                <c:pt idx="0">
                  <c:v>-137.02950000000001</c:v>
                </c:pt>
                <c:pt idx="1">
                  <c:v>-109.71810000000002</c:v>
                </c:pt>
                <c:pt idx="2">
                  <c:v>-126.58770000000001</c:v>
                </c:pt>
                <c:pt idx="3">
                  <c:v>132.06649999999999</c:v>
                </c:pt>
                <c:pt idx="4">
                  <c:v>535.60400000000004</c:v>
                </c:pt>
                <c:pt idx="5">
                  <c:v>851.14010000000007</c:v>
                </c:pt>
                <c:pt idx="6">
                  <c:v>1044.6848</c:v>
                </c:pt>
                <c:pt idx="7">
                  <c:v>1028.4064000000001</c:v>
                </c:pt>
                <c:pt idx="8">
                  <c:v>984.67740000000003</c:v>
                </c:pt>
                <c:pt idx="9">
                  <c:v>1035.1211000000001</c:v>
                </c:pt>
                <c:pt idx="10">
                  <c:v>1101.9767000000002</c:v>
                </c:pt>
                <c:pt idx="11">
                  <c:v>1139.2290000000003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A43-4051-9D26-37012FE3629D}"/>
            </c:ext>
          </c:extLst>
        </c:ser>
        <c:ser>
          <c:idx val="7"/>
          <c:order val="4"/>
          <c:tx>
            <c:strRef>
              <c:f>Hoja2!$O$8</c:f>
              <c:strCache>
                <c:ptCount val="1"/>
                <c:pt idx="0">
                  <c:v>2,015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Hoja2!$O$24:$O$35</c:f>
              <c:numCache>
                <c:formatCode>#,##0</c:formatCode>
                <c:ptCount val="12"/>
                <c:pt idx="0">
                  <c:v>17.308700000000002</c:v>
                </c:pt>
                <c:pt idx="1">
                  <c:v>79.585300000000004</c:v>
                </c:pt>
                <c:pt idx="2">
                  <c:v>-60.153999999999982</c:v>
                </c:pt>
                <c:pt idx="3">
                  <c:v>55.835300000000018</c:v>
                </c:pt>
                <c:pt idx="4">
                  <c:v>68.931400000000025</c:v>
                </c:pt>
                <c:pt idx="5">
                  <c:v>10.724000000000025</c:v>
                </c:pt>
                <c:pt idx="6">
                  <c:v>3.9753000000000247</c:v>
                </c:pt>
                <c:pt idx="7">
                  <c:v>-67.609299999999976</c:v>
                </c:pt>
                <c:pt idx="8">
                  <c:v>-0.69629999999997949</c:v>
                </c:pt>
                <c:pt idx="9">
                  <c:v>421.70609999999999</c:v>
                </c:pt>
                <c:pt idx="10">
                  <c:v>319.73090000000002</c:v>
                </c:pt>
                <c:pt idx="11">
                  <c:v>322.63400000000001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A43-4051-9D26-37012FE3629D}"/>
            </c:ext>
          </c:extLst>
        </c:ser>
        <c:ser>
          <c:idx val="8"/>
          <c:order val="5"/>
          <c:tx>
            <c:strRef>
              <c:f>Hoja2!$P$8</c:f>
              <c:strCache>
                <c:ptCount val="1"/>
                <c:pt idx="0">
                  <c:v>2,016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Hoja2!$P$24:$P$35</c:f>
              <c:numCache>
                <c:formatCode>#,##0</c:formatCode>
                <c:ptCount val="12"/>
                <c:pt idx="0">
                  <c:v>176.1139</c:v>
                </c:pt>
                <c:pt idx="1">
                  <c:v>79.6327</c:v>
                </c:pt>
                <c:pt idx="2">
                  <c:v>240.0275</c:v>
                </c:pt>
                <c:pt idx="3">
                  <c:v>826.81590000000006</c:v>
                </c:pt>
                <c:pt idx="4">
                  <c:v>796.06680000000006</c:v>
                </c:pt>
                <c:pt idx="5">
                  <c:v>808.7921</c:v>
                </c:pt>
                <c:pt idx="6">
                  <c:v>1501.8724</c:v>
                </c:pt>
                <c:pt idx="7">
                  <c:v>1811.1386</c:v>
                </c:pt>
                <c:pt idx="8">
                  <c:v>2549.2942000000003</c:v>
                </c:pt>
                <c:pt idx="9">
                  <c:v>2819.2422000000001</c:v>
                </c:pt>
                <c:pt idx="10">
                  <c:v>2061.2197000000001</c:v>
                </c:pt>
                <c:pt idx="11">
                  <c:v>1695.2609000000002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A43-4051-9D26-37012FE3629D}"/>
            </c:ext>
          </c:extLst>
        </c:ser>
        <c:ser>
          <c:idx val="9"/>
          <c:order val="6"/>
          <c:tx>
            <c:strRef>
              <c:f>Hoja2!$Q$8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Hoja2!$Q$24:$Q$35</c:f>
              <c:numCache>
                <c:formatCode>#,##0</c:formatCode>
                <c:ptCount val="12"/>
                <c:pt idx="0">
                  <c:v>387.25779999999997</c:v>
                </c:pt>
                <c:pt idx="1">
                  <c:v>686.91459999999995</c:v>
                </c:pt>
                <c:pt idx="2">
                  <c:v>1349.107</c:v>
                </c:pt>
                <c:pt idx="3">
                  <c:v>1514.3400999999999</c:v>
                </c:pt>
                <c:pt idx="4">
                  <c:v>2088.3389999999999</c:v>
                </c:pt>
                <c:pt idx="5">
                  <c:v>2653.1844999999998</c:v>
                </c:pt>
                <c:pt idx="6">
                  <c:v>3092.0362999999998</c:v>
                </c:pt>
                <c:pt idx="7">
                  <c:v>3057.3398999999999</c:v>
                </c:pt>
                <c:pt idx="8">
                  <c:v>3275.1545999999998</c:v>
                </c:pt>
                <c:pt idx="9">
                  <c:v>3019.3365999999996</c:v>
                </c:pt>
                <c:pt idx="10">
                  <c:v>2967.6382999999996</c:v>
                </c:pt>
                <c:pt idx="11">
                  <c:v>3087.5872999999997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A43-4051-9D26-37012FE3629D}"/>
            </c:ext>
          </c:extLst>
        </c:ser>
        <c:ser>
          <c:idx val="10"/>
          <c:order val="7"/>
          <c:tx>
            <c:strRef>
              <c:f>Hoja2!$R$8</c:f>
              <c:strCache>
                <c:ptCount val="1"/>
                <c:pt idx="0">
                  <c:v>2018</c:v>
                </c:pt>
              </c:strCache>
            </c:strRef>
          </c:tx>
          <c:spPr>
            <a:ln w="571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Hoja2!$G$24:$G$35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Hoja2!$R$24:$R$35</c:f>
              <c:numCache>
                <c:formatCode>#,##0</c:formatCode>
                <c:ptCount val="12"/>
                <c:pt idx="0">
                  <c:v>530.97059999999999</c:v>
                </c:pt>
                <c:pt idx="1">
                  <c:v>678.90530000000001</c:v>
                </c:pt>
                <c:pt idx="2">
                  <c:v>828.6816</c:v>
                </c:pt>
                <c:pt idx="3">
                  <c:v>578.31659999999999</c:v>
                </c:pt>
                <c:pt idx="4">
                  <c:v>-28.260499999999979</c:v>
                </c:pt>
                <c:pt idx="5">
                  <c:v>86.581200000000024</c:v>
                </c:pt>
                <c:pt idx="6">
                  <c:v>-9.3551999999999822</c:v>
                </c:pt>
                <c:pt idx="7">
                  <c:v>-167.56610000000001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A43-4051-9D26-37012FE36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646400"/>
        <c:axId val="347645840"/>
      </c:lineChart>
      <c:catAx>
        <c:axId val="3476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47645840"/>
        <c:crosses val="autoZero"/>
        <c:auto val="1"/>
        <c:lblAlgn val="ctr"/>
        <c:lblOffset val="100"/>
        <c:noMultiLvlLbl val="0"/>
      </c:catAx>
      <c:valAx>
        <c:axId val="34764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47646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850948614307542"/>
          <c:y val="0.84657631713035819"/>
          <c:w val="0.76220551938883208"/>
          <c:h val="0.15342359810775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2395833333333"/>
          <c:y val="8.0499833188791808E-2"/>
          <c:w val="0.87242256944444441"/>
          <c:h val="0.72535306258189924"/>
        </c:manualLayout>
      </c:layout>
      <c:lineChart>
        <c:grouping val="standard"/>
        <c:varyColors val="0"/>
        <c:ser>
          <c:idx val="0"/>
          <c:order val="0"/>
          <c:tx>
            <c:strRef>
              <c:f>'IED balanza cambiaria'!$H$4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'IED balanza cambiaria'!$G$5:$G$16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'IED balanza cambiaria'!$H$5:$H$16</c:f>
              <c:numCache>
                <c:formatCode>#,##0</c:formatCode>
                <c:ptCount val="12"/>
                <c:pt idx="0">
                  <c:v>603</c:v>
                </c:pt>
                <c:pt idx="1">
                  <c:v>1192.2360766100001</c:v>
                </c:pt>
                <c:pt idx="2">
                  <c:v>1826.04377127</c:v>
                </c:pt>
                <c:pt idx="3">
                  <c:v>2739.04377127</c:v>
                </c:pt>
                <c:pt idx="4">
                  <c:v>3558.04377127</c:v>
                </c:pt>
                <c:pt idx="5">
                  <c:v>4104.0437712700004</c:v>
                </c:pt>
                <c:pt idx="6">
                  <c:v>4871.6859849400007</c:v>
                </c:pt>
                <c:pt idx="7">
                  <c:v>5791.8393892000004</c:v>
                </c:pt>
                <c:pt idx="8">
                  <c:v>6491.8393892000004</c:v>
                </c:pt>
                <c:pt idx="9">
                  <c:v>7189.8393892000004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B0D-4F11-85C4-BF83460F56D6}"/>
            </c:ext>
          </c:extLst>
        </c:ser>
        <c:ser>
          <c:idx val="1"/>
          <c:order val="1"/>
          <c:tx>
            <c:strRef>
              <c:f>'IED balanza cambiaria'!$I$4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'IED balanza cambiaria'!$G$5:$G$16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'IED balanza cambiaria'!$I$5:$I$16</c:f>
              <c:numCache>
                <c:formatCode>#,##0</c:formatCode>
                <c:ptCount val="12"/>
                <c:pt idx="0">
                  <c:v>657.80776097</c:v>
                </c:pt>
                <c:pt idx="1">
                  <c:v>1168.1145505500001</c:v>
                </c:pt>
                <c:pt idx="2">
                  <c:v>1735.2004277800002</c:v>
                </c:pt>
                <c:pt idx="3">
                  <c:v>2516.65203892</c:v>
                </c:pt>
                <c:pt idx="4">
                  <c:v>3230.38961986</c:v>
                </c:pt>
                <c:pt idx="5">
                  <c:v>4268.0770302999999</c:v>
                </c:pt>
                <c:pt idx="6">
                  <c:v>4986.9713553499996</c:v>
                </c:pt>
                <c:pt idx="7">
                  <c:v>5677.8010208199994</c:v>
                </c:pt>
                <c:pt idx="8">
                  <c:v>7494.6286911499992</c:v>
                </c:pt>
                <c:pt idx="9">
                  <c:v>8281.5655720599989</c:v>
                </c:pt>
                <c:pt idx="10">
                  <c:v>8938.233147439998</c:v>
                </c:pt>
                <c:pt idx="11">
                  <c:v>10097.047302189998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0D-4F11-85C4-BF83460F56D6}"/>
            </c:ext>
          </c:extLst>
        </c:ser>
        <c:ser>
          <c:idx val="2"/>
          <c:order val="2"/>
          <c:tx>
            <c:strRef>
              <c:f>'IED balanza cambiaria'!$J$4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'IED balanza cambiaria'!$G$5:$G$16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'IED balanza cambiaria'!$J$5:$J$16</c:f>
              <c:numCache>
                <c:formatCode>#,##0</c:formatCode>
                <c:ptCount val="12"/>
                <c:pt idx="0">
                  <c:v>551.46037510999997</c:v>
                </c:pt>
                <c:pt idx="1">
                  <c:v>1506.5601904</c:v>
                </c:pt>
                <c:pt idx="2">
                  <c:v>2150.6392091600001</c:v>
                </c:pt>
                <c:pt idx="3">
                  <c:v>2884.2784747200003</c:v>
                </c:pt>
                <c:pt idx="4">
                  <c:v>4064.0929649600002</c:v>
                </c:pt>
                <c:pt idx="5">
                  <c:v>4650.6654504800008</c:v>
                </c:pt>
                <c:pt idx="6">
                  <c:v>5306.0937445300005</c:v>
                </c:pt>
                <c:pt idx="7">
                  <c:v>6089.0512341600006</c:v>
                </c:pt>
                <c:pt idx="8">
                  <c:v>6677.7734251700003</c:v>
                </c:pt>
                <c:pt idx="9">
                  <c:v>7256.1387294599999</c:v>
                </c:pt>
                <c:pt idx="10">
                  <c:v>7954.5740681500001</c:v>
                </c:pt>
                <c:pt idx="11">
                  <c:v>8800.8085478499997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0D-4F11-85C4-BF83460F56D6}"/>
            </c:ext>
          </c:extLst>
        </c:ser>
        <c:ser>
          <c:idx val="3"/>
          <c:order val="3"/>
          <c:tx>
            <c:strRef>
              <c:f>'IED balanza cambiaria'!$K$4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'IED balanza cambiaria'!$G$5:$G$16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'IED balanza cambiaria'!$K$5:$K$16</c:f>
              <c:numCache>
                <c:formatCode>#,##0</c:formatCode>
                <c:ptCount val="12"/>
                <c:pt idx="0">
                  <c:v>1327.5945133599998</c:v>
                </c:pt>
                <c:pt idx="1">
                  <c:v>2401.7804357499999</c:v>
                </c:pt>
                <c:pt idx="2">
                  <c:v>3425.92549014</c:v>
                </c:pt>
                <c:pt idx="3">
                  <c:v>4425.9623744499995</c:v>
                </c:pt>
                <c:pt idx="4">
                  <c:v>5691.8387233999993</c:v>
                </c:pt>
                <c:pt idx="5">
                  <c:v>6700.2226339999997</c:v>
                </c:pt>
                <c:pt idx="6">
                  <c:v>7516.0414449999998</c:v>
                </c:pt>
                <c:pt idx="7">
                  <c:v>8230.9343212399999</c:v>
                </c:pt>
                <c:pt idx="8">
                  <c:v>9045.5033582699998</c:v>
                </c:pt>
                <c:pt idx="9">
                  <c:v>9775.0307178399999</c:v>
                </c:pt>
                <c:pt idx="10">
                  <c:v>10484.48756743</c:v>
                </c:pt>
                <c:pt idx="11">
                  <c:v>11446.177514200001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B0D-4F11-85C4-BF83460F56D6}"/>
            </c:ext>
          </c:extLst>
        </c:ser>
        <c:ser>
          <c:idx val="4"/>
          <c:order val="4"/>
          <c:tx>
            <c:strRef>
              <c:f>'IED balanza cambiaria'!$L$4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'IED balanza cambiaria'!$G$5:$G$16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'IED balanza cambiaria'!$L$5:$L$16</c:f>
              <c:numCache>
                <c:formatCode>#,##0</c:formatCode>
                <c:ptCount val="12"/>
                <c:pt idx="0">
                  <c:v>1469.3590915700001</c:v>
                </c:pt>
                <c:pt idx="1">
                  <c:v>2571.34141335</c:v>
                </c:pt>
                <c:pt idx="2">
                  <c:v>3709.0209065099998</c:v>
                </c:pt>
                <c:pt idx="3">
                  <c:v>5359.5105962399994</c:v>
                </c:pt>
                <c:pt idx="4">
                  <c:v>6604.4830653799991</c:v>
                </c:pt>
                <c:pt idx="5">
                  <c:v>8081.0710138699997</c:v>
                </c:pt>
                <c:pt idx="6">
                  <c:v>9616.2575320100004</c:v>
                </c:pt>
                <c:pt idx="7">
                  <c:v>10626.43327843</c:v>
                </c:pt>
                <c:pt idx="8">
                  <c:v>11997.32119583</c:v>
                </c:pt>
                <c:pt idx="9">
                  <c:v>13142.902556229999</c:v>
                </c:pt>
                <c:pt idx="10">
                  <c:v>14110.942936259999</c:v>
                </c:pt>
                <c:pt idx="11">
                  <c:v>15109.077517629998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0D-4F11-85C4-BF83460F5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505040"/>
        <c:axId val="474505600"/>
      </c:lineChart>
      <c:dateAx>
        <c:axId val="47450504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74505600"/>
        <c:crosses val="autoZero"/>
        <c:auto val="0"/>
        <c:lblOffset val="100"/>
        <c:baseTimeUnit val="days"/>
        <c:majorUnit val="1"/>
        <c:majorTimeUnit val="days"/>
        <c:minorUnit val="1"/>
        <c:minorTimeUnit val="years"/>
      </c:dateAx>
      <c:valAx>
        <c:axId val="4745056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7450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6720740180825"/>
          <c:y val="3.9231712819177082E-2"/>
          <c:w val="0.16531581213578003"/>
          <c:h val="0.44093297572167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58380019123527E-2"/>
          <c:y val="7.1408621092174801E-2"/>
          <c:w val="0.86588474534111926"/>
          <c:h val="0.83170235795997194"/>
        </c:manualLayout>
      </c:layout>
      <c:lineChart>
        <c:grouping val="standard"/>
        <c:varyColors val="0"/>
        <c:ser>
          <c:idx val="0"/>
          <c:order val="0"/>
          <c:tx>
            <c:strRef>
              <c:f>'TES vs JPMorgan'!$AN$3</c:f>
              <c:strCache>
                <c:ptCount val="1"/>
                <c:pt idx="0">
                  <c:v>Indice JP Morgan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dPt>
            <c:idx val="811"/>
            <c:bubble3D val="0"/>
            <c:spPr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4A-4DAE-8665-A5C033C06446}"/>
              </c:ext>
            </c:extLst>
          </c:dPt>
          <c:cat>
            <c:numRef>
              <c:f>'TES vs JPMorgan'!$A$5:$A$1048576</c:f>
              <c:numCache>
                <c:formatCode>d\-mmm\-yy</c:formatCode>
                <c:ptCount val="1048572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41282</c:v>
                </c:pt>
                <c:pt idx="4">
                  <c:v>41283</c:v>
                </c:pt>
                <c:pt idx="5">
                  <c:v>41284</c:v>
                </c:pt>
                <c:pt idx="6">
                  <c:v>41285</c:v>
                </c:pt>
                <c:pt idx="7">
                  <c:v>41288</c:v>
                </c:pt>
                <c:pt idx="8">
                  <c:v>41289</c:v>
                </c:pt>
                <c:pt idx="9">
                  <c:v>41290</c:v>
                </c:pt>
                <c:pt idx="10">
                  <c:v>41291</c:v>
                </c:pt>
                <c:pt idx="11">
                  <c:v>41292</c:v>
                </c:pt>
                <c:pt idx="12">
                  <c:v>41295</c:v>
                </c:pt>
                <c:pt idx="13">
                  <c:v>41296</c:v>
                </c:pt>
                <c:pt idx="14">
                  <c:v>41297</c:v>
                </c:pt>
                <c:pt idx="15">
                  <c:v>41298</c:v>
                </c:pt>
                <c:pt idx="16">
                  <c:v>41299</c:v>
                </c:pt>
                <c:pt idx="17">
                  <c:v>41302</c:v>
                </c:pt>
                <c:pt idx="18">
                  <c:v>41303</c:v>
                </c:pt>
                <c:pt idx="19">
                  <c:v>41304</c:v>
                </c:pt>
                <c:pt idx="20">
                  <c:v>41305</c:v>
                </c:pt>
                <c:pt idx="21">
                  <c:v>41306</c:v>
                </c:pt>
                <c:pt idx="22">
                  <c:v>41309</c:v>
                </c:pt>
                <c:pt idx="23">
                  <c:v>41310</c:v>
                </c:pt>
                <c:pt idx="24">
                  <c:v>41311</c:v>
                </c:pt>
                <c:pt idx="25">
                  <c:v>41312</c:v>
                </c:pt>
                <c:pt idx="26">
                  <c:v>41313</c:v>
                </c:pt>
                <c:pt idx="27">
                  <c:v>41316</c:v>
                </c:pt>
                <c:pt idx="28">
                  <c:v>41317</c:v>
                </c:pt>
                <c:pt idx="29">
                  <c:v>41318</c:v>
                </c:pt>
                <c:pt idx="30">
                  <c:v>41319</c:v>
                </c:pt>
                <c:pt idx="31">
                  <c:v>41320</c:v>
                </c:pt>
                <c:pt idx="32">
                  <c:v>41323</c:v>
                </c:pt>
                <c:pt idx="33">
                  <c:v>41324</c:v>
                </c:pt>
                <c:pt idx="34">
                  <c:v>41325</c:v>
                </c:pt>
                <c:pt idx="35">
                  <c:v>41326</c:v>
                </c:pt>
                <c:pt idx="36">
                  <c:v>41327</c:v>
                </c:pt>
                <c:pt idx="37">
                  <c:v>41330</c:v>
                </c:pt>
                <c:pt idx="38">
                  <c:v>41331</c:v>
                </c:pt>
                <c:pt idx="39">
                  <c:v>41332</c:v>
                </c:pt>
                <c:pt idx="40">
                  <c:v>41333</c:v>
                </c:pt>
                <c:pt idx="41">
                  <c:v>41334</c:v>
                </c:pt>
                <c:pt idx="42">
                  <c:v>41337</c:v>
                </c:pt>
                <c:pt idx="43">
                  <c:v>41338</c:v>
                </c:pt>
                <c:pt idx="44">
                  <c:v>41339</c:v>
                </c:pt>
                <c:pt idx="45">
                  <c:v>41340</c:v>
                </c:pt>
                <c:pt idx="46">
                  <c:v>41341</c:v>
                </c:pt>
                <c:pt idx="47">
                  <c:v>41344</c:v>
                </c:pt>
                <c:pt idx="48">
                  <c:v>41345</c:v>
                </c:pt>
                <c:pt idx="49">
                  <c:v>41346</c:v>
                </c:pt>
                <c:pt idx="50">
                  <c:v>41347</c:v>
                </c:pt>
                <c:pt idx="51">
                  <c:v>41348</c:v>
                </c:pt>
                <c:pt idx="52">
                  <c:v>41351</c:v>
                </c:pt>
                <c:pt idx="53">
                  <c:v>41352</c:v>
                </c:pt>
                <c:pt idx="54">
                  <c:v>41353</c:v>
                </c:pt>
                <c:pt idx="55">
                  <c:v>41354</c:v>
                </c:pt>
                <c:pt idx="56">
                  <c:v>41355</c:v>
                </c:pt>
                <c:pt idx="57">
                  <c:v>41359</c:v>
                </c:pt>
                <c:pt idx="58">
                  <c:v>41360</c:v>
                </c:pt>
                <c:pt idx="59">
                  <c:v>41365</c:v>
                </c:pt>
                <c:pt idx="60">
                  <c:v>41366</c:v>
                </c:pt>
                <c:pt idx="61">
                  <c:v>41367</c:v>
                </c:pt>
                <c:pt idx="62">
                  <c:v>41368</c:v>
                </c:pt>
                <c:pt idx="63">
                  <c:v>41369</c:v>
                </c:pt>
                <c:pt idx="64">
                  <c:v>41372</c:v>
                </c:pt>
                <c:pt idx="65">
                  <c:v>41373</c:v>
                </c:pt>
                <c:pt idx="66">
                  <c:v>41374</c:v>
                </c:pt>
                <c:pt idx="67">
                  <c:v>41375</c:v>
                </c:pt>
                <c:pt idx="68">
                  <c:v>41376</c:v>
                </c:pt>
                <c:pt idx="69">
                  <c:v>41379</c:v>
                </c:pt>
                <c:pt idx="70">
                  <c:v>41380</c:v>
                </c:pt>
                <c:pt idx="71">
                  <c:v>41381</c:v>
                </c:pt>
                <c:pt idx="72">
                  <c:v>41382</c:v>
                </c:pt>
                <c:pt idx="73">
                  <c:v>41383</c:v>
                </c:pt>
                <c:pt idx="74">
                  <c:v>41386</c:v>
                </c:pt>
                <c:pt idx="75">
                  <c:v>41387</c:v>
                </c:pt>
                <c:pt idx="76">
                  <c:v>41388</c:v>
                </c:pt>
                <c:pt idx="77">
                  <c:v>41389</c:v>
                </c:pt>
                <c:pt idx="78">
                  <c:v>41390</c:v>
                </c:pt>
                <c:pt idx="79">
                  <c:v>41393</c:v>
                </c:pt>
                <c:pt idx="80">
                  <c:v>41394</c:v>
                </c:pt>
                <c:pt idx="81">
                  <c:v>41396</c:v>
                </c:pt>
                <c:pt idx="82">
                  <c:v>41397</c:v>
                </c:pt>
                <c:pt idx="83">
                  <c:v>41400</c:v>
                </c:pt>
                <c:pt idx="84">
                  <c:v>41401</c:v>
                </c:pt>
                <c:pt idx="85">
                  <c:v>41402</c:v>
                </c:pt>
                <c:pt idx="86">
                  <c:v>41403</c:v>
                </c:pt>
                <c:pt idx="87">
                  <c:v>41404</c:v>
                </c:pt>
                <c:pt idx="88">
                  <c:v>41408</c:v>
                </c:pt>
                <c:pt idx="89">
                  <c:v>41409</c:v>
                </c:pt>
                <c:pt idx="90">
                  <c:v>41410</c:v>
                </c:pt>
                <c:pt idx="91">
                  <c:v>41411</c:v>
                </c:pt>
                <c:pt idx="92">
                  <c:v>41414</c:v>
                </c:pt>
                <c:pt idx="93">
                  <c:v>41415</c:v>
                </c:pt>
                <c:pt idx="94">
                  <c:v>41416</c:v>
                </c:pt>
                <c:pt idx="95">
                  <c:v>41417</c:v>
                </c:pt>
                <c:pt idx="96">
                  <c:v>41418</c:v>
                </c:pt>
                <c:pt idx="97">
                  <c:v>41421</c:v>
                </c:pt>
                <c:pt idx="98">
                  <c:v>41422</c:v>
                </c:pt>
                <c:pt idx="99">
                  <c:v>41423</c:v>
                </c:pt>
                <c:pt idx="100">
                  <c:v>41424</c:v>
                </c:pt>
                <c:pt idx="101">
                  <c:v>41425</c:v>
                </c:pt>
                <c:pt idx="102">
                  <c:v>41429</c:v>
                </c:pt>
                <c:pt idx="103">
                  <c:v>41430</c:v>
                </c:pt>
                <c:pt idx="104">
                  <c:v>41431</c:v>
                </c:pt>
                <c:pt idx="105">
                  <c:v>41432</c:v>
                </c:pt>
                <c:pt idx="106">
                  <c:v>41436</c:v>
                </c:pt>
                <c:pt idx="107">
                  <c:v>41437</c:v>
                </c:pt>
                <c:pt idx="108">
                  <c:v>41438</c:v>
                </c:pt>
                <c:pt idx="109">
                  <c:v>41439</c:v>
                </c:pt>
                <c:pt idx="110">
                  <c:v>41442</c:v>
                </c:pt>
                <c:pt idx="111">
                  <c:v>41443</c:v>
                </c:pt>
                <c:pt idx="112">
                  <c:v>41444</c:v>
                </c:pt>
                <c:pt idx="113">
                  <c:v>41445</c:v>
                </c:pt>
                <c:pt idx="114">
                  <c:v>41446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41457</c:v>
                </c:pt>
                <c:pt idx="121">
                  <c:v>41458</c:v>
                </c:pt>
                <c:pt idx="122">
                  <c:v>41459</c:v>
                </c:pt>
                <c:pt idx="123">
                  <c:v>41460</c:v>
                </c:pt>
                <c:pt idx="124">
                  <c:v>41463</c:v>
                </c:pt>
                <c:pt idx="125">
                  <c:v>41464</c:v>
                </c:pt>
                <c:pt idx="126">
                  <c:v>41465</c:v>
                </c:pt>
                <c:pt idx="127">
                  <c:v>41466</c:v>
                </c:pt>
                <c:pt idx="128">
                  <c:v>41467</c:v>
                </c:pt>
                <c:pt idx="129">
                  <c:v>41470</c:v>
                </c:pt>
                <c:pt idx="130">
                  <c:v>41471</c:v>
                </c:pt>
                <c:pt idx="131">
                  <c:v>41472</c:v>
                </c:pt>
                <c:pt idx="132">
                  <c:v>41473</c:v>
                </c:pt>
                <c:pt idx="133">
                  <c:v>41474</c:v>
                </c:pt>
                <c:pt idx="134">
                  <c:v>41477</c:v>
                </c:pt>
                <c:pt idx="135">
                  <c:v>41478</c:v>
                </c:pt>
                <c:pt idx="136">
                  <c:v>41479</c:v>
                </c:pt>
                <c:pt idx="137">
                  <c:v>41480</c:v>
                </c:pt>
                <c:pt idx="138">
                  <c:v>41481</c:v>
                </c:pt>
                <c:pt idx="139">
                  <c:v>41484</c:v>
                </c:pt>
                <c:pt idx="140">
                  <c:v>41485</c:v>
                </c:pt>
                <c:pt idx="141">
                  <c:v>41486</c:v>
                </c:pt>
                <c:pt idx="142">
                  <c:v>41487</c:v>
                </c:pt>
                <c:pt idx="143">
                  <c:v>41488</c:v>
                </c:pt>
                <c:pt idx="144">
                  <c:v>41491</c:v>
                </c:pt>
                <c:pt idx="145">
                  <c:v>41492</c:v>
                </c:pt>
                <c:pt idx="146">
                  <c:v>41494</c:v>
                </c:pt>
                <c:pt idx="147">
                  <c:v>41495</c:v>
                </c:pt>
                <c:pt idx="148">
                  <c:v>41498</c:v>
                </c:pt>
                <c:pt idx="149">
                  <c:v>41499</c:v>
                </c:pt>
                <c:pt idx="150">
                  <c:v>41500</c:v>
                </c:pt>
                <c:pt idx="151">
                  <c:v>41501</c:v>
                </c:pt>
                <c:pt idx="152">
                  <c:v>41502</c:v>
                </c:pt>
                <c:pt idx="153">
                  <c:v>41506</c:v>
                </c:pt>
                <c:pt idx="154">
                  <c:v>41507</c:v>
                </c:pt>
                <c:pt idx="155">
                  <c:v>41508</c:v>
                </c:pt>
                <c:pt idx="156">
                  <c:v>41509</c:v>
                </c:pt>
                <c:pt idx="157">
                  <c:v>41512</c:v>
                </c:pt>
                <c:pt idx="158">
                  <c:v>41513</c:v>
                </c:pt>
                <c:pt idx="159">
                  <c:v>41514</c:v>
                </c:pt>
                <c:pt idx="160">
                  <c:v>41515</c:v>
                </c:pt>
                <c:pt idx="161">
                  <c:v>41516</c:v>
                </c:pt>
                <c:pt idx="162">
                  <c:v>41519</c:v>
                </c:pt>
                <c:pt idx="163">
                  <c:v>41520</c:v>
                </c:pt>
                <c:pt idx="164">
                  <c:v>41521</c:v>
                </c:pt>
                <c:pt idx="165">
                  <c:v>41522</c:v>
                </c:pt>
                <c:pt idx="166">
                  <c:v>41523</c:v>
                </c:pt>
                <c:pt idx="167">
                  <c:v>41526</c:v>
                </c:pt>
                <c:pt idx="168">
                  <c:v>41527</c:v>
                </c:pt>
                <c:pt idx="169">
                  <c:v>41528</c:v>
                </c:pt>
                <c:pt idx="170">
                  <c:v>41529</c:v>
                </c:pt>
                <c:pt idx="171">
                  <c:v>41530</c:v>
                </c:pt>
                <c:pt idx="172">
                  <c:v>41533</c:v>
                </c:pt>
                <c:pt idx="173">
                  <c:v>41534</c:v>
                </c:pt>
                <c:pt idx="174">
                  <c:v>41535</c:v>
                </c:pt>
                <c:pt idx="175">
                  <c:v>41536</c:v>
                </c:pt>
                <c:pt idx="176">
                  <c:v>41537</c:v>
                </c:pt>
                <c:pt idx="177">
                  <c:v>41540</c:v>
                </c:pt>
                <c:pt idx="178">
                  <c:v>41541</c:v>
                </c:pt>
                <c:pt idx="179">
                  <c:v>41542</c:v>
                </c:pt>
                <c:pt idx="180">
                  <c:v>41543</c:v>
                </c:pt>
                <c:pt idx="181">
                  <c:v>41544</c:v>
                </c:pt>
                <c:pt idx="182">
                  <c:v>41547</c:v>
                </c:pt>
                <c:pt idx="183">
                  <c:v>41548</c:v>
                </c:pt>
                <c:pt idx="184">
                  <c:v>41549</c:v>
                </c:pt>
                <c:pt idx="185">
                  <c:v>41550</c:v>
                </c:pt>
                <c:pt idx="186">
                  <c:v>41551</c:v>
                </c:pt>
                <c:pt idx="187">
                  <c:v>41554</c:v>
                </c:pt>
                <c:pt idx="188">
                  <c:v>41555</c:v>
                </c:pt>
                <c:pt idx="189">
                  <c:v>41556</c:v>
                </c:pt>
                <c:pt idx="190">
                  <c:v>41557</c:v>
                </c:pt>
                <c:pt idx="191">
                  <c:v>41558</c:v>
                </c:pt>
                <c:pt idx="192">
                  <c:v>41562</c:v>
                </c:pt>
                <c:pt idx="193">
                  <c:v>41563</c:v>
                </c:pt>
                <c:pt idx="194">
                  <c:v>41564</c:v>
                </c:pt>
                <c:pt idx="195">
                  <c:v>41565</c:v>
                </c:pt>
                <c:pt idx="196">
                  <c:v>41568</c:v>
                </c:pt>
                <c:pt idx="197">
                  <c:v>41569</c:v>
                </c:pt>
                <c:pt idx="198">
                  <c:v>41570</c:v>
                </c:pt>
                <c:pt idx="199">
                  <c:v>41571</c:v>
                </c:pt>
                <c:pt idx="200">
                  <c:v>41572</c:v>
                </c:pt>
                <c:pt idx="201">
                  <c:v>41575</c:v>
                </c:pt>
                <c:pt idx="202">
                  <c:v>41576</c:v>
                </c:pt>
                <c:pt idx="203">
                  <c:v>41577</c:v>
                </c:pt>
                <c:pt idx="204">
                  <c:v>41578</c:v>
                </c:pt>
                <c:pt idx="205">
                  <c:v>41579</c:v>
                </c:pt>
                <c:pt idx="206">
                  <c:v>41583</c:v>
                </c:pt>
                <c:pt idx="207">
                  <c:v>41584</c:v>
                </c:pt>
                <c:pt idx="208">
                  <c:v>41585</c:v>
                </c:pt>
                <c:pt idx="209">
                  <c:v>41586</c:v>
                </c:pt>
                <c:pt idx="210">
                  <c:v>41590</c:v>
                </c:pt>
                <c:pt idx="211">
                  <c:v>41591</c:v>
                </c:pt>
                <c:pt idx="212">
                  <c:v>41592</c:v>
                </c:pt>
                <c:pt idx="213">
                  <c:v>41593</c:v>
                </c:pt>
                <c:pt idx="214">
                  <c:v>41596</c:v>
                </c:pt>
                <c:pt idx="215">
                  <c:v>41597</c:v>
                </c:pt>
                <c:pt idx="216">
                  <c:v>41598</c:v>
                </c:pt>
                <c:pt idx="217">
                  <c:v>41599</c:v>
                </c:pt>
                <c:pt idx="218">
                  <c:v>41600</c:v>
                </c:pt>
                <c:pt idx="219">
                  <c:v>41603</c:v>
                </c:pt>
                <c:pt idx="220">
                  <c:v>41604</c:v>
                </c:pt>
                <c:pt idx="221">
                  <c:v>41605</c:v>
                </c:pt>
                <c:pt idx="222">
                  <c:v>41606</c:v>
                </c:pt>
                <c:pt idx="223">
                  <c:v>41607</c:v>
                </c:pt>
                <c:pt idx="224">
                  <c:v>41610</c:v>
                </c:pt>
                <c:pt idx="225">
                  <c:v>41611</c:v>
                </c:pt>
                <c:pt idx="226">
                  <c:v>41612</c:v>
                </c:pt>
                <c:pt idx="227">
                  <c:v>41613</c:v>
                </c:pt>
                <c:pt idx="228">
                  <c:v>41614</c:v>
                </c:pt>
                <c:pt idx="229">
                  <c:v>41617</c:v>
                </c:pt>
                <c:pt idx="230">
                  <c:v>41618</c:v>
                </c:pt>
                <c:pt idx="231">
                  <c:v>41619</c:v>
                </c:pt>
                <c:pt idx="232">
                  <c:v>41620</c:v>
                </c:pt>
                <c:pt idx="233">
                  <c:v>41621</c:v>
                </c:pt>
                <c:pt idx="234">
                  <c:v>41624</c:v>
                </c:pt>
                <c:pt idx="235">
                  <c:v>41625</c:v>
                </c:pt>
                <c:pt idx="236">
                  <c:v>41626</c:v>
                </c:pt>
                <c:pt idx="237">
                  <c:v>41627</c:v>
                </c:pt>
                <c:pt idx="238">
                  <c:v>41628</c:v>
                </c:pt>
                <c:pt idx="239">
                  <c:v>41631</c:v>
                </c:pt>
                <c:pt idx="240">
                  <c:v>41632</c:v>
                </c:pt>
                <c:pt idx="241">
                  <c:v>41634</c:v>
                </c:pt>
                <c:pt idx="242">
                  <c:v>41635</c:v>
                </c:pt>
                <c:pt idx="243">
                  <c:v>41638</c:v>
                </c:pt>
                <c:pt idx="244">
                  <c:v>41641</c:v>
                </c:pt>
                <c:pt idx="245">
                  <c:v>41642</c:v>
                </c:pt>
                <c:pt idx="246">
                  <c:v>41646</c:v>
                </c:pt>
                <c:pt idx="247">
                  <c:v>41647</c:v>
                </c:pt>
                <c:pt idx="248">
                  <c:v>41648</c:v>
                </c:pt>
                <c:pt idx="249">
                  <c:v>41649</c:v>
                </c:pt>
                <c:pt idx="250">
                  <c:v>41652</c:v>
                </c:pt>
                <c:pt idx="251">
                  <c:v>41653</c:v>
                </c:pt>
                <c:pt idx="252">
                  <c:v>41654</c:v>
                </c:pt>
                <c:pt idx="253">
                  <c:v>41655</c:v>
                </c:pt>
                <c:pt idx="254">
                  <c:v>41656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41666</c:v>
                </c:pt>
                <c:pt idx="261">
                  <c:v>41667</c:v>
                </c:pt>
                <c:pt idx="262">
                  <c:v>41668</c:v>
                </c:pt>
                <c:pt idx="263">
                  <c:v>41669</c:v>
                </c:pt>
                <c:pt idx="264">
                  <c:v>41670</c:v>
                </c:pt>
                <c:pt idx="265">
                  <c:v>41673</c:v>
                </c:pt>
                <c:pt idx="266">
                  <c:v>41674</c:v>
                </c:pt>
                <c:pt idx="267">
                  <c:v>41675</c:v>
                </c:pt>
                <c:pt idx="268">
                  <c:v>41676</c:v>
                </c:pt>
                <c:pt idx="269">
                  <c:v>41677</c:v>
                </c:pt>
                <c:pt idx="270">
                  <c:v>41680</c:v>
                </c:pt>
                <c:pt idx="271">
                  <c:v>41681</c:v>
                </c:pt>
                <c:pt idx="272">
                  <c:v>41682</c:v>
                </c:pt>
                <c:pt idx="273">
                  <c:v>41683</c:v>
                </c:pt>
                <c:pt idx="274">
                  <c:v>41684</c:v>
                </c:pt>
                <c:pt idx="275">
                  <c:v>41687</c:v>
                </c:pt>
                <c:pt idx="276">
                  <c:v>41688</c:v>
                </c:pt>
                <c:pt idx="277">
                  <c:v>41689</c:v>
                </c:pt>
                <c:pt idx="278">
                  <c:v>41690</c:v>
                </c:pt>
                <c:pt idx="279">
                  <c:v>41691</c:v>
                </c:pt>
                <c:pt idx="280">
                  <c:v>41694</c:v>
                </c:pt>
                <c:pt idx="281">
                  <c:v>41695</c:v>
                </c:pt>
                <c:pt idx="282">
                  <c:v>41696</c:v>
                </c:pt>
                <c:pt idx="283">
                  <c:v>41697</c:v>
                </c:pt>
                <c:pt idx="284">
                  <c:v>41698</c:v>
                </c:pt>
                <c:pt idx="285">
                  <c:v>41701</c:v>
                </c:pt>
                <c:pt idx="286">
                  <c:v>41702</c:v>
                </c:pt>
                <c:pt idx="287">
                  <c:v>41703</c:v>
                </c:pt>
                <c:pt idx="288">
                  <c:v>41704</c:v>
                </c:pt>
                <c:pt idx="289">
                  <c:v>41705</c:v>
                </c:pt>
                <c:pt idx="290">
                  <c:v>41708</c:v>
                </c:pt>
                <c:pt idx="291">
                  <c:v>41709</c:v>
                </c:pt>
                <c:pt idx="292">
                  <c:v>41710</c:v>
                </c:pt>
                <c:pt idx="293">
                  <c:v>41711</c:v>
                </c:pt>
                <c:pt idx="294">
                  <c:v>41712</c:v>
                </c:pt>
                <c:pt idx="295">
                  <c:v>41715</c:v>
                </c:pt>
                <c:pt idx="296">
                  <c:v>41716</c:v>
                </c:pt>
                <c:pt idx="297">
                  <c:v>41717</c:v>
                </c:pt>
                <c:pt idx="298">
                  <c:v>41718</c:v>
                </c:pt>
                <c:pt idx="299">
                  <c:v>41719</c:v>
                </c:pt>
                <c:pt idx="300">
                  <c:v>41723</c:v>
                </c:pt>
                <c:pt idx="301">
                  <c:v>41724</c:v>
                </c:pt>
                <c:pt idx="302">
                  <c:v>41725</c:v>
                </c:pt>
                <c:pt idx="303">
                  <c:v>41726</c:v>
                </c:pt>
                <c:pt idx="304">
                  <c:v>41729</c:v>
                </c:pt>
                <c:pt idx="305">
                  <c:v>41730</c:v>
                </c:pt>
                <c:pt idx="306">
                  <c:v>41731</c:v>
                </c:pt>
                <c:pt idx="307">
                  <c:v>41732</c:v>
                </c:pt>
                <c:pt idx="308">
                  <c:v>41733</c:v>
                </c:pt>
                <c:pt idx="309">
                  <c:v>41736</c:v>
                </c:pt>
                <c:pt idx="310">
                  <c:v>41737</c:v>
                </c:pt>
                <c:pt idx="311">
                  <c:v>41738</c:v>
                </c:pt>
                <c:pt idx="312">
                  <c:v>41739</c:v>
                </c:pt>
                <c:pt idx="313">
                  <c:v>41740</c:v>
                </c:pt>
                <c:pt idx="314">
                  <c:v>41743</c:v>
                </c:pt>
                <c:pt idx="315">
                  <c:v>41744</c:v>
                </c:pt>
                <c:pt idx="316">
                  <c:v>41745</c:v>
                </c:pt>
                <c:pt idx="317">
                  <c:v>41750</c:v>
                </c:pt>
                <c:pt idx="318">
                  <c:v>41751</c:v>
                </c:pt>
                <c:pt idx="319">
                  <c:v>41752</c:v>
                </c:pt>
                <c:pt idx="320">
                  <c:v>41753</c:v>
                </c:pt>
                <c:pt idx="321">
                  <c:v>41754</c:v>
                </c:pt>
                <c:pt idx="322">
                  <c:v>41757</c:v>
                </c:pt>
                <c:pt idx="323">
                  <c:v>41758</c:v>
                </c:pt>
                <c:pt idx="324">
                  <c:v>41759</c:v>
                </c:pt>
                <c:pt idx="325">
                  <c:v>41761</c:v>
                </c:pt>
                <c:pt idx="326">
                  <c:v>41764</c:v>
                </c:pt>
                <c:pt idx="327">
                  <c:v>41765</c:v>
                </c:pt>
                <c:pt idx="328">
                  <c:v>41766</c:v>
                </c:pt>
                <c:pt idx="329">
                  <c:v>41767</c:v>
                </c:pt>
                <c:pt idx="330">
                  <c:v>41768</c:v>
                </c:pt>
                <c:pt idx="331">
                  <c:v>41771</c:v>
                </c:pt>
                <c:pt idx="332">
                  <c:v>41772</c:v>
                </c:pt>
                <c:pt idx="333">
                  <c:v>41773</c:v>
                </c:pt>
                <c:pt idx="334">
                  <c:v>41774</c:v>
                </c:pt>
                <c:pt idx="335">
                  <c:v>41775</c:v>
                </c:pt>
                <c:pt idx="336">
                  <c:v>41778</c:v>
                </c:pt>
                <c:pt idx="337">
                  <c:v>41779</c:v>
                </c:pt>
                <c:pt idx="338">
                  <c:v>41780</c:v>
                </c:pt>
                <c:pt idx="339">
                  <c:v>41781</c:v>
                </c:pt>
                <c:pt idx="340">
                  <c:v>41782</c:v>
                </c:pt>
                <c:pt idx="341">
                  <c:v>41785</c:v>
                </c:pt>
                <c:pt idx="342">
                  <c:v>41786</c:v>
                </c:pt>
                <c:pt idx="343">
                  <c:v>41787</c:v>
                </c:pt>
                <c:pt idx="344">
                  <c:v>41788</c:v>
                </c:pt>
                <c:pt idx="345">
                  <c:v>41789</c:v>
                </c:pt>
                <c:pt idx="346">
                  <c:v>41793</c:v>
                </c:pt>
                <c:pt idx="347">
                  <c:v>41794</c:v>
                </c:pt>
                <c:pt idx="348">
                  <c:v>41795</c:v>
                </c:pt>
                <c:pt idx="349">
                  <c:v>41796</c:v>
                </c:pt>
                <c:pt idx="350">
                  <c:v>41799</c:v>
                </c:pt>
                <c:pt idx="351">
                  <c:v>41800</c:v>
                </c:pt>
                <c:pt idx="352">
                  <c:v>41801</c:v>
                </c:pt>
                <c:pt idx="353">
                  <c:v>41802</c:v>
                </c:pt>
                <c:pt idx="354">
                  <c:v>41803</c:v>
                </c:pt>
                <c:pt idx="355">
                  <c:v>41806</c:v>
                </c:pt>
                <c:pt idx="356">
                  <c:v>41807</c:v>
                </c:pt>
                <c:pt idx="357">
                  <c:v>41808</c:v>
                </c:pt>
                <c:pt idx="358">
                  <c:v>41809</c:v>
                </c:pt>
                <c:pt idx="359">
                  <c:v>41810</c:v>
                </c:pt>
                <c:pt idx="360">
                  <c:v>41814</c:v>
                </c:pt>
                <c:pt idx="361">
                  <c:v>41815</c:v>
                </c:pt>
                <c:pt idx="362">
                  <c:v>41816</c:v>
                </c:pt>
                <c:pt idx="363">
                  <c:v>41817</c:v>
                </c:pt>
                <c:pt idx="364">
                  <c:v>41821</c:v>
                </c:pt>
                <c:pt idx="365">
                  <c:v>41822</c:v>
                </c:pt>
                <c:pt idx="366">
                  <c:v>41823</c:v>
                </c:pt>
                <c:pt idx="367">
                  <c:v>41824</c:v>
                </c:pt>
                <c:pt idx="368">
                  <c:v>41827</c:v>
                </c:pt>
                <c:pt idx="369">
                  <c:v>41828</c:v>
                </c:pt>
                <c:pt idx="370">
                  <c:v>41829</c:v>
                </c:pt>
                <c:pt idx="371">
                  <c:v>41830</c:v>
                </c:pt>
                <c:pt idx="372">
                  <c:v>41831</c:v>
                </c:pt>
                <c:pt idx="373">
                  <c:v>41834</c:v>
                </c:pt>
                <c:pt idx="374">
                  <c:v>41835</c:v>
                </c:pt>
                <c:pt idx="375">
                  <c:v>41836</c:v>
                </c:pt>
                <c:pt idx="376">
                  <c:v>41837</c:v>
                </c:pt>
                <c:pt idx="377">
                  <c:v>41838</c:v>
                </c:pt>
                <c:pt idx="378">
                  <c:v>41841</c:v>
                </c:pt>
                <c:pt idx="379">
                  <c:v>41842</c:v>
                </c:pt>
                <c:pt idx="380">
                  <c:v>41843</c:v>
                </c:pt>
                <c:pt idx="381">
                  <c:v>41844</c:v>
                </c:pt>
                <c:pt idx="382">
                  <c:v>41845</c:v>
                </c:pt>
                <c:pt idx="383">
                  <c:v>41848</c:v>
                </c:pt>
                <c:pt idx="384">
                  <c:v>41849</c:v>
                </c:pt>
                <c:pt idx="385">
                  <c:v>41850</c:v>
                </c:pt>
                <c:pt idx="386">
                  <c:v>41851</c:v>
                </c:pt>
                <c:pt idx="387">
                  <c:v>41852</c:v>
                </c:pt>
                <c:pt idx="388">
                  <c:v>41855</c:v>
                </c:pt>
                <c:pt idx="389">
                  <c:v>41856</c:v>
                </c:pt>
                <c:pt idx="390">
                  <c:v>41857</c:v>
                </c:pt>
                <c:pt idx="391">
                  <c:v>41859</c:v>
                </c:pt>
                <c:pt idx="392">
                  <c:v>41862</c:v>
                </c:pt>
                <c:pt idx="393">
                  <c:v>41863</c:v>
                </c:pt>
                <c:pt idx="394">
                  <c:v>41864</c:v>
                </c:pt>
                <c:pt idx="395">
                  <c:v>41865</c:v>
                </c:pt>
                <c:pt idx="396">
                  <c:v>41866</c:v>
                </c:pt>
                <c:pt idx="397">
                  <c:v>41870</c:v>
                </c:pt>
                <c:pt idx="398">
                  <c:v>41871</c:v>
                </c:pt>
                <c:pt idx="399">
                  <c:v>41872</c:v>
                </c:pt>
                <c:pt idx="400">
                  <c:v>41873</c:v>
                </c:pt>
                <c:pt idx="401">
                  <c:v>41876</c:v>
                </c:pt>
                <c:pt idx="402">
                  <c:v>41877</c:v>
                </c:pt>
                <c:pt idx="403">
                  <c:v>41878</c:v>
                </c:pt>
                <c:pt idx="404">
                  <c:v>41879</c:v>
                </c:pt>
                <c:pt idx="405">
                  <c:v>41880</c:v>
                </c:pt>
                <c:pt idx="406">
                  <c:v>41883</c:v>
                </c:pt>
                <c:pt idx="407">
                  <c:v>41884</c:v>
                </c:pt>
                <c:pt idx="408">
                  <c:v>41885</c:v>
                </c:pt>
                <c:pt idx="409">
                  <c:v>41886</c:v>
                </c:pt>
                <c:pt idx="410">
                  <c:v>41887</c:v>
                </c:pt>
                <c:pt idx="411">
                  <c:v>41890</c:v>
                </c:pt>
                <c:pt idx="412">
                  <c:v>41891</c:v>
                </c:pt>
                <c:pt idx="413">
                  <c:v>41892</c:v>
                </c:pt>
                <c:pt idx="414">
                  <c:v>41893</c:v>
                </c:pt>
                <c:pt idx="415">
                  <c:v>41894</c:v>
                </c:pt>
                <c:pt idx="416">
                  <c:v>41897</c:v>
                </c:pt>
                <c:pt idx="417">
                  <c:v>41898</c:v>
                </c:pt>
                <c:pt idx="418">
                  <c:v>41899</c:v>
                </c:pt>
                <c:pt idx="419">
                  <c:v>41900</c:v>
                </c:pt>
                <c:pt idx="420">
                  <c:v>41901</c:v>
                </c:pt>
                <c:pt idx="421">
                  <c:v>41904</c:v>
                </c:pt>
                <c:pt idx="422">
                  <c:v>41905</c:v>
                </c:pt>
                <c:pt idx="423">
                  <c:v>41906</c:v>
                </c:pt>
                <c:pt idx="424">
                  <c:v>41907</c:v>
                </c:pt>
                <c:pt idx="425">
                  <c:v>41908</c:v>
                </c:pt>
                <c:pt idx="426">
                  <c:v>41911</c:v>
                </c:pt>
                <c:pt idx="427">
                  <c:v>41912</c:v>
                </c:pt>
                <c:pt idx="428">
                  <c:v>41913</c:v>
                </c:pt>
                <c:pt idx="429">
                  <c:v>41914</c:v>
                </c:pt>
                <c:pt idx="430">
                  <c:v>41915</c:v>
                </c:pt>
                <c:pt idx="431">
                  <c:v>41918</c:v>
                </c:pt>
                <c:pt idx="432">
                  <c:v>41919</c:v>
                </c:pt>
                <c:pt idx="433">
                  <c:v>41920</c:v>
                </c:pt>
                <c:pt idx="434">
                  <c:v>41921</c:v>
                </c:pt>
                <c:pt idx="435">
                  <c:v>41922</c:v>
                </c:pt>
                <c:pt idx="436">
                  <c:v>41926</c:v>
                </c:pt>
                <c:pt idx="437">
                  <c:v>41927</c:v>
                </c:pt>
                <c:pt idx="438">
                  <c:v>41928</c:v>
                </c:pt>
                <c:pt idx="439">
                  <c:v>41929</c:v>
                </c:pt>
                <c:pt idx="440">
                  <c:v>41932</c:v>
                </c:pt>
                <c:pt idx="441">
                  <c:v>41933</c:v>
                </c:pt>
                <c:pt idx="442">
                  <c:v>41934</c:v>
                </c:pt>
                <c:pt idx="443">
                  <c:v>41935</c:v>
                </c:pt>
                <c:pt idx="444">
                  <c:v>41936</c:v>
                </c:pt>
                <c:pt idx="445">
                  <c:v>41939</c:v>
                </c:pt>
                <c:pt idx="446">
                  <c:v>41940</c:v>
                </c:pt>
                <c:pt idx="447">
                  <c:v>41941</c:v>
                </c:pt>
                <c:pt idx="448">
                  <c:v>41942</c:v>
                </c:pt>
                <c:pt idx="449">
                  <c:v>41943</c:v>
                </c:pt>
                <c:pt idx="450">
                  <c:v>41947</c:v>
                </c:pt>
                <c:pt idx="451">
                  <c:v>41948</c:v>
                </c:pt>
                <c:pt idx="452">
                  <c:v>41949</c:v>
                </c:pt>
                <c:pt idx="453">
                  <c:v>41950</c:v>
                </c:pt>
                <c:pt idx="454">
                  <c:v>41953</c:v>
                </c:pt>
                <c:pt idx="455">
                  <c:v>41954</c:v>
                </c:pt>
                <c:pt idx="456">
                  <c:v>41955</c:v>
                </c:pt>
                <c:pt idx="457">
                  <c:v>41956</c:v>
                </c:pt>
                <c:pt idx="458">
                  <c:v>41957</c:v>
                </c:pt>
                <c:pt idx="459">
                  <c:v>41961</c:v>
                </c:pt>
                <c:pt idx="460">
                  <c:v>41962</c:v>
                </c:pt>
                <c:pt idx="461">
                  <c:v>41963</c:v>
                </c:pt>
                <c:pt idx="462">
                  <c:v>41964</c:v>
                </c:pt>
                <c:pt idx="463">
                  <c:v>41967</c:v>
                </c:pt>
                <c:pt idx="464">
                  <c:v>41968</c:v>
                </c:pt>
                <c:pt idx="465">
                  <c:v>41969</c:v>
                </c:pt>
                <c:pt idx="466">
                  <c:v>41970</c:v>
                </c:pt>
                <c:pt idx="467">
                  <c:v>41971</c:v>
                </c:pt>
                <c:pt idx="468">
                  <c:v>41974</c:v>
                </c:pt>
                <c:pt idx="469">
                  <c:v>41975</c:v>
                </c:pt>
                <c:pt idx="470">
                  <c:v>41976</c:v>
                </c:pt>
                <c:pt idx="471">
                  <c:v>41977</c:v>
                </c:pt>
                <c:pt idx="472">
                  <c:v>41978</c:v>
                </c:pt>
                <c:pt idx="473">
                  <c:v>41982</c:v>
                </c:pt>
                <c:pt idx="474">
                  <c:v>41983</c:v>
                </c:pt>
                <c:pt idx="475">
                  <c:v>41984</c:v>
                </c:pt>
                <c:pt idx="476">
                  <c:v>41985</c:v>
                </c:pt>
                <c:pt idx="477">
                  <c:v>41988</c:v>
                </c:pt>
                <c:pt idx="478">
                  <c:v>41989</c:v>
                </c:pt>
                <c:pt idx="479">
                  <c:v>41990</c:v>
                </c:pt>
                <c:pt idx="480">
                  <c:v>41991</c:v>
                </c:pt>
                <c:pt idx="481">
                  <c:v>41992</c:v>
                </c:pt>
                <c:pt idx="482">
                  <c:v>41995</c:v>
                </c:pt>
                <c:pt idx="483">
                  <c:v>41996</c:v>
                </c:pt>
                <c:pt idx="484">
                  <c:v>41997</c:v>
                </c:pt>
                <c:pt idx="485">
                  <c:v>41999</c:v>
                </c:pt>
                <c:pt idx="486">
                  <c:v>42002</c:v>
                </c:pt>
                <c:pt idx="487">
                  <c:v>42003</c:v>
                </c:pt>
                <c:pt idx="488">
                  <c:v>42006</c:v>
                </c:pt>
                <c:pt idx="489">
                  <c:v>42009</c:v>
                </c:pt>
                <c:pt idx="490">
                  <c:v>42010</c:v>
                </c:pt>
                <c:pt idx="491">
                  <c:v>42011</c:v>
                </c:pt>
                <c:pt idx="492">
                  <c:v>42012</c:v>
                </c:pt>
                <c:pt idx="493">
                  <c:v>42013</c:v>
                </c:pt>
                <c:pt idx="494">
                  <c:v>42017</c:v>
                </c:pt>
                <c:pt idx="495">
                  <c:v>42018</c:v>
                </c:pt>
                <c:pt idx="496">
                  <c:v>42019</c:v>
                </c:pt>
                <c:pt idx="497">
                  <c:v>42020</c:v>
                </c:pt>
                <c:pt idx="498">
                  <c:v>42023</c:v>
                </c:pt>
                <c:pt idx="499">
                  <c:v>42024</c:v>
                </c:pt>
                <c:pt idx="500">
                  <c:v>42025</c:v>
                </c:pt>
                <c:pt idx="501">
                  <c:v>42026</c:v>
                </c:pt>
                <c:pt idx="502">
                  <c:v>42027</c:v>
                </c:pt>
                <c:pt idx="503">
                  <c:v>42030</c:v>
                </c:pt>
                <c:pt idx="504">
                  <c:v>42031</c:v>
                </c:pt>
                <c:pt idx="505">
                  <c:v>42032</c:v>
                </c:pt>
                <c:pt idx="506">
                  <c:v>42033</c:v>
                </c:pt>
                <c:pt idx="507">
                  <c:v>42034</c:v>
                </c:pt>
                <c:pt idx="508">
                  <c:v>42037</c:v>
                </c:pt>
                <c:pt idx="509">
                  <c:v>42038</c:v>
                </c:pt>
                <c:pt idx="510">
                  <c:v>42039</c:v>
                </c:pt>
                <c:pt idx="511">
                  <c:v>42040</c:v>
                </c:pt>
                <c:pt idx="512">
                  <c:v>42041</c:v>
                </c:pt>
                <c:pt idx="513">
                  <c:v>42044</c:v>
                </c:pt>
                <c:pt idx="514">
                  <c:v>42045</c:v>
                </c:pt>
                <c:pt idx="515">
                  <c:v>42046</c:v>
                </c:pt>
                <c:pt idx="516">
                  <c:v>42047</c:v>
                </c:pt>
                <c:pt idx="517">
                  <c:v>42048</c:v>
                </c:pt>
                <c:pt idx="518">
                  <c:v>42051</c:v>
                </c:pt>
                <c:pt idx="519">
                  <c:v>42052</c:v>
                </c:pt>
                <c:pt idx="520">
                  <c:v>42053</c:v>
                </c:pt>
                <c:pt idx="521">
                  <c:v>42054</c:v>
                </c:pt>
                <c:pt idx="522">
                  <c:v>42055</c:v>
                </c:pt>
                <c:pt idx="523">
                  <c:v>42058</c:v>
                </c:pt>
                <c:pt idx="524">
                  <c:v>42059</c:v>
                </c:pt>
                <c:pt idx="525">
                  <c:v>42060</c:v>
                </c:pt>
                <c:pt idx="526">
                  <c:v>42061</c:v>
                </c:pt>
                <c:pt idx="527">
                  <c:v>42062</c:v>
                </c:pt>
                <c:pt idx="528">
                  <c:v>42065</c:v>
                </c:pt>
                <c:pt idx="529">
                  <c:v>42066</c:v>
                </c:pt>
                <c:pt idx="530">
                  <c:v>42067</c:v>
                </c:pt>
                <c:pt idx="531">
                  <c:v>42068</c:v>
                </c:pt>
                <c:pt idx="532">
                  <c:v>42069</c:v>
                </c:pt>
                <c:pt idx="533">
                  <c:v>42072</c:v>
                </c:pt>
                <c:pt idx="534">
                  <c:v>42073</c:v>
                </c:pt>
                <c:pt idx="535">
                  <c:v>42074</c:v>
                </c:pt>
                <c:pt idx="536">
                  <c:v>42075</c:v>
                </c:pt>
                <c:pt idx="537">
                  <c:v>42076</c:v>
                </c:pt>
                <c:pt idx="538">
                  <c:v>42079</c:v>
                </c:pt>
                <c:pt idx="539">
                  <c:v>42080</c:v>
                </c:pt>
                <c:pt idx="540">
                  <c:v>42081</c:v>
                </c:pt>
                <c:pt idx="541">
                  <c:v>42082</c:v>
                </c:pt>
                <c:pt idx="542">
                  <c:v>42083</c:v>
                </c:pt>
                <c:pt idx="543">
                  <c:v>42087</c:v>
                </c:pt>
                <c:pt idx="544">
                  <c:v>42088</c:v>
                </c:pt>
                <c:pt idx="545">
                  <c:v>42089</c:v>
                </c:pt>
                <c:pt idx="546">
                  <c:v>42090</c:v>
                </c:pt>
                <c:pt idx="547">
                  <c:v>42093</c:v>
                </c:pt>
                <c:pt idx="548">
                  <c:v>42094</c:v>
                </c:pt>
                <c:pt idx="549">
                  <c:v>42095</c:v>
                </c:pt>
                <c:pt idx="550">
                  <c:v>42100</c:v>
                </c:pt>
                <c:pt idx="551">
                  <c:v>42101</c:v>
                </c:pt>
                <c:pt idx="552">
                  <c:v>42102</c:v>
                </c:pt>
                <c:pt idx="553">
                  <c:v>42103</c:v>
                </c:pt>
                <c:pt idx="554">
                  <c:v>42104</c:v>
                </c:pt>
                <c:pt idx="555">
                  <c:v>42107</c:v>
                </c:pt>
                <c:pt idx="556">
                  <c:v>42108</c:v>
                </c:pt>
                <c:pt idx="557">
                  <c:v>42109</c:v>
                </c:pt>
                <c:pt idx="558">
                  <c:v>42110</c:v>
                </c:pt>
                <c:pt idx="559">
                  <c:v>42111</c:v>
                </c:pt>
                <c:pt idx="560">
                  <c:v>42114</c:v>
                </c:pt>
                <c:pt idx="561">
                  <c:v>42115</c:v>
                </c:pt>
                <c:pt idx="562">
                  <c:v>42116</c:v>
                </c:pt>
                <c:pt idx="563">
                  <c:v>42117</c:v>
                </c:pt>
                <c:pt idx="564">
                  <c:v>42118</c:v>
                </c:pt>
                <c:pt idx="565">
                  <c:v>42121</c:v>
                </c:pt>
                <c:pt idx="566">
                  <c:v>42122</c:v>
                </c:pt>
                <c:pt idx="567">
                  <c:v>42123</c:v>
                </c:pt>
                <c:pt idx="568">
                  <c:v>42124</c:v>
                </c:pt>
                <c:pt idx="569">
                  <c:v>42128</c:v>
                </c:pt>
                <c:pt idx="570">
                  <c:v>42129</c:v>
                </c:pt>
                <c:pt idx="571">
                  <c:v>42130</c:v>
                </c:pt>
                <c:pt idx="572">
                  <c:v>42131</c:v>
                </c:pt>
                <c:pt idx="573">
                  <c:v>42132</c:v>
                </c:pt>
                <c:pt idx="574">
                  <c:v>42135</c:v>
                </c:pt>
                <c:pt idx="575">
                  <c:v>42136</c:v>
                </c:pt>
                <c:pt idx="576">
                  <c:v>42137</c:v>
                </c:pt>
                <c:pt idx="577">
                  <c:v>42138</c:v>
                </c:pt>
                <c:pt idx="578">
                  <c:v>42139</c:v>
                </c:pt>
                <c:pt idx="579">
                  <c:v>42143</c:v>
                </c:pt>
                <c:pt idx="580">
                  <c:v>42144</c:v>
                </c:pt>
                <c:pt idx="581">
                  <c:v>42145</c:v>
                </c:pt>
                <c:pt idx="582">
                  <c:v>42146</c:v>
                </c:pt>
                <c:pt idx="583">
                  <c:v>42149</c:v>
                </c:pt>
                <c:pt idx="584">
                  <c:v>42150</c:v>
                </c:pt>
                <c:pt idx="585">
                  <c:v>42151</c:v>
                </c:pt>
                <c:pt idx="586">
                  <c:v>42152</c:v>
                </c:pt>
                <c:pt idx="587">
                  <c:v>42153</c:v>
                </c:pt>
                <c:pt idx="588">
                  <c:v>42156</c:v>
                </c:pt>
                <c:pt idx="589">
                  <c:v>42157</c:v>
                </c:pt>
                <c:pt idx="590">
                  <c:v>42158</c:v>
                </c:pt>
                <c:pt idx="591">
                  <c:v>42159</c:v>
                </c:pt>
                <c:pt idx="592">
                  <c:v>42160</c:v>
                </c:pt>
                <c:pt idx="593">
                  <c:v>42164</c:v>
                </c:pt>
                <c:pt idx="594">
                  <c:v>42165</c:v>
                </c:pt>
                <c:pt idx="595">
                  <c:v>42166</c:v>
                </c:pt>
                <c:pt idx="596">
                  <c:v>42167</c:v>
                </c:pt>
                <c:pt idx="597">
                  <c:v>42171</c:v>
                </c:pt>
                <c:pt idx="598">
                  <c:v>42172</c:v>
                </c:pt>
                <c:pt idx="599">
                  <c:v>42173</c:v>
                </c:pt>
                <c:pt idx="600">
                  <c:v>42174</c:v>
                </c:pt>
                <c:pt idx="601">
                  <c:v>42177</c:v>
                </c:pt>
                <c:pt idx="602">
                  <c:v>42178</c:v>
                </c:pt>
                <c:pt idx="603">
                  <c:v>42179</c:v>
                </c:pt>
                <c:pt idx="604">
                  <c:v>42180</c:v>
                </c:pt>
                <c:pt idx="605">
                  <c:v>42181</c:v>
                </c:pt>
                <c:pt idx="606">
                  <c:v>42185</c:v>
                </c:pt>
                <c:pt idx="607">
                  <c:v>42186</c:v>
                </c:pt>
                <c:pt idx="608">
                  <c:v>42187</c:v>
                </c:pt>
                <c:pt idx="609">
                  <c:v>42188</c:v>
                </c:pt>
                <c:pt idx="610">
                  <c:v>42191</c:v>
                </c:pt>
                <c:pt idx="611">
                  <c:v>42192</c:v>
                </c:pt>
                <c:pt idx="612">
                  <c:v>42193</c:v>
                </c:pt>
                <c:pt idx="613">
                  <c:v>42194</c:v>
                </c:pt>
                <c:pt idx="614">
                  <c:v>42195</c:v>
                </c:pt>
                <c:pt idx="615">
                  <c:v>42198</c:v>
                </c:pt>
                <c:pt idx="616">
                  <c:v>42199</c:v>
                </c:pt>
                <c:pt idx="617">
                  <c:v>42200</c:v>
                </c:pt>
                <c:pt idx="618">
                  <c:v>42201</c:v>
                </c:pt>
                <c:pt idx="619">
                  <c:v>42202</c:v>
                </c:pt>
                <c:pt idx="620">
                  <c:v>42206</c:v>
                </c:pt>
                <c:pt idx="621">
                  <c:v>42207</c:v>
                </c:pt>
                <c:pt idx="622">
                  <c:v>42208</c:v>
                </c:pt>
                <c:pt idx="623">
                  <c:v>42209</c:v>
                </c:pt>
                <c:pt idx="624">
                  <c:v>42212</c:v>
                </c:pt>
                <c:pt idx="625">
                  <c:v>42213</c:v>
                </c:pt>
                <c:pt idx="626">
                  <c:v>42214</c:v>
                </c:pt>
                <c:pt idx="627">
                  <c:v>42215</c:v>
                </c:pt>
                <c:pt idx="628">
                  <c:v>42216</c:v>
                </c:pt>
                <c:pt idx="629">
                  <c:v>42219</c:v>
                </c:pt>
                <c:pt idx="630">
                  <c:v>42220</c:v>
                </c:pt>
                <c:pt idx="631">
                  <c:v>42221</c:v>
                </c:pt>
                <c:pt idx="632">
                  <c:v>42222</c:v>
                </c:pt>
                <c:pt idx="633">
                  <c:v>42226</c:v>
                </c:pt>
                <c:pt idx="634">
                  <c:v>42227</c:v>
                </c:pt>
                <c:pt idx="635">
                  <c:v>42228</c:v>
                </c:pt>
                <c:pt idx="636">
                  <c:v>42229</c:v>
                </c:pt>
                <c:pt idx="637">
                  <c:v>42230</c:v>
                </c:pt>
                <c:pt idx="638">
                  <c:v>42234</c:v>
                </c:pt>
                <c:pt idx="639">
                  <c:v>42235</c:v>
                </c:pt>
                <c:pt idx="640">
                  <c:v>42236</c:v>
                </c:pt>
                <c:pt idx="641">
                  <c:v>42237</c:v>
                </c:pt>
                <c:pt idx="642">
                  <c:v>42240</c:v>
                </c:pt>
                <c:pt idx="643">
                  <c:v>42241</c:v>
                </c:pt>
                <c:pt idx="644">
                  <c:v>42242</c:v>
                </c:pt>
                <c:pt idx="645">
                  <c:v>42243</c:v>
                </c:pt>
                <c:pt idx="646">
                  <c:v>42244</c:v>
                </c:pt>
                <c:pt idx="647">
                  <c:v>42247</c:v>
                </c:pt>
                <c:pt idx="648">
                  <c:v>42248</c:v>
                </c:pt>
                <c:pt idx="649">
                  <c:v>42249</c:v>
                </c:pt>
                <c:pt idx="650">
                  <c:v>42250</c:v>
                </c:pt>
                <c:pt idx="651">
                  <c:v>42251</c:v>
                </c:pt>
                <c:pt idx="652">
                  <c:v>42254</c:v>
                </c:pt>
                <c:pt idx="653">
                  <c:v>42255</c:v>
                </c:pt>
                <c:pt idx="654">
                  <c:v>42256</c:v>
                </c:pt>
                <c:pt idx="655">
                  <c:v>42257</c:v>
                </c:pt>
                <c:pt idx="656">
                  <c:v>42258</c:v>
                </c:pt>
                <c:pt idx="657">
                  <c:v>42261</c:v>
                </c:pt>
                <c:pt idx="658">
                  <c:v>42262</c:v>
                </c:pt>
                <c:pt idx="659">
                  <c:v>42263</c:v>
                </c:pt>
                <c:pt idx="660">
                  <c:v>42264</c:v>
                </c:pt>
                <c:pt idx="661">
                  <c:v>42265</c:v>
                </c:pt>
                <c:pt idx="662">
                  <c:v>42268</c:v>
                </c:pt>
                <c:pt idx="663">
                  <c:v>42269</c:v>
                </c:pt>
                <c:pt idx="664">
                  <c:v>42270</c:v>
                </c:pt>
                <c:pt idx="665">
                  <c:v>42271</c:v>
                </c:pt>
                <c:pt idx="666">
                  <c:v>42272</c:v>
                </c:pt>
                <c:pt idx="667">
                  <c:v>42275</c:v>
                </c:pt>
                <c:pt idx="668">
                  <c:v>42276</c:v>
                </c:pt>
                <c:pt idx="669">
                  <c:v>42277</c:v>
                </c:pt>
                <c:pt idx="670">
                  <c:v>42278</c:v>
                </c:pt>
                <c:pt idx="671">
                  <c:v>42279</c:v>
                </c:pt>
                <c:pt idx="672">
                  <c:v>42282</c:v>
                </c:pt>
                <c:pt idx="673">
                  <c:v>42283</c:v>
                </c:pt>
                <c:pt idx="674">
                  <c:v>42284</c:v>
                </c:pt>
                <c:pt idx="675">
                  <c:v>42285</c:v>
                </c:pt>
                <c:pt idx="676">
                  <c:v>42286</c:v>
                </c:pt>
                <c:pt idx="677">
                  <c:v>42290</c:v>
                </c:pt>
                <c:pt idx="678">
                  <c:v>42291</c:v>
                </c:pt>
                <c:pt idx="679">
                  <c:v>42292</c:v>
                </c:pt>
                <c:pt idx="680">
                  <c:v>42293</c:v>
                </c:pt>
                <c:pt idx="681">
                  <c:v>42296</c:v>
                </c:pt>
                <c:pt idx="682">
                  <c:v>42297</c:v>
                </c:pt>
                <c:pt idx="683">
                  <c:v>42298</c:v>
                </c:pt>
                <c:pt idx="684">
                  <c:v>42299</c:v>
                </c:pt>
                <c:pt idx="685">
                  <c:v>42300</c:v>
                </c:pt>
                <c:pt idx="686">
                  <c:v>42303</c:v>
                </c:pt>
                <c:pt idx="687">
                  <c:v>42304</c:v>
                </c:pt>
                <c:pt idx="688">
                  <c:v>42305</c:v>
                </c:pt>
                <c:pt idx="689">
                  <c:v>42306</c:v>
                </c:pt>
                <c:pt idx="690">
                  <c:v>42307</c:v>
                </c:pt>
                <c:pt idx="691">
                  <c:v>42311</c:v>
                </c:pt>
                <c:pt idx="692">
                  <c:v>42312</c:v>
                </c:pt>
                <c:pt idx="693">
                  <c:v>42313</c:v>
                </c:pt>
                <c:pt idx="694">
                  <c:v>42314</c:v>
                </c:pt>
                <c:pt idx="695">
                  <c:v>42317</c:v>
                </c:pt>
                <c:pt idx="696">
                  <c:v>42318</c:v>
                </c:pt>
                <c:pt idx="697">
                  <c:v>42319</c:v>
                </c:pt>
                <c:pt idx="698">
                  <c:v>42320</c:v>
                </c:pt>
                <c:pt idx="699">
                  <c:v>42321</c:v>
                </c:pt>
                <c:pt idx="700">
                  <c:v>42325</c:v>
                </c:pt>
                <c:pt idx="701">
                  <c:v>42326</c:v>
                </c:pt>
                <c:pt idx="702">
                  <c:v>42327</c:v>
                </c:pt>
                <c:pt idx="703">
                  <c:v>42328</c:v>
                </c:pt>
                <c:pt idx="704">
                  <c:v>42331</c:v>
                </c:pt>
                <c:pt idx="705">
                  <c:v>42332</c:v>
                </c:pt>
                <c:pt idx="706">
                  <c:v>42333</c:v>
                </c:pt>
                <c:pt idx="707">
                  <c:v>42334</c:v>
                </c:pt>
                <c:pt idx="708">
                  <c:v>42335</c:v>
                </c:pt>
                <c:pt idx="709">
                  <c:v>42338</c:v>
                </c:pt>
                <c:pt idx="710">
                  <c:v>42339</c:v>
                </c:pt>
                <c:pt idx="711">
                  <c:v>42340</c:v>
                </c:pt>
                <c:pt idx="712">
                  <c:v>42341</c:v>
                </c:pt>
                <c:pt idx="713">
                  <c:v>42342</c:v>
                </c:pt>
                <c:pt idx="714">
                  <c:v>42345</c:v>
                </c:pt>
                <c:pt idx="715">
                  <c:v>42347</c:v>
                </c:pt>
                <c:pt idx="716">
                  <c:v>42348</c:v>
                </c:pt>
                <c:pt idx="717">
                  <c:v>42349</c:v>
                </c:pt>
                <c:pt idx="718">
                  <c:v>42352</c:v>
                </c:pt>
                <c:pt idx="719">
                  <c:v>42353</c:v>
                </c:pt>
                <c:pt idx="720">
                  <c:v>42354</c:v>
                </c:pt>
                <c:pt idx="721">
                  <c:v>42355</c:v>
                </c:pt>
                <c:pt idx="722">
                  <c:v>42356</c:v>
                </c:pt>
                <c:pt idx="723">
                  <c:v>42359</c:v>
                </c:pt>
                <c:pt idx="724">
                  <c:v>42360</c:v>
                </c:pt>
                <c:pt idx="725">
                  <c:v>42361</c:v>
                </c:pt>
                <c:pt idx="726">
                  <c:v>42362</c:v>
                </c:pt>
                <c:pt idx="727">
                  <c:v>42366</c:v>
                </c:pt>
                <c:pt idx="728">
                  <c:v>42367</c:v>
                </c:pt>
                <c:pt idx="729">
                  <c:v>42368</c:v>
                </c:pt>
                <c:pt idx="730">
                  <c:v>42373</c:v>
                </c:pt>
                <c:pt idx="731">
                  <c:v>42374</c:v>
                </c:pt>
                <c:pt idx="732">
                  <c:v>42375</c:v>
                </c:pt>
                <c:pt idx="733">
                  <c:v>42376</c:v>
                </c:pt>
                <c:pt idx="734">
                  <c:v>42377</c:v>
                </c:pt>
                <c:pt idx="735">
                  <c:v>42381</c:v>
                </c:pt>
                <c:pt idx="736">
                  <c:v>42382</c:v>
                </c:pt>
                <c:pt idx="737">
                  <c:v>42383</c:v>
                </c:pt>
                <c:pt idx="738">
                  <c:v>42384</c:v>
                </c:pt>
                <c:pt idx="739">
                  <c:v>42387</c:v>
                </c:pt>
                <c:pt idx="740">
                  <c:v>42388</c:v>
                </c:pt>
                <c:pt idx="741">
                  <c:v>42389</c:v>
                </c:pt>
                <c:pt idx="742">
                  <c:v>42390</c:v>
                </c:pt>
                <c:pt idx="743">
                  <c:v>42391</c:v>
                </c:pt>
                <c:pt idx="744">
                  <c:v>42394</c:v>
                </c:pt>
                <c:pt idx="745">
                  <c:v>42395</c:v>
                </c:pt>
                <c:pt idx="746">
                  <c:v>42396</c:v>
                </c:pt>
                <c:pt idx="747">
                  <c:v>42397</c:v>
                </c:pt>
                <c:pt idx="748">
                  <c:v>42398</c:v>
                </c:pt>
                <c:pt idx="749">
                  <c:v>42401</c:v>
                </c:pt>
                <c:pt idx="750">
                  <c:v>42402</c:v>
                </c:pt>
                <c:pt idx="751">
                  <c:v>42403</c:v>
                </c:pt>
                <c:pt idx="752">
                  <c:v>42404</c:v>
                </c:pt>
                <c:pt idx="753">
                  <c:v>42405</c:v>
                </c:pt>
                <c:pt idx="754">
                  <c:v>42408</c:v>
                </c:pt>
                <c:pt idx="755">
                  <c:v>42409</c:v>
                </c:pt>
                <c:pt idx="756">
                  <c:v>42410</c:v>
                </c:pt>
                <c:pt idx="757">
                  <c:v>42411</c:v>
                </c:pt>
                <c:pt idx="758">
                  <c:v>42412</c:v>
                </c:pt>
                <c:pt idx="759">
                  <c:v>42415</c:v>
                </c:pt>
                <c:pt idx="760">
                  <c:v>42416</c:v>
                </c:pt>
                <c:pt idx="761">
                  <c:v>42417</c:v>
                </c:pt>
                <c:pt idx="762">
                  <c:v>42418</c:v>
                </c:pt>
                <c:pt idx="763">
                  <c:v>42419</c:v>
                </c:pt>
                <c:pt idx="764">
                  <c:v>42422</c:v>
                </c:pt>
                <c:pt idx="765">
                  <c:v>42423</c:v>
                </c:pt>
                <c:pt idx="766">
                  <c:v>42424</c:v>
                </c:pt>
                <c:pt idx="767">
                  <c:v>42425</c:v>
                </c:pt>
                <c:pt idx="768">
                  <c:v>42426</c:v>
                </c:pt>
                <c:pt idx="769">
                  <c:v>42429</c:v>
                </c:pt>
                <c:pt idx="770">
                  <c:v>42430</c:v>
                </c:pt>
                <c:pt idx="771">
                  <c:v>42431</c:v>
                </c:pt>
                <c:pt idx="772">
                  <c:v>42432</c:v>
                </c:pt>
                <c:pt idx="773">
                  <c:v>42433</c:v>
                </c:pt>
                <c:pt idx="774">
                  <c:v>42436</c:v>
                </c:pt>
                <c:pt idx="775">
                  <c:v>42437</c:v>
                </c:pt>
                <c:pt idx="776">
                  <c:v>42438</c:v>
                </c:pt>
                <c:pt idx="777">
                  <c:v>42439</c:v>
                </c:pt>
                <c:pt idx="778">
                  <c:v>42440</c:v>
                </c:pt>
                <c:pt idx="779">
                  <c:v>42443</c:v>
                </c:pt>
                <c:pt idx="780">
                  <c:v>42444</c:v>
                </c:pt>
                <c:pt idx="781">
                  <c:v>42445</c:v>
                </c:pt>
                <c:pt idx="782">
                  <c:v>42446</c:v>
                </c:pt>
                <c:pt idx="783">
                  <c:v>42447</c:v>
                </c:pt>
                <c:pt idx="784">
                  <c:v>42451</c:v>
                </c:pt>
                <c:pt idx="785">
                  <c:v>42452</c:v>
                </c:pt>
                <c:pt idx="786">
                  <c:v>42457</c:v>
                </c:pt>
                <c:pt idx="787">
                  <c:v>42458</c:v>
                </c:pt>
                <c:pt idx="788">
                  <c:v>42459</c:v>
                </c:pt>
                <c:pt idx="789">
                  <c:v>42460</c:v>
                </c:pt>
                <c:pt idx="790">
                  <c:v>42461</c:v>
                </c:pt>
                <c:pt idx="791">
                  <c:v>42464</c:v>
                </c:pt>
                <c:pt idx="792">
                  <c:v>42465</c:v>
                </c:pt>
                <c:pt idx="793">
                  <c:v>42466</c:v>
                </c:pt>
                <c:pt idx="794">
                  <c:v>42467</c:v>
                </c:pt>
                <c:pt idx="795">
                  <c:v>42468</c:v>
                </c:pt>
                <c:pt idx="796">
                  <c:v>42471</c:v>
                </c:pt>
                <c:pt idx="797">
                  <c:v>42472</c:v>
                </c:pt>
                <c:pt idx="798">
                  <c:v>42473</c:v>
                </c:pt>
                <c:pt idx="799">
                  <c:v>42474</c:v>
                </c:pt>
                <c:pt idx="800">
                  <c:v>42475</c:v>
                </c:pt>
                <c:pt idx="801">
                  <c:v>42478</c:v>
                </c:pt>
                <c:pt idx="802">
                  <c:v>42479</c:v>
                </c:pt>
                <c:pt idx="803">
                  <c:v>42480</c:v>
                </c:pt>
                <c:pt idx="804">
                  <c:v>42481</c:v>
                </c:pt>
                <c:pt idx="805">
                  <c:v>42482</c:v>
                </c:pt>
                <c:pt idx="806">
                  <c:v>42485</c:v>
                </c:pt>
                <c:pt idx="807">
                  <c:v>42486</c:v>
                </c:pt>
                <c:pt idx="808">
                  <c:v>42487</c:v>
                </c:pt>
                <c:pt idx="809">
                  <c:v>42488</c:v>
                </c:pt>
                <c:pt idx="810">
                  <c:v>42489</c:v>
                </c:pt>
                <c:pt idx="811">
                  <c:v>42492</c:v>
                </c:pt>
                <c:pt idx="812">
                  <c:v>42493</c:v>
                </c:pt>
                <c:pt idx="813">
                  <c:v>42494</c:v>
                </c:pt>
                <c:pt idx="814">
                  <c:v>42495</c:v>
                </c:pt>
                <c:pt idx="815">
                  <c:v>42496</c:v>
                </c:pt>
                <c:pt idx="816">
                  <c:v>42500</c:v>
                </c:pt>
                <c:pt idx="817">
                  <c:v>42501</c:v>
                </c:pt>
                <c:pt idx="818">
                  <c:v>42502</c:v>
                </c:pt>
                <c:pt idx="819">
                  <c:v>42503</c:v>
                </c:pt>
                <c:pt idx="820">
                  <c:v>42506</c:v>
                </c:pt>
                <c:pt idx="821">
                  <c:v>42507</c:v>
                </c:pt>
                <c:pt idx="822">
                  <c:v>42508</c:v>
                </c:pt>
                <c:pt idx="823">
                  <c:v>42509</c:v>
                </c:pt>
                <c:pt idx="824">
                  <c:v>42510</c:v>
                </c:pt>
                <c:pt idx="825">
                  <c:v>42513</c:v>
                </c:pt>
                <c:pt idx="826">
                  <c:v>42514</c:v>
                </c:pt>
                <c:pt idx="827">
                  <c:v>42515</c:v>
                </c:pt>
                <c:pt idx="828">
                  <c:v>42516</c:v>
                </c:pt>
                <c:pt idx="829">
                  <c:v>42517</c:v>
                </c:pt>
                <c:pt idx="830">
                  <c:v>42521</c:v>
                </c:pt>
                <c:pt idx="831">
                  <c:v>42522</c:v>
                </c:pt>
                <c:pt idx="832">
                  <c:v>42523</c:v>
                </c:pt>
                <c:pt idx="833">
                  <c:v>42524</c:v>
                </c:pt>
                <c:pt idx="834">
                  <c:v>42528</c:v>
                </c:pt>
                <c:pt idx="835">
                  <c:v>42529</c:v>
                </c:pt>
                <c:pt idx="836">
                  <c:v>42530</c:v>
                </c:pt>
                <c:pt idx="837">
                  <c:v>42531</c:v>
                </c:pt>
                <c:pt idx="838">
                  <c:v>42534</c:v>
                </c:pt>
                <c:pt idx="839">
                  <c:v>42535</c:v>
                </c:pt>
                <c:pt idx="840">
                  <c:v>42536</c:v>
                </c:pt>
                <c:pt idx="841">
                  <c:v>42537</c:v>
                </c:pt>
                <c:pt idx="842">
                  <c:v>42538</c:v>
                </c:pt>
                <c:pt idx="843">
                  <c:v>42541</c:v>
                </c:pt>
                <c:pt idx="844">
                  <c:v>42542</c:v>
                </c:pt>
                <c:pt idx="845">
                  <c:v>42543</c:v>
                </c:pt>
                <c:pt idx="846">
                  <c:v>42544</c:v>
                </c:pt>
                <c:pt idx="847">
                  <c:v>42545</c:v>
                </c:pt>
                <c:pt idx="848">
                  <c:v>42548</c:v>
                </c:pt>
                <c:pt idx="849">
                  <c:v>42549</c:v>
                </c:pt>
                <c:pt idx="850">
                  <c:v>42550</c:v>
                </c:pt>
                <c:pt idx="851">
                  <c:v>42551</c:v>
                </c:pt>
                <c:pt idx="852">
                  <c:v>42552</c:v>
                </c:pt>
                <c:pt idx="853">
                  <c:v>42556</c:v>
                </c:pt>
                <c:pt idx="854">
                  <c:v>42557</c:v>
                </c:pt>
                <c:pt idx="855">
                  <c:v>42558</c:v>
                </c:pt>
                <c:pt idx="856">
                  <c:v>42559</c:v>
                </c:pt>
                <c:pt idx="857">
                  <c:v>42562</c:v>
                </c:pt>
                <c:pt idx="858">
                  <c:v>42563</c:v>
                </c:pt>
                <c:pt idx="859">
                  <c:v>42564</c:v>
                </c:pt>
                <c:pt idx="860">
                  <c:v>42565</c:v>
                </c:pt>
                <c:pt idx="861">
                  <c:v>42566</c:v>
                </c:pt>
                <c:pt idx="862">
                  <c:v>42569</c:v>
                </c:pt>
                <c:pt idx="863">
                  <c:v>42570</c:v>
                </c:pt>
                <c:pt idx="864">
                  <c:v>42572</c:v>
                </c:pt>
                <c:pt idx="865">
                  <c:v>42573</c:v>
                </c:pt>
                <c:pt idx="866">
                  <c:v>42576</c:v>
                </c:pt>
                <c:pt idx="867">
                  <c:v>42577</c:v>
                </c:pt>
                <c:pt idx="868">
                  <c:v>42578</c:v>
                </c:pt>
                <c:pt idx="869">
                  <c:v>42579</c:v>
                </c:pt>
                <c:pt idx="870">
                  <c:v>42580</c:v>
                </c:pt>
                <c:pt idx="871">
                  <c:v>42583</c:v>
                </c:pt>
                <c:pt idx="872">
                  <c:v>42584</c:v>
                </c:pt>
                <c:pt idx="873">
                  <c:v>42585</c:v>
                </c:pt>
                <c:pt idx="874">
                  <c:v>42586</c:v>
                </c:pt>
                <c:pt idx="875">
                  <c:v>42587</c:v>
                </c:pt>
                <c:pt idx="876">
                  <c:v>42590</c:v>
                </c:pt>
                <c:pt idx="877">
                  <c:v>42591</c:v>
                </c:pt>
                <c:pt idx="878">
                  <c:v>42592</c:v>
                </c:pt>
                <c:pt idx="879">
                  <c:v>42593</c:v>
                </c:pt>
                <c:pt idx="880">
                  <c:v>42594</c:v>
                </c:pt>
                <c:pt idx="881">
                  <c:v>42598</c:v>
                </c:pt>
                <c:pt idx="882">
                  <c:v>42599</c:v>
                </c:pt>
                <c:pt idx="883">
                  <c:v>42600</c:v>
                </c:pt>
                <c:pt idx="884">
                  <c:v>42601</c:v>
                </c:pt>
                <c:pt idx="885">
                  <c:v>42604</c:v>
                </c:pt>
                <c:pt idx="886">
                  <c:v>42605</c:v>
                </c:pt>
                <c:pt idx="887">
                  <c:v>42606</c:v>
                </c:pt>
                <c:pt idx="888">
                  <c:v>42607</c:v>
                </c:pt>
                <c:pt idx="889">
                  <c:v>42608</c:v>
                </c:pt>
                <c:pt idx="890">
                  <c:v>42611</c:v>
                </c:pt>
                <c:pt idx="891">
                  <c:v>42612</c:v>
                </c:pt>
                <c:pt idx="892">
                  <c:v>42613</c:v>
                </c:pt>
                <c:pt idx="893">
                  <c:v>42614</c:v>
                </c:pt>
                <c:pt idx="894">
                  <c:v>42615</c:v>
                </c:pt>
                <c:pt idx="895">
                  <c:v>42616</c:v>
                </c:pt>
                <c:pt idx="896">
                  <c:v>42617</c:v>
                </c:pt>
                <c:pt idx="897">
                  <c:v>42618</c:v>
                </c:pt>
                <c:pt idx="898">
                  <c:v>42619</c:v>
                </c:pt>
                <c:pt idx="899">
                  <c:v>42620</c:v>
                </c:pt>
                <c:pt idx="900">
                  <c:v>42621</c:v>
                </c:pt>
                <c:pt idx="901">
                  <c:v>42622</c:v>
                </c:pt>
                <c:pt idx="902">
                  <c:v>42623</c:v>
                </c:pt>
                <c:pt idx="903">
                  <c:v>42624</c:v>
                </c:pt>
                <c:pt idx="904">
                  <c:v>42625</c:v>
                </c:pt>
                <c:pt idx="905">
                  <c:v>42626</c:v>
                </c:pt>
                <c:pt idx="906">
                  <c:v>42627</c:v>
                </c:pt>
                <c:pt idx="907">
                  <c:v>42628</c:v>
                </c:pt>
                <c:pt idx="908">
                  <c:v>42629</c:v>
                </c:pt>
                <c:pt idx="909">
                  <c:v>42630</c:v>
                </c:pt>
                <c:pt idx="910">
                  <c:v>42631</c:v>
                </c:pt>
                <c:pt idx="911">
                  <c:v>42632</c:v>
                </c:pt>
                <c:pt idx="912">
                  <c:v>42633</c:v>
                </c:pt>
                <c:pt idx="913">
                  <c:v>42634</c:v>
                </c:pt>
                <c:pt idx="914">
                  <c:v>42635</c:v>
                </c:pt>
                <c:pt idx="915">
                  <c:v>42636</c:v>
                </c:pt>
                <c:pt idx="916">
                  <c:v>42637</c:v>
                </c:pt>
                <c:pt idx="917">
                  <c:v>42638</c:v>
                </c:pt>
                <c:pt idx="918">
                  <c:v>42639</c:v>
                </c:pt>
                <c:pt idx="919">
                  <c:v>42640</c:v>
                </c:pt>
                <c:pt idx="920">
                  <c:v>42641</c:v>
                </c:pt>
                <c:pt idx="921">
                  <c:v>42642</c:v>
                </c:pt>
                <c:pt idx="922">
                  <c:v>42643</c:v>
                </c:pt>
                <c:pt idx="923">
                  <c:v>42644</c:v>
                </c:pt>
                <c:pt idx="924">
                  <c:v>42645</c:v>
                </c:pt>
                <c:pt idx="925">
                  <c:v>42646</c:v>
                </c:pt>
                <c:pt idx="926">
                  <c:v>42647</c:v>
                </c:pt>
                <c:pt idx="927">
                  <c:v>42648</c:v>
                </c:pt>
                <c:pt idx="928">
                  <c:v>42649</c:v>
                </c:pt>
                <c:pt idx="929">
                  <c:v>42650</c:v>
                </c:pt>
                <c:pt idx="930">
                  <c:v>42651</c:v>
                </c:pt>
                <c:pt idx="931">
                  <c:v>42652</c:v>
                </c:pt>
                <c:pt idx="932">
                  <c:v>42653</c:v>
                </c:pt>
                <c:pt idx="933">
                  <c:v>42654</c:v>
                </c:pt>
                <c:pt idx="934">
                  <c:v>42655</c:v>
                </c:pt>
                <c:pt idx="935">
                  <c:v>42656</c:v>
                </c:pt>
                <c:pt idx="936">
                  <c:v>42657</c:v>
                </c:pt>
                <c:pt idx="937">
                  <c:v>42658</c:v>
                </c:pt>
                <c:pt idx="938">
                  <c:v>42659</c:v>
                </c:pt>
                <c:pt idx="939">
                  <c:v>42660</c:v>
                </c:pt>
                <c:pt idx="940">
                  <c:v>42661</c:v>
                </c:pt>
                <c:pt idx="941">
                  <c:v>42662</c:v>
                </c:pt>
                <c:pt idx="942">
                  <c:v>42663</c:v>
                </c:pt>
                <c:pt idx="943">
                  <c:v>42664</c:v>
                </c:pt>
                <c:pt idx="944">
                  <c:v>42665</c:v>
                </c:pt>
                <c:pt idx="945">
                  <c:v>42666</c:v>
                </c:pt>
                <c:pt idx="946">
                  <c:v>42667</c:v>
                </c:pt>
                <c:pt idx="947">
                  <c:v>42668</c:v>
                </c:pt>
                <c:pt idx="948">
                  <c:v>42669</c:v>
                </c:pt>
                <c:pt idx="949">
                  <c:v>42670</c:v>
                </c:pt>
                <c:pt idx="950">
                  <c:v>42671</c:v>
                </c:pt>
                <c:pt idx="951">
                  <c:v>42672</c:v>
                </c:pt>
                <c:pt idx="952">
                  <c:v>42673</c:v>
                </c:pt>
                <c:pt idx="953">
                  <c:v>42674</c:v>
                </c:pt>
                <c:pt idx="954">
                  <c:v>42675</c:v>
                </c:pt>
                <c:pt idx="955">
                  <c:v>42676</c:v>
                </c:pt>
                <c:pt idx="956">
                  <c:v>42677</c:v>
                </c:pt>
                <c:pt idx="957">
                  <c:v>42678</c:v>
                </c:pt>
                <c:pt idx="958">
                  <c:v>42679</c:v>
                </c:pt>
                <c:pt idx="959">
                  <c:v>42680</c:v>
                </c:pt>
                <c:pt idx="960">
                  <c:v>42681</c:v>
                </c:pt>
                <c:pt idx="961">
                  <c:v>42682</c:v>
                </c:pt>
                <c:pt idx="962">
                  <c:v>42683</c:v>
                </c:pt>
                <c:pt idx="963">
                  <c:v>42684</c:v>
                </c:pt>
                <c:pt idx="964">
                  <c:v>42685</c:v>
                </c:pt>
                <c:pt idx="965">
                  <c:v>42686</c:v>
                </c:pt>
                <c:pt idx="966">
                  <c:v>42687</c:v>
                </c:pt>
                <c:pt idx="967">
                  <c:v>42688</c:v>
                </c:pt>
                <c:pt idx="968">
                  <c:v>42689</c:v>
                </c:pt>
                <c:pt idx="969">
                  <c:v>42690</c:v>
                </c:pt>
                <c:pt idx="970">
                  <c:v>42691</c:v>
                </c:pt>
                <c:pt idx="971">
                  <c:v>42692</c:v>
                </c:pt>
                <c:pt idx="972">
                  <c:v>42693</c:v>
                </c:pt>
                <c:pt idx="973">
                  <c:v>42694</c:v>
                </c:pt>
                <c:pt idx="974">
                  <c:v>42695</c:v>
                </c:pt>
                <c:pt idx="975">
                  <c:v>42696</c:v>
                </c:pt>
                <c:pt idx="976">
                  <c:v>42697</c:v>
                </c:pt>
                <c:pt idx="977">
                  <c:v>42698</c:v>
                </c:pt>
                <c:pt idx="978">
                  <c:v>42699</c:v>
                </c:pt>
                <c:pt idx="979">
                  <c:v>42700</c:v>
                </c:pt>
                <c:pt idx="980">
                  <c:v>42701</c:v>
                </c:pt>
                <c:pt idx="981">
                  <c:v>42702</c:v>
                </c:pt>
                <c:pt idx="982">
                  <c:v>42703</c:v>
                </c:pt>
                <c:pt idx="983">
                  <c:v>42704</c:v>
                </c:pt>
                <c:pt idx="984">
                  <c:v>42705</c:v>
                </c:pt>
                <c:pt idx="985">
                  <c:v>42706</c:v>
                </c:pt>
                <c:pt idx="986">
                  <c:v>42707</c:v>
                </c:pt>
                <c:pt idx="987">
                  <c:v>42708</c:v>
                </c:pt>
                <c:pt idx="988">
                  <c:v>42709</c:v>
                </c:pt>
                <c:pt idx="989">
                  <c:v>42710</c:v>
                </c:pt>
                <c:pt idx="990">
                  <c:v>42711</c:v>
                </c:pt>
                <c:pt idx="991">
                  <c:v>42712</c:v>
                </c:pt>
                <c:pt idx="992">
                  <c:v>42713</c:v>
                </c:pt>
                <c:pt idx="993">
                  <c:v>42714</c:v>
                </c:pt>
                <c:pt idx="994">
                  <c:v>42715</c:v>
                </c:pt>
                <c:pt idx="995">
                  <c:v>42716</c:v>
                </c:pt>
                <c:pt idx="996">
                  <c:v>42717</c:v>
                </c:pt>
                <c:pt idx="997">
                  <c:v>42718</c:v>
                </c:pt>
                <c:pt idx="998">
                  <c:v>42719</c:v>
                </c:pt>
                <c:pt idx="999">
                  <c:v>42720</c:v>
                </c:pt>
                <c:pt idx="1000">
                  <c:v>42721</c:v>
                </c:pt>
                <c:pt idx="1001">
                  <c:v>42722</c:v>
                </c:pt>
                <c:pt idx="1002">
                  <c:v>42723</c:v>
                </c:pt>
                <c:pt idx="1003">
                  <c:v>42724</c:v>
                </c:pt>
                <c:pt idx="1004">
                  <c:v>42725</c:v>
                </c:pt>
                <c:pt idx="1005">
                  <c:v>42726</c:v>
                </c:pt>
                <c:pt idx="1006">
                  <c:v>42727</c:v>
                </c:pt>
                <c:pt idx="1007">
                  <c:v>42728</c:v>
                </c:pt>
                <c:pt idx="1008">
                  <c:v>42729</c:v>
                </c:pt>
                <c:pt idx="1009">
                  <c:v>42730</c:v>
                </c:pt>
                <c:pt idx="1010">
                  <c:v>42731</c:v>
                </c:pt>
                <c:pt idx="1011">
                  <c:v>42732</c:v>
                </c:pt>
                <c:pt idx="1012">
                  <c:v>42733</c:v>
                </c:pt>
                <c:pt idx="1013">
                  <c:v>42734</c:v>
                </c:pt>
                <c:pt idx="1014">
                  <c:v>42735</c:v>
                </c:pt>
                <c:pt idx="1015">
                  <c:v>42736</c:v>
                </c:pt>
                <c:pt idx="1016">
                  <c:v>42737</c:v>
                </c:pt>
                <c:pt idx="1017">
                  <c:v>42738</c:v>
                </c:pt>
                <c:pt idx="1018">
                  <c:v>42739</c:v>
                </c:pt>
                <c:pt idx="1019">
                  <c:v>42740</c:v>
                </c:pt>
                <c:pt idx="1020">
                  <c:v>42741</c:v>
                </c:pt>
                <c:pt idx="1021">
                  <c:v>42742</c:v>
                </c:pt>
                <c:pt idx="1022">
                  <c:v>42743</c:v>
                </c:pt>
                <c:pt idx="1023">
                  <c:v>42744</c:v>
                </c:pt>
                <c:pt idx="1024">
                  <c:v>42745</c:v>
                </c:pt>
                <c:pt idx="1025">
                  <c:v>42746</c:v>
                </c:pt>
                <c:pt idx="1026">
                  <c:v>42747</c:v>
                </c:pt>
                <c:pt idx="1027">
                  <c:v>42748</c:v>
                </c:pt>
                <c:pt idx="1028">
                  <c:v>42749</c:v>
                </c:pt>
                <c:pt idx="1029">
                  <c:v>42750</c:v>
                </c:pt>
                <c:pt idx="1030">
                  <c:v>42751</c:v>
                </c:pt>
                <c:pt idx="1031">
                  <c:v>42752</c:v>
                </c:pt>
                <c:pt idx="1032">
                  <c:v>42753</c:v>
                </c:pt>
                <c:pt idx="1033">
                  <c:v>42754</c:v>
                </c:pt>
                <c:pt idx="1034">
                  <c:v>42755</c:v>
                </c:pt>
                <c:pt idx="1035">
                  <c:v>42756</c:v>
                </c:pt>
                <c:pt idx="1036">
                  <c:v>42757</c:v>
                </c:pt>
                <c:pt idx="1037">
                  <c:v>42758</c:v>
                </c:pt>
                <c:pt idx="1038">
                  <c:v>42759</c:v>
                </c:pt>
                <c:pt idx="1039">
                  <c:v>42760</c:v>
                </c:pt>
                <c:pt idx="1040">
                  <c:v>42761</c:v>
                </c:pt>
                <c:pt idx="1041">
                  <c:v>42762</c:v>
                </c:pt>
                <c:pt idx="1042">
                  <c:v>42763</c:v>
                </c:pt>
                <c:pt idx="1043">
                  <c:v>42764</c:v>
                </c:pt>
                <c:pt idx="1044">
                  <c:v>42765</c:v>
                </c:pt>
                <c:pt idx="1045">
                  <c:v>42766</c:v>
                </c:pt>
                <c:pt idx="1046">
                  <c:v>42767</c:v>
                </c:pt>
                <c:pt idx="1047">
                  <c:v>42768</c:v>
                </c:pt>
                <c:pt idx="1048">
                  <c:v>42769</c:v>
                </c:pt>
                <c:pt idx="1049">
                  <c:v>42770</c:v>
                </c:pt>
                <c:pt idx="1050">
                  <c:v>42771</c:v>
                </c:pt>
                <c:pt idx="1051">
                  <c:v>42772</c:v>
                </c:pt>
                <c:pt idx="1052">
                  <c:v>42773</c:v>
                </c:pt>
                <c:pt idx="1053">
                  <c:v>42774</c:v>
                </c:pt>
                <c:pt idx="1054">
                  <c:v>42775</c:v>
                </c:pt>
                <c:pt idx="1055">
                  <c:v>42776</c:v>
                </c:pt>
                <c:pt idx="1056">
                  <c:v>42777</c:v>
                </c:pt>
                <c:pt idx="1057">
                  <c:v>42778</c:v>
                </c:pt>
                <c:pt idx="1058">
                  <c:v>42779</c:v>
                </c:pt>
                <c:pt idx="1059">
                  <c:v>42780</c:v>
                </c:pt>
                <c:pt idx="1060">
                  <c:v>42781</c:v>
                </c:pt>
                <c:pt idx="1061">
                  <c:v>42782</c:v>
                </c:pt>
                <c:pt idx="1062">
                  <c:v>42783</c:v>
                </c:pt>
                <c:pt idx="1063">
                  <c:v>42784</c:v>
                </c:pt>
                <c:pt idx="1064">
                  <c:v>42785</c:v>
                </c:pt>
                <c:pt idx="1065">
                  <c:v>42786</c:v>
                </c:pt>
                <c:pt idx="1066">
                  <c:v>42787</c:v>
                </c:pt>
                <c:pt idx="1067">
                  <c:v>42788</c:v>
                </c:pt>
                <c:pt idx="1068">
                  <c:v>42789</c:v>
                </c:pt>
                <c:pt idx="1069">
                  <c:v>42790</c:v>
                </c:pt>
                <c:pt idx="1070">
                  <c:v>42791</c:v>
                </c:pt>
                <c:pt idx="1071">
                  <c:v>42792</c:v>
                </c:pt>
                <c:pt idx="1072">
                  <c:v>42793</c:v>
                </c:pt>
                <c:pt idx="1073">
                  <c:v>42794</c:v>
                </c:pt>
                <c:pt idx="1074">
                  <c:v>42795</c:v>
                </c:pt>
                <c:pt idx="1075">
                  <c:v>42796</c:v>
                </c:pt>
                <c:pt idx="1076">
                  <c:v>42797</c:v>
                </c:pt>
                <c:pt idx="1077">
                  <c:v>42798</c:v>
                </c:pt>
                <c:pt idx="1078">
                  <c:v>42799</c:v>
                </c:pt>
                <c:pt idx="1079">
                  <c:v>42800</c:v>
                </c:pt>
                <c:pt idx="1080">
                  <c:v>42801</c:v>
                </c:pt>
                <c:pt idx="1081">
                  <c:v>42802</c:v>
                </c:pt>
                <c:pt idx="1082">
                  <c:v>42803</c:v>
                </c:pt>
                <c:pt idx="1083">
                  <c:v>42804</c:v>
                </c:pt>
                <c:pt idx="1084">
                  <c:v>42805</c:v>
                </c:pt>
                <c:pt idx="1085">
                  <c:v>42806</c:v>
                </c:pt>
                <c:pt idx="1086">
                  <c:v>42807</c:v>
                </c:pt>
                <c:pt idx="1087">
                  <c:v>42808</c:v>
                </c:pt>
                <c:pt idx="1088">
                  <c:v>42809</c:v>
                </c:pt>
                <c:pt idx="1089">
                  <c:v>42810</c:v>
                </c:pt>
                <c:pt idx="1090">
                  <c:v>42811</c:v>
                </c:pt>
                <c:pt idx="1091">
                  <c:v>42812</c:v>
                </c:pt>
                <c:pt idx="1092">
                  <c:v>42813</c:v>
                </c:pt>
                <c:pt idx="1093">
                  <c:v>42814</c:v>
                </c:pt>
                <c:pt idx="1094">
                  <c:v>42815</c:v>
                </c:pt>
                <c:pt idx="1095">
                  <c:v>42816</c:v>
                </c:pt>
                <c:pt idx="1096">
                  <c:v>42817</c:v>
                </c:pt>
                <c:pt idx="1097">
                  <c:v>42818</c:v>
                </c:pt>
                <c:pt idx="1098">
                  <c:v>42819</c:v>
                </c:pt>
                <c:pt idx="1099">
                  <c:v>42820</c:v>
                </c:pt>
                <c:pt idx="1100">
                  <c:v>42821</c:v>
                </c:pt>
                <c:pt idx="1101">
                  <c:v>42822</c:v>
                </c:pt>
                <c:pt idx="1102">
                  <c:v>42823</c:v>
                </c:pt>
                <c:pt idx="1103">
                  <c:v>42824</c:v>
                </c:pt>
                <c:pt idx="1104">
                  <c:v>42825</c:v>
                </c:pt>
                <c:pt idx="1105">
                  <c:v>42826</c:v>
                </c:pt>
                <c:pt idx="1106">
                  <c:v>42827</c:v>
                </c:pt>
                <c:pt idx="1107">
                  <c:v>42828</c:v>
                </c:pt>
                <c:pt idx="1108">
                  <c:v>42829</c:v>
                </c:pt>
                <c:pt idx="1109">
                  <c:v>42830</c:v>
                </c:pt>
                <c:pt idx="1110">
                  <c:v>42831</c:v>
                </c:pt>
                <c:pt idx="1111">
                  <c:v>42832</c:v>
                </c:pt>
                <c:pt idx="1112">
                  <c:v>42833</c:v>
                </c:pt>
                <c:pt idx="1113">
                  <c:v>42834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42840</c:v>
                </c:pt>
                <c:pt idx="1120">
                  <c:v>42841</c:v>
                </c:pt>
                <c:pt idx="1121">
                  <c:v>42842</c:v>
                </c:pt>
                <c:pt idx="1122">
                  <c:v>42843</c:v>
                </c:pt>
                <c:pt idx="1123">
                  <c:v>42844</c:v>
                </c:pt>
                <c:pt idx="1124">
                  <c:v>42845</c:v>
                </c:pt>
                <c:pt idx="1125">
                  <c:v>42846</c:v>
                </c:pt>
                <c:pt idx="1126">
                  <c:v>42847</c:v>
                </c:pt>
                <c:pt idx="1127">
                  <c:v>42848</c:v>
                </c:pt>
                <c:pt idx="1128">
                  <c:v>42849</c:v>
                </c:pt>
                <c:pt idx="1129">
                  <c:v>42850</c:v>
                </c:pt>
                <c:pt idx="1130">
                  <c:v>42851</c:v>
                </c:pt>
                <c:pt idx="1131">
                  <c:v>42852</c:v>
                </c:pt>
                <c:pt idx="1132">
                  <c:v>42853</c:v>
                </c:pt>
                <c:pt idx="1133">
                  <c:v>42854</c:v>
                </c:pt>
                <c:pt idx="1134">
                  <c:v>42855</c:v>
                </c:pt>
                <c:pt idx="1135">
                  <c:v>42856</c:v>
                </c:pt>
                <c:pt idx="1136">
                  <c:v>42857</c:v>
                </c:pt>
                <c:pt idx="1137">
                  <c:v>42858</c:v>
                </c:pt>
                <c:pt idx="1138">
                  <c:v>42859</c:v>
                </c:pt>
                <c:pt idx="1139">
                  <c:v>42860</c:v>
                </c:pt>
                <c:pt idx="1140">
                  <c:v>42861</c:v>
                </c:pt>
                <c:pt idx="1141">
                  <c:v>42862</c:v>
                </c:pt>
                <c:pt idx="1142">
                  <c:v>42863</c:v>
                </c:pt>
                <c:pt idx="1143">
                  <c:v>42864</c:v>
                </c:pt>
                <c:pt idx="1144">
                  <c:v>42865</c:v>
                </c:pt>
                <c:pt idx="1145">
                  <c:v>42866</c:v>
                </c:pt>
                <c:pt idx="1146">
                  <c:v>42867</c:v>
                </c:pt>
                <c:pt idx="1147">
                  <c:v>42868</c:v>
                </c:pt>
                <c:pt idx="1148">
                  <c:v>42869</c:v>
                </c:pt>
                <c:pt idx="1149">
                  <c:v>42870</c:v>
                </c:pt>
                <c:pt idx="1150">
                  <c:v>42871</c:v>
                </c:pt>
                <c:pt idx="1151">
                  <c:v>42872</c:v>
                </c:pt>
                <c:pt idx="1152">
                  <c:v>42873</c:v>
                </c:pt>
                <c:pt idx="1153">
                  <c:v>42874</c:v>
                </c:pt>
                <c:pt idx="1154">
                  <c:v>42875</c:v>
                </c:pt>
                <c:pt idx="1155">
                  <c:v>42876</c:v>
                </c:pt>
                <c:pt idx="1156">
                  <c:v>42877</c:v>
                </c:pt>
                <c:pt idx="1157">
                  <c:v>42878</c:v>
                </c:pt>
                <c:pt idx="1158">
                  <c:v>42879</c:v>
                </c:pt>
                <c:pt idx="1159">
                  <c:v>42880</c:v>
                </c:pt>
                <c:pt idx="1160">
                  <c:v>42881</c:v>
                </c:pt>
                <c:pt idx="1161">
                  <c:v>42882</c:v>
                </c:pt>
                <c:pt idx="1162">
                  <c:v>42883</c:v>
                </c:pt>
                <c:pt idx="1163">
                  <c:v>42884</c:v>
                </c:pt>
                <c:pt idx="1164">
                  <c:v>42885</c:v>
                </c:pt>
                <c:pt idx="1165">
                  <c:v>42886</c:v>
                </c:pt>
                <c:pt idx="1166">
                  <c:v>42887</c:v>
                </c:pt>
                <c:pt idx="1167">
                  <c:v>42888</c:v>
                </c:pt>
                <c:pt idx="1168">
                  <c:v>42889</c:v>
                </c:pt>
                <c:pt idx="1169">
                  <c:v>42890</c:v>
                </c:pt>
                <c:pt idx="1170">
                  <c:v>42891</c:v>
                </c:pt>
                <c:pt idx="1171">
                  <c:v>42892</c:v>
                </c:pt>
                <c:pt idx="1172">
                  <c:v>42893</c:v>
                </c:pt>
                <c:pt idx="1173">
                  <c:v>42894</c:v>
                </c:pt>
                <c:pt idx="1174">
                  <c:v>42895</c:v>
                </c:pt>
                <c:pt idx="1175">
                  <c:v>42896</c:v>
                </c:pt>
                <c:pt idx="1176">
                  <c:v>42897</c:v>
                </c:pt>
                <c:pt idx="1177">
                  <c:v>42898</c:v>
                </c:pt>
                <c:pt idx="1178">
                  <c:v>42899</c:v>
                </c:pt>
                <c:pt idx="1179">
                  <c:v>42900</c:v>
                </c:pt>
                <c:pt idx="1180">
                  <c:v>42901</c:v>
                </c:pt>
                <c:pt idx="1181">
                  <c:v>42902</c:v>
                </c:pt>
                <c:pt idx="1182">
                  <c:v>42903</c:v>
                </c:pt>
                <c:pt idx="1183">
                  <c:v>42904</c:v>
                </c:pt>
                <c:pt idx="1184">
                  <c:v>42905</c:v>
                </c:pt>
                <c:pt idx="1185">
                  <c:v>42906</c:v>
                </c:pt>
                <c:pt idx="1186">
                  <c:v>42907</c:v>
                </c:pt>
                <c:pt idx="1187">
                  <c:v>42908</c:v>
                </c:pt>
                <c:pt idx="1188">
                  <c:v>42909</c:v>
                </c:pt>
                <c:pt idx="1189">
                  <c:v>42910</c:v>
                </c:pt>
                <c:pt idx="1190">
                  <c:v>42911</c:v>
                </c:pt>
                <c:pt idx="1191">
                  <c:v>42912</c:v>
                </c:pt>
                <c:pt idx="1192">
                  <c:v>42913</c:v>
                </c:pt>
                <c:pt idx="1193">
                  <c:v>42914</c:v>
                </c:pt>
                <c:pt idx="1194">
                  <c:v>42915</c:v>
                </c:pt>
                <c:pt idx="1195">
                  <c:v>42916</c:v>
                </c:pt>
                <c:pt idx="1196">
                  <c:v>42917</c:v>
                </c:pt>
                <c:pt idx="1197">
                  <c:v>42918</c:v>
                </c:pt>
                <c:pt idx="1198">
                  <c:v>42919</c:v>
                </c:pt>
                <c:pt idx="1199">
                  <c:v>42920</c:v>
                </c:pt>
                <c:pt idx="1200">
                  <c:v>42921</c:v>
                </c:pt>
                <c:pt idx="1201">
                  <c:v>42922</c:v>
                </c:pt>
                <c:pt idx="1202">
                  <c:v>42923</c:v>
                </c:pt>
                <c:pt idx="1203">
                  <c:v>42924</c:v>
                </c:pt>
                <c:pt idx="1204">
                  <c:v>42925</c:v>
                </c:pt>
                <c:pt idx="1205">
                  <c:v>42926</c:v>
                </c:pt>
                <c:pt idx="1206">
                  <c:v>42927</c:v>
                </c:pt>
                <c:pt idx="1207">
                  <c:v>42928</c:v>
                </c:pt>
                <c:pt idx="1208">
                  <c:v>42929</c:v>
                </c:pt>
                <c:pt idx="1209">
                  <c:v>42930</c:v>
                </c:pt>
                <c:pt idx="1210">
                  <c:v>42931</c:v>
                </c:pt>
                <c:pt idx="1211">
                  <c:v>42932</c:v>
                </c:pt>
                <c:pt idx="1212">
                  <c:v>42933</c:v>
                </c:pt>
                <c:pt idx="1213">
                  <c:v>42934</c:v>
                </c:pt>
                <c:pt idx="1214">
                  <c:v>42935</c:v>
                </c:pt>
                <c:pt idx="1215">
                  <c:v>42936</c:v>
                </c:pt>
                <c:pt idx="1216">
                  <c:v>42937</c:v>
                </c:pt>
                <c:pt idx="1217">
                  <c:v>42938</c:v>
                </c:pt>
                <c:pt idx="1218">
                  <c:v>42939</c:v>
                </c:pt>
                <c:pt idx="1219">
                  <c:v>42940</c:v>
                </c:pt>
                <c:pt idx="1220">
                  <c:v>42941</c:v>
                </c:pt>
                <c:pt idx="1221">
                  <c:v>42942</c:v>
                </c:pt>
                <c:pt idx="1222">
                  <c:v>42943</c:v>
                </c:pt>
                <c:pt idx="1223">
                  <c:v>42944</c:v>
                </c:pt>
                <c:pt idx="1224">
                  <c:v>42945</c:v>
                </c:pt>
                <c:pt idx="1225">
                  <c:v>42946</c:v>
                </c:pt>
                <c:pt idx="1226">
                  <c:v>42947</c:v>
                </c:pt>
                <c:pt idx="1227">
                  <c:v>42948</c:v>
                </c:pt>
                <c:pt idx="1228">
                  <c:v>42949</c:v>
                </c:pt>
                <c:pt idx="1229">
                  <c:v>42950</c:v>
                </c:pt>
                <c:pt idx="1230">
                  <c:v>42951</c:v>
                </c:pt>
                <c:pt idx="1231">
                  <c:v>42952</c:v>
                </c:pt>
                <c:pt idx="1232">
                  <c:v>42953</c:v>
                </c:pt>
                <c:pt idx="1233">
                  <c:v>42954</c:v>
                </c:pt>
                <c:pt idx="1234">
                  <c:v>42955</c:v>
                </c:pt>
                <c:pt idx="1235">
                  <c:v>42956</c:v>
                </c:pt>
                <c:pt idx="1236">
                  <c:v>42957</c:v>
                </c:pt>
                <c:pt idx="1237">
                  <c:v>42958</c:v>
                </c:pt>
                <c:pt idx="1238">
                  <c:v>42959</c:v>
                </c:pt>
                <c:pt idx="1239">
                  <c:v>42960</c:v>
                </c:pt>
                <c:pt idx="1240">
                  <c:v>42961</c:v>
                </c:pt>
                <c:pt idx="1241">
                  <c:v>42962</c:v>
                </c:pt>
                <c:pt idx="1242">
                  <c:v>42963</c:v>
                </c:pt>
                <c:pt idx="1243">
                  <c:v>42964</c:v>
                </c:pt>
                <c:pt idx="1244">
                  <c:v>42965</c:v>
                </c:pt>
                <c:pt idx="1245">
                  <c:v>42966</c:v>
                </c:pt>
                <c:pt idx="1246">
                  <c:v>42967</c:v>
                </c:pt>
                <c:pt idx="1247">
                  <c:v>42968</c:v>
                </c:pt>
                <c:pt idx="1248">
                  <c:v>42969</c:v>
                </c:pt>
                <c:pt idx="1249">
                  <c:v>42970</c:v>
                </c:pt>
                <c:pt idx="1250">
                  <c:v>42971</c:v>
                </c:pt>
                <c:pt idx="1251">
                  <c:v>42972</c:v>
                </c:pt>
                <c:pt idx="1252">
                  <c:v>42973</c:v>
                </c:pt>
                <c:pt idx="1253">
                  <c:v>42974</c:v>
                </c:pt>
                <c:pt idx="1254">
                  <c:v>42975</c:v>
                </c:pt>
                <c:pt idx="1255">
                  <c:v>42976</c:v>
                </c:pt>
                <c:pt idx="1256">
                  <c:v>42977</c:v>
                </c:pt>
                <c:pt idx="1257">
                  <c:v>42978</c:v>
                </c:pt>
                <c:pt idx="1258">
                  <c:v>42979</c:v>
                </c:pt>
                <c:pt idx="1259">
                  <c:v>42980</c:v>
                </c:pt>
                <c:pt idx="1260">
                  <c:v>42981</c:v>
                </c:pt>
                <c:pt idx="1261">
                  <c:v>42982</c:v>
                </c:pt>
                <c:pt idx="1262">
                  <c:v>42983</c:v>
                </c:pt>
                <c:pt idx="1263">
                  <c:v>42984</c:v>
                </c:pt>
                <c:pt idx="1264">
                  <c:v>42985</c:v>
                </c:pt>
                <c:pt idx="1265">
                  <c:v>42986</c:v>
                </c:pt>
                <c:pt idx="1266">
                  <c:v>42987</c:v>
                </c:pt>
                <c:pt idx="1267">
                  <c:v>42988</c:v>
                </c:pt>
                <c:pt idx="1268">
                  <c:v>42989</c:v>
                </c:pt>
                <c:pt idx="1269">
                  <c:v>42990</c:v>
                </c:pt>
                <c:pt idx="1270">
                  <c:v>42991</c:v>
                </c:pt>
                <c:pt idx="1271">
                  <c:v>42992</c:v>
                </c:pt>
                <c:pt idx="1272">
                  <c:v>42993</c:v>
                </c:pt>
                <c:pt idx="1273">
                  <c:v>42994</c:v>
                </c:pt>
                <c:pt idx="1274">
                  <c:v>42995</c:v>
                </c:pt>
                <c:pt idx="1275">
                  <c:v>42996</c:v>
                </c:pt>
                <c:pt idx="1276">
                  <c:v>42997</c:v>
                </c:pt>
                <c:pt idx="1277">
                  <c:v>42998</c:v>
                </c:pt>
                <c:pt idx="1278">
                  <c:v>42999</c:v>
                </c:pt>
                <c:pt idx="1279">
                  <c:v>43000</c:v>
                </c:pt>
                <c:pt idx="1280">
                  <c:v>43001</c:v>
                </c:pt>
                <c:pt idx="1281">
                  <c:v>43002</c:v>
                </c:pt>
                <c:pt idx="1282">
                  <c:v>43003</c:v>
                </c:pt>
                <c:pt idx="1283">
                  <c:v>43004</c:v>
                </c:pt>
                <c:pt idx="1284">
                  <c:v>43005</c:v>
                </c:pt>
                <c:pt idx="1285">
                  <c:v>43006</c:v>
                </c:pt>
                <c:pt idx="1286">
                  <c:v>43007</c:v>
                </c:pt>
                <c:pt idx="1287">
                  <c:v>43008</c:v>
                </c:pt>
                <c:pt idx="1288">
                  <c:v>43009</c:v>
                </c:pt>
                <c:pt idx="1289">
                  <c:v>43010</c:v>
                </c:pt>
                <c:pt idx="1290">
                  <c:v>43011</c:v>
                </c:pt>
                <c:pt idx="1291">
                  <c:v>43012</c:v>
                </c:pt>
                <c:pt idx="1292">
                  <c:v>43013</c:v>
                </c:pt>
                <c:pt idx="1293">
                  <c:v>43014</c:v>
                </c:pt>
                <c:pt idx="1294">
                  <c:v>43015</c:v>
                </c:pt>
                <c:pt idx="1295">
                  <c:v>43016</c:v>
                </c:pt>
                <c:pt idx="1296">
                  <c:v>43017</c:v>
                </c:pt>
                <c:pt idx="1297">
                  <c:v>43018</c:v>
                </c:pt>
                <c:pt idx="1298">
                  <c:v>43019</c:v>
                </c:pt>
                <c:pt idx="1299">
                  <c:v>43020</c:v>
                </c:pt>
                <c:pt idx="1300">
                  <c:v>43021</c:v>
                </c:pt>
                <c:pt idx="1301">
                  <c:v>43022</c:v>
                </c:pt>
                <c:pt idx="1302">
                  <c:v>43023</c:v>
                </c:pt>
                <c:pt idx="1303">
                  <c:v>43024</c:v>
                </c:pt>
                <c:pt idx="1304">
                  <c:v>43025</c:v>
                </c:pt>
                <c:pt idx="1305">
                  <c:v>43026</c:v>
                </c:pt>
                <c:pt idx="1306">
                  <c:v>43027</c:v>
                </c:pt>
                <c:pt idx="1307">
                  <c:v>43028</c:v>
                </c:pt>
                <c:pt idx="1308">
                  <c:v>43029</c:v>
                </c:pt>
                <c:pt idx="1309">
                  <c:v>43030</c:v>
                </c:pt>
                <c:pt idx="1310">
                  <c:v>43031</c:v>
                </c:pt>
                <c:pt idx="1311">
                  <c:v>43032</c:v>
                </c:pt>
                <c:pt idx="1312">
                  <c:v>43033</c:v>
                </c:pt>
                <c:pt idx="1313">
                  <c:v>43034</c:v>
                </c:pt>
                <c:pt idx="1314">
                  <c:v>43035</c:v>
                </c:pt>
                <c:pt idx="1315">
                  <c:v>43036</c:v>
                </c:pt>
                <c:pt idx="1316">
                  <c:v>43037</c:v>
                </c:pt>
                <c:pt idx="1317">
                  <c:v>43038</c:v>
                </c:pt>
                <c:pt idx="1318">
                  <c:v>43039</c:v>
                </c:pt>
                <c:pt idx="1319">
                  <c:v>43040</c:v>
                </c:pt>
                <c:pt idx="1320">
                  <c:v>43041</c:v>
                </c:pt>
                <c:pt idx="1321">
                  <c:v>43042</c:v>
                </c:pt>
                <c:pt idx="1322">
                  <c:v>43043</c:v>
                </c:pt>
                <c:pt idx="1323">
                  <c:v>43044</c:v>
                </c:pt>
                <c:pt idx="1324">
                  <c:v>43045</c:v>
                </c:pt>
                <c:pt idx="1325">
                  <c:v>43046</c:v>
                </c:pt>
                <c:pt idx="1326">
                  <c:v>43047</c:v>
                </c:pt>
                <c:pt idx="1327">
                  <c:v>43048</c:v>
                </c:pt>
                <c:pt idx="1328">
                  <c:v>43049</c:v>
                </c:pt>
                <c:pt idx="1329">
                  <c:v>43050</c:v>
                </c:pt>
                <c:pt idx="1330">
                  <c:v>43051</c:v>
                </c:pt>
                <c:pt idx="1331">
                  <c:v>43052</c:v>
                </c:pt>
                <c:pt idx="1332">
                  <c:v>43053</c:v>
                </c:pt>
                <c:pt idx="1333">
                  <c:v>43054</c:v>
                </c:pt>
                <c:pt idx="1334">
                  <c:v>43055</c:v>
                </c:pt>
                <c:pt idx="1335">
                  <c:v>43056</c:v>
                </c:pt>
                <c:pt idx="1336">
                  <c:v>43057</c:v>
                </c:pt>
                <c:pt idx="1337">
                  <c:v>43058</c:v>
                </c:pt>
                <c:pt idx="1338">
                  <c:v>43059</c:v>
                </c:pt>
                <c:pt idx="1339">
                  <c:v>43060</c:v>
                </c:pt>
                <c:pt idx="1340">
                  <c:v>43061</c:v>
                </c:pt>
                <c:pt idx="1341">
                  <c:v>43062</c:v>
                </c:pt>
                <c:pt idx="1342">
                  <c:v>43063</c:v>
                </c:pt>
                <c:pt idx="1343">
                  <c:v>43064</c:v>
                </c:pt>
                <c:pt idx="1344">
                  <c:v>43065</c:v>
                </c:pt>
                <c:pt idx="1345">
                  <c:v>43066</c:v>
                </c:pt>
                <c:pt idx="1346">
                  <c:v>43067</c:v>
                </c:pt>
                <c:pt idx="1347">
                  <c:v>43068</c:v>
                </c:pt>
                <c:pt idx="1348">
                  <c:v>43069</c:v>
                </c:pt>
                <c:pt idx="1349">
                  <c:v>43070</c:v>
                </c:pt>
                <c:pt idx="1350">
                  <c:v>43071</c:v>
                </c:pt>
                <c:pt idx="1351">
                  <c:v>43072</c:v>
                </c:pt>
                <c:pt idx="1352">
                  <c:v>43073</c:v>
                </c:pt>
                <c:pt idx="1353">
                  <c:v>43074</c:v>
                </c:pt>
                <c:pt idx="1354">
                  <c:v>43075</c:v>
                </c:pt>
                <c:pt idx="1355">
                  <c:v>43076</c:v>
                </c:pt>
                <c:pt idx="1356">
                  <c:v>43077</c:v>
                </c:pt>
                <c:pt idx="1357">
                  <c:v>43078</c:v>
                </c:pt>
                <c:pt idx="1358">
                  <c:v>43079</c:v>
                </c:pt>
                <c:pt idx="1359">
                  <c:v>43080</c:v>
                </c:pt>
                <c:pt idx="1360">
                  <c:v>43081</c:v>
                </c:pt>
                <c:pt idx="1361">
                  <c:v>43082</c:v>
                </c:pt>
                <c:pt idx="1362">
                  <c:v>43083</c:v>
                </c:pt>
                <c:pt idx="1363">
                  <c:v>43084</c:v>
                </c:pt>
                <c:pt idx="1364">
                  <c:v>43085</c:v>
                </c:pt>
                <c:pt idx="1365">
                  <c:v>43086</c:v>
                </c:pt>
                <c:pt idx="1366">
                  <c:v>43087</c:v>
                </c:pt>
                <c:pt idx="1367">
                  <c:v>43088</c:v>
                </c:pt>
                <c:pt idx="1368">
                  <c:v>43089</c:v>
                </c:pt>
                <c:pt idx="1369">
                  <c:v>43090</c:v>
                </c:pt>
                <c:pt idx="1370">
                  <c:v>43091</c:v>
                </c:pt>
                <c:pt idx="1371">
                  <c:v>43092</c:v>
                </c:pt>
                <c:pt idx="1372">
                  <c:v>43093</c:v>
                </c:pt>
                <c:pt idx="1373">
                  <c:v>43094</c:v>
                </c:pt>
                <c:pt idx="1374">
                  <c:v>43095</c:v>
                </c:pt>
                <c:pt idx="1375">
                  <c:v>43096</c:v>
                </c:pt>
                <c:pt idx="1376">
                  <c:v>43097</c:v>
                </c:pt>
                <c:pt idx="1377">
                  <c:v>43098</c:v>
                </c:pt>
                <c:pt idx="1378">
                  <c:v>43099</c:v>
                </c:pt>
                <c:pt idx="1379">
                  <c:v>43100</c:v>
                </c:pt>
                <c:pt idx="1380">
                  <c:v>43101</c:v>
                </c:pt>
                <c:pt idx="1381">
                  <c:v>43102</c:v>
                </c:pt>
                <c:pt idx="1382">
                  <c:v>43103</c:v>
                </c:pt>
                <c:pt idx="1383">
                  <c:v>43104</c:v>
                </c:pt>
                <c:pt idx="1384">
                  <c:v>43105</c:v>
                </c:pt>
                <c:pt idx="1385">
                  <c:v>43106</c:v>
                </c:pt>
                <c:pt idx="1386">
                  <c:v>43107</c:v>
                </c:pt>
                <c:pt idx="1387">
                  <c:v>43108</c:v>
                </c:pt>
                <c:pt idx="1388">
                  <c:v>43109</c:v>
                </c:pt>
                <c:pt idx="1389">
                  <c:v>43110</c:v>
                </c:pt>
                <c:pt idx="1390">
                  <c:v>43111</c:v>
                </c:pt>
                <c:pt idx="1391">
                  <c:v>43112</c:v>
                </c:pt>
                <c:pt idx="1392">
                  <c:v>43113</c:v>
                </c:pt>
                <c:pt idx="1393">
                  <c:v>43114</c:v>
                </c:pt>
                <c:pt idx="1394">
                  <c:v>43115</c:v>
                </c:pt>
                <c:pt idx="1395">
                  <c:v>43116</c:v>
                </c:pt>
                <c:pt idx="1396">
                  <c:v>43117</c:v>
                </c:pt>
                <c:pt idx="1397">
                  <c:v>43118</c:v>
                </c:pt>
                <c:pt idx="1398">
                  <c:v>43119</c:v>
                </c:pt>
                <c:pt idx="1399">
                  <c:v>43120</c:v>
                </c:pt>
                <c:pt idx="1400">
                  <c:v>43121</c:v>
                </c:pt>
                <c:pt idx="1401">
                  <c:v>43122</c:v>
                </c:pt>
                <c:pt idx="1402">
                  <c:v>43123</c:v>
                </c:pt>
                <c:pt idx="1403">
                  <c:v>43124</c:v>
                </c:pt>
                <c:pt idx="1404">
                  <c:v>43125</c:v>
                </c:pt>
                <c:pt idx="1405">
                  <c:v>43126</c:v>
                </c:pt>
                <c:pt idx="1406">
                  <c:v>43127</c:v>
                </c:pt>
                <c:pt idx="1407">
                  <c:v>43128</c:v>
                </c:pt>
                <c:pt idx="1408">
                  <c:v>43129</c:v>
                </c:pt>
                <c:pt idx="1409">
                  <c:v>43130</c:v>
                </c:pt>
                <c:pt idx="1410">
                  <c:v>43131</c:v>
                </c:pt>
                <c:pt idx="1411">
                  <c:v>43132</c:v>
                </c:pt>
                <c:pt idx="1412">
                  <c:v>43133</c:v>
                </c:pt>
                <c:pt idx="1413">
                  <c:v>43134</c:v>
                </c:pt>
                <c:pt idx="1414">
                  <c:v>43135</c:v>
                </c:pt>
                <c:pt idx="1415">
                  <c:v>43136</c:v>
                </c:pt>
                <c:pt idx="1416">
                  <c:v>43137</c:v>
                </c:pt>
                <c:pt idx="1417">
                  <c:v>43138</c:v>
                </c:pt>
                <c:pt idx="1418">
                  <c:v>43139</c:v>
                </c:pt>
                <c:pt idx="1419">
                  <c:v>43140</c:v>
                </c:pt>
                <c:pt idx="1420">
                  <c:v>43141</c:v>
                </c:pt>
                <c:pt idx="1421">
                  <c:v>43142</c:v>
                </c:pt>
                <c:pt idx="1422">
                  <c:v>43143</c:v>
                </c:pt>
                <c:pt idx="1423">
                  <c:v>43144</c:v>
                </c:pt>
                <c:pt idx="1424">
                  <c:v>43145</c:v>
                </c:pt>
                <c:pt idx="1425">
                  <c:v>43146</c:v>
                </c:pt>
                <c:pt idx="1426">
                  <c:v>43147</c:v>
                </c:pt>
                <c:pt idx="1427">
                  <c:v>43148</c:v>
                </c:pt>
                <c:pt idx="1428">
                  <c:v>43149</c:v>
                </c:pt>
                <c:pt idx="1429">
                  <c:v>43150</c:v>
                </c:pt>
                <c:pt idx="1430">
                  <c:v>43151</c:v>
                </c:pt>
                <c:pt idx="1431">
                  <c:v>43152</c:v>
                </c:pt>
                <c:pt idx="1432">
                  <c:v>43153</c:v>
                </c:pt>
                <c:pt idx="1433">
                  <c:v>43154</c:v>
                </c:pt>
                <c:pt idx="1434">
                  <c:v>43155</c:v>
                </c:pt>
                <c:pt idx="1435">
                  <c:v>43156</c:v>
                </c:pt>
                <c:pt idx="1436">
                  <c:v>43157</c:v>
                </c:pt>
                <c:pt idx="1437">
                  <c:v>43158</c:v>
                </c:pt>
                <c:pt idx="1438">
                  <c:v>43159</c:v>
                </c:pt>
                <c:pt idx="1439">
                  <c:v>43160</c:v>
                </c:pt>
                <c:pt idx="1440">
                  <c:v>43161</c:v>
                </c:pt>
                <c:pt idx="1441">
                  <c:v>43162</c:v>
                </c:pt>
                <c:pt idx="1442">
                  <c:v>43163</c:v>
                </c:pt>
                <c:pt idx="1443">
                  <c:v>43164</c:v>
                </c:pt>
                <c:pt idx="1444">
                  <c:v>43165</c:v>
                </c:pt>
                <c:pt idx="1445">
                  <c:v>43166</c:v>
                </c:pt>
                <c:pt idx="1446">
                  <c:v>43167</c:v>
                </c:pt>
                <c:pt idx="1447">
                  <c:v>43168</c:v>
                </c:pt>
                <c:pt idx="1448">
                  <c:v>43169</c:v>
                </c:pt>
                <c:pt idx="1449">
                  <c:v>43170</c:v>
                </c:pt>
                <c:pt idx="1450">
                  <c:v>43171</c:v>
                </c:pt>
                <c:pt idx="1451">
                  <c:v>43172</c:v>
                </c:pt>
                <c:pt idx="1452">
                  <c:v>43173</c:v>
                </c:pt>
                <c:pt idx="1453">
                  <c:v>43174</c:v>
                </c:pt>
                <c:pt idx="1454">
                  <c:v>43175</c:v>
                </c:pt>
                <c:pt idx="1455">
                  <c:v>43176</c:v>
                </c:pt>
                <c:pt idx="1456">
                  <c:v>43177</c:v>
                </c:pt>
                <c:pt idx="1457">
                  <c:v>43178</c:v>
                </c:pt>
                <c:pt idx="1458">
                  <c:v>43179</c:v>
                </c:pt>
                <c:pt idx="1459">
                  <c:v>43180</c:v>
                </c:pt>
                <c:pt idx="1460">
                  <c:v>43181</c:v>
                </c:pt>
                <c:pt idx="1461">
                  <c:v>43182</c:v>
                </c:pt>
                <c:pt idx="1462">
                  <c:v>43183</c:v>
                </c:pt>
                <c:pt idx="1463">
                  <c:v>43184</c:v>
                </c:pt>
                <c:pt idx="1464">
                  <c:v>43185</c:v>
                </c:pt>
                <c:pt idx="1465">
                  <c:v>43186</c:v>
                </c:pt>
                <c:pt idx="1466">
                  <c:v>43187</c:v>
                </c:pt>
                <c:pt idx="1467">
                  <c:v>43188</c:v>
                </c:pt>
                <c:pt idx="1468">
                  <c:v>43189</c:v>
                </c:pt>
                <c:pt idx="1469">
                  <c:v>43190</c:v>
                </c:pt>
                <c:pt idx="1470">
                  <c:v>43191</c:v>
                </c:pt>
                <c:pt idx="1471">
                  <c:v>43192</c:v>
                </c:pt>
                <c:pt idx="1472">
                  <c:v>43193</c:v>
                </c:pt>
                <c:pt idx="1473">
                  <c:v>43194</c:v>
                </c:pt>
                <c:pt idx="1474">
                  <c:v>43195</c:v>
                </c:pt>
                <c:pt idx="1475">
                  <c:v>43196</c:v>
                </c:pt>
                <c:pt idx="1476">
                  <c:v>43197</c:v>
                </c:pt>
                <c:pt idx="1477">
                  <c:v>43198</c:v>
                </c:pt>
                <c:pt idx="1478">
                  <c:v>43199</c:v>
                </c:pt>
                <c:pt idx="1479">
                  <c:v>43200</c:v>
                </c:pt>
                <c:pt idx="1480">
                  <c:v>43201</c:v>
                </c:pt>
                <c:pt idx="1481">
                  <c:v>43202</c:v>
                </c:pt>
                <c:pt idx="1482">
                  <c:v>43203</c:v>
                </c:pt>
                <c:pt idx="1483">
                  <c:v>43204</c:v>
                </c:pt>
                <c:pt idx="1484">
                  <c:v>43205</c:v>
                </c:pt>
                <c:pt idx="1485">
                  <c:v>43206</c:v>
                </c:pt>
                <c:pt idx="1486">
                  <c:v>43207</c:v>
                </c:pt>
                <c:pt idx="1487">
                  <c:v>43208</c:v>
                </c:pt>
                <c:pt idx="1488">
                  <c:v>43209</c:v>
                </c:pt>
                <c:pt idx="1489">
                  <c:v>43210</c:v>
                </c:pt>
                <c:pt idx="1490">
                  <c:v>43211</c:v>
                </c:pt>
                <c:pt idx="1491">
                  <c:v>43212</c:v>
                </c:pt>
                <c:pt idx="1492">
                  <c:v>43213</c:v>
                </c:pt>
                <c:pt idx="1493">
                  <c:v>43214</c:v>
                </c:pt>
                <c:pt idx="1494">
                  <c:v>43215</c:v>
                </c:pt>
                <c:pt idx="1495">
                  <c:v>43216</c:v>
                </c:pt>
                <c:pt idx="1496">
                  <c:v>43217</c:v>
                </c:pt>
                <c:pt idx="1497">
                  <c:v>43218</c:v>
                </c:pt>
                <c:pt idx="1498">
                  <c:v>43219</c:v>
                </c:pt>
                <c:pt idx="1499">
                  <c:v>43220</c:v>
                </c:pt>
                <c:pt idx="1500">
                  <c:v>43221</c:v>
                </c:pt>
                <c:pt idx="1501">
                  <c:v>43222</c:v>
                </c:pt>
                <c:pt idx="1502">
                  <c:v>43223</c:v>
                </c:pt>
                <c:pt idx="1503">
                  <c:v>43224</c:v>
                </c:pt>
                <c:pt idx="1504">
                  <c:v>43225</c:v>
                </c:pt>
                <c:pt idx="1505">
                  <c:v>43226</c:v>
                </c:pt>
                <c:pt idx="1506">
                  <c:v>43227</c:v>
                </c:pt>
                <c:pt idx="1507">
                  <c:v>43228</c:v>
                </c:pt>
                <c:pt idx="1508">
                  <c:v>43229</c:v>
                </c:pt>
                <c:pt idx="1509">
                  <c:v>43230</c:v>
                </c:pt>
                <c:pt idx="1510">
                  <c:v>43231</c:v>
                </c:pt>
                <c:pt idx="1511">
                  <c:v>43232</c:v>
                </c:pt>
                <c:pt idx="1512">
                  <c:v>43233</c:v>
                </c:pt>
                <c:pt idx="1513">
                  <c:v>43234</c:v>
                </c:pt>
                <c:pt idx="1514">
                  <c:v>43235</c:v>
                </c:pt>
                <c:pt idx="1515">
                  <c:v>43236</c:v>
                </c:pt>
                <c:pt idx="1516">
                  <c:v>43237</c:v>
                </c:pt>
                <c:pt idx="1517">
                  <c:v>43238</c:v>
                </c:pt>
                <c:pt idx="1518">
                  <c:v>43239</c:v>
                </c:pt>
                <c:pt idx="1519">
                  <c:v>43240</c:v>
                </c:pt>
                <c:pt idx="1520">
                  <c:v>43241</c:v>
                </c:pt>
                <c:pt idx="1521">
                  <c:v>43242</c:v>
                </c:pt>
                <c:pt idx="1522">
                  <c:v>43243</c:v>
                </c:pt>
                <c:pt idx="1523">
                  <c:v>43244</c:v>
                </c:pt>
                <c:pt idx="1524">
                  <c:v>43245</c:v>
                </c:pt>
                <c:pt idx="1525">
                  <c:v>43246</c:v>
                </c:pt>
                <c:pt idx="1526">
                  <c:v>43247</c:v>
                </c:pt>
                <c:pt idx="1527">
                  <c:v>43248</c:v>
                </c:pt>
                <c:pt idx="1528">
                  <c:v>43249</c:v>
                </c:pt>
                <c:pt idx="1529">
                  <c:v>43250</c:v>
                </c:pt>
                <c:pt idx="1530">
                  <c:v>43251</c:v>
                </c:pt>
                <c:pt idx="1531">
                  <c:v>43252</c:v>
                </c:pt>
                <c:pt idx="1532">
                  <c:v>43253</c:v>
                </c:pt>
                <c:pt idx="1533">
                  <c:v>43254</c:v>
                </c:pt>
                <c:pt idx="1534">
                  <c:v>43255</c:v>
                </c:pt>
                <c:pt idx="1535">
                  <c:v>43256</c:v>
                </c:pt>
                <c:pt idx="1536">
                  <c:v>43257</c:v>
                </c:pt>
                <c:pt idx="1537">
                  <c:v>43258</c:v>
                </c:pt>
                <c:pt idx="1538">
                  <c:v>43259</c:v>
                </c:pt>
                <c:pt idx="1539">
                  <c:v>43260</c:v>
                </c:pt>
                <c:pt idx="1540">
                  <c:v>43261</c:v>
                </c:pt>
                <c:pt idx="1541">
                  <c:v>43262</c:v>
                </c:pt>
                <c:pt idx="1542">
                  <c:v>43263</c:v>
                </c:pt>
                <c:pt idx="1543">
                  <c:v>43264</c:v>
                </c:pt>
                <c:pt idx="1544">
                  <c:v>43265</c:v>
                </c:pt>
                <c:pt idx="1545">
                  <c:v>43266</c:v>
                </c:pt>
                <c:pt idx="1546">
                  <c:v>43267</c:v>
                </c:pt>
                <c:pt idx="1547">
                  <c:v>43268</c:v>
                </c:pt>
                <c:pt idx="1548">
                  <c:v>43269</c:v>
                </c:pt>
                <c:pt idx="1549">
                  <c:v>43270</c:v>
                </c:pt>
                <c:pt idx="1550">
                  <c:v>43271</c:v>
                </c:pt>
                <c:pt idx="1551">
                  <c:v>43272</c:v>
                </c:pt>
                <c:pt idx="1552">
                  <c:v>43273</c:v>
                </c:pt>
                <c:pt idx="1553">
                  <c:v>43274</c:v>
                </c:pt>
                <c:pt idx="1554">
                  <c:v>43275</c:v>
                </c:pt>
                <c:pt idx="1555">
                  <c:v>43276</c:v>
                </c:pt>
                <c:pt idx="1556">
                  <c:v>43277</c:v>
                </c:pt>
                <c:pt idx="1557">
                  <c:v>43278</c:v>
                </c:pt>
                <c:pt idx="1558">
                  <c:v>43279</c:v>
                </c:pt>
                <c:pt idx="1559">
                  <c:v>43280</c:v>
                </c:pt>
                <c:pt idx="1560">
                  <c:v>43281</c:v>
                </c:pt>
                <c:pt idx="1561">
                  <c:v>43282</c:v>
                </c:pt>
                <c:pt idx="1562">
                  <c:v>43283</c:v>
                </c:pt>
                <c:pt idx="1563">
                  <c:v>43284</c:v>
                </c:pt>
                <c:pt idx="1564">
                  <c:v>43285</c:v>
                </c:pt>
                <c:pt idx="1565">
                  <c:v>43286</c:v>
                </c:pt>
                <c:pt idx="1566">
                  <c:v>43287</c:v>
                </c:pt>
                <c:pt idx="1567">
                  <c:v>43288</c:v>
                </c:pt>
                <c:pt idx="1568">
                  <c:v>43289</c:v>
                </c:pt>
                <c:pt idx="1569">
                  <c:v>43290</c:v>
                </c:pt>
                <c:pt idx="1570">
                  <c:v>43291</c:v>
                </c:pt>
                <c:pt idx="1571">
                  <c:v>43292</c:v>
                </c:pt>
                <c:pt idx="1572">
                  <c:v>43293</c:v>
                </c:pt>
                <c:pt idx="1573">
                  <c:v>43294</c:v>
                </c:pt>
                <c:pt idx="1574">
                  <c:v>43295</c:v>
                </c:pt>
                <c:pt idx="1575">
                  <c:v>43296</c:v>
                </c:pt>
                <c:pt idx="1576">
                  <c:v>43297</c:v>
                </c:pt>
                <c:pt idx="1577">
                  <c:v>43298</c:v>
                </c:pt>
                <c:pt idx="1578">
                  <c:v>43299</c:v>
                </c:pt>
                <c:pt idx="1579">
                  <c:v>43300</c:v>
                </c:pt>
                <c:pt idx="1580">
                  <c:v>43301</c:v>
                </c:pt>
                <c:pt idx="1581">
                  <c:v>43302</c:v>
                </c:pt>
                <c:pt idx="1582">
                  <c:v>43303</c:v>
                </c:pt>
                <c:pt idx="1583">
                  <c:v>43304</c:v>
                </c:pt>
                <c:pt idx="1584">
                  <c:v>43305</c:v>
                </c:pt>
                <c:pt idx="1585">
                  <c:v>43306</c:v>
                </c:pt>
                <c:pt idx="1586">
                  <c:v>43307</c:v>
                </c:pt>
                <c:pt idx="1587">
                  <c:v>43308</c:v>
                </c:pt>
                <c:pt idx="1588">
                  <c:v>43309</c:v>
                </c:pt>
                <c:pt idx="1589">
                  <c:v>43310</c:v>
                </c:pt>
                <c:pt idx="1590">
                  <c:v>43311</c:v>
                </c:pt>
                <c:pt idx="1591">
                  <c:v>43312</c:v>
                </c:pt>
                <c:pt idx="1592">
                  <c:v>43313</c:v>
                </c:pt>
                <c:pt idx="1593">
                  <c:v>43314</c:v>
                </c:pt>
                <c:pt idx="1594">
                  <c:v>43315</c:v>
                </c:pt>
                <c:pt idx="1595">
                  <c:v>43316</c:v>
                </c:pt>
                <c:pt idx="1596">
                  <c:v>43317</c:v>
                </c:pt>
                <c:pt idx="1597">
                  <c:v>43318</c:v>
                </c:pt>
                <c:pt idx="1598">
                  <c:v>43319</c:v>
                </c:pt>
                <c:pt idx="1599">
                  <c:v>43320</c:v>
                </c:pt>
                <c:pt idx="1600">
                  <c:v>43321</c:v>
                </c:pt>
                <c:pt idx="1601">
                  <c:v>43322</c:v>
                </c:pt>
                <c:pt idx="1602">
                  <c:v>43323</c:v>
                </c:pt>
                <c:pt idx="1603">
                  <c:v>43324</c:v>
                </c:pt>
                <c:pt idx="1604">
                  <c:v>43325</c:v>
                </c:pt>
                <c:pt idx="1605">
                  <c:v>43326</c:v>
                </c:pt>
                <c:pt idx="1606">
                  <c:v>43327</c:v>
                </c:pt>
                <c:pt idx="1607">
                  <c:v>43328</c:v>
                </c:pt>
                <c:pt idx="1608">
                  <c:v>43329</c:v>
                </c:pt>
                <c:pt idx="1609">
                  <c:v>43330</c:v>
                </c:pt>
                <c:pt idx="1610">
                  <c:v>43331</c:v>
                </c:pt>
                <c:pt idx="1611">
                  <c:v>43332</c:v>
                </c:pt>
                <c:pt idx="1612">
                  <c:v>43333</c:v>
                </c:pt>
                <c:pt idx="1613">
                  <c:v>43334</c:v>
                </c:pt>
                <c:pt idx="1614">
                  <c:v>43335</c:v>
                </c:pt>
                <c:pt idx="1615">
                  <c:v>43336</c:v>
                </c:pt>
                <c:pt idx="1616">
                  <c:v>43337</c:v>
                </c:pt>
                <c:pt idx="1617">
                  <c:v>43338</c:v>
                </c:pt>
                <c:pt idx="1618">
                  <c:v>43339</c:v>
                </c:pt>
                <c:pt idx="1619">
                  <c:v>43340</c:v>
                </c:pt>
                <c:pt idx="1620">
                  <c:v>43341</c:v>
                </c:pt>
                <c:pt idx="1621">
                  <c:v>43342</c:v>
                </c:pt>
                <c:pt idx="1622">
                  <c:v>43343</c:v>
                </c:pt>
                <c:pt idx="1623">
                  <c:v>43344</c:v>
                </c:pt>
                <c:pt idx="1624">
                  <c:v>43345</c:v>
                </c:pt>
                <c:pt idx="1625">
                  <c:v>43346</c:v>
                </c:pt>
                <c:pt idx="1626">
                  <c:v>43347</c:v>
                </c:pt>
                <c:pt idx="1627">
                  <c:v>43348</c:v>
                </c:pt>
                <c:pt idx="1628">
                  <c:v>43349</c:v>
                </c:pt>
                <c:pt idx="1629">
                  <c:v>43350</c:v>
                </c:pt>
                <c:pt idx="1630">
                  <c:v>43351</c:v>
                </c:pt>
                <c:pt idx="1631">
                  <c:v>43352</c:v>
                </c:pt>
                <c:pt idx="1632">
                  <c:v>43353</c:v>
                </c:pt>
                <c:pt idx="1633">
                  <c:v>43354</c:v>
                </c:pt>
                <c:pt idx="1634">
                  <c:v>43355</c:v>
                </c:pt>
                <c:pt idx="1635">
                  <c:v>43356</c:v>
                </c:pt>
                <c:pt idx="1636">
                  <c:v>43357</c:v>
                </c:pt>
                <c:pt idx="1637">
                  <c:v>43358</c:v>
                </c:pt>
                <c:pt idx="1638">
                  <c:v>43359</c:v>
                </c:pt>
                <c:pt idx="1639">
                  <c:v>43360</c:v>
                </c:pt>
                <c:pt idx="1640">
                  <c:v>43361</c:v>
                </c:pt>
              </c:numCache>
            </c:numRef>
          </c:cat>
          <c:val>
            <c:numRef>
              <c:f>'TES vs JPMorgan'!$AN$5:$AN$1048576</c:f>
              <c:numCache>
                <c:formatCode>#,##0.00</c:formatCode>
                <c:ptCount val="1048572"/>
                <c:pt idx="0">
                  <c:v>5.5351082000000007</c:v>
                </c:pt>
                <c:pt idx="1">
                  <c:v>5.5618835000000013</c:v>
                </c:pt>
                <c:pt idx="2">
                  <c:v>5.6015848000000004</c:v>
                </c:pt>
                <c:pt idx="3">
                  <c:v>5.5566164999999996</c:v>
                </c:pt>
                <c:pt idx="4">
                  <c:v>5.5327019999999996</c:v>
                </c:pt>
                <c:pt idx="5">
                  <c:v>5.5342216999999998</c:v>
                </c:pt>
                <c:pt idx="6">
                  <c:v>5.5592457000000008</c:v>
                </c:pt>
                <c:pt idx="7">
                  <c:v>5.5428850000000001</c:v>
                </c:pt>
                <c:pt idx="8">
                  <c:v>5.5521628000000005</c:v>
                </c:pt>
                <c:pt idx="9">
                  <c:v>5.5352064000000007</c:v>
                </c:pt>
                <c:pt idx="10">
                  <c:v>5.5293272000000009</c:v>
                </c:pt>
                <c:pt idx="11">
                  <c:v>5.5233489999999996</c:v>
                </c:pt>
                <c:pt idx="12">
                  <c:v>5.5032407999999995</c:v>
                </c:pt>
                <c:pt idx="13">
                  <c:v>5.5181501000000006</c:v>
                </c:pt>
                <c:pt idx="14">
                  <c:v>5.4947299999999997</c:v>
                </c:pt>
                <c:pt idx="15">
                  <c:v>5.5072859999999997</c:v>
                </c:pt>
                <c:pt idx="16">
                  <c:v>5.5237553000000004</c:v>
                </c:pt>
                <c:pt idx="17">
                  <c:v>5.5605108000000003</c:v>
                </c:pt>
                <c:pt idx="18">
                  <c:v>5.5545591000000014</c:v>
                </c:pt>
                <c:pt idx="19">
                  <c:v>5.6019926000000009</c:v>
                </c:pt>
                <c:pt idx="20">
                  <c:v>5.5848488999999999</c:v>
                </c:pt>
                <c:pt idx="21">
                  <c:v>5.5553754</c:v>
                </c:pt>
                <c:pt idx="22">
                  <c:v>5.5728626999999999</c:v>
                </c:pt>
                <c:pt idx="23">
                  <c:v>5.5860237999999995</c:v>
                </c:pt>
                <c:pt idx="24">
                  <c:v>5.5824670999999997</c:v>
                </c:pt>
                <c:pt idx="25">
                  <c:v>5.5847339999999992</c:v>
                </c:pt>
                <c:pt idx="26">
                  <c:v>5.5738608999999997</c:v>
                </c:pt>
                <c:pt idx="27">
                  <c:v>5.5805382999999997</c:v>
                </c:pt>
                <c:pt idx="28">
                  <c:v>5.5852819</c:v>
                </c:pt>
                <c:pt idx="29">
                  <c:v>5.5819732000000002</c:v>
                </c:pt>
                <c:pt idx="30">
                  <c:v>5.5863182999999994</c:v>
                </c:pt>
                <c:pt idx="31">
                  <c:v>5.5618971999999998</c:v>
                </c:pt>
                <c:pt idx="32">
                  <c:v>5.5580259000000005</c:v>
                </c:pt>
                <c:pt idx="33">
                  <c:v>5.5626376000000004</c:v>
                </c:pt>
                <c:pt idx="34">
                  <c:v>5.5598311999999996</c:v>
                </c:pt>
                <c:pt idx="35">
                  <c:v>5.5514932000000003</c:v>
                </c:pt>
                <c:pt idx="36">
                  <c:v>5.5443231000000006</c:v>
                </c:pt>
                <c:pt idx="37">
                  <c:v>5.5395507000000013</c:v>
                </c:pt>
                <c:pt idx="38">
                  <c:v>5.5436309000000001</c:v>
                </c:pt>
                <c:pt idx="39">
                  <c:v>5.5506195999999992</c:v>
                </c:pt>
                <c:pt idx="40">
                  <c:v>5.5466031000000005</c:v>
                </c:pt>
                <c:pt idx="41">
                  <c:v>5.5461277999999998</c:v>
                </c:pt>
                <c:pt idx="42">
                  <c:v>5.5311163000000008</c:v>
                </c:pt>
                <c:pt idx="43">
                  <c:v>5.5244325000000005</c:v>
                </c:pt>
                <c:pt idx="44">
                  <c:v>5.5124225000000004</c:v>
                </c:pt>
                <c:pt idx="45">
                  <c:v>5.5254431999999998</c:v>
                </c:pt>
                <c:pt idx="46">
                  <c:v>5.5535981000000003</c:v>
                </c:pt>
                <c:pt idx="47">
                  <c:v>5.5746118000000004</c:v>
                </c:pt>
                <c:pt idx="48">
                  <c:v>5.5701309000000006</c:v>
                </c:pt>
                <c:pt idx="49">
                  <c:v>5.5830718999999993</c:v>
                </c:pt>
                <c:pt idx="50">
                  <c:v>5.5942338000000005</c:v>
                </c:pt>
                <c:pt idx="51">
                  <c:v>5.5962859000000007</c:v>
                </c:pt>
                <c:pt idx="52">
                  <c:v>5.6121230000000004</c:v>
                </c:pt>
                <c:pt idx="53">
                  <c:v>5.6286846000000006</c:v>
                </c:pt>
                <c:pt idx="54">
                  <c:v>5.6476055000000001</c:v>
                </c:pt>
                <c:pt idx="55">
                  <c:v>5.6706089999999998</c:v>
                </c:pt>
                <c:pt idx="56">
                  <c:v>5.6636334000000002</c:v>
                </c:pt>
                <c:pt idx="57">
                  <c:v>5.6451149999999997</c:v>
                </c:pt>
                <c:pt idx="58">
                  <c:v>5.6446986000000008</c:v>
                </c:pt>
                <c:pt idx="59">
                  <c:v>5.6656444000000006</c:v>
                </c:pt>
                <c:pt idx="60">
                  <c:v>5.6555279999999994</c:v>
                </c:pt>
                <c:pt idx="61">
                  <c:v>5.6558364999999986</c:v>
                </c:pt>
                <c:pt idx="62">
                  <c:v>5.6106104999999991</c:v>
                </c:pt>
                <c:pt idx="63">
                  <c:v>5.5135328000000001</c:v>
                </c:pt>
                <c:pt idx="64">
                  <c:v>5.4572252999999993</c:v>
                </c:pt>
                <c:pt idx="65">
                  <c:v>5.4581349999999995</c:v>
                </c:pt>
                <c:pt idx="66">
                  <c:v>5.4361502000000002</c:v>
                </c:pt>
                <c:pt idx="67">
                  <c:v>5.4309305000000005</c:v>
                </c:pt>
                <c:pt idx="68">
                  <c:v>5.4090999000000002</c:v>
                </c:pt>
                <c:pt idx="69">
                  <c:v>5.4042110999999995</c:v>
                </c:pt>
                <c:pt idx="70">
                  <c:v>5.3961278999999998</c:v>
                </c:pt>
                <c:pt idx="71">
                  <c:v>5.3724099000000001</c:v>
                </c:pt>
                <c:pt idx="72">
                  <c:v>5.3561246000000002</c:v>
                </c:pt>
                <c:pt idx="73">
                  <c:v>5.3354375000000003</c:v>
                </c:pt>
                <c:pt idx="74">
                  <c:v>5.3147844000000006</c:v>
                </c:pt>
                <c:pt idx="75">
                  <c:v>5.3006321000000014</c:v>
                </c:pt>
                <c:pt idx="76">
                  <c:v>5.2977616000000003</c:v>
                </c:pt>
                <c:pt idx="77">
                  <c:v>5.3148771999999997</c:v>
                </c:pt>
                <c:pt idx="78">
                  <c:v>5.3044238000000004</c:v>
                </c:pt>
                <c:pt idx="79">
                  <c:v>5.2755095000000001</c:v>
                </c:pt>
                <c:pt idx="80">
                  <c:v>5.2408923999999999</c:v>
                </c:pt>
                <c:pt idx="81">
                  <c:v>5.1800769000000004</c:v>
                </c:pt>
                <c:pt idx="82">
                  <c:v>5.1940824000000001</c:v>
                </c:pt>
                <c:pt idx="83">
                  <c:v>5.2018097000000001</c:v>
                </c:pt>
                <c:pt idx="84">
                  <c:v>5.1972584000000008</c:v>
                </c:pt>
                <c:pt idx="85">
                  <c:v>5.1442220000000001</c:v>
                </c:pt>
                <c:pt idx="86">
                  <c:v>5.1333315000000006</c:v>
                </c:pt>
                <c:pt idx="87">
                  <c:v>5.1738113999999999</c:v>
                </c:pt>
                <c:pt idx="88">
                  <c:v>5.2288765999999995</c:v>
                </c:pt>
                <c:pt idx="89">
                  <c:v>5.2407471999999995</c:v>
                </c:pt>
                <c:pt idx="90">
                  <c:v>5.2086762999999996</c:v>
                </c:pt>
                <c:pt idx="91">
                  <c:v>5.214683</c:v>
                </c:pt>
                <c:pt idx="92">
                  <c:v>5.2623562999999995</c:v>
                </c:pt>
                <c:pt idx="93">
                  <c:v>5.3063354000000009</c:v>
                </c:pt>
                <c:pt idx="94">
                  <c:v>5.3365294999999993</c:v>
                </c:pt>
                <c:pt idx="95">
                  <c:v>5.4345754000000008</c:v>
                </c:pt>
                <c:pt idx="96">
                  <c:v>5.4463345000000007</c:v>
                </c:pt>
                <c:pt idx="97">
                  <c:v>5.4594542000000006</c:v>
                </c:pt>
                <c:pt idx="98">
                  <c:v>5.5019686000000005</c:v>
                </c:pt>
                <c:pt idx="99">
                  <c:v>5.5974318999999992</c:v>
                </c:pt>
                <c:pt idx="100">
                  <c:v>5.6724116000000002</c:v>
                </c:pt>
                <c:pt idx="101">
                  <c:v>5.7393789999999996</c:v>
                </c:pt>
                <c:pt idx="102">
                  <c:v>5.7242901999999996</c:v>
                </c:pt>
                <c:pt idx="103">
                  <c:v>5.775673900000001</c:v>
                </c:pt>
                <c:pt idx="104">
                  <c:v>5.895127200000001</c:v>
                </c:pt>
                <c:pt idx="105">
                  <c:v>5.8854527000000001</c:v>
                </c:pt>
                <c:pt idx="106">
                  <c:v>6.1425458000000006</c:v>
                </c:pt>
                <c:pt idx="107">
                  <c:v>6.1095853000000009</c:v>
                </c:pt>
                <c:pt idx="108">
                  <c:v>5.9974807000000006</c:v>
                </c:pt>
                <c:pt idx="109">
                  <c:v>5.9017961000000003</c:v>
                </c:pt>
                <c:pt idx="110">
                  <c:v>5.9469158000000002</c:v>
                </c:pt>
                <c:pt idx="111">
                  <c:v>6.0498865999999998</c:v>
                </c:pt>
                <c:pt idx="112">
                  <c:v>6.0998816000000007</c:v>
                </c:pt>
                <c:pt idx="113">
                  <c:v>6.3873075999999998</c:v>
                </c:pt>
                <c:pt idx="114">
                  <c:v>6.4891812000000009</c:v>
                </c:pt>
                <c:pt idx="115">
                  <c:v>6.5967963000000003</c:v>
                </c:pt>
                <c:pt idx="116">
                  <c:v>6.500573300000001</c:v>
                </c:pt>
                <c:pt idx="117">
                  <c:v>6.4765657000000019</c:v>
                </c:pt>
                <c:pt idx="118">
                  <c:v>6.3366794000000004</c:v>
                </c:pt>
                <c:pt idx="119">
                  <c:v>6.3593506</c:v>
                </c:pt>
                <c:pt idx="120">
                  <c:v>6.2309604000000007</c:v>
                </c:pt>
                <c:pt idx="121">
                  <c:v>6.2744372999999998</c:v>
                </c:pt>
                <c:pt idx="122">
                  <c:v>6.2703243999999998</c:v>
                </c:pt>
                <c:pt idx="123">
                  <c:v>6.3231506</c:v>
                </c:pt>
                <c:pt idx="124">
                  <c:v>6.3584137999999992</c:v>
                </c:pt>
                <c:pt idx="125">
                  <c:v>6.3499311999999994</c:v>
                </c:pt>
                <c:pt idx="126">
                  <c:v>6.3863983999999991</c:v>
                </c:pt>
                <c:pt idx="127">
                  <c:v>6.3803925999999995</c:v>
                </c:pt>
                <c:pt idx="128">
                  <c:v>6.3871060000000011</c:v>
                </c:pt>
                <c:pt idx="129">
                  <c:v>6.3568161999999999</c:v>
                </c:pt>
                <c:pt idx="130">
                  <c:v>6.3404401000000004</c:v>
                </c:pt>
                <c:pt idx="131">
                  <c:v>6.3355370000000004</c:v>
                </c:pt>
                <c:pt idx="132">
                  <c:v>6.3235931000000001</c:v>
                </c:pt>
                <c:pt idx="133">
                  <c:v>6.3213812999999996</c:v>
                </c:pt>
                <c:pt idx="134">
                  <c:v>6.2810197000000008</c:v>
                </c:pt>
                <c:pt idx="135">
                  <c:v>6.2545580000000003</c:v>
                </c:pt>
                <c:pt idx="136">
                  <c:v>6.3384134999999997</c:v>
                </c:pt>
                <c:pt idx="137">
                  <c:v>6.4267217999999993</c:v>
                </c:pt>
                <c:pt idx="138">
                  <c:v>6.4486441000000001</c:v>
                </c:pt>
                <c:pt idx="139">
                  <c:v>6.4866610000000007</c:v>
                </c:pt>
                <c:pt idx="140">
                  <c:v>6.5221759999999991</c:v>
                </c:pt>
                <c:pt idx="141">
                  <c:v>6.5175725999999994</c:v>
                </c:pt>
                <c:pt idx="142">
                  <c:v>6.4700402999999991</c:v>
                </c:pt>
                <c:pt idx="143">
                  <c:v>6.4375168000000009</c:v>
                </c:pt>
                <c:pt idx="144">
                  <c:v>6.408805000000001</c:v>
                </c:pt>
                <c:pt idx="145">
                  <c:v>6.414866</c:v>
                </c:pt>
                <c:pt idx="146">
                  <c:v>6.3874459000000003</c:v>
                </c:pt>
                <c:pt idx="147">
                  <c:v>6.3837967999999998</c:v>
                </c:pt>
                <c:pt idx="148">
                  <c:v>6.4043681999999995</c:v>
                </c:pt>
                <c:pt idx="149">
                  <c:v>6.4668554</c:v>
                </c:pt>
                <c:pt idx="150">
                  <c:v>6.4972385999999984</c:v>
                </c:pt>
                <c:pt idx="151">
                  <c:v>6.5386708000000002</c:v>
                </c:pt>
                <c:pt idx="152">
                  <c:v>6.5764750999999997</c:v>
                </c:pt>
                <c:pt idx="153">
                  <c:v>6.6436085</c:v>
                </c:pt>
                <c:pt idx="154">
                  <c:v>6.686644199999999</c:v>
                </c:pt>
                <c:pt idx="155">
                  <c:v>6.7521605000000005</c:v>
                </c:pt>
                <c:pt idx="156">
                  <c:v>6.7658393000000014</c:v>
                </c:pt>
                <c:pt idx="157">
                  <c:v>6.7530998999999996</c:v>
                </c:pt>
                <c:pt idx="158">
                  <c:v>6.8186441000000011</c:v>
                </c:pt>
                <c:pt idx="159">
                  <c:v>6.8775707000000006</c:v>
                </c:pt>
                <c:pt idx="160">
                  <c:v>6.8570243</c:v>
                </c:pt>
                <c:pt idx="161">
                  <c:v>6.8099348000000006</c:v>
                </c:pt>
                <c:pt idx="162">
                  <c:v>6.7981755000000019</c:v>
                </c:pt>
                <c:pt idx="163">
                  <c:v>6.8625478000000006</c:v>
                </c:pt>
                <c:pt idx="164">
                  <c:v>6.8781994000000015</c:v>
                </c:pt>
                <c:pt idx="165">
                  <c:v>6.8988296000000009</c:v>
                </c:pt>
                <c:pt idx="166">
                  <c:v>6.8728641999999995</c:v>
                </c:pt>
                <c:pt idx="167">
                  <c:v>6.8353801999999995</c:v>
                </c:pt>
                <c:pt idx="168">
                  <c:v>6.8406772999999994</c:v>
                </c:pt>
                <c:pt idx="169">
                  <c:v>6.7676566999999999</c:v>
                </c:pt>
                <c:pt idx="170">
                  <c:v>6.718787100000001</c:v>
                </c:pt>
                <c:pt idx="171">
                  <c:v>6.6593817000000008</c:v>
                </c:pt>
                <c:pt idx="172">
                  <c:v>6.5767390000000017</c:v>
                </c:pt>
                <c:pt idx="173">
                  <c:v>6.6102131999999987</c:v>
                </c:pt>
                <c:pt idx="174">
                  <c:v>6.5635251000000006</c:v>
                </c:pt>
                <c:pt idx="175">
                  <c:v>6.3774782000000005</c:v>
                </c:pt>
                <c:pt idx="176">
                  <c:v>6.3958696999999995</c:v>
                </c:pt>
                <c:pt idx="177">
                  <c:v>6.4240729999999999</c:v>
                </c:pt>
                <c:pt idx="178">
                  <c:v>6.4269454999999995</c:v>
                </c:pt>
                <c:pt idx="179">
                  <c:v>6.4317489999999999</c:v>
                </c:pt>
                <c:pt idx="180">
                  <c:v>6.4666303000000003</c:v>
                </c:pt>
                <c:pt idx="181">
                  <c:v>6.5130067999999994</c:v>
                </c:pt>
                <c:pt idx="182">
                  <c:v>6.5371510999999991</c:v>
                </c:pt>
                <c:pt idx="183">
                  <c:v>6.4807363000000011</c:v>
                </c:pt>
                <c:pt idx="184">
                  <c:v>6.4618490999999993</c:v>
                </c:pt>
                <c:pt idx="185">
                  <c:v>6.4500948000000005</c:v>
                </c:pt>
                <c:pt idx="186">
                  <c:v>6.4511915999999996</c:v>
                </c:pt>
                <c:pt idx="187">
                  <c:v>6.4412165999999988</c:v>
                </c:pt>
                <c:pt idx="188">
                  <c:v>6.433403300000001</c:v>
                </c:pt>
                <c:pt idx="189">
                  <c:v>6.4407624000000006</c:v>
                </c:pt>
                <c:pt idx="190">
                  <c:v>6.4493156999999997</c:v>
                </c:pt>
                <c:pt idx="191">
                  <c:v>6.430402299999999</c:v>
                </c:pt>
                <c:pt idx="192">
                  <c:v>6.4237602000000003</c:v>
                </c:pt>
                <c:pt idx="193">
                  <c:v>6.4012923000000006</c:v>
                </c:pt>
                <c:pt idx="194">
                  <c:v>6.3206601000000004</c:v>
                </c:pt>
                <c:pt idx="195">
                  <c:v>6.2918580000000004</c:v>
                </c:pt>
                <c:pt idx="196">
                  <c:v>6.2765390999999999</c:v>
                </c:pt>
                <c:pt idx="197">
                  <c:v>6.2422725999999997</c:v>
                </c:pt>
                <c:pt idx="198">
                  <c:v>6.2016525999999992</c:v>
                </c:pt>
                <c:pt idx="199">
                  <c:v>6.1849677000000005</c:v>
                </c:pt>
                <c:pt idx="200">
                  <c:v>6.1845378000000002</c:v>
                </c:pt>
                <c:pt idx="201">
                  <c:v>6.1867508999999998</c:v>
                </c:pt>
                <c:pt idx="202">
                  <c:v>6.2238086999999993</c:v>
                </c:pt>
                <c:pt idx="203">
                  <c:v>6.2426974999999993</c:v>
                </c:pt>
                <c:pt idx="204">
                  <c:v>6.3140425000000011</c:v>
                </c:pt>
                <c:pt idx="205">
                  <c:v>6.3898797000000007</c:v>
                </c:pt>
                <c:pt idx="206">
                  <c:v>6.4379026999999995</c:v>
                </c:pt>
                <c:pt idx="207">
                  <c:v>6.4492471</c:v>
                </c:pt>
                <c:pt idx="208">
                  <c:v>6.4262523000000016</c:v>
                </c:pt>
                <c:pt idx="209">
                  <c:v>6.4937672000000006</c:v>
                </c:pt>
                <c:pt idx="210">
                  <c:v>6.6382760999999997</c:v>
                </c:pt>
                <c:pt idx="211">
                  <c:v>6.6248535000000004</c:v>
                </c:pt>
                <c:pt idx="212">
                  <c:v>6.5879610999999993</c:v>
                </c:pt>
                <c:pt idx="213">
                  <c:v>6.5701281999999992</c:v>
                </c:pt>
                <c:pt idx="214">
                  <c:v>6.5715181999999999</c:v>
                </c:pt>
                <c:pt idx="215">
                  <c:v>6.5647323000000002</c:v>
                </c:pt>
                <c:pt idx="216">
                  <c:v>6.5821295999999991</c:v>
                </c:pt>
                <c:pt idx="217">
                  <c:v>6.6471545999999995</c:v>
                </c:pt>
                <c:pt idx="218">
                  <c:v>6.6495993000000002</c:v>
                </c:pt>
                <c:pt idx="219">
                  <c:v>6.6575378000000009</c:v>
                </c:pt>
                <c:pt idx="220">
                  <c:v>6.6719697</c:v>
                </c:pt>
                <c:pt idx="221">
                  <c:v>6.6514343999999994</c:v>
                </c:pt>
                <c:pt idx="222">
                  <c:v>6.6654248000000003</c:v>
                </c:pt>
                <c:pt idx="223">
                  <c:v>6.6725891000000006</c:v>
                </c:pt>
                <c:pt idx="224">
                  <c:v>6.7021172999999994</c:v>
                </c:pt>
                <c:pt idx="225">
                  <c:v>6.704142</c:v>
                </c:pt>
                <c:pt idx="226">
                  <c:v>6.739185</c:v>
                </c:pt>
                <c:pt idx="227">
                  <c:v>6.7601322999999987</c:v>
                </c:pt>
                <c:pt idx="228">
                  <c:v>6.7345824999999992</c:v>
                </c:pt>
                <c:pt idx="229">
                  <c:v>6.6820041999999997</c:v>
                </c:pt>
                <c:pt idx="230">
                  <c:v>6.6760169999999999</c:v>
                </c:pt>
                <c:pt idx="231">
                  <c:v>6.6853676999999996</c:v>
                </c:pt>
                <c:pt idx="232">
                  <c:v>6.7030158000000002</c:v>
                </c:pt>
                <c:pt idx="233">
                  <c:v>6.6691512999999993</c:v>
                </c:pt>
                <c:pt idx="234">
                  <c:v>6.6444402</c:v>
                </c:pt>
                <c:pt idx="235">
                  <c:v>6.6580015000000001</c:v>
                </c:pt>
                <c:pt idx="236">
                  <c:v>6.6591369</c:v>
                </c:pt>
                <c:pt idx="237">
                  <c:v>6.6879084000000004</c:v>
                </c:pt>
                <c:pt idx="238">
                  <c:v>6.6815648999999997</c:v>
                </c:pt>
                <c:pt idx="239">
                  <c:v>6.6704548999999984</c:v>
                </c:pt>
                <c:pt idx="240">
                  <c:v>6.686440300000001</c:v>
                </c:pt>
                <c:pt idx="241">
                  <c:v>6.694798500000001</c:v>
                </c:pt>
                <c:pt idx="242">
                  <c:v>6.7493737999999999</c:v>
                </c:pt>
                <c:pt idx="243">
                  <c:v>6.7177702000000004</c:v>
                </c:pt>
                <c:pt idx="244">
                  <c:v>6.7408636999999993</c:v>
                </c:pt>
                <c:pt idx="245">
                  <c:v>6.7878461999999997</c:v>
                </c:pt>
                <c:pt idx="246">
                  <c:v>6.9052207999999995</c:v>
                </c:pt>
                <c:pt idx="247">
                  <c:v>6.9271424999999995</c:v>
                </c:pt>
                <c:pt idx="248">
                  <c:v>6.9160553</c:v>
                </c:pt>
                <c:pt idx="249">
                  <c:v>6.8664591000000001</c:v>
                </c:pt>
                <c:pt idx="250">
                  <c:v>6.8385740000000004</c:v>
                </c:pt>
                <c:pt idx="251">
                  <c:v>6.8607372</c:v>
                </c:pt>
                <c:pt idx="252">
                  <c:v>6.8703449000000001</c:v>
                </c:pt>
                <c:pt idx="253">
                  <c:v>6.8663292</c:v>
                </c:pt>
                <c:pt idx="254">
                  <c:v>6.8549633999999999</c:v>
                </c:pt>
                <c:pt idx="255">
                  <c:v>6.8658727000000006</c:v>
                </c:pt>
                <c:pt idx="256">
                  <c:v>6.8835416999999994</c:v>
                </c:pt>
                <c:pt idx="257">
                  <c:v>6.8865855000000007</c:v>
                </c:pt>
                <c:pt idx="258">
                  <c:v>6.9419181000000005</c:v>
                </c:pt>
                <c:pt idx="259">
                  <c:v>7.0319338999999985</c:v>
                </c:pt>
                <c:pt idx="260">
                  <c:v>7.0660066000000006</c:v>
                </c:pt>
                <c:pt idx="261">
                  <c:v>7.0502892999999993</c:v>
                </c:pt>
                <c:pt idx="262">
                  <c:v>7.0715849000000004</c:v>
                </c:pt>
                <c:pt idx="263">
                  <c:v>7.1318848000000008</c:v>
                </c:pt>
                <c:pt idx="264">
                  <c:v>7.1662357999999999</c:v>
                </c:pt>
                <c:pt idx="265">
                  <c:v>7.1421389999999993</c:v>
                </c:pt>
                <c:pt idx="266">
                  <c:v>7.1063526999999995</c:v>
                </c:pt>
                <c:pt idx="267">
                  <c:v>7.0911302000000003</c:v>
                </c:pt>
                <c:pt idx="268">
                  <c:v>7.0558294000000004</c:v>
                </c:pt>
                <c:pt idx="269">
                  <c:v>7.0358924999999992</c:v>
                </c:pt>
                <c:pt idx="270">
                  <c:v>7.0434896999999994</c:v>
                </c:pt>
                <c:pt idx="271">
                  <c:v>7.0406720999999992</c:v>
                </c:pt>
                <c:pt idx="272">
                  <c:v>7.0220137999999999</c:v>
                </c:pt>
                <c:pt idx="273">
                  <c:v>7.0265695999999993</c:v>
                </c:pt>
                <c:pt idx="274">
                  <c:v>7.2363609999999996</c:v>
                </c:pt>
                <c:pt idx="275">
                  <c:v>7.2185838000000002</c:v>
                </c:pt>
                <c:pt idx="276">
                  <c:v>7.2309052000000014</c:v>
                </c:pt>
                <c:pt idx="277">
                  <c:v>7.2716811000000003</c:v>
                </c:pt>
                <c:pt idx="278">
                  <c:v>7.2720801000000002</c:v>
                </c:pt>
                <c:pt idx="279">
                  <c:v>7.2279905999999992</c:v>
                </c:pt>
                <c:pt idx="280">
                  <c:v>7.1993334000000004</c:v>
                </c:pt>
                <c:pt idx="281">
                  <c:v>7.1932789000000001</c:v>
                </c:pt>
                <c:pt idx="282">
                  <c:v>7.2102501999999999</c:v>
                </c:pt>
                <c:pt idx="283">
                  <c:v>7.1786947000000012</c:v>
                </c:pt>
                <c:pt idx="284">
                  <c:v>7.1699747</c:v>
                </c:pt>
                <c:pt idx="285">
                  <c:v>7.2044423000000011</c:v>
                </c:pt>
                <c:pt idx="286">
                  <c:v>7.1711378000000003</c:v>
                </c:pt>
                <c:pt idx="287">
                  <c:v>7.127020400000001</c:v>
                </c:pt>
                <c:pt idx="288">
                  <c:v>7.1227857999999999</c:v>
                </c:pt>
                <c:pt idx="289">
                  <c:v>7.1704602000000017</c:v>
                </c:pt>
                <c:pt idx="290">
                  <c:v>7.1893857000000008</c:v>
                </c:pt>
                <c:pt idx="291">
                  <c:v>7.2124594999999996</c:v>
                </c:pt>
                <c:pt idx="292">
                  <c:v>7.2467027000000011</c:v>
                </c:pt>
                <c:pt idx="293">
                  <c:v>7.2395930000000002</c:v>
                </c:pt>
                <c:pt idx="294">
                  <c:v>7.244605</c:v>
                </c:pt>
                <c:pt idx="295">
                  <c:v>7.2091458000000008</c:v>
                </c:pt>
                <c:pt idx="296">
                  <c:v>7.1870547</c:v>
                </c:pt>
                <c:pt idx="297">
                  <c:v>7.1982957999999995</c:v>
                </c:pt>
                <c:pt idx="298">
                  <c:v>7.2533657999999983</c:v>
                </c:pt>
                <c:pt idx="299">
                  <c:v>7.2594843000000004</c:v>
                </c:pt>
                <c:pt idx="300">
                  <c:v>7.2049636000000001</c:v>
                </c:pt>
                <c:pt idx="301">
                  <c:v>7.1397326999999997</c:v>
                </c:pt>
                <c:pt idx="302">
                  <c:v>7.0658817000000012</c:v>
                </c:pt>
                <c:pt idx="303">
                  <c:v>7.0510275000000009</c:v>
                </c:pt>
                <c:pt idx="304">
                  <c:v>7.0359691000000009</c:v>
                </c:pt>
                <c:pt idx="305">
                  <c:v>7.0240995999999987</c:v>
                </c:pt>
                <c:pt idx="306">
                  <c:v>7.0390140000000008</c:v>
                </c:pt>
                <c:pt idx="307">
                  <c:v>7.0494891000000006</c:v>
                </c:pt>
                <c:pt idx="308">
                  <c:v>7.0132618999999998</c:v>
                </c:pt>
                <c:pt idx="309">
                  <c:v>6.9728694999999998</c:v>
                </c:pt>
                <c:pt idx="310">
                  <c:v>6.9100395000000008</c:v>
                </c:pt>
                <c:pt idx="311">
                  <c:v>6.9290460999999999</c:v>
                </c:pt>
                <c:pt idx="312">
                  <c:v>6.8836429999999993</c:v>
                </c:pt>
                <c:pt idx="313">
                  <c:v>6.9081562999999999</c:v>
                </c:pt>
                <c:pt idx="314">
                  <c:v>6.9544631999999993</c:v>
                </c:pt>
                <c:pt idx="315">
                  <c:v>6.9795536000000009</c:v>
                </c:pt>
                <c:pt idx="316">
                  <c:v>6.9783508999999988</c:v>
                </c:pt>
                <c:pt idx="317">
                  <c:v>6.9587422000000005</c:v>
                </c:pt>
                <c:pt idx="318">
                  <c:v>6.9796536000000007</c:v>
                </c:pt>
                <c:pt idx="319">
                  <c:v>6.973806699999999</c:v>
                </c:pt>
                <c:pt idx="320">
                  <c:v>6.9540759000000003</c:v>
                </c:pt>
                <c:pt idx="321">
                  <c:v>6.9530332999999995</c:v>
                </c:pt>
                <c:pt idx="322">
                  <c:v>6.9587102000000005</c:v>
                </c:pt>
                <c:pt idx="323">
                  <c:v>6.9456034999999998</c:v>
                </c:pt>
                <c:pt idx="324">
                  <c:v>6.8947841000000007</c:v>
                </c:pt>
                <c:pt idx="325">
                  <c:v>6.8457911000000005</c:v>
                </c:pt>
                <c:pt idx="326">
                  <c:v>6.8571363999999999</c:v>
                </c:pt>
                <c:pt idx="327">
                  <c:v>6.8066343000000007</c:v>
                </c:pt>
                <c:pt idx="328">
                  <c:v>6.7710341000000005</c:v>
                </c:pt>
                <c:pt idx="329">
                  <c:v>6.7176539000000011</c:v>
                </c:pt>
                <c:pt idx="330">
                  <c:v>6.7362589999999996</c:v>
                </c:pt>
                <c:pt idx="331">
                  <c:v>6.7793336000000002</c:v>
                </c:pt>
                <c:pt idx="332">
                  <c:v>6.7508567000000017</c:v>
                </c:pt>
                <c:pt idx="333">
                  <c:v>6.694348699999999</c:v>
                </c:pt>
                <c:pt idx="334">
                  <c:v>6.6951771000000004</c:v>
                </c:pt>
                <c:pt idx="335">
                  <c:v>6.6918233000000003</c:v>
                </c:pt>
                <c:pt idx="336">
                  <c:v>6.6923602000000013</c:v>
                </c:pt>
                <c:pt idx="337">
                  <c:v>6.7240955000000007</c:v>
                </c:pt>
                <c:pt idx="338">
                  <c:v>6.6971034000000014</c:v>
                </c:pt>
                <c:pt idx="339">
                  <c:v>6.6542840999999999</c:v>
                </c:pt>
                <c:pt idx="340">
                  <c:v>6.649728200000002</c:v>
                </c:pt>
                <c:pt idx="341">
                  <c:v>6.6606221999999997</c:v>
                </c:pt>
                <c:pt idx="342">
                  <c:v>6.7059720999999994</c:v>
                </c:pt>
                <c:pt idx="343">
                  <c:v>6.7061542999999997</c:v>
                </c:pt>
                <c:pt idx="344">
                  <c:v>6.6426359000000001</c:v>
                </c:pt>
                <c:pt idx="345">
                  <c:v>6.6513863000000004</c:v>
                </c:pt>
                <c:pt idx="346">
                  <c:v>6.7018007999999991</c:v>
                </c:pt>
                <c:pt idx="347">
                  <c:v>6.7155176000000001</c:v>
                </c:pt>
                <c:pt idx="348">
                  <c:v>6.6623185999999999</c:v>
                </c:pt>
                <c:pt idx="349">
                  <c:v>6.5335253</c:v>
                </c:pt>
                <c:pt idx="350">
                  <c:v>6.548877899999999</c:v>
                </c:pt>
                <c:pt idx="351">
                  <c:v>6.573512899999999</c:v>
                </c:pt>
                <c:pt idx="352">
                  <c:v>6.5984830999999993</c:v>
                </c:pt>
                <c:pt idx="353">
                  <c:v>6.5702726999999994</c:v>
                </c:pt>
                <c:pt idx="354">
                  <c:v>6.5638564000000006</c:v>
                </c:pt>
                <c:pt idx="355">
                  <c:v>6.6059821000000012</c:v>
                </c:pt>
                <c:pt idx="356">
                  <c:v>6.6514194000000009</c:v>
                </c:pt>
                <c:pt idx="357">
                  <c:v>6.6360983000000004</c:v>
                </c:pt>
                <c:pt idx="358">
                  <c:v>6.5856169000000007</c:v>
                </c:pt>
                <c:pt idx="359">
                  <c:v>6.6224031000000005</c:v>
                </c:pt>
                <c:pt idx="360">
                  <c:v>6.5851921000000013</c:v>
                </c:pt>
                <c:pt idx="361">
                  <c:v>6.5760693999999997</c:v>
                </c:pt>
                <c:pt idx="362">
                  <c:v>6.5817946000000003</c:v>
                </c:pt>
                <c:pt idx="363">
                  <c:v>6.5921920000000007</c:v>
                </c:pt>
                <c:pt idx="364">
                  <c:v>6.5697292000000003</c:v>
                </c:pt>
                <c:pt idx="365">
                  <c:v>6.5837403000000005</c:v>
                </c:pt>
                <c:pt idx="366">
                  <c:v>6.5926089000000001</c:v>
                </c:pt>
                <c:pt idx="367">
                  <c:v>6.5812593000000001</c:v>
                </c:pt>
                <c:pt idx="368">
                  <c:v>6.5668246000000003</c:v>
                </c:pt>
                <c:pt idx="369">
                  <c:v>6.5491423999999991</c:v>
                </c:pt>
                <c:pt idx="370">
                  <c:v>6.5633492999999996</c:v>
                </c:pt>
                <c:pt idx="371">
                  <c:v>6.5756658000000012</c:v>
                </c:pt>
                <c:pt idx="372">
                  <c:v>6.5825775999999996</c:v>
                </c:pt>
                <c:pt idx="373">
                  <c:v>6.5744818999999994</c:v>
                </c:pt>
                <c:pt idx="374">
                  <c:v>6.5720158</c:v>
                </c:pt>
                <c:pt idx="375">
                  <c:v>6.5421478000000004</c:v>
                </c:pt>
                <c:pt idx="376">
                  <c:v>6.5423024000000005</c:v>
                </c:pt>
                <c:pt idx="377">
                  <c:v>6.5171881000000003</c:v>
                </c:pt>
                <c:pt idx="378">
                  <c:v>6.5005044999999999</c:v>
                </c:pt>
                <c:pt idx="379">
                  <c:v>6.4790182999999999</c:v>
                </c:pt>
                <c:pt idx="380">
                  <c:v>6.4701377000000004</c:v>
                </c:pt>
                <c:pt idx="381">
                  <c:v>6.4737119999999999</c:v>
                </c:pt>
                <c:pt idx="382">
                  <c:v>6.4788044000000005</c:v>
                </c:pt>
                <c:pt idx="383">
                  <c:v>6.4911091000000001</c:v>
                </c:pt>
                <c:pt idx="384">
                  <c:v>6.5063974</c:v>
                </c:pt>
                <c:pt idx="385">
                  <c:v>6.5502948999999999</c:v>
                </c:pt>
                <c:pt idx="386">
                  <c:v>6.6420634000000005</c:v>
                </c:pt>
                <c:pt idx="387">
                  <c:v>6.6867078000000006</c:v>
                </c:pt>
                <c:pt idx="388">
                  <c:v>6.6819044999999999</c:v>
                </c:pt>
                <c:pt idx="389">
                  <c:v>6.7326098000000005</c:v>
                </c:pt>
                <c:pt idx="390">
                  <c:v>6.7524356999999995</c:v>
                </c:pt>
                <c:pt idx="391">
                  <c:v>6.7439910999999997</c:v>
                </c:pt>
                <c:pt idx="392">
                  <c:v>6.7058555999999996</c:v>
                </c:pt>
                <c:pt idx="393">
                  <c:v>6.6986548999999993</c:v>
                </c:pt>
                <c:pt idx="394">
                  <c:v>6.6943118999999989</c:v>
                </c:pt>
                <c:pt idx="395">
                  <c:v>6.6624448999999997</c:v>
                </c:pt>
                <c:pt idx="396">
                  <c:v>6.6273294999999992</c:v>
                </c:pt>
                <c:pt idx="397">
                  <c:v>6.6078646999999995</c:v>
                </c:pt>
                <c:pt idx="398">
                  <c:v>6.6221380999999999</c:v>
                </c:pt>
                <c:pt idx="399">
                  <c:v>6.6385997000000003</c:v>
                </c:pt>
                <c:pt idx="400">
                  <c:v>6.6235060999999993</c:v>
                </c:pt>
                <c:pt idx="401">
                  <c:v>6.6117356999999997</c:v>
                </c:pt>
                <c:pt idx="402">
                  <c:v>6.6035703000000003</c:v>
                </c:pt>
                <c:pt idx="403">
                  <c:v>6.5553881000000001</c:v>
                </c:pt>
                <c:pt idx="404">
                  <c:v>6.5800468999999993</c:v>
                </c:pt>
                <c:pt idx="405">
                  <c:v>6.5662351999999995</c:v>
                </c:pt>
                <c:pt idx="406">
                  <c:v>6.5499035000000001</c:v>
                </c:pt>
                <c:pt idx="407">
                  <c:v>6.5180340000000001</c:v>
                </c:pt>
                <c:pt idx="408">
                  <c:v>6.4950714000000014</c:v>
                </c:pt>
                <c:pt idx="409">
                  <c:v>6.4944247000000006</c:v>
                </c:pt>
                <c:pt idx="410">
                  <c:v>6.4685565999999994</c:v>
                </c:pt>
                <c:pt idx="411">
                  <c:v>6.4756923999999998</c:v>
                </c:pt>
                <c:pt idx="412">
                  <c:v>6.5536746000000017</c:v>
                </c:pt>
                <c:pt idx="413">
                  <c:v>6.5770595000000007</c:v>
                </c:pt>
                <c:pt idx="414">
                  <c:v>6.5829144000000008</c:v>
                </c:pt>
                <c:pt idx="415">
                  <c:v>6.6775953000000001</c:v>
                </c:pt>
                <c:pt idx="416">
                  <c:v>6.6695612000000004</c:v>
                </c:pt>
                <c:pt idx="417">
                  <c:v>6.6473435000000007</c:v>
                </c:pt>
                <c:pt idx="418">
                  <c:v>6.6212435000000003</c:v>
                </c:pt>
                <c:pt idx="419">
                  <c:v>6.6572592999999998</c:v>
                </c:pt>
                <c:pt idx="420">
                  <c:v>6.6307478</c:v>
                </c:pt>
                <c:pt idx="421">
                  <c:v>6.6687079000000002</c:v>
                </c:pt>
                <c:pt idx="422">
                  <c:v>6.6585111000000001</c:v>
                </c:pt>
                <c:pt idx="423">
                  <c:v>6.6197528999999999</c:v>
                </c:pt>
                <c:pt idx="424">
                  <c:v>6.6439455000000009</c:v>
                </c:pt>
                <c:pt idx="425">
                  <c:v>6.6891215000000006</c:v>
                </c:pt>
                <c:pt idx="426">
                  <c:v>6.8101095000000003</c:v>
                </c:pt>
                <c:pt idx="427">
                  <c:v>6.7901551000000007</c:v>
                </c:pt>
                <c:pt idx="428">
                  <c:v>6.7676580000000008</c:v>
                </c:pt>
                <c:pt idx="429">
                  <c:v>6.7394407000000003</c:v>
                </c:pt>
                <c:pt idx="430">
                  <c:v>6.7209026000000005</c:v>
                </c:pt>
                <c:pt idx="431">
                  <c:v>6.6743199000000004</c:v>
                </c:pt>
                <c:pt idx="432">
                  <c:v>6.6357955999999998</c:v>
                </c:pt>
                <c:pt idx="433">
                  <c:v>6.6110595000000014</c:v>
                </c:pt>
                <c:pt idx="434">
                  <c:v>6.5590904999999999</c:v>
                </c:pt>
                <c:pt idx="435">
                  <c:v>6.5661958000000009</c:v>
                </c:pt>
                <c:pt idx="436">
                  <c:v>6.465981600000001</c:v>
                </c:pt>
                <c:pt idx="437">
                  <c:v>6.4607087000000005</c:v>
                </c:pt>
                <c:pt idx="438">
                  <c:v>6.5271034999999999</c:v>
                </c:pt>
                <c:pt idx="439">
                  <c:v>6.4582290000000002</c:v>
                </c:pt>
                <c:pt idx="440">
                  <c:v>6.4590639999999997</c:v>
                </c:pt>
                <c:pt idx="441">
                  <c:v>6.4471304000000016</c:v>
                </c:pt>
                <c:pt idx="442">
                  <c:v>6.4721721000000016</c:v>
                </c:pt>
                <c:pt idx="443">
                  <c:v>6.4887740000000012</c:v>
                </c:pt>
                <c:pt idx="444">
                  <c:v>6.4675606000000014</c:v>
                </c:pt>
                <c:pt idx="445">
                  <c:v>6.5113803000000008</c:v>
                </c:pt>
                <c:pt idx="446">
                  <c:v>6.4711417000000013</c:v>
                </c:pt>
                <c:pt idx="447">
                  <c:v>6.5042248000000011</c:v>
                </c:pt>
                <c:pt idx="448">
                  <c:v>6.4846696999999995</c:v>
                </c:pt>
                <c:pt idx="449">
                  <c:v>6.4505457999999996</c:v>
                </c:pt>
                <c:pt idx="450">
                  <c:v>6.4784773000000007</c:v>
                </c:pt>
                <c:pt idx="451">
                  <c:v>6.4829633000000015</c:v>
                </c:pt>
                <c:pt idx="452">
                  <c:v>6.5292394000000007</c:v>
                </c:pt>
                <c:pt idx="453">
                  <c:v>6.519725900000001</c:v>
                </c:pt>
                <c:pt idx="454">
                  <c:v>6.5099656000000001</c:v>
                </c:pt>
                <c:pt idx="455">
                  <c:v>6.5361735999999997</c:v>
                </c:pt>
                <c:pt idx="456">
                  <c:v>6.5251757000000001</c:v>
                </c:pt>
                <c:pt idx="457">
                  <c:v>6.5185727999999994</c:v>
                </c:pt>
                <c:pt idx="458">
                  <c:v>6.5337262000000011</c:v>
                </c:pt>
                <c:pt idx="459">
                  <c:v>6.5117854000000008</c:v>
                </c:pt>
                <c:pt idx="460">
                  <c:v>6.5114964000000004</c:v>
                </c:pt>
                <c:pt idx="461">
                  <c:v>6.4589826000000006</c:v>
                </c:pt>
                <c:pt idx="462">
                  <c:v>6.3828245000000008</c:v>
                </c:pt>
                <c:pt idx="463">
                  <c:v>6.3609714000000004</c:v>
                </c:pt>
                <c:pt idx="464">
                  <c:v>6.3477266000000006</c:v>
                </c:pt>
                <c:pt idx="465">
                  <c:v>6.3143663000000005</c:v>
                </c:pt>
                <c:pt idx="466">
                  <c:v>6.3042334000000002</c:v>
                </c:pt>
                <c:pt idx="467">
                  <c:v>6.2847968000000005</c:v>
                </c:pt>
                <c:pt idx="468">
                  <c:v>6.2995675000000002</c:v>
                </c:pt>
                <c:pt idx="469">
                  <c:v>6.3569950000000004</c:v>
                </c:pt>
                <c:pt idx="470">
                  <c:v>6.3717445000000001</c:v>
                </c:pt>
                <c:pt idx="471">
                  <c:v>6.3878883000000002</c:v>
                </c:pt>
                <c:pt idx="472">
                  <c:v>6.4712231999999998</c:v>
                </c:pt>
                <c:pt idx="473">
                  <c:v>6.5683686000000003</c:v>
                </c:pt>
                <c:pt idx="474">
                  <c:v>6.5989424000000003</c:v>
                </c:pt>
                <c:pt idx="475">
                  <c:v>6.5993145000000002</c:v>
                </c:pt>
                <c:pt idx="476">
                  <c:v>6.6577604000000008</c:v>
                </c:pt>
                <c:pt idx="477">
                  <c:v>6.7089873000000013</c:v>
                </c:pt>
                <c:pt idx="478">
                  <c:v>6.9617072000000002</c:v>
                </c:pt>
                <c:pt idx="479">
                  <c:v>6.7666575000000009</c:v>
                </c:pt>
                <c:pt idx="480">
                  <c:v>6.6873649000000004</c:v>
                </c:pt>
                <c:pt idx="481">
                  <c:v>6.6332665999999998</c:v>
                </c:pt>
                <c:pt idx="482">
                  <c:v>6.5630518000000002</c:v>
                </c:pt>
                <c:pt idx="483">
                  <c:v>6.5551311000000005</c:v>
                </c:pt>
                <c:pt idx="484">
                  <c:v>6.5632732000000011</c:v>
                </c:pt>
                <c:pt idx="485">
                  <c:v>6.5499955000000005</c:v>
                </c:pt>
                <c:pt idx="486">
                  <c:v>6.5617959999999993</c:v>
                </c:pt>
                <c:pt idx="487">
                  <c:v>6.5298466000000017</c:v>
                </c:pt>
                <c:pt idx="488">
                  <c:v>6.5240827999999986</c:v>
                </c:pt>
                <c:pt idx="489">
                  <c:v>6.4884379999999995</c:v>
                </c:pt>
                <c:pt idx="490">
                  <c:v>6.4565201000000005</c:v>
                </c:pt>
                <c:pt idx="491">
                  <c:v>6.4588483000000005</c:v>
                </c:pt>
                <c:pt idx="492">
                  <c:v>6.4056850999999995</c:v>
                </c:pt>
                <c:pt idx="493">
                  <c:v>6.3635508000000005</c:v>
                </c:pt>
                <c:pt idx="494">
                  <c:v>6.3275600000000001</c:v>
                </c:pt>
                <c:pt idx="495">
                  <c:v>6.2925081000000009</c:v>
                </c:pt>
                <c:pt idx="496">
                  <c:v>6.2609279999999998</c:v>
                </c:pt>
                <c:pt idx="497">
                  <c:v>6.2463091000000013</c:v>
                </c:pt>
                <c:pt idx="498">
                  <c:v>6.2473262000000007</c:v>
                </c:pt>
                <c:pt idx="499">
                  <c:v>6.1967646000000016</c:v>
                </c:pt>
                <c:pt idx="500">
                  <c:v>6.1823721000000003</c:v>
                </c:pt>
                <c:pt idx="501">
                  <c:v>6.1540672000000001</c:v>
                </c:pt>
                <c:pt idx="502">
                  <c:v>6.0794164000000004</c:v>
                </c:pt>
                <c:pt idx="503">
                  <c:v>6.0770811000000009</c:v>
                </c:pt>
                <c:pt idx="504">
                  <c:v>6.0485594999999996</c:v>
                </c:pt>
                <c:pt idx="505">
                  <c:v>6.0417841000000001</c:v>
                </c:pt>
                <c:pt idx="506">
                  <c:v>6.0670669999999998</c:v>
                </c:pt>
                <c:pt idx="507">
                  <c:v>6.0679498000000009</c:v>
                </c:pt>
                <c:pt idx="508">
                  <c:v>6.0830466999999997</c:v>
                </c:pt>
                <c:pt idx="509">
                  <c:v>6.0981304000000005</c:v>
                </c:pt>
                <c:pt idx="510">
                  <c:v>6.137682100000001</c:v>
                </c:pt>
                <c:pt idx="511">
                  <c:v>6.1684332000000008</c:v>
                </c:pt>
                <c:pt idx="512">
                  <c:v>6.2366810000000008</c:v>
                </c:pt>
                <c:pt idx="513">
                  <c:v>6.3166048000000004</c:v>
                </c:pt>
                <c:pt idx="514">
                  <c:v>6.3506952999999999</c:v>
                </c:pt>
                <c:pt idx="515">
                  <c:v>6.3838238000000009</c:v>
                </c:pt>
                <c:pt idx="516">
                  <c:v>6.3240684000000007</c:v>
                </c:pt>
                <c:pt idx="517">
                  <c:v>6.3268129999999996</c:v>
                </c:pt>
                <c:pt idx="518">
                  <c:v>6.3350650000000011</c:v>
                </c:pt>
                <c:pt idx="519">
                  <c:v>6.3594885999999997</c:v>
                </c:pt>
                <c:pt idx="520">
                  <c:v>6.3718934000000003</c:v>
                </c:pt>
                <c:pt idx="521">
                  <c:v>6.3529769000000016</c:v>
                </c:pt>
                <c:pt idx="522">
                  <c:v>6.3816779000000006</c:v>
                </c:pt>
                <c:pt idx="523">
                  <c:v>6.3560067000000009</c:v>
                </c:pt>
                <c:pt idx="524">
                  <c:v>6.3220777000000004</c:v>
                </c:pt>
                <c:pt idx="525">
                  <c:v>6.3262768000000005</c:v>
                </c:pt>
                <c:pt idx="526">
                  <c:v>6.3172306000000003</c:v>
                </c:pt>
                <c:pt idx="527">
                  <c:v>6.2882652999999999</c:v>
                </c:pt>
                <c:pt idx="528">
                  <c:v>6.3157634999999992</c:v>
                </c:pt>
                <c:pt idx="529">
                  <c:v>6.3461489000000011</c:v>
                </c:pt>
                <c:pt idx="530">
                  <c:v>6.3949410000000011</c:v>
                </c:pt>
                <c:pt idx="531">
                  <c:v>6.4179281000000001</c:v>
                </c:pt>
                <c:pt idx="532">
                  <c:v>6.5201500999999995</c:v>
                </c:pt>
                <c:pt idx="533">
                  <c:v>6.5882977999999994</c:v>
                </c:pt>
                <c:pt idx="534">
                  <c:v>6.6047154999999993</c:v>
                </c:pt>
                <c:pt idx="535">
                  <c:v>6.5966813000000002</c:v>
                </c:pt>
                <c:pt idx="536">
                  <c:v>6.5828819999999997</c:v>
                </c:pt>
                <c:pt idx="537">
                  <c:v>6.6102216999999994</c:v>
                </c:pt>
                <c:pt idx="538">
                  <c:v>6.6272010000000003</c:v>
                </c:pt>
                <c:pt idx="539">
                  <c:v>6.5829629000000001</c:v>
                </c:pt>
                <c:pt idx="540">
                  <c:v>6.5363583999999992</c:v>
                </c:pt>
                <c:pt idx="541">
                  <c:v>6.4988321000000004</c:v>
                </c:pt>
                <c:pt idx="542">
                  <c:v>6.4759286999999999</c:v>
                </c:pt>
                <c:pt idx="543">
                  <c:v>6.4501789</c:v>
                </c:pt>
                <c:pt idx="544">
                  <c:v>6.4596575999999999</c:v>
                </c:pt>
                <c:pt idx="545">
                  <c:v>6.5256927000000005</c:v>
                </c:pt>
                <c:pt idx="546">
                  <c:v>6.5361893000000011</c:v>
                </c:pt>
                <c:pt idx="547">
                  <c:v>6.5424811999999992</c:v>
                </c:pt>
                <c:pt idx="548">
                  <c:v>6.5229122000000004</c:v>
                </c:pt>
                <c:pt idx="549">
                  <c:v>6.4850599000000004</c:v>
                </c:pt>
                <c:pt idx="550">
                  <c:v>6.4261010999999995</c:v>
                </c:pt>
                <c:pt idx="551">
                  <c:v>6.4229783000000005</c:v>
                </c:pt>
                <c:pt idx="552">
                  <c:v>6.3825239000000007</c:v>
                </c:pt>
                <c:pt idx="553">
                  <c:v>6.4050447000000013</c:v>
                </c:pt>
                <c:pt idx="554">
                  <c:v>6.4166500000000006</c:v>
                </c:pt>
                <c:pt idx="555">
                  <c:v>6.4386792000000002</c:v>
                </c:pt>
                <c:pt idx="556">
                  <c:v>6.4341406000000001</c:v>
                </c:pt>
                <c:pt idx="557">
                  <c:v>6.4535220000000004</c:v>
                </c:pt>
                <c:pt idx="558">
                  <c:v>6.4781616</c:v>
                </c:pt>
                <c:pt idx="559">
                  <c:v>6.4941244999999999</c:v>
                </c:pt>
                <c:pt idx="560">
                  <c:v>6.4955311000000009</c:v>
                </c:pt>
                <c:pt idx="561">
                  <c:v>6.4939534999999999</c:v>
                </c:pt>
                <c:pt idx="562">
                  <c:v>6.5328359000000003</c:v>
                </c:pt>
                <c:pt idx="563">
                  <c:v>6.5300129000000009</c:v>
                </c:pt>
                <c:pt idx="564">
                  <c:v>6.5483386000000001</c:v>
                </c:pt>
                <c:pt idx="565">
                  <c:v>6.4769725999999999</c:v>
                </c:pt>
                <c:pt idx="566">
                  <c:v>6.4694518000000008</c:v>
                </c:pt>
                <c:pt idx="567">
                  <c:v>6.4843210999999998</c:v>
                </c:pt>
                <c:pt idx="568">
                  <c:v>6.4911532000000003</c:v>
                </c:pt>
                <c:pt idx="569">
                  <c:v>6.5380599000000013</c:v>
                </c:pt>
                <c:pt idx="570">
                  <c:v>6.5720237000000008</c:v>
                </c:pt>
                <c:pt idx="571">
                  <c:v>6.6182796000000002</c:v>
                </c:pt>
                <c:pt idx="572">
                  <c:v>6.6321186000000001</c:v>
                </c:pt>
                <c:pt idx="573">
                  <c:v>6.5788249000000008</c:v>
                </c:pt>
                <c:pt idx="574">
                  <c:v>6.5960953000000009</c:v>
                </c:pt>
                <c:pt idx="575">
                  <c:v>6.6464230000000004</c:v>
                </c:pt>
                <c:pt idx="576">
                  <c:v>6.5926661999999991</c:v>
                </c:pt>
                <c:pt idx="577">
                  <c:v>6.5598678000000001</c:v>
                </c:pt>
                <c:pt idx="578">
                  <c:v>6.5295169</c:v>
                </c:pt>
                <c:pt idx="579">
                  <c:v>6.5454961000000011</c:v>
                </c:pt>
                <c:pt idx="580">
                  <c:v>6.5315528</c:v>
                </c:pt>
                <c:pt idx="581">
                  <c:v>6.5208555000000015</c:v>
                </c:pt>
                <c:pt idx="582">
                  <c:v>6.5037433000000009</c:v>
                </c:pt>
                <c:pt idx="583">
                  <c:v>6.5417278999999997</c:v>
                </c:pt>
                <c:pt idx="584">
                  <c:v>6.5752195999999996</c:v>
                </c:pt>
                <c:pt idx="585">
                  <c:v>6.5724660000000021</c:v>
                </c:pt>
                <c:pt idx="586">
                  <c:v>6.5553953000000007</c:v>
                </c:pt>
                <c:pt idx="587">
                  <c:v>6.5459258000000009</c:v>
                </c:pt>
                <c:pt idx="588">
                  <c:v>6.5713214000000004</c:v>
                </c:pt>
                <c:pt idx="589">
                  <c:v>6.5979405999999994</c:v>
                </c:pt>
                <c:pt idx="590">
                  <c:v>6.6466767000000013</c:v>
                </c:pt>
                <c:pt idx="591">
                  <c:v>6.7025289000000008</c:v>
                </c:pt>
                <c:pt idx="592">
                  <c:v>6.7739257000000013</c:v>
                </c:pt>
                <c:pt idx="593">
                  <c:v>6.8259835000000022</c:v>
                </c:pt>
                <c:pt idx="594">
                  <c:v>6.8498823000000009</c:v>
                </c:pt>
                <c:pt idx="595">
                  <c:v>6.8296071000000005</c:v>
                </c:pt>
                <c:pt idx="596">
                  <c:v>6.8363715000000003</c:v>
                </c:pt>
                <c:pt idx="597">
                  <c:v>6.8918578999999998</c:v>
                </c:pt>
                <c:pt idx="598">
                  <c:v>6.8854778000000003</c:v>
                </c:pt>
                <c:pt idx="599">
                  <c:v>6.8402732999999998</c:v>
                </c:pt>
                <c:pt idx="600">
                  <c:v>6.8294241000000016</c:v>
                </c:pt>
                <c:pt idx="601">
                  <c:v>6.7802186000000004</c:v>
                </c:pt>
                <c:pt idx="602">
                  <c:v>6.7531503000000015</c:v>
                </c:pt>
                <c:pt idx="603">
                  <c:v>6.7500074000000003</c:v>
                </c:pt>
                <c:pt idx="604">
                  <c:v>6.7784106</c:v>
                </c:pt>
                <c:pt idx="605">
                  <c:v>6.7803127000000005</c:v>
                </c:pt>
                <c:pt idx="606">
                  <c:v>6.7945292000000013</c:v>
                </c:pt>
                <c:pt idx="607">
                  <c:v>6.7985747999999999</c:v>
                </c:pt>
                <c:pt idx="608">
                  <c:v>6.7855117000000007</c:v>
                </c:pt>
                <c:pt idx="609">
                  <c:v>6.7672777000000011</c:v>
                </c:pt>
                <c:pt idx="610">
                  <c:v>6.7945319000000008</c:v>
                </c:pt>
                <c:pt idx="611">
                  <c:v>6.7821756000000022</c:v>
                </c:pt>
                <c:pt idx="612">
                  <c:v>6.7862321000000003</c:v>
                </c:pt>
                <c:pt idx="613">
                  <c:v>6.760498000000001</c:v>
                </c:pt>
                <c:pt idx="614">
                  <c:v>6.7412143000000002</c:v>
                </c:pt>
                <c:pt idx="615">
                  <c:v>6.7369279999999998</c:v>
                </c:pt>
                <c:pt idx="616">
                  <c:v>6.7184538000000016</c:v>
                </c:pt>
                <c:pt idx="617">
                  <c:v>6.7021544000000013</c:v>
                </c:pt>
                <c:pt idx="618">
                  <c:v>6.6830676000000011</c:v>
                </c:pt>
                <c:pt idx="619">
                  <c:v>6.6725344</c:v>
                </c:pt>
                <c:pt idx="620">
                  <c:v>6.6569966000000003</c:v>
                </c:pt>
                <c:pt idx="621">
                  <c:v>6.6661117999999995</c:v>
                </c:pt>
                <c:pt idx="622">
                  <c:v>6.7499493999999993</c:v>
                </c:pt>
                <c:pt idx="623">
                  <c:v>6.7678534000000008</c:v>
                </c:pt>
                <c:pt idx="624">
                  <c:v>6.8042113000000013</c:v>
                </c:pt>
                <c:pt idx="625">
                  <c:v>6.8131965000000019</c:v>
                </c:pt>
                <c:pt idx="626">
                  <c:v>6.813257300000001</c:v>
                </c:pt>
                <c:pt idx="627">
                  <c:v>6.7879735000000005</c:v>
                </c:pt>
                <c:pt idx="628">
                  <c:v>6.7826577000000006</c:v>
                </c:pt>
                <c:pt idx="629">
                  <c:v>6.821798900000001</c:v>
                </c:pt>
                <c:pt idx="630">
                  <c:v>6.8192868000000013</c:v>
                </c:pt>
                <c:pt idx="631">
                  <c:v>6.8522814000000016</c:v>
                </c:pt>
                <c:pt idx="632">
                  <c:v>6.8972382000000012</c:v>
                </c:pt>
                <c:pt idx="633">
                  <c:v>6.8914341000000015</c:v>
                </c:pt>
                <c:pt idx="634">
                  <c:v>6.8802485000000004</c:v>
                </c:pt>
                <c:pt idx="635">
                  <c:v>6.8733578000000017</c:v>
                </c:pt>
                <c:pt idx="636">
                  <c:v>6.9135298000000009</c:v>
                </c:pt>
                <c:pt idx="637">
                  <c:v>6.9188739000000012</c:v>
                </c:pt>
                <c:pt idx="638">
                  <c:v>6.9719100000000012</c:v>
                </c:pt>
                <c:pt idx="639">
                  <c:v>6.9667621000000004</c:v>
                </c:pt>
                <c:pt idx="640">
                  <c:v>7.0133555000000021</c:v>
                </c:pt>
                <c:pt idx="641">
                  <c:v>7.0717375000000011</c:v>
                </c:pt>
                <c:pt idx="642">
                  <c:v>7.1821598</c:v>
                </c:pt>
                <c:pt idx="643">
                  <c:v>7.178819400000001</c:v>
                </c:pt>
                <c:pt idx="644">
                  <c:v>7.1665888000000022</c:v>
                </c:pt>
                <c:pt idx="645">
                  <c:v>7.1198189000000003</c:v>
                </c:pt>
                <c:pt idx="646">
                  <c:v>7.0950833000000006</c:v>
                </c:pt>
                <c:pt idx="647">
                  <c:v>7.1388742000000009</c:v>
                </c:pt>
                <c:pt idx="648">
                  <c:v>7.1843735000000004</c:v>
                </c:pt>
                <c:pt idx="649">
                  <c:v>7.2283397999999996</c:v>
                </c:pt>
                <c:pt idx="650">
                  <c:v>7.2241557000000007</c:v>
                </c:pt>
                <c:pt idx="651">
                  <c:v>7.2696438000000008</c:v>
                </c:pt>
                <c:pt idx="652">
                  <c:v>7.3219722999999997</c:v>
                </c:pt>
                <c:pt idx="653">
                  <c:v>7.3433238000000021</c:v>
                </c:pt>
                <c:pt idx="654">
                  <c:v>7.3223410000000007</c:v>
                </c:pt>
                <c:pt idx="655">
                  <c:v>7.3625352000000017</c:v>
                </c:pt>
                <c:pt idx="656">
                  <c:v>7.3591325999999997</c:v>
                </c:pt>
                <c:pt idx="657">
                  <c:v>7.3605122000000014</c:v>
                </c:pt>
                <c:pt idx="658">
                  <c:v>7.3628728000000008</c:v>
                </c:pt>
                <c:pt idx="659">
                  <c:v>7.3616240000000017</c:v>
                </c:pt>
                <c:pt idx="660">
                  <c:v>7.3387963000000012</c:v>
                </c:pt>
                <c:pt idx="661">
                  <c:v>7.2787748000000008</c:v>
                </c:pt>
                <c:pt idx="662">
                  <c:v>7.2861446000000001</c:v>
                </c:pt>
                <c:pt idx="663">
                  <c:v>7.3513347000000007</c:v>
                </c:pt>
                <c:pt idx="664">
                  <c:v>7.4392366000000001</c:v>
                </c:pt>
                <c:pt idx="665">
                  <c:v>7.4106445000000001</c:v>
                </c:pt>
                <c:pt idx="666">
                  <c:v>7.3836963000000013</c:v>
                </c:pt>
                <c:pt idx="667">
                  <c:v>7.4796171000000022</c:v>
                </c:pt>
                <c:pt idx="668">
                  <c:v>7.4770130999999997</c:v>
                </c:pt>
                <c:pt idx="669">
                  <c:v>7.3444434000000003</c:v>
                </c:pt>
                <c:pt idx="670">
                  <c:v>7.2973468000000015</c:v>
                </c:pt>
                <c:pt idx="671">
                  <c:v>7.2339076000000011</c:v>
                </c:pt>
                <c:pt idx="672">
                  <c:v>7.1638093000000014</c:v>
                </c:pt>
                <c:pt idx="673">
                  <c:v>7.1018988000000007</c:v>
                </c:pt>
                <c:pt idx="674">
                  <c:v>7.1019227000000011</c:v>
                </c:pt>
                <c:pt idx="675">
                  <c:v>7.0878843000000016</c:v>
                </c:pt>
                <c:pt idx="676">
                  <c:v>7.0756183000000021</c:v>
                </c:pt>
                <c:pt idx="677">
                  <c:v>7.1599088000000002</c:v>
                </c:pt>
                <c:pt idx="678">
                  <c:v>7.146433</c:v>
                </c:pt>
                <c:pt idx="679">
                  <c:v>7.0809477000000012</c:v>
                </c:pt>
                <c:pt idx="680">
                  <c:v>7.0629625000000011</c:v>
                </c:pt>
                <c:pt idx="681">
                  <c:v>7.0735748000000012</c:v>
                </c:pt>
                <c:pt idx="682">
                  <c:v>7.0820479000000018</c:v>
                </c:pt>
                <c:pt idx="683">
                  <c:v>7.0809612000000008</c:v>
                </c:pt>
                <c:pt idx="684">
                  <c:v>7.0513592000000012</c:v>
                </c:pt>
                <c:pt idx="685">
                  <c:v>7.0356632000000001</c:v>
                </c:pt>
                <c:pt idx="686">
                  <c:v>7.0293867000000008</c:v>
                </c:pt>
                <c:pt idx="687">
                  <c:v>7.0285503000000009</c:v>
                </c:pt>
                <c:pt idx="688">
                  <c:v>7.0241505000000011</c:v>
                </c:pt>
                <c:pt idx="689">
                  <c:v>7.0758636000000008</c:v>
                </c:pt>
                <c:pt idx="690">
                  <c:v>7.0903511000000004</c:v>
                </c:pt>
                <c:pt idx="691">
                  <c:v>7.0351416000000002</c:v>
                </c:pt>
                <c:pt idx="692">
                  <c:v>7.0129824000000012</c:v>
                </c:pt>
                <c:pt idx="693">
                  <c:v>7.0144577000000012</c:v>
                </c:pt>
                <c:pt idx="694">
                  <c:v>7.0487617000000009</c:v>
                </c:pt>
                <c:pt idx="695">
                  <c:v>7.1049100000000012</c:v>
                </c:pt>
                <c:pt idx="696">
                  <c:v>7.0885038000000007</c:v>
                </c:pt>
                <c:pt idx="697">
                  <c:v>7.0663739000000003</c:v>
                </c:pt>
                <c:pt idx="698">
                  <c:v>7.0736586000000008</c:v>
                </c:pt>
                <c:pt idx="699">
                  <c:v>7.0716412000000002</c:v>
                </c:pt>
                <c:pt idx="700">
                  <c:v>7.0751052000000012</c:v>
                </c:pt>
                <c:pt idx="701">
                  <c:v>7.0738395000000018</c:v>
                </c:pt>
                <c:pt idx="702">
                  <c:v>7.0318790000000009</c:v>
                </c:pt>
                <c:pt idx="703">
                  <c:v>7.0212096000000006</c:v>
                </c:pt>
                <c:pt idx="704">
                  <c:v>7.0583315000000013</c:v>
                </c:pt>
                <c:pt idx="705">
                  <c:v>7.0654505000000007</c:v>
                </c:pt>
                <c:pt idx="706">
                  <c:v>7.0759271000000021</c:v>
                </c:pt>
                <c:pt idx="707">
                  <c:v>7.0932095000000013</c:v>
                </c:pt>
                <c:pt idx="708">
                  <c:v>7.1278591000000011</c:v>
                </c:pt>
                <c:pt idx="709">
                  <c:v>7.131934900000001</c:v>
                </c:pt>
                <c:pt idx="710">
                  <c:v>7.0927733000000011</c:v>
                </c:pt>
                <c:pt idx="711">
                  <c:v>7.0732599</c:v>
                </c:pt>
                <c:pt idx="712">
                  <c:v>7.1255787000000002</c:v>
                </c:pt>
                <c:pt idx="713">
                  <c:v>7.1473713999999999</c:v>
                </c:pt>
                <c:pt idx="714">
                  <c:v>7.1733336000000012</c:v>
                </c:pt>
                <c:pt idx="715">
                  <c:v>7.1806619000000005</c:v>
                </c:pt>
                <c:pt idx="716">
                  <c:v>7.2237095000000009</c:v>
                </c:pt>
                <c:pt idx="717">
                  <c:v>7.3052511000000013</c:v>
                </c:pt>
                <c:pt idx="718">
                  <c:v>7.3864329000000017</c:v>
                </c:pt>
                <c:pt idx="719">
                  <c:v>7.3520749000000007</c:v>
                </c:pt>
                <c:pt idx="720">
                  <c:v>7.3433120000000001</c:v>
                </c:pt>
                <c:pt idx="721">
                  <c:v>7.271684200000001</c:v>
                </c:pt>
                <c:pt idx="722">
                  <c:v>7.2731700000000012</c:v>
                </c:pt>
                <c:pt idx="723">
                  <c:v>7.2616592000000022</c:v>
                </c:pt>
                <c:pt idx="724">
                  <c:v>7.2966932000000009</c:v>
                </c:pt>
                <c:pt idx="725">
                  <c:v>7.2855105000000018</c:v>
                </c:pt>
                <c:pt idx="726">
                  <c:v>7.2824470000000012</c:v>
                </c:pt>
                <c:pt idx="727">
                  <c:v>7.2802867000000004</c:v>
                </c:pt>
                <c:pt idx="728">
                  <c:v>7.2904202000000016</c:v>
                </c:pt>
                <c:pt idx="729">
                  <c:v>7.2995850000000004</c:v>
                </c:pt>
                <c:pt idx="730">
                  <c:v>7.3233982000000015</c:v>
                </c:pt>
                <c:pt idx="731">
                  <c:v>7.3087475</c:v>
                </c:pt>
                <c:pt idx="732">
                  <c:v>7.3066985999999998</c:v>
                </c:pt>
                <c:pt idx="733">
                  <c:v>7.3333271000000018</c:v>
                </c:pt>
                <c:pt idx="734">
                  <c:v>7.3294467000000001</c:v>
                </c:pt>
                <c:pt idx="735">
                  <c:v>7.337764</c:v>
                </c:pt>
                <c:pt idx="736">
                  <c:v>7.2993899000000004</c:v>
                </c:pt>
                <c:pt idx="737">
                  <c:v>7.3074927000000018</c:v>
                </c:pt>
                <c:pt idx="738">
                  <c:v>7.3415428999999994</c:v>
                </c:pt>
                <c:pt idx="739">
                  <c:v>7.382803400000002</c:v>
                </c:pt>
                <c:pt idx="740">
                  <c:v>7.3950093000000008</c:v>
                </c:pt>
                <c:pt idx="741">
                  <c:v>7.4187580999999998</c:v>
                </c:pt>
                <c:pt idx="742">
                  <c:v>7.4165535000000018</c:v>
                </c:pt>
                <c:pt idx="743">
                  <c:v>7.362074100000001</c:v>
                </c:pt>
                <c:pt idx="744">
                  <c:v>7.3745679000000006</c:v>
                </c:pt>
                <c:pt idx="745">
                  <c:v>7.3595028000000013</c:v>
                </c:pt>
                <c:pt idx="746">
                  <c:v>7.3631561000000012</c:v>
                </c:pt>
                <c:pt idx="747">
                  <c:v>7.3126739000000009</c:v>
                </c:pt>
                <c:pt idx="748">
                  <c:v>7.2131686000000013</c:v>
                </c:pt>
                <c:pt idx="749">
                  <c:v>7.1876363000000003</c:v>
                </c:pt>
                <c:pt idx="750">
                  <c:v>7.2253094000000004</c:v>
                </c:pt>
                <c:pt idx="751">
                  <c:v>7.1688661000000007</c:v>
                </c:pt>
                <c:pt idx="752">
                  <c:v>7.1850985000000023</c:v>
                </c:pt>
                <c:pt idx="753">
                  <c:v>7.1778025000000012</c:v>
                </c:pt>
                <c:pt idx="754">
                  <c:v>7.2088884999999996</c:v>
                </c:pt>
                <c:pt idx="755">
                  <c:v>7.2236141000000007</c:v>
                </c:pt>
                <c:pt idx="756">
                  <c:v>7.186114400000001</c:v>
                </c:pt>
                <c:pt idx="757">
                  <c:v>7.1983115000000009</c:v>
                </c:pt>
                <c:pt idx="758">
                  <c:v>7.1837309000000005</c:v>
                </c:pt>
                <c:pt idx="759">
                  <c:v>7.1685761000000028</c:v>
                </c:pt>
                <c:pt idx="760">
                  <c:v>7.1764744000000018</c:v>
                </c:pt>
                <c:pt idx="761">
                  <c:v>7.1631381000000003</c:v>
                </c:pt>
                <c:pt idx="762">
                  <c:v>7.1369401000000012</c:v>
                </c:pt>
                <c:pt idx="763">
                  <c:v>7.1404851999999996</c:v>
                </c:pt>
                <c:pt idx="764">
                  <c:v>7.0919103000000003</c:v>
                </c:pt>
                <c:pt idx="765">
                  <c:v>7.1095794000000003</c:v>
                </c:pt>
                <c:pt idx="766">
                  <c:v>7.1179399999999999</c:v>
                </c:pt>
                <c:pt idx="767">
                  <c:v>7.1314200000000012</c:v>
                </c:pt>
                <c:pt idx="768">
                  <c:v>7.1373237000000005</c:v>
                </c:pt>
                <c:pt idx="769">
                  <c:v>7.1281766000000006</c:v>
                </c:pt>
                <c:pt idx="770">
                  <c:v>7.1253996999999991</c:v>
                </c:pt>
                <c:pt idx="771">
                  <c:v>7.0389881000000019</c:v>
                </c:pt>
                <c:pt idx="772">
                  <c:v>6.9692411000000014</c:v>
                </c:pt>
                <c:pt idx="773">
                  <c:v>6.8923079999999999</c:v>
                </c:pt>
                <c:pt idx="774">
                  <c:v>6.893747600000002</c:v>
                </c:pt>
                <c:pt idx="775">
                  <c:v>6.8882647000000006</c:v>
                </c:pt>
                <c:pt idx="776">
                  <c:v>6.8488600000000011</c:v>
                </c:pt>
                <c:pt idx="777">
                  <c:v>6.8166367000000001</c:v>
                </c:pt>
                <c:pt idx="778">
                  <c:v>6.7813450000000008</c:v>
                </c:pt>
                <c:pt idx="779">
                  <c:v>6.7904523000000019</c:v>
                </c:pt>
                <c:pt idx="780">
                  <c:v>6.842551900000001</c:v>
                </c:pt>
                <c:pt idx="781">
                  <c:v>6.8323323000000009</c:v>
                </c:pt>
                <c:pt idx="782">
                  <c:v>6.6536252999999999</c:v>
                </c:pt>
                <c:pt idx="783">
                  <c:v>6.6501301000000019</c:v>
                </c:pt>
                <c:pt idx="784">
                  <c:v>6.6541691000000007</c:v>
                </c:pt>
                <c:pt idx="785">
                  <c:v>6.6931220000000007</c:v>
                </c:pt>
                <c:pt idx="786">
                  <c:v>6.6796561000000008</c:v>
                </c:pt>
                <c:pt idx="787">
                  <c:v>6.6571118999999994</c:v>
                </c:pt>
                <c:pt idx="788">
                  <c:v>6.6174150000000012</c:v>
                </c:pt>
                <c:pt idx="789">
                  <c:v>6.6094489000000012</c:v>
                </c:pt>
                <c:pt idx="790">
                  <c:v>6.6454702999999986</c:v>
                </c:pt>
                <c:pt idx="791">
                  <c:v>6.6609965999999998</c:v>
                </c:pt>
                <c:pt idx="792">
                  <c:v>6.6808034999999997</c:v>
                </c:pt>
                <c:pt idx="793">
                  <c:v>6.6975519999999999</c:v>
                </c:pt>
                <c:pt idx="794">
                  <c:v>6.7289718999999995</c:v>
                </c:pt>
                <c:pt idx="795">
                  <c:v>6.6896434999999999</c:v>
                </c:pt>
                <c:pt idx="796">
                  <c:v>6.6512183999999994</c:v>
                </c:pt>
                <c:pt idx="797">
                  <c:v>6.5979489999999998</c:v>
                </c:pt>
                <c:pt idx="798">
                  <c:v>6.5530171999999993</c:v>
                </c:pt>
                <c:pt idx="799">
                  <c:v>6.5325735999999992</c:v>
                </c:pt>
                <c:pt idx="800">
                  <c:v>6.5143208999999995</c:v>
                </c:pt>
                <c:pt idx="801">
                  <c:v>6.5008890999999993</c:v>
                </c:pt>
                <c:pt idx="802">
                  <c:v>6.4950765999999991</c:v>
                </c:pt>
                <c:pt idx="803">
                  <c:v>6.4710247999999986</c:v>
                </c:pt>
                <c:pt idx="804">
                  <c:v>6.5053865999999987</c:v>
                </c:pt>
                <c:pt idx="805">
                  <c:v>6.5340606999999995</c:v>
                </c:pt>
                <c:pt idx="806">
                  <c:v>6.5422494999999987</c:v>
                </c:pt>
                <c:pt idx="807">
                  <c:v>6.5383101999999989</c:v>
                </c:pt>
                <c:pt idx="808">
                  <c:v>6.5247100999999992</c:v>
                </c:pt>
                <c:pt idx="809">
                  <c:v>6.5351042999999995</c:v>
                </c:pt>
                <c:pt idx="810">
                  <c:v>6.5120843000000006</c:v>
                </c:pt>
                <c:pt idx="811">
                  <c:v>6.5460622000000006</c:v>
                </c:pt>
                <c:pt idx="812">
                  <c:v>6.5624265000000008</c:v>
                </c:pt>
                <c:pt idx="813">
                  <c:v>6.6089529000000011</c:v>
                </c:pt>
                <c:pt idx="814">
                  <c:v>6.6238884000000002</c:v>
                </c:pt>
                <c:pt idx="815">
                  <c:v>6.6188298999999997</c:v>
                </c:pt>
                <c:pt idx="816">
                  <c:v>6.6280454000000004</c:v>
                </c:pt>
                <c:pt idx="817">
                  <c:v>6.5920529000000005</c:v>
                </c:pt>
                <c:pt idx="818">
                  <c:v>6.5669246000000001</c:v>
                </c:pt>
                <c:pt idx="819">
                  <c:v>6.5770227000000006</c:v>
                </c:pt>
                <c:pt idx="820">
                  <c:v>6.5991496999999999</c:v>
                </c:pt>
                <c:pt idx="821">
                  <c:v>6.6180408999999987</c:v>
                </c:pt>
                <c:pt idx="822">
                  <c:v>6.6900042000000006</c:v>
                </c:pt>
                <c:pt idx="823">
                  <c:v>6.7132367999999998</c:v>
                </c:pt>
                <c:pt idx="824">
                  <c:v>6.6987930000000002</c:v>
                </c:pt>
                <c:pt idx="825">
                  <c:v>6.7486836000000006</c:v>
                </c:pt>
                <c:pt idx="826">
                  <c:v>6.7160407000000006</c:v>
                </c:pt>
                <c:pt idx="827">
                  <c:v>6.7283271000000013</c:v>
                </c:pt>
                <c:pt idx="828">
                  <c:v>6.7053872000000005</c:v>
                </c:pt>
                <c:pt idx="829">
                  <c:v>6.7234768999999996</c:v>
                </c:pt>
                <c:pt idx="830">
                  <c:v>6.7539526000000016</c:v>
                </c:pt>
                <c:pt idx="831">
                  <c:v>6.801558</c:v>
                </c:pt>
                <c:pt idx="832">
                  <c:v>6.7778504000000019</c:v>
                </c:pt>
                <c:pt idx="833">
                  <c:v>6.7043476000000011</c:v>
                </c:pt>
                <c:pt idx="834">
                  <c:v>6.6473341999999995</c:v>
                </c:pt>
                <c:pt idx="835">
                  <c:v>6.6083098000000007</c:v>
                </c:pt>
                <c:pt idx="836">
                  <c:v>6.6051324999999999</c:v>
                </c:pt>
                <c:pt idx="837">
                  <c:v>6.649780100000001</c:v>
                </c:pt>
                <c:pt idx="838">
                  <c:v>6.6809124999999998</c:v>
                </c:pt>
                <c:pt idx="839">
                  <c:v>6.7131259999999999</c:v>
                </c:pt>
                <c:pt idx="840">
                  <c:v>6.7113646000000013</c:v>
                </c:pt>
                <c:pt idx="841">
                  <c:v>6.7177466000000008</c:v>
                </c:pt>
                <c:pt idx="842">
                  <c:v>6.687660300000001</c:v>
                </c:pt>
                <c:pt idx="843">
                  <c:v>6.6451967000000005</c:v>
                </c:pt>
                <c:pt idx="844">
                  <c:v>6.6499869</c:v>
                </c:pt>
                <c:pt idx="845">
                  <c:v>6.6481521000000008</c:v>
                </c:pt>
                <c:pt idx="846">
                  <c:v>6.6075396</c:v>
                </c:pt>
                <c:pt idx="847">
                  <c:v>6.6725312999999993</c:v>
                </c:pt>
                <c:pt idx="848">
                  <c:v>6.5829703000000004</c:v>
                </c:pt>
                <c:pt idx="849">
                  <c:v>6.4991871000000003</c:v>
                </c:pt>
                <c:pt idx="850">
                  <c:v>6.4359145000000009</c:v>
                </c:pt>
                <c:pt idx="851">
                  <c:v>6.4174613000000011</c:v>
                </c:pt>
                <c:pt idx="852">
                  <c:v>6.3595612999999993</c:v>
                </c:pt>
                <c:pt idx="853">
                  <c:v>6.3497382999999994</c:v>
                </c:pt>
                <c:pt idx="854">
                  <c:v>6.3643029999999987</c:v>
                </c:pt>
                <c:pt idx="855">
                  <c:v>6.369027</c:v>
                </c:pt>
                <c:pt idx="856">
                  <c:v>6.3377233999999998</c:v>
                </c:pt>
                <c:pt idx="857">
                  <c:v>6.2968272000000001</c:v>
                </c:pt>
                <c:pt idx="858">
                  <c:v>6.3179631000000001</c:v>
                </c:pt>
                <c:pt idx="859">
                  <c:v>6.3140433999999992</c:v>
                </c:pt>
                <c:pt idx="860">
                  <c:v>6.2949345000000001</c:v>
                </c:pt>
                <c:pt idx="861">
                  <c:v>6.3165900000000006</c:v>
                </c:pt>
                <c:pt idx="862">
                  <c:v>6.3703021</c:v>
                </c:pt>
                <c:pt idx="863">
                  <c:v>6.3757321999999998</c:v>
                </c:pt>
                <c:pt idx="864">
                  <c:v>6.4203028999999994</c:v>
                </c:pt>
                <c:pt idx="865">
                  <c:v>6.4063997999999991</c:v>
                </c:pt>
                <c:pt idx="866">
                  <c:v>6.4091854000000001</c:v>
                </c:pt>
                <c:pt idx="867">
                  <c:v>6.4130583999999988</c:v>
                </c:pt>
                <c:pt idx="868">
                  <c:v>6.3871235999999989</c:v>
                </c:pt>
                <c:pt idx="869">
                  <c:v>6.3601301000000001</c:v>
                </c:pt>
                <c:pt idx="870">
                  <c:v>6.3378264</c:v>
                </c:pt>
                <c:pt idx="871">
                  <c:v>6.3265539999999998</c:v>
                </c:pt>
                <c:pt idx="872">
                  <c:v>6.3404827999999993</c:v>
                </c:pt>
                <c:pt idx="873">
                  <c:v>6.3670521000000013</c:v>
                </c:pt>
                <c:pt idx="874">
                  <c:v>6.3479433000000007</c:v>
                </c:pt>
                <c:pt idx="875">
                  <c:v>6.3283560000000003</c:v>
                </c:pt>
                <c:pt idx="876">
                  <c:v>6.3218658999999997</c:v>
                </c:pt>
                <c:pt idx="877">
                  <c:v>6.2805339000000009</c:v>
                </c:pt>
                <c:pt idx="878">
                  <c:v>6.2668678000000009</c:v>
                </c:pt>
                <c:pt idx="879">
                  <c:v>6.2647003000000003</c:v>
                </c:pt>
                <c:pt idx="880">
                  <c:v>6.2583432999999991</c:v>
                </c:pt>
                <c:pt idx="881">
                  <c:v>6.2599696999999992</c:v>
                </c:pt>
                <c:pt idx="882">
                  <c:v>6.2686028</c:v>
                </c:pt>
                <c:pt idx="883">
                  <c:v>6.2636647000000005</c:v>
                </c:pt>
                <c:pt idx="884">
                  <c:v>6.2643747000000003</c:v>
                </c:pt>
                <c:pt idx="885">
                  <c:v>6.2874526000000008</c:v>
                </c:pt>
                <c:pt idx="886">
                  <c:v>6.3043269000000013</c:v>
                </c:pt>
                <c:pt idx="887">
                  <c:v>6.3141587999999995</c:v>
                </c:pt>
                <c:pt idx="888">
                  <c:v>6.2934492000000004</c:v>
                </c:pt>
                <c:pt idx="889">
                  <c:v>6.3146532000000004</c:v>
                </c:pt>
                <c:pt idx="890">
                  <c:v>6.3324710999999994</c:v>
                </c:pt>
                <c:pt idx="891">
                  <c:v>6.3589713000000003</c:v>
                </c:pt>
                <c:pt idx="892">
                  <c:v>6.3629546000000019</c:v>
                </c:pt>
                <c:pt idx="893">
                  <c:v>6.3887654999999999</c:v>
                </c:pt>
                <c:pt idx="894">
                  <c:v>6.3666165999999995</c:v>
                </c:pt>
                <c:pt idx="895">
                  <c:v>6.3666165999999995</c:v>
                </c:pt>
                <c:pt idx="896">
                  <c:v>6.3666165999999995</c:v>
                </c:pt>
                <c:pt idx="897">
                  <c:v>6.3570392999999994</c:v>
                </c:pt>
                <c:pt idx="898">
                  <c:v>6.3006102999999989</c:v>
                </c:pt>
                <c:pt idx="899">
                  <c:v>6.2665735999999992</c:v>
                </c:pt>
                <c:pt idx="900">
                  <c:v>6.2786357999999991</c:v>
                </c:pt>
                <c:pt idx="901">
                  <c:v>6.3584399999999999</c:v>
                </c:pt>
                <c:pt idx="902">
                  <c:v>6.3584399999999999</c:v>
                </c:pt>
                <c:pt idx="903">
                  <c:v>6.3584399999999999</c:v>
                </c:pt>
                <c:pt idx="904">
                  <c:v>6.3602010999999994</c:v>
                </c:pt>
                <c:pt idx="905">
                  <c:v>6.4105202999999991</c:v>
                </c:pt>
                <c:pt idx="906">
                  <c:v>6.4255031999999996</c:v>
                </c:pt>
                <c:pt idx="907">
                  <c:v>6.4151551999999992</c:v>
                </c:pt>
                <c:pt idx="908">
                  <c:v>6.4113702999999997</c:v>
                </c:pt>
                <c:pt idx="909">
                  <c:v>6.4113702999999997</c:v>
                </c:pt>
                <c:pt idx="910">
                  <c:v>6.4113702999999997</c:v>
                </c:pt>
                <c:pt idx="911">
                  <c:v>6.4193908999999998</c:v>
                </c:pt>
                <c:pt idx="912">
                  <c:v>6.4120241</c:v>
                </c:pt>
                <c:pt idx="913">
                  <c:v>6.3724401999999998</c:v>
                </c:pt>
                <c:pt idx="914">
                  <c:v>6.2826244999999998</c:v>
                </c:pt>
                <c:pt idx="915">
                  <c:v>6.3046794999999998</c:v>
                </c:pt>
                <c:pt idx="916">
                  <c:v>6.3046794999999998</c:v>
                </c:pt>
                <c:pt idx="917">
                  <c:v>6.3046794999999998</c:v>
                </c:pt>
                <c:pt idx="918">
                  <c:v>6.3463886</c:v>
                </c:pt>
                <c:pt idx="919">
                  <c:v>6.3067310000000001</c:v>
                </c:pt>
                <c:pt idx="920">
                  <c:v>6.2926533999999998</c:v>
                </c:pt>
                <c:pt idx="921">
                  <c:v>6.3078753999999995</c:v>
                </c:pt>
                <c:pt idx="922">
                  <c:v>6.3109608999999995</c:v>
                </c:pt>
                <c:pt idx="923">
                  <c:v>6.3143945000000006</c:v>
                </c:pt>
                <c:pt idx="924">
                  <c:v>6.3143945000000006</c:v>
                </c:pt>
                <c:pt idx="925">
                  <c:v>6.2988480999999998</c:v>
                </c:pt>
                <c:pt idx="926">
                  <c:v>6.3204335</c:v>
                </c:pt>
                <c:pt idx="927">
                  <c:v>6.3312549999999996</c:v>
                </c:pt>
                <c:pt idx="928">
                  <c:v>6.3390911000000001</c:v>
                </c:pt>
                <c:pt idx="929">
                  <c:v>6.3516761999999991</c:v>
                </c:pt>
                <c:pt idx="930">
                  <c:v>6.3516761999999991</c:v>
                </c:pt>
                <c:pt idx="931">
                  <c:v>6.3516761999999991</c:v>
                </c:pt>
                <c:pt idx="932">
                  <c:v>6.3400844000000003</c:v>
                </c:pt>
                <c:pt idx="933">
                  <c:v>6.3717755999999994</c:v>
                </c:pt>
                <c:pt idx="934">
                  <c:v>6.3866198999999995</c:v>
                </c:pt>
                <c:pt idx="935">
                  <c:v>6.3842238</c:v>
                </c:pt>
                <c:pt idx="936">
                  <c:v>6.3652500999999999</c:v>
                </c:pt>
                <c:pt idx="937">
                  <c:v>6.3652500999999999</c:v>
                </c:pt>
                <c:pt idx="938">
                  <c:v>6.3652500999999999</c:v>
                </c:pt>
                <c:pt idx="939">
                  <c:v>6.3875192000000007</c:v>
                </c:pt>
                <c:pt idx="940">
                  <c:v>6.375339799999999</c:v>
                </c:pt>
                <c:pt idx="941">
                  <c:v>6.3330242999999982</c:v>
                </c:pt>
                <c:pt idx="942">
                  <c:v>6.3116444000000005</c:v>
                </c:pt>
                <c:pt idx="943">
                  <c:v>6.3217119000000004</c:v>
                </c:pt>
                <c:pt idx="944">
                  <c:v>6.3217119000000004</c:v>
                </c:pt>
                <c:pt idx="945">
                  <c:v>6.3217119000000004</c:v>
                </c:pt>
                <c:pt idx="946">
                  <c:v>6.3079014000000004</c:v>
                </c:pt>
                <c:pt idx="947">
                  <c:v>6.3353343999999998</c:v>
                </c:pt>
                <c:pt idx="948">
                  <c:v>6.3692332999999994</c:v>
                </c:pt>
                <c:pt idx="949">
                  <c:v>6.4142605999999995</c:v>
                </c:pt>
                <c:pt idx="950">
                  <c:v>6.4471668999999991</c:v>
                </c:pt>
                <c:pt idx="951">
                  <c:v>6.4471668999999991</c:v>
                </c:pt>
                <c:pt idx="952">
                  <c:v>6.4471668999999991</c:v>
                </c:pt>
                <c:pt idx="953">
                  <c:v>6.4460078000000003</c:v>
                </c:pt>
                <c:pt idx="954">
                  <c:v>6.4778456999999996</c:v>
                </c:pt>
                <c:pt idx="955">
                  <c:v>6.4891513999999999</c:v>
                </c:pt>
                <c:pt idx="956">
                  <c:v>6.4932542999999994</c:v>
                </c:pt>
                <c:pt idx="957">
                  <c:v>6.5023092</c:v>
                </c:pt>
                <c:pt idx="958">
                  <c:v>6.5023092</c:v>
                </c:pt>
                <c:pt idx="959">
                  <c:v>6.5023092</c:v>
                </c:pt>
                <c:pt idx="960">
                  <c:v>6.4842196000000003</c:v>
                </c:pt>
                <c:pt idx="961">
                  <c:v>6.4506691999999983</c:v>
                </c:pt>
                <c:pt idx="962">
                  <c:v>6.5629797999999999</c:v>
                </c:pt>
                <c:pt idx="963">
                  <c:v>6.7509786999999992</c:v>
                </c:pt>
                <c:pt idx="964">
                  <c:v>6.8775073000000013</c:v>
                </c:pt>
                <c:pt idx="965">
                  <c:v>6.8775073000000013</c:v>
                </c:pt>
                <c:pt idx="966">
                  <c:v>6.8775073000000013</c:v>
                </c:pt>
                <c:pt idx="967">
                  <c:v>6.9782380000000002</c:v>
                </c:pt>
                <c:pt idx="968">
                  <c:v>6.9483427999999998</c:v>
                </c:pt>
                <c:pt idx="969">
                  <c:v>6.9204650000000001</c:v>
                </c:pt>
                <c:pt idx="970">
                  <c:v>6.941994600000001</c:v>
                </c:pt>
                <c:pt idx="971">
                  <c:v>7.006423100000001</c:v>
                </c:pt>
                <c:pt idx="972">
                  <c:v>7.006423100000001</c:v>
                </c:pt>
                <c:pt idx="973">
                  <c:v>7.006423100000001</c:v>
                </c:pt>
                <c:pt idx="974">
                  <c:v>6.982307099999999</c:v>
                </c:pt>
                <c:pt idx="975">
                  <c:v>6.9837831999999995</c:v>
                </c:pt>
                <c:pt idx="976">
                  <c:v>7.0272651000000002</c:v>
                </c:pt>
                <c:pt idx="977">
                  <c:v>7.0291174999999999</c:v>
                </c:pt>
                <c:pt idx="978">
                  <c:v>7.0646005000000009</c:v>
                </c:pt>
                <c:pt idx="979">
                  <c:v>7.0646005000000009</c:v>
                </c:pt>
                <c:pt idx="980">
                  <c:v>7.0646005000000009</c:v>
                </c:pt>
                <c:pt idx="981">
                  <c:v>7.0124712000000002</c:v>
                </c:pt>
                <c:pt idx="982">
                  <c:v>6.9909381999999987</c:v>
                </c:pt>
                <c:pt idx="983">
                  <c:v>6.9777128999999993</c:v>
                </c:pt>
                <c:pt idx="984">
                  <c:v>7.0720513</c:v>
                </c:pt>
                <c:pt idx="985">
                  <c:v>7.0952480000000007</c:v>
                </c:pt>
                <c:pt idx="986">
                  <c:v>7.0952480000000007</c:v>
                </c:pt>
                <c:pt idx="987">
                  <c:v>7.0952480000000007</c:v>
                </c:pt>
                <c:pt idx="988">
                  <c:v>7.0450183000000006</c:v>
                </c:pt>
                <c:pt idx="989">
                  <c:v>7.0076164000000007</c:v>
                </c:pt>
                <c:pt idx="990">
                  <c:v>6.9213877999999998</c:v>
                </c:pt>
                <c:pt idx="991">
                  <c:v>6.8855208000000001</c:v>
                </c:pt>
                <c:pt idx="992">
                  <c:v>6.9366137999999999</c:v>
                </c:pt>
                <c:pt idx="993">
                  <c:v>6.9366137999999999</c:v>
                </c:pt>
                <c:pt idx="994">
                  <c:v>6.9366137999999999</c:v>
                </c:pt>
                <c:pt idx="995">
                  <c:v>6.9571709000000004</c:v>
                </c:pt>
                <c:pt idx="996">
                  <c:v>6.9595200000000004</c:v>
                </c:pt>
                <c:pt idx="997">
                  <c:v>6.9626675000000002</c:v>
                </c:pt>
                <c:pt idx="998">
                  <c:v>7.0198425000000002</c:v>
                </c:pt>
                <c:pt idx="999">
                  <c:v>7.0224282000000002</c:v>
                </c:pt>
                <c:pt idx="1000">
                  <c:v>7.0224282000000002</c:v>
                </c:pt>
                <c:pt idx="1001">
                  <c:v>7.0224282000000002</c:v>
                </c:pt>
                <c:pt idx="1002">
                  <c:v>6.9623198999999989</c:v>
                </c:pt>
                <c:pt idx="1003">
                  <c:v>6.9421163999999997</c:v>
                </c:pt>
                <c:pt idx="1004">
                  <c:v>6.9070761999999997</c:v>
                </c:pt>
                <c:pt idx="1005">
                  <c:v>6.8977173000000009</c:v>
                </c:pt>
                <c:pt idx="1006">
                  <c:v>6.9093660000000003</c:v>
                </c:pt>
                <c:pt idx="1007">
                  <c:v>6.9093660000000003</c:v>
                </c:pt>
                <c:pt idx="1008">
                  <c:v>6.9093660000000003</c:v>
                </c:pt>
                <c:pt idx="1009">
                  <c:v>6.9128232000000001</c:v>
                </c:pt>
                <c:pt idx="1010">
                  <c:v>6.9385873000000009</c:v>
                </c:pt>
                <c:pt idx="1011">
                  <c:v>6.9354390000000006</c:v>
                </c:pt>
                <c:pt idx="1012">
                  <c:v>6.9152009999999997</c:v>
                </c:pt>
                <c:pt idx="1013">
                  <c:v>6.908770800000001</c:v>
                </c:pt>
                <c:pt idx="1014">
                  <c:v>6.908770800000001</c:v>
                </c:pt>
                <c:pt idx="1015">
                  <c:v>6.8884610999999998</c:v>
                </c:pt>
                <c:pt idx="1016">
                  <c:v>6.8886615999999998</c:v>
                </c:pt>
                <c:pt idx="1017">
                  <c:v>6.9188652999999993</c:v>
                </c:pt>
                <c:pt idx="1018">
                  <c:v>6.9121629000000002</c:v>
                </c:pt>
                <c:pt idx="1019">
                  <c:v>6.9029803999999997</c:v>
                </c:pt>
                <c:pt idx="1020">
                  <c:v>6.8875905000000008</c:v>
                </c:pt>
                <c:pt idx="1021">
                  <c:v>6.8875905000000008</c:v>
                </c:pt>
                <c:pt idx="1022">
                  <c:v>6.8875905000000008</c:v>
                </c:pt>
                <c:pt idx="1023">
                  <c:v>6.8850410000000011</c:v>
                </c:pt>
                <c:pt idx="1024">
                  <c:v>6.8597376000000008</c:v>
                </c:pt>
                <c:pt idx="1025">
                  <c:v>6.8929498999999996</c:v>
                </c:pt>
                <c:pt idx="1026">
                  <c:v>6.8032432000000007</c:v>
                </c:pt>
                <c:pt idx="1027">
                  <c:v>6.8127190999999989</c:v>
                </c:pt>
                <c:pt idx="1028">
                  <c:v>6.8127190999999989</c:v>
                </c:pt>
                <c:pt idx="1029">
                  <c:v>6.8127190999999989</c:v>
                </c:pt>
                <c:pt idx="1030">
                  <c:v>6.800896400000001</c:v>
                </c:pt>
                <c:pt idx="1031">
                  <c:v>6.7856668000000013</c:v>
                </c:pt>
                <c:pt idx="1032">
                  <c:v>6.8071352000000003</c:v>
                </c:pt>
                <c:pt idx="1033">
                  <c:v>6.8203638999999994</c:v>
                </c:pt>
                <c:pt idx="1034">
                  <c:v>6.805321600000001</c:v>
                </c:pt>
                <c:pt idx="1035">
                  <c:v>6.805321600000001</c:v>
                </c:pt>
                <c:pt idx="1036">
                  <c:v>6.805321600000001</c:v>
                </c:pt>
                <c:pt idx="1037">
                  <c:v>6.7602127999999997</c:v>
                </c:pt>
                <c:pt idx="1038">
                  <c:v>6.7556685000000005</c:v>
                </c:pt>
                <c:pt idx="1039">
                  <c:v>6.7899814000000003</c:v>
                </c:pt>
                <c:pt idx="1040">
                  <c:v>6.830687199999999</c:v>
                </c:pt>
                <c:pt idx="1041">
                  <c:v>6.7954963999999993</c:v>
                </c:pt>
                <c:pt idx="1042">
                  <c:v>6.7954963999999993</c:v>
                </c:pt>
                <c:pt idx="1043">
                  <c:v>6.7954963999999993</c:v>
                </c:pt>
                <c:pt idx="1044">
                  <c:v>6.7813169000000002</c:v>
                </c:pt>
                <c:pt idx="1045">
                  <c:v>6.7798755000000019</c:v>
                </c:pt>
                <c:pt idx="1046">
                  <c:v>6.6949106999999994</c:v>
                </c:pt>
                <c:pt idx="1047">
                  <c:v>6.6596641999999999</c:v>
                </c:pt>
                <c:pt idx="1048">
                  <c:v>6.6310786000000004</c:v>
                </c:pt>
                <c:pt idx="1049">
                  <c:v>6.6310786000000004</c:v>
                </c:pt>
                <c:pt idx="1050">
                  <c:v>6.6310786000000004</c:v>
                </c:pt>
                <c:pt idx="1051">
                  <c:v>6.6229411999999996</c:v>
                </c:pt>
                <c:pt idx="1052">
                  <c:v>6.6293050999999998</c:v>
                </c:pt>
                <c:pt idx="1053">
                  <c:v>6.5935924999999997</c:v>
                </c:pt>
                <c:pt idx="1054">
                  <c:v>6.5844992999999992</c:v>
                </c:pt>
                <c:pt idx="1055">
                  <c:v>6.5912692999999996</c:v>
                </c:pt>
                <c:pt idx="1056">
                  <c:v>6.5912692999999996</c:v>
                </c:pt>
                <c:pt idx="1057">
                  <c:v>6.5912692999999996</c:v>
                </c:pt>
                <c:pt idx="1058">
                  <c:v>6.5956584000000005</c:v>
                </c:pt>
                <c:pt idx="1059">
                  <c:v>6.6061018000000011</c:v>
                </c:pt>
                <c:pt idx="1060">
                  <c:v>6.6252371000000005</c:v>
                </c:pt>
                <c:pt idx="1061">
                  <c:v>6.6317157000000009</c:v>
                </c:pt>
                <c:pt idx="1062">
                  <c:v>6.640032699999999</c:v>
                </c:pt>
                <c:pt idx="1063">
                  <c:v>6.640032699999999</c:v>
                </c:pt>
                <c:pt idx="1064">
                  <c:v>6.640032699999999</c:v>
                </c:pt>
                <c:pt idx="1065">
                  <c:v>6.6322257999999987</c:v>
                </c:pt>
                <c:pt idx="1066">
                  <c:v>6.6216280999999988</c:v>
                </c:pt>
                <c:pt idx="1067">
                  <c:v>6.6016374000000004</c:v>
                </c:pt>
                <c:pt idx="1068">
                  <c:v>6.5722695</c:v>
                </c:pt>
                <c:pt idx="1069">
                  <c:v>6.5787176999999994</c:v>
                </c:pt>
                <c:pt idx="1070">
                  <c:v>6.5787176999999994</c:v>
                </c:pt>
                <c:pt idx="1071">
                  <c:v>6.5787176999999994</c:v>
                </c:pt>
                <c:pt idx="1072">
                  <c:v>6.583284299999999</c:v>
                </c:pt>
                <c:pt idx="1073">
                  <c:v>6.6054713999999999</c:v>
                </c:pt>
                <c:pt idx="1074">
                  <c:v>6.6327584000000002</c:v>
                </c:pt>
                <c:pt idx="1075">
                  <c:v>6.6592412999999997</c:v>
                </c:pt>
                <c:pt idx="1076">
                  <c:v>6.6587876000000001</c:v>
                </c:pt>
                <c:pt idx="1077">
                  <c:v>6.6587876000000001</c:v>
                </c:pt>
                <c:pt idx="1078">
                  <c:v>6.6587876000000001</c:v>
                </c:pt>
                <c:pt idx="1079">
                  <c:v>6.6432854000000008</c:v>
                </c:pt>
                <c:pt idx="1080">
                  <c:v>6.6303179000000005</c:v>
                </c:pt>
                <c:pt idx="1081">
                  <c:v>6.6571803000000003</c:v>
                </c:pt>
                <c:pt idx="1082">
                  <c:v>6.6878785000000009</c:v>
                </c:pt>
                <c:pt idx="1083">
                  <c:v>6.6683290000000017</c:v>
                </c:pt>
                <c:pt idx="1084">
                  <c:v>6.6683290000000017</c:v>
                </c:pt>
                <c:pt idx="1085">
                  <c:v>6.6683290000000017</c:v>
                </c:pt>
                <c:pt idx="1086">
                  <c:v>6.6421120000000018</c:v>
                </c:pt>
                <c:pt idx="1087">
                  <c:v>6.6757059000000005</c:v>
                </c:pt>
                <c:pt idx="1088">
                  <c:v>6.6365726</c:v>
                </c:pt>
                <c:pt idx="1089">
                  <c:v>6.5809056999999997</c:v>
                </c:pt>
                <c:pt idx="1090">
                  <c:v>6.5680139999999998</c:v>
                </c:pt>
                <c:pt idx="1091">
                  <c:v>6.5680139999999998</c:v>
                </c:pt>
                <c:pt idx="1092">
                  <c:v>6.5680139999999998</c:v>
                </c:pt>
                <c:pt idx="1093">
                  <c:v>6.5497676999999985</c:v>
                </c:pt>
                <c:pt idx="1094">
                  <c:v>6.5229246999999999</c:v>
                </c:pt>
                <c:pt idx="1095">
                  <c:v>6.5132334000000007</c:v>
                </c:pt>
                <c:pt idx="1096">
                  <c:v>6.4923155000000001</c:v>
                </c:pt>
                <c:pt idx="1097">
                  <c:v>6.4597441000000009</c:v>
                </c:pt>
                <c:pt idx="1098">
                  <c:v>6.4597441000000009</c:v>
                </c:pt>
                <c:pt idx="1099">
                  <c:v>6.4597441000000009</c:v>
                </c:pt>
                <c:pt idx="1100">
                  <c:v>6.4604125999999997</c:v>
                </c:pt>
                <c:pt idx="1101">
                  <c:v>6.4777866000000008</c:v>
                </c:pt>
                <c:pt idx="1102">
                  <c:v>6.4690887000000012</c:v>
                </c:pt>
                <c:pt idx="1103">
                  <c:v>6.4456526000000007</c:v>
                </c:pt>
                <c:pt idx="1104">
                  <c:v>6.4324377999999998</c:v>
                </c:pt>
                <c:pt idx="1105">
                  <c:v>6.3776716000000002</c:v>
                </c:pt>
                <c:pt idx="1106">
                  <c:v>6.3776716000000002</c:v>
                </c:pt>
                <c:pt idx="1107">
                  <c:v>6.3584332000000012</c:v>
                </c:pt>
                <c:pt idx="1108">
                  <c:v>6.3598819000000004</c:v>
                </c:pt>
                <c:pt idx="1109">
                  <c:v>6.3601028999999993</c:v>
                </c:pt>
                <c:pt idx="1110">
                  <c:v>6.3766715999999999</c:v>
                </c:pt>
                <c:pt idx="1111">
                  <c:v>6.3963861</c:v>
                </c:pt>
                <c:pt idx="1112">
                  <c:v>6.3963861</c:v>
                </c:pt>
                <c:pt idx="1113">
                  <c:v>6.3963861</c:v>
                </c:pt>
                <c:pt idx="1114">
                  <c:v>6.4066010999999996</c:v>
                </c:pt>
                <c:pt idx="1115">
                  <c:v>6.3943923000000007</c:v>
                </c:pt>
                <c:pt idx="1116">
                  <c:v>6.3948453999999995</c:v>
                </c:pt>
                <c:pt idx="1117">
                  <c:v>6.3915883999999998</c:v>
                </c:pt>
                <c:pt idx="1118">
                  <c:v>6.3987963000000008</c:v>
                </c:pt>
                <c:pt idx="1119">
                  <c:v>6.3987963000000008</c:v>
                </c:pt>
                <c:pt idx="1120">
                  <c:v>6.3987963000000008</c:v>
                </c:pt>
                <c:pt idx="1121">
                  <c:v>6.3641702000000002</c:v>
                </c:pt>
                <c:pt idx="1122">
                  <c:v>6.3607871999999999</c:v>
                </c:pt>
                <c:pt idx="1123">
                  <c:v>6.3567609000000003</c:v>
                </c:pt>
                <c:pt idx="1124">
                  <c:v>6.3509861000000001</c:v>
                </c:pt>
                <c:pt idx="1125">
                  <c:v>6.3388816999999991</c:v>
                </c:pt>
                <c:pt idx="1126">
                  <c:v>6.3388816999999991</c:v>
                </c:pt>
                <c:pt idx="1127">
                  <c:v>6.3388816999999991</c:v>
                </c:pt>
                <c:pt idx="1128">
                  <c:v>6.3309227999999989</c:v>
                </c:pt>
                <c:pt idx="1129">
                  <c:v>6.3589466000000012</c:v>
                </c:pt>
                <c:pt idx="1130">
                  <c:v>6.3508290000000009</c:v>
                </c:pt>
                <c:pt idx="1131">
                  <c:v>6.3273291</c:v>
                </c:pt>
                <c:pt idx="1132">
                  <c:v>6.3167257999999995</c:v>
                </c:pt>
                <c:pt idx="1133">
                  <c:v>6.3167257999999995</c:v>
                </c:pt>
                <c:pt idx="1134">
                  <c:v>6.3167257999999995</c:v>
                </c:pt>
                <c:pt idx="1135">
                  <c:v>6.2602872999999999</c:v>
                </c:pt>
                <c:pt idx="1136">
                  <c:v>6.2382334000000004</c:v>
                </c:pt>
                <c:pt idx="1137">
                  <c:v>6.2314017000000002</c:v>
                </c:pt>
                <c:pt idx="1138">
                  <c:v>6.2597028000000003</c:v>
                </c:pt>
                <c:pt idx="1139">
                  <c:v>6.2548813000000001</c:v>
                </c:pt>
                <c:pt idx="1140">
                  <c:v>6.2548813000000001</c:v>
                </c:pt>
                <c:pt idx="1141">
                  <c:v>6.2548813000000001</c:v>
                </c:pt>
                <c:pt idx="1142">
                  <c:v>6.2551452000000003</c:v>
                </c:pt>
                <c:pt idx="1143">
                  <c:v>6.2716815000000015</c:v>
                </c:pt>
                <c:pt idx="1144">
                  <c:v>6.274001300000001</c:v>
                </c:pt>
                <c:pt idx="1145">
                  <c:v>6.2658791999999996</c:v>
                </c:pt>
                <c:pt idx="1146">
                  <c:v>6.2407257000000005</c:v>
                </c:pt>
                <c:pt idx="1147">
                  <c:v>6.2407257000000005</c:v>
                </c:pt>
                <c:pt idx="1148">
                  <c:v>6.2407257000000005</c:v>
                </c:pt>
                <c:pt idx="1149">
                  <c:v>6.2237653000000002</c:v>
                </c:pt>
                <c:pt idx="1150">
                  <c:v>6.2103260000000002</c:v>
                </c:pt>
                <c:pt idx="1151">
                  <c:v>6.2157634999999996</c:v>
                </c:pt>
                <c:pt idx="1152">
                  <c:v>6.4163454999999994</c:v>
                </c:pt>
                <c:pt idx="1153">
                  <c:v>6.3867883999999995</c:v>
                </c:pt>
                <c:pt idx="1154">
                  <c:v>6.3867883999999995</c:v>
                </c:pt>
                <c:pt idx="1155">
                  <c:v>6.3867883999999995</c:v>
                </c:pt>
                <c:pt idx="1156">
                  <c:v>6.3998830999999994</c:v>
                </c:pt>
                <c:pt idx="1157">
                  <c:v>6.3540583000000002</c:v>
                </c:pt>
                <c:pt idx="1158">
                  <c:v>6.3072859999999995</c:v>
                </c:pt>
                <c:pt idx="1159">
                  <c:v>6.295516300000001</c:v>
                </c:pt>
                <c:pt idx="1160">
                  <c:v>6.2930324999999998</c:v>
                </c:pt>
                <c:pt idx="1161">
                  <c:v>6.2930324999999998</c:v>
                </c:pt>
                <c:pt idx="1162">
                  <c:v>6.2930324999999998</c:v>
                </c:pt>
                <c:pt idx="1163">
                  <c:v>6.2810686999999996</c:v>
                </c:pt>
                <c:pt idx="1164">
                  <c:v>6.2882721000000004</c:v>
                </c:pt>
                <c:pt idx="1165">
                  <c:v>6.2539216999999994</c:v>
                </c:pt>
                <c:pt idx="1166">
                  <c:v>6.1780480000000004</c:v>
                </c:pt>
                <c:pt idx="1167">
                  <c:v>6.1557759000000001</c:v>
                </c:pt>
                <c:pt idx="1168">
                  <c:v>6.1557759000000001</c:v>
                </c:pt>
                <c:pt idx="1169">
                  <c:v>6.1557759000000001</c:v>
                </c:pt>
                <c:pt idx="1170">
                  <c:v>6.1608354000000007</c:v>
                </c:pt>
                <c:pt idx="1171">
                  <c:v>6.1375980999999999</c:v>
                </c:pt>
                <c:pt idx="1172">
                  <c:v>6.1500013000000013</c:v>
                </c:pt>
                <c:pt idx="1173">
                  <c:v>6.15381</c:v>
                </c:pt>
                <c:pt idx="1174">
                  <c:v>6.1514425000000008</c:v>
                </c:pt>
                <c:pt idx="1175">
                  <c:v>6.1514425000000008</c:v>
                </c:pt>
                <c:pt idx="1176">
                  <c:v>6.1514425000000008</c:v>
                </c:pt>
                <c:pt idx="1177">
                  <c:v>6.1348758999999999</c:v>
                </c:pt>
                <c:pt idx="1178">
                  <c:v>6.1373615000000008</c:v>
                </c:pt>
                <c:pt idx="1179">
                  <c:v>6.1103408000000012</c:v>
                </c:pt>
                <c:pt idx="1180">
                  <c:v>6.1161345000000003</c:v>
                </c:pt>
                <c:pt idx="1181">
                  <c:v>6.1007616000000002</c:v>
                </c:pt>
                <c:pt idx="1182">
                  <c:v>6.1007616000000002</c:v>
                </c:pt>
                <c:pt idx="1183">
                  <c:v>6.1007616000000002</c:v>
                </c:pt>
                <c:pt idx="1184">
                  <c:v>6.093287300000001</c:v>
                </c:pt>
                <c:pt idx="1185">
                  <c:v>6.125825100000001</c:v>
                </c:pt>
                <c:pt idx="1186">
                  <c:v>6.1376914000000014</c:v>
                </c:pt>
                <c:pt idx="1187">
                  <c:v>6.1213553000000003</c:v>
                </c:pt>
                <c:pt idx="1188">
                  <c:v>6.1059755000000013</c:v>
                </c:pt>
                <c:pt idx="1189">
                  <c:v>6.1059755000000013</c:v>
                </c:pt>
                <c:pt idx="1190">
                  <c:v>6.1059755000000013</c:v>
                </c:pt>
                <c:pt idx="1191">
                  <c:v>6.084756800000001</c:v>
                </c:pt>
                <c:pt idx="1192">
                  <c:v>6.1075907000000011</c:v>
                </c:pt>
                <c:pt idx="1193">
                  <c:v>6.115010400000001</c:v>
                </c:pt>
                <c:pt idx="1194">
                  <c:v>6.1431231000000013</c:v>
                </c:pt>
                <c:pt idx="1195">
                  <c:v>6.1385320000000014</c:v>
                </c:pt>
                <c:pt idx="1196">
                  <c:v>6.1157650000000006</c:v>
                </c:pt>
                <c:pt idx="1197">
                  <c:v>6.1157650000000006</c:v>
                </c:pt>
                <c:pt idx="1198">
                  <c:v>6.1277315999999997</c:v>
                </c:pt>
                <c:pt idx="1199">
                  <c:v>6.1505458000000006</c:v>
                </c:pt>
                <c:pt idx="1200">
                  <c:v>6.1733131000000006</c:v>
                </c:pt>
                <c:pt idx="1201">
                  <c:v>6.2106663000000006</c:v>
                </c:pt>
                <c:pt idx="1202">
                  <c:v>6.2455151000000004</c:v>
                </c:pt>
                <c:pt idx="1203">
                  <c:v>6.2455151000000004</c:v>
                </c:pt>
                <c:pt idx="1204">
                  <c:v>6.2455151000000004</c:v>
                </c:pt>
                <c:pt idx="1205">
                  <c:v>6.2204992000000008</c:v>
                </c:pt>
                <c:pt idx="1206">
                  <c:v>6.2289199000000011</c:v>
                </c:pt>
                <c:pt idx="1207">
                  <c:v>6.1810356000000004</c:v>
                </c:pt>
                <c:pt idx="1208">
                  <c:v>6.1651173999999997</c:v>
                </c:pt>
                <c:pt idx="1209">
                  <c:v>6.1220467000000003</c:v>
                </c:pt>
                <c:pt idx="1210">
                  <c:v>6.1220467000000003</c:v>
                </c:pt>
                <c:pt idx="1211">
                  <c:v>6.1220467000000003</c:v>
                </c:pt>
                <c:pt idx="1212">
                  <c:v>6.118819900000001</c:v>
                </c:pt>
                <c:pt idx="1213">
                  <c:v>6.1053417000000003</c:v>
                </c:pt>
                <c:pt idx="1214">
                  <c:v>6.0983801</c:v>
                </c:pt>
                <c:pt idx="1215">
                  <c:v>6.0979314000000002</c:v>
                </c:pt>
                <c:pt idx="1216">
                  <c:v>6.0989945999999993</c:v>
                </c:pt>
                <c:pt idx="1217">
                  <c:v>6.0989945999999993</c:v>
                </c:pt>
                <c:pt idx="1218">
                  <c:v>6.0989945999999993</c:v>
                </c:pt>
                <c:pt idx="1219">
                  <c:v>6.1117706999999992</c:v>
                </c:pt>
                <c:pt idx="1220">
                  <c:v>6.1395558000000001</c:v>
                </c:pt>
                <c:pt idx="1221">
                  <c:v>6.1499985000000006</c:v>
                </c:pt>
                <c:pt idx="1222">
                  <c:v>6.1308318999999996</c:v>
                </c:pt>
                <c:pt idx="1223">
                  <c:v>6.1306522000000001</c:v>
                </c:pt>
                <c:pt idx="1224">
                  <c:v>6.1306522000000001</c:v>
                </c:pt>
                <c:pt idx="1225">
                  <c:v>6.1306522000000001</c:v>
                </c:pt>
                <c:pt idx="1226">
                  <c:v>6.1271000000000013</c:v>
                </c:pt>
                <c:pt idx="1227">
                  <c:v>6.1420857</c:v>
                </c:pt>
                <c:pt idx="1228">
                  <c:v>6.1363399000000012</c:v>
                </c:pt>
                <c:pt idx="1229">
                  <c:v>6.1197531000000005</c:v>
                </c:pt>
                <c:pt idx="1230">
                  <c:v>6.1242652</c:v>
                </c:pt>
                <c:pt idx="1231">
                  <c:v>6.1242652</c:v>
                </c:pt>
                <c:pt idx="1232">
                  <c:v>6.1242652</c:v>
                </c:pt>
                <c:pt idx="1233">
                  <c:v>6.1323525000000005</c:v>
                </c:pt>
                <c:pt idx="1234">
                  <c:v>6.1347512000000002</c:v>
                </c:pt>
                <c:pt idx="1235">
                  <c:v>6.1427079999999998</c:v>
                </c:pt>
                <c:pt idx="1236">
                  <c:v>6.1561044000000011</c:v>
                </c:pt>
                <c:pt idx="1237">
                  <c:v>6.1638561999999997</c:v>
                </c:pt>
                <c:pt idx="1238">
                  <c:v>6.1638561999999997</c:v>
                </c:pt>
                <c:pt idx="1239">
                  <c:v>6.1638561999999997</c:v>
                </c:pt>
                <c:pt idx="1240">
                  <c:v>6.1505143000000002</c:v>
                </c:pt>
                <c:pt idx="1241">
                  <c:v>6.1617784000000011</c:v>
                </c:pt>
                <c:pt idx="1242">
                  <c:v>6.1631422000000011</c:v>
                </c:pt>
                <c:pt idx="1243">
                  <c:v>6.159587300000001</c:v>
                </c:pt>
                <c:pt idx="1244">
                  <c:v>6.1404994999999998</c:v>
                </c:pt>
                <c:pt idx="1245">
                  <c:v>6.1404994999999998</c:v>
                </c:pt>
                <c:pt idx="1246">
                  <c:v>6.1404994999999998</c:v>
                </c:pt>
                <c:pt idx="1247">
                  <c:v>6.1356870999999993</c:v>
                </c:pt>
                <c:pt idx="1248">
                  <c:v>6.1338789999999994</c:v>
                </c:pt>
                <c:pt idx="1249">
                  <c:v>6.1290546000000008</c:v>
                </c:pt>
                <c:pt idx="1250">
                  <c:v>6.1191430000000002</c:v>
                </c:pt>
                <c:pt idx="1251">
                  <c:v>6.1088921000000003</c:v>
                </c:pt>
                <c:pt idx="1252">
                  <c:v>6.1088921000000003</c:v>
                </c:pt>
                <c:pt idx="1253">
                  <c:v>6.1088921000000003</c:v>
                </c:pt>
                <c:pt idx="1254">
                  <c:v>6.1019817999999999</c:v>
                </c:pt>
                <c:pt idx="1255">
                  <c:v>6.0998185999999999</c:v>
                </c:pt>
                <c:pt idx="1256">
                  <c:v>6.0986286000000005</c:v>
                </c:pt>
                <c:pt idx="1257">
                  <c:v>6.0780807000000001</c:v>
                </c:pt>
                <c:pt idx="1258">
                  <c:v>6.0974868999999998</c:v>
                </c:pt>
                <c:pt idx="1259">
                  <c:v>6.0974868999999998</c:v>
                </c:pt>
                <c:pt idx="1260">
                  <c:v>6.0974868999999998</c:v>
                </c:pt>
                <c:pt idx="1261">
                  <c:v>6.0951869999999992</c:v>
                </c:pt>
                <c:pt idx="1262">
                  <c:v>6.0670843000000003</c:v>
                </c:pt>
                <c:pt idx="1263">
                  <c:v>6.0415706000000009</c:v>
                </c:pt>
                <c:pt idx="1264">
                  <c:v>6.0135087999999994</c:v>
                </c:pt>
                <c:pt idx="1265">
                  <c:v>5.9853578000000009</c:v>
                </c:pt>
                <c:pt idx="1266">
                  <c:v>5.9853578000000009</c:v>
                </c:pt>
                <c:pt idx="1267">
                  <c:v>5.9853578000000009</c:v>
                </c:pt>
                <c:pt idx="1268">
                  <c:v>5.9852088999999991</c:v>
                </c:pt>
                <c:pt idx="1269">
                  <c:v>6.0123370000000005</c:v>
                </c:pt>
                <c:pt idx="1270">
                  <c:v>6.0189251000000006</c:v>
                </c:pt>
                <c:pt idx="1271">
                  <c:v>6.0257988000000005</c:v>
                </c:pt>
                <c:pt idx="1272">
                  <c:v>6.021114100000001</c:v>
                </c:pt>
                <c:pt idx="1273">
                  <c:v>6.021114100000001</c:v>
                </c:pt>
                <c:pt idx="1274">
                  <c:v>6.021114100000001</c:v>
                </c:pt>
                <c:pt idx="1275">
                  <c:v>6.0280738999999999</c:v>
                </c:pt>
                <c:pt idx="1276">
                  <c:v>6.0280370999999997</c:v>
                </c:pt>
                <c:pt idx="1277">
                  <c:v>6.0117463999999989</c:v>
                </c:pt>
                <c:pt idx="1278">
                  <c:v>6.020892700000001</c:v>
                </c:pt>
                <c:pt idx="1279">
                  <c:v>6.0114485000000002</c:v>
                </c:pt>
                <c:pt idx="1280">
                  <c:v>6.0114485000000002</c:v>
                </c:pt>
                <c:pt idx="1281">
                  <c:v>6.0114485000000002</c:v>
                </c:pt>
                <c:pt idx="1282">
                  <c:v>6.0047978999999998</c:v>
                </c:pt>
                <c:pt idx="1283">
                  <c:v>6.0146348000000005</c:v>
                </c:pt>
                <c:pt idx="1284">
                  <c:v>6.0712216000000003</c:v>
                </c:pt>
                <c:pt idx="1285">
                  <c:v>6.0759246000000005</c:v>
                </c:pt>
                <c:pt idx="1286">
                  <c:v>6.0616837999999991</c:v>
                </c:pt>
                <c:pt idx="1287">
                  <c:v>6.0616837999999991</c:v>
                </c:pt>
                <c:pt idx="1288">
                  <c:v>6.0310006000000005</c:v>
                </c:pt>
                <c:pt idx="1289">
                  <c:v>6.0375842999999998</c:v>
                </c:pt>
                <c:pt idx="1290">
                  <c:v>6.0485835999999997</c:v>
                </c:pt>
                <c:pt idx="1291">
                  <c:v>6.0455361000000014</c:v>
                </c:pt>
                <c:pt idx="1292">
                  <c:v>6.068060599999999</c:v>
                </c:pt>
                <c:pt idx="1293">
                  <c:v>6.0831869000000003</c:v>
                </c:pt>
                <c:pt idx="1294">
                  <c:v>6.0831869000000003</c:v>
                </c:pt>
                <c:pt idx="1295">
                  <c:v>6.0831869000000003</c:v>
                </c:pt>
                <c:pt idx="1296">
                  <c:v>6.1162565999999998</c:v>
                </c:pt>
                <c:pt idx="1297">
                  <c:v>6.1082481000000017</c:v>
                </c:pt>
                <c:pt idx="1298">
                  <c:v>6.0962051999999991</c:v>
                </c:pt>
                <c:pt idx="1299">
                  <c:v>6.077021600000001</c:v>
                </c:pt>
                <c:pt idx="1300">
                  <c:v>6.0689801000000001</c:v>
                </c:pt>
                <c:pt idx="1301">
                  <c:v>6.0689801000000001</c:v>
                </c:pt>
                <c:pt idx="1302">
                  <c:v>6.0689801000000001</c:v>
                </c:pt>
                <c:pt idx="1303">
                  <c:v>6.0863776000000005</c:v>
                </c:pt>
                <c:pt idx="1304">
                  <c:v>6.0790637000000007</c:v>
                </c:pt>
                <c:pt idx="1305">
                  <c:v>6.0828546000000001</c:v>
                </c:pt>
                <c:pt idx="1306">
                  <c:v>6.0698474000000013</c:v>
                </c:pt>
                <c:pt idx="1307">
                  <c:v>6.098657199999999</c:v>
                </c:pt>
                <c:pt idx="1308">
                  <c:v>6.098657199999999</c:v>
                </c:pt>
                <c:pt idx="1309">
                  <c:v>6.098657199999999</c:v>
                </c:pt>
                <c:pt idx="1310">
                  <c:v>6.1355885999999993</c:v>
                </c:pt>
                <c:pt idx="1311">
                  <c:v>6.1570713999999995</c:v>
                </c:pt>
                <c:pt idx="1312">
                  <c:v>6.1770550999999996</c:v>
                </c:pt>
                <c:pt idx="1313">
                  <c:v>6.2275543999999998</c:v>
                </c:pt>
                <c:pt idx="1314">
                  <c:v>6.2129882000000016</c:v>
                </c:pt>
                <c:pt idx="1315">
                  <c:v>6.2129882000000016</c:v>
                </c:pt>
                <c:pt idx="1316">
                  <c:v>6.2129882000000016</c:v>
                </c:pt>
                <c:pt idx="1317">
                  <c:v>6.2180140000000002</c:v>
                </c:pt>
                <c:pt idx="1318">
                  <c:v>6.2062382000000005</c:v>
                </c:pt>
                <c:pt idx="1319">
                  <c:v>6.2045911000000009</c:v>
                </c:pt>
                <c:pt idx="1320">
                  <c:v>6.2047172000000002</c:v>
                </c:pt>
                <c:pt idx="1321">
                  <c:v>6.2324130999999996</c:v>
                </c:pt>
                <c:pt idx="1322">
                  <c:v>6.2324130999999996</c:v>
                </c:pt>
                <c:pt idx="1323">
                  <c:v>6.2324130999999996</c:v>
                </c:pt>
                <c:pt idx="1324">
                  <c:v>6.2031822999999999</c:v>
                </c:pt>
                <c:pt idx="1325">
                  <c:v>6.2076927999999993</c:v>
                </c:pt>
                <c:pt idx="1326">
                  <c:v>6.2106289000000006</c:v>
                </c:pt>
                <c:pt idx="1327">
                  <c:v>6.2168828000000005</c:v>
                </c:pt>
                <c:pt idx="1328">
                  <c:v>6.2453463000000005</c:v>
                </c:pt>
                <c:pt idx="1329">
                  <c:v>6.2453463000000005</c:v>
                </c:pt>
                <c:pt idx="1330">
                  <c:v>6.2453463000000005</c:v>
                </c:pt>
                <c:pt idx="1331">
                  <c:v>6.2769412000000013</c:v>
                </c:pt>
                <c:pt idx="1332">
                  <c:v>6.3073047000000013</c:v>
                </c:pt>
                <c:pt idx="1333">
                  <c:v>6.3089917</c:v>
                </c:pt>
                <c:pt idx="1334">
                  <c:v>6.2749840000000008</c:v>
                </c:pt>
                <c:pt idx="1335">
                  <c:v>6.2655264000000006</c:v>
                </c:pt>
                <c:pt idx="1336">
                  <c:v>6.2655264000000006</c:v>
                </c:pt>
                <c:pt idx="1337">
                  <c:v>6.2655264000000006</c:v>
                </c:pt>
                <c:pt idx="1338">
                  <c:v>6.2941425999999998</c:v>
                </c:pt>
                <c:pt idx="1339">
                  <c:v>6.2946362999999996</c:v>
                </c:pt>
                <c:pt idx="1340">
                  <c:v>6.2651892000000018</c:v>
                </c:pt>
                <c:pt idx="1341">
                  <c:v>6.2359074000000003</c:v>
                </c:pt>
                <c:pt idx="1342">
                  <c:v>6.2459395000000004</c:v>
                </c:pt>
                <c:pt idx="1343">
                  <c:v>6.2459395000000004</c:v>
                </c:pt>
                <c:pt idx="1344">
                  <c:v>6.2459395000000004</c:v>
                </c:pt>
                <c:pt idx="1345">
                  <c:v>6.2195128000000013</c:v>
                </c:pt>
                <c:pt idx="1346">
                  <c:v>6.2188984000000005</c:v>
                </c:pt>
                <c:pt idx="1347">
                  <c:v>6.2373951999999999</c:v>
                </c:pt>
                <c:pt idx="1348">
                  <c:v>6.2204033000000019</c:v>
                </c:pt>
                <c:pt idx="1349">
                  <c:v>6.227243099999999</c:v>
                </c:pt>
                <c:pt idx="1350">
                  <c:v>6.227243099999999</c:v>
                </c:pt>
                <c:pt idx="1351">
                  <c:v>6.227243099999999</c:v>
                </c:pt>
                <c:pt idx="1352">
                  <c:v>6.2048052999999994</c:v>
                </c:pt>
                <c:pt idx="1353">
                  <c:v>6.1925261999999988</c:v>
                </c:pt>
                <c:pt idx="1354">
                  <c:v>6.1860180999999992</c:v>
                </c:pt>
                <c:pt idx="1355">
                  <c:v>6.2007150999999991</c:v>
                </c:pt>
                <c:pt idx="1356">
                  <c:v>6.1968460999999984</c:v>
                </c:pt>
                <c:pt idx="1357">
                  <c:v>6.1968460999999984</c:v>
                </c:pt>
                <c:pt idx="1358">
                  <c:v>6.1968460999999984</c:v>
                </c:pt>
                <c:pt idx="1359">
                  <c:v>6.2083154999999985</c:v>
                </c:pt>
                <c:pt idx="1360">
                  <c:v>6.2291690999999991</c:v>
                </c:pt>
                <c:pt idx="1361">
                  <c:v>6.2316436999999993</c:v>
                </c:pt>
                <c:pt idx="1362">
                  <c:v>6.2440290999999997</c:v>
                </c:pt>
                <c:pt idx="1363">
                  <c:v>6.2545284999999993</c:v>
                </c:pt>
                <c:pt idx="1364">
                  <c:v>6.2545284999999993</c:v>
                </c:pt>
                <c:pt idx="1365">
                  <c:v>6.2545284999999993</c:v>
                </c:pt>
                <c:pt idx="1366">
                  <c:v>6.2391580999999992</c:v>
                </c:pt>
                <c:pt idx="1367">
                  <c:v>6.2470020999999987</c:v>
                </c:pt>
                <c:pt idx="1368">
                  <c:v>6.2510076999999988</c:v>
                </c:pt>
                <c:pt idx="1369">
                  <c:v>6.2446279999999996</c:v>
                </c:pt>
                <c:pt idx="1370">
                  <c:v>6.2358285000000002</c:v>
                </c:pt>
                <c:pt idx="1371">
                  <c:v>6.2358285000000002</c:v>
                </c:pt>
                <c:pt idx="1372">
                  <c:v>6.2358285000000002</c:v>
                </c:pt>
                <c:pt idx="1373">
                  <c:v>6.2354314999999998</c:v>
                </c:pt>
                <c:pt idx="1374">
                  <c:v>6.2289715000000001</c:v>
                </c:pt>
                <c:pt idx="1375">
                  <c:v>6.2402541999999999</c:v>
                </c:pt>
                <c:pt idx="1376">
                  <c:v>6.2306435000000002</c:v>
                </c:pt>
                <c:pt idx="1377">
                  <c:v>6.2037211000000001</c:v>
                </c:pt>
                <c:pt idx="1378">
                  <c:v>6.2037211000000001</c:v>
                </c:pt>
                <c:pt idx="1379">
                  <c:v>6.2037211000000001</c:v>
                </c:pt>
                <c:pt idx="1380">
                  <c:v>6.1964937999999989</c:v>
                </c:pt>
                <c:pt idx="1381">
                  <c:v>6.1889522000000001</c:v>
                </c:pt>
                <c:pt idx="1382">
                  <c:v>6.1746440000000007</c:v>
                </c:pt>
                <c:pt idx="1383">
                  <c:v>6.1549953999999998</c:v>
                </c:pt>
                <c:pt idx="1384">
                  <c:v>6.1200499000000006</c:v>
                </c:pt>
                <c:pt idx="1385">
                  <c:v>6.1200499000000006</c:v>
                </c:pt>
                <c:pt idx="1386">
                  <c:v>6.1200499000000006</c:v>
                </c:pt>
                <c:pt idx="1387">
                  <c:v>6.1657552000000013</c:v>
                </c:pt>
                <c:pt idx="1388">
                  <c:v>6.1713853000000007</c:v>
                </c:pt>
                <c:pt idx="1389">
                  <c:v>6.2078385999999997</c:v>
                </c:pt>
                <c:pt idx="1390">
                  <c:v>6.1967731000000006</c:v>
                </c:pt>
                <c:pt idx="1391">
                  <c:v>6.1709585000000002</c:v>
                </c:pt>
                <c:pt idx="1392">
                  <c:v>6.1709585000000002</c:v>
                </c:pt>
                <c:pt idx="1393">
                  <c:v>6.1709585000000002</c:v>
                </c:pt>
                <c:pt idx="1394">
                  <c:v>6.1718742999999998</c:v>
                </c:pt>
                <c:pt idx="1395">
                  <c:v>6.1738229999999996</c:v>
                </c:pt>
                <c:pt idx="1396">
                  <c:v>6.1892301000000005</c:v>
                </c:pt>
                <c:pt idx="1397">
                  <c:v>6.201566800000001</c:v>
                </c:pt>
                <c:pt idx="1398">
                  <c:v>6.2187728000000018</c:v>
                </c:pt>
                <c:pt idx="1399">
                  <c:v>6.2187728000000018</c:v>
                </c:pt>
                <c:pt idx="1400">
                  <c:v>6.2187728000000018</c:v>
                </c:pt>
                <c:pt idx="1401">
                  <c:v>6.2127323999999993</c:v>
                </c:pt>
                <c:pt idx="1402">
                  <c:v>6.2098522999999997</c:v>
                </c:pt>
                <c:pt idx="1403">
                  <c:v>6.1621638000000001</c:v>
                </c:pt>
                <c:pt idx="1404">
                  <c:v>6.168484799999999</c:v>
                </c:pt>
                <c:pt idx="1405">
                  <c:v>6.1887835999999998</c:v>
                </c:pt>
                <c:pt idx="1406">
                  <c:v>6.1887835999999998</c:v>
                </c:pt>
                <c:pt idx="1407">
                  <c:v>6.1887835999999998</c:v>
                </c:pt>
                <c:pt idx="1408">
                  <c:v>6.2441293</c:v>
                </c:pt>
                <c:pt idx="1409">
                  <c:v>6.2490381999999993</c:v>
                </c:pt>
                <c:pt idx="1410">
                  <c:v>6.197155200000001</c:v>
                </c:pt>
                <c:pt idx="1411">
                  <c:v>6.1768671999999993</c:v>
                </c:pt>
                <c:pt idx="1412">
                  <c:v>6.2211781999999998</c:v>
                </c:pt>
                <c:pt idx="1413">
                  <c:v>6.2211781999999998</c:v>
                </c:pt>
                <c:pt idx="1414">
                  <c:v>6.2211781999999998</c:v>
                </c:pt>
                <c:pt idx="1415">
                  <c:v>6.257405900000002</c:v>
                </c:pt>
                <c:pt idx="1416">
                  <c:v>6.256023299999999</c:v>
                </c:pt>
                <c:pt idx="1417">
                  <c:v>6.2411477000000009</c:v>
                </c:pt>
                <c:pt idx="1418">
                  <c:v>6.2715079000000005</c:v>
                </c:pt>
                <c:pt idx="1419">
                  <c:v>6.2958893999999992</c:v>
                </c:pt>
                <c:pt idx="1420">
                  <c:v>6.2958893999999992</c:v>
                </c:pt>
                <c:pt idx="1421">
                  <c:v>6.2958893999999992</c:v>
                </c:pt>
                <c:pt idx="1422">
                  <c:v>6.2871122999999995</c:v>
                </c:pt>
                <c:pt idx="1423">
                  <c:v>6.3032447000000005</c:v>
                </c:pt>
                <c:pt idx="1424">
                  <c:v>6.3008910000000009</c:v>
                </c:pt>
                <c:pt idx="1425">
                  <c:v>6.2680008999999997</c:v>
                </c:pt>
                <c:pt idx="1426">
                  <c:v>6.2389343000000004</c:v>
                </c:pt>
                <c:pt idx="1427">
                  <c:v>6.2389343000000004</c:v>
                </c:pt>
                <c:pt idx="1428">
                  <c:v>6.2389343000000004</c:v>
                </c:pt>
                <c:pt idx="1429">
                  <c:v>6.2417639000000023</c:v>
                </c:pt>
                <c:pt idx="1430">
                  <c:v>6.2586180999999996</c:v>
                </c:pt>
                <c:pt idx="1431">
                  <c:v>6.2291287999999998</c:v>
                </c:pt>
                <c:pt idx="1432">
                  <c:v>6.2417908000000004</c:v>
                </c:pt>
                <c:pt idx="1433">
                  <c:v>6.2113849999999999</c:v>
                </c:pt>
                <c:pt idx="1434">
                  <c:v>6.2113849999999999</c:v>
                </c:pt>
                <c:pt idx="1435">
                  <c:v>6.2113849999999999</c:v>
                </c:pt>
                <c:pt idx="1436">
                  <c:v>6.1828116999999994</c:v>
                </c:pt>
                <c:pt idx="1437">
                  <c:v>6.2065835000000007</c:v>
                </c:pt>
                <c:pt idx="1438">
                  <c:v>6.2187055999999998</c:v>
                </c:pt>
                <c:pt idx="1439">
                  <c:v>6.2262730999999993</c:v>
                </c:pt>
                <c:pt idx="1440">
                  <c:v>6.2206362999999998</c:v>
                </c:pt>
                <c:pt idx="1441">
                  <c:v>6.2206362999999998</c:v>
                </c:pt>
                <c:pt idx="1442">
                  <c:v>6.2206362999999998</c:v>
                </c:pt>
                <c:pt idx="1443">
                  <c:v>6.2331448000000007</c:v>
                </c:pt>
                <c:pt idx="1444">
                  <c:v>6.2317814</c:v>
                </c:pt>
                <c:pt idx="1445">
                  <c:v>6.2411417</c:v>
                </c:pt>
                <c:pt idx="1446">
                  <c:v>6.2442205000000008</c:v>
                </c:pt>
                <c:pt idx="1447">
                  <c:v>6.2558758999999986</c:v>
                </c:pt>
                <c:pt idx="1448">
                  <c:v>6.2558758999999986</c:v>
                </c:pt>
                <c:pt idx="1449">
                  <c:v>6.2558758999999986</c:v>
                </c:pt>
                <c:pt idx="1450">
                  <c:v>6.2666625999999992</c:v>
                </c:pt>
                <c:pt idx="1451">
                  <c:v>6.2534402</c:v>
                </c:pt>
                <c:pt idx="1452">
                  <c:v>6.2411583000000004</c:v>
                </c:pt>
                <c:pt idx="1453">
                  <c:v>6.2522400999999999</c:v>
                </c:pt>
                <c:pt idx="1454">
                  <c:v>6.2468117999999997</c:v>
                </c:pt>
                <c:pt idx="1455">
                  <c:v>6.2468117999999997</c:v>
                </c:pt>
                <c:pt idx="1456">
                  <c:v>6.2468117999999997</c:v>
                </c:pt>
                <c:pt idx="1457">
                  <c:v>6.2688766999999999</c:v>
                </c:pt>
                <c:pt idx="1458">
                  <c:v>6.2556459000000002</c:v>
                </c:pt>
                <c:pt idx="1459">
                  <c:v>6.2490405999999998</c:v>
                </c:pt>
                <c:pt idx="1460">
                  <c:v>6.2201411999999996</c:v>
                </c:pt>
                <c:pt idx="1461">
                  <c:v>6.2358308000000005</c:v>
                </c:pt>
                <c:pt idx="1462">
                  <c:v>6.2358308000000005</c:v>
                </c:pt>
                <c:pt idx="1463">
                  <c:v>6.2358308000000005</c:v>
                </c:pt>
                <c:pt idx="1464">
                  <c:v>6.2157391000000013</c:v>
                </c:pt>
                <c:pt idx="1465">
                  <c:v>6.2035610999999999</c:v>
                </c:pt>
                <c:pt idx="1466">
                  <c:v>6.1790323000000011</c:v>
                </c:pt>
                <c:pt idx="1467">
                  <c:v>6.1693724000000003</c:v>
                </c:pt>
                <c:pt idx="1468">
                  <c:v>6.1684354000000008</c:v>
                </c:pt>
                <c:pt idx="1469">
                  <c:v>6.1684354000000008</c:v>
                </c:pt>
                <c:pt idx="1470">
                  <c:v>6.1546094</c:v>
                </c:pt>
                <c:pt idx="1471">
                  <c:v>6.1541103999999995</c:v>
                </c:pt>
                <c:pt idx="1472">
                  <c:v>6.1786541000000001</c:v>
                </c:pt>
                <c:pt idx="1473">
                  <c:v>6.169794500000001</c:v>
                </c:pt>
                <c:pt idx="1474">
                  <c:v>6.169370100000001</c:v>
                </c:pt>
                <c:pt idx="1475">
                  <c:v>6.1705326000000005</c:v>
                </c:pt>
                <c:pt idx="1476">
                  <c:v>6.1705326000000005</c:v>
                </c:pt>
                <c:pt idx="1477">
                  <c:v>6.1705326000000005</c:v>
                </c:pt>
                <c:pt idx="1478">
                  <c:v>6.1937880000000005</c:v>
                </c:pt>
                <c:pt idx="1479">
                  <c:v>6.2085026000000001</c:v>
                </c:pt>
                <c:pt idx="1480">
                  <c:v>6.1879879000000013</c:v>
                </c:pt>
                <c:pt idx="1481">
                  <c:v>6.1893377999999997</c:v>
                </c:pt>
                <c:pt idx="1482">
                  <c:v>6.2084121000000003</c:v>
                </c:pt>
                <c:pt idx="1483">
                  <c:v>6.2084121000000003</c:v>
                </c:pt>
                <c:pt idx="1484">
                  <c:v>6.2084121000000003</c:v>
                </c:pt>
                <c:pt idx="1485">
                  <c:v>6.2166006999999999</c:v>
                </c:pt>
                <c:pt idx="1486">
                  <c:v>6.2052255000000001</c:v>
                </c:pt>
                <c:pt idx="1487">
                  <c:v>6.1889159999999999</c:v>
                </c:pt>
                <c:pt idx="1488">
                  <c:v>6.2026065000000008</c:v>
                </c:pt>
                <c:pt idx="1489">
                  <c:v>6.2344674000000007</c:v>
                </c:pt>
                <c:pt idx="1490">
                  <c:v>6.2344674000000007</c:v>
                </c:pt>
                <c:pt idx="1491">
                  <c:v>6.2344674000000007</c:v>
                </c:pt>
                <c:pt idx="1492">
                  <c:v>6.2861231000000011</c:v>
                </c:pt>
                <c:pt idx="1493">
                  <c:v>6.3007745000000011</c:v>
                </c:pt>
                <c:pt idx="1494">
                  <c:v>6.3376032999999987</c:v>
                </c:pt>
                <c:pt idx="1495">
                  <c:v>6.3108469000000005</c:v>
                </c:pt>
                <c:pt idx="1496">
                  <c:v>6.2755357000000016</c:v>
                </c:pt>
                <c:pt idx="1497">
                  <c:v>6.2755357000000016</c:v>
                </c:pt>
                <c:pt idx="1498">
                  <c:v>6.2755357000000016</c:v>
                </c:pt>
                <c:pt idx="1499">
                  <c:v>6.2769612000000015</c:v>
                </c:pt>
                <c:pt idx="1500">
                  <c:v>6.3573483999999993</c:v>
                </c:pt>
                <c:pt idx="1501">
                  <c:v>6.3573483999999993</c:v>
                </c:pt>
                <c:pt idx="1502">
                  <c:v>6.3573483999999993</c:v>
                </c:pt>
                <c:pt idx="1503">
                  <c:v>6.3573483999999993</c:v>
                </c:pt>
                <c:pt idx="1504">
                  <c:v>6.3573483999999993</c:v>
                </c:pt>
                <c:pt idx="1505">
                  <c:v>6.3573483999999993</c:v>
                </c:pt>
                <c:pt idx="1506">
                  <c:v>6.3573483999999993</c:v>
                </c:pt>
                <c:pt idx="1507">
                  <c:v>6.3573483999999993</c:v>
                </c:pt>
                <c:pt idx="1508">
                  <c:v>6.3573483999999993</c:v>
                </c:pt>
                <c:pt idx="1509">
                  <c:v>6.3573483999999993</c:v>
                </c:pt>
                <c:pt idx="1510">
                  <c:v>6.3573483999999993</c:v>
                </c:pt>
                <c:pt idx="1511">
                  <c:v>6.3573483999999993</c:v>
                </c:pt>
                <c:pt idx="1512">
                  <c:v>6.3573483999999993</c:v>
                </c:pt>
                <c:pt idx="1513">
                  <c:v>6.3573483999999993</c:v>
                </c:pt>
                <c:pt idx="1514">
                  <c:v>6.3573483999999993</c:v>
                </c:pt>
                <c:pt idx="1515">
                  <c:v>6.3573483999999993</c:v>
                </c:pt>
                <c:pt idx="1516">
                  <c:v>6.3573483999999993</c:v>
                </c:pt>
                <c:pt idx="1517">
                  <c:v>6.3573483999999993</c:v>
                </c:pt>
                <c:pt idx="1518">
                  <c:v>6.3573483999999993</c:v>
                </c:pt>
                <c:pt idx="1519">
                  <c:v>6.3573483999999993</c:v>
                </c:pt>
                <c:pt idx="1520">
                  <c:v>6.3573483999999993</c:v>
                </c:pt>
                <c:pt idx="1521">
                  <c:v>6.3573483999999993</c:v>
                </c:pt>
                <c:pt idx="1522">
                  <c:v>6.3573483999999993</c:v>
                </c:pt>
                <c:pt idx="1523">
                  <c:v>6.3573483999999993</c:v>
                </c:pt>
                <c:pt idx="1524">
                  <c:v>6.3573483999999993</c:v>
                </c:pt>
                <c:pt idx="1525">
                  <c:v>6.3573483999999993</c:v>
                </c:pt>
                <c:pt idx="1526">
                  <c:v>6.3573483999999993</c:v>
                </c:pt>
                <c:pt idx="1527">
                  <c:v>6.3573483999999993</c:v>
                </c:pt>
                <c:pt idx="1528">
                  <c:v>6.3573483999999993</c:v>
                </c:pt>
                <c:pt idx="1529">
                  <c:v>6.3573483999999993</c:v>
                </c:pt>
                <c:pt idx="1530">
                  <c:v>6.3573483999999993</c:v>
                </c:pt>
                <c:pt idx="1531">
                  <c:v>6.5578300999999994</c:v>
                </c:pt>
                <c:pt idx="1532">
                  <c:v>6.5578300999999994</c:v>
                </c:pt>
                <c:pt idx="1533">
                  <c:v>6.5578300999999994</c:v>
                </c:pt>
                <c:pt idx="1534">
                  <c:v>6.5558870000000002</c:v>
                </c:pt>
                <c:pt idx="1535">
                  <c:v>6.6305326999999998</c:v>
                </c:pt>
                <c:pt idx="1536">
                  <c:v>6.6707767000000002</c:v>
                </c:pt>
                <c:pt idx="1537">
                  <c:v>6.6748042999999999</c:v>
                </c:pt>
                <c:pt idx="1538">
                  <c:v>6.6583202000000004</c:v>
                </c:pt>
                <c:pt idx="1539">
                  <c:v>6.6583202000000004</c:v>
                </c:pt>
                <c:pt idx="1540">
                  <c:v>6.6583202000000004</c:v>
                </c:pt>
                <c:pt idx="1541">
                  <c:v>6.6720043999999996</c:v>
                </c:pt>
                <c:pt idx="1542">
                  <c:v>6.6876993000000002</c:v>
                </c:pt>
                <c:pt idx="1543">
                  <c:v>6.7098626000000001</c:v>
                </c:pt>
                <c:pt idx="1544">
                  <c:v>6.7577256999999999</c:v>
                </c:pt>
                <c:pt idx="1545">
                  <c:v>6.7671075999999992</c:v>
                </c:pt>
                <c:pt idx="1546">
                  <c:v>6.7671075999999992</c:v>
                </c:pt>
                <c:pt idx="1547">
                  <c:v>6.7671075999999992</c:v>
                </c:pt>
                <c:pt idx="1548">
                  <c:v>6.784556499999999</c:v>
                </c:pt>
                <c:pt idx="1549">
                  <c:v>6.7568127000000011</c:v>
                </c:pt>
                <c:pt idx="1550">
                  <c:v>6.7258997000000011</c:v>
                </c:pt>
                <c:pt idx="1551">
                  <c:v>6.7576621999999995</c:v>
                </c:pt>
                <c:pt idx="1552">
                  <c:v>6.7547478999999999</c:v>
                </c:pt>
                <c:pt idx="1553">
                  <c:v>6.7547478999999999</c:v>
                </c:pt>
                <c:pt idx="1554">
                  <c:v>6.7547478999999999</c:v>
                </c:pt>
                <c:pt idx="1555">
                  <c:v>6.7473732999999996</c:v>
                </c:pt>
                <c:pt idx="1556">
                  <c:v>6.7530114999999995</c:v>
                </c:pt>
                <c:pt idx="1557">
                  <c:v>6.7628076000000004</c:v>
                </c:pt>
                <c:pt idx="1558">
                  <c:v>6.7626612000000002</c:v>
                </c:pt>
                <c:pt idx="1559">
                  <c:v>6.7276556999999997</c:v>
                </c:pt>
                <c:pt idx="1560">
                  <c:v>6.7276556999999997</c:v>
                </c:pt>
                <c:pt idx="1561">
                  <c:v>6.6888707000000007</c:v>
                </c:pt>
                <c:pt idx="1562">
                  <c:v>6.6795419999999988</c:v>
                </c:pt>
                <c:pt idx="1563">
                  <c:v>6.6705526000000006</c:v>
                </c:pt>
                <c:pt idx="1564">
                  <c:v>6.6338356999999997</c:v>
                </c:pt>
                <c:pt idx="1565">
                  <c:v>6.6306076000000003</c:v>
                </c:pt>
                <c:pt idx="1566">
                  <c:v>6.6029707999999996</c:v>
                </c:pt>
                <c:pt idx="1567">
                  <c:v>6.6029707999999996</c:v>
                </c:pt>
                <c:pt idx="1568">
                  <c:v>6.6029707999999996</c:v>
                </c:pt>
                <c:pt idx="1569">
                  <c:v>6.5760855999999999</c:v>
                </c:pt>
                <c:pt idx="1570">
                  <c:v>6.5582815000000005</c:v>
                </c:pt>
                <c:pt idx="1571">
                  <c:v>6.5812179000000004</c:v>
                </c:pt>
                <c:pt idx="1572">
                  <c:v>6.5948908000000008</c:v>
                </c:pt>
                <c:pt idx="1573">
                  <c:v>6.5938566000000005</c:v>
                </c:pt>
                <c:pt idx="1574">
                  <c:v>6.5938566000000005</c:v>
                </c:pt>
                <c:pt idx="1575">
                  <c:v>6.5938566000000005</c:v>
                </c:pt>
                <c:pt idx="1576">
                  <c:v>6.6023652999999998</c:v>
                </c:pt>
                <c:pt idx="1577">
                  <c:v>6.6057287000000002</c:v>
                </c:pt>
                <c:pt idx="1578">
                  <c:v>6.8593484</c:v>
                </c:pt>
                <c:pt idx="1579">
                  <c:v>6.8792584999999997</c:v>
                </c:pt>
                <c:pt idx="1580">
                  <c:v>6.8478664</c:v>
                </c:pt>
                <c:pt idx="1581">
                  <c:v>6.8478664</c:v>
                </c:pt>
                <c:pt idx="1582">
                  <c:v>6.8478664</c:v>
                </c:pt>
                <c:pt idx="1583">
                  <c:v>6.8316530000000002</c:v>
                </c:pt>
                <c:pt idx="1584">
                  <c:v>6.9191290000000008</c:v>
                </c:pt>
                <c:pt idx="1585">
                  <c:v>6.8406091000000009</c:v>
                </c:pt>
                <c:pt idx="1586">
                  <c:v>6.8646237000000001</c:v>
                </c:pt>
                <c:pt idx="1587">
                  <c:v>6.8717073000000015</c:v>
                </c:pt>
                <c:pt idx="1588">
                  <c:v>6.8717073000000015</c:v>
                </c:pt>
                <c:pt idx="1589">
                  <c:v>6.8717073000000015</c:v>
                </c:pt>
                <c:pt idx="1590">
                  <c:v>6.8819817999999993</c:v>
                </c:pt>
                <c:pt idx="1591">
                  <c:v>6.8963652</c:v>
                </c:pt>
                <c:pt idx="1592">
                  <c:v>6.6663089000000006</c:v>
                </c:pt>
                <c:pt idx="1593">
                  <c:v>6.7040780000000009</c:v>
                </c:pt>
                <c:pt idx="1594">
                  <c:v>6.6915918000000003</c:v>
                </c:pt>
                <c:pt idx="1595">
                  <c:v>6.6915918000000003</c:v>
                </c:pt>
                <c:pt idx="1596">
                  <c:v>6.6915918000000003</c:v>
                </c:pt>
                <c:pt idx="1597">
                  <c:v>6.7127097999999998</c:v>
                </c:pt>
                <c:pt idx="1598">
                  <c:v>6.7076461000000007</c:v>
                </c:pt>
                <c:pt idx="1599">
                  <c:v>6.7203261000000003</c:v>
                </c:pt>
                <c:pt idx="1600">
                  <c:v>6.762312699999999</c:v>
                </c:pt>
                <c:pt idx="1601">
                  <c:v>6.8939315000000017</c:v>
                </c:pt>
                <c:pt idx="1602">
                  <c:v>6.8939315000000017</c:v>
                </c:pt>
                <c:pt idx="1603">
                  <c:v>6.8939315000000017</c:v>
                </c:pt>
                <c:pt idx="1604">
                  <c:v>6.9817015999999983</c:v>
                </c:pt>
                <c:pt idx="1605">
                  <c:v>6.9307980999999996</c:v>
                </c:pt>
                <c:pt idx="1606">
                  <c:v>6.9406913000000001</c:v>
                </c:pt>
                <c:pt idx="1607">
                  <c:v>6.975608499999999</c:v>
                </c:pt>
                <c:pt idx="1608">
                  <c:v>7.0022726000000004</c:v>
                </c:pt>
                <c:pt idx="1609">
                  <c:v>7.0022726000000004</c:v>
                </c:pt>
                <c:pt idx="1610">
                  <c:v>7.0022726000000004</c:v>
                </c:pt>
                <c:pt idx="1611">
                  <c:v>6.9953471</c:v>
                </c:pt>
                <c:pt idx="1612">
                  <c:v>7.0189089999999998</c:v>
                </c:pt>
                <c:pt idx="1613">
                  <c:v>6.9759286999999999</c:v>
                </c:pt>
                <c:pt idx="1614">
                  <c:v>7.0073989999999995</c:v>
                </c:pt>
                <c:pt idx="1615">
                  <c:v>6.9873102999999999</c:v>
                </c:pt>
                <c:pt idx="1616">
                  <c:v>6.9873102999999999</c:v>
                </c:pt>
                <c:pt idx="1617">
                  <c:v>6.9873102999999999</c:v>
                </c:pt>
                <c:pt idx="1618">
                  <c:v>6.9719378000000001</c:v>
                </c:pt>
                <c:pt idx="1619">
                  <c:v>6.9837466999999993</c:v>
                </c:pt>
                <c:pt idx="1620">
                  <c:v>6.9982506000000004</c:v>
                </c:pt>
                <c:pt idx="1621">
                  <c:v>7.0529142000000009</c:v>
                </c:pt>
                <c:pt idx="1622">
                  <c:v>7.0541305999999997</c:v>
                </c:pt>
                <c:pt idx="1623">
                  <c:v>7.0541305999999997</c:v>
                </c:pt>
                <c:pt idx="1624">
                  <c:v>7.0541305999999997</c:v>
                </c:pt>
                <c:pt idx="1625">
                  <c:v>7.0661223</c:v>
                </c:pt>
                <c:pt idx="1626">
                  <c:v>7.1280882999999973</c:v>
                </c:pt>
                <c:pt idx="1627">
                  <c:v>7.1748860999999993</c:v>
                </c:pt>
                <c:pt idx="1628">
                  <c:v>7.137181</c:v>
                </c:pt>
                <c:pt idx="1629">
                  <c:v>7.1401240999999995</c:v>
                </c:pt>
                <c:pt idx="1630">
                  <c:v>7.1401240999999995</c:v>
                </c:pt>
                <c:pt idx="1631">
                  <c:v>7.1401240999999995</c:v>
                </c:pt>
                <c:pt idx="1632">
                  <c:v>7.1769890000000007</c:v>
                </c:pt>
                <c:pt idx="1633">
                  <c:v>7.1853133000000007</c:v>
                </c:pt>
                <c:pt idx="1634">
                  <c:v>7.1690930999999987</c:v>
                </c:pt>
                <c:pt idx="1635">
                  <c:v>7.1459425000000003</c:v>
                </c:pt>
                <c:pt idx="1636">
                  <c:v>7.1365511999999987</c:v>
                </c:pt>
                <c:pt idx="1637">
                  <c:v>7.1365511999999987</c:v>
                </c:pt>
                <c:pt idx="1638">
                  <c:v>7.1365511999999987</c:v>
                </c:pt>
                <c:pt idx="1639">
                  <c:v>7.1400105999999992</c:v>
                </c:pt>
                <c:pt idx="1640">
                  <c:v>7.1401870999999995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4A-4DAE-8665-A5C033C06446}"/>
            </c:ext>
          </c:extLst>
        </c:ser>
        <c:ser>
          <c:idx val="1"/>
          <c:order val="1"/>
          <c:tx>
            <c:strRef>
              <c:f>'TES vs JPMorgan'!$W$2</c:f>
              <c:strCache>
                <c:ptCount val="1"/>
                <c:pt idx="0">
                  <c:v>TES 10 años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'TES vs JPMorgan'!$A$5:$A$1048576</c:f>
              <c:numCache>
                <c:formatCode>d\-mmm\-yy</c:formatCode>
                <c:ptCount val="1048572"/>
                <c:pt idx="0">
                  <c:v>41276</c:v>
                </c:pt>
                <c:pt idx="1">
                  <c:v>41277</c:v>
                </c:pt>
                <c:pt idx="2">
                  <c:v>41278</c:v>
                </c:pt>
                <c:pt idx="3">
                  <c:v>41282</c:v>
                </c:pt>
                <c:pt idx="4">
                  <c:v>41283</c:v>
                </c:pt>
                <c:pt idx="5">
                  <c:v>41284</c:v>
                </c:pt>
                <c:pt idx="6">
                  <c:v>41285</c:v>
                </c:pt>
                <c:pt idx="7">
                  <c:v>41288</c:v>
                </c:pt>
                <c:pt idx="8">
                  <c:v>41289</c:v>
                </c:pt>
                <c:pt idx="9">
                  <c:v>41290</c:v>
                </c:pt>
                <c:pt idx="10">
                  <c:v>41291</c:v>
                </c:pt>
                <c:pt idx="11">
                  <c:v>41292</c:v>
                </c:pt>
                <c:pt idx="12">
                  <c:v>41295</c:v>
                </c:pt>
                <c:pt idx="13">
                  <c:v>41296</c:v>
                </c:pt>
                <c:pt idx="14">
                  <c:v>41297</c:v>
                </c:pt>
                <c:pt idx="15">
                  <c:v>41298</c:v>
                </c:pt>
                <c:pt idx="16">
                  <c:v>41299</c:v>
                </c:pt>
                <c:pt idx="17">
                  <c:v>41302</c:v>
                </c:pt>
                <c:pt idx="18">
                  <c:v>41303</c:v>
                </c:pt>
                <c:pt idx="19">
                  <c:v>41304</c:v>
                </c:pt>
                <c:pt idx="20">
                  <c:v>41305</c:v>
                </c:pt>
                <c:pt idx="21">
                  <c:v>41306</c:v>
                </c:pt>
                <c:pt idx="22">
                  <c:v>41309</c:v>
                </c:pt>
                <c:pt idx="23">
                  <c:v>41310</c:v>
                </c:pt>
                <c:pt idx="24">
                  <c:v>41311</c:v>
                </c:pt>
                <c:pt idx="25">
                  <c:v>41312</c:v>
                </c:pt>
                <c:pt idx="26">
                  <c:v>41313</c:v>
                </c:pt>
                <c:pt idx="27">
                  <c:v>41316</c:v>
                </c:pt>
                <c:pt idx="28">
                  <c:v>41317</c:v>
                </c:pt>
                <c:pt idx="29">
                  <c:v>41318</c:v>
                </c:pt>
                <c:pt idx="30">
                  <c:v>41319</c:v>
                </c:pt>
                <c:pt idx="31">
                  <c:v>41320</c:v>
                </c:pt>
                <c:pt idx="32">
                  <c:v>41323</c:v>
                </c:pt>
                <c:pt idx="33">
                  <c:v>41324</c:v>
                </c:pt>
                <c:pt idx="34">
                  <c:v>41325</c:v>
                </c:pt>
                <c:pt idx="35">
                  <c:v>41326</c:v>
                </c:pt>
                <c:pt idx="36">
                  <c:v>41327</c:v>
                </c:pt>
                <c:pt idx="37">
                  <c:v>41330</c:v>
                </c:pt>
                <c:pt idx="38">
                  <c:v>41331</c:v>
                </c:pt>
                <c:pt idx="39">
                  <c:v>41332</c:v>
                </c:pt>
                <c:pt idx="40">
                  <c:v>41333</c:v>
                </c:pt>
                <c:pt idx="41">
                  <c:v>41334</c:v>
                </c:pt>
                <c:pt idx="42">
                  <c:v>41337</c:v>
                </c:pt>
                <c:pt idx="43">
                  <c:v>41338</c:v>
                </c:pt>
                <c:pt idx="44">
                  <c:v>41339</c:v>
                </c:pt>
                <c:pt idx="45">
                  <c:v>41340</c:v>
                </c:pt>
                <c:pt idx="46">
                  <c:v>41341</c:v>
                </c:pt>
                <c:pt idx="47">
                  <c:v>41344</c:v>
                </c:pt>
                <c:pt idx="48">
                  <c:v>41345</c:v>
                </c:pt>
                <c:pt idx="49">
                  <c:v>41346</c:v>
                </c:pt>
                <c:pt idx="50">
                  <c:v>41347</c:v>
                </c:pt>
                <c:pt idx="51">
                  <c:v>41348</c:v>
                </c:pt>
                <c:pt idx="52">
                  <c:v>41351</c:v>
                </c:pt>
                <c:pt idx="53">
                  <c:v>41352</c:v>
                </c:pt>
                <c:pt idx="54">
                  <c:v>41353</c:v>
                </c:pt>
                <c:pt idx="55">
                  <c:v>41354</c:v>
                </c:pt>
                <c:pt idx="56">
                  <c:v>41355</c:v>
                </c:pt>
                <c:pt idx="57">
                  <c:v>41359</c:v>
                </c:pt>
                <c:pt idx="58">
                  <c:v>41360</c:v>
                </c:pt>
                <c:pt idx="59">
                  <c:v>41365</c:v>
                </c:pt>
                <c:pt idx="60">
                  <c:v>41366</c:v>
                </c:pt>
                <c:pt idx="61">
                  <c:v>41367</c:v>
                </c:pt>
                <c:pt idx="62">
                  <c:v>41368</c:v>
                </c:pt>
                <c:pt idx="63">
                  <c:v>41369</c:v>
                </c:pt>
                <c:pt idx="64">
                  <c:v>41372</c:v>
                </c:pt>
                <c:pt idx="65">
                  <c:v>41373</c:v>
                </c:pt>
                <c:pt idx="66">
                  <c:v>41374</c:v>
                </c:pt>
                <c:pt idx="67">
                  <c:v>41375</c:v>
                </c:pt>
                <c:pt idx="68">
                  <c:v>41376</c:v>
                </c:pt>
                <c:pt idx="69">
                  <c:v>41379</c:v>
                </c:pt>
                <c:pt idx="70">
                  <c:v>41380</c:v>
                </c:pt>
                <c:pt idx="71">
                  <c:v>41381</c:v>
                </c:pt>
                <c:pt idx="72">
                  <c:v>41382</c:v>
                </c:pt>
                <c:pt idx="73">
                  <c:v>41383</c:v>
                </c:pt>
                <c:pt idx="74">
                  <c:v>41386</c:v>
                </c:pt>
                <c:pt idx="75">
                  <c:v>41387</c:v>
                </c:pt>
                <c:pt idx="76">
                  <c:v>41388</c:v>
                </c:pt>
                <c:pt idx="77">
                  <c:v>41389</c:v>
                </c:pt>
                <c:pt idx="78">
                  <c:v>41390</c:v>
                </c:pt>
                <c:pt idx="79">
                  <c:v>41393</c:v>
                </c:pt>
                <c:pt idx="80">
                  <c:v>41394</c:v>
                </c:pt>
                <c:pt idx="81">
                  <c:v>41396</c:v>
                </c:pt>
                <c:pt idx="82">
                  <c:v>41397</c:v>
                </c:pt>
                <c:pt idx="83">
                  <c:v>41400</c:v>
                </c:pt>
                <c:pt idx="84">
                  <c:v>41401</c:v>
                </c:pt>
                <c:pt idx="85">
                  <c:v>41402</c:v>
                </c:pt>
                <c:pt idx="86">
                  <c:v>41403</c:v>
                </c:pt>
                <c:pt idx="87">
                  <c:v>41404</c:v>
                </c:pt>
                <c:pt idx="88">
                  <c:v>41408</c:v>
                </c:pt>
                <c:pt idx="89">
                  <c:v>41409</c:v>
                </c:pt>
                <c:pt idx="90">
                  <c:v>41410</c:v>
                </c:pt>
                <c:pt idx="91">
                  <c:v>41411</c:v>
                </c:pt>
                <c:pt idx="92">
                  <c:v>41414</c:v>
                </c:pt>
                <c:pt idx="93">
                  <c:v>41415</c:v>
                </c:pt>
                <c:pt idx="94">
                  <c:v>41416</c:v>
                </c:pt>
                <c:pt idx="95">
                  <c:v>41417</c:v>
                </c:pt>
                <c:pt idx="96">
                  <c:v>41418</c:v>
                </c:pt>
                <c:pt idx="97">
                  <c:v>41421</c:v>
                </c:pt>
                <c:pt idx="98">
                  <c:v>41422</c:v>
                </c:pt>
                <c:pt idx="99">
                  <c:v>41423</c:v>
                </c:pt>
                <c:pt idx="100">
                  <c:v>41424</c:v>
                </c:pt>
                <c:pt idx="101">
                  <c:v>41425</c:v>
                </c:pt>
                <c:pt idx="102">
                  <c:v>41429</c:v>
                </c:pt>
                <c:pt idx="103">
                  <c:v>41430</c:v>
                </c:pt>
                <c:pt idx="104">
                  <c:v>41431</c:v>
                </c:pt>
                <c:pt idx="105">
                  <c:v>41432</c:v>
                </c:pt>
                <c:pt idx="106">
                  <c:v>41436</c:v>
                </c:pt>
                <c:pt idx="107">
                  <c:v>41437</c:v>
                </c:pt>
                <c:pt idx="108">
                  <c:v>41438</c:v>
                </c:pt>
                <c:pt idx="109">
                  <c:v>41439</c:v>
                </c:pt>
                <c:pt idx="110">
                  <c:v>41442</c:v>
                </c:pt>
                <c:pt idx="111">
                  <c:v>41443</c:v>
                </c:pt>
                <c:pt idx="112">
                  <c:v>41444</c:v>
                </c:pt>
                <c:pt idx="113">
                  <c:v>41445</c:v>
                </c:pt>
                <c:pt idx="114">
                  <c:v>41446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41457</c:v>
                </c:pt>
                <c:pt idx="121">
                  <c:v>41458</c:v>
                </c:pt>
                <c:pt idx="122">
                  <c:v>41459</c:v>
                </c:pt>
                <c:pt idx="123">
                  <c:v>41460</c:v>
                </c:pt>
                <c:pt idx="124">
                  <c:v>41463</c:v>
                </c:pt>
                <c:pt idx="125">
                  <c:v>41464</c:v>
                </c:pt>
                <c:pt idx="126">
                  <c:v>41465</c:v>
                </c:pt>
                <c:pt idx="127">
                  <c:v>41466</c:v>
                </c:pt>
                <c:pt idx="128">
                  <c:v>41467</c:v>
                </c:pt>
                <c:pt idx="129">
                  <c:v>41470</c:v>
                </c:pt>
                <c:pt idx="130">
                  <c:v>41471</c:v>
                </c:pt>
                <c:pt idx="131">
                  <c:v>41472</c:v>
                </c:pt>
                <c:pt idx="132">
                  <c:v>41473</c:v>
                </c:pt>
                <c:pt idx="133">
                  <c:v>41474</c:v>
                </c:pt>
                <c:pt idx="134">
                  <c:v>41477</c:v>
                </c:pt>
                <c:pt idx="135">
                  <c:v>41478</c:v>
                </c:pt>
                <c:pt idx="136">
                  <c:v>41479</c:v>
                </c:pt>
                <c:pt idx="137">
                  <c:v>41480</c:v>
                </c:pt>
                <c:pt idx="138">
                  <c:v>41481</c:v>
                </c:pt>
                <c:pt idx="139">
                  <c:v>41484</c:v>
                </c:pt>
                <c:pt idx="140">
                  <c:v>41485</c:v>
                </c:pt>
                <c:pt idx="141">
                  <c:v>41486</c:v>
                </c:pt>
                <c:pt idx="142">
                  <c:v>41487</c:v>
                </c:pt>
                <c:pt idx="143">
                  <c:v>41488</c:v>
                </c:pt>
                <c:pt idx="144">
                  <c:v>41491</c:v>
                </c:pt>
                <c:pt idx="145">
                  <c:v>41492</c:v>
                </c:pt>
                <c:pt idx="146">
                  <c:v>41494</c:v>
                </c:pt>
                <c:pt idx="147">
                  <c:v>41495</c:v>
                </c:pt>
                <c:pt idx="148">
                  <c:v>41498</c:v>
                </c:pt>
                <c:pt idx="149">
                  <c:v>41499</c:v>
                </c:pt>
                <c:pt idx="150">
                  <c:v>41500</c:v>
                </c:pt>
                <c:pt idx="151">
                  <c:v>41501</c:v>
                </c:pt>
                <c:pt idx="152">
                  <c:v>41502</c:v>
                </c:pt>
                <c:pt idx="153">
                  <c:v>41506</c:v>
                </c:pt>
                <c:pt idx="154">
                  <c:v>41507</c:v>
                </c:pt>
                <c:pt idx="155">
                  <c:v>41508</c:v>
                </c:pt>
                <c:pt idx="156">
                  <c:v>41509</c:v>
                </c:pt>
                <c:pt idx="157">
                  <c:v>41512</c:v>
                </c:pt>
                <c:pt idx="158">
                  <c:v>41513</c:v>
                </c:pt>
                <c:pt idx="159">
                  <c:v>41514</c:v>
                </c:pt>
                <c:pt idx="160">
                  <c:v>41515</c:v>
                </c:pt>
                <c:pt idx="161">
                  <c:v>41516</c:v>
                </c:pt>
                <c:pt idx="162">
                  <c:v>41519</c:v>
                </c:pt>
                <c:pt idx="163">
                  <c:v>41520</c:v>
                </c:pt>
                <c:pt idx="164">
                  <c:v>41521</c:v>
                </c:pt>
                <c:pt idx="165">
                  <c:v>41522</c:v>
                </c:pt>
                <c:pt idx="166">
                  <c:v>41523</c:v>
                </c:pt>
                <c:pt idx="167">
                  <c:v>41526</c:v>
                </c:pt>
                <c:pt idx="168">
                  <c:v>41527</c:v>
                </c:pt>
                <c:pt idx="169">
                  <c:v>41528</c:v>
                </c:pt>
                <c:pt idx="170">
                  <c:v>41529</c:v>
                </c:pt>
                <c:pt idx="171">
                  <c:v>41530</c:v>
                </c:pt>
                <c:pt idx="172">
                  <c:v>41533</c:v>
                </c:pt>
                <c:pt idx="173">
                  <c:v>41534</c:v>
                </c:pt>
                <c:pt idx="174">
                  <c:v>41535</c:v>
                </c:pt>
                <c:pt idx="175">
                  <c:v>41536</c:v>
                </c:pt>
                <c:pt idx="176">
                  <c:v>41537</c:v>
                </c:pt>
                <c:pt idx="177">
                  <c:v>41540</c:v>
                </c:pt>
                <c:pt idx="178">
                  <c:v>41541</c:v>
                </c:pt>
                <c:pt idx="179">
                  <c:v>41542</c:v>
                </c:pt>
                <c:pt idx="180">
                  <c:v>41543</c:v>
                </c:pt>
                <c:pt idx="181">
                  <c:v>41544</c:v>
                </c:pt>
                <c:pt idx="182">
                  <c:v>41547</c:v>
                </c:pt>
                <c:pt idx="183">
                  <c:v>41548</c:v>
                </c:pt>
                <c:pt idx="184">
                  <c:v>41549</c:v>
                </c:pt>
                <c:pt idx="185">
                  <c:v>41550</c:v>
                </c:pt>
                <c:pt idx="186">
                  <c:v>41551</c:v>
                </c:pt>
                <c:pt idx="187">
                  <c:v>41554</c:v>
                </c:pt>
                <c:pt idx="188">
                  <c:v>41555</c:v>
                </c:pt>
                <c:pt idx="189">
                  <c:v>41556</c:v>
                </c:pt>
                <c:pt idx="190">
                  <c:v>41557</c:v>
                </c:pt>
                <c:pt idx="191">
                  <c:v>41558</c:v>
                </c:pt>
                <c:pt idx="192">
                  <c:v>41562</c:v>
                </c:pt>
                <c:pt idx="193">
                  <c:v>41563</c:v>
                </c:pt>
                <c:pt idx="194">
                  <c:v>41564</c:v>
                </c:pt>
                <c:pt idx="195">
                  <c:v>41565</c:v>
                </c:pt>
                <c:pt idx="196">
                  <c:v>41568</c:v>
                </c:pt>
                <c:pt idx="197">
                  <c:v>41569</c:v>
                </c:pt>
                <c:pt idx="198">
                  <c:v>41570</c:v>
                </c:pt>
                <c:pt idx="199">
                  <c:v>41571</c:v>
                </c:pt>
                <c:pt idx="200">
                  <c:v>41572</c:v>
                </c:pt>
                <c:pt idx="201">
                  <c:v>41575</c:v>
                </c:pt>
                <c:pt idx="202">
                  <c:v>41576</c:v>
                </c:pt>
                <c:pt idx="203">
                  <c:v>41577</c:v>
                </c:pt>
                <c:pt idx="204">
                  <c:v>41578</c:v>
                </c:pt>
                <c:pt idx="205">
                  <c:v>41579</c:v>
                </c:pt>
                <c:pt idx="206">
                  <c:v>41583</c:v>
                </c:pt>
                <c:pt idx="207">
                  <c:v>41584</c:v>
                </c:pt>
                <c:pt idx="208">
                  <c:v>41585</c:v>
                </c:pt>
                <c:pt idx="209">
                  <c:v>41586</c:v>
                </c:pt>
                <c:pt idx="210">
                  <c:v>41590</c:v>
                </c:pt>
                <c:pt idx="211">
                  <c:v>41591</c:v>
                </c:pt>
                <c:pt idx="212">
                  <c:v>41592</c:v>
                </c:pt>
                <c:pt idx="213">
                  <c:v>41593</c:v>
                </c:pt>
                <c:pt idx="214">
                  <c:v>41596</c:v>
                </c:pt>
                <c:pt idx="215">
                  <c:v>41597</c:v>
                </c:pt>
                <c:pt idx="216">
                  <c:v>41598</c:v>
                </c:pt>
                <c:pt idx="217">
                  <c:v>41599</c:v>
                </c:pt>
                <c:pt idx="218">
                  <c:v>41600</c:v>
                </c:pt>
                <c:pt idx="219">
                  <c:v>41603</c:v>
                </c:pt>
                <c:pt idx="220">
                  <c:v>41604</c:v>
                </c:pt>
                <c:pt idx="221">
                  <c:v>41605</c:v>
                </c:pt>
                <c:pt idx="222">
                  <c:v>41606</c:v>
                </c:pt>
                <c:pt idx="223">
                  <c:v>41607</c:v>
                </c:pt>
                <c:pt idx="224">
                  <c:v>41610</c:v>
                </c:pt>
                <c:pt idx="225">
                  <c:v>41611</c:v>
                </c:pt>
                <c:pt idx="226">
                  <c:v>41612</c:v>
                </c:pt>
                <c:pt idx="227">
                  <c:v>41613</c:v>
                </c:pt>
                <c:pt idx="228">
                  <c:v>41614</c:v>
                </c:pt>
                <c:pt idx="229">
                  <c:v>41617</c:v>
                </c:pt>
                <c:pt idx="230">
                  <c:v>41618</c:v>
                </c:pt>
                <c:pt idx="231">
                  <c:v>41619</c:v>
                </c:pt>
                <c:pt idx="232">
                  <c:v>41620</c:v>
                </c:pt>
                <c:pt idx="233">
                  <c:v>41621</c:v>
                </c:pt>
                <c:pt idx="234">
                  <c:v>41624</c:v>
                </c:pt>
                <c:pt idx="235">
                  <c:v>41625</c:v>
                </c:pt>
                <c:pt idx="236">
                  <c:v>41626</c:v>
                </c:pt>
                <c:pt idx="237">
                  <c:v>41627</c:v>
                </c:pt>
                <c:pt idx="238">
                  <c:v>41628</c:v>
                </c:pt>
                <c:pt idx="239">
                  <c:v>41631</c:v>
                </c:pt>
                <c:pt idx="240">
                  <c:v>41632</c:v>
                </c:pt>
                <c:pt idx="241">
                  <c:v>41634</c:v>
                </c:pt>
                <c:pt idx="242">
                  <c:v>41635</c:v>
                </c:pt>
                <c:pt idx="243">
                  <c:v>41638</c:v>
                </c:pt>
                <c:pt idx="244">
                  <c:v>41641</c:v>
                </c:pt>
                <c:pt idx="245">
                  <c:v>41642</c:v>
                </c:pt>
                <c:pt idx="246">
                  <c:v>41646</c:v>
                </c:pt>
                <c:pt idx="247">
                  <c:v>41647</c:v>
                </c:pt>
                <c:pt idx="248">
                  <c:v>41648</c:v>
                </c:pt>
                <c:pt idx="249">
                  <c:v>41649</c:v>
                </c:pt>
                <c:pt idx="250">
                  <c:v>41652</c:v>
                </c:pt>
                <c:pt idx="251">
                  <c:v>41653</c:v>
                </c:pt>
                <c:pt idx="252">
                  <c:v>41654</c:v>
                </c:pt>
                <c:pt idx="253">
                  <c:v>41655</c:v>
                </c:pt>
                <c:pt idx="254">
                  <c:v>41656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41666</c:v>
                </c:pt>
                <c:pt idx="261">
                  <c:v>41667</c:v>
                </c:pt>
                <c:pt idx="262">
                  <c:v>41668</c:v>
                </c:pt>
                <c:pt idx="263">
                  <c:v>41669</c:v>
                </c:pt>
                <c:pt idx="264">
                  <c:v>41670</c:v>
                </c:pt>
                <c:pt idx="265">
                  <c:v>41673</c:v>
                </c:pt>
                <c:pt idx="266">
                  <c:v>41674</c:v>
                </c:pt>
                <c:pt idx="267">
                  <c:v>41675</c:v>
                </c:pt>
                <c:pt idx="268">
                  <c:v>41676</c:v>
                </c:pt>
                <c:pt idx="269">
                  <c:v>41677</c:v>
                </c:pt>
                <c:pt idx="270">
                  <c:v>41680</c:v>
                </c:pt>
                <c:pt idx="271">
                  <c:v>41681</c:v>
                </c:pt>
                <c:pt idx="272">
                  <c:v>41682</c:v>
                </c:pt>
                <c:pt idx="273">
                  <c:v>41683</c:v>
                </c:pt>
                <c:pt idx="274">
                  <c:v>41684</c:v>
                </c:pt>
                <c:pt idx="275">
                  <c:v>41687</c:v>
                </c:pt>
                <c:pt idx="276">
                  <c:v>41688</c:v>
                </c:pt>
                <c:pt idx="277">
                  <c:v>41689</c:v>
                </c:pt>
                <c:pt idx="278">
                  <c:v>41690</c:v>
                </c:pt>
                <c:pt idx="279">
                  <c:v>41691</c:v>
                </c:pt>
                <c:pt idx="280">
                  <c:v>41694</c:v>
                </c:pt>
                <c:pt idx="281">
                  <c:v>41695</c:v>
                </c:pt>
                <c:pt idx="282">
                  <c:v>41696</c:v>
                </c:pt>
                <c:pt idx="283">
                  <c:v>41697</c:v>
                </c:pt>
                <c:pt idx="284">
                  <c:v>41698</c:v>
                </c:pt>
                <c:pt idx="285">
                  <c:v>41701</c:v>
                </c:pt>
                <c:pt idx="286">
                  <c:v>41702</c:v>
                </c:pt>
                <c:pt idx="287">
                  <c:v>41703</c:v>
                </c:pt>
                <c:pt idx="288">
                  <c:v>41704</c:v>
                </c:pt>
                <c:pt idx="289">
                  <c:v>41705</c:v>
                </c:pt>
                <c:pt idx="290">
                  <c:v>41708</c:v>
                </c:pt>
                <c:pt idx="291">
                  <c:v>41709</c:v>
                </c:pt>
                <c:pt idx="292">
                  <c:v>41710</c:v>
                </c:pt>
                <c:pt idx="293">
                  <c:v>41711</c:v>
                </c:pt>
                <c:pt idx="294">
                  <c:v>41712</c:v>
                </c:pt>
                <c:pt idx="295">
                  <c:v>41715</c:v>
                </c:pt>
                <c:pt idx="296">
                  <c:v>41716</c:v>
                </c:pt>
                <c:pt idx="297">
                  <c:v>41717</c:v>
                </c:pt>
                <c:pt idx="298">
                  <c:v>41718</c:v>
                </c:pt>
                <c:pt idx="299">
                  <c:v>41719</c:v>
                </c:pt>
                <c:pt idx="300">
                  <c:v>41723</c:v>
                </c:pt>
                <c:pt idx="301">
                  <c:v>41724</c:v>
                </c:pt>
                <c:pt idx="302">
                  <c:v>41725</c:v>
                </c:pt>
                <c:pt idx="303">
                  <c:v>41726</c:v>
                </c:pt>
                <c:pt idx="304">
                  <c:v>41729</c:v>
                </c:pt>
                <c:pt idx="305">
                  <c:v>41730</c:v>
                </c:pt>
                <c:pt idx="306">
                  <c:v>41731</c:v>
                </c:pt>
                <c:pt idx="307">
                  <c:v>41732</c:v>
                </c:pt>
                <c:pt idx="308">
                  <c:v>41733</c:v>
                </c:pt>
                <c:pt idx="309">
                  <c:v>41736</c:v>
                </c:pt>
                <c:pt idx="310">
                  <c:v>41737</c:v>
                </c:pt>
                <c:pt idx="311">
                  <c:v>41738</c:v>
                </c:pt>
                <c:pt idx="312">
                  <c:v>41739</c:v>
                </c:pt>
                <c:pt idx="313">
                  <c:v>41740</c:v>
                </c:pt>
                <c:pt idx="314">
                  <c:v>41743</c:v>
                </c:pt>
                <c:pt idx="315">
                  <c:v>41744</c:v>
                </c:pt>
                <c:pt idx="316">
                  <c:v>41745</c:v>
                </c:pt>
                <c:pt idx="317">
                  <c:v>41750</c:v>
                </c:pt>
                <c:pt idx="318">
                  <c:v>41751</c:v>
                </c:pt>
                <c:pt idx="319">
                  <c:v>41752</c:v>
                </c:pt>
                <c:pt idx="320">
                  <c:v>41753</c:v>
                </c:pt>
                <c:pt idx="321">
                  <c:v>41754</c:v>
                </c:pt>
                <c:pt idx="322">
                  <c:v>41757</c:v>
                </c:pt>
                <c:pt idx="323">
                  <c:v>41758</c:v>
                </c:pt>
                <c:pt idx="324">
                  <c:v>41759</c:v>
                </c:pt>
                <c:pt idx="325">
                  <c:v>41761</c:v>
                </c:pt>
                <c:pt idx="326">
                  <c:v>41764</c:v>
                </c:pt>
                <c:pt idx="327">
                  <c:v>41765</c:v>
                </c:pt>
                <c:pt idx="328">
                  <c:v>41766</c:v>
                </c:pt>
                <c:pt idx="329">
                  <c:v>41767</c:v>
                </c:pt>
                <c:pt idx="330">
                  <c:v>41768</c:v>
                </c:pt>
                <c:pt idx="331">
                  <c:v>41771</c:v>
                </c:pt>
                <c:pt idx="332">
                  <c:v>41772</c:v>
                </c:pt>
                <c:pt idx="333">
                  <c:v>41773</c:v>
                </c:pt>
                <c:pt idx="334">
                  <c:v>41774</c:v>
                </c:pt>
                <c:pt idx="335">
                  <c:v>41775</c:v>
                </c:pt>
                <c:pt idx="336">
                  <c:v>41778</c:v>
                </c:pt>
                <c:pt idx="337">
                  <c:v>41779</c:v>
                </c:pt>
                <c:pt idx="338">
                  <c:v>41780</c:v>
                </c:pt>
                <c:pt idx="339">
                  <c:v>41781</c:v>
                </c:pt>
                <c:pt idx="340">
                  <c:v>41782</c:v>
                </c:pt>
                <c:pt idx="341">
                  <c:v>41785</c:v>
                </c:pt>
                <c:pt idx="342">
                  <c:v>41786</c:v>
                </c:pt>
                <c:pt idx="343">
                  <c:v>41787</c:v>
                </c:pt>
                <c:pt idx="344">
                  <c:v>41788</c:v>
                </c:pt>
                <c:pt idx="345">
                  <c:v>41789</c:v>
                </c:pt>
                <c:pt idx="346">
                  <c:v>41793</c:v>
                </c:pt>
                <c:pt idx="347">
                  <c:v>41794</c:v>
                </c:pt>
                <c:pt idx="348">
                  <c:v>41795</c:v>
                </c:pt>
                <c:pt idx="349">
                  <c:v>41796</c:v>
                </c:pt>
                <c:pt idx="350">
                  <c:v>41799</c:v>
                </c:pt>
                <c:pt idx="351">
                  <c:v>41800</c:v>
                </c:pt>
                <c:pt idx="352">
                  <c:v>41801</c:v>
                </c:pt>
                <c:pt idx="353">
                  <c:v>41802</c:v>
                </c:pt>
                <c:pt idx="354">
                  <c:v>41803</c:v>
                </c:pt>
                <c:pt idx="355">
                  <c:v>41806</c:v>
                </c:pt>
                <c:pt idx="356">
                  <c:v>41807</c:v>
                </c:pt>
                <c:pt idx="357">
                  <c:v>41808</c:v>
                </c:pt>
                <c:pt idx="358">
                  <c:v>41809</c:v>
                </c:pt>
                <c:pt idx="359">
                  <c:v>41810</c:v>
                </c:pt>
                <c:pt idx="360">
                  <c:v>41814</c:v>
                </c:pt>
                <c:pt idx="361">
                  <c:v>41815</c:v>
                </c:pt>
                <c:pt idx="362">
                  <c:v>41816</c:v>
                </c:pt>
                <c:pt idx="363">
                  <c:v>41817</c:v>
                </c:pt>
                <c:pt idx="364">
                  <c:v>41821</c:v>
                </c:pt>
                <c:pt idx="365">
                  <c:v>41822</c:v>
                </c:pt>
                <c:pt idx="366">
                  <c:v>41823</c:v>
                </c:pt>
                <c:pt idx="367">
                  <c:v>41824</c:v>
                </c:pt>
                <c:pt idx="368">
                  <c:v>41827</c:v>
                </c:pt>
                <c:pt idx="369">
                  <c:v>41828</c:v>
                </c:pt>
                <c:pt idx="370">
                  <c:v>41829</c:v>
                </c:pt>
                <c:pt idx="371">
                  <c:v>41830</c:v>
                </c:pt>
                <c:pt idx="372">
                  <c:v>41831</c:v>
                </c:pt>
                <c:pt idx="373">
                  <c:v>41834</c:v>
                </c:pt>
                <c:pt idx="374">
                  <c:v>41835</c:v>
                </c:pt>
                <c:pt idx="375">
                  <c:v>41836</c:v>
                </c:pt>
                <c:pt idx="376">
                  <c:v>41837</c:v>
                </c:pt>
                <c:pt idx="377">
                  <c:v>41838</c:v>
                </c:pt>
                <c:pt idx="378">
                  <c:v>41841</c:v>
                </c:pt>
                <c:pt idx="379">
                  <c:v>41842</c:v>
                </c:pt>
                <c:pt idx="380">
                  <c:v>41843</c:v>
                </c:pt>
                <c:pt idx="381">
                  <c:v>41844</c:v>
                </c:pt>
                <c:pt idx="382">
                  <c:v>41845</c:v>
                </c:pt>
                <c:pt idx="383">
                  <c:v>41848</c:v>
                </c:pt>
                <c:pt idx="384">
                  <c:v>41849</c:v>
                </c:pt>
                <c:pt idx="385">
                  <c:v>41850</c:v>
                </c:pt>
                <c:pt idx="386">
                  <c:v>41851</c:v>
                </c:pt>
                <c:pt idx="387">
                  <c:v>41852</c:v>
                </c:pt>
                <c:pt idx="388">
                  <c:v>41855</c:v>
                </c:pt>
                <c:pt idx="389">
                  <c:v>41856</c:v>
                </c:pt>
                <c:pt idx="390">
                  <c:v>41857</c:v>
                </c:pt>
                <c:pt idx="391">
                  <c:v>41859</c:v>
                </c:pt>
                <c:pt idx="392">
                  <c:v>41862</c:v>
                </c:pt>
                <c:pt idx="393">
                  <c:v>41863</c:v>
                </c:pt>
                <c:pt idx="394">
                  <c:v>41864</c:v>
                </c:pt>
                <c:pt idx="395">
                  <c:v>41865</c:v>
                </c:pt>
                <c:pt idx="396">
                  <c:v>41866</c:v>
                </c:pt>
                <c:pt idx="397">
                  <c:v>41870</c:v>
                </c:pt>
                <c:pt idx="398">
                  <c:v>41871</c:v>
                </c:pt>
                <c:pt idx="399">
                  <c:v>41872</c:v>
                </c:pt>
                <c:pt idx="400">
                  <c:v>41873</c:v>
                </c:pt>
                <c:pt idx="401">
                  <c:v>41876</c:v>
                </c:pt>
                <c:pt idx="402">
                  <c:v>41877</c:v>
                </c:pt>
                <c:pt idx="403">
                  <c:v>41878</c:v>
                </c:pt>
                <c:pt idx="404">
                  <c:v>41879</c:v>
                </c:pt>
                <c:pt idx="405">
                  <c:v>41880</c:v>
                </c:pt>
                <c:pt idx="406">
                  <c:v>41883</c:v>
                </c:pt>
                <c:pt idx="407">
                  <c:v>41884</c:v>
                </c:pt>
                <c:pt idx="408">
                  <c:v>41885</c:v>
                </c:pt>
                <c:pt idx="409">
                  <c:v>41886</c:v>
                </c:pt>
                <c:pt idx="410">
                  <c:v>41887</c:v>
                </c:pt>
                <c:pt idx="411">
                  <c:v>41890</c:v>
                </c:pt>
                <c:pt idx="412">
                  <c:v>41891</c:v>
                </c:pt>
                <c:pt idx="413">
                  <c:v>41892</c:v>
                </c:pt>
                <c:pt idx="414">
                  <c:v>41893</c:v>
                </c:pt>
                <c:pt idx="415">
                  <c:v>41894</c:v>
                </c:pt>
                <c:pt idx="416">
                  <c:v>41897</c:v>
                </c:pt>
                <c:pt idx="417">
                  <c:v>41898</c:v>
                </c:pt>
                <c:pt idx="418">
                  <c:v>41899</c:v>
                </c:pt>
                <c:pt idx="419">
                  <c:v>41900</c:v>
                </c:pt>
                <c:pt idx="420">
                  <c:v>41901</c:v>
                </c:pt>
                <c:pt idx="421">
                  <c:v>41904</c:v>
                </c:pt>
                <c:pt idx="422">
                  <c:v>41905</c:v>
                </c:pt>
                <c:pt idx="423">
                  <c:v>41906</c:v>
                </c:pt>
                <c:pt idx="424">
                  <c:v>41907</c:v>
                </c:pt>
                <c:pt idx="425">
                  <c:v>41908</c:v>
                </c:pt>
                <c:pt idx="426">
                  <c:v>41911</c:v>
                </c:pt>
                <c:pt idx="427">
                  <c:v>41912</c:v>
                </c:pt>
                <c:pt idx="428">
                  <c:v>41913</c:v>
                </c:pt>
                <c:pt idx="429">
                  <c:v>41914</c:v>
                </c:pt>
                <c:pt idx="430">
                  <c:v>41915</c:v>
                </c:pt>
                <c:pt idx="431">
                  <c:v>41918</c:v>
                </c:pt>
                <c:pt idx="432">
                  <c:v>41919</c:v>
                </c:pt>
                <c:pt idx="433">
                  <c:v>41920</c:v>
                </c:pt>
                <c:pt idx="434">
                  <c:v>41921</c:v>
                </c:pt>
                <c:pt idx="435">
                  <c:v>41922</c:v>
                </c:pt>
                <c:pt idx="436">
                  <c:v>41926</c:v>
                </c:pt>
                <c:pt idx="437">
                  <c:v>41927</c:v>
                </c:pt>
                <c:pt idx="438">
                  <c:v>41928</c:v>
                </c:pt>
                <c:pt idx="439">
                  <c:v>41929</c:v>
                </c:pt>
                <c:pt idx="440">
                  <c:v>41932</c:v>
                </c:pt>
                <c:pt idx="441">
                  <c:v>41933</c:v>
                </c:pt>
                <c:pt idx="442">
                  <c:v>41934</c:v>
                </c:pt>
                <c:pt idx="443">
                  <c:v>41935</c:v>
                </c:pt>
                <c:pt idx="444">
                  <c:v>41936</c:v>
                </c:pt>
                <c:pt idx="445">
                  <c:v>41939</c:v>
                </c:pt>
                <c:pt idx="446">
                  <c:v>41940</c:v>
                </c:pt>
                <c:pt idx="447">
                  <c:v>41941</c:v>
                </c:pt>
                <c:pt idx="448">
                  <c:v>41942</c:v>
                </c:pt>
                <c:pt idx="449">
                  <c:v>41943</c:v>
                </c:pt>
                <c:pt idx="450">
                  <c:v>41947</c:v>
                </c:pt>
                <c:pt idx="451">
                  <c:v>41948</c:v>
                </c:pt>
                <c:pt idx="452">
                  <c:v>41949</c:v>
                </c:pt>
                <c:pt idx="453">
                  <c:v>41950</c:v>
                </c:pt>
                <c:pt idx="454">
                  <c:v>41953</c:v>
                </c:pt>
                <c:pt idx="455">
                  <c:v>41954</c:v>
                </c:pt>
                <c:pt idx="456">
                  <c:v>41955</c:v>
                </c:pt>
                <c:pt idx="457">
                  <c:v>41956</c:v>
                </c:pt>
                <c:pt idx="458">
                  <c:v>41957</c:v>
                </c:pt>
                <c:pt idx="459">
                  <c:v>41961</c:v>
                </c:pt>
                <c:pt idx="460">
                  <c:v>41962</c:v>
                </c:pt>
                <c:pt idx="461">
                  <c:v>41963</c:v>
                </c:pt>
                <c:pt idx="462">
                  <c:v>41964</c:v>
                </c:pt>
                <c:pt idx="463">
                  <c:v>41967</c:v>
                </c:pt>
                <c:pt idx="464">
                  <c:v>41968</c:v>
                </c:pt>
                <c:pt idx="465">
                  <c:v>41969</c:v>
                </c:pt>
                <c:pt idx="466">
                  <c:v>41970</c:v>
                </c:pt>
                <c:pt idx="467">
                  <c:v>41971</c:v>
                </c:pt>
                <c:pt idx="468">
                  <c:v>41974</c:v>
                </c:pt>
                <c:pt idx="469">
                  <c:v>41975</c:v>
                </c:pt>
                <c:pt idx="470">
                  <c:v>41976</c:v>
                </c:pt>
                <c:pt idx="471">
                  <c:v>41977</c:v>
                </c:pt>
                <c:pt idx="472">
                  <c:v>41978</c:v>
                </c:pt>
                <c:pt idx="473">
                  <c:v>41982</c:v>
                </c:pt>
                <c:pt idx="474">
                  <c:v>41983</c:v>
                </c:pt>
                <c:pt idx="475">
                  <c:v>41984</c:v>
                </c:pt>
                <c:pt idx="476">
                  <c:v>41985</c:v>
                </c:pt>
                <c:pt idx="477">
                  <c:v>41988</c:v>
                </c:pt>
                <c:pt idx="478">
                  <c:v>41989</c:v>
                </c:pt>
                <c:pt idx="479">
                  <c:v>41990</c:v>
                </c:pt>
                <c:pt idx="480">
                  <c:v>41991</c:v>
                </c:pt>
                <c:pt idx="481">
                  <c:v>41992</c:v>
                </c:pt>
                <c:pt idx="482">
                  <c:v>41995</c:v>
                </c:pt>
                <c:pt idx="483">
                  <c:v>41996</c:v>
                </c:pt>
                <c:pt idx="484">
                  <c:v>41997</c:v>
                </c:pt>
                <c:pt idx="485">
                  <c:v>41999</c:v>
                </c:pt>
                <c:pt idx="486">
                  <c:v>42002</c:v>
                </c:pt>
                <c:pt idx="487">
                  <c:v>42003</c:v>
                </c:pt>
                <c:pt idx="488">
                  <c:v>42006</c:v>
                </c:pt>
                <c:pt idx="489">
                  <c:v>42009</c:v>
                </c:pt>
                <c:pt idx="490">
                  <c:v>42010</c:v>
                </c:pt>
                <c:pt idx="491">
                  <c:v>42011</c:v>
                </c:pt>
                <c:pt idx="492">
                  <c:v>42012</c:v>
                </c:pt>
                <c:pt idx="493">
                  <c:v>42013</c:v>
                </c:pt>
                <c:pt idx="494">
                  <c:v>42017</c:v>
                </c:pt>
                <c:pt idx="495">
                  <c:v>42018</c:v>
                </c:pt>
                <c:pt idx="496">
                  <c:v>42019</c:v>
                </c:pt>
                <c:pt idx="497">
                  <c:v>42020</c:v>
                </c:pt>
                <c:pt idx="498">
                  <c:v>42023</c:v>
                </c:pt>
                <c:pt idx="499">
                  <c:v>42024</c:v>
                </c:pt>
                <c:pt idx="500">
                  <c:v>42025</c:v>
                </c:pt>
                <c:pt idx="501">
                  <c:v>42026</c:v>
                </c:pt>
                <c:pt idx="502">
                  <c:v>42027</c:v>
                </c:pt>
                <c:pt idx="503">
                  <c:v>42030</c:v>
                </c:pt>
                <c:pt idx="504">
                  <c:v>42031</c:v>
                </c:pt>
                <c:pt idx="505">
                  <c:v>42032</c:v>
                </c:pt>
                <c:pt idx="506">
                  <c:v>42033</c:v>
                </c:pt>
                <c:pt idx="507">
                  <c:v>42034</c:v>
                </c:pt>
                <c:pt idx="508">
                  <c:v>42037</c:v>
                </c:pt>
                <c:pt idx="509">
                  <c:v>42038</c:v>
                </c:pt>
                <c:pt idx="510">
                  <c:v>42039</c:v>
                </c:pt>
                <c:pt idx="511">
                  <c:v>42040</c:v>
                </c:pt>
                <c:pt idx="512">
                  <c:v>42041</c:v>
                </c:pt>
                <c:pt idx="513">
                  <c:v>42044</c:v>
                </c:pt>
                <c:pt idx="514">
                  <c:v>42045</c:v>
                </c:pt>
                <c:pt idx="515">
                  <c:v>42046</c:v>
                </c:pt>
                <c:pt idx="516">
                  <c:v>42047</c:v>
                </c:pt>
                <c:pt idx="517">
                  <c:v>42048</c:v>
                </c:pt>
                <c:pt idx="518">
                  <c:v>42051</c:v>
                </c:pt>
                <c:pt idx="519">
                  <c:v>42052</c:v>
                </c:pt>
                <c:pt idx="520">
                  <c:v>42053</c:v>
                </c:pt>
                <c:pt idx="521">
                  <c:v>42054</c:v>
                </c:pt>
                <c:pt idx="522">
                  <c:v>42055</c:v>
                </c:pt>
                <c:pt idx="523">
                  <c:v>42058</c:v>
                </c:pt>
                <c:pt idx="524">
                  <c:v>42059</c:v>
                </c:pt>
                <c:pt idx="525">
                  <c:v>42060</c:v>
                </c:pt>
                <c:pt idx="526">
                  <c:v>42061</c:v>
                </c:pt>
                <c:pt idx="527">
                  <c:v>42062</c:v>
                </c:pt>
                <c:pt idx="528">
                  <c:v>42065</c:v>
                </c:pt>
                <c:pt idx="529">
                  <c:v>42066</c:v>
                </c:pt>
                <c:pt idx="530">
                  <c:v>42067</c:v>
                </c:pt>
                <c:pt idx="531">
                  <c:v>42068</c:v>
                </c:pt>
                <c:pt idx="532">
                  <c:v>42069</c:v>
                </c:pt>
                <c:pt idx="533">
                  <c:v>42072</c:v>
                </c:pt>
                <c:pt idx="534">
                  <c:v>42073</c:v>
                </c:pt>
                <c:pt idx="535">
                  <c:v>42074</c:v>
                </c:pt>
                <c:pt idx="536">
                  <c:v>42075</c:v>
                </c:pt>
                <c:pt idx="537">
                  <c:v>42076</c:v>
                </c:pt>
                <c:pt idx="538">
                  <c:v>42079</c:v>
                </c:pt>
                <c:pt idx="539">
                  <c:v>42080</c:v>
                </c:pt>
                <c:pt idx="540">
                  <c:v>42081</c:v>
                </c:pt>
                <c:pt idx="541">
                  <c:v>42082</c:v>
                </c:pt>
                <c:pt idx="542">
                  <c:v>42083</c:v>
                </c:pt>
                <c:pt idx="543">
                  <c:v>42087</c:v>
                </c:pt>
                <c:pt idx="544">
                  <c:v>42088</c:v>
                </c:pt>
                <c:pt idx="545">
                  <c:v>42089</c:v>
                </c:pt>
                <c:pt idx="546">
                  <c:v>42090</c:v>
                </c:pt>
                <c:pt idx="547">
                  <c:v>42093</c:v>
                </c:pt>
                <c:pt idx="548">
                  <c:v>42094</c:v>
                </c:pt>
                <c:pt idx="549">
                  <c:v>42095</c:v>
                </c:pt>
                <c:pt idx="550">
                  <c:v>42100</c:v>
                </c:pt>
                <c:pt idx="551">
                  <c:v>42101</c:v>
                </c:pt>
                <c:pt idx="552">
                  <c:v>42102</c:v>
                </c:pt>
                <c:pt idx="553">
                  <c:v>42103</c:v>
                </c:pt>
                <c:pt idx="554">
                  <c:v>42104</c:v>
                </c:pt>
                <c:pt idx="555">
                  <c:v>42107</c:v>
                </c:pt>
                <c:pt idx="556">
                  <c:v>42108</c:v>
                </c:pt>
                <c:pt idx="557">
                  <c:v>42109</c:v>
                </c:pt>
                <c:pt idx="558">
                  <c:v>42110</c:v>
                </c:pt>
                <c:pt idx="559">
                  <c:v>42111</c:v>
                </c:pt>
                <c:pt idx="560">
                  <c:v>42114</c:v>
                </c:pt>
                <c:pt idx="561">
                  <c:v>42115</c:v>
                </c:pt>
                <c:pt idx="562">
                  <c:v>42116</c:v>
                </c:pt>
                <c:pt idx="563">
                  <c:v>42117</c:v>
                </c:pt>
                <c:pt idx="564">
                  <c:v>42118</c:v>
                </c:pt>
                <c:pt idx="565">
                  <c:v>42121</c:v>
                </c:pt>
                <c:pt idx="566">
                  <c:v>42122</c:v>
                </c:pt>
                <c:pt idx="567">
                  <c:v>42123</c:v>
                </c:pt>
                <c:pt idx="568">
                  <c:v>42124</c:v>
                </c:pt>
                <c:pt idx="569">
                  <c:v>42128</c:v>
                </c:pt>
                <c:pt idx="570">
                  <c:v>42129</c:v>
                </c:pt>
                <c:pt idx="571">
                  <c:v>42130</c:v>
                </c:pt>
                <c:pt idx="572">
                  <c:v>42131</c:v>
                </c:pt>
                <c:pt idx="573">
                  <c:v>42132</c:v>
                </c:pt>
                <c:pt idx="574">
                  <c:v>42135</c:v>
                </c:pt>
                <c:pt idx="575">
                  <c:v>42136</c:v>
                </c:pt>
                <c:pt idx="576">
                  <c:v>42137</c:v>
                </c:pt>
                <c:pt idx="577">
                  <c:v>42138</c:v>
                </c:pt>
                <c:pt idx="578">
                  <c:v>42139</c:v>
                </c:pt>
                <c:pt idx="579">
                  <c:v>42143</c:v>
                </c:pt>
                <c:pt idx="580">
                  <c:v>42144</c:v>
                </c:pt>
                <c:pt idx="581">
                  <c:v>42145</c:v>
                </c:pt>
                <c:pt idx="582">
                  <c:v>42146</c:v>
                </c:pt>
                <c:pt idx="583">
                  <c:v>42149</c:v>
                </c:pt>
                <c:pt idx="584">
                  <c:v>42150</c:v>
                </c:pt>
                <c:pt idx="585">
                  <c:v>42151</c:v>
                </c:pt>
                <c:pt idx="586">
                  <c:v>42152</c:v>
                </c:pt>
                <c:pt idx="587">
                  <c:v>42153</c:v>
                </c:pt>
                <c:pt idx="588">
                  <c:v>42156</c:v>
                </c:pt>
                <c:pt idx="589">
                  <c:v>42157</c:v>
                </c:pt>
                <c:pt idx="590">
                  <c:v>42158</c:v>
                </c:pt>
                <c:pt idx="591">
                  <c:v>42159</c:v>
                </c:pt>
                <c:pt idx="592">
                  <c:v>42160</c:v>
                </c:pt>
                <c:pt idx="593">
                  <c:v>42164</c:v>
                </c:pt>
                <c:pt idx="594">
                  <c:v>42165</c:v>
                </c:pt>
                <c:pt idx="595">
                  <c:v>42166</c:v>
                </c:pt>
                <c:pt idx="596">
                  <c:v>42167</c:v>
                </c:pt>
                <c:pt idx="597">
                  <c:v>42171</c:v>
                </c:pt>
                <c:pt idx="598">
                  <c:v>42172</c:v>
                </c:pt>
                <c:pt idx="599">
                  <c:v>42173</c:v>
                </c:pt>
                <c:pt idx="600">
                  <c:v>42174</c:v>
                </c:pt>
                <c:pt idx="601">
                  <c:v>42177</c:v>
                </c:pt>
                <c:pt idx="602">
                  <c:v>42178</c:v>
                </c:pt>
                <c:pt idx="603">
                  <c:v>42179</c:v>
                </c:pt>
                <c:pt idx="604">
                  <c:v>42180</c:v>
                </c:pt>
                <c:pt idx="605">
                  <c:v>42181</c:v>
                </c:pt>
                <c:pt idx="606">
                  <c:v>42185</c:v>
                </c:pt>
                <c:pt idx="607">
                  <c:v>42186</c:v>
                </c:pt>
                <c:pt idx="608">
                  <c:v>42187</c:v>
                </c:pt>
                <c:pt idx="609">
                  <c:v>42188</c:v>
                </c:pt>
                <c:pt idx="610">
                  <c:v>42191</c:v>
                </c:pt>
                <c:pt idx="611">
                  <c:v>42192</c:v>
                </c:pt>
                <c:pt idx="612">
                  <c:v>42193</c:v>
                </c:pt>
                <c:pt idx="613">
                  <c:v>42194</c:v>
                </c:pt>
                <c:pt idx="614">
                  <c:v>42195</c:v>
                </c:pt>
                <c:pt idx="615">
                  <c:v>42198</c:v>
                </c:pt>
                <c:pt idx="616">
                  <c:v>42199</c:v>
                </c:pt>
                <c:pt idx="617">
                  <c:v>42200</c:v>
                </c:pt>
                <c:pt idx="618">
                  <c:v>42201</c:v>
                </c:pt>
                <c:pt idx="619">
                  <c:v>42202</c:v>
                </c:pt>
                <c:pt idx="620">
                  <c:v>42206</c:v>
                </c:pt>
                <c:pt idx="621">
                  <c:v>42207</c:v>
                </c:pt>
                <c:pt idx="622">
                  <c:v>42208</c:v>
                </c:pt>
                <c:pt idx="623">
                  <c:v>42209</c:v>
                </c:pt>
                <c:pt idx="624">
                  <c:v>42212</c:v>
                </c:pt>
                <c:pt idx="625">
                  <c:v>42213</c:v>
                </c:pt>
                <c:pt idx="626">
                  <c:v>42214</c:v>
                </c:pt>
                <c:pt idx="627">
                  <c:v>42215</c:v>
                </c:pt>
                <c:pt idx="628">
                  <c:v>42216</c:v>
                </c:pt>
                <c:pt idx="629">
                  <c:v>42219</c:v>
                </c:pt>
                <c:pt idx="630">
                  <c:v>42220</c:v>
                </c:pt>
                <c:pt idx="631">
                  <c:v>42221</c:v>
                </c:pt>
                <c:pt idx="632">
                  <c:v>42222</c:v>
                </c:pt>
                <c:pt idx="633">
                  <c:v>42226</c:v>
                </c:pt>
                <c:pt idx="634">
                  <c:v>42227</c:v>
                </c:pt>
                <c:pt idx="635">
                  <c:v>42228</c:v>
                </c:pt>
                <c:pt idx="636">
                  <c:v>42229</c:v>
                </c:pt>
                <c:pt idx="637">
                  <c:v>42230</c:v>
                </c:pt>
                <c:pt idx="638">
                  <c:v>42234</c:v>
                </c:pt>
                <c:pt idx="639">
                  <c:v>42235</c:v>
                </c:pt>
                <c:pt idx="640">
                  <c:v>42236</c:v>
                </c:pt>
                <c:pt idx="641">
                  <c:v>42237</c:v>
                </c:pt>
                <c:pt idx="642">
                  <c:v>42240</c:v>
                </c:pt>
                <c:pt idx="643">
                  <c:v>42241</c:v>
                </c:pt>
                <c:pt idx="644">
                  <c:v>42242</c:v>
                </c:pt>
                <c:pt idx="645">
                  <c:v>42243</c:v>
                </c:pt>
                <c:pt idx="646">
                  <c:v>42244</c:v>
                </c:pt>
                <c:pt idx="647">
                  <c:v>42247</c:v>
                </c:pt>
                <c:pt idx="648">
                  <c:v>42248</c:v>
                </c:pt>
                <c:pt idx="649">
                  <c:v>42249</c:v>
                </c:pt>
                <c:pt idx="650">
                  <c:v>42250</c:v>
                </c:pt>
                <c:pt idx="651">
                  <c:v>42251</c:v>
                </c:pt>
                <c:pt idx="652">
                  <c:v>42254</c:v>
                </c:pt>
                <c:pt idx="653">
                  <c:v>42255</c:v>
                </c:pt>
                <c:pt idx="654">
                  <c:v>42256</c:v>
                </c:pt>
                <c:pt idx="655">
                  <c:v>42257</c:v>
                </c:pt>
                <c:pt idx="656">
                  <c:v>42258</c:v>
                </c:pt>
                <c:pt idx="657">
                  <c:v>42261</c:v>
                </c:pt>
                <c:pt idx="658">
                  <c:v>42262</c:v>
                </c:pt>
                <c:pt idx="659">
                  <c:v>42263</c:v>
                </c:pt>
                <c:pt idx="660">
                  <c:v>42264</c:v>
                </c:pt>
                <c:pt idx="661">
                  <c:v>42265</c:v>
                </c:pt>
                <c:pt idx="662">
                  <c:v>42268</c:v>
                </c:pt>
                <c:pt idx="663">
                  <c:v>42269</c:v>
                </c:pt>
                <c:pt idx="664">
                  <c:v>42270</c:v>
                </c:pt>
                <c:pt idx="665">
                  <c:v>42271</c:v>
                </c:pt>
                <c:pt idx="666">
                  <c:v>42272</c:v>
                </c:pt>
                <c:pt idx="667">
                  <c:v>42275</c:v>
                </c:pt>
                <c:pt idx="668">
                  <c:v>42276</c:v>
                </c:pt>
                <c:pt idx="669">
                  <c:v>42277</c:v>
                </c:pt>
                <c:pt idx="670">
                  <c:v>42278</c:v>
                </c:pt>
                <c:pt idx="671">
                  <c:v>42279</c:v>
                </c:pt>
                <c:pt idx="672">
                  <c:v>42282</c:v>
                </c:pt>
                <c:pt idx="673">
                  <c:v>42283</c:v>
                </c:pt>
                <c:pt idx="674">
                  <c:v>42284</c:v>
                </c:pt>
                <c:pt idx="675">
                  <c:v>42285</c:v>
                </c:pt>
                <c:pt idx="676">
                  <c:v>42286</c:v>
                </c:pt>
                <c:pt idx="677">
                  <c:v>42290</c:v>
                </c:pt>
                <c:pt idx="678">
                  <c:v>42291</c:v>
                </c:pt>
                <c:pt idx="679">
                  <c:v>42292</c:v>
                </c:pt>
                <c:pt idx="680">
                  <c:v>42293</c:v>
                </c:pt>
                <c:pt idx="681">
                  <c:v>42296</c:v>
                </c:pt>
                <c:pt idx="682">
                  <c:v>42297</c:v>
                </c:pt>
                <c:pt idx="683">
                  <c:v>42298</c:v>
                </c:pt>
                <c:pt idx="684">
                  <c:v>42299</c:v>
                </c:pt>
                <c:pt idx="685">
                  <c:v>42300</c:v>
                </c:pt>
                <c:pt idx="686">
                  <c:v>42303</c:v>
                </c:pt>
                <c:pt idx="687">
                  <c:v>42304</c:v>
                </c:pt>
                <c:pt idx="688">
                  <c:v>42305</c:v>
                </c:pt>
                <c:pt idx="689">
                  <c:v>42306</c:v>
                </c:pt>
                <c:pt idx="690">
                  <c:v>42307</c:v>
                </c:pt>
                <c:pt idx="691">
                  <c:v>42311</c:v>
                </c:pt>
                <c:pt idx="692">
                  <c:v>42312</c:v>
                </c:pt>
                <c:pt idx="693">
                  <c:v>42313</c:v>
                </c:pt>
                <c:pt idx="694">
                  <c:v>42314</c:v>
                </c:pt>
                <c:pt idx="695">
                  <c:v>42317</c:v>
                </c:pt>
                <c:pt idx="696">
                  <c:v>42318</c:v>
                </c:pt>
                <c:pt idx="697">
                  <c:v>42319</c:v>
                </c:pt>
                <c:pt idx="698">
                  <c:v>42320</c:v>
                </c:pt>
                <c:pt idx="699">
                  <c:v>42321</c:v>
                </c:pt>
                <c:pt idx="700">
                  <c:v>42325</c:v>
                </c:pt>
                <c:pt idx="701">
                  <c:v>42326</c:v>
                </c:pt>
                <c:pt idx="702">
                  <c:v>42327</c:v>
                </c:pt>
                <c:pt idx="703">
                  <c:v>42328</c:v>
                </c:pt>
                <c:pt idx="704">
                  <c:v>42331</c:v>
                </c:pt>
                <c:pt idx="705">
                  <c:v>42332</c:v>
                </c:pt>
                <c:pt idx="706">
                  <c:v>42333</c:v>
                </c:pt>
                <c:pt idx="707">
                  <c:v>42334</c:v>
                </c:pt>
                <c:pt idx="708">
                  <c:v>42335</c:v>
                </c:pt>
                <c:pt idx="709">
                  <c:v>42338</c:v>
                </c:pt>
                <c:pt idx="710">
                  <c:v>42339</c:v>
                </c:pt>
                <c:pt idx="711">
                  <c:v>42340</c:v>
                </c:pt>
                <c:pt idx="712">
                  <c:v>42341</c:v>
                </c:pt>
                <c:pt idx="713">
                  <c:v>42342</c:v>
                </c:pt>
                <c:pt idx="714">
                  <c:v>42345</c:v>
                </c:pt>
                <c:pt idx="715">
                  <c:v>42347</c:v>
                </c:pt>
                <c:pt idx="716">
                  <c:v>42348</c:v>
                </c:pt>
                <c:pt idx="717">
                  <c:v>42349</c:v>
                </c:pt>
                <c:pt idx="718">
                  <c:v>42352</c:v>
                </c:pt>
                <c:pt idx="719">
                  <c:v>42353</c:v>
                </c:pt>
                <c:pt idx="720">
                  <c:v>42354</c:v>
                </c:pt>
                <c:pt idx="721">
                  <c:v>42355</c:v>
                </c:pt>
                <c:pt idx="722">
                  <c:v>42356</c:v>
                </c:pt>
                <c:pt idx="723">
                  <c:v>42359</c:v>
                </c:pt>
                <c:pt idx="724">
                  <c:v>42360</c:v>
                </c:pt>
                <c:pt idx="725">
                  <c:v>42361</c:v>
                </c:pt>
                <c:pt idx="726">
                  <c:v>42362</c:v>
                </c:pt>
                <c:pt idx="727">
                  <c:v>42366</c:v>
                </c:pt>
                <c:pt idx="728">
                  <c:v>42367</c:v>
                </c:pt>
                <c:pt idx="729">
                  <c:v>42368</c:v>
                </c:pt>
                <c:pt idx="730">
                  <c:v>42373</c:v>
                </c:pt>
                <c:pt idx="731">
                  <c:v>42374</c:v>
                </c:pt>
                <c:pt idx="732">
                  <c:v>42375</c:v>
                </c:pt>
                <c:pt idx="733">
                  <c:v>42376</c:v>
                </c:pt>
                <c:pt idx="734">
                  <c:v>42377</c:v>
                </c:pt>
                <c:pt idx="735">
                  <c:v>42381</c:v>
                </c:pt>
                <c:pt idx="736">
                  <c:v>42382</c:v>
                </c:pt>
                <c:pt idx="737">
                  <c:v>42383</c:v>
                </c:pt>
                <c:pt idx="738">
                  <c:v>42384</c:v>
                </c:pt>
                <c:pt idx="739">
                  <c:v>42387</c:v>
                </c:pt>
                <c:pt idx="740">
                  <c:v>42388</c:v>
                </c:pt>
                <c:pt idx="741">
                  <c:v>42389</c:v>
                </c:pt>
                <c:pt idx="742">
                  <c:v>42390</c:v>
                </c:pt>
                <c:pt idx="743">
                  <c:v>42391</c:v>
                </c:pt>
                <c:pt idx="744">
                  <c:v>42394</c:v>
                </c:pt>
                <c:pt idx="745">
                  <c:v>42395</c:v>
                </c:pt>
                <c:pt idx="746">
                  <c:v>42396</c:v>
                </c:pt>
                <c:pt idx="747">
                  <c:v>42397</c:v>
                </c:pt>
                <c:pt idx="748">
                  <c:v>42398</c:v>
                </c:pt>
                <c:pt idx="749">
                  <c:v>42401</c:v>
                </c:pt>
                <c:pt idx="750">
                  <c:v>42402</c:v>
                </c:pt>
                <c:pt idx="751">
                  <c:v>42403</c:v>
                </c:pt>
                <c:pt idx="752">
                  <c:v>42404</c:v>
                </c:pt>
                <c:pt idx="753">
                  <c:v>42405</c:v>
                </c:pt>
                <c:pt idx="754">
                  <c:v>42408</c:v>
                </c:pt>
                <c:pt idx="755">
                  <c:v>42409</c:v>
                </c:pt>
                <c:pt idx="756">
                  <c:v>42410</c:v>
                </c:pt>
                <c:pt idx="757">
                  <c:v>42411</c:v>
                </c:pt>
                <c:pt idx="758">
                  <c:v>42412</c:v>
                </c:pt>
                <c:pt idx="759">
                  <c:v>42415</c:v>
                </c:pt>
                <c:pt idx="760">
                  <c:v>42416</c:v>
                </c:pt>
                <c:pt idx="761">
                  <c:v>42417</c:v>
                </c:pt>
                <c:pt idx="762">
                  <c:v>42418</c:v>
                </c:pt>
                <c:pt idx="763">
                  <c:v>42419</c:v>
                </c:pt>
                <c:pt idx="764">
                  <c:v>42422</c:v>
                </c:pt>
                <c:pt idx="765">
                  <c:v>42423</c:v>
                </c:pt>
                <c:pt idx="766">
                  <c:v>42424</c:v>
                </c:pt>
                <c:pt idx="767">
                  <c:v>42425</c:v>
                </c:pt>
                <c:pt idx="768">
                  <c:v>42426</c:v>
                </c:pt>
                <c:pt idx="769">
                  <c:v>42429</c:v>
                </c:pt>
                <c:pt idx="770">
                  <c:v>42430</c:v>
                </c:pt>
                <c:pt idx="771">
                  <c:v>42431</c:v>
                </c:pt>
                <c:pt idx="772">
                  <c:v>42432</c:v>
                </c:pt>
                <c:pt idx="773">
                  <c:v>42433</c:v>
                </c:pt>
                <c:pt idx="774">
                  <c:v>42436</c:v>
                </c:pt>
                <c:pt idx="775">
                  <c:v>42437</c:v>
                </c:pt>
                <c:pt idx="776">
                  <c:v>42438</c:v>
                </c:pt>
                <c:pt idx="777">
                  <c:v>42439</c:v>
                </c:pt>
                <c:pt idx="778">
                  <c:v>42440</c:v>
                </c:pt>
                <c:pt idx="779">
                  <c:v>42443</c:v>
                </c:pt>
                <c:pt idx="780">
                  <c:v>42444</c:v>
                </c:pt>
                <c:pt idx="781">
                  <c:v>42445</c:v>
                </c:pt>
                <c:pt idx="782">
                  <c:v>42446</c:v>
                </c:pt>
                <c:pt idx="783">
                  <c:v>42447</c:v>
                </c:pt>
                <c:pt idx="784">
                  <c:v>42451</c:v>
                </c:pt>
                <c:pt idx="785">
                  <c:v>42452</c:v>
                </c:pt>
                <c:pt idx="786">
                  <c:v>42457</c:v>
                </c:pt>
                <c:pt idx="787">
                  <c:v>42458</c:v>
                </c:pt>
                <c:pt idx="788">
                  <c:v>42459</c:v>
                </c:pt>
                <c:pt idx="789">
                  <c:v>42460</c:v>
                </c:pt>
                <c:pt idx="790">
                  <c:v>42461</c:v>
                </c:pt>
                <c:pt idx="791">
                  <c:v>42464</c:v>
                </c:pt>
                <c:pt idx="792">
                  <c:v>42465</c:v>
                </c:pt>
                <c:pt idx="793">
                  <c:v>42466</c:v>
                </c:pt>
                <c:pt idx="794">
                  <c:v>42467</c:v>
                </c:pt>
                <c:pt idx="795">
                  <c:v>42468</c:v>
                </c:pt>
                <c:pt idx="796">
                  <c:v>42471</c:v>
                </c:pt>
                <c:pt idx="797">
                  <c:v>42472</c:v>
                </c:pt>
                <c:pt idx="798">
                  <c:v>42473</c:v>
                </c:pt>
                <c:pt idx="799">
                  <c:v>42474</c:v>
                </c:pt>
                <c:pt idx="800">
                  <c:v>42475</c:v>
                </c:pt>
                <c:pt idx="801">
                  <c:v>42478</c:v>
                </c:pt>
                <c:pt idx="802">
                  <c:v>42479</c:v>
                </c:pt>
                <c:pt idx="803">
                  <c:v>42480</c:v>
                </c:pt>
                <c:pt idx="804">
                  <c:v>42481</c:v>
                </c:pt>
                <c:pt idx="805">
                  <c:v>42482</c:v>
                </c:pt>
                <c:pt idx="806">
                  <c:v>42485</c:v>
                </c:pt>
                <c:pt idx="807">
                  <c:v>42486</c:v>
                </c:pt>
                <c:pt idx="808">
                  <c:v>42487</c:v>
                </c:pt>
                <c:pt idx="809">
                  <c:v>42488</c:v>
                </c:pt>
                <c:pt idx="810">
                  <c:v>42489</c:v>
                </c:pt>
                <c:pt idx="811">
                  <c:v>42492</c:v>
                </c:pt>
                <c:pt idx="812">
                  <c:v>42493</c:v>
                </c:pt>
                <c:pt idx="813">
                  <c:v>42494</c:v>
                </c:pt>
                <c:pt idx="814">
                  <c:v>42495</c:v>
                </c:pt>
                <c:pt idx="815">
                  <c:v>42496</c:v>
                </c:pt>
                <c:pt idx="816">
                  <c:v>42500</c:v>
                </c:pt>
                <c:pt idx="817">
                  <c:v>42501</c:v>
                </c:pt>
                <c:pt idx="818">
                  <c:v>42502</c:v>
                </c:pt>
                <c:pt idx="819">
                  <c:v>42503</c:v>
                </c:pt>
                <c:pt idx="820">
                  <c:v>42506</c:v>
                </c:pt>
                <c:pt idx="821">
                  <c:v>42507</c:v>
                </c:pt>
                <c:pt idx="822">
                  <c:v>42508</c:v>
                </c:pt>
                <c:pt idx="823">
                  <c:v>42509</c:v>
                </c:pt>
                <c:pt idx="824">
                  <c:v>42510</c:v>
                </c:pt>
                <c:pt idx="825">
                  <c:v>42513</c:v>
                </c:pt>
                <c:pt idx="826">
                  <c:v>42514</c:v>
                </c:pt>
                <c:pt idx="827">
                  <c:v>42515</c:v>
                </c:pt>
                <c:pt idx="828">
                  <c:v>42516</c:v>
                </c:pt>
                <c:pt idx="829">
                  <c:v>42517</c:v>
                </c:pt>
                <c:pt idx="830">
                  <c:v>42521</c:v>
                </c:pt>
                <c:pt idx="831">
                  <c:v>42522</c:v>
                </c:pt>
                <c:pt idx="832">
                  <c:v>42523</c:v>
                </c:pt>
                <c:pt idx="833">
                  <c:v>42524</c:v>
                </c:pt>
                <c:pt idx="834">
                  <c:v>42528</c:v>
                </c:pt>
                <c:pt idx="835">
                  <c:v>42529</c:v>
                </c:pt>
                <c:pt idx="836">
                  <c:v>42530</c:v>
                </c:pt>
                <c:pt idx="837">
                  <c:v>42531</c:v>
                </c:pt>
                <c:pt idx="838">
                  <c:v>42534</c:v>
                </c:pt>
                <c:pt idx="839">
                  <c:v>42535</c:v>
                </c:pt>
                <c:pt idx="840">
                  <c:v>42536</c:v>
                </c:pt>
                <c:pt idx="841">
                  <c:v>42537</c:v>
                </c:pt>
                <c:pt idx="842">
                  <c:v>42538</c:v>
                </c:pt>
                <c:pt idx="843">
                  <c:v>42541</c:v>
                </c:pt>
                <c:pt idx="844">
                  <c:v>42542</c:v>
                </c:pt>
                <c:pt idx="845">
                  <c:v>42543</c:v>
                </c:pt>
                <c:pt idx="846">
                  <c:v>42544</c:v>
                </c:pt>
                <c:pt idx="847">
                  <c:v>42545</c:v>
                </c:pt>
                <c:pt idx="848">
                  <c:v>42548</c:v>
                </c:pt>
                <c:pt idx="849">
                  <c:v>42549</c:v>
                </c:pt>
                <c:pt idx="850">
                  <c:v>42550</c:v>
                </c:pt>
                <c:pt idx="851">
                  <c:v>42551</c:v>
                </c:pt>
                <c:pt idx="852">
                  <c:v>42552</c:v>
                </c:pt>
                <c:pt idx="853">
                  <c:v>42556</c:v>
                </c:pt>
                <c:pt idx="854">
                  <c:v>42557</c:v>
                </c:pt>
                <c:pt idx="855">
                  <c:v>42558</c:v>
                </c:pt>
                <c:pt idx="856">
                  <c:v>42559</c:v>
                </c:pt>
                <c:pt idx="857">
                  <c:v>42562</c:v>
                </c:pt>
                <c:pt idx="858">
                  <c:v>42563</c:v>
                </c:pt>
                <c:pt idx="859">
                  <c:v>42564</c:v>
                </c:pt>
                <c:pt idx="860">
                  <c:v>42565</c:v>
                </c:pt>
                <c:pt idx="861">
                  <c:v>42566</c:v>
                </c:pt>
                <c:pt idx="862">
                  <c:v>42569</c:v>
                </c:pt>
                <c:pt idx="863">
                  <c:v>42570</c:v>
                </c:pt>
                <c:pt idx="864">
                  <c:v>42572</c:v>
                </c:pt>
                <c:pt idx="865">
                  <c:v>42573</c:v>
                </c:pt>
                <c:pt idx="866">
                  <c:v>42576</c:v>
                </c:pt>
                <c:pt idx="867">
                  <c:v>42577</c:v>
                </c:pt>
                <c:pt idx="868">
                  <c:v>42578</c:v>
                </c:pt>
                <c:pt idx="869">
                  <c:v>42579</c:v>
                </c:pt>
                <c:pt idx="870">
                  <c:v>42580</c:v>
                </c:pt>
                <c:pt idx="871">
                  <c:v>42583</c:v>
                </c:pt>
                <c:pt idx="872">
                  <c:v>42584</c:v>
                </c:pt>
                <c:pt idx="873">
                  <c:v>42585</c:v>
                </c:pt>
                <c:pt idx="874">
                  <c:v>42586</c:v>
                </c:pt>
                <c:pt idx="875">
                  <c:v>42587</c:v>
                </c:pt>
                <c:pt idx="876">
                  <c:v>42590</c:v>
                </c:pt>
                <c:pt idx="877">
                  <c:v>42591</c:v>
                </c:pt>
                <c:pt idx="878">
                  <c:v>42592</c:v>
                </c:pt>
                <c:pt idx="879">
                  <c:v>42593</c:v>
                </c:pt>
                <c:pt idx="880">
                  <c:v>42594</c:v>
                </c:pt>
                <c:pt idx="881">
                  <c:v>42598</c:v>
                </c:pt>
                <c:pt idx="882">
                  <c:v>42599</c:v>
                </c:pt>
                <c:pt idx="883">
                  <c:v>42600</c:v>
                </c:pt>
                <c:pt idx="884">
                  <c:v>42601</c:v>
                </c:pt>
                <c:pt idx="885">
                  <c:v>42604</c:v>
                </c:pt>
                <c:pt idx="886">
                  <c:v>42605</c:v>
                </c:pt>
                <c:pt idx="887">
                  <c:v>42606</c:v>
                </c:pt>
                <c:pt idx="888">
                  <c:v>42607</c:v>
                </c:pt>
                <c:pt idx="889">
                  <c:v>42608</c:v>
                </c:pt>
                <c:pt idx="890">
                  <c:v>42611</c:v>
                </c:pt>
                <c:pt idx="891">
                  <c:v>42612</c:v>
                </c:pt>
                <c:pt idx="892">
                  <c:v>42613</c:v>
                </c:pt>
                <c:pt idx="893">
                  <c:v>42614</c:v>
                </c:pt>
                <c:pt idx="894">
                  <c:v>42615</c:v>
                </c:pt>
                <c:pt idx="895">
                  <c:v>42616</c:v>
                </c:pt>
                <c:pt idx="896">
                  <c:v>42617</c:v>
                </c:pt>
                <c:pt idx="897">
                  <c:v>42618</c:v>
                </c:pt>
                <c:pt idx="898">
                  <c:v>42619</c:v>
                </c:pt>
                <c:pt idx="899">
                  <c:v>42620</c:v>
                </c:pt>
                <c:pt idx="900">
                  <c:v>42621</c:v>
                </c:pt>
                <c:pt idx="901">
                  <c:v>42622</c:v>
                </c:pt>
                <c:pt idx="902">
                  <c:v>42623</c:v>
                </c:pt>
                <c:pt idx="903">
                  <c:v>42624</c:v>
                </c:pt>
                <c:pt idx="904">
                  <c:v>42625</c:v>
                </c:pt>
                <c:pt idx="905">
                  <c:v>42626</c:v>
                </c:pt>
                <c:pt idx="906">
                  <c:v>42627</c:v>
                </c:pt>
                <c:pt idx="907">
                  <c:v>42628</c:v>
                </c:pt>
                <c:pt idx="908">
                  <c:v>42629</c:v>
                </c:pt>
                <c:pt idx="909">
                  <c:v>42630</c:v>
                </c:pt>
                <c:pt idx="910">
                  <c:v>42631</c:v>
                </c:pt>
                <c:pt idx="911">
                  <c:v>42632</c:v>
                </c:pt>
                <c:pt idx="912">
                  <c:v>42633</c:v>
                </c:pt>
                <c:pt idx="913">
                  <c:v>42634</c:v>
                </c:pt>
                <c:pt idx="914">
                  <c:v>42635</c:v>
                </c:pt>
                <c:pt idx="915">
                  <c:v>42636</c:v>
                </c:pt>
                <c:pt idx="916">
                  <c:v>42637</c:v>
                </c:pt>
                <c:pt idx="917">
                  <c:v>42638</c:v>
                </c:pt>
                <c:pt idx="918">
                  <c:v>42639</c:v>
                </c:pt>
                <c:pt idx="919">
                  <c:v>42640</c:v>
                </c:pt>
                <c:pt idx="920">
                  <c:v>42641</c:v>
                </c:pt>
                <c:pt idx="921">
                  <c:v>42642</c:v>
                </c:pt>
                <c:pt idx="922">
                  <c:v>42643</c:v>
                </c:pt>
                <c:pt idx="923">
                  <c:v>42644</c:v>
                </c:pt>
                <c:pt idx="924">
                  <c:v>42645</c:v>
                </c:pt>
                <c:pt idx="925">
                  <c:v>42646</c:v>
                </c:pt>
                <c:pt idx="926">
                  <c:v>42647</c:v>
                </c:pt>
                <c:pt idx="927">
                  <c:v>42648</c:v>
                </c:pt>
                <c:pt idx="928">
                  <c:v>42649</c:v>
                </c:pt>
                <c:pt idx="929">
                  <c:v>42650</c:v>
                </c:pt>
                <c:pt idx="930">
                  <c:v>42651</c:v>
                </c:pt>
                <c:pt idx="931">
                  <c:v>42652</c:v>
                </c:pt>
                <c:pt idx="932">
                  <c:v>42653</c:v>
                </c:pt>
                <c:pt idx="933">
                  <c:v>42654</c:v>
                </c:pt>
                <c:pt idx="934">
                  <c:v>42655</c:v>
                </c:pt>
                <c:pt idx="935">
                  <c:v>42656</c:v>
                </c:pt>
                <c:pt idx="936">
                  <c:v>42657</c:v>
                </c:pt>
                <c:pt idx="937">
                  <c:v>42658</c:v>
                </c:pt>
                <c:pt idx="938">
                  <c:v>42659</c:v>
                </c:pt>
                <c:pt idx="939">
                  <c:v>42660</c:v>
                </c:pt>
                <c:pt idx="940">
                  <c:v>42661</c:v>
                </c:pt>
                <c:pt idx="941">
                  <c:v>42662</c:v>
                </c:pt>
                <c:pt idx="942">
                  <c:v>42663</c:v>
                </c:pt>
                <c:pt idx="943">
                  <c:v>42664</c:v>
                </c:pt>
                <c:pt idx="944">
                  <c:v>42665</c:v>
                </c:pt>
                <c:pt idx="945">
                  <c:v>42666</c:v>
                </c:pt>
                <c:pt idx="946">
                  <c:v>42667</c:v>
                </c:pt>
                <c:pt idx="947">
                  <c:v>42668</c:v>
                </c:pt>
                <c:pt idx="948">
                  <c:v>42669</c:v>
                </c:pt>
                <c:pt idx="949">
                  <c:v>42670</c:v>
                </c:pt>
                <c:pt idx="950">
                  <c:v>42671</c:v>
                </c:pt>
                <c:pt idx="951">
                  <c:v>42672</c:v>
                </c:pt>
                <c:pt idx="952">
                  <c:v>42673</c:v>
                </c:pt>
                <c:pt idx="953">
                  <c:v>42674</c:v>
                </c:pt>
                <c:pt idx="954">
                  <c:v>42675</c:v>
                </c:pt>
                <c:pt idx="955">
                  <c:v>42676</c:v>
                </c:pt>
                <c:pt idx="956">
                  <c:v>42677</c:v>
                </c:pt>
                <c:pt idx="957">
                  <c:v>42678</c:v>
                </c:pt>
                <c:pt idx="958">
                  <c:v>42679</c:v>
                </c:pt>
                <c:pt idx="959">
                  <c:v>42680</c:v>
                </c:pt>
                <c:pt idx="960">
                  <c:v>42681</c:v>
                </c:pt>
                <c:pt idx="961">
                  <c:v>42682</c:v>
                </c:pt>
                <c:pt idx="962">
                  <c:v>42683</c:v>
                </c:pt>
                <c:pt idx="963">
                  <c:v>42684</c:v>
                </c:pt>
                <c:pt idx="964">
                  <c:v>42685</c:v>
                </c:pt>
                <c:pt idx="965">
                  <c:v>42686</c:v>
                </c:pt>
                <c:pt idx="966">
                  <c:v>42687</c:v>
                </c:pt>
                <c:pt idx="967">
                  <c:v>42688</c:v>
                </c:pt>
                <c:pt idx="968">
                  <c:v>42689</c:v>
                </c:pt>
                <c:pt idx="969">
                  <c:v>42690</c:v>
                </c:pt>
                <c:pt idx="970">
                  <c:v>42691</c:v>
                </c:pt>
                <c:pt idx="971">
                  <c:v>42692</c:v>
                </c:pt>
                <c:pt idx="972">
                  <c:v>42693</c:v>
                </c:pt>
                <c:pt idx="973">
                  <c:v>42694</c:v>
                </c:pt>
                <c:pt idx="974">
                  <c:v>42695</c:v>
                </c:pt>
                <c:pt idx="975">
                  <c:v>42696</c:v>
                </c:pt>
                <c:pt idx="976">
                  <c:v>42697</c:v>
                </c:pt>
                <c:pt idx="977">
                  <c:v>42698</c:v>
                </c:pt>
                <c:pt idx="978">
                  <c:v>42699</c:v>
                </c:pt>
                <c:pt idx="979">
                  <c:v>42700</c:v>
                </c:pt>
                <c:pt idx="980">
                  <c:v>42701</c:v>
                </c:pt>
                <c:pt idx="981">
                  <c:v>42702</c:v>
                </c:pt>
                <c:pt idx="982">
                  <c:v>42703</c:v>
                </c:pt>
                <c:pt idx="983">
                  <c:v>42704</c:v>
                </c:pt>
                <c:pt idx="984">
                  <c:v>42705</c:v>
                </c:pt>
                <c:pt idx="985">
                  <c:v>42706</c:v>
                </c:pt>
                <c:pt idx="986">
                  <c:v>42707</c:v>
                </c:pt>
                <c:pt idx="987">
                  <c:v>42708</c:v>
                </c:pt>
                <c:pt idx="988">
                  <c:v>42709</c:v>
                </c:pt>
                <c:pt idx="989">
                  <c:v>42710</c:v>
                </c:pt>
                <c:pt idx="990">
                  <c:v>42711</c:v>
                </c:pt>
                <c:pt idx="991">
                  <c:v>42712</c:v>
                </c:pt>
                <c:pt idx="992">
                  <c:v>42713</c:v>
                </c:pt>
                <c:pt idx="993">
                  <c:v>42714</c:v>
                </c:pt>
                <c:pt idx="994">
                  <c:v>42715</c:v>
                </c:pt>
                <c:pt idx="995">
                  <c:v>42716</c:v>
                </c:pt>
                <c:pt idx="996">
                  <c:v>42717</c:v>
                </c:pt>
                <c:pt idx="997">
                  <c:v>42718</c:v>
                </c:pt>
                <c:pt idx="998">
                  <c:v>42719</c:v>
                </c:pt>
                <c:pt idx="999">
                  <c:v>42720</c:v>
                </c:pt>
                <c:pt idx="1000">
                  <c:v>42721</c:v>
                </c:pt>
                <c:pt idx="1001">
                  <c:v>42722</c:v>
                </c:pt>
                <c:pt idx="1002">
                  <c:v>42723</c:v>
                </c:pt>
                <c:pt idx="1003">
                  <c:v>42724</c:v>
                </c:pt>
                <c:pt idx="1004">
                  <c:v>42725</c:v>
                </c:pt>
                <c:pt idx="1005">
                  <c:v>42726</c:v>
                </c:pt>
                <c:pt idx="1006">
                  <c:v>42727</c:v>
                </c:pt>
                <c:pt idx="1007">
                  <c:v>42728</c:v>
                </c:pt>
                <c:pt idx="1008">
                  <c:v>42729</c:v>
                </c:pt>
                <c:pt idx="1009">
                  <c:v>42730</c:v>
                </c:pt>
                <c:pt idx="1010">
                  <c:v>42731</c:v>
                </c:pt>
                <c:pt idx="1011">
                  <c:v>42732</c:v>
                </c:pt>
                <c:pt idx="1012">
                  <c:v>42733</c:v>
                </c:pt>
                <c:pt idx="1013">
                  <c:v>42734</c:v>
                </c:pt>
                <c:pt idx="1014">
                  <c:v>42735</c:v>
                </c:pt>
                <c:pt idx="1015">
                  <c:v>42736</c:v>
                </c:pt>
                <c:pt idx="1016">
                  <c:v>42737</c:v>
                </c:pt>
                <c:pt idx="1017">
                  <c:v>42738</c:v>
                </c:pt>
                <c:pt idx="1018">
                  <c:v>42739</c:v>
                </c:pt>
                <c:pt idx="1019">
                  <c:v>42740</c:v>
                </c:pt>
                <c:pt idx="1020">
                  <c:v>42741</c:v>
                </c:pt>
                <c:pt idx="1021">
                  <c:v>42742</c:v>
                </c:pt>
                <c:pt idx="1022">
                  <c:v>42743</c:v>
                </c:pt>
                <c:pt idx="1023">
                  <c:v>42744</c:v>
                </c:pt>
                <c:pt idx="1024">
                  <c:v>42745</c:v>
                </c:pt>
                <c:pt idx="1025">
                  <c:v>42746</c:v>
                </c:pt>
                <c:pt idx="1026">
                  <c:v>42747</c:v>
                </c:pt>
                <c:pt idx="1027">
                  <c:v>42748</c:v>
                </c:pt>
                <c:pt idx="1028">
                  <c:v>42749</c:v>
                </c:pt>
                <c:pt idx="1029">
                  <c:v>42750</c:v>
                </c:pt>
                <c:pt idx="1030">
                  <c:v>42751</c:v>
                </c:pt>
                <c:pt idx="1031">
                  <c:v>42752</c:v>
                </c:pt>
                <c:pt idx="1032">
                  <c:v>42753</c:v>
                </c:pt>
                <c:pt idx="1033">
                  <c:v>42754</c:v>
                </c:pt>
                <c:pt idx="1034">
                  <c:v>42755</c:v>
                </c:pt>
                <c:pt idx="1035">
                  <c:v>42756</c:v>
                </c:pt>
                <c:pt idx="1036">
                  <c:v>42757</c:v>
                </c:pt>
                <c:pt idx="1037">
                  <c:v>42758</c:v>
                </c:pt>
                <c:pt idx="1038">
                  <c:v>42759</c:v>
                </c:pt>
                <c:pt idx="1039">
                  <c:v>42760</c:v>
                </c:pt>
                <c:pt idx="1040">
                  <c:v>42761</c:v>
                </c:pt>
                <c:pt idx="1041">
                  <c:v>42762</c:v>
                </c:pt>
                <c:pt idx="1042">
                  <c:v>42763</c:v>
                </c:pt>
                <c:pt idx="1043">
                  <c:v>42764</c:v>
                </c:pt>
                <c:pt idx="1044">
                  <c:v>42765</c:v>
                </c:pt>
                <c:pt idx="1045">
                  <c:v>42766</c:v>
                </c:pt>
                <c:pt idx="1046">
                  <c:v>42767</c:v>
                </c:pt>
                <c:pt idx="1047">
                  <c:v>42768</c:v>
                </c:pt>
                <c:pt idx="1048">
                  <c:v>42769</c:v>
                </c:pt>
                <c:pt idx="1049">
                  <c:v>42770</c:v>
                </c:pt>
                <c:pt idx="1050">
                  <c:v>42771</c:v>
                </c:pt>
                <c:pt idx="1051">
                  <c:v>42772</c:v>
                </c:pt>
                <c:pt idx="1052">
                  <c:v>42773</c:v>
                </c:pt>
                <c:pt idx="1053">
                  <c:v>42774</c:v>
                </c:pt>
                <c:pt idx="1054">
                  <c:v>42775</c:v>
                </c:pt>
                <c:pt idx="1055">
                  <c:v>42776</c:v>
                </c:pt>
                <c:pt idx="1056">
                  <c:v>42777</c:v>
                </c:pt>
                <c:pt idx="1057">
                  <c:v>42778</c:v>
                </c:pt>
                <c:pt idx="1058">
                  <c:v>42779</c:v>
                </c:pt>
                <c:pt idx="1059">
                  <c:v>42780</c:v>
                </c:pt>
                <c:pt idx="1060">
                  <c:v>42781</c:v>
                </c:pt>
                <c:pt idx="1061">
                  <c:v>42782</c:v>
                </c:pt>
                <c:pt idx="1062">
                  <c:v>42783</c:v>
                </c:pt>
                <c:pt idx="1063">
                  <c:v>42784</c:v>
                </c:pt>
                <c:pt idx="1064">
                  <c:v>42785</c:v>
                </c:pt>
                <c:pt idx="1065">
                  <c:v>42786</c:v>
                </c:pt>
                <c:pt idx="1066">
                  <c:v>42787</c:v>
                </c:pt>
                <c:pt idx="1067">
                  <c:v>42788</c:v>
                </c:pt>
                <c:pt idx="1068">
                  <c:v>42789</c:v>
                </c:pt>
                <c:pt idx="1069">
                  <c:v>42790</c:v>
                </c:pt>
                <c:pt idx="1070">
                  <c:v>42791</c:v>
                </c:pt>
                <c:pt idx="1071">
                  <c:v>42792</c:v>
                </c:pt>
                <c:pt idx="1072">
                  <c:v>42793</c:v>
                </c:pt>
                <c:pt idx="1073">
                  <c:v>42794</c:v>
                </c:pt>
                <c:pt idx="1074">
                  <c:v>42795</c:v>
                </c:pt>
                <c:pt idx="1075">
                  <c:v>42796</c:v>
                </c:pt>
                <c:pt idx="1076">
                  <c:v>42797</c:v>
                </c:pt>
                <c:pt idx="1077">
                  <c:v>42798</c:v>
                </c:pt>
                <c:pt idx="1078">
                  <c:v>42799</c:v>
                </c:pt>
                <c:pt idx="1079">
                  <c:v>42800</c:v>
                </c:pt>
                <c:pt idx="1080">
                  <c:v>42801</c:v>
                </c:pt>
                <c:pt idx="1081">
                  <c:v>42802</c:v>
                </c:pt>
                <c:pt idx="1082">
                  <c:v>42803</c:v>
                </c:pt>
                <c:pt idx="1083">
                  <c:v>42804</c:v>
                </c:pt>
                <c:pt idx="1084">
                  <c:v>42805</c:v>
                </c:pt>
                <c:pt idx="1085">
                  <c:v>42806</c:v>
                </c:pt>
                <c:pt idx="1086">
                  <c:v>42807</c:v>
                </c:pt>
                <c:pt idx="1087">
                  <c:v>42808</c:v>
                </c:pt>
                <c:pt idx="1088">
                  <c:v>42809</c:v>
                </c:pt>
                <c:pt idx="1089">
                  <c:v>42810</c:v>
                </c:pt>
                <c:pt idx="1090">
                  <c:v>42811</c:v>
                </c:pt>
                <c:pt idx="1091">
                  <c:v>42812</c:v>
                </c:pt>
                <c:pt idx="1092">
                  <c:v>42813</c:v>
                </c:pt>
                <c:pt idx="1093">
                  <c:v>42814</c:v>
                </c:pt>
                <c:pt idx="1094">
                  <c:v>42815</c:v>
                </c:pt>
                <c:pt idx="1095">
                  <c:v>42816</c:v>
                </c:pt>
                <c:pt idx="1096">
                  <c:v>42817</c:v>
                </c:pt>
                <c:pt idx="1097">
                  <c:v>42818</c:v>
                </c:pt>
                <c:pt idx="1098">
                  <c:v>42819</c:v>
                </c:pt>
                <c:pt idx="1099">
                  <c:v>42820</c:v>
                </c:pt>
                <c:pt idx="1100">
                  <c:v>42821</c:v>
                </c:pt>
                <c:pt idx="1101">
                  <c:v>42822</c:v>
                </c:pt>
                <c:pt idx="1102">
                  <c:v>42823</c:v>
                </c:pt>
                <c:pt idx="1103">
                  <c:v>42824</c:v>
                </c:pt>
                <c:pt idx="1104">
                  <c:v>42825</c:v>
                </c:pt>
                <c:pt idx="1105">
                  <c:v>42826</c:v>
                </c:pt>
                <c:pt idx="1106">
                  <c:v>42827</c:v>
                </c:pt>
                <c:pt idx="1107">
                  <c:v>42828</c:v>
                </c:pt>
                <c:pt idx="1108">
                  <c:v>42829</c:v>
                </c:pt>
                <c:pt idx="1109">
                  <c:v>42830</c:v>
                </c:pt>
                <c:pt idx="1110">
                  <c:v>42831</c:v>
                </c:pt>
                <c:pt idx="1111">
                  <c:v>42832</c:v>
                </c:pt>
                <c:pt idx="1112">
                  <c:v>42833</c:v>
                </c:pt>
                <c:pt idx="1113">
                  <c:v>42834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42840</c:v>
                </c:pt>
                <c:pt idx="1120">
                  <c:v>42841</c:v>
                </c:pt>
                <c:pt idx="1121">
                  <c:v>42842</c:v>
                </c:pt>
                <c:pt idx="1122">
                  <c:v>42843</c:v>
                </c:pt>
                <c:pt idx="1123">
                  <c:v>42844</c:v>
                </c:pt>
                <c:pt idx="1124">
                  <c:v>42845</c:v>
                </c:pt>
                <c:pt idx="1125">
                  <c:v>42846</c:v>
                </c:pt>
                <c:pt idx="1126">
                  <c:v>42847</c:v>
                </c:pt>
                <c:pt idx="1127">
                  <c:v>42848</c:v>
                </c:pt>
                <c:pt idx="1128">
                  <c:v>42849</c:v>
                </c:pt>
                <c:pt idx="1129">
                  <c:v>42850</c:v>
                </c:pt>
                <c:pt idx="1130">
                  <c:v>42851</c:v>
                </c:pt>
                <c:pt idx="1131">
                  <c:v>42852</c:v>
                </c:pt>
                <c:pt idx="1132">
                  <c:v>42853</c:v>
                </c:pt>
                <c:pt idx="1133">
                  <c:v>42854</c:v>
                </c:pt>
                <c:pt idx="1134">
                  <c:v>42855</c:v>
                </c:pt>
                <c:pt idx="1135">
                  <c:v>42856</c:v>
                </c:pt>
                <c:pt idx="1136">
                  <c:v>42857</c:v>
                </c:pt>
                <c:pt idx="1137">
                  <c:v>42858</c:v>
                </c:pt>
                <c:pt idx="1138">
                  <c:v>42859</c:v>
                </c:pt>
                <c:pt idx="1139">
                  <c:v>42860</c:v>
                </c:pt>
                <c:pt idx="1140">
                  <c:v>42861</c:v>
                </c:pt>
                <c:pt idx="1141">
                  <c:v>42862</c:v>
                </c:pt>
                <c:pt idx="1142">
                  <c:v>42863</c:v>
                </c:pt>
                <c:pt idx="1143">
                  <c:v>42864</c:v>
                </c:pt>
                <c:pt idx="1144">
                  <c:v>42865</c:v>
                </c:pt>
                <c:pt idx="1145">
                  <c:v>42866</c:v>
                </c:pt>
                <c:pt idx="1146">
                  <c:v>42867</c:v>
                </c:pt>
                <c:pt idx="1147">
                  <c:v>42868</c:v>
                </c:pt>
                <c:pt idx="1148">
                  <c:v>42869</c:v>
                </c:pt>
                <c:pt idx="1149">
                  <c:v>42870</c:v>
                </c:pt>
                <c:pt idx="1150">
                  <c:v>42871</c:v>
                </c:pt>
                <c:pt idx="1151">
                  <c:v>42872</c:v>
                </c:pt>
                <c:pt idx="1152">
                  <c:v>42873</c:v>
                </c:pt>
                <c:pt idx="1153">
                  <c:v>42874</c:v>
                </c:pt>
                <c:pt idx="1154">
                  <c:v>42875</c:v>
                </c:pt>
                <c:pt idx="1155">
                  <c:v>42876</c:v>
                </c:pt>
                <c:pt idx="1156">
                  <c:v>42877</c:v>
                </c:pt>
                <c:pt idx="1157">
                  <c:v>42878</c:v>
                </c:pt>
                <c:pt idx="1158">
                  <c:v>42879</c:v>
                </c:pt>
                <c:pt idx="1159">
                  <c:v>42880</c:v>
                </c:pt>
                <c:pt idx="1160">
                  <c:v>42881</c:v>
                </c:pt>
                <c:pt idx="1161">
                  <c:v>42882</c:v>
                </c:pt>
                <c:pt idx="1162">
                  <c:v>42883</c:v>
                </c:pt>
                <c:pt idx="1163">
                  <c:v>42884</c:v>
                </c:pt>
                <c:pt idx="1164">
                  <c:v>42885</c:v>
                </c:pt>
                <c:pt idx="1165">
                  <c:v>42886</c:v>
                </c:pt>
                <c:pt idx="1166">
                  <c:v>42887</c:v>
                </c:pt>
                <c:pt idx="1167">
                  <c:v>42888</c:v>
                </c:pt>
                <c:pt idx="1168">
                  <c:v>42889</c:v>
                </c:pt>
                <c:pt idx="1169">
                  <c:v>42890</c:v>
                </c:pt>
                <c:pt idx="1170">
                  <c:v>42891</c:v>
                </c:pt>
                <c:pt idx="1171">
                  <c:v>42892</c:v>
                </c:pt>
                <c:pt idx="1172">
                  <c:v>42893</c:v>
                </c:pt>
                <c:pt idx="1173">
                  <c:v>42894</c:v>
                </c:pt>
                <c:pt idx="1174">
                  <c:v>42895</c:v>
                </c:pt>
                <c:pt idx="1175">
                  <c:v>42896</c:v>
                </c:pt>
                <c:pt idx="1176">
                  <c:v>42897</c:v>
                </c:pt>
                <c:pt idx="1177">
                  <c:v>42898</c:v>
                </c:pt>
                <c:pt idx="1178">
                  <c:v>42899</c:v>
                </c:pt>
                <c:pt idx="1179">
                  <c:v>42900</c:v>
                </c:pt>
                <c:pt idx="1180">
                  <c:v>42901</c:v>
                </c:pt>
                <c:pt idx="1181">
                  <c:v>42902</c:v>
                </c:pt>
                <c:pt idx="1182">
                  <c:v>42903</c:v>
                </c:pt>
                <c:pt idx="1183">
                  <c:v>42904</c:v>
                </c:pt>
                <c:pt idx="1184">
                  <c:v>42905</c:v>
                </c:pt>
                <c:pt idx="1185">
                  <c:v>42906</c:v>
                </c:pt>
                <c:pt idx="1186">
                  <c:v>42907</c:v>
                </c:pt>
                <c:pt idx="1187">
                  <c:v>42908</c:v>
                </c:pt>
                <c:pt idx="1188">
                  <c:v>42909</c:v>
                </c:pt>
                <c:pt idx="1189">
                  <c:v>42910</c:v>
                </c:pt>
                <c:pt idx="1190">
                  <c:v>42911</c:v>
                </c:pt>
                <c:pt idx="1191">
                  <c:v>42912</c:v>
                </c:pt>
                <c:pt idx="1192">
                  <c:v>42913</c:v>
                </c:pt>
                <c:pt idx="1193">
                  <c:v>42914</c:v>
                </c:pt>
                <c:pt idx="1194">
                  <c:v>42915</c:v>
                </c:pt>
                <c:pt idx="1195">
                  <c:v>42916</c:v>
                </c:pt>
                <c:pt idx="1196">
                  <c:v>42917</c:v>
                </c:pt>
                <c:pt idx="1197">
                  <c:v>42918</c:v>
                </c:pt>
                <c:pt idx="1198">
                  <c:v>42919</c:v>
                </c:pt>
                <c:pt idx="1199">
                  <c:v>42920</c:v>
                </c:pt>
                <c:pt idx="1200">
                  <c:v>42921</c:v>
                </c:pt>
                <c:pt idx="1201">
                  <c:v>42922</c:v>
                </c:pt>
                <c:pt idx="1202">
                  <c:v>42923</c:v>
                </c:pt>
                <c:pt idx="1203">
                  <c:v>42924</c:v>
                </c:pt>
                <c:pt idx="1204">
                  <c:v>42925</c:v>
                </c:pt>
                <c:pt idx="1205">
                  <c:v>42926</c:v>
                </c:pt>
                <c:pt idx="1206">
                  <c:v>42927</c:v>
                </c:pt>
                <c:pt idx="1207">
                  <c:v>42928</c:v>
                </c:pt>
                <c:pt idx="1208">
                  <c:v>42929</c:v>
                </c:pt>
                <c:pt idx="1209">
                  <c:v>42930</c:v>
                </c:pt>
                <c:pt idx="1210">
                  <c:v>42931</c:v>
                </c:pt>
                <c:pt idx="1211">
                  <c:v>42932</c:v>
                </c:pt>
                <c:pt idx="1212">
                  <c:v>42933</c:v>
                </c:pt>
                <c:pt idx="1213">
                  <c:v>42934</c:v>
                </c:pt>
                <c:pt idx="1214">
                  <c:v>42935</c:v>
                </c:pt>
                <c:pt idx="1215">
                  <c:v>42936</c:v>
                </c:pt>
                <c:pt idx="1216">
                  <c:v>42937</c:v>
                </c:pt>
                <c:pt idx="1217">
                  <c:v>42938</c:v>
                </c:pt>
                <c:pt idx="1218">
                  <c:v>42939</c:v>
                </c:pt>
                <c:pt idx="1219">
                  <c:v>42940</c:v>
                </c:pt>
                <c:pt idx="1220">
                  <c:v>42941</c:v>
                </c:pt>
                <c:pt idx="1221">
                  <c:v>42942</c:v>
                </c:pt>
                <c:pt idx="1222">
                  <c:v>42943</c:v>
                </c:pt>
                <c:pt idx="1223">
                  <c:v>42944</c:v>
                </c:pt>
                <c:pt idx="1224">
                  <c:v>42945</c:v>
                </c:pt>
                <c:pt idx="1225">
                  <c:v>42946</c:v>
                </c:pt>
                <c:pt idx="1226">
                  <c:v>42947</c:v>
                </c:pt>
                <c:pt idx="1227">
                  <c:v>42948</c:v>
                </c:pt>
                <c:pt idx="1228">
                  <c:v>42949</c:v>
                </c:pt>
                <c:pt idx="1229">
                  <c:v>42950</c:v>
                </c:pt>
                <c:pt idx="1230">
                  <c:v>42951</c:v>
                </c:pt>
                <c:pt idx="1231">
                  <c:v>42952</c:v>
                </c:pt>
                <c:pt idx="1232">
                  <c:v>42953</c:v>
                </c:pt>
                <c:pt idx="1233">
                  <c:v>42954</c:v>
                </c:pt>
                <c:pt idx="1234">
                  <c:v>42955</c:v>
                </c:pt>
                <c:pt idx="1235">
                  <c:v>42956</c:v>
                </c:pt>
                <c:pt idx="1236">
                  <c:v>42957</c:v>
                </c:pt>
                <c:pt idx="1237">
                  <c:v>42958</c:v>
                </c:pt>
                <c:pt idx="1238">
                  <c:v>42959</c:v>
                </c:pt>
                <c:pt idx="1239">
                  <c:v>42960</c:v>
                </c:pt>
                <c:pt idx="1240">
                  <c:v>42961</c:v>
                </c:pt>
                <c:pt idx="1241">
                  <c:v>42962</c:v>
                </c:pt>
                <c:pt idx="1242">
                  <c:v>42963</c:v>
                </c:pt>
                <c:pt idx="1243">
                  <c:v>42964</c:v>
                </c:pt>
                <c:pt idx="1244">
                  <c:v>42965</c:v>
                </c:pt>
                <c:pt idx="1245">
                  <c:v>42966</c:v>
                </c:pt>
                <c:pt idx="1246">
                  <c:v>42967</c:v>
                </c:pt>
                <c:pt idx="1247">
                  <c:v>42968</c:v>
                </c:pt>
                <c:pt idx="1248">
                  <c:v>42969</c:v>
                </c:pt>
                <c:pt idx="1249">
                  <c:v>42970</c:v>
                </c:pt>
                <c:pt idx="1250">
                  <c:v>42971</c:v>
                </c:pt>
                <c:pt idx="1251">
                  <c:v>42972</c:v>
                </c:pt>
                <c:pt idx="1252">
                  <c:v>42973</c:v>
                </c:pt>
                <c:pt idx="1253">
                  <c:v>42974</c:v>
                </c:pt>
                <c:pt idx="1254">
                  <c:v>42975</c:v>
                </c:pt>
                <c:pt idx="1255">
                  <c:v>42976</c:v>
                </c:pt>
                <c:pt idx="1256">
                  <c:v>42977</c:v>
                </c:pt>
                <c:pt idx="1257">
                  <c:v>42978</c:v>
                </c:pt>
                <c:pt idx="1258">
                  <c:v>42979</c:v>
                </c:pt>
                <c:pt idx="1259">
                  <c:v>42980</c:v>
                </c:pt>
                <c:pt idx="1260">
                  <c:v>42981</c:v>
                </c:pt>
                <c:pt idx="1261">
                  <c:v>42982</c:v>
                </c:pt>
                <c:pt idx="1262">
                  <c:v>42983</c:v>
                </c:pt>
                <c:pt idx="1263">
                  <c:v>42984</c:v>
                </c:pt>
                <c:pt idx="1264">
                  <c:v>42985</c:v>
                </c:pt>
                <c:pt idx="1265">
                  <c:v>42986</c:v>
                </c:pt>
                <c:pt idx="1266">
                  <c:v>42987</c:v>
                </c:pt>
                <c:pt idx="1267">
                  <c:v>42988</c:v>
                </c:pt>
                <c:pt idx="1268">
                  <c:v>42989</c:v>
                </c:pt>
                <c:pt idx="1269">
                  <c:v>42990</c:v>
                </c:pt>
                <c:pt idx="1270">
                  <c:v>42991</c:v>
                </c:pt>
                <c:pt idx="1271">
                  <c:v>42992</c:v>
                </c:pt>
                <c:pt idx="1272">
                  <c:v>42993</c:v>
                </c:pt>
                <c:pt idx="1273">
                  <c:v>42994</c:v>
                </c:pt>
                <c:pt idx="1274">
                  <c:v>42995</c:v>
                </c:pt>
                <c:pt idx="1275">
                  <c:v>42996</c:v>
                </c:pt>
                <c:pt idx="1276">
                  <c:v>42997</c:v>
                </c:pt>
                <c:pt idx="1277">
                  <c:v>42998</c:v>
                </c:pt>
                <c:pt idx="1278">
                  <c:v>42999</c:v>
                </c:pt>
                <c:pt idx="1279">
                  <c:v>43000</c:v>
                </c:pt>
                <c:pt idx="1280">
                  <c:v>43001</c:v>
                </c:pt>
                <c:pt idx="1281">
                  <c:v>43002</c:v>
                </c:pt>
                <c:pt idx="1282">
                  <c:v>43003</c:v>
                </c:pt>
                <c:pt idx="1283">
                  <c:v>43004</c:v>
                </c:pt>
                <c:pt idx="1284">
                  <c:v>43005</c:v>
                </c:pt>
                <c:pt idx="1285">
                  <c:v>43006</c:v>
                </c:pt>
                <c:pt idx="1286">
                  <c:v>43007</c:v>
                </c:pt>
                <c:pt idx="1287">
                  <c:v>43008</c:v>
                </c:pt>
                <c:pt idx="1288">
                  <c:v>43009</c:v>
                </c:pt>
                <c:pt idx="1289">
                  <c:v>43010</c:v>
                </c:pt>
                <c:pt idx="1290">
                  <c:v>43011</c:v>
                </c:pt>
                <c:pt idx="1291">
                  <c:v>43012</c:v>
                </c:pt>
                <c:pt idx="1292">
                  <c:v>43013</c:v>
                </c:pt>
                <c:pt idx="1293">
                  <c:v>43014</c:v>
                </c:pt>
                <c:pt idx="1294">
                  <c:v>43015</c:v>
                </c:pt>
                <c:pt idx="1295">
                  <c:v>43016</c:v>
                </c:pt>
                <c:pt idx="1296">
                  <c:v>43017</c:v>
                </c:pt>
                <c:pt idx="1297">
                  <c:v>43018</c:v>
                </c:pt>
                <c:pt idx="1298">
                  <c:v>43019</c:v>
                </c:pt>
                <c:pt idx="1299">
                  <c:v>43020</c:v>
                </c:pt>
                <c:pt idx="1300">
                  <c:v>43021</c:v>
                </c:pt>
                <c:pt idx="1301">
                  <c:v>43022</c:v>
                </c:pt>
                <c:pt idx="1302">
                  <c:v>43023</c:v>
                </c:pt>
                <c:pt idx="1303">
                  <c:v>43024</c:v>
                </c:pt>
                <c:pt idx="1304">
                  <c:v>43025</c:v>
                </c:pt>
                <c:pt idx="1305">
                  <c:v>43026</c:v>
                </c:pt>
                <c:pt idx="1306">
                  <c:v>43027</c:v>
                </c:pt>
                <c:pt idx="1307">
                  <c:v>43028</c:v>
                </c:pt>
                <c:pt idx="1308">
                  <c:v>43029</c:v>
                </c:pt>
                <c:pt idx="1309">
                  <c:v>43030</c:v>
                </c:pt>
                <c:pt idx="1310">
                  <c:v>43031</c:v>
                </c:pt>
                <c:pt idx="1311">
                  <c:v>43032</c:v>
                </c:pt>
                <c:pt idx="1312">
                  <c:v>43033</c:v>
                </c:pt>
                <c:pt idx="1313">
                  <c:v>43034</c:v>
                </c:pt>
                <c:pt idx="1314">
                  <c:v>43035</c:v>
                </c:pt>
                <c:pt idx="1315">
                  <c:v>43036</c:v>
                </c:pt>
                <c:pt idx="1316">
                  <c:v>43037</c:v>
                </c:pt>
                <c:pt idx="1317">
                  <c:v>43038</c:v>
                </c:pt>
                <c:pt idx="1318">
                  <c:v>43039</c:v>
                </c:pt>
                <c:pt idx="1319">
                  <c:v>43040</c:v>
                </c:pt>
                <c:pt idx="1320">
                  <c:v>43041</c:v>
                </c:pt>
                <c:pt idx="1321">
                  <c:v>43042</c:v>
                </c:pt>
                <c:pt idx="1322">
                  <c:v>43043</c:v>
                </c:pt>
                <c:pt idx="1323">
                  <c:v>43044</c:v>
                </c:pt>
                <c:pt idx="1324">
                  <c:v>43045</c:v>
                </c:pt>
                <c:pt idx="1325">
                  <c:v>43046</c:v>
                </c:pt>
                <c:pt idx="1326">
                  <c:v>43047</c:v>
                </c:pt>
                <c:pt idx="1327">
                  <c:v>43048</c:v>
                </c:pt>
                <c:pt idx="1328">
                  <c:v>43049</c:v>
                </c:pt>
                <c:pt idx="1329">
                  <c:v>43050</c:v>
                </c:pt>
                <c:pt idx="1330">
                  <c:v>43051</c:v>
                </c:pt>
                <c:pt idx="1331">
                  <c:v>43052</c:v>
                </c:pt>
                <c:pt idx="1332">
                  <c:v>43053</c:v>
                </c:pt>
                <c:pt idx="1333">
                  <c:v>43054</c:v>
                </c:pt>
                <c:pt idx="1334">
                  <c:v>43055</c:v>
                </c:pt>
                <c:pt idx="1335">
                  <c:v>43056</c:v>
                </c:pt>
                <c:pt idx="1336">
                  <c:v>43057</c:v>
                </c:pt>
                <c:pt idx="1337">
                  <c:v>43058</c:v>
                </c:pt>
                <c:pt idx="1338">
                  <c:v>43059</c:v>
                </c:pt>
                <c:pt idx="1339">
                  <c:v>43060</c:v>
                </c:pt>
                <c:pt idx="1340">
                  <c:v>43061</c:v>
                </c:pt>
                <c:pt idx="1341">
                  <c:v>43062</c:v>
                </c:pt>
                <c:pt idx="1342">
                  <c:v>43063</c:v>
                </c:pt>
                <c:pt idx="1343">
                  <c:v>43064</c:v>
                </c:pt>
                <c:pt idx="1344">
                  <c:v>43065</c:v>
                </c:pt>
                <c:pt idx="1345">
                  <c:v>43066</c:v>
                </c:pt>
                <c:pt idx="1346">
                  <c:v>43067</c:v>
                </c:pt>
                <c:pt idx="1347">
                  <c:v>43068</c:v>
                </c:pt>
                <c:pt idx="1348">
                  <c:v>43069</c:v>
                </c:pt>
                <c:pt idx="1349">
                  <c:v>43070</c:v>
                </c:pt>
                <c:pt idx="1350">
                  <c:v>43071</c:v>
                </c:pt>
                <c:pt idx="1351">
                  <c:v>43072</c:v>
                </c:pt>
                <c:pt idx="1352">
                  <c:v>43073</c:v>
                </c:pt>
                <c:pt idx="1353">
                  <c:v>43074</c:v>
                </c:pt>
                <c:pt idx="1354">
                  <c:v>43075</c:v>
                </c:pt>
                <c:pt idx="1355">
                  <c:v>43076</c:v>
                </c:pt>
                <c:pt idx="1356">
                  <c:v>43077</c:v>
                </c:pt>
                <c:pt idx="1357">
                  <c:v>43078</c:v>
                </c:pt>
                <c:pt idx="1358">
                  <c:v>43079</c:v>
                </c:pt>
                <c:pt idx="1359">
                  <c:v>43080</c:v>
                </c:pt>
                <c:pt idx="1360">
                  <c:v>43081</c:v>
                </c:pt>
                <c:pt idx="1361">
                  <c:v>43082</c:v>
                </c:pt>
                <c:pt idx="1362">
                  <c:v>43083</c:v>
                </c:pt>
                <c:pt idx="1363">
                  <c:v>43084</c:v>
                </c:pt>
                <c:pt idx="1364">
                  <c:v>43085</c:v>
                </c:pt>
                <c:pt idx="1365">
                  <c:v>43086</c:v>
                </c:pt>
                <c:pt idx="1366">
                  <c:v>43087</c:v>
                </c:pt>
                <c:pt idx="1367">
                  <c:v>43088</c:v>
                </c:pt>
                <c:pt idx="1368">
                  <c:v>43089</c:v>
                </c:pt>
                <c:pt idx="1369">
                  <c:v>43090</c:v>
                </c:pt>
                <c:pt idx="1370">
                  <c:v>43091</c:v>
                </c:pt>
                <c:pt idx="1371">
                  <c:v>43092</c:v>
                </c:pt>
                <c:pt idx="1372">
                  <c:v>43093</c:v>
                </c:pt>
                <c:pt idx="1373">
                  <c:v>43094</c:v>
                </c:pt>
                <c:pt idx="1374">
                  <c:v>43095</c:v>
                </c:pt>
                <c:pt idx="1375">
                  <c:v>43096</c:v>
                </c:pt>
                <c:pt idx="1376">
                  <c:v>43097</c:v>
                </c:pt>
                <c:pt idx="1377">
                  <c:v>43098</c:v>
                </c:pt>
                <c:pt idx="1378">
                  <c:v>43099</c:v>
                </c:pt>
                <c:pt idx="1379">
                  <c:v>43100</c:v>
                </c:pt>
                <c:pt idx="1380">
                  <c:v>43101</c:v>
                </c:pt>
                <c:pt idx="1381">
                  <c:v>43102</c:v>
                </c:pt>
                <c:pt idx="1382">
                  <c:v>43103</c:v>
                </c:pt>
                <c:pt idx="1383">
                  <c:v>43104</c:v>
                </c:pt>
                <c:pt idx="1384">
                  <c:v>43105</c:v>
                </c:pt>
                <c:pt idx="1385">
                  <c:v>43106</c:v>
                </c:pt>
                <c:pt idx="1386">
                  <c:v>43107</c:v>
                </c:pt>
                <c:pt idx="1387">
                  <c:v>43108</c:v>
                </c:pt>
                <c:pt idx="1388">
                  <c:v>43109</c:v>
                </c:pt>
                <c:pt idx="1389">
                  <c:v>43110</c:v>
                </c:pt>
                <c:pt idx="1390">
                  <c:v>43111</c:v>
                </c:pt>
                <c:pt idx="1391">
                  <c:v>43112</c:v>
                </c:pt>
                <c:pt idx="1392">
                  <c:v>43113</c:v>
                </c:pt>
                <c:pt idx="1393">
                  <c:v>43114</c:v>
                </c:pt>
                <c:pt idx="1394">
                  <c:v>43115</c:v>
                </c:pt>
                <c:pt idx="1395">
                  <c:v>43116</c:v>
                </c:pt>
                <c:pt idx="1396">
                  <c:v>43117</c:v>
                </c:pt>
                <c:pt idx="1397">
                  <c:v>43118</c:v>
                </c:pt>
                <c:pt idx="1398">
                  <c:v>43119</c:v>
                </c:pt>
                <c:pt idx="1399">
                  <c:v>43120</c:v>
                </c:pt>
                <c:pt idx="1400">
                  <c:v>43121</c:v>
                </c:pt>
                <c:pt idx="1401">
                  <c:v>43122</c:v>
                </c:pt>
                <c:pt idx="1402">
                  <c:v>43123</c:v>
                </c:pt>
                <c:pt idx="1403">
                  <c:v>43124</c:v>
                </c:pt>
                <c:pt idx="1404">
                  <c:v>43125</c:v>
                </c:pt>
                <c:pt idx="1405">
                  <c:v>43126</c:v>
                </c:pt>
                <c:pt idx="1406">
                  <c:v>43127</c:v>
                </c:pt>
                <c:pt idx="1407">
                  <c:v>43128</c:v>
                </c:pt>
                <c:pt idx="1408">
                  <c:v>43129</c:v>
                </c:pt>
                <c:pt idx="1409">
                  <c:v>43130</c:v>
                </c:pt>
                <c:pt idx="1410">
                  <c:v>43131</c:v>
                </c:pt>
                <c:pt idx="1411">
                  <c:v>43132</c:v>
                </c:pt>
                <c:pt idx="1412">
                  <c:v>43133</c:v>
                </c:pt>
                <c:pt idx="1413">
                  <c:v>43134</c:v>
                </c:pt>
                <c:pt idx="1414">
                  <c:v>43135</c:v>
                </c:pt>
                <c:pt idx="1415">
                  <c:v>43136</c:v>
                </c:pt>
                <c:pt idx="1416">
                  <c:v>43137</c:v>
                </c:pt>
                <c:pt idx="1417">
                  <c:v>43138</c:v>
                </c:pt>
                <c:pt idx="1418">
                  <c:v>43139</c:v>
                </c:pt>
                <c:pt idx="1419">
                  <c:v>43140</c:v>
                </c:pt>
                <c:pt idx="1420">
                  <c:v>43141</c:v>
                </c:pt>
                <c:pt idx="1421">
                  <c:v>43142</c:v>
                </c:pt>
                <c:pt idx="1422">
                  <c:v>43143</c:v>
                </c:pt>
                <c:pt idx="1423">
                  <c:v>43144</c:v>
                </c:pt>
                <c:pt idx="1424">
                  <c:v>43145</c:v>
                </c:pt>
                <c:pt idx="1425">
                  <c:v>43146</c:v>
                </c:pt>
                <c:pt idx="1426">
                  <c:v>43147</c:v>
                </c:pt>
                <c:pt idx="1427">
                  <c:v>43148</c:v>
                </c:pt>
                <c:pt idx="1428">
                  <c:v>43149</c:v>
                </c:pt>
                <c:pt idx="1429">
                  <c:v>43150</c:v>
                </c:pt>
                <c:pt idx="1430">
                  <c:v>43151</c:v>
                </c:pt>
                <c:pt idx="1431">
                  <c:v>43152</c:v>
                </c:pt>
                <c:pt idx="1432">
                  <c:v>43153</c:v>
                </c:pt>
                <c:pt idx="1433">
                  <c:v>43154</c:v>
                </c:pt>
                <c:pt idx="1434">
                  <c:v>43155</c:v>
                </c:pt>
                <c:pt idx="1435">
                  <c:v>43156</c:v>
                </c:pt>
                <c:pt idx="1436">
                  <c:v>43157</c:v>
                </c:pt>
                <c:pt idx="1437">
                  <c:v>43158</c:v>
                </c:pt>
                <c:pt idx="1438">
                  <c:v>43159</c:v>
                </c:pt>
                <c:pt idx="1439">
                  <c:v>43160</c:v>
                </c:pt>
                <c:pt idx="1440">
                  <c:v>43161</c:v>
                </c:pt>
                <c:pt idx="1441">
                  <c:v>43162</c:v>
                </c:pt>
                <c:pt idx="1442">
                  <c:v>43163</c:v>
                </c:pt>
                <c:pt idx="1443">
                  <c:v>43164</c:v>
                </c:pt>
                <c:pt idx="1444">
                  <c:v>43165</c:v>
                </c:pt>
                <c:pt idx="1445">
                  <c:v>43166</c:v>
                </c:pt>
                <c:pt idx="1446">
                  <c:v>43167</c:v>
                </c:pt>
                <c:pt idx="1447">
                  <c:v>43168</c:v>
                </c:pt>
                <c:pt idx="1448">
                  <c:v>43169</c:v>
                </c:pt>
                <c:pt idx="1449">
                  <c:v>43170</c:v>
                </c:pt>
                <c:pt idx="1450">
                  <c:v>43171</c:v>
                </c:pt>
                <c:pt idx="1451">
                  <c:v>43172</c:v>
                </c:pt>
                <c:pt idx="1452">
                  <c:v>43173</c:v>
                </c:pt>
                <c:pt idx="1453">
                  <c:v>43174</c:v>
                </c:pt>
                <c:pt idx="1454">
                  <c:v>43175</c:v>
                </c:pt>
                <c:pt idx="1455">
                  <c:v>43176</c:v>
                </c:pt>
                <c:pt idx="1456">
                  <c:v>43177</c:v>
                </c:pt>
                <c:pt idx="1457">
                  <c:v>43178</c:v>
                </c:pt>
                <c:pt idx="1458">
                  <c:v>43179</c:v>
                </c:pt>
                <c:pt idx="1459">
                  <c:v>43180</c:v>
                </c:pt>
                <c:pt idx="1460">
                  <c:v>43181</c:v>
                </c:pt>
                <c:pt idx="1461">
                  <c:v>43182</c:v>
                </c:pt>
                <c:pt idx="1462">
                  <c:v>43183</c:v>
                </c:pt>
                <c:pt idx="1463">
                  <c:v>43184</c:v>
                </c:pt>
                <c:pt idx="1464">
                  <c:v>43185</c:v>
                </c:pt>
                <c:pt idx="1465">
                  <c:v>43186</c:v>
                </c:pt>
                <c:pt idx="1466">
                  <c:v>43187</c:v>
                </c:pt>
                <c:pt idx="1467">
                  <c:v>43188</c:v>
                </c:pt>
                <c:pt idx="1468">
                  <c:v>43189</c:v>
                </c:pt>
                <c:pt idx="1469">
                  <c:v>43190</c:v>
                </c:pt>
                <c:pt idx="1470">
                  <c:v>43191</c:v>
                </c:pt>
                <c:pt idx="1471">
                  <c:v>43192</c:v>
                </c:pt>
                <c:pt idx="1472">
                  <c:v>43193</c:v>
                </c:pt>
                <c:pt idx="1473">
                  <c:v>43194</c:v>
                </c:pt>
                <c:pt idx="1474">
                  <c:v>43195</c:v>
                </c:pt>
                <c:pt idx="1475">
                  <c:v>43196</c:v>
                </c:pt>
                <c:pt idx="1476">
                  <c:v>43197</c:v>
                </c:pt>
                <c:pt idx="1477">
                  <c:v>43198</c:v>
                </c:pt>
                <c:pt idx="1478">
                  <c:v>43199</c:v>
                </c:pt>
                <c:pt idx="1479">
                  <c:v>43200</c:v>
                </c:pt>
                <c:pt idx="1480">
                  <c:v>43201</c:v>
                </c:pt>
                <c:pt idx="1481">
                  <c:v>43202</c:v>
                </c:pt>
                <c:pt idx="1482">
                  <c:v>43203</c:v>
                </c:pt>
                <c:pt idx="1483">
                  <c:v>43204</c:v>
                </c:pt>
                <c:pt idx="1484">
                  <c:v>43205</c:v>
                </c:pt>
                <c:pt idx="1485">
                  <c:v>43206</c:v>
                </c:pt>
                <c:pt idx="1486">
                  <c:v>43207</c:v>
                </c:pt>
                <c:pt idx="1487">
                  <c:v>43208</c:v>
                </c:pt>
                <c:pt idx="1488">
                  <c:v>43209</c:v>
                </c:pt>
                <c:pt idx="1489">
                  <c:v>43210</c:v>
                </c:pt>
                <c:pt idx="1490">
                  <c:v>43211</c:v>
                </c:pt>
                <c:pt idx="1491">
                  <c:v>43212</c:v>
                </c:pt>
                <c:pt idx="1492">
                  <c:v>43213</c:v>
                </c:pt>
                <c:pt idx="1493">
                  <c:v>43214</c:v>
                </c:pt>
                <c:pt idx="1494">
                  <c:v>43215</c:v>
                </c:pt>
                <c:pt idx="1495">
                  <c:v>43216</c:v>
                </c:pt>
                <c:pt idx="1496">
                  <c:v>43217</c:v>
                </c:pt>
                <c:pt idx="1497">
                  <c:v>43218</c:v>
                </c:pt>
                <c:pt idx="1498">
                  <c:v>43219</c:v>
                </c:pt>
                <c:pt idx="1499">
                  <c:v>43220</c:v>
                </c:pt>
                <c:pt idx="1500">
                  <c:v>43221</c:v>
                </c:pt>
                <c:pt idx="1501">
                  <c:v>43222</c:v>
                </c:pt>
                <c:pt idx="1502">
                  <c:v>43223</c:v>
                </c:pt>
                <c:pt idx="1503">
                  <c:v>43224</c:v>
                </c:pt>
                <c:pt idx="1504">
                  <c:v>43225</c:v>
                </c:pt>
                <c:pt idx="1505">
                  <c:v>43226</c:v>
                </c:pt>
                <c:pt idx="1506">
                  <c:v>43227</c:v>
                </c:pt>
                <c:pt idx="1507">
                  <c:v>43228</c:v>
                </c:pt>
                <c:pt idx="1508">
                  <c:v>43229</c:v>
                </c:pt>
                <c:pt idx="1509">
                  <c:v>43230</c:v>
                </c:pt>
                <c:pt idx="1510">
                  <c:v>43231</c:v>
                </c:pt>
                <c:pt idx="1511">
                  <c:v>43232</c:v>
                </c:pt>
                <c:pt idx="1512">
                  <c:v>43233</c:v>
                </c:pt>
                <c:pt idx="1513">
                  <c:v>43234</c:v>
                </c:pt>
                <c:pt idx="1514">
                  <c:v>43235</c:v>
                </c:pt>
                <c:pt idx="1515">
                  <c:v>43236</c:v>
                </c:pt>
                <c:pt idx="1516">
                  <c:v>43237</c:v>
                </c:pt>
                <c:pt idx="1517">
                  <c:v>43238</c:v>
                </c:pt>
                <c:pt idx="1518">
                  <c:v>43239</c:v>
                </c:pt>
                <c:pt idx="1519">
                  <c:v>43240</c:v>
                </c:pt>
                <c:pt idx="1520">
                  <c:v>43241</c:v>
                </c:pt>
                <c:pt idx="1521">
                  <c:v>43242</c:v>
                </c:pt>
                <c:pt idx="1522">
                  <c:v>43243</c:v>
                </c:pt>
                <c:pt idx="1523">
                  <c:v>43244</c:v>
                </c:pt>
                <c:pt idx="1524">
                  <c:v>43245</c:v>
                </c:pt>
                <c:pt idx="1525">
                  <c:v>43246</c:v>
                </c:pt>
                <c:pt idx="1526">
                  <c:v>43247</c:v>
                </c:pt>
                <c:pt idx="1527">
                  <c:v>43248</c:v>
                </c:pt>
                <c:pt idx="1528">
                  <c:v>43249</c:v>
                </c:pt>
                <c:pt idx="1529">
                  <c:v>43250</c:v>
                </c:pt>
                <c:pt idx="1530">
                  <c:v>43251</c:v>
                </c:pt>
                <c:pt idx="1531">
                  <c:v>43252</c:v>
                </c:pt>
                <c:pt idx="1532">
                  <c:v>43253</c:v>
                </c:pt>
                <c:pt idx="1533">
                  <c:v>43254</c:v>
                </c:pt>
                <c:pt idx="1534">
                  <c:v>43255</c:v>
                </c:pt>
                <c:pt idx="1535">
                  <c:v>43256</c:v>
                </c:pt>
                <c:pt idx="1536">
                  <c:v>43257</c:v>
                </c:pt>
                <c:pt idx="1537">
                  <c:v>43258</c:v>
                </c:pt>
                <c:pt idx="1538">
                  <c:v>43259</c:v>
                </c:pt>
                <c:pt idx="1539">
                  <c:v>43260</c:v>
                </c:pt>
                <c:pt idx="1540">
                  <c:v>43261</c:v>
                </c:pt>
                <c:pt idx="1541">
                  <c:v>43262</c:v>
                </c:pt>
                <c:pt idx="1542">
                  <c:v>43263</c:v>
                </c:pt>
                <c:pt idx="1543">
                  <c:v>43264</c:v>
                </c:pt>
                <c:pt idx="1544">
                  <c:v>43265</c:v>
                </c:pt>
                <c:pt idx="1545">
                  <c:v>43266</c:v>
                </c:pt>
                <c:pt idx="1546">
                  <c:v>43267</c:v>
                </c:pt>
                <c:pt idx="1547">
                  <c:v>43268</c:v>
                </c:pt>
                <c:pt idx="1548">
                  <c:v>43269</c:v>
                </c:pt>
                <c:pt idx="1549">
                  <c:v>43270</c:v>
                </c:pt>
                <c:pt idx="1550">
                  <c:v>43271</c:v>
                </c:pt>
                <c:pt idx="1551">
                  <c:v>43272</c:v>
                </c:pt>
                <c:pt idx="1552">
                  <c:v>43273</c:v>
                </c:pt>
                <c:pt idx="1553">
                  <c:v>43274</c:v>
                </c:pt>
                <c:pt idx="1554">
                  <c:v>43275</c:v>
                </c:pt>
                <c:pt idx="1555">
                  <c:v>43276</c:v>
                </c:pt>
                <c:pt idx="1556">
                  <c:v>43277</c:v>
                </c:pt>
                <c:pt idx="1557">
                  <c:v>43278</c:v>
                </c:pt>
                <c:pt idx="1558">
                  <c:v>43279</c:v>
                </c:pt>
                <c:pt idx="1559">
                  <c:v>43280</c:v>
                </c:pt>
                <c:pt idx="1560">
                  <c:v>43281</c:v>
                </c:pt>
                <c:pt idx="1561">
                  <c:v>43282</c:v>
                </c:pt>
                <c:pt idx="1562">
                  <c:v>43283</c:v>
                </c:pt>
                <c:pt idx="1563">
                  <c:v>43284</c:v>
                </c:pt>
                <c:pt idx="1564">
                  <c:v>43285</c:v>
                </c:pt>
                <c:pt idx="1565">
                  <c:v>43286</c:v>
                </c:pt>
                <c:pt idx="1566">
                  <c:v>43287</c:v>
                </c:pt>
                <c:pt idx="1567">
                  <c:v>43288</c:v>
                </c:pt>
                <c:pt idx="1568">
                  <c:v>43289</c:v>
                </c:pt>
                <c:pt idx="1569">
                  <c:v>43290</c:v>
                </c:pt>
                <c:pt idx="1570">
                  <c:v>43291</c:v>
                </c:pt>
                <c:pt idx="1571">
                  <c:v>43292</c:v>
                </c:pt>
                <c:pt idx="1572">
                  <c:v>43293</c:v>
                </c:pt>
                <c:pt idx="1573">
                  <c:v>43294</c:v>
                </c:pt>
                <c:pt idx="1574">
                  <c:v>43295</c:v>
                </c:pt>
                <c:pt idx="1575">
                  <c:v>43296</c:v>
                </c:pt>
                <c:pt idx="1576">
                  <c:v>43297</c:v>
                </c:pt>
                <c:pt idx="1577">
                  <c:v>43298</c:v>
                </c:pt>
                <c:pt idx="1578">
                  <c:v>43299</c:v>
                </c:pt>
                <c:pt idx="1579">
                  <c:v>43300</c:v>
                </c:pt>
                <c:pt idx="1580">
                  <c:v>43301</c:v>
                </c:pt>
                <c:pt idx="1581">
                  <c:v>43302</c:v>
                </c:pt>
                <c:pt idx="1582">
                  <c:v>43303</c:v>
                </c:pt>
                <c:pt idx="1583">
                  <c:v>43304</c:v>
                </c:pt>
                <c:pt idx="1584">
                  <c:v>43305</c:v>
                </c:pt>
                <c:pt idx="1585">
                  <c:v>43306</c:v>
                </c:pt>
                <c:pt idx="1586">
                  <c:v>43307</c:v>
                </c:pt>
                <c:pt idx="1587">
                  <c:v>43308</c:v>
                </c:pt>
                <c:pt idx="1588">
                  <c:v>43309</c:v>
                </c:pt>
                <c:pt idx="1589">
                  <c:v>43310</c:v>
                </c:pt>
                <c:pt idx="1590">
                  <c:v>43311</c:v>
                </c:pt>
                <c:pt idx="1591">
                  <c:v>43312</c:v>
                </c:pt>
                <c:pt idx="1592">
                  <c:v>43313</c:v>
                </c:pt>
                <c:pt idx="1593">
                  <c:v>43314</c:v>
                </c:pt>
                <c:pt idx="1594">
                  <c:v>43315</c:v>
                </c:pt>
                <c:pt idx="1595">
                  <c:v>43316</c:v>
                </c:pt>
                <c:pt idx="1596">
                  <c:v>43317</c:v>
                </c:pt>
                <c:pt idx="1597">
                  <c:v>43318</c:v>
                </c:pt>
                <c:pt idx="1598">
                  <c:v>43319</c:v>
                </c:pt>
                <c:pt idx="1599">
                  <c:v>43320</c:v>
                </c:pt>
                <c:pt idx="1600">
                  <c:v>43321</c:v>
                </c:pt>
                <c:pt idx="1601">
                  <c:v>43322</c:v>
                </c:pt>
                <c:pt idx="1602">
                  <c:v>43323</c:v>
                </c:pt>
                <c:pt idx="1603">
                  <c:v>43324</c:v>
                </c:pt>
                <c:pt idx="1604">
                  <c:v>43325</c:v>
                </c:pt>
                <c:pt idx="1605">
                  <c:v>43326</c:v>
                </c:pt>
                <c:pt idx="1606">
                  <c:v>43327</c:v>
                </c:pt>
                <c:pt idx="1607">
                  <c:v>43328</c:v>
                </c:pt>
                <c:pt idx="1608">
                  <c:v>43329</c:v>
                </c:pt>
                <c:pt idx="1609">
                  <c:v>43330</c:v>
                </c:pt>
                <c:pt idx="1610">
                  <c:v>43331</c:v>
                </c:pt>
                <c:pt idx="1611">
                  <c:v>43332</c:v>
                </c:pt>
                <c:pt idx="1612">
                  <c:v>43333</c:v>
                </c:pt>
                <c:pt idx="1613">
                  <c:v>43334</c:v>
                </c:pt>
                <c:pt idx="1614">
                  <c:v>43335</c:v>
                </c:pt>
                <c:pt idx="1615">
                  <c:v>43336</c:v>
                </c:pt>
                <c:pt idx="1616">
                  <c:v>43337</c:v>
                </c:pt>
                <c:pt idx="1617">
                  <c:v>43338</c:v>
                </c:pt>
                <c:pt idx="1618">
                  <c:v>43339</c:v>
                </c:pt>
                <c:pt idx="1619">
                  <c:v>43340</c:v>
                </c:pt>
                <c:pt idx="1620">
                  <c:v>43341</c:v>
                </c:pt>
                <c:pt idx="1621">
                  <c:v>43342</c:v>
                </c:pt>
                <c:pt idx="1622">
                  <c:v>43343</c:v>
                </c:pt>
                <c:pt idx="1623">
                  <c:v>43344</c:v>
                </c:pt>
                <c:pt idx="1624">
                  <c:v>43345</c:v>
                </c:pt>
                <c:pt idx="1625">
                  <c:v>43346</c:v>
                </c:pt>
                <c:pt idx="1626">
                  <c:v>43347</c:v>
                </c:pt>
                <c:pt idx="1627">
                  <c:v>43348</c:v>
                </c:pt>
                <c:pt idx="1628">
                  <c:v>43349</c:v>
                </c:pt>
                <c:pt idx="1629">
                  <c:v>43350</c:v>
                </c:pt>
                <c:pt idx="1630">
                  <c:v>43351</c:v>
                </c:pt>
                <c:pt idx="1631">
                  <c:v>43352</c:v>
                </c:pt>
                <c:pt idx="1632">
                  <c:v>43353</c:v>
                </c:pt>
                <c:pt idx="1633">
                  <c:v>43354</c:v>
                </c:pt>
                <c:pt idx="1634">
                  <c:v>43355</c:v>
                </c:pt>
                <c:pt idx="1635">
                  <c:v>43356</c:v>
                </c:pt>
                <c:pt idx="1636">
                  <c:v>43357</c:v>
                </c:pt>
                <c:pt idx="1637">
                  <c:v>43358</c:v>
                </c:pt>
                <c:pt idx="1638">
                  <c:v>43359</c:v>
                </c:pt>
                <c:pt idx="1639">
                  <c:v>43360</c:v>
                </c:pt>
                <c:pt idx="1640">
                  <c:v>43361</c:v>
                </c:pt>
              </c:numCache>
            </c:numRef>
          </c:cat>
          <c:val>
            <c:numRef>
              <c:f>'TES vs JPMorgan'!$W$5:$W$1048576</c:f>
              <c:numCache>
                <c:formatCode>#,##0.00</c:formatCode>
                <c:ptCount val="1048572"/>
                <c:pt idx="0">
                  <c:v>5.492</c:v>
                </c:pt>
                <c:pt idx="1">
                  <c:v>5.4829999999999997</c:v>
                </c:pt>
                <c:pt idx="2">
                  <c:v>5.4950000000000001</c:v>
                </c:pt>
                <c:pt idx="3">
                  <c:v>5.4640000000000004</c:v>
                </c:pt>
                <c:pt idx="4">
                  <c:v>5.4089999999999998</c:v>
                </c:pt>
                <c:pt idx="5">
                  <c:v>5.359</c:v>
                </c:pt>
                <c:pt idx="6">
                  <c:v>5.3239999999999998</c:v>
                </c:pt>
                <c:pt idx="7">
                  <c:v>5.2830000000000004</c:v>
                </c:pt>
                <c:pt idx="8">
                  <c:v>5.3029999999999999</c:v>
                </c:pt>
                <c:pt idx="9">
                  <c:v>5.23</c:v>
                </c:pt>
                <c:pt idx="10">
                  <c:v>5.165</c:v>
                </c:pt>
                <c:pt idx="11">
                  <c:v>5.1559999999999997</c:v>
                </c:pt>
                <c:pt idx="12">
                  <c:v>5.1040000000000001</c:v>
                </c:pt>
                <c:pt idx="13">
                  <c:v>5.093</c:v>
                </c:pt>
                <c:pt idx="14">
                  <c:v>5.0590000000000002</c:v>
                </c:pt>
                <c:pt idx="15">
                  <c:v>5.0780000000000003</c:v>
                </c:pt>
                <c:pt idx="16">
                  <c:v>5.0759999999999996</c:v>
                </c:pt>
                <c:pt idx="17">
                  <c:v>5.1059999999999999</c:v>
                </c:pt>
                <c:pt idx="18">
                  <c:v>5.09</c:v>
                </c:pt>
                <c:pt idx="19">
                  <c:v>5.0970000000000004</c:v>
                </c:pt>
                <c:pt idx="20">
                  <c:v>5.0830000000000002</c:v>
                </c:pt>
                <c:pt idx="21">
                  <c:v>5.0670000000000002</c:v>
                </c:pt>
                <c:pt idx="22">
                  <c:v>5.0730000000000004</c:v>
                </c:pt>
                <c:pt idx="23">
                  <c:v>5.0620000000000003</c:v>
                </c:pt>
                <c:pt idx="24">
                  <c:v>5.0179999999999998</c:v>
                </c:pt>
                <c:pt idx="25">
                  <c:v>4.9740000000000002</c:v>
                </c:pt>
                <c:pt idx="26">
                  <c:v>4.9859999999999998</c:v>
                </c:pt>
                <c:pt idx="27">
                  <c:v>4.9889999999999999</c:v>
                </c:pt>
                <c:pt idx="28">
                  <c:v>4.9669999999999996</c:v>
                </c:pt>
                <c:pt idx="29">
                  <c:v>4.9450000000000003</c:v>
                </c:pt>
                <c:pt idx="30">
                  <c:v>4.9509999999999996</c:v>
                </c:pt>
                <c:pt idx="31">
                  <c:v>4.9329999999999998</c:v>
                </c:pt>
                <c:pt idx="32">
                  <c:v>4.9329999999999998</c:v>
                </c:pt>
                <c:pt idx="33">
                  <c:v>4.923</c:v>
                </c:pt>
                <c:pt idx="34">
                  <c:v>4.9240000000000004</c:v>
                </c:pt>
                <c:pt idx="35">
                  <c:v>4.8719999999999999</c:v>
                </c:pt>
                <c:pt idx="36">
                  <c:v>4.843</c:v>
                </c:pt>
                <c:pt idx="37">
                  <c:v>4.8639999999999999</c:v>
                </c:pt>
                <c:pt idx="38">
                  <c:v>4.8680000000000003</c:v>
                </c:pt>
                <c:pt idx="39">
                  <c:v>4.8849999999999998</c:v>
                </c:pt>
                <c:pt idx="40">
                  <c:v>4.8479999999999999</c:v>
                </c:pt>
                <c:pt idx="41">
                  <c:v>4.8479999999999999</c:v>
                </c:pt>
                <c:pt idx="42">
                  <c:v>4.8149999999999995</c:v>
                </c:pt>
                <c:pt idx="43">
                  <c:v>4.7910000000000004</c:v>
                </c:pt>
                <c:pt idx="44">
                  <c:v>4.7270000000000003</c:v>
                </c:pt>
                <c:pt idx="45">
                  <c:v>4.6959999999999997</c:v>
                </c:pt>
                <c:pt idx="46">
                  <c:v>4.7450000000000001</c:v>
                </c:pt>
                <c:pt idx="47">
                  <c:v>4.7699999999999996</c:v>
                </c:pt>
                <c:pt idx="48">
                  <c:v>4.8019999999999996</c:v>
                </c:pt>
                <c:pt idx="49">
                  <c:v>4.8</c:v>
                </c:pt>
                <c:pt idx="50">
                  <c:v>4.8070000000000004</c:v>
                </c:pt>
                <c:pt idx="51">
                  <c:v>4.819</c:v>
                </c:pt>
                <c:pt idx="52">
                  <c:v>4.8220000000000001</c:v>
                </c:pt>
                <c:pt idx="53">
                  <c:v>4.9059999999999997</c:v>
                </c:pt>
                <c:pt idx="54">
                  <c:v>4.9489999999999998</c:v>
                </c:pt>
                <c:pt idx="55">
                  <c:v>5.0599999999999996</c:v>
                </c:pt>
                <c:pt idx="56">
                  <c:v>5.0990000000000002</c:v>
                </c:pt>
                <c:pt idx="57">
                  <c:v>4.907</c:v>
                </c:pt>
                <c:pt idx="58">
                  <c:v>4.9009999999999998</c:v>
                </c:pt>
                <c:pt idx="59">
                  <c:v>4.9989999999999997</c:v>
                </c:pt>
                <c:pt idx="60">
                  <c:v>5.0309999999999997</c:v>
                </c:pt>
                <c:pt idx="61">
                  <c:v>5.125</c:v>
                </c:pt>
                <c:pt idx="62">
                  <c:v>5.1260000000000003</c:v>
                </c:pt>
                <c:pt idx="63">
                  <c:v>4.9829999999999997</c:v>
                </c:pt>
                <c:pt idx="64">
                  <c:v>4.9550000000000001</c:v>
                </c:pt>
                <c:pt idx="65">
                  <c:v>4.9820000000000002</c:v>
                </c:pt>
                <c:pt idx="66">
                  <c:v>4.9930000000000003</c:v>
                </c:pt>
                <c:pt idx="67">
                  <c:v>4.97</c:v>
                </c:pt>
                <c:pt idx="68">
                  <c:v>4.992</c:v>
                </c:pt>
                <c:pt idx="69">
                  <c:v>4.9969999999999999</c:v>
                </c:pt>
                <c:pt idx="70">
                  <c:v>4.984</c:v>
                </c:pt>
                <c:pt idx="71">
                  <c:v>4.9340000000000002</c:v>
                </c:pt>
                <c:pt idx="72">
                  <c:v>4.9059999999999997</c:v>
                </c:pt>
                <c:pt idx="73">
                  <c:v>4.8899999999999997</c:v>
                </c:pt>
                <c:pt idx="74">
                  <c:v>4.8579999999999997</c:v>
                </c:pt>
                <c:pt idx="75">
                  <c:v>4.88</c:v>
                </c:pt>
                <c:pt idx="76">
                  <c:v>4.8380000000000001</c:v>
                </c:pt>
                <c:pt idx="77">
                  <c:v>4.84</c:v>
                </c:pt>
                <c:pt idx="78">
                  <c:v>4.8559999999999999</c:v>
                </c:pt>
                <c:pt idx="79">
                  <c:v>4.8710000000000004</c:v>
                </c:pt>
                <c:pt idx="80">
                  <c:v>4.883</c:v>
                </c:pt>
                <c:pt idx="81">
                  <c:v>4.8769999999999998</c:v>
                </c:pt>
                <c:pt idx="82">
                  <c:v>4.9139999999999997</c:v>
                </c:pt>
                <c:pt idx="83">
                  <c:v>5.0209999999999999</c:v>
                </c:pt>
                <c:pt idx="84">
                  <c:v>5.0640000000000001</c:v>
                </c:pt>
                <c:pt idx="85">
                  <c:v>4.992</c:v>
                </c:pt>
                <c:pt idx="86">
                  <c:v>4.9569999999999999</c:v>
                </c:pt>
                <c:pt idx="87">
                  <c:v>5.0179999999999998</c:v>
                </c:pt>
                <c:pt idx="88">
                  <c:v>5.032</c:v>
                </c:pt>
                <c:pt idx="89">
                  <c:v>5.0469999999999997</c:v>
                </c:pt>
                <c:pt idx="90">
                  <c:v>5.048</c:v>
                </c:pt>
                <c:pt idx="91">
                  <c:v>5.0330000000000004</c:v>
                </c:pt>
                <c:pt idx="92">
                  <c:v>5.0289999999999999</c:v>
                </c:pt>
                <c:pt idx="93">
                  <c:v>5.0620000000000003</c:v>
                </c:pt>
                <c:pt idx="94">
                  <c:v>5.0780000000000003</c:v>
                </c:pt>
                <c:pt idx="95">
                  <c:v>5.2140000000000004</c:v>
                </c:pt>
                <c:pt idx="96">
                  <c:v>5.2409999999999997</c:v>
                </c:pt>
                <c:pt idx="97">
                  <c:v>5.27</c:v>
                </c:pt>
                <c:pt idx="98">
                  <c:v>5.3280000000000003</c:v>
                </c:pt>
                <c:pt idx="99">
                  <c:v>5.7460000000000004</c:v>
                </c:pt>
                <c:pt idx="100">
                  <c:v>5.9649999999999999</c:v>
                </c:pt>
                <c:pt idx="101">
                  <c:v>5.992</c:v>
                </c:pt>
                <c:pt idx="102">
                  <c:v>6.0380000000000003</c:v>
                </c:pt>
                <c:pt idx="103">
                  <c:v>6.3710000000000004</c:v>
                </c:pt>
                <c:pt idx="104">
                  <c:v>6.5910000000000002</c:v>
                </c:pt>
                <c:pt idx="105">
                  <c:v>6.4180000000000001</c:v>
                </c:pt>
                <c:pt idx="106">
                  <c:v>6.6870000000000003</c:v>
                </c:pt>
                <c:pt idx="107">
                  <c:v>6.78</c:v>
                </c:pt>
                <c:pt idx="108">
                  <c:v>6.702</c:v>
                </c:pt>
                <c:pt idx="109">
                  <c:v>6.702</c:v>
                </c:pt>
                <c:pt idx="110">
                  <c:v>6.5890000000000004</c:v>
                </c:pt>
                <c:pt idx="111">
                  <c:v>6.6859999999999999</c:v>
                </c:pt>
                <c:pt idx="112">
                  <c:v>6.6580000000000004</c:v>
                </c:pt>
                <c:pt idx="113">
                  <c:v>7.1050000000000004</c:v>
                </c:pt>
                <c:pt idx="114">
                  <c:v>7.28</c:v>
                </c:pt>
                <c:pt idx="115">
                  <c:v>7.6280000000000001</c:v>
                </c:pt>
                <c:pt idx="116">
                  <c:v>7.3209999999999997</c:v>
                </c:pt>
                <c:pt idx="117">
                  <c:v>7.0739999999999998</c:v>
                </c:pt>
                <c:pt idx="118">
                  <c:v>6.8330000000000002</c:v>
                </c:pt>
                <c:pt idx="119">
                  <c:v>6.9080000000000004</c:v>
                </c:pt>
                <c:pt idx="120">
                  <c:v>6.82</c:v>
                </c:pt>
                <c:pt idx="121">
                  <c:v>6.91</c:v>
                </c:pt>
                <c:pt idx="122">
                  <c:v>6.8789999999999996</c:v>
                </c:pt>
                <c:pt idx="123">
                  <c:v>6.9580000000000002</c:v>
                </c:pt>
                <c:pt idx="124">
                  <c:v>6.9589999999999996</c:v>
                </c:pt>
                <c:pt idx="125">
                  <c:v>6.9160000000000004</c:v>
                </c:pt>
                <c:pt idx="126">
                  <c:v>6.8410000000000002</c:v>
                </c:pt>
                <c:pt idx="127">
                  <c:v>6.6150000000000002</c:v>
                </c:pt>
                <c:pt idx="128">
                  <c:v>6.6520000000000001</c:v>
                </c:pt>
                <c:pt idx="129">
                  <c:v>6.72</c:v>
                </c:pt>
                <c:pt idx="130">
                  <c:v>6.6020000000000003</c:v>
                </c:pt>
                <c:pt idx="131">
                  <c:v>6.609</c:v>
                </c:pt>
                <c:pt idx="132">
                  <c:v>6.6180000000000003</c:v>
                </c:pt>
                <c:pt idx="133">
                  <c:v>6.577</c:v>
                </c:pt>
                <c:pt idx="134">
                  <c:v>6.53</c:v>
                </c:pt>
                <c:pt idx="135">
                  <c:v>6.5730000000000004</c:v>
                </c:pt>
                <c:pt idx="136">
                  <c:v>6.7850000000000001</c:v>
                </c:pt>
                <c:pt idx="137">
                  <c:v>6.8319999999999999</c:v>
                </c:pt>
                <c:pt idx="138">
                  <c:v>6.9030000000000005</c:v>
                </c:pt>
                <c:pt idx="139">
                  <c:v>6.9290000000000003</c:v>
                </c:pt>
                <c:pt idx="140">
                  <c:v>6.9429999999999996</c:v>
                </c:pt>
                <c:pt idx="141">
                  <c:v>6.9379999999999997</c:v>
                </c:pt>
                <c:pt idx="142">
                  <c:v>6.95</c:v>
                </c:pt>
                <c:pt idx="143">
                  <c:v>6.82</c:v>
                </c:pt>
                <c:pt idx="144">
                  <c:v>6.7629999999999999</c:v>
                </c:pt>
                <c:pt idx="145">
                  <c:v>6.782</c:v>
                </c:pt>
                <c:pt idx="146">
                  <c:v>6.7480000000000002</c:v>
                </c:pt>
                <c:pt idx="147">
                  <c:v>6.7940000000000005</c:v>
                </c:pt>
                <c:pt idx="148">
                  <c:v>6.87</c:v>
                </c:pt>
                <c:pt idx="149">
                  <c:v>6.96</c:v>
                </c:pt>
                <c:pt idx="150">
                  <c:v>6.992</c:v>
                </c:pt>
                <c:pt idx="151">
                  <c:v>7.13</c:v>
                </c:pt>
                <c:pt idx="152">
                  <c:v>7.1970000000000001</c:v>
                </c:pt>
                <c:pt idx="153">
                  <c:v>7.2409999999999997</c:v>
                </c:pt>
                <c:pt idx="154">
                  <c:v>7.2110000000000003</c:v>
                </c:pt>
                <c:pt idx="155">
                  <c:v>7.1509999999999998</c:v>
                </c:pt>
                <c:pt idx="156">
                  <c:v>7.1150000000000002</c:v>
                </c:pt>
                <c:pt idx="157">
                  <c:v>7.1050000000000004</c:v>
                </c:pt>
                <c:pt idx="158">
                  <c:v>7.194</c:v>
                </c:pt>
                <c:pt idx="159">
                  <c:v>7.24</c:v>
                </c:pt>
                <c:pt idx="160">
                  <c:v>7.3339999999999996</c:v>
                </c:pt>
                <c:pt idx="161">
                  <c:v>7.3019999999999996</c:v>
                </c:pt>
                <c:pt idx="162">
                  <c:v>7.3040000000000003</c:v>
                </c:pt>
                <c:pt idx="163">
                  <c:v>7.3659999999999997</c:v>
                </c:pt>
                <c:pt idx="164">
                  <c:v>7.4109999999999996</c:v>
                </c:pt>
                <c:pt idx="165">
                  <c:v>7.3620000000000001</c:v>
                </c:pt>
                <c:pt idx="166">
                  <c:v>7.34</c:v>
                </c:pt>
                <c:pt idx="167">
                  <c:v>7.3150000000000004</c:v>
                </c:pt>
                <c:pt idx="168">
                  <c:v>7.2949999999999999</c:v>
                </c:pt>
                <c:pt idx="169">
                  <c:v>7.1989999999999998</c:v>
                </c:pt>
                <c:pt idx="170">
                  <c:v>6.944</c:v>
                </c:pt>
                <c:pt idx="171">
                  <c:v>6.9169999999999998</c:v>
                </c:pt>
                <c:pt idx="172">
                  <c:v>6.976</c:v>
                </c:pt>
                <c:pt idx="173">
                  <c:v>7.0469999999999997</c:v>
                </c:pt>
                <c:pt idx="174">
                  <c:v>7.0709999999999997</c:v>
                </c:pt>
                <c:pt idx="175">
                  <c:v>6.8319999999999999</c:v>
                </c:pt>
                <c:pt idx="176">
                  <c:v>6.7569999999999997</c:v>
                </c:pt>
                <c:pt idx="177">
                  <c:v>6.8469999999999995</c:v>
                </c:pt>
                <c:pt idx="178">
                  <c:v>6.88</c:v>
                </c:pt>
                <c:pt idx="179">
                  <c:v>6.7469999999999999</c:v>
                </c:pt>
                <c:pt idx="180">
                  <c:v>6.7489999999999997</c:v>
                </c:pt>
                <c:pt idx="181">
                  <c:v>6.7880000000000003</c:v>
                </c:pt>
                <c:pt idx="182">
                  <c:v>6.8689999999999998</c:v>
                </c:pt>
                <c:pt idx="183">
                  <c:v>6.915</c:v>
                </c:pt>
                <c:pt idx="184">
                  <c:v>6.9169999999999998</c:v>
                </c:pt>
                <c:pt idx="185">
                  <c:v>6.9240000000000004</c:v>
                </c:pt>
                <c:pt idx="186">
                  <c:v>6.8309999999999995</c:v>
                </c:pt>
                <c:pt idx="187">
                  <c:v>6.8460000000000001</c:v>
                </c:pt>
                <c:pt idx="188">
                  <c:v>6.8090000000000002</c:v>
                </c:pt>
                <c:pt idx="189">
                  <c:v>6.8620000000000001</c:v>
                </c:pt>
                <c:pt idx="190">
                  <c:v>6.843</c:v>
                </c:pt>
                <c:pt idx="191">
                  <c:v>6.806</c:v>
                </c:pt>
                <c:pt idx="192">
                  <c:v>6.8090000000000002</c:v>
                </c:pt>
                <c:pt idx="193">
                  <c:v>6.7969999999999997</c:v>
                </c:pt>
                <c:pt idx="194">
                  <c:v>6.7229999999999999</c:v>
                </c:pt>
                <c:pt idx="195">
                  <c:v>6.617</c:v>
                </c:pt>
                <c:pt idx="196">
                  <c:v>6.657</c:v>
                </c:pt>
                <c:pt idx="197">
                  <c:v>6.633</c:v>
                </c:pt>
                <c:pt idx="198">
                  <c:v>6.532</c:v>
                </c:pt>
                <c:pt idx="199">
                  <c:v>6.4969999999999999</c:v>
                </c:pt>
                <c:pt idx="200">
                  <c:v>6.5030000000000001</c:v>
                </c:pt>
                <c:pt idx="201">
                  <c:v>6.5460000000000003</c:v>
                </c:pt>
                <c:pt idx="202">
                  <c:v>6.5709999999999997</c:v>
                </c:pt>
                <c:pt idx="203">
                  <c:v>6.4909999999999997</c:v>
                </c:pt>
                <c:pt idx="204">
                  <c:v>6.5750000000000002</c:v>
                </c:pt>
                <c:pt idx="205">
                  <c:v>6.85</c:v>
                </c:pt>
                <c:pt idx="206">
                  <c:v>6.9779999999999998</c:v>
                </c:pt>
                <c:pt idx="207">
                  <c:v>6.9459999999999997</c:v>
                </c:pt>
                <c:pt idx="208">
                  <c:v>6.992</c:v>
                </c:pt>
                <c:pt idx="209">
                  <c:v>7.0019999999999998</c:v>
                </c:pt>
                <c:pt idx="210">
                  <c:v>7.2990000000000004</c:v>
                </c:pt>
                <c:pt idx="211">
                  <c:v>7.2119999999999997</c:v>
                </c:pt>
                <c:pt idx="212">
                  <c:v>7.15</c:v>
                </c:pt>
                <c:pt idx="213">
                  <c:v>6.9550000000000001</c:v>
                </c:pt>
                <c:pt idx="214">
                  <c:v>6.9550000000000001</c:v>
                </c:pt>
                <c:pt idx="215">
                  <c:v>6.9119999999999999</c:v>
                </c:pt>
                <c:pt idx="216">
                  <c:v>6.9619999999999997</c:v>
                </c:pt>
                <c:pt idx="217">
                  <c:v>7.024</c:v>
                </c:pt>
                <c:pt idx="218">
                  <c:v>6.8760000000000003</c:v>
                </c:pt>
                <c:pt idx="219">
                  <c:v>6.88</c:v>
                </c:pt>
                <c:pt idx="220">
                  <c:v>6.8860000000000001</c:v>
                </c:pt>
                <c:pt idx="221">
                  <c:v>6.7519999999999998</c:v>
                </c:pt>
                <c:pt idx="222">
                  <c:v>6.742</c:v>
                </c:pt>
                <c:pt idx="223">
                  <c:v>6.7489999999999997</c:v>
                </c:pt>
                <c:pt idx="224">
                  <c:v>6.8319999999999999</c:v>
                </c:pt>
                <c:pt idx="225">
                  <c:v>6.8129999999999997</c:v>
                </c:pt>
                <c:pt idx="226">
                  <c:v>6.8890000000000002</c:v>
                </c:pt>
                <c:pt idx="227">
                  <c:v>6.84</c:v>
                </c:pt>
                <c:pt idx="228">
                  <c:v>6.7329999999999997</c:v>
                </c:pt>
                <c:pt idx="229">
                  <c:v>6.6760000000000002</c:v>
                </c:pt>
                <c:pt idx="230">
                  <c:v>6.6909999999999998</c:v>
                </c:pt>
                <c:pt idx="231">
                  <c:v>6.7530000000000001</c:v>
                </c:pt>
                <c:pt idx="232">
                  <c:v>6.7590000000000003</c:v>
                </c:pt>
                <c:pt idx="233">
                  <c:v>6.7549999999999999</c:v>
                </c:pt>
                <c:pt idx="234">
                  <c:v>6.7350000000000003</c:v>
                </c:pt>
                <c:pt idx="235">
                  <c:v>6.7160000000000002</c:v>
                </c:pt>
                <c:pt idx="236">
                  <c:v>6.7409999999999997</c:v>
                </c:pt>
                <c:pt idx="237">
                  <c:v>6.742</c:v>
                </c:pt>
                <c:pt idx="238">
                  <c:v>6.6580000000000004</c:v>
                </c:pt>
                <c:pt idx="239">
                  <c:v>6.6260000000000003</c:v>
                </c:pt>
                <c:pt idx="240">
                  <c:v>6.6639999999999997</c:v>
                </c:pt>
                <c:pt idx="241">
                  <c:v>6.7670000000000003</c:v>
                </c:pt>
                <c:pt idx="242">
                  <c:v>6.774</c:v>
                </c:pt>
                <c:pt idx="243">
                  <c:v>6.774</c:v>
                </c:pt>
                <c:pt idx="244">
                  <c:v>6.7780000000000005</c:v>
                </c:pt>
                <c:pt idx="245">
                  <c:v>6.79</c:v>
                </c:pt>
                <c:pt idx="246">
                  <c:v>6.7850000000000001</c:v>
                </c:pt>
                <c:pt idx="247">
                  <c:v>6.7940000000000005</c:v>
                </c:pt>
                <c:pt idx="248">
                  <c:v>6.7960000000000003</c:v>
                </c:pt>
                <c:pt idx="249">
                  <c:v>6.7069999999999999</c:v>
                </c:pt>
                <c:pt idx="250">
                  <c:v>6.681</c:v>
                </c:pt>
                <c:pt idx="251">
                  <c:v>6.7169999999999996</c:v>
                </c:pt>
                <c:pt idx="252">
                  <c:v>6.726</c:v>
                </c:pt>
                <c:pt idx="253">
                  <c:v>6.7729999999999997</c:v>
                </c:pt>
                <c:pt idx="254">
                  <c:v>6.798</c:v>
                </c:pt>
                <c:pt idx="255">
                  <c:v>6.798</c:v>
                </c:pt>
                <c:pt idx="256">
                  <c:v>6.8739999999999997</c:v>
                </c:pt>
                <c:pt idx="257">
                  <c:v>6.8840000000000003</c:v>
                </c:pt>
                <c:pt idx="258">
                  <c:v>6.93</c:v>
                </c:pt>
                <c:pt idx="259">
                  <c:v>6.9539999999999997</c:v>
                </c:pt>
                <c:pt idx="260">
                  <c:v>6.9619999999999997</c:v>
                </c:pt>
                <c:pt idx="261">
                  <c:v>6.9180000000000001</c:v>
                </c:pt>
                <c:pt idx="262">
                  <c:v>7.016</c:v>
                </c:pt>
                <c:pt idx="263">
                  <c:v>7.085</c:v>
                </c:pt>
                <c:pt idx="264">
                  <c:v>7.0949999999999998</c:v>
                </c:pt>
                <c:pt idx="265">
                  <c:v>7.1589999999999998</c:v>
                </c:pt>
                <c:pt idx="266">
                  <c:v>7.1420000000000003</c:v>
                </c:pt>
                <c:pt idx="267">
                  <c:v>7.1459999999999999</c:v>
                </c:pt>
                <c:pt idx="268">
                  <c:v>7.1189999999999998</c:v>
                </c:pt>
                <c:pt idx="269">
                  <c:v>7.0810000000000004</c:v>
                </c:pt>
                <c:pt idx="270">
                  <c:v>7.08</c:v>
                </c:pt>
                <c:pt idx="271">
                  <c:v>7.0629999999999997</c:v>
                </c:pt>
                <c:pt idx="272">
                  <c:v>7.085</c:v>
                </c:pt>
                <c:pt idx="273">
                  <c:v>7.117</c:v>
                </c:pt>
                <c:pt idx="274">
                  <c:v>7.0640000000000001</c:v>
                </c:pt>
                <c:pt idx="275">
                  <c:v>7.0510000000000002</c:v>
                </c:pt>
                <c:pt idx="276">
                  <c:v>7.1070000000000002</c:v>
                </c:pt>
                <c:pt idx="277">
                  <c:v>7.1319999999999997</c:v>
                </c:pt>
                <c:pt idx="278">
                  <c:v>7.2519999999999998</c:v>
                </c:pt>
                <c:pt idx="279">
                  <c:v>7.2510000000000003</c:v>
                </c:pt>
                <c:pt idx="280">
                  <c:v>7.2780000000000005</c:v>
                </c:pt>
                <c:pt idx="281">
                  <c:v>7.19</c:v>
                </c:pt>
                <c:pt idx="282">
                  <c:v>7.2869999999999999</c:v>
                </c:pt>
                <c:pt idx="283">
                  <c:v>7.2350000000000003</c:v>
                </c:pt>
                <c:pt idx="284">
                  <c:v>7.2210000000000001</c:v>
                </c:pt>
                <c:pt idx="285">
                  <c:v>7.234</c:v>
                </c:pt>
                <c:pt idx="286">
                  <c:v>7.2270000000000003</c:v>
                </c:pt>
                <c:pt idx="287">
                  <c:v>7.17</c:v>
                </c:pt>
                <c:pt idx="288">
                  <c:v>7.085</c:v>
                </c:pt>
                <c:pt idx="289">
                  <c:v>7.1589999999999998</c:v>
                </c:pt>
                <c:pt idx="290">
                  <c:v>7.1749999999999998</c:v>
                </c:pt>
                <c:pt idx="291">
                  <c:v>7.1470000000000002</c:v>
                </c:pt>
                <c:pt idx="292">
                  <c:v>7.1459999999999999</c:v>
                </c:pt>
                <c:pt idx="293">
                  <c:v>7.157</c:v>
                </c:pt>
                <c:pt idx="294">
                  <c:v>7.1420000000000003</c:v>
                </c:pt>
                <c:pt idx="295">
                  <c:v>7.1219999999999999</c:v>
                </c:pt>
                <c:pt idx="296">
                  <c:v>7.1150000000000002</c:v>
                </c:pt>
                <c:pt idx="297">
                  <c:v>6.89</c:v>
                </c:pt>
                <c:pt idx="298">
                  <c:v>6.7059999999999995</c:v>
                </c:pt>
                <c:pt idx="299">
                  <c:v>6.6749999999999998</c:v>
                </c:pt>
                <c:pt idx="300">
                  <c:v>6.6669999999999998</c:v>
                </c:pt>
                <c:pt idx="301">
                  <c:v>6.5140000000000002</c:v>
                </c:pt>
                <c:pt idx="302">
                  <c:v>6.4269999999999996</c:v>
                </c:pt>
                <c:pt idx="303">
                  <c:v>6.4290000000000003</c:v>
                </c:pt>
                <c:pt idx="304">
                  <c:v>6.4719999999999995</c:v>
                </c:pt>
                <c:pt idx="305">
                  <c:v>6.4729999999999999</c:v>
                </c:pt>
                <c:pt idx="306">
                  <c:v>6.3520000000000003</c:v>
                </c:pt>
                <c:pt idx="307">
                  <c:v>6.4130000000000003</c:v>
                </c:pt>
                <c:pt idx="308">
                  <c:v>6.4030000000000005</c:v>
                </c:pt>
                <c:pt idx="309">
                  <c:v>6.2510000000000003</c:v>
                </c:pt>
                <c:pt idx="310">
                  <c:v>6.2160000000000002</c:v>
                </c:pt>
                <c:pt idx="311">
                  <c:v>6.1210000000000004</c:v>
                </c:pt>
                <c:pt idx="312">
                  <c:v>6.16</c:v>
                </c:pt>
                <c:pt idx="313">
                  <c:v>6.2439999999999998</c:v>
                </c:pt>
                <c:pt idx="314">
                  <c:v>6.2510000000000003</c:v>
                </c:pt>
                <c:pt idx="315">
                  <c:v>6.2610000000000001</c:v>
                </c:pt>
                <c:pt idx="316">
                  <c:v>6.2450000000000001</c:v>
                </c:pt>
                <c:pt idx="317">
                  <c:v>6.218</c:v>
                </c:pt>
                <c:pt idx="318">
                  <c:v>6.2409999999999997</c:v>
                </c:pt>
                <c:pt idx="319">
                  <c:v>6.2670000000000003</c:v>
                </c:pt>
                <c:pt idx="320">
                  <c:v>6.2850000000000001</c:v>
                </c:pt>
                <c:pt idx="321">
                  <c:v>6.29</c:v>
                </c:pt>
                <c:pt idx="322">
                  <c:v>6.415</c:v>
                </c:pt>
                <c:pt idx="323">
                  <c:v>6.4130000000000003</c:v>
                </c:pt>
                <c:pt idx="324">
                  <c:v>6.431</c:v>
                </c:pt>
                <c:pt idx="325">
                  <c:v>6.4009999999999998</c:v>
                </c:pt>
                <c:pt idx="326">
                  <c:v>6.3979999999999997</c:v>
                </c:pt>
                <c:pt idx="327">
                  <c:v>6.4130000000000003</c:v>
                </c:pt>
                <c:pt idx="328">
                  <c:v>6.3040000000000003</c:v>
                </c:pt>
                <c:pt idx="329">
                  <c:v>6.2039999999999997</c:v>
                </c:pt>
                <c:pt idx="330">
                  <c:v>6.2009999999999996</c:v>
                </c:pt>
                <c:pt idx="331">
                  <c:v>6.282</c:v>
                </c:pt>
                <c:pt idx="332">
                  <c:v>6.3239999999999998</c:v>
                </c:pt>
                <c:pt idx="333">
                  <c:v>6.3250000000000002</c:v>
                </c:pt>
                <c:pt idx="334">
                  <c:v>6.3760000000000003</c:v>
                </c:pt>
                <c:pt idx="335">
                  <c:v>6.3620000000000001</c:v>
                </c:pt>
                <c:pt idx="336">
                  <c:v>6.3550000000000004</c:v>
                </c:pt>
                <c:pt idx="337">
                  <c:v>6.2889999999999997</c:v>
                </c:pt>
                <c:pt idx="338">
                  <c:v>6.2809999999999997</c:v>
                </c:pt>
                <c:pt idx="339">
                  <c:v>6.21</c:v>
                </c:pt>
                <c:pt idx="340">
                  <c:v>6.2469999999999999</c:v>
                </c:pt>
                <c:pt idx="341">
                  <c:v>6.2469999999999999</c:v>
                </c:pt>
                <c:pt idx="342">
                  <c:v>6.2750000000000004</c:v>
                </c:pt>
                <c:pt idx="343">
                  <c:v>6.2939999999999996</c:v>
                </c:pt>
                <c:pt idx="344">
                  <c:v>6.2480000000000002</c:v>
                </c:pt>
                <c:pt idx="345">
                  <c:v>6.2649999999999997</c:v>
                </c:pt>
                <c:pt idx="346">
                  <c:v>6.3449999999999998</c:v>
                </c:pt>
                <c:pt idx="347">
                  <c:v>6.3979999999999997</c:v>
                </c:pt>
                <c:pt idx="348">
                  <c:v>6.4050000000000002</c:v>
                </c:pt>
                <c:pt idx="349">
                  <c:v>6.3680000000000003</c:v>
                </c:pt>
                <c:pt idx="350">
                  <c:v>6.27</c:v>
                </c:pt>
                <c:pt idx="351">
                  <c:v>6.3120000000000003</c:v>
                </c:pt>
                <c:pt idx="352">
                  <c:v>6.3280000000000003</c:v>
                </c:pt>
                <c:pt idx="353">
                  <c:v>6.2889999999999997</c:v>
                </c:pt>
                <c:pt idx="354">
                  <c:v>6.3179999999999996</c:v>
                </c:pt>
                <c:pt idx="355">
                  <c:v>6.34</c:v>
                </c:pt>
                <c:pt idx="356">
                  <c:v>6.5960000000000001</c:v>
                </c:pt>
                <c:pt idx="357">
                  <c:v>6.5649999999999995</c:v>
                </c:pt>
                <c:pt idx="358">
                  <c:v>6.4939999999999998</c:v>
                </c:pt>
                <c:pt idx="359">
                  <c:v>6.4850000000000003</c:v>
                </c:pt>
                <c:pt idx="360">
                  <c:v>6.48</c:v>
                </c:pt>
                <c:pt idx="361">
                  <c:v>6.5170000000000003</c:v>
                </c:pt>
                <c:pt idx="362">
                  <c:v>6.5620000000000003</c:v>
                </c:pt>
                <c:pt idx="363">
                  <c:v>6.5590000000000002</c:v>
                </c:pt>
                <c:pt idx="364">
                  <c:v>6.5380000000000003</c:v>
                </c:pt>
                <c:pt idx="365">
                  <c:v>6.5679999999999996</c:v>
                </c:pt>
                <c:pt idx="366">
                  <c:v>6.5419999999999998</c:v>
                </c:pt>
                <c:pt idx="367">
                  <c:v>6.5229999999999997</c:v>
                </c:pt>
                <c:pt idx="368">
                  <c:v>6.4610000000000003</c:v>
                </c:pt>
                <c:pt idx="369">
                  <c:v>6.4870000000000001</c:v>
                </c:pt>
                <c:pt idx="370">
                  <c:v>6.5620000000000003</c:v>
                </c:pt>
                <c:pt idx="371">
                  <c:v>6.5570000000000004</c:v>
                </c:pt>
                <c:pt idx="372">
                  <c:v>6.5229999999999997</c:v>
                </c:pt>
                <c:pt idx="373">
                  <c:v>6.5369999999999999</c:v>
                </c:pt>
                <c:pt idx="374">
                  <c:v>6.5720000000000001</c:v>
                </c:pt>
                <c:pt idx="375">
                  <c:v>6.5670000000000002</c:v>
                </c:pt>
                <c:pt idx="376">
                  <c:v>6.577</c:v>
                </c:pt>
                <c:pt idx="377">
                  <c:v>6.57</c:v>
                </c:pt>
                <c:pt idx="378">
                  <c:v>6.5430000000000001</c:v>
                </c:pt>
                <c:pt idx="379">
                  <c:v>6.5170000000000003</c:v>
                </c:pt>
                <c:pt idx="380">
                  <c:v>6.5179999999999998</c:v>
                </c:pt>
                <c:pt idx="381">
                  <c:v>6.5250000000000004</c:v>
                </c:pt>
                <c:pt idx="382">
                  <c:v>6.46</c:v>
                </c:pt>
                <c:pt idx="383">
                  <c:v>6.4550000000000001</c:v>
                </c:pt>
                <c:pt idx="384">
                  <c:v>6.51</c:v>
                </c:pt>
                <c:pt idx="385">
                  <c:v>6.6630000000000003</c:v>
                </c:pt>
                <c:pt idx="386">
                  <c:v>6.6929999999999996</c:v>
                </c:pt>
                <c:pt idx="387">
                  <c:v>6.6719999999999997</c:v>
                </c:pt>
                <c:pt idx="388">
                  <c:v>6.665</c:v>
                </c:pt>
                <c:pt idx="389">
                  <c:v>6.6970000000000001</c:v>
                </c:pt>
                <c:pt idx="390">
                  <c:v>6.7</c:v>
                </c:pt>
                <c:pt idx="391">
                  <c:v>6.7229999999999999</c:v>
                </c:pt>
                <c:pt idx="392">
                  <c:v>6.7</c:v>
                </c:pt>
                <c:pt idx="393">
                  <c:v>6.6959999999999997</c:v>
                </c:pt>
                <c:pt idx="394">
                  <c:v>6.7</c:v>
                </c:pt>
                <c:pt idx="395">
                  <c:v>6.6929999999999996</c:v>
                </c:pt>
                <c:pt idx="396">
                  <c:v>6.6619999999999999</c:v>
                </c:pt>
                <c:pt idx="397">
                  <c:v>6.6319999999999997</c:v>
                </c:pt>
                <c:pt idx="398">
                  <c:v>6.66</c:v>
                </c:pt>
                <c:pt idx="399">
                  <c:v>6.657</c:v>
                </c:pt>
                <c:pt idx="400">
                  <c:v>6.6109999999999998</c:v>
                </c:pt>
                <c:pt idx="401">
                  <c:v>6.59</c:v>
                </c:pt>
                <c:pt idx="402">
                  <c:v>6.5750000000000002</c:v>
                </c:pt>
                <c:pt idx="403">
                  <c:v>6.476</c:v>
                </c:pt>
                <c:pt idx="404">
                  <c:v>6.4429999999999996</c:v>
                </c:pt>
                <c:pt idx="405">
                  <c:v>6.4610000000000003</c:v>
                </c:pt>
                <c:pt idx="406">
                  <c:v>6.431</c:v>
                </c:pt>
                <c:pt idx="407">
                  <c:v>6.4939999999999998</c:v>
                </c:pt>
                <c:pt idx="408">
                  <c:v>6.484</c:v>
                </c:pt>
                <c:pt idx="409">
                  <c:v>6.4790000000000001</c:v>
                </c:pt>
                <c:pt idx="410">
                  <c:v>6.4210000000000003</c:v>
                </c:pt>
                <c:pt idx="411">
                  <c:v>6.4539999999999997</c:v>
                </c:pt>
                <c:pt idx="412">
                  <c:v>6.5570000000000004</c:v>
                </c:pt>
                <c:pt idx="413">
                  <c:v>6.5679999999999996</c:v>
                </c:pt>
                <c:pt idx="414">
                  <c:v>6.5679999999999996</c:v>
                </c:pt>
                <c:pt idx="415">
                  <c:v>6.6310000000000002</c:v>
                </c:pt>
                <c:pt idx="416">
                  <c:v>6.6370000000000005</c:v>
                </c:pt>
                <c:pt idx="417">
                  <c:v>6.5960000000000001</c:v>
                </c:pt>
                <c:pt idx="418">
                  <c:v>6.585</c:v>
                </c:pt>
                <c:pt idx="419">
                  <c:v>6.5830000000000002</c:v>
                </c:pt>
                <c:pt idx="420">
                  <c:v>6.5519999999999996</c:v>
                </c:pt>
                <c:pt idx="421">
                  <c:v>6.601</c:v>
                </c:pt>
                <c:pt idx="422">
                  <c:v>6.5949999999999998</c:v>
                </c:pt>
                <c:pt idx="423">
                  <c:v>6.5949999999999998</c:v>
                </c:pt>
                <c:pt idx="424">
                  <c:v>6.6890000000000001</c:v>
                </c:pt>
                <c:pt idx="425">
                  <c:v>6.6929999999999996</c:v>
                </c:pt>
                <c:pt idx="426">
                  <c:v>6.8650000000000002</c:v>
                </c:pt>
                <c:pt idx="427">
                  <c:v>6.85</c:v>
                </c:pt>
                <c:pt idx="428">
                  <c:v>6.798</c:v>
                </c:pt>
                <c:pt idx="429">
                  <c:v>6.7270000000000003</c:v>
                </c:pt>
                <c:pt idx="430">
                  <c:v>6.7370000000000001</c:v>
                </c:pt>
                <c:pt idx="431">
                  <c:v>6.7149999999999999</c:v>
                </c:pt>
                <c:pt idx="432">
                  <c:v>6.7160000000000002</c:v>
                </c:pt>
                <c:pt idx="433">
                  <c:v>6.7480000000000002</c:v>
                </c:pt>
                <c:pt idx="434">
                  <c:v>6.726</c:v>
                </c:pt>
                <c:pt idx="435">
                  <c:v>6.7489999999999997</c:v>
                </c:pt>
                <c:pt idx="436">
                  <c:v>6.7130000000000001</c:v>
                </c:pt>
                <c:pt idx="437">
                  <c:v>6.6929999999999996</c:v>
                </c:pt>
                <c:pt idx="438">
                  <c:v>6.7210000000000001</c:v>
                </c:pt>
                <c:pt idx="439">
                  <c:v>6.665</c:v>
                </c:pt>
                <c:pt idx="440">
                  <c:v>6.6440000000000001</c:v>
                </c:pt>
                <c:pt idx="441">
                  <c:v>6.609</c:v>
                </c:pt>
                <c:pt idx="442">
                  <c:v>6.6139999999999999</c:v>
                </c:pt>
                <c:pt idx="443">
                  <c:v>6.6530000000000005</c:v>
                </c:pt>
                <c:pt idx="444">
                  <c:v>6.6310000000000002</c:v>
                </c:pt>
                <c:pt idx="445">
                  <c:v>6.649</c:v>
                </c:pt>
                <c:pt idx="446">
                  <c:v>6.6289999999999996</c:v>
                </c:pt>
                <c:pt idx="447">
                  <c:v>6.6</c:v>
                </c:pt>
                <c:pt idx="448">
                  <c:v>6.6</c:v>
                </c:pt>
                <c:pt idx="449">
                  <c:v>6.5830000000000002</c:v>
                </c:pt>
                <c:pt idx="450">
                  <c:v>6.5890000000000004</c:v>
                </c:pt>
                <c:pt idx="451">
                  <c:v>6.5579999999999998</c:v>
                </c:pt>
                <c:pt idx="452">
                  <c:v>6.53</c:v>
                </c:pt>
                <c:pt idx="453">
                  <c:v>6.49</c:v>
                </c:pt>
                <c:pt idx="454">
                  <c:v>6.5120000000000005</c:v>
                </c:pt>
                <c:pt idx="455">
                  <c:v>6.5129999999999999</c:v>
                </c:pt>
                <c:pt idx="456">
                  <c:v>6.4649999999999999</c:v>
                </c:pt>
                <c:pt idx="457">
                  <c:v>6.4569999999999999</c:v>
                </c:pt>
                <c:pt idx="458">
                  <c:v>6.577</c:v>
                </c:pt>
                <c:pt idx="459">
                  <c:v>6.548</c:v>
                </c:pt>
                <c:pt idx="460">
                  <c:v>6.5270000000000001</c:v>
                </c:pt>
                <c:pt idx="461">
                  <c:v>6.492</c:v>
                </c:pt>
                <c:pt idx="462">
                  <c:v>6.4610000000000003</c:v>
                </c:pt>
                <c:pt idx="463">
                  <c:v>6.4560000000000004</c:v>
                </c:pt>
                <c:pt idx="464">
                  <c:v>6.4509999999999996</c:v>
                </c:pt>
                <c:pt idx="465">
                  <c:v>6.4729999999999999</c:v>
                </c:pt>
                <c:pt idx="466">
                  <c:v>6.47</c:v>
                </c:pt>
                <c:pt idx="467">
                  <c:v>6.5759999999999996</c:v>
                </c:pt>
                <c:pt idx="468">
                  <c:v>6.5469999999999997</c:v>
                </c:pt>
                <c:pt idx="469">
                  <c:v>6.6059999999999999</c:v>
                </c:pt>
                <c:pt idx="470">
                  <c:v>6.6390000000000002</c:v>
                </c:pt>
                <c:pt idx="471">
                  <c:v>6.7059999999999995</c:v>
                </c:pt>
                <c:pt idx="472">
                  <c:v>6.8049999999999997</c:v>
                </c:pt>
                <c:pt idx="473">
                  <c:v>6.9489999999999998</c:v>
                </c:pt>
                <c:pt idx="474">
                  <c:v>7.2130000000000001</c:v>
                </c:pt>
                <c:pt idx="475">
                  <c:v>7.1159999999999997</c:v>
                </c:pt>
                <c:pt idx="476">
                  <c:v>7.1440000000000001</c:v>
                </c:pt>
                <c:pt idx="477">
                  <c:v>7.181</c:v>
                </c:pt>
                <c:pt idx="478">
                  <c:v>7.3360000000000003</c:v>
                </c:pt>
                <c:pt idx="479">
                  <c:v>7.2279999999999998</c:v>
                </c:pt>
                <c:pt idx="480">
                  <c:v>7.2279999999999998</c:v>
                </c:pt>
                <c:pt idx="481">
                  <c:v>7.0860000000000003</c:v>
                </c:pt>
                <c:pt idx="482">
                  <c:v>7.0860000000000003</c:v>
                </c:pt>
                <c:pt idx="483">
                  <c:v>7.1289999999999996</c:v>
                </c:pt>
                <c:pt idx="484">
                  <c:v>7.1230000000000002</c:v>
                </c:pt>
                <c:pt idx="485">
                  <c:v>7.1340000000000003</c:v>
                </c:pt>
                <c:pt idx="486">
                  <c:v>7.1390000000000002</c:v>
                </c:pt>
                <c:pt idx="487">
                  <c:v>7.1</c:v>
                </c:pt>
                <c:pt idx="488">
                  <c:v>7.0979999999999999</c:v>
                </c:pt>
                <c:pt idx="489">
                  <c:v>7.1280000000000001</c:v>
                </c:pt>
                <c:pt idx="490">
                  <c:v>7.1550000000000002</c:v>
                </c:pt>
                <c:pt idx="491">
                  <c:v>7.149</c:v>
                </c:pt>
                <c:pt idx="492">
                  <c:v>6.9009999999999998</c:v>
                </c:pt>
                <c:pt idx="493">
                  <c:v>6.9260000000000002</c:v>
                </c:pt>
                <c:pt idx="494">
                  <c:v>6.9569999999999999</c:v>
                </c:pt>
                <c:pt idx="495">
                  <c:v>6.9219999999999997</c:v>
                </c:pt>
                <c:pt idx="496">
                  <c:v>6.7850000000000001</c:v>
                </c:pt>
                <c:pt idx="497">
                  <c:v>6.7350000000000003</c:v>
                </c:pt>
                <c:pt idx="498">
                  <c:v>6.7379999999999995</c:v>
                </c:pt>
                <c:pt idx="499">
                  <c:v>6.7039999999999997</c:v>
                </c:pt>
                <c:pt idx="500">
                  <c:v>6.6710000000000003</c:v>
                </c:pt>
                <c:pt idx="501">
                  <c:v>6.5949999999999998</c:v>
                </c:pt>
                <c:pt idx="502">
                  <c:v>6.52</c:v>
                </c:pt>
                <c:pt idx="503">
                  <c:v>6.5339999999999998</c:v>
                </c:pt>
                <c:pt idx="504">
                  <c:v>6.5229999999999997</c:v>
                </c:pt>
                <c:pt idx="505">
                  <c:v>6.52</c:v>
                </c:pt>
                <c:pt idx="506">
                  <c:v>6.5440000000000005</c:v>
                </c:pt>
                <c:pt idx="507">
                  <c:v>6.5220000000000002</c:v>
                </c:pt>
                <c:pt idx="508">
                  <c:v>6.4710000000000001</c:v>
                </c:pt>
                <c:pt idx="509">
                  <c:v>6.41</c:v>
                </c:pt>
                <c:pt idx="510">
                  <c:v>6.51</c:v>
                </c:pt>
                <c:pt idx="511">
                  <c:v>6.4909999999999997</c:v>
                </c:pt>
                <c:pt idx="512">
                  <c:v>6.5809999999999995</c:v>
                </c:pt>
                <c:pt idx="513">
                  <c:v>6.6390000000000002</c:v>
                </c:pt>
                <c:pt idx="514">
                  <c:v>6.6909999999999998</c:v>
                </c:pt>
                <c:pt idx="515">
                  <c:v>6.7290000000000001</c:v>
                </c:pt>
                <c:pt idx="516">
                  <c:v>6.6690000000000005</c:v>
                </c:pt>
                <c:pt idx="517">
                  <c:v>6.6050000000000004</c:v>
                </c:pt>
                <c:pt idx="518">
                  <c:v>6.593</c:v>
                </c:pt>
                <c:pt idx="519">
                  <c:v>6.5919999999999996</c:v>
                </c:pt>
                <c:pt idx="520">
                  <c:v>6.702</c:v>
                </c:pt>
                <c:pt idx="521">
                  <c:v>6.6580000000000004</c:v>
                </c:pt>
                <c:pt idx="522">
                  <c:v>6.6429999999999998</c:v>
                </c:pt>
                <c:pt idx="523">
                  <c:v>6.64</c:v>
                </c:pt>
                <c:pt idx="524">
                  <c:v>6.5649999999999995</c:v>
                </c:pt>
                <c:pt idx="525">
                  <c:v>6.4829999999999997</c:v>
                </c:pt>
                <c:pt idx="526">
                  <c:v>6.5170000000000003</c:v>
                </c:pt>
                <c:pt idx="527">
                  <c:v>6.5350000000000001</c:v>
                </c:pt>
                <c:pt idx="528">
                  <c:v>6.5949999999999998</c:v>
                </c:pt>
                <c:pt idx="529">
                  <c:v>6.6959999999999997</c:v>
                </c:pt>
                <c:pt idx="530">
                  <c:v>6.6859999999999999</c:v>
                </c:pt>
                <c:pt idx="531">
                  <c:v>6.6760000000000002</c:v>
                </c:pt>
                <c:pt idx="532">
                  <c:v>6.8780000000000001</c:v>
                </c:pt>
                <c:pt idx="533">
                  <c:v>6.96</c:v>
                </c:pt>
                <c:pt idx="534">
                  <c:v>7</c:v>
                </c:pt>
                <c:pt idx="535">
                  <c:v>6.9939999999999998</c:v>
                </c:pt>
                <c:pt idx="536">
                  <c:v>6.9829999999999997</c:v>
                </c:pt>
                <c:pt idx="537">
                  <c:v>7.0369999999999999</c:v>
                </c:pt>
                <c:pt idx="538">
                  <c:v>7.0460000000000003</c:v>
                </c:pt>
                <c:pt idx="539">
                  <c:v>6.9939999999999998</c:v>
                </c:pt>
                <c:pt idx="540">
                  <c:v>6.8570000000000002</c:v>
                </c:pt>
                <c:pt idx="541">
                  <c:v>6.8769999999999998</c:v>
                </c:pt>
                <c:pt idx="542">
                  <c:v>6.83</c:v>
                </c:pt>
                <c:pt idx="543">
                  <c:v>6.78</c:v>
                </c:pt>
                <c:pt idx="544">
                  <c:v>6.8040000000000003</c:v>
                </c:pt>
                <c:pt idx="545">
                  <c:v>6.9550000000000001</c:v>
                </c:pt>
                <c:pt idx="546">
                  <c:v>6.992</c:v>
                </c:pt>
                <c:pt idx="547">
                  <c:v>7.0309999999999997</c:v>
                </c:pt>
                <c:pt idx="548">
                  <c:v>6.9939999999999998</c:v>
                </c:pt>
                <c:pt idx="549">
                  <c:v>6.9569999999999999</c:v>
                </c:pt>
                <c:pt idx="550">
                  <c:v>6.843</c:v>
                </c:pt>
                <c:pt idx="551">
                  <c:v>6.8239999999999998</c:v>
                </c:pt>
                <c:pt idx="552">
                  <c:v>6.7649999999999997</c:v>
                </c:pt>
                <c:pt idx="553">
                  <c:v>6.7940000000000005</c:v>
                </c:pt>
                <c:pt idx="554">
                  <c:v>6.7969999999999997</c:v>
                </c:pt>
                <c:pt idx="555">
                  <c:v>6.7869999999999999</c:v>
                </c:pt>
                <c:pt idx="556">
                  <c:v>6.7889999999999997</c:v>
                </c:pt>
                <c:pt idx="557">
                  <c:v>6.76</c:v>
                </c:pt>
                <c:pt idx="558">
                  <c:v>6.7050000000000001</c:v>
                </c:pt>
                <c:pt idx="559">
                  <c:v>6.73</c:v>
                </c:pt>
                <c:pt idx="560">
                  <c:v>6.7510000000000003</c:v>
                </c:pt>
                <c:pt idx="561">
                  <c:v>6.734</c:v>
                </c:pt>
                <c:pt idx="562">
                  <c:v>6.774</c:v>
                </c:pt>
                <c:pt idx="563">
                  <c:v>6.758</c:v>
                </c:pt>
                <c:pt idx="564">
                  <c:v>6.6890000000000001</c:v>
                </c:pt>
                <c:pt idx="565">
                  <c:v>6.7059999999999995</c:v>
                </c:pt>
                <c:pt idx="566">
                  <c:v>6.7219999999999995</c:v>
                </c:pt>
                <c:pt idx="567">
                  <c:v>6.6989999999999998</c:v>
                </c:pt>
                <c:pt idx="568">
                  <c:v>6.7270000000000003</c:v>
                </c:pt>
                <c:pt idx="569">
                  <c:v>6.806</c:v>
                </c:pt>
                <c:pt idx="570">
                  <c:v>6.8540000000000001</c:v>
                </c:pt>
                <c:pt idx="571">
                  <c:v>6.891</c:v>
                </c:pt>
                <c:pt idx="572">
                  <c:v>6.8680000000000003</c:v>
                </c:pt>
                <c:pt idx="573">
                  <c:v>6.8049999999999997</c:v>
                </c:pt>
                <c:pt idx="574">
                  <c:v>6.883</c:v>
                </c:pt>
                <c:pt idx="575">
                  <c:v>6.9269999999999996</c:v>
                </c:pt>
                <c:pt idx="576">
                  <c:v>6.9390000000000001</c:v>
                </c:pt>
                <c:pt idx="577">
                  <c:v>6.9180000000000001</c:v>
                </c:pt>
                <c:pt idx="578">
                  <c:v>6.8769999999999998</c:v>
                </c:pt>
                <c:pt idx="579">
                  <c:v>6.9089999999999998</c:v>
                </c:pt>
                <c:pt idx="580">
                  <c:v>6.915</c:v>
                </c:pt>
                <c:pt idx="581">
                  <c:v>6.899</c:v>
                </c:pt>
                <c:pt idx="582">
                  <c:v>6.9080000000000004</c:v>
                </c:pt>
                <c:pt idx="583">
                  <c:v>6.9109999999999996</c:v>
                </c:pt>
                <c:pt idx="584">
                  <c:v>6.9370000000000003</c:v>
                </c:pt>
                <c:pt idx="585">
                  <c:v>6.923</c:v>
                </c:pt>
                <c:pt idx="586">
                  <c:v>6.9039999999999999</c:v>
                </c:pt>
                <c:pt idx="587">
                  <c:v>6.8860000000000001</c:v>
                </c:pt>
                <c:pt idx="588">
                  <c:v>6.9379999999999997</c:v>
                </c:pt>
                <c:pt idx="589">
                  <c:v>6.9550000000000001</c:v>
                </c:pt>
                <c:pt idx="590">
                  <c:v>7.016</c:v>
                </c:pt>
                <c:pt idx="591">
                  <c:v>7.0430000000000001</c:v>
                </c:pt>
                <c:pt idx="592">
                  <c:v>7.0730000000000004</c:v>
                </c:pt>
                <c:pt idx="593">
                  <c:v>7.0860000000000003</c:v>
                </c:pt>
                <c:pt idx="594">
                  <c:v>7.1029999999999998</c:v>
                </c:pt>
                <c:pt idx="595">
                  <c:v>7.0960000000000001</c:v>
                </c:pt>
                <c:pt idx="596">
                  <c:v>7.0940000000000003</c:v>
                </c:pt>
                <c:pt idx="597">
                  <c:v>7.0869999999999997</c:v>
                </c:pt>
                <c:pt idx="598">
                  <c:v>7.1680000000000001</c:v>
                </c:pt>
                <c:pt idx="599">
                  <c:v>7.1379999999999999</c:v>
                </c:pt>
                <c:pt idx="600">
                  <c:v>7.1210000000000004</c:v>
                </c:pt>
                <c:pt idx="601">
                  <c:v>7.1449999999999996</c:v>
                </c:pt>
                <c:pt idx="602">
                  <c:v>7.1379999999999999</c:v>
                </c:pt>
                <c:pt idx="603">
                  <c:v>7.1660000000000004</c:v>
                </c:pt>
                <c:pt idx="604">
                  <c:v>7.2270000000000003</c:v>
                </c:pt>
                <c:pt idx="605">
                  <c:v>7.2359999999999998</c:v>
                </c:pt>
                <c:pt idx="606">
                  <c:v>7.2160000000000002</c:v>
                </c:pt>
                <c:pt idx="607">
                  <c:v>7.27</c:v>
                </c:pt>
                <c:pt idx="608">
                  <c:v>7.26</c:v>
                </c:pt>
                <c:pt idx="609">
                  <c:v>7.2679999999999998</c:v>
                </c:pt>
                <c:pt idx="610">
                  <c:v>7.2729999999999997</c:v>
                </c:pt>
                <c:pt idx="611">
                  <c:v>7.26</c:v>
                </c:pt>
                <c:pt idx="612">
                  <c:v>7.25</c:v>
                </c:pt>
                <c:pt idx="613">
                  <c:v>7.2469999999999999</c:v>
                </c:pt>
                <c:pt idx="614">
                  <c:v>7.2679999999999998</c:v>
                </c:pt>
                <c:pt idx="615">
                  <c:v>7.2759999999999998</c:v>
                </c:pt>
                <c:pt idx="616">
                  <c:v>7.25</c:v>
                </c:pt>
                <c:pt idx="617">
                  <c:v>7.2370000000000001</c:v>
                </c:pt>
                <c:pt idx="618">
                  <c:v>7.218</c:v>
                </c:pt>
                <c:pt idx="619">
                  <c:v>7.2409999999999997</c:v>
                </c:pt>
                <c:pt idx="620">
                  <c:v>7.2279999999999998</c:v>
                </c:pt>
                <c:pt idx="621">
                  <c:v>7.1260000000000003</c:v>
                </c:pt>
                <c:pt idx="622">
                  <c:v>7.1180000000000003</c:v>
                </c:pt>
                <c:pt idx="623">
                  <c:v>7.1630000000000003</c:v>
                </c:pt>
                <c:pt idx="624">
                  <c:v>7.1689999999999996</c:v>
                </c:pt>
                <c:pt idx="625">
                  <c:v>7.1479999999999997</c:v>
                </c:pt>
                <c:pt idx="626">
                  <c:v>7.1349999999999998</c:v>
                </c:pt>
                <c:pt idx="627">
                  <c:v>7.1370000000000005</c:v>
                </c:pt>
                <c:pt idx="628">
                  <c:v>7.1269999999999998</c:v>
                </c:pt>
                <c:pt idx="629">
                  <c:v>7.1980000000000004</c:v>
                </c:pt>
                <c:pt idx="630">
                  <c:v>7.2279999999999998</c:v>
                </c:pt>
                <c:pt idx="631">
                  <c:v>7.2729999999999997</c:v>
                </c:pt>
                <c:pt idx="632">
                  <c:v>7.359</c:v>
                </c:pt>
                <c:pt idx="633">
                  <c:v>7.3570000000000002</c:v>
                </c:pt>
                <c:pt idx="634">
                  <c:v>7.3310000000000004</c:v>
                </c:pt>
                <c:pt idx="635">
                  <c:v>7.2960000000000003</c:v>
                </c:pt>
                <c:pt idx="636">
                  <c:v>7.8090000000000002</c:v>
                </c:pt>
                <c:pt idx="637">
                  <c:v>7.8029999999999999</c:v>
                </c:pt>
                <c:pt idx="638">
                  <c:v>7.8159999999999998</c:v>
                </c:pt>
                <c:pt idx="639">
                  <c:v>7.8090000000000002</c:v>
                </c:pt>
                <c:pt idx="640">
                  <c:v>7.8179999999999996</c:v>
                </c:pt>
                <c:pt idx="641">
                  <c:v>7.9660000000000002</c:v>
                </c:pt>
                <c:pt idx="642">
                  <c:v>8.0549999999999997</c:v>
                </c:pt>
                <c:pt idx="643">
                  <c:v>8.157</c:v>
                </c:pt>
                <c:pt idx="644">
                  <c:v>8.2309999999999999</c:v>
                </c:pt>
                <c:pt idx="645">
                  <c:v>8.1950000000000003</c:v>
                </c:pt>
                <c:pt idx="646">
                  <c:v>8.1530000000000005</c:v>
                </c:pt>
                <c:pt idx="647">
                  <c:v>8.1509999999999998</c:v>
                </c:pt>
                <c:pt idx="648">
                  <c:v>8.2170000000000005</c:v>
                </c:pt>
                <c:pt idx="649">
                  <c:v>8.3369999999999997</c:v>
                </c:pt>
                <c:pt idx="650">
                  <c:v>8.3239999999999998</c:v>
                </c:pt>
                <c:pt idx="651">
                  <c:v>8.3420000000000005</c:v>
                </c:pt>
                <c:pt idx="652">
                  <c:v>8.3420000000000005</c:v>
                </c:pt>
                <c:pt idx="653">
                  <c:v>8.6009999999999991</c:v>
                </c:pt>
                <c:pt idx="654">
                  <c:v>8.5190000000000001</c:v>
                </c:pt>
                <c:pt idx="655">
                  <c:v>8.4640000000000004</c:v>
                </c:pt>
                <c:pt idx="656">
                  <c:v>8.4250000000000007</c:v>
                </c:pt>
                <c:pt idx="657">
                  <c:v>8.4740000000000002</c:v>
                </c:pt>
                <c:pt idx="658">
                  <c:v>8.5069999999999997</c:v>
                </c:pt>
                <c:pt idx="659">
                  <c:v>8.4359999999999999</c:v>
                </c:pt>
                <c:pt idx="660">
                  <c:v>8.3490000000000002</c:v>
                </c:pt>
                <c:pt idx="661">
                  <c:v>8.1790000000000003</c:v>
                </c:pt>
                <c:pt idx="662">
                  <c:v>8.1059999999999999</c:v>
                </c:pt>
                <c:pt idx="663">
                  <c:v>8.3409999999999993</c:v>
                </c:pt>
                <c:pt idx="664">
                  <c:v>8.3320000000000007</c:v>
                </c:pt>
                <c:pt idx="665">
                  <c:v>8.3840000000000003</c:v>
                </c:pt>
                <c:pt idx="666">
                  <c:v>8.3309999999999995</c:v>
                </c:pt>
                <c:pt idx="667">
                  <c:v>8.5630000000000006</c:v>
                </c:pt>
                <c:pt idx="668">
                  <c:v>8.5389999999999997</c:v>
                </c:pt>
                <c:pt idx="669">
                  <c:v>8.4730000000000008</c:v>
                </c:pt>
                <c:pt idx="670">
                  <c:v>8.4149999999999991</c:v>
                </c:pt>
                <c:pt idx="671">
                  <c:v>8.2829999999999995</c:v>
                </c:pt>
                <c:pt idx="672">
                  <c:v>8.1020000000000003</c:v>
                </c:pt>
                <c:pt idx="673">
                  <c:v>8.0920000000000005</c:v>
                </c:pt>
                <c:pt idx="674">
                  <c:v>8.0540000000000003</c:v>
                </c:pt>
                <c:pt idx="675">
                  <c:v>7.9829999999999997</c:v>
                </c:pt>
                <c:pt idx="676">
                  <c:v>7.9889999999999999</c:v>
                </c:pt>
                <c:pt idx="677">
                  <c:v>8.0630000000000006</c:v>
                </c:pt>
                <c:pt idx="678">
                  <c:v>8.0570000000000004</c:v>
                </c:pt>
                <c:pt idx="679">
                  <c:v>8.0139999999999993</c:v>
                </c:pt>
                <c:pt idx="680">
                  <c:v>7.9260000000000002</c:v>
                </c:pt>
                <c:pt idx="681">
                  <c:v>7.9820000000000002</c:v>
                </c:pt>
                <c:pt idx="682">
                  <c:v>7.9820000000000002</c:v>
                </c:pt>
                <c:pt idx="683">
                  <c:v>8.0069999999999997</c:v>
                </c:pt>
                <c:pt idx="684">
                  <c:v>7.9249999999999998</c:v>
                </c:pt>
                <c:pt idx="685">
                  <c:v>7.915</c:v>
                </c:pt>
                <c:pt idx="686">
                  <c:v>7.9329999999999998</c:v>
                </c:pt>
                <c:pt idx="687">
                  <c:v>7.9489999999999998</c:v>
                </c:pt>
                <c:pt idx="688">
                  <c:v>7.952</c:v>
                </c:pt>
                <c:pt idx="689">
                  <c:v>7.984</c:v>
                </c:pt>
                <c:pt idx="690">
                  <c:v>8.0150000000000006</c:v>
                </c:pt>
                <c:pt idx="691">
                  <c:v>8.0060000000000002</c:v>
                </c:pt>
                <c:pt idx="692">
                  <c:v>8.0259999999999998</c:v>
                </c:pt>
                <c:pt idx="693">
                  <c:v>7.9930000000000003</c:v>
                </c:pt>
                <c:pt idx="694">
                  <c:v>8.0410000000000004</c:v>
                </c:pt>
                <c:pt idx="695">
                  <c:v>8.0969999999999995</c:v>
                </c:pt>
                <c:pt idx="696">
                  <c:v>8.1720000000000006</c:v>
                </c:pt>
                <c:pt idx="697">
                  <c:v>8.2200000000000006</c:v>
                </c:pt>
                <c:pt idx="698">
                  <c:v>8.2870000000000008</c:v>
                </c:pt>
                <c:pt idx="699">
                  <c:v>8.2899999999999991</c:v>
                </c:pt>
                <c:pt idx="700">
                  <c:v>8.2710000000000008</c:v>
                </c:pt>
                <c:pt idx="701">
                  <c:v>8.3320000000000007</c:v>
                </c:pt>
                <c:pt idx="702">
                  <c:v>8.3629999999999995</c:v>
                </c:pt>
                <c:pt idx="703">
                  <c:v>8.3840000000000003</c:v>
                </c:pt>
                <c:pt idx="704">
                  <c:v>8.39</c:v>
                </c:pt>
                <c:pt idx="705">
                  <c:v>8.3949999999999996</c:v>
                </c:pt>
                <c:pt idx="706">
                  <c:v>8.4190000000000005</c:v>
                </c:pt>
                <c:pt idx="707">
                  <c:v>8.4719999999999995</c:v>
                </c:pt>
                <c:pt idx="708">
                  <c:v>8.49</c:v>
                </c:pt>
                <c:pt idx="709">
                  <c:v>8.4670000000000005</c:v>
                </c:pt>
                <c:pt idx="710">
                  <c:v>8.3960000000000008</c:v>
                </c:pt>
                <c:pt idx="711">
                  <c:v>8.359</c:v>
                </c:pt>
                <c:pt idx="712">
                  <c:v>8.4450000000000003</c:v>
                </c:pt>
                <c:pt idx="713">
                  <c:v>8.4670000000000005</c:v>
                </c:pt>
                <c:pt idx="714">
                  <c:v>8.5960000000000001</c:v>
                </c:pt>
                <c:pt idx="715">
                  <c:v>8.5960000000000001</c:v>
                </c:pt>
                <c:pt idx="716">
                  <c:v>8.65</c:v>
                </c:pt>
                <c:pt idx="717">
                  <c:v>8.7319999999999993</c:v>
                </c:pt>
                <c:pt idx="718">
                  <c:v>8.8840000000000003</c:v>
                </c:pt>
                <c:pt idx="719">
                  <c:v>8.8680000000000003</c:v>
                </c:pt>
                <c:pt idx="720">
                  <c:v>8.8279999999999994</c:v>
                </c:pt>
                <c:pt idx="721">
                  <c:v>8.8550000000000004</c:v>
                </c:pt>
                <c:pt idx="722">
                  <c:v>8.8439999999999994</c:v>
                </c:pt>
                <c:pt idx="723">
                  <c:v>8.8179999999999996</c:v>
                </c:pt>
                <c:pt idx="724">
                  <c:v>8.77</c:v>
                </c:pt>
                <c:pt idx="725">
                  <c:v>8.7159999999999993</c:v>
                </c:pt>
                <c:pt idx="726">
                  <c:v>8.6910000000000007</c:v>
                </c:pt>
                <c:pt idx="727">
                  <c:v>8.7089999999999996</c:v>
                </c:pt>
                <c:pt idx="728">
                  <c:v>8.7089999999999996</c:v>
                </c:pt>
                <c:pt idx="729">
                  <c:v>8.6620000000000008</c:v>
                </c:pt>
                <c:pt idx="730">
                  <c:v>8.7379999999999995</c:v>
                </c:pt>
                <c:pt idx="731">
                  <c:v>8.85</c:v>
                </c:pt>
                <c:pt idx="732">
                  <c:v>8.8339999999999996</c:v>
                </c:pt>
                <c:pt idx="733">
                  <c:v>8.8610000000000007</c:v>
                </c:pt>
                <c:pt idx="734">
                  <c:v>8.86</c:v>
                </c:pt>
                <c:pt idx="735">
                  <c:v>8.875</c:v>
                </c:pt>
                <c:pt idx="736">
                  <c:v>8.8800000000000008</c:v>
                </c:pt>
                <c:pt idx="737">
                  <c:v>8.8239999999999998</c:v>
                </c:pt>
                <c:pt idx="738">
                  <c:v>8.8279999999999994</c:v>
                </c:pt>
                <c:pt idx="739">
                  <c:v>8.923</c:v>
                </c:pt>
                <c:pt idx="740">
                  <c:v>8.9939999999999998</c:v>
                </c:pt>
                <c:pt idx="741">
                  <c:v>9.0459999999999994</c:v>
                </c:pt>
                <c:pt idx="742">
                  <c:v>9.0609999999999999</c:v>
                </c:pt>
                <c:pt idx="743">
                  <c:v>8.9939999999999998</c:v>
                </c:pt>
                <c:pt idx="744">
                  <c:v>9.1059999999999999</c:v>
                </c:pt>
                <c:pt idx="745">
                  <c:v>9.0709999999999997</c:v>
                </c:pt>
                <c:pt idx="746">
                  <c:v>9.0459999999999994</c:v>
                </c:pt>
                <c:pt idx="747">
                  <c:v>9.0220000000000002</c:v>
                </c:pt>
                <c:pt idx="748">
                  <c:v>8.9759999999999991</c:v>
                </c:pt>
                <c:pt idx="749">
                  <c:v>8.9969999999999999</c:v>
                </c:pt>
                <c:pt idx="750">
                  <c:v>9.01</c:v>
                </c:pt>
                <c:pt idx="751">
                  <c:v>9.0239999999999991</c:v>
                </c:pt>
                <c:pt idx="752">
                  <c:v>9.0090000000000003</c:v>
                </c:pt>
                <c:pt idx="753">
                  <c:v>8.99</c:v>
                </c:pt>
                <c:pt idx="754">
                  <c:v>9.0449999999999999</c:v>
                </c:pt>
                <c:pt idx="755">
                  <c:v>9.1120000000000001</c:v>
                </c:pt>
                <c:pt idx="756">
                  <c:v>9.1310000000000002</c:v>
                </c:pt>
                <c:pt idx="757">
                  <c:v>9.2910000000000004</c:v>
                </c:pt>
                <c:pt idx="758">
                  <c:v>9.3979999999999997</c:v>
                </c:pt>
                <c:pt idx="759">
                  <c:v>9.2189999999999994</c:v>
                </c:pt>
                <c:pt idx="760">
                  <c:v>9.23</c:v>
                </c:pt>
                <c:pt idx="761">
                  <c:v>9.1920000000000002</c:v>
                </c:pt>
                <c:pt idx="762">
                  <c:v>9.1470000000000002</c:v>
                </c:pt>
                <c:pt idx="763">
                  <c:v>9.1319999999999997</c:v>
                </c:pt>
                <c:pt idx="764">
                  <c:v>9.1129999999999995</c:v>
                </c:pt>
                <c:pt idx="765">
                  <c:v>9.0129999999999999</c:v>
                </c:pt>
                <c:pt idx="766">
                  <c:v>9.0489999999999995</c:v>
                </c:pt>
                <c:pt idx="767">
                  <c:v>9.0299999999999994</c:v>
                </c:pt>
                <c:pt idx="768">
                  <c:v>8.9830000000000005</c:v>
                </c:pt>
                <c:pt idx="769">
                  <c:v>8.9749999999999996</c:v>
                </c:pt>
                <c:pt idx="770">
                  <c:v>8.8539999999999992</c:v>
                </c:pt>
                <c:pt idx="771">
                  <c:v>8.8439999999999994</c:v>
                </c:pt>
                <c:pt idx="772">
                  <c:v>8.7769999999999992</c:v>
                </c:pt>
                <c:pt idx="773">
                  <c:v>8.7919999999999998</c:v>
                </c:pt>
                <c:pt idx="774">
                  <c:v>8.6050000000000004</c:v>
                </c:pt>
                <c:pt idx="775">
                  <c:v>8.6810000000000009</c:v>
                </c:pt>
                <c:pt idx="776">
                  <c:v>8.6820000000000004</c:v>
                </c:pt>
                <c:pt idx="777">
                  <c:v>8.5329999999999995</c:v>
                </c:pt>
                <c:pt idx="778">
                  <c:v>8.4450000000000003</c:v>
                </c:pt>
                <c:pt idx="779">
                  <c:v>8.4969999999999999</c:v>
                </c:pt>
                <c:pt idx="780">
                  <c:v>8.5530000000000008</c:v>
                </c:pt>
                <c:pt idx="781">
                  <c:v>8.516</c:v>
                </c:pt>
                <c:pt idx="782">
                  <c:v>8.2070000000000007</c:v>
                </c:pt>
                <c:pt idx="783">
                  <c:v>8.2319999999999993</c:v>
                </c:pt>
                <c:pt idx="784">
                  <c:v>8.2680000000000007</c:v>
                </c:pt>
                <c:pt idx="785">
                  <c:v>8.2940000000000005</c:v>
                </c:pt>
                <c:pt idx="786">
                  <c:v>8.3190000000000008</c:v>
                </c:pt>
                <c:pt idx="787">
                  <c:v>8.3160000000000007</c:v>
                </c:pt>
                <c:pt idx="788">
                  <c:v>8.2859999999999996</c:v>
                </c:pt>
                <c:pt idx="789">
                  <c:v>8.1999999999999993</c:v>
                </c:pt>
                <c:pt idx="790">
                  <c:v>8.16</c:v>
                </c:pt>
                <c:pt idx="791">
                  <c:v>8.1199999999999992</c:v>
                </c:pt>
                <c:pt idx="792">
                  <c:v>8.1170000000000009</c:v>
                </c:pt>
                <c:pt idx="793">
                  <c:v>8.1349999999999998</c:v>
                </c:pt>
                <c:pt idx="794">
                  <c:v>8.2240000000000002</c:v>
                </c:pt>
                <c:pt idx="795">
                  <c:v>8.2609999999999992</c:v>
                </c:pt>
                <c:pt idx="796">
                  <c:v>8.2680000000000007</c:v>
                </c:pt>
                <c:pt idx="797">
                  <c:v>8.2210000000000001</c:v>
                </c:pt>
                <c:pt idx="798">
                  <c:v>8.1929999999999996</c:v>
                </c:pt>
                <c:pt idx="799">
                  <c:v>8.1639999999999997</c:v>
                </c:pt>
                <c:pt idx="800">
                  <c:v>8.17</c:v>
                </c:pt>
                <c:pt idx="801">
                  <c:v>8.1850000000000005</c:v>
                </c:pt>
                <c:pt idx="802">
                  <c:v>8.0679999999999996</c:v>
                </c:pt>
                <c:pt idx="803">
                  <c:v>8.0960000000000001</c:v>
                </c:pt>
                <c:pt idx="804">
                  <c:v>8.1219999999999999</c:v>
                </c:pt>
                <c:pt idx="805">
                  <c:v>8.15</c:v>
                </c:pt>
                <c:pt idx="806">
                  <c:v>8.1649999999999991</c:v>
                </c:pt>
                <c:pt idx="807">
                  <c:v>8.1829999999999998</c:v>
                </c:pt>
                <c:pt idx="808">
                  <c:v>8.1440000000000001</c:v>
                </c:pt>
                <c:pt idx="809">
                  <c:v>8.1029999999999998</c:v>
                </c:pt>
                <c:pt idx="810">
                  <c:v>8.1039999999999992</c:v>
                </c:pt>
                <c:pt idx="811">
                  <c:v>8.1440000000000001</c:v>
                </c:pt>
                <c:pt idx="812">
                  <c:v>8.1110000000000007</c:v>
                </c:pt>
                <c:pt idx="813">
                  <c:v>8.1199999999999992</c:v>
                </c:pt>
                <c:pt idx="814">
                  <c:v>8.1329999999999991</c:v>
                </c:pt>
                <c:pt idx="815">
                  <c:v>8.1080000000000005</c:v>
                </c:pt>
                <c:pt idx="816">
                  <c:v>8.1310000000000002</c:v>
                </c:pt>
                <c:pt idx="817">
                  <c:v>8.08</c:v>
                </c:pt>
                <c:pt idx="818">
                  <c:v>8.0640000000000001</c:v>
                </c:pt>
                <c:pt idx="819">
                  <c:v>8</c:v>
                </c:pt>
                <c:pt idx="820">
                  <c:v>8.0289999999999999</c:v>
                </c:pt>
                <c:pt idx="821">
                  <c:v>8.0139999999999993</c:v>
                </c:pt>
                <c:pt idx="822">
                  <c:v>8.0210000000000008</c:v>
                </c:pt>
                <c:pt idx="823">
                  <c:v>8.0709999999999997</c:v>
                </c:pt>
                <c:pt idx="824">
                  <c:v>8.0649999999999995</c:v>
                </c:pt>
                <c:pt idx="825">
                  <c:v>8.11</c:v>
                </c:pt>
                <c:pt idx="826">
                  <c:v>8.1180000000000003</c:v>
                </c:pt>
                <c:pt idx="827">
                  <c:v>8.1</c:v>
                </c:pt>
                <c:pt idx="828">
                  <c:v>8.0619999999999994</c:v>
                </c:pt>
                <c:pt idx="829">
                  <c:v>8.0790000000000006</c:v>
                </c:pt>
                <c:pt idx="830">
                  <c:v>8.0419999999999998</c:v>
                </c:pt>
                <c:pt idx="831">
                  <c:v>8.0180000000000007</c:v>
                </c:pt>
                <c:pt idx="832">
                  <c:v>7.9020000000000001</c:v>
                </c:pt>
                <c:pt idx="833">
                  <c:v>7.8849999999999998</c:v>
                </c:pt>
                <c:pt idx="834">
                  <c:v>7.899</c:v>
                </c:pt>
                <c:pt idx="835">
                  <c:v>7.891</c:v>
                </c:pt>
                <c:pt idx="836">
                  <c:v>7.9109999999999996</c:v>
                </c:pt>
                <c:pt idx="837">
                  <c:v>7.9509999999999996</c:v>
                </c:pt>
                <c:pt idx="838">
                  <c:v>7.9740000000000002</c:v>
                </c:pt>
                <c:pt idx="839">
                  <c:v>7.8970000000000002</c:v>
                </c:pt>
                <c:pt idx="840">
                  <c:v>7.9</c:v>
                </c:pt>
                <c:pt idx="841">
                  <c:v>7.9350000000000005</c:v>
                </c:pt>
                <c:pt idx="842">
                  <c:v>7.9879999999999995</c:v>
                </c:pt>
                <c:pt idx="843">
                  <c:v>7.984</c:v>
                </c:pt>
                <c:pt idx="844">
                  <c:v>8.0139999999999993</c:v>
                </c:pt>
                <c:pt idx="845">
                  <c:v>8.1240000000000006</c:v>
                </c:pt>
                <c:pt idx="846">
                  <c:v>8.1189999999999998</c:v>
                </c:pt>
                <c:pt idx="847">
                  <c:v>8.1069999999999993</c:v>
                </c:pt>
                <c:pt idx="848">
                  <c:v>7.9820000000000002</c:v>
                </c:pt>
                <c:pt idx="849">
                  <c:v>7.8629999999999995</c:v>
                </c:pt>
                <c:pt idx="850">
                  <c:v>7.5190000000000001</c:v>
                </c:pt>
                <c:pt idx="851">
                  <c:v>7.5940000000000003</c:v>
                </c:pt>
                <c:pt idx="852">
                  <c:v>7.5190000000000001</c:v>
                </c:pt>
                <c:pt idx="853">
                  <c:v>7.5649999999999995</c:v>
                </c:pt>
                <c:pt idx="854">
                  <c:v>7.5670000000000002</c:v>
                </c:pt>
                <c:pt idx="855">
                  <c:v>7.6020000000000003</c:v>
                </c:pt>
                <c:pt idx="856">
                  <c:v>7.5449999999999999</c:v>
                </c:pt>
                <c:pt idx="857">
                  <c:v>7.5590000000000002</c:v>
                </c:pt>
                <c:pt idx="858">
                  <c:v>7.58</c:v>
                </c:pt>
                <c:pt idx="859">
                  <c:v>7.6</c:v>
                </c:pt>
                <c:pt idx="860">
                  <c:v>7.6029999999999998</c:v>
                </c:pt>
                <c:pt idx="861">
                  <c:v>7.6360000000000001</c:v>
                </c:pt>
                <c:pt idx="862">
                  <c:v>7.6719999999999997</c:v>
                </c:pt>
                <c:pt idx="863">
                  <c:v>7.7110000000000003</c:v>
                </c:pt>
                <c:pt idx="864">
                  <c:v>7.53</c:v>
                </c:pt>
                <c:pt idx="865">
                  <c:v>7.43</c:v>
                </c:pt>
                <c:pt idx="866">
                  <c:v>7.4969999999999999</c:v>
                </c:pt>
                <c:pt idx="867">
                  <c:v>7.5410000000000004</c:v>
                </c:pt>
                <c:pt idx="868">
                  <c:v>7.5809999999999995</c:v>
                </c:pt>
                <c:pt idx="869">
                  <c:v>7.5890000000000004</c:v>
                </c:pt>
                <c:pt idx="870">
                  <c:v>7.601</c:v>
                </c:pt>
                <c:pt idx="871">
                  <c:v>7.68</c:v>
                </c:pt>
                <c:pt idx="872">
                  <c:v>7.6790000000000003</c:v>
                </c:pt>
                <c:pt idx="873">
                  <c:v>7.6639999999999997</c:v>
                </c:pt>
                <c:pt idx="874">
                  <c:v>7.6340000000000003</c:v>
                </c:pt>
                <c:pt idx="875">
                  <c:v>7.5949999999999998</c:v>
                </c:pt>
                <c:pt idx="876">
                  <c:v>7.5949999999999998</c:v>
                </c:pt>
                <c:pt idx="877">
                  <c:v>7.5519999999999996</c:v>
                </c:pt>
                <c:pt idx="878">
                  <c:v>7.5460000000000003</c:v>
                </c:pt>
                <c:pt idx="879">
                  <c:v>7.54</c:v>
                </c:pt>
                <c:pt idx="880">
                  <c:v>7.524</c:v>
                </c:pt>
                <c:pt idx="881">
                  <c:v>7.5069999999999997</c:v>
                </c:pt>
                <c:pt idx="882">
                  <c:v>7.4569999999999999</c:v>
                </c:pt>
                <c:pt idx="883">
                  <c:v>7.335</c:v>
                </c:pt>
                <c:pt idx="884">
                  <c:v>7.3390000000000004</c:v>
                </c:pt>
                <c:pt idx="885">
                  <c:v>7.3230000000000004</c:v>
                </c:pt>
                <c:pt idx="886">
                  <c:v>7.306</c:v>
                </c:pt>
                <c:pt idx="887">
                  <c:v>7.31</c:v>
                </c:pt>
                <c:pt idx="888">
                  <c:v>7.2720000000000002</c:v>
                </c:pt>
                <c:pt idx="889">
                  <c:v>7.298</c:v>
                </c:pt>
                <c:pt idx="890">
                  <c:v>7.452</c:v>
                </c:pt>
                <c:pt idx="891">
                  <c:v>7.4969999999999999</c:v>
                </c:pt>
                <c:pt idx="892">
                  <c:v>7.5039999999999996</c:v>
                </c:pt>
                <c:pt idx="893">
                  <c:v>7.42</c:v>
                </c:pt>
                <c:pt idx="894">
                  <c:v>7.3559999999999999</c:v>
                </c:pt>
                <c:pt idx="895">
                  <c:v>7.3559999999999999</c:v>
                </c:pt>
                <c:pt idx="896">
                  <c:v>7.3559999999999999</c:v>
                </c:pt>
                <c:pt idx="897">
                  <c:v>7.3559999999999999</c:v>
                </c:pt>
                <c:pt idx="898">
                  <c:v>7.1239999999999997</c:v>
                </c:pt>
                <c:pt idx="899">
                  <c:v>6.9859999999999998</c:v>
                </c:pt>
                <c:pt idx="900">
                  <c:v>6.9850000000000003</c:v>
                </c:pt>
                <c:pt idx="901">
                  <c:v>7.0860000000000003</c:v>
                </c:pt>
                <c:pt idx="902">
                  <c:v>7.0860000000000003</c:v>
                </c:pt>
                <c:pt idx="903">
                  <c:v>7.0860000000000003</c:v>
                </c:pt>
                <c:pt idx="904">
                  <c:v>7.1289999999999996</c:v>
                </c:pt>
                <c:pt idx="905">
                  <c:v>7.2160000000000002</c:v>
                </c:pt>
                <c:pt idx="906">
                  <c:v>7.2489999999999997</c:v>
                </c:pt>
                <c:pt idx="907">
                  <c:v>7.1710000000000003</c:v>
                </c:pt>
                <c:pt idx="908">
                  <c:v>7.2229999999999999</c:v>
                </c:pt>
                <c:pt idx="909">
                  <c:v>7.2229999999999999</c:v>
                </c:pt>
                <c:pt idx="910">
                  <c:v>7.2229999999999999</c:v>
                </c:pt>
                <c:pt idx="911">
                  <c:v>7.2789999999999999</c:v>
                </c:pt>
                <c:pt idx="912">
                  <c:v>7.2110000000000003</c:v>
                </c:pt>
                <c:pt idx="913">
                  <c:v>7.1580000000000004</c:v>
                </c:pt>
                <c:pt idx="914">
                  <c:v>7.0880000000000001</c:v>
                </c:pt>
                <c:pt idx="915">
                  <c:v>7.0410000000000004</c:v>
                </c:pt>
                <c:pt idx="916">
                  <c:v>7.0410000000000004</c:v>
                </c:pt>
                <c:pt idx="917">
                  <c:v>7.0410000000000004</c:v>
                </c:pt>
                <c:pt idx="918">
                  <c:v>7.1040000000000001</c:v>
                </c:pt>
                <c:pt idx="919">
                  <c:v>7.056</c:v>
                </c:pt>
                <c:pt idx="920">
                  <c:v>7.0019999999999998</c:v>
                </c:pt>
                <c:pt idx="921">
                  <c:v>7.0170000000000003</c:v>
                </c:pt>
                <c:pt idx="922">
                  <c:v>7.0030000000000001</c:v>
                </c:pt>
                <c:pt idx="923">
                  <c:v>7.0030000000000001</c:v>
                </c:pt>
                <c:pt idx="924">
                  <c:v>7.0030000000000001</c:v>
                </c:pt>
                <c:pt idx="925">
                  <c:v>7.1669999999999998</c:v>
                </c:pt>
                <c:pt idx="926">
                  <c:v>7.23</c:v>
                </c:pt>
                <c:pt idx="927">
                  <c:v>7.1840000000000002</c:v>
                </c:pt>
                <c:pt idx="928">
                  <c:v>7.1870000000000003</c:v>
                </c:pt>
                <c:pt idx="929">
                  <c:v>7.2229999999999999</c:v>
                </c:pt>
                <c:pt idx="930">
                  <c:v>7.2229999999999999</c:v>
                </c:pt>
                <c:pt idx="931">
                  <c:v>7.2229999999999999</c:v>
                </c:pt>
                <c:pt idx="932">
                  <c:v>7.077</c:v>
                </c:pt>
                <c:pt idx="933">
                  <c:v>7.0469999999999997</c:v>
                </c:pt>
                <c:pt idx="934">
                  <c:v>7.0620000000000003</c:v>
                </c:pt>
                <c:pt idx="935">
                  <c:v>7.0449999999999999</c:v>
                </c:pt>
                <c:pt idx="936">
                  <c:v>7.048</c:v>
                </c:pt>
                <c:pt idx="937">
                  <c:v>7.048</c:v>
                </c:pt>
                <c:pt idx="938">
                  <c:v>7.048</c:v>
                </c:pt>
                <c:pt idx="939">
                  <c:v>7.048</c:v>
                </c:pt>
                <c:pt idx="940">
                  <c:v>7.1029999999999998</c:v>
                </c:pt>
                <c:pt idx="941">
                  <c:v>7.1449999999999996</c:v>
                </c:pt>
                <c:pt idx="942">
                  <c:v>7.141</c:v>
                </c:pt>
                <c:pt idx="943">
                  <c:v>7.2110000000000003</c:v>
                </c:pt>
                <c:pt idx="944">
                  <c:v>7.2110000000000003</c:v>
                </c:pt>
                <c:pt idx="945">
                  <c:v>7.2110000000000003</c:v>
                </c:pt>
                <c:pt idx="946">
                  <c:v>7.22</c:v>
                </c:pt>
                <c:pt idx="947">
                  <c:v>7.2889999999999997</c:v>
                </c:pt>
                <c:pt idx="948">
                  <c:v>7.258</c:v>
                </c:pt>
                <c:pt idx="949">
                  <c:v>7.2649999999999997</c:v>
                </c:pt>
                <c:pt idx="950">
                  <c:v>7.2919999999999998</c:v>
                </c:pt>
                <c:pt idx="951">
                  <c:v>7.2919999999999998</c:v>
                </c:pt>
                <c:pt idx="952">
                  <c:v>7.2919999999999998</c:v>
                </c:pt>
                <c:pt idx="953">
                  <c:v>7.2919999999999998</c:v>
                </c:pt>
                <c:pt idx="954">
                  <c:v>7.39</c:v>
                </c:pt>
                <c:pt idx="955">
                  <c:v>7.3949999999999996</c:v>
                </c:pt>
                <c:pt idx="956">
                  <c:v>7.3920000000000003</c:v>
                </c:pt>
                <c:pt idx="957">
                  <c:v>7.3689999999999998</c:v>
                </c:pt>
                <c:pt idx="958">
                  <c:v>7.3689999999999998</c:v>
                </c:pt>
                <c:pt idx="959">
                  <c:v>7.3689999999999998</c:v>
                </c:pt>
                <c:pt idx="960">
                  <c:v>7.3689999999999998</c:v>
                </c:pt>
                <c:pt idx="961">
                  <c:v>7.2729999999999997</c:v>
                </c:pt>
                <c:pt idx="962">
                  <c:v>7.2919999999999998</c:v>
                </c:pt>
                <c:pt idx="963">
                  <c:v>7.5780000000000003</c:v>
                </c:pt>
                <c:pt idx="964">
                  <c:v>7.5789999999999997</c:v>
                </c:pt>
                <c:pt idx="965">
                  <c:v>7.5789999999999997</c:v>
                </c:pt>
                <c:pt idx="966">
                  <c:v>7.5789999999999997</c:v>
                </c:pt>
                <c:pt idx="967">
                  <c:v>7.5789999999999997</c:v>
                </c:pt>
                <c:pt idx="968">
                  <c:v>7.5140000000000002</c:v>
                </c:pt>
                <c:pt idx="969">
                  <c:v>7.5060000000000002</c:v>
                </c:pt>
                <c:pt idx="970">
                  <c:v>7.5110000000000001</c:v>
                </c:pt>
                <c:pt idx="971">
                  <c:v>7.5469999999999997</c:v>
                </c:pt>
                <c:pt idx="972">
                  <c:v>7.5469999999999997</c:v>
                </c:pt>
                <c:pt idx="973">
                  <c:v>7.5469999999999997</c:v>
                </c:pt>
                <c:pt idx="974">
                  <c:v>7.7059999999999995</c:v>
                </c:pt>
                <c:pt idx="975">
                  <c:v>7.7039999999999997</c:v>
                </c:pt>
                <c:pt idx="976">
                  <c:v>7.7039999999999997</c:v>
                </c:pt>
                <c:pt idx="977">
                  <c:v>7.5359999999999996</c:v>
                </c:pt>
                <c:pt idx="978">
                  <c:v>7.5359999999999996</c:v>
                </c:pt>
                <c:pt idx="979">
                  <c:v>7.5359999999999996</c:v>
                </c:pt>
                <c:pt idx="980">
                  <c:v>7.5359999999999996</c:v>
                </c:pt>
                <c:pt idx="981">
                  <c:v>7.5359999999999996</c:v>
                </c:pt>
                <c:pt idx="982">
                  <c:v>7.2960000000000003</c:v>
                </c:pt>
                <c:pt idx="983">
                  <c:v>7.2949999999999999</c:v>
                </c:pt>
                <c:pt idx="984">
                  <c:v>7.41</c:v>
                </c:pt>
                <c:pt idx="985">
                  <c:v>7.3929999999999998</c:v>
                </c:pt>
                <c:pt idx="986">
                  <c:v>7.3929999999999998</c:v>
                </c:pt>
                <c:pt idx="987">
                  <c:v>7.3929999999999998</c:v>
                </c:pt>
                <c:pt idx="988">
                  <c:v>7.3639999999999999</c:v>
                </c:pt>
                <c:pt idx="989">
                  <c:v>7.3639999999999999</c:v>
                </c:pt>
                <c:pt idx="990">
                  <c:v>7.2379999999999995</c:v>
                </c:pt>
                <c:pt idx="991">
                  <c:v>7.2379999999999995</c:v>
                </c:pt>
                <c:pt idx="992">
                  <c:v>7.2720000000000002</c:v>
                </c:pt>
                <c:pt idx="993">
                  <c:v>7.2720000000000002</c:v>
                </c:pt>
                <c:pt idx="994">
                  <c:v>7.2720000000000002</c:v>
                </c:pt>
                <c:pt idx="995">
                  <c:v>7.2830000000000004</c:v>
                </c:pt>
                <c:pt idx="996">
                  <c:v>7.2830000000000004</c:v>
                </c:pt>
                <c:pt idx="997">
                  <c:v>7.2969999999999997</c:v>
                </c:pt>
                <c:pt idx="998">
                  <c:v>7.3140000000000001</c:v>
                </c:pt>
                <c:pt idx="999">
                  <c:v>7.359</c:v>
                </c:pt>
                <c:pt idx="1000">
                  <c:v>7.359</c:v>
                </c:pt>
                <c:pt idx="1001">
                  <c:v>7.359</c:v>
                </c:pt>
                <c:pt idx="1002">
                  <c:v>7.2190000000000003</c:v>
                </c:pt>
                <c:pt idx="1003">
                  <c:v>7.1970000000000001</c:v>
                </c:pt>
                <c:pt idx="1004">
                  <c:v>7.1189999999999998</c:v>
                </c:pt>
                <c:pt idx="1005">
                  <c:v>7.1159999999999997</c:v>
                </c:pt>
                <c:pt idx="1006">
                  <c:v>7.1189999999999998</c:v>
                </c:pt>
                <c:pt idx="1007">
                  <c:v>7.1189999999999998</c:v>
                </c:pt>
                <c:pt idx="1008">
                  <c:v>7.1189999999999998</c:v>
                </c:pt>
                <c:pt idx="1009">
                  <c:v>7.1189999999999998</c:v>
                </c:pt>
                <c:pt idx="1010">
                  <c:v>7.0890000000000004</c:v>
                </c:pt>
                <c:pt idx="1011">
                  <c:v>7.109</c:v>
                </c:pt>
                <c:pt idx="1012">
                  <c:v>7.1079999999999997</c:v>
                </c:pt>
                <c:pt idx="1013">
                  <c:v>7.1079999999999997</c:v>
                </c:pt>
                <c:pt idx="1014">
                  <c:v>7.1079999999999997</c:v>
                </c:pt>
                <c:pt idx="1015">
                  <c:v>7.1079999999999997</c:v>
                </c:pt>
                <c:pt idx="1016">
                  <c:v>7.1079999999999997</c:v>
                </c:pt>
                <c:pt idx="1017">
                  <c:v>7.1020000000000003</c:v>
                </c:pt>
                <c:pt idx="1018">
                  <c:v>7.0919999999999996</c:v>
                </c:pt>
                <c:pt idx="1019">
                  <c:v>6.9459999999999997</c:v>
                </c:pt>
                <c:pt idx="1020">
                  <c:v>6.9459999999999997</c:v>
                </c:pt>
                <c:pt idx="1021">
                  <c:v>6.9459999999999997</c:v>
                </c:pt>
                <c:pt idx="1022">
                  <c:v>6.9459999999999997</c:v>
                </c:pt>
                <c:pt idx="1023">
                  <c:v>6.9459999999999997</c:v>
                </c:pt>
                <c:pt idx="1024">
                  <c:v>6.82</c:v>
                </c:pt>
                <c:pt idx="1025">
                  <c:v>6.782</c:v>
                </c:pt>
                <c:pt idx="1026">
                  <c:v>6.7679999999999998</c:v>
                </c:pt>
                <c:pt idx="1027">
                  <c:v>6.8369999999999997</c:v>
                </c:pt>
                <c:pt idx="1028">
                  <c:v>6.8369999999999997</c:v>
                </c:pt>
                <c:pt idx="1029">
                  <c:v>6.8369999999999997</c:v>
                </c:pt>
                <c:pt idx="1030">
                  <c:v>6.8369999999999997</c:v>
                </c:pt>
                <c:pt idx="1031">
                  <c:v>6.8440000000000003</c:v>
                </c:pt>
                <c:pt idx="1032">
                  <c:v>6.88</c:v>
                </c:pt>
                <c:pt idx="1033">
                  <c:v>6.88</c:v>
                </c:pt>
                <c:pt idx="1034">
                  <c:v>6.9390000000000001</c:v>
                </c:pt>
                <c:pt idx="1035">
                  <c:v>6.9390000000000001</c:v>
                </c:pt>
                <c:pt idx="1036">
                  <c:v>6.9390000000000001</c:v>
                </c:pt>
                <c:pt idx="1037">
                  <c:v>6.843</c:v>
                </c:pt>
                <c:pt idx="1038">
                  <c:v>6.87</c:v>
                </c:pt>
                <c:pt idx="1039">
                  <c:v>6.7850000000000001</c:v>
                </c:pt>
                <c:pt idx="1040">
                  <c:v>6.7709999999999999</c:v>
                </c:pt>
                <c:pt idx="1041">
                  <c:v>6.7859999999999996</c:v>
                </c:pt>
                <c:pt idx="1042">
                  <c:v>6.7859999999999996</c:v>
                </c:pt>
                <c:pt idx="1043">
                  <c:v>6.7859999999999996</c:v>
                </c:pt>
                <c:pt idx="1044">
                  <c:v>6.7859999999999996</c:v>
                </c:pt>
                <c:pt idx="1045">
                  <c:v>6.851</c:v>
                </c:pt>
                <c:pt idx="1046">
                  <c:v>6.8460000000000001</c:v>
                </c:pt>
                <c:pt idx="1047">
                  <c:v>6.7930000000000001</c:v>
                </c:pt>
                <c:pt idx="1048">
                  <c:v>6.7780000000000005</c:v>
                </c:pt>
                <c:pt idx="1049">
                  <c:v>6.7780000000000005</c:v>
                </c:pt>
                <c:pt idx="1050">
                  <c:v>6.7780000000000005</c:v>
                </c:pt>
                <c:pt idx="1051">
                  <c:v>6.766</c:v>
                </c:pt>
                <c:pt idx="1052">
                  <c:v>6.7389999999999999</c:v>
                </c:pt>
                <c:pt idx="1053">
                  <c:v>6.7</c:v>
                </c:pt>
                <c:pt idx="1054">
                  <c:v>6.7059999999999995</c:v>
                </c:pt>
                <c:pt idx="1055">
                  <c:v>6.6920000000000002</c:v>
                </c:pt>
                <c:pt idx="1056">
                  <c:v>6.6920000000000002</c:v>
                </c:pt>
                <c:pt idx="1057">
                  <c:v>6.6920000000000002</c:v>
                </c:pt>
                <c:pt idx="1058">
                  <c:v>6.7140000000000004</c:v>
                </c:pt>
                <c:pt idx="1059">
                  <c:v>6.8360000000000003</c:v>
                </c:pt>
                <c:pt idx="1060">
                  <c:v>6.8319999999999999</c:v>
                </c:pt>
                <c:pt idx="1061">
                  <c:v>6.86</c:v>
                </c:pt>
                <c:pt idx="1062">
                  <c:v>7.03</c:v>
                </c:pt>
                <c:pt idx="1063">
                  <c:v>7.03</c:v>
                </c:pt>
                <c:pt idx="1064">
                  <c:v>7.03</c:v>
                </c:pt>
                <c:pt idx="1065">
                  <c:v>7.085</c:v>
                </c:pt>
                <c:pt idx="1066">
                  <c:v>7.016</c:v>
                </c:pt>
                <c:pt idx="1067">
                  <c:v>7.0110000000000001</c:v>
                </c:pt>
                <c:pt idx="1068">
                  <c:v>6.9790000000000001</c:v>
                </c:pt>
                <c:pt idx="1069">
                  <c:v>6.9559999999999995</c:v>
                </c:pt>
                <c:pt idx="1070">
                  <c:v>6.9559999999999995</c:v>
                </c:pt>
                <c:pt idx="1071">
                  <c:v>6.9559999999999995</c:v>
                </c:pt>
                <c:pt idx="1072">
                  <c:v>6.923</c:v>
                </c:pt>
                <c:pt idx="1073">
                  <c:v>7.0049999999999999</c:v>
                </c:pt>
                <c:pt idx="1074">
                  <c:v>7.0940000000000003</c:v>
                </c:pt>
                <c:pt idx="1075">
                  <c:v>7.1139999999999999</c:v>
                </c:pt>
                <c:pt idx="1076">
                  <c:v>7.1230000000000002</c:v>
                </c:pt>
                <c:pt idx="1077">
                  <c:v>7.1230000000000002</c:v>
                </c:pt>
                <c:pt idx="1078">
                  <c:v>7.1230000000000002</c:v>
                </c:pt>
                <c:pt idx="1079">
                  <c:v>7.0679999999999996</c:v>
                </c:pt>
                <c:pt idx="1080">
                  <c:v>7.1310000000000002</c:v>
                </c:pt>
                <c:pt idx="1081">
                  <c:v>7.1390000000000002</c:v>
                </c:pt>
                <c:pt idx="1082">
                  <c:v>7.141</c:v>
                </c:pt>
                <c:pt idx="1083">
                  <c:v>7.0919999999999996</c:v>
                </c:pt>
                <c:pt idx="1084">
                  <c:v>7.0919999999999996</c:v>
                </c:pt>
                <c:pt idx="1085">
                  <c:v>7.0919999999999996</c:v>
                </c:pt>
                <c:pt idx="1086">
                  <c:v>7.0570000000000004</c:v>
                </c:pt>
                <c:pt idx="1087">
                  <c:v>7.0339999999999998</c:v>
                </c:pt>
                <c:pt idx="1088">
                  <c:v>6.9539999999999997</c:v>
                </c:pt>
                <c:pt idx="1089">
                  <c:v>6.899</c:v>
                </c:pt>
                <c:pt idx="1090">
                  <c:v>6.84</c:v>
                </c:pt>
                <c:pt idx="1091">
                  <c:v>6.84</c:v>
                </c:pt>
                <c:pt idx="1092">
                  <c:v>6.84</c:v>
                </c:pt>
                <c:pt idx="1093">
                  <c:v>6.84</c:v>
                </c:pt>
                <c:pt idx="1094">
                  <c:v>6.8149999999999995</c:v>
                </c:pt>
                <c:pt idx="1095">
                  <c:v>6.8120000000000003</c:v>
                </c:pt>
                <c:pt idx="1096">
                  <c:v>6.8010000000000002</c:v>
                </c:pt>
                <c:pt idx="1097">
                  <c:v>6.6790000000000003</c:v>
                </c:pt>
                <c:pt idx="1098">
                  <c:v>6.6790000000000003</c:v>
                </c:pt>
                <c:pt idx="1099">
                  <c:v>6.6790000000000003</c:v>
                </c:pt>
                <c:pt idx="1100">
                  <c:v>6.7149999999999999</c:v>
                </c:pt>
                <c:pt idx="1101">
                  <c:v>6.7110000000000003</c:v>
                </c:pt>
                <c:pt idx="1102">
                  <c:v>6.6820000000000004</c:v>
                </c:pt>
                <c:pt idx="1103">
                  <c:v>6.6879999999999997</c:v>
                </c:pt>
                <c:pt idx="1104">
                  <c:v>6.6530000000000005</c:v>
                </c:pt>
                <c:pt idx="1105">
                  <c:v>6.6530000000000005</c:v>
                </c:pt>
                <c:pt idx="1106">
                  <c:v>6.6530000000000005</c:v>
                </c:pt>
                <c:pt idx="1107">
                  <c:v>6.5940000000000003</c:v>
                </c:pt>
                <c:pt idx="1108">
                  <c:v>6.5789999999999997</c:v>
                </c:pt>
                <c:pt idx="1109">
                  <c:v>6.5549999999999997</c:v>
                </c:pt>
                <c:pt idx="1110">
                  <c:v>6.5490000000000004</c:v>
                </c:pt>
                <c:pt idx="1111">
                  <c:v>6.5919999999999996</c:v>
                </c:pt>
                <c:pt idx="1112">
                  <c:v>6.5919999999999996</c:v>
                </c:pt>
                <c:pt idx="1113">
                  <c:v>6.5919999999999996</c:v>
                </c:pt>
                <c:pt idx="1114">
                  <c:v>6.6040000000000001</c:v>
                </c:pt>
                <c:pt idx="1115">
                  <c:v>6.6230000000000002</c:v>
                </c:pt>
                <c:pt idx="1116">
                  <c:v>6.6230000000000002</c:v>
                </c:pt>
                <c:pt idx="1117">
                  <c:v>6.6230000000000002</c:v>
                </c:pt>
                <c:pt idx="1118">
                  <c:v>6.6230000000000002</c:v>
                </c:pt>
                <c:pt idx="1119">
                  <c:v>6.6230000000000002</c:v>
                </c:pt>
                <c:pt idx="1120">
                  <c:v>6.6230000000000002</c:v>
                </c:pt>
                <c:pt idx="1121">
                  <c:v>6.6189999999999998</c:v>
                </c:pt>
                <c:pt idx="1122">
                  <c:v>6.569</c:v>
                </c:pt>
                <c:pt idx="1123">
                  <c:v>6.3810000000000002</c:v>
                </c:pt>
                <c:pt idx="1124">
                  <c:v>6.3730000000000002</c:v>
                </c:pt>
                <c:pt idx="1125">
                  <c:v>6.3529999999999998</c:v>
                </c:pt>
                <c:pt idx="1126">
                  <c:v>6.3529999999999998</c:v>
                </c:pt>
                <c:pt idx="1127">
                  <c:v>6.3529999999999998</c:v>
                </c:pt>
                <c:pt idx="1128">
                  <c:v>6.3520000000000003</c:v>
                </c:pt>
                <c:pt idx="1129">
                  <c:v>6.3369999999999997</c:v>
                </c:pt>
                <c:pt idx="1130">
                  <c:v>6.3079999999999998</c:v>
                </c:pt>
                <c:pt idx="1131">
                  <c:v>6.218</c:v>
                </c:pt>
                <c:pt idx="1132">
                  <c:v>6.2130000000000001</c:v>
                </c:pt>
                <c:pt idx="1133">
                  <c:v>6.2130000000000001</c:v>
                </c:pt>
                <c:pt idx="1134">
                  <c:v>6.2130000000000001</c:v>
                </c:pt>
                <c:pt idx="1135">
                  <c:v>6.2130000000000001</c:v>
                </c:pt>
                <c:pt idx="1136">
                  <c:v>6.1459999999999999</c:v>
                </c:pt>
                <c:pt idx="1137">
                  <c:v>6.1669999999999998</c:v>
                </c:pt>
                <c:pt idx="1138">
                  <c:v>6.22</c:v>
                </c:pt>
                <c:pt idx="1139">
                  <c:v>6.1609999999999996</c:v>
                </c:pt>
                <c:pt idx="1140">
                  <c:v>6.1609999999999996</c:v>
                </c:pt>
                <c:pt idx="1141">
                  <c:v>6.1609999999999996</c:v>
                </c:pt>
                <c:pt idx="1142">
                  <c:v>6.1909999999999998</c:v>
                </c:pt>
                <c:pt idx="1143">
                  <c:v>6.2329999999999997</c:v>
                </c:pt>
                <c:pt idx="1144">
                  <c:v>6.2910000000000004</c:v>
                </c:pt>
                <c:pt idx="1145">
                  <c:v>6.3220000000000001</c:v>
                </c:pt>
                <c:pt idx="1146">
                  <c:v>6.3079999999999998</c:v>
                </c:pt>
                <c:pt idx="1147">
                  <c:v>6.3079999999999998</c:v>
                </c:pt>
                <c:pt idx="1148">
                  <c:v>6.3079999999999998</c:v>
                </c:pt>
                <c:pt idx="1149">
                  <c:v>6.351</c:v>
                </c:pt>
                <c:pt idx="1150">
                  <c:v>6.3440000000000003</c:v>
                </c:pt>
                <c:pt idx="1151">
                  <c:v>6.3390000000000004</c:v>
                </c:pt>
                <c:pt idx="1152">
                  <c:v>6.3289999999999997</c:v>
                </c:pt>
                <c:pt idx="1153">
                  <c:v>6.3150000000000004</c:v>
                </c:pt>
                <c:pt idx="1154">
                  <c:v>6.3150000000000004</c:v>
                </c:pt>
                <c:pt idx="1155">
                  <c:v>6.3150000000000004</c:v>
                </c:pt>
                <c:pt idx="1156">
                  <c:v>6.3070000000000004</c:v>
                </c:pt>
                <c:pt idx="1157">
                  <c:v>6.2990000000000004</c:v>
                </c:pt>
                <c:pt idx="1158">
                  <c:v>6.33</c:v>
                </c:pt>
                <c:pt idx="1159">
                  <c:v>6.351</c:v>
                </c:pt>
                <c:pt idx="1160">
                  <c:v>6.33</c:v>
                </c:pt>
                <c:pt idx="1161">
                  <c:v>6.33</c:v>
                </c:pt>
                <c:pt idx="1162">
                  <c:v>6.33</c:v>
                </c:pt>
                <c:pt idx="1163">
                  <c:v>6.33</c:v>
                </c:pt>
                <c:pt idx="1164">
                  <c:v>6.3010000000000002</c:v>
                </c:pt>
                <c:pt idx="1165">
                  <c:v>6.234</c:v>
                </c:pt>
                <c:pt idx="1166">
                  <c:v>6.202</c:v>
                </c:pt>
                <c:pt idx="1167">
                  <c:v>6.1740000000000004</c:v>
                </c:pt>
                <c:pt idx="1168">
                  <c:v>6.1740000000000004</c:v>
                </c:pt>
                <c:pt idx="1169">
                  <c:v>6.1740000000000004</c:v>
                </c:pt>
                <c:pt idx="1170">
                  <c:v>6.149</c:v>
                </c:pt>
                <c:pt idx="1171">
                  <c:v>6.12</c:v>
                </c:pt>
                <c:pt idx="1172">
                  <c:v>6.1340000000000003</c:v>
                </c:pt>
                <c:pt idx="1173">
                  <c:v>6.1689999999999996</c:v>
                </c:pt>
                <c:pt idx="1174">
                  <c:v>6.2169999999999996</c:v>
                </c:pt>
                <c:pt idx="1175">
                  <c:v>6.2169999999999996</c:v>
                </c:pt>
                <c:pt idx="1176">
                  <c:v>6.2169999999999996</c:v>
                </c:pt>
                <c:pt idx="1177">
                  <c:v>6.2320000000000002</c:v>
                </c:pt>
                <c:pt idx="1178">
                  <c:v>6.2379999999999995</c:v>
                </c:pt>
                <c:pt idx="1179">
                  <c:v>6.2789999999999999</c:v>
                </c:pt>
                <c:pt idx="1180">
                  <c:v>6.3259999999999996</c:v>
                </c:pt>
                <c:pt idx="1181">
                  <c:v>6.423</c:v>
                </c:pt>
                <c:pt idx="1182">
                  <c:v>6.423</c:v>
                </c:pt>
                <c:pt idx="1183">
                  <c:v>6.423</c:v>
                </c:pt>
                <c:pt idx="1184">
                  <c:v>6.423</c:v>
                </c:pt>
                <c:pt idx="1185">
                  <c:v>6.5280000000000005</c:v>
                </c:pt>
                <c:pt idx="1186">
                  <c:v>6.5220000000000002</c:v>
                </c:pt>
                <c:pt idx="1187">
                  <c:v>6.4850000000000003</c:v>
                </c:pt>
                <c:pt idx="1188">
                  <c:v>6.4729999999999999</c:v>
                </c:pt>
                <c:pt idx="1189">
                  <c:v>6.4729999999999999</c:v>
                </c:pt>
                <c:pt idx="1190">
                  <c:v>6.4729999999999999</c:v>
                </c:pt>
                <c:pt idx="1191">
                  <c:v>6.4729999999999999</c:v>
                </c:pt>
                <c:pt idx="1192">
                  <c:v>6.3959999999999999</c:v>
                </c:pt>
                <c:pt idx="1193">
                  <c:v>6.4139999999999997</c:v>
                </c:pt>
                <c:pt idx="1194">
                  <c:v>6.4139999999999997</c:v>
                </c:pt>
                <c:pt idx="1195">
                  <c:v>6.4210000000000003</c:v>
                </c:pt>
                <c:pt idx="1196">
                  <c:v>6.4210000000000003</c:v>
                </c:pt>
                <c:pt idx="1197">
                  <c:v>6.4210000000000003</c:v>
                </c:pt>
                <c:pt idx="1198">
                  <c:v>6.4210000000000003</c:v>
                </c:pt>
                <c:pt idx="1199">
                  <c:v>6.5359999999999996</c:v>
                </c:pt>
                <c:pt idx="1200">
                  <c:v>6.7190000000000003</c:v>
                </c:pt>
                <c:pt idx="1201">
                  <c:v>6.8010000000000002</c:v>
                </c:pt>
                <c:pt idx="1202">
                  <c:v>6.7530000000000001</c:v>
                </c:pt>
                <c:pt idx="1203">
                  <c:v>6.7530000000000001</c:v>
                </c:pt>
                <c:pt idx="1204">
                  <c:v>6.7530000000000001</c:v>
                </c:pt>
                <c:pt idx="1205">
                  <c:v>6.726</c:v>
                </c:pt>
                <c:pt idx="1206">
                  <c:v>6.7640000000000002</c:v>
                </c:pt>
                <c:pt idx="1207">
                  <c:v>6.7869999999999999</c:v>
                </c:pt>
                <c:pt idx="1208">
                  <c:v>6.7210000000000001</c:v>
                </c:pt>
                <c:pt idx="1209">
                  <c:v>6.62</c:v>
                </c:pt>
                <c:pt idx="1210">
                  <c:v>6.62</c:v>
                </c:pt>
                <c:pt idx="1211">
                  <c:v>6.62</c:v>
                </c:pt>
                <c:pt idx="1212">
                  <c:v>6.6319999999999997</c:v>
                </c:pt>
                <c:pt idx="1213">
                  <c:v>6.6710000000000003</c:v>
                </c:pt>
                <c:pt idx="1214">
                  <c:v>6.6630000000000003</c:v>
                </c:pt>
                <c:pt idx="1215">
                  <c:v>6.6630000000000003</c:v>
                </c:pt>
                <c:pt idx="1216">
                  <c:v>6.7009999999999996</c:v>
                </c:pt>
                <c:pt idx="1217">
                  <c:v>6.7009999999999996</c:v>
                </c:pt>
                <c:pt idx="1218">
                  <c:v>6.7009999999999996</c:v>
                </c:pt>
                <c:pt idx="1219">
                  <c:v>6.7640000000000002</c:v>
                </c:pt>
                <c:pt idx="1220">
                  <c:v>6.806</c:v>
                </c:pt>
                <c:pt idx="1221">
                  <c:v>6.9719999999999995</c:v>
                </c:pt>
                <c:pt idx="1222">
                  <c:v>6.9569999999999999</c:v>
                </c:pt>
                <c:pt idx="1223">
                  <c:v>6.835</c:v>
                </c:pt>
                <c:pt idx="1224">
                  <c:v>6.835</c:v>
                </c:pt>
                <c:pt idx="1225">
                  <c:v>6.835</c:v>
                </c:pt>
                <c:pt idx="1226">
                  <c:v>6.8159999999999998</c:v>
                </c:pt>
                <c:pt idx="1227">
                  <c:v>6.8170000000000002</c:v>
                </c:pt>
                <c:pt idx="1228">
                  <c:v>6.9050000000000002</c:v>
                </c:pt>
                <c:pt idx="1229">
                  <c:v>6.9030000000000005</c:v>
                </c:pt>
                <c:pt idx="1230">
                  <c:v>6.9260000000000002</c:v>
                </c:pt>
                <c:pt idx="1231">
                  <c:v>6.9260000000000002</c:v>
                </c:pt>
                <c:pt idx="1232">
                  <c:v>6.9260000000000002</c:v>
                </c:pt>
                <c:pt idx="1233">
                  <c:v>6.9260000000000002</c:v>
                </c:pt>
                <c:pt idx="1234">
                  <c:v>6.9039999999999999</c:v>
                </c:pt>
                <c:pt idx="1235">
                  <c:v>6.7880000000000003</c:v>
                </c:pt>
                <c:pt idx="1236">
                  <c:v>6.7919999999999998</c:v>
                </c:pt>
                <c:pt idx="1237">
                  <c:v>6.7480000000000002</c:v>
                </c:pt>
                <c:pt idx="1238">
                  <c:v>6.7480000000000002</c:v>
                </c:pt>
                <c:pt idx="1239">
                  <c:v>6.7480000000000002</c:v>
                </c:pt>
                <c:pt idx="1240">
                  <c:v>6.7290000000000001</c:v>
                </c:pt>
                <c:pt idx="1241">
                  <c:v>6.7370000000000001</c:v>
                </c:pt>
                <c:pt idx="1242">
                  <c:v>6.73</c:v>
                </c:pt>
                <c:pt idx="1243">
                  <c:v>6.7329999999999997</c:v>
                </c:pt>
                <c:pt idx="1244">
                  <c:v>6.7329999999999997</c:v>
                </c:pt>
                <c:pt idx="1245">
                  <c:v>6.7329999999999997</c:v>
                </c:pt>
                <c:pt idx="1246">
                  <c:v>6.7329999999999997</c:v>
                </c:pt>
                <c:pt idx="1247">
                  <c:v>6.7329999999999997</c:v>
                </c:pt>
                <c:pt idx="1248">
                  <c:v>6.7679999999999998</c:v>
                </c:pt>
                <c:pt idx="1249">
                  <c:v>6.7679999999999998</c:v>
                </c:pt>
                <c:pt idx="1250">
                  <c:v>6.7279999999999998</c:v>
                </c:pt>
                <c:pt idx="1251">
                  <c:v>6.7229999999999999</c:v>
                </c:pt>
                <c:pt idx="1252">
                  <c:v>6.7229999999999999</c:v>
                </c:pt>
                <c:pt idx="1253">
                  <c:v>6.7229999999999999</c:v>
                </c:pt>
                <c:pt idx="1254">
                  <c:v>6.7229999999999999</c:v>
                </c:pt>
                <c:pt idx="1255">
                  <c:v>6.7530000000000001</c:v>
                </c:pt>
                <c:pt idx="1256">
                  <c:v>6.7439999999999998</c:v>
                </c:pt>
                <c:pt idx="1257">
                  <c:v>6.7290000000000001</c:v>
                </c:pt>
                <c:pt idx="1258">
                  <c:v>6.7379999999999995</c:v>
                </c:pt>
                <c:pt idx="1259">
                  <c:v>6.7379999999999995</c:v>
                </c:pt>
                <c:pt idx="1260">
                  <c:v>6.7379999999999995</c:v>
                </c:pt>
                <c:pt idx="1261">
                  <c:v>6.75</c:v>
                </c:pt>
                <c:pt idx="1262">
                  <c:v>6.7469999999999999</c:v>
                </c:pt>
                <c:pt idx="1263">
                  <c:v>6.7240000000000002</c:v>
                </c:pt>
                <c:pt idx="1264">
                  <c:v>6.657</c:v>
                </c:pt>
                <c:pt idx="1265">
                  <c:v>6.6219999999999999</c:v>
                </c:pt>
                <c:pt idx="1266">
                  <c:v>6.6219999999999999</c:v>
                </c:pt>
                <c:pt idx="1267">
                  <c:v>6.6219999999999999</c:v>
                </c:pt>
                <c:pt idx="1268">
                  <c:v>6.5869999999999997</c:v>
                </c:pt>
                <c:pt idx="1269">
                  <c:v>6.5590000000000002</c:v>
                </c:pt>
                <c:pt idx="1270">
                  <c:v>6.5490000000000004</c:v>
                </c:pt>
                <c:pt idx="1271">
                  <c:v>6.5430000000000001</c:v>
                </c:pt>
                <c:pt idx="1272">
                  <c:v>6.4820000000000002</c:v>
                </c:pt>
                <c:pt idx="1273">
                  <c:v>6.4820000000000002</c:v>
                </c:pt>
                <c:pt idx="1274">
                  <c:v>6.4820000000000002</c:v>
                </c:pt>
                <c:pt idx="1275">
                  <c:v>6.4909999999999997</c:v>
                </c:pt>
                <c:pt idx="1276">
                  <c:v>6.4909999999999997</c:v>
                </c:pt>
                <c:pt idx="1277">
                  <c:v>6.4909999999999997</c:v>
                </c:pt>
                <c:pt idx="1278">
                  <c:v>6.53</c:v>
                </c:pt>
                <c:pt idx="1279">
                  <c:v>6.5220000000000002</c:v>
                </c:pt>
                <c:pt idx="1280">
                  <c:v>6.5220000000000002</c:v>
                </c:pt>
                <c:pt idx="1281">
                  <c:v>6.5220000000000002</c:v>
                </c:pt>
                <c:pt idx="1282">
                  <c:v>6.5190000000000001</c:v>
                </c:pt>
                <c:pt idx="1283">
                  <c:v>6.5289999999999999</c:v>
                </c:pt>
                <c:pt idx="1284">
                  <c:v>6.569</c:v>
                </c:pt>
                <c:pt idx="1285">
                  <c:v>6.593</c:v>
                </c:pt>
                <c:pt idx="1286">
                  <c:v>6.5730000000000004</c:v>
                </c:pt>
                <c:pt idx="1287">
                  <c:v>6.5730000000000004</c:v>
                </c:pt>
                <c:pt idx="1288">
                  <c:v>6.5730000000000004</c:v>
                </c:pt>
                <c:pt idx="1289">
                  <c:v>6.55</c:v>
                </c:pt>
                <c:pt idx="1290">
                  <c:v>6.51</c:v>
                </c:pt>
                <c:pt idx="1291">
                  <c:v>6.4640000000000004</c:v>
                </c:pt>
                <c:pt idx="1292">
                  <c:v>6.476</c:v>
                </c:pt>
                <c:pt idx="1293">
                  <c:v>6.4749999999999996</c:v>
                </c:pt>
                <c:pt idx="1294">
                  <c:v>6.4749999999999996</c:v>
                </c:pt>
                <c:pt idx="1295">
                  <c:v>6.4749999999999996</c:v>
                </c:pt>
                <c:pt idx="1296">
                  <c:v>6.4749999999999996</c:v>
                </c:pt>
                <c:pt idx="1297">
                  <c:v>6.42</c:v>
                </c:pt>
                <c:pt idx="1298">
                  <c:v>6.4409999999999998</c:v>
                </c:pt>
                <c:pt idx="1299">
                  <c:v>6.3879999999999999</c:v>
                </c:pt>
                <c:pt idx="1300">
                  <c:v>6.3540000000000001</c:v>
                </c:pt>
                <c:pt idx="1301">
                  <c:v>6.3540000000000001</c:v>
                </c:pt>
                <c:pt idx="1302">
                  <c:v>6.3540000000000001</c:v>
                </c:pt>
                <c:pt idx="1303">
                  <c:v>6.3540000000000001</c:v>
                </c:pt>
                <c:pt idx="1304">
                  <c:v>6.4080000000000004</c:v>
                </c:pt>
                <c:pt idx="1305">
                  <c:v>6.4320000000000004</c:v>
                </c:pt>
                <c:pt idx="1306">
                  <c:v>6.431</c:v>
                </c:pt>
                <c:pt idx="1307">
                  <c:v>6.48</c:v>
                </c:pt>
                <c:pt idx="1308">
                  <c:v>6.48</c:v>
                </c:pt>
                <c:pt idx="1309">
                  <c:v>6.48</c:v>
                </c:pt>
                <c:pt idx="1310">
                  <c:v>6.4989999999999997</c:v>
                </c:pt>
                <c:pt idx="1311">
                  <c:v>6.5759999999999996</c:v>
                </c:pt>
                <c:pt idx="1312">
                  <c:v>6.5670000000000002</c:v>
                </c:pt>
                <c:pt idx="1313">
                  <c:v>6.6370000000000005</c:v>
                </c:pt>
                <c:pt idx="1314">
                  <c:v>6.6120000000000001</c:v>
                </c:pt>
                <c:pt idx="1315">
                  <c:v>6.6120000000000001</c:v>
                </c:pt>
                <c:pt idx="1316">
                  <c:v>6.6120000000000001</c:v>
                </c:pt>
                <c:pt idx="1317">
                  <c:v>6.58</c:v>
                </c:pt>
                <c:pt idx="1318">
                  <c:v>6.6050000000000004</c:v>
                </c:pt>
                <c:pt idx="1319">
                  <c:v>6.7430000000000003</c:v>
                </c:pt>
                <c:pt idx="1320">
                  <c:v>6.7080000000000002</c:v>
                </c:pt>
                <c:pt idx="1321">
                  <c:v>6.7350000000000003</c:v>
                </c:pt>
                <c:pt idx="1322">
                  <c:v>6.7350000000000003</c:v>
                </c:pt>
                <c:pt idx="1323">
                  <c:v>6.7350000000000003</c:v>
                </c:pt>
                <c:pt idx="1324">
                  <c:v>6.7350000000000003</c:v>
                </c:pt>
                <c:pt idx="1325">
                  <c:v>6.718</c:v>
                </c:pt>
                <c:pt idx="1326">
                  <c:v>6.6980000000000004</c:v>
                </c:pt>
                <c:pt idx="1327">
                  <c:v>6.702</c:v>
                </c:pt>
                <c:pt idx="1328">
                  <c:v>6.75</c:v>
                </c:pt>
                <c:pt idx="1329">
                  <c:v>6.75</c:v>
                </c:pt>
                <c:pt idx="1330">
                  <c:v>6.75</c:v>
                </c:pt>
                <c:pt idx="1331">
                  <c:v>6.75</c:v>
                </c:pt>
                <c:pt idx="1332">
                  <c:v>6.7670000000000003</c:v>
                </c:pt>
                <c:pt idx="1333">
                  <c:v>6.7649999999999997</c:v>
                </c:pt>
                <c:pt idx="1334">
                  <c:v>6.6769999999999996</c:v>
                </c:pt>
                <c:pt idx="1335">
                  <c:v>6.6370000000000005</c:v>
                </c:pt>
                <c:pt idx="1336">
                  <c:v>6.6370000000000005</c:v>
                </c:pt>
                <c:pt idx="1337">
                  <c:v>6.6370000000000005</c:v>
                </c:pt>
                <c:pt idx="1338">
                  <c:v>6.657</c:v>
                </c:pt>
                <c:pt idx="1339">
                  <c:v>6.6310000000000002</c:v>
                </c:pt>
                <c:pt idx="1340">
                  <c:v>6.5809999999999995</c:v>
                </c:pt>
                <c:pt idx="1341">
                  <c:v>6.585</c:v>
                </c:pt>
                <c:pt idx="1342">
                  <c:v>6.5819999999999999</c:v>
                </c:pt>
                <c:pt idx="1343">
                  <c:v>6.5819999999999999</c:v>
                </c:pt>
                <c:pt idx="1344">
                  <c:v>6.5819999999999999</c:v>
                </c:pt>
                <c:pt idx="1345">
                  <c:v>6.5570000000000004</c:v>
                </c:pt>
                <c:pt idx="1346">
                  <c:v>6.55</c:v>
                </c:pt>
                <c:pt idx="1347">
                  <c:v>6.55</c:v>
                </c:pt>
                <c:pt idx="1348">
                  <c:v>6.55</c:v>
                </c:pt>
                <c:pt idx="1349">
                  <c:v>6.49</c:v>
                </c:pt>
                <c:pt idx="1350">
                  <c:v>6.49</c:v>
                </c:pt>
                <c:pt idx="1351">
                  <c:v>6.49</c:v>
                </c:pt>
                <c:pt idx="1352">
                  <c:v>6.48</c:v>
                </c:pt>
                <c:pt idx="1353">
                  <c:v>6.4610000000000003</c:v>
                </c:pt>
                <c:pt idx="1354">
                  <c:v>6.4509999999999996</c:v>
                </c:pt>
                <c:pt idx="1355">
                  <c:v>6.5170000000000003</c:v>
                </c:pt>
                <c:pt idx="1356">
                  <c:v>6.5170000000000003</c:v>
                </c:pt>
                <c:pt idx="1357">
                  <c:v>6.5170000000000003</c:v>
                </c:pt>
                <c:pt idx="1358">
                  <c:v>6.5170000000000003</c:v>
                </c:pt>
                <c:pt idx="1359">
                  <c:v>6.5949999999999998</c:v>
                </c:pt>
                <c:pt idx="1360">
                  <c:v>6.6440000000000001</c:v>
                </c:pt>
                <c:pt idx="1361">
                  <c:v>6.53</c:v>
                </c:pt>
                <c:pt idx="1362">
                  <c:v>6.5120000000000005</c:v>
                </c:pt>
                <c:pt idx="1363">
                  <c:v>6.4930000000000003</c:v>
                </c:pt>
                <c:pt idx="1364">
                  <c:v>6.4930000000000003</c:v>
                </c:pt>
                <c:pt idx="1365">
                  <c:v>6.4930000000000003</c:v>
                </c:pt>
                <c:pt idx="1366">
                  <c:v>6.3609999999999998</c:v>
                </c:pt>
                <c:pt idx="1367">
                  <c:v>6.3360000000000003</c:v>
                </c:pt>
                <c:pt idx="1368">
                  <c:v>6.4020000000000001</c:v>
                </c:pt>
                <c:pt idx="1369">
                  <c:v>6.4649999999999999</c:v>
                </c:pt>
                <c:pt idx="1370">
                  <c:v>6.4879999999999995</c:v>
                </c:pt>
                <c:pt idx="1371">
                  <c:v>6.4879999999999995</c:v>
                </c:pt>
                <c:pt idx="1372">
                  <c:v>6.4879999999999995</c:v>
                </c:pt>
                <c:pt idx="1373">
                  <c:v>6.4879999999999995</c:v>
                </c:pt>
                <c:pt idx="1374">
                  <c:v>6.4770000000000003</c:v>
                </c:pt>
                <c:pt idx="1375">
                  <c:v>6.476</c:v>
                </c:pt>
                <c:pt idx="1376">
                  <c:v>6.476</c:v>
                </c:pt>
                <c:pt idx="1377">
                  <c:v>6.476</c:v>
                </c:pt>
                <c:pt idx="1378">
                  <c:v>6.476</c:v>
                </c:pt>
                <c:pt idx="1379">
                  <c:v>6.476</c:v>
                </c:pt>
                <c:pt idx="1380">
                  <c:v>6.476</c:v>
                </c:pt>
                <c:pt idx="1381">
                  <c:v>6.4409999999999998</c:v>
                </c:pt>
                <c:pt idx="1382">
                  <c:v>6.3469999999999995</c:v>
                </c:pt>
                <c:pt idx="1383">
                  <c:v>6.3609999999999998</c:v>
                </c:pt>
                <c:pt idx="1384">
                  <c:v>6.3449999999999998</c:v>
                </c:pt>
                <c:pt idx="1385">
                  <c:v>6.3449999999999998</c:v>
                </c:pt>
                <c:pt idx="1386">
                  <c:v>6.3449999999999998</c:v>
                </c:pt>
                <c:pt idx="1387">
                  <c:v>6.3449999999999998</c:v>
                </c:pt>
                <c:pt idx="1388">
                  <c:v>6.3319999999999999</c:v>
                </c:pt>
                <c:pt idx="1389">
                  <c:v>6.3520000000000003</c:v>
                </c:pt>
                <c:pt idx="1390">
                  <c:v>6.3449999999999998</c:v>
                </c:pt>
                <c:pt idx="1391">
                  <c:v>6.3769999999999998</c:v>
                </c:pt>
                <c:pt idx="1392">
                  <c:v>6.3769999999999998</c:v>
                </c:pt>
                <c:pt idx="1393">
                  <c:v>6.3769999999999998</c:v>
                </c:pt>
                <c:pt idx="1394">
                  <c:v>6.4130000000000003</c:v>
                </c:pt>
                <c:pt idx="1395">
                  <c:v>6.4560000000000004</c:v>
                </c:pt>
                <c:pt idx="1396">
                  <c:v>6.4290000000000003</c:v>
                </c:pt>
                <c:pt idx="1397">
                  <c:v>6.4429999999999996</c:v>
                </c:pt>
                <c:pt idx="1398">
                  <c:v>6.4390000000000001</c:v>
                </c:pt>
                <c:pt idx="1399">
                  <c:v>6.4390000000000001</c:v>
                </c:pt>
                <c:pt idx="1400">
                  <c:v>6.4390000000000001</c:v>
                </c:pt>
                <c:pt idx="1401">
                  <c:v>6.4530000000000003</c:v>
                </c:pt>
                <c:pt idx="1402">
                  <c:v>6.4089999999999998</c:v>
                </c:pt>
                <c:pt idx="1403">
                  <c:v>6.3719999999999999</c:v>
                </c:pt>
                <c:pt idx="1404">
                  <c:v>6.3789999999999996</c:v>
                </c:pt>
                <c:pt idx="1405">
                  <c:v>6.3710000000000004</c:v>
                </c:pt>
                <c:pt idx="1406">
                  <c:v>6.3710000000000004</c:v>
                </c:pt>
                <c:pt idx="1407">
                  <c:v>6.3710000000000004</c:v>
                </c:pt>
                <c:pt idx="1408">
                  <c:v>6.3810000000000002</c:v>
                </c:pt>
                <c:pt idx="1409">
                  <c:v>6.407</c:v>
                </c:pt>
                <c:pt idx="1410">
                  <c:v>6.399</c:v>
                </c:pt>
                <c:pt idx="1411">
                  <c:v>6.3479999999999999</c:v>
                </c:pt>
                <c:pt idx="1412">
                  <c:v>6.3659999999999997</c:v>
                </c:pt>
                <c:pt idx="1413">
                  <c:v>6.3659999999999997</c:v>
                </c:pt>
                <c:pt idx="1414">
                  <c:v>6.3659999999999997</c:v>
                </c:pt>
                <c:pt idx="1415">
                  <c:v>6.4809999999999999</c:v>
                </c:pt>
                <c:pt idx="1416">
                  <c:v>6.4649999999999999</c:v>
                </c:pt>
                <c:pt idx="1417">
                  <c:v>6.5149999999999997</c:v>
                </c:pt>
                <c:pt idx="1418">
                  <c:v>6.5449999999999999</c:v>
                </c:pt>
                <c:pt idx="1419">
                  <c:v>6.5430000000000001</c:v>
                </c:pt>
                <c:pt idx="1420">
                  <c:v>6.5430000000000001</c:v>
                </c:pt>
                <c:pt idx="1421">
                  <c:v>6.5430000000000001</c:v>
                </c:pt>
                <c:pt idx="1422">
                  <c:v>6.5259999999999998</c:v>
                </c:pt>
                <c:pt idx="1423">
                  <c:v>6.52</c:v>
                </c:pt>
                <c:pt idx="1424">
                  <c:v>6.5940000000000003</c:v>
                </c:pt>
                <c:pt idx="1425">
                  <c:v>6.5609999999999999</c:v>
                </c:pt>
                <c:pt idx="1426">
                  <c:v>6.5620000000000003</c:v>
                </c:pt>
                <c:pt idx="1427">
                  <c:v>6.5620000000000003</c:v>
                </c:pt>
                <c:pt idx="1428">
                  <c:v>6.5620000000000003</c:v>
                </c:pt>
                <c:pt idx="1429">
                  <c:v>6.5490000000000004</c:v>
                </c:pt>
                <c:pt idx="1430">
                  <c:v>6.58</c:v>
                </c:pt>
                <c:pt idx="1431">
                  <c:v>6.5659999999999998</c:v>
                </c:pt>
                <c:pt idx="1432">
                  <c:v>6.5510000000000002</c:v>
                </c:pt>
                <c:pt idx="1433">
                  <c:v>6.5019999999999998</c:v>
                </c:pt>
                <c:pt idx="1434">
                  <c:v>6.5019999999999998</c:v>
                </c:pt>
                <c:pt idx="1435">
                  <c:v>6.5019999999999998</c:v>
                </c:pt>
                <c:pt idx="1436">
                  <c:v>6.4939999999999998</c:v>
                </c:pt>
                <c:pt idx="1437">
                  <c:v>6.5440000000000005</c:v>
                </c:pt>
                <c:pt idx="1438">
                  <c:v>6.5869999999999997</c:v>
                </c:pt>
                <c:pt idx="1439">
                  <c:v>6.9329999999999998</c:v>
                </c:pt>
                <c:pt idx="1440">
                  <c:v>6.9470000000000001</c:v>
                </c:pt>
                <c:pt idx="1441">
                  <c:v>6.9470000000000001</c:v>
                </c:pt>
                <c:pt idx="1442">
                  <c:v>6.9470000000000001</c:v>
                </c:pt>
                <c:pt idx="1443">
                  <c:v>6.9030000000000005</c:v>
                </c:pt>
                <c:pt idx="1444">
                  <c:v>6.915</c:v>
                </c:pt>
                <c:pt idx="1445">
                  <c:v>6.9459999999999997</c:v>
                </c:pt>
                <c:pt idx="1446">
                  <c:v>6.9160000000000004</c:v>
                </c:pt>
                <c:pt idx="1447">
                  <c:v>6.89</c:v>
                </c:pt>
                <c:pt idx="1448">
                  <c:v>6.89</c:v>
                </c:pt>
                <c:pt idx="1449">
                  <c:v>6.89</c:v>
                </c:pt>
                <c:pt idx="1450">
                  <c:v>6.89</c:v>
                </c:pt>
                <c:pt idx="1451">
                  <c:v>6.758</c:v>
                </c:pt>
                <c:pt idx="1452">
                  <c:v>6.7359999999999998</c:v>
                </c:pt>
                <c:pt idx="1453">
                  <c:v>6.7089999999999996</c:v>
                </c:pt>
                <c:pt idx="1454">
                  <c:v>6.6920000000000002</c:v>
                </c:pt>
                <c:pt idx="1455">
                  <c:v>6.6920000000000002</c:v>
                </c:pt>
                <c:pt idx="1456">
                  <c:v>6.6920000000000002</c:v>
                </c:pt>
                <c:pt idx="1457">
                  <c:v>6.6920000000000002</c:v>
                </c:pt>
                <c:pt idx="1458">
                  <c:v>6.6980000000000004</c:v>
                </c:pt>
                <c:pt idx="1459">
                  <c:v>6.7080000000000002</c:v>
                </c:pt>
                <c:pt idx="1460">
                  <c:v>6.7359999999999998</c:v>
                </c:pt>
                <c:pt idx="1461">
                  <c:v>6.734</c:v>
                </c:pt>
                <c:pt idx="1462">
                  <c:v>6.734</c:v>
                </c:pt>
                <c:pt idx="1463">
                  <c:v>6.734</c:v>
                </c:pt>
                <c:pt idx="1464">
                  <c:v>6.7219999999999995</c:v>
                </c:pt>
                <c:pt idx="1465">
                  <c:v>6.6580000000000004</c:v>
                </c:pt>
                <c:pt idx="1466">
                  <c:v>6.5060000000000002</c:v>
                </c:pt>
                <c:pt idx="1467">
                  <c:v>6.5060000000000002</c:v>
                </c:pt>
                <c:pt idx="1468">
                  <c:v>6.5060000000000002</c:v>
                </c:pt>
                <c:pt idx="1469">
                  <c:v>6.5060000000000002</c:v>
                </c:pt>
                <c:pt idx="1470">
                  <c:v>6.5060000000000002</c:v>
                </c:pt>
                <c:pt idx="1471">
                  <c:v>6.4960000000000004</c:v>
                </c:pt>
                <c:pt idx="1472">
                  <c:v>6.5209999999999999</c:v>
                </c:pt>
                <c:pt idx="1473">
                  <c:v>6.5129999999999999</c:v>
                </c:pt>
                <c:pt idx="1474">
                  <c:v>6.4829999999999997</c:v>
                </c:pt>
                <c:pt idx="1475">
                  <c:v>6.4379999999999997</c:v>
                </c:pt>
                <c:pt idx="1476">
                  <c:v>6.4379999999999997</c:v>
                </c:pt>
                <c:pt idx="1477">
                  <c:v>6.4379999999999997</c:v>
                </c:pt>
                <c:pt idx="1478">
                  <c:v>6.444</c:v>
                </c:pt>
                <c:pt idx="1479">
                  <c:v>6.4290000000000003</c:v>
                </c:pt>
                <c:pt idx="1480">
                  <c:v>6.3810000000000002</c:v>
                </c:pt>
                <c:pt idx="1481">
                  <c:v>6.3860000000000001</c:v>
                </c:pt>
                <c:pt idx="1482">
                  <c:v>6.415</c:v>
                </c:pt>
                <c:pt idx="1483">
                  <c:v>6.415</c:v>
                </c:pt>
                <c:pt idx="1484">
                  <c:v>6.415</c:v>
                </c:pt>
                <c:pt idx="1485">
                  <c:v>6.3760000000000003</c:v>
                </c:pt>
                <c:pt idx="1486">
                  <c:v>6.3940000000000001</c:v>
                </c:pt>
                <c:pt idx="1487">
                  <c:v>6.3929999999999998</c:v>
                </c:pt>
                <c:pt idx="1488">
                  <c:v>6.3940000000000001</c:v>
                </c:pt>
                <c:pt idx="1489">
                  <c:v>6.4329999999999998</c:v>
                </c:pt>
                <c:pt idx="1490">
                  <c:v>6.4329999999999998</c:v>
                </c:pt>
                <c:pt idx="1491">
                  <c:v>6.4329999999999998</c:v>
                </c:pt>
                <c:pt idx="1492">
                  <c:v>6.4390000000000001</c:v>
                </c:pt>
                <c:pt idx="1493">
                  <c:v>6.4640000000000004</c:v>
                </c:pt>
                <c:pt idx="1494">
                  <c:v>6.4649999999999999</c:v>
                </c:pt>
                <c:pt idx="1495">
                  <c:v>6.452</c:v>
                </c:pt>
                <c:pt idx="1496">
                  <c:v>6.4340000000000002</c:v>
                </c:pt>
                <c:pt idx="1497">
                  <c:v>6.4340000000000002</c:v>
                </c:pt>
                <c:pt idx="1498">
                  <c:v>6.4340000000000002</c:v>
                </c:pt>
                <c:pt idx="1499">
                  <c:v>6.4279999999999999</c:v>
                </c:pt>
                <c:pt idx="1500">
                  <c:v>6.4279999999999999</c:v>
                </c:pt>
                <c:pt idx="1501">
                  <c:v>6.4450000000000003</c:v>
                </c:pt>
                <c:pt idx="1502">
                  <c:v>6.4530000000000003</c:v>
                </c:pt>
                <c:pt idx="1503">
                  <c:v>6.468</c:v>
                </c:pt>
                <c:pt idx="1504">
                  <c:v>6.468</c:v>
                </c:pt>
                <c:pt idx="1505">
                  <c:v>6.468</c:v>
                </c:pt>
                <c:pt idx="1506">
                  <c:v>6.4740000000000002</c:v>
                </c:pt>
                <c:pt idx="1507">
                  <c:v>6.4870000000000001</c:v>
                </c:pt>
                <c:pt idx="1508">
                  <c:v>6.5860000000000003</c:v>
                </c:pt>
                <c:pt idx="1509">
                  <c:v>6.5380000000000003</c:v>
                </c:pt>
                <c:pt idx="1510">
                  <c:v>6.5309999999999997</c:v>
                </c:pt>
                <c:pt idx="1511">
                  <c:v>6.5309999999999997</c:v>
                </c:pt>
                <c:pt idx="1512">
                  <c:v>6.5309999999999997</c:v>
                </c:pt>
                <c:pt idx="1513">
                  <c:v>6.5309999999999997</c:v>
                </c:pt>
                <c:pt idx="1514">
                  <c:v>6.5469999999999997</c:v>
                </c:pt>
                <c:pt idx="1515">
                  <c:v>6.585</c:v>
                </c:pt>
                <c:pt idx="1516">
                  <c:v>6.62</c:v>
                </c:pt>
                <c:pt idx="1517">
                  <c:v>6.68</c:v>
                </c:pt>
                <c:pt idx="1518">
                  <c:v>6.68</c:v>
                </c:pt>
                <c:pt idx="1519">
                  <c:v>6.68</c:v>
                </c:pt>
                <c:pt idx="1520">
                  <c:v>6.6690000000000005</c:v>
                </c:pt>
                <c:pt idx="1521">
                  <c:v>6.6449999999999996</c:v>
                </c:pt>
                <c:pt idx="1522">
                  <c:v>6.6139999999999999</c:v>
                </c:pt>
                <c:pt idx="1523">
                  <c:v>6.5730000000000004</c:v>
                </c:pt>
                <c:pt idx="1524">
                  <c:v>6.601</c:v>
                </c:pt>
                <c:pt idx="1525">
                  <c:v>6.601</c:v>
                </c:pt>
                <c:pt idx="1526">
                  <c:v>6.601</c:v>
                </c:pt>
                <c:pt idx="1527">
                  <c:v>6.6079999999999997</c:v>
                </c:pt>
                <c:pt idx="1528">
                  <c:v>6.6159999999999997</c:v>
                </c:pt>
                <c:pt idx="1529">
                  <c:v>6.6120000000000001</c:v>
                </c:pt>
                <c:pt idx="1530">
                  <c:v>6.62</c:v>
                </c:pt>
                <c:pt idx="1531">
                  <c:v>6.6040000000000001</c:v>
                </c:pt>
                <c:pt idx="1532">
                  <c:v>6.6040000000000001</c:v>
                </c:pt>
                <c:pt idx="1533">
                  <c:v>6.6040000000000001</c:v>
                </c:pt>
                <c:pt idx="1534">
                  <c:v>6.6040000000000001</c:v>
                </c:pt>
                <c:pt idx="1535">
                  <c:v>6.569</c:v>
                </c:pt>
                <c:pt idx="1536">
                  <c:v>6.5330000000000004</c:v>
                </c:pt>
                <c:pt idx="1537">
                  <c:v>6.5449999999999999</c:v>
                </c:pt>
                <c:pt idx="1538">
                  <c:v>6.57</c:v>
                </c:pt>
                <c:pt idx="1539">
                  <c:v>6.57</c:v>
                </c:pt>
                <c:pt idx="1540">
                  <c:v>6.57</c:v>
                </c:pt>
                <c:pt idx="1541">
                  <c:v>6.57</c:v>
                </c:pt>
                <c:pt idx="1542">
                  <c:v>6.59</c:v>
                </c:pt>
                <c:pt idx="1543">
                  <c:v>6.5830000000000002</c:v>
                </c:pt>
                <c:pt idx="1544">
                  <c:v>6.5819999999999999</c:v>
                </c:pt>
                <c:pt idx="1545">
                  <c:v>6.6269999999999998</c:v>
                </c:pt>
                <c:pt idx="1546">
                  <c:v>6.6269999999999998</c:v>
                </c:pt>
                <c:pt idx="1547">
                  <c:v>6.6269999999999998</c:v>
                </c:pt>
                <c:pt idx="1548">
                  <c:v>6.6269999999999998</c:v>
                </c:pt>
                <c:pt idx="1549">
                  <c:v>6.5990000000000002</c:v>
                </c:pt>
                <c:pt idx="1550">
                  <c:v>6.5860000000000003</c:v>
                </c:pt>
                <c:pt idx="1551">
                  <c:v>6.6059999999999999</c:v>
                </c:pt>
                <c:pt idx="1552">
                  <c:v>6.5819999999999999</c:v>
                </c:pt>
                <c:pt idx="1553">
                  <c:v>6.5819999999999999</c:v>
                </c:pt>
                <c:pt idx="1554">
                  <c:v>6.5819999999999999</c:v>
                </c:pt>
                <c:pt idx="1555">
                  <c:v>6.5809999999999995</c:v>
                </c:pt>
                <c:pt idx="1556">
                  <c:v>6.5739999999999998</c:v>
                </c:pt>
                <c:pt idx="1557">
                  <c:v>6.5860000000000003</c:v>
                </c:pt>
                <c:pt idx="1558">
                  <c:v>6.59</c:v>
                </c:pt>
                <c:pt idx="1559">
                  <c:v>6.5780000000000003</c:v>
                </c:pt>
                <c:pt idx="1560">
                  <c:v>6.5780000000000003</c:v>
                </c:pt>
                <c:pt idx="1561">
                  <c:v>6.5780000000000003</c:v>
                </c:pt>
                <c:pt idx="1562">
                  <c:v>6.5780000000000003</c:v>
                </c:pt>
                <c:pt idx="1563">
                  <c:v>6.5549999999999997</c:v>
                </c:pt>
                <c:pt idx="1564">
                  <c:v>6.55</c:v>
                </c:pt>
                <c:pt idx="1565">
                  <c:v>6.5620000000000003</c:v>
                </c:pt>
                <c:pt idx="1566">
                  <c:v>6.5600000000000005</c:v>
                </c:pt>
                <c:pt idx="1567">
                  <c:v>6.5600000000000005</c:v>
                </c:pt>
                <c:pt idx="1568">
                  <c:v>6.5600000000000005</c:v>
                </c:pt>
                <c:pt idx="1569">
                  <c:v>6.5440000000000005</c:v>
                </c:pt>
                <c:pt idx="1570">
                  <c:v>6.556</c:v>
                </c:pt>
                <c:pt idx="1571">
                  <c:v>6.5510000000000002</c:v>
                </c:pt>
                <c:pt idx="1572">
                  <c:v>6.55</c:v>
                </c:pt>
                <c:pt idx="1573">
                  <c:v>6.6050000000000004</c:v>
                </c:pt>
                <c:pt idx="1574">
                  <c:v>6.6050000000000004</c:v>
                </c:pt>
                <c:pt idx="1575">
                  <c:v>6.6050000000000004</c:v>
                </c:pt>
                <c:pt idx="1576">
                  <c:v>6.6349999999999998</c:v>
                </c:pt>
                <c:pt idx="1577">
                  <c:v>6.6420000000000003</c:v>
                </c:pt>
                <c:pt idx="1578">
                  <c:v>6.673</c:v>
                </c:pt>
                <c:pt idx="1579">
                  <c:v>6.68</c:v>
                </c:pt>
                <c:pt idx="1580">
                  <c:v>6.68</c:v>
                </c:pt>
                <c:pt idx="1581">
                  <c:v>6.68</c:v>
                </c:pt>
                <c:pt idx="1582">
                  <c:v>6.68</c:v>
                </c:pt>
                <c:pt idx="1583">
                  <c:v>6.6859999999999999</c:v>
                </c:pt>
                <c:pt idx="1584">
                  <c:v>6.7089999999999996</c:v>
                </c:pt>
                <c:pt idx="1585">
                  <c:v>6.7690000000000001</c:v>
                </c:pt>
                <c:pt idx="1586">
                  <c:v>6.7850000000000001</c:v>
                </c:pt>
                <c:pt idx="1587">
                  <c:v>6.7940000000000005</c:v>
                </c:pt>
                <c:pt idx="1588">
                  <c:v>6.7940000000000005</c:v>
                </c:pt>
                <c:pt idx="1589">
                  <c:v>6.7940000000000005</c:v>
                </c:pt>
                <c:pt idx="1590">
                  <c:v>6.8040000000000003</c:v>
                </c:pt>
                <c:pt idx="1591">
                  <c:v>6.8550000000000004</c:v>
                </c:pt>
                <c:pt idx="1592">
                  <c:v>6.8920000000000003</c:v>
                </c:pt>
                <c:pt idx="1593">
                  <c:v>6.8879999999999999</c:v>
                </c:pt>
                <c:pt idx="1594">
                  <c:v>6.8629999999999995</c:v>
                </c:pt>
                <c:pt idx="1595">
                  <c:v>6.8629999999999995</c:v>
                </c:pt>
                <c:pt idx="1596">
                  <c:v>6.8629999999999995</c:v>
                </c:pt>
                <c:pt idx="1597">
                  <c:v>6.8710000000000004</c:v>
                </c:pt>
                <c:pt idx="1598">
                  <c:v>6.8710000000000004</c:v>
                </c:pt>
                <c:pt idx="1599">
                  <c:v>6.8309999999999995</c:v>
                </c:pt>
                <c:pt idx="1600">
                  <c:v>6.8100000000000005</c:v>
                </c:pt>
                <c:pt idx="1601">
                  <c:v>6.8040000000000003</c:v>
                </c:pt>
                <c:pt idx="1602">
                  <c:v>6.8040000000000003</c:v>
                </c:pt>
                <c:pt idx="1603">
                  <c:v>6.8040000000000003</c:v>
                </c:pt>
                <c:pt idx="1604">
                  <c:v>6.8479999999999999</c:v>
                </c:pt>
                <c:pt idx="1605">
                  <c:v>6.8209999999999997</c:v>
                </c:pt>
                <c:pt idx="1606">
                  <c:v>6.8360000000000003</c:v>
                </c:pt>
                <c:pt idx="1607">
                  <c:v>6.8440000000000003</c:v>
                </c:pt>
                <c:pt idx="1608">
                  <c:v>6.8440000000000003</c:v>
                </c:pt>
                <c:pt idx="1609">
                  <c:v>6.8440000000000003</c:v>
                </c:pt>
                <c:pt idx="1610">
                  <c:v>6.8440000000000003</c:v>
                </c:pt>
                <c:pt idx="1611">
                  <c:v>6.8440000000000003</c:v>
                </c:pt>
                <c:pt idx="1612">
                  <c:v>6.843</c:v>
                </c:pt>
                <c:pt idx="1613">
                  <c:v>6.8049999999999997</c:v>
                </c:pt>
                <c:pt idx="1614">
                  <c:v>6.7930000000000001</c:v>
                </c:pt>
                <c:pt idx="1615">
                  <c:v>6.7880000000000003</c:v>
                </c:pt>
                <c:pt idx="1616">
                  <c:v>6.7880000000000003</c:v>
                </c:pt>
                <c:pt idx="1617">
                  <c:v>6.7880000000000003</c:v>
                </c:pt>
                <c:pt idx="1618">
                  <c:v>6.7910000000000004</c:v>
                </c:pt>
                <c:pt idx="1619">
                  <c:v>6.8460000000000001</c:v>
                </c:pt>
                <c:pt idx="1620">
                  <c:v>6.8280000000000003</c:v>
                </c:pt>
                <c:pt idx="1621">
                  <c:v>6.8380000000000001</c:v>
                </c:pt>
                <c:pt idx="1622">
                  <c:v>6.8289999999999997</c:v>
                </c:pt>
                <c:pt idx="1623">
                  <c:v>6.8289999999999997</c:v>
                </c:pt>
                <c:pt idx="1624">
                  <c:v>6.8289999999999997</c:v>
                </c:pt>
                <c:pt idx="1625">
                  <c:v>6.83</c:v>
                </c:pt>
                <c:pt idx="1626">
                  <c:v>6.8460000000000001</c:v>
                </c:pt>
                <c:pt idx="1627">
                  <c:v>6.8620000000000001</c:v>
                </c:pt>
                <c:pt idx="1628">
                  <c:v>6.8620000000000001</c:v>
                </c:pt>
                <c:pt idx="1629">
                  <c:v>6.9269999999999996</c:v>
                </c:pt>
                <c:pt idx="1630">
                  <c:v>6.9269999999999996</c:v>
                </c:pt>
                <c:pt idx="1631">
                  <c:v>6.9269999999999996</c:v>
                </c:pt>
                <c:pt idx="1632">
                  <c:v>6.9489999999999998</c:v>
                </c:pt>
                <c:pt idx="1633">
                  <c:v>6.9489999999999998</c:v>
                </c:pt>
                <c:pt idx="1634">
                  <c:v>6.9379999999999997</c:v>
                </c:pt>
                <c:pt idx="1635">
                  <c:v>6.91</c:v>
                </c:pt>
                <c:pt idx="1636">
                  <c:v>6.9139999999999997</c:v>
                </c:pt>
                <c:pt idx="1637">
                  <c:v>6.9139999999999997</c:v>
                </c:pt>
                <c:pt idx="1638">
                  <c:v>6.9139999999999997</c:v>
                </c:pt>
                <c:pt idx="1639">
                  <c:v>6.9109999999999996</c:v>
                </c:pt>
                <c:pt idx="1640">
                  <c:v>6.9020000000000001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24A-4DAE-8665-A5C033C06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6926944"/>
        <c:axId val="976933664"/>
      </c:lineChart>
      <c:dateAx>
        <c:axId val="976926944"/>
        <c:scaling>
          <c:orientation val="minMax"/>
          <c:min val="41900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976933664"/>
        <c:crosses val="autoZero"/>
        <c:auto val="1"/>
        <c:lblOffset val="100"/>
        <c:baseTimeUnit val="days"/>
        <c:majorUnit val="1"/>
        <c:majorTimeUnit val="years"/>
      </c:dateAx>
      <c:valAx>
        <c:axId val="976933664"/>
        <c:scaling>
          <c:orientation val="minMax"/>
          <c:max val="9.5"/>
          <c:min val="5.9"/>
        </c:scaling>
        <c:delete val="0"/>
        <c:axPos val="l"/>
        <c:numFmt formatCode="#,##0.0" sourceLinked="0"/>
        <c:majorTickMark val="out"/>
        <c:minorTickMark val="none"/>
        <c:tickLblPos val="nextTo"/>
        <c:crossAx val="976926944"/>
        <c:crosses val="autoZero"/>
        <c:crossBetween val="between"/>
        <c:majorUnit val="0.5"/>
      </c:valAx>
    </c:plotArea>
    <c:legend>
      <c:legendPos val="t"/>
      <c:layout>
        <c:manualLayout>
          <c:xMode val="edge"/>
          <c:yMode val="edge"/>
          <c:x val="0.57739471140392684"/>
          <c:y val="4.1225836159680396E-2"/>
          <c:w val="0.39787192967719986"/>
          <c:h val="0.1530975932250547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8194444444445"/>
          <c:y val="6.2850498900727206E-2"/>
          <c:w val="0.74809143518518517"/>
          <c:h val="0.74683493996279382"/>
        </c:manualLayout>
      </c:layout>
      <c:lineChart>
        <c:grouping val="standard"/>
        <c:varyColors val="0"/>
        <c:ser>
          <c:idx val="0"/>
          <c:order val="0"/>
          <c:tx>
            <c:v>PIB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Hoja1!$B$33:$B$83</c:f>
              <c:numCache>
                <c:formatCode>m/d/yyyy</c:formatCode>
                <c:ptCount val="51"/>
                <c:pt idx="0">
                  <c:v>38807</c:v>
                </c:pt>
                <c:pt idx="1">
                  <c:v>38898</c:v>
                </c:pt>
                <c:pt idx="2">
                  <c:v>38990</c:v>
                </c:pt>
                <c:pt idx="3">
                  <c:v>39082</c:v>
                </c:pt>
                <c:pt idx="4">
                  <c:v>39172</c:v>
                </c:pt>
                <c:pt idx="5">
                  <c:v>39263</c:v>
                </c:pt>
                <c:pt idx="6">
                  <c:v>39355</c:v>
                </c:pt>
                <c:pt idx="7">
                  <c:v>39447</c:v>
                </c:pt>
                <c:pt idx="8">
                  <c:v>39538</c:v>
                </c:pt>
                <c:pt idx="9">
                  <c:v>39629</c:v>
                </c:pt>
                <c:pt idx="10">
                  <c:v>39721</c:v>
                </c:pt>
                <c:pt idx="11">
                  <c:v>39813</c:v>
                </c:pt>
                <c:pt idx="12">
                  <c:v>39903</c:v>
                </c:pt>
                <c:pt idx="13">
                  <c:v>39994</c:v>
                </c:pt>
                <c:pt idx="14">
                  <c:v>40086</c:v>
                </c:pt>
                <c:pt idx="15">
                  <c:v>40178</c:v>
                </c:pt>
                <c:pt idx="16">
                  <c:v>40268</c:v>
                </c:pt>
                <c:pt idx="17">
                  <c:v>40359</c:v>
                </c:pt>
                <c:pt idx="18">
                  <c:v>40451</c:v>
                </c:pt>
                <c:pt idx="19">
                  <c:v>40543</c:v>
                </c:pt>
                <c:pt idx="20">
                  <c:v>40633</c:v>
                </c:pt>
                <c:pt idx="21">
                  <c:v>40724</c:v>
                </c:pt>
                <c:pt idx="22">
                  <c:v>40816</c:v>
                </c:pt>
                <c:pt idx="23">
                  <c:v>40908</c:v>
                </c:pt>
                <c:pt idx="24">
                  <c:v>40999</c:v>
                </c:pt>
                <c:pt idx="25">
                  <c:v>41090</c:v>
                </c:pt>
                <c:pt idx="26">
                  <c:v>41182</c:v>
                </c:pt>
                <c:pt idx="27">
                  <c:v>41274</c:v>
                </c:pt>
                <c:pt idx="28">
                  <c:v>41364</c:v>
                </c:pt>
                <c:pt idx="29">
                  <c:v>41455</c:v>
                </c:pt>
                <c:pt idx="30">
                  <c:v>41547</c:v>
                </c:pt>
                <c:pt idx="31">
                  <c:v>41639</c:v>
                </c:pt>
                <c:pt idx="32">
                  <c:v>41729</c:v>
                </c:pt>
                <c:pt idx="33">
                  <c:v>41820</c:v>
                </c:pt>
                <c:pt idx="34">
                  <c:v>41912</c:v>
                </c:pt>
                <c:pt idx="35">
                  <c:v>42004</c:v>
                </c:pt>
                <c:pt idx="36">
                  <c:v>42094</c:v>
                </c:pt>
                <c:pt idx="37">
                  <c:v>42185</c:v>
                </c:pt>
                <c:pt idx="38">
                  <c:v>42277</c:v>
                </c:pt>
                <c:pt idx="39">
                  <c:v>42369</c:v>
                </c:pt>
                <c:pt idx="40">
                  <c:v>42460</c:v>
                </c:pt>
                <c:pt idx="41">
                  <c:v>42551</c:v>
                </c:pt>
                <c:pt idx="42">
                  <c:v>42643</c:v>
                </c:pt>
                <c:pt idx="43">
                  <c:v>42735</c:v>
                </c:pt>
                <c:pt idx="44">
                  <c:v>42825</c:v>
                </c:pt>
                <c:pt idx="45">
                  <c:v>42916</c:v>
                </c:pt>
                <c:pt idx="46">
                  <c:v>43008</c:v>
                </c:pt>
                <c:pt idx="47">
                  <c:v>43100</c:v>
                </c:pt>
                <c:pt idx="48">
                  <c:v>43190</c:v>
                </c:pt>
                <c:pt idx="49">
                  <c:v>43281</c:v>
                </c:pt>
                <c:pt idx="50">
                  <c:v>43373</c:v>
                </c:pt>
              </c:numCache>
            </c:numRef>
          </c:cat>
          <c:val>
            <c:numRef>
              <c:f>Hoja1!$C$33:$C$83</c:f>
              <c:numCache>
                <c:formatCode>0%</c:formatCode>
                <c:ptCount val="51"/>
                <c:pt idx="0">
                  <c:v>5.5E-2</c:v>
                </c:pt>
                <c:pt idx="1">
                  <c:v>5.4000000000000006E-2</c:v>
                </c:pt>
                <c:pt idx="2">
                  <c:v>8.3000000000000004E-2</c:v>
                </c:pt>
                <c:pt idx="3">
                  <c:v>7.9000000000000001E-2</c:v>
                </c:pt>
                <c:pt idx="4">
                  <c:v>6.8000000000000005E-2</c:v>
                </c:pt>
                <c:pt idx="5">
                  <c:v>7.8E-2</c:v>
                </c:pt>
                <c:pt idx="6">
                  <c:v>6.3E-2</c:v>
                </c:pt>
                <c:pt idx="7">
                  <c:v>6.5000000000000002E-2</c:v>
                </c:pt>
                <c:pt idx="8">
                  <c:v>5.4000000000000006E-2</c:v>
                </c:pt>
                <c:pt idx="9">
                  <c:v>3.7999999999999999E-2</c:v>
                </c:pt>
                <c:pt idx="10">
                  <c:v>4.2000000000000003E-2</c:v>
                </c:pt>
                <c:pt idx="11">
                  <c:v>-2E-3</c:v>
                </c:pt>
                <c:pt idx="12">
                  <c:v>1E-3</c:v>
                </c:pt>
                <c:pt idx="13">
                  <c:v>1.3999999999999999E-2</c:v>
                </c:pt>
                <c:pt idx="14">
                  <c:v>0</c:v>
                </c:pt>
                <c:pt idx="15">
                  <c:v>3.3000000000000002E-2</c:v>
                </c:pt>
                <c:pt idx="16">
                  <c:v>3.9E-2</c:v>
                </c:pt>
                <c:pt idx="17">
                  <c:v>3.7000000000000005E-2</c:v>
                </c:pt>
                <c:pt idx="18">
                  <c:v>4.2999999999999997E-2</c:v>
                </c:pt>
                <c:pt idx="19">
                  <c:v>5.4000000000000006E-2</c:v>
                </c:pt>
                <c:pt idx="20">
                  <c:v>6.3E-2</c:v>
                </c:pt>
                <c:pt idx="21">
                  <c:v>7.8E-2</c:v>
                </c:pt>
                <c:pt idx="22">
                  <c:v>0.08</c:v>
                </c:pt>
                <c:pt idx="23">
                  <c:v>7.2000000000000008E-2</c:v>
                </c:pt>
                <c:pt idx="24">
                  <c:v>6.2E-2</c:v>
                </c:pt>
                <c:pt idx="25">
                  <c:v>4.7E-2</c:v>
                </c:pt>
                <c:pt idx="26">
                  <c:v>2.6000000000000002E-2</c:v>
                </c:pt>
                <c:pt idx="27">
                  <c:v>2.3E-2</c:v>
                </c:pt>
                <c:pt idx="28">
                  <c:v>2.7000000000000003E-2</c:v>
                </c:pt>
                <c:pt idx="29">
                  <c:v>4.2999999999999997E-2</c:v>
                </c:pt>
                <c:pt idx="30">
                  <c:v>5.4000000000000006E-2</c:v>
                </c:pt>
                <c:pt idx="31">
                  <c:v>5.9000000000000004E-2</c:v>
                </c:pt>
                <c:pt idx="32">
                  <c:v>5.7000000000000002E-2</c:v>
                </c:pt>
                <c:pt idx="33">
                  <c:v>0.04</c:v>
                </c:pt>
                <c:pt idx="34">
                  <c:v>4.9000000000000002E-2</c:v>
                </c:pt>
                <c:pt idx="35">
                  <c:v>4.4000000000000004E-2</c:v>
                </c:pt>
                <c:pt idx="36">
                  <c:v>2.6000000000000002E-2</c:v>
                </c:pt>
                <c:pt idx="37">
                  <c:v>2.8999999999999998E-2</c:v>
                </c:pt>
                <c:pt idx="38">
                  <c:v>3.3000000000000002E-2</c:v>
                </c:pt>
                <c:pt idx="39">
                  <c:v>0.03</c:v>
                </c:pt>
                <c:pt idx="40">
                  <c:v>3.5000000000000003E-2</c:v>
                </c:pt>
                <c:pt idx="41">
                  <c:v>2.2000000000000002E-2</c:v>
                </c:pt>
                <c:pt idx="42">
                  <c:v>9.0000000000000011E-3</c:v>
                </c:pt>
                <c:pt idx="43">
                  <c:v>1.3000000000000001E-2</c:v>
                </c:pt>
                <c:pt idx="44">
                  <c:v>1.3000000000000001E-2</c:v>
                </c:pt>
                <c:pt idx="45">
                  <c:v>2.2000000000000002E-2</c:v>
                </c:pt>
                <c:pt idx="46">
                  <c:v>1.8000000000000002E-2</c:v>
                </c:pt>
                <c:pt idx="47">
                  <c:v>1.7000000000000001E-2</c:v>
                </c:pt>
                <c:pt idx="48">
                  <c:v>2.6000000000000002E-2</c:v>
                </c:pt>
                <c:pt idx="49">
                  <c:v>2.5000000000000001E-2</c:v>
                </c:pt>
                <c:pt idx="50">
                  <c:v>2.6000000000000002E-2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FA-4B93-8437-C1E159D20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856752"/>
        <c:axId val="464930672"/>
      </c:lineChart>
      <c:lineChart>
        <c:grouping val="standard"/>
        <c:varyColors val="0"/>
        <c:ser>
          <c:idx val="1"/>
          <c:order val="1"/>
          <c:tx>
            <c:v>Variación TRM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Hoja1!$H$33:$H$83</c:f>
              <c:numCache>
                <c:formatCode>0%</c:formatCode>
                <c:ptCount val="51"/>
                <c:pt idx="0">
                  <c:v>-2.76382978723404E-2</c:v>
                </c:pt>
                <c:pt idx="1">
                  <c:v>-3.6811106436684948E-2</c:v>
                </c:pt>
                <c:pt idx="2">
                  <c:v>0.10680968144103886</c:v>
                </c:pt>
                <c:pt idx="3">
                  <c:v>4.8535198950590219E-2</c:v>
                </c:pt>
                <c:pt idx="4">
                  <c:v>-1.9715104702304198E-2</c:v>
                </c:pt>
                <c:pt idx="5">
                  <c:v>-3.8086918541166082E-2</c:v>
                </c:pt>
                <c:pt idx="6">
                  <c:v>-0.23326406556485602</c:v>
                </c:pt>
                <c:pt idx="7">
                  <c:v>-0.15750625521267725</c:v>
                </c:pt>
                <c:pt idx="8">
                  <c:v>-9.8214285714285698E-2</c:v>
                </c:pt>
                <c:pt idx="9">
                  <c:v>-0.16859646732960998</c:v>
                </c:pt>
                <c:pt idx="10">
                  <c:v>-3.495440729483279E-2</c:v>
                </c:pt>
                <c:pt idx="11">
                  <c:v>8.1275058159679281E-2</c:v>
                </c:pt>
                <c:pt idx="12">
                  <c:v>0.11584158415841594</c:v>
                </c:pt>
                <c:pt idx="13">
                  <c:v>0.39104314582195521</c:v>
                </c:pt>
                <c:pt idx="14">
                  <c:v>0.12475065616797898</c:v>
                </c:pt>
                <c:pt idx="15">
                  <c:v>-0.12181277180132755</c:v>
                </c:pt>
                <c:pt idx="16">
                  <c:v>-9.3611357586512844E-2</c:v>
                </c:pt>
                <c:pt idx="17">
                  <c:v>-0.24652532391048299</c:v>
                </c:pt>
                <c:pt idx="18">
                  <c:v>-0.1132476139360139</c:v>
                </c:pt>
                <c:pt idx="19">
                  <c:v>-6.0675562969141006E-2</c:v>
                </c:pt>
                <c:pt idx="20">
                  <c:v>-5.7807146353401784E-2</c:v>
                </c:pt>
                <c:pt idx="21">
                  <c:v>-2.4803293210359012E-2</c:v>
                </c:pt>
                <c:pt idx="22">
                  <c:v>-6.8947368421052646E-2</c:v>
                </c:pt>
                <c:pt idx="23">
                  <c:v>7.1032186459489388E-2</c:v>
                </c:pt>
                <c:pt idx="24">
                  <c:v>7.0029611927893143E-3</c:v>
                </c:pt>
                <c:pt idx="25">
                  <c:v>-4.5337964199839598E-2</c:v>
                </c:pt>
                <c:pt idx="26">
                  <c:v>8.4737139626906988E-3</c:v>
                </c:pt>
                <c:pt idx="27">
                  <c:v>-6.7202072538860125E-2</c:v>
                </c:pt>
                <c:pt idx="28">
                  <c:v>-8.8527533301004047E-2</c:v>
                </c:pt>
                <c:pt idx="29">
                  <c:v>2.1464752469705806E-2</c:v>
                </c:pt>
                <c:pt idx="30">
                  <c:v>7.7791915873967943E-2</c:v>
                </c:pt>
                <c:pt idx="31">
                  <c:v>5.8990168305282475E-2</c:v>
                </c:pt>
                <c:pt idx="32">
                  <c:v>9.3514755657184256E-2</c:v>
                </c:pt>
                <c:pt idx="33">
                  <c:v>8.0328767123287514E-2</c:v>
                </c:pt>
                <c:pt idx="34">
                  <c:v>-2.224395013444147E-2</c:v>
                </c:pt>
                <c:pt idx="35">
                  <c:v>6.2050878573301826E-2</c:v>
                </c:pt>
                <c:pt idx="36">
                  <c:v>0.2303830227743271</c:v>
                </c:pt>
                <c:pt idx="37">
                  <c:v>0.31867518766484082</c:v>
                </c:pt>
                <c:pt idx="38">
                  <c:v>0.3856382978723405</c:v>
                </c:pt>
                <c:pt idx="39">
                  <c:v>0.52602726195179783</c:v>
                </c:pt>
                <c:pt idx="40">
                  <c:v>0.33566109965924862</c:v>
                </c:pt>
                <c:pt idx="41">
                  <c:v>0.15408669564214006</c:v>
                </c:pt>
                <c:pt idx="42">
                  <c:v>0.12097888675623802</c:v>
                </c:pt>
                <c:pt idx="43">
                  <c:v>-6.6846823521796828E-2</c:v>
                </c:pt>
                <c:pt idx="44">
                  <c:v>-5.4488188976377971E-2</c:v>
                </c:pt>
                <c:pt idx="45">
                  <c:v>-4.183622117573349E-2</c:v>
                </c:pt>
                <c:pt idx="46">
                  <c:v>4.2720408198209103E-2</c:v>
                </c:pt>
                <c:pt idx="47">
                  <c:v>1.9300466471292133E-2</c:v>
                </c:pt>
                <c:pt idx="48">
                  <c:v>-6.0959360426382503E-3</c:v>
                </c:pt>
                <c:pt idx="49">
                  <c:v>-2.8497589548448943E-2</c:v>
                </c:pt>
                <c:pt idx="50">
                  <c:v>-3.739039048901438E-2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FA-4B93-8437-C1E159D20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936272"/>
        <c:axId val="464918352"/>
      </c:lineChart>
      <c:dateAx>
        <c:axId val="46485675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64930672"/>
        <c:crosses val="autoZero"/>
        <c:auto val="1"/>
        <c:lblOffset val="100"/>
        <c:baseTimeUnit val="months"/>
        <c:majorUnit val="1"/>
        <c:majorTimeUnit val="years"/>
      </c:dateAx>
      <c:valAx>
        <c:axId val="4649306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64856752"/>
        <c:crosses val="autoZero"/>
        <c:crossBetween val="between"/>
      </c:valAx>
      <c:valAx>
        <c:axId val="464918352"/>
        <c:scaling>
          <c:orientation val="maxMin"/>
          <c:max val="0.60000000000000009"/>
          <c:min val="-0.70000000000000007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64936272"/>
        <c:crosses val="max"/>
        <c:crossBetween val="between"/>
      </c:valAx>
      <c:catAx>
        <c:axId val="464936272"/>
        <c:scaling>
          <c:orientation val="minMax"/>
        </c:scaling>
        <c:delete val="1"/>
        <c:axPos val="t"/>
        <c:majorTickMark val="out"/>
        <c:minorTickMark val="none"/>
        <c:tickLblPos val="nextTo"/>
        <c:crossAx val="46491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08912037037036"/>
          <c:y val="9.3002705902249273E-3"/>
          <c:w val="0.48328888888888882"/>
          <c:h val="0.12257990867579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sec_ext_008!$A$657:$A$749</c:f>
              <c:numCache>
                <c:formatCode>mmm\-yy</c:formatCode>
                <c:ptCount val="93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43342</c:v>
                </c:pt>
                <c:pt idx="92">
                  <c:v>43372</c:v>
                </c:pt>
              </c:numCache>
            </c:numRef>
          </c:cat>
          <c:val>
            <c:numRef>
              <c:f>sec_ext_008!$J$657:$J$749</c:f>
              <c:numCache>
                <c:formatCode>#,##0</c:formatCode>
                <c:ptCount val="93"/>
                <c:pt idx="0">
                  <c:v>1972.4092674434178</c:v>
                </c:pt>
                <c:pt idx="1">
                  <c:v>2038.0352367468934</c:v>
                </c:pt>
                <c:pt idx="2">
                  <c:v>2125.4245257814587</c:v>
                </c:pt>
                <c:pt idx="3">
                  <c:v>2463.2786792559505</c:v>
                </c:pt>
                <c:pt idx="4">
                  <c:v>2181.3415315818893</c:v>
                </c:pt>
                <c:pt idx="5">
                  <c:v>2368.5511588468062</c:v>
                </c:pt>
                <c:pt idx="6">
                  <c:v>2470.1214165261381</c:v>
                </c:pt>
                <c:pt idx="7">
                  <c:v>2436.2424071990999</c:v>
                </c:pt>
                <c:pt idx="8">
                  <c:v>2072.1015544041452</c:v>
                </c:pt>
                <c:pt idx="9">
                  <c:v>2108.6377277599145</c:v>
                </c:pt>
                <c:pt idx="10">
                  <c:v>2049.804594463083</c:v>
                </c:pt>
                <c:pt idx="11">
                  <c:v>2290.6932593196379</c:v>
                </c:pt>
                <c:pt idx="12">
                  <c:v>2289.6403712296983</c:v>
                </c:pt>
                <c:pt idx="13">
                  <c:v>2840.7265525534021</c:v>
                </c:pt>
                <c:pt idx="14">
                  <c:v>2794.5115159656339</c:v>
                </c:pt>
                <c:pt idx="15">
                  <c:v>2865.2865410803447</c:v>
                </c:pt>
                <c:pt idx="16">
                  <c:v>2457.1105032822757</c:v>
                </c:pt>
                <c:pt idx="17">
                  <c:v>2660.6320663232418</c:v>
                </c:pt>
                <c:pt idx="18">
                  <c:v>2927.3723564533229</c:v>
                </c:pt>
                <c:pt idx="19">
                  <c:v>2658.5751096491226</c:v>
                </c:pt>
                <c:pt idx="20">
                  <c:v>2573.5388546353388</c:v>
                </c:pt>
                <c:pt idx="21">
                  <c:v>2457.8265498321184</c:v>
                </c:pt>
                <c:pt idx="22">
                  <c:v>2539.3146005509643</c:v>
                </c:pt>
                <c:pt idx="23">
                  <c:v>3100.1375383465966</c:v>
                </c:pt>
                <c:pt idx="24">
                  <c:v>3323.3451812963663</c:v>
                </c:pt>
                <c:pt idx="25">
                  <c:v>3597.1862761321636</c:v>
                </c:pt>
                <c:pt idx="26">
                  <c:v>3514.1479452054796</c:v>
                </c:pt>
                <c:pt idx="27">
                  <c:v>3894.6984097420418</c:v>
                </c:pt>
                <c:pt idx="28">
                  <c:v>3687.4706964520369</c:v>
                </c:pt>
                <c:pt idx="29">
                  <c:v>4179.6221076883867</c:v>
                </c:pt>
                <c:pt idx="30">
                  <c:v>4826.6462513199576</c:v>
                </c:pt>
                <c:pt idx="31">
                  <c:v>4766.3543472074916</c:v>
                </c:pt>
                <c:pt idx="32">
                  <c:v>5357.2551796485704</c:v>
                </c:pt>
                <c:pt idx="33">
                  <c:v>6038.572674188179</c:v>
                </c:pt>
                <c:pt idx="34">
                  <c:v>5666.1982401656314</c:v>
                </c:pt>
                <c:pt idx="35">
                  <c:v>5769.7396480331263</c:v>
                </c:pt>
                <c:pt idx="36">
                  <c:v>5565.5349344978167</c:v>
                </c:pt>
                <c:pt idx="37">
                  <c:v>5764.8246042603087</c:v>
                </c:pt>
                <c:pt idx="38">
                  <c:v>7310.934773787787</c:v>
                </c:pt>
                <c:pt idx="39">
                  <c:v>8085.7325794542121</c:v>
                </c:pt>
                <c:pt idx="40">
                  <c:v>8987.1898867526997</c:v>
                </c:pt>
                <c:pt idx="41">
                  <c:v>10252.652659574467</c:v>
                </c:pt>
                <c:pt idx="42">
                  <c:v>12445.723575502372</c:v>
                </c:pt>
                <c:pt idx="43">
                  <c:v>13312.745965642895</c:v>
                </c:pt>
                <c:pt idx="44">
                  <c:v>12795.306696957725</c:v>
                </c:pt>
                <c:pt idx="45">
                  <c:v>13234.7810875164</c:v>
                </c:pt>
                <c:pt idx="46">
                  <c:v>12633.358141632838</c:v>
                </c:pt>
                <c:pt idx="47">
                  <c:v>12466.446510453914</c:v>
                </c:pt>
                <c:pt idx="48">
                  <c:v>12858.451824518244</c:v>
                </c:pt>
                <c:pt idx="49">
                  <c:v>12993.374530037598</c:v>
                </c:pt>
                <c:pt idx="50">
                  <c:v>12243.810915804454</c:v>
                </c:pt>
                <c:pt idx="51">
                  <c:v>13854.68429890848</c:v>
                </c:pt>
                <c:pt idx="52">
                  <c:v>12896.069932832872</c:v>
                </c:pt>
                <c:pt idx="53">
                  <c:v>12363.257965451055</c:v>
                </c:pt>
                <c:pt idx="54">
                  <c:v>11514.840625000001</c:v>
                </c:pt>
                <c:pt idx="55">
                  <c:v>11032.424222585925</c:v>
                </c:pt>
                <c:pt idx="56">
                  <c:v>11296.974659374089</c:v>
                </c:pt>
                <c:pt idx="57">
                  <c:v>12091.877459440801</c:v>
                </c:pt>
                <c:pt idx="58">
                  <c:v>11277.30333863275</c:v>
                </c:pt>
                <c:pt idx="59">
                  <c:v>11493.64</c:v>
                </c:pt>
                <c:pt idx="60">
                  <c:v>10785.204569687738</c:v>
                </c:pt>
                <c:pt idx="61">
                  <c:v>10789.661228086166</c:v>
                </c:pt>
                <c:pt idx="62">
                  <c:v>12847.222638818066</c:v>
                </c:pt>
                <c:pt idx="63">
                  <c:v>14688.967515364355</c:v>
                </c:pt>
                <c:pt idx="64">
                  <c:v>14102.837916531867</c:v>
                </c:pt>
                <c:pt idx="65">
                  <c:v>15291.15490642604</c:v>
                </c:pt>
                <c:pt idx="66">
                  <c:v>15227.9353257329</c:v>
                </c:pt>
                <c:pt idx="67">
                  <c:v>16885.774899057873</c:v>
                </c:pt>
                <c:pt idx="68">
                  <c:v>18313.894948584111</c:v>
                </c:pt>
                <c:pt idx="69">
                  <c:v>17473.727863782238</c:v>
                </c:pt>
                <c:pt idx="70">
                  <c:v>18260.197723577236</c:v>
                </c:pt>
                <c:pt idx="71">
                  <c:v>19163.677215189873</c:v>
                </c:pt>
                <c:pt idx="72">
                  <c:v>19845.511924096078</c:v>
                </c:pt>
                <c:pt idx="73">
                  <c:v>20002.837387964148</c:v>
                </c:pt>
                <c:pt idx="74">
                  <c:v>21326.99323125726</c:v>
                </c:pt>
                <c:pt idx="75">
                  <c:v>21308.709381373217</c:v>
                </c:pt>
                <c:pt idx="76">
                  <c:v>21973.547867233574</c:v>
                </c:pt>
                <c:pt idx="77">
                  <c:v>20668.099444973563</c:v>
                </c:pt>
                <c:pt idx="78">
                  <c:v>21189.628265237778</c:v>
                </c:pt>
                <c:pt idx="79">
                  <c:v>21890.695758315531</c:v>
                </c:pt>
                <c:pt idx="80">
                  <c:v>22117.643075876149</c:v>
                </c:pt>
                <c:pt idx="81">
                  <c:v>21447.990334670259</c:v>
                </c:pt>
                <c:pt idx="82">
                  <c:v>22027.827902814148</c:v>
                </c:pt>
                <c:pt idx="83">
                  <c:v>22704.322485504577</c:v>
                </c:pt>
                <c:pt idx="84">
                  <c:v>24344.843473959438</c:v>
                </c:pt>
                <c:pt idx="85">
                  <c:v>24283.085674402373</c:v>
                </c:pt>
                <c:pt idx="86">
                  <c:v>25207.881706378332</c:v>
                </c:pt>
                <c:pt idx="87">
                  <c:v>25767.082515085516</c:v>
                </c:pt>
                <c:pt idx="88">
                  <c:v>25233.582771146859</c:v>
                </c:pt>
                <c:pt idx="89">
                  <c:v>24890.828542672418</c:v>
                </c:pt>
                <c:pt idx="90">
                  <c:v>25053.082511676181</c:v>
                </c:pt>
                <c:pt idx="91">
                  <c:v>24224.309905275004</c:v>
                </c:pt>
                <c:pt idx="92">
                  <c:v>24511.575065274152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39-4656-BD1B-A55818F8B17C}"/>
            </c:ext>
          </c:extLst>
        </c:ser>
        <c:ser>
          <c:idx val="1"/>
          <c:order val="1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sec_ext_008!$A$657:$A$749</c:f>
              <c:numCache>
                <c:formatCode>mmm\-yy</c:formatCode>
                <c:ptCount val="93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43342</c:v>
                </c:pt>
                <c:pt idx="92">
                  <c:v>43372</c:v>
                </c:pt>
              </c:numCache>
            </c:numRef>
          </c:cat>
          <c:val>
            <c:numRef>
              <c:f>sec_ext_008!$F$657:$F$749</c:f>
              <c:numCache>
                <c:formatCode>#,##0.0_);\(#,##0.0\)</c:formatCode>
                <c:ptCount val="93"/>
                <c:pt idx="0">
                  <c:v>28510.759387399998</c:v>
                </c:pt>
                <c:pt idx="1">
                  <c:v>28926.444757760004</c:v>
                </c:pt>
                <c:pt idx="2">
                  <c:v>29461.156019350004</c:v>
                </c:pt>
                <c:pt idx="3">
                  <c:v>30170.057016490002</c:v>
                </c:pt>
                <c:pt idx="4">
                  <c:v>30420.320643079998</c:v>
                </c:pt>
                <c:pt idx="5">
                  <c:v>30806.502054900004</c:v>
                </c:pt>
                <c:pt idx="6">
                  <c:v>31753.274740370001</c:v>
                </c:pt>
                <c:pt idx="7">
                  <c:v>31963.942788490003</c:v>
                </c:pt>
                <c:pt idx="8">
                  <c:v>32042.785197830002</c:v>
                </c:pt>
                <c:pt idx="9">
                  <c:v>32347.694541770001</c:v>
                </c:pt>
                <c:pt idx="10">
                  <c:v>32197.628642770003</c:v>
                </c:pt>
                <c:pt idx="11">
                  <c:v>31909.109100400001</c:v>
                </c:pt>
                <c:pt idx="12">
                  <c:v>32127.006985280001</c:v>
                </c:pt>
                <c:pt idx="13">
                  <c:v>32426.967218689995</c:v>
                </c:pt>
                <c:pt idx="14">
                  <c:v>32730.408638880002</c:v>
                </c:pt>
                <c:pt idx="15">
                  <c:v>33158.648706330001</c:v>
                </c:pt>
                <c:pt idx="16">
                  <c:v>33273.280332360002</c:v>
                </c:pt>
                <c:pt idx="17">
                  <c:v>33869.65244446</c:v>
                </c:pt>
                <c:pt idx="18">
                  <c:v>34316.688463050006</c:v>
                </c:pt>
                <c:pt idx="19">
                  <c:v>34874.169179480006</c:v>
                </c:pt>
                <c:pt idx="20">
                  <c:v>35433.581393979999</c:v>
                </c:pt>
                <c:pt idx="21">
                  <c:v>35999.458833070006</c:v>
                </c:pt>
                <c:pt idx="22">
                  <c:v>36493.97725838</c:v>
                </c:pt>
                <c:pt idx="23">
                  <c:v>36990.568714260007</c:v>
                </c:pt>
                <c:pt idx="24">
                  <c:v>37386.473643689998</c:v>
                </c:pt>
                <c:pt idx="25">
                  <c:v>38059.750981540004</c:v>
                </c:pt>
                <c:pt idx="26">
                  <c:v>38858.889485750005</c:v>
                </c:pt>
                <c:pt idx="27">
                  <c:v>39613.624638169997</c:v>
                </c:pt>
                <c:pt idx="28">
                  <c:v>40028.034299000006</c:v>
                </c:pt>
                <c:pt idx="29">
                  <c:v>40335.521589870004</c:v>
                </c:pt>
                <c:pt idx="30">
                  <c:v>41042.804214650001</c:v>
                </c:pt>
                <c:pt idx="31">
                  <c:v>41611.661480449999</c:v>
                </c:pt>
                <c:pt idx="32">
                  <c:v>42583.501327619997</c:v>
                </c:pt>
                <c:pt idx="33">
                  <c:v>42811.628711340003</c:v>
                </c:pt>
                <c:pt idx="34">
                  <c:v>42936.080549890001</c:v>
                </c:pt>
                <c:pt idx="35">
                  <c:v>43151.512305639997</c:v>
                </c:pt>
                <c:pt idx="36">
                  <c:v>43229.276832010008</c:v>
                </c:pt>
                <c:pt idx="37">
                  <c:v>43545.636790479999</c:v>
                </c:pt>
                <c:pt idx="38">
                  <c:v>43817.15750075</c:v>
                </c:pt>
                <c:pt idx="39">
                  <c:v>44160.030256449994</c:v>
                </c:pt>
                <c:pt idx="40">
                  <c:v>44553.798197959994</c:v>
                </c:pt>
                <c:pt idx="41">
                  <c:v>45019.265498569992</c:v>
                </c:pt>
                <c:pt idx="42">
                  <c:v>45609.612572859995</c:v>
                </c:pt>
                <c:pt idx="43">
                  <c:v>46222.691586639994</c:v>
                </c:pt>
                <c:pt idx="44">
                  <c:v>46624.171741719998</c:v>
                </c:pt>
                <c:pt idx="45">
                  <c:v>46882.206645309998</c:v>
                </c:pt>
                <c:pt idx="46">
                  <c:v>46897.826461429999</c:v>
                </c:pt>
                <c:pt idx="47">
                  <c:v>46840.71764042</c:v>
                </c:pt>
                <c:pt idx="48">
                  <c:v>46584.786389269997</c:v>
                </c:pt>
                <c:pt idx="49">
                  <c:v>46572.886029109999</c:v>
                </c:pt>
                <c:pt idx="50">
                  <c:v>46431.262344620001</c:v>
                </c:pt>
                <c:pt idx="51">
                  <c:v>46689.03190021</c:v>
                </c:pt>
                <c:pt idx="52">
                  <c:v>46521.508006559998</c:v>
                </c:pt>
                <c:pt idx="53">
                  <c:v>46491.806765680005</c:v>
                </c:pt>
                <c:pt idx="54">
                  <c:v>46361.836595030007</c:v>
                </c:pt>
                <c:pt idx="55">
                  <c:v>46219.317378710002</c:v>
                </c:pt>
                <c:pt idx="56">
                  <c:v>46242.406866680001</c:v>
                </c:pt>
                <c:pt idx="57">
                  <c:v>46342.370638889995</c:v>
                </c:pt>
                <c:pt idx="58">
                  <c:v>46273.809153359995</c:v>
                </c:pt>
                <c:pt idx="59">
                  <c:v>46247.14964114</c:v>
                </c:pt>
                <c:pt idx="60">
                  <c:v>46250.335877199999</c:v>
                </c:pt>
                <c:pt idx="61">
                  <c:v>46365.434709070003</c:v>
                </c:pt>
                <c:pt idx="62">
                  <c:v>46741.001009029998</c:v>
                </c:pt>
                <c:pt idx="63">
                  <c:v>46808.991206370003</c:v>
                </c:pt>
                <c:pt idx="64">
                  <c:v>47042.837773749998</c:v>
                </c:pt>
                <c:pt idx="65">
                  <c:v>46535.460243319991</c:v>
                </c:pt>
                <c:pt idx="66">
                  <c:v>46601.561180479999</c:v>
                </c:pt>
                <c:pt idx="67">
                  <c:v>46546.90037186</c:v>
                </c:pt>
                <c:pt idx="68">
                  <c:v>46616.427796069998</c:v>
                </c:pt>
                <c:pt idx="69">
                  <c:v>46476.753704739996</c:v>
                </c:pt>
                <c:pt idx="70">
                  <c:v>46252.653506549999</c:v>
                </c:pt>
                <c:pt idx="71">
                  <c:v>46185.007772949997</c:v>
                </c:pt>
                <c:pt idx="72">
                  <c:v>46491.96393115</c:v>
                </c:pt>
                <c:pt idx="73">
                  <c:v>46495.959009829996</c:v>
                </c:pt>
                <c:pt idx="74">
                  <c:v>46442.060858249992</c:v>
                </c:pt>
                <c:pt idx="75">
                  <c:v>46446.149820079998</c:v>
                </c:pt>
                <c:pt idx="76">
                  <c:v>46654.606735450005</c:v>
                </c:pt>
                <c:pt idx="77">
                  <c:v>46736.413517150009</c:v>
                </c:pt>
                <c:pt idx="78">
                  <c:v>47033.158791839996</c:v>
                </c:pt>
                <c:pt idx="79">
                  <c:v>47070.677053309999</c:v>
                </c:pt>
                <c:pt idx="80">
                  <c:v>47016.631010569996</c:v>
                </c:pt>
                <c:pt idx="81">
                  <c:v>46909.903690880012</c:v>
                </c:pt>
                <c:pt idx="82">
                  <c:v>46897.328893510006</c:v>
                </c:pt>
                <c:pt idx="83">
                  <c:v>47131.111732969999</c:v>
                </c:pt>
                <c:pt idx="84">
                  <c:v>47285.995208849999</c:v>
                </c:pt>
                <c:pt idx="85">
                  <c:v>47138.830033620005</c:v>
                </c:pt>
                <c:pt idx="86">
                  <c:v>47110.375570089993</c:v>
                </c:pt>
                <c:pt idx="87">
                  <c:v>47006.315425090004</c:v>
                </c:pt>
                <c:pt idx="88">
                  <c:v>47098.332303740004</c:v>
                </c:pt>
                <c:pt idx="89">
                  <c:v>46986.402011110004</c:v>
                </c:pt>
                <c:pt idx="90">
                  <c:v>47013.485633420009</c:v>
                </c:pt>
                <c:pt idx="91">
                  <c:v>47032.463600290001</c:v>
                </c:pt>
                <c:pt idx="92">
                  <c:v>47007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39-4656-BD1B-A55818F8B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307664"/>
        <c:axId val="430316624"/>
      </c:lineChart>
      <c:dateAx>
        <c:axId val="43030766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316624"/>
        <c:crosses val="autoZero"/>
        <c:auto val="1"/>
        <c:lblOffset val="100"/>
        <c:baseTimeUnit val="months"/>
        <c:majorUnit val="1"/>
        <c:majorTimeUnit val="years"/>
      </c:dateAx>
      <c:valAx>
        <c:axId val="430316624"/>
        <c:scaling>
          <c:orientation val="minMax"/>
          <c:max val="49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307664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35505446816255E-2"/>
          <c:y val="5.5151980149531488E-2"/>
          <c:w val="0.84557621038165853"/>
          <c:h val="0.86603446829615505"/>
        </c:manualLayout>
      </c:layout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CDS 5Y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Hoja1!$A$8:$A$4000</c:f>
              <c:numCache>
                <c:formatCode>m/d/yyyy</c:formatCode>
                <c:ptCount val="3993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38733</c:v>
                </c:pt>
                <c:pt idx="10">
                  <c:v>38734</c:v>
                </c:pt>
                <c:pt idx="11">
                  <c:v>38735</c:v>
                </c:pt>
                <c:pt idx="12">
                  <c:v>38736</c:v>
                </c:pt>
                <c:pt idx="13">
                  <c:v>38737</c:v>
                </c:pt>
                <c:pt idx="14">
                  <c:v>38740</c:v>
                </c:pt>
                <c:pt idx="15">
                  <c:v>38741</c:v>
                </c:pt>
                <c:pt idx="16">
                  <c:v>38742</c:v>
                </c:pt>
                <c:pt idx="17">
                  <c:v>38743</c:v>
                </c:pt>
                <c:pt idx="18">
                  <c:v>38744</c:v>
                </c:pt>
                <c:pt idx="19">
                  <c:v>38747</c:v>
                </c:pt>
                <c:pt idx="20">
                  <c:v>38748</c:v>
                </c:pt>
                <c:pt idx="21">
                  <c:v>38749</c:v>
                </c:pt>
                <c:pt idx="22">
                  <c:v>38750</c:v>
                </c:pt>
                <c:pt idx="23">
                  <c:v>38751</c:v>
                </c:pt>
                <c:pt idx="24">
                  <c:v>38754</c:v>
                </c:pt>
                <c:pt idx="25">
                  <c:v>38755</c:v>
                </c:pt>
                <c:pt idx="26">
                  <c:v>38756</c:v>
                </c:pt>
                <c:pt idx="27">
                  <c:v>38757</c:v>
                </c:pt>
                <c:pt idx="28">
                  <c:v>38758</c:v>
                </c:pt>
                <c:pt idx="29">
                  <c:v>38761</c:v>
                </c:pt>
                <c:pt idx="30">
                  <c:v>38762</c:v>
                </c:pt>
                <c:pt idx="31">
                  <c:v>38763</c:v>
                </c:pt>
                <c:pt idx="32">
                  <c:v>38764</c:v>
                </c:pt>
                <c:pt idx="33">
                  <c:v>38765</c:v>
                </c:pt>
                <c:pt idx="34">
                  <c:v>38768</c:v>
                </c:pt>
                <c:pt idx="35">
                  <c:v>38769</c:v>
                </c:pt>
                <c:pt idx="36">
                  <c:v>38770</c:v>
                </c:pt>
                <c:pt idx="37">
                  <c:v>38771</c:v>
                </c:pt>
                <c:pt idx="38">
                  <c:v>38772</c:v>
                </c:pt>
                <c:pt idx="39">
                  <c:v>38775</c:v>
                </c:pt>
                <c:pt idx="40">
                  <c:v>38776</c:v>
                </c:pt>
                <c:pt idx="41">
                  <c:v>38777</c:v>
                </c:pt>
                <c:pt idx="42">
                  <c:v>38778</c:v>
                </c:pt>
                <c:pt idx="43">
                  <c:v>38779</c:v>
                </c:pt>
                <c:pt idx="44">
                  <c:v>38782</c:v>
                </c:pt>
                <c:pt idx="45">
                  <c:v>38783</c:v>
                </c:pt>
                <c:pt idx="46">
                  <c:v>38784</c:v>
                </c:pt>
                <c:pt idx="47">
                  <c:v>38785</c:v>
                </c:pt>
                <c:pt idx="48">
                  <c:v>38786</c:v>
                </c:pt>
                <c:pt idx="49">
                  <c:v>38789</c:v>
                </c:pt>
                <c:pt idx="50">
                  <c:v>38790</c:v>
                </c:pt>
                <c:pt idx="51">
                  <c:v>38791</c:v>
                </c:pt>
                <c:pt idx="52">
                  <c:v>38792</c:v>
                </c:pt>
                <c:pt idx="53">
                  <c:v>38793</c:v>
                </c:pt>
                <c:pt idx="54">
                  <c:v>38796</c:v>
                </c:pt>
                <c:pt idx="55">
                  <c:v>38797</c:v>
                </c:pt>
                <c:pt idx="56">
                  <c:v>38798</c:v>
                </c:pt>
                <c:pt idx="57">
                  <c:v>38799</c:v>
                </c:pt>
                <c:pt idx="58">
                  <c:v>38800</c:v>
                </c:pt>
                <c:pt idx="59">
                  <c:v>38803</c:v>
                </c:pt>
                <c:pt idx="60">
                  <c:v>38804</c:v>
                </c:pt>
                <c:pt idx="61">
                  <c:v>38805</c:v>
                </c:pt>
                <c:pt idx="62">
                  <c:v>38806</c:v>
                </c:pt>
                <c:pt idx="63">
                  <c:v>38807</c:v>
                </c:pt>
                <c:pt idx="64">
                  <c:v>38810</c:v>
                </c:pt>
                <c:pt idx="65">
                  <c:v>38811</c:v>
                </c:pt>
                <c:pt idx="66">
                  <c:v>38812</c:v>
                </c:pt>
                <c:pt idx="67">
                  <c:v>38813</c:v>
                </c:pt>
                <c:pt idx="68">
                  <c:v>38814</c:v>
                </c:pt>
                <c:pt idx="69">
                  <c:v>38817</c:v>
                </c:pt>
                <c:pt idx="70">
                  <c:v>38818</c:v>
                </c:pt>
                <c:pt idx="71">
                  <c:v>38819</c:v>
                </c:pt>
                <c:pt idx="72">
                  <c:v>38820</c:v>
                </c:pt>
                <c:pt idx="73">
                  <c:v>38821</c:v>
                </c:pt>
                <c:pt idx="74">
                  <c:v>38824</c:v>
                </c:pt>
                <c:pt idx="75">
                  <c:v>38825</c:v>
                </c:pt>
                <c:pt idx="76">
                  <c:v>38826</c:v>
                </c:pt>
                <c:pt idx="77">
                  <c:v>38827</c:v>
                </c:pt>
                <c:pt idx="78">
                  <c:v>38828</c:v>
                </c:pt>
                <c:pt idx="79">
                  <c:v>38831</c:v>
                </c:pt>
                <c:pt idx="80">
                  <c:v>38832</c:v>
                </c:pt>
                <c:pt idx="81">
                  <c:v>38833</c:v>
                </c:pt>
                <c:pt idx="82">
                  <c:v>38834</c:v>
                </c:pt>
                <c:pt idx="83">
                  <c:v>38835</c:v>
                </c:pt>
                <c:pt idx="84">
                  <c:v>38838</c:v>
                </c:pt>
                <c:pt idx="85">
                  <c:v>38839</c:v>
                </c:pt>
                <c:pt idx="86">
                  <c:v>38840</c:v>
                </c:pt>
                <c:pt idx="87">
                  <c:v>38841</c:v>
                </c:pt>
                <c:pt idx="88">
                  <c:v>38842</c:v>
                </c:pt>
                <c:pt idx="89">
                  <c:v>38845</c:v>
                </c:pt>
                <c:pt idx="90">
                  <c:v>38846</c:v>
                </c:pt>
                <c:pt idx="91">
                  <c:v>38847</c:v>
                </c:pt>
                <c:pt idx="92">
                  <c:v>38848</c:v>
                </c:pt>
                <c:pt idx="93">
                  <c:v>38849</c:v>
                </c:pt>
                <c:pt idx="94">
                  <c:v>38852</c:v>
                </c:pt>
                <c:pt idx="95">
                  <c:v>38853</c:v>
                </c:pt>
                <c:pt idx="96">
                  <c:v>38854</c:v>
                </c:pt>
                <c:pt idx="97">
                  <c:v>38855</c:v>
                </c:pt>
                <c:pt idx="98">
                  <c:v>38856</c:v>
                </c:pt>
                <c:pt idx="99">
                  <c:v>38859</c:v>
                </c:pt>
                <c:pt idx="100">
                  <c:v>38860</c:v>
                </c:pt>
                <c:pt idx="101">
                  <c:v>38861</c:v>
                </c:pt>
                <c:pt idx="102">
                  <c:v>38862</c:v>
                </c:pt>
                <c:pt idx="103">
                  <c:v>38863</c:v>
                </c:pt>
                <c:pt idx="104">
                  <c:v>38866</c:v>
                </c:pt>
                <c:pt idx="105">
                  <c:v>38867</c:v>
                </c:pt>
                <c:pt idx="106">
                  <c:v>38868</c:v>
                </c:pt>
                <c:pt idx="107">
                  <c:v>38869</c:v>
                </c:pt>
                <c:pt idx="108">
                  <c:v>38870</c:v>
                </c:pt>
                <c:pt idx="109">
                  <c:v>38873</c:v>
                </c:pt>
                <c:pt idx="110">
                  <c:v>38874</c:v>
                </c:pt>
                <c:pt idx="111">
                  <c:v>38875</c:v>
                </c:pt>
                <c:pt idx="112">
                  <c:v>38876</c:v>
                </c:pt>
                <c:pt idx="113">
                  <c:v>38877</c:v>
                </c:pt>
                <c:pt idx="114">
                  <c:v>38880</c:v>
                </c:pt>
                <c:pt idx="115">
                  <c:v>38881</c:v>
                </c:pt>
                <c:pt idx="116">
                  <c:v>38882</c:v>
                </c:pt>
                <c:pt idx="117">
                  <c:v>38883</c:v>
                </c:pt>
                <c:pt idx="118">
                  <c:v>38884</c:v>
                </c:pt>
                <c:pt idx="119">
                  <c:v>38887</c:v>
                </c:pt>
                <c:pt idx="120">
                  <c:v>38888</c:v>
                </c:pt>
                <c:pt idx="121">
                  <c:v>38889</c:v>
                </c:pt>
                <c:pt idx="122">
                  <c:v>38890</c:v>
                </c:pt>
                <c:pt idx="123">
                  <c:v>38891</c:v>
                </c:pt>
                <c:pt idx="124">
                  <c:v>38894</c:v>
                </c:pt>
                <c:pt idx="125">
                  <c:v>38895</c:v>
                </c:pt>
                <c:pt idx="126">
                  <c:v>38896</c:v>
                </c:pt>
                <c:pt idx="127">
                  <c:v>38897</c:v>
                </c:pt>
                <c:pt idx="128">
                  <c:v>38898</c:v>
                </c:pt>
                <c:pt idx="129">
                  <c:v>38901</c:v>
                </c:pt>
                <c:pt idx="130">
                  <c:v>38902</c:v>
                </c:pt>
                <c:pt idx="131">
                  <c:v>38903</c:v>
                </c:pt>
                <c:pt idx="132">
                  <c:v>38904</c:v>
                </c:pt>
                <c:pt idx="133">
                  <c:v>38905</c:v>
                </c:pt>
                <c:pt idx="134">
                  <c:v>38908</c:v>
                </c:pt>
                <c:pt idx="135">
                  <c:v>38909</c:v>
                </c:pt>
                <c:pt idx="136">
                  <c:v>38910</c:v>
                </c:pt>
                <c:pt idx="137">
                  <c:v>38911</c:v>
                </c:pt>
                <c:pt idx="138">
                  <c:v>38912</c:v>
                </c:pt>
                <c:pt idx="139">
                  <c:v>38915</c:v>
                </c:pt>
                <c:pt idx="140">
                  <c:v>38916</c:v>
                </c:pt>
                <c:pt idx="141">
                  <c:v>38917</c:v>
                </c:pt>
                <c:pt idx="142">
                  <c:v>38918</c:v>
                </c:pt>
                <c:pt idx="143">
                  <c:v>38919</c:v>
                </c:pt>
                <c:pt idx="144">
                  <c:v>38922</c:v>
                </c:pt>
                <c:pt idx="145">
                  <c:v>38923</c:v>
                </c:pt>
                <c:pt idx="146">
                  <c:v>38924</c:v>
                </c:pt>
                <c:pt idx="147">
                  <c:v>38925</c:v>
                </c:pt>
                <c:pt idx="148">
                  <c:v>38926</c:v>
                </c:pt>
                <c:pt idx="149">
                  <c:v>38929</c:v>
                </c:pt>
                <c:pt idx="150">
                  <c:v>38930</c:v>
                </c:pt>
                <c:pt idx="151">
                  <c:v>38931</c:v>
                </c:pt>
                <c:pt idx="152">
                  <c:v>38932</c:v>
                </c:pt>
                <c:pt idx="153">
                  <c:v>38933</c:v>
                </c:pt>
                <c:pt idx="154">
                  <c:v>38936</c:v>
                </c:pt>
                <c:pt idx="155">
                  <c:v>38937</c:v>
                </c:pt>
                <c:pt idx="156">
                  <c:v>38938</c:v>
                </c:pt>
                <c:pt idx="157">
                  <c:v>38939</c:v>
                </c:pt>
                <c:pt idx="158">
                  <c:v>38940</c:v>
                </c:pt>
                <c:pt idx="159">
                  <c:v>38943</c:v>
                </c:pt>
                <c:pt idx="160">
                  <c:v>38944</c:v>
                </c:pt>
                <c:pt idx="161">
                  <c:v>38945</c:v>
                </c:pt>
                <c:pt idx="162">
                  <c:v>38946</c:v>
                </c:pt>
                <c:pt idx="163">
                  <c:v>38947</c:v>
                </c:pt>
                <c:pt idx="164">
                  <c:v>38950</c:v>
                </c:pt>
                <c:pt idx="165">
                  <c:v>38951</c:v>
                </c:pt>
                <c:pt idx="166">
                  <c:v>38952</c:v>
                </c:pt>
                <c:pt idx="167">
                  <c:v>38953</c:v>
                </c:pt>
                <c:pt idx="168">
                  <c:v>38954</c:v>
                </c:pt>
                <c:pt idx="169">
                  <c:v>38957</c:v>
                </c:pt>
                <c:pt idx="170">
                  <c:v>38958</c:v>
                </c:pt>
                <c:pt idx="171">
                  <c:v>38959</c:v>
                </c:pt>
                <c:pt idx="172">
                  <c:v>38960</c:v>
                </c:pt>
                <c:pt idx="173">
                  <c:v>38961</c:v>
                </c:pt>
                <c:pt idx="174">
                  <c:v>38964</c:v>
                </c:pt>
                <c:pt idx="175">
                  <c:v>38965</c:v>
                </c:pt>
                <c:pt idx="176">
                  <c:v>38966</c:v>
                </c:pt>
                <c:pt idx="177">
                  <c:v>38967</c:v>
                </c:pt>
                <c:pt idx="178">
                  <c:v>38968</c:v>
                </c:pt>
                <c:pt idx="179">
                  <c:v>38971</c:v>
                </c:pt>
                <c:pt idx="180">
                  <c:v>38972</c:v>
                </c:pt>
                <c:pt idx="181">
                  <c:v>38973</c:v>
                </c:pt>
                <c:pt idx="182">
                  <c:v>38974</c:v>
                </c:pt>
                <c:pt idx="183">
                  <c:v>38975</c:v>
                </c:pt>
                <c:pt idx="184">
                  <c:v>38978</c:v>
                </c:pt>
                <c:pt idx="185">
                  <c:v>38979</c:v>
                </c:pt>
                <c:pt idx="186">
                  <c:v>38980</c:v>
                </c:pt>
                <c:pt idx="187">
                  <c:v>38981</c:v>
                </c:pt>
                <c:pt idx="188">
                  <c:v>38982</c:v>
                </c:pt>
                <c:pt idx="189">
                  <c:v>38985</c:v>
                </c:pt>
                <c:pt idx="190">
                  <c:v>38986</c:v>
                </c:pt>
                <c:pt idx="191">
                  <c:v>38987</c:v>
                </c:pt>
                <c:pt idx="192">
                  <c:v>38988</c:v>
                </c:pt>
                <c:pt idx="193">
                  <c:v>38989</c:v>
                </c:pt>
                <c:pt idx="194">
                  <c:v>38992</c:v>
                </c:pt>
                <c:pt idx="195">
                  <c:v>38993</c:v>
                </c:pt>
                <c:pt idx="196">
                  <c:v>38994</c:v>
                </c:pt>
                <c:pt idx="197">
                  <c:v>38995</c:v>
                </c:pt>
                <c:pt idx="198">
                  <c:v>38996</c:v>
                </c:pt>
                <c:pt idx="199">
                  <c:v>38999</c:v>
                </c:pt>
                <c:pt idx="200">
                  <c:v>39000</c:v>
                </c:pt>
                <c:pt idx="201">
                  <c:v>39001</c:v>
                </c:pt>
                <c:pt idx="202">
                  <c:v>39002</c:v>
                </c:pt>
                <c:pt idx="203">
                  <c:v>39003</c:v>
                </c:pt>
                <c:pt idx="204">
                  <c:v>39006</c:v>
                </c:pt>
                <c:pt idx="205">
                  <c:v>39007</c:v>
                </c:pt>
                <c:pt idx="206">
                  <c:v>39008</c:v>
                </c:pt>
                <c:pt idx="207">
                  <c:v>39009</c:v>
                </c:pt>
                <c:pt idx="208">
                  <c:v>39010</c:v>
                </c:pt>
                <c:pt idx="209">
                  <c:v>39013</c:v>
                </c:pt>
                <c:pt idx="210">
                  <c:v>39014</c:v>
                </c:pt>
                <c:pt idx="211">
                  <c:v>39015</c:v>
                </c:pt>
                <c:pt idx="212">
                  <c:v>39016</c:v>
                </c:pt>
                <c:pt idx="213">
                  <c:v>39017</c:v>
                </c:pt>
                <c:pt idx="214">
                  <c:v>39020</c:v>
                </c:pt>
                <c:pt idx="215">
                  <c:v>39021</c:v>
                </c:pt>
                <c:pt idx="216">
                  <c:v>39022</c:v>
                </c:pt>
                <c:pt idx="217">
                  <c:v>39023</c:v>
                </c:pt>
                <c:pt idx="218">
                  <c:v>39024</c:v>
                </c:pt>
                <c:pt idx="219">
                  <c:v>39027</c:v>
                </c:pt>
                <c:pt idx="220">
                  <c:v>39028</c:v>
                </c:pt>
                <c:pt idx="221">
                  <c:v>39029</c:v>
                </c:pt>
                <c:pt idx="222">
                  <c:v>39030</c:v>
                </c:pt>
                <c:pt idx="223">
                  <c:v>39031</c:v>
                </c:pt>
                <c:pt idx="224">
                  <c:v>39034</c:v>
                </c:pt>
                <c:pt idx="225">
                  <c:v>39035</c:v>
                </c:pt>
                <c:pt idx="226">
                  <c:v>39036</c:v>
                </c:pt>
                <c:pt idx="227">
                  <c:v>39037</c:v>
                </c:pt>
                <c:pt idx="228">
                  <c:v>39038</c:v>
                </c:pt>
                <c:pt idx="229">
                  <c:v>39041</c:v>
                </c:pt>
                <c:pt idx="230">
                  <c:v>39042</c:v>
                </c:pt>
                <c:pt idx="231">
                  <c:v>39043</c:v>
                </c:pt>
                <c:pt idx="232">
                  <c:v>39044</c:v>
                </c:pt>
                <c:pt idx="233">
                  <c:v>39045</c:v>
                </c:pt>
                <c:pt idx="234">
                  <c:v>39048</c:v>
                </c:pt>
                <c:pt idx="235">
                  <c:v>39049</c:v>
                </c:pt>
                <c:pt idx="236">
                  <c:v>39050</c:v>
                </c:pt>
                <c:pt idx="237">
                  <c:v>39051</c:v>
                </c:pt>
                <c:pt idx="238">
                  <c:v>39052</c:v>
                </c:pt>
                <c:pt idx="239">
                  <c:v>39055</c:v>
                </c:pt>
                <c:pt idx="240">
                  <c:v>39056</c:v>
                </c:pt>
                <c:pt idx="241">
                  <c:v>39057</c:v>
                </c:pt>
                <c:pt idx="242">
                  <c:v>39058</c:v>
                </c:pt>
                <c:pt idx="243">
                  <c:v>39059</c:v>
                </c:pt>
                <c:pt idx="244">
                  <c:v>39062</c:v>
                </c:pt>
                <c:pt idx="245">
                  <c:v>39063</c:v>
                </c:pt>
                <c:pt idx="246">
                  <c:v>39064</c:v>
                </c:pt>
                <c:pt idx="247">
                  <c:v>39065</c:v>
                </c:pt>
                <c:pt idx="248">
                  <c:v>39066</c:v>
                </c:pt>
                <c:pt idx="249">
                  <c:v>39069</c:v>
                </c:pt>
                <c:pt idx="250">
                  <c:v>39070</c:v>
                </c:pt>
                <c:pt idx="251">
                  <c:v>39071</c:v>
                </c:pt>
                <c:pt idx="252">
                  <c:v>39072</c:v>
                </c:pt>
                <c:pt idx="253">
                  <c:v>39073</c:v>
                </c:pt>
                <c:pt idx="254">
                  <c:v>39076</c:v>
                </c:pt>
                <c:pt idx="255">
                  <c:v>39077</c:v>
                </c:pt>
                <c:pt idx="256">
                  <c:v>39078</c:v>
                </c:pt>
                <c:pt idx="257">
                  <c:v>39079</c:v>
                </c:pt>
                <c:pt idx="258">
                  <c:v>39080</c:v>
                </c:pt>
                <c:pt idx="259">
                  <c:v>39083</c:v>
                </c:pt>
                <c:pt idx="260">
                  <c:v>39084</c:v>
                </c:pt>
                <c:pt idx="261">
                  <c:v>39085</c:v>
                </c:pt>
                <c:pt idx="262">
                  <c:v>39086</c:v>
                </c:pt>
                <c:pt idx="263">
                  <c:v>39087</c:v>
                </c:pt>
                <c:pt idx="264">
                  <c:v>39090</c:v>
                </c:pt>
                <c:pt idx="265">
                  <c:v>39091</c:v>
                </c:pt>
                <c:pt idx="266">
                  <c:v>39092</c:v>
                </c:pt>
                <c:pt idx="267">
                  <c:v>39093</c:v>
                </c:pt>
                <c:pt idx="268">
                  <c:v>39094</c:v>
                </c:pt>
                <c:pt idx="269">
                  <c:v>39097</c:v>
                </c:pt>
                <c:pt idx="270">
                  <c:v>39098</c:v>
                </c:pt>
                <c:pt idx="271">
                  <c:v>39099</c:v>
                </c:pt>
                <c:pt idx="272">
                  <c:v>39100</c:v>
                </c:pt>
                <c:pt idx="273">
                  <c:v>39101</c:v>
                </c:pt>
                <c:pt idx="274">
                  <c:v>39104</c:v>
                </c:pt>
                <c:pt idx="275">
                  <c:v>39105</c:v>
                </c:pt>
                <c:pt idx="276">
                  <c:v>39106</c:v>
                </c:pt>
                <c:pt idx="277">
                  <c:v>39107</c:v>
                </c:pt>
                <c:pt idx="278">
                  <c:v>39108</c:v>
                </c:pt>
                <c:pt idx="279">
                  <c:v>39111</c:v>
                </c:pt>
                <c:pt idx="280">
                  <c:v>39112</c:v>
                </c:pt>
                <c:pt idx="281">
                  <c:v>39113</c:v>
                </c:pt>
                <c:pt idx="282">
                  <c:v>39114</c:v>
                </c:pt>
                <c:pt idx="283">
                  <c:v>39115</c:v>
                </c:pt>
                <c:pt idx="284">
                  <c:v>39118</c:v>
                </c:pt>
                <c:pt idx="285">
                  <c:v>39119</c:v>
                </c:pt>
                <c:pt idx="286">
                  <c:v>39120</c:v>
                </c:pt>
                <c:pt idx="287">
                  <c:v>39121</c:v>
                </c:pt>
                <c:pt idx="288">
                  <c:v>39122</c:v>
                </c:pt>
                <c:pt idx="289">
                  <c:v>39125</c:v>
                </c:pt>
                <c:pt idx="290">
                  <c:v>39126</c:v>
                </c:pt>
                <c:pt idx="291">
                  <c:v>39127</c:v>
                </c:pt>
                <c:pt idx="292">
                  <c:v>39128</c:v>
                </c:pt>
                <c:pt idx="293">
                  <c:v>39129</c:v>
                </c:pt>
                <c:pt idx="294">
                  <c:v>39132</c:v>
                </c:pt>
                <c:pt idx="295">
                  <c:v>39133</c:v>
                </c:pt>
                <c:pt idx="296">
                  <c:v>39134</c:v>
                </c:pt>
                <c:pt idx="297">
                  <c:v>39135</c:v>
                </c:pt>
                <c:pt idx="298">
                  <c:v>39136</c:v>
                </c:pt>
                <c:pt idx="299">
                  <c:v>39139</c:v>
                </c:pt>
                <c:pt idx="300">
                  <c:v>39140</c:v>
                </c:pt>
                <c:pt idx="301">
                  <c:v>39141</c:v>
                </c:pt>
                <c:pt idx="302">
                  <c:v>39142</c:v>
                </c:pt>
                <c:pt idx="303">
                  <c:v>39143</c:v>
                </c:pt>
                <c:pt idx="304">
                  <c:v>39146</c:v>
                </c:pt>
                <c:pt idx="305">
                  <c:v>39147</c:v>
                </c:pt>
                <c:pt idx="306">
                  <c:v>39148</c:v>
                </c:pt>
                <c:pt idx="307">
                  <c:v>39149</c:v>
                </c:pt>
                <c:pt idx="308">
                  <c:v>39150</c:v>
                </c:pt>
                <c:pt idx="309">
                  <c:v>39153</c:v>
                </c:pt>
                <c:pt idx="310">
                  <c:v>39154</c:v>
                </c:pt>
                <c:pt idx="311">
                  <c:v>39155</c:v>
                </c:pt>
                <c:pt idx="312">
                  <c:v>39156</c:v>
                </c:pt>
                <c:pt idx="313">
                  <c:v>39157</c:v>
                </c:pt>
                <c:pt idx="314">
                  <c:v>39160</c:v>
                </c:pt>
                <c:pt idx="315">
                  <c:v>39161</c:v>
                </c:pt>
                <c:pt idx="316">
                  <c:v>39162</c:v>
                </c:pt>
                <c:pt idx="317">
                  <c:v>39163</c:v>
                </c:pt>
                <c:pt idx="318">
                  <c:v>39164</c:v>
                </c:pt>
                <c:pt idx="319">
                  <c:v>39167</c:v>
                </c:pt>
                <c:pt idx="320">
                  <c:v>39168</c:v>
                </c:pt>
                <c:pt idx="321">
                  <c:v>39169</c:v>
                </c:pt>
                <c:pt idx="322">
                  <c:v>39170</c:v>
                </c:pt>
                <c:pt idx="323">
                  <c:v>39171</c:v>
                </c:pt>
                <c:pt idx="324">
                  <c:v>39174</c:v>
                </c:pt>
                <c:pt idx="325">
                  <c:v>39175</c:v>
                </c:pt>
                <c:pt idx="326">
                  <c:v>39176</c:v>
                </c:pt>
                <c:pt idx="327">
                  <c:v>39177</c:v>
                </c:pt>
                <c:pt idx="328">
                  <c:v>39178</c:v>
                </c:pt>
                <c:pt idx="329">
                  <c:v>39181</c:v>
                </c:pt>
                <c:pt idx="330">
                  <c:v>39182</c:v>
                </c:pt>
                <c:pt idx="331">
                  <c:v>39183</c:v>
                </c:pt>
                <c:pt idx="332">
                  <c:v>39184</c:v>
                </c:pt>
                <c:pt idx="333">
                  <c:v>39185</c:v>
                </c:pt>
                <c:pt idx="334">
                  <c:v>39188</c:v>
                </c:pt>
                <c:pt idx="335">
                  <c:v>39189</c:v>
                </c:pt>
                <c:pt idx="336">
                  <c:v>39190</c:v>
                </c:pt>
                <c:pt idx="337">
                  <c:v>39191</c:v>
                </c:pt>
                <c:pt idx="338">
                  <c:v>39192</c:v>
                </c:pt>
                <c:pt idx="339">
                  <c:v>39195</c:v>
                </c:pt>
                <c:pt idx="340">
                  <c:v>39196</c:v>
                </c:pt>
                <c:pt idx="341">
                  <c:v>39197</c:v>
                </c:pt>
                <c:pt idx="342">
                  <c:v>39198</c:v>
                </c:pt>
                <c:pt idx="343">
                  <c:v>39199</c:v>
                </c:pt>
                <c:pt idx="344">
                  <c:v>39202</c:v>
                </c:pt>
                <c:pt idx="345">
                  <c:v>39203</c:v>
                </c:pt>
                <c:pt idx="346">
                  <c:v>39204</c:v>
                </c:pt>
                <c:pt idx="347">
                  <c:v>39205</c:v>
                </c:pt>
                <c:pt idx="348">
                  <c:v>39206</c:v>
                </c:pt>
                <c:pt idx="349">
                  <c:v>39209</c:v>
                </c:pt>
                <c:pt idx="350">
                  <c:v>39210</c:v>
                </c:pt>
                <c:pt idx="351">
                  <c:v>39211</c:v>
                </c:pt>
                <c:pt idx="352">
                  <c:v>39212</c:v>
                </c:pt>
                <c:pt idx="353">
                  <c:v>39213</c:v>
                </c:pt>
                <c:pt idx="354">
                  <c:v>39216</c:v>
                </c:pt>
                <c:pt idx="355">
                  <c:v>39217</c:v>
                </c:pt>
                <c:pt idx="356">
                  <c:v>39218</c:v>
                </c:pt>
                <c:pt idx="357">
                  <c:v>39219</c:v>
                </c:pt>
                <c:pt idx="358">
                  <c:v>39220</c:v>
                </c:pt>
                <c:pt idx="359">
                  <c:v>39223</c:v>
                </c:pt>
                <c:pt idx="360">
                  <c:v>39224</c:v>
                </c:pt>
                <c:pt idx="361">
                  <c:v>39225</c:v>
                </c:pt>
                <c:pt idx="362">
                  <c:v>39226</c:v>
                </c:pt>
                <c:pt idx="363">
                  <c:v>39227</c:v>
                </c:pt>
                <c:pt idx="364">
                  <c:v>39230</c:v>
                </c:pt>
                <c:pt idx="365">
                  <c:v>39231</c:v>
                </c:pt>
                <c:pt idx="366">
                  <c:v>39232</c:v>
                </c:pt>
                <c:pt idx="367">
                  <c:v>39233</c:v>
                </c:pt>
                <c:pt idx="368">
                  <c:v>39234</c:v>
                </c:pt>
                <c:pt idx="369">
                  <c:v>39237</c:v>
                </c:pt>
                <c:pt idx="370">
                  <c:v>39238</c:v>
                </c:pt>
                <c:pt idx="371">
                  <c:v>39239</c:v>
                </c:pt>
                <c:pt idx="372">
                  <c:v>39240</c:v>
                </c:pt>
                <c:pt idx="373">
                  <c:v>39241</c:v>
                </c:pt>
                <c:pt idx="374">
                  <c:v>39244</c:v>
                </c:pt>
                <c:pt idx="375">
                  <c:v>39245</c:v>
                </c:pt>
                <c:pt idx="376">
                  <c:v>39246</c:v>
                </c:pt>
                <c:pt idx="377">
                  <c:v>39247</c:v>
                </c:pt>
                <c:pt idx="378">
                  <c:v>39248</c:v>
                </c:pt>
                <c:pt idx="379">
                  <c:v>39251</c:v>
                </c:pt>
                <c:pt idx="380">
                  <c:v>39252</c:v>
                </c:pt>
                <c:pt idx="381">
                  <c:v>39253</c:v>
                </c:pt>
                <c:pt idx="382">
                  <c:v>39254</c:v>
                </c:pt>
                <c:pt idx="383">
                  <c:v>39255</c:v>
                </c:pt>
                <c:pt idx="384">
                  <c:v>39258</c:v>
                </c:pt>
                <c:pt idx="385">
                  <c:v>39259</c:v>
                </c:pt>
                <c:pt idx="386">
                  <c:v>39260</c:v>
                </c:pt>
                <c:pt idx="387">
                  <c:v>39261</c:v>
                </c:pt>
                <c:pt idx="388">
                  <c:v>39262</c:v>
                </c:pt>
                <c:pt idx="389">
                  <c:v>39265</c:v>
                </c:pt>
                <c:pt idx="390">
                  <c:v>39266</c:v>
                </c:pt>
                <c:pt idx="391">
                  <c:v>39267</c:v>
                </c:pt>
                <c:pt idx="392">
                  <c:v>39268</c:v>
                </c:pt>
                <c:pt idx="393">
                  <c:v>39269</c:v>
                </c:pt>
                <c:pt idx="394">
                  <c:v>39272</c:v>
                </c:pt>
                <c:pt idx="395">
                  <c:v>39273</c:v>
                </c:pt>
                <c:pt idx="396">
                  <c:v>39274</c:v>
                </c:pt>
                <c:pt idx="397">
                  <c:v>39275</c:v>
                </c:pt>
                <c:pt idx="398">
                  <c:v>39276</c:v>
                </c:pt>
                <c:pt idx="399">
                  <c:v>39279</c:v>
                </c:pt>
                <c:pt idx="400">
                  <c:v>39280</c:v>
                </c:pt>
                <c:pt idx="401">
                  <c:v>39281</c:v>
                </c:pt>
                <c:pt idx="402">
                  <c:v>39282</c:v>
                </c:pt>
                <c:pt idx="403">
                  <c:v>39283</c:v>
                </c:pt>
                <c:pt idx="404">
                  <c:v>39286</c:v>
                </c:pt>
                <c:pt idx="405">
                  <c:v>39287</c:v>
                </c:pt>
                <c:pt idx="406">
                  <c:v>39288</c:v>
                </c:pt>
                <c:pt idx="407">
                  <c:v>39289</c:v>
                </c:pt>
                <c:pt idx="408">
                  <c:v>39290</c:v>
                </c:pt>
                <c:pt idx="409">
                  <c:v>39293</c:v>
                </c:pt>
                <c:pt idx="410">
                  <c:v>39294</c:v>
                </c:pt>
                <c:pt idx="411">
                  <c:v>39295</c:v>
                </c:pt>
                <c:pt idx="412">
                  <c:v>39296</c:v>
                </c:pt>
                <c:pt idx="413">
                  <c:v>39297</c:v>
                </c:pt>
                <c:pt idx="414">
                  <c:v>39300</c:v>
                </c:pt>
                <c:pt idx="415">
                  <c:v>39301</c:v>
                </c:pt>
                <c:pt idx="416">
                  <c:v>39302</c:v>
                </c:pt>
                <c:pt idx="417">
                  <c:v>39303</c:v>
                </c:pt>
                <c:pt idx="418">
                  <c:v>39304</c:v>
                </c:pt>
                <c:pt idx="419">
                  <c:v>39307</c:v>
                </c:pt>
                <c:pt idx="420">
                  <c:v>39308</c:v>
                </c:pt>
                <c:pt idx="421">
                  <c:v>39309</c:v>
                </c:pt>
                <c:pt idx="422">
                  <c:v>39310</c:v>
                </c:pt>
                <c:pt idx="423">
                  <c:v>39311</c:v>
                </c:pt>
                <c:pt idx="424">
                  <c:v>39314</c:v>
                </c:pt>
                <c:pt idx="425">
                  <c:v>39315</c:v>
                </c:pt>
                <c:pt idx="426">
                  <c:v>39316</c:v>
                </c:pt>
                <c:pt idx="427">
                  <c:v>39317</c:v>
                </c:pt>
                <c:pt idx="428">
                  <c:v>39318</c:v>
                </c:pt>
                <c:pt idx="429">
                  <c:v>39321</c:v>
                </c:pt>
                <c:pt idx="430">
                  <c:v>39322</c:v>
                </c:pt>
                <c:pt idx="431">
                  <c:v>39323</c:v>
                </c:pt>
                <c:pt idx="432">
                  <c:v>39324</c:v>
                </c:pt>
                <c:pt idx="433">
                  <c:v>39325</c:v>
                </c:pt>
                <c:pt idx="434">
                  <c:v>39328</c:v>
                </c:pt>
                <c:pt idx="435">
                  <c:v>39329</c:v>
                </c:pt>
                <c:pt idx="436">
                  <c:v>39330</c:v>
                </c:pt>
                <c:pt idx="437">
                  <c:v>39331</c:v>
                </c:pt>
                <c:pt idx="438">
                  <c:v>39332</c:v>
                </c:pt>
                <c:pt idx="439">
                  <c:v>39335</c:v>
                </c:pt>
                <c:pt idx="440">
                  <c:v>39336</c:v>
                </c:pt>
                <c:pt idx="441">
                  <c:v>39337</c:v>
                </c:pt>
                <c:pt idx="442">
                  <c:v>39338</c:v>
                </c:pt>
                <c:pt idx="443">
                  <c:v>39339</c:v>
                </c:pt>
                <c:pt idx="444">
                  <c:v>39342</c:v>
                </c:pt>
                <c:pt idx="445">
                  <c:v>39343</c:v>
                </c:pt>
                <c:pt idx="446">
                  <c:v>39344</c:v>
                </c:pt>
                <c:pt idx="447">
                  <c:v>39345</c:v>
                </c:pt>
                <c:pt idx="448">
                  <c:v>39346</c:v>
                </c:pt>
                <c:pt idx="449">
                  <c:v>39349</c:v>
                </c:pt>
                <c:pt idx="450">
                  <c:v>39350</c:v>
                </c:pt>
                <c:pt idx="451">
                  <c:v>39351</c:v>
                </c:pt>
                <c:pt idx="452">
                  <c:v>39352</c:v>
                </c:pt>
                <c:pt idx="453">
                  <c:v>39353</c:v>
                </c:pt>
                <c:pt idx="454">
                  <c:v>39356</c:v>
                </c:pt>
                <c:pt idx="455">
                  <c:v>39357</c:v>
                </c:pt>
                <c:pt idx="456">
                  <c:v>39358</c:v>
                </c:pt>
                <c:pt idx="457">
                  <c:v>39359</c:v>
                </c:pt>
                <c:pt idx="458">
                  <c:v>39360</c:v>
                </c:pt>
                <c:pt idx="459">
                  <c:v>39363</c:v>
                </c:pt>
                <c:pt idx="460">
                  <c:v>39364</c:v>
                </c:pt>
                <c:pt idx="461">
                  <c:v>39365</c:v>
                </c:pt>
                <c:pt idx="462">
                  <c:v>39366</c:v>
                </c:pt>
                <c:pt idx="463">
                  <c:v>39367</c:v>
                </c:pt>
                <c:pt idx="464">
                  <c:v>39370</c:v>
                </c:pt>
                <c:pt idx="465">
                  <c:v>39371</c:v>
                </c:pt>
                <c:pt idx="466">
                  <c:v>39372</c:v>
                </c:pt>
                <c:pt idx="467">
                  <c:v>39373</c:v>
                </c:pt>
                <c:pt idx="468">
                  <c:v>39374</c:v>
                </c:pt>
                <c:pt idx="469">
                  <c:v>39377</c:v>
                </c:pt>
                <c:pt idx="470">
                  <c:v>39378</c:v>
                </c:pt>
                <c:pt idx="471">
                  <c:v>39379</c:v>
                </c:pt>
                <c:pt idx="472">
                  <c:v>39380</c:v>
                </c:pt>
                <c:pt idx="473">
                  <c:v>39381</c:v>
                </c:pt>
                <c:pt idx="474">
                  <c:v>39384</c:v>
                </c:pt>
                <c:pt idx="475">
                  <c:v>39385</c:v>
                </c:pt>
                <c:pt idx="476">
                  <c:v>39386</c:v>
                </c:pt>
                <c:pt idx="477">
                  <c:v>39387</c:v>
                </c:pt>
                <c:pt idx="478">
                  <c:v>39388</c:v>
                </c:pt>
                <c:pt idx="479">
                  <c:v>39391</c:v>
                </c:pt>
                <c:pt idx="480">
                  <c:v>39392</c:v>
                </c:pt>
                <c:pt idx="481">
                  <c:v>39393</c:v>
                </c:pt>
                <c:pt idx="482">
                  <c:v>39394</c:v>
                </c:pt>
                <c:pt idx="483">
                  <c:v>39395</c:v>
                </c:pt>
                <c:pt idx="484">
                  <c:v>39398</c:v>
                </c:pt>
                <c:pt idx="485">
                  <c:v>39399</c:v>
                </c:pt>
                <c:pt idx="486">
                  <c:v>39400</c:v>
                </c:pt>
                <c:pt idx="487">
                  <c:v>39401</c:v>
                </c:pt>
                <c:pt idx="488">
                  <c:v>39402</c:v>
                </c:pt>
                <c:pt idx="489">
                  <c:v>39405</c:v>
                </c:pt>
                <c:pt idx="490">
                  <c:v>39406</c:v>
                </c:pt>
                <c:pt idx="491">
                  <c:v>39407</c:v>
                </c:pt>
                <c:pt idx="492">
                  <c:v>39408</c:v>
                </c:pt>
                <c:pt idx="493">
                  <c:v>39409</c:v>
                </c:pt>
                <c:pt idx="494">
                  <c:v>39412</c:v>
                </c:pt>
                <c:pt idx="495">
                  <c:v>39413</c:v>
                </c:pt>
                <c:pt idx="496">
                  <c:v>39414</c:v>
                </c:pt>
                <c:pt idx="497">
                  <c:v>39415</c:v>
                </c:pt>
                <c:pt idx="498">
                  <c:v>39416</c:v>
                </c:pt>
                <c:pt idx="499">
                  <c:v>39419</c:v>
                </c:pt>
                <c:pt idx="500">
                  <c:v>39420</c:v>
                </c:pt>
                <c:pt idx="501">
                  <c:v>39421</c:v>
                </c:pt>
                <c:pt idx="502">
                  <c:v>39422</c:v>
                </c:pt>
                <c:pt idx="503">
                  <c:v>39423</c:v>
                </c:pt>
                <c:pt idx="504">
                  <c:v>39426</c:v>
                </c:pt>
                <c:pt idx="505">
                  <c:v>39427</c:v>
                </c:pt>
                <c:pt idx="506">
                  <c:v>39428</c:v>
                </c:pt>
                <c:pt idx="507">
                  <c:v>39429</c:v>
                </c:pt>
                <c:pt idx="508">
                  <c:v>39430</c:v>
                </c:pt>
                <c:pt idx="509">
                  <c:v>39433</c:v>
                </c:pt>
                <c:pt idx="510">
                  <c:v>39434</c:v>
                </c:pt>
                <c:pt idx="511">
                  <c:v>39435</c:v>
                </c:pt>
                <c:pt idx="512">
                  <c:v>39436</c:v>
                </c:pt>
                <c:pt idx="513">
                  <c:v>39437</c:v>
                </c:pt>
                <c:pt idx="514">
                  <c:v>39440</c:v>
                </c:pt>
                <c:pt idx="515">
                  <c:v>39441</c:v>
                </c:pt>
                <c:pt idx="516">
                  <c:v>39442</c:v>
                </c:pt>
                <c:pt idx="517">
                  <c:v>39443</c:v>
                </c:pt>
                <c:pt idx="518">
                  <c:v>39444</c:v>
                </c:pt>
                <c:pt idx="519">
                  <c:v>39447</c:v>
                </c:pt>
                <c:pt idx="520">
                  <c:v>39448</c:v>
                </c:pt>
                <c:pt idx="521">
                  <c:v>39449</c:v>
                </c:pt>
                <c:pt idx="522">
                  <c:v>39450</c:v>
                </c:pt>
                <c:pt idx="523">
                  <c:v>39451</c:v>
                </c:pt>
                <c:pt idx="524">
                  <c:v>39454</c:v>
                </c:pt>
                <c:pt idx="525">
                  <c:v>39455</c:v>
                </c:pt>
                <c:pt idx="526">
                  <c:v>39456</c:v>
                </c:pt>
                <c:pt idx="527">
                  <c:v>39457</c:v>
                </c:pt>
                <c:pt idx="528">
                  <c:v>39458</c:v>
                </c:pt>
                <c:pt idx="529">
                  <c:v>39461</c:v>
                </c:pt>
                <c:pt idx="530">
                  <c:v>39462</c:v>
                </c:pt>
                <c:pt idx="531">
                  <c:v>39463</c:v>
                </c:pt>
                <c:pt idx="532">
                  <c:v>39464</c:v>
                </c:pt>
                <c:pt idx="533">
                  <c:v>39465</c:v>
                </c:pt>
                <c:pt idx="534">
                  <c:v>39468</c:v>
                </c:pt>
                <c:pt idx="535">
                  <c:v>39469</c:v>
                </c:pt>
                <c:pt idx="536">
                  <c:v>39470</c:v>
                </c:pt>
                <c:pt idx="537">
                  <c:v>39471</c:v>
                </c:pt>
                <c:pt idx="538">
                  <c:v>39472</c:v>
                </c:pt>
                <c:pt idx="539">
                  <c:v>39475</c:v>
                </c:pt>
                <c:pt idx="540">
                  <c:v>39476</c:v>
                </c:pt>
                <c:pt idx="541">
                  <c:v>39477</c:v>
                </c:pt>
                <c:pt idx="542">
                  <c:v>39478</c:v>
                </c:pt>
                <c:pt idx="543">
                  <c:v>39479</c:v>
                </c:pt>
                <c:pt idx="544">
                  <c:v>39482</c:v>
                </c:pt>
                <c:pt idx="545">
                  <c:v>39483</c:v>
                </c:pt>
                <c:pt idx="546">
                  <c:v>39484</c:v>
                </c:pt>
                <c:pt idx="547">
                  <c:v>39485</c:v>
                </c:pt>
                <c:pt idx="548">
                  <c:v>39486</c:v>
                </c:pt>
                <c:pt idx="549">
                  <c:v>39489</c:v>
                </c:pt>
                <c:pt idx="550">
                  <c:v>39490</c:v>
                </c:pt>
                <c:pt idx="551">
                  <c:v>39491</c:v>
                </c:pt>
                <c:pt idx="552">
                  <c:v>39492</c:v>
                </c:pt>
                <c:pt idx="553">
                  <c:v>39493</c:v>
                </c:pt>
                <c:pt idx="554">
                  <c:v>39496</c:v>
                </c:pt>
                <c:pt idx="555">
                  <c:v>39497</c:v>
                </c:pt>
                <c:pt idx="556">
                  <c:v>39498</c:v>
                </c:pt>
                <c:pt idx="557">
                  <c:v>39499</c:v>
                </c:pt>
                <c:pt idx="558">
                  <c:v>39500</c:v>
                </c:pt>
                <c:pt idx="559">
                  <c:v>39503</c:v>
                </c:pt>
                <c:pt idx="560">
                  <c:v>39504</c:v>
                </c:pt>
                <c:pt idx="561">
                  <c:v>39505</c:v>
                </c:pt>
                <c:pt idx="562">
                  <c:v>39506</c:v>
                </c:pt>
                <c:pt idx="563">
                  <c:v>39507</c:v>
                </c:pt>
                <c:pt idx="564">
                  <c:v>39510</c:v>
                </c:pt>
                <c:pt idx="565">
                  <c:v>39511</c:v>
                </c:pt>
                <c:pt idx="566">
                  <c:v>39512</c:v>
                </c:pt>
                <c:pt idx="567">
                  <c:v>39513</c:v>
                </c:pt>
                <c:pt idx="568">
                  <c:v>39514</c:v>
                </c:pt>
                <c:pt idx="569">
                  <c:v>39517</c:v>
                </c:pt>
                <c:pt idx="570">
                  <c:v>39518</c:v>
                </c:pt>
                <c:pt idx="571">
                  <c:v>39519</c:v>
                </c:pt>
                <c:pt idx="572">
                  <c:v>39520</c:v>
                </c:pt>
                <c:pt idx="573">
                  <c:v>39521</c:v>
                </c:pt>
                <c:pt idx="574">
                  <c:v>39524</c:v>
                </c:pt>
                <c:pt idx="575">
                  <c:v>39525</c:v>
                </c:pt>
                <c:pt idx="576">
                  <c:v>39526</c:v>
                </c:pt>
                <c:pt idx="577">
                  <c:v>39527</c:v>
                </c:pt>
                <c:pt idx="578">
                  <c:v>39528</c:v>
                </c:pt>
                <c:pt idx="579">
                  <c:v>39531</c:v>
                </c:pt>
                <c:pt idx="580">
                  <c:v>39532</c:v>
                </c:pt>
                <c:pt idx="581">
                  <c:v>39533</c:v>
                </c:pt>
                <c:pt idx="582">
                  <c:v>39534</c:v>
                </c:pt>
                <c:pt idx="583">
                  <c:v>39535</c:v>
                </c:pt>
                <c:pt idx="584">
                  <c:v>39538</c:v>
                </c:pt>
                <c:pt idx="585">
                  <c:v>39539</c:v>
                </c:pt>
                <c:pt idx="586">
                  <c:v>39540</c:v>
                </c:pt>
                <c:pt idx="587">
                  <c:v>39541</c:v>
                </c:pt>
                <c:pt idx="588">
                  <c:v>39542</c:v>
                </c:pt>
                <c:pt idx="589">
                  <c:v>39545</c:v>
                </c:pt>
                <c:pt idx="590">
                  <c:v>39546</c:v>
                </c:pt>
                <c:pt idx="591">
                  <c:v>39547</c:v>
                </c:pt>
                <c:pt idx="592">
                  <c:v>39548</c:v>
                </c:pt>
                <c:pt idx="593">
                  <c:v>39549</c:v>
                </c:pt>
                <c:pt idx="594">
                  <c:v>39552</c:v>
                </c:pt>
                <c:pt idx="595">
                  <c:v>39553</c:v>
                </c:pt>
                <c:pt idx="596">
                  <c:v>39554</c:v>
                </c:pt>
                <c:pt idx="597">
                  <c:v>39555</c:v>
                </c:pt>
                <c:pt idx="598">
                  <c:v>39556</c:v>
                </c:pt>
                <c:pt idx="599">
                  <c:v>39559</c:v>
                </c:pt>
                <c:pt idx="600">
                  <c:v>39560</c:v>
                </c:pt>
                <c:pt idx="601">
                  <c:v>39561</c:v>
                </c:pt>
                <c:pt idx="602">
                  <c:v>39562</c:v>
                </c:pt>
                <c:pt idx="603">
                  <c:v>39563</c:v>
                </c:pt>
                <c:pt idx="604">
                  <c:v>39566</c:v>
                </c:pt>
                <c:pt idx="605">
                  <c:v>39567</c:v>
                </c:pt>
                <c:pt idx="606">
                  <c:v>39568</c:v>
                </c:pt>
                <c:pt idx="607">
                  <c:v>39569</c:v>
                </c:pt>
                <c:pt idx="608">
                  <c:v>39570</c:v>
                </c:pt>
                <c:pt idx="609">
                  <c:v>39573</c:v>
                </c:pt>
                <c:pt idx="610">
                  <c:v>39574</c:v>
                </c:pt>
                <c:pt idx="611">
                  <c:v>39575</c:v>
                </c:pt>
                <c:pt idx="612">
                  <c:v>39576</c:v>
                </c:pt>
                <c:pt idx="613">
                  <c:v>39577</c:v>
                </c:pt>
                <c:pt idx="614">
                  <c:v>39580</c:v>
                </c:pt>
                <c:pt idx="615">
                  <c:v>39581</c:v>
                </c:pt>
                <c:pt idx="616">
                  <c:v>39582</c:v>
                </c:pt>
                <c:pt idx="617">
                  <c:v>39583</c:v>
                </c:pt>
                <c:pt idx="618">
                  <c:v>39584</c:v>
                </c:pt>
                <c:pt idx="619">
                  <c:v>39587</c:v>
                </c:pt>
                <c:pt idx="620">
                  <c:v>39588</c:v>
                </c:pt>
                <c:pt idx="621">
                  <c:v>39589</c:v>
                </c:pt>
                <c:pt idx="622">
                  <c:v>39590</c:v>
                </c:pt>
                <c:pt idx="623">
                  <c:v>39591</c:v>
                </c:pt>
                <c:pt idx="624">
                  <c:v>39594</c:v>
                </c:pt>
                <c:pt idx="625">
                  <c:v>39595</c:v>
                </c:pt>
                <c:pt idx="626">
                  <c:v>39596</c:v>
                </c:pt>
                <c:pt idx="627">
                  <c:v>39597</c:v>
                </c:pt>
                <c:pt idx="628">
                  <c:v>39598</c:v>
                </c:pt>
                <c:pt idx="629">
                  <c:v>39601</c:v>
                </c:pt>
                <c:pt idx="630">
                  <c:v>39602</c:v>
                </c:pt>
                <c:pt idx="631">
                  <c:v>39603</c:v>
                </c:pt>
                <c:pt idx="632">
                  <c:v>39604</c:v>
                </c:pt>
                <c:pt idx="633">
                  <c:v>39605</c:v>
                </c:pt>
                <c:pt idx="634">
                  <c:v>39608</c:v>
                </c:pt>
                <c:pt idx="635">
                  <c:v>39609</c:v>
                </c:pt>
                <c:pt idx="636">
                  <c:v>39610</c:v>
                </c:pt>
                <c:pt idx="637">
                  <c:v>39611</c:v>
                </c:pt>
                <c:pt idx="638">
                  <c:v>39612</c:v>
                </c:pt>
                <c:pt idx="639">
                  <c:v>39615</c:v>
                </c:pt>
                <c:pt idx="640">
                  <c:v>39616</c:v>
                </c:pt>
                <c:pt idx="641">
                  <c:v>39617</c:v>
                </c:pt>
                <c:pt idx="642">
                  <c:v>39618</c:v>
                </c:pt>
                <c:pt idx="643">
                  <c:v>39619</c:v>
                </c:pt>
                <c:pt idx="644">
                  <c:v>39622</c:v>
                </c:pt>
                <c:pt idx="645">
                  <c:v>39623</c:v>
                </c:pt>
                <c:pt idx="646">
                  <c:v>39624</c:v>
                </c:pt>
                <c:pt idx="647">
                  <c:v>39625</c:v>
                </c:pt>
                <c:pt idx="648">
                  <c:v>39626</c:v>
                </c:pt>
                <c:pt idx="649">
                  <c:v>39629</c:v>
                </c:pt>
                <c:pt idx="650">
                  <c:v>39630</c:v>
                </c:pt>
                <c:pt idx="651">
                  <c:v>39631</c:v>
                </c:pt>
                <c:pt idx="652">
                  <c:v>39632</c:v>
                </c:pt>
                <c:pt idx="653">
                  <c:v>39633</c:v>
                </c:pt>
                <c:pt idx="654">
                  <c:v>39636</c:v>
                </c:pt>
                <c:pt idx="655">
                  <c:v>39637</c:v>
                </c:pt>
                <c:pt idx="656">
                  <c:v>39638</c:v>
                </c:pt>
                <c:pt idx="657">
                  <c:v>39639</c:v>
                </c:pt>
                <c:pt idx="658">
                  <c:v>39640</c:v>
                </c:pt>
                <c:pt idx="659">
                  <c:v>39643</c:v>
                </c:pt>
                <c:pt idx="660">
                  <c:v>39644</c:v>
                </c:pt>
                <c:pt idx="661">
                  <c:v>39645</c:v>
                </c:pt>
                <c:pt idx="662">
                  <c:v>39646</c:v>
                </c:pt>
                <c:pt idx="663">
                  <c:v>39647</c:v>
                </c:pt>
                <c:pt idx="664">
                  <c:v>39650</c:v>
                </c:pt>
                <c:pt idx="665">
                  <c:v>39651</c:v>
                </c:pt>
                <c:pt idx="666">
                  <c:v>39652</c:v>
                </c:pt>
                <c:pt idx="667">
                  <c:v>39653</c:v>
                </c:pt>
                <c:pt idx="668">
                  <c:v>39654</c:v>
                </c:pt>
                <c:pt idx="669">
                  <c:v>39657</c:v>
                </c:pt>
                <c:pt idx="670">
                  <c:v>39658</c:v>
                </c:pt>
                <c:pt idx="671">
                  <c:v>39659</c:v>
                </c:pt>
                <c:pt idx="672">
                  <c:v>39660</c:v>
                </c:pt>
                <c:pt idx="673">
                  <c:v>39661</c:v>
                </c:pt>
                <c:pt idx="674">
                  <c:v>39664</c:v>
                </c:pt>
                <c:pt idx="675">
                  <c:v>39665</c:v>
                </c:pt>
                <c:pt idx="676">
                  <c:v>39666</c:v>
                </c:pt>
                <c:pt idx="677">
                  <c:v>39667</c:v>
                </c:pt>
                <c:pt idx="678">
                  <c:v>39668</c:v>
                </c:pt>
                <c:pt idx="679">
                  <c:v>39671</c:v>
                </c:pt>
                <c:pt idx="680">
                  <c:v>39672</c:v>
                </c:pt>
                <c:pt idx="681">
                  <c:v>39673</c:v>
                </c:pt>
                <c:pt idx="682">
                  <c:v>39674</c:v>
                </c:pt>
                <c:pt idx="683">
                  <c:v>39675</c:v>
                </c:pt>
                <c:pt idx="684">
                  <c:v>39678</c:v>
                </c:pt>
                <c:pt idx="685">
                  <c:v>39679</c:v>
                </c:pt>
                <c:pt idx="686">
                  <c:v>39680</c:v>
                </c:pt>
                <c:pt idx="687">
                  <c:v>39681</c:v>
                </c:pt>
                <c:pt idx="688">
                  <c:v>39682</c:v>
                </c:pt>
                <c:pt idx="689">
                  <c:v>39685</c:v>
                </c:pt>
                <c:pt idx="690">
                  <c:v>39686</c:v>
                </c:pt>
                <c:pt idx="691">
                  <c:v>39687</c:v>
                </c:pt>
                <c:pt idx="692">
                  <c:v>39688</c:v>
                </c:pt>
                <c:pt idx="693">
                  <c:v>39689</c:v>
                </c:pt>
                <c:pt idx="694">
                  <c:v>39692</c:v>
                </c:pt>
                <c:pt idx="695">
                  <c:v>39693</c:v>
                </c:pt>
                <c:pt idx="696">
                  <c:v>39694</c:v>
                </c:pt>
                <c:pt idx="697">
                  <c:v>39695</c:v>
                </c:pt>
                <c:pt idx="698">
                  <c:v>39696</c:v>
                </c:pt>
                <c:pt idx="699">
                  <c:v>39699</c:v>
                </c:pt>
                <c:pt idx="700">
                  <c:v>39700</c:v>
                </c:pt>
                <c:pt idx="701">
                  <c:v>39701</c:v>
                </c:pt>
                <c:pt idx="702">
                  <c:v>39702</c:v>
                </c:pt>
                <c:pt idx="703">
                  <c:v>39703</c:v>
                </c:pt>
                <c:pt idx="704">
                  <c:v>39706</c:v>
                </c:pt>
                <c:pt idx="705">
                  <c:v>39707</c:v>
                </c:pt>
                <c:pt idx="706">
                  <c:v>39708</c:v>
                </c:pt>
                <c:pt idx="707">
                  <c:v>39709</c:v>
                </c:pt>
                <c:pt idx="708">
                  <c:v>39710</c:v>
                </c:pt>
                <c:pt idx="709">
                  <c:v>39713</c:v>
                </c:pt>
                <c:pt idx="710">
                  <c:v>39714</c:v>
                </c:pt>
                <c:pt idx="711">
                  <c:v>39715</c:v>
                </c:pt>
                <c:pt idx="712">
                  <c:v>39716</c:v>
                </c:pt>
                <c:pt idx="713">
                  <c:v>39717</c:v>
                </c:pt>
                <c:pt idx="714">
                  <c:v>39720</c:v>
                </c:pt>
                <c:pt idx="715">
                  <c:v>39721</c:v>
                </c:pt>
                <c:pt idx="716">
                  <c:v>39722</c:v>
                </c:pt>
                <c:pt idx="717">
                  <c:v>39723</c:v>
                </c:pt>
                <c:pt idx="718">
                  <c:v>39724</c:v>
                </c:pt>
                <c:pt idx="719">
                  <c:v>39727</c:v>
                </c:pt>
                <c:pt idx="720">
                  <c:v>39728</c:v>
                </c:pt>
                <c:pt idx="721">
                  <c:v>39729</c:v>
                </c:pt>
                <c:pt idx="722">
                  <c:v>39730</c:v>
                </c:pt>
                <c:pt idx="723">
                  <c:v>39731</c:v>
                </c:pt>
                <c:pt idx="724">
                  <c:v>39734</c:v>
                </c:pt>
                <c:pt idx="725">
                  <c:v>39735</c:v>
                </c:pt>
                <c:pt idx="726">
                  <c:v>39736</c:v>
                </c:pt>
                <c:pt idx="727">
                  <c:v>39737</c:v>
                </c:pt>
                <c:pt idx="728">
                  <c:v>39738</c:v>
                </c:pt>
                <c:pt idx="729">
                  <c:v>39741</c:v>
                </c:pt>
                <c:pt idx="730">
                  <c:v>39742</c:v>
                </c:pt>
                <c:pt idx="731">
                  <c:v>39743</c:v>
                </c:pt>
                <c:pt idx="732">
                  <c:v>39744</c:v>
                </c:pt>
                <c:pt idx="733">
                  <c:v>39745</c:v>
                </c:pt>
                <c:pt idx="734">
                  <c:v>39748</c:v>
                </c:pt>
                <c:pt idx="735">
                  <c:v>39749</c:v>
                </c:pt>
                <c:pt idx="736">
                  <c:v>39750</c:v>
                </c:pt>
                <c:pt idx="737">
                  <c:v>39751</c:v>
                </c:pt>
                <c:pt idx="738">
                  <c:v>39752</c:v>
                </c:pt>
                <c:pt idx="739">
                  <c:v>39755</c:v>
                </c:pt>
                <c:pt idx="740">
                  <c:v>39756</c:v>
                </c:pt>
                <c:pt idx="741">
                  <c:v>39757</c:v>
                </c:pt>
                <c:pt idx="742">
                  <c:v>39758</c:v>
                </c:pt>
                <c:pt idx="743">
                  <c:v>39759</c:v>
                </c:pt>
                <c:pt idx="744">
                  <c:v>39762</c:v>
                </c:pt>
                <c:pt idx="745">
                  <c:v>39763</c:v>
                </c:pt>
                <c:pt idx="746">
                  <c:v>39764</c:v>
                </c:pt>
                <c:pt idx="747">
                  <c:v>39765</c:v>
                </c:pt>
                <c:pt idx="748">
                  <c:v>39766</c:v>
                </c:pt>
                <c:pt idx="749">
                  <c:v>39769</c:v>
                </c:pt>
                <c:pt idx="750">
                  <c:v>39770</c:v>
                </c:pt>
                <c:pt idx="751">
                  <c:v>39771</c:v>
                </c:pt>
                <c:pt idx="752">
                  <c:v>39772</c:v>
                </c:pt>
                <c:pt idx="753">
                  <c:v>39773</c:v>
                </c:pt>
                <c:pt idx="754">
                  <c:v>39776</c:v>
                </c:pt>
                <c:pt idx="755">
                  <c:v>39777</c:v>
                </c:pt>
                <c:pt idx="756">
                  <c:v>39778</c:v>
                </c:pt>
                <c:pt idx="757">
                  <c:v>39779</c:v>
                </c:pt>
                <c:pt idx="758">
                  <c:v>39780</c:v>
                </c:pt>
                <c:pt idx="759">
                  <c:v>39783</c:v>
                </c:pt>
                <c:pt idx="760">
                  <c:v>39784</c:v>
                </c:pt>
                <c:pt idx="761">
                  <c:v>39785</c:v>
                </c:pt>
                <c:pt idx="762">
                  <c:v>39786</c:v>
                </c:pt>
                <c:pt idx="763">
                  <c:v>39787</c:v>
                </c:pt>
                <c:pt idx="764">
                  <c:v>39790</c:v>
                </c:pt>
                <c:pt idx="765">
                  <c:v>39791</c:v>
                </c:pt>
                <c:pt idx="766">
                  <c:v>39792</c:v>
                </c:pt>
                <c:pt idx="767">
                  <c:v>39793</c:v>
                </c:pt>
                <c:pt idx="768">
                  <c:v>39794</c:v>
                </c:pt>
                <c:pt idx="769">
                  <c:v>39797</c:v>
                </c:pt>
                <c:pt idx="770">
                  <c:v>39798</c:v>
                </c:pt>
                <c:pt idx="771">
                  <c:v>39799</c:v>
                </c:pt>
                <c:pt idx="772">
                  <c:v>39800</c:v>
                </c:pt>
                <c:pt idx="773">
                  <c:v>39801</c:v>
                </c:pt>
                <c:pt idx="774">
                  <c:v>39804</c:v>
                </c:pt>
                <c:pt idx="775">
                  <c:v>39805</c:v>
                </c:pt>
                <c:pt idx="776">
                  <c:v>39806</c:v>
                </c:pt>
                <c:pt idx="777">
                  <c:v>39807</c:v>
                </c:pt>
                <c:pt idx="778">
                  <c:v>39808</c:v>
                </c:pt>
                <c:pt idx="779">
                  <c:v>39811</c:v>
                </c:pt>
                <c:pt idx="780">
                  <c:v>39812</c:v>
                </c:pt>
                <c:pt idx="781">
                  <c:v>39813</c:v>
                </c:pt>
                <c:pt idx="782">
                  <c:v>39814</c:v>
                </c:pt>
                <c:pt idx="783">
                  <c:v>39815</c:v>
                </c:pt>
                <c:pt idx="784">
                  <c:v>39818</c:v>
                </c:pt>
                <c:pt idx="785">
                  <c:v>39819</c:v>
                </c:pt>
                <c:pt idx="786">
                  <c:v>39820</c:v>
                </c:pt>
                <c:pt idx="787">
                  <c:v>39821</c:v>
                </c:pt>
                <c:pt idx="788">
                  <c:v>39822</c:v>
                </c:pt>
                <c:pt idx="789">
                  <c:v>39825</c:v>
                </c:pt>
                <c:pt idx="790">
                  <c:v>39826</c:v>
                </c:pt>
                <c:pt idx="791">
                  <c:v>39827</c:v>
                </c:pt>
                <c:pt idx="792">
                  <c:v>39828</c:v>
                </c:pt>
                <c:pt idx="793">
                  <c:v>39829</c:v>
                </c:pt>
                <c:pt idx="794">
                  <c:v>39832</c:v>
                </c:pt>
                <c:pt idx="795">
                  <c:v>39833</c:v>
                </c:pt>
                <c:pt idx="796">
                  <c:v>39834</c:v>
                </c:pt>
                <c:pt idx="797">
                  <c:v>39835</c:v>
                </c:pt>
                <c:pt idx="798">
                  <c:v>39836</c:v>
                </c:pt>
                <c:pt idx="799">
                  <c:v>39839</c:v>
                </c:pt>
                <c:pt idx="800">
                  <c:v>39840</c:v>
                </c:pt>
                <c:pt idx="801">
                  <c:v>39841</c:v>
                </c:pt>
                <c:pt idx="802">
                  <c:v>39842</c:v>
                </c:pt>
                <c:pt idx="803">
                  <c:v>39843</c:v>
                </c:pt>
                <c:pt idx="804">
                  <c:v>39846</c:v>
                </c:pt>
                <c:pt idx="805">
                  <c:v>39847</c:v>
                </c:pt>
                <c:pt idx="806">
                  <c:v>39848</c:v>
                </c:pt>
                <c:pt idx="807">
                  <c:v>39849</c:v>
                </c:pt>
                <c:pt idx="808">
                  <c:v>39850</c:v>
                </c:pt>
                <c:pt idx="809">
                  <c:v>39853</c:v>
                </c:pt>
                <c:pt idx="810">
                  <c:v>39854</c:v>
                </c:pt>
                <c:pt idx="811">
                  <c:v>39855</c:v>
                </c:pt>
                <c:pt idx="812">
                  <c:v>39856</c:v>
                </c:pt>
                <c:pt idx="813">
                  <c:v>39857</c:v>
                </c:pt>
                <c:pt idx="814">
                  <c:v>39860</c:v>
                </c:pt>
                <c:pt idx="815">
                  <c:v>39861</c:v>
                </c:pt>
                <c:pt idx="816">
                  <c:v>39862</c:v>
                </c:pt>
                <c:pt idx="817">
                  <c:v>39863</c:v>
                </c:pt>
                <c:pt idx="818">
                  <c:v>39864</c:v>
                </c:pt>
                <c:pt idx="819">
                  <c:v>39867</c:v>
                </c:pt>
                <c:pt idx="820">
                  <c:v>39868</c:v>
                </c:pt>
                <c:pt idx="821">
                  <c:v>39869</c:v>
                </c:pt>
                <c:pt idx="822">
                  <c:v>39870</c:v>
                </c:pt>
                <c:pt idx="823">
                  <c:v>39871</c:v>
                </c:pt>
                <c:pt idx="824">
                  <c:v>39874</c:v>
                </c:pt>
                <c:pt idx="825">
                  <c:v>39875</c:v>
                </c:pt>
                <c:pt idx="826">
                  <c:v>39876</c:v>
                </c:pt>
                <c:pt idx="827">
                  <c:v>39877</c:v>
                </c:pt>
                <c:pt idx="828">
                  <c:v>39878</c:v>
                </c:pt>
                <c:pt idx="829">
                  <c:v>39881</c:v>
                </c:pt>
                <c:pt idx="830">
                  <c:v>39882</c:v>
                </c:pt>
                <c:pt idx="831">
                  <c:v>39883</c:v>
                </c:pt>
                <c:pt idx="832">
                  <c:v>39884</c:v>
                </c:pt>
                <c:pt idx="833">
                  <c:v>39885</c:v>
                </c:pt>
                <c:pt idx="834">
                  <c:v>39888</c:v>
                </c:pt>
                <c:pt idx="835">
                  <c:v>39889</c:v>
                </c:pt>
                <c:pt idx="836">
                  <c:v>39890</c:v>
                </c:pt>
                <c:pt idx="837">
                  <c:v>39891</c:v>
                </c:pt>
                <c:pt idx="838">
                  <c:v>39892</c:v>
                </c:pt>
                <c:pt idx="839">
                  <c:v>39895</c:v>
                </c:pt>
                <c:pt idx="840">
                  <c:v>39896</c:v>
                </c:pt>
                <c:pt idx="841">
                  <c:v>39897</c:v>
                </c:pt>
                <c:pt idx="842">
                  <c:v>39898</c:v>
                </c:pt>
                <c:pt idx="843">
                  <c:v>39899</c:v>
                </c:pt>
                <c:pt idx="844">
                  <c:v>39902</c:v>
                </c:pt>
                <c:pt idx="845">
                  <c:v>39903</c:v>
                </c:pt>
                <c:pt idx="846">
                  <c:v>39904</c:v>
                </c:pt>
                <c:pt idx="847">
                  <c:v>39905</c:v>
                </c:pt>
                <c:pt idx="848">
                  <c:v>39906</c:v>
                </c:pt>
                <c:pt idx="849">
                  <c:v>39909</c:v>
                </c:pt>
                <c:pt idx="850">
                  <c:v>39910</c:v>
                </c:pt>
                <c:pt idx="851">
                  <c:v>39911</c:v>
                </c:pt>
                <c:pt idx="852">
                  <c:v>39912</c:v>
                </c:pt>
                <c:pt idx="853">
                  <c:v>39913</c:v>
                </c:pt>
                <c:pt idx="854">
                  <c:v>39916</c:v>
                </c:pt>
                <c:pt idx="855">
                  <c:v>39917</c:v>
                </c:pt>
                <c:pt idx="856">
                  <c:v>39918</c:v>
                </c:pt>
                <c:pt idx="857">
                  <c:v>39919</c:v>
                </c:pt>
                <c:pt idx="858">
                  <c:v>39920</c:v>
                </c:pt>
                <c:pt idx="859">
                  <c:v>39923</c:v>
                </c:pt>
                <c:pt idx="860">
                  <c:v>39924</c:v>
                </c:pt>
                <c:pt idx="861">
                  <c:v>39925</c:v>
                </c:pt>
                <c:pt idx="862">
                  <c:v>39926</c:v>
                </c:pt>
                <c:pt idx="863">
                  <c:v>39927</c:v>
                </c:pt>
                <c:pt idx="864">
                  <c:v>39930</c:v>
                </c:pt>
                <c:pt idx="865">
                  <c:v>39931</c:v>
                </c:pt>
                <c:pt idx="866">
                  <c:v>39932</c:v>
                </c:pt>
                <c:pt idx="867">
                  <c:v>39933</c:v>
                </c:pt>
                <c:pt idx="868">
                  <c:v>39934</c:v>
                </c:pt>
                <c:pt idx="869">
                  <c:v>39937</c:v>
                </c:pt>
                <c:pt idx="870">
                  <c:v>39938</c:v>
                </c:pt>
                <c:pt idx="871">
                  <c:v>39939</c:v>
                </c:pt>
                <c:pt idx="872">
                  <c:v>39940</c:v>
                </c:pt>
                <c:pt idx="873">
                  <c:v>39941</c:v>
                </c:pt>
                <c:pt idx="874">
                  <c:v>39944</c:v>
                </c:pt>
                <c:pt idx="875">
                  <c:v>39945</c:v>
                </c:pt>
                <c:pt idx="876">
                  <c:v>39946</c:v>
                </c:pt>
                <c:pt idx="877">
                  <c:v>39947</c:v>
                </c:pt>
                <c:pt idx="878">
                  <c:v>39948</c:v>
                </c:pt>
                <c:pt idx="879">
                  <c:v>39951</c:v>
                </c:pt>
                <c:pt idx="880">
                  <c:v>39952</c:v>
                </c:pt>
                <c:pt idx="881">
                  <c:v>39953</c:v>
                </c:pt>
                <c:pt idx="882">
                  <c:v>39954</c:v>
                </c:pt>
                <c:pt idx="883">
                  <c:v>39955</c:v>
                </c:pt>
                <c:pt idx="884">
                  <c:v>39958</c:v>
                </c:pt>
                <c:pt idx="885">
                  <c:v>39959</c:v>
                </c:pt>
                <c:pt idx="886">
                  <c:v>39960</c:v>
                </c:pt>
                <c:pt idx="887">
                  <c:v>39961</c:v>
                </c:pt>
                <c:pt idx="888">
                  <c:v>39962</c:v>
                </c:pt>
                <c:pt idx="889">
                  <c:v>39965</c:v>
                </c:pt>
                <c:pt idx="890">
                  <c:v>39966</c:v>
                </c:pt>
                <c:pt idx="891">
                  <c:v>39967</c:v>
                </c:pt>
                <c:pt idx="892">
                  <c:v>39968</c:v>
                </c:pt>
                <c:pt idx="893">
                  <c:v>39969</c:v>
                </c:pt>
                <c:pt idx="894">
                  <c:v>39972</c:v>
                </c:pt>
                <c:pt idx="895">
                  <c:v>39973</c:v>
                </c:pt>
                <c:pt idx="896">
                  <c:v>39974</c:v>
                </c:pt>
                <c:pt idx="897">
                  <c:v>39975</c:v>
                </c:pt>
                <c:pt idx="898">
                  <c:v>39976</c:v>
                </c:pt>
                <c:pt idx="899">
                  <c:v>39979</c:v>
                </c:pt>
                <c:pt idx="900">
                  <c:v>39980</c:v>
                </c:pt>
                <c:pt idx="901">
                  <c:v>39981</c:v>
                </c:pt>
                <c:pt idx="902">
                  <c:v>39982</c:v>
                </c:pt>
                <c:pt idx="903">
                  <c:v>39983</c:v>
                </c:pt>
                <c:pt idx="904">
                  <c:v>39986</c:v>
                </c:pt>
                <c:pt idx="905">
                  <c:v>39987</c:v>
                </c:pt>
                <c:pt idx="906">
                  <c:v>39988</c:v>
                </c:pt>
                <c:pt idx="907">
                  <c:v>39989</c:v>
                </c:pt>
                <c:pt idx="908">
                  <c:v>39990</c:v>
                </c:pt>
                <c:pt idx="909">
                  <c:v>39993</c:v>
                </c:pt>
                <c:pt idx="910">
                  <c:v>39994</c:v>
                </c:pt>
                <c:pt idx="911">
                  <c:v>39995</c:v>
                </c:pt>
                <c:pt idx="912">
                  <c:v>39996</c:v>
                </c:pt>
                <c:pt idx="913">
                  <c:v>39997</c:v>
                </c:pt>
                <c:pt idx="914">
                  <c:v>40000</c:v>
                </c:pt>
                <c:pt idx="915">
                  <c:v>40001</c:v>
                </c:pt>
                <c:pt idx="916">
                  <c:v>40002</c:v>
                </c:pt>
                <c:pt idx="917">
                  <c:v>40003</c:v>
                </c:pt>
                <c:pt idx="918">
                  <c:v>40004</c:v>
                </c:pt>
                <c:pt idx="919">
                  <c:v>40007</c:v>
                </c:pt>
                <c:pt idx="920">
                  <c:v>40008</c:v>
                </c:pt>
                <c:pt idx="921">
                  <c:v>40009</c:v>
                </c:pt>
                <c:pt idx="922">
                  <c:v>40010</c:v>
                </c:pt>
                <c:pt idx="923">
                  <c:v>40011</c:v>
                </c:pt>
                <c:pt idx="924">
                  <c:v>40014</c:v>
                </c:pt>
                <c:pt idx="925">
                  <c:v>40015</c:v>
                </c:pt>
                <c:pt idx="926">
                  <c:v>40016</c:v>
                </c:pt>
                <c:pt idx="927">
                  <c:v>40017</c:v>
                </c:pt>
                <c:pt idx="928">
                  <c:v>40018</c:v>
                </c:pt>
                <c:pt idx="929">
                  <c:v>40021</c:v>
                </c:pt>
                <c:pt idx="930">
                  <c:v>40022</c:v>
                </c:pt>
                <c:pt idx="931">
                  <c:v>40023</c:v>
                </c:pt>
                <c:pt idx="932">
                  <c:v>40024</c:v>
                </c:pt>
                <c:pt idx="933">
                  <c:v>40025</c:v>
                </c:pt>
                <c:pt idx="934">
                  <c:v>40028</c:v>
                </c:pt>
                <c:pt idx="935">
                  <c:v>40029</c:v>
                </c:pt>
                <c:pt idx="936">
                  <c:v>40030</c:v>
                </c:pt>
                <c:pt idx="937">
                  <c:v>40031</c:v>
                </c:pt>
                <c:pt idx="938">
                  <c:v>40032</c:v>
                </c:pt>
                <c:pt idx="939">
                  <c:v>40035</c:v>
                </c:pt>
                <c:pt idx="940">
                  <c:v>40036</c:v>
                </c:pt>
                <c:pt idx="941">
                  <c:v>40037</c:v>
                </c:pt>
                <c:pt idx="942">
                  <c:v>40038</c:v>
                </c:pt>
                <c:pt idx="943">
                  <c:v>40039</c:v>
                </c:pt>
                <c:pt idx="944">
                  <c:v>40042</c:v>
                </c:pt>
                <c:pt idx="945">
                  <c:v>40043</c:v>
                </c:pt>
                <c:pt idx="946">
                  <c:v>40044</c:v>
                </c:pt>
                <c:pt idx="947">
                  <c:v>40045</c:v>
                </c:pt>
                <c:pt idx="948">
                  <c:v>40046</c:v>
                </c:pt>
                <c:pt idx="949">
                  <c:v>40049</c:v>
                </c:pt>
                <c:pt idx="950">
                  <c:v>40050</c:v>
                </c:pt>
                <c:pt idx="951">
                  <c:v>40051</c:v>
                </c:pt>
                <c:pt idx="952">
                  <c:v>40052</c:v>
                </c:pt>
                <c:pt idx="953">
                  <c:v>40053</c:v>
                </c:pt>
                <c:pt idx="954">
                  <c:v>40056</c:v>
                </c:pt>
                <c:pt idx="955">
                  <c:v>40057</c:v>
                </c:pt>
                <c:pt idx="956">
                  <c:v>40058</c:v>
                </c:pt>
                <c:pt idx="957">
                  <c:v>40059</c:v>
                </c:pt>
                <c:pt idx="958">
                  <c:v>40060</c:v>
                </c:pt>
                <c:pt idx="959">
                  <c:v>40063</c:v>
                </c:pt>
                <c:pt idx="960">
                  <c:v>40064</c:v>
                </c:pt>
                <c:pt idx="961">
                  <c:v>40065</c:v>
                </c:pt>
                <c:pt idx="962">
                  <c:v>40066</c:v>
                </c:pt>
                <c:pt idx="963">
                  <c:v>40067</c:v>
                </c:pt>
                <c:pt idx="964">
                  <c:v>40070</c:v>
                </c:pt>
                <c:pt idx="965">
                  <c:v>40071</c:v>
                </c:pt>
                <c:pt idx="966">
                  <c:v>40072</c:v>
                </c:pt>
                <c:pt idx="967">
                  <c:v>40073</c:v>
                </c:pt>
                <c:pt idx="968">
                  <c:v>40074</c:v>
                </c:pt>
                <c:pt idx="969">
                  <c:v>40077</c:v>
                </c:pt>
                <c:pt idx="970">
                  <c:v>40078</c:v>
                </c:pt>
                <c:pt idx="971">
                  <c:v>40079</c:v>
                </c:pt>
                <c:pt idx="972">
                  <c:v>40080</c:v>
                </c:pt>
                <c:pt idx="973">
                  <c:v>40081</c:v>
                </c:pt>
                <c:pt idx="974">
                  <c:v>40084</c:v>
                </c:pt>
                <c:pt idx="975">
                  <c:v>40085</c:v>
                </c:pt>
                <c:pt idx="976">
                  <c:v>40086</c:v>
                </c:pt>
                <c:pt idx="977">
                  <c:v>40087</c:v>
                </c:pt>
                <c:pt idx="978">
                  <c:v>40088</c:v>
                </c:pt>
                <c:pt idx="979">
                  <c:v>40091</c:v>
                </c:pt>
                <c:pt idx="980">
                  <c:v>40092</c:v>
                </c:pt>
                <c:pt idx="981">
                  <c:v>40093</c:v>
                </c:pt>
                <c:pt idx="982">
                  <c:v>40094</c:v>
                </c:pt>
                <c:pt idx="983">
                  <c:v>40095</c:v>
                </c:pt>
                <c:pt idx="984">
                  <c:v>40098</c:v>
                </c:pt>
                <c:pt idx="985">
                  <c:v>40099</c:v>
                </c:pt>
                <c:pt idx="986">
                  <c:v>40100</c:v>
                </c:pt>
                <c:pt idx="987">
                  <c:v>40101</c:v>
                </c:pt>
                <c:pt idx="988">
                  <c:v>40102</c:v>
                </c:pt>
                <c:pt idx="989">
                  <c:v>40105</c:v>
                </c:pt>
                <c:pt idx="990">
                  <c:v>40106</c:v>
                </c:pt>
                <c:pt idx="991">
                  <c:v>40107</c:v>
                </c:pt>
                <c:pt idx="992">
                  <c:v>40108</c:v>
                </c:pt>
                <c:pt idx="993">
                  <c:v>40109</c:v>
                </c:pt>
                <c:pt idx="994">
                  <c:v>40112</c:v>
                </c:pt>
                <c:pt idx="995">
                  <c:v>40113</c:v>
                </c:pt>
                <c:pt idx="996">
                  <c:v>40114</c:v>
                </c:pt>
                <c:pt idx="997">
                  <c:v>40115</c:v>
                </c:pt>
                <c:pt idx="998">
                  <c:v>40116</c:v>
                </c:pt>
                <c:pt idx="999">
                  <c:v>40119</c:v>
                </c:pt>
                <c:pt idx="1000">
                  <c:v>40120</c:v>
                </c:pt>
                <c:pt idx="1001">
                  <c:v>40121</c:v>
                </c:pt>
                <c:pt idx="1002">
                  <c:v>40122</c:v>
                </c:pt>
                <c:pt idx="1003">
                  <c:v>40123</c:v>
                </c:pt>
                <c:pt idx="1004">
                  <c:v>40126</c:v>
                </c:pt>
                <c:pt idx="1005">
                  <c:v>40127</c:v>
                </c:pt>
                <c:pt idx="1006">
                  <c:v>40128</c:v>
                </c:pt>
                <c:pt idx="1007">
                  <c:v>40129</c:v>
                </c:pt>
                <c:pt idx="1008">
                  <c:v>40130</c:v>
                </c:pt>
                <c:pt idx="1009">
                  <c:v>40133</c:v>
                </c:pt>
                <c:pt idx="1010">
                  <c:v>40134</c:v>
                </c:pt>
                <c:pt idx="1011">
                  <c:v>40135</c:v>
                </c:pt>
                <c:pt idx="1012">
                  <c:v>40136</c:v>
                </c:pt>
                <c:pt idx="1013">
                  <c:v>40137</c:v>
                </c:pt>
                <c:pt idx="1014">
                  <c:v>40140</c:v>
                </c:pt>
                <c:pt idx="1015">
                  <c:v>40141</c:v>
                </c:pt>
                <c:pt idx="1016">
                  <c:v>40142</c:v>
                </c:pt>
                <c:pt idx="1017">
                  <c:v>40143</c:v>
                </c:pt>
                <c:pt idx="1018">
                  <c:v>40144</c:v>
                </c:pt>
                <c:pt idx="1019">
                  <c:v>40147</c:v>
                </c:pt>
                <c:pt idx="1020">
                  <c:v>40148</c:v>
                </c:pt>
                <c:pt idx="1021">
                  <c:v>40149</c:v>
                </c:pt>
                <c:pt idx="1022">
                  <c:v>40150</c:v>
                </c:pt>
                <c:pt idx="1023">
                  <c:v>40151</c:v>
                </c:pt>
                <c:pt idx="1024">
                  <c:v>40154</c:v>
                </c:pt>
                <c:pt idx="1025">
                  <c:v>40155</c:v>
                </c:pt>
                <c:pt idx="1026">
                  <c:v>40156</c:v>
                </c:pt>
                <c:pt idx="1027">
                  <c:v>40157</c:v>
                </c:pt>
                <c:pt idx="1028">
                  <c:v>40158</c:v>
                </c:pt>
                <c:pt idx="1029">
                  <c:v>40161</c:v>
                </c:pt>
                <c:pt idx="1030">
                  <c:v>40162</c:v>
                </c:pt>
                <c:pt idx="1031">
                  <c:v>40163</c:v>
                </c:pt>
                <c:pt idx="1032">
                  <c:v>40164</c:v>
                </c:pt>
                <c:pt idx="1033">
                  <c:v>40165</c:v>
                </c:pt>
                <c:pt idx="1034">
                  <c:v>40168</c:v>
                </c:pt>
                <c:pt idx="1035">
                  <c:v>40169</c:v>
                </c:pt>
                <c:pt idx="1036">
                  <c:v>40170</c:v>
                </c:pt>
                <c:pt idx="1037">
                  <c:v>40171</c:v>
                </c:pt>
                <c:pt idx="1038">
                  <c:v>40172</c:v>
                </c:pt>
                <c:pt idx="1039">
                  <c:v>40175</c:v>
                </c:pt>
                <c:pt idx="1040">
                  <c:v>40176</c:v>
                </c:pt>
                <c:pt idx="1041">
                  <c:v>40177</c:v>
                </c:pt>
                <c:pt idx="1042">
                  <c:v>40178</c:v>
                </c:pt>
                <c:pt idx="1043">
                  <c:v>40179</c:v>
                </c:pt>
                <c:pt idx="1044">
                  <c:v>40182</c:v>
                </c:pt>
                <c:pt idx="1045">
                  <c:v>40183</c:v>
                </c:pt>
                <c:pt idx="1046">
                  <c:v>40184</c:v>
                </c:pt>
                <c:pt idx="1047">
                  <c:v>40185</c:v>
                </c:pt>
                <c:pt idx="1048">
                  <c:v>40186</c:v>
                </c:pt>
                <c:pt idx="1049">
                  <c:v>40189</c:v>
                </c:pt>
                <c:pt idx="1050">
                  <c:v>40190</c:v>
                </c:pt>
                <c:pt idx="1051">
                  <c:v>40191</c:v>
                </c:pt>
                <c:pt idx="1052">
                  <c:v>40192</c:v>
                </c:pt>
                <c:pt idx="1053">
                  <c:v>40193</c:v>
                </c:pt>
                <c:pt idx="1054">
                  <c:v>40196</c:v>
                </c:pt>
                <c:pt idx="1055">
                  <c:v>40197</c:v>
                </c:pt>
                <c:pt idx="1056">
                  <c:v>40198</c:v>
                </c:pt>
                <c:pt idx="1057">
                  <c:v>40199</c:v>
                </c:pt>
                <c:pt idx="1058">
                  <c:v>40200</c:v>
                </c:pt>
                <c:pt idx="1059">
                  <c:v>40203</c:v>
                </c:pt>
                <c:pt idx="1060">
                  <c:v>40204</c:v>
                </c:pt>
                <c:pt idx="1061">
                  <c:v>40205</c:v>
                </c:pt>
                <c:pt idx="1062">
                  <c:v>40206</c:v>
                </c:pt>
                <c:pt idx="1063">
                  <c:v>40207</c:v>
                </c:pt>
                <c:pt idx="1064">
                  <c:v>40210</c:v>
                </c:pt>
                <c:pt idx="1065">
                  <c:v>40211</c:v>
                </c:pt>
                <c:pt idx="1066">
                  <c:v>40212</c:v>
                </c:pt>
                <c:pt idx="1067">
                  <c:v>40213</c:v>
                </c:pt>
                <c:pt idx="1068">
                  <c:v>40214</c:v>
                </c:pt>
                <c:pt idx="1069">
                  <c:v>40217</c:v>
                </c:pt>
                <c:pt idx="1070">
                  <c:v>40218</c:v>
                </c:pt>
                <c:pt idx="1071">
                  <c:v>40219</c:v>
                </c:pt>
                <c:pt idx="1072">
                  <c:v>40220</c:v>
                </c:pt>
                <c:pt idx="1073">
                  <c:v>40221</c:v>
                </c:pt>
                <c:pt idx="1074">
                  <c:v>40224</c:v>
                </c:pt>
                <c:pt idx="1075">
                  <c:v>40225</c:v>
                </c:pt>
                <c:pt idx="1076">
                  <c:v>40226</c:v>
                </c:pt>
                <c:pt idx="1077">
                  <c:v>40227</c:v>
                </c:pt>
                <c:pt idx="1078">
                  <c:v>40228</c:v>
                </c:pt>
                <c:pt idx="1079">
                  <c:v>40231</c:v>
                </c:pt>
                <c:pt idx="1080">
                  <c:v>40232</c:v>
                </c:pt>
                <c:pt idx="1081">
                  <c:v>40233</c:v>
                </c:pt>
                <c:pt idx="1082">
                  <c:v>40234</c:v>
                </c:pt>
                <c:pt idx="1083">
                  <c:v>40235</c:v>
                </c:pt>
                <c:pt idx="1084">
                  <c:v>40238</c:v>
                </c:pt>
                <c:pt idx="1085">
                  <c:v>40239</c:v>
                </c:pt>
                <c:pt idx="1086">
                  <c:v>40240</c:v>
                </c:pt>
                <c:pt idx="1087">
                  <c:v>40241</c:v>
                </c:pt>
                <c:pt idx="1088">
                  <c:v>40242</c:v>
                </c:pt>
                <c:pt idx="1089">
                  <c:v>40245</c:v>
                </c:pt>
                <c:pt idx="1090">
                  <c:v>40246</c:v>
                </c:pt>
                <c:pt idx="1091">
                  <c:v>40247</c:v>
                </c:pt>
                <c:pt idx="1092">
                  <c:v>40248</c:v>
                </c:pt>
                <c:pt idx="1093">
                  <c:v>40249</c:v>
                </c:pt>
                <c:pt idx="1094">
                  <c:v>40252</c:v>
                </c:pt>
                <c:pt idx="1095">
                  <c:v>40253</c:v>
                </c:pt>
                <c:pt idx="1096">
                  <c:v>40254</c:v>
                </c:pt>
                <c:pt idx="1097">
                  <c:v>40255</c:v>
                </c:pt>
                <c:pt idx="1098">
                  <c:v>40256</c:v>
                </c:pt>
                <c:pt idx="1099">
                  <c:v>40259</c:v>
                </c:pt>
                <c:pt idx="1100">
                  <c:v>40260</c:v>
                </c:pt>
                <c:pt idx="1101">
                  <c:v>40261</c:v>
                </c:pt>
                <c:pt idx="1102">
                  <c:v>40262</c:v>
                </c:pt>
                <c:pt idx="1103">
                  <c:v>40263</c:v>
                </c:pt>
                <c:pt idx="1104">
                  <c:v>40266</c:v>
                </c:pt>
                <c:pt idx="1105">
                  <c:v>40267</c:v>
                </c:pt>
                <c:pt idx="1106">
                  <c:v>40268</c:v>
                </c:pt>
                <c:pt idx="1107">
                  <c:v>40269</c:v>
                </c:pt>
                <c:pt idx="1108">
                  <c:v>40270</c:v>
                </c:pt>
                <c:pt idx="1109">
                  <c:v>40273</c:v>
                </c:pt>
                <c:pt idx="1110">
                  <c:v>40274</c:v>
                </c:pt>
                <c:pt idx="1111">
                  <c:v>40275</c:v>
                </c:pt>
                <c:pt idx="1112">
                  <c:v>40276</c:v>
                </c:pt>
                <c:pt idx="1113">
                  <c:v>40277</c:v>
                </c:pt>
                <c:pt idx="1114">
                  <c:v>40280</c:v>
                </c:pt>
                <c:pt idx="1115">
                  <c:v>40281</c:v>
                </c:pt>
                <c:pt idx="1116">
                  <c:v>40282</c:v>
                </c:pt>
                <c:pt idx="1117">
                  <c:v>40283</c:v>
                </c:pt>
                <c:pt idx="1118">
                  <c:v>40284</c:v>
                </c:pt>
                <c:pt idx="1119">
                  <c:v>40287</c:v>
                </c:pt>
                <c:pt idx="1120">
                  <c:v>40288</c:v>
                </c:pt>
                <c:pt idx="1121">
                  <c:v>40289</c:v>
                </c:pt>
                <c:pt idx="1122">
                  <c:v>40290</c:v>
                </c:pt>
                <c:pt idx="1123">
                  <c:v>40291</c:v>
                </c:pt>
                <c:pt idx="1124">
                  <c:v>40294</c:v>
                </c:pt>
                <c:pt idx="1125">
                  <c:v>40295</c:v>
                </c:pt>
                <c:pt idx="1126">
                  <c:v>40296</c:v>
                </c:pt>
                <c:pt idx="1127">
                  <c:v>40297</c:v>
                </c:pt>
                <c:pt idx="1128">
                  <c:v>40298</c:v>
                </c:pt>
                <c:pt idx="1129">
                  <c:v>40301</c:v>
                </c:pt>
                <c:pt idx="1130">
                  <c:v>40302</c:v>
                </c:pt>
                <c:pt idx="1131">
                  <c:v>40303</c:v>
                </c:pt>
                <c:pt idx="1132">
                  <c:v>40304</c:v>
                </c:pt>
                <c:pt idx="1133">
                  <c:v>40305</c:v>
                </c:pt>
                <c:pt idx="1134">
                  <c:v>40308</c:v>
                </c:pt>
                <c:pt idx="1135">
                  <c:v>40309</c:v>
                </c:pt>
                <c:pt idx="1136">
                  <c:v>40310</c:v>
                </c:pt>
                <c:pt idx="1137">
                  <c:v>40311</c:v>
                </c:pt>
                <c:pt idx="1138">
                  <c:v>40312</c:v>
                </c:pt>
                <c:pt idx="1139">
                  <c:v>40315</c:v>
                </c:pt>
                <c:pt idx="1140">
                  <c:v>40316</c:v>
                </c:pt>
                <c:pt idx="1141">
                  <c:v>40317</c:v>
                </c:pt>
                <c:pt idx="1142">
                  <c:v>40318</c:v>
                </c:pt>
                <c:pt idx="1143">
                  <c:v>40319</c:v>
                </c:pt>
                <c:pt idx="1144">
                  <c:v>40322</c:v>
                </c:pt>
                <c:pt idx="1145">
                  <c:v>40323</c:v>
                </c:pt>
                <c:pt idx="1146">
                  <c:v>40324</c:v>
                </c:pt>
                <c:pt idx="1147">
                  <c:v>40325</c:v>
                </c:pt>
                <c:pt idx="1148">
                  <c:v>40326</c:v>
                </c:pt>
                <c:pt idx="1149">
                  <c:v>40329</c:v>
                </c:pt>
                <c:pt idx="1150">
                  <c:v>40330</c:v>
                </c:pt>
                <c:pt idx="1151">
                  <c:v>40331</c:v>
                </c:pt>
                <c:pt idx="1152">
                  <c:v>40332</c:v>
                </c:pt>
                <c:pt idx="1153">
                  <c:v>40333</c:v>
                </c:pt>
                <c:pt idx="1154">
                  <c:v>40336</c:v>
                </c:pt>
                <c:pt idx="1155">
                  <c:v>40337</c:v>
                </c:pt>
                <c:pt idx="1156">
                  <c:v>40338</c:v>
                </c:pt>
                <c:pt idx="1157">
                  <c:v>40339</c:v>
                </c:pt>
                <c:pt idx="1158">
                  <c:v>40340</c:v>
                </c:pt>
                <c:pt idx="1159">
                  <c:v>40343</c:v>
                </c:pt>
                <c:pt idx="1160">
                  <c:v>40344</c:v>
                </c:pt>
                <c:pt idx="1161">
                  <c:v>40345</c:v>
                </c:pt>
                <c:pt idx="1162">
                  <c:v>40346</c:v>
                </c:pt>
                <c:pt idx="1163">
                  <c:v>40347</c:v>
                </c:pt>
                <c:pt idx="1164">
                  <c:v>40350</c:v>
                </c:pt>
                <c:pt idx="1165">
                  <c:v>40351</c:v>
                </c:pt>
                <c:pt idx="1166">
                  <c:v>40352</c:v>
                </c:pt>
                <c:pt idx="1167">
                  <c:v>40353</c:v>
                </c:pt>
                <c:pt idx="1168">
                  <c:v>40354</c:v>
                </c:pt>
                <c:pt idx="1169">
                  <c:v>40357</c:v>
                </c:pt>
                <c:pt idx="1170">
                  <c:v>40358</c:v>
                </c:pt>
                <c:pt idx="1171">
                  <c:v>40359</c:v>
                </c:pt>
                <c:pt idx="1172">
                  <c:v>40360</c:v>
                </c:pt>
                <c:pt idx="1173">
                  <c:v>40361</c:v>
                </c:pt>
                <c:pt idx="1174">
                  <c:v>40364</c:v>
                </c:pt>
                <c:pt idx="1175">
                  <c:v>40365</c:v>
                </c:pt>
                <c:pt idx="1176">
                  <c:v>40366</c:v>
                </c:pt>
                <c:pt idx="1177">
                  <c:v>40367</c:v>
                </c:pt>
                <c:pt idx="1178">
                  <c:v>40368</c:v>
                </c:pt>
                <c:pt idx="1179">
                  <c:v>40371</c:v>
                </c:pt>
                <c:pt idx="1180">
                  <c:v>40372</c:v>
                </c:pt>
                <c:pt idx="1181">
                  <c:v>40373</c:v>
                </c:pt>
                <c:pt idx="1182">
                  <c:v>40374</c:v>
                </c:pt>
                <c:pt idx="1183">
                  <c:v>40375</c:v>
                </c:pt>
                <c:pt idx="1184">
                  <c:v>40378</c:v>
                </c:pt>
                <c:pt idx="1185">
                  <c:v>40379</c:v>
                </c:pt>
                <c:pt idx="1186">
                  <c:v>40380</c:v>
                </c:pt>
                <c:pt idx="1187">
                  <c:v>40381</c:v>
                </c:pt>
                <c:pt idx="1188">
                  <c:v>40382</c:v>
                </c:pt>
                <c:pt idx="1189">
                  <c:v>40385</c:v>
                </c:pt>
                <c:pt idx="1190">
                  <c:v>40386</c:v>
                </c:pt>
                <c:pt idx="1191">
                  <c:v>40387</c:v>
                </c:pt>
                <c:pt idx="1192">
                  <c:v>40388</c:v>
                </c:pt>
                <c:pt idx="1193">
                  <c:v>40389</c:v>
                </c:pt>
                <c:pt idx="1194">
                  <c:v>40392</c:v>
                </c:pt>
                <c:pt idx="1195">
                  <c:v>40393</c:v>
                </c:pt>
                <c:pt idx="1196">
                  <c:v>40394</c:v>
                </c:pt>
                <c:pt idx="1197">
                  <c:v>40395</c:v>
                </c:pt>
                <c:pt idx="1198">
                  <c:v>40396</c:v>
                </c:pt>
                <c:pt idx="1199">
                  <c:v>40399</c:v>
                </c:pt>
                <c:pt idx="1200">
                  <c:v>40400</c:v>
                </c:pt>
                <c:pt idx="1201">
                  <c:v>40401</c:v>
                </c:pt>
                <c:pt idx="1202">
                  <c:v>40402</c:v>
                </c:pt>
                <c:pt idx="1203">
                  <c:v>40403</c:v>
                </c:pt>
                <c:pt idx="1204">
                  <c:v>40406</c:v>
                </c:pt>
                <c:pt idx="1205">
                  <c:v>40407</c:v>
                </c:pt>
                <c:pt idx="1206">
                  <c:v>40408</c:v>
                </c:pt>
                <c:pt idx="1207">
                  <c:v>40409</c:v>
                </c:pt>
                <c:pt idx="1208">
                  <c:v>40410</c:v>
                </c:pt>
                <c:pt idx="1209">
                  <c:v>40413</c:v>
                </c:pt>
                <c:pt idx="1210">
                  <c:v>40414</c:v>
                </c:pt>
                <c:pt idx="1211">
                  <c:v>40415</c:v>
                </c:pt>
                <c:pt idx="1212">
                  <c:v>40416</c:v>
                </c:pt>
                <c:pt idx="1213">
                  <c:v>40417</c:v>
                </c:pt>
                <c:pt idx="1214">
                  <c:v>40420</c:v>
                </c:pt>
                <c:pt idx="1215">
                  <c:v>40421</c:v>
                </c:pt>
                <c:pt idx="1216">
                  <c:v>40422</c:v>
                </c:pt>
                <c:pt idx="1217">
                  <c:v>40423</c:v>
                </c:pt>
                <c:pt idx="1218">
                  <c:v>40424</c:v>
                </c:pt>
                <c:pt idx="1219">
                  <c:v>40427</c:v>
                </c:pt>
                <c:pt idx="1220">
                  <c:v>40428</c:v>
                </c:pt>
                <c:pt idx="1221">
                  <c:v>40429</c:v>
                </c:pt>
                <c:pt idx="1222">
                  <c:v>40430</c:v>
                </c:pt>
                <c:pt idx="1223">
                  <c:v>40431</c:v>
                </c:pt>
                <c:pt idx="1224">
                  <c:v>40434</c:v>
                </c:pt>
                <c:pt idx="1225">
                  <c:v>40435</c:v>
                </c:pt>
                <c:pt idx="1226">
                  <c:v>40436</c:v>
                </c:pt>
                <c:pt idx="1227">
                  <c:v>40437</c:v>
                </c:pt>
                <c:pt idx="1228">
                  <c:v>40438</c:v>
                </c:pt>
                <c:pt idx="1229">
                  <c:v>40441</c:v>
                </c:pt>
                <c:pt idx="1230">
                  <c:v>40442</c:v>
                </c:pt>
                <c:pt idx="1231">
                  <c:v>40443</c:v>
                </c:pt>
                <c:pt idx="1232">
                  <c:v>40444</c:v>
                </c:pt>
                <c:pt idx="1233">
                  <c:v>40445</c:v>
                </c:pt>
                <c:pt idx="1234">
                  <c:v>40448</c:v>
                </c:pt>
                <c:pt idx="1235">
                  <c:v>40449</c:v>
                </c:pt>
                <c:pt idx="1236">
                  <c:v>40450</c:v>
                </c:pt>
                <c:pt idx="1237">
                  <c:v>40451</c:v>
                </c:pt>
                <c:pt idx="1238">
                  <c:v>40452</c:v>
                </c:pt>
                <c:pt idx="1239">
                  <c:v>40455</c:v>
                </c:pt>
                <c:pt idx="1240">
                  <c:v>40456</c:v>
                </c:pt>
                <c:pt idx="1241">
                  <c:v>40457</c:v>
                </c:pt>
                <c:pt idx="1242">
                  <c:v>40458</c:v>
                </c:pt>
                <c:pt idx="1243">
                  <c:v>40459</c:v>
                </c:pt>
                <c:pt idx="1244">
                  <c:v>40462</c:v>
                </c:pt>
                <c:pt idx="1245">
                  <c:v>40463</c:v>
                </c:pt>
                <c:pt idx="1246">
                  <c:v>40464</c:v>
                </c:pt>
                <c:pt idx="1247">
                  <c:v>40465</c:v>
                </c:pt>
                <c:pt idx="1248">
                  <c:v>40466</c:v>
                </c:pt>
                <c:pt idx="1249">
                  <c:v>40469</c:v>
                </c:pt>
                <c:pt idx="1250">
                  <c:v>40470</c:v>
                </c:pt>
                <c:pt idx="1251">
                  <c:v>40471</c:v>
                </c:pt>
                <c:pt idx="1252">
                  <c:v>40472</c:v>
                </c:pt>
                <c:pt idx="1253">
                  <c:v>40473</c:v>
                </c:pt>
                <c:pt idx="1254">
                  <c:v>40476</c:v>
                </c:pt>
                <c:pt idx="1255">
                  <c:v>40477</c:v>
                </c:pt>
                <c:pt idx="1256">
                  <c:v>40478</c:v>
                </c:pt>
                <c:pt idx="1257">
                  <c:v>40479</c:v>
                </c:pt>
                <c:pt idx="1258">
                  <c:v>40480</c:v>
                </c:pt>
                <c:pt idx="1259">
                  <c:v>40483</c:v>
                </c:pt>
                <c:pt idx="1260">
                  <c:v>40484</c:v>
                </c:pt>
                <c:pt idx="1261">
                  <c:v>40485</c:v>
                </c:pt>
                <c:pt idx="1262">
                  <c:v>40486</c:v>
                </c:pt>
                <c:pt idx="1263">
                  <c:v>40487</c:v>
                </c:pt>
                <c:pt idx="1264">
                  <c:v>40490</c:v>
                </c:pt>
                <c:pt idx="1265">
                  <c:v>40491</c:v>
                </c:pt>
                <c:pt idx="1266">
                  <c:v>40492</c:v>
                </c:pt>
                <c:pt idx="1267">
                  <c:v>40493</c:v>
                </c:pt>
                <c:pt idx="1268">
                  <c:v>40494</c:v>
                </c:pt>
                <c:pt idx="1269">
                  <c:v>40497</c:v>
                </c:pt>
                <c:pt idx="1270">
                  <c:v>40498</c:v>
                </c:pt>
                <c:pt idx="1271">
                  <c:v>40499</c:v>
                </c:pt>
                <c:pt idx="1272">
                  <c:v>40500</c:v>
                </c:pt>
                <c:pt idx="1273">
                  <c:v>40501</c:v>
                </c:pt>
                <c:pt idx="1274">
                  <c:v>40504</c:v>
                </c:pt>
                <c:pt idx="1275">
                  <c:v>40505</c:v>
                </c:pt>
                <c:pt idx="1276">
                  <c:v>40506</c:v>
                </c:pt>
                <c:pt idx="1277">
                  <c:v>40507</c:v>
                </c:pt>
                <c:pt idx="1278">
                  <c:v>40508</c:v>
                </c:pt>
                <c:pt idx="1279">
                  <c:v>40511</c:v>
                </c:pt>
                <c:pt idx="1280">
                  <c:v>40512</c:v>
                </c:pt>
                <c:pt idx="1281">
                  <c:v>40513</c:v>
                </c:pt>
                <c:pt idx="1282">
                  <c:v>40514</c:v>
                </c:pt>
                <c:pt idx="1283">
                  <c:v>40515</c:v>
                </c:pt>
                <c:pt idx="1284">
                  <c:v>40518</c:v>
                </c:pt>
                <c:pt idx="1285">
                  <c:v>40519</c:v>
                </c:pt>
                <c:pt idx="1286">
                  <c:v>40520</c:v>
                </c:pt>
                <c:pt idx="1287">
                  <c:v>40521</c:v>
                </c:pt>
                <c:pt idx="1288">
                  <c:v>40522</c:v>
                </c:pt>
                <c:pt idx="1289">
                  <c:v>40525</c:v>
                </c:pt>
                <c:pt idx="1290">
                  <c:v>40526</c:v>
                </c:pt>
                <c:pt idx="1291">
                  <c:v>40527</c:v>
                </c:pt>
                <c:pt idx="1292">
                  <c:v>40528</c:v>
                </c:pt>
                <c:pt idx="1293">
                  <c:v>40529</c:v>
                </c:pt>
                <c:pt idx="1294">
                  <c:v>40532</c:v>
                </c:pt>
                <c:pt idx="1295">
                  <c:v>40533</c:v>
                </c:pt>
                <c:pt idx="1296">
                  <c:v>40534</c:v>
                </c:pt>
                <c:pt idx="1297">
                  <c:v>40535</c:v>
                </c:pt>
                <c:pt idx="1298">
                  <c:v>40536</c:v>
                </c:pt>
                <c:pt idx="1299">
                  <c:v>40539</c:v>
                </c:pt>
                <c:pt idx="1300">
                  <c:v>40540</c:v>
                </c:pt>
                <c:pt idx="1301">
                  <c:v>40541</c:v>
                </c:pt>
                <c:pt idx="1302">
                  <c:v>40542</c:v>
                </c:pt>
                <c:pt idx="1303">
                  <c:v>40543</c:v>
                </c:pt>
                <c:pt idx="1304">
                  <c:v>40546</c:v>
                </c:pt>
                <c:pt idx="1305">
                  <c:v>40547</c:v>
                </c:pt>
                <c:pt idx="1306">
                  <c:v>40548</c:v>
                </c:pt>
                <c:pt idx="1307">
                  <c:v>40549</c:v>
                </c:pt>
                <c:pt idx="1308">
                  <c:v>40550</c:v>
                </c:pt>
                <c:pt idx="1309">
                  <c:v>40553</c:v>
                </c:pt>
                <c:pt idx="1310">
                  <c:v>40554</c:v>
                </c:pt>
                <c:pt idx="1311">
                  <c:v>40555</c:v>
                </c:pt>
                <c:pt idx="1312">
                  <c:v>40556</c:v>
                </c:pt>
                <c:pt idx="1313">
                  <c:v>40557</c:v>
                </c:pt>
                <c:pt idx="1314">
                  <c:v>40560</c:v>
                </c:pt>
                <c:pt idx="1315">
                  <c:v>40561</c:v>
                </c:pt>
                <c:pt idx="1316">
                  <c:v>40562</c:v>
                </c:pt>
                <c:pt idx="1317">
                  <c:v>40563</c:v>
                </c:pt>
                <c:pt idx="1318">
                  <c:v>40564</c:v>
                </c:pt>
                <c:pt idx="1319">
                  <c:v>40567</c:v>
                </c:pt>
                <c:pt idx="1320">
                  <c:v>40568</c:v>
                </c:pt>
                <c:pt idx="1321">
                  <c:v>40569</c:v>
                </c:pt>
                <c:pt idx="1322">
                  <c:v>40570</c:v>
                </c:pt>
                <c:pt idx="1323">
                  <c:v>40571</c:v>
                </c:pt>
                <c:pt idx="1324">
                  <c:v>40574</c:v>
                </c:pt>
                <c:pt idx="1325">
                  <c:v>40575</c:v>
                </c:pt>
                <c:pt idx="1326">
                  <c:v>40576</c:v>
                </c:pt>
                <c:pt idx="1327">
                  <c:v>40577</c:v>
                </c:pt>
                <c:pt idx="1328">
                  <c:v>40578</c:v>
                </c:pt>
                <c:pt idx="1329">
                  <c:v>40581</c:v>
                </c:pt>
                <c:pt idx="1330">
                  <c:v>40582</c:v>
                </c:pt>
                <c:pt idx="1331">
                  <c:v>40583</c:v>
                </c:pt>
                <c:pt idx="1332">
                  <c:v>40584</c:v>
                </c:pt>
                <c:pt idx="1333">
                  <c:v>40585</c:v>
                </c:pt>
                <c:pt idx="1334">
                  <c:v>40588</c:v>
                </c:pt>
                <c:pt idx="1335">
                  <c:v>40589</c:v>
                </c:pt>
                <c:pt idx="1336">
                  <c:v>40590</c:v>
                </c:pt>
                <c:pt idx="1337">
                  <c:v>40591</c:v>
                </c:pt>
                <c:pt idx="1338">
                  <c:v>40592</c:v>
                </c:pt>
                <c:pt idx="1339">
                  <c:v>40595</c:v>
                </c:pt>
                <c:pt idx="1340">
                  <c:v>40596</c:v>
                </c:pt>
                <c:pt idx="1341">
                  <c:v>40597</c:v>
                </c:pt>
                <c:pt idx="1342">
                  <c:v>40598</c:v>
                </c:pt>
                <c:pt idx="1343">
                  <c:v>40599</c:v>
                </c:pt>
                <c:pt idx="1344">
                  <c:v>40602</c:v>
                </c:pt>
                <c:pt idx="1345">
                  <c:v>40603</c:v>
                </c:pt>
                <c:pt idx="1346">
                  <c:v>40604</c:v>
                </c:pt>
                <c:pt idx="1347">
                  <c:v>40605</c:v>
                </c:pt>
                <c:pt idx="1348">
                  <c:v>40606</c:v>
                </c:pt>
                <c:pt idx="1349">
                  <c:v>40609</c:v>
                </c:pt>
                <c:pt idx="1350">
                  <c:v>40610</c:v>
                </c:pt>
                <c:pt idx="1351">
                  <c:v>40611</c:v>
                </c:pt>
                <c:pt idx="1352">
                  <c:v>40612</c:v>
                </c:pt>
                <c:pt idx="1353">
                  <c:v>40613</c:v>
                </c:pt>
                <c:pt idx="1354">
                  <c:v>40616</c:v>
                </c:pt>
                <c:pt idx="1355">
                  <c:v>40617</c:v>
                </c:pt>
                <c:pt idx="1356">
                  <c:v>40618</c:v>
                </c:pt>
                <c:pt idx="1357">
                  <c:v>40619</c:v>
                </c:pt>
                <c:pt idx="1358">
                  <c:v>40620</c:v>
                </c:pt>
                <c:pt idx="1359">
                  <c:v>40623</c:v>
                </c:pt>
                <c:pt idx="1360">
                  <c:v>40624</c:v>
                </c:pt>
                <c:pt idx="1361">
                  <c:v>40625</c:v>
                </c:pt>
                <c:pt idx="1362">
                  <c:v>40626</c:v>
                </c:pt>
                <c:pt idx="1363">
                  <c:v>40627</c:v>
                </c:pt>
                <c:pt idx="1364">
                  <c:v>40630</c:v>
                </c:pt>
                <c:pt idx="1365">
                  <c:v>40631</c:v>
                </c:pt>
                <c:pt idx="1366">
                  <c:v>40632</c:v>
                </c:pt>
                <c:pt idx="1367">
                  <c:v>40633</c:v>
                </c:pt>
                <c:pt idx="1368">
                  <c:v>40634</c:v>
                </c:pt>
                <c:pt idx="1369">
                  <c:v>40637</c:v>
                </c:pt>
                <c:pt idx="1370">
                  <c:v>40638</c:v>
                </c:pt>
                <c:pt idx="1371">
                  <c:v>40639</c:v>
                </c:pt>
                <c:pt idx="1372">
                  <c:v>40640</c:v>
                </c:pt>
                <c:pt idx="1373">
                  <c:v>40641</c:v>
                </c:pt>
                <c:pt idx="1374">
                  <c:v>40644</c:v>
                </c:pt>
                <c:pt idx="1375">
                  <c:v>40645</c:v>
                </c:pt>
                <c:pt idx="1376">
                  <c:v>40646</c:v>
                </c:pt>
                <c:pt idx="1377">
                  <c:v>40647</c:v>
                </c:pt>
                <c:pt idx="1378">
                  <c:v>40648</c:v>
                </c:pt>
                <c:pt idx="1379">
                  <c:v>40651</c:v>
                </c:pt>
                <c:pt idx="1380">
                  <c:v>40652</c:v>
                </c:pt>
                <c:pt idx="1381">
                  <c:v>40653</c:v>
                </c:pt>
                <c:pt idx="1382">
                  <c:v>40654</c:v>
                </c:pt>
                <c:pt idx="1383">
                  <c:v>40655</c:v>
                </c:pt>
                <c:pt idx="1384">
                  <c:v>40658</c:v>
                </c:pt>
                <c:pt idx="1385">
                  <c:v>40659</c:v>
                </c:pt>
                <c:pt idx="1386">
                  <c:v>40660</c:v>
                </c:pt>
                <c:pt idx="1387">
                  <c:v>40661</c:v>
                </c:pt>
                <c:pt idx="1388">
                  <c:v>40662</c:v>
                </c:pt>
                <c:pt idx="1389">
                  <c:v>40665</c:v>
                </c:pt>
                <c:pt idx="1390">
                  <c:v>40666</c:v>
                </c:pt>
                <c:pt idx="1391">
                  <c:v>40667</c:v>
                </c:pt>
                <c:pt idx="1392">
                  <c:v>40668</c:v>
                </c:pt>
                <c:pt idx="1393">
                  <c:v>40669</c:v>
                </c:pt>
                <c:pt idx="1394">
                  <c:v>40672</c:v>
                </c:pt>
                <c:pt idx="1395">
                  <c:v>40673</c:v>
                </c:pt>
                <c:pt idx="1396">
                  <c:v>40674</c:v>
                </c:pt>
                <c:pt idx="1397">
                  <c:v>40675</c:v>
                </c:pt>
                <c:pt idx="1398">
                  <c:v>40676</c:v>
                </c:pt>
                <c:pt idx="1399">
                  <c:v>40679</c:v>
                </c:pt>
                <c:pt idx="1400">
                  <c:v>40680</c:v>
                </c:pt>
                <c:pt idx="1401">
                  <c:v>40681</c:v>
                </c:pt>
                <c:pt idx="1402">
                  <c:v>40682</c:v>
                </c:pt>
                <c:pt idx="1403">
                  <c:v>40683</c:v>
                </c:pt>
                <c:pt idx="1404">
                  <c:v>40686</c:v>
                </c:pt>
                <c:pt idx="1405">
                  <c:v>40687</c:v>
                </c:pt>
                <c:pt idx="1406">
                  <c:v>40688</c:v>
                </c:pt>
                <c:pt idx="1407">
                  <c:v>40689</c:v>
                </c:pt>
                <c:pt idx="1408">
                  <c:v>40690</c:v>
                </c:pt>
                <c:pt idx="1409">
                  <c:v>40693</c:v>
                </c:pt>
                <c:pt idx="1410">
                  <c:v>40694</c:v>
                </c:pt>
                <c:pt idx="1411">
                  <c:v>40695</c:v>
                </c:pt>
                <c:pt idx="1412">
                  <c:v>40696</c:v>
                </c:pt>
                <c:pt idx="1413">
                  <c:v>40697</c:v>
                </c:pt>
                <c:pt idx="1414">
                  <c:v>40700</c:v>
                </c:pt>
                <c:pt idx="1415">
                  <c:v>40701</c:v>
                </c:pt>
                <c:pt idx="1416">
                  <c:v>40702</c:v>
                </c:pt>
                <c:pt idx="1417">
                  <c:v>40703</c:v>
                </c:pt>
                <c:pt idx="1418">
                  <c:v>40704</c:v>
                </c:pt>
                <c:pt idx="1419">
                  <c:v>40707</c:v>
                </c:pt>
                <c:pt idx="1420">
                  <c:v>40708</c:v>
                </c:pt>
                <c:pt idx="1421">
                  <c:v>40709</c:v>
                </c:pt>
                <c:pt idx="1422">
                  <c:v>40710</c:v>
                </c:pt>
                <c:pt idx="1423">
                  <c:v>40711</c:v>
                </c:pt>
                <c:pt idx="1424">
                  <c:v>40714</c:v>
                </c:pt>
                <c:pt idx="1425">
                  <c:v>40715</c:v>
                </c:pt>
                <c:pt idx="1426">
                  <c:v>40716</c:v>
                </c:pt>
                <c:pt idx="1427">
                  <c:v>40717</c:v>
                </c:pt>
                <c:pt idx="1428">
                  <c:v>40718</c:v>
                </c:pt>
                <c:pt idx="1429">
                  <c:v>40721</c:v>
                </c:pt>
                <c:pt idx="1430">
                  <c:v>40722</c:v>
                </c:pt>
                <c:pt idx="1431">
                  <c:v>40723</c:v>
                </c:pt>
                <c:pt idx="1432">
                  <c:v>40724</c:v>
                </c:pt>
                <c:pt idx="1433">
                  <c:v>40725</c:v>
                </c:pt>
                <c:pt idx="1434">
                  <c:v>40728</c:v>
                </c:pt>
                <c:pt idx="1435">
                  <c:v>40729</c:v>
                </c:pt>
                <c:pt idx="1436">
                  <c:v>40730</c:v>
                </c:pt>
                <c:pt idx="1437">
                  <c:v>40731</c:v>
                </c:pt>
                <c:pt idx="1438">
                  <c:v>40732</c:v>
                </c:pt>
                <c:pt idx="1439">
                  <c:v>40735</c:v>
                </c:pt>
                <c:pt idx="1440">
                  <c:v>40736</c:v>
                </c:pt>
                <c:pt idx="1441">
                  <c:v>40737</c:v>
                </c:pt>
                <c:pt idx="1442">
                  <c:v>40738</c:v>
                </c:pt>
                <c:pt idx="1443">
                  <c:v>40739</c:v>
                </c:pt>
                <c:pt idx="1444">
                  <c:v>40742</c:v>
                </c:pt>
                <c:pt idx="1445">
                  <c:v>40743</c:v>
                </c:pt>
                <c:pt idx="1446">
                  <c:v>40744</c:v>
                </c:pt>
                <c:pt idx="1447">
                  <c:v>40745</c:v>
                </c:pt>
                <c:pt idx="1448">
                  <c:v>40746</c:v>
                </c:pt>
                <c:pt idx="1449">
                  <c:v>40749</c:v>
                </c:pt>
                <c:pt idx="1450">
                  <c:v>40750</c:v>
                </c:pt>
                <c:pt idx="1451">
                  <c:v>40751</c:v>
                </c:pt>
                <c:pt idx="1452">
                  <c:v>40752</c:v>
                </c:pt>
                <c:pt idx="1453">
                  <c:v>40753</c:v>
                </c:pt>
                <c:pt idx="1454">
                  <c:v>40756</c:v>
                </c:pt>
                <c:pt idx="1455">
                  <c:v>40757</c:v>
                </c:pt>
                <c:pt idx="1456">
                  <c:v>40758</c:v>
                </c:pt>
                <c:pt idx="1457">
                  <c:v>40759</c:v>
                </c:pt>
                <c:pt idx="1458">
                  <c:v>40760</c:v>
                </c:pt>
                <c:pt idx="1459">
                  <c:v>40763</c:v>
                </c:pt>
                <c:pt idx="1460">
                  <c:v>40764</c:v>
                </c:pt>
                <c:pt idx="1461">
                  <c:v>40765</c:v>
                </c:pt>
                <c:pt idx="1462">
                  <c:v>40766</c:v>
                </c:pt>
                <c:pt idx="1463">
                  <c:v>40767</c:v>
                </c:pt>
                <c:pt idx="1464">
                  <c:v>40770</c:v>
                </c:pt>
                <c:pt idx="1465">
                  <c:v>40771</c:v>
                </c:pt>
                <c:pt idx="1466">
                  <c:v>40772</c:v>
                </c:pt>
                <c:pt idx="1467">
                  <c:v>40773</c:v>
                </c:pt>
                <c:pt idx="1468">
                  <c:v>40774</c:v>
                </c:pt>
                <c:pt idx="1469">
                  <c:v>40777</c:v>
                </c:pt>
                <c:pt idx="1470">
                  <c:v>40778</c:v>
                </c:pt>
                <c:pt idx="1471">
                  <c:v>40779</c:v>
                </c:pt>
                <c:pt idx="1472">
                  <c:v>40780</c:v>
                </c:pt>
                <c:pt idx="1473">
                  <c:v>40781</c:v>
                </c:pt>
                <c:pt idx="1474">
                  <c:v>40784</c:v>
                </c:pt>
                <c:pt idx="1475">
                  <c:v>40785</c:v>
                </c:pt>
                <c:pt idx="1476">
                  <c:v>40786</c:v>
                </c:pt>
                <c:pt idx="1477">
                  <c:v>40787</c:v>
                </c:pt>
                <c:pt idx="1478">
                  <c:v>40788</c:v>
                </c:pt>
                <c:pt idx="1479">
                  <c:v>40791</c:v>
                </c:pt>
                <c:pt idx="1480">
                  <c:v>40792</c:v>
                </c:pt>
                <c:pt idx="1481">
                  <c:v>40793</c:v>
                </c:pt>
                <c:pt idx="1482">
                  <c:v>40794</c:v>
                </c:pt>
                <c:pt idx="1483">
                  <c:v>40795</c:v>
                </c:pt>
                <c:pt idx="1484">
                  <c:v>40798</c:v>
                </c:pt>
                <c:pt idx="1485">
                  <c:v>40799</c:v>
                </c:pt>
                <c:pt idx="1486">
                  <c:v>40800</c:v>
                </c:pt>
                <c:pt idx="1487">
                  <c:v>40801</c:v>
                </c:pt>
                <c:pt idx="1488">
                  <c:v>40802</c:v>
                </c:pt>
                <c:pt idx="1489">
                  <c:v>40805</c:v>
                </c:pt>
                <c:pt idx="1490">
                  <c:v>40806</c:v>
                </c:pt>
                <c:pt idx="1491">
                  <c:v>40807</c:v>
                </c:pt>
                <c:pt idx="1492">
                  <c:v>40808</c:v>
                </c:pt>
                <c:pt idx="1493">
                  <c:v>40809</c:v>
                </c:pt>
                <c:pt idx="1494">
                  <c:v>40812</c:v>
                </c:pt>
                <c:pt idx="1495">
                  <c:v>40813</c:v>
                </c:pt>
                <c:pt idx="1496">
                  <c:v>40814</c:v>
                </c:pt>
                <c:pt idx="1497">
                  <c:v>40815</c:v>
                </c:pt>
                <c:pt idx="1498">
                  <c:v>40816</c:v>
                </c:pt>
                <c:pt idx="1499">
                  <c:v>40819</c:v>
                </c:pt>
                <c:pt idx="1500">
                  <c:v>40820</c:v>
                </c:pt>
                <c:pt idx="1501">
                  <c:v>40821</c:v>
                </c:pt>
                <c:pt idx="1502">
                  <c:v>40822</c:v>
                </c:pt>
                <c:pt idx="1503">
                  <c:v>40823</c:v>
                </c:pt>
                <c:pt idx="1504">
                  <c:v>40826</c:v>
                </c:pt>
                <c:pt idx="1505">
                  <c:v>40827</c:v>
                </c:pt>
                <c:pt idx="1506">
                  <c:v>40828</c:v>
                </c:pt>
                <c:pt idx="1507">
                  <c:v>40829</c:v>
                </c:pt>
                <c:pt idx="1508">
                  <c:v>40830</c:v>
                </c:pt>
                <c:pt idx="1509">
                  <c:v>40833</c:v>
                </c:pt>
                <c:pt idx="1510">
                  <c:v>40834</c:v>
                </c:pt>
                <c:pt idx="1511">
                  <c:v>40835</c:v>
                </c:pt>
                <c:pt idx="1512">
                  <c:v>40836</c:v>
                </c:pt>
                <c:pt idx="1513">
                  <c:v>40837</c:v>
                </c:pt>
                <c:pt idx="1514">
                  <c:v>40840</c:v>
                </c:pt>
                <c:pt idx="1515">
                  <c:v>40841</c:v>
                </c:pt>
                <c:pt idx="1516">
                  <c:v>40842</c:v>
                </c:pt>
                <c:pt idx="1517">
                  <c:v>40843</c:v>
                </c:pt>
                <c:pt idx="1518">
                  <c:v>40844</c:v>
                </c:pt>
                <c:pt idx="1519">
                  <c:v>40847</c:v>
                </c:pt>
                <c:pt idx="1520">
                  <c:v>40848</c:v>
                </c:pt>
                <c:pt idx="1521">
                  <c:v>40849</c:v>
                </c:pt>
                <c:pt idx="1522">
                  <c:v>40850</c:v>
                </c:pt>
                <c:pt idx="1523">
                  <c:v>40851</c:v>
                </c:pt>
                <c:pt idx="1524">
                  <c:v>40854</c:v>
                </c:pt>
                <c:pt idx="1525">
                  <c:v>40855</c:v>
                </c:pt>
                <c:pt idx="1526">
                  <c:v>40856</c:v>
                </c:pt>
                <c:pt idx="1527">
                  <c:v>40857</c:v>
                </c:pt>
                <c:pt idx="1528">
                  <c:v>40858</c:v>
                </c:pt>
                <c:pt idx="1529">
                  <c:v>40861</c:v>
                </c:pt>
                <c:pt idx="1530">
                  <c:v>40862</c:v>
                </c:pt>
                <c:pt idx="1531">
                  <c:v>40863</c:v>
                </c:pt>
                <c:pt idx="1532">
                  <c:v>40864</c:v>
                </c:pt>
                <c:pt idx="1533">
                  <c:v>40865</c:v>
                </c:pt>
                <c:pt idx="1534">
                  <c:v>40868</c:v>
                </c:pt>
                <c:pt idx="1535">
                  <c:v>40869</c:v>
                </c:pt>
                <c:pt idx="1536">
                  <c:v>40870</c:v>
                </c:pt>
                <c:pt idx="1537">
                  <c:v>40871</c:v>
                </c:pt>
                <c:pt idx="1538">
                  <c:v>40872</c:v>
                </c:pt>
                <c:pt idx="1539">
                  <c:v>40875</c:v>
                </c:pt>
                <c:pt idx="1540">
                  <c:v>40876</c:v>
                </c:pt>
                <c:pt idx="1541">
                  <c:v>40877</c:v>
                </c:pt>
                <c:pt idx="1542">
                  <c:v>40878</c:v>
                </c:pt>
                <c:pt idx="1543">
                  <c:v>40879</c:v>
                </c:pt>
                <c:pt idx="1544">
                  <c:v>40882</c:v>
                </c:pt>
                <c:pt idx="1545">
                  <c:v>40883</c:v>
                </c:pt>
                <c:pt idx="1546">
                  <c:v>40884</c:v>
                </c:pt>
                <c:pt idx="1547">
                  <c:v>40885</c:v>
                </c:pt>
                <c:pt idx="1548">
                  <c:v>40886</c:v>
                </c:pt>
                <c:pt idx="1549">
                  <c:v>40889</c:v>
                </c:pt>
                <c:pt idx="1550">
                  <c:v>40890</c:v>
                </c:pt>
                <c:pt idx="1551">
                  <c:v>40891</c:v>
                </c:pt>
                <c:pt idx="1552">
                  <c:v>40892</c:v>
                </c:pt>
                <c:pt idx="1553">
                  <c:v>40893</c:v>
                </c:pt>
                <c:pt idx="1554">
                  <c:v>40896</c:v>
                </c:pt>
                <c:pt idx="1555">
                  <c:v>40897</c:v>
                </c:pt>
                <c:pt idx="1556">
                  <c:v>40898</c:v>
                </c:pt>
                <c:pt idx="1557">
                  <c:v>40899</c:v>
                </c:pt>
                <c:pt idx="1558">
                  <c:v>40900</c:v>
                </c:pt>
                <c:pt idx="1559">
                  <c:v>40903</c:v>
                </c:pt>
                <c:pt idx="1560">
                  <c:v>40904</c:v>
                </c:pt>
                <c:pt idx="1561">
                  <c:v>40905</c:v>
                </c:pt>
                <c:pt idx="1562">
                  <c:v>40906</c:v>
                </c:pt>
                <c:pt idx="1563">
                  <c:v>40907</c:v>
                </c:pt>
                <c:pt idx="1564">
                  <c:v>40910</c:v>
                </c:pt>
                <c:pt idx="1565">
                  <c:v>40911</c:v>
                </c:pt>
                <c:pt idx="1566">
                  <c:v>40912</c:v>
                </c:pt>
                <c:pt idx="1567">
                  <c:v>40913</c:v>
                </c:pt>
                <c:pt idx="1568">
                  <c:v>40914</c:v>
                </c:pt>
                <c:pt idx="1569">
                  <c:v>40917</c:v>
                </c:pt>
                <c:pt idx="1570">
                  <c:v>40918</c:v>
                </c:pt>
                <c:pt idx="1571">
                  <c:v>40919</c:v>
                </c:pt>
                <c:pt idx="1572">
                  <c:v>40920</c:v>
                </c:pt>
                <c:pt idx="1573">
                  <c:v>40921</c:v>
                </c:pt>
                <c:pt idx="1574">
                  <c:v>40924</c:v>
                </c:pt>
                <c:pt idx="1575">
                  <c:v>40925</c:v>
                </c:pt>
                <c:pt idx="1576">
                  <c:v>40926</c:v>
                </c:pt>
                <c:pt idx="1577">
                  <c:v>40927</c:v>
                </c:pt>
                <c:pt idx="1578">
                  <c:v>40928</c:v>
                </c:pt>
                <c:pt idx="1579">
                  <c:v>40931</c:v>
                </c:pt>
                <c:pt idx="1580">
                  <c:v>40932</c:v>
                </c:pt>
                <c:pt idx="1581">
                  <c:v>40933</c:v>
                </c:pt>
                <c:pt idx="1582">
                  <c:v>40934</c:v>
                </c:pt>
                <c:pt idx="1583">
                  <c:v>40935</c:v>
                </c:pt>
                <c:pt idx="1584">
                  <c:v>40938</c:v>
                </c:pt>
                <c:pt idx="1585">
                  <c:v>40939</c:v>
                </c:pt>
                <c:pt idx="1586">
                  <c:v>40940</c:v>
                </c:pt>
                <c:pt idx="1587">
                  <c:v>40941</c:v>
                </c:pt>
                <c:pt idx="1588">
                  <c:v>40942</c:v>
                </c:pt>
                <c:pt idx="1589">
                  <c:v>40945</c:v>
                </c:pt>
                <c:pt idx="1590">
                  <c:v>40946</c:v>
                </c:pt>
                <c:pt idx="1591">
                  <c:v>40947</c:v>
                </c:pt>
                <c:pt idx="1592">
                  <c:v>40948</c:v>
                </c:pt>
                <c:pt idx="1593">
                  <c:v>40949</c:v>
                </c:pt>
                <c:pt idx="1594">
                  <c:v>40952</c:v>
                </c:pt>
                <c:pt idx="1595">
                  <c:v>40953</c:v>
                </c:pt>
                <c:pt idx="1596">
                  <c:v>40954</c:v>
                </c:pt>
                <c:pt idx="1597">
                  <c:v>40955</c:v>
                </c:pt>
                <c:pt idx="1598">
                  <c:v>40956</c:v>
                </c:pt>
                <c:pt idx="1599">
                  <c:v>40959</c:v>
                </c:pt>
                <c:pt idx="1600">
                  <c:v>40960</c:v>
                </c:pt>
                <c:pt idx="1601">
                  <c:v>40961</c:v>
                </c:pt>
                <c:pt idx="1602">
                  <c:v>40962</c:v>
                </c:pt>
                <c:pt idx="1603">
                  <c:v>40963</c:v>
                </c:pt>
                <c:pt idx="1604">
                  <c:v>40966</c:v>
                </c:pt>
                <c:pt idx="1605">
                  <c:v>40967</c:v>
                </c:pt>
                <c:pt idx="1606">
                  <c:v>40968</c:v>
                </c:pt>
                <c:pt idx="1607">
                  <c:v>40969</c:v>
                </c:pt>
                <c:pt idx="1608">
                  <c:v>40970</c:v>
                </c:pt>
                <c:pt idx="1609">
                  <c:v>40973</c:v>
                </c:pt>
                <c:pt idx="1610">
                  <c:v>40974</c:v>
                </c:pt>
                <c:pt idx="1611">
                  <c:v>40975</c:v>
                </c:pt>
                <c:pt idx="1612">
                  <c:v>40976</c:v>
                </c:pt>
                <c:pt idx="1613">
                  <c:v>40977</c:v>
                </c:pt>
                <c:pt idx="1614">
                  <c:v>40980</c:v>
                </c:pt>
                <c:pt idx="1615">
                  <c:v>40981</c:v>
                </c:pt>
                <c:pt idx="1616">
                  <c:v>40982</c:v>
                </c:pt>
                <c:pt idx="1617">
                  <c:v>40983</c:v>
                </c:pt>
                <c:pt idx="1618">
                  <c:v>40984</c:v>
                </c:pt>
                <c:pt idx="1619">
                  <c:v>40987</c:v>
                </c:pt>
                <c:pt idx="1620">
                  <c:v>40988</c:v>
                </c:pt>
                <c:pt idx="1621">
                  <c:v>40989</c:v>
                </c:pt>
                <c:pt idx="1622">
                  <c:v>40990</c:v>
                </c:pt>
                <c:pt idx="1623">
                  <c:v>40991</c:v>
                </c:pt>
                <c:pt idx="1624">
                  <c:v>40994</c:v>
                </c:pt>
                <c:pt idx="1625">
                  <c:v>40995</c:v>
                </c:pt>
                <c:pt idx="1626">
                  <c:v>40996</c:v>
                </c:pt>
                <c:pt idx="1627">
                  <c:v>40997</c:v>
                </c:pt>
                <c:pt idx="1628">
                  <c:v>40998</c:v>
                </c:pt>
                <c:pt idx="1629">
                  <c:v>41001</c:v>
                </c:pt>
                <c:pt idx="1630">
                  <c:v>41002</c:v>
                </c:pt>
                <c:pt idx="1631">
                  <c:v>41003</c:v>
                </c:pt>
                <c:pt idx="1632">
                  <c:v>41004</c:v>
                </c:pt>
                <c:pt idx="1633">
                  <c:v>41005</c:v>
                </c:pt>
                <c:pt idx="1634">
                  <c:v>41008</c:v>
                </c:pt>
                <c:pt idx="1635">
                  <c:v>41009</c:v>
                </c:pt>
                <c:pt idx="1636">
                  <c:v>41010</c:v>
                </c:pt>
                <c:pt idx="1637">
                  <c:v>41011</c:v>
                </c:pt>
                <c:pt idx="1638">
                  <c:v>41012</c:v>
                </c:pt>
                <c:pt idx="1639">
                  <c:v>41015</c:v>
                </c:pt>
                <c:pt idx="1640">
                  <c:v>41016</c:v>
                </c:pt>
                <c:pt idx="1641">
                  <c:v>41017</c:v>
                </c:pt>
                <c:pt idx="1642">
                  <c:v>41018</c:v>
                </c:pt>
                <c:pt idx="1643">
                  <c:v>41019</c:v>
                </c:pt>
                <c:pt idx="1644">
                  <c:v>41022</c:v>
                </c:pt>
                <c:pt idx="1645">
                  <c:v>41023</c:v>
                </c:pt>
                <c:pt idx="1646">
                  <c:v>41024</c:v>
                </c:pt>
                <c:pt idx="1647">
                  <c:v>41025</c:v>
                </c:pt>
                <c:pt idx="1648">
                  <c:v>41026</c:v>
                </c:pt>
                <c:pt idx="1649">
                  <c:v>41029</c:v>
                </c:pt>
                <c:pt idx="1650">
                  <c:v>41030</c:v>
                </c:pt>
                <c:pt idx="1651">
                  <c:v>41031</c:v>
                </c:pt>
                <c:pt idx="1652">
                  <c:v>41032</c:v>
                </c:pt>
                <c:pt idx="1653">
                  <c:v>41033</c:v>
                </c:pt>
                <c:pt idx="1654">
                  <c:v>41036</c:v>
                </c:pt>
                <c:pt idx="1655">
                  <c:v>41037</c:v>
                </c:pt>
                <c:pt idx="1656">
                  <c:v>41038</c:v>
                </c:pt>
                <c:pt idx="1657">
                  <c:v>41039</c:v>
                </c:pt>
                <c:pt idx="1658">
                  <c:v>41040</c:v>
                </c:pt>
                <c:pt idx="1659">
                  <c:v>41043</c:v>
                </c:pt>
                <c:pt idx="1660">
                  <c:v>41044</c:v>
                </c:pt>
                <c:pt idx="1661">
                  <c:v>41045</c:v>
                </c:pt>
                <c:pt idx="1662">
                  <c:v>41046</c:v>
                </c:pt>
                <c:pt idx="1663">
                  <c:v>41047</c:v>
                </c:pt>
                <c:pt idx="1664">
                  <c:v>41050</c:v>
                </c:pt>
                <c:pt idx="1665">
                  <c:v>41051</c:v>
                </c:pt>
                <c:pt idx="1666">
                  <c:v>41052</c:v>
                </c:pt>
                <c:pt idx="1667">
                  <c:v>41053</c:v>
                </c:pt>
                <c:pt idx="1668">
                  <c:v>41054</c:v>
                </c:pt>
                <c:pt idx="1669">
                  <c:v>41057</c:v>
                </c:pt>
                <c:pt idx="1670">
                  <c:v>41058</c:v>
                </c:pt>
                <c:pt idx="1671">
                  <c:v>41059</c:v>
                </c:pt>
                <c:pt idx="1672">
                  <c:v>41060</c:v>
                </c:pt>
                <c:pt idx="1673">
                  <c:v>41061</c:v>
                </c:pt>
                <c:pt idx="1674">
                  <c:v>41064</c:v>
                </c:pt>
                <c:pt idx="1675">
                  <c:v>41065</c:v>
                </c:pt>
                <c:pt idx="1676">
                  <c:v>41066</c:v>
                </c:pt>
                <c:pt idx="1677">
                  <c:v>41067</c:v>
                </c:pt>
                <c:pt idx="1678">
                  <c:v>41068</c:v>
                </c:pt>
                <c:pt idx="1679">
                  <c:v>41071</c:v>
                </c:pt>
                <c:pt idx="1680">
                  <c:v>41072</c:v>
                </c:pt>
                <c:pt idx="1681">
                  <c:v>41073</c:v>
                </c:pt>
                <c:pt idx="1682">
                  <c:v>41074</c:v>
                </c:pt>
                <c:pt idx="1683">
                  <c:v>41075</c:v>
                </c:pt>
                <c:pt idx="1684">
                  <c:v>41078</c:v>
                </c:pt>
                <c:pt idx="1685">
                  <c:v>41079</c:v>
                </c:pt>
                <c:pt idx="1686">
                  <c:v>41080</c:v>
                </c:pt>
                <c:pt idx="1687">
                  <c:v>41081</c:v>
                </c:pt>
                <c:pt idx="1688">
                  <c:v>41082</c:v>
                </c:pt>
                <c:pt idx="1689">
                  <c:v>41085</c:v>
                </c:pt>
                <c:pt idx="1690">
                  <c:v>41086</c:v>
                </c:pt>
                <c:pt idx="1691">
                  <c:v>41087</c:v>
                </c:pt>
                <c:pt idx="1692">
                  <c:v>41088</c:v>
                </c:pt>
                <c:pt idx="1693">
                  <c:v>41089</c:v>
                </c:pt>
                <c:pt idx="1694">
                  <c:v>41092</c:v>
                </c:pt>
                <c:pt idx="1695">
                  <c:v>41093</c:v>
                </c:pt>
                <c:pt idx="1696">
                  <c:v>41094</c:v>
                </c:pt>
                <c:pt idx="1697">
                  <c:v>41095</c:v>
                </c:pt>
                <c:pt idx="1698">
                  <c:v>41096</c:v>
                </c:pt>
                <c:pt idx="1699">
                  <c:v>41099</c:v>
                </c:pt>
                <c:pt idx="1700">
                  <c:v>41100</c:v>
                </c:pt>
                <c:pt idx="1701">
                  <c:v>41101</c:v>
                </c:pt>
                <c:pt idx="1702">
                  <c:v>41102</c:v>
                </c:pt>
                <c:pt idx="1703">
                  <c:v>41103</c:v>
                </c:pt>
                <c:pt idx="1704">
                  <c:v>41106</c:v>
                </c:pt>
                <c:pt idx="1705">
                  <c:v>41107</c:v>
                </c:pt>
                <c:pt idx="1706">
                  <c:v>41108</c:v>
                </c:pt>
                <c:pt idx="1707">
                  <c:v>41109</c:v>
                </c:pt>
                <c:pt idx="1708">
                  <c:v>41110</c:v>
                </c:pt>
                <c:pt idx="1709">
                  <c:v>41113</c:v>
                </c:pt>
                <c:pt idx="1710">
                  <c:v>41114</c:v>
                </c:pt>
                <c:pt idx="1711">
                  <c:v>41115</c:v>
                </c:pt>
                <c:pt idx="1712">
                  <c:v>41116</c:v>
                </c:pt>
                <c:pt idx="1713">
                  <c:v>41117</c:v>
                </c:pt>
                <c:pt idx="1714">
                  <c:v>41120</c:v>
                </c:pt>
                <c:pt idx="1715">
                  <c:v>41121</c:v>
                </c:pt>
                <c:pt idx="1716">
                  <c:v>41122</c:v>
                </c:pt>
                <c:pt idx="1717">
                  <c:v>41123</c:v>
                </c:pt>
                <c:pt idx="1718">
                  <c:v>41124</c:v>
                </c:pt>
                <c:pt idx="1719">
                  <c:v>41127</c:v>
                </c:pt>
                <c:pt idx="1720">
                  <c:v>41128</c:v>
                </c:pt>
                <c:pt idx="1721">
                  <c:v>41129</c:v>
                </c:pt>
                <c:pt idx="1722">
                  <c:v>41130</c:v>
                </c:pt>
                <c:pt idx="1723">
                  <c:v>41131</c:v>
                </c:pt>
                <c:pt idx="1724">
                  <c:v>41134</c:v>
                </c:pt>
                <c:pt idx="1725">
                  <c:v>41135</c:v>
                </c:pt>
                <c:pt idx="1726">
                  <c:v>41136</c:v>
                </c:pt>
                <c:pt idx="1727">
                  <c:v>41137</c:v>
                </c:pt>
                <c:pt idx="1728">
                  <c:v>41138</c:v>
                </c:pt>
                <c:pt idx="1729">
                  <c:v>41141</c:v>
                </c:pt>
                <c:pt idx="1730">
                  <c:v>41142</c:v>
                </c:pt>
                <c:pt idx="1731">
                  <c:v>41143</c:v>
                </c:pt>
                <c:pt idx="1732">
                  <c:v>41144</c:v>
                </c:pt>
                <c:pt idx="1733">
                  <c:v>41145</c:v>
                </c:pt>
                <c:pt idx="1734">
                  <c:v>41148</c:v>
                </c:pt>
                <c:pt idx="1735">
                  <c:v>41149</c:v>
                </c:pt>
                <c:pt idx="1736">
                  <c:v>41150</c:v>
                </c:pt>
                <c:pt idx="1737">
                  <c:v>41151</c:v>
                </c:pt>
                <c:pt idx="1738">
                  <c:v>41152</c:v>
                </c:pt>
                <c:pt idx="1739">
                  <c:v>41155</c:v>
                </c:pt>
                <c:pt idx="1740">
                  <c:v>41156</c:v>
                </c:pt>
                <c:pt idx="1741">
                  <c:v>41157</c:v>
                </c:pt>
                <c:pt idx="1742">
                  <c:v>41158</c:v>
                </c:pt>
                <c:pt idx="1743">
                  <c:v>41159</c:v>
                </c:pt>
                <c:pt idx="1744">
                  <c:v>41162</c:v>
                </c:pt>
                <c:pt idx="1745">
                  <c:v>41163</c:v>
                </c:pt>
                <c:pt idx="1746">
                  <c:v>41164</c:v>
                </c:pt>
                <c:pt idx="1747">
                  <c:v>41165</c:v>
                </c:pt>
                <c:pt idx="1748">
                  <c:v>41166</c:v>
                </c:pt>
                <c:pt idx="1749">
                  <c:v>41169</c:v>
                </c:pt>
                <c:pt idx="1750">
                  <c:v>41170</c:v>
                </c:pt>
                <c:pt idx="1751">
                  <c:v>41171</c:v>
                </c:pt>
                <c:pt idx="1752">
                  <c:v>41172</c:v>
                </c:pt>
                <c:pt idx="1753">
                  <c:v>41173</c:v>
                </c:pt>
                <c:pt idx="1754">
                  <c:v>41176</c:v>
                </c:pt>
                <c:pt idx="1755">
                  <c:v>41177</c:v>
                </c:pt>
                <c:pt idx="1756">
                  <c:v>41178</c:v>
                </c:pt>
                <c:pt idx="1757">
                  <c:v>41179</c:v>
                </c:pt>
                <c:pt idx="1758">
                  <c:v>41180</c:v>
                </c:pt>
                <c:pt idx="1759">
                  <c:v>41183</c:v>
                </c:pt>
                <c:pt idx="1760">
                  <c:v>41184</c:v>
                </c:pt>
                <c:pt idx="1761">
                  <c:v>41185</c:v>
                </c:pt>
                <c:pt idx="1762">
                  <c:v>41186</c:v>
                </c:pt>
                <c:pt idx="1763">
                  <c:v>41187</c:v>
                </c:pt>
                <c:pt idx="1764">
                  <c:v>41190</c:v>
                </c:pt>
                <c:pt idx="1765">
                  <c:v>41191</c:v>
                </c:pt>
                <c:pt idx="1766">
                  <c:v>41192</c:v>
                </c:pt>
                <c:pt idx="1767">
                  <c:v>41193</c:v>
                </c:pt>
                <c:pt idx="1768">
                  <c:v>41194</c:v>
                </c:pt>
                <c:pt idx="1769">
                  <c:v>41197</c:v>
                </c:pt>
                <c:pt idx="1770">
                  <c:v>41198</c:v>
                </c:pt>
                <c:pt idx="1771">
                  <c:v>41199</c:v>
                </c:pt>
                <c:pt idx="1772">
                  <c:v>41200</c:v>
                </c:pt>
                <c:pt idx="1773">
                  <c:v>41201</c:v>
                </c:pt>
                <c:pt idx="1774">
                  <c:v>41204</c:v>
                </c:pt>
                <c:pt idx="1775">
                  <c:v>41205</c:v>
                </c:pt>
                <c:pt idx="1776">
                  <c:v>41206</c:v>
                </c:pt>
                <c:pt idx="1777">
                  <c:v>41207</c:v>
                </c:pt>
                <c:pt idx="1778">
                  <c:v>41208</c:v>
                </c:pt>
                <c:pt idx="1779">
                  <c:v>41211</c:v>
                </c:pt>
                <c:pt idx="1780">
                  <c:v>41212</c:v>
                </c:pt>
                <c:pt idx="1781">
                  <c:v>41213</c:v>
                </c:pt>
                <c:pt idx="1782">
                  <c:v>41214</c:v>
                </c:pt>
                <c:pt idx="1783">
                  <c:v>41215</c:v>
                </c:pt>
                <c:pt idx="1784">
                  <c:v>41218</c:v>
                </c:pt>
                <c:pt idx="1785">
                  <c:v>41219</c:v>
                </c:pt>
                <c:pt idx="1786">
                  <c:v>41220</c:v>
                </c:pt>
                <c:pt idx="1787">
                  <c:v>41221</c:v>
                </c:pt>
                <c:pt idx="1788">
                  <c:v>41222</c:v>
                </c:pt>
                <c:pt idx="1789">
                  <c:v>41225</c:v>
                </c:pt>
                <c:pt idx="1790">
                  <c:v>41226</c:v>
                </c:pt>
                <c:pt idx="1791">
                  <c:v>41227</c:v>
                </c:pt>
                <c:pt idx="1792">
                  <c:v>41228</c:v>
                </c:pt>
                <c:pt idx="1793">
                  <c:v>41229</c:v>
                </c:pt>
                <c:pt idx="1794">
                  <c:v>41232</c:v>
                </c:pt>
                <c:pt idx="1795">
                  <c:v>41233</c:v>
                </c:pt>
                <c:pt idx="1796">
                  <c:v>41234</c:v>
                </c:pt>
                <c:pt idx="1797">
                  <c:v>41235</c:v>
                </c:pt>
                <c:pt idx="1798">
                  <c:v>41236</c:v>
                </c:pt>
                <c:pt idx="1799">
                  <c:v>41239</c:v>
                </c:pt>
                <c:pt idx="1800">
                  <c:v>41240</c:v>
                </c:pt>
                <c:pt idx="1801">
                  <c:v>41241</c:v>
                </c:pt>
                <c:pt idx="1802">
                  <c:v>41242</c:v>
                </c:pt>
                <c:pt idx="1803">
                  <c:v>41243</c:v>
                </c:pt>
                <c:pt idx="1804">
                  <c:v>41246</c:v>
                </c:pt>
                <c:pt idx="1805">
                  <c:v>41247</c:v>
                </c:pt>
                <c:pt idx="1806">
                  <c:v>41248</c:v>
                </c:pt>
                <c:pt idx="1807">
                  <c:v>41249</c:v>
                </c:pt>
                <c:pt idx="1808">
                  <c:v>41250</c:v>
                </c:pt>
                <c:pt idx="1809">
                  <c:v>41253</c:v>
                </c:pt>
                <c:pt idx="1810">
                  <c:v>41254</c:v>
                </c:pt>
                <c:pt idx="1811">
                  <c:v>41255</c:v>
                </c:pt>
                <c:pt idx="1812">
                  <c:v>41256</c:v>
                </c:pt>
                <c:pt idx="1813">
                  <c:v>41257</c:v>
                </c:pt>
                <c:pt idx="1814">
                  <c:v>41260</c:v>
                </c:pt>
                <c:pt idx="1815">
                  <c:v>41261</c:v>
                </c:pt>
                <c:pt idx="1816">
                  <c:v>41262</c:v>
                </c:pt>
                <c:pt idx="1817">
                  <c:v>41263</c:v>
                </c:pt>
                <c:pt idx="1818">
                  <c:v>41264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41274</c:v>
                </c:pt>
                <c:pt idx="1825">
                  <c:v>41275</c:v>
                </c:pt>
                <c:pt idx="1826">
                  <c:v>41276</c:v>
                </c:pt>
                <c:pt idx="1827">
                  <c:v>41277</c:v>
                </c:pt>
                <c:pt idx="1828">
                  <c:v>41278</c:v>
                </c:pt>
                <c:pt idx="1829">
                  <c:v>41281</c:v>
                </c:pt>
                <c:pt idx="1830">
                  <c:v>41282</c:v>
                </c:pt>
                <c:pt idx="1831">
                  <c:v>41283</c:v>
                </c:pt>
                <c:pt idx="1832">
                  <c:v>41284</c:v>
                </c:pt>
                <c:pt idx="1833">
                  <c:v>41285</c:v>
                </c:pt>
                <c:pt idx="1834">
                  <c:v>41288</c:v>
                </c:pt>
                <c:pt idx="1835">
                  <c:v>41289</c:v>
                </c:pt>
                <c:pt idx="1836">
                  <c:v>41290</c:v>
                </c:pt>
                <c:pt idx="1837">
                  <c:v>41291</c:v>
                </c:pt>
                <c:pt idx="1838">
                  <c:v>41292</c:v>
                </c:pt>
                <c:pt idx="1839">
                  <c:v>41295</c:v>
                </c:pt>
                <c:pt idx="1840">
                  <c:v>41296</c:v>
                </c:pt>
                <c:pt idx="1841">
                  <c:v>41297</c:v>
                </c:pt>
                <c:pt idx="1842">
                  <c:v>41298</c:v>
                </c:pt>
                <c:pt idx="1843">
                  <c:v>41299</c:v>
                </c:pt>
                <c:pt idx="1844">
                  <c:v>41302</c:v>
                </c:pt>
                <c:pt idx="1845">
                  <c:v>41303</c:v>
                </c:pt>
                <c:pt idx="1846">
                  <c:v>41304</c:v>
                </c:pt>
                <c:pt idx="1847">
                  <c:v>41305</c:v>
                </c:pt>
                <c:pt idx="1848">
                  <c:v>41306</c:v>
                </c:pt>
                <c:pt idx="1849">
                  <c:v>41309</c:v>
                </c:pt>
                <c:pt idx="1850">
                  <c:v>41310</c:v>
                </c:pt>
                <c:pt idx="1851">
                  <c:v>41311</c:v>
                </c:pt>
                <c:pt idx="1852">
                  <c:v>41312</c:v>
                </c:pt>
                <c:pt idx="1853">
                  <c:v>41313</c:v>
                </c:pt>
                <c:pt idx="1854">
                  <c:v>41316</c:v>
                </c:pt>
                <c:pt idx="1855">
                  <c:v>41317</c:v>
                </c:pt>
                <c:pt idx="1856">
                  <c:v>41318</c:v>
                </c:pt>
                <c:pt idx="1857">
                  <c:v>41319</c:v>
                </c:pt>
                <c:pt idx="1858">
                  <c:v>41320</c:v>
                </c:pt>
                <c:pt idx="1859">
                  <c:v>41323</c:v>
                </c:pt>
                <c:pt idx="1860">
                  <c:v>41324</c:v>
                </c:pt>
                <c:pt idx="1861">
                  <c:v>41325</c:v>
                </c:pt>
                <c:pt idx="1862">
                  <c:v>41326</c:v>
                </c:pt>
                <c:pt idx="1863">
                  <c:v>41327</c:v>
                </c:pt>
                <c:pt idx="1864">
                  <c:v>41330</c:v>
                </c:pt>
                <c:pt idx="1865">
                  <c:v>41331</c:v>
                </c:pt>
                <c:pt idx="1866">
                  <c:v>41332</c:v>
                </c:pt>
                <c:pt idx="1867">
                  <c:v>41333</c:v>
                </c:pt>
                <c:pt idx="1868">
                  <c:v>41334</c:v>
                </c:pt>
                <c:pt idx="1869">
                  <c:v>41337</c:v>
                </c:pt>
                <c:pt idx="1870">
                  <c:v>41338</c:v>
                </c:pt>
                <c:pt idx="1871">
                  <c:v>41339</c:v>
                </c:pt>
                <c:pt idx="1872">
                  <c:v>41340</c:v>
                </c:pt>
                <c:pt idx="1873">
                  <c:v>41341</c:v>
                </c:pt>
                <c:pt idx="1874">
                  <c:v>41344</c:v>
                </c:pt>
                <c:pt idx="1875">
                  <c:v>41345</c:v>
                </c:pt>
                <c:pt idx="1876">
                  <c:v>41346</c:v>
                </c:pt>
                <c:pt idx="1877">
                  <c:v>41347</c:v>
                </c:pt>
                <c:pt idx="1878">
                  <c:v>41348</c:v>
                </c:pt>
                <c:pt idx="1879">
                  <c:v>41351</c:v>
                </c:pt>
                <c:pt idx="1880">
                  <c:v>41352</c:v>
                </c:pt>
                <c:pt idx="1881">
                  <c:v>41353</c:v>
                </c:pt>
                <c:pt idx="1882">
                  <c:v>41354</c:v>
                </c:pt>
                <c:pt idx="1883">
                  <c:v>41355</c:v>
                </c:pt>
                <c:pt idx="1884">
                  <c:v>41358</c:v>
                </c:pt>
                <c:pt idx="1885">
                  <c:v>41359</c:v>
                </c:pt>
                <c:pt idx="1886">
                  <c:v>41360</c:v>
                </c:pt>
                <c:pt idx="1887">
                  <c:v>41361</c:v>
                </c:pt>
                <c:pt idx="1888">
                  <c:v>41362</c:v>
                </c:pt>
                <c:pt idx="1889">
                  <c:v>41365</c:v>
                </c:pt>
                <c:pt idx="1890">
                  <c:v>41366</c:v>
                </c:pt>
                <c:pt idx="1891">
                  <c:v>41367</c:v>
                </c:pt>
                <c:pt idx="1892">
                  <c:v>41368</c:v>
                </c:pt>
                <c:pt idx="1893">
                  <c:v>41369</c:v>
                </c:pt>
                <c:pt idx="1894">
                  <c:v>41372</c:v>
                </c:pt>
                <c:pt idx="1895">
                  <c:v>41373</c:v>
                </c:pt>
                <c:pt idx="1896">
                  <c:v>41374</c:v>
                </c:pt>
                <c:pt idx="1897">
                  <c:v>41375</c:v>
                </c:pt>
                <c:pt idx="1898">
                  <c:v>41376</c:v>
                </c:pt>
                <c:pt idx="1899">
                  <c:v>41379</c:v>
                </c:pt>
                <c:pt idx="1900">
                  <c:v>41380</c:v>
                </c:pt>
                <c:pt idx="1901">
                  <c:v>41381</c:v>
                </c:pt>
                <c:pt idx="1902">
                  <c:v>41382</c:v>
                </c:pt>
                <c:pt idx="1903">
                  <c:v>41383</c:v>
                </c:pt>
                <c:pt idx="1904">
                  <c:v>41386</c:v>
                </c:pt>
                <c:pt idx="1905">
                  <c:v>41387</c:v>
                </c:pt>
                <c:pt idx="1906">
                  <c:v>41388</c:v>
                </c:pt>
                <c:pt idx="1907">
                  <c:v>41389</c:v>
                </c:pt>
                <c:pt idx="1908">
                  <c:v>41390</c:v>
                </c:pt>
                <c:pt idx="1909">
                  <c:v>41393</c:v>
                </c:pt>
                <c:pt idx="1910">
                  <c:v>41394</c:v>
                </c:pt>
                <c:pt idx="1911">
                  <c:v>41395</c:v>
                </c:pt>
                <c:pt idx="1912">
                  <c:v>41396</c:v>
                </c:pt>
                <c:pt idx="1913">
                  <c:v>41397</c:v>
                </c:pt>
                <c:pt idx="1914">
                  <c:v>41400</c:v>
                </c:pt>
                <c:pt idx="1915">
                  <c:v>41401</c:v>
                </c:pt>
                <c:pt idx="1916">
                  <c:v>41402</c:v>
                </c:pt>
                <c:pt idx="1917">
                  <c:v>41403</c:v>
                </c:pt>
                <c:pt idx="1918">
                  <c:v>41404</c:v>
                </c:pt>
                <c:pt idx="1919">
                  <c:v>41407</c:v>
                </c:pt>
                <c:pt idx="1920">
                  <c:v>41408</c:v>
                </c:pt>
                <c:pt idx="1921">
                  <c:v>41409</c:v>
                </c:pt>
                <c:pt idx="1922">
                  <c:v>41410</c:v>
                </c:pt>
                <c:pt idx="1923">
                  <c:v>41411</c:v>
                </c:pt>
                <c:pt idx="1924">
                  <c:v>41414</c:v>
                </c:pt>
                <c:pt idx="1925">
                  <c:v>41415</c:v>
                </c:pt>
                <c:pt idx="1926">
                  <c:v>41416</c:v>
                </c:pt>
                <c:pt idx="1927">
                  <c:v>41417</c:v>
                </c:pt>
                <c:pt idx="1928">
                  <c:v>41418</c:v>
                </c:pt>
                <c:pt idx="1929">
                  <c:v>41421</c:v>
                </c:pt>
                <c:pt idx="1930">
                  <c:v>41422</c:v>
                </c:pt>
                <c:pt idx="1931">
                  <c:v>41423</c:v>
                </c:pt>
                <c:pt idx="1932">
                  <c:v>41424</c:v>
                </c:pt>
                <c:pt idx="1933">
                  <c:v>41425</c:v>
                </c:pt>
                <c:pt idx="1934">
                  <c:v>41428</c:v>
                </c:pt>
                <c:pt idx="1935">
                  <c:v>41429</c:v>
                </c:pt>
                <c:pt idx="1936">
                  <c:v>41430</c:v>
                </c:pt>
                <c:pt idx="1937">
                  <c:v>41431</c:v>
                </c:pt>
                <c:pt idx="1938">
                  <c:v>41432</c:v>
                </c:pt>
                <c:pt idx="1939">
                  <c:v>41435</c:v>
                </c:pt>
                <c:pt idx="1940">
                  <c:v>41436</c:v>
                </c:pt>
                <c:pt idx="1941">
                  <c:v>41437</c:v>
                </c:pt>
                <c:pt idx="1942">
                  <c:v>41438</c:v>
                </c:pt>
                <c:pt idx="1943">
                  <c:v>41439</c:v>
                </c:pt>
                <c:pt idx="1944">
                  <c:v>41442</c:v>
                </c:pt>
                <c:pt idx="1945">
                  <c:v>41443</c:v>
                </c:pt>
                <c:pt idx="1946">
                  <c:v>41444</c:v>
                </c:pt>
                <c:pt idx="1947">
                  <c:v>41445</c:v>
                </c:pt>
                <c:pt idx="1948">
                  <c:v>41446</c:v>
                </c:pt>
                <c:pt idx="1949">
                  <c:v>41449</c:v>
                </c:pt>
                <c:pt idx="1950">
                  <c:v>41450</c:v>
                </c:pt>
                <c:pt idx="1951">
                  <c:v>41451</c:v>
                </c:pt>
                <c:pt idx="1952">
                  <c:v>41452</c:v>
                </c:pt>
                <c:pt idx="1953">
                  <c:v>41453</c:v>
                </c:pt>
                <c:pt idx="1954">
                  <c:v>41456</c:v>
                </c:pt>
                <c:pt idx="1955">
                  <c:v>41457</c:v>
                </c:pt>
                <c:pt idx="1956">
                  <c:v>41458</c:v>
                </c:pt>
                <c:pt idx="1957">
                  <c:v>41459</c:v>
                </c:pt>
                <c:pt idx="1958">
                  <c:v>41460</c:v>
                </c:pt>
                <c:pt idx="1959">
                  <c:v>41463</c:v>
                </c:pt>
                <c:pt idx="1960">
                  <c:v>41464</c:v>
                </c:pt>
                <c:pt idx="1961">
                  <c:v>41465</c:v>
                </c:pt>
                <c:pt idx="1962">
                  <c:v>41466</c:v>
                </c:pt>
                <c:pt idx="1963">
                  <c:v>41467</c:v>
                </c:pt>
                <c:pt idx="1964">
                  <c:v>41470</c:v>
                </c:pt>
                <c:pt idx="1965">
                  <c:v>41471</c:v>
                </c:pt>
                <c:pt idx="1966">
                  <c:v>41472</c:v>
                </c:pt>
                <c:pt idx="1967">
                  <c:v>41473</c:v>
                </c:pt>
                <c:pt idx="1968">
                  <c:v>41474</c:v>
                </c:pt>
                <c:pt idx="1969">
                  <c:v>41477</c:v>
                </c:pt>
                <c:pt idx="1970">
                  <c:v>41478</c:v>
                </c:pt>
                <c:pt idx="1971">
                  <c:v>41479</c:v>
                </c:pt>
                <c:pt idx="1972">
                  <c:v>41480</c:v>
                </c:pt>
                <c:pt idx="1973">
                  <c:v>41481</c:v>
                </c:pt>
                <c:pt idx="1974">
                  <c:v>41484</c:v>
                </c:pt>
                <c:pt idx="1975">
                  <c:v>41485</c:v>
                </c:pt>
                <c:pt idx="1976">
                  <c:v>41486</c:v>
                </c:pt>
                <c:pt idx="1977">
                  <c:v>41487</c:v>
                </c:pt>
                <c:pt idx="1978">
                  <c:v>41488</c:v>
                </c:pt>
                <c:pt idx="1979">
                  <c:v>41491</c:v>
                </c:pt>
                <c:pt idx="1980">
                  <c:v>41492</c:v>
                </c:pt>
                <c:pt idx="1981">
                  <c:v>41493</c:v>
                </c:pt>
                <c:pt idx="1982">
                  <c:v>41494</c:v>
                </c:pt>
                <c:pt idx="1983">
                  <c:v>41495</c:v>
                </c:pt>
                <c:pt idx="1984">
                  <c:v>41498</c:v>
                </c:pt>
                <c:pt idx="1985">
                  <c:v>41499</c:v>
                </c:pt>
                <c:pt idx="1986">
                  <c:v>41500</c:v>
                </c:pt>
                <c:pt idx="1987">
                  <c:v>41501</c:v>
                </c:pt>
                <c:pt idx="1988">
                  <c:v>41502</c:v>
                </c:pt>
                <c:pt idx="1989">
                  <c:v>41505</c:v>
                </c:pt>
                <c:pt idx="1990">
                  <c:v>41506</c:v>
                </c:pt>
                <c:pt idx="1991">
                  <c:v>41507</c:v>
                </c:pt>
                <c:pt idx="1992">
                  <c:v>41508</c:v>
                </c:pt>
                <c:pt idx="1993">
                  <c:v>41509</c:v>
                </c:pt>
                <c:pt idx="1994">
                  <c:v>41512</c:v>
                </c:pt>
                <c:pt idx="1995">
                  <c:v>41513</c:v>
                </c:pt>
                <c:pt idx="1996">
                  <c:v>41514</c:v>
                </c:pt>
                <c:pt idx="1997">
                  <c:v>41515</c:v>
                </c:pt>
                <c:pt idx="1998">
                  <c:v>41516</c:v>
                </c:pt>
                <c:pt idx="1999">
                  <c:v>41519</c:v>
                </c:pt>
                <c:pt idx="2000">
                  <c:v>41520</c:v>
                </c:pt>
                <c:pt idx="2001">
                  <c:v>41521</c:v>
                </c:pt>
                <c:pt idx="2002">
                  <c:v>41522</c:v>
                </c:pt>
                <c:pt idx="2003">
                  <c:v>41523</c:v>
                </c:pt>
                <c:pt idx="2004">
                  <c:v>41526</c:v>
                </c:pt>
                <c:pt idx="2005">
                  <c:v>41527</c:v>
                </c:pt>
                <c:pt idx="2006">
                  <c:v>41528</c:v>
                </c:pt>
                <c:pt idx="2007">
                  <c:v>41529</c:v>
                </c:pt>
                <c:pt idx="2008">
                  <c:v>41530</c:v>
                </c:pt>
                <c:pt idx="2009">
                  <c:v>41533</c:v>
                </c:pt>
                <c:pt idx="2010">
                  <c:v>41534</c:v>
                </c:pt>
                <c:pt idx="2011">
                  <c:v>41535</c:v>
                </c:pt>
                <c:pt idx="2012">
                  <c:v>41536</c:v>
                </c:pt>
                <c:pt idx="2013">
                  <c:v>41537</c:v>
                </c:pt>
                <c:pt idx="2014">
                  <c:v>41540</c:v>
                </c:pt>
                <c:pt idx="2015">
                  <c:v>41541</c:v>
                </c:pt>
                <c:pt idx="2016">
                  <c:v>41542</c:v>
                </c:pt>
                <c:pt idx="2017">
                  <c:v>41543</c:v>
                </c:pt>
                <c:pt idx="2018">
                  <c:v>41544</c:v>
                </c:pt>
                <c:pt idx="2019">
                  <c:v>41547</c:v>
                </c:pt>
                <c:pt idx="2020">
                  <c:v>41548</c:v>
                </c:pt>
                <c:pt idx="2021">
                  <c:v>41549</c:v>
                </c:pt>
                <c:pt idx="2022">
                  <c:v>41550</c:v>
                </c:pt>
                <c:pt idx="2023">
                  <c:v>41551</c:v>
                </c:pt>
                <c:pt idx="2024">
                  <c:v>41554</c:v>
                </c:pt>
                <c:pt idx="2025">
                  <c:v>41555</c:v>
                </c:pt>
                <c:pt idx="2026">
                  <c:v>41556</c:v>
                </c:pt>
                <c:pt idx="2027">
                  <c:v>41557</c:v>
                </c:pt>
                <c:pt idx="2028">
                  <c:v>41558</c:v>
                </c:pt>
                <c:pt idx="2029">
                  <c:v>41561</c:v>
                </c:pt>
                <c:pt idx="2030">
                  <c:v>41562</c:v>
                </c:pt>
                <c:pt idx="2031">
                  <c:v>41563</c:v>
                </c:pt>
                <c:pt idx="2032">
                  <c:v>41564</c:v>
                </c:pt>
                <c:pt idx="2033">
                  <c:v>41565</c:v>
                </c:pt>
                <c:pt idx="2034">
                  <c:v>41568</c:v>
                </c:pt>
                <c:pt idx="2035">
                  <c:v>41569</c:v>
                </c:pt>
                <c:pt idx="2036">
                  <c:v>41570</c:v>
                </c:pt>
                <c:pt idx="2037">
                  <c:v>41571</c:v>
                </c:pt>
                <c:pt idx="2038">
                  <c:v>41572</c:v>
                </c:pt>
                <c:pt idx="2039">
                  <c:v>41575</c:v>
                </c:pt>
                <c:pt idx="2040">
                  <c:v>41576</c:v>
                </c:pt>
                <c:pt idx="2041">
                  <c:v>41577</c:v>
                </c:pt>
                <c:pt idx="2042">
                  <c:v>41578</c:v>
                </c:pt>
                <c:pt idx="2043">
                  <c:v>41579</c:v>
                </c:pt>
                <c:pt idx="2044">
                  <c:v>41582</c:v>
                </c:pt>
                <c:pt idx="2045">
                  <c:v>41583</c:v>
                </c:pt>
                <c:pt idx="2046">
                  <c:v>41584</c:v>
                </c:pt>
                <c:pt idx="2047">
                  <c:v>41585</c:v>
                </c:pt>
                <c:pt idx="2048">
                  <c:v>41586</c:v>
                </c:pt>
                <c:pt idx="2049">
                  <c:v>41589</c:v>
                </c:pt>
                <c:pt idx="2050">
                  <c:v>41590</c:v>
                </c:pt>
                <c:pt idx="2051">
                  <c:v>41591</c:v>
                </c:pt>
                <c:pt idx="2052">
                  <c:v>41592</c:v>
                </c:pt>
                <c:pt idx="2053">
                  <c:v>41593</c:v>
                </c:pt>
                <c:pt idx="2054">
                  <c:v>41596</c:v>
                </c:pt>
                <c:pt idx="2055">
                  <c:v>41597</c:v>
                </c:pt>
                <c:pt idx="2056">
                  <c:v>41598</c:v>
                </c:pt>
                <c:pt idx="2057">
                  <c:v>41599</c:v>
                </c:pt>
                <c:pt idx="2058">
                  <c:v>41600</c:v>
                </c:pt>
                <c:pt idx="2059">
                  <c:v>41603</c:v>
                </c:pt>
                <c:pt idx="2060">
                  <c:v>41604</c:v>
                </c:pt>
                <c:pt idx="2061">
                  <c:v>41605</c:v>
                </c:pt>
                <c:pt idx="2062">
                  <c:v>41606</c:v>
                </c:pt>
                <c:pt idx="2063">
                  <c:v>41607</c:v>
                </c:pt>
                <c:pt idx="2064">
                  <c:v>41610</c:v>
                </c:pt>
                <c:pt idx="2065">
                  <c:v>41611</c:v>
                </c:pt>
                <c:pt idx="2066">
                  <c:v>41612</c:v>
                </c:pt>
                <c:pt idx="2067">
                  <c:v>41613</c:v>
                </c:pt>
                <c:pt idx="2068">
                  <c:v>41614</c:v>
                </c:pt>
                <c:pt idx="2069">
                  <c:v>41617</c:v>
                </c:pt>
                <c:pt idx="2070">
                  <c:v>41618</c:v>
                </c:pt>
                <c:pt idx="2071">
                  <c:v>41619</c:v>
                </c:pt>
                <c:pt idx="2072">
                  <c:v>41620</c:v>
                </c:pt>
                <c:pt idx="2073">
                  <c:v>41621</c:v>
                </c:pt>
                <c:pt idx="2074">
                  <c:v>41624</c:v>
                </c:pt>
                <c:pt idx="2075">
                  <c:v>41625</c:v>
                </c:pt>
                <c:pt idx="2076">
                  <c:v>41626</c:v>
                </c:pt>
                <c:pt idx="2077">
                  <c:v>41627</c:v>
                </c:pt>
                <c:pt idx="2078">
                  <c:v>41628</c:v>
                </c:pt>
                <c:pt idx="2079">
                  <c:v>41631</c:v>
                </c:pt>
                <c:pt idx="2080">
                  <c:v>41632</c:v>
                </c:pt>
                <c:pt idx="2081">
                  <c:v>41633</c:v>
                </c:pt>
                <c:pt idx="2082">
                  <c:v>41634</c:v>
                </c:pt>
                <c:pt idx="2083">
                  <c:v>41635</c:v>
                </c:pt>
                <c:pt idx="2084">
                  <c:v>41638</c:v>
                </c:pt>
                <c:pt idx="2085">
                  <c:v>41639</c:v>
                </c:pt>
                <c:pt idx="2086">
                  <c:v>41640</c:v>
                </c:pt>
                <c:pt idx="2087">
                  <c:v>41641</c:v>
                </c:pt>
                <c:pt idx="2088">
                  <c:v>41642</c:v>
                </c:pt>
                <c:pt idx="2089">
                  <c:v>41645</c:v>
                </c:pt>
                <c:pt idx="2090">
                  <c:v>41646</c:v>
                </c:pt>
                <c:pt idx="2091">
                  <c:v>41647</c:v>
                </c:pt>
                <c:pt idx="2092">
                  <c:v>41648</c:v>
                </c:pt>
                <c:pt idx="2093">
                  <c:v>41649</c:v>
                </c:pt>
                <c:pt idx="2094">
                  <c:v>41652</c:v>
                </c:pt>
                <c:pt idx="2095">
                  <c:v>41653</c:v>
                </c:pt>
                <c:pt idx="2096">
                  <c:v>41654</c:v>
                </c:pt>
                <c:pt idx="2097">
                  <c:v>41655</c:v>
                </c:pt>
                <c:pt idx="2098">
                  <c:v>41656</c:v>
                </c:pt>
                <c:pt idx="2099">
                  <c:v>41659</c:v>
                </c:pt>
                <c:pt idx="2100">
                  <c:v>41660</c:v>
                </c:pt>
                <c:pt idx="2101">
                  <c:v>41661</c:v>
                </c:pt>
                <c:pt idx="2102">
                  <c:v>41662</c:v>
                </c:pt>
                <c:pt idx="2103">
                  <c:v>41663</c:v>
                </c:pt>
                <c:pt idx="2104">
                  <c:v>41666</c:v>
                </c:pt>
                <c:pt idx="2105">
                  <c:v>41667</c:v>
                </c:pt>
                <c:pt idx="2106">
                  <c:v>41668</c:v>
                </c:pt>
                <c:pt idx="2107">
                  <c:v>41669</c:v>
                </c:pt>
                <c:pt idx="2108">
                  <c:v>41670</c:v>
                </c:pt>
                <c:pt idx="2109">
                  <c:v>41673</c:v>
                </c:pt>
                <c:pt idx="2110">
                  <c:v>41674</c:v>
                </c:pt>
                <c:pt idx="2111">
                  <c:v>41675</c:v>
                </c:pt>
                <c:pt idx="2112">
                  <c:v>41676</c:v>
                </c:pt>
                <c:pt idx="2113">
                  <c:v>41677</c:v>
                </c:pt>
                <c:pt idx="2114">
                  <c:v>41680</c:v>
                </c:pt>
                <c:pt idx="2115">
                  <c:v>41681</c:v>
                </c:pt>
                <c:pt idx="2116">
                  <c:v>41682</c:v>
                </c:pt>
                <c:pt idx="2117">
                  <c:v>41683</c:v>
                </c:pt>
                <c:pt idx="2118">
                  <c:v>41684</c:v>
                </c:pt>
                <c:pt idx="2119">
                  <c:v>41687</c:v>
                </c:pt>
                <c:pt idx="2120">
                  <c:v>41688</c:v>
                </c:pt>
                <c:pt idx="2121">
                  <c:v>41689</c:v>
                </c:pt>
                <c:pt idx="2122">
                  <c:v>41690</c:v>
                </c:pt>
                <c:pt idx="2123">
                  <c:v>41691</c:v>
                </c:pt>
                <c:pt idx="2124">
                  <c:v>41694</c:v>
                </c:pt>
                <c:pt idx="2125">
                  <c:v>41695</c:v>
                </c:pt>
                <c:pt idx="2126">
                  <c:v>41696</c:v>
                </c:pt>
                <c:pt idx="2127">
                  <c:v>41697</c:v>
                </c:pt>
                <c:pt idx="2128">
                  <c:v>41698</c:v>
                </c:pt>
                <c:pt idx="2129">
                  <c:v>41701</c:v>
                </c:pt>
                <c:pt idx="2130">
                  <c:v>41702</c:v>
                </c:pt>
                <c:pt idx="2131">
                  <c:v>41703</c:v>
                </c:pt>
                <c:pt idx="2132">
                  <c:v>41704</c:v>
                </c:pt>
                <c:pt idx="2133">
                  <c:v>41705</c:v>
                </c:pt>
                <c:pt idx="2134">
                  <c:v>41708</c:v>
                </c:pt>
                <c:pt idx="2135">
                  <c:v>41709</c:v>
                </c:pt>
                <c:pt idx="2136">
                  <c:v>41710</c:v>
                </c:pt>
                <c:pt idx="2137">
                  <c:v>41711</c:v>
                </c:pt>
                <c:pt idx="2138">
                  <c:v>41712</c:v>
                </c:pt>
                <c:pt idx="2139">
                  <c:v>41715</c:v>
                </c:pt>
                <c:pt idx="2140">
                  <c:v>41716</c:v>
                </c:pt>
                <c:pt idx="2141">
                  <c:v>41717</c:v>
                </c:pt>
                <c:pt idx="2142">
                  <c:v>41718</c:v>
                </c:pt>
                <c:pt idx="2143">
                  <c:v>41719</c:v>
                </c:pt>
                <c:pt idx="2144">
                  <c:v>41722</c:v>
                </c:pt>
                <c:pt idx="2145">
                  <c:v>41723</c:v>
                </c:pt>
                <c:pt idx="2146">
                  <c:v>41724</c:v>
                </c:pt>
                <c:pt idx="2147">
                  <c:v>41725</c:v>
                </c:pt>
                <c:pt idx="2148">
                  <c:v>41726</c:v>
                </c:pt>
                <c:pt idx="2149">
                  <c:v>41729</c:v>
                </c:pt>
                <c:pt idx="2150">
                  <c:v>41730</c:v>
                </c:pt>
                <c:pt idx="2151">
                  <c:v>41731</c:v>
                </c:pt>
                <c:pt idx="2152">
                  <c:v>41732</c:v>
                </c:pt>
                <c:pt idx="2153">
                  <c:v>41733</c:v>
                </c:pt>
                <c:pt idx="2154">
                  <c:v>41736</c:v>
                </c:pt>
                <c:pt idx="2155">
                  <c:v>41737</c:v>
                </c:pt>
                <c:pt idx="2156">
                  <c:v>41738</c:v>
                </c:pt>
                <c:pt idx="2157">
                  <c:v>41739</c:v>
                </c:pt>
                <c:pt idx="2158">
                  <c:v>41740</c:v>
                </c:pt>
                <c:pt idx="2159">
                  <c:v>41743</c:v>
                </c:pt>
                <c:pt idx="2160">
                  <c:v>41744</c:v>
                </c:pt>
                <c:pt idx="2161">
                  <c:v>41745</c:v>
                </c:pt>
                <c:pt idx="2162">
                  <c:v>41746</c:v>
                </c:pt>
                <c:pt idx="2163">
                  <c:v>41747</c:v>
                </c:pt>
                <c:pt idx="2164">
                  <c:v>41750</c:v>
                </c:pt>
                <c:pt idx="2165">
                  <c:v>41751</c:v>
                </c:pt>
                <c:pt idx="2166">
                  <c:v>41752</c:v>
                </c:pt>
                <c:pt idx="2167">
                  <c:v>41753</c:v>
                </c:pt>
                <c:pt idx="2168">
                  <c:v>41754</c:v>
                </c:pt>
                <c:pt idx="2169">
                  <c:v>41757</c:v>
                </c:pt>
                <c:pt idx="2170">
                  <c:v>41758</c:v>
                </c:pt>
                <c:pt idx="2171">
                  <c:v>41759</c:v>
                </c:pt>
                <c:pt idx="2172">
                  <c:v>41760</c:v>
                </c:pt>
                <c:pt idx="2173">
                  <c:v>41761</c:v>
                </c:pt>
                <c:pt idx="2174">
                  <c:v>41764</c:v>
                </c:pt>
                <c:pt idx="2175">
                  <c:v>41765</c:v>
                </c:pt>
                <c:pt idx="2176">
                  <c:v>41766</c:v>
                </c:pt>
                <c:pt idx="2177">
                  <c:v>41767</c:v>
                </c:pt>
                <c:pt idx="2178">
                  <c:v>41768</c:v>
                </c:pt>
                <c:pt idx="2179">
                  <c:v>41771</c:v>
                </c:pt>
                <c:pt idx="2180">
                  <c:v>41772</c:v>
                </c:pt>
                <c:pt idx="2181">
                  <c:v>41773</c:v>
                </c:pt>
                <c:pt idx="2182">
                  <c:v>41774</c:v>
                </c:pt>
                <c:pt idx="2183">
                  <c:v>41775</c:v>
                </c:pt>
                <c:pt idx="2184">
                  <c:v>41778</c:v>
                </c:pt>
                <c:pt idx="2185">
                  <c:v>41779</c:v>
                </c:pt>
                <c:pt idx="2186">
                  <c:v>41780</c:v>
                </c:pt>
                <c:pt idx="2187">
                  <c:v>41781</c:v>
                </c:pt>
                <c:pt idx="2188">
                  <c:v>41782</c:v>
                </c:pt>
                <c:pt idx="2189">
                  <c:v>41785</c:v>
                </c:pt>
                <c:pt idx="2190">
                  <c:v>41786</c:v>
                </c:pt>
                <c:pt idx="2191">
                  <c:v>41787</c:v>
                </c:pt>
                <c:pt idx="2192">
                  <c:v>41788</c:v>
                </c:pt>
                <c:pt idx="2193">
                  <c:v>41789</c:v>
                </c:pt>
                <c:pt idx="2194">
                  <c:v>41792</c:v>
                </c:pt>
                <c:pt idx="2195">
                  <c:v>41793</c:v>
                </c:pt>
                <c:pt idx="2196">
                  <c:v>41794</c:v>
                </c:pt>
                <c:pt idx="2197">
                  <c:v>41795</c:v>
                </c:pt>
                <c:pt idx="2198">
                  <c:v>41796</c:v>
                </c:pt>
                <c:pt idx="2199">
                  <c:v>41799</c:v>
                </c:pt>
                <c:pt idx="2200">
                  <c:v>41800</c:v>
                </c:pt>
                <c:pt idx="2201">
                  <c:v>41801</c:v>
                </c:pt>
                <c:pt idx="2202">
                  <c:v>41802</c:v>
                </c:pt>
                <c:pt idx="2203">
                  <c:v>41803</c:v>
                </c:pt>
                <c:pt idx="2204">
                  <c:v>41806</c:v>
                </c:pt>
                <c:pt idx="2205">
                  <c:v>41807</c:v>
                </c:pt>
                <c:pt idx="2206">
                  <c:v>41808</c:v>
                </c:pt>
                <c:pt idx="2207">
                  <c:v>41809</c:v>
                </c:pt>
                <c:pt idx="2208">
                  <c:v>41810</c:v>
                </c:pt>
                <c:pt idx="2209">
                  <c:v>41813</c:v>
                </c:pt>
                <c:pt idx="2210">
                  <c:v>41814</c:v>
                </c:pt>
                <c:pt idx="2211">
                  <c:v>41815</c:v>
                </c:pt>
                <c:pt idx="2212">
                  <c:v>41816</c:v>
                </c:pt>
                <c:pt idx="2213">
                  <c:v>41817</c:v>
                </c:pt>
                <c:pt idx="2214">
                  <c:v>41820</c:v>
                </c:pt>
                <c:pt idx="2215">
                  <c:v>41821</c:v>
                </c:pt>
                <c:pt idx="2216">
                  <c:v>41822</c:v>
                </c:pt>
                <c:pt idx="2217">
                  <c:v>41823</c:v>
                </c:pt>
                <c:pt idx="2218">
                  <c:v>41824</c:v>
                </c:pt>
                <c:pt idx="2219">
                  <c:v>41827</c:v>
                </c:pt>
                <c:pt idx="2220">
                  <c:v>41828</c:v>
                </c:pt>
                <c:pt idx="2221">
                  <c:v>41829</c:v>
                </c:pt>
                <c:pt idx="2222">
                  <c:v>41830</c:v>
                </c:pt>
                <c:pt idx="2223">
                  <c:v>41831</c:v>
                </c:pt>
                <c:pt idx="2224">
                  <c:v>41834</c:v>
                </c:pt>
                <c:pt idx="2225">
                  <c:v>41835</c:v>
                </c:pt>
                <c:pt idx="2226">
                  <c:v>41836</c:v>
                </c:pt>
                <c:pt idx="2227">
                  <c:v>41837</c:v>
                </c:pt>
                <c:pt idx="2228">
                  <c:v>41838</c:v>
                </c:pt>
                <c:pt idx="2229">
                  <c:v>41841</c:v>
                </c:pt>
                <c:pt idx="2230">
                  <c:v>41842</c:v>
                </c:pt>
                <c:pt idx="2231">
                  <c:v>41843</c:v>
                </c:pt>
                <c:pt idx="2232">
                  <c:v>41844</c:v>
                </c:pt>
                <c:pt idx="2233">
                  <c:v>41845</c:v>
                </c:pt>
                <c:pt idx="2234">
                  <c:v>41848</c:v>
                </c:pt>
                <c:pt idx="2235">
                  <c:v>41849</c:v>
                </c:pt>
                <c:pt idx="2236">
                  <c:v>41850</c:v>
                </c:pt>
                <c:pt idx="2237">
                  <c:v>41851</c:v>
                </c:pt>
                <c:pt idx="2238">
                  <c:v>41852</c:v>
                </c:pt>
                <c:pt idx="2239">
                  <c:v>41855</c:v>
                </c:pt>
                <c:pt idx="2240">
                  <c:v>41856</c:v>
                </c:pt>
                <c:pt idx="2241">
                  <c:v>41857</c:v>
                </c:pt>
                <c:pt idx="2242">
                  <c:v>41858</c:v>
                </c:pt>
                <c:pt idx="2243">
                  <c:v>41859</c:v>
                </c:pt>
                <c:pt idx="2244">
                  <c:v>41862</c:v>
                </c:pt>
                <c:pt idx="2245">
                  <c:v>41863</c:v>
                </c:pt>
                <c:pt idx="2246">
                  <c:v>41864</c:v>
                </c:pt>
                <c:pt idx="2247">
                  <c:v>41865</c:v>
                </c:pt>
                <c:pt idx="2248">
                  <c:v>41866</c:v>
                </c:pt>
                <c:pt idx="2249">
                  <c:v>41869</c:v>
                </c:pt>
                <c:pt idx="2250">
                  <c:v>41870</c:v>
                </c:pt>
                <c:pt idx="2251">
                  <c:v>41871</c:v>
                </c:pt>
                <c:pt idx="2252">
                  <c:v>41872</c:v>
                </c:pt>
                <c:pt idx="2253">
                  <c:v>41873</c:v>
                </c:pt>
                <c:pt idx="2254">
                  <c:v>41876</c:v>
                </c:pt>
                <c:pt idx="2255">
                  <c:v>41877</c:v>
                </c:pt>
                <c:pt idx="2256">
                  <c:v>41878</c:v>
                </c:pt>
                <c:pt idx="2257">
                  <c:v>41879</c:v>
                </c:pt>
                <c:pt idx="2258">
                  <c:v>41880</c:v>
                </c:pt>
                <c:pt idx="2259">
                  <c:v>41883</c:v>
                </c:pt>
                <c:pt idx="2260">
                  <c:v>41884</c:v>
                </c:pt>
                <c:pt idx="2261">
                  <c:v>41885</c:v>
                </c:pt>
                <c:pt idx="2262">
                  <c:v>41886</c:v>
                </c:pt>
                <c:pt idx="2263">
                  <c:v>41887</c:v>
                </c:pt>
                <c:pt idx="2264">
                  <c:v>41890</c:v>
                </c:pt>
                <c:pt idx="2265">
                  <c:v>41891</c:v>
                </c:pt>
                <c:pt idx="2266">
                  <c:v>41892</c:v>
                </c:pt>
                <c:pt idx="2267">
                  <c:v>41893</c:v>
                </c:pt>
                <c:pt idx="2268">
                  <c:v>41894</c:v>
                </c:pt>
                <c:pt idx="2269">
                  <c:v>41897</c:v>
                </c:pt>
                <c:pt idx="2270">
                  <c:v>41898</c:v>
                </c:pt>
                <c:pt idx="2271">
                  <c:v>41899</c:v>
                </c:pt>
                <c:pt idx="2272">
                  <c:v>41900</c:v>
                </c:pt>
                <c:pt idx="2273">
                  <c:v>41901</c:v>
                </c:pt>
                <c:pt idx="2274">
                  <c:v>41904</c:v>
                </c:pt>
                <c:pt idx="2275">
                  <c:v>41905</c:v>
                </c:pt>
                <c:pt idx="2276">
                  <c:v>41906</c:v>
                </c:pt>
                <c:pt idx="2277">
                  <c:v>41907</c:v>
                </c:pt>
                <c:pt idx="2278">
                  <c:v>41908</c:v>
                </c:pt>
                <c:pt idx="2279">
                  <c:v>41911</c:v>
                </c:pt>
                <c:pt idx="2280">
                  <c:v>41912</c:v>
                </c:pt>
                <c:pt idx="2281">
                  <c:v>41913</c:v>
                </c:pt>
                <c:pt idx="2282">
                  <c:v>41914</c:v>
                </c:pt>
                <c:pt idx="2283">
                  <c:v>41915</c:v>
                </c:pt>
                <c:pt idx="2284">
                  <c:v>41918</c:v>
                </c:pt>
                <c:pt idx="2285">
                  <c:v>41919</c:v>
                </c:pt>
                <c:pt idx="2286">
                  <c:v>41920</c:v>
                </c:pt>
                <c:pt idx="2287">
                  <c:v>41921</c:v>
                </c:pt>
                <c:pt idx="2288">
                  <c:v>41922</c:v>
                </c:pt>
                <c:pt idx="2289">
                  <c:v>41925</c:v>
                </c:pt>
                <c:pt idx="2290">
                  <c:v>41926</c:v>
                </c:pt>
                <c:pt idx="2291">
                  <c:v>41927</c:v>
                </c:pt>
                <c:pt idx="2292">
                  <c:v>41928</c:v>
                </c:pt>
                <c:pt idx="2293">
                  <c:v>41929</c:v>
                </c:pt>
                <c:pt idx="2294">
                  <c:v>41932</c:v>
                </c:pt>
                <c:pt idx="2295">
                  <c:v>41933</c:v>
                </c:pt>
                <c:pt idx="2296">
                  <c:v>41934</c:v>
                </c:pt>
                <c:pt idx="2297">
                  <c:v>41935</c:v>
                </c:pt>
                <c:pt idx="2298">
                  <c:v>41936</c:v>
                </c:pt>
                <c:pt idx="2299">
                  <c:v>41939</c:v>
                </c:pt>
                <c:pt idx="2300">
                  <c:v>41940</c:v>
                </c:pt>
                <c:pt idx="2301">
                  <c:v>41941</c:v>
                </c:pt>
                <c:pt idx="2302">
                  <c:v>41942</c:v>
                </c:pt>
                <c:pt idx="2303">
                  <c:v>41943</c:v>
                </c:pt>
                <c:pt idx="2304">
                  <c:v>41946</c:v>
                </c:pt>
                <c:pt idx="2305">
                  <c:v>41947</c:v>
                </c:pt>
                <c:pt idx="2306">
                  <c:v>41948</c:v>
                </c:pt>
                <c:pt idx="2307">
                  <c:v>41949</c:v>
                </c:pt>
                <c:pt idx="2308">
                  <c:v>41950</c:v>
                </c:pt>
                <c:pt idx="2309">
                  <c:v>41953</c:v>
                </c:pt>
                <c:pt idx="2310">
                  <c:v>41954</c:v>
                </c:pt>
                <c:pt idx="2311">
                  <c:v>41955</c:v>
                </c:pt>
                <c:pt idx="2312">
                  <c:v>41956</c:v>
                </c:pt>
                <c:pt idx="2313">
                  <c:v>41957</c:v>
                </c:pt>
                <c:pt idx="2314">
                  <c:v>41960</c:v>
                </c:pt>
                <c:pt idx="2315">
                  <c:v>41961</c:v>
                </c:pt>
                <c:pt idx="2316">
                  <c:v>41962</c:v>
                </c:pt>
                <c:pt idx="2317">
                  <c:v>41963</c:v>
                </c:pt>
                <c:pt idx="2318">
                  <c:v>41964</c:v>
                </c:pt>
                <c:pt idx="2319">
                  <c:v>41967</c:v>
                </c:pt>
                <c:pt idx="2320">
                  <c:v>41968</c:v>
                </c:pt>
                <c:pt idx="2321">
                  <c:v>41969</c:v>
                </c:pt>
                <c:pt idx="2322">
                  <c:v>41970</c:v>
                </c:pt>
                <c:pt idx="2323">
                  <c:v>41971</c:v>
                </c:pt>
                <c:pt idx="2324">
                  <c:v>41974</c:v>
                </c:pt>
                <c:pt idx="2325">
                  <c:v>41975</c:v>
                </c:pt>
                <c:pt idx="2326">
                  <c:v>41976</c:v>
                </c:pt>
                <c:pt idx="2327">
                  <c:v>41977</c:v>
                </c:pt>
                <c:pt idx="2328">
                  <c:v>41978</c:v>
                </c:pt>
                <c:pt idx="2329">
                  <c:v>41981</c:v>
                </c:pt>
                <c:pt idx="2330">
                  <c:v>41982</c:v>
                </c:pt>
                <c:pt idx="2331">
                  <c:v>41983</c:v>
                </c:pt>
                <c:pt idx="2332">
                  <c:v>41984</c:v>
                </c:pt>
                <c:pt idx="2333">
                  <c:v>41985</c:v>
                </c:pt>
                <c:pt idx="2334">
                  <c:v>41988</c:v>
                </c:pt>
                <c:pt idx="2335">
                  <c:v>41989</c:v>
                </c:pt>
                <c:pt idx="2336">
                  <c:v>41990</c:v>
                </c:pt>
                <c:pt idx="2337">
                  <c:v>41991</c:v>
                </c:pt>
                <c:pt idx="2338">
                  <c:v>41992</c:v>
                </c:pt>
                <c:pt idx="2339">
                  <c:v>41995</c:v>
                </c:pt>
                <c:pt idx="2340">
                  <c:v>41996</c:v>
                </c:pt>
                <c:pt idx="2341">
                  <c:v>41997</c:v>
                </c:pt>
                <c:pt idx="2342">
                  <c:v>41998</c:v>
                </c:pt>
                <c:pt idx="2343">
                  <c:v>41999</c:v>
                </c:pt>
                <c:pt idx="2344">
                  <c:v>42002</c:v>
                </c:pt>
                <c:pt idx="2345">
                  <c:v>42003</c:v>
                </c:pt>
                <c:pt idx="2346">
                  <c:v>42004</c:v>
                </c:pt>
                <c:pt idx="2347">
                  <c:v>42005</c:v>
                </c:pt>
                <c:pt idx="2348">
                  <c:v>42006</c:v>
                </c:pt>
                <c:pt idx="2349">
                  <c:v>42009</c:v>
                </c:pt>
                <c:pt idx="2350">
                  <c:v>42010</c:v>
                </c:pt>
                <c:pt idx="2351">
                  <c:v>42011</c:v>
                </c:pt>
                <c:pt idx="2352">
                  <c:v>42012</c:v>
                </c:pt>
                <c:pt idx="2353">
                  <c:v>42013</c:v>
                </c:pt>
                <c:pt idx="2354">
                  <c:v>42016</c:v>
                </c:pt>
                <c:pt idx="2355">
                  <c:v>42017</c:v>
                </c:pt>
                <c:pt idx="2356">
                  <c:v>42018</c:v>
                </c:pt>
                <c:pt idx="2357">
                  <c:v>42019</c:v>
                </c:pt>
                <c:pt idx="2358">
                  <c:v>42020</c:v>
                </c:pt>
                <c:pt idx="2359">
                  <c:v>42023</c:v>
                </c:pt>
                <c:pt idx="2360">
                  <c:v>42024</c:v>
                </c:pt>
                <c:pt idx="2361">
                  <c:v>42025</c:v>
                </c:pt>
                <c:pt idx="2362">
                  <c:v>42026</c:v>
                </c:pt>
                <c:pt idx="2363">
                  <c:v>42027</c:v>
                </c:pt>
                <c:pt idx="2364">
                  <c:v>42030</c:v>
                </c:pt>
                <c:pt idx="2365">
                  <c:v>42031</c:v>
                </c:pt>
                <c:pt idx="2366">
                  <c:v>42032</c:v>
                </c:pt>
                <c:pt idx="2367">
                  <c:v>42033</c:v>
                </c:pt>
                <c:pt idx="2368">
                  <c:v>42034</c:v>
                </c:pt>
                <c:pt idx="2369">
                  <c:v>42037</c:v>
                </c:pt>
                <c:pt idx="2370">
                  <c:v>42038</c:v>
                </c:pt>
                <c:pt idx="2371">
                  <c:v>42039</c:v>
                </c:pt>
                <c:pt idx="2372">
                  <c:v>42040</c:v>
                </c:pt>
                <c:pt idx="2373">
                  <c:v>42041</c:v>
                </c:pt>
                <c:pt idx="2374">
                  <c:v>42044</c:v>
                </c:pt>
                <c:pt idx="2375">
                  <c:v>42045</c:v>
                </c:pt>
                <c:pt idx="2376">
                  <c:v>42046</c:v>
                </c:pt>
                <c:pt idx="2377">
                  <c:v>42047</c:v>
                </c:pt>
                <c:pt idx="2378">
                  <c:v>42048</c:v>
                </c:pt>
                <c:pt idx="2379">
                  <c:v>42051</c:v>
                </c:pt>
                <c:pt idx="2380">
                  <c:v>42052</c:v>
                </c:pt>
                <c:pt idx="2381">
                  <c:v>42053</c:v>
                </c:pt>
                <c:pt idx="2382">
                  <c:v>42054</c:v>
                </c:pt>
                <c:pt idx="2383">
                  <c:v>42055</c:v>
                </c:pt>
                <c:pt idx="2384">
                  <c:v>42058</c:v>
                </c:pt>
                <c:pt idx="2385">
                  <c:v>42059</c:v>
                </c:pt>
                <c:pt idx="2386">
                  <c:v>42060</c:v>
                </c:pt>
                <c:pt idx="2387">
                  <c:v>42061</c:v>
                </c:pt>
                <c:pt idx="2388">
                  <c:v>42062</c:v>
                </c:pt>
                <c:pt idx="2389">
                  <c:v>42065</c:v>
                </c:pt>
                <c:pt idx="2390">
                  <c:v>42066</c:v>
                </c:pt>
                <c:pt idx="2391">
                  <c:v>42067</c:v>
                </c:pt>
                <c:pt idx="2392">
                  <c:v>42068</c:v>
                </c:pt>
                <c:pt idx="2393">
                  <c:v>42069</c:v>
                </c:pt>
                <c:pt idx="2394">
                  <c:v>42072</c:v>
                </c:pt>
                <c:pt idx="2395">
                  <c:v>42073</c:v>
                </c:pt>
                <c:pt idx="2396">
                  <c:v>42074</c:v>
                </c:pt>
                <c:pt idx="2397">
                  <c:v>42075</c:v>
                </c:pt>
                <c:pt idx="2398">
                  <c:v>42076</c:v>
                </c:pt>
                <c:pt idx="2399">
                  <c:v>42079</c:v>
                </c:pt>
                <c:pt idx="2400">
                  <c:v>42080</c:v>
                </c:pt>
                <c:pt idx="2401">
                  <c:v>42081</c:v>
                </c:pt>
                <c:pt idx="2402">
                  <c:v>42082</c:v>
                </c:pt>
                <c:pt idx="2403">
                  <c:v>42083</c:v>
                </c:pt>
                <c:pt idx="2404">
                  <c:v>42086</c:v>
                </c:pt>
                <c:pt idx="2405">
                  <c:v>42087</c:v>
                </c:pt>
                <c:pt idx="2406">
                  <c:v>42088</c:v>
                </c:pt>
                <c:pt idx="2407">
                  <c:v>42089</c:v>
                </c:pt>
                <c:pt idx="2408">
                  <c:v>42090</c:v>
                </c:pt>
                <c:pt idx="2409">
                  <c:v>42093</c:v>
                </c:pt>
                <c:pt idx="2410">
                  <c:v>42094</c:v>
                </c:pt>
                <c:pt idx="2411">
                  <c:v>42095</c:v>
                </c:pt>
                <c:pt idx="2412">
                  <c:v>42096</c:v>
                </c:pt>
                <c:pt idx="2413">
                  <c:v>42097</c:v>
                </c:pt>
                <c:pt idx="2414">
                  <c:v>42100</c:v>
                </c:pt>
                <c:pt idx="2415">
                  <c:v>42101</c:v>
                </c:pt>
                <c:pt idx="2416">
                  <c:v>42102</c:v>
                </c:pt>
                <c:pt idx="2417">
                  <c:v>42103</c:v>
                </c:pt>
                <c:pt idx="2418">
                  <c:v>42104</c:v>
                </c:pt>
                <c:pt idx="2419">
                  <c:v>42107</c:v>
                </c:pt>
                <c:pt idx="2420">
                  <c:v>42108</c:v>
                </c:pt>
                <c:pt idx="2421">
                  <c:v>42109</c:v>
                </c:pt>
                <c:pt idx="2422">
                  <c:v>42110</c:v>
                </c:pt>
                <c:pt idx="2423">
                  <c:v>42111</c:v>
                </c:pt>
                <c:pt idx="2424">
                  <c:v>42114</c:v>
                </c:pt>
                <c:pt idx="2425">
                  <c:v>42115</c:v>
                </c:pt>
                <c:pt idx="2426">
                  <c:v>42116</c:v>
                </c:pt>
                <c:pt idx="2427">
                  <c:v>42117</c:v>
                </c:pt>
                <c:pt idx="2428">
                  <c:v>42118</c:v>
                </c:pt>
                <c:pt idx="2429">
                  <c:v>42121</c:v>
                </c:pt>
                <c:pt idx="2430">
                  <c:v>42122</c:v>
                </c:pt>
                <c:pt idx="2431">
                  <c:v>42123</c:v>
                </c:pt>
                <c:pt idx="2432">
                  <c:v>42124</c:v>
                </c:pt>
                <c:pt idx="2433">
                  <c:v>42125</c:v>
                </c:pt>
                <c:pt idx="2434">
                  <c:v>42128</c:v>
                </c:pt>
                <c:pt idx="2435">
                  <c:v>42129</c:v>
                </c:pt>
                <c:pt idx="2436">
                  <c:v>42130</c:v>
                </c:pt>
                <c:pt idx="2437">
                  <c:v>42131</c:v>
                </c:pt>
                <c:pt idx="2438">
                  <c:v>42132</c:v>
                </c:pt>
                <c:pt idx="2439">
                  <c:v>42135</c:v>
                </c:pt>
                <c:pt idx="2440">
                  <c:v>42136</c:v>
                </c:pt>
                <c:pt idx="2441">
                  <c:v>42137</c:v>
                </c:pt>
                <c:pt idx="2442">
                  <c:v>42138</c:v>
                </c:pt>
                <c:pt idx="2443">
                  <c:v>42139</c:v>
                </c:pt>
                <c:pt idx="2444">
                  <c:v>42142</c:v>
                </c:pt>
                <c:pt idx="2445">
                  <c:v>42143</c:v>
                </c:pt>
                <c:pt idx="2446">
                  <c:v>42144</c:v>
                </c:pt>
                <c:pt idx="2447">
                  <c:v>42145</c:v>
                </c:pt>
                <c:pt idx="2448">
                  <c:v>42146</c:v>
                </c:pt>
                <c:pt idx="2449">
                  <c:v>42149</c:v>
                </c:pt>
                <c:pt idx="2450">
                  <c:v>42150</c:v>
                </c:pt>
                <c:pt idx="2451">
                  <c:v>42151</c:v>
                </c:pt>
                <c:pt idx="2452">
                  <c:v>42152</c:v>
                </c:pt>
                <c:pt idx="2453">
                  <c:v>42153</c:v>
                </c:pt>
                <c:pt idx="2454">
                  <c:v>42156</c:v>
                </c:pt>
                <c:pt idx="2455">
                  <c:v>42157</c:v>
                </c:pt>
                <c:pt idx="2456">
                  <c:v>42158</c:v>
                </c:pt>
                <c:pt idx="2457">
                  <c:v>42159</c:v>
                </c:pt>
                <c:pt idx="2458">
                  <c:v>42160</c:v>
                </c:pt>
                <c:pt idx="2459">
                  <c:v>42163</c:v>
                </c:pt>
                <c:pt idx="2460">
                  <c:v>42164</c:v>
                </c:pt>
                <c:pt idx="2461">
                  <c:v>42165</c:v>
                </c:pt>
                <c:pt idx="2462">
                  <c:v>42166</c:v>
                </c:pt>
                <c:pt idx="2463">
                  <c:v>42167</c:v>
                </c:pt>
                <c:pt idx="2464">
                  <c:v>42170</c:v>
                </c:pt>
                <c:pt idx="2465">
                  <c:v>42171</c:v>
                </c:pt>
                <c:pt idx="2466">
                  <c:v>42172</c:v>
                </c:pt>
                <c:pt idx="2467">
                  <c:v>42173</c:v>
                </c:pt>
                <c:pt idx="2468">
                  <c:v>42174</c:v>
                </c:pt>
                <c:pt idx="2469">
                  <c:v>42177</c:v>
                </c:pt>
                <c:pt idx="2470">
                  <c:v>42178</c:v>
                </c:pt>
                <c:pt idx="2471">
                  <c:v>42179</c:v>
                </c:pt>
                <c:pt idx="2472">
                  <c:v>42180</c:v>
                </c:pt>
                <c:pt idx="2473">
                  <c:v>42181</c:v>
                </c:pt>
                <c:pt idx="2474">
                  <c:v>42184</c:v>
                </c:pt>
                <c:pt idx="2475">
                  <c:v>42185</c:v>
                </c:pt>
                <c:pt idx="2476">
                  <c:v>42186</c:v>
                </c:pt>
                <c:pt idx="2477">
                  <c:v>42187</c:v>
                </c:pt>
                <c:pt idx="2478">
                  <c:v>42188</c:v>
                </c:pt>
                <c:pt idx="2479">
                  <c:v>42191</c:v>
                </c:pt>
                <c:pt idx="2480">
                  <c:v>42192</c:v>
                </c:pt>
                <c:pt idx="2481">
                  <c:v>42193</c:v>
                </c:pt>
                <c:pt idx="2482">
                  <c:v>42194</c:v>
                </c:pt>
                <c:pt idx="2483">
                  <c:v>42195</c:v>
                </c:pt>
                <c:pt idx="2484">
                  <c:v>42198</c:v>
                </c:pt>
                <c:pt idx="2485">
                  <c:v>42199</c:v>
                </c:pt>
                <c:pt idx="2486">
                  <c:v>42200</c:v>
                </c:pt>
                <c:pt idx="2487">
                  <c:v>42201</c:v>
                </c:pt>
                <c:pt idx="2488">
                  <c:v>42202</c:v>
                </c:pt>
                <c:pt idx="2489">
                  <c:v>42205</c:v>
                </c:pt>
                <c:pt idx="2490">
                  <c:v>42206</c:v>
                </c:pt>
                <c:pt idx="2491">
                  <c:v>42207</c:v>
                </c:pt>
                <c:pt idx="2492">
                  <c:v>42208</c:v>
                </c:pt>
                <c:pt idx="2493">
                  <c:v>42209</c:v>
                </c:pt>
                <c:pt idx="2494">
                  <c:v>42212</c:v>
                </c:pt>
                <c:pt idx="2495">
                  <c:v>42213</c:v>
                </c:pt>
                <c:pt idx="2496">
                  <c:v>42214</c:v>
                </c:pt>
                <c:pt idx="2497">
                  <c:v>42215</c:v>
                </c:pt>
                <c:pt idx="2498">
                  <c:v>42216</c:v>
                </c:pt>
                <c:pt idx="2499">
                  <c:v>42219</c:v>
                </c:pt>
                <c:pt idx="2500">
                  <c:v>42220</c:v>
                </c:pt>
                <c:pt idx="2501">
                  <c:v>42221</c:v>
                </c:pt>
                <c:pt idx="2502">
                  <c:v>42222</c:v>
                </c:pt>
                <c:pt idx="2503">
                  <c:v>42223</c:v>
                </c:pt>
                <c:pt idx="2504">
                  <c:v>42226</c:v>
                </c:pt>
                <c:pt idx="2505">
                  <c:v>42227</c:v>
                </c:pt>
                <c:pt idx="2506">
                  <c:v>42228</c:v>
                </c:pt>
                <c:pt idx="2507">
                  <c:v>42229</c:v>
                </c:pt>
                <c:pt idx="2508">
                  <c:v>42230</c:v>
                </c:pt>
                <c:pt idx="2509">
                  <c:v>42233</c:v>
                </c:pt>
                <c:pt idx="2510">
                  <c:v>42234</c:v>
                </c:pt>
                <c:pt idx="2511">
                  <c:v>42235</c:v>
                </c:pt>
                <c:pt idx="2512">
                  <c:v>42236</c:v>
                </c:pt>
                <c:pt idx="2513">
                  <c:v>42237</c:v>
                </c:pt>
                <c:pt idx="2514">
                  <c:v>42240</c:v>
                </c:pt>
                <c:pt idx="2515">
                  <c:v>42241</c:v>
                </c:pt>
                <c:pt idx="2516">
                  <c:v>42242</c:v>
                </c:pt>
                <c:pt idx="2517">
                  <c:v>42243</c:v>
                </c:pt>
                <c:pt idx="2518">
                  <c:v>42244</c:v>
                </c:pt>
                <c:pt idx="2519">
                  <c:v>42247</c:v>
                </c:pt>
                <c:pt idx="2520">
                  <c:v>42248</c:v>
                </c:pt>
                <c:pt idx="2521">
                  <c:v>42249</c:v>
                </c:pt>
                <c:pt idx="2522">
                  <c:v>42250</c:v>
                </c:pt>
                <c:pt idx="2523">
                  <c:v>42251</c:v>
                </c:pt>
                <c:pt idx="2524">
                  <c:v>42254</c:v>
                </c:pt>
                <c:pt idx="2525">
                  <c:v>42255</c:v>
                </c:pt>
                <c:pt idx="2526">
                  <c:v>42256</c:v>
                </c:pt>
                <c:pt idx="2527">
                  <c:v>42257</c:v>
                </c:pt>
                <c:pt idx="2528">
                  <c:v>42258</c:v>
                </c:pt>
                <c:pt idx="2529">
                  <c:v>42261</c:v>
                </c:pt>
                <c:pt idx="2530">
                  <c:v>42262</c:v>
                </c:pt>
                <c:pt idx="2531">
                  <c:v>42263</c:v>
                </c:pt>
                <c:pt idx="2532">
                  <c:v>42264</c:v>
                </c:pt>
                <c:pt idx="2533">
                  <c:v>42265</c:v>
                </c:pt>
                <c:pt idx="2534">
                  <c:v>42268</c:v>
                </c:pt>
                <c:pt idx="2535">
                  <c:v>42269</c:v>
                </c:pt>
                <c:pt idx="2536">
                  <c:v>42270</c:v>
                </c:pt>
                <c:pt idx="2537">
                  <c:v>42271</c:v>
                </c:pt>
                <c:pt idx="2538">
                  <c:v>42272</c:v>
                </c:pt>
                <c:pt idx="2539">
                  <c:v>42275</c:v>
                </c:pt>
                <c:pt idx="2540">
                  <c:v>42276</c:v>
                </c:pt>
                <c:pt idx="2541">
                  <c:v>42277</c:v>
                </c:pt>
                <c:pt idx="2542">
                  <c:v>42278</c:v>
                </c:pt>
                <c:pt idx="2543">
                  <c:v>42279</c:v>
                </c:pt>
                <c:pt idx="2544">
                  <c:v>42282</c:v>
                </c:pt>
                <c:pt idx="2545">
                  <c:v>42283</c:v>
                </c:pt>
                <c:pt idx="2546">
                  <c:v>42284</c:v>
                </c:pt>
                <c:pt idx="2547">
                  <c:v>42285</c:v>
                </c:pt>
                <c:pt idx="2548">
                  <c:v>42286</c:v>
                </c:pt>
                <c:pt idx="2549">
                  <c:v>42289</c:v>
                </c:pt>
                <c:pt idx="2550">
                  <c:v>42290</c:v>
                </c:pt>
                <c:pt idx="2551">
                  <c:v>42291</c:v>
                </c:pt>
                <c:pt idx="2552">
                  <c:v>42292</c:v>
                </c:pt>
                <c:pt idx="2553">
                  <c:v>42293</c:v>
                </c:pt>
                <c:pt idx="2554">
                  <c:v>42296</c:v>
                </c:pt>
                <c:pt idx="2555">
                  <c:v>42297</c:v>
                </c:pt>
                <c:pt idx="2556">
                  <c:v>42298</c:v>
                </c:pt>
                <c:pt idx="2557">
                  <c:v>42299</c:v>
                </c:pt>
                <c:pt idx="2558">
                  <c:v>42300</c:v>
                </c:pt>
                <c:pt idx="2559">
                  <c:v>42303</c:v>
                </c:pt>
                <c:pt idx="2560">
                  <c:v>42304</c:v>
                </c:pt>
                <c:pt idx="2561">
                  <c:v>42305</c:v>
                </c:pt>
                <c:pt idx="2562">
                  <c:v>42306</c:v>
                </c:pt>
                <c:pt idx="2563">
                  <c:v>42307</c:v>
                </c:pt>
                <c:pt idx="2564">
                  <c:v>42310</c:v>
                </c:pt>
                <c:pt idx="2565">
                  <c:v>42311</c:v>
                </c:pt>
                <c:pt idx="2566">
                  <c:v>42312</c:v>
                </c:pt>
                <c:pt idx="2567">
                  <c:v>42313</c:v>
                </c:pt>
                <c:pt idx="2568">
                  <c:v>42314</c:v>
                </c:pt>
                <c:pt idx="2569">
                  <c:v>42317</c:v>
                </c:pt>
                <c:pt idx="2570">
                  <c:v>42318</c:v>
                </c:pt>
                <c:pt idx="2571">
                  <c:v>42319</c:v>
                </c:pt>
                <c:pt idx="2572">
                  <c:v>42320</c:v>
                </c:pt>
                <c:pt idx="2573">
                  <c:v>42321</c:v>
                </c:pt>
                <c:pt idx="2574">
                  <c:v>42324</c:v>
                </c:pt>
                <c:pt idx="2575">
                  <c:v>42325</c:v>
                </c:pt>
                <c:pt idx="2576">
                  <c:v>42326</c:v>
                </c:pt>
                <c:pt idx="2577">
                  <c:v>42327</c:v>
                </c:pt>
                <c:pt idx="2578">
                  <c:v>42328</c:v>
                </c:pt>
                <c:pt idx="2579">
                  <c:v>42331</c:v>
                </c:pt>
                <c:pt idx="2580">
                  <c:v>42332</c:v>
                </c:pt>
                <c:pt idx="2581">
                  <c:v>42333</c:v>
                </c:pt>
                <c:pt idx="2582">
                  <c:v>42334</c:v>
                </c:pt>
                <c:pt idx="2583">
                  <c:v>42335</c:v>
                </c:pt>
                <c:pt idx="2584">
                  <c:v>42338</c:v>
                </c:pt>
                <c:pt idx="2585">
                  <c:v>42339</c:v>
                </c:pt>
                <c:pt idx="2586">
                  <c:v>42340</c:v>
                </c:pt>
                <c:pt idx="2587">
                  <c:v>42341</c:v>
                </c:pt>
                <c:pt idx="2588">
                  <c:v>42342</c:v>
                </c:pt>
                <c:pt idx="2589">
                  <c:v>42345</c:v>
                </c:pt>
                <c:pt idx="2590">
                  <c:v>42346</c:v>
                </c:pt>
                <c:pt idx="2591">
                  <c:v>42347</c:v>
                </c:pt>
                <c:pt idx="2592">
                  <c:v>42348</c:v>
                </c:pt>
                <c:pt idx="2593">
                  <c:v>42349</c:v>
                </c:pt>
                <c:pt idx="2594">
                  <c:v>42352</c:v>
                </c:pt>
                <c:pt idx="2595">
                  <c:v>42353</c:v>
                </c:pt>
                <c:pt idx="2596">
                  <c:v>42354</c:v>
                </c:pt>
                <c:pt idx="2597">
                  <c:v>42355</c:v>
                </c:pt>
                <c:pt idx="2598">
                  <c:v>42356</c:v>
                </c:pt>
                <c:pt idx="2599">
                  <c:v>42359</c:v>
                </c:pt>
                <c:pt idx="2600">
                  <c:v>42360</c:v>
                </c:pt>
                <c:pt idx="2601">
                  <c:v>42361</c:v>
                </c:pt>
                <c:pt idx="2602">
                  <c:v>42362</c:v>
                </c:pt>
                <c:pt idx="2603">
                  <c:v>42363</c:v>
                </c:pt>
                <c:pt idx="2604">
                  <c:v>42366</c:v>
                </c:pt>
                <c:pt idx="2605">
                  <c:v>42367</c:v>
                </c:pt>
                <c:pt idx="2606">
                  <c:v>42368</c:v>
                </c:pt>
                <c:pt idx="2607">
                  <c:v>42369</c:v>
                </c:pt>
                <c:pt idx="2608">
                  <c:v>42370</c:v>
                </c:pt>
                <c:pt idx="2609">
                  <c:v>42373</c:v>
                </c:pt>
                <c:pt idx="2610">
                  <c:v>42374</c:v>
                </c:pt>
                <c:pt idx="2611">
                  <c:v>42375</c:v>
                </c:pt>
                <c:pt idx="2612">
                  <c:v>42376</c:v>
                </c:pt>
                <c:pt idx="2613">
                  <c:v>42377</c:v>
                </c:pt>
                <c:pt idx="2614">
                  <c:v>42380</c:v>
                </c:pt>
                <c:pt idx="2615">
                  <c:v>42381</c:v>
                </c:pt>
                <c:pt idx="2616">
                  <c:v>42382</c:v>
                </c:pt>
                <c:pt idx="2617">
                  <c:v>42383</c:v>
                </c:pt>
                <c:pt idx="2618">
                  <c:v>42384</c:v>
                </c:pt>
                <c:pt idx="2619">
                  <c:v>42387</c:v>
                </c:pt>
                <c:pt idx="2620">
                  <c:v>42388</c:v>
                </c:pt>
                <c:pt idx="2621">
                  <c:v>42389</c:v>
                </c:pt>
                <c:pt idx="2622">
                  <c:v>42390</c:v>
                </c:pt>
                <c:pt idx="2623">
                  <c:v>42391</c:v>
                </c:pt>
                <c:pt idx="2624">
                  <c:v>42394</c:v>
                </c:pt>
                <c:pt idx="2625">
                  <c:v>42395</c:v>
                </c:pt>
                <c:pt idx="2626">
                  <c:v>42396</c:v>
                </c:pt>
                <c:pt idx="2627">
                  <c:v>42397</c:v>
                </c:pt>
                <c:pt idx="2628">
                  <c:v>42398</c:v>
                </c:pt>
                <c:pt idx="2629">
                  <c:v>42401</c:v>
                </c:pt>
                <c:pt idx="2630">
                  <c:v>42402</c:v>
                </c:pt>
                <c:pt idx="2631">
                  <c:v>42403</c:v>
                </c:pt>
                <c:pt idx="2632">
                  <c:v>42404</c:v>
                </c:pt>
                <c:pt idx="2633">
                  <c:v>42405</c:v>
                </c:pt>
                <c:pt idx="2634">
                  <c:v>42408</c:v>
                </c:pt>
                <c:pt idx="2635">
                  <c:v>42409</c:v>
                </c:pt>
                <c:pt idx="2636">
                  <c:v>42410</c:v>
                </c:pt>
                <c:pt idx="2637">
                  <c:v>42411</c:v>
                </c:pt>
                <c:pt idx="2638">
                  <c:v>42412</c:v>
                </c:pt>
                <c:pt idx="2639">
                  <c:v>42415</c:v>
                </c:pt>
                <c:pt idx="2640">
                  <c:v>42416</c:v>
                </c:pt>
                <c:pt idx="2641">
                  <c:v>42417</c:v>
                </c:pt>
                <c:pt idx="2642">
                  <c:v>42418</c:v>
                </c:pt>
                <c:pt idx="2643">
                  <c:v>42419</c:v>
                </c:pt>
                <c:pt idx="2644">
                  <c:v>42422</c:v>
                </c:pt>
                <c:pt idx="2645">
                  <c:v>42423</c:v>
                </c:pt>
                <c:pt idx="2646">
                  <c:v>42424</c:v>
                </c:pt>
                <c:pt idx="2647">
                  <c:v>42425</c:v>
                </c:pt>
                <c:pt idx="2648">
                  <c:v>42426</c:v>
                </c:pt>
                <c:pt idx="2649">
                  <c:v>42429</c:v>
                </c:pt>
                <c:pt idx="2650">
                  <c:v>42430</c:v>
                </c:pt>
                <c:pt idx="2651">
                  <c:v>42431</c:v>
                </c:pt>
                <c:pt idx="2652">
                  <c:v>42432</c:v>
                </c:pt>
                <c:pt idx="2653">
                  <c:v>42433</c:v>
                </c:pt>
                <c:pt idx="2654">
                  <c:v>42436</c:v>
                </c:pt>
                <c:pt idx="2655">
                  <c:v>42437</c:v>
                </c:pt>
                <c:pt idx="2656">
                  <c:v>42438</c:v>
                </c:pt>
                <c:pt idx="2657">
                  <c:v>42439</c:v>
                </c:pt>
                <c:pt idx="2658">
                  <c:v>42440</c:v>
                </c:pt>
                <c:pt idx="2659">
                  <c:v>42443</c:v>
                </c:pt>
                <c:pt idx="2660">
                  <c:v>42444</c:v>
                </c:pt>
                <c:pt idx="2661">
                  <c:v>42445</c:v>
                </c:pt>
                <c:pt idx="2662">
                  <c:v>42446</c:v>
                </c:pt>
                <c:pt idx="2663">
                  <c:v>42447</c:v>
                </c:pt>
                <c:pt idx="2664">
                  <c:v>42450</c:v>
                </c:pt>
                <c:pt idx="2665">
                  <c:v>42451</c:v>
                </c:pt>
                <c:pt idx="2666">
                  <c:v>42452</c:v>
                </c:pt>
                <c:pt idx="2667">
                  <c:v>42453</c:v>
                </c:pt>
                <c:pt idx="2668">
                  <c:v>42454</c:v>
                </c:pt>
                <c:pt idx="2669">
                  <c:v>42457</c:v>
                </c:pt>
                <c:pt idx="2670">
                  <c:v>42458</c:v>
                </c:pt>
                <c:pt idx="2671">
                  <c:v>42459</c:v>
                </c:pt>
                <c:pt idx="2672">
                  <c:v>42460</c:v>
                </c:pt>
                <c:pt idx="2673">
                  <c:v>42461</c:v>
                </c:pt>
                <c:pt idx="2674">
                  <c:v>42464</c:v>
                </c:pt>
                <c:pt idx="2675">
                  <c:v>42465</c:v>
                </c:pt>
                <c:pt idx="2676">
                  <c:v>42466</c:v>
                </c:pt>
                <c:pt idx="2677">
                  <c:v>42467</c:v>
                </c:pt>
                <c:pt idx="2678">
                  <c:v>42468</c:v>
                </c:pt>
                <c:pt idx="2679">
                  <c:v>42471</c:v>
                </c:pt>
                <c:pt idx="2680">
                  <c:v>42472</c:v>
                </c:pt>
                <c:pt idx="2681">
                  <c:v>42473</c:v>
                </c:pt>
                <c:pt idx="2682">
                  <c:v>42474</c:v>
                </c:pt>
                <c:pt idx="2683">
                  <c:v>42475</c:v>
                </c:pt>
                <c:pt idx="2684">
                  <c:v>42478</c:v>
                </c:pt>
                <c:pt idx="2685">
                  <c:v>42479</c:v>
                </c:pt>
                <c:pt idx="2686">
                  <c:v>42480</c:v>
                </c:pt>
                <c:pt idx="2687">
                  <c:v>42481</c:v>
                </c:pt>
                <c:pt idx="2688">
                  <c:v>42482</c:v>
                </c:pt>
                <c:pt idx="2689">
                  <c:v>42485</c:v>
                </c:pt>
                <c:pt idx="2690">
                  <c:v>42486</c:v>
                </c:pt>
                <c:pt idx="2691">
                  <c:v>42487</c:v>
                </c:pt>
                <c:pt idx="2692">
                  <c:v>42488</c:v>
                </c:pt>
                <c:pt idx="2693">
                  <c:v>42489</c:v>
                </c:pt>
                <c:pt idx="2694">
                  <c:v>42492</c:v>
                </c:pt>
                <c:pt idx="2695">
                  <c:v>42493</c:v>
                </c:pt>
                <c:pt idx="2696">
                  <c:v>42494</c:v>
                </c:pt>
                <c:pt idx="2697">
                  <c:v>42495</c:v>
                </c:pt>
                <c:pt idx="2698">
                  <c:v>42496</c:v>
                </c:pt>
                <c:pt idx="2699">
                  <c:v>42499</c:v>
                </c:pt>
                <c:pt idx="2700">
                  <c:v>42500</c:v>
                </c:pt>
                <c:pt idx="2701">
                  <c:v>42501</c:v>
                </c:pt>
                <c:pt idx="2702">
                  <c:v>42502</c:v>
                </c:pt>
                <c:pt idx="2703">
                  <c:v>42503</c:v>
                </c:pt>
                <c:pt idx="2704">
                  <c:v>42506</c:v>
                </c:pt>
                <c:pt idx="2705">
                  <c:v>42507</c:v>
                </c:pt>
                <c:pt idx="2706">
                  <c:v>42508</c:v>
                </c:pt>
                <c:pt idx="2707">
                  <c:v>42509</c:v>
                </c:pt>
                <c:pt idx="2708">
                  <c:v>42510</c:v>
                </c:pt>
                <c:pt idx="2709">
                  <c:v>42513</c:v>
                </c:pt>
                <c:pt idx="2710">
                  <c:v>42514</c:v>
                </c:pt>
                <c:pt idx="2711">
                  <c:v>42515</c:v>
                </c:pt>
                <c:pt idx="2712">
                  <c:v>42516</c:v>
                </c:pt>
                <c:pt idx="2713">
                  <c:v>42517</c:v>
                </c:pt>
                <c:pt idx="2714">
                  <c:v>42520</c:v>
                </c:pt>
                <c:pt idx="2715">
                  <c:v>42521</c:v>
                </c:pt>
                <c:pt idx="2716">
                  <c:v>42522</c:v>
                </c:pt>
                <c:pt idx="2717">
                  <c:v>42523</c:v>
                </c:pt>
                <c:pt idx="2718">
                  <c:v>42524</c:v>
                </c:pt>
                <c:pt idx="2719">
                  <c:v>42527</c:v>
                </c:pt>
                <c:pt idx="2720">
                  <c:v>42528</c:v>
                </c:pt>
                <c:pt idx="2721">
                  <c:v>42529</c:v>
                </c:pt>
                <c:pt idx="2722">
                  <c:v>42530</c:v>
                </c:pt>
                <c:pt idx="2723">
                  <c:v>42531</c:v>
                </c:pt>
                <c:pt idx="2724">
                  <c:v>42534</c:v>
                </c:pt>
                <c:pt idx="2725">
                  <c:v>42535</c:v>
                </c:pt>
                <c:pt idx="2726">
                  <c:v>42536</c:v>
                </c:pt>
                <c:pt idx="2727">
                  <c:v>42537</c:v>
                </c:pt>
                <c:pt idx="2728">
                  <c:v>42538</c:v>
                </c:pt>
                <c:pt idx="2729">
                  <c:v>42541</c:v>
                </c:pt>
                <c:pt idx="2730">
                  <c:v>42542</c:v>
                </c:pt>
                <c:pt idx="2731">
                  <c:v>42543</c:v>
                </c:pt>
                <c:pt idx="2732">
                  <c:v>42544</c:v>
                </c:pt>
                <c:pt idx="2733">
                  <c:v>42545</c:v>
                </c:pt>
                <c:pt idx="2734">
                  <c:v>42548</c:v>
                </c:pt>
                <c:pt idx="2735">
                  <c:v>42549</c:v>
                </c:pt>
                <c:pt idx="2736">
                  <c:v>42550</c:v>
                </c:pt>
                <c:pt idx="2737">
                  <c:v>42551</c:v>
                </c:pt>
                <c:pt idx="2738">
                  <c:v>42552</c:v>
                </c:pt>
                <c:pt idx="2739">
                  <c:v>42555</c:v>
                </c:pt>
                <c:pt idx="2740">
                  <c:v>42556</c:v>
                </c:pt>
                <c:pt idx="2741">
                  <c:v>42557</c:v>
                </c:pt>
                <c:pt idx="2742">
                  <c:v>42558</c:v>
                </c:pt>
                <c:pt idx="2743">
                  <c:v>42559</c:v>
                </c:pt>
                <c:pt idx="2744">
                  <c:v>42562</c:v>
                </c:pt>
                <c:pt idx="2745">
                  <c:v>42563</c:v>
                </c:pt>
                <c:pt idx="2746">
                  <c:v>42564</c:v>
                </c:pt>
                <c:pt idx="2747">
                  <c:v>42565</c:v>
                </c:pt>
                <c:pt idx="2748">
                  <c:v>42566</c:v>
                </c:pt>
                <c:pt idx="2749">
                  <c:v>42569</c:v>
                </c:pt>
                <c:pt idx="2750">
                  <c:v>42570</c:v>
                </c:pt>
                <c:pt idx="2751">
                  <c:v>42571</c:v>
                </c:pt>
                <c:pt idx="2752">
                  <c:v>42572</c:v>
                </c:pt>
                <c:pt idx="2753">
                  <c:v>42573</c:v>
                </c:pt>
                <c:pt idx="2754">
                  <c:v>42576</c:v>
                </c:pt>
                <c:pt idx="2755">
                  <c:v>42577</c:v>
                </c:pt>
                <c:pt idx="2756">
                  <c:v>42578</c:v>
                </c:pt>
                <c:pt idx="2757">
                  <c:v>42579</c:v>
                </c:pt>
                <c:pt idx="2758">
                  <c:v>42580</c:v>
                </c:pt>
                <c:pt idx="2759">
                  <c:v>42583</c:v>
                </c:pt>
                <c:pt idx="2760">
                  <c:v>42584</c:v>
                </c:pt>
                <c:pt idx="2761">
                  <c:v>42585</c:v>
                </c:pt>
                <c:pt idx="2762">
                  <c:v>42586</c:v>
                </c:pt>
                <c:pt idx="2763">
                  <c:v>42587</c:v>
                </c:pt>
                <c:pt idx="2764">
                  <c:v>42590</c:v>
                </c:pt>
                <c:pt idx="2765">
                  <c:v>42591</c:v>
                </c:pt>
                <c:pt idx="2766">
                  <c:v>42592</c:v>
                </c:pt>
                <c:pt idx="2767">
                  <c:v>42593</c:v>
                </c:pt>
                <c:pt idx="2768">
                  <c:v>42594</c:v>
                </c:pt>
                <c:pt idx="2769">
                  <c:v>42597</c:v>
                </c:pt>
                <c:pt idx="2770">
                  <c:v>42598</c:v>
                </c:pt>
                <c:pt idx="2771">
                  <c:v>42599</c:v>
                </c:pt>
                <c:pt idx="2772">
                  <c:v>42600</c:v>
                </c:pt>
                <c:pt idx="2773">
                  <c:v>42601</c:v>
                </c:pt>
                <c:pt idx="2774">
                  <c:v>42604</c:v>
                </c:pt>
                <c:pt idx="2775">
                  <c:v>42605</c:v>
                </c:pt>
                <c:pt idx="2776">
                  <c:v>42606</c:v>
                </c:pt>
                <c:pt idx="2777">
                  <c:v>42607</c:v>
                </c:pt>
                <c:pt idx="2778">
                  <c:v>42608</c:v>
                </c:pt>
                <c:pt idx="2779">
                  <c:v>42611</c:v>
                </c:pt>
                <c:pt idx="2780">
                  <c:v>42612</c:v>
                </c:pt>
                <c:pt idx="2781">
                  <c:v>42613</c:v>
                </c:pt>
                <c:pt idx="2782">
                  <c:v>42614</c:v>
                </c:pt>
                <c:pt idx="2783">
                  <c:v>42615</c:v>
                </c:pt>
                <c:pt idx="2784">
                  <c:v>42618</c:v>
                </c:pt>
                <c:pt idx="2785">
                  <c:v>42619</c:v>
                </c:pt>
                <c:pt idx="2786">
                  <c:v>42620</c:v>
                </c:pt>
                <c:pt idx="2787">
                  <c:v>42621</c:v>
                </c:pt>
                <c:pt idx="2788">
                  <c:v>42622</c:v>
                </c:pt>
                <c:pt idx="2789">
                  <c:v>42625</c:v>
                </c:pt>
                <c:pt idx="2790">
                  <c:v>42626</c:v>
                </c:pt>
                <c:pt idx="2791">
                  <c:v>42627</c:v>
                </c:pt>
                <c:pt idx="2792">
                  <c:v>42628</c:v>
                </c:pt>
                <c:pt idx="2793">
                  <c:v>42629</c:v>
                </c:pt>
                <c:pt idx="2794">
                  <c:v>42632</c:v>
                </c:pt>
                <c:pt idx="2795">
                  <c:v>42633</c:v>
                </c:pt>
                <c:pt idx="2796">
                  <c:v>42634</c:v>
                </c:pt>
                <c:pt idx="2797">
                  <c:v>42635</c:v>
                </c:pt>
                <c:pt idx="2798">
                  <c:v>42636</c:v>
                </c:pt>
                <c:pt idx="2799">
                  <c:v>42639</c:v>
                </c:pt>
                <c:pt idx="2800">
                  <c:v>42640</c:v>
                </c:pt>
                <c:pt idx="2801">
                  <c:v>42641</c:v>
                </c:pt>
                <c:pt idx="2802">
                  <c:v>42642</c:v>
                </c:pt>
                <c:pt idx="2803">
                  <c:v>42643</c:v>
                </c:pt>
                <c:pt idx="2804">
                  <c:v>42646</c:v>
                </c:pt>
                <c:pt idx="2805">
                  <c:v>42647</c:v>
                </c:pt>
                <c:pt idx="2806">
                  <c:v>42648</c:v>
                </c:pt>
                <c:pt idx="2807">
                  <c:v>42649</c:v>
                </c:pt>
                <c:pt idx="2808">
                  <c:v>42650</c:v>
                </c:pt>
                <c:pt idx="2809">
                  <c:v>42653</c:v>
                </c:pt>
                <c:pt idx="2810">
                  <c:v>42654</c:v>
                </c:pt>
                <c:pt idx="2811">
                  <c:v>42655</c:v>
                </c:pt>
                <c:pt idx="2812">
                  <c:v>42656</c:v>
                </c:pt>
                <c:pt idx="2813">
                  <c:v>42657</c:v>
                </c:pt>
                <c:pt idx="2814">
                  <c:v>42660</c:v>
                </c:pt>
                <c:pt idx="2815">
                  <c:v>42661</c:v>
                </c:pt>
                <c:pt idx="2816">
                  <c:v>42662</c:v>
                </c:pt>
                <c:pt idx="2817">
                  <c:v>42663</c:v>
                </c:pt>
                <c:pt idx="2818">
                  <c:v>42664</c:v>
                </c:pt>
                <c:pt idx="2819">
                  <c:v>42667</c:v>
                </c:pt>
                <c:pt idx="2820">
                  <c:v>42668</c:v>
                </c:pt>
                <c:pt idx="2821">
                  <c:v>42669</c:v>
                </c:pt>
                <c:pt idx="2822">
                  <c:v>42670</c:v>
                </c:pt>
                <c:pt idx="2823">
                  <c:v>42671</c:v>
                </c:pt>
                <c:pt idx="2824">
                  <c:v>42674</c:v>
                </c:pt>
                <c:pt idx="2825">
                  <c:v>42675</c:v>
                </c:pt>
                <c:pt idx="2826">
                  <c:v>42676</c:v>
                </c:pt>
                <c:pt idx="2827">
                  <c:v>42677</c:v>
                </c:pt>
                <c:pt idx="2828">
                  <c:v>42678</c:v>
                </c:pt>
                <c:pt idx="2829">
                  <c:v>42681</c:v>
                </c:pt>
                <c:pt idx="2830">
                  <c:v>42682</c:v>
                </c:pt>
                <c:pt idx="2831">
                  <c:v>42683</c:v>
                </c:pt>
                <c:pt idx="2832">
                  <c:v>42684</c:v>
                </c:pt>
                <c:pt idx="2833">
                  <c:v>42685</c:v>
                </c:pt>
                <c:pt idx="2834">
                  <c:v>42688</c:v>
                </c:pt>
                <c:pt idx="2835">
                  <c:v>42689</c:v>
                </c:pt>
                <c:pt idx="2836">
                  <c:v>42690</c:v>
                </c:pt>
                <c:pt idx="2837">
                  <c:v>42691</c:v>
                </c:pt>
                <c:pt idx="2838">
                  <c:v>42692</c:v>
                </c:pt>
                <c:pt idx="2839">
                  <c:v>42695</c:v>
                </c:pt>
                <c:pt idx="2840">
                  <c:v>42696</c:v>
                </c:pt>
                <c:pt idx="2841">
                  <c:v>42697</c:v>
                </c:pt>
                <c:pt idx="2842">
                  <c:v>42698</c:v>
                </c:pt>
                <c:pt idx="2843">
                  <c:v>42699</c:v>
                </c:pt>
                <c:pt idx="2844">
                  <c:v>42702</c:v>
                </c:pt>
                <c:pt idx="2845">
                  <c:v>42703</c:v>
                </c:pt>
                <c:pt idx="2846">
                  <c:v>42704</c:v>
                </c:pt>
                <c:pt idx="2847">
                  <c:v>42705</c:v>
                </c:pt>
                <c:pt idx="2848">
                  <c:v>42706</c:v>
                </c:pt>
                <c:pt idx="2849">
                  <c:v>42709</c:v>
                </c:pt>
                <c:pt idx="2850">
                  <c:v>42710</c:v>
                </c:pt>
                <c:pt idx="2851">
                  <c:v>42711</c:v>
                </c:pt>
                <c:pt idx="2852">
                  <c:v>42712</c:v>
                </c:pt>
                <c:pt idx="2853">
                  <c:v>42713</c:v>
                </c:pt>
                <c:pt idx="2854">
                  <c:v>42716</c:v>
                </c:pt>
                <c:pt idx="2855">
                  <c:v>42717</c:v>
                </c:pt>
                <c:pt idx="2856">
                  <c:v>42718</c:v>
                </c:pt>
                <c:pt idx="2857">
                  <c:v>42719</c:v>
                </c:pt>
                <c:pt idx="2858">
                  <c:v>42720</c:v>
                </c:pt>
                <c:pt idx="2859">
                  <c:v>42723</c:v>
                </c:pt>
                <c:pt idx="2860">
                  <c:v>42724</c:v>
                </c:pt>
                <c:pt idx="2861">
                  <c:v>42725</c:v>
                </c:pt>
                <c:pt idx="2862">
                  <c:v>42726</c:v>
                </c:pt>
                <c:pt idx="2863">
                  <c:v>42727</c:v>
                </c:pt>
                <c:pt idx="2864">
                  <c:v>42730</c:v>
                </c:pt>
                <c:pt idx="2865">
                  <c:v>42731</c:v>
                </c:pt>
                <c:pt idx="2866">
                  <c:v>42732</c:v>
                </c:pt>
                <c:pt idx="2867">
                  <c:v>42733</c:v>
                </c:pt>
                <c:pt idx="2868">
                  <c:v>42734</c:v>
                </c:pt>
                <c:pt idx="2869">
                  <c:v>42737</c:v>
                </c:pt>
                <c:pt idx="2870">
                  <c:v>42738</c:v>
                </c:pt>
                <c:pt idx="2871">
                  <c:v>42739</c:v>
                </c:pt>
                <c:pt idx="2872">
                  <c:v>42740</c:v>
                </c:pt>
                <c:pt idx="2873">
                  <c:v>42741</c:v>
                </c:pt>
                <c:pt idx="2874">
                  <c:v>42744</c:v>
                </c:pt>
                <c:pt idx="2875">
                  <c:v>42745</c:v>
                </c:pt>
                <c:pt idx="2876">
                  <c:v>42746</c:v>
                </c:pt>
                <c:pt idx="2877">
                  <c:v>42747</c:v>
                </c:pt>
                <c:pt idx="2878">
                  <c:v>42748</c:v>
                </c:pt>
                <c:pt idx="2879">
                  <c:v>42751</c:v>
                </c:pt>
                <c:pt idx="2880">
                  <c:v>42752</c:v>
                </c:pt>
                <c:pt idx="2881">
                  <c:v>42753</c:v>
                </c:pt>
                <c:pt idx="2882">
                  <c:v>42754</c:v>
                </c:pt>
                <c:pt idx="2883">
                  <c:v>42755</c:v>
                </c:pt>
                <c:pt idx="2884">
                  <c:v>42758</c:v>
                </c:pt>
                <c:pt idx="2885">
                  <c:v>42759</c:v>
                </c:pt>
                <c:pt idx="2886">
                  <c:v>42760</c:v>
                </c:pt>
                <c:pt idx="2887">
                  <c:v>42761</c:v>
                </c:pt>
                <c:pt idx="2888">
                  <c:v>42762</c:v>
                </c:pt>
                <c:pt idx="2889">
                  <c:v>42765</c:v>
                </c:pt>
                <c:pt idx="2890">
                  <c:v>42766</c:v>
                </c:pt>
                <c:pt idx="2891">
                  <c:v>42767</c:v>
                </c:pt>
                <c:pt idx="2892">
                  <c:v>42768</c:v>
                </c:pt>
                <c:pt idx="2893">
                  <c:v>42769</c:v>
                </c:pt>
                <c:pt idx="2894">
                  <c:v>42772</c:v>
                </c:pt>
                <c:pt idx="2895">
                  <c:v>42773</c:v>
                </c:pt>
                <c:pt idx="2896">
                  <c:v>42774</c:v>
                </c:pt>
                <c:pt idx="2897">
                  <c:v>42775</c:v>
                </c:pt>
                <c:pt idx="2898">
                  <c:v>42776</c:v>
                </c:pt>
                <c:pt idx="2899">
                  <c:v>42779</c:v>
                </c:pt>
                <c:pt idx="2900">
                  <c:v>42780</c:v>
                </c:pt>
                <c:pt idx="2901">
                  <c:v>42781</c:v>
                </c:pt>
                <c:pt idx="2902">
                  <c:v>42782</c:v>
                </c:pt>
                <c:pt idx="2903">
                  <c:v>42783</c:v>
                </c:pt>
                <c:pt idx="2904">
                  <c:v>42786</c:v>
                </c:pt>
                <c:pt idx="2905">
                  <c:v>42787</c:v>
                </c:pt>
                <c:pt idx="2906">
                  <c:v>42788</c:v>
                </c:pt>
                <c:pt idx="2907">
                  <c:v>42789</c:v>
                </c:pt>
                <c:pt idx="2908">
                  <c:v>42790</c:v>
                </c:pt>
                <c:pt idx="2909">
                  <c:v>42793</c:v>
                </c:pt>
                <c:pt idx="2910">
                  <c:v>42794</c:v>
                </c:pt>
                <c:pt idx="2911">
                  <c:v>42795</c:v>
                </c:pt>
                <c:pt idx="2912">
                  <c:v>42796</c:v>
                </c:pt>
                <c:pt idx="2913">
                  <c:v>42797</c:v>
                </c:pt>
                <c:pt idx="2914">
                  <c:v>42800</c:v>
                </c:pt>
                <c:pt idx="2915">
                  <c:v>42801</c:v>
                </c:pt>
                <c:pt idx="2916">
                  <c:v>42802</c:v>
                </c:pt>
                <c:pt idx="2917">
                  <c:v>42803</c:v>
                </c:pt>
                <c:pt idx="2918">
                  <c:v>42804</c:v>
                </c:pt>
                <c:pt idx="2919">
                  <c:v>42807</c:v>
                </c:pt>
                <c:pt idx="2920">
                  <c:v>42808</c:v>
                </c:pt>
                <c:pt idx="2921">
                  <c:v>42809</c:v>
                </c:pt>
                <c:pt idx="2922">
                  <c:v>42810</c:v>
                </c:pt>
                <c:pt idx="2923">
                  <c:v>42811</c:v>
                </c:pt>
                <c:pt idx="2924">
                  <c:v>42814</c:v>
                </c:pt>
                <c:pt idx="2925">
                  <c:v>42815</c:v>
                </c:pt>
                <c:pt idx="2926">
                  <c:v>42816</c:v>
                </c:pt>
                <c:pt idx="2927">
                  <c:v>42817</c:v>
                </c:pt>
                <c:pt idx="2928">
                  <c:v>42818</c:v>
                </c:pt>
                <c:pt idx="2929">
                  <c:v>42821</c:v>
                </c:pt>
                <c:pt idx="2930">
                  <c:v>42822</c:v>
                </c:pt>
                <c:pt idx="2931">
                  <c:v>42823</c:v>
                </c:pt>
                <c:pt idx="2932">
                  <c:v>42824</c:v>
                </c:pt>
                <c:pt idx="2933">
                  <c:v>42825</c:v>
                </c:pt>
                <c:pt idx="2934">
                  <c:v>42828</c:v>
                </c:pt>
                <c:pt idx="2935">
                  <c:v>42829</c:v>
                </c:pt>
                <c:pt idx="2936">
                  <c:v>42830</c:v>
                </c:pt>
                <c:pt idx="2937">
                  <c:v>42831</c:v>
                </c:pt>
                <c:pt idx="2938">
                  <c:v>42832</c:v>
                </c:pt>
                <c:pt idx="2939">
                  <c:v>42835</c:v>
                </c:pt>
                <c:pt idx="2940">
                  <c:v>42836</c:v>
                </c:pt>
                <c:pt idx="2941">
                  <c:v>42837</c:v>
                </c:pt>
                <c:pt idx="2942">
                  <c:v>42838</c:v>
                </c:pt>
                <c:pt idx="2943">
                  <c:v>42839</c:v>
                </c:pt>
                <c:pt idx="2944">
                  <c:v>42842</c:v>
                </c:pt>
                <c:pt idx="2945">
                  <c:v>42843</c:v>
                </c:pt>
                <c:pt idx="2946">
                  <c:v>42844</c:v>
                </c:pt>
                <c:pt idx="2947">
                  <c:v>42845</c:v>
                </c:pt>
                <c:pt idx="2948">
                  <c:v>42846</c:v>
                </c:pt>
                <c:pt idx="2949">
                  <c:v>42849</c:v>
                </c:pt>
                <c:pt idx="2950">
                  <c:v>42850</c:v>
                </c:pt>
                <c:pt idx="2951">
                  <c:v>42851</c:v>
                </c:pt>
                <c:pt idx="2952">
                  <c:v>42852</c:v>
                </c:pt>
                <c:pt idx="2953">
                  <c:v>42853</c:v>
                </c:pt>
                <c:pt idx="2954">
                  <c:v>42856</c:v>
                </c:pt>
                <c:pt idx="2955">
                  <c:v>42857</c:v>
                </c:pt>
                <c:pt idx="2956">
                  <c:v>42858</c:v>
                </c:pt>
                <c:pt idx="2957">
                  <c:v>42859</c:v>
                </c:pt>
                <c:pt idx="2958">
                  <c:v>42860</c:v>
                </c:pt>
                <c:pt idx="2959">
                  <c:v>42863</c:v>
                </c:pt>
                <c:pt idx="2960">
                  <c:v>42864</c:v>
                </c:pt>
                <c:pt idx="2961">
                  <c:v>42865</c:v>
                </c:pt>
                <c:pt idx="2962">
                  <c:v>42866</c:v>
                </c:pt>
                <c:pt idx="2963">
                  <c:v>42867</c:v>
                </c:pt>
                <c:pt idx="2964">
                  <c:v>42870</c:v>
                </c:pt>
                <c:pt idx="2965">
                  <c:v>42871</c:v>
                </c:pt>
                <c:pt idx="2966">
                  <c:v>42872</c:v>
                </c:pt>
                <c:pt idx="2967">
                  <c:v>42873</c:v>
                </c:pt>
                <c:pt idx="2968">
                  <c:v>42874</c:v>
                </c:pt>
                <c:pt idx="2969">
                  <c:v>42877</c:v>
                </c:pt>
                <c:pt idx="2970">
                  <c:v>42878</c:v>
                </c:pt>
                <c:pt idx="2971">
                  <c:v>42879</c:v>
                </c:pt>
                <c:pt idx="2972">
                  <c:v>42880</c:v>
                </c:pt>
                <c:pt idx="2973">
                  <c:v>42881</c:v>
                </c:pt>
                <c:pt idx="2974">
                  <c:v>42884</c:v>
                </c:pt>
                <c:pt idx="2975">
                  <c:v>42885</c:v>
                </c:pt>
                <c:pt idx="2976">
                  <c:v>42886</c:v>
                </c:pt>
                <c:pt idx="2977">
                  <c:v>42887</c:v>
                </c:pt>
                <c:pt idx="2978">
                  <c:v>42888</c:v>
                </c:pt>
                <c:pt idx="2979">
                  <c:v>42891</c:v>
                </c:pt>
                <c:pt idx="2980">
                  <c:v>42892</c:v>
                </c:pt>
                <c:pt idx="2981">
                  <c:v>42893</c:v>
                </c:pt>
                <c:pt idx="2982">
                  <c:v>42894</c:v>
                </c:pt>
                <c:pt idx="2983">
                  <c:v>42895</c:v>
                </c:pt>
                <c:pt idx="2984">
                  <c:v>42898</c:v>
                </c:pt>
                <c:pt idx="2985">
                  <c:v>42899</c:v>
                </c:pt>
                <c:pt idx="2986">
                  <c:v>42900</c:v>
                </c:pt>
                <c:pt idx="2987">
                  <c:v>42901</c:v>
                </c:pt>
                <c:pt idx="2988">
                  <c:v>42902</c:v>
                </c:pt>
                <c:pt idx="2989">
                  <c:v>42905</c:v>
                </c:pt>
                <c:pt idx="2990">
                  <c:v>42906</c:v>
                </c:pt>
                <c:pt idx="2991">
                  <c:v>42907</c:v>
                </c:pt>
                <c:pt idx="2992">
                  <c:v>42908</c:v>
                </c:pt>
                <c:pt idx="2993">
                  <c:v>42909</c:v>
                </c:pt>
                <c:pt idx="2994">
                  <c:v>42912</c:v>
                </c:pt>
                <c:pt idx="2995">
                  <c:v>42913</c:v>
                </c:pt>
                <c:pt idx="2996">
                  <c:v>42914</c:v>
                </c:pt>
                <c:pt idx="2997">
                  <c:v>42915</c:v>
                </c:pt>
                <c:pt idx="2998">
                  <c:v>42916</c:v>
                </c:pt>
                <c:pt idx="2999">
                  <c:v>42919</c:v>
                </c:pt>
                <c:pt idx="3000">
                  <c:v>42920</c:v>
                </c:pt>
                <c:pt idx="3001">
                  <c:v>42921</c:v>
                </c:pt>
                <c:pt idx="3002">
                  <c:v>42922</c:v>
                </c:pt>
                <c:pt idx="3003">
                  <c:v>42923</c:v>
                </c:pt>
                <c:pt idx="3004">
                  <c:v>42926</c:v>
                </c:pt>
                <c:pt idx="3005">
                  <c:v>42927</c:v>
                </c:pt>
                <c:pt idx="3006">
                  <c:v>42928</c:v>
                </c:pt>
                <c:pt idx="3007">
                  <c:v>42929</c:v>
                </c:pt>
                <c:pt idx="3008">
                  <c:v>42930</c:v>
                </c:pt>
                <c:pt idx="3009">
                  <c:v>42933</c:v>
                </c:pt>
                <c:pt idx="3010">
                  <c:v>42934</c:v>
                </c:pt>
                <c:pt idx="3011">
                  <c:v>42935</c:v>
                </c:pt>
                <c:pt idx="3012">
                  <c:v>42936</c:v>
                </c:pt>
                <c:pt idx="3013">
                  <c:v>42937</c:v>
                </c:pt>
                <c:pt idx="3014">
                  <c:v>42940</c:v>
                </c:pt>
                <c:pt idx="3015">
                  <c:v>42941</c:v>
                </c:pt>
                <c:pt idx="3016">
                  <c:v>42942</c:v>
                </c:pt>
                <c:pt idx="3017">
                  <c:v>42943</c:v>
                </c:pt>
                <c:pt idx="3018">
                  <c:v>42944</c:v>
                </c:pt>
                <c:pt idx="3019">
                  <c:v>42947</c:v>
                </c:pt>
                <c:pt idx="3020">
                  <c:v>42948</c:v>
                </c:pt>
                <c:pt idx="3021">
                  <c:v>42949</c:v>
                </c:pt>
                <c:pt idx="3022">
                  <c:v>42950</c:v>
                </c:pt>
                <c:pt idx="3023">
                  <c:v>42951</c:v>
                </c:pt>
                <c:pt idx="3024">
                  <c:v>42954</c:v>
                </c:pt>
                <c:pt idx="3025">
                  <c:v>42955</c:v>
                </c:pt>
                <c:pt idx="3026">
                  <c:v>42956</c:v>
                </c:pt>
                <c:pt idx="3027">
                  <c:v>42957</c:v>
                </c:pt>
                <c:pt idx="3028">
                  <c:v>42958</c:v>
                </c:pt>
                <c:pt idx="3029">
                  <c:v>42961</c:v>
                </c:pt>
                <c:pt idx="3030">
                  <c:v>42962</c:v>
                </c:pt>
                <c:pt idx="3031">
                  <c:v>42963</c:v>
                </c:pt>
                <c:pt idx="3032">
                  <c:v>42964</c:v>
                </c:pt>
                <c:pt idx="3033">
                  <c:v>42965</c:v>
                </c:pt>
                <c:pt idx="3034">
                  <c:v>42968</c:v>
                </c:pt>
                <c:pt idx="3035">
                  <c:v>42969</c:v>
                </c:pt>
                <c:pt idx="3036">
                  <c:v>42970</c:v>
                </c:pt>
                <c:pt idx="3037">
                  <c:v>42971</c:v>
                </c:pt>
                <c:pt idx="3038">
                  <c:v>42972</c:v>
                </c:pt>
                <c:pt idx="3039">
                  <c:v>42975</c:v>
                </c:pt>
                <c:pt idx="3040">
                  <c:v>42976</c:v>
                </c:pt>
                <c:pt idx="3041">
                  <c:v>42977</c:v>
                </c:pt>
                <c:pt idx="3042">
                  <c:v>42978</c:v>
                </c:pt>
                <c:pt idx="3043">
                  <c:v>42979</c:v>
                </c:pt>
                <c:pt idx="3044">
                  <c:v>42982</c:v>
                </c:pt>
                <c:pt idx="3045">
                  <c:v>42983</c:v>
                </c:pt>
                <c:pt idx="3046">
                  <c:v>42984</c:v>
                </c:pt>
                <c:pt idx="3047">
                  <c:v>42985</c:v>
                </c:pt>
                <c:pt idx="3048">
                  <c:v>42986</c:v>
                </c:pt>
                <c:pt idx="3049">
                  <c:v>42989</c:v>
                </c:pt>
                <c:pt idx="3050">
                  <c:v>42990</c:v>
                </c:pt>
                <c:pt idx="3051">
                  <c:v>42991</c:v>
                </c:pt>
                <c:pt idx="3052">
                  <c:v>42992</c:v>
                </c:pt>
                <c:pt idx="3053">
                  <c:v>42993</c:v>
                </c:pt>
                <c:pt idx="3054">
                  <c:v>42996</c:v>
                </c:pt>
                <c:pt idx="3055">
                  <c:v>42997</c:v>
                </c:pt>
                <c:pt idx="3056">
                  <c:v>42998</c:v>
                </c:pt>
                <c:pt idx="3057">
                  <c:v>42999</c:v>
                </c:pt>
                <c:pt idx="3058">
                  <c:v>43000</c:v>
                </c:pt>
                <c:pt idx="3059">
                  <c:v>43003</c:v>
                </c:pt>
                <c:pt idx="3060">
                  <c:v>43004</c:v>
                </c:pt>
                <c:pt idx="3061">
                  <c:v>43005</c:v>
                </c:pt>
                <c:pt idx="3062">
                  <c:v>43006</c:v>
                </c:pt>
                <c:pt idx="3063">
                  <c:v>43007</c:v>
                </c:pt>
                <c:pt idx="3064">
                  <c:v>43010</c:v>
                </c:pt>
                <c:pt idx="3065">
                  <c:v>43011</c:v>
                </c:pt>
                <c:pt idx="3066">
                  <c:v>43012</c:v>
                </c:pt>
                <c:pt idx="3067">
                  <c:v>43013</c:v>
                </c:pt>
                <c:pt idx="3068">
                  <c:v>43014</c:v>
                </c:pt>
                <c:pt idx="3069">
                  <c:v>43017</c:v>
                </c:pt>
                <c:pt idx="3070">
                  <c:v>43018</c:v>
                </c:pt>
                <c:pt idx="3071">
                  <c:v>43019</c:v>
                </c:pt>
                <c:pt idx="3072">
                  <c:v>43020</c:v>
                </c:pt>
                <c:pt idx="3073">
                  <c:v>43021</c:v>
                </c:pt>
                <c:pt idx="3074">
                  <c:v>43024</c:v>
                </c:pt>
                <c:pt idx="3075">
                  <c:v>43025</c:v>
                </c:pt>
                <c:pt idx="3076">
                  <c:v>43026</c:v>
                </c:pt>
                <c:pt idx="3077">
                  <c:v>43027</c:v>
                </c:pt>
                <c:pt idx="3078">
                  <c:v>43028</c:v>
                </c:pt>
                <c:pt idx="3079">
                  <c:v>43031</c:v>
                </c:pt>
                <c:pt idx="3080">
                  <c:v>43032</c:v>
                </c:pt>
                <c:pt idx="3081">
                  <c:v>43033</c:v>
                </c:pt>
                <c:pt idx="3082">
                  <c:v>43034</c:v>
                </c:pt>
                <c:pt idx="3083">
                  <c:v>43035</c:v>
                </c:pt>
                <c:pt idx="3084">
                  <c:v>43038</c:v>
                </c:pt>
                <c:pt idx="3085">
                  <c:v>43039</c:v>
                </c:pt>
                <c:pt idx="3086">
                  <c:v>43040</c:v>
                </c:pt>
                <c:pt idx="3087">
                  <c:v>43041</c:v>
                </c:pt>
                <c:pt idx="3088">
                  <c:v>43042</c:v>
                </c:pt>
                <c:pt idx="3089">
                  <c:v>43045</c:v>
                </c:pt>
                <c:pt idx="3090">
                  <c:v>43046</c:v>
                </c:pt>
                <c:pt idx="3091">
                  <c:v>43047</c:v>
                </c:pt>
                <c:pt idx="3092">
                  <c:v>43048</c:v>
                </c:pt>
                <c:pt idx="3093">
                  <c:v>43049</c:v>
                </c:pt>
                <c:pt idx="3094">
                  <c:v>43052</c:v>
                </c:pt>
                <c:pt idx="3095">
                  <c:v>43053</c:v>
                </c:pt>
                <c:pt idx="3096">
                  <c:v>43054</c:v>
                </c:pt>
                <c:pt idx="3097">
                  <c:v>43055</c:v>
                </c:pt>
                <c:pt idx="3098">
                  <c:v>43056</c:v>
                </c:pt>
                <c:pt idx="3099">
                  <c:v>43059</c:v>
                </c:pt>
                <c:pt idx="3100">
                  <c:v>43060</c:v>
                </c:pt>
                <c:pt idx="3101">
                  <c:v>43061</c:v>
                </c:pt>
                <c:pt idx="3102">
                  <c:v>43062</c:v>
                </c:pt>
                <c:pt idx="3103">
                  <c:v>43063</c:v>
                </c:pt>
                <c:pt idx="3104">
                  <c:v>43066</c:v>
                </c:pt>
                <c:pt idx="3105">
                  <c:v>43067</c:v>
                </c:pt>
                <c:pt idx="3106">
                  <c:v>43068</c:v>
                </c:pt>
                <c:pt idx="3107">
                  <c:v>43069</c:v>
                </c:pt>
                <c:pt idx="3108">
                  <c:v>43070</c:v>
                </c:pt>
                <c:pt idx="3109">
                  <c:v>43073</c:v>
                </c:pt>
                <c:pt idx="3110">
                  <c:v>43074</c:v>
                </c:pt>
                <c:pt idx="3111">
                  <c:v>43075</c:v>
                </c:pt>
                <c:pt idx="3112">
                  <c:v>43076</c:v>
                </c:pt>
                <c:pt idx="3113">
                  <c:v>43077</c:v>
                </c:pt>
                <c:pt idx="3114">
                  <c:v>43080</c:v>
                </c:pt>
                <c:pt idx="3115">
                  <c:v>43081</c:v>
                </c:pt>
                <c:pt idx="3116">
                  <c:v>43082</c:v>
                </c:pt>
                <c:pt idx="3117">
                  <c:v>43083</c:v>
                </c:pt>
                <c:pt idx="3118">
                  <c:v>43084</c:v>
                </c:pt>
                <c:pt idx="3119">
                  <c:v>43087</c:v>
                </c:pt>
                <c:pt idx="3120">
                  <c:v>43088</c:v>
                </c:pt>
                <c:pt idx="3121">
                  <c:v>43089</c:v>
                </c:pt>
                <c:pt idx="3122">
                  <c:v>43090</c:v>
                </c:pt>
                <c:pt idx="3123">
                  <c:v>43091</c:v>
                </c:pt>
                <c:pt idx="3124">
                  <c:v>43094</c:v>
                </c:pt>
                <c:pt idx="3125">
                  <c:v>43095</c:v>
                </c:pt>
                <c:pt idx="3126">
                  <c:v>43096</c:v>
                </c:pt>
                <c:pt idx="3127">
                  <c:v>43097</c:v>
                </c:pt>
                <c:pt idx="3128">
                  <c:v>43098</c:v>
                </c:pt>
                <c:pt idx="3129">
                  <c:v>43101</c:v>
                </c:pt>
                <c:pt idx="3130">
                  <c:v>43102</c:v>
                </c:pt>
                <c:pt idx="3131">
                  <c:v>43103</c:v>
                </c:pt>
                <c:pt idx="3132">
                  <c:v>43104</c:v>
                </c:pt>
                <c:pt idx="3133">
                  <c:v>43105</c:v>
                </c:pt>
                <c:pt idx="3134">
                  <c:v>43108</c:v>
                </c:pt>
                <c:pt idx="3135">
                  <c:v>43109</c:v>
                </c:pt>
                <c:pt idx="3136">
                  <c:v>43110</c:v>
                </c:pt>
                <c:pt idx="3137">
                  <c:v>43111</c:v>
                </c:pt>
                <c:pt idx="3138">
                  <c:v>43112</c:v>
                </c:pt>
                <c:pt idx="3139">
                  <c:v>43115</c:v>
                </c:pt>
                <c:pt idx="3140">
                  <c:v>43116</c:v>
                </c:pt>
                <c:pt idx="3141">
                  <c:v>43117</c:v>
                </c:pt>
                <c:pt idx="3142">
                  <c:v>43118</c:v>
                </c:pt>
                <c:pt idx="3143">
                  <c:v>43119</c:v>
                </c:pt>
                <c:pt idx="3144">
                  <c:v>43122</c:v>
                </c:pt>
                <c:pt idx="3145">
                  <c:v>43123</c:v>
                </c:pt>
                <c:pt idx="3146">
                  <c:v>43124</c:v>
                </c:pt>
                <c:pt idx="3147">
                  <c:v>43125</c:v>
                </c:pt>
                <c:pt idx="3148">
                  <c:v>43126</c:v>
                </c:pt>
                <c:pt idx="3149">
                  <c:v>43129</c:v>
                </c:pt>
                <c:pt idx="3150">
                  <c:v>43130</c:v>
                </c:pt>
                <c:pt idx="3151">
                  <c:v>43131</c:v>
                </c:pt>
                <c:pt idx="3152">
                  <c:v>43132</c:v>
                </c:pt>
                <c:pt idx="3153">
                  <c:v>43133</c:v>
                </c:pt>
                <c:pt idx="3154">
                  <c:v>43136</c:v>
                </c:pt>
                <c:pt idx="3155">
                  <c:v>43137</c:v>
                </c:pt>
                <c:pt idx="3156">
                  <c:v>43138</c:v>
                </c:pt>
                <c:pt idx="3157">
                  <c:v>43139</c:v>
                </c:pt>
                <c:pt idx="3158">
                  <c:v>43140</c:v>
                </c:pt>
                <c:pt idx="3159">
                  <c:v>43143</c:v>
                </c:pt>
                <c:pt idx="3160">
                  <c:v>43144</c:v>
                </c:pt>
                <c:pt idx="3161">
                  <c:v>43145</c:v>
                </c:pt>
                <c:pt idx="3162">
                  <c:v>43146</c:v>
                </c:pt>
                <c:pt idx="3163">
                  <c:v>43147</c:v>
                </c:pt>
                <c:pt idx="3164">
                  <c:v>43150</c:v>
                </c:pt>
                <c:pt idx="3165">
                  <c:v>43151</c:v>
                </c:pt>
                <c:pt idx="3166">
                  <c:v>43152</c:v>
                </c:pt>
                <c:pt idx="3167">
                  <c:v>43153</c:v>
                </c:pt>
                <c:pt idx="3168">
                  <c:v>43154</c:v>
                </c:pt>
                <c:pt idx="3169">
                  <c:v>43157</c:v>
                </c:pt>
                <c:pt idx="3170">
                  <c:v>43158</c:v>
                </c:pt>
                <c:pt idx="3171">
                  <c:v>43159</c:v>
                </c:pt>
                <c:pt idx="3172">
                  <c:v>43160</c:v>
                </c:pt>
                <c:pt idx="3173">
                  <c:v>43161</c:v>
                </c:pt>
                <c:pt idx="3174">
                  <c:v>43164</c:v>
                </c:pt>
                <c:pt idx="3175">
                  <c:v>43165</c:v>
                </c:pt>
                <c:pt idx="3176">
                  <c:v>43166</c:v>
                </c:pt>
                <c:pt idx="3177">
                  <c:v>43167</c:v>
                </c:pt>
                <c:pt idx="3178">
                  <c:v>43168</c:v>
                </c:pt>
                <c:pt idx="3179">
                  <c:v>43171</c:v>
                </c:pt>
                <c:pt idx="3180">
                  <c:v>43172</c:v>
                </c:pt>
                <c:pt idx="3181">
                  <c:v>43173</c:v>
                </c:pt>
                <c:pt idx="3182">
                  <c:v>43174</c:v>
                </c:pt>
                <c:pt idx="3183">
                  <c:v>43175</c:v>
                </c:pt>
                <c:pt idx="3184">
                  <c:v>43178</c:v>
                </c:pt>
                <c:pt idx="3185">
                  <c:v>43179</c:v>
                </c:pt>
                <c:pt idx="3186">
                  <c:v>43180</c:v>
                </c:pt>
                <c:pt idx="3187">
                  <c:v>43181</c:v>
                </c:pt>
                <c:pt idx="3188">
                  <c:v>43182</c:v>
                </c:pt>
                <c:pt idx="3189">
                  <c:v>43185</c:v>
                </c:pt>
                <c:pt idx="3190">
                  <c:v>43186</c:v>
                </c:pt>
                <c:pt idx="3191">
                  <c:v>43187</c:v>
                </c:pt>
                <c:pt idx="3192">
                  <c:v>43188</c:v>
                </c:pt>
                <c:pt idx="3193">
                  <c:v>43189</c:v>
                </c:pt>
                <c:pt idx="3194">
                  <c:v>43192</c:v>
                </c:pt>
                <c:pt idx="3195">
                  <c:v>43193</c:v>
                </c:pt>
                <c:pt idx="3196">
                  <c:v>43194</c:v>
                </c:pt>
                <c:pt idx="3197">
                  <c:v>43195</c:v>
                </c:pt>
                <c:pt idx="3198">
                  <c:v>43196</c:v>
                </c:pt>
                <c:pt idx="3199">
                  <c:v>43199</c:v>
                </c:pt>
                <c:pt idx="3200">
                  <c:v>43200</c:v>
                </c:pt>
                <c:pt idx="3201">
                  <c:v>43201</c:v>
                </c:pt>
                <c:pt idx="3202">
                  <c:v>43202</c:v>
                </c:pt>
                <c:pt idx="3203">
                  <c:v>43203</c:v>
                </c:pt>
                <c:pt idx="3204">
                  <c:v>43206</c:v>
                </c:pt>
                <c:pt idx="3205">
                  <c:v>43207</c:v>
                </c:pt>
                <c:pt idx="3206">
                  <c:v>43208</c:v>
                </c:pt>
                <c:pt idx="3207">
                  <c:v>43209</c:v>
                </c:pt>
                <c:pt idx="3208">
                  <c:v>43210</c:v>
                </c:pt>
                <c:pt idx="3209">
                  <c:v>43213</c:v>
                </c:pt>
                <c:pt idx="3210">
                  <c:v>43214</c:v>
                </c:pt>
                <c:pt idx="3211">
                  <c:v>43215</c:v>
                </c:pt>
                <c:pt idx="3212">
                  <c:v>43216</c:v>
                </c:pt>
                <c:pt idx="3213">
                  <c:v>43217</c:v>
                </c:pt>
                <c:pt idx="3214">
                  <c:v>43220</c:v>
                </c:pt>
                <c:pt idx="3215">
                  <c:v>43221</c:v>
                </c:pt>
                <c:pt idx="3216">
                  <c:v>43222</c:v>
                </c:pt>
                <c:pt idx="3217">
                  <c:v>43223</c:v>
                </c:pt>
                <c:pt idx="3218">
                  <c:v>43224</c:v>
                </c:pt>
                <c:pt idx="3219">
                  <c:v>43227</c:v>
                </c:pt>
                <c:pt idx="3220">
                  <c:v>43228</c:v>
                </c:pt>
                <c:pt idx="3221">
                  <c:v>43229</c:v>
                </c:pt>
                <c:pt idx="3222">
                  <c:v>43230</c:v>
                </c:pt>
                <c:pt idx="3223">
                  <c:v>43231</c:v>
                </c:pt>
                <c:pt idx="3224">
                  <c:v>43234</c:v>
                </c:pt>
                <c:pt idx="3225">
                  <c:v>43235</c:v>
                </c:pt>
                <c:pt idx="3226">
                  <c:v>43236</c:v>
                </c:pt>
                <c:pt idx="3227">
                  <c:v>43237</c:v>
                </c:pt>
                <c:pt idx="3228">
                  <c:v>43238</c:v>
                </c:pt>
                <c:pt idx="3229">
                  <c:v>43241</c:v>
                </c:pt>
                <c:pt idx="3230">
                  <c:v>43242</c:v>
                </c:pt>
                <c:pt idx="3231">
                  <c:v>43243</c:v>
                </c:pt>
                <c:pt idx="3232">
                  <c:v>43244</c:v>
                </c:pt>
                <c:pt idx="3233">
                  <c:v>43245</c:v>
                </c:pt>
                <c:pt idx="3234">
                  <c:v>43248</c:v>
                </c:pt>
                <c:pt idx="3235">
                  <c:v>43249</c:v>
                </c:pt>
                <c:pt idx="3236">
                  <c:v>43250</c:v>
                </c:pt>
                <c:pt idx="3237">
                  <c:v>43251</c:v>
                </c:pt>
                <c:pt idx="3238">
                  <c:v>43252</c:v>
                </c:pt>
                <c:pt idx="3239">
                  <c:v>43255</c:v>
                </c:pt>
                <c:pt idx="3240">
                  <c:v>43256</c:v>
                </c:pt>
                <c:pt idx="3241">
                  <c:v>43257</c:v>
                </c:pt>
                <c:pt idx="3242">
                  <c:v>43258</c:v>
                </c:pt>
                <c:pt idx="3243">
                  <c:v>43259</c:v>
                </c:pt>
                <c:pt idx="3244">
                  <c:v>43262</c:v>
                </c:pt>
                <c:pt idx="3245">
                  <c:v>43263</c:v>
                </c:pt>
                <c:pt idx="3246">
                  <c:v>43264</c:v>
                </c:pt>
                <c:pt idx="3247">
                  <c:v>43265</c:v>
                </c:pt>
                <c:pt idx="3248">
                  <c:v>43266</c:v>
                </c:pt>
                <c:pt idx="3249">
                  <c:v>43269</c:v>
                </c:pt>
                <c:pt idx="3250">
                  <c:v>43270</c:v>
                </c:pt>
                <c:pt idx="3251">
                  <c:v>43271</c:v>
                </c:pt>
                <c:pt idx="3252">
                  <c:v>43272</c:v>
                </c:pt>
                <c:pt idx="3253">
                  <c:v>43273</c:v>
                </c:pt>
                <c:pt idx="3254">
                  <c:v>43276</c:v>
                </c:pt>
                <c:pt idx="3255">
                  <c:v>43277</c:v>
                </c:pt>
                <c:pt idx="3256">
                  <c:v>43278</c:v>
                </c:pt>
                <c:pt idx="3257">
                  <c:v>43279</c:v>
                </c:pt>
                <c:pt idx="3258">
                  <c:v>43280</c:v>
                </c:pt>
                <c:pt idx="3259">
                  <c:v>43283</c:v>
                </c:pt>
                <c:pt idx="3260">
                  <c:v>43284</c:v>
                </c:pt>
                <c:pt idx="3261">
                  <c:v>43285</c:v>
                </c:pt>
                <c:pt idx="3262">
                  <c:v>43286</c:v>
                </c:pt>
                <c:pt idx="3263">
                  <c:v>43287</c:v>
                </c:pt>
                <c:pt idx="3264">
                  <c:v>43290</c:v>
                </c:pt>
                <c:pt idx="3265">
                  <c:v>43291</c:v>
                </c:pt>
                <c:pt idx="3266">
                  <c:v>43292</c:v>
                </c:pt>
                <c:pt idx="3267">
                  <c:v>43293</c:v>
                </c:pt>
                <c:pt idx="3268">
                  <c:v>43294</c:v>
                </c:pt>
                <c:pt idx="3269">
                  <c:v>43297</c:v>
                </c:pt>
                <c:pt idx="3270">
                  <c:v>43298</c:v>
                </c:pt>
                <c:pt idx="3271">
                  <c:v>43299</c:v>
                </c:pt>
                <c:pt idx="3272">
                  <c:v>43300</c:v>
                </c:pt>
                <c:pt idx="3273">
                  <c:v>43301</c:v>
                </c:pt>
                <c:pt idx="3274">
                  <c:v>43304</c:v>
                </c:pt>
                <c:pt idx="3275">
                  <c:v>43305</c:v>
                </c:pt>
                <c:pt idx="3276">
                  <c:v>43306</c:v>
                </c:pt>
                <c:pt idx="3277">
                  <c:v>43307</c:v>
                </c:pt>
                <c:pt idx="3278">
                  <c:v>43308</c:v>
                </c:pt>
                <c:pt idx="3279">
                  <c:v>43311</c:v>
                </c:pt>
                <c:pt idx="3280">
                  <c:v>43312</c:v>
                </c:pt>
                <c:pt idx="3281">
                  <c:v>43313</c:v>
                </c:pt>
                <c:pt idx="3282">
                  <c:v>43314</c:v>
                </c:pt>
                <c:pt idx="3283">
                  <c:v>43315</c:v>
                </c:pt>
                <c:pt idx="3284">
                  <c:v>43318</c:v>
                </c:pt>
                <c:pt idx="3285">
                  <c:v>43319</c:v>
                </c:pt>
                <c:pt idx="3286">
                  <c:v>43320</c:v>
                </c:pt>
                <c:pt idx="3287">
                  <c:v>43321</c:v>
                </c:pt>
                <c:pt idx="3288">
                  <c:v>43322</c:v>
                </c:pt>
                <c:pt idx="3289">
                  <c:v>43325</c:v>
                </c:pt>
                <c:pt idx="3290">
                  <c:v>43326</c:v>
                </c:pt>
                <c:pt idx="3291">
                  <c:v>43327</c:v>
                </c:pt>
                <c:pt idx="3292">
                  <c:v>43328</c:v>
                </c:pt>
                <c:pt idx="3293">
                  <c:v>43329</c:v>
                </c:pt>
                <c:pt idx="3294">
                  <c:v>43332</c:v>
                </c:pt>
                <c:pt idx="3295">
                  <c:v>43333</c:v>
                </c:pt>
                <c:pt idx="3296">
                  <c:v>43334</c:v>
                </c:pt>
                <c:pt idx="3297">
                  <c:v>43335</c:v>
                </c:pt>
                <c:pt idx="3298">
                  <c:v>43336</c:v>
                </c:pt>
                <c:pt idx="3299">
                  <c:v>43339</c:v>
                </c:pt>
                <c:pt idx="3300">
                  <c:v>43340</c:v>
                </c:pt>
                <c:pt idx="3301">
                  <c:v>43341</c:v>
                </c:pt>
                <c:pt idx="3302">
                  <c:v>43342</c:v>
                </c:pt>
                <c:pt idx="3303">
                  <c:v>43343</c:v>
                </c:pt>
                <c:pt idx="3304">
                  <c:v>43346</c:v>
                </c:pt>
                <c:pt idx="3305">
                  <c:v>43347</c:v>
                </c:pt>
                <c:pt idx="3306">
                  <c:v>43348</c:v>
                </c:pt>
                <c:pt idx="3307">
                  <c:v>43349</c:v>
                </c:pt>
                <c:pt idx="3308">
                  <c:v>43350</c:v>
                </c:pt>
                <c:pt idx="3309">
                  <c:v>43353</c:v>
                </c:pt>
                <c:pt idx="3310">
                  <c:v>43354</c:v>
                </c:pt>
                <c:pt idx="3311">
                  <c:v>43355</c:v>
                </c:pt>
                <c:pt idx="3312">
                  <c:v>43356</c:v>
                </c:pt>
                <c:pt idx="3313">
                  <c:v>43357</c:v>
                </c:pt>
                <c:pt idx="3314">
                  <c:v>43360</c:v>
                </c:pt>
                <c:pt idx="3315">
                  <c:v>43361</c:v>
                </c:pt>
                <c:pt idx="3316">
                  <c:v>43362</c:v>
                </c:pt>
                <c:pt idx="3317">
                  <c:v>43363</c:v>
                </c:pt>
                <c:pt idx="3318">
                  <c:v>43364</c:v>
                </c:pt>
                <c:pt idx="3319">
                  <c:v>43367</c:v>
                </c:pt>
                <c:pt idx="3320">
                  <c:v>43368</c:v>
                </c:pt>
                <c:pt idx="3321">
                  <c:v>43369</c:v>
                </c:pt>
                <c:pt idx="3322">
                  <c:v>43370</c:v>
                </c:pt>
                <c:pt idx="3323">
                  <c:v>43371</c:v>
                </c:pt>
                <c:pt idx="3324">
                  <c:v>43374</c:v>
                </c:pt>
                <c:pt idx="3325">
                  <c:v>43375</c:v>
                </c:pt>
                <c:pt idx="3326">
                  <c:v>43376</c:v>
                </c:pt>
                <c:pt idx="3327">
                  <c:v>43377</c:v>
                </c:pt>
                <c:pt idx="3328">
                  <c:v>43378</c:v>
                </c:pt>
                <c:pt idx="3329">
                  <c:v>43381</c:v>
                </c:pt>
                <c:pt idx="3330">
                  <c:v>43382</c:v>
                </c:pt>
                <c:pt idx="3331">
                  <c:v>43383</c:v>
                </c:pt>
                <c:pt idx="3332">
                  <c:v>43384</c:v>
                </c:pt>
                <c:pt idx="3333">
                  <c:v>43385</c:v>
                </c:pt>
                <c:pt idx="3334">
                  <c:v>43388</c:v>
                </c:pt>
                <c:pt idx="3335">
                  <c:v>43389</c:v>
                </c:pt>
                <c:pt idx="3336">
                  <c:v>43390</c:v>
                </c:pt>
                <c:pt idx="3337">
                  <c:v>43391</c:v>
                </c:pt>
                <c:pt idx="3338">
                  <c:v>43392</c:v>
                </c:pt>
                <c:pt idx="3339">
                  <c:v>43395</c:v>
                </c:pt>
                <c:pt idx="3340">
                  <c:v>43396</c:v>
                </c:pt>
                <c:pt idx="3341">
                  <c:v>43397</c:v>
                </c:pt>
                <c:pt idx="3342">
                  <c:v>43398</c:v>
                </c:pt>
                <c:pt idx="3343">
                  <c:v>43399</c:v>
                </c:pt>
                <c:pt idx="3344">
                  <c:v>43402</c:v>
                </c:pt>
                <c:pt idx="3345">
                  <c:v>43403</c:v>
                </c:pt>
                <c:pt idx="3346">
                  <c:v>43404</c:v>
                </c:pt>
                <c:pt idx="3347">
                  <c:v>43405</c:v>
                </c:pt>
                <c:pt idx="3348">
                  <c:v>43406</c:v>
                </c:pt>
                <c:pt idx="3349">
                  <c:v>43409</c:v>
                </c:pt>
                <c:pt idx="3350">
                  <c:v>43410</c:v>
                </c:pt>
                <c:pt idx="3351">
                  <c:v>43411</c:v>
                </c:pt>
                <c:pt idx="3352">
                  <c:v>43412</c:v>
                </c:pt>
                <c:pt idx="3353">
                  <c:v>43413</c:v>
                </c:pt>
                <c:pt idx="3354">
                  <c:v>43416</c:v>
                </c:pt>
                <c:pt idx="3355">
                  <c:v>43417</c:v>
                </c:pt>
                <c:pt idx="3356">
                  <c:v>43418</c:v>
                </c:pt>
                <c:pt idx="3357">
                  <c:v>43419</c:v>
                </c:pt>
                <c:pt idx="3358">
                  <c:v>43420</c:v>
                </c:pt>
                <c:pt idx="3359">
                  <c:v>43423</c:v>
                </c:pt>
                <c:pt idx="3360">
                  <c:v>43424</c:v>
                </c:pt>
              </c:numCache>
            </c:numRef>
          </c:cat>
          <c:val>
            <c:numRef>
              <c:f>Hoja1!$B$8:$B$4000</c:f>
              <c:numCache>
                <c:formatCode>_(* #,##0_);_(* \(#,##0\);_(* "-"??_);_(@_)</c:formatCode>
                <c:ptCount val="3993"/>
                <c:pt idx="0">
                  <c:v>169.07499999999999</c:v>
                </c:pt>
                <c:pt idx="1">
                  <c:v>165.404</c:v>
                </c:pt>
                <c:pt idx="2">
                  <c:v>165.208</c:v>
                </c:pt>
                <c:pt idx="3">
                  <c:v>163.417</c:v>
                </c:pt>
                <c:pt idx="4">
                  <c:v>160.15899999999999</c:v>
                </c:pt>
                <c:pt idx="5">
                  <c:v>157.23699999999999</c:v>
                </c:pt>
                <c:pt idx="6">
                  <c:v>156.21</c:v>
                </c:pt>
                <c:pt idx="7">
                  <c:v>156.69300000000001</c:v>
                </c:pt>
                <c:pt idx="8">
                  <c:v>156.792</c:v>
                </c:pt>
                <c:pt idx="9">
                  <c:v>156.792</c:v>
                </c:pt>
                <c:pt idx="10">
                  <c:v>159.90299999999999</c:v>
                </c:pt>
                <c:pt idx="11">
                  <c:v>157.52600000000001</c:v>
                </c:pt>
                <c:pt idx="12">
                  <c:v>152.12299999999999</c:v>
                </c:pt>
                <c:pt idx="13">
                  <c:v>152.083</c:v>
                </c:pt>
                <c:pt idx="14">
                  <c:v>150.30199999999999</c:v>
                </c:pt>
                <c:pt idx="15">
                  <c:v>148.9</c:v>
                </c:pt>
                <c:pt idx="16">
                  <c:v>147.059</c:v>
                </c:pt>
                <c:pt idx="17">
                  <c:v>144.006</c:v>
                </c:pt>
                <c:pt idx="18">
                  <c:v>142.071</c:v>
                </c:pt>
                <c:pt idx="19">
                  <c:v>144.14500000000001</c:v>
                </c:pt>
                <c:pt idx="20">
                  <c:v>147.81</c:v>
                </c:pt>
                <c:pt idx="21">
                  <c:v>142.24799999999999</c:v>
                </c:pt>
                <c:pt idx="22">
                  <c:v>137.23099999999999</c:v>
                </c:pt>
                <c:pt idx="23">
                  <c:v>132.267</c:v>
                </c:pt>
                <c:pt idx="24">
                  <c:v>123.235</c:v>
                </c:pt>
                <c:pt idx="25">
                  <c:v>125.523</c:v>
                </c:pt>
                <c:pt idx="26">
                  <c:v>127.401</c:v>
                </c:pt>
                <c:pt idx="27">
                  <c:v>122.505</c:v>
                </c:pt>
                <c:pt idx="28">
                  <c:v>113.69499999999999</c:v>
                </c:pt>
                <c:pt idx="29">
                  <c:v>115.46899999999999</c:v>
                </c:pt>
                <c:pt idx="30">
                  <c:v>116.102</c:v>
                </c:pt>
                <c:pt idx="31">
                  <c:v>117.137</c:v>
                </c:pt>
                <c:pt idx="32">
                  <c:v>113.32599999999999</c:v>
                </c:pt>
                <c:pt idx="33">
                  <c:v>111.599</c:v>
                </c:pt>
                <c:pt idx="34">
                  <c:v>116.5</c:v>
                </c:pt>
                <c:pt idx="35">
                  <c:v>112.154</c:v>
                </c:pt>
                <c:pt idx="36">
                  <c:v>109.057</c:v>
                </c:pt>
                <c:pt idx="37">
                  <c:v>103.2</c:v>
                </c:pt>
                <c:pt idx="38">
                  <c:v>102.58199999999999</c:v>
                </c:pt>
                <c:pt idx="39">
                  <c:v>93.346999999999994</c:v>
                </c:pt>
                <c:pt idx="40">
                  <c:v>97.165999999999997</c:v>
                </c:pt>
                <c:pt idx="41">
                  <c:v>93.66</c:v>
                </c:pt>
                <c:pt idx="42">
                  <c:v>98.929000000000002</c:v>
                </c:pt>
                <c:pt idx="43">
                  <c:v>104.515</c:v>
                </c:pt>
                <c:pt idx="44">
                  <c:v>116.36799999999999</c:v>
                </c:pt>
                <c:pt idx="45">
                  <c:v>125.90900000000001</c:v>
                </c:pt>
                <c:pt idx="46">
                  <c:v>131.11799999999999</c:v>
                </c:pt>
                <c:pt idx="47">
                  <c:v>131.43299999999999</c:v>
                </c:pt>
                <c:pt idx="48">
                  <c:v>128.72499999999999</c:v>
                </c:pt>
                <c:pt idx="49">
                  <c:v>128.43700000000001</c:v>
                </c:pt>
                <c:pt idx="50">
                  <c:v>128.33099999999999</c:v>
                </c:pt>
                <c:pt idx="51">
                  <c:v>122.083</c:v>
                </c:pt>
                <c:pt idx="52">
                  <c:v>119.486</c:v>
                </c:pt>
                <c:pt idx="53">
                  <c:v>120.3</c:v>
                </c:pt>
                <c:pt idx="54">
                  <c:v>120.654</c:v>
                </c:pt>
                <c:pt idx="55">
                  <c:v>132.08699999999999</c:v>
                </c:pt>
                <c:pt idx="56">
                  <c:v>132.50800000000001</c:v>
                </c:pt>
                <c:pt idx="57">
                  <c:v>134.357</c:v>
                </c:pt>
                <c:pt idx="58">
                  <c:v>135.34200000000001</c:v>
                </c:pt>
                <c:pt idx="59">
                  <c:v>138.75299999999999</c:v>
                </c:pt>
                <c:pt idx="60">
                  <c:v>140.786</c:v>
                </c:pt>
                <c:pt idx="61">
                  <c:v>137.983</c:v>
                </c:pt>
                <c:pt idx="62">
                  <c:v>137.9</c:v>
                </c:pt>
                <c:pt idx="63">
                  <c:v>136.96199999999999</c:v>
                </c:pt>
                <c:pt idx="64">
                  <c:v>134.595</c:v>
                </c:pt>
                <c:pt idx="65">
                  <c:v>132.964</c:v>
                </c:pt>
                <c:pt idx="66">
                  <c:v>135.65</c:v>
                </c:pt>
                <c:pt idx="67">
                  <c:v>138.92599999999999</c:v>
                </c:pt>
                <c:pt idx="68">
                  <c:v>144.76</c:v>
                </c:pt>
                <c:pt idx="69">
                  <c:v>146.1</c:v>
                </c:pt>
                <c:pt idx="70">
                  <c:v>145.73500000000001</c:v>
                </c:pt>
                <c:pt idx="71">
                  <c:v>146.20500000000001</c:v>
                </c:pt>
                <c:pt idx="72">
                  <c:v>148.07400000000001</c:v>
                </c:pt>
                <c:pt idx="73">
                  <c:v>148.07400000000001</c:v>
                </c:pt>
                <c:pt idx="74">
                  <c:v>149.92500000000001</c:v>
                </c:pt>
                <c:pt idx="75">
                  <c:v>136.56899999999999</c:v>
                </c:pt>
                <c:pt idx="76">
                  <c:v>125.571</c:v>
                </c:pt>
                <c:pt idx="77">
                  <c:v>127.45</c:v>
                </c:pt>
                <c:pt idx="78">
                  <c:v>124.73699999999999</c:v>
                </c:pt>
                <c:pt idx="79">
                  <c:v>125.321</c:v>
                </c:pt>
                <c:pt idx="80">
                  <c:v>128.49100000000001</c:v>
                </c:pt>
                <c:pt idx="81">
                  <c:v>122.84</c:v>
                </c:pt>
                <c:pt idx="82" formatCode="General">
                  <c:v>123.43300000000001</c:v>
                </c:pt>
                <c:pt idx="83" formatCode="General">
                  <c:v>125.994</c:v>
                </c:pt>
                <c:pt idx="84" formatCode="General">
                  <c:v>125.25</c:v>
                </c:pt>
                <c:pt idx="85" formatCode="General">
                  <c:v>121.375</c:v>
                </c:pt>
                <c:pt idx="86" formatCode="General">
                  <c:v>123.42700000000001</c:v>
                </c:pt>
                <c:pt idx="87" formatCode="General">
                  <c:v>125.712</c:v>
                </c:pt>
                <c:pt idx="88" formatCode="General">
                  <c:v>125.73699999999999</c:v>
                </c:pt>
                <c:pt idx="89" formatCode="General">
                  <c:v>125.056</c:v>
                </c:pt>
                <c:pt idx="90" formatCode="General">
                  <c:v>126.292</c:v>
                </c:pt>
                <c:pt idx="91" formatCode="General">
                  <c:v>125.83799999999999</c:v>
                </c:pt>
                <c:pt idx="92" formatCode="General">
                  <c:v>131.75</c:v>
                </c:pt>
                <c:pt idx="93" formatCode="General">
                  <c:v>141.4</c:v>
                </c:pt>
                <c:pt idx="94" formatCode="General">
                  <c:v>157.63300000000001</c:v>
                </c:pt>
                <c:pt idx="95" formatCode="General">
                  <c:v>152.22300000000001</c:v>
                </c:pt>
                <c:pt idx="96" formatCode="General">
                  <c:v>164.691</c:v>
                </c:pt>
                <c:pt idx="97" formatCode="General">
                  <c:v>170.792</c:v>
                </c:pt>
                <c:pt idx="98" formatCode="General">
                  <c:v>172.44399999999999</c:v>
                </c:pt>
                <c:pt idx="99" formatCode="General">
                  <c:v>186.92099999999999</c:v>
                </c:pt>
                <c:pt idx="100" formatCode="General">
                  <c:v>192.77799999999999</c:v>
                </c:pt>
                <c:pt idx="101" formatCode="General">
                  <c:v>193.953</c:v>
                </c:pt>
                <c:pt idx="102" formatCode="General">
                  <c:v>172.173</c:v>
                </c:pt>
                <c:pt idx="103" formatCode="General">
                  <c:v>163.94900000000001</c:v>
                </c:pt>
                <c:pt idx="104" formatCode="General">
                  <c:v>177.5</c:v>
                </c:pt>
                <c:pt idx="105" formatCode="General">
                  <c:v>179.20400000000001</c:v>
                </c:pt>
                <c:pt idx="106" formatCode="General">
                  <c:v>177.69200000000001</c:v>
                </c:pt>
                <c:pt idx="107" formatCode="General">
                  <c:v>165.24700000000001</c:v>
                </c:pt>
                <c:pt idx="108" formatCode="General">
                  <c:v>174.078</c:v>
                </c:pt>
                <c:pt idx="109" formatCode="General">
                  <c:v>170.53100000000001</c:v>
                </c:pt>
                <c:pt idx="110" formatCode="General">
                  <c:v>172.66900000000001</c:v>
                </c:pt>
                <c:pt idx="111" formatCode="General">
                  <c:v>172.47399999999999</c:v>
                </c:pt>
                <c:pt idx="112" formatCode="General">
                  <c:v>177.00700000000001</c:v>
                </c:pt>
                <c:pt idx="113" formatCode="General">
                  <c:v>174.583</c:v>
                </c:pt>
                <c:pt idx="114" formatCode="General">
                  <c:v>184.69300000000001</c:v>
                </c:pt>
                <c:pt idx="115" formatCode="General">
                  <c:v>193.25299999999999</c:v>
                </c:pt>
                <c:pt idx="116" formatCode="General">
                  <c:v>188.62799999999999</c:v>
                </c:pt>
                <c:pt idx="117" formatCode="General">
                  <c:v>179.03700000000001</c:v>
                </c:pt>
                <c:pt idx="118" formatCode="General">
                  <c:v>180.85400000000001</c:v>
                </c:pt>
                <c:pt idx="119" formatCode="General">
                  <c:v>178.917</c:v>
                </c:pt>
                <c:pt idx="120" formatCode="General">
                  <c:v>182.3</c:v>
                </c:pt>
                <c:pt idx="121" formatCode="General">
                  <c:v>182.917</c:v>
                </c:pt>
                <c:pt idx="122" formatCode="General">
                  <c:v>189</c:v>
                </c:pt>
                <c:pt idx="123" formatCode="General">
                  <c:v>200.429</c:v>
                </c:pt>
                <c:pt idx="124" formatCode="General">
                  <c:v>209.786</c:v>
                </c:pt>
                <c:pt idx="125" formatCode="General">
                  <c:v>215.33500000000001</c:v>
                </c:pt>
                <c:pt idx="126" formatCode="General">
                  <c:v>208.81399999999999</c:v>
                </c:pt>
                <c:pt idx="127" formatCode="General">
                  <c:v>190.011</c:v>
                </c:pt>
                <c:pt idx="128" formatCode="General">
                  <c:v>175.721</c:v>
                </c:pt>
                <c:pt idx="129" formatCode="General">
                  <c:v>168.25299999999999</c:v>
                </c:pt>
                <c:pt idx="130" formatCode="General">
                  <c:v>167.5</c:v>
                </c:pt>
                <c:pt idx="131" formatCode="General">
                  <c:v>178.09299999999999</c:v>
                </c:pt>
                <c:pt idx="132" formatCode="General">
                  <c:v>171.72399999999999</c:v>
                </c:pt>
                <c:pt idx="133" formatCode="General">
                  <c:v>172.19</c:v>
                </c:pt>
                <c:pt idx="134" formatCode="General">
                  <c:v>165.577</c:v>
                </c:pt>
                <c:pt idx="135" formatCode="General">
                  <c:v>164.405</c:v>
                </c:pt>
                <c:pt idx="136" formatCode="General">
                  <c:v>170.09899999999999</c:v>
                </c:pt>
                <c:pt idx="137" formatCode="General">
                  <c:v>185.03299999999999</c:v>
                </c:pt>
                <c:pt idx="138" formatCode="General">
                  <c:v>184.92</c:v>
                </c:pt>
                <c:pt idx="139" formatCode="General">
                  <c:v>184.071</c:v>
                </c:pt>
                <c:pt idx="140" formatCode="General">
                  <c:v>174.6</c:v>
                </c:pt>
                <c:pt idx="141" formatCode="General">
                  <c:v>165.083</c:v>
                </c:pt>
                <c:pt idx="142" formatCode="General">
                  <c:v>163.833</c:v>
                </c:pt>
                <c:pt idx="143" formatCode="General">
                  <c:v>164.24199999999999</c:v>
                </c:pt>
                <c:pt idx="144" formatCode="General">
                  <c:v>157.43600000000001</c:v>
                </c:pt>
                <c:pt idx="145" formatCode="General">
                  <c:v>155.03</c:v>
                </c:pt>
                <c:pt idx="146" formatCode="General">
                  <c:v>149.733</c:v>
                </c:pt>
                <c:pt idx="147" formatCode="General">
                  <c:v>140.79400000000001</c:v>
                </c:pt>
                <c:pt idx="148" formatCode="General">
                  <c:v>141.26300000000001</c:v>
                </c:pt>
                <c:pt idx="149" formatCode="General">
                  <c:v>142.85499999999999</c:v>
                </c:pt>
                <c:pt idx="150" formatCode="General">
                  <c:v>146.17400000000001</c:v>
                </c:pt>
                <c:pt idx="151" formatCode="General">
                  <c:v>140.816</c:v>
                </c:pt>
                <c:pt idx="152" formatCode="General">
                  <c:v>140.006</c:v>
                </c:pt>
                <c:pt idx="153" formatCode="General">
                  <c:v>134.89699999999999</c:v>
                </c:pt>
                <c:pt idx="154" formatCode="General">
                  <c:v>134.09399999999999</c:v>
                </c:pt>
                <c:pt idx="155" formatCode="General">
                  <c:v>131.226</c:v>
                </c:pt>
                <c:pt idx="156" formatCode="General">
                  <c:v>124.547</c:v>
                </c:pt>
                <c:pt idx="157" formatCode="General">
                  <c:v>127.646</c:v>
                </c:pt>
                <c:pt idx="158" formatCode="General">
                  <c:v>130.119</c:v>
                </c:pt>
                <c:pt idx="159" formatCode="General">
                  <c:v>132.01</c:v>
                </c:pt>
                <c:pt idx="160" formatCode="General">
                  <c:v>129.85499999999999</c:v>
                </c:pt>
                <c:pt idx="161" formatCode="General">
                  <c:v>124.974</c:v>
                </c:pt>
                <c:pt idx="162" formatCode="General">
                  <c:v>123.316</c:v>
                </c:pt>
                <c:pt idx="163" formatCode="General">
                  <c:v>124.675</c:v>
                </c:pt>
                <c:pt idx="164" formatCode="General">
                  <c:v>126.93</c:v>
                </c:pt>
                <c:pt idx="165" formatCode="General">
                  <c:v>128.75800000000001</c:v>
                </c:pt>
                <c:pt idx="166" formatCode="General">
                  <c:v>134.03700000000001</c:v>
                </c:pt>
                <c:pt idx="167" formatCode="General">
                  <c:v>140.67599999999999</c:v>
                </c:pt>
                <c:pt idx="168" formatCode="General">
                  <c:v>141.273</c:v>
                </c:pt>
                <c:pt idx="169" formatCode="General">
                  <c:v>140.66499999999999</c:v>
                </c:pt>
                <c:pt idx="170" formatCode="General">
                  <c:v>140.583</c:v>
                </c:pt>
                <c:pt idx="171" formatCode="General">
                  <c:v>136.5</c:v>
                </c:pt>
                <c:pt idx="172" formatCode="General">
                  <c:v>129.75</c:v>
                </c:pt>
                <c:pt idx="173" formatCode="General">
                  <c:v>129.6</c:v>
                </c:pt>
                <c:pt idx="174" formatCode="General">
                  <c:v>129</c:v>
                </c:pt>
                <c:pt idx="175" formatCode="General">
                  <c:v>125.333</c:v>
                </c:pt>
                <c:pt idx="176" formatCode="General">
                  <c:v>128.30000000000001</c:v>
                </c:pt>
                <c:pt idx="177" formatCode="General">
                  <c:v>134</c:v>
                </c:pt>
                <c:pt idx="178" formatCode="General">
                  <c:v>132.25</c:v>
                </c:pt>
                <c:pt idx="179" formatCode="General">
                  <c:v>139.25</c:v>
                </c:pt>
                <c:pt idx="180" formatCode="General">
                  <c:v>139.9</c:v>
                </c:pt>
                <c:pt idx="181" formatCode="General">
                  <c:v>141.1</c:v>
                </c:pt>
                <c:pt idx="182" formatCode="General">
                  <c:v>140.5</c:v>
                </c:pt>
                <c:pt idx="183" formatCode="General">
                  <c:v>134.917</c:v>
                </c:pt>
                <c:pt idx="184" formatCode="General">
                  <c:v>135</c:v>
                </c:pt>
                <c:pt idx="185" formatCode="General">
                  <c:v>137.417</c:v>
                </c:pt>
                <c:pt idx="186" formatCode="General">
                  <c:v>143.929</c:v>
                </c:pt>
                <c:pt idx="187" formatCode="General">
                  <c:v>157.375</c:v>
                </c:pt>
                <c:pt idx="188" formatCode="General">
                  <c:v>162.333</c:v>
                </c:pt>
                <c:pt idx="189" formatCode="General">
                  <c:v>161</c:v>
                </c:pt>
                <c:pt idx="190" formatCode="General">
                  <c:v>152</c:v>
                </c:pt>
                <c:pt idx="191" formatCode="General">
                  <c:v>147.583</c:v>
                </c:pt>
                <c:pt idx="192" formatCode="General">
                  <c:v>143.571</c:v>
                </c:pt>
                <c:pt idx="193" formatCode="General">
                  <c:v>145.06299999999999</c:v>
                </c:pt>
                <c:pt idx="194" formatCode="General">
                  <c:v>142.18799999999999</c:v>
                </c:pt>
                <c:pt idx="195" formatCode="General">
                  <c:v>149.071</c:v>
                </c:pt>
                <c:pt idx="196" formatCode="General">
                  <c:v>146.5</c:v>
                </c:pt>
                <c:pt idx="197" formatCode="General">
                  <c:v>139</c:v>
                </c:pt>
                <c:pt idx="198" formatCode="General">
                  <c:v>135.417</c:v>
                </c:pt>
                <c:pt idx="199" formatCode="General">
                  <c:v>135.5</c:v>
                </c:pt>
                <c:pt idx="200" formatCode="General">
                  <c:v>126.5</c:v>
                </c:pt>
                <c:pt idx="201" formatCode="General">
                  <c:v>125.875</c:v>
                </c:pt>
                <c:pt idx="202" formatCode="General">
                  <c:v>122.1</c:v>
                </c:pt>
                <c:pt idx="203" formatCode="General">
                  <c:v>121</c:v>
                </c:pt>
                <c:pt idx="204" formatCode="General">
                  <c:v>117.571</c:v>
                </c:pt>
                <c:pt idx="205" formatCode="General">
                  <c:v>122.286</c:v>
                </c:pt>
                <c:pt idx="206" formatCode="General">
                  <c:v>121.917</c:v>
                </c:pt>
                <c:pt idx="207" formatCode="General">
                  <c:v>120.583</c:v>
                </c:pt>
                <c:pt idx="208" formatCode="General">
                  <c:v>122.583</c:v>
                </c:pt>
                <c:pt idx="209" formatCode="General">
                  <c:v>127</c:v>
                </c:pt>
                <c:pt idx="210" formatCode="General">
                  <c:v>126.6</c:v>
                </c:pt>
                <c:pt idx="211" formatCode="General">
                  <c:v>121.583</c:v>
                </c:pt>
                <c:pt idx="212" formatCode="General">
                  <c:v>118.786</c:v>
                </c:pt>
                <c:pt idx="213" formatCode="General">
                  <c:v>122.9</c:v>
                </c:pt>
                <c:pt idx="214" formatCode="General">
                  <c:v>127.48399999999999</c:v>
                </c:pt>
                <c:pt idx="215" formatCode="General">
                  <c:v>126.69799999999999</c:v>
                </c:pt>
                <c:pt idx="216" formatCode="General">
                  <c:v>126.25</c:v>
                </c:pt>
                <c:pt idx="217" formatCode="General">
                  <c:v>126.714</c:v>
                </c:pt>
                <c:pt idx="218" formatCode="General">
                  <c:v>120.5</c:v>
                </c:pt>
                <c:pt idx="219" formatCode="General">
                  <c:v>116.771</c:v>
                </c:pt>
                <c:pt idx="220" formatCode="General">
                  <c:v>117.714</c:v>
                </c:pt>
                <c:pt idx="221" formatCode="General">
                  <c:v>117.81</c:v>
                </c:pt>
                <c:pt idx="222" formatCode="General">
                  <c:v>116.983</c:v>
                </c:pt>
                <c:pt idx="223" formatCode="General">
                  <c:v>119.5</c:v>
                </c:pt>
                <c:pt idx="224" formatCode="General">
                  <c:v>119.1</c:v>
                </c:pt>
                <c:pt idx="225" formatCode="General">
                  <c:v>118.4</c:v>
                </c:pt>
                <c:pt idx="226" formatCode="General">
                  <c:v>113.958</c:v>
                </c:pt>
                <c:pt idx="227" formatCode="General">
                  <c:v>112.85</c:v>
                </c:pt>
                <c:pt idx="228" formatCode="General">
                  <c:v>117.051</c:v>
                </c:pt>
                <c:pt idx="229" formatCode="General">
                  <c:v>118.458</c:v>
                </c:pt>
                <c:pt idx="230" formatCode="General">
                  <c:v>116.575</c:v>
                </c:pt>
                <c:pt idx="231" formatCode="General">
                  <c:v>116.333</c:v>
                </c:pt>
                <c:pt idx="232" formatCode="General">
                  <c:v>115.83</c:v>
                </c:pt>
                <c:pt idx="233" formatCode="General">
                  <c:v>117.96899999999999</c:v>
                </c:pt>
                <c:pt idx="234" formatCode="General">
                  <c:v>126.7</c:v>
                </c:pt>
                <c:pt idx="235" formatCode="General">
                  <c:v>128.69999999999999</c:v>
                </c:pt>
                <c:pt idx="236" formatCode="General">
                  <c:v>122.833</c:v>
                </c:pt>
                <c:pt idx="237" formatCode="General">
                  <c:v>125.033</c:v>
                </c:pt>
                <c:pt idx="238" formatCode="General">
                  <c:v>128.41</c:v>
                </c:pt>
                <c:pt idx="239" formatCode="General">
                  <c:v>125.842</c:v>
                </c:pt>
                <c:pt idx="240" formatCode="General">
                  <c:v>121.85</c:v>
                </c:pt>
                <c:pt idx="241" formatCode="General">
                  <c:v>122.33799999999999</c:v>
                </c:pt>
                <c:pt idx="242" formatCode="General">
                  <c:v>123.917</c:v>
                </c:pt>
                <c:pt idx="243" formatCode="General">
                  <c:v>121.809</c:v>
                </c:pt>
                <c:pt idx="244" formatCode="General">
                  <c:v>118.616</c:v>
                </c:pt>
                <c:pt idx="245" formatCode="General">
                  <c:v>120.444</c:v>
                </c:pt>
                <c:pt idx="246" formatCode="General">
                  <c:v>117.8</c:v>
                </c:pt>
                <c:pt idx="247" formatCode="General">
                  <c:v>116.875</c:v>
                </c:pt>
                <c:pt idx="248" formatCode="General">
                  <c:v>116.69199999999999</c:v>
                </c:pt>
                <c:pt idx="249" formatCode="General">
                  <c:v>116.354</c:v>
                </c:pt>
                <c:pt idx="250" formatCode="General">
                  <c:v>116.367</c:v>
                </c:pt>
                <c:pt idx="251" formatCode="General">
                  <c:v>115.18899999999999</c:v>
                </c:pt>
                <c:pt idx="252" formatCode="General">
                  <c:v>114.59399999999999</c:v>
                </c:pt>
                <c:pt idx="253" formatCode="General">
                  <c:v>115.438</c:v>
                </c:pt>
                <c:pt idx="254" formatCode="General">
                  <c:v>115.438</c:v>
                </c:pt>
                <c:pt idx="255" formatCode="General">
                  <c:v>115.5</c:v>
                </c:pt>
                <c:pt idx="256" formatCode="General">
                  <c:v>114.5</c:v>
                </c:pt>
                <c:pt idx="257" formatCode="General">
                  <c:v>113.625</c:v>
                </c:pt>
                <c:pt idx="258" formatCode="General">
                  <c:v>114.2</c:v>
                </c:pt>
                <c:pt idx="259" formatCode="General">
                  <c:v>114</c:v>
                </c:pt>
                <c:pt idx="260" formatCode="General">
                  <c:v>114.045</c:v>
                </c:pt>
                <c:pt idx="261" formatCode="General">
                  <c:v>109.5</c:v>
                </c:pt>
                <c:pt idx="262" formatCode="General">
                  <c:v>112.896</c:v>
                </c:pt>
                <c:pt idx="263" formatCode="General">
                  <c:v>114.9</c:v>
                </c:pt>
                <c:pt idx="264" formatCode="General">
                  <c:v>115.7</c:v>
                </c:pt>
                <c:pt idx="265" formatCode="General">
                  <c:v>119.875</c:v>
                </c:pt>
                <c:pt idx="266" formatCode="General">
                  <c:v>120.78100000000001</c:v>
                </c:pt>
                <c:pt idx="267" formatCode="General">
                  <c:v>116.458</c:v>
                </c:pt>
                <c:pt idx="268" formatCode="General">
                  <c:v>113.226</c:v>
                </c:pt>
                <c:pt idx="269" formatCode="General">
                  <c:v>114</c:v>
                </c:pt>
                <c:pt idx="270" formatCode="General">
                  <c:v>110.761</c:v>
                </c:pt>
                <c:pt idx="271" formatCode="General">
                  <c:v>107.983</c:v>
                </c:pt>
                <c:pt idx="272" formatCode="General">
                  <c:v>108.355</c:v>
                </c:pt>
                <c:pt idx="273" formatCode="General">
                  <c:v>107</c:v>
                </c:pt>
                <c:pt idx="274" formatCode="General">
                  <c:v>107.9</c:v>
                </c:pt>
                <c:pt idx="275" formatCode="General">
                  <c:v>108.3</c:v>
                </c:pt>
                <c:pt idx="276" formatCode="General">
                  <c:v>108.194</c:v>
                </c:pt>
                <c:pt idx="277" formatCode="General">
                  <c:v>110.13800000000001</c:v>
                </c:pt>
                <c:pt idx="278" formatCode="General">
                  <c:v>113.167</c:v>
                </c:pt>
                <c:pt idx="279" formatCode="General">
                  <c:v>115.41800000000001</c:v>
                </c:pt>
                <c:pt idx="280" formatCode="General">
                  <c:v>115.146</c:v>
                </c:pt>
                <c:pt idx="281" formatCode="General">
                  <c:v>113.8</c:v>
                </c:pt>
                <c:pt idx="282" formatCode="General">
                  <c:v>108.625</c:v>
                </c:pt>
                <c:pt idx="283" formatCode="General">
                  <c:v>107.529</c:v>
                </c:pt>
                <c:pt idx="284" formatCode="General">
                  <c:v>106.65</c:v>
                </c:pt>
                <c:pt idx="285" formatCode="General">
                  <c:v>105.364</c:v>
                </c:pt>
                <c:pt idx="286" formatCode="General">
                  <c:v>105.95</c:v>
                </c:pt>
                <c:pt idx="287" formatCode="General">
                  <c:v>106.738</c:v>
                </c:pt>
                <c:pt idx="288" formatCode="General">
                  <c:v>106.876</c:v>
                </c:pt>
                <c:pt idx="289" formatCode="General">
                  <c:v>107.11199999999999</c:v>
                </c:pt>
                <c:pt idx="290" formatCode="General">
                  <c:v>102.3</c:v>
                </c:pt>
                <c:pt idx="291" formatCode="General">
                  <c:v>100.233</c:v>
                </c:pt>
                <c:pt idx="292" formatCode="General">
                  <c:v>99.733000000000004</c:v>
                </c:pt>
                <c:pt idx="293" formatCode="General">
                  <c:v>99.9</c:v>
                </c:pt>
                <c:pt idx="294" formatCode="General">
                  <c:v>100</c:v>
                </c:pt>
                <c:pt idx="295" formatCode="General">
                  <c:v>101.72199999999999</c:v>
                </c:pt>
                <c:pt idx="296" formatCode="General">
                  <c:v>102.25</c:v>
                </c:pt>
                <c:pt idx="297" formatCode="General">
                  <c:v>99.793999999999997</c:v>
                </c:pt>
                <c:pt idx="298" formatCode="General">
                  <c:v>101.188</c:v>
                </c:pt>
                <c:pt idx="299" formatCode="General">
                  <c:v>103.167</c:v>
                </c:pt>
                <c:pt idx="300" formatCode="General">
                  <c:v>114.82299999999999</c:v>
                </c:pt>
                <c:pt idx="301" formatCode="General">
                  <c:v>112.25</c:v>
                </c:pt>
                <c:pt idx="302" formatCode="General">
                  <c:v>114.78</c:v>
                </c:pt>
                <c:pt idx="303" formatCode="General">
                  <c:v>119.825</c:v>
                </c:pt>
                <c:pt idx="304" formatCode="General">
                  <c:v>126.29</c:v>
                </c:pt>
                <c:pt idx="305" formatCode="General">
                  <c:v>115.679</c:v>
                </c:pt>
                <c:pt idx="306" formatCode="General">
                  <c:v>114.55</c:v>
                </c:pt>
                <c:pt idx="307" formatCode="General">
                  <c:v>109.69499999999999</c:v>
                </c:pt>
                <c:pt idx="308" formatCode="General">
                  <c:v>106.54900000000001</c:v>
                </c:pt>
                <c:pt idx="309" formatCode="General">
                  <c:v>106.5</c:v>
                </c:pt>
                <c:pt idx="310" formatCode="General">
                  <c:v>113.459</c:v>
                </c:pt>
                <c:pt idx="311" formatCode="General">
                  <c:v>111.328</c:v>
                </c:pt>
                <c:pt idx="312" formatCode="General">
                  <c:v>110.52500000000001</c:v>
                </c:pt>
                <c:pt idx="313" formatCode="General">
                  <c:v>110.65600000000001</c:v>
                </c:pt>
                <c:pt idx="314" formatCode="General">
                  <c:v>104.733</c:v>
                </c:pt>
                <c:pt idx="315" formatCode="General">
                  <c:v>106.733</c:v>
                </c:pt>
                <c:pt idx="316" formatCode="General">
                  <c:v>101.125</c:v>
                </c:pt>
                <c:pt idx="317" formatCode="General">
                  <c:v>97.674999999999997</c:v>
                </c:pt>
                <c:pt idx="318" formatCode="General">
                  <c:v>97.656999999999996</c:v>
                </c:pt>
                <c:pt idx="319" formatCode="General">
                  <c:v>97.2</c:v>
                </c:pt>
                <c:pt idx="320" formatCode="General">
                  <c:v>97.75</c:v>
                </c:pt>
                <c:pt idx="321" formatCode="General">
                  <c:v>99.641999999999996</c:v>
                </c:pt>
                <c:pt idx="322" formatCode="General">
                  <c:v>97.674999999999997</c:v>
                </c:pt>
                <c:pt idx="323" formatCode="General">
                  <c:v>95.677000000000007</c:v>
                </c:pt>
                <c:pt idx="324" formatCode="General">
                  <c:v>95.7</c:v>
                </c:pt>
                <c:pt idx="325" formatCode="General">
                  <c:v>93.703999999999994</c:v>
                </c:pt>
                <c:pt idx="326" formatCode="General">
                  <c:v>93.85</c:v>
                </c:pt>
                <c:pt idx="327" formatCode="General">
                  <c:v>93.343999999999994</c:v>
                </c:pt>
                <c:pt idx="328" formatCode="General">
                  <c:v>93.123999999999995</c:v>
                </c:pt>
                <c:pt idx="329" formatCode="General">
                  <c:v>91.05</c:v>
                </c:pt>
                <c:pt idx="330" formatCode="General">
                  <c:v>91.438000000000002</c:v>
                </c:pt>
                <c:pt idx="331" formatCode="General">
                  <c:v>90.988</c:v>
                </c:pt>
                <c:pt idx="332" formatCode="General">
                  <c:v>91.8</c:v>
                </c:pt>
                <c:pt idx="333" formatCode="General">
                  <c:v>90.37</c:v>
                </c:pt>
                <c:pt idx="334" formatCode="General">
                  <c:v>86.56</c:v>
                </c:pt>
                <c:pt idx="335" formatCode="General">
                  <c:v>81.933999999999997</c:v>
                </c:pt>
                <c:pt idx="336" formatCode="General">
                  <c:v>82.3</c:v>
                </c:pt>
                <c:pt idx="337" formatCode="General">
                  <c:v>79.834000000000003</c:v>
                </c:pt>
                <c:pt idx="338" formatCode="General">
                  <c:v>77.453999999999994</c:v>
                </c:pt>
                <c:pt idx="339" formatCode="General">
                  <c:v>79.676000000000002</c:v>
                </c:pt>
                <c:pt idx="340" formatCode="General">
                  <c:v>81.481999999999999</c:v>
                </c:pt>
                <c:pt idx="341" formatCode="General">
                  <c:v>81.02</c:v>
                </c:pt>
                <c:pt idx="342" formatCode="General">
                  <c:v>83.75</c:v>
                </c:pt>
                <c:pt idx="343" formatCode="General">
                  <c:v>84.9</c:v>
                </c:pt>
                <c:pt idx="344" formatCode="General">
                  <c:v>86.46</c:v>
                </c:pt>
                <c:pt idx="345" formatCode="General">
                  <c:v>85.188000000000002</c:v>
                </c:pt>
                <c:pt idx="346" formatCode="General">
                  <c:v>85.45</c:v>
                </c:pt>
                <c:pt idx="347" formatCode="General">
                  <c:v>85.95</c:v>
                </c:pt>
                <c:pt idx="348" formatCode="General">
                  <c:v>87.025000000000006</c:v>
                </c:pt>
                <c:pt idx="349" formatCode="General">
                  <c:v>87</c:v>
                </c:pt>
                <c:pt idx="350" formatCode="General">
                  <c:v>86.932000000000002</c:v>
                </c:pt>
                <c:pt idx="351" formatCode="General">
                  <c:v>86.52</c:v>
                </c:pt>
                <c:pt idx="352" formatCode="General">
                  <c:v>87.5</c:v>
                </c:pt>
                <c:pt idx="353" formatCode="General">
                  <c:v>88.613</c:v>
                </c:pt>
                <c:pt idx="354" formatCode="General">
                  <c:v>89.06</c:v>
                </c:pt>
                <c:pt idx="355" formatCode="General">
                  <c:v>88.02</c:v>
                </c:pt>
                <c:pt idx="356" formatCode="General">
                  <c:v>84.162999999999997</c:v>
                </c:pt>
                <c:pt idx="357" formatCode="General">
                  <c:v>80.849999999999994</c:v>
                </c:pt>
                <c:pt idx="358" formatCode="General">
                  <c:v>78.063000000000002</c:v>
                </c:pt>
                <c:pt idx="359" formatCode="General">
                  <c:v>77</c:v>
                </c:pt>
                <c:pt idx="360" formatCode="General">
                  <c:v>78.28</c:v>
                </c:pt>
                <c:pt idx="361" formatCode="General">
                  <c:v>77.58</c:v>
                </c:pt>
                <c:pt idx="362" formatCode="General">
                  <c:v>81.55</c:v>
                </c:pt>
                <c:pt idx="363" formatCode="General">
                  <c:v>79.95</c:v>
                </c:pt>
                <c:pt idx="364" formatCode="General">
                  <c:v>79.730999999999995</c:v>
                </c:pt>
                <c:pt idx="365" formatCode="General">
                  <c:v>79.674999999999997</c:v>
                </c:pt>
                <c:pt idx="366" formatCode="General">
                  <c:v>80.81</c:v>
                </c:pt>
                <c:pt idx="367" formatCode="General">
                  <c:v>77.400000000000006</c:v>
                </c:pt>
                <c:pt idx="368" formatCode="General">
                  <c:v>73.25</c:v>
                </c:pt>
                <c:pt idx="369" formatCode="General">
                  <c:v>73.8</c:v>
                </c:pt>
                <c:pt idx="370" formatCode="General">
                  <c:v>76.45</c:v>
                </c:pt>
                <c:pt idx="371" formatCode="General">
                  <c:v>78.25</c:v>
                </c:pt>
                <c:pt idx="372" formatCode="General">
                  <c:v>83.7</c:v>
                </c:pt>
                <c:pt idx="373" formatCode="General">
                  <c:v>82.462999999999994</c:v>
                </c:pt>
                <c:pt idx="374" formatCode="General">
                  <c:v>83.662999999999997</c:v>
                </c:pt>
                <c:pt idx="375" formatCode="General">
                  <c:v>79.912999999999997</c:v>
                </c:pt>
                <c:pt idx="376" formatCode="General">
                  <c:v>77.5</c:v>
                </c:pt>
                <c:pt idx="377" formatCode="General">
                  <c:v>71.174999999999997</c:v>
                </c:pt>
                <c:pt idx="378" formatCode="General">
                  <c:v>67.813000000000002</c:v>
                </c:pt>
                <c:pt idx="379" formatCode="General">
                  <c:v>65.400000000000006</c:v>
                </c:pt>
                <c:pt idx="380" formatCode="General">
                  <c:v>64.7</c:v>
                </c:pt>
                <c:pt idx="381" formatCode="General">
                  <c:v>67.962999999999994</c:v>
                </c:pt>
                <c:pt idx="382" formatCode="General">
                  <c:v>70.825000000000003</c:v>
                </c:pt>
                <c:pt idx="383" formatCode="General">
                  <c:v>72.55</c:v>
                </c:pt>
                <c:pt idx="384" formatCode="General">
                  <c:v>77.900000000000006</c:v>
                </c:pt>
                <c:pt idx="385" formatCode="General">
                  <c:v>80.275000000000006</c:v>
                </c:pt>
                <c:pt idx="386" formatCode="General">
                  <c:v>83.125</c:v>
                </c:pt>
                <c:pt idx="387" formatCode="General">
                  <c:v>80.2</c:v>
                </c:pt>
                <c:pt idx="388" formatCode="General">
                  <c:v>83.712999999999994</c:v>
                </c:pt>
                <c:pt idx="389" formatCode="General">
                  <c:v>80.563000000000002</c:v>
                </c:pt>
                <c:pt idx="390" formatCode="General">
                  <c:v>80.075000000000003</c:v>
                </c:pt>
                <c:pt idx="391" formatCode="General">
                  <c:v>79.5</c:v>
                </c:pt>
                <c:pt idx="392" formatCode="General">
                  <c:v>79.763000000000005</c:v>
                </c:pt>
                <c:pt idx="393" formatCode="General">
                  <c:v>78.563000000000002</c:v>
                </c:pt>
                <c:pt idx="394" formatCode="General">
                  <c:v>77.724999999999994</c:v>
                </c:pt>
                <c:pt idx="395" formatCode="General">
                  <c:v>85.174999999999997</c:v>
                </c:pt>
                <c:pt idx="396" formatCode="General">
                  <c:v>85.625</c:v>
                </c:pt>
                <c:pt idx="397" formatCode="General">
                  <c:v>81.587999999999994</c:v>
                </c:pt>
                <c:pt idx="398" formatCode="General">
                  <c:v>82.2</c:v>
                </c:pt>
                <c:pt idx="399" formatCode="General">
                  <c:v>83.587999999999994</c:v>
                </c:pt>
                <c:pt idx="400" formatCode="General">
                  <c:v>84.7</c:v>
                </c:pt>
                <c:pt idx="401" formatCode="General">
                  <c:v>87.1</c:v>
                </c:pt>
                <c:pt idx="402" formatCode="General">
                  <c:v>86.825000000000003</c:v>
                </c:pt>
                <c:pt idx="403" formatCode="General">
                  <c:v>93.85</c:v>
                </c:pt>
                <c:pt idx="404" formatCode="General">
                  <c:v>98</c:v>
                </c:pt>
                <c:pt idx="405" formatCode="General">
                  <c:v>112.425</c:v>
                </c:pt>
                <c:pt idx="406" formatCode="General">
                  <c:v>113.925</c:v>
                </c:pt>
                <c:pt idx="407" formatCode="General">
                  <c:v>167.012</c:v>
                </c:pt>
                <c:pt idx="408" formatCode="General">
                  <c:v>174</c:v>
                </c:pt>
                <c:pt idx="409" formatCode="General">
                  <c:v>164.3</c:v>
                </c:pt>
                <c:pt idx="410" formatCode="General">
                  <c:v>157.71299999999999</c:v>
                </c:pt>
                <c:pt idx="411" formatCode="General">
                  <c:v>145.1</c:v>
                </c:pt>
                <c:pt idx="412" formatCode="General">
                  <c:v>136.57499999999999</c:v>
                </c:pt>
                <c:pt idx="413" formatCode="General">
                  <c:v>137.28</c:v>
                </c:pt>
                <c:pt idx="414" formatCode="General">
                  <c:v>147.47499999999999</c:v>
                </c:pt>
                <c:pt idx="415" formatCode="General">
                  <c:v>135.43799999999999</c:v>
                </c:pt>
                <c:pt idx="416" formatCode="General">
                  <c:v>117.4</c:v>
                </c:pt>
                <c:pt idx="417" formatCode="General">
                  <c:v>130.667</c:v>
                </c:pt>
                <c:pt idx="418" formatCode="General">
                  <c:v>135.584</c:v>
                </c:pt>
                <c:pt idx="419" formatCode="General">
                  <c:v>135.86000000000001</c:v>
                </c:pt>
                <c:pt idx="420" formatCode="General">
                  <c:v>145.404</c:v>
                </c:pt>
                <c:pt idx="421" formatCode="General">
                  <c:v>161.667</c:v>
                </c:pt>
                <c:pt idx="422" formatCode="General">
                  <c:v>174.333</c:v>
                </c:pt>
                <c:pt idx="423" formatCode="General">
                  <c:v>164.97</c:v>
                </c:pt>
                <c:pt idx="424" formatCode="General">
                  <c:v>167.375</c:v>
                </c:pt>
                <c:pt idx="425" formatCode="General">
                  <c:v>167.167</c:v>
                </c:pt>
                <c:pt idx="426" formatCode="General">
                  <c:v>152.333</c:v>
                </c:pt>
                <c:pt idx="427" formatCode="General">
                  <c:v>147</c:v>
                </c:pt>
                <c:pt idx="428" formatCode="General">
                  <c:v>136.89400000000001</c:v>
                </c:pt>
                <c:pt idx="429" formatCode="General">
                  <c:v>131</c:v>
                </c:pt>
                <c:pt idx="430" formatCode="General">
                  <c:v>142.916</c:v>
                </c:pt>
                <c:pt idx="431" formatCode="General">
                  <c:v>139.833</c:v>
                </c:pt>
                <c:pt idx="432" formatCode="General">
                  <c:v>146.17500000000001</c:v>
                </c:pt>
                <c:pt idx="433" formatCode="General">
                  <c:v>142.73599999999999</c:v>
                </c:pt>
                <c:pt idx="434" formatCode="General">
                  <c:v>144.5</c:v>
                </c:pt>
                <c:pt idx="435" formatCode="General">
                  <c:v>143.53299999999999</c:v>
                </c:pt>
                <c:pt idx="436" formatCode="General">
                  <c:v>149.833</c:v>
                </c:pt>
                <c:pt idx="437" formatCode="General">
                  <c:v>148.89599999999999</c:v>
                </c:pt>
                <c:pt idx="438" formatCode="General">
                  <c:v>156.16</c:v>
                </c:pt>
                <c:pt idx="439" formatCode="General">
                  <c:v>157.333</c:v>
                </c:pt>
                <c:pt idx="440" formatCode="General">
                  <c:v>151.167</c:v>
                </c:pt>
                <c:pt idx="441" formatCode="General">
                  <c:v>148.167</c:v>
                </c:pt>
                <c:pt idx="442" formatCode="General">
                  <c:v>138.833</c:v>
                </c:pt>
                <c:pt idx="443" formatCode="General">
                  <c:v>136.167</c:v>
                </c:pt>
                <c:pt idx="444" formatCode="General">
                  <c:v>136.833</c:v>
                </c:pt>
                <c:pt idx="445" formatCode="General">
                  <c:v>125.617</c:v>
                </c:pt>
                <c:pt idx="446" formatCode="General">
                  <c:v>112.94199999999999</c:v>
                </c:pt>
                <c:pt idx="447" formatCode="General">
                  <c:v>116.34</c:v>
                </c:pt>
                <c:pt idx="448" formatCode="General">
                  <c:v>107.592</c:v>
                </c:pt>
                <c:pt idx="449" formatCode="General">
                  <c:v>106.571</c:v>
                </c:pt>
                <c:pt idx="450" formatCode="General">
                  <c:v>110.122</c:v>
                </c:pt>
                <c:pt idx="451" formatCode="General">
                  <c:v>109.26900000000001</c:v>
                </c:pt>
                <c:pt idx="452" formatCode="General">
                  <c:v>111.33499999999999</c:v>
                </c:pt>
                <c:pt idx="453" formatCode="General">
                  <c:v>117.099</c:v>
                </c:pt>
                <c:pt idx="454" formatCode="General">
                  <c:v>113.566</c:v>
                </c:pt>
                <c:pt idx="455" formatCode="General">
                  <c:v>113.333</c:v>
                </c:pt>
                <c:pt idx="456" formatCode="General">
                  <c:v>115.236</c:v>
                </c:pt>
                <c:pt idx="457" formatCode="General">
                  <c:v>115.23399999999999</c:v>
                </c:pt>
                <c:pt idx="458" formatCode="General">
                  <c:v>109.16500000000001</c:v>
                </c:pt>
                <c:pt idx="459" formatCode="General">
                  <c:v>109.703</c:v>
                </c:pt>
                <c:pt idx="460" formatCode="General">
                  <c:v>106.17</c:v>
                </c:pt>
                <c:pt idx="461" formatCode="General">
                  <c:v>105.8</c:v>
                </c:pt>
                <c:pt idx="462" formatCode="General">
                  <c:v>104.31</c:v>
                </c:pt>
                <c:pt idx="463" formatCode="General">
                  <c:v>102.899</c:v>
                </c:pt>
                <c:pt idx="464" formatCode="General">
                  <c:v>106.904</c:v>
                </c:pt>
                <c:pt idx="465" formatCode="General">
                  <c:v>108.099</c:v>
                </c:pt>
                <c:pt idx="466" formatCode="General">
                  <c:v>112.574</c:v>
                </c:pt>
                <c:pt idx="467" formatCode="General">
                  <c:v>115.83</c:v>
                </c:pt>
                <c:pt idx="468" formatCode="General">
                  <c:v>126.279</c:v>
                </c:pt>
                <c:pt idx="469" formatCode="General">
                  <c:v>126.998</c:v>
                </c:pt>
                <c:pt idx="470" formatCode="General">
                  <c:v>124.429</c:v>
                </c:pt>
                <c:pt idx="471" formatCode="General">
                  <c:v>127.13200000000001</c:v>
                </c:pt>
                <c:pt idx="472" formatCode="General">
                  <c:v>126.163</c:v>
                </c:pt>
                <c:pt idx="473" formatCode="General">
                  <c:v>120.76600000000001</c:v>
                </c:pt>
                <c:pt idx="474" formatCode="General">
                  <c:v>117.739</c:v>
                </c:pt>
                <c:pt idx="475" formatCode="General">
                  <c:v>120.66500000000001</c:v>
                </c:pt>
                <c:pt idx="476" formatCode="General">
                  <c:v>116.73099999999999</c:v>
                </c:pt>
                <c:pt idx="477" formatCode="General">
                  <c:v>124.746</c:v>
                </c:pt>
                <c:pt idx="478" formatCode="General">
                  <c:v>130.63499999999999</c:v>
                </c:pt>
                <c:pt idx="479" formatCode="General">
                  <c:v>134.63499999999999</c:v>
                </c:pt>
                <c:pt idx="480" formatCode="General">
                  <c:v>132.26900000000001</c:v>
                </c:pt>
                <c:pt idx="481" formatCode="General">
                  <c:v>139.10400000000001</c:v>
                </c:pt>
                <c:pt idx="482" formatCode="General">
                  <c:v>141.66300000000001</c:v>
                </c:pt>
                <c:pt idx="483" formatCode="General">
                  <c:v>145.60400000000001</c:v>
                </c:pt>
                <c:pt idx="484" formatCode="General">
                  <c:v>147.75399999999999</c:v>
                </c:pt>
                <c:pt idx="485" formatCode="General">
                  <c:v>143.226</c:v>
                </c:pt>
                <c:pt idx="486" formatCode="General">
                  <c:v>139.44900000000001</c:v>
                </c:pt>
                <c:pt idx="487" formatCode="General">
                  <c:v>146.74100000000001</c:v>
                </c:pt>
                <c:pt idx="488" formatCode="General">
                  <c:v>152.32</c:v>
                </c:pt>
                <c:pt idx="489" formatCode="General">
                  <c:v>162.90600000000001</c:v>
                </c:pt>
                <c:pt idx="490" formatCode="General">
                  <c:v>162.434</c:v>
                </c:pt>
                <c:pt idx="491" formatCode="General">
                  <c:v>172.02799999999999</c:v>
                </c:pt>
                <c:pt idx="492" formatCode="General">
                  <c:v>172.066</c:v>
                </c:pt>
                <c:pt idx="493" formatCode="General">
                  <c:v>172.27699999999999</c:v>
                </c:pt>
                <c:pt idx="494" formatCode="General">
                  <c:v>176.06100000000001</c:v>
                </c:pt>
                <c:pt idx="495" formatCode="General">
                  <c:v>169.495</c:v>
                </c:pt>
                <c:pt idx="496" formatCode="General">
                  <c:v>150.53800000000001</c:v>
                </c:pt>
                <c:pt idx="497" formatCode="General">
                  <c:v>148.767</c:v>
                </c:pt>
                <c:pt idx="498" formatCode="General">
                  <c:v>135.505</c:v>
                </c:pt>
                <c:pt idx="499" formatCode="General">
                  <c:v>136.66</c:v>
                </c:pt>
                <c:pt idx="500" formatCode="General">
                  <c:v>138.429</c:v>
                </c:pt>
                <c:pt idx="501" formatCode="General">
                  <c:v>132.767</c:v>
                </c:pt>
                <c:pt idx="502" formatCode="General">
                  <c:v>123</c:v>
                </c:pt>
                <c:pt idx="503" formatCode="General">
                  <c:v>122.23399999999999</c:v>
                </c:pt>
                <c:pt idx="504" formatCode="General">
                  <c:v>118.33</c:v>
                </c:pt>
                <c:pt idx="505" formatCode="General">
                  <c:v>126.18</c:v>
                </c:pt>
                <c:pt idx="506" formatCode="General">
                  <c:v>121.73099999999999</c:v>
                </c:pt>
                <c:pt idx="507" formatCode="General">
                  <c:v>122.66500000000001</c:v>
                </c:pt>
                <c:pt idx="508" formatCode="General">
                  <c:v>124.73399999999999</c:v>
                </c:pt>
                <c:pt idx="509" formatCode="General">
                  <c:v>128.93700000000001</c:v>
                </c:pt>
                <c:pt idx="510" formatCode="General">
                  <c:v>128.233</c:v>
                </c:pt>
                <c:pt idx="511" formatCode="General">
                  <c:v>128.66999999999999</c:v>
                </c:pt>
                <c:pt idx="512" formatCode="General">
                  <c:v>129.904</c:v>
                </c:pt>
                <c:pt idx="513" formatCode="General">
                  <c:v>128.73599999999999</c:v>
                </c:pt>
                <c:pt idx="514" formatCode="General">
                  <c:v>127.396</c:v>
                </c:pt>
                <c:pt idx="515" formatCode="General">
                  <c:v>128.83699999999999</c:v>
                </c:pt>
                <c:pt idx="516" formatCode="General">
                  <c:v>126.759</c:v>
                </c:pt>
                <c:pt idx="517" formatCode="General">
                  <c:v>127.83499999999999</c:v>
                </c:pt>
                <c:pt idx="518" formatCode="General">
                  <c:v>128.16499999999999</c:v>
                </c:pt>
                <c:pt idx="519" formatCode="General">
                  <c:v>130</c:v>
                </c:pt>
                <c:pt idx="520" formatCode="General">
                  <c:v>127.42100000000001</c:v>
                </c:pt>
                <c:pt idx="521" formatCode="General">
                  <c:v>132.779</c:v>
                </c:pt>
                <c:pt idx="522" formatCode="General">
                  <c:v>138.625</c:v>
                </c:pt>
                <c:pt idx="523" formatCode="General">
                  <c:v>151.614</c:v>
                </c:pt>
                <c:pt idx="524" formatCode="General">
                  <c:v>155.54300000000001</c:v>
                </c:pt>
                <c:pt idx="525" formatCode="General">
                  <c:v>160.97499999999999</c:v>
                </c:pt>
                <c:pt idx="526" formatCode="General">
                  <c:v>171.25</c:v>
                </c:pt>
                <c:pt idx="527" formatCode="General">
                  <c:v>164.32</c:v>
                </c:pt>
                <c:pt idx="528" formatCode="General">
                  <c:v>165.65199999999999</c:v>
                </c:pt>
                <c:pt idx="529" formatCode="General">
                  <c:v>163.50299999999999</c:v>
                </c:pt>
                <c:pt idx="530" formatCode="General">
                  <c:v>171.5</c:v>
                </c:pt>
                <c:pt idx="531" formatCode="General">
                  <c:v>174.76400000000001</c:v>
                </c:pt>
                <c:pt idx="532" formatCode="General">
                  <c:v>190</c:v>
                </c:pt>
                <c:pt idx="533" formatCode="General">
                  <c:v>193.60900000000001</c:v>
                </c:pt>
                <c:pt idx="534" formatCode="General">
                  <c:v>193.57400000000001</c:v>
                </c:pt>
                <c:pt idx="535" formatCode="General">
                  <c:v>207.5</c:v>
                </c:pt>
                <c:pt idx="536" formatCode="General">
                  <c:v>203.32300000000001</c:v>
                </c:pt>
                <c:pt idx="537" formatCode="General">
                  <c:v>185.17500000000001</c:v>
                </c:pt>
                <c:pt idx="538" formatCode="General">
                  <c:v>182.90600000000001</c:v>
                </c:pt>
                <c:pt idx="539" formatCode="General">
                  <c:v>180.56100000000001</c:v>
                </c:pt>
                <c:pt idx="540" formatCode="General">
                  <c:v>179.37299999999999</c:v>
                </c:pt>
                <c:pt idx="541" formatCode="General">
                  <c:v>176.59399999999999</c:v>
                </c:pt>
                <c:pt idx="542" formatCode="General">
                  <c:v>181.66</c:v>
                </c:pt>
                <c:pt idx="543" formatCode="General">
                  <c:v>180.101</c:v>
                </c:pt>
                <c:pt idx="544" formatCode="General">
                  <c:v>180.607</c:v>
                </c:pt>
                <c:pt idx="545" formatCode="General">
                  <c:v>192.76400000000001</c:v>
                </c:pt>
                <c:pt idx="546" formatCode="General">
                  <c:v>193.8</c:v>
                </c:pt>
                <c:pt idx="547" formatCode="General">
                  <c:v>200.89599999999999</c:v>
                </c:pt>
                <c:pt idx="548" formatCode="General">
                  <c:v>216.495</c:v>
                </c:pt>
                <c:pt idx="549" formatCode="General">
                  <c:v>213.32499999999999</c:v>
                </c:pt>
                <c:pt idx="550" formatCode="General">
                  <c:v>206.5</c:v>
                </c:pt>
                <c:pt idx="551" formatCode="General">
                  <c:v>198.434</c:v>
                </c:pt>
                <c:pt idx="552" formatCode="General">
                  <c:v>195.23599999999999</c:v>
                </c:pt>
                <c:pt idx="553" formatCode="General">
                  <c:v>200.76400000000001</c:v>
                </c:pt>
                <c:pt idx="554" formatCode="General">
                  <c:v>201.39599999999999</c:v>
                </c:pt>
                <c:pt idx="555" formatCode="General">
                  <c:v>198.06100000000001</c:v>
                </c:pt>
                <c:pt idx="556" formatCode="General">
                  <c:v>200.42500000000001</c:v>
                </c:pt>
                <c:pt idx="557" formatCode="General">
                  <c:v>196.505</c:v>
                </c:pt>
                <c:pt idx="558" formatCode="General">
                  <c:v>193.137</c:v>
                </c:pt>
                <c:pt idx="559" formatCode="General">
                  <c:v>184.911</c:v>
                </c:pt>
                <c:pt idx="560" formatCode="General">
                  <c:v>175.46700000000001</c:v>
                </c:pt>
                <c:pt idx="561" formatCode="General">
                  <c:v>177.72900000000001</c:v>
                </c:pt>
                <c:pt idx="562" formatCode="General">
                  <c:v>182.964</c:v>
                </c:pt>
                <c:pt idx="563" formatCode="General">
                  <c:v>194.07499999999999</c:v>
                </c:pt>
                <c:pt idx="564" formatCode="General">
                  <c:v>210.3</c:v>
                </c:pt>
                <c:pt idx="565" formatCode="General">
                  <c:v>216.25399999999999</c:v>
                </c:pt>
                <c:pt idx="566" formatCode="General">
                  <c:v>209.23099999999999</c:v>
                </c:pt>
                <c:pt idx="567" formatCode="General">
                  <c:v>217.703</c:v>
                </c:pt>
                <c:pt idx="568" formatCode="General">
                  <c:v>223.749</c:v>
                </c:pt>
                <c:pt idx="569" formatCode="General">
                  <c:v>229.46700000000001</c:v>
                </c:pt>
                <c:pt idx="570" formatCode="General">
                  <c:v>220.55</c:v>
                </c:pt>
                <c:pt idx="571" formatCode="General">
                  <c:v>222.28800000000001</c:v>
                </c:pt>
                <c:pt idx="572" formatCode="General">
                  <c:v>229.988</c:v>
                </c:pt>
                <c:pt idx="573" formatCode="General">
                  <c:v>237.703</c:v>
                </c:pt>
                <c:pt idx="574" formatCode="General">
                  <c:v>245.68799999999999</c:v>
                </c:pt>
                <c:pt idx="575" formatCode="General">
                  <c:v>219.39599999999999</c:v>
                </c:pt>
                <c:pt idx="576" formatCode="General">
                  <c:v>213.65199999999999</c:v>
                </c:pt>
                <c:pt idx="577" formatCode="General">
                  <c:v>217.096</c:v>
                </c:pt>
                <c:pt idx="578" formatCode="General">
                  <c:v>216.52799999999999</c:v>
                </c:pt>
                <c:pt idx="579" formatCode="General">
                  <c:v>203.87299999999999</c:v>
                </c:pt>
                <c:pt idx="580" formatCode="General">
                  <c:v>199.33500000000001</c:v>
                </c:pt>
                <c:pt idx="581" formatCode="General">
                  <c:v>205.429</c:v>
                </c:pt>
                <c:pt idx="582" formatCode="General">
                  <c:v>204.233</c:v>
                </c:pt>
                <c:pt idx="583" formatCode="General">
                  <c:v>207.749</c:v>
                </c:pt>
                <c:pt idx="584" formatCode="General">
                  <c:v>217.73099999999999</c:v>
                </c:pt>
                <c:pt idx="585" formatCode="General">
                  <c:v>205.46199999999999</c:v>
                </c:pt>
                <c:pt idx="586" formatCode="General">
                  <c:v>196.327</c:v>
                </c:pt>
                <c:pt idx="587" formatCode="General">
                  <c:v>191.55600000000001</c:v>
                </c:pt>
                <c:pt idx="588" formatCode="General">
                  <c:v>186.70099999999999</c:v>
                </c:pt>
                <c:pt idx="589" formatCode="General">
                  <c:v>180.934</c:v>
                </c:pt>
                <c:pt idx="590" formatCode="General">
                  <c:v>182.25</c:v>
                </c:pt>
                <c:pt idx="591" formatCode="General">
                  <c:v>185.363</c:v>
                </c:pt>
                <c:pt idx="592" formatCode="General">
                  <c:v>182.09399999999999</c:v>
                </c:pt>
                <c:pt idx="593" formatCode="General">
                  <c:v>186.571</c:v>
                </c:pt>
                <c:pt idx="594" formatCode="General">
                  <c:v>184.49799999999999</c:v>
                </c:pt>
                <c:pt idx="595" formatCode="General">
                  <c:v>178</c:v>
                </c:pt>
                <c:pt idx="596" formatCode="General">
                  <c:v>164.92699999999999</c:v>
                </c:pt>
                <c:pt idx="597" formatCode="General">
                  <c:v>161.922</c:v>
                </c:pt>
                <c:pt idx="598" formatCode="General">
                  <c:v>150.70099999999999</c:v>
                </c:pt>
                <c:pt idx="599" formatCode="General">
                  <c:v>156.66999999999999</c:v>
                </c:pt>
                <c:pt idx="600" formatCode="General">
                  <c:v>158.13499999999999</c:v>
                </c:pt>
                <c:pt idx="601" formatCode="General">
                  <c:v>155.178</c:v>
                </c:pt>
                <c:pt idx="602" formatCode="General">
                  <c:v>150.80000000000001</c:v>
                </c:pt>
                <c:pt idx="603" formatCode="General">
                  <c:v>152.333</c:v>
                </c:pt>
                <c:pt idx="604" formatCode="General">
                  <c:v>154.00299999999999</c:v>
                </c:pt>
                <c:pt idx="605" formatCode="General">
                  <c:v>157.934</c:v>
                </c:pt>
                <c:pt idx="606" formatCode="General">
                  <c:v>153.73099999999999</c:v>
                </c:pt>
                <c:pt idx="607" formatCode="General">
                  <c:v>145.262</c:v>
                </c:pt>
                <c:pt idx="608" formatCode="General">
                  <c:v>139.90600000000001</c:v>
                </c:pt>
                <c:pt idx="609" formatCode="General">
                  <c:v>140.06399999999999</c:v>
                </c:pt>
                <c:pt idx="610" formatCode="General">
                  <c:v>133.233</c:v>
                </c:pt>
                <c:pt idx="611" formatCode="General">
                  <c:v>138.21299999999999</c:v>
                </c:pt>
                <c:pt idx="612" formatCode="General">
                  <c:v>141.036</c:v>
                </c:pt>
                <c:pt idx="613" formatCode="General">
                  <c:v>146.12700000000001</c:v>
                </c:pt>
                <c:pt idx="614" formatCode="General">
                  <c:v>145.833</c:v>
                </c:pt>
                <c:pt idx="615" formatCode="General">
                  <c:v>141.06399999999999</c:v>
                </c:pt>
                <c:pt idx="616" formatCode="General">
                  <c:v>139.5</c:v>
                </c:pt>
                <c:pt idx="617" formatCode="General">
                  <c:v>135.875</c:v>
                </c:pt>
                <c:pt idx="618" formatCode="General">
                  <c:v>130.101</c:v>
                </c:pt>
                <c:pt idx="619" formatCode="General">
                  <c:v>126.50700000000001</c:v>
                </c:pt>
                <c:pt idx="620" formatCode="General">
                  <c:v>130.375</c:v>
                </c:pt>
                <c:pt idx="621" formatCode="General">
                  <c:v>129.43199999999999</c:v>
                </c:pt>
                <c:pt idx="622" formatCode="General">
                  <c:v>128.50299999999999</c:v>
                </c:pt>
                <c:pt idx="623" formatCode="General">
                  <c:v>130.33799999999999</c:v>
                </c:pt>
                <c:pt idx="624" formatCode="General">
                  <c:v>129.55600000000001</c:v>
                </c:pt>
                <c:pt idx="625" formatCode="General">
                  <c:v>128.47</c:v>
                </c:pt>
                <c:pt idx="626" formatCode="General">
                  <c:v>125.465</c:v>
                </c:pt>
                <c:pt idx="627" formatCode="General">
                  <c:v>119.28</c:v>
                </c:pt>
                <c:pt idx="628" formatCode="General">
                  <c:v>115.43899999999999</c:v>
                </c:pt>
                <c:pt idx="629" formatCode="General">
                  <c:v>119.566</c:v>
                </c:pt>
                <c:pt idx="630" formatCode="General">
                  <c:v>119</c:v>
                </c:pt>
                <c:pt idx="631" formatCode="General">
                  <c:v>120.5</c:v>
                </c:pt>
                <c:pt idx="632" formatCode="General">
                  <c:v>120.066</c:v>
                </c:pt>
                <c:pt idx="633" formatCode="General">
                  <c:v>117.714</c:v>
                </c:pt>
                <c:pt idx="634" formatCode="General">
                  <c:v>126.038</c:v>
                </c:pt>
                <c:pt idx="635" formatCode="General">
                  <c:v>129.434</c:v>
                </c:pt>
                <c:pt idx="636" formatCode="General">
                  <c:v>131.90100000000001</c:v>
                </c:pt>
                <c:pt idx="637" formatCode="General">
                  <c:v>130.23099999999999</c:v>
                </c:pt>
                <c:pt idx="638" formatCode="General">
                  <c:v>129.83000000000001</c:v>
                </c:pt>
                <c:pt idx="639" formatCode="General">
                  <c:v>130.09399999999999</c:v>
                </c:pt>
                <c:pt idx="640" formatCode="General">
                  <c:v>129.46199999999999</c:v>
                </c:pt>
                <c:pt idx="641" formatCode="General">
                  <c:v>131.934</c:v>
                </c:pt>
                <c:pt idx="642" formatCode="General">
                  <c:v>129.25899999999999</c:v>
                </c:pt>
                <c:pt idx="643" formatCode="General">
                  <c:v>137.10400000000001</c:v>
                </c:pt>
                <c:pt idx="644" formatCode="General">
                  <c:v>135.73599999999999</c:v>
                </c:pt>
                <c:pt idx="645" formatCode="General">
                  <c:v>142.066</c:v>
                </c:pt>
                <c:pt idx="646" formatCode="General">
                  <c:v>139.505</c:v>
                </c:pt>
                <c:pt idx="647" formatCode="General">
                  <c:v>150.39599999999999</c:v>
                </c:pt>
                <c:pt idx="648" formatCode="General">
                  <c:v>160.495</c:v>
                </c:pt>
                <c:pt idx="649" formatCode="General">
                  <c:v>161.89599999999999</c:v>
                </c:pt>
                <c:pt idx="650" formatCode="General">
                  <c:v>170.62700000000001</c:v>
                </c:pt>
                <c:pt idx="651" formatCode="General">
                  <c:v>174.40100000000001</c:v>
                </c:pt>
                <c:pt idx="652" formatCode="General">
                  <c:v>169.934</c:v>
                </c:pt>
                <c:pt idx="653" formatCode="General">
                  <c:v>169.286</c:v>
                </c:pt>
                <c:pt idx="654" formatCode="General">
                  <c:v>167.995</c:v>
                </c:pt>
                <c:pt idx="655" formatCode="General">
                  <c:v>166.05600000000001</c:v>
                </c:pt>
                <c:pt idx="656" formatCode="General">
                  <c:v>165.114</c:v>
                </c:pt>
                <c:pt idx="657" formatCode="General">
                  <c:v>167.40600000000001</c:v>
                </c:pt>
                <c:pt idx="658" formatCode="General">
                  <c:v>170.505</c:v>
                </c:pt>
                <c:pt idx="659" formatCode="General">
                  <c:v>171.434</c:v>
                </c:pt>
                <c:pt idx="660" formatCode="General">
                  <c:v>170.82499999999999</c:v>
                </c:pt>
                <c:pt idx="661" formatCode="General">
                  <c:v>161.26900000000001</c:v>
                </c:pt>
                <c:pt idx="662" formatCode="General">
                  <c:v>156.929</c:v>
                </c:pt>
                <c:pt idx="663" formatCode="General">
                  <c:v>150.995</c:v>
                </c:pt>
                <c:pt idx="664" formatCode="General">
                  <c:v>148.83500000000001</c:v>
                </c:pt>
                <c:pt idx="665" formatCode="General">
                  <c:v>139.39099999999999</c:v>
                </c:pt>
                <c:pt idx="666" formatCode="General">
                  <c:v>139.34</c:v>
                </c:pt>
                <c:pt idx="667" formatCode="General">
                  <c:v>146.26400000000001</c:v>
                </c:pt>
                <c:pt idx="668" formatCode="General">
                  <c:v>144.33500000000001</c:v>
                </c:pt>
                <c:pt idx="669" formatCode="General">
                  <c:v>146.66499999999999</c:v>
                </c:pt>
                <c:pt idx="670" formatCode="General">
                  <c:v>143.53299999999999</c:v>
                </c:pt>
                <c:pt idx="671" formatCode="General">
                  <c:v>143.934</c:v>
                </c:pt>
                <c:pt idx="672" formatCode="General">
                  <c:v>145.566</c:v>
                </c:pt>
                <c:pt idx="673" formatCode="General">
                  <c:v>148.16499999999999</c:v>
                </c:pt>
                <c:pt idx="674" formatCode="General">
                  <c:v>153.26400000000001</c:v>
                </c:pt>
                <c:pt idx="675" formatCode="General">
                  <c:v>151.066</c:v>
                </c:pt>
                <c:pt idx="676" formatCode="General">
                  <c:v>150.76900000000001</c:v>
                </c:pt>
                <c:pt idx="677" formatCode="General">
                  <c:v>156.071</c:v>
                </c:pt>
                <c:pt idx="678" formatCode="General">
                  <c:v>159.995</c:v>
                </c:pt>
                <c:pt idx="679" formatCode="General">
                  <c:v>157.13200000000001</c:v>
                </c:pt>
                <c:pt idx="680" formatCode="General">
                  <c:v>158.66499999999999</c:v>
                </c:pt>
                <c:pt idx="681" formatCode="General">
                  <c:v>156.863</c:v>
                </c:pt>
                <c:pt idx="682" formatCode="General">
                  <c:v>156.34</c:v>
                </c:pt>
                <c:pt idx="683" formatCode="General">
                  <c:v>160.071</c:v>
                </c:pt>
                <c:pt idx="684" formatCode="General">
                  <c:v>162.708</c:v>
                </c:pt>
                <c:pt idx="685" formatCode="General">
                  <c:v>164.297</c:v>
                </c:pt>
                <c:pt idx="686" formatCode="General">
                  <c:v>164.797</c:v>
                </c:pt>
                <c:pt idx="687" formatCode="General">
                  <c:v>165.16</c:v>
                </c:pt>
                <c:pt idx="688" formatCode="General">
                  <c:v>162.59399999999999</c:v>
                </c:pt>
                <c:pt idx="689" formatCode="General">
                  <c:v>164.56100000000001</c:v>
                </c:pt>
                <c:pt idx="690" formatCode="General">
                  <c:v>164.23099999999999</c:v>
                </c:pt>
                <c:pt idx="691" formatCode="General">
                  <c:v>163.53800000000001</c:v>
                </c:pt>
                <c:pt idx="692" formatCode="General">
                  <c:v>159.75899999999999</c:v>
                </c:pt>
                <c:pt idx="693" formatCode="General">
                  <c:v>159.934</c:v>
                </c:pt>
                <c:pt idx="694" formatCode="General">
                  <c:v>160.03299999999999</c:v>
                </c:pt>
                <c:pt idx="695" formatCode="General">
                  <c:v>162.97200000000001</c:v>
                </c:pt>
                <c:pt idx="696" formatCode="General">
                  <c:v>167.06100000000001</c:v>
                </c:pt>
                <c:pt idx="697" formatCode="General">
                  <c:v>178.89599999999999</c:v>
                </c:pt>
                <c:pt idx="698" formatCode="General">
                  <c:v>184.23099999999999</c:v>
                </c:pt>
                <c:pt idx="699" formatCode="General">
                  <c:v>178.434</c:v>
                </c:pt>
                <c:pt idx="700" formatCode="General">
                  <c:v>191.13200000000001</c:v>
                </c:pt>
                <c:pt idx="701" formatCode="General">
                  <c:v>190.23599999999999</c:v>
                </c:pt>
                <c:pt idx="702" formatCode="General">
                  <c:v>193.21600000000001</c:v>
                </c:pt>
                <c:pt idx="703" formatCode="General">
                  <c:v>190.46199999999999</c:v>
                </c:pt>
                <c:pt idx="704" formatCode="General">
                  <c:v>219.851</c:v>
                </c:pt>
                <c:pt idx="705" formatCode="General">
                  <c:v>272.40600000000001</c:v>
                </c:pt>
                <c:pt idx="706" formatCode="General">
                  <c:v>285.48700000000002</c:v>
                </c:pt>
                <c:pt idx="707" formatCode="General">
                  <c:v>262.64</c:v>
                </c:pt>
                <c:pt idx="708" formatCode="General">
                  <c:v>194.274</c:v>
                </c:pt>
                <c:pt idx="709" formatCode="General">
                  <c:v>188.43600000000001</c:v>
                </c:pt>
                <c:pt idx="710" formatCode="General">
                  <c:v>191.863</c:v>
                </c:pt>
                <c:pt idx="711" formatCode="General">
                  <c:v>191.07599999999999</c:v>
                </c:pt>
                <c:pt idx="712" formatCode="General">
                  <c:v>185.434</c:v>
                </c:pt>
                <c:pt idx="713" formatCode="General">
                  <c:v>193.17500000000001</c:v>
                </c:pt>
                <c:pt idx="714" formatCode="General">
                  <c:v>220.251</c:v>
                </c:pt>
                <c:pt idx="715" formatCode="General">
                  <c:v>200.749</c:v>
                </c:pt>
                <c:pt idx="716" formatCode="General">
                  <c:v>202.08600000000001</c:v>
                </c:pt>
                <c:pt idx="717" formatCode="General">
                  <c:v>216.98</c:v>
                </c:pt>
                <c:pt idx="718" formatCode="General">
                  <c:v>211.756</c:v>
                </c:pt>
                <c:pt idx="719" formatCode="General">
                  <c:v>266.67700000000002</c:v>
                </c:pt>
                <c:pt idx="720" formatCode="General">
                  <c:v>272.80900000000003</c:v>
                </c:pt>
                <c:pt idx="721" formatCode="General">
                  <c:v>326.67099999999999</c:v>
                </c:pt>
                <c:pt idx="722" formatCode="General">
                  <c:v>330.476</c:v>
                </c:pt>
                <c:pt idx="723" formatCode="General">
                  <c:v>406.82</c:v>
                </c:pt>
                <c:pt idx="724" formatCode="General">
                  <c:v>406.48500000000001</c:v>
                </c:pt>
                <c:pt idx="725" formatCode="General">
                  <c:v>279.964</c:v>
                </c:pt>
                <c:pt idx="726" formatCode="General">
                  <c:v>318.09899999999999</c:v>
                </c:pt>
                <c:pt idx="727" formatCode="General">
                  <c:v>330.82499999999999</c:v>
                </c:pt>
                <c:pt idx="728" formatCode="General">
                  <c:v>328.30399999999997</c:v>
                </c:pt>
                <c:pt idx="729" formatCode="General">
                  <c:v>330.82499999999999</c:v>
                </c:pt>
                <c:pt idx="730" formatCode="General">
                  <c:v>369.74900000000002</c:v>
                </c:pt>
                <c:pt idx="731" formatCode="General">
                  <c:v>550.33500000000004</c:v>
                </c:pt>
                <c:pt idx="732" formatCode="General">
                  <c:v>598.66</c:v>
                </c:pt>
                <c:pt idx="733" formatCode="General">
                  <c:v>593.66899999999998</c:v>
                </c:pt>
                <c:pt idx="734" formatCode="General">
                  <c:v>550.20699999999999</c:v>
                </c:pt>
                <c:pt idx="735" formatCode="General">
                  <c:v>474.55099999999999</c:v>
                </c:pt>
                <c:pt idx="736" formatCode="General">
                  <c:v>398.68099999999998</c:v>
                </c:pt>
                <c:pt idx="737" formatCode="General">
                  <c:v>356.44400000000002</c:v>
                </c:pt>
                <c:pt idx="738" formatCode="General">
                  <c:v>319.97500000000002</c:v>
                </c:pt>
                <c:pt idx="739" formatCode="General">
                  <c:v>308.19299999999998</c:v>
                </c:pt>
                <c:pt idx="740" formatCode="General">
                  <c:v>278.83</c:v>
                </c:pt>
                <c:pt idx="741" formatCode="General">
                  <c:v>311.62200000000001</c:v>
                </c:pt>
                <c:pt idx="742" formatCode="General">
                  <c:v>339.06599999999997</c:v>
                </c:pt>
                <c:pt idx="743" formatCode="General">
                  <c:v>317.83100000000002</c:v>
                </c:pt>
                <c:pt idx="744" formatCode="General">
                  <c:v>304.779</c:v>
                </c:pt>
                <c:pt idx="745" formatCode="General">
                  <c:v>305.52</c:v>
                </c:pt>
                <c:pt idx="746" formatCode="General">
                  <c:v>357.65499999999997</c:v>
                </c:pt>
                <c:pt idx="747" formatCode="General">
                  <c:v>360.28500000000003</c:v>
                </c:pt>
                <c:pt idx="748" formatCode="General">
                  <c:v>361.97199999999998</c:v>
                </c:pt>
                <c:pt idx="749" formatCode="General">
                  <c:v>357.89400000000001</c:v>
                </c:pt>
                <c:pt idx="750" formatCode="General">
                  <c:v>373.06099999999998</c:v>
                </c:pt>
                <c:pt idx="751" formatCode="General">
                  <c:v>416.505</c:v>
                </c:pt>
                <c:pt idx="752" formatCode="General">
                  <c:v>453</c:v>
                </c:pt>
                <c:pt idx="753" formatCode="General">
                  <c:v>437.726</c:v>
                </c:pt>
                <c:pt idx="754" formatCode="General">
                  <c:v>380.74099999999999</c:v>
                </c:pt>
                <c:pt idx="755" formatCode="General">
                  <c:v>346.28399999999999</c:v>
                </c:pt>
                <c:pt idx="756" formatCode="General">
                  <c:v>342.39100000000002</c:v>
                </c:pt>
                <c:pt idx="757" formatCode="General">
                  <c:v>343.97</c:v>
                </c:pt>
                <c:pt idx="758" formatCode="General">
                  <c:v>330.49</c:v>
                </c:pt>
                <c:pt idx="759" formatCode="General">
                  <c:v>363.97699999999998</c:v>
                </c:pt>
                <c:pt idx="760" formatCode="General">
                  <c:v>356.02300000000002</c:v>
                </c:pt>
                <c:pt idx="761" formatCode="General">
                  <c:v>373.43400000000003</c:v>
                </c:pt>
                <c:pt idx="762" formatCode="General">
                  <c:v>403.20100000000002</c:v>
                </c:pt>
                <c:pt idx="763" formatCode="General">
                  <c:v>418.07900000000001</c:v>
                </c:pt>
                <c:pt idx="764" formatCode="General">
                  <c:v>379.96699999999998</c:v>
                </c:pt>
                <c:pt idx="765" formatCode="General">
                  <c:v>390.49</c:v>
                </c:pt>
                <c:pt idx="766" formatCode="General">
                  <c:v>381.29700000000003</c:v>
                </c:pt>
                <c:pt idx="767" formatCode="General">
                  <c:v>376.89100000000002</c:v>
                </c:pt>
                <c:pt idx="768" formatCode="General">
                  <c:v>393.17599999999999</c:v>
                </c:pt>
                <c:pt idx="769" formatCode="General">
                  <c:v>407.39299999999997</c:v>
                </c:pt>
                <c:pt idx="770" formatCode="General">
                  <c:v>377.63799999999998</c:v>
                </c:pt>
                <c:pt idx="771" formatCode="General">
                  <c:v>335.30500000000001</c:v>
                </c:pt>
                <c:pt idx="772" formatCode="General">
                  <c:v>324.142</c:v>
                </c:pt>
                <c:pt idx="773" formatCode="General">
                  <c:v>313.40699999999998</c:v>
                </c:pt>
                <c:pt idx="774" formatCode="General">
                  <c:v>313.22899999999998</c:v>
                </c:pt>
                <c:pt idx="775" formatCode="General">
                  <c:v>315.59699999999998</c:v>
                </c:pt>
                <c:pt idx="776" formatCode="General">
                  <c:v>315.59699999999998</c:v>
                </c:pt>
                <c:pt idx="777" formatCode="General">
                  <c:v>315.59699999999998</c:v>
                </c:pt>
                <c:pt idx="778" formatCode="General">
                  <c:v>315.59699999999998</c:v>
                </c:pt>
                <c:pt idx="779" formatCode="General">
                  <c:v>310.82499999999999</c:v>
                </c:pt>
                <c:pt idx="780" formatCode="General">
                  <c:v>310.39600000000002</c:v>
                </c:pt>
                <c:pt idx="781" formatCode="General">
                  <c:v>309.17500000000001</c:v>
                </c:pt>
                <c:pt idx="782" formatCode="General">
                  <c:v>309.17500000000001</c:v>
                </c:pt>
                <c:pt idx="783" formatCode="General">
                  <c:v>309.17500000000001</c:v>
                </c:pt>
                <c:pt idx="784" formatCode="General">
                  <c:v>301.54300000000001</c:v>
                </c:pt>
                <c:pt idx="785" formatCode="General">
                  <c:v>298.46199999999999</c:v>
                </c:pt>
                <c:pt idx="786" formatCode="General">
                  <c:v>308.71800000000002</c:v>
                </c:pt>
                <c:pt idx="787" formatCode="General">
                  <c:v>321.85300000000001</c:v>
                </c:pt>
                <c:pt idx="788" formatCode="General">
                  <c:v>317.59899999999999</c:v>
                </c:pt>
                <c:pt idx="789" formatCode="General">
                  <c:v>330.584</c:v>
                </c:pt>
                <c:pt idx="790" formatCode="General">
                  <c:v>336.005</c:v>
                </c:pt>
                <c:pt idx="791" formatCode="General">
                  <c:v>354.79700000000003</c:v>
                </c:pt>
                <c:pt idx="792" formatCode="General">
                  <c:v>357.92399999999998</c:v>
                </c:pt>
                <c:pt idx="793" formatCode="General">
                  <c:v>337.06099999999998</c:v>
                </c:pt>
                <c:pt idx="794" formatCode="General">
                  <c:v>332.17500000000001</c:v>
                </c:pt>
                <c:pt idx="795" formatCode="General">
                  <c:v>363.81299999999999</c:v>
                </c:pt>
                <c:pt idx="796" formatCode="General">
                  <c:v>369.995</c:v>
                </c:pt>
                <c:pt idx="797" formatCode="General">
                  <c:v>368.42500000000001</c:v>
                </c:pt>
                <c:pt idx="798" formatCode="General">
                  <c:v>359.05099999999999</c:v>
                </c:pt>
                <c:pt idx="799" formatCode="General">
                  <c:v>345.952</c:v>
                </c:pt>
                <c:pt idx="800" formatCode="General">
                  <c:v>355</c:v>
                </c:pt>
                <c:pt idx="801" formatCode="General">
                  <c:v>340.36799999999999</c:v>
                </c:pt>
                <c:pt idx="802" formatCode="General">
                  <c:v>358</c:v>
                </c:pt>
                <c:pt idx="803" formatCode="General">
                  <c:v>369.85</c:v>
                </c:pt>
                <c:pt idx="804" formatCode="General">
                  <c:v>379.66699999999997</c:v>
                </c:pt>
                <c:pt idx="805" formatCode="General">
                  <c:v>382.51</c:v>
                </c:pt>
                <c:pt idx="806" formatCode="General">
                  <c:v>408.66699999999997</c:v>
                </c:pt>
                <c:pt idx="807" formatCode="General">
                  <c:v>411.262</c:v>
                </c:pt>
                <c:pt idx="808" formatCode="General">
                  <c:v>382.95</c:v>
                </c:pt>
                <c:pt idx="809" formatCode="General">
                  <c:v>376.66699999999997</c:v>
                </c:pt>
                <c:pt idx="810" formatCode="General">
                  <c:v>410</c:v>
                </c:pt>
                <c:pt idx="811" formatCode="General">
                  <c:v>419.86</c:v>
                </c:pt>
                <c:pt idx="812" formatCode="General">
                  <c:v>443.63</c:v>
                </c:pt>
                <c:pt idx="813" formatCode="General">
                  <c:v>432.64800000000002</c:v>
                </c:pt>
                <c:pt idx="814" formatCode="General">
                  <c:v>440.065</c:v>
                </c:pt>
                <c:pt idx="815" formatCode="General">
                  <c:v>462.31</c:v>
                </c:pt>
                <c:pt idx="816" formatCode="General">
                  <c:v>447</c:v>
                </c:pt>
                <c:pt idx="817" formatCode="General">
                  <c:v>451.19499999999999</c:v>
                </c:pt>
                <c:pt idx="818" formatCode="General">
                  <c:v>471.34800000000001</c:v>
                </c:pt>
                <c:pt idx="819" formatCode="General">
                  <c:v>484.33300000000003</c:v>
                </c:pt>
                <c:pt idx="820" formatCode="General">
                  <c:v>461</c:v>
                </c:pt>
                <c:pt idx="821" formatCode="General">
                  <c:v>463.22399999999999</c:v>
                </c:pt>
                <c:pt idx="822" formatCode="General">
                  <c:v>464.66699999999997</c:v>
                </c:pt>
                <c:pt idx="823" formatCode="General">
                  <c:v>473.22</c:v>
                </c:pt>
                <c:pt idx="824" formatCode="General">
                  <c:v>494</c:v>
                </c:pt>
                <c:pt idx="825" formatCode="General">
                  <c:v>487.178</c:v>
                </c:pt>
                <c:pt idx="826" formatCode="General">
                  <c:v>474</c:v>
                </c:pt>
                <c:pt idx="827" formatCode="General">
                  <c:v>492.33300000000003</c:v>
                </c:pt>
                <c:pt idx="828" formatCode="General">
                  <c:v>491.99200000000002</c:v>
                </c:pt>
                <c:pt idx="829" formatCode="General">
                  <c:v>498.01499999999999</c:v>
                </c:pt>
                <c:pt idx="830" formatCode="General">
                  <c:v>470.15499999999997</c:v>
                </c:pt>
                <c:pt idx="831" formatCode="General">
                  <c:v>464</c:v>
                </c:pt>
                <c:pt idx="832" formatCode="General">
                  <c:v>448.399</c:v>
                </c:pt>
                <c:pt idx="833" formatCode="General">
                  <c:v>436.56900000000002</c:v>
                </c:pt>
                <c:pt idx="834" formatCode="General">
                  <c:v>421.827</c:v>
                </c:pt>
                <c:pt idx="835" formatCode="General">
                  <c:v>424.30700000000002</c:v>
                </c:pt>
                <c:pt idx="836" formatCode="General">
                  <c:v>418.66699999999997</c:v>
                </c:pt>
                <c:pt idx="837" formatCode="General">
                  <c:v>415.125</c:v>
                </c:pt>
                <c:pt idx="838" formatCode="General">
                  <c:v>422.911</c:v>
                </c:pt>
                <c:pt idx="839" formatCode="General">
                  <c:v>400.87400000000002</c:v>
                </c:pt>
                <c:pt idx="840" formatCode="General">
                  <c:v>413.66300000000001</c:v>
                </c:pt>
                <c:pt idx="841" formatCode="General">
                  <c:v>401.79399999999998</c:v>
                </c:pt>
                <c:pt idx="842" formatCode="General">
                  <c:v>382.66699999999997</c:v>
                </c:pt>
                <c:pt idx="843" formatCode="General">
                  <c:v>388.95499999999998</c:v>
                </c:pt>
                <c:pt idx="844" formatCode="General">
                  <c:v>413.33300000000003</c:v>
                </c:pt>
                <c:pt idx="845" formatCode="General">
                  <c:v>400.44099999999997</c:v>
                </c:pt>
                <c:pt idx="846" formatCode="General">
                  <c:v>392.91899999999998</c:v>
                </c:pt>
                <c:pt idx="847" formatCode="General">
                  <c:v>368.97</c:v>
                </c:pt>
                <c:pt idx="848" formatCode="General">
                  <c:v>346.66</c:v>
                </c:pt>
                <c:pt idx="849" formatCode="General">
                  <c:v>349.77100000000002</c:v>
                </c:pt>
                <c:pt idx="850" formatCode="General">
                  <c:v>353.75</c:v>
                </c:pt>
                <c:pt idx="851" formatCode="General">
                  <c:v>338.66699999999997</c:v>
                </c:pt>
                <c:pt idx="852" formatCode="General">
                  <c:v>323.90800000000002</c:v>
                </c:pt>
                <c:pt idx="853" formatCode="General">
                  <c:v>325.57600000000002</c:v>
                </c:pt>
                <c:pt idx="854" formatCode="General">
                  <c:v>327.93400000000003</c:v>
                </c:pt>
                <c:pt idx="855" formatCode="General">
                  <c:v>319.19</c:v>
                </c:pt>
                <c:pt idx="856" formatCode="General">
                  <c:v>319.46899999999999</c:v>
                </c:pt>
                <c:pt idx="857" formatCode="General">
                  <c:v>312.33300000000003</c:v>
                </c:pt>
                <c:pt idx="858" formatCode="General">
                  <c:v>313.43099999999998</c:v>
                </c:pt>
                <c:pt idx="859" formatCode="General">
                  <c:v>332.66699999999997</c:v>
                </c:pt>
                <c:pt idx="860" formatCode="General">
                  <c:v>322.06299999999999</c:v>
                </c:pt>
                <c:pt idx="861" formatCode="General">
                  <c:v>327.142</c:v>
                </c:pt>
                <c:pt idx="862" formatCode="General">
                  <c:v>321.79700000000003</c:v>
                </c:pt>
                <c:pt idx="863" formatCode="General">
                  <c:v>312.09699999999998</c:v>
                </c:pt>
                <c:pt idx="864" formatCode="General">
                  <c:v>325.30900000000003</c:v>
                </c:pt>
                <c:pt idx="865" formatCode="General">
                  <c:v>320.22800000000001</c:v>
                </c:pt>
                <c:pt idx="866" formatCode="General">
                  <c:v>302.92099999999999</c:v>
                </c:pt>
                <c:pt idx="867" formatCode="General">
                  <c:v>303.45</c:v>
                </c:pt>
                <c:pt idx="868" formatCode="General">
                  <c:v>303.20800000000003</c:v>
                </c:pt>
                <c:pt idx="869" formatCode="General">
                  <c:v>289.94200000000001</c:v>
                </c:pt>
                <c:pt idx="870" formatCode="General">
                  <c:v>270.55399999999997</c:v>
                </c:pt>
                <c:pt idx="871" formatCode="General">
                  <c:v>248</c:v>
                </c:pt>
                <c:pt idx="872" formatCode="General">
                  <c:v>238</c:v>
                </c:pt>
                <c:pt idx="873" formatCode="General">
                  <c:v>240.90600000000001</c:v>
                </c:pt>
                <c:pt idx="874" formatCode="General">
                  <c:v>252.898</c:v>
                </c:pt>
                <c:pt idx="875" formatCode="General">
                  <c:v>253.667</c:v>
                </c:pt>
                <c:pt idx="876" formatCode="General">
                  <c:v>262</c:v>
                </c:pt>
                <c:pt idx="877" formatCode="General">
                  <c:v>256</c:v>
                </c:pt>
                <c:pt idx="878" formatCode="General">
                  <c:v>255.578</c:v>
                </c:pt>
                <c:pt idx="879" formatCode="General">
                  <c:v>244</c:v>
                </c:pt>
                <c:pt idx="880" formatCode="General">
                  <c:v>232.91</c:v>
                </c:pt>
                <c:pt idx="881" formatCode="General">
                  <c:v>225.78399999999999</c:v>
                </c:pt>
                <c:pt idx="882" formatCode="General">
                  <c:v>235.667</c:v>
                </c:pt>
                <c:pt idx="883" formatCode="General">
                  <c:v>237.351</c:v>
                </c:pt>
                <c:pt idx="884" formatCode="General">
                  <c:v>236.21299999999999</c:v>
                </c:pt>
                <c:pt idx="885" formatCode="General">
                  <c:v>228.333</c:v>
                </c:pt>
                <c:pt idx="886" formatCode="General">
                  <c:v>230.38</c:v>
                </c:pt>
                <c:pt idx="887" formatCode="General">
                  <c:v>227.762</c:v>
                </c:pt>
                <c:pt idx="888" formatCode="General">
                  <c:v>221.06</c:v>
                </c:pt>
                <c:pt idx="889" formatCode="General">
                  <c:v>208.417</c:v>
                </c:pt>
                <c:pt idx="890" formatCode="General">
                  <c:v>207.934</c:v>
                </c:pt>
                <c:pt idx="891" formatCode="General">
                  <c:v>214.53</c:v>
                </c:pt>
                <c:pt idx="892" formatCode="General">
                  <c:v>209.822</c:v>
                </c:pt>
                <c:pt idx="893" formatCode="General">
                  <c:v>204.08600000000001</c:v>
                </c:pt>
                <c:pt idx="894" formatCode="General">
                  <c:v>208.75700000000001</c:v>
                </c:pt>
                <c:pt idx="895" formatCode="General">
                  <c:v>203.595</c:v>
                </c:pt>
                <c:pt idx="896" formatCode="General">
                  <c:v>207.036</c:v>
                </c:pt>
                <c:pt idx="897" formatCode="General">
                  <c:v>207.42099999999999</c:v>
                </c:pt>
                <c:pt idx="898" formatCode="General">
                  <c:v>207.791</c:v>
                </c:pt>
                <c:pt idx="899" formatCode="General">
                  <c:v>213.05500000000001</c:v>
                </c:pt>
                <c:pt idx="900" formatCode="General">
                  <c:v>221.41300000000001</c:v>
                </c:pt>
                <c:pt idx="901" formatCode="General">
                  <c:v>228.893</c:v>
                </c:pt>
                <c:pt idx="902" formatCode="General">
                  <c:v>224.88300000000001</c:v>
                </c:pt>
                <c:pt idx="903" formatCode="General">
                  <c:v>225.315</c:v>
                </c:pt>
                <c:pt idx="904" formatCode="General">
                  <c:v>242.059</c:v>
                </c:pt>
                <c:pt idx="905" formatCode="General">
                  <c:v>237.898</c:v>
                </c:pt>
                <c:pt idx="906" formatCode="General">
                  <c:v>223.71199999999999</c:v>
                </c:pt>
                <c:pt idx="907" formatCode="General">
                  <c:v>219.208</c:v>
                </c:pt>
                <c:pt idx="908" formatCode="General">
                  <c:v>213.75899999999999</c:v>
                </c:pt>
                <c:pt idx="909" formatCode="General">
                  <c:v>205.77099999999999</c:v>
                </c:pt>
                <c:pt idx="910" formatCode="General">
                  <c:v>203.69900000000001</c:v>
                </c:pt>
                <c:pt idx="911" formatCode="General">
                  <c:v>200.71299999999999</c:v>
                </c:pt>
                <c:pt idx="912" formatCode="General">
                  <c:v>206.446</c:v>
                </c:pt>
                <c:pt idx="913" formatCode="General">
                  <c:v>205.98500000000001</c:v>
                </c:pt>
                <c:pt idx="914" formatCode="General">
                  <c:v>207.99199999999999</c:v>
                </c:pt>
                <c:pt idx="915" formatCode="General">
                  <c:v>218.167</c:v>
                </c:pt>
                <c:pt idx="916" formatCode="General">
                  <c:v>226.982</c:v>
                </c:pt>
                <c:pt idx="917" formatCode="General">
                  <c:v>223</c:v>
                </c:pt>
                <c:pt idx="918" formatCode="General">
                  <c:v>226.315</c:v>
                </c:pt>
                <c:pt idx="919" formatCode="General">
                  <c:v>223.68299999999999</c:v>
                </c:pt>
                <c:pt idx="920" formatCode="General">
                  <c:v>222.899</c:v>
                </c:pt>
                <c:pt idx="921" formatCode="General">
                  <c:v>216.31</c:v>
                </c:pt>
                <c:pt idx="922" formatCode="General">
                  <c:v>212.41499999999999</c:v>
                </c:pt>
                <c:pt idx="923" formatCode="General">
                  <c:v>207.553</c:v>
                </c:pt>
                <c:pt idx="924" formatCode="General">
                  <c:v>202.846</c:v>
                </c:pt>
                <c:pt idx="925" formatCode="General">
                  <c:v>193.49799999999999</c:v>
                </c:pt>
                <c:pt idx="926" formatCode="General">
                  <c:v>196.221</c:v>
                </c:pt>
                <c:pt idx="927" formatCode="General">
                  <c:v>178.06899999999999</c:v>
                </c:pt>
                <c:pt idx="928" formatCode="General">
                  <c:v>180.49799999999999</c:v>
                </c:pt>
                <c:pt idx="929" formatCode="General">
                  <c:v>171.82400000000001</c:v>
                </c:pt>
                <c:pt idx="930" formatCode="General">
                  <c:v>171.99299999999999</c:v>
                </c:pt>
                <c:pt idx="931" formatCode="General">
                  <c:v>180.70500000000001</c:v>
                </c:pt>
                <c:pt idx="932" formatCode="General">
                  <c:v>174.82300000000001</c:v>
                </c:pt>
                <c:pt idx="933" formatCode="General">
                  <c:v>171.77500000000001</c:v>
                </c:pt>
                <c:pt idx="934" formatCode="General">
                  <c:v>151.773</c:v>
                </c:pt>
                <c:pt idx="935" formatCode="General">
                  <c:v>152.11799999999999</c:v>
                </c:pt>
                <c:pt idx="936" formatCode="General">
                  <c:v>150.208</c:v>
                </c:pt>
                <c:pt idx="937" formatCode="General">
                  <c:v>155.98099999999999</c:v>
                </c:pt>
                <c:pt idx="938" formatCode="General">
                  <c:v>145</c:v>
                </c:pt>
                <c:pt idx="939" formatCode="General">
                  <c:v>149.221</c:v>
                </c:pt>
                <c:pt idx="940" formatCode="General">
                  <c:v>160.36600000000001</c:v>
                </c:pt>
                <c:pt idx="941" formatCode="General">
                  <c:v>160.191</c:v>
                </c:pt>
                <c:pt idx="942" formatCode="General">
                  <c:v>159.33500000000001</c:v>
                </c:pt>
                <c:pt idx="943" formatCode="General">
                  <c:v>163.66999999999999</c:v>
                </c:pt>
                <c:pt idx="944" formatCode="General">
                  <c:v>169.42400000000001</c:v>
                </c:pt>
                <c:pt idx="945" formatCode="General">
                  <c:v>162.375</c:v>
                </c:pt>
                <c:pt idx="946" formatCode="General">
                  <c:v>166.744</c:v>
                </c:pt>
                <c:pt idx="947" formatCode="General">
                  <c:v>163.196</c:v>
                </c:pt>
                <c:pt idx="948" formatCode="General">
                  <c:v>157.85499999999999</c:v>
                </c:pt>
                <c:pt idx="949" formatCode="General">
                  <c:v>155.071</c:v>
                </c:pt>
                <c:pt idx="950" formatCode="General">
                  <c:v>155.97399999999999</c:v>
                </c:pt>
                <c:pt idx="951" formatCode="General">
                  <c:v>162.28399999999999</c:v>
                </c:pt>
                <c:pt idx="952" formatCode="General">
                  <c:v>163.25</c:v>
                </c:pt>
                <c:pt idx="953" formatCode="General">
                  <c:v>164.084</c:v>
                </c:pt>
                <c:pt idx="954" formatCode="General">
                  <c:v>170.20699999999999</c:v>
                </c:pt>
                <c:pt idx="955" formatCode="General">
                  <c:v>178.44399999999999</c:v>
                </c:pt>
                <c:pt idx="956" formatCode="General">
                  <c:v>175.62</c:v>
                </c:pt>
                <c:pt idx="957" formatCode="General">
                  <c:v>166.542</c:v>
                </c:pt>
                <c:pt idx="958" formatCode="General">
                  <c:v>162.16</c:v>
                </c:pt>
                <c:pt idx="959" formatCode="General">
                  <c:v>162.774</c:v>
                </c:pt>
                <c:pt idx="960" formatCode="General">
                  <c:v>154.834</c:v>
                </c:pt>
                <c:pt idx="961" formatCode="General">
                  <c:v>155.62</c:v>
                </c:pt>
                <c:pt idx="962" formatCode="General">
                  <c:v>152.47</c:v>
                </c:pt>
                <c:pt idx="963" formatCode="General">
                  <c:v>154.42099999999999</c:v>
                </c:pt>
                <c:pt idx="964" formatCode="General">
                  <c:v>149.511</c:v>
                </c:pt>
                <c:pt idx="965" formatCode="General">
                  <c:v>146.577</c:v>
                </c:pt>
                <c:pt idx="966" formatCode="General">
                  <c:v>136.875</c:v>
                </c:pt>
                <c:pt idx="967" formatCode="General">
                  <c:v>139.80099999999999</c:v>
                </c:pt>
                <c:pt idx="968" formatCode="General">
                  <c:v>144.31399999999999</c:v>
                </c:pt>
                <c:pt idx="969" formatCode="General">
                  <c:v>150.28</c:v>
                </c:pt>
                <c:pt idx="970" formatCode="General">
                  <c:v>146.101</c:v>
                </c:pt>
                <c:pt idx="971" formatCode="General">
                  <c:v>150.095</c:v>
                </c:pt>
                <c:pt idx="972" formatCode="General">
                  <c:v>157.214</c:v>
                </c:pt>
                <c:pt idx="973" formatCode="General">
                  <c:v>160.714</c:v>
                </c:pt>
                <c:pt idx="974" formatCode="General">
                  <c:v>159.131</c:v>
                </c:pt>
                <c:pt idx="975" formatCode="General">
                  <c:v>157.54900000000001</c:v>
                </c:pt>
                <c:pt idx="976" formatCode="General">
                  <c:v>154.167</c:v>
                </c:pt>
                <c:pt idx="977" formatCode="General">
                  <c:v>163.71100000000001</c:v>
                </c:pt>
                <c:pt idx="978" formatCode="General">
                  <c:v>162.11000000000001</c:v>
                </c:pt>
                <c:pt idx="979" formatCode="General">
                  <c:v>152.119</c:v>
                </c:pt>
                <c:pt idx="980" formatCode="General">
                  <c:v>144.727</c:v>
                </c:pt>
                <c:pt idx="981" formatCode="General">
                  <c:v>150.03</c:v>
                </c:pt>
                <c:pt idx="982" formatCode="General">
                  <c:v>145.91800000000001</c:v>
                </c:pt>
                <c:pt idx="983" formatCode="General">
                  <c:v>141.661</c:v>
                </c:pt>
                <c:pt idx="984" formatCode="General">
                  <c:v>143.655</c:v>
                </c:pt>
                <c:pt idx="985" formatCode="General">
                  <c:v>144.88999999999999</c:v>
                </c:pt>
                <c:pt idx="986" formatCode="General">
                  <c:v>141.173</c:v>
                </c:pt>
                <c:pt idx="987" formatCode="General">
                  <c:v>144.667</c:v>
                </c:pt>
                <c:pt idx="988" formatCode="General">
                  <c:v>146.94999999999999</c:v>
                </c:pt>
                <c:pt idx="989" formatCode="General">
                  <c:v>145.53100000000001</c:v>
                </c:pt>
                <c:pt idx="990" formatCode="General">
                  <c:v>150.452</c:v>
                </c:pt>
                <c:pt idx="991" formatCode="General">
                  <c:v>160.56</c:v>
                </c:pt>
                <c:pt idx="992" formatCode="General">
                  <c:v>157.38499999999999</c:v>
                </c:pt>
                <c:pt idx="993" formatCode="General">
                  <c:v>159.81800000000001</c:v>
                </c:pt>
                <c:pt idx="994" formatCode="General">
                  <c:v>171.50899999999999</c:v>
                </c:pt>
                <c:pt idx="995" formatCode="General">
                  <c:v>173.81100000000001</c:v>
                </c:pt>
                <c:pt idx="996" formatCode="General">
                  <c:v>178.84899999999999</c:v>
                </c:pt>
                <c:pt idx="997" formatCode="General">
                  <c:v>163.02000000000001</c:v>
                </c:pt>
                <c:pt idx="998" formatCode="General">
                  <c:v>167.792</c:v>
                </c:pt>
                <c:pt idx="999" formatCode="General">
                  <c:v>167.203</c:v>
                </c:pt>
                <c:pt idx="1000" formatCode="General">
                  <c:v>170.36799999999999</c:v>
                </c:pt>
                <c:pt idx="1001" formatCode="General">
                  <c:v>163.21799999999999</c:v>
                </c:pt>
                <c:pt idx="1002" formatCode="General">
                  <c:v>160.75899999999999</c:v>
                </c:pt>
                <c:pt idx="1003" formatCode="General">
                  <c:v>157.042</c:v>
                </c:pt>
                <c:pt idx="1004" formatCode="General">
                  <c:v>144.381</c:v>
                </c:pt>
                <c:pt idx="1005" formatCode="General">
                  <c:v>145.90100000000001</c:v>
                </c:pt>
                <c:pt idx="1006" formatCode="General">
                  <c:v>145.16800000000001</c:v>
                </c:pt>
                <c:pt idx="1007" formatCode="General">
                  <c:v>150.16499999999999</c:v>
                </c:pt>
                <c:pt idx="1008" formatCode="General">
                  <c:v>149.21899999999999</c:v>
                </c:pt>
                <c:pt idx="1009" formatCode="General">
                  <c:v>144.61600000000001</c:v>
                </c:pt>
                <c:pt idx="1010" formatCode="General">
                  <c:v>146.333</c:v>
                </c:pt>
                <c:pt idx="1011" formatCode="General">
                  <c:v>145.363</c:v>
                </c:pt>
                <c:pt idx="1012" formatCode="General">
                  <c:v>148.995</c:v>
                </c:pt>
                <c:pt idx="1013" formatCode="General">
                  <c:v>149.49600000000001</c:v>
                </c:pt>
                <c:pt idx="1014" formatCode="General">
                  <c:v>148.352</c:v>
                </c:pt>
                <c:pt idx="1015" formatCode="General">
                  <c:v>148.483</c:v>
                </c:pt>
                <c:pt idx="1016" formatCode="General">
                  <c:v>143.86099999999999</c:v>
                </c:pt>
                <c:pt idx="1017" formatCode="General">
                  <c:v>144.16999999999999</c:v>
                </c:pt>
                <c:pt idx="1018" formatCode="General">
                  <c:v>153.083</c:v>
                </c:pt>
                <c:pt idx="1019" formatCode="General">
                  <c:v>153.81800000000001</c:v>
                </c:pt>
                <c:pt idx="1020" formatCode="General">
                  <c:v>144.453</c:v>
                </c:pt>
                <c:pt idx="1021" formatCode="General">
                  <c:v>144.833</c:v>
                </c:pt>
                <c:pt idx="1022" formatCode="General">
                  <c:v>149.244</c:v>
                </c:pt>
                <c:pt idx="1023" formatCode="General">
                  <c:v>145.11799999999999</c:v>
                </c:pt>
                <c:pt idx="1024" formatCode="General">
                  <c:v>144.96100000000001</c:v>
                </c:pt>
                <c:pt idx="1025" formatCode="General">
                  <c:v>148.541</c:v>
                </c:pt>
                <c:pt idx="1026" formatCode="General">
                  <c:v>151.89599999999999</c:v>
                </c:pt>
                <c:pt idx="1027" formatCode="General">
                  <c:v>150.202</c:v>
                </c:pt>
                <c:pt idx="1028" formatCode="General">
                  <c:v>149.03</c:v>
                </c:pt>
                <c:pt idx="1029" formatCode="General">
                  <c:v>146.18700000000001</c:v>
                </c:pt>
                <c:pt idx="1030" formatCode="General">
                  <c:v>143.69800000000001</c:v>
                </c:pt>
                <c:pt idx="1031" formatCode="General">
                  <c:v>146.03200000000001</c:v>
                </c:pt>
                <c:pt idx="1032" formatCode="General">
                  <c:v>150.89099999999999</c:v>
                </c:pt>
                <c:pt idx="1033" formatCode="General">
                  <c:v>147.66200000000001</c:v>
                </c:pt>
                <c:pt idx="1034" formatCode="General">
                  <c:v>145.78800000000001</c:v>
                </c:pt>
                <c:pt idx="1035" formatCode="General">
                  <c:v>141.60499999999999</c:v>
                </c:pt>
                <c:pt idx="1036" formatCode="General">
                  <c:v>143.142</c:v>
                </c:pt>
                <c:pt idx="1037" formatCode="General">
                  <c:v>143.24</c:v>
                </c:pt>
                <c:pt idx="1038" formatCode="General">
                  <c:v>142.06700000000001</c:v>
                </c:pt>
                <c:pt idx="1039" formatCode="General">
                  <c:v>142.601</c:v>
                </c:pt>
                <c:pt idx="1040" formatCode="General">
                  <c:v>142.79400000000001</c:v>
                </c:pt>
                <c:pt idx="1041" formatCode="General">
                  <c:v>142.39099999999999</c:v>
                </c:pt>
                <c:pt idx="1042" formatCode="General">
                  <c:v>142.94200000000001</c:v>
                </c:pt>
                <c:pt idx="1043" formatCode="General">
                  <c:v>143.26900000000001</c:v>
                </c:pt>
                <c:pt idx="1044" formatCode="General">
                  <c:v>134.59200000000001</c:v>
                </c:pt>
                <c:pt idx="1045" formatCode="General">
                  <c:v>134.702</c:v>
                </c:pt>
                <c:pt idx="1046" formatCode="General">
                  <c:v>133.49700000000001</c:v>
                </c:pt>
                <c:pt idx="1047" formatCode="General">
                  <c:v>132.78399999999999</c:v>
                </c:pt>
                <c:pt idx="1048" formatCode="General">
                  <c:v>131.864</c:v>
                </c:pt>
                <c:pt idx="1049" formatCode="General">
                  <c:v>131.92500000000001</c:v>
                </c:pt>
                <c:pt idx="1050" formatCode="General">
                  <c:v>135.14699999999999</c:v>
                </c:pt>
                <c:pt idx="1051" formatCode="General">
                  <c:v>134.17699999999999</c:v>
                </c:pt>
                <c:pt idx="1052" formatCode="General">
                  <c:v>139.13499999999999</c:v>
                </c:pt>
                <c:pt idx="1053" formatCode="General">
                  <c:v>144.72800000000001</c:v>
                </c:pt>
                <c:pt idx="1054" formatCode="General">
                  <c:v>145.416</c:v>
                </c:pt>
                <c:pt idx="1055" formatCode="General">
                  <c:v>141.85</c:v>
                </c:pt>
                <c:pt idx="1056" formatCode="General">
                  <c:v>144.92500000000001</c:v>
                </c:pt>
                <c:pt idx="1057" formatCode="General">
                  <c:v>154.625</c:v>
                </c:pt>
                <c:pt idx="1058" formatCode="General">
                  <c:v>158.77799999999999</c:v>
                </c:pt>
                <c:pt idx="1059" formatCode="General">
                  <c:v>151.43</c:v>
                </c:pt>
                <c:pt idx="1060" formatCode="General">
                  <c:v>158.91499999999999</c:v>
                </c:pt>
                <c:pt idx="1061" formatCode="General">
                  <c:v>162.96799999999999</c:v>
                </c:pt>
                <c:pt idx="1062" formatCode="General">
                  <c:v>167.31</c:v>
                </c:pt>
                <c:pt idx="1063" formatCode="General">
                  <c:v>168.16800000000001</c:v>
                </c:pt>
                <c:pt idx="1064" formatCode="General">
                  <c:v>164.90600000000001</c:v>
                </c:pt>
                <c:pt idx="1065" formatCode="General">
                  <c:v>163.273</c:v>
                </c:pt>
                <c:pt idx="1066" formatCode="General">
                  <c:v>165.53399999999999</c:v>
                </c:pt>
                <c:pt idx="1067" formatCode="General">
                  <c:v>178.04</c:v>
                </c:pt>
                <c:pt idx="1068" formatCode="General">
                  <c:v>177.006</c:v>
                </c:pt>
                <c:pt idx="1069" formatCode="General">
                  <c:v>182.64</c:v>
                </c:pt>
                <c:pt idx="1070" formatCode="General">
                  <c:v>173.29499999999999</c:v>
                </c:pt>
                <c:pt idx="1071" formatCode="General">
                  <c:v>168.72300000000001</c:v>
                </c:pt>
                <c:pt idx="1072" formatCode="General">
                  <c:v>163.32599999999999</c:v>
                </c:pt>
                <c:pt idx="1073" formatCode="General">
                  <c:v>167.1</c:v>
                </c:pt>
                <c:pt idx="1074" formatCode="General">
                  <c:v>167.107</c:v>
                </c:pt>
                <c:pt idx="1075" formatCode="General">
                  <c:v>162.81100000000001</c:v>
                </c:pt>
                <c:pt idx="1076" formatCode="General">
                  <c:v>163.64500000000001</c:v>
                </c:pt>
                <c:pt idx="1077" formatCode="General">
                  <c:v>162.73500000000001</c:v>
                </c:pt>
                <c:pt idx="1078" formatCode="General">
                  <c:v>159.233</c:v>
                </c:pt>
                <c:pt idx="1079" formatCode="General">
                  <c:v>156.691</c:v>
                </c:pt>
                <c:pt idx="1080" formatCode="General">
                  <c:v>161.20599999999999</c:v>
                </c:pt>
                <c:pt idx="1081" formatCode="General">
                  <c:v>159.89400000000001</c:v>
                </c:pt>
                <c:pt idx="1082" formatCode="General">
                  <c:v>158.63200000000001</c:v>
                </c:pt>
                <c:pt idx="1083" formatCode="General">
                  <c:v>156.99199999999999</c:v>
                </c:pt>
                <c:pt idx="1084" formatCode="General">
                  <c:v>153.54900000000001</c:v>
                </c:pt>
                <c:pt idx="1085" formatCode="General">
                  <c:v>152.739</c:v>
                </c:pt>
                <c:pt idx="1086" formatCode="General">
                  <c:v>153.02199999999999</c:v>
                </c:pt>
                <c:pt idx="1087" formatCode="General">
                  <c:v>151.15</c:v>
                </c:pt>
                <c:pt idx="1088" formatCode="General">
                  <c:v>146.178</c:v>
                </c:pt>
                <c:pt idx="1089" formatCode="General">
                  <c:v>141.751</c:v>
                </c:pt>
                <c:pt idx="1090" formatCode="General">
                  <c:v>140.102</c:v>
                </c:pt>
                <c:pt idx="1091" formatCode="General">
                  <c:v>140.41399999999999</c:v>
                </c:pt>
                <c:pt idx="1092" formatCode="General">
                  <c:v>137.75899999999999</c:v>
                </c:pt>
                <c:pt idx="1093" formatCode="General">
                  <c:v>137.95699999999999</c:v>
                </c:pt>
                <c:pt idx="1094" formatCode="General">
                  <c:v>140.35499999999999</c:v>
                </c:pt>
                <c:pt idx="1095" formatCode="General">
                  <c:v>139.01499999999999</c:v>
                </c:pt>
                <c:pt idx="1096" formatCode="General">
                  <c:v>136.417</c:v>
                </c:pt>
                <c:pt idx="1097" formatCode="General">
                  <c:v>136.114</c:v>
                </c:pt>
                <c:pt idx="1098" formatCode="General">
                  <c:v>139.46899999999999</c:v>
                </c:pt>
                <c:pt idx="1099" formatCode="General">
                  <c:v>143.98400000000001</c:v>
                </c:pt>
                <c:pt idx="1100" formatCode="General">
                  <c:v>144.25</c:v>
                </c:pt>
                <c:pt idx="1101" formatCode="General">
                  <c:v>147.56700000000001</c:v>
                </c:pt>
                <c:pt idx="1102" formatCode="General">
                  <c:v>148.43299999999999</c:v>
                </c:pt>
                <c:pt idx="1103" formatCode="General">
                  <c:v>152.37100000000001</c:v>
                </c:pt>
                <c:pt idx="1104" formatCode="General">
                  <c:v>152.33600000000001</c:v>
                </c:pt>
                <c:pt idx="1105" formatCode="General">
                  <c:v>149.53200000000001</c:v>
                </c:pt>
                <c:pt idx="1106" formatCode="General">
                  <c:v>150.096</c:v>
                </c:pt>
                <c:pt idx="1107" formatCode="General">
                  <c:v>146.488</c:v>
                </c:pt>
                <c:pt idx="1108" formatCode="General">
                  <c:v>145.43899999999999</c:v>
                </c:pt>
                <c:pt idx="1109" formatCode="General">
                  <c:v>139.654</c:v>
                </c:pt>
                <c:pt idx="1110" formatCode="General">
                  <c:v>140.90299999999999</c:v>
                </c:pt>
                <c:pt idx="1111" formatCode="General">
                  <c:v>142.79499999999999</c:v>
                </c:pt>
                <c:pt idx="1112" formatCode="General">
                  <c:v>142.18600000000001</c:v>
                </c:pt>
                <c:pt idx="1113" formatCode="General">
                  <c:v>140.333</c:v>
                </c:pt>
                <c:pt idx="1114" formatCode="General">
                  <c:v>136.464</c:v>
                </c:pt>
                <c:pt idx="1115" formatCode="General">
                  <c:v>134.57499999999999</c:v>
                </c:pt>
                <c:pt idx="1116" formatCode="General">
                  <c:v>131.333</c:v>
                </c:pt>
                <c:pt idx="1117" formatCode="General">
                  <c:v>124.617</c:v>
                </c:pt>
                <c:pt idx="1118" formatCode="General">
                  <c:v>130.477</c:v>
                </c:pt>
                <c:pt idx="1119" formatCode="General">
                  <c:v>130.33699999999999</c:v>
                </c:pt>
                <c:pt idx="1120" formatCode="General">
                  <c:v>127.625</c:v>
                </c:pt>
                <c:pt idx="1121" formatCode="General">
                  <c:v>129.124</c:v>
                </c:pt>
                <c:pt idx="1122" formatCode="General">
                  <c:v>132.89099999999999</c:v>
                </c:pt>
                <c:pt idx="1123" formatCode="General">
                  <c:v>133.29599999999999</c:v>
                </c:pt>
                <c:pt idx="1124" formatCode="General">
                  <c:v>136.36000000000001</c:v>
                </c:pt>
                <c:pt idx="1125" formatCode="General">
                  <c:v>148.70099999999999</c:v>
                </c:pt>
                <c:pt idx="1126" formatCode="General">
                  <c:v>145.51499999999999</c:v>
                </c:pt>
                <c:pt idx="1127" formatCode="General">
                  <c:v>141.75</c:v>
                </c:pt>
                <c:pt idx="1128" formatCode="General">
                  <c:v>146.15</c:v>
                </c:pt>
                <c:pt idx="1129" formatCode="General">
                  <c:v>141.81</c:v>
                </c:pt>
                <c:pt idx="1130" formatCode="General">
                  <c:v>154.22900000000001</c:v>
                </c:pt>
                <c:pt idx="1131" formatCode="General">
                  <c:v>162.232</c:v>
                </c:pt>
                <c:pt idx="1132" formatCode="General">
                  <c:v>182.71199999999999</c:v>
                </c:pt>
                <c:pt idx="1133" formatCode="General">
                  <c:v>182.28299999999999</c:v>
                </c:pt>
                <c:pt idx="1134" formatCode="General">
                  <c:v>155.245</c:v>
                </c:pt>
                <c:pt idx="1135" formatCode="General">
                  <c:v>153.80099999999999</c:v>
                </c:pt>
                <c:pt idx="1136" formatCode="General">
                  <c:v>142.012</c:v>
                </c:pt>
                <c:pt idx="1137" formatCode="General">
                  <c:v>146.03100000000001</c:v>
                </c:pt>
                <c:pt idx="1138" formatCode="General">
                  <c:v>157.125</c:v>
                </c:pt>
                <c:pt idx="1139" formatCode="General">
                  <c:v>158.196</c:v>
                </c:pt>
                <c:pt idx="1140" formatCode="General">
                  <c:v>169.87899999999999</c:v>
                </c:pt>
                <c:pt idx="1141" formatCode="General">
                  <c:v>170.833</c:v>
                </c:pt>
                <c:pt idx="1142" formatCode="General">
                  <c:v>186.15700000000001</c:v>
                </c:pt>
                <c:pt idx="1143" formatCode="General">
                  <c:v>179.64699999999999</c:v>
                </c:pt>
                <c:pt idx="1144" formatCode="General">
                  <c:v>179.33099999999999</c:v>
                </c:pt>
                <c:pt idx="1145" formatCode="General">
                  <c:v>183.26300000000001</c:v>
                </c:pt>
                <c:pt idx="1146" formatCode="General">
                  <c:v>173.37899999999999</c:v>
                </c:pt>
                <c:pt idx="1147" formatCode="General">
                  <c:v>162.864</c:v>
                </c:pt>
                <c:pt idx="1148" formatCode="General">
                  <c:v>162.733</c:v>
                </c:pt>
                <c:pt idx="1149" formatCode="General">
                  <c:v>163.43</c:v>
                </c:pt>
                <c:pt idx="1150" formatCode="General">
                  <c:v>162.625</c:v>
                </c:pt>
                <c:pt idx="1151" formatCode="General">
                  <c:v>158.875</c:v>
                </c:pt>
                <c:pt idx="1152" formatCode="General">
                  <c:v>158.58500000000001</c:v>
                </c:pt>
                <c:pt idx="1153" formatCode="General">
                  <c:v>169.30099999999999</c:v>
                </c:pt>
                <c:pt idx="1154" formatCode="General">
                  <c:v>171.81100000000001</c:v>
                </c:pt>
                <c:pt idx="1155" formatCode="General">
                  <c:v>172.66499999999999</c:v>
                </c:pt>
                <c:pt idx="1156" formatCode="General">
                  <c:v>166.65199999999999</c:v>
                </c:pt>
                <c:pt idx="1157" formatCode="General">
                  <c:v>162.12100000000001</c:v>
                </c:pt>
                <c:pt idx="1158" formatCode="General">
                  <c:v>163.09800000000001</c:v>
                </c:pt>
                <c:pt idx="1159" formatCode="General">
                  <c:v>157.72</c:v>
                </c:pt>
                <c:pt idx="1160" formatCode="General">
                  <c:v>155.13999999999999</c:v>
                </c:pt>
                <c:pt idx="1161" formatCode="General">
                  <c:v>156.14699999999999</c:v>
                </c:pt>
                <c:pt idx="1162" formatCode="General">
                  <c:v>152.29499999999999</c:v>
                </c:pt>
                <c:pt idx="1163" formatCode="General">
                  <c:v>147.44200000000001</c:v>
                </c:pt>
                <c:pt idx="1164" formatCode="General">
                  <c:v>145.702</c:v>
                </c:pt>
                <c:pt idx="1165" formatCode="General">
                  <c:v>149.952</c:v>
                </c:pt>
                <c:pt idx="1166" formatCode="General">
                  <c:v>149.29400000000001</c:v>
                </c:pt>
                <c:pt idx="1167" formatCode="General">
                  <c:v>152.77000000000001</c:v>
                </c:pt>
                <c:pt idx="1168" formatCode="General">
                  <c:v>148.833</c:v>
                </c:pt>
                <c:pt idx="1169" formatCode="General">
                  <c:v>146.001</c:v>
                </c:pt>
                <c:pt idx="1170" formatCode="General">
                  <c:v>153.10900000000001</c:v>
                </c:pt>
                <c:pt idx="1171" formatCode="General">
                  <c:v>152.97800000000001</c:v>
                </c:pt>
                <c:pt idx="1172" formatCode="General">
                  <c:v>153.053</c:v>
                </c:pt>
                <c:pt idx="1173" formatCode="General">
                  <c:v>153.345</c:v>
                </c:pt>
                <c:pt idx="1174" formatCode="General">
                  <c:v>153.65799999999999</c:v>
                </c:pt>
                <c:pt idx="1175" formatCode="General">
                  <c:v>149.35400000000001</c:v>
                </c:pt>
                <c:pt idx="1176" formatCode="General">
                  <c:v>144.785</c:v>
                </c:pt>
                <c:pt idx="1177" formatCode="General">
                  <c:v>141.39599999999999</c:v>
                </c:pt>
                <c:pt idx="1178" formatCode="General">
                  <c:v>139.85300000000001</c:v>
                </c:pt>
                <c:pt idx="1179" formatCode="General">
                  <c:v>136.249</c:v>
                </c:pt>
                <c:pt idx="1180" formatCode="General">
                  <c:v>131.28299999999999</c:v>
                </c:pt>
                <c:pt idx="1181" formatCode="General">
                  <c:v>132.46</c:v>
                </c:pt>
                <c:pt idx="1182" formatCode="General">
                  <c:v>133.113</c:v>
                </c:pt>
                <c:pt idx="1183" formatCode="General">
                  <c:v>135.983</c:v>
                </c:pt>
                <c:pt idx="1184" formatCode="General">
                  <c:v>136.126</c:v>
                </c:pt>
                <c:pt idx="1185" formatCode="General">
                  <c:v>132.11000000000001</c:v>
                </c:pt>
                <c:pt idx="1186" formatCode="General">
                  <c:v>132.33600000000001</c:v>
                </c:pt>
                <c:pt idx="1187" formatCode="General">
                  <c:v>128.155</c:v>
                </c:pt>
                <c:pt idx="1188" formatCode="General">
                  <c:v>127.33199999999999</c:v>
                </c:pt>
                <c:pt idx="1189" formatCode="General">
                  <c:v>123.631</c:v>
                </c:pt>
                <c:pt idx="1190" formatCode="General">
                  <c:v>124.40300000000001</c:v>
                </c:pt>
                <c:pt idx="1191" formatCode="General">
                  <c:v>126.47</c:v>
                </c:pt>
                <c:pt idx="1192" formatCode="General">
                  <c:v>123.688</c:v>
                </c:pt>
                <c:pt idx="1193" formatCode="General">
                  <c:v>123.751</c:v>
                </c:pt>
                <c:pt idx="1194" formatCode="General">
                  <c:v>118.854</c:v>
                </c:pt>
                <c:pt idx="1195" formatCode="General">
                  <c:v>120.01600000000001</c:v>
                </c:pt>
                <c:pt idx="1196" formatCode="General">
                  <c:v>120.49299999999999</c:v>
                </c:pt>
                <c:pt idx="1197" formatCode="General">
                  <c:v>120.218</c:v>
                </c:pt>
                <c:pt idx="1198" formatCode="General">
                  <c:v>119.672</c:v>
                </c:pt>
                <c:pt idx="1199" formatCode="General">
                  <c:v>117.282</c:v>
                </c:pt>
                <c:pt idx="1200" formatCode="General">
                  <c:v>119.098</c:v>
                </c:pt>
                <c:pt idx="1201" formatCode="General">
                  <c:v>118.449</c:v>
                </c:pt>
                <c:pt idx="1202" formatCode="General">
                  <c:v>119.61199999999999</c:v>
                </c:pt>
                <c:pt idx="1203" formatCode="General">
                  <c:v>122.197</c:v>
                </c:pt>
                <c:pt idx="1204" formatCode="General">
                  <c:v>122.30200000000001</c:v>
                </c:pt>
                <c:pt idx="1205" formatCode="General">
                  <c:v>118.84699999999999</c:v>
                </c:pt>
                <c:pt idx="1206" formatCode="General">
                  <c:v>118.301</c:v>
                </c:pt>
                <c:pt idx="1207" formatCode="General">
                  <c:v>120.053</c:v>
                </c:pt>
                <c:pt idx="1208" formatCode="General">
                  <c:v>122.494</c:v>
                </c:pt>
                <c:pt idx="1209" formatCode="General">
                  <c:v>120.15</c:v>
                </c:pt>
                <c:pt idx="1210" formatCode="General">
                  <c:v>126.693</c:v>
                </c:pt>
                <c:pt idx="1211" formatCode="General">
                  <c:v>127.797</c:v>
                </c:pt>
                <c:pt idx="1212" formatCode="General">
                  <c:v>133.88800000000001</c:v>
                </c:pt>
                <c:pt idx="1213" formatCode="General">
                  <c:v>132.53399999999999</c:v>
                </c:pt>
                <c:pt idx="1214" formatCode="General">
                  <c:v>135.571</c:v>
                </c:pt>
                <c:pt idx="1215" formatCode="General">
                  <c:v>137.82</c:v>
                </c:pt>
                <c:pt idx="1216" formatCode="General">
                  <c:v>129.31800000000001</c:v>
                </c:pt>
                <c:pt idx="1217" formatCode="General">
                  <c:v>126.14100000000001</c:v>
                </c:pt>
                <c:pt idx="1218" formatCode="General">
                  <c:v>123.373</c:v>
                </c:pt>
                <c:pt idx="1219" formatCode="General">
                  <c:v>123.508</c:v>
                </c:pt>
                <c:pt idx="1220" formatCode="General">
                  <c:v>127.67400000000001</c:v>
                </c:pt>
                <c:pt idx="1221" formatCode="General">
                  <c:v>132.63900000000001</c:v>
                </c:pt>
                <c:pt idx="1222" formatCode="General">
                  <c:v>130.99600000000001</c:v>
                </c:pt>
                <c:pt idx="1223" formatCode="General">
                  <c:v>130.22800000000001</c:v>
                </c:pt>
                <c:pt idx="1224" formatCode="General">
                  <c:v>123.928</c:v>
                </c:pt>
                <c:pt idx="1225" formatCode="General">
                  <c:v>123.857</c:v>
                </c:pt>
                <c:pt idx="1226" formatCode="General">
                  <c:v>122.851</c:v>
                </c:pt>
                <c:pt idx="1227" formatCode="General">
                  <c:v>120.733</c:v>
                </c:pt>
                <c:pt idx="1228" formatCode="General">
                  <c:v>126.217</c:v>
                </c:pt>
                <c:pt idx="1229" formatCode="General">
                  <c:v>127.002</c:v>
                </c:pt>
                <c:pt idx="1230" formatCode="General">
                  <c:v>126.001</c:v>
                </c:pt>
                <c:pt idx="1231" formatCode="General">
                  <c:v>124.69799999999999</c:v>
                </c:pt>
                <c:pt idx="1232" formatCode="General">
                  <c:v>127.59099999999999</c:v>
                </c:pt>
                <c:pt idx="1233" formatCode="General">
                  <c:v>123.187</c:v>
                </c:pt>
                <c:pt idx="1234" formatCode="General">
                  <c:v>120.5</c:v>
                </c:pt>
                <c:pt idx="1235" formatCode="General">
                  <c:v>116.843</c:v>
                </c:pt>
                <c:pt idx="1236" formatCode="General">
                  <c:v>117.574</c:v>
                </c:pt>
                <c:pt idx="1237" formatCode="General">
                  <c:v>117.833</c:v>
                </c:pt>
                <c:pt idx="1238" formatCode="General">
                  <c:v>114.68300000000001</c:v>
                </c:pt>
                <c:pt idx="1239" formatCode="General">
                  <c:v>114.497</c:v>
                </c:pt>
                <c:pt idx="1240" formatCode="General">
                  <c:v>108.855</c:v>
                </c:pt>
                <c:pt idx="1241" formatCode="General">
                  <c:v>105.5</c:v>
                </c:pt>
                <c:pt idx="1242" formatCode="General">
                  <c:v>104.443</c:v>
                </c:pt>
                <c:pt idx="1243" formatCode="General">
                  <c:v>100.679</c:v>
                </c:pt>
                <c:pt idx="1244" formatCode="General">
                  <c:v>100.09399999999999</c:v>
                </c:pt>
                <c:pt idx="1245" formatCode="General">
                  <c:v>94.563000000000002</c:v>
                </c:pt>
                <c:pt idx="1246" formatCode="General">
                  <c:v>90.704999999999998</c:v>
                </c:pt>
                <c:pt idx="1247" formatCode="General">
                  <c:v>94.376000000000005</c:v>
                </c:pt>
                <c:pt idx="1248" formatCode="General">
                  <c:v>99.194000000000003</c:v>
                </c:pt>
                <c:pt idx="1249" formatCode="General">
                  <c:v>102.229</c:v>
                </c:pt>
                <c:pt idx="1250" formatCode="General">
                  <c:v>104.913</c:v>
                </c:pt>
                <c:pt idx="1251" formatCode="General">
                  <c:v>102.32</c:v>
                </c:pt>
                <c:pt idx="1252" formatCode="General">
                  <c:v>102.066</c:v>
                </c:pt>
                <c:pt idx="1253" formatCode="General">
                  <c:v>101.44</c:v>
                </c:pt>
                <c:pt idx="1254" formatCode="General">
                  <c:v>98.004000000000005</c:v>
                </c:pt>
                <c:pt idx="1255" formatCode="General">
                  <c:v>99.100999999999999</c:v>
                </c:pt>
                <c:pt idx="1256" formatCode="General">
                  <c:v>101.154</c:v>
                </c:pt>
                <c:pt idx="1257" formatCode="General">
                  <c:v>100.654</c:v>
                </c:pt>
                <c:pt idx="1258" formatCode="General">
                  <c:v>102.11</c:v>
                </c:pt>
                <c:pt idx="1259" formatCode="General">
                  <c:v>100.696</c:v>
                </c:pt>
                <c:pt idx="1260" formatCode="General">
                  <c:v>97.552000000000007</c:v>
                </c:pt>
                <c:pt idx="1261" formatCode="General">
                  <c:v>96.19</c:v>
                </c:pt>
                <c:pt idx="1262" formatCode="General">
                  <c:v>91.567999999999998</c:v>
                </c:pt>
                <c:pt idx="1263" formatCode="General">
                  <c:v>94.63</c:v>
                </c:pt>
                <c:pt idx="1264" formatCode="General">
                  <c:v>98.274000000000001</c:v>
                </c:pt>
                <c:pt idx="1265" formatCode="General">
                  <c:v>99.364000000000004</c:v>
                </c:pt>
                <c:pt idx="1266" formatCode="General">
                  <c:v>102.33499999999999</c:v>
                </c:pt>
                <c:pt idx="1267" formatCode="General">
                  <c:v>102.03</c:v>
                </c:pt>
                <c:pt idx="1268" formatCode="General">
                  <c:v>104.559</c:v>
                </c:pt>
                <c:pt idx="1269" formatCode="General">
                  <c:v>103.756</c:v>
                </c:pt>
                <c:pt idx="1270" formatCode="General">
                  <c:v>111.349</c:v>
                </c:pt>
                <c:pt idx="1271" formatCode="General">
                  <c:v>111.488</c:v>
                </c:pt>
                <c:pt idx="1272" formatCode="General">
                  <c:v>108.83</c:v>
                </c:pt>
                <c:pt idx="1273" formatCode="General">
                  <c:v>108.78400000000001</c:v>
                </c:pt>
                <c:pt idx="1274" formatCode="General">
                  <c:v>110.014</c:v>
                </c:pt>
                <c:pt idx="1275" formatCode="General">
                  <c:v>117.654</c:v>
                </c:pt>
                <c:pt idx="1276" formatCode="General">
                  <c:v>114.063</c:v>
                </c:pt>
                <c:pt idx="1277" formatCode="General">
                  <c:v>115.018</c:v>
                </c:pt>
                <c:pt idx="1278" formatCode="General">
                  <c:v>115.262</c:v>
                </c:pt>
                <c:pt idx="1279" formatCode="General">
                  <c:v>119.589</c:v>
                </c:pt>
                <c:pt idx="1280" formatCode="General">
                  <c:v>125.80200000000001</c:v>
                </c:pt>
                <c:pt idx="1281" formatCode="General">
                  <c:v>117.78100000000001</c:v>
                </c:pt>
                <c:pt idx="1282" formatCode="General">
                  <c:v>111.732</c:v>
                </c:pt>
                <c:pt idx="1283" formatCode="General">
                  <c:v>106.47199999999999</c:v>
                </c:pt>
                <c:pt idx="1284" formatCode="General">
                  <c:v>108.238</c:v>
                </c:pt>
                <c:pt idx="1285" formatCode="General">
                  <c:v>108.23399999999999</c:v>
                </c:pt>
                <c:pt idx="1286" formatCode="General">
                  <c:v>110.116</c:v>
                </c:pt>
                <c:pt idx="1287" formatCode="General">
                  <c:v>112.324</c:v>
                </c:pt>
                <c:pt idx="1288" formatCode="General">
                  <c:v>112.627</c:v>
                </c:pt>
                <c:pt idx="1289" formatCode="General">
                  <c:v>112.95699999999999</c:v>
                </c:pt>
                <c:pt idx="1290" formatCode="General">
                  <c:v>111.849</c:v>
                </c:pt>
                <c:pt idx="1291" formatCode="General">
                  <c:v>116.23699999999999</c:v>
                </c:pt>
                <c:pt idx="1292" formatCode="General">
                  <c:v>116.932</c:v>
                </c:pt>
                <c:pt idx="1293" formatCode="General">
                  <c:v>115.413</c:v>
                </c:pt>
                <c:pt idx="1294" formatCode="General">
                  <c:v>117.88800000000001</c:v>
                </c:pt>
                <c:pt idx="1295" formatCode="General">
                  <c:v>116.607</c:v>
                </c:pt>
                <c:pt idx="1296" formatCode="General">
                  <c:v>115.413</c:v>
                </c:pt>
                <c:pt idx="1297" formatCode="General">
                  <c:v>116.267</c:v>
                </c:pt>
                <c:pt idx="1298" formatCode="General">
                  <c:v>116.16500000000001</c:v>
                </c:pt>
                <c:pt idx="1299" formatCode="General">
                  <c:v>116.16500000000001</c:v>
                </c:pt>
                <c:pt idx="1300" formatCode="General">
                  <c:v>116.5</c:v>
                </c:pt>
                <c:pt idx="1301" formatCode="General">
                  <c:v>113.611</c:v>
                </c:pt>
                <c:pt idx="1302" formatCode="General">
                  <c:v>113.267</c:v>
                </c:pt>
                <c:pt idx="1303" formatCode="General">
                  <c:v>112.672</c:v>
                </c:pt>
                <c:pt idx="1304" formatCode="General">
                  <c:v>108.73099999999999</c:v>
                </c:pt>
                <c:pt idx="1305" formatCode="General">
                  <c:v>105.241</c:v>
                </c:pt>
                <c:pt idx="1306" formatCode="General">
                  <c:v>105.997</c:v>
                </c:pt>
                <c:pt idx="1307" formatCode="General">
                  <c:v>107.79300000000001</c:v>
                </c:pt>
                <c:pt idx="1308" formatCode="General">
                  <c:v>112.658</c:v>
                </c:pt>
                <c:pt idx="1309" formatCode="General">
                  <c:v>113.25</c:v>
                </c:pt>
                <c:pt idx="1310" formatCode="General">
                  <c:v>110.649</c:v>
                </c:pt>
                <c:pt idx="1311" formatCode="General">
                  <c:v>106.80800000000001</c:v>
                </c:pt>
                <c:pt idx="1312" formatCode="General">
                  <c:v>108.26300000000001</c:v>
                </c:pt>
                <c:pt idx="1313" formatCode="General">
                  <c:v>107.869</c:v>
                </c:pt>
                <c:pt idx="1314" formatCode="General">
                  <c:v>109.396</c:v>
                </c:pt>
                <c:pt idx="1315" formatCode="General">
                  <c:v>107.64400000000001</c:v>
                </c:pt>
                <c:pt idx="1316" formatCode="General">
                  <c:v>109.952</c:v>
                </c:pt>
                <c:pt idx="1317" formatCode="General">
                  <c:v>111.599</c:v>
                </c:pt>
                <c:pt idx="1318" formatCode="General">
                  <c:v>110.31</c:v>
                </c:pt>
                <c:pt idx="1319" formatCode="General">
                  <c:v>109.333</c:v>
                </c:pt>
                <c:pt idx="1320" formatCode="General">
                  <c:v>111.64</c:v>
                </c:pt>
                <c:pt idx="1321" formatCode="General">
                  <c:v>110.99299999999999</c:v>
                </c:pt>
                <c:pt idx="1322" formatCode="General">
                  <c:v>115.099</c:v>
                </c:pt>
                <c:pt idx="1323" formatCode="General">
                  <c:v>122.764</c:v>
                </c:pt>
                <c:pt idx="1324" formatCode="General">
                  <c:v>119.998</c:v>
                </c:pt>
                <c:pt idx="1325" formatCode="General">
                  <c:v>116.09399999999999</c:v>
                </c:pt>
                <c:pt idx="1326" formatCode="General">
                  <c:v>116.563</c:v>
                </c:pt>
                <c:pt idx="1327" formatCode="General">
                  <c:v>115.04</c:v>
                </c:pt>
                <c:pt idx="1328" formatCode="General">
                  <c:v>114.682</c:v>
                </c:pt>
                <c:pt idx="1329" formatCode="General">
                  <c:v>116.047</c:v>
                </c:pt>
                <c:pt idx="1330" formatCode="General">
                  <c:v>116.42700000000001</c:v>
                </c:pt>
                <c:pt idx="1331" formatCode="General">
                  <c:v>120.673</c:v>
                </c:pt>
                <c:pt idx="1332" formatCode="General">
                  <c:v>122.947</c:v>
                </c:pt>
                <c:pt idx="1333" formatCode="General">
                  <c:v>124.29900000000001</c:v>
                </c:pt>
                <c:pt idx="1334" formatCode="General">
                  <c:v>122.752</c:v>
                </c:pt>
                <c:pt idx="1335" formatCode="General">
                  <c:v>121.395</c:v>
                </c:pt>
                <c:pt idx="1336" formatCode="General">
                  <c:v>119.211</c:v>
                </c:pt>
                <c:pt idx="1337" formatCode="General">
                  <c:v>117.053</c:v>
                </c:pt>
                <c:pt idx="1338" formatCode="General">
                  <c:v>117.33</c:v>
                </c:pt>
                <c:pt idx="1339" formatCode="General">
                  <c:v>117.949</c:v>
                </c:pt>
                <c:pt idx="1340" formatCode="General">
                  <c:v>123.148</c:v>
                </c:pt>
                <c:pt idx="1341" formatCode="General">
                  <c:v>123.604</c:v>
                </c:pt>
                <c:pt idx="1342" formatCode="General">
                  <c:v>122.73699999999999</c:v>
                </c:pt>
                <c:pt idx="1343" formatCode="General">
                  <c:v>119.873</c:v>
                </c:pt>
                <c:pt idx="1344" formatCode="General">
                  <c:v>119.911</c:v>
                </c:pt>
                <c:pt idx="1345" formatCode="General">
                  <c:v>121.67</c:v>
                </c:pt>
                <c:pt idx="1346" formatCode="General">
                  <c:v>121.791</c:v>
                </c:pt>
                <c:pt idx="1347" formatCode="General">
                  <c:v>116.505</c:v>
                </c:pt>
                <c:pt idx="1348" formatCode="General">
                  <c:v>115.572</c:v>
                </c:pt>
                <c:pt idx="1349" formatCode="General">
                  <c:v>114.685</c:v>
                </c:pt>
                <c:pt idx="1350" formatCode="General">
                  <c:v>111.953</c:v>
                </c:pt>
                <c:pt idx="1351" formatCode="General">
                  <c:v>111.32</c:v>
                </c:pt>
                <c:pt idx="1352" formatCode="General">
                  <c:v>115.254</c:v>
                </c:pt>
                <c:pt idx="1353" formatCode="General">
                  <c:v>114.806</c:v>
                </c:pt>
                <c:pt idx="1354" formatCode="General">
                  <c:v>115.178</c:v>
                </c:pt>
                <c:pt idx="1355" formatCode="General">
                  <c:v>116.941</c:v>
                </c:pt>
                <c:pt idx="1356" formatCode="General">
                  <c:v>120.041</c:v>
                </c:pt>
                <c:pt idx="1357" formatCode="General">
                  <c:v>118.51300000000001</c:v>
                </c:pt>
                <c:pt idx="1358" formatCode="General">
                  <c:v>117.34699999999999</c:v>
                </c:pt>
                <c:pt idx="1359" formatCode="General">
                  <c:v>115.45699999999999</c:v>
                </c:pt>
                <c:pt idx="1360" formatCode="General">
                  <c:v>116.08799999999999</c:v>
                </c:pt>
                <c:pt idx="1361" formatCode="General">
                  <c:v>116.187</c:v>
                </c:pt>
                <c:pt idx="1362" formatCode="General">
                  <c:v>114.599</c:v>
                </c:pt>
                <c:pt idx="1363" formatCode="General">
                  <c:v>113.9</c:v>
                </c:pt>
                <c:pt idx="1364" formatCode="General">
                  <c:v>115.345</c:v>
                </c:pt>
                <c:pt idx="1365" formatCode="General">
                  <c:v>112.68</c:v>
                </c:pt>
                <c:pt idx="1366" formatCode="General">
                  <c:v>111.878</c:v>
                </c:pt>
                <c:pt idx="1367" formatCode="General">
                  <c:v>109.188</c:v>
                </c:pt>
                <c:pt idx="1368" formatCode="General">
                  <c:v>107.83799999999999</c:v>
                </c:pt>
                <c:pt idx="1369" formatCode="General">
                  <c:v>105.83799999999999</c:v>
                </c:pt>
                <c:pt idx="1370" formatCode="General">
                  <c:v>105.78100000000001</c:v>
                </c:pt>
                <c:pt idx="1371" formatCode="General">
                  <c:v>104.971</c:v>
                </c:pt>
                <c:pt idx="1372" formatCode="General">
                  <c:v>103.586</c:v>
                </c:pt>
                <c:pt idx="1373" formatCode="General">
                  <c:v>101.837</c:v>
                </c:pt>
                <c:pt idx="1374" formatCode="General">
                  <c:v>100.883</c:v>
                </c:pt>
                <c:pt idx="1375" formatCode="General">
                  <c:v>101.762</c:v>
                </c:pt>
                <c:pt idx="1376" formatCode="General">
                  <c:v>99.756</c:v>
                </c:pt>
                <c:pt idx="1377" formatCode="General">
                  <c:v>100.51</c:v>
                </c:pt>
                <c:pt idx="1378" formatCode="General">
                  <c:v>99.688000000000002</c:v>
                </c:pt>
                <c:pt idx="1379" formatCode="General">
                  <c:v>102.333</c:v>
                </c:pt>
                <c:pt idx="1380" formatCode="General">
                  <c:v>101.965</c:v>
                </c:pt>
                <c:pt idx="1381" formatCode="General">
                  <c:v>101.616</c:v>
                </c:pt>
                <c:pt idx="1382" formatCode="General">
                  <c:v>101.624</c:v>
                </c:pt>
                <c:pt idx="1383" formatCode="General">
                  <c:v>101.337</c:v>
                </c:pt>
                <c:pt idx="1384" formatCode="General">
                  <c:v>100.81399999999999</c:v>
                </c:pt>
                <c:pt idx="1385" formatCode="General">
                  <c:v>100.5</c:v>
                </c:pt>
                <c:pt idx="1386" formatCode="General">
                  <c:v>101.333</c:v>
                </c:pt>
                <c:pt idx="1387" formatCode="General">
                  <c:v>101.93600000000001</c:v>
                </c:pt>
                <c:pt idx="1388" formatCode="General">
                  <c:v>100.17700000000001</c:v>
                </c:pt>
                <c:pt idx="1389" formatCode="General">
                  <c:v>99.14</c:v>
                </c:pt>
                <c:pt idx="1390" formatCode="General">
                  <c:v>98.915999999999997</c:v>
                </c:pt>
                <c:pt idx="1391" formatCode="General">
                  <c:v>99.123999999999995</c:v>
                </c:pt>
                <c:pt idx="1392" formatCode="General">
                  <c:v>100.333</c:v>
                </c:pt>
                <c:pt idx="1393" formatCode="General">
                  <c:v>99.81</c:v>
                </c:pt>
                <c:pt idx="1394" formatCode="General">
                  <c:v>100.613</c:v>
                </c:pt>
                <c:pt idx="1395" formatCode="General">
                  <c:v>100.52800000000001</c:v>
                </c:pt>
                <c:pt idx="1396" formatCode="General">
                  <c:v>100.651</c:v>
                </c:pt>
                <c:pt idx="1397" formatCode="General">
                  <c:v>101.55</c:v>
                </c:pt>
                <c:pt idx="1398" formatCode="General">
                  <c:v>101.33499999999999</c:v>
                </c:pt>
                <c:pt idx="1399" formatCode="General">
                  <c:v>101.286</c:v>
                </c:pt>
                <c:pt idx="1400" formatCode="General">
                  <c:v>100.9</c:v>
                </c:pt>
                <c:pt idx="1401" formatCode="General">
                  <c:v>97.832999999999998</c:v>
                </c:pt>
                <c:pt idx="1402" formatCode="General">
                  <c:v>98.406000000000006</c:v>
                </c:pt>
                <c:pt idx="1403" formatCode="General">
                  <c:v>99.918000000000006</c:v>
                </c:pt>
                <c:pt idx="1404" formatCode="General">
                  <c:v>101.358</c:v>
                </c:pt>
                <c:pt idx="1405" formatCode="General">
                  <c:v>101.848</c:v>
                </c:pt>
                <c:pt idx="1406" formatCode="General">
                  <c:v>102.17400000000001</c:v>
                </c:pt>
                <c:pt idx="1407" formatCode="General">
                  <c:v>105.599</c:v>
                </c:pt>
                <c:pt idx="1408" formatCode="General">
                  <c:v>105.08799999999999</c:v>
                </c:pt>
                <c:pt idx="1409" formatCode="General">
                  <c:v>104.75700000000001</c:v>
                </c:pt>
                <c:pt idx="1410" formatCode="General">
                  <c:v>100.84099999999999</c:v>
                </c:pt>
                <c:pt idx="1411" formatCode="General">
                  <c:v>100.419</c:v>
                </c:pt>
                <c:pt idx="1412" formatCode="General">
                  <c:v>101.19199999999999</c:v>
                </c:pt>
                <c:pt idx="1413" formatCode="General">
                  <c:v>102.5</c:v>
                </c:pt>
                <c:pt idx="1414" formatCode="General">
                  <c:v>103.306</c:v>
                </c:pt>
                <c:pt idx="1415" formatCode="General">
                  <c:v>103.39400000000001</c:v>
                </c:pt>
                <c:pt idx="1416" formatCode="General">
                  <c:v>103.874</c:v>
                </c:pt>
                <c:pt idx="1417" formatCode="General">
                  <c:v>103.861</c:v>
                </c:pt>
                <c:pt idx="1418" formatCode="General">
                  <c:v>106.422</c:v>
                </c:pt>
                <c:pt idx="1419" formatCode="General">
                  <c:v>108.057</c:v>
                </c:pt>
                <c:pt idx="1420" formatCode="General">
                  <c:v>104.875</c:v>
                </c:pt>
                <c:pt idx="1421" formatCode="General">
                  <c:v>105.84699999999999</c:v>
                </c:pt>
                <c:pt idx="1422" formatCode="General">
                  <c:v>110.292</c:v>
                </c:pt>
                <c:pt idx="1423" formatCode="General">
                  <c:v>110.675</c:v>
                </c:pt>
                <c:pt idx="1424" formatCode="General">
                  <c:v>112.233</c:v>
                </c:pt>
                <c:pt idx="1425" formatCode="General">
                  <c:v>110.312</c:v>
                </c:pt>
                <c:pt idx="1426" formatCode="General">
                  <c:v>110.18300000000001</c:v>
                </c:pt>
                <c:pt idx="1427" formatCode="General">
                  <c:v>114.256</c:v>
                </c:pt>
                <c:pt idx="1428" formatCode="General">
                  <c:v>114.886</c:v>
                </c:pt>
                <c:pt idx="1429" formatCode="General">
                  <c:v>115.24299999999999</c:v>
                </c:pt>
                <c:pt idx="1430" formatCode="General">
                  <c:v>113.625</c:v>
                </c:pt>
                <c:pt idx="1431" formatCode="General">
                  <c:v>111.878</c:v>
                </c:pt>
                <c:pt idx="1432" formatCode="General">
                  <c:v>108.143</c:v>
                </c:pt>
                <c:pt idx="1433" formatCode="General">
                  <c:v>107.36799999999999</c:v>
                </c:pt>
                <c:pt idx="1434" formatCode="General">
                  <c:v>107.33499999999999</c:v>
                </c:pt>
                <c:pt idx="1435" formatCode="General">
                  <c:v>107.035</c:v>
                </c:pt>
                <c:pt idx="1436" formatCode="General">
                  <c:v>106.911</c:v>
                </c:pt>
                <c:pt idx="1437" formatCode="General">
                  <c:v>105.333</c:v>
                </c:pt>
                <c:pt idx="1438" formatCode="General">
                  <c:v>105.997</c:v>
                </c:pt>
                <c:pt idx="1439" formatCode="General">
                  <c:v>111.89</c:v>
                </c:pt>
                <c:pt idx="1440" formatCode="General">
                  <c:v>113.47799999999999</c:v>
                </c:pt>
                <c:pt idx="1441" formatCode="General">
                  <c:v>112.89100000000001</c:v>
                </c:pt>
                <c:pt idx="1442" formatCode="General">
                  <c:v>113.886</c:v>
                </c:pt>
                <c:pt idx="1443" formatCode="General">
                  <c:v>114.73</c:v>
                </c:pt>
                <c:pt idx="1444" formatCode="General">
                  <c:v>117.262</c:v>
                </c:pt>
                <c:pt idx="1445" formatCode="General">
                  <c:v>117.063</c:v>
                </c:pt>
                <c:pt idx="1446" formatCode="General">
                  <c:v>113.94199999999999</c:v>
                </c:pt>
                <c:pt idx="1447" formatCode="General">
                  <c:v>109.81</c:v>
                </c:pt>
                <c:pt idx="1448" formatCode="General">
                  <c:v>109.962</c:v>
                </c:pt>
                <c:pt idx="1449" formatCode="General">
                  <c:v>112.483</c:v>
                </c:pt>
                <c:pt idx="1450" formatCode="General">
                  <c:v>111.703</c:v>
                </c:pt>
                <c:pt idx="1451" formatCode="General">
                  <c:v>112.783</c:v>
                </c:pt>
                <c:pt idx="1452" formatCode="General">
                  <c:v>111.223</c:v>
                </c:pt>
                <c:pt idx="1453" formatCode="General">
                  <c:v>111.771</c:v>
                </c:pt>
                <c:pt idx="1454" formatCode="General">
                  <c:v>110</c:v>
                </c:pt>
                <c:pt idx="1455" formatCode="General">
                  <c:v>111.18300000000001</c:v>
                </c:pt>
                <c:pt idx="1456" formatCode="General">
                  <c:v>112.857</c:v>
                </c:pt>
                <c:pt idx="1457" formatCode="General">
                  <c:v>125.255</c:v>
                </c:pt>
                <c:pt idx="1458" formatCode="General">
                  <c:v>127.66500000000001</c:v>
                </c:pt>
                <c:pt idx="1459" formatCode="General">
                  <c:v>157.881</c:v>
                </c:pt>
                <c:pt idx="1460" formatCode="General">
                  <c:v>150.03399999999999</c:v>
                </c:pt>
                <c:pt idx="1461" formatCode="General">
                  <c:v>161.07</c:v>
                </c:pt>
                <c:pt idx="1462" formatCode="General">
                  <c:v>160.83199999999999</c:v>
                </c:pt>
                <c:pt idx="1463" formatCode="General">
                  <c:v>154.333</c:v>
                </c:pt>
                <c:pt idx="1464" formatCode="General">
                  <c:v>137.56700000000001</c:v>
                </c:pt>
                <c:pt idx="1465" formatCode="General">
                  <c:v>138.096</c:v>
                </c:pt>
                <c:pt idx="1466" formatCode="General">
                  <c:v>134.90700000000001</c:v>
                </c:pt>
                <c:pt idx="1467" formatCode="General">
                  <c:v>142.321</c:v>
                </c:pt>
                <c:pt idx="1468" formatCode="General">
                  <c:v>143.75399999999999</c:v>
                </c:pt>
                <c:pt idx="1469" formatCode="General">
                  <c:v>150.31700000000001</c:v>
                </c:pt>
                <c:pt idx="1470" formatCode="General">
                  <c:v>154.83099999999999</c:v>
                </c:pt>
                <c:pt idx="1471" formatCode="General">
                  <c:v>160.745</c:v>
                </c:pt>
                <c:pt idx="1472" formatCode="General">
                  <c:v>160.762</c:v>
                </c:pt>
                <c:pt idx="1473" formatCode="General">
                  <c:v>162.27600000000001</c:v>
                </c:pt>
                <c:pt idx="1474" formatCode="General">
                  <c:v>158.50299999999999</c:v>
                </c:pt>
                <c:pt idx="1475" formatCode="General">
                  <c:v>152.48699999999999</c:v>
                </c:pt>
                <c:pt idx="1476" formatCode="General">
                  <c:v>139.06</c:v>
                </c:pt>
                <c:pt idx="1477" formatCode="General">
                  <c:v>142.375</c:v>
                </c:pt>
                <c:pt idx="1478" formatCode="General">
                  <c:v>149.232</c:v>
                </c:pt>
                <c:pt idx="1479" formatCode="General">
                  <c:v>153.13800000000001</c:v>
                </c:pt>
                <c:pt idx="1480" formatCode="General">
                  <c:v>159.30600000000001</c:v>
                </c:pt>
                <c:pt idx="1481" formatCode="General">
                  <c:v>151.333</c:v>
                </c:pt>
                <c:pt idx="1482" formatCode="General">
                  <c:v>156.14400000000001</c:v>
                </c:pt>
                <c:pt idx="1483" formatCode="General">
                  <c:v>168.31</c:v>
                </c:pt>
                <c:pt idx="1484" formatCode="General">
                  <c:v>173.16499999999999</c:v>
                </c:pt>
                <c:pt idx="1485" formatCode="General">
                  <c:v>171</c:v>
                </c:pt>
                <c:pt idx="1486" formatCode="General">
                  <c:v>171.55600000000001</c:v>
                </c:pt>
                <c:pt idx="1487" formatCode="General">
                  <c:v>163.834</c:v>
                </c:pt>
                <c:pt idx="1488" formatCode="General">
                  <c:v>160.333</c:v>
                </c:pt>
                <c:pt idx="1489" formatCode="General">
                  <c:v>166.49799999999999</c:v>
                </c:pt>
                <c:pt idx="1490" formatCode="General">
                  <c:v>174.98099999999999</c:v>
                </c:pt>
                <c:pt idx="1491" formatCode="General">
                  <c:v>195.595</c:v>
                </c:pt>
                <c:pt idx="1492" formatCode="General">
                  <c:v>215.64500000000001</c:v>
                </c:pt>
                <c:pt idx="1493" formatCode="General">
                  <c:v>212.43600000000001</c:v>
                </c:pt>
                <c:pt idx="1494" formatCode="General">
                  <c:v>193.19</c:v>
                </c:pt>
                <c:pt idx="1495" formatCode="General">
                  <c:v>180.88499999999999</c:v>
                </c:pt>
                <c:pt idx="1496" formatCode="General">
                  <c:v>187.35400000000001</c:v>
                </c:pt>
                <c:pt idx="1497" formatCode="General">
                  <c:v>188.36699999999999</c:v>
                </c:pt>
                <c:pt idx="1498" formatCode="General">
                  <c:v>201.49299999999999</c:v>
                </c:pt>
                <c:pt idx="1499" formatCode="General">
                  <c:v>215.36799999999999</c:v>
                </c:pt>
                <c:pt idx="1500" formatCode="General">
                  <c:v>215.917</c:v>
                </c:pt>
                <c:pt idx="1501" formatCode="General">
                  <c:v>203.06800000000001</c:v>
                </c:pt>
                <c:pt idx="1502" formatCode="General">
                  <c:v>190.55199999999999</c:v>
                </c:pt>
                <c:pt idx="1503" formatCode="General">
                  <c:v>187.55199999999999</c:v>
                </c:pt>
                <c:pt idx="1504" formatCode="General">
                  <c:v>184.566</c:v>
                </c:pt>
                <c:pt idx="1505" formatCode="General">
                  <c:v>176.405</c:v>
                </c:pt>
                <c:pt idx="1506" formatCode="General">
                  <c:v>149.672</c:v>
                </c:pt>
                <c:pt idx="1507" formatCode="General">
                  <c:v>160.29</c:v>
                </c:pt>
                <c:pt idx="1508" formatCode="General">
                  <c:v>156.28899999999999</c:v>
                </c:pt>
                <c:pt idx="1509" formatCode="General">
                  <c:v>161.62899999999999</c:v>
                </c:pt>
                <c:pt idx="1510" formatCode="General">
                  <c:v>155.941</c:v>
                </c:pt>
                <c:pt idx="1511" formatCode="General">
                  <c:v>156.15600000000001</c:v>
                </c:pt>
                <c:pt idx="1512" formatCode="General">
                  <c:v>166.96600000000001</c:v>
                </c:pt>
                <c:pt idx="1513" formatCode="General">
                  <c:v>161.79300000000001</c:v>
                </c:pt>
                <c:pt idx="1514" formatCode="General">
                  <c:v>159.52500000000001</c:v>
                </c:pt>
                <c:pt idx="1515" formatCode="General">
                  <c:v>158.81</c:v>
                </c:pt>
                <c:pt idx="1516" formatCode="General">
                  <c:v>153.13</c:v>
                </c:pt>
                <c:pt idx="1517" formatCode="General">
                  <c:v>131.52699999999999</c:v>
                </c:pt>
                <c:pt idx="1518" formatCode="General">
                  <c:v>137.71100000000001</c:v>
                </c:pt>
                <c:pt idx="1519" formatCode="General">
                  <c:v>140.27500000000001</c:v>
                </c:pt>
                <c:pt idx="1520" formatCode="General">
                  <c:v>158.29499999999999</c:v>
                </c:pt>
                <c:pt idx="1521" formatCode="General">
                  <c:v>151.02099999999999</c:v>
                </c:pt>
                <c:pt idx="1522" formatCode="General">
                  <c:v>138.917</c:v>
                </c:pt>
                <c:pt idx="1523" formatCode="General">
                  <c:v>142.59100000000001</c:v>
                </c:pt>
                <c:pt idx="1524" formatCode="General">
                  <c:v>146.56299999999999</c:v>
                </c:pt>
                <c:pt idx="1525" formatCode="General">
                  <c:v>145.61199999999999</c:v>
                </c:pt>
                <c:pt idx="1526" formatCode="General">
                  <c:v>166.28800000000001</c:v>
                </c:pt>
                <c:pt idx="1527" formatCode="General">
                  <c:v>160.30000000000001</c:v>
                </c:pt>
                <c:pt idx="1528" formatCode="General">
                  <c:v>160.35300000000001</c:v>
                </c:pt>
                <c:pt idx="1529" formatCode="General">
                  <c:v>156.48599999999999</c:v>
                </c:pt>
                <c:pt idx="1530" formatCode="General">
                  <c:v>165.49</c:v>
                </c:pt>
                <c:pt idx="1531" formatCode="General">
                  <c:v>169.852</c:v>
                </c:pt>
                <c:pt idx="1532" formatCode="General">
                  <c:v>177.22200000000001</c:v>
                </c:pt>
                <c:pt idx="1533" formatCode="General">
                  <c:v>175.06299999999999</c:v>
                </c:pt>
                <c:pt idx="1534" formatCode="General">
                  <c:v>182.458</c:v>
                </c:pt>
                <c:pt idx="1535" formatCode="General">
                  <c:v>182.37</c:v>
                </c:pt>
                <c:pt idx="1536" formatCode="General">
                  <c:v>185.46899999999999</c:v>
                </c:pt>
                <c:pt idx="1537" formatCode="General">
                  <c:v>187.691</c:v>
                </c:pt>
                <c:pt idx="1538" formatCode="General">
                  <c:v>193.583</c:v>
                </c:pt>
                <c:pt idx="1539" formatCode="General">
                  <c:v>181.74799999999999</c:v>
                </c:pt>
                <c:pt idx="1540" formatCode="General">
                  <c:v>177.47</c:v>
                </c:pt>
                <c:pt idx="1541" formatCode="General">
                  <c:v>164.03299999999999</c:v>
                </c:pt>
                <c:pt idx="1542" formatCode="General">
                  <c:v>160.999</c:v>
                </c:pt>
                <c:pt idx="1543" formatCode="General">
                  <c:v>155.261</c:v>
                </c:pt>
                <c:pt idx="1544" formatCode="General">
                  <c:v>144.03899999999999</c:v>
                </c:pt>
                <c:pt idx="1545" formatCode="General">
                  <c:v>142.66</c:v>
                </c:pt>
                <c:pt idx="1546" formatCode="General">
                  <c:v>142.78</c:v>
                </c:pt>
                <c:pt idx="1547" formatCode="General">
                  <c:v>150.608</c:v>
                </c:pt>
                <c:pt idx="1548" formatCode="General">
                  <c:v>146.333</c:v>
                </c:pt>
                <c:pt idx="1549" formatCode="General">
                  <c:v>148.91800000000001</c:v>
                </c:pt>
                <c:pt idx="1550" formatCode="General">
                  <c:v>144.79599999999999</c:v>
                </c:pt>
                <c:pt idx="1551" formatCode="General">
                  <c:v>155.67699999999999</c:v>
                </c:pt>
                <c:pt idx="1552" formatCode="General">
                  <c:v>156.87100000000001</c:v>
                </c:pt>
                <c:pt idx="1553" formatCode="General">
                  <c:v>157.36000000000001</c:v>
                </c:pt>
                <c:pt idx="1554" formatCode="General">
                  <c:v>159.64099999999999</c:v>
                </c:pt>
                <c:pt idx="1555" formatCode="General">
                  <c:v>155.381</c:v>
                </c:pt>
                <c:pt idx="1556" formatCode="General">
                  <c:v>155.535</c:v>
                </c:pt>
                <c:pt idx="1557" formatCode="General">
                  <c:v>156.131</c:v>
                </c:pt>
                <c:pt idx="1558" formatCode="General">
                  <c:v>152.92400000000001</c:v>
                </c:pt>
                <c:pt idx="1559" formatCode="General">
                  <c:v>155.13499999999999</c:v>
                </c:pt>
                <c:pt idx="1560" formatCode="General">
                  <c:v>156.333</c:v>
                </c:pt>
                <c:pt idx="1561" formatCode="General">
                  <c:v>155.858</c:v>
                </c:pt>
                <c:pt idx="1562" formatCode="General">
                  <c:v>155.28700000000001</c:v>
                </c:pt>
                <c:pt idx="1563" formatCode="General">
                  <c:v>156.089</c:v>
                </c:pt>
                <c:pt idx="1564" formatCode="General">
                  <c:v>154.94499999999999</c:v>
                </c:pt>
                <c:pt idx="1565" formatCode="General">
                  <c:v>151.505</c:v>
                </c:pt>
                <c:pt idx="1566" formatCode="General">
                  <c:v>151.35900000000001</c:v>
                </c:pt>
                <c:pt idx="1567" formatCode="General">
                  <c:v>155.952</c:v>
                </c:pt>
                <c:pt idx="1568" formatCode="General">
                  <c:v>153.667</c:v>
                </c:pt>
                <c:pt idx="1569" formatCode="General">
                  <c:v>153.68799999999999</c:v>
                </c:pt>
                <c:pt idx="1570" formatCode="General">
                  <c:v>149.47</c:v>
                </c:pt>
                <c:pt idx="1571" formatCode="General">
                  <c:v>152.92599999999999</c:v>
                </c:pt>
                <c:pt idx="1572" formatCode="General">
                  <c:v>153</c:v>
                </c:pt>
                <c:pt idx="1573" formatCode="General">
                  <c:v>155.023</c:v>
                </c:pt>
                <c:pt idx="1574" formatCode="General">
                  <c:v>157.09</c:v>
                </c:pt>
                <c:pt idx="1575" formatCode="General">
                  <c:v>154.577</c:v>
                </c:pt>
                <c:pt idx="1576" formatCode="General">
                  <c:v>150.232</c:v>
                </c:pt>
                <c:pt idx="1577" formatCode="General">
                  <c:v>147.00200000000001</c:v>
                </c:pt>
                <c:pt idx="1578" formatCode="General">
                  <c:v>144.84800000000001</c:v>
                </c:pt>
                <c:pt idx="1579" formatCode="General">
                  <c:v>143.667</c:v>
                </c:pt>
                <c:pt idx="1580" formatCode="General">
                  <c:v>144.79400000000001</c:v>
                </c:pt>
                <c:pt idx="1581" formatCode="General">
                  <c:v>143</c:v>
                </c:pt>
                <c:pt idx="1582" formatCode="General">
                  <c:v>140.029</c:v>
                </c:pt>
                <c:pt idx="1583" formatCode="General">
                  <c:v>138.16999999999999</c:v>
                </c:pt>
                <c:pt idx="1584" formatCode="General">
                  <c:v>138.02000000000001</c:v>
                </c:pt>
                <c:pt idx="1585" formatCode="General">
                  <c:v>138</c:v>
                </c:pt>
                <c:pt idx="1586" formatCode="General">
                  <c:v>133.99299999999999</c:v>
                </c:pt>
                <c:pt idx="1587" formatCode="General">
                  <c:v>134.42500000000001</c:v>
                </c:pt>
                <c:pt idx="1588" formatCode="General">
                  <c:v>131.04</c:v>
                </c:pt>
                <c:pt idx="1589" formatCode="General">
                  <c:v>129.75700000000001</c:v>
                </c:pt>
                <c:pt idx="1590" formatCode="General">
                  <c:v>129.124</c:v>
                </c:pt>
                <c:pt idx="1591" formatCode="General">
                  <c:v>128.31399999999999</c:v>
                </c:pt>
                <c:pt idx="1592" formatCode="General">
                  <c:v>129.048</c:v>
                </c:pt>
                <c:pt idx="1593" formatCode="General">
                  <c:v>131.26400000000001</c:v>
                </c:pt>
                <c:pt idx="1594" formatCode="General">
                  <c:v>130.28899999999999</c:v>
                </c:pt>
                <c:pt idx="1595" formatCode="General">
                  <c:v>129.67099999999999</c:v>
                </c:pt>
                <c:pt idx="1596" formatCode="General">
                  <c:v>131.33099999999999</c:v>
                </c:pt>
                <c:pt idx="1597" formatCode="General">
                  <c:v>129.732</c:v>
                </c:pt>
                <c:pt idx="1598" formatCode="General">
                  <c:v>128.37899999999999</c:v>
                </c:pt>
                <c:pt idx="1599" formatCode="General">
                  <c:v>127.53100000000001</c:v>
                </c:pt>
                <c:pt idx="1600" formatCode="General">
                  <c:v>127.833</c:v>
                </c:pt>
                <c:pt idx="1601" formatCode="General">
                  <c:v>128.017</c:v>
                </c:pt>
                <c:pt idx="1602" formatCode="General">
                  <c:v>127.5</c:v>
                </c:pt>
                <c:pt idx="1603" formatCode="General">
                  <c:v>126.5</c:v>
                </c:pt>
                <c:pt idx="1604" formatCode="General">
                  <c:v>127.65900000000001</c:v>
                </c:pt>
                <c:pt idx="1605" formatCode="General">
                  <c:v>127.80500000000001</c:v>
                </c:pt>
                <c:pt idx="1606" formatCode="General">
                  <c:v>130.54</c:v>
                </c:pt>
                <c:pt idx="1607" formatCode="General">
                  <c:v>125.011</c:v>
                </c:pt>
                <c:pt idx="1608" formatCode="General">
                  <c:v>121.33499999999999</c:v>
                </c:pt>
                <c:pt idx="1609" formatCode="General">
                  <c:v>121.21299999999999</c:v>
                </c:pt>
                <c:pt idx="1610" formatCode="General">
                  <c:v>127.63800000000001</c:v>
                </c:pt>
                <c:pt idx="1611" formatCode="General">
                  <c:v>124.28</c:v>
                </c:pt>
                <c:pt idx="1612" formatCode="General">
                  <c:v>118.82299999999999</c:v>
                </c:pt>
                <c:pt idx="1613" formatCode="General">
                  <c:v>116.592</c:v>
                </c:pt>
                <c:pt idx="1614" formatCode="General">
                  <c:v>114.61</c:v>
                </c:pt>
                <c:pt idx="1615" formatCode="General">
                  <c:v>113.378</c:v>
                </c:pt>
                <c:pt idx="1616" formatCode="General">
                  <c:v>111.444</c:v>
                </c:pt>
                <c:pt idx="1617" formatCode="General">
                  <c:v>111.16</c:v>
                </c:pt>
                <c:pt idx="1618" formatCode="General">
                  <c:v>107.747</c:v>
                </c:pt>
                <c:pt idx="1619" formatCode="General">
                  <c:v>100.678</c:v>
                </c:pt>
                <c:pt idx="1620" formatCode="General">
                  <c:v>102.729</c:v>
                </c:pt>
                <c:pt idx="1621" formatCode="General">
                  <c:v>106.209</c:v>
                </c:pt>
                <c:pt idx="1622" formatCode="General">
                  <c:v>107.16</c:v>
                </c:pt>
                <c:pt idx="1623" formatCode="General">
                  <c:v>108.83499999999999</c:v>
                </c:pt>
                <c:pt idx="1624" formatCode="General">
                  <c:v>105.48399999999999</c:v>
                </c:pt>
                <c:pt idx="1625" formatCode="General">
                  <c:v>107.93</c:v>
                </c:pt>
                <c:pt idx="1626" formatCode="General">
                  <c:v>109.68300000000001</c:v>
                </c:pt>
                <c:pt idx="1627" formatCode="General">
                  <c:v>109.97</c:v>
                </c:pt>
                <c:pt idx="1628" formatCode="General">
                  <c:v>109.994</c:v>
                </c:pt>
                <c:pt idx="1629" formatCode="General">
                  <c:v>108.343</c:v>
                </c:pt>
                <c:pt idx="1630" formatCode="General">
                  <c:v>108.28100000000001</c:v>
                </c:pt>
                <c:pt idx="1631" formatCode="General">
                  <c:v>111.069</c:v>
                </c:pt>
                <c:pt idx="1632" formatCode="General">
                  <c:v>113.633</c:v>
                </c:pt>
                <c:pt idx="1633" formatCode="General">
                  <c:v>115.446</c:v>
                </c:pt>
                <c:pt idx="1634" formatCode="General">
                  <c:v>117.92</c:v>
                </c:pt>
                <c:pt idx="1635" formatCode="General">
                  <c:v>122.723</c:v>
                </c:pt>
                <c:pt idx="1636" formatCode="General">
                  <c:v>119.498</c:v>
                </c:pt>
                <c:pt idx="1637" formatCode="General">
                  <c:v>117.339</c:v>
                </c:pt>
                <c:pt idx="1638" formatCode="General">
                  <c:v>118.33499999999999</c:v>
                </c:pt>
                <c:pt idx="1639" formatCode="General">
                  <c:v>119.938</c:v>
                </c:pt>
                <c:pt idx="1640" formatCode="General">
                  <c:v>118.43</c:v>
                </c:pt>
                <c:pt idx="1641" formatCode="General">
                  <c:v>119.166</c:v>
                </c:pt>
                <c:pt idx="1642" formatCode="General">
                  <c:v>118.51900000000001</c:v>
                </c:pt>
                <c:pt idx="1643" formatCode="General">
                  <c:v>115.221</c:v>
                </c:pt>
                <c:pt idx="1644" formatCode="General">
                  <c:v>116.306</c:v>
                </c:pt>
                <c:pt idx="1645" formatCode="General">
                  <c:v>116.13200000000001</c:v>
                </c:pt>
                <c:pt idx="1646" formatCode="General">
                  <c:v>114.309</c:v>
                </c:pt>
                <c:pt idx="1647" formatCode="General">
                  <c:v>112.50700000000001</c:v>
                </c:pt>
                <c:pt idx="1648" formatCode="General">
                  <c:v>110.18300000000001</c:v>
                </c:pt>
                <c:pt idx="1649" formatCode="General">
                  <c:v>111.485</c:v>
                </c:pt>
                <c:pt idx="1650" formatCode="General">
                  <c:v>110.673</c:v>
                </c:pt>
                <c:pt idx="1651" formatCode="General">
                  <c:v>110.15</c:v>
                </c:pt>
                <c:pt idx="1652" formatCode="General">
                  <c:v>110.83499999999999</c:v>
                </c:pt>
                <c:pt idx="1653" formatCode="General">
                  <c:v>111.078</c:v>
                </c:pt>
                <c:pt idx="1654" formatCode="General">
                  <c:v>111.771</c:v>
                </c:pt>
                <c:pt idx="1655" formatCode="General">
                  <c:v>114.755</c:v>
                </c:pt>
                <c:pt idx="1656" formatCode="General">
                  <c:v>120.08199999999999</c:v>
                </c:pt>
                <c:pt idx="1657" formatCode="General">
                  <c:v>118.474</c:v>
                </c:pt>
                <c:pt idx="1658" formatCode="General">
                  <c:v>121.18600000000001</c:v>
                </c:pt>
                <c:pt idx="1659" formatCode="General">
                  <c:v>127.5</c:v>
                </c:pt>
                <c:pt idx="1660" formatCode="General">
                  <c:v>137.66999999999999</c:v>
                </c:pt>
                <c:pt idx="1661" formatCode="General">
                  <c:v>140.00800000000001</c:v>
                </c:pt>
                <c:pt idx="1662" formatCode="General">
                  <c:v>146.22300000000001</c:v>
                </c:pt>
                <c:pt idx="1663" formatCode="General">
                  <c:v>145.34</c:v>
                </c:pt>
                <c:pt idx="1664" formatCode="General">
                  <c:v>140.251</c:v>
                </c:pt>
                <c:pt idx="1665" formatCode="General">
                  <c:v>144.82499999999999</c:v>
                </c:pt>
                <c:pt idx="1666" formatCode="General">
                  <c:v>145.911</c:v>
                </c:pt>
                <c:pt idx="1667" formatCode="General">
                  <c:v>148.55199999999999</c:v>
                </c:pt>
                <c:pt idx="1668" formatCode="General">
                  <c:v>151.66499999999999</c:v>
                </c:pt>
                <c:pt idx="1669" formatCode="General">
                  <c:v>151.39599999999999</c:v>
                </c:pt>
                <c:pt idx="1670" formatCode="General">
                  <c:v>150.68</c:v>
                </c:pt>
                <c:pt idx="1671" formatCode="General">
                  <c:v>155.32400000000001</c:v>
                </c:pt>
                <c:pt idx="1672" formatCode="General">
                  <c:v>161.44499999999999</c:v>
                </c:pt>
                <c:pt idx="1673" formatCode="General">
                  <c:v>165.322</c:v>
                </c:pt>
                <c:pt idx="1674" formatCode="General">
                  <c:v>162.20099999999999</c:v>
                </c:pt>
                <c:pt idx="1675" formatCode="General">
                  <c:v>160.678</c:v>
                </c:pt>
                <c:pt idx="1676" formatCode="General">
                  <c:v>149.917</c:v>
                </c:pt>
                <c:pt idx="1677" formatCode="General">
                  <c:v>152.255</c:v>
                </c:pt>
                <c:pt idx="1678" formatCode="General">
                  <c:v>150.85599999999999</c:v>
                </c:pt>
                <c:pt idx="1679" formatCode="General">
                  <c:v>152.46299999999999</c:v>
                </c:pt>
                <c:pt idx="1680" formatCode="General">
                  <c:v>147.095</c:v>
                </c:pt>
                <c:pt idx="1681" formatCode="General">
                  <c:v>146.833</c:v>
                </c:pt>
                <c:pt idx="1682" formatCode="General">
                  <c:v>139.876</c:v>
                </c:pt>
                <c:pt idx="1683" formatCode="General">
                  <c:v>140.131</c:v>
                </c:pt>
                <c:pt idx="1684" formatCode="General">
                  <c:v>140.42099999999999</c:v>
                </c:pt>
                <c:pt idx="1685" formatCode="General">
                  <c:v>135.01499999999999</c:v>
                </c:pt>
                <c:pt idx="1686" formatCode="General">
                  <c:v>133.958</c:v>
                </c:pt>
                <c:pt idx="1687" formatCode="General">
                  <c:v>139.66300000000001</c:v>
                </c:pt>
                <c:pt idx="1688" formatCode="General">
                  <c:v>141.29599999999999</c:v>
                </c:pt>
                <c:pt idx="1689" formatCode="General">
                  <c:v>146.80799999999999</c:v>
                </c:pt>
                <c:pt idx="1690" formatCode="General">
                  <c:v>147.255</c:v>
                </c:pt>
                <c:pt idx="1691" formatCode="General">
                  <c:v>147.667</c:v>
                </c:pt>
                <c:pt idx="1692" formatCode="General">
                  <c:v>149.45099999999999</c:v>
                </c:pt>
                <c:pt idx="1693" formatCode="General">
                  <c:v>143.703</c:v>
                </c:pt>
                <c:pt idx="1694" formatCode="General">
                  <c:v>135.15100000000001</c:v>
                </c:pt>
                <c:pt idx="1695" formatCode="General">
                  <c:v>130.315</c:v>
                </c:pt>
                <c:pt idx="1696" formatCode="General">
                  <c:v>130.518</c:v>
                </c:pt>
                <c:pt idx="1697" formatCode="General">
                  <c:v>132.71700000000001</c:v>
                </c:pt>
                <c:pt idx="1698" formatCode="General">
                  <c:v>137.959</c:v>
                </c:pt>
                <c:pt idx="1699" formatCode="General">
                  <c:v>138.99100000000001</c:v>
                </c:pt>
                <c:pt idx="1700" formatCode="General">
                  <c:v>136.68299999999999</c:v>
                </c:pt>
                <c:pt idx="1701" formatCode="General">
                  <c:v>134.92500000000001</c:v>
                </c:pt>
                <c:pt idx="1702" formatCode="General">
                  <c:v>130.50700000000001</c:v>
                </c:pt>
                <c:pt idx="1703" formatCode="General">
                  <c:v>126.848</c:v>
                </c:pt>
                <c:pt idx="1704" formatCode="General">
                  <c:v>125.50700000000001</c:v>
                </c:pt>
                <c:pt idx="1705" formatCode="General">
                  <c:v>124.58499999999999</c:v>
                </c:pt>
                <c:pt idx="1706" formatCode="General">
                  <c:v>125.83799999999999</c:v>
                </c:pt>
                <c:pt idx="1707" formatCode="General">
                  <c:v>123.51300000000001</c:v>
                </c:pt>
                <c:pt idx="1708" formatCode="General">
                  <c:v>126.886</c:v>
                </c:pt>
                <c:pt idx="1709" formatCode="General">
                  <c:v>131.76</c:v>
                </c:pt>
                <c:pt idx="1710" formatCode="General">
                  <c:v>134.327</c:v>
                </c:pt>
                <c:pt idx="1711" formatCode="General">
                  <c:v>136.327</c:v>
                </c:pt>
                <c:pt idx="1712" formatCode="General">
                  <c:v>130.00700000000001</c:v>
                </c:pt>
                <c:pt idx="1713" formatCode="General">
                  <c:v>124.02800000000001</c:v>
                </c:pt>
                <c:pt idx="1714" formatCode="General">
                  <c:v>118.992</c:v>
                </c:pt>
                <c:pt idx="1715" formatCode="General">
                  <c:v>121.663</c:v>
                </c:pt>
                <c:pt idx="1716" formatCode="General">
                  <c:v>119.32</c:v>
                </c:pt>
                <c:pt idx="1717" formatCode="General">
                  <c:v>121.08799999999999</c:v>
                </c:pt>
                <c:pt idx="1718" formatCode="General">
                  <c:v>116.726</c:v>
                </c:pt>
                <c:pt idx="1719" formatCode="General">
                  <c:v>113.503</c:v>
                </c:pt>
                <c:pt idx="1720" formatCode="General">
                  <c:v>112.343</c:v>
                </c:pt>
                <c:pt idx="1721" formatCode="General">
                  <c:v>112.503</c:v>
                </c:pt>
                <c:pt idx="1722" formatCode="General">
                  <c:v>114.316</c:v>
                </c:pt>
                <c:pt idx="1723" formatCode="General">
                  <c:v>116.483</c:v>
                </c:pt>
                <c:pt idx="1724" formatCode="General">
                  <c:v>114.849</c:v>
                </c:pt>
                <c:pt idx="1725" formatCode="General">
                  <c:v>114.663</c:v>
                </c:pt>
                <c:pt idx="1726" formatCode="General">
                  <c:v>114.27200000000001</c:v>
                </c:pt>
                <c:pt idx="1727" formatCode="General">
                  <c:v>114.223</c:v>
                </c:pt>
                <c:pt idx="1728" formatCode="General">
                  <c:v>114.833</c:v>
                </c:pt>
                <c:pt idx="1729" formatCode="General">
                  <c:v>113.678</c:v>
                </c:pt>
                <c:pt idx="1730" formatCode="General">
                  <c:v>112.348</c:v>
                </c:pt>
                <c:pt idx="1731" formatCode="General">
                  <c:v>111.42100000000001</c:v>
                </c:pt>
                <c:pt idx="1732" formatCode="General">
                  <c:v>113.49299999999999</c:v>
                </c:pt>
                <c:pt idx="1733" formatCode="General">
                  <c:v>115.16500000000001</c:v>
                </c:pt>
                <c:pt idx="1734" formatCode="General">
                  <c:v>112.274</c:v>
                </c:pt>
                <c:pt idx="1735" formatCode="General">
                  <c:v>113.81699999999999</c:v>
                </c:pt>
                <c:pt idx="1736" formatCode="General">
                  <c:v>114.83799999999999</c:v>
                </c:pt>
                <c:pt idx="1737" formatCode="General">
                  <c:v>115.663</c:v>
                </c:pt>
                <c:pt idx="1738" formatCode="General">
                  <c:v>114.86499999999999</c:v>
                </c:pt>
                <c:pt idx="1739" formatCode="General">
                  <c:v>114.66500000000001</c:v>
                </c:pt>
                <c:pt idx="1740" formatCode="General">
                  <c:v>111.75700000000001</c:v>
                </c:pt>
                <c:pt idx="1741" formatCode="General">
                  <c:v>110.05800000000001</c:v>
                </c:pt>
                <c:pt idx="1742" formatCode="General">
                  <c:v>108.953</c:v>
                </c:pt>
                <c:pt idx="1743" formatCode="General">
                  <c:v>105.063</c:v>
                </c:pt>
                <c:pt idx="1744" formatCode="General">
                  <c:v>105.301</c:v>
                </c:pt>
                <c:pt idx="1745" formatCode="General">
                  <c:v>103.114</c:v>
                </c:pt>
                <c:pt idx="1746" formatCode="General">
                  <c:v>99.84</c:v>
                </c:pt>
                <c:pt idx="1747" formatCode="General">
                  <c:v>98.75</c:v>
                </c:pt>
                <c:pt idx="1748" formatCode="General">
                  <c:v>89.55</c:v>
                </c:pt>
                <c:pt idx="1749" formatCode="General">
                  <c:v>90.388999999999996</c:v>
                </c:pt>
                <c:pt idx="1750" formatCode="General">
                  <c:v>91.832999999999998</c:v>
                </c:pt>
                <c:pt idx="1751" formatCode="General">
                  <c:v>92.828000000000003</c:v>
                </c:pt>
                <c:pt idx="1752" formatCode="General">
                  <c:v>94.498000000000005</c:v>
                </c:pt>
                <c:pt idx="1753" formatCode="General">
                  <c:v>96.007000000000005</c:v>
                </c:pt>
                <c:pt idx="1754" formatCode="General">
                  <c:v>98.075999999999993</c:v>
                </c:pt>
                <c:pt idx="1755" formatCode="General">
                  <c:v>103.363</c:v>
                </c:pt>
                <c:pt idx="1756" formatCode="General">
                  <c:v>104.089</c:v>
                </c:pt>
                <c:pt idx="1757" formatCode="General">
                  <c:v>103.938</c:v>
                </c:pt>
                <c:pt idx="1758" formatCode="General">
                  <c:v>103.985</c:v>
                </c:pt>
                <c:pt idx="1759" formatCode="General">
                  <c:v>104.785</c:v>
                </c:pt>
                <c:pt idx="1760" formatCode="General">
                  <c:v>105.453</c:v>
                </c:pt>
                <c:pt idx="1761" formatCode="General">
                  <c:v>104.782</c:v>
                </c:pt>
                <c:pt idx="1762" formatCode="General">
                  <c:v>103.83799999999999</c:v>
                </c:pt>
                <c:pt idx="1763" formatCode="General">
                  <c:v>102.428</c:v>
                </c:pt>
                <c:pt idx="1764" formatCode="General">
                  <c:v>100.098</c:v>
                </c:pt>
                <c:pt idx="1765" formatCode="General">
                  <c:v>104.65300000000001</c:v>
                </c:pt>
                <c:pt idx="1766" formatCode="General">
                  <c:v>106.163</c:v>
                </c:pt>
                <c:pt idx="1767" formatCode="General">
                  <c:v>105.663</c:v>
                </c:pt>
                <c:pt idx="1768" formatCode="General">
                  <c:v>103.673</c:v>
                </c:pt>
                <c:pt idx="1769" formatCode="General">
                  <c:v>103.125</c:v>
                </c:pt>
                <c:pt idx="1770" formatCode="General">
                  <c:v>101.66800000000001</c:v>
                </c:pt>
                <c:pt idx="1771" formatCode="General">
                  <c:v>100.83499999999999</c:v>
                </c:pt>
                <c:pt idx="1772" formatCode="General">
                  <c:v>99.337999999999994</c:v>
                </c:pt>
                <c:pt idx="1773" formatCode="General">
                  <c:v>102.17</c:v>
                </c:pt>
                <c:pt idx="1774" formatCode="General">
                  <c:v>101.5</c:v>
                </c:pt>
                <c:pt idx="1775" formatCode="General">
                  <c:v>102.624</c:v>
                </c:pt>
                <c:pt idx="1776" formatCode="General">
                  <c:v>101.947</c:v>
                </c:pt>
                <c:pt idx="1777" formatCode="General">
                  <c:v>99.674999999999997</c:v>
                </c:pt>
                <c:pt idx="1778" formatCode="General">
                  <c:v>100.495</c:v>
                </c:pt>
                <c:pt idx="1779" formatCode="General">
                  <c:v>101.876</c:v>
                </c:pt>
                <c:pt idx="1780" formatCode="General">
                  <c:v>102.10899999999999</c:v>
                </c:pt>
                <c:pt idx="1781" formatCode="General">
                  <c:v>103.163</c:v>
                </c:pt>
                <c:pt idx="1782" formatCode="General">
                  <c:v>101.273</c:v>
                </c:pt>
                <c:pt idx="1783" formatCode="General">
                  <c:v>100.111</c:v>
                </c:pt>
                <c:pt idx="1784" formatCode="General">
                  <c:v>100.00700000000001</c:v>
                </c:pt>
                <c:pt idx="1785" formatCode="General">
                  <c:v>97.847999999999999</c:v>
                </c:pt>
                <c:pt idx="1786" formatCode="General">
                  <c:v>98.686000000000007</c:v>
                </c:pt>
                <c:pt idx="1787" formatCode="General">
                  <c:v>99.162999999999997</c:v>
                </c:pt>
                <c:pt idx="1788" formatCode="General">
                  <c:v>98.832999999999998</c:v>
                </c:pt>
                <c:pt idx="1789" formatCode="General">
                  <c:v>99.632999999999996</c:v>
                </c:pt>
                <c:pt idx="1790" formatCode="General">
                  <c:v>99.921000000000006</c:v>
                </c:pt>
                <c:pt idx="1791" formatCode="General">
                  <c:v>101.667</c:v>
                </c:pt>
                <c:pt idx="1792" formatCode="General">
                  <c:v>104.27200000000001</c:v>
                </c:pt>
                <c:pt idx="1793" formatCode="General">
                  <c:v>105.173</c:v>
                </c:pt>
                <c:pt idx="1794" formatCode="General">
                  <c:v>101.75</c:v>
                </c:pt>
                <c:pt idx="1795" formatCode="General">
                  <c:v>100</c:v>
                </c:pt>
                <c:pt idx="1796" formatCode="General">
                  <c:v>101.333</c:v>
                </c:pt>
                <c:pt idx="1797" formatCode="General">
                  <c:v>100.83799999999999</c:v>
                </c:pt>
                <c:pt idx="1798" formatCode="General">
                  <c:v>100.169</c:v>
                </c:pt>
                <c:pt idx="1799" formatCode="General">
                  <c:v>101.998</c:v>
                </c:pt>
                <c:pt idx="1800" formatCode="General">
                  <c:v>102.673</c:v>
                </c:pt>
                <c:pt idx="1801" formatCode="General">
                  <c:v>101.67</c:v>
                </c:pt>
                <c:pt idx="1802" formatCode="General">
                  <c:v>99.843000000000004</c:v>
                </c:pt>
                <c:pt idx="1803" formatCode="General">
                  <c:v>101.075</c:v>
                </c:pt>
                <c:pt idx="1804" formatCode="General">
                  <c:v>99.832999999999998</c:v>
                </c:pt>
                <c:pt idx="1805" formatCode="General">
                  <c:v>99.25</c:v>
                </c:pt>
                <c:pt idx="1806" formatCode="General">
                  <c:v>97.513000000000005</c:v>
                </c:pt>
                <c:pt idx="1807" formatCode="General">
                  <c:v>97.173000000000002</c:v>
                </c:pt>
                <c:pt idx="1808" formatCode="General">
                  <c:v>99.875</c:v>
                </c:pt>
                <c:pt idx="1809" formatCode="General">
                  <c:v>99.125</c:v>
                </c:pt>
                <c:pt idx="1810" formatCode="General">
                  <c:v>96.08</c:v>
                </c:pt>
                <c:pt idx="1811" formatCode="General">
                  <c:v>94.906000000000006</c:v>
                </c:pt>
                <c:pt idx="1812" formatCode="General">
                  <c:v>94.745000000000005</c:v>
                </c:pt>
                <c:pt idx="1813" formatCode="General">
                  <c:v>95.125</c:v>
                </c:pt>
                <c:pt idx="1814" formatCode="General">
                  <c:v>94.893000000000001</c:v>
                </c:pt>
                <c:pt idx="1815" formatCode="General">
                  <c:v>90.837999999999994</c:v>
                </c:pt>
                <c:pt idx="1816" formatCode="General">
                  <c:v>88.177999999999997</c:v>
                </c:pt>
                <c:pt idx="1817" formatCode="General">
                  <c:v>91.763000000000005</c:v>
                </c:pt>
                <c:pt idx="1818" formatCode="General">
                  <c:v>95.662999999999997</c:v>
                </c:pt>
                <c:pt idx="1819" formatCode="General">
                  <c:v>96.438000000000002</c:v>
                </c:pt>
                <c:pt idx="1820" formatCode="General">
                  <c:v>96.491</c:v>
                </c:pt>
                <c:pt idx="1821" formatCode="General">
                  <c:v>96.460999999999999</c:v>
                </c:pt>
                <c:pt idx="1822" formatCode="General">
                  <c:v>96.600999999999999</c:v>
                </c:pt>
                <c:pt idx="1823" formatCode="General">
                  <c:v>97.153999999999996</c:v>
                </c:pt>
                <c:pt idx="1824" formatCode="General">
                  <c:v>96.21</c:v>
                </c:pt>
                <c:pt idx="1825" formatCode="General">
                  <c:v>95.888999999999996</c:v>
                </c:pt>
                <c:pt idx="1826" formatCode="General">
                  <c:v>91.25</c:v>
                </c:pt>
                <c:pt idx="1827" formatCode="General">
                  <c:v>90.503</c:v>
                </c:pt>
                <c:pt idx="1828" formatCode="General">
                  <c:v>90.334999999999994</c:v>
                </c:pt>
                <c:pt idx="1829" formatCode="General">
                  <c:v>92.132000000000005</c:v>
                </c:pt>
                <c:pt idx="1830" formatCode="General">
                  <c:v>94.653000000000006</c:v>
                </c:pt>
                <c:pt idx="1831" formatCode="General">
                  <c:v>94.078999999999994</c:v>
                </c:pt>
                <c:pt idx="1832" formatCode="General">
                  <c:v>96.003</c:v>
                </c:pt>
                <c:pt idx="1833" formatCode="General">
                  <c:v>96.33</c:v>
                </c:pt>
                <c:pt idx="1834" formatCode="General">
                  <c:v>95</c:v>
                </c:pt>
                <c:pt idx="1835" formatCode="General">
                  <c:v>96.75</c:v>
                </c:pt>
                <c:pt idx="1836" formatCode="General">
                  <c:v>95.173000000000002</c:v>
                </c:pt>
                <c:pt idx="1837" formatCode="General">
                  <c:v>93.625</c:v>
                </c:pt>
                <c:pt idx="1838" formatCode="General">
                  <c:v>92.843999999999994</c:v>
                </c:pt>
                <c:pt idx="1839" formatCode="General">
                  <c:v>92.543999999999997</c:v>
                </c:pt>
                <c:pt idx="1840" formatCode="General">
                  <c:v>92.165000000000006</c:v>
                </c:pt>
                <c:pt idx="1841" formatCode="General">
                  <c:v>92</c:v>
                </c:pt>
                <c:pt idx="1842" formatCode="General">
                  <c:v>91.561999999999998</c:v>
                </c:pt>
                <c:pt idx="1843" formatCode="General">
                  <c:v>90.111000000000004</c:v>
                </c:pt>
                <c:pt idx="1844" formatCode="General">
                  <c:v>92.393000000000001</c:v>
                </c:pt>
                <c:pt idx="1845" formatCode="General">
                  <c:v>92.617999999999995</c:v>
                </c:pt>
                <c:pt idx="1846" formatCode="General">
                  <c:v>96.832999999999998</c:v>
                </c:pt>
                <c:pt idx="1847" formatCode="General">
                  <c:v>95.844999999999999</c:v>
                </c:pt>
                <c:pt idx="1848" formatCode="General">
                  <c:v>97.096000000000004</c:v>
                </c:pt>
                <c:pt idx="1849" formatCode="General">
                  <c:v>97.927999999999997</c:v>
                </c:pt>
                <c:pt idx="1850" formatCode="General">
                  <c:v>98.375</c:v>
                </c:pt>
                <c:pt idx="1851" formatCode="General">
                  <c:v>98.007000000000005</c:v>
                </c:pt>
                <c:pt idx="1852" formatCode="General">
                  <c:v>97.421999999999997</c:v>
                </c:pt>
                <c:pt idx="1853" formatCode="General">
                  <c:v>97.403999999999996</c:v>
                </c:pt>
                <c:pt idx="1854" formatCode="General">
                  <c:v>98.99</c:v>
                </c:pt>
                <c:pt idx="1855" formatCode="General">
                  <c:v>97.498000000000005</c:v>
                </c:pt>
                <c:pt idx="1856" formatCode="General">
                  <c:v>98.004999999999995</c:v>
                </c:pt>
                <c:pt idx="1857" formatCode="General">
                  <c:v>97.665000000000006</c:v>
                </c:pt>
                <c:pt idx="1858" formatCode="General">
                  <c:v>98.067999999999998</c:v>
                </c:pt>
                <c:pt idx="1859" formatCode="General">
                  <c:v>98.462000000000003</c:v>
                </c:pt>
                <c:pt idx="1860" formatCode="General">
                  <c:v>96.432000000000002</c:v>
                </c:pt>
                <c:pt idx="1861" formatCode="General">
                  <c:v>99.423000000000002</c:v>
                </c:pt>
                <c:pt idx="1862" formatCode="General">
                  <c:v>100.498</c:v>
                </c:pt>
                <c:pt idx="1863" formatCode="General">
                  <c:v>100.087</c:v>
                </c:pt>
                <c:pt idx="1864" formatCode="General">
                  <c:v>100.59</c:v>
                </c:pt>
                <c:pt idx="1865" formatCode="General">
                  <c:v>102.66500000000001</c:v>
                </c:pt>
                <c:pt idx="1866" formatCode="General">
                  <c:v>99.052999999999997</c:v>
                </c:pt>
                <c:pt idx="1867" formatCode="General">
                  <c:v>98.847999999999999</c:v>
                </c:pt>
                <c:pt idx="1868" formatCode="General">
                  <c:v>100.33499999999999</c:v>
                </c:pt>
                <c:pt idx="1869" formatCode="General">
                  <c:v>98.674999999999997</c:v>
                </c:pt>
                <c:pt idx="1870" formatCode="General">
                  <c:v>97.513000000000005</c:v>
                </c:pt>
                <c:pt idx="1871" formatCode="General">
                  <c:v>96.674999999999997</c:v>
                </c:pt>
                <c:pt idx="1872" formatCode="General">
                  <c:v>95.54</c:v>
                </c:pt>
                <c:pt idx="1873" formatCode="General">
                  <c:v>94.155000000000001</c:v>
                </c:pt>
                <c:pt idx="1874" formatCode="General">
                  <c:v>90.263000000000005</c:v>
                </c:pt>
                <c:pt idx="1875" formatCode="General">
                  <c:v>90</c:v>
                </c:pt>
                <c:pt idx="1876" formatCode="General">
                  <c:v>89.257000000000005</c:v>
                </c:pt>
                <c:pt idx="1877" formatCode="General">
                  <c:v>90.01</c:v>
                </c:pt>
                <c:pt idx="1878" formatCode="General">
                  <c:v>90.617999999999995</c:v>
                </c:pt>
                <c:pt idx="1879" formatCode="General">
                  <c:v>91.67</c:v>
                </c:pt>
                <c:pt idx="1880" formatCode="General">
                  <c:v>90.518000000000001</c:v>
                </c:pt>
                <c:pt idx="1881" formatCode="General">
                  <c:v>92.668000000000006</c:v>
                </c:pt>
                <c:pt idx="1882" formatCode="General">
                  <c:v>91.751000000000005</c:v>
                </c:pt>
                <c:pt idx="1883" formatCode="General">
                  <c:v>95.578000000000003</c:v>
                </c:pt>
                <c:pt idx="1884" formatCode="General">
                  <c:v>95.375</c:v>
                </c:pt>
                <c:pt idx="1885" formatCode="General">
                  <c:v>96.5</c:v>
                </c:pt>
                <c:pt idx="1886" formatCode="General">
                  <c:v>100.251</c:v>
                </c:pt>
                <c:pt idx="1887" formatCode="General">
                  <c:v>98.853999999999999</c:v>
                </c:pt>
                <c:pt idx="1888" formatCode="General">
                  <c:v>98.33</c:v>
                </c:pt>
                <c:pt idx="1889" formatCode="General">
                  <c:v>99.465999999999994</c:v>
                </c:pt>
                <c:pt idx="1890" formatCode="General">
                  <c:v>101.465</c:v>
                </c:pt>
                <c:pt idx="1891" formatCode="General">
                  <c:v>99.224000000000004</c:v>
                </c:pt>
                <c:pt idx="1892" formatCode="General">
                  <c:v>98.665000000000006</c:v>
                </c:pt>
                <c:pt idx="1893" formatCode="General">
                  <c:v>99.98</c:v>
                </c:pt>
                <c:pt idx="1894" formatCode="General">
                  <c:v>96.625</c:v>
                </c:pt>
                <c:pt idx="1895" formatCode="General">
                  <c:v>93.564999999999998</c:v>
                </c:pt>
                <c:pt idx="1896" formatCode="General">
                  <c:v>88.173000000000002</c:v>
                </c:pt>
                <c:pt idx="1897" formatCode="General">
                  <c:v>85</c:v>
                </c:pt>
                <c:pt idx="1898" formatCode="General">
                  <c:v>85.125</c:v>
                </c:pt>
                <c:pt idx="1899" formatCode="General">
                  <c:v>87.188000000000002</c:v>
                </c:pt>
                <c:pt idx="1900" formatCode="General">
                  <c:v>88.543000000000006</c:v>
                </c:pt>
                <c:pt idx="1901" formatCode="General">
                  <c:v>88.375</c:v>
                </c:pt>
                <c:pt idx="1902" formatCode="General">
                  <c:v>92.548000000000002</c:v>
                </c:pt>
                <c:pt idx="1903" formatCode="General">
                  <c:v>92.108000000000004</c:v>
                </c:pt>
                <c:pt idx="1904" formatCode="General">
                  <c:v>89.843000000000004</c:v>
                </c:pt>
                <c:pt idx="1905" formatCode="General">
                  <c:v>88.513000000000005</c:v>
                </c:pt>
                <c:pt idx="1906" formatCode="General">
                  <c:v>88.177999999999997</c:v>
                </c:pt>
                <c:pt idx="1907" formatCode="General">
                  <c:v>86.665000000000006</c:v>
                </c:pt>
                <c:pt idx="1908" formatCode="General">
                  <c:v>85.832999999999998</c:v>
                </c:pt>
                <c:pt idx="1909" formatCode="General">
                  <c:v>84.75</c:v>
                </c:pt>
                <c:pt idx="1910" formatCode="General">
                  <c:v>81.677999999999997</c:v>
                </c:pt>
                <c:pt idx="1911" formatCode="General">
                  <c:v>81.343000000000004</c:v>
                </c:pt>
                <c:pt idx="1912" formatCode="General">
                  <c:v>78.680000000000007</c:v>
                </c:pt>
                <c:pt idx="1913" formatCode="General">
                  <c:v>77.894000000000005</c:v>
                </c:pt>
                <c:pt idx="1914" formatCode="General">
                  <c:v>76.828000000000003</c:v>
                </c:pt>
                <c:pt idx="1915" formatCode="General">
                  <c:v>76.25</c:v>
                </c:pt>
                <c:pt idx="1916" formatCode="General">
                  <c:v>75.625</c:v>
                </c:pt>
                <c:pt idx="1917" formatCode="General">
                  <c:v>75.5</c:v>
                </c:pt>
                <c:pt idx="1918" formatCode="General">
                  <c:v>75.825000000000003</c:v>
                </c:pt>
                <c:pt idx="1919" formatCode="General">
                  <c:v>75.697000000000003</c:v>
                </c:pt>
                <c:pt idx="1920" formatCode="General">
                  <c:v>77.77</c:v>
                </c:pt>
                <c:pt idx="1921" formatCode="General">
                  <c:v>79.027000000000001</c:v>
                </c:pt>
                <c:pt idx="1922" formatCode="General">
                  <c:v>81.775000000000006</c:v>
                </c:pt>
                <c:pt idx="1923" formatCode="General">
                  <c:v>84.328000000000003</c:v>
                </c:pt>
                <c:pt idx="1924" formatCode="General">
                  <c:v>87.817999999999998</c:v>
                </c:pt>
                <c:pt idx="1925" formatCode="General">
                  <c:v>87.492999999999995</c:v>
                </c:pt>
                <c:pt idx="1926" formatCode="General">
                  <c:v>88.662999999999997</c:v>
                </c:pt>
                <c:pt idx="1927" formatCode="General">
                  <c:v>91.99</c:v>
                </c:pt>
                <c:pt idx="1928" formatCode="General">
                  <c:v>93.524000000000001</c:v>
                </c:pt>
                <c:pt idx="1929" formatCode="General">
                  <c:v>94.546000000000006</c:v>
                </c:pt>
                <c:pt idx="1930" formatCode="General">
                  <c:v>96.438999999999993</c:v>
                </c:pt>
                <c:pt idx="1931" formatCode="General">
                  <c:v>101.413</c:v>
                </c:pt>
                <c:pt idx="1932" formatCode="General">
                  <c:v>101.995</c:v>
                </c:pt>
                <c:pt idx="1933" formatCode="General">
                  <c:v>106.473</c:v>
                </c:pt>
                <c:pt idx="1934" formatCode="General">
                  <c:v>105.95099999999999</c:v>
                </c:pt>
                <c:pt idx="1935" formatCode="General">
                  <c:v>110.346</c:v>
                </c:pt>
                <c:pt idx="1936" formatCode="General">
                  <c:v>117.806</c:v>
                </c:pt>
                <c:pt idx="1937" formatCode="General">
                  <c:v>122.818</c:v>
                </c:pt>
                <c:pt idx="1938" formatCode="General">
                  <c:v>124.75</c:v>
                </c:pt>
                <c:pt idx="1939" formatCode="General">
                  <c:v>132.125</c:v>
                </c:pt>
                <c:pt idx="1940" formatCode="General">
                  <c:v>140.91900000000001</c:v>
                </c:pt>
                <c:pt idx="1941" formatCode="General">
                  <c:v>140.041</c:v>
                </c:pt>
                <c:pt idx="1942" formatCode="General">
                  <c:v>121.53</c:v>
                </c:pt>
                <c:pt idx="1943" formatCode="General">
                  <c:v>120.47</c:v>
                </c:pt>
                <c:pt idx="1944" formatCode="General">
                  <c:v>130.125</c:v>
                </c:pt>
                <c:pt idx="1945" formatCode="General">
                  <c:v>131.47300000000001</c:v>
                </c:pt>
                <c:pt idx="1946" formatCode="General">
                  <c:v>142.239</c:v>
                </c:pt>
                <c:pt idx="1947" formatCode="General">
                  <c:v>168.714</c:v>
                </c:pt>
                <c:pt idx="1948" formatCode="General">
                  <c:v>169.386</c:v>
                </c:pt>
                <c:pt idx="1949" formatCode="General">
                  <c:v>164.36500000000001</c:v>
                </c:pt>
                <c:pt idx="1950" formatCode="General">
                  <c:v>156.685</c:v>
                </c:pt>
                <c:pt idx="1951" formatCode="General">
                  <c:v>148.98500000000001</c:v>
                </c:pt>
                <c:pt idx="1952" formatCode="General">
                  <c:v>140.83500000000001</c:v>
                </c:pt>
                <c:pt idx="1953" formatCode="General">
                  <c:v>140.995</c:v>
                </c:pt>
                <c:pt idx="1954" formatCode="General">
                  <c:v>140.86099999999999</c:v>
                </c:pt>
                <c:pt idx="1955" formatCode="General">
                  <c:v>141.99</c:v>
                </c:pt>
                <c:pt idx="1956" formatCode="General">
                  <c:v>148.708</c:v>
                </c:pt>
                <c:pt idx="1957" formatCode="General">
                  <c:v>151.73599999999999</c:v>
                </c:pt>
                <c:pt idx="1958" formatCode="General">
                  <c:v>155.25399999999999</c:v>
                </c:pt>
                <c:pt idx="1959" formatCode="General">
                  <c:v>155.602</c:v>
                </c:pt>
                <c:pt idx="1960" formatCode="General">
                  <c:v>148.58799999999999</c:v>
                </c:pt>
                <c:pt idx="1961" formatCode="General">
                  <c:v>146.68</c:v>
                </c:pt>
                <c:pt idx="1962" formatCode="General">
                  <c:v>139.417</c:v>
                </c:pt>
                <c:pt idx="1963" formatCode="General">
                  <c:v>135.83199999999999</c:v>
                </c:pt>
                <c:pt idx="1964" formatCode="General">
                  <c:v>124.85</c:v>
                </c:pt>
                <c:pt idx="1965" formatCode="General">
                  <c:v>125.26</c:v>
                </c:pt>
                <c:pt idx="1966" formatCode="General">
                  <c:v>122.121</c:v>
                </c:pt>
                <c:pt idx="1967" formatCode="General">
                  <c:v>117.361</c:v>
                </c:pt>
                <c:pt idx="1968" formatCode="General">
                  <c:v>119.21299999999999</c:v>
                </c:pt>
                <c:pt idx="1969" formatCode="General">
                  <c:v>117.66500000000001</c:v>
                </c:pt>
                <c:pt idx="1970" formatCode="General">
                  <c:v>118.75</c:v>
                </c:pt>
                <c:pt idx="1971" formatCode="General">
                  <c:v>124.143</c:v>
                </c:pt>
                <c:pt idx="1972" formatCode="General">
                  <c:v>126.34</c:v>
                </c:pt>
                <c:pt idx="1973" formatCode="General">
                  <c:v>127.837</c:v>
                </c:pt>
                <c:pt idx="1974" formatCode="General">
                  <c:v>133.40299999999999</c:v>
                </c:pt>
                <c:pt idx="1975" formatCode="General">
                  <c:v>134.20599999999999</c:v>
                </c:pt>
                <c:pt idx="1976" formatCode="General">
                  <c:v>132.495</c:v>
                </c:pt>
                <c:pt idx="1977" formatCode="General">
                  <c:v>130.375</c:v>
                </c:pt>
                <c:pt idx="1978" formatCode="General">
                  <c:v>126.675</c:v>
                </c:pt>
                <c:pt idx="1979" formatCode="General">
                  <c:v>125.66500000000001</c:v>
                </c:pt>
                <c:pt idx="1980" formatCode="General">
                  <c:v>126.995</c:v>
                </c:pt>
                <c:pt idx="1981" formatCode="General">
                  <c:v>130.15</c:v>
                </c:pt>
                <c:pt idx="1982" formatCode="General">
                  <c:v>130.66999999999999</c:v>
                </c:pt>
                <c:pt idx="1983" formatCode="General">
                  <c:v>126.729</c:v>
                </c:pt>
                <c:pt idx="1984" formatCode="General">
                  <c:v>124</c:v>
                </c:pt>
                <c:pt idx="1985" formatCode="General">
                  <c:v>117.675</c:v>
                </c:pt>
                <c:pt idx="1986" formatCode="General">
                  <c:v>121.34</c:v>
                </c:pt>
                <c:pt idx="1987" formatCode="General">
                  <c:v>128</c:v>
                </c:pt>
                <c:pt idx="1988" formatCode="General">
                  <c:v>130.44200000000001</c:v>
                </c:pt>
                <c:pt idx="1989" formatCode="General">
                  <c:v>137.84</c:v>
                </c:pt>
                <c:pt idx="1990" formatCode="General">
                  <c:v>138</c:v>
                </c:pt>
                <c:pt idx="1991" formatCode="General">
                  <c:v>144.48500000000001</c:v>
                </c:pt>
                <c:pt idx="1992" formatCode="General">
                  <c:v>141.827</c:v>
                </c:pt>
                <c:pt idx="1993" formatCode="General">
                  <c:v>130.625</c:v>
                </c:pt>
                <c:pt idx="1994" formatCode="General">
                  <c:v>131.125</c:v>
                </c:pt>
                <c:pt idx="1995" formatCode="General">
                  <c:v>136.333</c:v>
                </c:pt>
                <c:pt idx="1996" formatCode="General">
                  <c:v>134.375</c:v>
                </c:pt>
                <c:pt idx="1997" formatCode="General">
                  <c:v>135.98500000000001</c:v>
                </c:pt>
                <c:pt idx="1998" formatCode="General">
                  <c:v>138.655</c:v>
                </c:pt>
                <c:pt idx="1999" formatCode="General">
                  <c:v>134.61000000000001</c:v>
                </c:pt>
                <c:pt idx="2000" formatCode="General">
                  <c:v>139.75</c:v>
                </c:pt>
                <c:pt idx="2001" formatCode="General">
                  <c:v>141.374</c:v>
                </c:pt>
                <c:pt idx="2002" formatCode="General">
                  <c:v>139.34</c:v>
                </c:pt>
                <c:pt idx="2003" formatCode="General">
                  <c:v>134.33500000000001</c:v>
                </c:pt>
                <c:pt idx="2004" formatCode="General">
                  <c:v>129.655</c:v>
                </c:pt>
                <c:pt idx="2005" formatCode="General">
                  <c:v>126.825</c:v>
                </c:pt>
                <c:pt idx="2006" formatCode="General">
                  <c:v>123.003</c:v>
                </c:pt>
                <c:pt idx="2007" formatCode="General">
                  <c:v>121.65900000000001</c:v>
                </c:pt>
                <c:pt idx="2008" formatCode="General">
                  <c:v>121.114</c:v>
                </c:pt>
                <c:pt idx="2009" formatCode="General">
                  <c:v>118.624</c:v>
                </c:pt>
                <c:pt idx="2010" formatCode="General">
                  <c:v>112.994</c:v>
                </c:pt>
                <c:pt idx="2011" formatCode="General">
                  <c:v>104.497</c:v>
                </c:pt>
                <c:pt idx="2012" formatCode="General">
                  <c:v>107.375</c:v>
                </c:pt>
                <c:pt idx="2013" formatCode="General">
                  <c:v>113.102</c:v>
                </c:pt>
                <c:pt idx="2014" formatCode="General">
                  <c:v>117.33</c:v>
                </c:pt>
                <c:pt idx="2015" formatCode="General">
                  <c:v>118.67</c:v>
                </c:pt>
                <c:pt idx="2016" formatCode="General">
                  <c:v>121.16800000000001</c:v>
                </c:pt>
                <c:pt idx="2017" formatCode="General">
                  <c:v>127.30500000000001</c:v>
                </c:pt>
                <c:pt idx="2018" formatCode="General">
                  <c:v>132.304</c:v>
                </c:pt>
                <c:pt idx="2019" formatCode="General">
                  <c:v>133.75</c:v>
                </c:pt>
                <c:pt idx="2020" formatCode="General">
                  <c:v>132.505</c:v>
                </c:pt>
                <c:pt idx="2021" formatCode="General">
                  <c:v>132.655</c:v>
                </c:pt>
                <c:pt idx="2022" formatCode="General">
                  <c:v>131.673</c:v>
                </c:pt>
                <c:pt idx="2023" formatCode="General">
                  <c:v>129.17500000000001</c:v>
                </c:pt>
                <c:pt idx="2024" formatCode="General">
                  <c:v>126.85</c:v>
                </c:pt>
                <c:pt idx="2025" formatCode="General">
                  <c:v>126.25</c:v>
                </c:pt>
                <c:pt idx="2026" formatCode="General">
                  <c:v>128.47999999999999</c:v>
                </c:pt>
                <c:pt idx="2027" formatCode="General">
                  <c:v>122.66500000000001</c:v>
                </c:pt>
                <c:pt idx="2028" formatCode="General">
                  <c:v>121.36</c:v>
                </c:pt>
                <c:pt idx="2029" formatCode="General">
                  <c:v>120.265</c:v>
                </c:pt>
                <c:pt idx="2030" formatCode="General">
                  <c:v>120.625</c:v>
                </c:pt>
                <c:pt idx="2031" formatCode="General">
                  <c:v>119.318</c:v>
                </c:pt>
                <c:pt idx="2032" formatCode="General">
                  <c:v>119.154</c:v>
                </c:pt>
                <c:pt idx="2033" formatCode="General">
                  <c:v>118.998</c:v>
                </c:pt>
                <c:pt idx="2034" formatCode="General">
                  <c:v>123.50700000000001</c:v>
                </c:pt>
                <c:pt idx="2035" formatCode="General">
                  <c:v>120.505</c:v>
                </c:pt>
                <c:pt idx="2036" formatCode="General">
                  <c:v>123.483</c:v>
                </c:pt>
                <c:pt idx="2037" formatCode="General">
                  <c:v>125.315</c:v>
                </c:pt>
                <c:pt idx="2038" formatCode="General">
                  <c:v>124.5</c:v>
                </c:pt>
                <c:pt idx="2039" formatCode="General">
                  <c:v>124.49</c:v>
                </c:pt>
                <c:pt idx="2040" formatCode="General">
                  <c:v>122.66</c:v>
                </c:pt>
                <c:pt idx="2041" formatCode="General">
                  <c:v>123.505</c:v>
                </c:pt>
                <c:pt idx="2042" formatCode="General">
                  <c:v>122.33499999999999</c:v>
                </c:pt>
                <c:pt idx="2043" formatCode="General">
                  <c:v>127.248</c:v>
                </c:pt>
                <c:pt idx="2044" formatCode="General">
                  <c:v>125.746</c:v>
                </c:pt>
                <c:pt idx="2045" formatCode="General">
                  <c:v>129.15799999999999</c:v>
                </c:pt>
                <c:pt idx="2046" formatCode="General">
                  <c:v>128.173</c:v>
                </c:pt>
                <c:pt idx="2047" formatCode="General">
                  <c:v>128.155</c:v>
                </c:pt>
                <c:pt idx="2048" formatCode="General">
                  <c:v>131.47200000000001</c:v>
                </c:pt>
                <c:pt idx="2049" formatCode="General">
                  <c:v>132.584</c:v>
                </c:pt>
                <c:pt idx="2050" formatCode="General">
                  <c:v>134.649</c:v>
                </c:pt>
                <c:pt idx="2051" formatCode="General">
                  <c:v>132.58500000000001</c:v>
                </c:pt>
                <c:pt idx="2052" formatCode="General">
                  <c:v>129.49</c:v>
                </c:pt>
                <c:pt idx="2053" formatCode="General">
                  <c:v>124.39400000000001</c:v>
                </c:pt>
                <c:pt idx="2054" formatCode="General">
                  <c:v>119.97799999999999</c:v>
                </c:pt>
                <c:pt idx="2055" formatCode="General">
                  <c:v>124.658</c:v>
                </c:pt>
                <c:pt idx="2056" formatCode="General">
                  <c:v>129.334</c:v>
                </c:pt>
                <c:pt idx="2057" formatCode="General">
                  <c:v>129.643</c:v>
                </c:pt>
                <c:pt idx="2058" formatCode="General">
                  <c:v>126.333</c:v>
                </c:pt>
                <c:pt idx="2059" formatCode="General">
                  <c:v>125.274</c:v>
                </c:pt>
                <c:pt idx="2060" formatCode="General">
                  <c:v>126.50700000000001</c:v>
                </c:pt>
                <c:pt idx="2061" formatCode="General">
                  <c:v>128.21899999999999</c:v>
                </c:pt>
                <c:pt idx="2062" formatCode="General">
                  <c:v>128.327</c:v>
                </c:pt>
                <c:pt idx="2063" formatCode="General">
                  <c:v>128.327</c:v>
                </c:pt>
                <c:pt idx="2064" formatCode="General">
                  <c:v>129.505</c:v>
                </c:pt>
                <c:pt idx="2065" formatCode="General">
                  <c:v>131.34</c:v>
                </c:pt>
                <c:pt idx="2066" formatCode="General">
                  <c:v>131.93799999999999</c:v>
                </c:pt>
                <c:pt idx="2067" formatCode="General">
                  <c:v>128.65799999999999</c:v>
                </c:pt>
                <c:pt idx="2068" formatCode="General">
                  <c:v>122.163</c:v>
                </c:pt>
                <c:pt idx="2069" formatCode="General">
                  <c:v>119.68</c:v>
                </c:pt>
                <c:pt idx="2070" formatCode="General">
                  <c:v>119.16800000000001</c:v>
                </c:pt>
                <c:pt idx="2071" formatCode="General">
                  <c:v>120.514</c:v>
                </c:pt>
                <c:pt idx="2072" formatCode="General">
                  <c:v>121.02</c:v>
                </c:pt>
                <c:pt idx="2073" formatCode="General">
                  <c:v>117.006</c:v>
                </c:pt>
                <c:pt idx="2074" formatCode="General">
                  <c:v>116.175</c:v>
                </c:pt>
                <c:pt idx="2075" formatCode="General">
                  <c:v>117.99</c:v>
                </c:pt>
                <c:pt idx="2076" formatCode="General">
                  <c:v>113.999</c:v>
                </c:pt>
                <c:pt idx="2077" formatCode="General">
                  <c:v>113.339</c:v>
                </c:pt>
                <c:pt idx="2078" formatCode="General">
                  <c:v>122.256</c:v>
                </c:pt>
                <c:pt idx="2079" formatCode="General">
                  <c:v>118.532</c:v>
                </c:pt>
                <c:pt idx="2080" formatCode="General">
                  <c:v>118.503</c:v>
                </c:pt>
                <c:pt idx="2081" formatCode="General">
                  <c:v>117.125</c:v>
                </c:pt>
                <c:pt idx="2082" formatCode="General">
                  <c:v>118.294</c:v>
                </c:pt>
                <c:pt idx="2083" formatCode="General">
                  <c:v>121.855</c:v>
                </c:pt>
                <c:pt idx="2084" formatCode="General">
                  <c:v>120.33</c:v>
                </c:pt>
                <c:pt idx="2085" formatCode="General">
                  <c:v>118.658</c:v>
                </c:pt>
                <c:pt idx="2086" formatCode="General">
                  <c:v>117.32899999999999</c:v>
                </c:pt>
                <c:pt idx="2087" formatCode="General">
                  <c:v>121.694</c:v>
                </c:pt>
                <c:pt idx="2088" formatCode="General">
                  <c:v>119.06</c:v>
                </c:pt>
                <c:pt idx="2089" formatCode="General">
                  <c:v>121.18300000000001</c:v>
                </c:pt>
                <c:pt idx="2090" formatCode="General">
                  <c:v>122.59699999999999</c:v>
                </c:pt>
                <c:pt idx="2091" formatCode="General">
                  <c:v>125.173</c:v>
                </c:pt>
                <c:pt idx="2092" formatCode="General">
                  <c:v>124.498</c:v>
                </c:pt>
                <c:pt idx="2093" formatCode="General">
                  <c:v>124.49</c:v>
                </c:pt>
                <c:pt idx="2094" formatCode="General">
                  <c:v>123.843</c:v>
                </c:pt>
                <c:pt idx="2095" formatCode="General">
                  <c:v>123.08499999999999</c:v>
                </c:pt>
                <c:pt idx="2096" formatCode="General">
                  <c:v>120.25700000000001</c:v>
                </c:pt>
                <c:pt idx="2097" formatCode="General">
                  <c:v>119.005</c:v>
                </c:pt>
                <c:pt idx="2098" formatCode="General">
                  <c:v>118.669</c:v>
                </c:pt>
                <c:pt idx="2099" formatCode="General">
                  <c:v>119.509</c:v>
                </c:pt>
                <c:pt idx="2100" formatCode="General">
                  <c:v>117.843</c:v>
                </c:pt>
                <c:pt idx="2101" formatCode="General">
                  <c:v>123.495</c:v>
                </c:pt>
                <c:pt idx="2102" formatCode="General">
                  <c:v>129.827</c:v>
                </c:pt>
                <c:pt idx="2103" formatCode="General">
                  <c:v>136.15299999999999</c:v>
                </c:pt>
                <c:pt idx="2104" formatCode="General">
                  <c:v>131.17699999999999</c:v>
                </c:pt>
                <c:pt idx="2105" formatCode="General">
                  <c:v>124.508</c:v>
                </c:pt>
                <c:pt idx="2106" formatCode="General">
                  <c:v>132.827</c:v>
                </c:pt>
                <c:pt idx="2107" formatCode="General">
                  <c:v>132.49299999999999</c:v>
                </c:pt>
                <c:pt idx="2108" formatCode="General">
                  <c:v>130.84</c:v>
                </c:pt>
                <c:pt idx="2109" formatCode="General">
                  <c:v>132.518</c:v>
                </c:pt>
                <c:pt idx="2110" formatCode="General">
                  <c:v>129.822</c:v>
                </c:pt>
                <c:pt idx="2111" formatCode="General">
                  <c:v>127.146</c:v>
                </c:pt>
                <c:pt idx="2112" formatCode="General">
                  <c:v>122.098</c:v>
                </c:pt>
                <c:pt idx="2113" formatCode="General">
                  <c:v>121.48099999999999</c:v>
                </c:pt>
                <c:pt idx="2114" formatCode="General">
                  <c:v>123.34</c:v>
                </c:pt>
                <c:pt idx="2115" formatCode="General">
                  <c:v>121.82299999999999</c:v>
                </c:pt>
                <c:pt idx="2116" formatCode="General">
                  <c:v>120.35299999999999</c:v>
                </c:pt>
                <c:pt idx="2117" formatCode="General">
                  <c:v>120.843</c:v>
                </c:pt>
                <c:pt idx="2118" formatCode="General">
                  <c:v>121.82299999999999</c:v>
                </c:pt>
                <c:pt idx="2119" formatCode="General">
                  <c:v>119.636</c:v>
                </c:pt>
                <c:pt idx="2120" formatCode="General">
                  <c:v>120.33</c:v>
                </c:pt>
                <c:pt idx="2121" formatCode="General">
                  <c:v>121.82299999999999</c:v>
                </c:pt>
                <c:pt idx="2122" formatCode="General">
                  <c:v>116.498</c:v>
                </c:pt>
                <c:pt idx="2123" formatCode="General">
                  <c:v>119.483</c:v>
                </c:pt>
                <c:pt idx="2124" formatCode="General">
                  <c:v>111.52800000000001</c:v>
                </c:pt>
                <c:pt idx="2125" formatCode="General">
                  <c:v>109.01</c:v>
                </c:pt>
                <c:pt idx="2126" formatCode="General">
                  <c:v>114.498</c:v>
                </c:pt>
                <c:pt idx="2127" formatCode="General">
                  <c:v>113.678</c:v>
                </c:pt>
                <c:pt idx="2128" formatCode="General">
                  <c:v>114.32</c:v>
                </c:pt>
                <c:pt idx="2129" formatCode="General">
                  <c:v>116.97499999999999</c:v>
                </c:pt>
                <c:pt idx="2130" formatCode="General">
                  <c:v>112.02</c:v>
                </c:pt>
                <c:pt idx="2131" formatCode="General">
                  <c:v>110.995</c:v>
                </c:pt>
                <c:pt idx="2132" formatCode="General">
                  <c:v>108.83799999999999</c:v>
                </c:pt>
                <c:pt idx="2133" formatCode="General">
                  <c:v>108.66</c:v>
                </c:pt>
                <c:pt idx="2134" formatCode="General">
                  <c:v>109.178</c:v>
                </c:pt>
                <c:pt idx="2135" formatCode="General">
                  <c:v>112.16500000000001</c:v>
                </c:pt>
                <c:pt idx="2136" formatCode="General">
                  <c:v>112.503</c:v>
                </c:pt>
                <c:pt idx="2137" formatCode="General">
                  <c:v>114.01</c:v>
                </c:pt>
                <c:pt idx="2138" formatCode="General">
                  <c:v>114.178</c:v>
                </c:pt>
                <c:pt idx="2139" formatCode="General">
                  <c:v>113.675</c:v>
                </c:pt>
                <c:pt idx="2140" formatCode="General">
                  <c:v>109.029</c:v>
                </c:pt>
                <c:pt idx="2141" formatCode="General">
                  <c:v>109.342</c:v>
                </c:pt>
                <c:pt idx="2142" formatCode="General">
                  <c:v>110</c:v>
                </c:pt>
                <c:pt idx="2143" formatCode="General">
                  <c:v>112.66</c:v>
                </c:pt>
                <c:pt idx="2144" formatCode="General">
                  <c:v>111</c:v>
                </c:pt>
                <c:pt idx="2145" formatCode="General">
                  <c:v>109.66</c:v>
                </c:pt>
                <c:pt idx="2146" formatCode="General">
                  <c:v>106.34</c:v>
                </c:pt>
                <c:pt idx="2147" formatCode="General">
                  <c:v>105.82299999999999</c:v>
                </c:pt>
                <c:pt idx="2148" formatCode="General">
                  <c:v>106.648</c:v>
                </c:pt>
                <c:pt idx="2149" formatCode="General">
                  <c:v>108.325</c:v>
                </c:pt>
                <c:pt idx="2150" formatCode="General">
                  <c:v>105.345</c:v>
                </c:pt>
                <c:pt idx="2151" formatCode="General">
                  <c:v>103.845</c:v>
                </c:pt>
                <c:pt idx="2152" formatCode="General">
                  <c:v>106.655</c:v>
                </c:pt>
                <c:pt idx="2153" formatCode="General">
                  <c:v>103.505</c:v>
                </c:pt>
                <c:pt idx="2154" formatCode="General">
                  <c:v>100.33</c:v>
                </c:pt>
                <c:pt idx="2155" formatCode="General">
                  <c:v>99.668000000000006</c:v>
                </c:pt>
                <c:pt idx="2156" formatCode="General">
                  <c:v>99.688000000000002</c:v>
                </c:pt>
                <c:pt idx="2157" formatCode="General">
                  <c:v>97.683000000000007</c:v>
                </c:pt>
                <c:pt idx="2158" formatCode="General">
                  <c:v>100.68</c:v>
                </c:pt>
                <c:pt idx="2159" formatCode="General">
                  <c:v>100.343</c:v>
                </c:pt>
                <c:pt idx="2160" formatCode="General">
                  <c:v>102.988</c:v>
                </c:pt>
                <c:pt idx="2161" formatCode="General">
                  <c:v>99.852999999999994</c:v>
                </c:pt>
                <c:pt idx="2162" formatCode="General">
                  <c:v>100.279</c:v>
                </c:pt>
                <c:pt idx="2163" formatCode="General">
                  <c:v>99.97</c:v>
                </c:pt>
                <c:pt idx="2164" formatCode="General">
                  <c:v>98.477000000000004</c:v>
                </c:pt>
                <c:pt idx="2165" formatCode="General">
                  <c:v>98.998000000000005</c:v>
                </c:pt>
                <c:pt idx="2166" formatCode="General">
                  <c:v>99.677999999999997</c:v>
                </c:pt>
                <c:pt idx="2167" formatCode="General">
                  <c:v>100.333</c:v>
                </c:pt>
                <c:pt idx="2168" formatCode="General">
                  <c:v>101.444</c:v>
                </c:pt>
                <c:pt idx="2169" formatCode="General">
                  <c:v>101.178</c:v>
                </c:pt>
                <c:pt idx="2170" formatCode="General">
                  <c:v>99.352999999999994</c:v>
                </c:pt>
                <c:pt idx="2171" formatCode="General">
                  <c:v>97.013000000000005</c:v>
                </c:pt>
                <c:pt idx="2172" formatCode="General">
                  <c:v>96.328000000000003</c:v>
                </c:pt>
                <c:pt idx="2173" formatCode="General">
                  <c:v>96.003</c:v>
                </c:pt>
                <c:pt idx="2174" formatCode="General">
                  <c:v>95.825999999999993</c:v>
                </c:pt>
                <c:pt idx="2175" formatCode="General">
                  <c:v>95.165999999999997</c:v>
                </c:pt>
                <c:pt idx="2176" formatCode="General">
                  <c:v>93.016000000000005</c:v>
                </c:pt>
                <c:pt idx="2177" formatCode="General">
                  <c:v>92.001000000000005</c:v>
                </c:pt>
                <c:pt idx="2178" formatCode="General">
                  <c:v>89.510999999999996</c:v>
                </c:pt>
                <c:pt idx="2179" formatCode="General">
                  <c:v>91.825999999999993</c:v>
                </c:pt>
                <c:pt idx="2180" formatCode="General">
                  <c:v>88.347999999999999</c:v>
                </c:pt>
                <c:pt idx="2181" formatCode="General">
                  <c:v>91.992999999999995</c:v>
                </c:pt>
                <c:pt idx="2182" formatCode="General">
                  <c:v>91.503</c:v>
                </c:pt>
                <c:pt idx="2183" formatCode="General">
                  <c:v>91.253</c:v>
                </c:pt>
                <c:pt idx="2184" formatCode="General">
                  <c:v>88.688000000000002</c:v>
                </c:pt>
                <c:pt idx="2185" formatCode="General">
                  <c:v>90.003</c:v>
                </c:pt>
                <c:pt idx="2186" formatCode="General">
                  <c:v>89.328000000000003</c:v>
                </c:pt>
                <c:pt idx="2187" formatCode="General">
                  <c:v>88.503</c:v>
                </c:pt>
                <c:pt idx="2188" formatCode="General">
                  <c:v>86.007999999999996</c:v>
                </c:pt>
                <c:pt idx="2189" formatCode="General">
                  <c:v>85.600999999999999</c:v>
                </c:pt>
                <c:pt idx="2190" formatCode="General">
                  <c:v>86.168000000000006</c:v>
                </c:pt>
                <c:pt idx="2191" formatCode="General">
                  <c:v>85.013000000000005</c:v>
                </c:pt>
                <c:pt idx="2192" formatCode="General">
                  <c:v>83.878</c:v>
                </c:pt>
                <c:pt idx="2193" formatCode="General">
                  <c:v>82.998000000000005</c:v>
                </c:pt>
                <c:pt idx="2194" formatCode="General">
                  <c:v>82.658000000000001</c:v>
                </c:pt>
                <c:pt idx="2195" formatCode="General">
                  <c:v>82.378</c:v>
                </c:pt>
                <c:pt idx="2196" formatCode="General">
                  <c:v>85.322999999999993</c:v>
                </c:pt>
                <c:pt idx="2197" formatCode="General">
                  <c:v>82.013000000000005</c:v>
                </c:pt>
                <c:pt idx="2198" formatCode="General">
                  <c:v>76.677999999999997</c:v>
                </c:pt>
                <c:pt idx="2199" formatCode="General">
                  <c:v>77.003</c:v>
                </c:pt>
                <c:pt idx="2200" formatCode="General">
                  <c:v>78.878</c:v>
                </c:pt>
                <c:pt idx="2201" formatCode="General">
                  <c:v>77.17</c:v>
                </c:pt>
                <c:pt idx="2202" formatCode="General">
                  <c:v>78.503</c:v>
                </c:pt>
                <c:pt idx="2203" formatCode="General">
                  <c:v>77.677999999999997</c:v>
                </c:pt>
                <c:pt idx="2204" formatCode="General">
                  <c:v>77.822999999999993</c:v>
                </c:pt>
                <c:pt idx="2205" formatCode="General">
                  <c:v>77.322999999999993</c:v>
                </c:pt>
                <c:pt idx="2206" formatCode="General">
                  <c:v>75.658000000000001</c:v>
                </c:pt>
                <c:pt idx="2207" formatCode="General">
                  <c:v>75.977999999999994</c:v>
                </c:pt>
                <c:pt idx="2208" formatCode="General">
                  <c:v>76.337000000000003</c:v>
                </c:pt>
                <c:pt idx="2209" formatCode="General">
                  <c:v>78.128</c:v>
                </c:pt>
                <c:pt idx="2210" formatCode="General">
                  <c:v>78.25</c:v>
                </c:pt>
                <c:pt idx="2211" formatCode="General">
                  <c:v>77.655000000000001</c:v>
                </c:pt>
                <c:pt idx="2212" formatCode="General">
                  <c:v>75.507000000000005</c:v>
                </c:pt>
                <c:pt idx="2213" formatCode="General">
                  <c:v>78.003</c:v>
                </c:pt>
                <c:pt idx="2214" formatCode="General">
                  <c:v>81.477999999999994</c:v>
                </c:pt>
                <c:pt idx="2215" formatCode="General">
                  <c:v>78.67</c:v>
                </c:pt>
                <c:pt idx="2216" formatCode="General">
                  <c:v>80.378</c:v>
                </c:pt>
                <c:pt idx="2217" formatCode="General">
                  <c:v>81.447999999999993</c:v>
                </c:pt>
                <c:pt idx="2218" formatCode="General">
                  <c:v>81.512</c:v>
                </c:pt>
                <c:pt idx="2219" formatCode="General">
                  <c:v>82.156000000000006</c:v>
                </c:pt>
                <c:pt idx="2220" formatCode="General">
                  <c:v>81.281000000000006</c:v>
                </c:pt>
                <c:pt idx="2221" formatCode="General">
                  <c:v>80.17</c:v>
                </c:pt>
                <c:pt idx="2222" formatCode="General">
                  <c:v>81.628</c:v>
                </c:pt>
                <c:pt idx="2223" formatCode="General">
                  <c:v>82.503</c:v>
                </c:pt>
                <c:pt idx="2224" formatCode="General">
                  <c:v>82.878</c:v>
                </c:pt>
                <c:pt idx="2225" formatCode="General">
                  <c:v>84.878</c:v>
                </c:pt>
                <c:pt idx="2226" formatCode="General">
                  <c:v>86.668000000000006</c:v>
                </c:pt>
                <c:pt idx="2227" formatCode="General">
                  <c:v>89.378</c:v>
                </c:pt>
                <c:pt idx="2228" formatCode="General">
                  <c:v>88.495999999999995</c:v>
                </c:pt>
                <c:pt idx="2229" formatCode="General">
                  <c:v>87.128</c:v>
                </c:pt>
                <c:pt idx="2230" formatCode="General">
                  <c:v>82.346000000000004</c:v>
                </c:pt>
                <c:pt idx="2231" formatCode="General">
                  <c:v>82.491</c:v>
                </c:pt>
                <c:pt idx="2232" formatCode="General">
                  <c:v>82.878</c:v>
                </c:pt>
                <c:pt idx="2233" formatCode="General">
                  <c:v>84.878</c:v>
                </c:pt>
                <c:pt idx="2234" formatCode="General">
                  <c:v>87.325999999999993</c:v>
                </c:pt>
                <c:pt idx="2235" formatCode="General">
                  <c:v>87.878</c:v>
                </c:pt>
                <c:pt idx="2236" formatCode="General">
                  <c:v>91.150999999999996</c:v>
                </c:pt>
                <c:pt idx="2237" formatCode="General">
                  <c:v>94.146000000000001</c:v>
                </c:pt>
                <c:pt idx="2238" formatCode="General">
                  <c:v>94.811000000000007</c:v>
                </c:pt>
                <c:pt idx="2239" formatCode="General">
                  <c:v>90.503</c:v>
                </c:pt>
                <c:pt idx="2240" formatCode="General">
                  <c:v>93.003</c:v>
                </c:pt>
                <c:pt idx="2241" formatCode="General">
                  <c:v>93.180999999999997</c:v>
                </c:pt>
                <c:pt idx="2242" formatCode="General">
                  <c:v>95.156000000000006</c:v>
                </c:pt>
                <c:pt idx="2243" formatCode="General">
                  <c:v>93.846000000000004</c:v>
                </c:pt>
                <c:pt idx="2244" formatCode="General">
                  <c:v>89.510999999999996</c:v>
                </c:pt>
                <c:pt idx="2245" formatCode="General">
                  <c:v>86.176000000000002</c:v>
                </c:pt>
                <c:pt idx="2246" formatCode="General">
                  <c:v>81.846000000000004</c:v>
                </c:pt>
                <c:pt idx="2247" formatCode="General">
                  <c:v>79.510999999999996</c:v>
                </c:pt>
                <c:pt idx="2248" formatCode="General">
                  <c:v>79.835999999999999</c:v>
                </c:pt>
                <c:pt idx="2249" formatCode="General">
                  <c:v>79.661000000000001</c:v>
                </c:pt>
                <c:pt idx="2250" formatCode="General">
                  <c:v>76.840999999999994</c:v>
                </c:pt>
                <c:pt idx="2251" formatCode="General">
                  <c:v>78.820999999999998</c:v>
                </c:pt>
                <c:pt idx="2252" formatCode="General">
                  <c:v>77.506</c:v>
                </c:pt>
                <c:pt idx="2253" formatCode="General">
                  <c:v>78.171000000000006</c:v>
                </c:pt>
                <c:pt idx="2254" formatCode="General">
                  <c:v>78.176000000000002</c:v>
                </c:pt>
                <c:pt idx="2255" formatCode="General">
                  <c:v>77.995999999999995</c:v>
                </c:pt>
                <c:pt idx="2256" formatCode="General">
                  <c:v>76.501000000000005</c:v>
                </c:pt>
                <c:pt idx="2257" formatCode="General">
                  <c:v>78.628</c:v>
                </c:pt>
                <c:pt idx="2258" formatCode="General">
                  <c:v>78.128</c:v>
                </c:pt>
                <c:pt idx="2259" formatCode="General">
                  <c:v>78.379000000000005</c:v>
                </c:pt>
                <c:pt idx="2260" formatCode="General">
                  <c:v>78.128</c:v>
                </c:pt>
                <c:pt idx="2261" formatCode="General">
                  <c:v>77.503</c:v>
                </c:pt>
                <c:pt idx="2262" formatCode="General">
                  <c:v>81.128</c:v>
                </c:pt>
                <c:pt idx="2263" formatCode="General">
                  <c:v>80.995999999999995</c:v>
                </c:pt>
                <c:pt idx="2264" formatCode="General">
                  <c:v>82.753</c:v>
                </c:pt>
                <c:pt idx="2265" formatCode="General">
                  <c:v>89.356999999999999</c:v>
                </c:pt>
                <c:pt idx="2266" formatCode="General">
                  <c:v>88.753</c:v>
                </c:pt>
                <c:pt idx="2267" formatCode="General">
                  <c:v>87.825999999999993</c:v>
                </c:pt>
                <c:pt idx="2268" formatCode="General">
                  <c:v>94.106999999999999</c:v>
                </c:pt>
                <c:pt idx="2269" formatCode="General">
                  <c:v>92.628</c:v>
                </c:pt>
                <c:pt idx="2270" formatCode="General">
                  <c:v>90.171000000000006</c:v>
                </c:pt>
                <c:pt idx="2271" formatCode="General">
                  <c:v>88.503</c:v>
                </c:pt>
                <c:pt idx="2272" formatCode="General">
                  <c:v>87.67</c:v>
                </c:pt>
                <c:pt idx="2273" formatCode="General">
                  <c:v>87.003</c:v>
                </c:pt>
                <c:pt idx="2274" formatCode="General">
                  <c:v>94.932000000000002</c:v>
                </c:pt>
                <c:pt idx="2275" formatCode="General">
                  <c:v>92.17</c:v>
                </c:pt>
                <c:pt idx="2276" formatCode="General">
                  <c:v>90.350999999999999</c:v>
                </c:pt>
                <c:pt idx="2277" formatCode="General">
                  <c:v>94.253</c:v>
                </c:pt>
                <c:pt idx="2278" formatCode="General">
                  <c:v>95.878</c:v>
                </c:pt>
                <c:pt idx="2279" formatCode="General">
                  <c:v>102.128</c:v>
                </c:pt>
                <c:pt idx="2280" formatCode="General">
                  <c:v>100.378</c:v>
                </c:pt>
                <c:pt idx="2281" formatCode="General">
                  <c:v>100.878</c:v>
                </c:pt>
                <c:pt idx="2282" formatCode="General">
                  <c:v>99.128</c:v>
                </c:pt>
                <c:pt idx="2283" formatCode="General">
                  <c:v>101.831</c:v>
                </c:pt>
                <c:pt idx="2284" formatCode="General">
                  <c:v>97.628</c:v>
                </c:pt>
                <c:pt idx="2285" formatCode="General">
                  <c:v>98.003</c:v>
                </c:pt>
                <c:pt idx="2286" formatCode="General">
                  <c:v>97.320999999999998</c:v>
                </c:pt>
                <c:pt idx="2287" formatCode="General">
                  <c:v>98.003</c:v>
                </c:pt>
                <c:pt idx="2288" formatCode="General">
                  <c:v>99.003</c:v>
                </c:pt>
                <c:pt idx="2289" formatCode="General">
                  <c:v>99.659000000000006</c:v>
                </c:pt>
                <c:pt idx="2290" formatCode="General">
                  <c:v>99.177999999999997</c:v>
                </c:pt>
                <c:pt idx="2291" formatCode="General">
                  <c:v>106.13800000000001</c:v>
                </c:pt>
                <c:pt idx="2292" formatCode="General">
                  <c:v>108.15300000000001</c:v>
                </c:pt>
                <c:pt idx="2293" formatCode="General">
                  <c:v>99.688000000000002</c:v>
                </c:pt>
                <c:pt idx="2294" formatCode="General">
                  <c:v>99.498000000000005</c:v>
                </c:pt>
                <c:pt idx="2295" formatCode="General">
                  <c:v>95.158000000000001</c:v>
                </c:pt>
                <c:pt idx="2296" formatCode="General">
                  <c:v>95.828000000000003</c:v>
                </c:pt>
                <c:pt idx="2297" formatCode="General">
                  <c:v>93.183000000000007</c:v>
                </c:pt>
                <c:pt idx="2298" formatCode="General">
                  <c:v>93.183000000000007</c:v>
                </c:pt>
                <c:pt idx="2299" formatCode="General">
                  <c:v>93.173000000000002</c:v>
                </c:pt>
                <c:pt idx="2300" formatCode="General">
                  <c:v>90.183000000000007</c:v>
                </c:pt>
                <c:pt idx="2301" formatCode="General">
                  <c:v>90.375</c:v>
                </c:pt>
                <c:pt idx="2302" formatCode="General">
                  <c:v>89.173000000000002</c:v>
                </c:pt>
                <c:pt idx="2303" formatCode="General">
                  <c:v>88.25</c:v>
                </c:pt>
                <c:pt idx="2304" formatCode="General">
                  <c:v>89.375</c:v>
                </c:pt>
                <c:pt idx="2305" formatCode="General">
                  <c:v>91.988</c:v>
                </c:pt>
                <c:pt idx="2306" formatCode="General">
                  <c:v>90.489000000000004</c:v>
                </c:pt>
                <c:pt idx="2307" formatCode="General">
                  <c:v>95.25</c:v>
                </c:pt>
                <c:pt idx="2308" formatCode="General">
                  <c:v>96.68</c:v>
                </c:pt>
                <c:pt idx="2309" formatCode="General">
                  <c:v>97.492999999999995</c:v>
                </c:pt>
                <c:pt idx="2310" formatCode="General">
                  <c:v>96.168000000000006</c:v>
                </c:pt>
                <c:pt idx="2311" formatCode="General">
                  <c:v>97.832999999999998</c:v>
                </c:pt>
                <c:pt idx="2312" formatCode="General">
                  <c:v>102.14700000000001</c:v>
                </c:pt>
                <c:pt idx="2313" formatCode="General">
                  <c:v>104.163</c:v>
                </c:pt>
                <c:pt idx="2314" formatCode="General">
                  <c:v>107.158</c:v>
                </c:pt>
                <c:pt idx="2315" formatCode="General">
                  <c:v>106.82299999999999</c:v>
                </c:pt>
                <c:pt idx="2316" formatCode="General">
                  <c:v>104.50700000000001</c:v>
                </c:pt>
                <c:pt idx="2317" formatCode="General">
                  <c:v>106.49299999999999</c:v>
                </c:pt>
                <c:pt idx="2318" formatCode="General">
                  <c:v>104.828</c:v>
                </c:pt>
                <c:pt idx="2319" formatCode="General">
                  <c:v>102.83799999999999</c:v>
                </c:pt>
                <c:pt idx="2320" formatCode="General">
                  <c:v>101.173</c:v>
                </c:pt>
                <c:pt idx="2321" formatCode="General">
                  <c:v>100.173</c:v>
                </c:pt>
                <c:pt idx="2322" formatCode="General">
                  <c:v>99.168999999999997</c:v>
                </c:pt>
                <c:pt idx="2323" formatCode="General">
                  <c:v>99.165999999999997</c:v>
                </c:pt>
                <c:pt idx="2324" formatCode="General">
                  <c:v>102.488</c:v>
                </c:pt>
                <c:pt idx="2325" formatCode="General">
                  <c:v>108.25</c:v>
                </c:pt>
                <c:pt idx="2326" formatCode="General">
                  <c:v>108</c:v>
                </c:pt>
                <c:pt idx="2327" formatCode="General">
                  <c:v>110</c:v>
                </c:pt>
                <c:pt idx="2328" formatCode="General">
                  <c:v>114.86799999999999</c:v>
                </c:pt>
                <c:pt idx="2329" formatCode="General">
                  <c:v>125.652</c:v>
                </c:pt>
                <c:pt idx="2330" formatCode="General">
                  <c:v>128.422</c:v>
                </c:pt>
                <c:pt idx="2331" formatCode="General">
                  <c:v>147.33199999999999</c:v>
                </c:pt>
                <c:pt idx="2332" formatCode="General">
                  <c:v>149.17400000000001</c:v>
                </c:pt>
                <c:pt idx="2333" formatCode="General">
                  <c:v>165.18199999999999</c:v>
                </c:pt>
                <c:pt idx="2334" formatCode="General">
                  <c:v>184.49199999999999</c:v>
                </c:pt>
                <c:pt idx="2335" formatCode="General">
                  <c:v>187.43899999999999</c:v>
                </c:pt>
                <c:pt idx="2336" formatCode="General">
                  <c:v>149.19999999999999</c:v>
                </c:pt>
                <c:pt idx="2337" formatCode="General">
                  <c:v>147.01599999999999</c:v>
                </c:pt>
                <c:pt idx="2338" formatCode="General">
                  <c:v>125.688</c:v>
                </c:pt>
                <c:pt idx="2339" formatCode="General">
                  <c:v>124.85299999999999</c:v>
                </c:pt>
                <c:pt idx="2340" formatCode="General">
                  <c:v>128.80799999999999</c:v>
                </c:pt>
                <c:pt idx="2341" formatCode="General">
                  <c:v>130.50800000000001</c:v>
                </c:pt>
                <c:pt idx="2342" formatCode="General">
                  <c:v>130.26300000000001</c:v>
                </c:pt>
                <c:pt idx="2343" formatCode="General">
                  <c:v>130.00200000000001</c:v>
                </c:pt>
                <c:pt idx="2344" formatCode="General">
                  <c:v>132.09100000000001</c:v>
                </c:pt>
                <c:pt idx="2345" formatCode="General">
                  <c:v>136.79</c:v>
                </c:pt>
                <c:pt idx="2346" formatCode="General">
                  <c:v>140.965</c:v>
                </c:pt>
                <c:pt idx="2347" formatCode="General">
                  <c:v>140.464</c:v>
                </c:pt>
                <c:pt idx="2348" formatCode="General">
                  <c:v>144.21299999999999</c:v>
                </c:pt>
                <c:pt idx="2349" formatCode="General">
                  <c:v>167.702</c:v>
                </c:pt>
                <c:pt idx="2350" formatCode="General">
                  <c:v>175.61600000000001</c:v>
                </c:pt>
                <c:pt idx="2351" formatCode="General">
                  <c:v>168.48400000000001</c:v>
                </c:pt>
                <c:pt idx="2352" formatCode="General">
                  <c:v>161.07400000000001</c:v>
                </c:pt>
                <c:pt idx="2353" formatCode="General">
                  <c:v>164.41499999999999</c:v>
                </c:pt>
                <c:pt idx="2354" formatCode="General">
                  <c:v>172.584</c:v>
                </c:pt>
                <c:pt idx="2355" formatCode="General">
                  <c:v>177.75299999999999</c:v>
                </c:pt>
                <c:pt idx="2356" formatCode="General">
                  <c:v>167.583</c:v>
                </c:pt>
                <c:pt idx="2357" formatCode="General">
                  <c:v>173.82400000000001</c:v>
                </c:pt>
                <c:pt idx="2358" formatCode="General">
                  <c:v>171.99600000000001</c:v>
                </c:pt>
                <c:pt idx="2359" formatCode="General">
                  <c:v>171.66900000000001</c:v>
                </c:pt>
                <c:pt idx="2360" formatCode="General">
                  <c:v>172.12899999999999</c:v>
                </c:pt>
                <c:pt idx="2361" formatCode="General">
                  <c:v>176.46600000000001</c:v>
                </c:pt>
                <c:pt idx="2362" formatCode="General">
                  <c:v>172.095</c:v>
                </c:pt>
                <c:pt idx="2363" formatCode="General">
                  <c:v>169.49</c:v>
                </c:pt>
                <c:pt idx="2364" formatCode="General">
                  <c:v>168.376</c:v>
                </c:pt>
                <c:pt idx="2365" formatCode="General">
                  <c:v>167.79499999999999</c:v>
                </c:pt>
                <c:pt idx="2366" formatCode="General">
                  <c:v>170.1</c:v>
                </c:pt>
                <c:pt idx="2367" formatCode="General">
                  <c:v>165.81</c:v>
                </c:pt>
                <c:pt idx="2368" formatCode="General">
                  <c:v>167.79499999999999</c:v>
                </c:pt>
                <c:pt idx="2369" formatCode="General">
                  <c:v>164.499</c:v>
                </c:pt>
                <c:pt idx="2370" formatCode="General">
                  <c:v>143.66</c:v>
                </c:pt>
                <c:pt idx="2371" formatCode="General">
                  <c:v>148.15299999999999</c:v>
                </c:pt>
                <c:pt idx="2372" formatCode="General">
                  <c:v>145.69300000000001</c:v>
                </c:pt>
                <c:pt idx="2373" formatCode="General">
                  <c:v>144.58199999999999</c:v>
                </c:pt>
                <c:pt idx="2374" formatCode="General">
                  <c:v>143.73599999999999</c:v>
                </c:pt>
                <c:pt idx="2375" formatCode="General">
                  <c:v>149.41900000000001</c:v>
                </c:pt>
                <c:pt idx="2376" formatCode="General">
                  <c:v>152.797</c:v>
                </c:pt>
                <c:pt idx="2377" formatCode="General">
                  <c:v>147.97300000000001</c:v>
                </c:pt>
                <c:pt idx="2378" formatCode="General">
                  <c:v>143.012</c:v>
                </c:pt>
                <c:pt idx="2379" formatCode="General">
                  <c:v>142.869</c:v>
                </c:pt>
                <c:pt idx="2380" formatCode="General">
                  <c:v>141.62200000000001</c:v>
                </c:pt>
                <c:pt idx="2381" formatCode="General">
                  <c:v>138.94200000000001</c:v>
                </c:pt>
                <c:pt idx="2382" formatCode="General">
                  <c:v>142.886</c:v>
                </c:pt>
                <c:pt idx="2383" formatCode="General">
                  <c:v>142.958</c:v>
                </c:pt>
                <c:pt idx="2384" formatCode="General">
                  <c:v>144.059</c:v>
                </c:pt>
                <c:pt idx="2385" formatCode="General">
                  <c:v>139.56399999999999</c:v>
                </c:pt>
                <c:pt idx="2386" formatCode="General">
                  <c:v>136.072</c:v>
                </c:pt>
                <c:pt idx="2387" formatCode="General">
                  <c:v>136.03200000000001</c:v>
                </c:pt>
                <c:pt idx="2388" formatCode="General">
                  <c:v>134.65100000000001</c:v>
                </c:pt>
                <c:pt idx="2389" formatCode="General">
                  <c:v>132.774</c:v>
                </c:pt>
                <c:pt idx="2390" formatCode="General">
                  <c:v>135.01</c:v>
                </c:pt>
                <c:pt idx="2391" formatCode="General">
                  <c:v>139.625</c:v>
                </c:pt>
                <c:pt idx="2392" formatCode="General">
                  <c:v>144.81299999999999</c:v>
                </c:pt>
                <c:pt idx="2393" formatCode="General">
                  <c:v>151.07599999999999</c:v>
                </c:pt>
                <c:pt idx="2394" formatCode="General">
                  <c:v>162.06299999999999</c:v>
                </c:pt>
                <c:pt idx="2395" formatCode="General">
                  <c:v>173.495</c:v>
                </c:pt>
                <c:pt idx="2396" formatCode="General">
                  <c:v>171.77699999999999</c:v>
                </c:pt>
                <c:pt idx="2397" formatCode="General">
                  <c:v>167.929</c:v>
                </c:pt>
                <c:pt idx="2398" formatCode="General">
                  <c:v>171.37</c:v>
                </c:pt>
                <c:pt idx="2399" formatCode="General">
                  <c:v>171.94399999999999</c:v>
                </c:pt>
                <c:pt idx="2400" formatCode="General">
                  <c:v>169.65700000000001</c:v>
                </c:pt>
                <c:pt idx="2401" formatCode="General">
                  <c:v>165.399</c:v>
                </c:pt>
                <c:pt idx="2402" formatCode="General">
                  <c:v>166.55500000000001</c:v>
                </c:pt>
                <c:pt idx="2403" formatCode="General">
                  <c:v>161.90199999999999</c:v>
                </c:pt>
                <c:pt idx="2404" formatCode="General">
                  <c:v>159.292</c:v>
                </c:pt>
                <c:pt idx="2405" formatCode="General">
                  <c:v>157.79400000000001</c:v>
                </c:pt>
                <c:pt idx="2406" formatCode="General">
                  <c:v>159.292</c:v>
                </c:pt>
                <c:pt idx="2407" formatCode="General">
                  <c:v>159.16399999999999</c:v>
                </c:pt>
                <c:pt idx="2408" formatCode="General">
                  <c:v>158.80099999999999</c:v>
                </c:pt>
                <c:pt idx="2409" formatCode="General">
                  <c:v>157.88300000000001</c:v>
                </c:pt>
                <c:pt idx="2410" formatCode="General">
                  <c:v>159.46</c:v>
                </c:pt>
                <c:pt idx="2411" formatCode="General">
                  <c:v>156.81899999999999</c:v>
                </c:pt>
                <c:pt idx="2412" formatCode="General">
                  <c:v>155.33500000000001</c:v>
                </c:pt>
                <c:pt idx="2413" formatCode="General">
                  <c:v>154.958</c:v>
                </c:pt>
                <c:pt idx="2414" formatCode="General">
                  <c:v>151.11000000000001</c:v>
                </c:pt>
                <c:pt idx="2415" formatCode="General">
                  <c:v>149.74600000000001</c:v>
                </c:pt>
                <c:pt idx="2416" formatCode="General">
                  <c:v>145.452</c:v>
                </c:pt>
                <c:pt idx="2417" formatCode="General">
                  <c:v>145.94</c:v>
                </c:pt>
                <c:pt idx="2418" formatCode="General">
                  <c:v>151.28399999999999</c:v>
                </c:pt>
                <c:pt idx="2419" formatCode="General">
                  <c:v>150.75800000000001</c:v>
                </c:pt>
                <c:pt idx="2420" formatCode="General">
                  <c:v>146.499</c:v>
                </c:pt>
                <c:pt idx="2421" formatCode="General">
                  <c:v>140.79499999999999</c:v>
                </c:pt>
                <c:pt idx="2422" formatCode="General">
                  <c:v>141.97399999999999</c:v>
                </c:pt>
                <c:pt idx="2423" formatCode="General">
                  <c:v>144.923</c:v>
                </c:pt>
                <c:pt idx="2424" formatCode="General">
                  <c:v>143.19900000000001</c:v>
                </c:pt>
                <c:pt idx="2425" formatCode="General">
                  <c:v>143.636</c:v>
                </c:pt>
                <c:pt idx="2426" formatCode="General">
                  <c:v>143.00700000000001</c:v>
                </c:pt>
                <c:pt idx="2427" formatCode="General">
                  <c:v>137.79599999999999</c:v>
                </c:pt>
                <c:pt idx="2428" formatCode="General">
                  <c:v>138.51499999999999</c:v>
                </c:pt>
                <c:pt idx="2429" formatCode="General">
                  <c:v>138.35900000000001</c:v>
                </c:pt>
                <c:pt idx="2430" formatCode="General">
                  <c:v>139.64400000000001</c:v>
                </c:pt>
                <c:pt idx="2431" formatCode="General">
                  <c:v>141.81</c:v>
                </c:pt>
                <c:pt idx="2432" formatCode="General">
                  <c:v>143.54900000000001</c:v>
                </c:pt>
                <c:pt idx="2433" formatCode="General">
                  <c:v>147.50299999999999</c:v>
                </c:pt>
                <c:pt idx="2434" formatCode="General">
                  <c:v>147.00399999999999</c:v>
                </c:pt>
                <c:pt idx="2435" formatCode="General">
                  <c:v>143.268</c:v>
                </c:pt>
                <c:pt idx="2436" formatCode="General">
                  <c:v>142.34899999999999</c:v>
                </c:pt>
                <c:pt idx="2437" formatCode="General">
                  <c:v>144.55600000000001</c:v>
                </c:pt>
                <c:pt idx="2438" formatCode="General">
                  <c:v>139.65799999999999</c:v>
                </c:pt>
                <c:pt idx="2439" formatCode="General">
                  <c:v>140.25700000000001</c:v>
                </c:pt>
                <c:pt idx="2440" formatCode="General">
                  <c:v>141.90299999999999</c:v>
                </c:pt>
                <c:pt idx="2441" formatCode="General">
                  <c:v>142.69200000000001</c:v>
                </c:pt>
                <c:pt idx="2442" formatCode="General">
                  <c:v>141.608</c:v>
                </c:pt>
                <c:pt idx="2443" formatCode="General">
                  <c:v>140.96299999999999</c:v>
                </c:pt>
                <c:pt idx="2444" formatCode="General">
                  <c:v>139.30000000000001</c:v>
                </c:pt>
                <c:pt idx="2445" formatCode="General">
                  <c:v>144.417</c:v>
                </c:pt>
                <c:pt idx="2446" formatCode="General">
                  <c:v>144.785</c:v>
                </c:pt>
                <c:pt idx="2447" formatCode="General">
                  <c:v>143.09299999999999</c:v>
                </c:pt>
                <c:pt idx="2448" formatCode="General">
                  <c:v>142.96700000000001</c:v>
                </c:pt>
                <c:pt idx="2449" formatCode="General">
                  <c:v>143.55699999999999</c:v>
                </c:pt>
                <c:pt idx="2450" formatCode="General">
                  <c:v>145.89099999999999</c:v>
                </c:pt>
                <c:pt idx="2451" formatCode="General">
                  <c:v>146.042</c:v>
                </c:pt>
                <c:pt idx="2452" formatCode="General">
                  <c:v>147.464</c:v>
                </c:pt>
                <c:pt idx="2453" formatCode="General">
                  <c:v>147.11699999999999</c:v>
                </c:pt>
                <c:pt idx="2454" formatCode="General">
                  <c:v>149.05099999999999</c:v>
                </c:pt>
                <c:pt idx="2455" formatCode="General">
                  <c:v>147.86199999999999</c:v>
                </c:pt>
                <c:pt idx="2456" formatCode="General">
                  <c:v>151.88399999999999</c:v>
                </c:pt>
                <c:pt idx="2457" formatCode="General">
                  <c:v>157.22999999999999</c:v>
                </c:pt>
                <c:pt idx="2458" formatCode="General">
                  <c:v>166.322</c:v>
                </c:pt>
                <c:pt idx="2459" formatCode="General">
                  <c:v>167.52699999999999</c:v>
                </c:pt>
                <c:pt idx="2460" formatCode="General">
                  <c:v>165.733</c:v>
                </c:pt>
                <c:pt idx="2461" formatCode="General">
                  <c:v>164.44</c:v>
                </c:pt>
                <c:pt idx="2462" formatCode="General">
                  <c:v>161.41999999999999</c:v>
                </c:pt>
                <c:pt idx="2463" formatCode="General">
                  <c:v>160.00299999999999</c:v>
                </c:pt>
                <c:pt idx="2464" formatCode="General">
                  <c:v>162.17699999999999</c:v>
                </c:pt>
                <c:pt idx="2465" formatCode="General">
                  <c:v>163.91200000000001</c:v>
                </c:pt>
                <c:pt idx="2466" formatCode="General">
                  <c:v>161.738</c:v>
                </c:pt>
                <c:pt idx="2467" formatCode="General">
                  <c:v>158.44499999999999</c:v>
                </c:pt>
                <c:pt idx="2468" formatCode="General">
                  <c:v>158.89099999999999</c:v>
                </c:pt>
                <c:pt idx="2469" formatCode="General">
                  <c:v>162.27799999999999</c:v>
                </c:pt>
                <c:pt idx="2470" formatCode="General">
                  <c:v>161.05199999999999</c:v>
                </c:pt>
                <c:pt idx="2471" formatCode="General">
                  <c:v>165.04300000000001</c:v>
                </c:pt>
                <c:pt idx="2472" formatCode="General">
                  <c:v>165.08600000000001</c:v>
                </c:pt>
                <c:pt idx="2473" formatCode="General">
                  <c:v>166.14699999999999</c:v>
                </c:pt>
                <c:pt idx="2474" formatCode="General">
                  <c:v>170.53</c:v>
                </c:pt>
                <c:pt idx="2475" formatCode="General">
                  <c:v>169.26300000000001</c:v>
                </c:pt>
                <c:pt idx="2476" formatCode="General">
                  <c:v>169.934</c:v>
                </c:pt>
                <c:pt idx="2477" formatCode="General">
                  <c:v>167.339</c:v>
                </c:pt>
                <c:pt idx="2478" formatCode="General">
                  <c:v>167.209</c:v>
                </c:pt>
                <c:pt idx="2479" formatCode="General">
                  <c:v>172.74100000000001</c:v>
                </c:pt>
                <c:pt idx="2480" formatCode="General">
                  <c:v>178.81</c:v>
                </c:pt>
                <c:pt idx="2481" formatCode="General">
                  <c:v>180.31200000000001</c:v>
                </c:pt>
                <c:pt idx="2482" formatCode="General">
                  <c:v>176.55</c:v>
                </c:pt>
                <c:pt idx="2483" formatCode="General">
                  <c:v>171.751</c:v>
                </c:pt>
                <c:pt idx="2484" formatCode="General">
                  <c:v>169.45599999999999</c:v>
                </c:pt>
                <c:pt idx="2485" formatCode="General">
                  <c:v>168.917</c:v>
                </c:pt>
                <c:pt idx="2486" formatCode="General">
                  <c:v>173.01599999999999</c:v>
                </c:pt>
                <c:pt idx="2487" formatCode="General">
                  <c:v>170.62100000000001</c:v>
                </c:pt>
                <c:pt idx="2488" formatCode="General">
                  <c:v>169.62299999999999</c:v>
                </c:pt>
                <c:pt idx="2489" formatCode="General">
                  <c:v>171.39500000000001</c:v>
                </c:pt>
                <c:pt idx="2490" formatCode="General">
                  <c:v>169.27199999999999</c:v>
                </c:pt>
                <c:pt idx="2491" formatCode="General">
                  <c:v>171.93</c:v>
                </c:pt>
                <c:pt idx="2492" formatCode="General">
                  <c:v>176.67400000000001</c:v>
                </c:pt>
                <c:pt idx="2493" formatCode="General">
                  <c:v>181.85900000000001</c:v>
                </c:pt>
                <c:pt idx="2494" formatCode="General">
                  <c:v>185.292</c:v>
                </c:pt>
                <c:pt idx="2495" formatCode="General">
                  <c:v>182.387</c:v>
                </c:pt>
                <c:pt idx="2496" formatCode="General">
                  <c:v>177.52199999999999</c:v>
                </c:pt>
                <c:pt idx="2497" formatCode="General">
                  <c:v>179.26499999999999</c:v>
                </c:pt>
                <c:pt idx="2498" formatCode="General">
                  <c:v>182.71600000000001</c:v>
                </c:pt>
                <c:pt idx="2499" formatCode="General">
                  <c:v>186.458</c:v>
                </c:pt>
                <c:pt idx="2500" formatCode="General">
                  <c:v>189.005</c:v>
                </c:pt>
                <c:pt idx="2501" formatCode="General">
                  <c:v>188.70400000000001</c:v>
                </c:pt>
                <c:pt idx="2502" formatCode="General">
                  <c:v>194.53100000000001</c:v>
                </c:pt>
                <c:pt idx="2503" formatCode="General">
                  <c:v>195.798</c:v>
                </c:pt>
                <c:pt idx="2504" formatCode="General">
                  <c:v>192.20599999999999</c:v>
                </c:pt>
                <c:pt idx="2505" formatCode="General">
                  <c:v>194.09899999999999</c:v>
                </c:pt>
                <c:pt idx="2506" formatCode="General">
                  <c:v>195.79599999999999</c:v>
                </c:pt>
                <c:pt idx="2507" formatCode="General">
                  <c:v>200.09299999999999</c:v>
                </c:pt>
                <c:pt idx="2508" formatCode="General">
                  <c:v>199.928</c:v>
                </c:pt>
                <c:pt idx="2509" formatCode="General">
                  <c:v>200.65799999999999</c:v>
                </c:pt>
                <c:pt idx="2510" formatCode="General">
                  <c:v>204.54900000000001</c:v>
                </c:pt>
                <c:pt idx="2511" formatCode="General">
                  <c:v>207.64400000000001</c:v>
                </c:pt>
                <c:pt idx="2512" formatCode="General">
                  <c:v>212.27199999999999</c:v>
                </c:pt>
                <c:pt idx="2513" formatCode="General">
                  <c:v>216.08600000000001</c:v>
                </c:pt>
                <c:pt idx="2514" formatCode="General">
                  <c:v>234.68199999999999</c:v>
                </c:pt>
                <c:pt idx="2515" formatCode="General">
                  <c:v>232.238</c:v>
                </c:pt>
                <c:pt idx="2516" formatCode="General">
                  <c:v>224.703</c:v>
                </c:pt>
                <c:pt idx="2517" formatCode="General">
                  <c:v>218.232</c:v>
                </c:pt>
                <c:pt idx="2518" formatCode="General">
                  <c:v>216.72900000000001</c:v>
                </c:pt>
                <c:pt idx="2519" formatCode="General">
                  <c:v>217.715</c:v>
                </c:pt>
                <c:pt idx="2520" formatCode="General">
                  <c:v>230.76300000000001</c:v>
                </c:pt>
                <c:pt idx="2521" formatCode="General">
                  <c:v>230.68</c:v>
                </c:pt>
                <c:pt idx="2522" formatCode="General">
                  <c:v>223.2</c:v>
                </c:pt>
                <c:pt idx="2523" formatCode="General">
                  <c:v>227.596</c:v>
                </c:pt>
                <c:pt idx="2524" formatCode="General">
                  <c:v>225.69300000000001</c:v>
                </c:pt>
                <c:pt idx="2525" formatCode="General">
                  <c:v>220.32499999999999</c:v>
                </c:pt>
                <c:pt idx="2526" formatCode="General">
                  <c:v>218.86799999999999</c:v>
                </c:pt>
                <c:pt idx="2527" formatCode="General">
                  <c:v>217.50299999999999</c:v>
                </c:pt>
                <c:pt idx="2528" formatCode="General">
                  <c:v>218.08099999999999</c:v>
                </c:pt>
                <c:pt idx="2529" formatCode="General">
                  <c:v>216.97</c:v>
                </c:pt>
                <c:pt idx="2530" formatCode="General">
                  <c:v>211.881</c:v>
                </c:pt>
                <c:pt idx="2531" formatCode="General">
                  <c:v>199.02199999999999</c:v>
                </c:pt>
                <c:pt idx="2532" formatCode="General">
                  <c:v>195.14699999999999</c:v>
                </c:pt>
                <c:pt idx="2533" formatCode="General">
                  <c:v>200.64099999999999</c:v>
                </c:pt>
                <c:pt idx="2534" formatCode="General">
                  <c:v>209.191</c:v>
                </c:pt>
                <c:pt idx="2535" formatCode="General">
                  <c:v>226.90899999999999</c:v>
                </c:pt>
                <c:pt idx="2536" formatCode="General">
                  <c:v>232.94800000000001</c:v>
                </c:pt>
                <c:pt idx="2537" formatCode="General">
                  <c:v>235.91</c:v>
                </c:pt>
                <c:pt idx="2538" formatCode="General">
                  <c:v>242.101</c:v>
                </c:pt>
                <c:pt idx="2539" formatCode="General">
                  <c:v>259.62200000000001</c:v>
                </c:pt>
                <c:pt idx="2540" formatCode="General">
                  <c:v>256.58800000000002</c:v>
                </c:pt>
                <c:pt idx="2541" formatCode="General">
                  <c:v>249.17699999999999</c:v>
                </c:pt>
                <c:pt idx="2542" formatCode="General">
                  <c:v>247.631</c:v>
                </c:pt>
                <c:pt idx="2543" formatCode="General">
                  <c:v>243.125</c:v>
                </c:pt>
                <c:pt idx="2544" formatCode="General">
                  <c:v>229.24100000000001</c:v>
                </c:pt>
                <c:pt idx="2545" formatCode="General">
                  <c:v>225.46</c:v>
                </c:pt>
                <c:pt idx="2546" formatCode="General">
                  <c:v>229.72300000000001</c:v>
                </c:pt>
                <c:pt idx="2547" formatCode="General">
                  <c:v>221.673</c:v>
                </c:pt>
                <c:pt idx="2548" formatCode="General">
                  <c:v>215.83</c:v>
                </c:pt>
                <c:pt idx="2549" formatCode="General">
                  <c:v>214.88499999999999</c:v>
                </c:pt>
                <c:pt idx="2550" formatCode="General">
                  <c:v>228.727</c:v>
                </c:pt>
                <c:pt idx="2551" formatCode="General">
                  <c:v>230.73400000000001</c:v>
                </c:pt>
                <c:pt idx="2552" formatCode="General">
                  <c:v>221.76400000000001</c:v>
                </c:pt>
                <c:pt idx="2553" formatCode="General">
                  <c:v>218.79599999999999</c:v>
                </c:pt>
                <c:pt idx="2554" formatCode="General">
                  <c:v>219.93299999999999</c:v>
                </c:pt>
                <c:pt idx="2555" formatCode="General">
                  <c:v>222.577</c:v>
                </c:pt>
                <c:pt idx="2556" formatCode="General">
                  <c:v>221.273</c:v>
                </c:pt>
                <c:pt idx="2557" formatCode="General">
                  <c:v>218.166</c:v>
                </c:pt>
                <c:pt idx="2558" formatCode="General">
                  <c:v>211.279</c:v>
                </c:pt>
                <c:pt idx="2559" formatCode="General">
                  <c:v>208.798</c:v>
                </c:pt>
                <c:pt idx="2560" formatCode="General">
                  <c:v>211.45599999999999</c:v>
                </c:pt>
                <c:pt idx="2561" formatCode="General">
                  <c:v>208.965</c:v>
                </c:pt>
                <c:pt idx="2562" formatCode="General">
                  <c:v>211.71299999999999</c:v>
                </c:pt>
                <c:pt idx="2563" formatCode="General">
                  <c:v>210.172</c:v>
                </c:pt>
                <c:pt idx="2564" formatCode="General">
                  <c:v>205.453</c:v>
                </c:pt>
                <c:pt idx="2565" formatCode="General">
                  <c:v>192.44399999999999</c:v>
                </c:pt>
                <c:pt idx="2566" formatCode="General">
                  <c:v>195.834</c:v>
                </c:pt>
                <c:pt idx="2567" formatCode="General">
                  <c:v>201.494</c:v>
                </c:pt>
                <c:pt idx="2568" formatCode="General">
                  <c:v>205.352</c:v>
                </c:pt>
                <c:pt idx="2569" formatCode="General">
                  <c:v>210.22900000000001</c:v>
                </c:pt>
                <c:pt idx="2570" formatCode="General">
                  <c:v>208.749</c:v>
                </c:pt>
                <c:pt idx="2571" formatCode="General">
                  <c:v>207.16499999999999</c:v>
                </c:pt>
                <c:pt idx="2572" formatCode="General">
                  <c:v>212.90700000000001</c:v>
                </c:pt>
                <c:pt idx="2573" formatCode="General">
                  <c:v>219.65199999999999</c:v>
                </c:pt>
                <c:pt idx="2574" formatCode="General">
                  <c:v>217.57499999999999</c:v>
                </c:pt>
                <c:pt idx="2575" formatCode="General">
                  <c:v>217.92099999999999</c:v>
                </c:pt>
                <c:pt idx="2576" formatCode="General">
                  <c:v>215.64699999999999</c:v>
                </c:pt>
                <c:pt idx="2577" formatCode="General">
                  <c:v>214.988</c:v>
                </c:pt>
                <c:pt idx="2578" formatCode="General">
                  <c:v>214.22800000000001</c:v>
                </c:pt>
                <c:pt idx="2579" formatCode="General">
                  <c:v>216.512</c:v>
                </c:pt>
                <c:pt idx="2580" formatCode="General">
                  <c:v>216.768</c:v>
                </c:pt>
                <c:pt idx="2581" formatCode="General">
                  <c:v>218.755</c:v>
                </c:pt>
                <c:pt idx="2582" formatCode="General">
                  <c:v>219.28100000000001</c:v>
                </c:pt>
                <c:pt idx="2583" formatCode="General">
                  <c:v>219.57900000000001</c:v>
                </c:pt>
                <c:pt idx="2584" formatCode="General">
                  <c:v>221.94</c:v>
                </c:pt>
                <c:pt idx="2585" formatCode="General">
                  <c:v>220.745</c:v>
                </c:pt>
                <c:pt idx="2586" formatCode="General">
                  <c:v>223.381</c:v>
                </c:pt>
                <c:pt idx="2587" formatCode="General">
                  <c:v>232.422</c:v>
                </c:pt>
                <c:pt idx="2588" formatCode="General">
                  <c:v>231.56399999999999</c:v>
                </c:pt>
                <c:pt idx="2589" formatCode="General">
                  <c:v>239.08600000000001</c:v>
                </c:pt>
                <c:pt idx="2590" formatCode="General">
                  <c:v>242.38800000000001</c:v>
                </c:pt>
                <c:pt idx="2591" formatCode="General">
                  <c:v>243.32400000000001</c:v>
                </c:pt>
                <c:pt idx="2592" formatCode="General">
                  <c:v>248.07900000000001</c:v>
                </c:pt>
                <c:pt idx="2593" formatCode="General">
                  <c:v>256.142</c:v>
                </c:pt>
                <c:pt idx="2594" formatCode="General">
                  <c:v>256.26400000000001</c:v>
                </c:pt>
                <c:pt idx="2595" formatCode="General">
                  <c:v>246.35900000000001</c:v>
                </c:pt>
                <c:pt idx="2596" formatCode="General">
                  <c:v>241.95400000000001</c:v>
                </c:pt>
                <c:pt idx="2597" formatCode="General">
                  <c:v>241.87</c:v>
                </c:pt>
                <c:pt idx="2598" formatCode="General">
                  <c:v>245.089</c:v>
                </c:pt>
                <c:pt idx="2599" formatCode="General">
                  <c:v>247.267</c:v>
                </c:pt>
                <c:pt idx="2600" formatCode="General">
                  <c:v>247.042</c:v>
                </c:pt>
                <c:pt idx="2601" formatCode="General">
                  <c:v>242.94200000000001</c:v>
                </c:pt>
                <c:pt idx="2602" formatCode="General">
                  <c:v>241</c:v>
                </c:pt>
                <c:pt idx="2603" formatCode="General">
                  <c:v>240.733</c:v>
                </c:pt>
                <c:pt idx="2604" formatCode="General">
                  <c:v>239.86799999999999</c:v>
                </c:pt>
                <c:pt idx="2605" formatCode="General">
                  <c:v>238.268</c:v>
                </c:pt>
                <c:pt idx="2606" formatCode="General">
                  <c:v>241.44499999999999</c:v>
                </c:pt>
                <c:pt idx="2607" formatCode="General">
                  <c:v>242.53899999999999</c:v>
                </c:pt>
                <c:pt idx="2608" formatCode="General">
                  <c:v>242.821</c:v>
                </c:pt>
                <c:pt idx="2609" formatCode="General">
                  <c:v>246.333</c:v>
                </c:pt>
                <c:pt idx="2610" formatCode="General">
                  <c:v>244.38</c:v>
                </c:pt>
                <c:pt idx="2611" formatCode="General">
                  <c:v>252.672</c:v>
                </c:pt>
                <c:pt idx="2612" formatCode="General">
                  <c:v>258.459</c:v>
                </c:pt>
                <c:pt idx="2613" formatCode="General">
                  <c:v>264.86799999999999</c:v>
                </c:pt>
                <c:pt idx="2614" formatCode="General">
                  <c:v>272.72300000000001</c:v>
                </c:pt>
                <c:pt idx="2615" formatCode="General">
                  <c:v>274.07499999999999</c:v>
                </c:pt>
                <c:pt idx="2616" formatCode="General">
                  <c:v>279.13499999999999</c:v>
                </c:pt>
                <c:pt idx="2617" formatCode="General">
                  <c:v>276.17099999999999</c:v>
                </c:pt>
                <c:pt idx="2618" formatCode="General">
                  <c:v>287.952</c:v>
                </c:pt>
                <c:pt idx="2619" formatCode="General">
                  <c:v>295.983</c:v>
                </c:pt>
                <c:pt idx="2620" formatCode="General">
                  <c:v>297.64</c:v>
                </c:pt>
                <c:pt idx="2621" formatCode="General">
                  <c:v>304.84300000000002</c:v>
                </c:pt>
                <c:pt idx="2622" formatCode="General">
                  <c:v>299.22199999999998</c:v>
                </c:pt>
                <c:pt idx="2623" formatCode="General">
                  <c:v>289.11099999999999</c:v>
                </c:pt>
                <c:pt idx="2624" formatCode="General">
                  <c:v>297.33699999999999</c:v>
                </c:pt>
                <c:pt idx="2625" formatCode="General">
                  <c:v>290.02</c:v>
                </c:pt>
                <c:pt idx="2626" formatCode="General">
                  <c:v>288.97899999999998</c:v>
                </c:pt>
                <c:pt idx="2627" formatCode="General">
                  <c:v>281.29599999999999</c:v>
                </c:pt>
                <c:pt idx="2628" formatCode="General">
                  <c:v>283.38900000000001</c:v>
                </c:pt>
                <c:pt idx="2629" formatCode="General">
                  <c:v>283.51400000000001</c:v>
                </c:pt>
                <c:pt idx="2630" formatCode="General">
                  <c:v>296.95600000000002</c:v>
                </c:pt>
                <c:pt idx="2631" formatCode="General">
                  <c:v>292.17399999999998</c:v>
                </c:pt>
                <c:pt idx="2632" formatCode="General">
                  <c:v>287.57299999999998</c:v>
                </c:pt>
                <c:pt idx="2633" formatCode="General">
                  <c:v>288.53199999999998</c:v>
                </c:pt>
                <c:pt idx="2634" formatCode="General">
                  <c:v>301.29500000000002</c:v>
                </c:pt>
                <c:pt idx="2635" formatCode="General">
                  <c:v>308.58</c:v>
                </c:pt>
                <c:pt idx="2636" formatCode="General">
                  <c:v>314.32100000000003</c:v>
                </c:pt>
                <c:pt idx="2637" formatCode="General">
                  <c:v>326.24799999999999</c:v>
                </c:pt>
                <c:pt idx="2638" formatCode="General">
                  <c:v>319.47399999999999</c:v>
                </c:pt>
                <c:pt idx="2639" formatCode="General">
                  <c:v>317.36700000000002</c:v>
                </c:pt>
                <c:pt idx="2640" formatCode="General">
                  <c:v>313.238</c:v>
                </c:pt>
                <c:pt idx="2641" formatCode="General">
                  <c:v>297.15100000000001</c:v>
                </c:pt>
                <c:pt idx="2642" formatCode="General">
                  <c:v>294.50299999999999</c:v>
                </c:pt>
                <c:pt idx="2643" formatCode="General">
                  <c:v>290.411</c:v>
                </c:pt>
                <c:pt idx="2644" formatCode="General">
                  <c:v>274.98099999999999</c:v>
                </c:pt>
                <c:pt idx="2645" formatCode="General">
                  <c:v>278.79199999999997</c:v>
                </c:pt>
                <c:pt idx="2646" formatCode="General">
                  <c:v>270.98200000000003</c:v>
                </c:pt>
                <c:pt idx="2647" formatCode="General">
                  <c:v>268.76400000000001</c:v>
                </c:pt>
                <c:pt idx="2648" formatCode="General">
                  <c:v>271.74900000000002</c:v>
                </c:pt>
                <c:pt idx="2649" formatCode="General">
                  <c:v>274.2</c:v>
                </c:pt>
                <c:pt idx="2650" formatCode="General">
                  <c:v>264.71499999999997</c:v>
                </c:pt>
                <c:pt idx="2651" formatCode="General">
                  <c:v>260.39499999999998</c:v>
                </c:pt>
                <c:pt idx="2652" formatCode="General">
                  <c:v>255.18299999999999</c:v>
                </c:pt>
                <c:pt idx="2653" formatCode="General">
                  <c:v>250.00299999999999</c:v>
                </c:pt>
                <c:pt idx="2654" formatCode="General">
                  <c:v>246.47</c:v>
                </c:pt>
                <c:pt idx="2655" formatCode="General">
                  <c:v>247.53299999999999</c:v>
                </c:pt>
                <c:pt idx="2656" formatCode="General">
                  <c:v>242.44399999999999</c:v>
                </c:pt>
                <c:pt idx="2657" formatCode="General">
                  <c:v>239.566</c:v>
                </c:pt>
                <c:pt idx="2658" formatCode="General">
                  <c:v>232.029</c:v>
                </c:pt>
                <c:pt idx="2659" formatCode="General">
                  <c:v>229.548</c:v>
                </c:pt>
                <c:pt idx="2660" formatCode="General">
                  <c:v>235.17500000000001</c:v>
                </c:pt>
                <c:pt idx="2661" formatCode="General">
                  <c:v>224.60900000000001</c:v>
                </c:pt>
                <c:pt idx="2662" formatCode="General">
                  <c:v>204.506</c:v>
                </c:pt>
                <c:pt idx="2663" formatCode="General">
                  <c:v>198.97499999999999</c:v>
                </c:pt>
                <c:pt idx="2664" formatCode="General">
                  <c:v>208.73599999999999</c:v>
                </c:pt>
                <c:pt idx="2665" formatCode="General">
                  <c:v>206.226</c:v>
                </c:pt>
                <c:pt idx="2666" formatCode="General">
                  <c:v>215.267</c:v>
                </c:pt>
                <c:pt idx="2667" formatCode="General">
                  <c:v>221.92</c:v>
                </c:pt>
                <c:pt idx="2668" formatCode="General">
                  <c:v>223.43799999999999</c:v>
                </c:pt>
                <c:pt idx="2669" formatCode="General">
                  <c:v>220.34</c:v>
                </c:pt>
                <c:pt idx="2670" formatCode="General">
                  <c:v>218.16200000000001</c:v>
                </c:pt>
                <c:pt idx="2671" formatCode="General">
                  <c:v>212.71700000000001</c:v>
                </c:pt>
                <c:pt idx="2672" formatCode="General">
                  <c:v>215.65899999999999</c:v>
                </c:pt>
                <c:pt idx="2673" formatCode="General">
                  <c:v>219.28299999999999</c:v>
                </c:pt>
                <c:pt idx="2674" formatCode="General">
                  <c:v>227.822</c:v>
                </c:pt>
                <c:pt idx="2675" formatCode="General">
                  <c:v>236.654</c:v>
                </c:pt>
                <c:pt idx="2676" formatCode="General">
                  <c:v>233.447</c:v>
                </c:pt>
                <c:pt idx="2677" formatCode="General">
                  <c:v>240.56299999999999</c:v>
                </c:pt>
                <c:pt idx="2678" formatCode="General">
                  <c:v>239.85900000000001</c:v>
                </c:pt>
                <c:pt idx="2679" formatCode="General">
                  <c:v>235.983</c:v>
                </c:pt>
                <c:pt idx="2680" formatCode="General">
                  <c:v>225.161</c:v>
                </c:pt>
                <c:pt idx="2681" formatCode="General">
                  <c:v>217.422</c:v>
                </c:pt>
                <c:pt idx="2682" formatCode="General">
                  <c:v>213.43</c:v>
                </c:pt>
                <c:pt idx="2683" formatCode="General">
                  <c:v>217.71299999999999</c:v>
                </c:pt>
                <c:pt idx="2684" formatCode="General">
                  <c:v>214.892</c:v>
                </c:pt>
                <c:pt idx="2685" formatCode="General">
                  <c:v>206.56899999999999</c:v>
                </c:pt>
                <c:pt idx="2686" formatCode="General">
                  <c:v>204.001</c:v>
                </c:pt>
                <c:pt idx="2687" formatCode="General">
                  <c:v>213.93100000000001</c:v>
                </c:pt>
                <c:pt idx="2688" formatCode="General">
                  <c:v>216.077</c:v>
                </c:pt>
                <c:pt idx="2689" formatCode="General">
                  <c:v>218.42400000000001</c:v>
                </c:pt>
                <c:pt idx="2690" formatCode="General">
                  <c:v>214.25299999999999</c:v>
                </c:pt>
                <c:pt idx="2691" formatCode="General">
                  <c:v>208.74</c:v>
                </c:pt>
                <c:pt idx="2692" formatCode="General">
                  <c:v>213.46799999999999</c:v>
                </c:pt>
                <c:pt idx="2693" formatCode="General">
                  <c:v>218.97900000000001</c:v>
                </c:pt>
                <c:pt idx="2694" formatCode="General">
                  <c:v>218.80600000000001</c:v>
                </c:pt>
                <c:pt idx="2695" formatCode="General">
                  <c:v>226.56200000000001</c:v>
                </c:pt>
                <c:pt idx="2696" formatCode="General">
                  <c:v>229.994</c:v>
                </c:pt>
                <c:pt idx="2697" formatCode="General">
                  <c:v>231.77600000000001</c:v>
                </c:pt>
                <c:pt idx="2698" formatCode="General">
                  <c:v>227.57</c:v>
                </c:pt>
                <c:pt idx="2699" formatCode="General">
                  <c:v>230.858</c:v>
                </c:pt>
                <c:pt idx="2700" formatCode="General">
                  <c:v>228.45699999999999</c:v>
                </c:pt>
                <c:pt idx="2701" formatCode="General">
                  <c:v>226.4</c:v>
                </c:pt>
                <c:pt idx="2702" formatCode="General">
                  <c:v>223.482</c:v>
                </c:pt>
                <c:pt idx="2703" formatCode="General">
                  <c:v>226.58099999999999</c:v>
                </c:pt>
                <c:pt idx="2704" formatCode="General">
                  <c:v>224.93199999999999</c:v>
                </c:pt>
                <c:pt idx="2705" formatCode="General">
                  <c:v>226.79599999999999</c:v>
                </c:pt>
                <c:pt idx="2706" formatCode="General">
                  <c:v>233.501</c:v>
                </c:pt>
                <c:pt idx="2707" formatCode="General">
                  <c:v>234.607</c:v>
                </c:pt>
                <c:pt idx="2708" formatCode="General">
                  <c:v>234.21199999999999</c:v>
                </c:pt>
                <c:pt idx="2709" formatCode="General">
                  <c:v>239.53399999999999</c:v>
                </c:pt>
                <c:pt idx="2710" formatCode="General">
                  <c:v>238.92</c:v>
                </c:pt>
                <c:pt idx="2711" formatCode="General">
                  <c:v>233.892</c:v>
                </c:pt>
                <c:pt idx="2712" formatCode="General">
                  <c:v>233.00800000000001</c:v>
                </c:pt>
                <c:pt idx="2713" formatCode="General">
                  <c:v>231.84200000000001</c:v>
                </c:pt>
                <c:pt idx="2714" formatCode="General">
                  <c:v>230.68899999999999</c:v>
                </c:pt>
                <c:pt idx="2715" formatCode="General">
                  <c:v>234.06299999999999</c:v>
                </c:pt>
                <c:pt idx="2716" formatCode="General">
                  <c:v>231.57499999999999</c:v>
                </c:pt>
                <c:pt idx="2717" formatCode="General">
                  <c:v>229.136</c:v>
                </c:pt>
                <c:pt idx="2718" formatCode="General">
                  <c:v>226.18799999999999</c:v>
                </c:pt>
                <c:pt idx="2719" formatCode="General">
                  <c:v>216.078</c:v>
                </c:pt>
                <c:pt idx="2720" formatCode="General">
                  <c:v>211.375</c:v>
                </c:pt>
                <c:pt idx="2721" formatCode="General">
                  <c:v>208.5</c:v>
                </c:pt>
                <c:pt idx="2722" formatCode="General">
                  <c:v>212.495</c:v>
                </c:pt>
                <c:pt idx="2723" formatCode="General">
                  <c:v>218.547</c:v>
                </c:pt>
                <c:pt idx="2724" formatCode="General">
                  <c:v>226.43199999999999</c:v>
                </c:pt>
                <c:pt idx="2725" formatCode="General">
                  <c:v>233.87299999999999</c:v>
                </c:pt>
                <c:pt idx="2726" formatCode="General">
                  <c:v>235.005</c:v>
                </c:pt>
                <c:pt idx="2727" formatCode="General">
                  <c:v>236.68600000000001</c:v>
                </c:pt>
                <c:pt idx="2728" formatCode="General">
                  <c:v>234.249</c:v>
                </c:pt>
                <c:pt idx="2729" formatCode="General">
                  <c:v>226.511</c:v>
                </c:pt>
                <c:pt idx="2730" formatCode="General">
                  <c:v>223.619</c:v>
                </c:pt>
                <c:pt idx="2731" formatCode="General">
                  <c:v>220.48699999999999</c:v>
                </c:pt>
                <c:pt idx="2732" formatCode="General">
                  <c:v>211.87200000000001</c:v>
                </c:pt>
                <c:pt idx="2733" formatCode="General">
                  <c:v>229.55799999999999</c:v>
                </c:pt>
                <c:pt idx="2734" formatCode="General">
                  <c:v>237.42599999999999</c:v>
                </c:pt>
                <c:pt idx="2735" formatCode="General">
                  <c:v>228.34299999999999</c:v>
                </c:pt>
                <c:pt idx="2736" formatCode="General">
                  <c:v>210.828</c:v>
                </c:pt>
                <c:pt idx="2737" formatCode="General">
                  <c:v>205.57300000000001</c:v>
                </c:pt>
                <c:pt idx="2738" formatCode="General">
                  <c:v>203.06899999999999</c:v>
                </c:pt>
                <c:pt idx="2739" formatCode="General">
                  <c:v>201.01300000000001</c:v>
                </c:pt>
                <c:pt idx="2740" formatCode="General">
                  <c:v>206.33799999999999</c:v>
                </c:pt>
                <c:pt idx="2741" formatCode="General">
                  <c:v>203.95099999999999</c:v>
                </c:pt>
                <c:pt idx="2742" formatCode="General">
                  <c:v>206.83799999999999</c:v>
                </c:pt>
                <c:pt idx="2743" formatCode="General">
                  <c:v>196.626</c:v>
                </c:pt>
                <c:pt idx="2744" formatCode="General">
                  <c:v>192.49700000000001</c:v>
                </c:pt>
                <c:pt idx="2745" formatCode="General">
                  <c:v>183.56</c:v>
                </c:pt>
                <c:pt idx="2746" formatCode="General">
                  <c:v>183.13800000000001</c:v>
                </c:pt>
                <c:pt idx="2747" formatCode="General">
                  <c:v>185.06</c:v>
                </c:pt>
                <c:pt idx="2748" formatCode="General">
                  <c:v>187.84399999999999</c:v>
                </c:pt>
                <c:pt idx="2749" formatCode="General">
                  <c:v>186.59700000000001</c:v>
                </c:pt>
                <c:pt idx="2750" formatCode="General">
                  <c:v>185.02699999999999</c:v>
                </c:pt>
                <c:pt idx="2751" formatCode="General">
                  <c:v>181.655</c:v>
                </c:pt>
                <c:pt idx="2752" formatCode="General">
                  <c:v>181.833</c:v>
                </c:pt>
                <c:pt idx="2753" formatCode="General">
                  <c:v>180.04</c:v>
                </c:pt>
                <c:pt idx="2754" formatCode="General">
                  <c:v>185.84299999999999</c:v>
                </c:pt>
                <c:pt idx="2755" formatCode="General">
                  <c:v>191.51300000000001</c:v>
                </c:pt>
                <c:pt idx="2756" formatCode="General">
                  <c:v>193.96</c:v>
                </c:pt>
                <c:pt idx="2757" formatCode="General">
                  <c:v>198.404</c:v>
                </c:pt>
                <c:pt idx="2758" formatCode="General">
                  <c:v>196.97800000000001</c:v>
                </c:pt>
                <c:pt idx="2759" formatCode="General">
                  <c:v>199.50399999999999</c:v>
                </c:pt>
                <c:pt idx="2760" formatCode="General">
                  <c:v>200.732</c:v>
                </c:pt>
                <c:pt idx="2761" formatCode="General">
                  <c:v>196.42099999999999</c:v>
                </c:pt>
                <c:pt idx="2762" formatCode="General">
                  <c:v>190.34100000000001</c:v>
                </c:pt>
                <c:pt idx="2763" formatCode="General">
                  <c:v>184.88399999999999</c:v>
                </c:pt>
                <c:pt idx="2764" formatCode="General">
                  <c:v>177.583</c:v>
                </c:pt>
                <c:pt idx="2765" formatCode="General">
                  <c:v>174.61099999999999</c:v>
                </c:pt>
                <c:pt idx="2766" formatCode="General">
                  <c:v>176.167</c:v>
                </c:pt>
                <c:pt idx="2767" formatCode="General">
                  <c:v>173.501</c:v>
                </c:pt>
                <c:pt idx="2768" formatCode="General">
                  <c:v>174.06399999999999</c:v>
                </c:pt>
                <c:pt idx="2769" formatCode="General">
                  <c:v>169.43600000000001</c:v>
                </c:pt>
                <c:pt idx="2770" formatCode="General">
                  <c:v>168.983</c:v>
                </c:pt>
                <c:pt idx="2771" formatCode="General">
                  <c:v>168.334</c:v>
                </c:pt>
                <c:pt idx="2772" formatCode="General">
                  <c:v>165.32599999999999</c:v>
                </c:pt>
                <c:pt idx="2773" formatCode="General">
                  <c:v>165.56700000000001</c:v>
                </c:pt>
                <c:pt idx="2774" formatCode="General">
                  <c:v>167.32499999999999</c:v>
                </c:pt>
                <c:pt idx="2775" formatCode="General">
                  <c:v>166.73699999999999</c:v>
                </c:pt>
                <c:pt idx="2776" formatCode="General">
                  <c:v>170.35400000000001</c:v>
                </c:pt>
                <c:pt idx="2777" formatCode="General">
                  <c:v>171.88</c:v>
                </c:pt>
                <c:pt idx="2778" formatCode="General">
                  <c:v>171.18100000000001</c:v>
                </c:pt>
                <c:pt idx="2779" formatCode="General">
                  <c:v>167.01599999999999</c:v>
                </c:pt>
                <c:pt idx="2780" formatCode="General">
                  <c:v>168.00899999999999</c:v>
                </c:pt>
                <c:pt idx="2781" formatCode="General">
                  <c:v>170.167</c:v>
                </c:pt>
                <c:pt idx="2782" formatCode="General">
                  <c:v>172.005</c:v>
                </c:pt>
                <c:pt idx="2783" formatCode="General">
                  <c:v>167.857</c:v>
                </c:pt>
                <c:pt idx="2784" formatCode="General">
                  <c:v>167.434</c:v>
                </c:pt>
                <c:pt idx="2785" formatCode="General">
                  <c:v>163.73599999999999</c:v>
                </c:pt>
                <c:pt idx="2786" formatCode="General">
                  <c:v>157.547</c:v>
                </c:pt>
                <c:pt idx="2787" formatCode="General">
                  <c:v>156.27600000000001</c:v>
                </c:pt>
                <c:pt idx="2788" formatCode="General">
                  <c:v>160.75399999999999</c:v>
                </c:pt>
                <c:pt idx="2789" formatCode="General">
                  <c:v>159.869</c:v>
                </c:pt>
                <c:pt idx="2790" formatCode="General">
                  <c:v>167.93799999999999</c:v>
                </c:pt>
                <c:pt idx="2791" formatCode="General">
                  <c:v>173.304</c:v>
                </c:pt>
                <c:pt idx="2792" formatCode="General">
                  <c:v>171.86099999999999</c:v>
                </c:pt>
                <c:pt idx="2793" formatCode="General">
                  <c:v>175.44</c:v>
                </c:pt>
                <c:pt idx="2794" formatCode="General">
                  <c:v>172.37700000000001</c:v>
                </c:pt>
                <c:pt idx="2795" formatCode="General">
                  <c:v>182.35300000000001</c:v>
                </c:pt>
                <c:pt idx="2796" formatCode="General">
                  <c:v>170.33699999999999</c:v>
                </c:pt>
                <c:pt idx="2797" formatCode="General">
                  <c:v>168.40100000000001</c:v>
                </c:pt>
                <c:pt idx="2798" formatCode="General">
                  <c:v>174.21899999999999</c:v>
                </c:pt>
                <c:pt idx="2799" formatCode="General">
                  <c:v>179.14699999999999</c:v>
                </c:pt>
                <c:pt idx="2800" formatCode="General">
                  <c:v>175.02</c:v>
                </c:pt>
                <c:pt idx="2801" formatCode="General">
                  <c:v>165.32</c:v>
                </c:pt>
                <c:pt idx="2802" formatCode="General">
                  <c:v>172.28</c:v>
                </c:pt>
                <c:pt idx="2803" formatCode="General">
                  <c:v>170.02500000000001</c:v>
                </c:pt>
                <c:pt idx="2804" formatCode="General">
                  <c:v>171.274</c:v>
                </c:pt>
                <c:pt idx="2805" formatCode="General">
                  <c:v>179.226</c:v>
                </c:pt>
                <c:pt idx="2806" formatCode="General">
                  <c:v>177.75200000000001</c:v>
                </c:pt>
                <c:pt idx="2807" formatCode="General">
                  <c:v>178.773</c:v>
                </c:pt>
                <c:pt idx="2808" formatCode="General">
                  <c:v>178.08799999999999</c:v>
                </c:pt>
                <c:pt idx="2809" formatCode="General">
                  <c:v>177.73599999999999</c:v>
                </c:pt>
                <c:pt idx="2810" formatCode="General">
                  <c:v>180.49700000000001</c:v>
                </c:pt>
                <c:pt idx="2811" formatCode="General">
                  <c:v>177.07</c:v>
                </c:pt>
                <c:pt idx="2812" formatCode="General">
                  <c:v>175.834</c:v>
                </c:pt>
                <c:pt idx="2813" formatCode="General">
                  <c:v>178.505</c:v>
                </c:pt>
                <c:pt idx="2814" formatCode="General">
                  <c:v>180.68</c:v>
                </c:pt>
                <c:pt idx="2815" formatCode="General">
                  <c:v>178.904</c:v>
                </c:pt>
                <c:pt idx="2816" formatCode="General">
                  <c:v>174.45</c:v>
                </c:pt>
                <c:pt idx="2817" formatCode="General">
                  <c:v>168.518</c:v>
                </c:pt>
                <c:pt idx="2818" formatCode="General">
                  <c:v>166.12100000000001</c:v>
                </c:pt>
                <c:pt idx="2819" formatCode="General">
                  <c:v>165.45</c:v>
                </c:pt>
                <c:pt idx="2820" formatCode="General">
                  <c:v>166.929</c:v>
                </c:pt>
                <c:pt idx="2821" formatCode="General">
                  <c:v>170.4</c:v>
                </c:pt>
                <c:pt idx="2822" formatCode="General">
                  <c:v>172.11099999999999</c:v>
                </c:pt>
                <c:pt idx="2823" formatCode="General">
                  <c:v>174.09200000000001</c:v>
                </c:pt>
                <c:pt idx="2824" formatCode="General">
                  <c:v>176.221</c:v>
                </c:pt>
                <c:pt idx="2825" formatCode="General">
                  <c:v>180.001</c:v>
                </c:pt>
                <c:pt idx="2826" formatCode="General">
                  <c:v>186.035</c:v>
                </c:pt>
                <c:pt idx="2827" formatCode="General">
                  <c:v>187.15100000000001</c:v>
                </c:pt>
                <c:pt idx="2828" formatCode="General">
                  <c:v>187.541</c:v>
                </c:pt>
                <c:pt idx="2829" formatCode="General">
                  <c:v>178.50700000000001</c:v>
                </c:pt>
                <c:pt idx="2830" formatCode="General">
                  <c:v>173.381</c:v>
                </c:pt>
                <c:pt idx="2831" formatCode="General">
                  <c:v>179.90799999999999</c:v>
                </c:pt>
                <c:pt idx="2832" formatCode="General">
                  <c:v>199.376</c:v>
                </c:pt>
                <c:pt idx="2833" formatCode="General">
                  <c:v>195.70699999999999</c:v>
                </c:pt>
                <c:pt idx="2834" formatCode="General">
                  <c:v>210.822</c:v>
                </c:pt>
                <c:pt idx="2835" formatCode="General">
                  <c:v>194.62799999999999</c:v>
                </c:pt>
                <c:pt idx="2836" formatCode="General">
                  <c:v>197.80099999999999</c:v>
                </c:pt>
                <c:pt idx="2837" formatCode="General">
                  <c:v>202.477</c:v>
                </c:pt>
                <c:pt idx="2838" formatCode="General">
                  <c:v>205.65700000000001</c:v>
                </c:pt>
                <c:pt idx="2839" formatCode="General">
                  <c:v>204.33699999999999</c:v>
                </c:pt>
                <c:pt idx="2840" formatCode="General">
                  <c:v>199.679</c:v>
                </c:pt>
                <c:pt idx="2841" formatCode="General">
                  <c:v>200.607</c:v>
                </c:pt>
                <c:pt idx="2842" formatCode="General">
                  <c:v>200.13900000000001</c:v>
                </c:pt>
                <c:pt idx="2843" formatCode="General">
                  <c:v>200.48099999999999</c:v>
                </c:pt>
                <c:pt idx="2844" formatCode="General">
                  <c:v>196.727</c:v>
                </c:pt>
                <c:pt idx="2845" formatCode="General">
                  <c:v>196.65199999999999</c:v>
                </c:pt>
                <c:pt idx="2846" formatCode="General">
                  <c:v>190.566</c:v>
                </c:pt>
                <c:pt idx="2847" formatCode="General">
                  <c:v>193.99799999999999</c:v>
                </c:pt>
                <c:pt idx="2848" formatCode="General">
                  <c:v>193.292</c:v>
                </c:pt>
                <c:pt idx="2849" formatCode="General">
                  <c:v>188.679</c:v>
                </c:pt>
                <c:pt idx="2850" formatCode="General">
                  <c:v>178.26900000000001</c:v>
                </c:pt>
                <c:pt idx="2851" formatCode="General">
                  <c:v>170.24700000000001</c:v>
                </c:pt>
                <c:pt idx="2852" formatCode="General">
                  <c:v>170.18100000000001</c:v>
                </c:pt>
                <c:pt idx="2853" formatCode="General">
                  <c:v>170.60900000000001</c:v>
                </c:pt>
                <c:pt idx="2854" formatCode="General">
                  <c:v>168.15100000000001</c:v>
                </c:pt>
                <c:pt idx="2855" formatCode="General">
                  <c:v>166.21600000000001</c:v>
                </c:pt>
                <c:pt idx="2856" formatCode="General">
                  <c:v>167.31299999999999</c:v>
                </c:pt>
                <c:pt idx="2857" formatCode="General">
                  <c:v>165.935</c:v>
                </c:pt>
                <c:pt idx="2858" formatCode="General">
                  <c:v>163.57400000000001</c:v>
                </c:pt>
                <c:pt idx="2859" formatCode="General">
                  <c:v>164.25200000000001</c:v>
                </c:pt>
                <c:pt idx="2860" formatCode="General">
                  <c:v>162.75399999999999</c:v>
                </c:pt>
                <c:pt idx="2861" formatCode="General">
                  <c:v>162.941</c:v>
                </c:pt>
                <c:pt idx="2862" formatCode="General">
                  <c:v>164.88800000000001</c:v>
                </c:pt>
                <c:pt idx="2863" formatCode="General">
                  <c:v>165.08799999999999</c:v>
                </c:pt>
                <c:pt idx="2864" formatCode="General">
                  <c:v>164.89500000000001</c:v>
                </c:pt>
                <c:pt idx="2865" formatCode="General">
                  <c:v>164.78</c:v>
                </c:pt>
                <c:pt idx="2866" formatCode="General">
                  <c:v>164.07499999999999</c:v>
                </c:pt>
                <c:pt idx="2867" formatCode="General">
                  <c:v>164.58699999999999</c:v>
                </c:pt>
                <c:pt idx="2868" formatCode="General">
                  <c:v>164.22300000000001</c:v>
                </c:pt>
                <c:pt idx="2869" formatCode="General">
                  <c:v>163.947</c:v>
                </c:pt>
                <c:pt idx="2870" formatCode="General">
                  <c:v>164.16200000000001</c:v>
                </c:pt>
                <c:pt idx="2871" formatCode="General">
                  <c:v>159.499</c:v>
                </c:pt>
                <c:pt idx="2872" formatCode="General">
                  <c:v>154.68100000000001</c:v>
                </c:pt>
                <c:pt idx="2873" formatCode="General">
                  <c:v>155.01499999999999</c:v>
                </c:pt>
                <c:pt idx="2874" formatCode="General">
                  <c:v>155.81399999999999</c:v>
                </c:pt>
                <c:pt idx="2875" formatCode="General">
                  <c:v>158.387</c:v>
                </c:pt>
                <c:pt idx="2876" formatCode="General">
                  <c:v>154.70500000000001</c:v>
                </c:pt>
                <c:pt idx="2877" formatCode="General">
                  <c:v>153.148</c:v>
                </c:pt>
                <c:pt idx="2878" formatCode="General">
                  <c:v>151.238</c:v>
                </c:pt>
                <c:pt idx="2879" formatCode="General">
                  <c:v>150.899</c:v>
                </c:pt>
                <c:pt idx="2880" formatCode="General">
                  <c:v>149.958</c:v>
                </c:pt>
                <c:pt idx="2881" formatCode="General">
                  <c:v>152.66300000000001</c:v>
                </c:pt>
                <c:pt idx="2882" formatCode="General">
                  <c:v>153.72900000000001</c:v>
                </c:pt>
                <c:pt idx="2883" formatCode="General">
                  <c:v>152.61600000000001</c:v>
                </c:pt>
                <c:pt idx="2884" formatCode="General">
                  <c:v>151.47800000000001</c:v>
                </c:pt>
                <c:pt idx="2885" formatCode="General">
                  <c:v>152.31200000000001</c:v>
                </c:pt>
                <c:pt idx="2886" formatCode="General">
                  <c:v>151.13300000000001</c:v>
                </c:pt>
                <c:pt idx="2887" formatCode="General">
                  <c:v>152.73099999999999</c:v>
                </c:pt>
                <c:pt idx="2888" formatCode="General">
                  <c:v>151.31100000000001</c:v>
                </c:pt>
                <c:pt idx="2889" formatCode="General">
                  <c:v>153.63300000000001</c:v>
                </c:pt>
                <c:pt idx="2890" formatCode="General">
                  <c:v>153.81399999999999</c:v>
                </c:pt>
                <c:pt idx="2891" formatCode="General">
                  <c:v>151.38999999999999</c:v>
                </c:pt>
                <c:pt idx="2892" formatCode="General">
                  <c:v>147.89099999999999</c:v>
                </c:pt>
                <c:pt idx="2893" formatCode="General">
                  <c:v>144.72800000000001</c:v>
                </c:pt>
                <c:pt idx="2894" formatCode="General">
                  <c:v>144.387</c:v>
                </c:pt>
                <c:pt idx="2895" formatCode="General">
                  <c:v>145.374</c:v>
                </c:pt>
                <c:pt idx="2896" formatCode="General">
                  <c:v>147.82300000000001</c:v>
                </c:pt>
                <c:pt idx="2897" formatCode="General">
                  <c:v>146.535</c:v>
                </c:pt>
                <c:pt idx="2898" formatCode="General">
                  <c:v>143.578</c:v>
                </c:pt>
                <c:pt idx="2899" formatCode="General">
                  <c:v>137.875</c:v>
                </c:pt>
                <c:pt idx="2900" formatCode="General">
                  <c:v>137.96700000000001</c:v>
                </c:pt>
                <c:pt idx="2901" formatCode="General">
                  <c:v>141.619</c:v>
                </c:pt>
                <c:pt idx="2902" formatCode="General">
                  <c:v>144.113</c:v>
                </c:pt>
                <c:pt idx="2903" formatCode="General">
                  <c:v>145.38900000000001</c:v>
                </c:pt>
                <c:pt idx="2904" formatCode="General">
                  <c:v>145.59200000000001</c:v>
                </c:pt>
                <c:pt idx="2905" formatCode="General">
                  <c:v>140.61600000000001</c:v>
                </c:pt>
                <c:pt idx="2906" formatCode="General">
                  <c:v>137.86799999999999</c:v>
                </c:pt>
                <c:pt idx="2907" formatCode="General">
                  <c:v>135.65</c:v>
                </c:pt>
                <c:pt idx="2908" formatCode="General">
                  <c:v>137.61000000000001</c:v>
                </c:pt>
                <c:pt idx="2909" formatCode="General">
                  <c:v>138.41</c:v>
                </c:pt>
                <c:pt idx="2910" formatCode="General">
                  <c:v>140.43799999999999</c:v>
                </c:pt>
                <c:pt idx="2911" formatCode="General">
                  <c:v>134.62899999999999</c:v>
                </c:pt>
                <c:pt idx="2912" formatCode="General">
                  <c:v>136.68600000000001</c:v>
                </c:pt>
                <c:pt idx="2913" formatCode="General">
                  <c:v>132.65199999999999</c:v>
                </c:pt>
                <c:pt idx="2914" formatCode="General">
                  <c:v>130.345</c:v>
                </c:pt>
                <c:pt idx="2915" formatCode="General">
                  <c:v>131.40700000000001</c:v>
                </c:pt>
                <c:pt idx="2916" formatCode="General">
                  <c:v>137.65899999999999</c:v>
                </c:pt>
                <c:pt idx="2917" formatCode="General">
                  <c:v>140.047</c:v>
                </c:pt>
                <c:pt idx="2918" formatCode="General">
                  <c:v>137.566</c:v>
                </c:pt>
                <c:pt idx="2919" formatCode="General">
                  <c:v>137.71299999999999</c:v>
                </c:pt>
                <c:pt idx="2920" formatCode="General">
                  <c:v>140.60499999999999</c:v>
                </c:pt>
                <c:pt idx="2921" formatCode="General">
                  <c:v>132.27799999999999</c:v>
                </c:pt>
                <c:pt idx="2922" formatCode="General">
                  <c:v>131.71100000000001</c:v>
                </c:pt>
                <c:pt idx="2923" formatCode="General">
                  <c:v>128.923</c:v>
                </c:pt>
                <c:pt idx="2924" formatCode="General">
                  <c:v>140.66399999999999</c:v>
                </c:pt>
                <c:pt idx="2925" formatCode="General">
                  <c:v>146.07400000000001</c:v>
                </c:pt>
                <c:pt idx="2926" formatCode="General">
                  <c:v>145.62</c:v>
                </c:pt>
                <c:pt idx="2927" formatCode="General">
                  <c:v>142.59899999999999</c:v>
                </c:pt>
                <c:pt idx="2928" formatCode="General">
                  <c:v>138.02000000000001</c:v>
                </c:pt>
                <c:pt idx="2929" formatCode="General">
                  <c:v>137.89500000000001</c:v>
                </c:pt>
                <c:pt idx="2930" formatCode="General">
                  <c:v>135.14500000000001</c:v>
                </c:pt>
                <c:pt idx="2931" formatCode="General">
                  <c:v>133.583</c:v>
                </c:pt>
                <c:pt idx="2932" formatCode="General">
                  <c:v>133.06100000000001</c:v>
                </c:pt>
                <c:pt idx="2933" formatCode="General">
                  <c:v>133.99100000000001</c:v>
                </c:pt>
                <c:pt idx="2934" formatCode="General">
                  <c:v>134.185</c:v>
                </c:pt>
                <c:pt idx="2935" formatCode="General">
                  <c:v>134.321</c:v>
                </c:pt>
                <c:pt idx="2936" formatCode="General">
                  <c:v>134.63999999999999</c:v>
                </c:pt>
                <c:pt idx="2937" formatCode="General">
                  <c:v>134.477</c:v>
                </c:pt>
                <c:pt idx="2938" formatCode="General">
                  <c:v>133.09700000000001</c:v>
                </c:pt>
                <c:pt idx="2939" formatCode="General">
                  <c:v>131.01400000000001</c:v>
                </c:pt>
                <c:pt idx="2940" formatCode="General">
                  <c:v>132.16200000000001</c:v>
                </c:pt>
                <c:pt idx="2941" formatCode="General">
                  <c:v>135.38399999999999</c:v>
                </c:pt>
                <c:pt idx="2942" formatCode="General">
                  <c:v>134.40700000000001</c:v>
                </c:pt>
                <c:pt idx="2943" formatCode="General">
                  <c:v>134.255</c:v>
                </c:pt>
                <c:pt idx="2944" formatCode="General">
                  <c:v>135.114</c:v>
                </c:pt>
                <c:pt idx="2945" formatCode="General">
                  <c:v>136.83500000000001</c:v>
                </c:pt>
                <c:pt idx="2946" formatCode="General">
                  <c:v>137.33600000000001</c:v>
                </c:pt>
                <c:pt idx="2947" formatCode="General">
                  <c:v>136.15100000000001</c:v>
                </c:pt>
                <c:pt idx="2948" formatCode="General">
                  <c:v>134.41300000000001</c:v>
                </c:pt>
                <c:pt idx="2949" formatCode="General">
                  <c:v>130.15100000000001</c:v>
                </c:pt>
                <c:pt idx="2950" formatCode="General">
                  <c:v>127.41200000000001</c:v>
                </c:pt>
                <c:pt idx="2951" formatCode="General">
                  <c:v>130.44800000000001</c:v>
                </c:pt>
                <c:pt idx="2952" formatCode="General">
                  <c:v>128.648</c:v>
                </c:pt>
                <c:pt idx="2953" formatCode="General">
                  <c:v>126.41800000000001</c:v>
                </c:pt>
                <c:pt idx="2954" formatCode="General">
                  <c:v>125.697</c:v>
                </c:pt>
                <c:pt idx="2955" formatCode="General">
                  <c:v>123.905</c:v>
                </c:pt>
                <c:pt idx="2956" formatCode="General">
                  <c:v>123.14400000000001</c:v>
                </c:pt>
                <c:pt idx="2957" formatCode="General">
                  <c:v>129.05000000000001</c:v>
                </c:pt>
                <c:pt idx="2958" formatCode="General">
                  <c:v>129.119</c:v>
                </c:pt>
                <c:pt idx="2959" formatCode="General">
                  <c:v>131.73099999999999</c:v>
                </c:pt>
                <c:pt idx="2960" formatCode="General">
                  <c:v>133.047</c:v>
                </c:pt>
                <c:pt idx="2961" formatCode="General">
                  <c:v>130.13200000000001</c:v>
                </c:pt>
                <c:pt idx="2962" formatCode="General">
                  <c:v>129.965</c:v>
                </c:pt>
                <c:pt idx="2963" formatCode="General">
                  <c:v>129.73599999999999</c:v>
                </c:pt>
                <c:pt idx="2964" formatCode="General">
                  <c:v>127.742</c:v>
                </c:pt>
                <c:pt idx="2965" formatCode="General">
                  <c:v>126.208</c:v>
                </c:pt>
                <c:pt idx="2966" formatCode="General">
                  <c:v>131.72300000000001</c:v>
                </c:pt>
                <c:pt idx="2967" formatCode="General">
                  <c:v>132.80799999999999</c:v>
                </c:pt>
                <c:pt idx="2968" formatCode="General">
                  <c:v>127.17700000000001</c:v>
                </c:pt>
                <c:pt idx="2969" formatCode="General">
                  <c:v>126.495</c:v>
                </c:pt>
                <c:pt idx="2970" formatCode="General">
                  <c:v>124.437</c:v>
                </c:pt>
                <c:pt idx="2971" formatCode="General">
                  <c:v>122.764</c:v>
                </c:pt>
                <c:pt idx="2972" formatCode="General">
                  <c:v>123.9</c:v>
                </c:pt>
                <c:pt idx="2973" formatCode="General">
                  <c:v>124.501</c:v>
                </c:pt>
                <c:pt idx="2974" formatCode="General">
                  <c:v>124.408</c:v>
                </c:pt>
                <c:pt idx="2975" formatCode="General">
                  <c:v>125.511</c:v>
                </c:pt>
                <c:pt idx="2976" formatCode="General">
                  <c:v>127.61</c:v>
                </c:pt>
                <c:pt idx="2977" formatCode="General">
                  <c:v>127.453</c:v>
                </c:pt>
                <c:pt idx="2978" formatCode="General">
                  <c:v>126.74299999999999</c:v>
                </c:pt>
                <c:pt idx="2979" formatCode="General">
                  <c:v>125.40600000000001</c:v>
                </c:pt>
                <c:pt idx="2980" formatCode="General">
                  <c:v>124.739</c:v>
                </c:pt>
                <c:pt idx="2981" formatCode="General">
                  <c:v>126.629</c:v>
                </c:pt>
                <c:pt idx="2982" formatCode="General">
                  <c:v>126.666</c:v>
                </c:pt>
                <c:pt idx="2983" formatCode="General">
                  <c:v>126.887</c:v>
                </c:pt>
                <c:pt idx="2984" formatCode="General">
                  <c:v>125.78100000000001</c:v>
                </c:pt>
                <c:pt idx="2985" formatCode="General">
                  <c:v>122.60299999999999</c:v>
                </c:pt>
                <c:pt idx="2986" formatCode="General">
                  <c:v>120.496</c:v>
                </c:pt>
                <c:pt idx="2987" formatCode="General">
                  <c:v>123.949</c:v>
                </c:pt>
                <c:pt idx="2988" formatCode="General">
                  <c:v>128.40700000000001</c:v>
                </c:pt>
                <c:pt idx="2989" formatCode="General">
                  <c:v>130.262</c:v>
                </c:pt>
                <c:pt idx="2990" formatCode="General">
                  <c:v>135.00399999999999</c:v>
                </c:pt>
                <c:pt idx="2991" formatCode="General">
                  <c:v>139.01300000000001</c:v>
                </c:pt>
                <c:pt idx="2992" formatCode="General">
                  <c:v>135.52500000000001</c:v>
                </c:pt>
                <c:pt idx="2993" formatCode="General">
                  <c:v>133.67599999999999</c:v>
                </c:pt>
                <c:pt idx="2994" formatCode="General">
                  <c:v>131.14099999999999</c:v>
                </c:pt>
                <c:pt idx="2995" formatCode="General">
                  <c:v>131.43600000000001</c:v>
                </c:pt>
                <c:pt idx="2996" formatCode="General">
                  <c:v>131.756</c:v>
                </c:pt>
                <c:pt idx="2997" formatCode="General">
                  <c:v>136.001</c:v>
                </c:pt>
                <c:pt idx="2998" formatCode="General">
                  <c:v>136.137</c:v>
                </c:pt>
                <c:pt idx="2999" formatCode="General">
                  <c:v>135.529</c:v>
                </c:pt>
                <c:pt idx="3000" formatCode="General">
                  <c:v>134.929</c:v>
                </c:pt>
                <c:pt idx="3001" formatCode="General">
                  <c:v>139.916</c:v>
                </c:pt>
                <c:pt idx="3002" formatCode="General">
                  <c:v>142.643</c:v>
                </c:pt>
                <c:pt idx="3003" formatCode="General">
                  <c:v>142.482</c:v>
                </c:pt>
                <c:pt idx="3004" formatCode="General">
                  <c:v>141.006</c:v>
                </c:pt>
                <c:pt idx="3005" formatCode="General">
                  <c:v>141.441</c:v>
                </c:pt>
                <c:pt idx="3006" formatCode="General">
                  <c:v>137.83199999999999</c:v>
                </c:pt>
                <c:pt idx="3007" formatCode="General">
                  <c:v>137.02799999999999</c:v>
                </c:pt>
                <c:pt idx="3008" formatCode="General">
                  <c:v>135.30000000000001</c:v>
                </c:pt>
                <c:pt idx="3009" formatCode="General">
                  <c:v>134.91900000000001</c:v>
                </c:pt>
                <c:pt idx="3010" formatCode="General">
                  <c:v>134.10900000000001</c:v>
                </c:pt>
                <c:pt idx="3011" formatCode="General">
                  <c:v>132.732</c:v>
                </c:pt>
                <c:pt idx="3012" formatCode="General">
                  <c:v>131.44800000000001</c:v>
                </c:pt>
                <c:pt idx="3013" formatCode="General">
                  <c:v>131.34899999999999</c:v>
                </c:pt>
                <c:pt idx="3014" formatCode="General">
                  <c:v>132.84</c:v>
                </c:pt>
                <c:pt idx="3015" formatCode="General">
                  <c:v>134.44999999999999</c:v>
                </c:pt>
                <c:pt idx="3016" formatCode="General">
                  <c:v>131.38800000000001</c:v>
                </c:pt>
                <c:pt idx="3017" formatCode="General">
                  <c:v>130.55000000000001</c:v>
                </c:pt>
                <c:pt idx="3018" formatCode="General">
                  <c:v>128.75399999999999</c:v>
                </c:pt>
                <c:pt idx="3019" formatCode="General">
                  <c:v>125.242</c:v>
                </c:pt>
                <c:pt idx="3020" formatCode="General">
                  <c:v>123.351</c:v>
                </c:pt>
                <c:pt idx="3021" formatCode="General">
                  <c:v>122.649</c:v>
                </c:pt>
                <c:pt idx="3022" formatCode="General">
                  <c:v>123.361</c:v>
                </c:pt>
                <c:pt idx="3023" formatCode="General">
                  <c:v>124.218</c:v>
                </c:pt>
                <c:pt idx="3024" formatCode="General">
                  <c:v>122.593</c:v>
                </c:pt>
                <c:pt idx="3025" formatCode="General">
                  <c:v>123.884</c:v>
                </c:pt>
                <c:pt idx="3026" formatCode="General">
                  <c:v>125.82</c:v>
                </c:pt>
                <c:pt idx="3027" formatCode="General">
                  <c:v>129.38300000000001</c:v>
                </c:pt>
                <c:pt idx="3028" formatCode="General">
                  <c:v>129.31700000000001</c:v>
                </c:pt>
                <c:pt idx="3029" formatCode="General">
                  <c:v>127.492</c:v>
                </c:pt>
                <c:pt idx="3030" formatCode="General">
                  <c:v>127.961</c:v>
                </c:pt>
                <c:pt idx="3031" formatCode="General">
                  <c:v>129.33699999999999</c:v>
                </c:pt>
                <c:pt idx="3032" formatCode="General">
                  <c:v>133.33099999999999</c:v>
                </c:pt>
                <c:pt idx="3033" formatCode="General">
                  <c:v>130.529</c:v>
                </c:pt>
                <c:pt idx="3034" formatCode="General">
                  <c:v>130.46799999999999</c:v>
                </c:pt>
                <c:pt idx="3035" formatCode="General">
                  <c:v>128.91900000000001</c:v>
                </c:pt>
                <c:pt idx="3036" formatCode="General">
                  <c:v>128.44</c:v>
                </c:pt>
                <c:pt idx="3037" formatCode="General">
                  <c:v>127.777</c:v>
                </c:pt>
                <c:pt idx="3038" formatCode="General">
                  <c:v>126.806</c:v>
                </c:pt>
                <c:pt idx="3039" formatCode="General">
                  <c:v>127.874</c:v>
                </c:pt>
                <c:pt idx="3040" formatCode="General">
                  <c:v>127.65</c:v>
                </c:pt>
                <c:pt idx="3041" formatCode="General">
                  <c:v>125.235</c:v>
                </c:pt>
                <c:pt idx="3042" formatCode="General">
                  <c:v>123.03</c:v>
                </c:pt>
                <c:pt idx="3043" formatCode="General">
                  <c:v>121.08</c:v>
                </c:pt>
                <c:pt idx="3044" formatCode="General">
                  <c:v>120.53400000000001</c:v>
                </c:pt>
                <c:pt idx="3045" formatCode="General">
                  <c:v>118.34699999999999</c:v>
                </c:pt>
                <c:pt idx="3046" formatCode="General">
                  <c:v>116.169</c:v>
                </c:pt>
                <c:pt idx="3047" formatCode="General">
                  <c:v>114.111</c:v>
                </c:pt>
                <c:pt idx="3048" formatCode="General">
                  <c:v>114.593</c:v>
                </c:pt>
                <c:pt idx="3049" formatCode="General">
                  <c:v>113.53400000000001</c:v>
                </c:pt>
                <c:pt idx="3050" formatCode="General">
                  <c:v>114.304</c:v>
                </c:pt>
                <c:pt idx="3051" formatCode="General">
                  <c:v>113.465</c:v>
                </c:pt>
                <c:pt idx="3052" formatCode="General">
                  <c:v>113.828</c:v>
                </c:pt>
                <c:pt idx="3053" formatCode="General">
                  <c:v>111.801</c:v>
                </c:pt>
                <c:pt idx="3054" formatCode="General">
                  <c:v>110.637</c:v>
                </c:pt>
                <c:pt idx="3055" formatCode="General">
                  <c:v>112.66800000000001</c:v>
                </c:pt>
                <c:pt idx="3056" formatCode="General">
                  <c:v>128.572</c:v>
                </c:pt>
                <c:pt idx="3057" formatCode="General">
                  <c:v>129.125</c:v>
                </c:pt>
                <c:pt idx="3058" formatCode="General">
                  <c:v>127.437</c:v>
                </c:pt>
                <c:pt idx="3059" formatCode="General">
                  <c:v>129.63300000000001</c:v>
                </c:pt>
                <c:pt idx="3060" formatCode="General">
                  <c:v>128.31100000000001</c:v>
                </c:pt>
                <c:pt idx="3061" formatCode="General">
                  <c:v>127.00700000000001</c:v>
                </c:pt>
                <c:pt idx="3062" formatCode="General">
                  <c:v>124.059</c:v>
                </c:pt>
                <c:pt idx="3063" formatCode="General">
                  <c:v>122.242</c:v>
                </c:pt>
                <c:pt idx="3064" formatCode="General">
                  <c:v>118.485</c:v>
                </c:pt>
                <c:pt idx="3065" formatCode="General">
                  <c:v>113.34699999999999</c:v>
                </c:pt>
                <c:pt idx="3066" formatCode="General">
                  <c:v>113.504</c:v>
                </c:pt>
                <c:pt idx="3067" formatCode="General">
                  <c:v>113.32</c:v>
                </c:pt>
                <c:pt idx="3068" formatCode="General">
                  <c:v>114.627</c:v>
                </c:pt>
                <c:pt idx="3069" formatCode="General">
                  <c:v>114.754</c:v>
                </c:pt>
                <c:pt idx="3070" formatCode="General">
                  <c:v>116.866</c:v>
                </c:pt>
                <c:pt idx="3071" formatCode="General">
                  <c:v>116.65</c:v>
                </c:pt>
                <c:pt idx="3072" formatCode="General">
                  <c:v>117.318</c:v>
                </c:pt>
                <c:pt idx="3073" formatCode="General">
                  <c:v>117.804</c:v>
                </c:pt>
                <c:pt idx="3074" formatCode="General">
                  <c:v>118.61</c:v>
                </c:pt>
                <c:pt idx="3075" formatCode="General">
                  <c:v>115.755</c:v>
                </c:pt>
                <c:pt idx="3076" formatCode="General">
                  <c:v>113.315</c:v>
                </c:pt>
                <c:pt idx="3077" formatCode="General">
                  <c:v>112.398</c:v>
                </c:pt>
                <c:pt idx="3078" formatCode="General">
                  <c:v>111.694</c:v>
                </c:pt>
                <c:pt idx="3079" formatCode="General">
                  <c:v>112.09399999999999</c:v>
                </c:pt>
                <c:pt idx="3080" formatCode="General">
                  <c:v>112.259</c:v>
                </c:pt>
                <c:pt idx="3081" formatCode="General">
                  <c:v>113.05800000000001</c:v>
                </c:pt>
                <c:pt idx="3082" formatCode="General">
                  <c:v>114.976</c:v>
                </c:pt>
                <c:pt idx="3083" formatCode="General">
                  <c:v>111.678</c:v>
                </c:pt>
                <c:pt idx="3084" formatCode="General">
                  <c:v>110.91500000000001</c:v>
                </c:pt>
                <c:pt idx="3085" formatCode="General">
                  <c:v>110.261</c:v>
                </c:pt>
                <c:pt idx="3086" formatCode="General">
                  <c:v>114.246</c:v>
                </c:pt>
                <c:pt idx="3087" formatCode="General">
                  <c:v>115.26900000000001</c:v>
                </c:pt>
                <c:pt idx="3088" formatCode="General">
                  <c:v>116.72199999999999</c:v>
                </c:pt>
                <c:pt idx="3089" formatCode="General">
                  <c:v>115.863</c:v>
                </c:pt>
                <c:pt idx="3090" formatCode="General">
                  <c:v>119.291</c:v>
                </c:pt>
                <c:pt idx="3091" formatCode="General">
                  <c:v>120.123</c:v>
                </c:pt>
                <c:pt idx="3092" formatCode="General">
                  <c:v>122.32599999999999</c:v>
                </c:pt>
                <c:pt idx="3093" formatCode="General">
                  <c:v>123.34699999999999</c:v>
                </c:pt>
                <c:pt idx="3094" formatCode="General">
                  <c:v>123.012</c:v>
                </c:pt>
                <c:pt idx="3095" formatCode="General">
                  <c:v>124.1</c:v>
                </c:pt>
                <c:pt idx="3096" formatCode="General">
                  <c:v>125.619</c:v>
                </c:pt>
                <c:pt idx="3097" formatCode="General">
                  <c:v>121.797</c:v>
                </c:pt>
                <c:pt idx="3098" formatCode="General">
                  <c:v>119.155</c:v>
                </c:pt>
                <c:pt idx="3099" formatCode="General">
                  <c:v>118.185</c:v>
                </c:pt>
                <c:pt idx="3100" formatCode="General">
                  <c:v>115.83799999999999</c:v>
                </c:pt>
                <c:pt idx="3101" formatCode="General">
                  <c:v>115.045</c:v>
                </c:pt>
                <c:pt idx="3102" formatCode="General">
                  <c:v>113.327</c:v>
                </c:pt>
                <c:pt idx="3103" formatCode="General">
                  <c:v>112.946</c:v>
                </c:pt>
                <c:pt idx="3104" formatCode="General">
                  <c:v>109.11499999999999</c:v>
                </c:pt>
                <c:pt idx="3105" formatCode="General">
                  <c:v>109.983</c:v>
                </c:pt>
                <c:pt idx="3106" formatCode="General">
                  <c:v>111.58799999999999</c:v>
                </c:pt>
                <c:pt idx="3107" formatCode="General">
                  <c:v>112.536</c:v>
                </c:pt>
                <c:pt idx="3108" formatCode="General">
                  <c:v>112.643</c:v>
                </c:pt>
                <c:pt idx="3109" formatCode="General">
                  <c:v>109.521</c:v>
                </c:pt>
                <c:pt idx="3110" formatCode="General">
                  <c:v>107.571</c:v>
                </c:pt>
                <c:pt idx="3111" formatCode="General">
                  <c:v>109.959</c:v>
                </c:pt>
                <c:pt idx="3112" formatCode="General">
                  <c:v>110.907</c:v>
                </c:pt>
                <c:pt idx="3113" formatCode="General">
                  <c:v>110.45399999999999</c:v>
                </c:pt>
                <c:pt idx="3114" formatCode="General">
                  <c:v>110.17</c:v>
                </c:pt>
                <c:pt idx="3115" formatCode="General">
                  <c:v>112.07899999999999</c:v>
                </c:pt>
                <c:pt idx="3116" formatCode="General">
                  <c:v>110.938</c:v>
                </c:pt>
                <c:pt idx="3117" formatCode="General">
                  <c:v>111.178</c:v>
                </c:pt>
                <c:pt idx="3118" formatCode="General">
                  <c:v>110.253</c:v>
                </c:pt>
                <c:pt idx="3119" formatCode="General">
                  <c:v>108.976</c:v>
                </c:pt>
                <c:pt idx="3120" formatCode="General">
                  <c:v>107.449</c:v>
                </c:pt>
                <c:pt idx="3121" formatCode="General">
                  <c:v>106.599</c:v>
                </c:pt>
                <c:pt idx="3122" formatCode="General">
                  <c:v>106.04300000000001</c:v>
                </c:pt>
                <c:pt idx="3123" formatCode="General">
                  <c:v>105.801</c:v>
                </c:pt>
                <c:pt idx="3124" formatCode="General">
                  <c:v>105.727</c:v>
                </c:pt>
                <c:pt idx="3125" formatCode="General">
                  <c:v>105.392</c:v>
                </c:pt>
                <c:pt idx="3126" formatCode="General">
                  <c:v>105.268</c:v>
                </c:pt>
                <c:pt idx="3127" formatCode="General">
                  <c:v>105.126</c:v>
                </c:pt>
                <c:pt idx="3128" formatCode="General">
                  <c:v>104.706</c:v>
                </c:pt>
                <c:pt idx="3129" formatCode="General">
                  <c:v>105.101</c:v>
                </c:pt>
                <c:pt idx="3130" formatCode="General">
                  <c:v>102.379</c:v>
                </c:pt>
                <c:pt idx="3131" formatCode="General">
                  <c:v>99.823999999999998</c:v>
                </c:pt>
                <c:pt idx="3132" formatCode="General">
                  <c:v>97.956000000000003</c:v>
                </c:pt>
                <c:pt idx="3133" formatCode="General">
                  <c:v>97.004000000000005</c:v>
                </c:pt>
                <c:pt idx="3134" formatCode="General">
                  <c:v>96.04</c:v>
                </c:pt>
                <c:pt idx="3135" formatCode="General">
                  <c:v>93.93</c:v>
                </c:pt>
                <c:pt idx="3136" formatCode="General">
                  <c:v>94.692999999999998</c:v>
                </c:pt>
                <c:pt idx="3137" formatCode="General">
                  <c:v>93.753</c:v>
                </c:pt>
                <c:pt idx="3138" formatCode="General">
                  <c:v>92.123000000000005</c:v>
                </c:pt>
                <c:pt idx="3139" formatCode="General">
                  <c:v>92.42</c:v>
                </c:pt>
                <c:pt idx="3140" formatCode="General">
                  <c:v>91.462000000000003</c:v>
                </c:pt>
                <c:pt idx="3141" formatCode="General">
                  <c:v>91.063000000000002</c:v>
                </c:pt>
                <c:pt idx="3142" formatCode="General">
                  <c:v>90.644999999999996</c:v>
                </c:pt>
                <c:pt idx="3143" formatCode="General">
                  <c:v>91.25</c:v>
                </c:pt>
                <c:pt idx="3144" formatCode="General">
                  <c:v>90.622</c:v>
                </c:pt>
                <c:pt idx="3145" formatCode="General">
                  <c:v>91.777000000000001</c:v>
                </c:pt>
                <c:pt idx="3146" formatCode="General">
                  <c:v>90.801000000000002</c:v>
                </c:pt>
                <c:pt idx="3147" formatCode="General">
                  <c:v>89.712999999999994</c:v>
                </c:pt>
                <c:pt idx="3148" formatCode="General">
                  <c:v>89.492999999999995</c:v>
                </c:pt>
                <c:pt idx="3149" formatCode="General">
                  <c:v>91.227999999999994</c:v>
                </c:pt>
                <c:pt idx="3150" formatCode="General">
                  <c:v>91.355999999999995</c:v>
                </c:pt>
                <c:pt idx="3151" formatCode="General">
                  <c:v>89.903000000000006</c:v>
                </c:pt>
                <c:pt idx="3152" formatCode="General">
                  <c:v>89.772999999999996</c:v>
                </c:pt>
                <c:pt idx="3153" formatCode="General">
                  <c:v>92.691999999999993</c:v>
                </c:pt>
                <c:pt idx="3154" formatCode="General">
                  <c:v>95.477999999999994</c:v>
                </c:pt>
                <c:pt idx="3155" formatCode="General">
                  <c:v>94.564999999999998</c:v>
                </c:pt>
                <c:pt idx="3156" formatCode="General">
                  <c:v>94.513999999999996</c:v>
                </c:pt>
                <c:pt idx="3157" formatCode="General">
                  <c:v>102.24299999999999</c:v>
                </c:pt>
                <c:pt idx="3158" formatCode="General">
                  <c:v>111.02500000000001</c:v>
                </c:pt>
                <c:pt idx="3159" formatCode="General">
                  <c:v>107.255</c:v>
                </c:pt>
                <c:pt idx="3160" formatCode="General">
                  <c:v>110.09699999999999</c:v>
                </c:pt>
                <c:pt idx="3161" formatCode="General">
                  <c:v>107.17</c:v>
                </c:pt>
                <c:pt idx="3162" formatCode="General">
                  <c:v>102.66200000000001</c:v>
                </c:pt>
                <c:pt idx="3163" formatCode="General">
                  <c:v>99.388000000000005</c:v>
                </c:pt>
                <c:pt idx="3164" formatCode="General">
                  <c:v>97.460999999999999</c:v>
                </c:pt>
                <c:pt idx="3165" formatCode="General">
                  <c:v>99.655000000000001</c:v>
                </c:pt>
                <c:pt idx="3166" formatCode="General">
                  <c:v>101.913</c:v>
                </c:pt>
                <c:pt idx="3167" formatCode="General">
                  <c:v>102.17700000000001</c:v>
                </c:pt>
                <c:pt idx="3168" formatCode="General">
                  <c:v>101.032</c:v>
                </c:pt>
                <c:pt idx="3169" formatCode="General">
                  <c:v>97.707999999999998</c:v>
                </c:pt>
                <c:pt idx="3170" formatCode="General">
                  <c:v>99.92</c:v>
                </c:pt>
                <c:pt idx="3171" formatCode="General">
                  <c:v>102.01</c:v>
                </c:pt>
                <c:pt idx="3172" formatCode="General">
                  <c:v>105.495</c:v>
                </c:pt>
                <c:pt idx="3173" formatCode="General">
                  <c:v>105.428</c:v>
                </c:pt>
                <c:pt idx="3174" formatCode="General">
                  <c:v>102.496</c:v>
                </c:pt>
                <c:pt idx="3175" formatCode="General">
                  <c:v>101.34699999999999</c:v>
                </c:pt>
                <c:pt idx="3176" formatCode="General">
                  <c:v>102.634</c:v>
                </c:pt>
                <c:pt idx="3177" formatCode="General">
                  <c:v>102.126</c:v>
                </c:pt>
                <c:pt idx="3178" formatCode="General">
                  <c:v>98.988</c:v>
                </c:pt>
                <c:pt idx="3179" formatCode="General">
                  <c:v>96.83</c:v>
                </c:pt>
                <c:pt idx="3180" formatCode="General">
                  <c:v>95.158000000000001</c:v>
                </c:pt>
                <c:pt idx="3181" formatCode="General">
                  <c:v>95.331000000000003</c:v>
                </c:pt>
                <c:pt idx="3182" formatCode="General">
                  <c:v>95.483999999999995</c:v>
                </c:pt>
                <c:pt idx="3183" formatCode="General">
                  <c:v>95.456999999999994</c:v>
                </c:pt>
                <c:pt idx="3184" formatCode="General">
                  <c:v>98.554000000000002</c:v>
                </c:pt>
                <c:pt idx="3185" formatCode="General">
                  <c:v>109.291</c:v>
                </c:pt>
                <c:pt idx="3186" formatCode="General">
                  <c:v>106.366</c:v>
                </c:pt>
                <c:pt idx="3187" formatCode="General">
                  <c:v>109.79</c:v>
                </c:pt>
                <c:pt idx="3188" formatCode="General">
                  <c:v>113.958</c:v>
                </c:pt>
                <c:pt idx="3189" formatCode="General">
                  <c:v>111.32</c:v>
                </c:pt>
                <c:pt idx="3190" formatCode="General">
                  <c:v>111.03</c:v>
                </c:pt>
                <c:pt idx="3191" formatCode="General">
                  <c:v>109.81</c:v>
                </c:pt>
                <c:pt idx="3192" formatCode="General">
                  <c:v>107.316</c:v>
                </c:pt>
                <c:pt idx="3193" formatCode="General">
                  <c:v>106.714</c:v>
                </c:pt>
                <c:pt idx="3194" formatCode="General">
                  <c:v>107.539</c:v>
                </c:pt>
                <c:pt idx="3195" formatCode="General">
                  <c:v>105.724</c:v>
                </c:pt>
                <c:pt idx="3196" formatCode="General">
                  <c:v>103.51600000000001</c:v>
                </c:pt>
                <c:pt idx="3197" formatCode="General">
                  <c:v>101.76900000000001</c:v>
                </c:pt>
                <c:pt idx="3198" formatCode="General">
                  <c:v>102.566</c:v>
                </c:pt>
                <c:pt idx="3199" formatCode="General">
                  <c:v>102.80200000000001</c:v>
                </c:pt>
                <c:pt idx="3200" formatCode="General">
                  <c:v>100.901</c:v>
                </c:pt>
                <c:pt idx="3201" formatCode="General">
                  <c:v>99.664000000000001</c:v>
                </c:pt>
                <c:pt idx="3202" formatCode="General">
                  <c:v>98.786000000000001</c:v>
                </c:pt>
                <c:pt idx="3203" formatCode="General">
                  <c:v>99.549000000000007</c:v>
                </c:pt>
                <c:pt idx="3204" formatCode="General">
                  <c:v>99.551000000000002</c:v>
                </c:pt>
                <c:pt idx="3205" formatCode="General">
                  <c:v>99.471999999999994</c:v>
                </c:pt>
                <c:pt idx="3206" formatCode="General">
                  <c:v>98.02</c:v>
                </c:pt>
                <c:pt idx="3207" formatCode="General">
                  <c:v>98.57</c:v>
                </c:pt>
                <c:pt idx="3208" formatCode="General">
                  <c:v>100.584</c:v>
                </c:pt>
                <c:pt idx="3209" formatCode="General">
                  <c:v>102.381</c:v>
                </c:pt>
                <c:pt idx="3210" formatCode="General">
                  <c:v>103.60899999999999</c:v>
                </c:pt>
                <c:pt idx="3211" formatCode="General">
                  <c:v>105.92400000000001</c:v>
                </c:pt>
                <c:pt idx="3212" formatCode="General">
                  <c:v>105.837</c:v>
                </c:pt>
                <c:pt idx="3213" formatCode="General">
                  <c:v>105.10299999999999</c:v>
                </c:pt>
                <c:pt idx="3214" formatCode="General">
                  <c:v>106.623</c:v>
                </c:pt>
                <c:pt idx="3215" formatCode="General">
                  <c:v>107.36799999999999</c:v>
                </c:pt>
                <c:pt idx="3216" formatCode="General">
                  <c:v>108.54600000000001</c:v>
                </c:pt>
                <c:pt idx="3217" formatCode="General">
                  <c:v>113.652</c:v>
                </c:pt>
                <c:pt idx="3218" formatCode="General">
                  <c:v>110.074</c:v>
                </c:pt>
                <c:pt idx="3219" formatCode="General">
                  <c:v>111.125</c:v>
                </c:pt>
                <c:pt idx="3220" formatCode="General">
                  <c:v>115.462</c:v>
                </c:pt>
                <c:pt idx="3221" formatCode="General">
                  <c:v>113.527</c:v>
                </c:pt>
                <c:pt idx="3222" formatCode="General">
                  <c:v>107.413</c:v>
                </c:pt>
                <c:pt idx="3223" formatCode="General">
                  <c:v>107.363</c:v>
                </c:pt>
                <c:pt idx="3224" formatCode="General">
                  <c:v>107.97499999999999</c:v>
                </c:pt>
                <c:pt idx="3225" formatCode="General">
                  <c:v>109.024</c:v>
                </c:pt>
                <c:pt idx="3226" formatCode="General">
                  <c:v>108.42400000000001</c:v>
                </c:pt>
                <c:pt idx="3227" formatCode="General">
                  <c:v>112.32599999999999</c:v>
                </c:pt>
                <c:pt idx="3228" formatCode="General">
                  <c:v>115.622</c:v>
                </c:pt>
                <c:pt idx="3229" formatCode="General">
                  <c:v>113.301</c:v>
                </c:pt>
                <c:pt idx="3230" formatCode="General">
                  <c:v>111.71599999999999</c:v>
                </c:pt>
                <c:pt idx="3231" formatCode="General">
                  <c:v>109.352</c:v>
                </c:pt>
                <c:pt idx="3232" formatCode="General">
                  <c:v>109.88200000000001</c:v>
                </c:pt>
                <c:pt idx="3233" formatCode="General">
                  <c:v>112.026</c:v>
                </c:pt>
                <c:pt idx="3234" formatCode="General">
                  <c:v>112.845</c:v>
                </c:pt>
                <c:pt idx="3235" formatCode="General">
                  <c:v>119.34</c:v>
                </c:pt>
                <c:pt idx="3236" formatCode="General">
                  <c:v>120.971</c:v>
                </c:pt>
                <c:pt idx="3237" formatCode="General">
                  <c:v>124.43300000000001</c:v>
                </c:pt>
                <c:pt idx="3238" formatCode="General">
                  <c:v>122.60299999999999</c:v>
                </c:pt>
                <c:pt idx="3239" formatCode="General">
                  <c:v>118.004</c:v>
                </c:pt>
                <c:pt idx="3240" formatCode="General">
                  <c:v>119.66200000000001</c:v>
                </c:pt>
                <c:pt idx="3241" formatCode="General">
                  <c:v>117.57599999999999</c:v>
                </c:pt>
                <c:pt idx="3242" formatCode="General">
                  <c:v>119.65900000000001</c:v>
                </c:pt>
                <c:pt idx="3243" formatCode="General">
                  <c:v>121.791</c:v>
                </c:pt>
                <c:pt idx="3244" formatCode="General">
                  <c:v>124.081</c:v>
                </c:pt>
                <c:pt idx="3245" formatCode="General">
                  <c:v>124.82299999999999</c:v>
                </c:pt>
                <c:pt idx="3246" formatCode="General">
                  <c:v>123.503</c:v>
                </c:pt>
                <c:pt idx="3247" formatCode="General">
                  <c:v>126.504</c:v>
                </c:pt>
                <c:pt idx="3248" formatCode="General">
                  <c:v>126.256</c:v>
                </c:pt>
                <c:pt idx="3249" formatCode="General">
                  <c:v>128.387</c:v>
                </c:pt>
                <c:pt idx="3250" formatCode="General">
                  <c:v>129.458</c:v>
                </c:pt>
                <c:pt idx="3251" formatCode="General">
                  <c:v>128.191</c:v>
                </c:pt>
                <c:pt idx="3252" formatCode="General">
                  <c:v>127.90300000000001</c:v>
                </c:pt>
                <c:pt idx="3253" formatCode="General">
                  <c:v>125.22199999999999</c:v>
                </c:pt>
                <c:pt idx="3254" formatCode="General">
                  <c:v>125.381</c:v>
                </c:pt>
                <c:pt idx="3255" formatCode="General">
                  <c:v>123.746</c:v>
                </c:pt>
                <c:pt idx="3256" formatCode="General">
                  <c:v>127.32</c:v>
                </c:pt>
                <c:pt idx="3257" formatCode="General">
                  <c:v>126.336</c:v>
                </c:pt>
                <c:pt idx="3258" formatCode="General">
                  <c:v>124.95</c:v>
                </c:pt>
                <c:pt idx="3259" formatCode="General">
                  <c:v>123.806</c:v>
                </c:pt>
                <c:pt idx="3260" formatCode="General">
                  <c:v>118.04300000000001</c:v>
                </c:pt>
                <c:pt idx="3261" formatCode="General">
                  <c:v>116.675</c:v>
                </c:pt>
                <c:pt idx="3262" formatCode="General">
                  <c:v>111.565</c:v>
                </c:pt>
                <c:pt idx="3263" formatCode="General">
                  <c:v>108.038</c:v>
                </c:pt>
                <c:pt idx="3264" formatCode="General">
                  <c:v>105.977</c:v>
                </c:pt>
                <c:pt idx="3265" formatCode="General">
                  <c:v>103.536</c:v>
                </c:pt>
                <c:pt idx="3266" formatCode="General">
                  <c:v>112.571</c:v>
                </c:pt>
                <c:pt idx="3267" formatCode="General">
                  <c:v>111.803</c:v>
                </c:pt>
                <c:pt idx="3268" formatCode="General">
                  <c:v>109.236</c:v>
                </c:pt>
                <c:pt idx="3269" formatCode="General">
                  <c:v>111.246</c:v>
                </c:pt>
                <c:pt idx="3270" formatCode="General">
                  <c:v>112.461</c:v>
                </c:pt>
                <c:pt idx="3271" formatCode="General">
                  <c:v>111.35299999999999</c:v>
                </c:pt>
                <c:pt idx="3272" formatCode="General">
                  <c:v>111.51600000000001</c:v>
                </c:pt>
                <c:pt idx="3273" formatCode="General">
                  <c:v>111.241</c:v>
                </c:pt>
                <c:pt idx="3274" formatCode="General">
                  <c:v>110.58499999999999</c:v>
                </c:pt>
                <c:pt idx="3275" formatCode="General">
                  <c:v>110.57899999999999</c:v>
                </c:pt>
                <c:pt idx="3276" formatCode="General">
                  <c:v>107.831</c:v>
                </c:pt>
                <c:pt idx="3277" formatCode="General">
                  <c:v>105.8</c:v>
                </c:pt>
                <c:pt idx="3278" formatCode="General">
                  <c:v>104.25</c:v>
                </c:pt>
                <c:pt idx="3279" formatCode="General">
                  <c:v>104.358</c:v>
                </c:pt>
                <c:pt idx="3280" formatCode="General">
                  <c:v>105.645</c:v>
                </c:pt>
                <c:pt idx="3281" formatCode="General">
                  <c:v>106.18899999999999</c:v>
                </c:pt>
                <c:pt idx="3282" formatCode="General">
                  <c:v>105.881</c:v>
                </c:pt>
                <c:pt idx="3283" formatCode="General">
                  <c:v>104.81</c:v>
                </c:pt>
                <c:pt idx="3284" formatCode="General">
                  <c:v>104.387</c:v>
                </c:pt>
                <c:pt idx="3285" formatCode="General">
                  <c:v>104.514</c:v>
                </c:pt>
                <c:pt idx="3286" formatCode="General">
                  <c:v>105.47199999999999</c:v>
                </c:pt>
                <c:pt idx="3287" formatCode="General">
                  <c:v>107.401</c:v>
                </c:pt>
                <c:pt idx="3288" formatCode="General">
                  <c:v>110.206</c:v>
                </c:pt>
                <c:pt idx="3289" formatCode="General">
                  <c:v>113.096</c:v>
                </c:pt>
                <c:pt idx="3290" formatCode="General">
                  <c:v>109.837</c:v>
                </c:pt>
                <c:pt idx="3291" formatCode="General">
                  <c:v>110.5</c:v>
                </c:pt>
                <c:pt idx="3292" formatCode="General">
                  <c:v>109.77200000000001</c:v>
                </c:pt>
                <c:pt idx="3293" formatCode="General">
                  <c:v>110.956</c:v>
                </c:pt>
                <c:pt idx="3294" formatCode="General">
                  <c:v>110.98699999999999</c:v>
                </c:pt>
                <c:pt idx="3295" formatCode="General">
                  <c:v>110.4</c:v>
                </c:pt>
                <c:pt idx="3296" formatCode="General">
                  <c:v>109.649</c:v>
                </c:pt>
                <c:pt idx="3297" formatCode="General">
                  <c:v>111.36</c:v>
                </c:pt>
                <c:pt idx="3298" formatCode="General">
                  <c:v>110.471</c:v>
                </c:pt>
                <c:pt idx="3299" formatCode="General">
                  <c:v>109.176</c:v>
                </c:pt>
                <c:pt idx="3300" formatCode="General">
                  <c:v>109.366</c:v>
                </c:pt>
                <c:pt idx="3301" formatCode="General">
                  <c:v>108.41200000000001</c:v>
                </c:pt>
                <c:pt idx="3302" formatCode="General">
                  <c:v>111.866</c:v>
                </c:pt>
                <c:pt idx="3303" formatCode="General">
                  <c:v>111.741</c:v>
                </c:pt>
                <c:pt idx="3304" formatCode="General">
                  <c:v>111.714</c:v>
                </c:pt>
                <c:pt idx="3305" formatCode="General">
                  <c:v>114.66</c:v>
                </c:pt>
                <c:pt idx="3306" formatCode="General">
                  <c:v>115.366</c:v>
                </c:pt>
                <c:pt idx="3307" formatCode="General">
                  <c:v>114.261</c:v>
                </c:pt>
                <c:pt idx="3308" formatCode="General">
                  <c:v>114.631</c:v>
                </c:pt>
                <c:pt idx="3309" formatCode="General">
                  <c:v>115.626</c:v>
                </c:pt>
                <c:pt idx="3310" formatCode="General">
                  <c:v>115.485</c:v>
                </c:pt>
                <c:pt idx="3311" formatCode="General">
                  <c:v>111.565</c:v>
                </c:pt>
                <c:pt idx="3312" formatCode="General">
                  <c:v>108.169</c:v>
                </c:pt>
                <c:pt idx="3313" formatCode="General">
                  <c:v>105.73</c:v>
                </c:pt>
                <c:pt idx="3314" formatCode="General">
                  <c:v>104.399</c:v>
                </c:pt>
                <c:pt idx="3315" formatCode="General">
                  <c:v>104.752</c:v>
                </c:pt>
                <c:pt idx="3316" formatCode="General">
                  <c:v>104.375</c:v>
                </c:pt>
                <c:pt idx="3317" formatCode="General">
                  <c:v>113.999</c:v>
                </c:pt>
                <c:pt idx="3318" formatCode="General">
                  <c:v>112.893</c:v>
                </c:pt>
                <c:pt idx="3319" formatCode="General">
                  <c:v>114.96599999999999</c:v>
                </c:pt>
                <c:pt idx="3320" formatCode="General">
                  <c:v>114.44799999999999</c:v>
                </c:pt>
                <c:pt idx="3321" formatCode="General">
                  <c:v>112.828</c:v>
                </c:pt>
                <c:pt idx="3322" formatCode="General">
                  <c:v>109.53</c:v>
                </c:pt>
                <c:pt idx="3323" formatCode="General">
                  <c:v>110.101</c:v>
                </c:pt>
                <c:pt idx="3324" formatCode="General">
                  <c:v>110.53</c:v>
                </c:pt>
                <c:pt idx="3325" formatCode="General">
                  <c:v>108.373</c:v>
                </c:pt>
                <c:pt idx="3326" formatCode="General">
                  <c:v>109.428</c:v>
                </c:pt>
                <c:pt idx="3327" formatCode="General">
                  <c:v>113.92700000000001</c:v>
                </c:pt>
                <c:pt idx="3328" formatCode="General">
                  <c:v>119.306</c:v>
                </c:pt>
                <c:pt idx="3329" formatCode="General">
                  <c:v>120.57</c:v>
                </c:pt>
                <c:pt idx="3330" formatCode="General">
                  <c:v>118.80200000000001</c:v>
                </c:pt>
                <c:pt idx="3331" formatCode="General">
                  <c:v>124.468</c:v>
                </c:pt>
                <c:pt idx="3332" formatCode="General">
                  <c:v>122.88</c:v>
                </c:pt>
                <c:pt idx="3333" formatCode="General">
                  <c:v>121.3</c:v>
                </c:pt>
                <c:pt idx="3334" formatCode="General">
                  <c:v>121.53100000000001</c:v>
                </c:pt>
                <c:pt idx="3335" formatCode="General">
                  <c:v>116.828</c:v>
                </c:pt>
                <c:pt idx="3336" formatCode="General">
                  <c:v>119.13800000000001</c:v>
                </c:pt>
                <c:pt idx="3337" formatCode="General">
                  <c:v>124.432</c:v>
                </c:pt>
                <c:pt idx="3338" formatCode="General">
                  <c:v>125.03400000000001</c:v>
                </c:pt>
                <c:pt idx="3339" formatCode="General">
                  <c:v>125.533</c:v>
                </c:pt>
                <c:pt idx="3340" formatCode="General">
                  <c:v>125.267</c:v>
                </c:pt>
                <c:pt idx="3341" formatCode="General">
                  <c:v>128.69900000000001</c:v>
                </c:pt>
                <c:pt idx="3342" formatCode="General">
                  <c:v>126.336</c:v>
                </c:pt>
                <c:pt idx="3343" formatCode="General">
                  <c:v>127.01900000000001</c:v>
                </c:pt>
                <c:pt idx="3344" formatCode="General">
                  <c:v>129.71199999999999</c:v>
                </c:pt>
                <c:pt idx="3345" formatCode="General">
                  <c:v>127.601</c:v>
                </c:pt>
                <c:pt idx="3346" formatCode="General">
                  <c:v>128.4</c:v>
                </c:pt>
                <c:pt idx="3347" formatCode="General">
                  <c:v>126.70699999999999</c:v>
                </c:pt>
                <c:pt idx="3348" formatCode="General">
                  <c:v>123.839</c:v>
                </c:pt>
                <c:pt idx="3349" formatCode="General">
                  <c:v>122.633</c:v>
                </c:pt>
                <c:pt idx="3350" formatCode="General">
                  <c:v>121.36</c:v>
                </c:pt>
                <c:pt idx="3351" formatCode="General">
                  <c:v>119.04900000000001</c:v>
                </c:pt>
                <c:pt idx="3352" formatCode="General">
                  <c:v>119.88800000000001</c:v>
                </c:pt>
                <c:pt idx="3353" formatCode="General">
                  <c:v>119.874</c:v>
                </c:pt>
                <c:pt idx="3354" formatCode="General">
                  <c:v>119.995</c:v>
                </c:pt>
                <c:pt idx="3355" formatCode="General">
                  <c:v>124.09</c:v>
                </c:pt>
                <c:pt idx="3356" formatCode="General">
                  <c:v>125.62</c:v>
                </c:pt>
                <c:pt idx="3357" formatCode="General">
                  <c:v>126.73699999999999</c:v>
                </c:pt>
                <c:pt idx="3358" formatCode="General">
                  <c:v>128.744</c:v>
                </c:pt>
                <c:pt idx="3359" formatCode="General">
                  <c:v>134.006</c:v>
                </c:pt>
                <c:pt idx="3360" formatCode="General">
                  <c:v>141.142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AB-4D48-ADFB-3B5C981A96F6}"/>
            </c:ext>
          </c:extLst>
        </c:ser>
        <c:ser>
          <c:idx val="1"/>
          <c:order val="1"/>
          <c:tx>
            <c:v>Promedio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Hoja1!$A$8:$A$4000</c:f>
              <c:numCache>
                <c:formatCode>m/d/yyyy</c:formatCode>
                <c:ptCount val="3993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38733</c:v>
                </c:pt>
                <c:pt idx="10">
                  <c:v>38734</c:v>
                </c:pt>
                <c:pt idx="11">
                  <c:v>38735</c:v>
                </c:pt>
                <c:pt idx="12">
                  <c:v>38736</c:v>
                </c:pt>
                <c:pt idx="13">
                  <c:v>38737</c:v>
                </c:pt>
                <c:pt idx="14">
                  <c:v>38740</c:v>
                </c:pt>
                <c:pt idx="15">
                  <c:v>38741</c:v>
                </c:pt>
                <c:pt idx="16">
                  <c:v>38742</c:v>
                </c:pt>
                <c:pt idx="17">
                  <c:v>38743</c:v>
                </c:pt>
                <c:pt idx="18">
                  <c:v>38744</c:v>
                </c:pt>
                <c:pt idx="19">
                  <c:v>38747</c:v>
                </c:pt>
                <c:pt idx="20">
                  <c:v>38748</c:v>
                </c:pt>
                <c:pt idx="21">
                  <c:v>38749</c:v>
                </c:pt>
                <c:pt idx="22">
                  <c:v>38750</c:v>
                </c:pt>
                <c:pt idx="23">
                  <c:v>38751</c:v>
                </c:pt>
                <c:pt idx="24">
                  <c:v>38754</c:v>
                </c:pt>
                <c:pt idx="25">
                  <c:v>38755</c:v>
                </c:pt>
                <c:pt idx="26">
                  <c:v>38756</c:v>
                </c:pt>
                <c:pt idx="27">
                  <c:v>38757</c:v>
                </c:pt>
                <c:pt idx="28">
                  <c:v>38758</c:v>
                </c:pt>
                <c:pt idx="29">
                  <c:v>38761</c:v>
                </c:pt>
                <c:pt idx="30">
                  <c:v>38762</c:v>
                </c:pt>
                <c:pt idx="31">
                  <c:v>38763</c:v>
                </c:pt>
                <c:pt idx="32">
                  <c:v>38764</c:v>
                </c:pt>
                <c:pt idx="33">
                  <c:v>38765</c:v>
                </c:pt>
                <c:pt idx="34">
                  <c:v>38768</c:v>
                </c:pt>
                <c:pt idx="35">
                  <c:v>38769</c:v>
                </c:pt>
                <c:pt idx="36">
                  <c:v>38770</c:v>
                </c:pt>
                <c:pt idx="37">
                  <c:v>38771</c:v>
                </c:pt>
                <c:pt idx="38">
                  <c:v>38772</c:v>
                </c:pt>
                <c:pt idx="39">
                  <c:v>38775</c:v>
                </c:pt>
                <c:pt idx="40">
                  <c:v>38776</c:v>
                </c:pt>
                <c:pt idx="41">
                  <c:v>38777</c:v>
                </c:pt>
                <c:pt idx="42">
                  <c:v>38778</c:v>
                </c:pt>
                <c:pt idx="43">
                  <c:v>38779</c:v>
                </c:pt>
                <c:pt idx="44">
                  <c:v>38782</c:v>
                </c:pt>
                <c:pt idx="45">
                  <c:v>38783</c:v>
                </c:pt>
                <c:pt idx="46">
                  <c:v>38784</c:v>
                </c:pt>
                <c:pt idx="47">
                  <c:v>38785</c:v>
                </c:pt>
                <c:pt idx="48">
                  <c:v>38786</c:v>
                </c:pt>
                <c:pt idx="49">
                  <c:v>38789</c:v>
                </c:pt>
                <c:pt idx="50">
                  <c:v>38790</c:v>
                </c:pt>
                <c:pt idx="51">
                  <c:v>38791</c:v>
                </c:pt>
                <c:pt idx="52">
                  <c:v>38792</c:v>
                </c:pt>
                <c:pt idx="53">
                  <c:v>38793</c:v>
                </c:pt>
                <c:pt idx="54">
                  <c:v>38796</c:v>
                </c:pt>
                <c:pt idx="55">
                  <c:v>38797</c:v>
                </c:pt>
                <c:pt idx="56">
                  <c:v>38798</c:v>
                </c:pt>
                <c:pt idx="57">
                  <c:v>38799</c:v>
                </c:pt>
                <c:pt idx="58">
                  <c:v>38800</c:v>
                </c:pt>
                <c:pt idx="59">
                  <c:v>38803</c:v>
                </c:pt>
                <c:pt idx="60">
                  <c:v>38804</c:v>
                </c:pt>
                <c:pt idx="61">
                  <c:v>38805</c:v>
                </c:pt>
                <c:pt idx="62">
                  <c:v>38806</c:v>
                </c:pt>
                <c:pt idx="63">
                  <c:v>38807</c:v>
                </c:pt>
                <c:pt idx="64">
                  <c:v>38810</c:v>
                </c:pt>
                <c:pt idx="65">
                  <c:v>38811</c:v>
                </c:pt>
                <c:pt idx="66">
                  <c:v>38812</c:v>
                </c:pt>
                <c:pt idx="67">
                  <c:v>38813</c:v>
                </c:pt>
                <c:pt idx="68">
                  <c:v>38814</c:v>
                </c:pt>
                <c:pt idx="69">
                  <c:v>38817</c:v>
                </c:pt>
                <c:pt idx="70">
                  <c:v>38818</c:v>
                </c:pt>
                <c:pt idx="71">
                  <c:v>38819</c:v>
                </c:pt>
                <c:pt idx="72">
                  <c:v>38820</c:v>
                </c:pt>
                <c:pt idx="73">
                  <c:v>38821</c:v>
                </c:pt>
                <c:pt idx="74">
                  <c:v>38824</c:v>
                </c:pt>
                <c:pt idx="75">
                  <c:v>38825</c:v>
                </c:pt>
                <c:pt idx="76">
                  <c:v>38826</c:v>
                </c:pt>
                <c:pt idx="77">
                  <c:v>38827</c:v>
                </c:pt>
                <c:pt idx="78">
                  <c:v>38828</c:v>
                </c:pt>
                <c:pt idx="79">
                  <c:v>38831</c:v>
                </c:pt>
                <c:pt idx="80">
                  <c:v>38832</c:v>
                </c:pt>
                <c:pt idx="81">
                  <c:v>38833</c:v>
                </c:pt>
                <c:pt idx="82">
                  <c:v>38834</c:v>
                </c:pt>
                <c:pt idx="83">
                  <c:v>38835</c:v>
                </c:pt>
                <c:pt idx="84">
                  <c:v>38838</c:v>
                </c:pt>
                <c:pt idx="85">
                  <c:v>38839</c:v>
                </c:pt>
                <c:pt idx="86">
                  <c:v>38840</c:v>
                </c:pt>
                <c:pt idx="87">
                  <c:v>38841</c:v>
                </c:pt>
                <c:pt idx="88">
                  <c:v>38842</c:v>
                </c:pt>
                <c:pt idx="89">
                  <c:v>38845</c:v>
                </c:pt>
                <c:pt idx="90">
                  <c:v>38846</c:v>
                </c:pt>
                <c:pt idx="91">
                  <c:v>38847</c:v>
                </c:pt>
                <c:pt idx="92">
                  <c:v>38848</c:v>
                </c:pt>
                <c:pt idx="93">
                  <c:v>38849</c:v>
                </c:pt>
                <c:pt idx="94">
                  <c:v>38852</c:v>
                </c:pt>
                <c:pt idx="95">
                  <c:v>38853</c:v>
                </c:pt>
                <c:pt idx="96">
                  <c:v>38854</c:v>
                </c:pt>
                <c:pt idx="97">
                  <c:v>38855</c:v>
                </c:pt>
                <c:pt idx="98">
                  <c:v>38856</c:v>
                </c:pt>
                <c:pt idx="99">
                  <c:v>38859</c:v>
                </c:pt>
                <c:pt idx="100">
                  <c:v>38860</c:v>
                </c:pt>
                <c:pt idx="101">
                  <c:v>38861</c:v>
                </c:pt>
                <c:pt idx="102">
                  <c:v>38862</c:v>
                </c:pt>
                <c:pt idx="103">
                  <c:v>38863</c:v>
                </c:pt>
                <c:pt idx="104">
                  <c:v>38866</c:v>
                </c:pt>
                <c:pt idx="105">
                  <c:v>38867</c:v>
                </c:pt>
                <c:pt idx="106">
                  <c:v>38868</c:v>
                </c:pt>
                <c:pt idx="107">
                  <c:v>38869</c:v>
                </c:pt>
                <c:pt idx="108">
                  <c:v>38870</c:v>
                </c:pt>
                <c:pt idx="109">
                  <c:v>38873</c:v>
                </c:pt>
                <c:pt idx="110">
                  <c:v>38874</c:v>
                </c:pt>
                <c:pt idx="111">
                  <c:v>38875</c:v>
                </c:pt>
                <c:pt idx="112">
                  <c:v>38876</c:v>
                </c:pt>
                <c:pt idx="113">
                  <c:v>38877</c:v>
                </c:pt>
                <c:pt idx="114">
                  <c:v>38880</c:v>
                </c:pt>
                <c:pt idx="115">
                  <c:v>38881</c:v>
                </c:pt>
                <c:pt idx="116">
                  <c:v>38882</c:v>
                </c:pt>
                <c:pt idx="117">
                  <c:v>38883</c:v>
                </c:pt>
                <c:pt idx="118">
                  <c:v>38884</c:v>
                </c:pt>
                <c:pt idx="119">
                  <c:v>38887</c:v>
                </c:pt>
                <c:pt idx="120">
                  <c:v>38888</c:v>
                </c:pt>
                <c:pt idx="121">
                  <c:v>38889</c:v>
                </c:pt>
                <c:pt idx="122">
                  <c:v>38890</c:v>
                </c:pt>
                <c:pt idx="123">
                  <c:v>38891</c:v>
                </c:pt>
                <c:pt idx="124">
                  <c:v>38894</c:v>
                </c:pt>
                <c:pt idx="125">
                  <c:v>38895</c:v>
                </c:pt>
                <c:pt idx="126">
                  <c:v>38896</c:v>
                </c:pt>
                <c:pt idx="127">
                  <c:v>38897</c:v>
                </c:pt>
                <c:pt idx="128">
                  <c:v>38898</c:v>
                </c:pt>
                <c:pt idx="129">
                  <c:v>38901</c:v>
                </c:pt>
                <c:pt idx="130">
                  <c:v>38902</c:v>
                </c:pt>
                <c:pt idx="131">
                  <c:v>38903</c:v>
                </c:pt>
                <c:pt idx="132">
                  <c:v>38904</c:v>
                </c:pt>
                <c:pt idx="133">
                  <c:v>38905</c:v>
                </c:pt>
                <c:pt idx="134">
                  <c:v>38908</c:v>
                </c:pt>
                <c:pt idx="135">
                  <c:v>38909</c:v>
                </c:pt>
                <c:pt idx="136">
                  <c:v>38910</c:v>
                </c:pt>
                <c:pt idx="137">
                  <c:v>38911</c:v>
                </c:pt>
                <c:pt idx="138">
                  <c:v>38912</c:v>
                </c:pt>
                <c:pt idx="139">
                  <c:v>38915</c:v>
                </c:pt>
                <c:pt idx="140">
                  <c:v>38916</c:v>
                </c:pt>
                <c:pt idx="141">
                  <c:v>38917</c:v>
                </c:pt>
                <c:pt idx="142">
                  <c:v>38918</c:v>
                </c:pt>
                <c:pt idx="143">
                  <c:v>38919</c:v>
                </c:pt>
                <c:pt idx="144">
                  <c:v>38922</c:v>
                </c:pt>
                <c:pt idx="145">
                  <c:v>38923</c:v>
                </c:pt>
                <c:pt idx="146">
                  <c:v>38924</c:v>
                </c:pt>
                <c:pt idx="147">
                  <c:v>38925</c:v>
                </c:pt>
                <c:pt idx="148">
                  <c:v>38926</c:v>
                </c:pt>
                <c:pt idx="149">
                  <c:v>38929</c:v>
                </c:pt>
                <c:pt idx="150">
                  <c:v>38930</c:v>
                </c:pt>
                <c:pt idx="151">
                  <c:v>38931</c:v>
                </c:pt>
                <c:pt idx="152">
                  <c:v>38932</c:v>
                </c:pt>
                <c:pt idx="153">
                  <c:v>38933</c:v>
                </c:pt>
                <c:pt idx="154">
                  <c:v>38936</c:v>
                </c:pt>
                <c:pt idx="155">
                  <c:v>38937</c:v>
                </c:pt>
                <c:pt idx="156">
                  <c:v>38938</c:v>
                </c:pt>
                <c:pt idx="157">
                  <c:v>38939</c:v>
                </c:pt>
                <c:pt idx="158">
                  <c:v>38940</c:v>
                </c:pt>
                <c:pt idx="159">
                  <c:v>38943</c:v>
                </c:pt>
                <c:pt idx="160">
                  <c:v>38944</c:v>
                </c:pt>
                <c:pt idx="161">
                  <c:v>38945</c:v>
                </c:pt>
                <c:pt idx="162">
                  <c:v>38946</c:v>
                </c:pt>
                <c:pt idx="163">
                  <c:v>38947</c:v>
                </c:pt>
                <c:pt idx="164">
                  <c:v>38950</c:v>
                </c:pt>
                <c:pt idx="165">
                  <c:v>38951</c:v>
                </c:pt>
                <c:pt idx="166">
                  <c:v>38952</c:v>
                </c:pt>
                <c:pt idx="167">
                  <c:v>38953</c:v>
                </c:pt>
                <c:pt idx="168">
                  <c:v>38954</c:v>
                </c:pt>
                <c:pt idx="169">
                  <c:v>38957</c:v>
                </c:pt>
                <c:pt idx="170">
                  <c:v>38958</c:v>
                </c:pt>
                <c:pt idx="171">
                  <c:v>38959</c:v>
                </c:pt>
                <c:pt idx="172">
                  <c:v>38960</c:v>
                </c:pt>
                <c:pt idx="173">
                  <c:v>38961</c:v>
                </c:pt>
                <c:pt idx="174">
                  <c:v>38964</c:v>
                </c:pt>
                <c:pt idx="175">
                  <c:v>38965</c:v>
                </c:pt>
                <c:pt idx="176">
                  <c:v>38966</c:v>
                </c:pt>
                <c:pt idx="177">
                  <c:v>38967</c:v>
                </c:pt>
                <c:pt idx="178">
                  <c:v>38968</c:v>
                </c:pt>
                <c:pt idx="179">
                  <c:v>38971</c:v>
                </c:pt>
                <c:pt idx="180">
                  <c:v>38972</c:v>
                </c:pt>
                <c:pt idx="181">
                  <c:v>38973</c:v>
                </c:pt>
                <c:pt idx="182">
                  <c:v>38974</c:v>
                </c:pt>
                <c:pt idx="183">
                  <c:v>38975</c:v>
                </c:pt>
                <c:pt idx="184">
                  <c:v>38978</c:v>
                </c:pt>
                <c:pt idx="185">
                  <c:v>38979</c:v>
                </c:pt>
                <c:pt idx="186">
                  <c:v>38980</c:v>
                </c:pt>
                <c:pt idx="187">
                  <c:v>38981</c:v>
                </c:pt>
                <c:pt idx="188">
                  <c:v>38982</c:v>
                </c:pt>
                <c:pt idx="189">
                  <c:v>38985</c:v>
                </c:pt>
                <c:pt idx="190">
                  <c:v>38986</c:v>
                </c:pt>
                <c:pt idx="191">
                  <c:v>38987</c:v>
                </c:pt>
                <c:pt idx="192">
                  <c:v>38988</c:v>
                </c:pt>
                <c:pt idx="193">
                  <c:v>38989</c:v>
                </c:pt>
                <c:pt idx="194">
                  <c:v>38992</c:v>
                </c:pt>
                <c:pt idx="195">
                  <c:v>38993</c:v>
                </c:pt>
                <c:pt idx="196">
                  <c:v>38994</c:v>
                </c:pt>
                <c:pt idx="197">
                  <c:v>38995</c:v>
                </c:pt>
                <c:pt idx="198">
                  <c:v>38996</c:v>
                </c:pt>
                <c:pt idx="199">
                  <c:v>38999</c:v>
                </c:pt>
                <c:pt idx="200">
                  <c:v>39000</c:v>
                </c:pt>
                <c:pt idx="201">
                  <c:v>39001</c:v>
                </c:pt>
                <c:pt idx="202">
                  <c:v>39002</c:v>
                </c:pt>
                <c:pt idx="203">
                  <c:v>39003</c:v>
                </c:pt>
                <c:pt idx="204">
                  <c:v>39006</c:v>
                </c:pt>
                <c:pt idx="205">
                  <c:v>39007</c:v>
                </c:pt>
                <c:pt idx="206">
                  <c:v>39008</c:v>
                </c:pt>
                <c:pt idx="207">
                  <c:v>39009</c:v>
                </c:pt>
                <c:pt idx="208">
                  <c:v>39010</c:v>
                </c:pt>
                <c:pt idx="209">
                  <c:v>39013</c:v>
                </c:pt>
                <c:pt idx="210">
                  <c:v>39014</c:v>
                </c:pt>
                <c:pt idx="211">
                  <c:v>39015</c:v>
                </c:pt>
                <c:pt idx="212">
                  <c:v>39016</c:v>
                </c:pt>
                <c:pt idx="213">
                  <c:v>39017</c:v>
                </c:pt>
                <c:pt idx="214">
                  <c:v>39020</c:v>
                </c:pt>
                <c:pt idx="215">
                  <c:v>39021</c:v>
                </c:pt>
                <c:pt idx="216">
                  <c:v>39022</c:v>
                </c:pt>
                <c:pt idx="217">
                  <c:v>39023</c:v>
                </c:pt>
                <c:pt idx="218">
                  <c:v>39024</c:v>
                </c:pt>
                <c:pt idx="219">
                  <c:v>39027</c:v>
                </c:pt>
                <c:pt idx="220">
                  <c:v>39028</c:v>
                </c:pt>
                <c:pt idx="221">
                  <c:v>39029</c:v>
                </c:pt>
                <c:pt idx="222">
                  <c:v>39030</c:v>
                </c:pt>
                <c:pt idx="223">
                  <c:v>39031</c:v>
                </c:pt>
                <c:pt idx="224">
                  <c:v>39034</c:v>
                </c:pt>
                <c:pt idx="225">
                  <c:v>39035</c:v>
                </c:pt>
                <c:pt idx="226">
                  <c:v>39036</c:v>
                </c:pt>
                <c:pt idx="227">
                  <c:v>39037</c:v>
                </c:pt>
                <c:pt idx="228">
                  <c:v>39038</c:v>
                </c:pt>
                <c:pt idx="229">
                  <c:v>39041</c:v>
                </c:pt>
                <c:pt idx="230">
                  <c:v>39042</c:v>
                </c:pt>
                <c:pt idx="231">
                  <c:v>39043</c:v>
                </c:pt>
                <c:pt idx="232">
                  <c:v>39044</c:v>
                </c:pt>
                <c:pt idx="233">
                  <c:v>39045</c:v>
                </c:pt>
                <c:pt idx="234">
                  <c:v>39048</c:v>
                </c:pt>
                <c:pt idx="235">
                  <c:v>39049</c:v>
                </c:pt>
                <c:pt idx="236">
                  <c:v>39050</c:v>
                </c:pt>
                <c:pt idx="237">
                  <c:v>39051</c:v>
                </c:pt>
                <c:pt idx="238">
                  <c:v>39052</c:v>
                </c:pt>
                <c:pt idx="239">
                  <c:v>39055</c:v>
                </c:pt>
                <c:pt idx="240">
                  <c:v>39056</c:v>
                </c:pt>
                <c:pt idx="241">
                  <c:v>39057</c:v>
                </c:pt>
                <c:pt idx="242">
                  <c:v>39058</c:v>
                </c:pt>
                <c:pt idx="243">
                  <c:v>39059</c:v>
                </c:pt>
                <c:pt idx="244">
                  <c:v>39062</c:v>
                </c:pt>
                <c:pt idx="245">
                  <c:v>39063</c:v>
                </c:pt>
                <c:pt idx="246">
                  <c:v>39064</c:v>
                </c:pt>
                <c:pt idx="247">
                  <c:v>39065</c:v>
                </c:pt>
                <c:pt idx="248">
                  <c:v>39066</c:v>
                </c:pt>
                <c:pt idx="249">
                  <c:v>39069</c:v>
                </c:pt>
                <c:pt idx="250">
                  <c:v>39070</c:v>
                </c:pt>
                <c:pt idx="251">
                  <c:v>39071</c:v>
                </c:pt>
                <c:pt idx="252">
                  <c:v>39072</c:v>
                </c:pt>
                <c:pt idx="253">
                  <c:v>39073</c:v>
                </c:pt>
                <c:pt idx="254">
                  <c:v>39076</c:v>
                </c:pt>
                <c:pt idx="255">
                  <c:v>39077</c:v>
                </c:pt>
                <c:pt idx="256">
                  <c:v>39078</c:v>
                </c:pt>
                <c:pt idx="257">
                  <c:v>39079</c:v>
                </c:pt>
                <c:pt idx="258">
                  <c:v>39080</c:v>
                </c:pt>
                <c:pt idx="259">
                  <c:v>39083</c:v>
                </c:pt>
                <c:pt idx="260">
                  <c:v>39084</c:v>
                </c:pt>
                <c:pt idx="261">
                  <c:v>39085</c:v>
                </c:pt>
                <c:pt idx="262">
                  <c:v>39086</c:v>
                </c:pt>
                <c:pt idx="263">
                  <c:v>39087</c:v>
                </c:pt>
                <c:pt idx="264">
                  <c:v>39090</c:v>
                </c:pt>
                <c:pt idx="265">
                  <c:v>39091</c:v>
                </c:pt>
                <c:pt idx="266">
                  <c:v>39092</c:v>
                </c:pt>
                <c:pt idx="267">
                  <c:v>39093</c:v>
                </c:pt>
                <c:pt idx="268">
                  <c:v>39094</c:v>
                </c:pt>
                <c:pt idx="269">
                  <c:v>39097</c:v>
                </c:pt>
                <c:pt idx="270">
                  <c:v>39098</c:v>
                </c:pt>
                <c:pt idx="271">
                  <c:v>39099</c:v>
                </c:pt>
                <c:pt idx="272">
                  <c:v>39100</c:v>
                </c:pt>
                <c:pt idx="273">
                  <c:v>39101</c:v>
                </c:pt>
                <c:pt idx="274">
                  <c:v>39104</c:v>
                </c:pt>
                <c:pt idx="275">
                  <c:v>39105</c:v>
                </c:pt>
                <c:pt idx="276">
                  <c:v>39106</c:v>
                </c:pt>
                <c:pt idx="277">
                  <c:v>39107</c:v>
                </c:pt>
                <c:pt idx="278">
                  <c:v>39108</c:v>
                </c:pt>
                <c:pt idx="279">
                  <c:v>39111</c:v>
                </c:pt>
                <c:pt idx="280">
                  <c:v>39112</c:v>
                </c:pt>
                <c:pt idx="281">
                  <c:v>39113</c:v>
                </c:pt>
                <c:pt idx="282">
                  <c:v>39114</c:v>
                </c:pt>
                <c:pt idx="283">
                  <c:v>39115</c:v>
                </c:pt>
                <c:pt idx="284">
                  <c:v>39118</c:v>
                </c:pt>
                <c:pt idx="285">
                  <c:v>39119</c:v>
                </c:pt>
                <c:pt idx="286">
                  <c:v>39120</c:v>
                </c:pt>
                <c:pt idx="287">
                  <c:v>39121</c:v>
                </c:pt>
                <c:pt idx="288">
                  <c:v>39122</c:v>
                </c:pt>
                <c:pt idx="289">
                  <c:v>39125</c:v>
                </c:pt>
                <c:pt idx="290">
                  <c:v>39126</c:v>
                </c:pt>
                <c:pt idx="291">
                  <c:v>39127</c:v>
                </c:pt>
                <c:pt idx="292">
                  <c:v>39128</c:v>
                </c:pt>
                <c:pt idx="293">
                  <c:v>39129</c:v>
                </c:pt>
                <c:pt idx="294">
                  <c:v>39132</c:v>
                </c:pt>
                <c:pt idx="295">
                  <c:v>39133</c:v>
                </c:pt>
                <c:pt idx="296">
                  <c:v>39134</c:v>
                </c:pt>
                <c:pt idx="297">
                  <c:v>39135</c:v>
                </c:pt>
                <c:pt idx="298">
                  <c:v>39136</c:v>
                </c:pt>
                <c:pt idx="299">
                  <c:v>39139</c:v>
                </c:pt>
                <c:pt idx="300">
                  <c:v>39140</c:v>
                </c:pt>
                <c:pt idx="301">
                  <c:v>39141</c:v>
                </c:pt>
                <c:pt idx="302">
                  <c:v>39142</c:v>
                </c:pt>
                <c:pt idx="303">
                  <c:v>39143</c:v>
                </c:pt>
                <c:pt idx="304">
                  <c:v>39146</c:v>
                </c:pt>
                <c:pt idx="305">
                  <c:v>39147</c:v>
                </c:pt>
                <c:pt idx="306">
                  <c:v>39148</c:v>
                </c:pt>
                <c:pt idx="307">
                  <c:v>39149</c:v>
                </c:pt>
                <c:pt idx="308">
                  <c:v>39150</c:v>
                </c:pt>
                <c:pt idx="309">
                  <c:v>39153</c:v>
                </c:pt>
                <c:pt idx="310">
                  <c:v>39154</c:v>
                </c:pt>
                <c:pt idx="311">
                  <c:v>39155</c:v>
                </c:pt>
                <c:pt idx="312">
                  <c:v>39156</c:v>
                </c:pt>
                <c:pt idx="313">
                  <c:v>39157</c:v>
                </c:pt>
                <c:pt idx="314">
                  <c:v>39160</c:v>
                </c:pt>
                <c:pt idx="315">
                  <c:v>39161</c:v>
                </c:pt>
                <c:pt idx="316">
                  <c:v>39162</c:v>
                </c:pt>
                <c:pt idx="317">
                  <c:v>39163</c:v>
                </c:pt>
                <c:pt idx="318">
                  <c:v>39164</c:v>
                </c:pt>
                <c:pt idx="319">
                  <c:v>39167</c:v>
                </c:pt>
                <c:pt idx="320">
                  <c:v>39168</c:v>
                </c:pt>
                <c:pt idx="321">
                  <c:v>39169</c:v>
                </c:pt>
                <c:pt idx="322">
                  <c:v>39170</c:v>
                </c:pt>
                <c:pt idx="323">
                  <c:v>39171</c:v>
                </c:pt>
                <c:pt idx="324">
                  <c:v>39174</c:v>
                </c:pt>
                <c:pt idx="325">
                  <c:v>39175</c:v>
                </c:pt>
                <c:pt idx="326">
                  <c:v>39176</c:v>
                </c:pt>
                <c:pt idx="327">
                  <c:v>39177</c:v>
                </c:pt>
                <c:pt idx="328">
                  <c:v>39178</c:v>
                </c:pt>
                <c:pt idx="329">
                  <c:v>39181</c:v>
                </c:pt>
                <c:pt idx="330">
                  <c:v>39182</c:v>
                </c:pt>
                <c:pt idx="331">
                  <c:v>39183</c:v>
                </c:pt>
                <c:pt idx="332">
                  <c:v>39184</c:v>
                </c:pt>
                <c:pt idx="333">
                  <c:v>39185</c:v>
                </c:pt>
                <c:pt idx="334">
                  <c:v>39188</c:v>
                </c:pt>
                <c:pt idx="335">
                  <c:v>39189</c:v>
                </c:pt>
                <c:pt idx="336">
                  <c:v>39190</c:v>
                </c:pt>
                <c:pt idx="337">
                  <c:v>39191</c:v>
                </c:pt>
                <c:pt idx="338">
                  <c:v>39192</c:v>
                </c:pt>
                <c:pt idx="339">
                  <c:v>39195</c:v>
                </c:pt>
                <c:pt idx="340">
                  <c:v>39196</c:v>
                </c:pt>
                <c:pt idx="341">
                  <c:v>39197</c:v>
                </c:pt>
                <c:pt idx="342">
                  <c:v>39198</c:v>
                </c:pt>
                <c:pt idx="343">
                  <c:v>39199</c:v>
                </c:pt>
                <c:pt idx="344">
                  <c:v>39202</c:v>
                </c:pt>
                <c:pt idx="345">
                  <c:v>39203</c:v>
                </c:pt>
                <c:pt idx="346">
                  <c:v>39204</c:v>
                </c:pt>
                <c:pt idx="347">
                  <c:v>39205</c:v>
                </c:pt>
                <c:pt idx="348">
                  <c:v>39206</c:v>
                </c:pt>
                <c:pt idx="349">
                  <c:v>39209</c:v>
                </c:pt>
                <c:pt idx="350">
                  <c:v>39210</c:v>
                </c:pt>
                <c:pt idx="351">
                  <c:v>39211</c:v>
                </c:pt>
                <c:pt idx="352">
                  <c:v>39212</c:v>
                </c:pt>
                <c:pt idx="353">
                  <c:v>39213</c:v>
                </c:pt>
                <c:pt idx="354">
                  <c:v>39216</c:v>
                </c:pt>
                <c:pt idx="355">
                  <c:v>39217</c:v>
                </c:pt>
                <c:pt idx="356">
                  <c:v>39218</c:v>
                </c:pt>
                <c:pt idx="357">
                  <c:v>39219</c:v>
                </c:pt>
                <c:pt idx="358">
                  <c:v>39220</c:v>
                </c:pt>
                <c:pt idx="359">
                  <c:v>39223</c:v>
                </c:pt>
                <c:pt idx="360">
                  <c:v>39224</c:v>
                </c:pt>
                <c:pt idx="361">
                  <c:v>39225</c:v>
                </c:pt>
                <c:pt idx="362">
                  <c:v>39226</c:v>
                </c:pt>
                <c:pt idx="363">
                  <c:v>39227</c:v>
                </c:pt>
                <c:pt idx="364">
                  <c:v>39230</c:v>
                </c:pt>
                <c:pt idx="365">
                  <c:v>39231</c:v>
                </c:pt>
                <c:pt idx="366">
                  <c:v>39232</c:v>
                </c:pt>
                <c:pt idx="367">
                  <c:v>39233</c:v>
                </c:pt>
                <c:pt idx="368">
                  <c:v>39234</c:v>
                </c:pt>
                <c:pt idx="369">
                  <c:v>39237</c:v>
                </c:pt>
                <c:pt idx="370">
                  <c:v>39238</c:v>
                </c:pt>
                <c:pt idx="371">
                  <c:v>39239</c:v>
                </c:pt>
                <c:pt idx="372">
                  <c:v>39240</c:v>
                </c:pt>
                <c:pt idx="373">
                  <c:v>39241</c:v>
                </c:pt>
                <c:pt idx="374">
                  <c:v>39244</c:v>
                </c:pt>
                <c:pt idx="375">
                  <c:v>39245</c:v>
                </c:pt>
                <c:pt idx="376">
                  <c:v>39246</c:v>
                </c:pt>
                <c:pt idx="377">
                  <c:v>39247</c:v>
                </c:pt>
                <c:pt idx="378">
                  <c:v>39248</c:v>
                </c:pt>
                <c:pt idx="379">
                  <c:v>39251</c:v>
                </c:pt>
                <c:pt idx="380">
                  <c:v>39252</c:v>
                </c:pt>
                <c:pt idx="381">
                  <c:v>39253</c:v>
                </c:pt>
                <c:pt idx="382">
                  <c:v>39254</c:v>
                </c:pt>
                <c:pt idx="383">
                  <c:v>39255</c:v>
                </c:pt>
                <c:pt idx="384">
                  <c:v>39258</c:v>
                </c:pt>
                <c:pt idx="385">
                  <c:v>39259</c:v>
                </c:pt>
                <c:pt idx="386">
                  <c:v>39260</c:v>
                </c:pt>
                <c:pt idx="387">
                  <c:v>39261</c:v>
                </c:pt>
                <c:pt idx="388">
                  <c:v>39262</c:v>
                </c:pt>
                <c:pt idx="389">
                  <c:v>39265</c:v>
                </c:pt>
                <c:pt idx="390">
                  <c:v>39266</c:v>
                </c:pt>
                <c:pt idx="391">
                  <c:v>39267</c:v>
                </c:pt>
                <c:pt idx="392">
                  <c:v>39268</c:v>
                </c:pt>
                <c:pt idx="393">
                  <c:v>39269</c:v>
                </c:pt>
                <c:pt idx="394">
                  <c:v>39272</c:v>
                </c:pt>
                <c:pt idx="395">
                  <c:v>39273</c:v>
                </c:pt>
                <c:pt idx="396">
                  <c:v>39274</c:v>
                </c:pt>
                <c:pt idx="397">
                  <c:v>39275</c:v>
                </c:pt>
                <c:pt idx="398">
                  <c:v>39276</c:v>
                </c:pt>
                <c:pt idx="399">
                  <c:v>39279</c:v>
                </c:pt>
                <c:pt idx="400">
                  <c:v>39280</c:v>
                </c:pt>
                <c:pt idx="401">
                  <c:v>39281</c:v>
                </c:pt>
                <c:pt idx="402">
                  <c:v>39282</c:v>
                </c:pt>
                <c:pt idx="403">
                  <c:v>39283</c:v>
                </c:pt>
                <c:pt idx="404">
                  <c:v>39286</c:v>
                </c:pt>
                <c:pt idx="405">
                  <c:v>39287</c:v>
                </c:pt>
                <c:pt idx="406">
                  <c:v>39288</c:v>
                </c:pt>
                <c:pt idx="407">
                  <c:v>39289</c:v>
                </c:pt>
                <c:pt idx="408">
                  <c:v>39290</c:v>
                </c:pt>
                <c:pt idx="409">
                  <c:v>39293</c:v>
                </c:pt>
                <c:pt idx="410">
                  <c:v>39294</c:v>
                </c:pt>
                <c:pt idx="411">
                  <c:v>39295</c:v>
                </c:pt>
                <c:pt idx="412">
                  <c:v>39296</c:v>
                </c:pt>
                <c:pt idx="413">
                  <c:v>39297</c:v>
                </c:pt>
                <c:pt idx="414">
                  <c:v>39300</c:v>
                </c:pt>
                <c:pt idx="415">
                  <c:v>39301</c:v>
                </c:pt>
                <c:pt idx="416">
                  <c:v>39302</c:v>
                </c:pt>
                <c:pt idx="417">
                  <c:v>39303</c:v>
                </c:pt>
                <c:pt idx="418">
                  <c:v>39304</c:v>
                </c:pt>
                <c:pt idx="419">
                  <c:v>39307</c:v>
                </c:pt>
                <c:pt idx="420">
                  <c:v>39308</c:v>
                </c:pt>
                <c:pt idx="421">
                  <c:v>39309</c:v>
                </c:pt>
                <c:pt idx="422">
                  <c:v>39310</c:v>
                </c:pt>
                <c:pt idx="423">
                  <c:v>39311</c:v>
                </c:pt>
                <c:pt idx="424">
                  <c:v>39314</c:v>
                </c:pt>
                <c:pt idx="425">
                  <c:v>39315</c:v>
                </c:pt>
                <c:pt idx="426">
                  <c:v>39316</c:v>
                </c:pt>
                <c:pt idx="427">
                  <c:v>39317</c:v>
                </c:pt>
                <c:pt idx="428">
                  <c:v>39318</c:v>
                </c:pt>
                <c:pt idx="429">
                  <c:v>39321</c:v>
                </c:pt>
                <c:pt idx="430">
                  <c:v>39322</c:v>
                </c:pt>
                <c:pt idx="431">
                  <c:v>39323</c:v>
                </c:pt>
                <c:pt idx="432">
                  <c:v>39324</c:v>
                </c:pt>
                <c:pt idx="433">
                  <c:v>39325</c:v>
                </c:pt>
                <c:pt idx="434">
                  <c:v>39328</c:v>
                </c:pt>
                <c:pt idx="435">
                  <c:v>39329</c:v>
                </c:pt>
                <c:pt idx="436">
                  <c:v>39330</c:v>
                </c:pt>
                <c:pt idx="437">
                  <c:v>39331</c:v>
                </c:pt>
                <c:pt idx="438">
                  <c:v>39332</c:v>
                </c:pt>
                <c:pt idx="439">
                  <c:v>39335</c:v>
                </c:pt>
                <c:pt idx="440">
                  <c:v>39336</c:v>
                </c:pt>
                <c:pt idx="441">
                  <c:v>39337</c:v>
                </c:pt>
                <c:pt idx="442">
                  <c:v>39338</c:v>
                </c:pt>
                <c:pt idx="443">
                  <c:v>39339</c:v>
                </c:pt>
                <c:pt idx="444">
                  <c:v>39342</c:v>
                </c:pt>
                <c:pt idx="445">
                  <c:v>39343</c:v>
                </c:pt>
                <c:pt idx="446">
                  <c:v>39344</c:v>
                </c:pt>
                <c:pt idx="447">
                  <c:v>39345</c:v>
                </c:pt>
                <c:pt idx="448">
                  <c:v>39346</c:v>
                </c:pt>
                <c:pt idx="449">
                  <c:v>39349</c:v>
                </c:pt>
                <c:pt idx="450">
                  <c:v>39350</c:v>
                </c:pt>
                <c:pt idx="451">
                  <c:v>39351</c:v>
                </c:pt>
                <c:pt idx="452">
                  <c:v>39352</c:v>
                </c:pt>
                <c:pt idx="453">
                  <c:v>39353</c:v>
                </c:pt>
                <c:pt idx="454">
                  <c:v>39356</c:v>
                </c:pt>
                <c:pt idx="455">
                  <c:v>39357</c:v>
                </c:pt>
                <c:pt idx="456">
                  <c:v>39358</c:v>
                </c:pt>
                <c:pt idx="457">
                  <c:v>39359</c:v>
                </c:pt>
                <c:pt idx="458">
                  <c:v>39360</c:v>
                </c:pt>
                <c:pt idx="459">
                  <c:v>39363</c:v>
                </c:pt>
                <c:pt idx="460">
                  <c:v>39364</c:v>
                </c:pt>
                <c:pt idx="461">
                  <c:v>39365</c:v>
                </c:pt>
                <c:pt idx="462">
                  <c:v>39366</c:v>
                </c:pt>
                <c:pt idx="463">
                  <c:v>39367</c:v>
                </c:pt>
                <c:pt idx="464">
                  <c:v>39370</c:v>
                </c:pt>
                <c:pt idx="465">
                  <c:v>39371</c:v>
                </c:pt>
                <c:pt idx="466">
                  <c:v>39372</c:v>
                </c:pt>
                <c:pt idx="467">
                  <c:v>39373</c:v>
                </c:pt>
                <c:pt idx="468">
                  <c:v>39374</c:v>
                </c:pt>
                <c:pt idx="469">
                  <c:v>39377</c:v>
                </c:pt>
                <c:pt idx="470">
                  <c:v>39378</c:v>
                </c:pt>
                <c:pt idx="471">
                  <c:v>39379</c:v>
                </c:pt>
                <c:pt idx="472">
                  <c:v>39380</c:v>
                </c:pt>
                <c:pt idx="473">
                  <c:v>39381</c:v>
                </c:pt>
                <c:pt idx="474">
                  <c:v>39384</c:v>
                </c:pt>
                <c:pt idx="475">
                  <c:v>39385</c:v>
                </c:pt>
                <c:pt idx="476">
                  <c:v>39386</c:v>
                </c:pt>
                <c:pt idx="477">
                  <c:v>39387</c:v>
                </c:pt>
                <c:pt idx="478">
                  <c:v>39388</c:v>
                </c:pt>
                <c:pt idx="479">
                  <c:v>39391</c:v>
                </c:pt>
                <c:pt idx="480">
                  <c:v>39392</c:v>
                </c:pt>
                <c:pt idx="481">
                  <c:v>39393</c:v>
                </c:pt>
                <c:pt idx="482">
                  <c:v>39394</c:v>
                </c:pt>
                <c:pt idx="483">
                  <c:v>39395</c:v>
                </c:pt>
                <c:pt idx="484">
                  <c:v>39398</c:v>
                </c:pt>
                <c:pt idx="485">
                  <c:v>39399</c:v>
                </c:pt>
                <c:pt idx="486">
                  <c:v>39400</c:v>
                </c:pt>
                <c:pt idx="487">
                  <c:v>39401</c:v>
                </c:pt>
                <c:pt idx="488">
                  <c:v>39402</c:v>
                </c:pt>
                <c:pt idx="489">
                  <c:v>39405</c:v>
                </c:pt>
                <c:pt idx="490">
                  <c:v>39406</c:v>
                </c:pt>
                <c:pt idx="491">
                  <c:v>39407</c:v>
                </c:pt>
                <c:pt idx="492">
                  <c:v>39408</c:v>
                </c:pt>
                <c:pt idx="493">
                  <c:v>39409</c:v>
                </c:pt>
                <c:pt idx="494">
                  <c:v>39412</c:v>
                </c:pt>
                <c:pt idx="495">
                  <c:v>39413</c:v>
                </c:pt>
                <c:pt idx="496">
                  <c:v>39414</c:v>
                </c:pt>
                <c:pt idx="497">
                  <c:v>39415</c:v>
                </c:pt>
                <c:pt idx="498">
                  <c:v>39416</c:v>
                </c:pt>
                <c:pt idx="499">
                  <c:v>39419</c:v>
                </c:pt>
                <c:pt idx="500">
                  <c:v>39420</c:v>
                </c:pt>
                <c:pt idx="501">
                  <c:v>39421</c:v>
                </c:pt>
                <c:pt idx="502">
                  <c:v>39422</c:v>
                </c:pt>
                <c:pt idx="503">
                  <c:v>39423</c:v>
                </c:pt>
                <c:pt idx="504">
                  <c:v>39426</c:v>
                </c:pt>
                <c:pt idx="505">
                  <c:v>39427</c:v>
                </c:pt>
                <c:pt idx="506">
                  <c:v>39428</c:v>
                </c:pt>
                <c:pt idx="507">
                  <c:v>39429</c:v>
                </c:pt>
                <c:pt idx="508">
                  <c:v>39430</c:v>
                </c:pt>
                <c:pt idx="509">
                  <c:v>39433</c:v>
                </c:pt>
                <c:pt idx="510">
                  <c:v>39434</c:v>
                </c:pt>
                <c:pt idx="511">
                  <c:v>39435</c:v>
                </c:pt>
                <c:pt idx="512">
                  <c:v>39436</c:v>
                </c:pt>
                <c:pt idx="513">
                  <c:v>39437</c:v>
                </c:pt>
                <c:pt idx="514">
                  <c:v>39440</c:v>
                </c:pt>
                <c:pt idx="515">
                  <c:v>39441</c:v>
                </c:pt>
                <c:pt idx="516">
                  <c:v>39442</c:v>
                </c:pt>
                <c:pt idx="517">
                  <c:v>39443</c:v>
                </c:pt>
                <c:pt idx="518">
                  <c:v>39444</c:v>
                </c:pt>
                <c:pt idx="519">
                  <c:v>39447</c:v>
                </c:pt>
                <c:pt idx="520">
                  <c:v>39448</c:v>
                </c:pt>
                <c:pt idx="521">
                  <c:v>39449</c:v>
                </c:pt>
                <c:pt idx="522">
                  <c:v>39450</c:v>
                </c:pt>
                <c:pt idx="523">
                  <c:v>39451</c:v>
                </c:pt>
                <c:pt idx="524">
                  <c:v>39454</c:v>
                </c:pt>
                <c:pt idx="525">
                  <c:v>39455</c:v>
                </c:pt>
                <c:pt idx="526">
                  <c:v>39456</c:v>
                </c:pt>
                <c:pt idx="527">
                  <c:v>39457</c:v>
                </c:pt>
                <c:pt idx="528">
                  <c:v>39458</c:v>
                </c:pt>
                <c:pt idx="529">
                  <c:v>39461</c:v>
                </c:pt>
                <c:pt idx="530">
                  <c:v>39462</c:v>
                </c:pt>
                <c:pt idx="531">
                  <c:v>39463</c:v>
                </c:pt>
                <c:pt idx="532">
                  <c:v>39464</c:v>
                </c:pt>
                <c:pt idx="533">
                  <c:v>39465</c:v>
                </c:pt>
                <c:pt idx="534">
                  <c:v>39468</c:v>
                </c:pt>
                <c:pt idx="535">
                  <c:v>39469</c:v>
                </c:pt>
                <c:pt idx="536">
                  <c:v>39470</c:v>
                </c:pt>
                <c:pt idx="537">
                  <c:v>39471</c:v>
                </c:pt>
                <c:pt idx="538">
                  <c:v>39472</c:v>
                </c:pt>
                <c:pt idx="539">
                  <c:v>39475</c:v>
                </c:pt>
                <c:pt idx="540">
                  <c:v>39476</c:v>
                </c:pt>
                <c:pt idx="541">
                  <c:v>39477</c:v>
                </c:pt>
                <c:pt idx="542">
                  <c:v>39478</c:v>
                </c:pt>
                <c:pt idx="543">
                  <c:v>39479</c:v>
                </c:pt>
                <c:pt idx="544">
                  <c:v>39482</c:v>
                </c:pt>
                <c:pt idx="545">
                  <c:v>39483</c:v>
                </c:pt>
                <c:pt idx="546">
                  <c:v>39484</c:v>
                </c:pt>
                <c:pt idx="547">
                  <c:v>39485</c:v>
                </c:pt>
                <c:pt idx="548">
                  <c:v>39486</c:v>
                </c:pt>
                <c:pt idx="549">
                  <c:v>39489</c:v>
                </c:pt>
                <c:pt idx="550">
                  <c:v>39490</c:v>
                </c:pt>
                <c:pt idx="551">
                  <c:v>39491</c:v>
                </c:pt>
                <c:pt idx="552">
                  <c:v>39492</c:v>
                </c:pt>
                <c:pt idx="553">
                  <c:v>39493</c:v>
                </c:pt>
                <c:pt idx="554">
                  <c:v>39496</c:v>
                </c:pt>
                <c:pt idx="555">
                  <c:v>39497</c:v>
                </c:pt>
                <c:pt idx="556">
                  <c:v>39498</c:v>
                </c:pt>
                <c:pt idx="557">
                  <c:v>39499</c:v>
                </c:pt>
                <c:pt idx="558">
                  <c:v>39500</c:v>
                </c:pt>
                <c:pt idx="559">
                  <c:v>39503</c:v>
                </c:pt>
                <c:pt idx="560">
                  <c:v>39504</c:v>
                </c:pt>
                <c:pt idx="561">
                  <c:v>39505</c:v>
                </c:pt>
                <c:pt idx="562">
                  <c:v>39506</c:v>
                </c:pt>
                <c:pt idx="563">
                  <c:v>39507</c:v>
                </c:pt>
                <c:pt idx="564">
                  <c:v>39510</c:v>
                </c:pt>
                <c:pt idx="565">
                  <c:v>39511</c:v>
                </c:pt>
                <c:pt idx="566">
                  <c:v>39512</c:v>
                </c:pt>
                <c:pt idx="567">
                  <c:v>39513</c:v>
                </c:pt>
                <c:pt idx="568">
                  <c:v>39514</c:v>
                </c:pt>
                <c:pt idx="569">
                  <c:v>39517</c:v>
                </c:pt>
                <c:pt idx="570">
                  <c:v>39518</c:v>
                </c:pt>
                <c:pt idx="571">
                  <c:v>39519</c:v>
                </c:pt>
                <c:pt idx="572">
                  <c:v>39520</c:v>
                </c:pt>
                <c:pt idx="573">
                  <c:v>39521</c:v>
                </c:pt>
                <c:pt idx="574">
                  <c:v>39524</c:v>
                </c:pt>
                <c:pt idx="575">
                  <c:v>39525</c:v>
                </c:pt>
                <c:pt idx="576">
                  <c:v>39526</c:v>
                </c:pt>
                <c:pt idx="577">
                  <c:v>39527</c:v>
                </c:pt>
                <c:pt idx="578">
                  <c:v>39528</c:v>
                </c:pt>
                <c:pt idx="579">
                  <c:v>39531</c:v>
                </c:pt>
                <c:pt idx="580">
                  <c:v>39532</c:v>
                </c:pt>
                <c:pt idx="581">
                  <c:v>39533</c:v>
                </c:pt>
                <c:pt idx="582">
                  <c:v>39534</c:v>
                </c:pt>
                <c:pt idx="583">
                  <c:v>39535</c:v>
                </c:pt>
                <c:pt idx="584">
                  <c:v>39538</c:v>
                </c:pt>
                <c:pt idx="585">
                  <c:v>39539</c:v>
                </c:pt>
                <c:pt idx="586">
                  <c:v>39540</c:v>
                </c:pt>
                <c:pt idx="587">
                  <c:v>39541</c:v>
                </c:pt>
                <c:pt idx="588">
                  <c:v>39542</c:v>
                </c:pt>
                <c:pt idx="589">
                  <c:v>39545</c:v>
                </c:pt>
                <c:pt idx="590">
                  <c:v>39546</c:v>
                </c:pt>
                <c:pt idx="591">
                  <c:v>39547</c:v>
                </c:pt>
                <c:pt idx="592">
                  <c:v>39548</c:v>
                </c:pt>
                <c:pt idx="593">
                  <c:v>39549</c:v>
                </c:pt>
                <c:pt idx="594">
                  <c:v>39552</c:v>
                </c:pt>
                <c:pt idx="595">
                  <c:v>39553</c:v>
                </c:pt>
                <c:pt idx="596">
                  <c:v>39554</c:v>
                </c:pt>
                <c:pt idx="597">
                  <c:v>39555</c:v>
                </c:pt>
                <c:pt idx="598">
                  <c:v>39556</c:v>
                </c:pt>
                <c:pt idx="599">
                  <c:v>39559</c:v>
                </c:pt>
                <c:pt idx="600">
                  <c:v>39560</c:v>
                </c:pt>
                <c:pt idx="601">
                  <c:v>39561</c:v>
                </c:pt>
                <c:pt idx="602">
                  <c:v>39562</c:v>
                </c:pt>
                <c:pt idx="603">
                  <c:v>39563</c:v>
                </c:pt>
                <c:pt idx="604">
                  <c:v>39566</c:v>
                </c:pt>
                <c:pt idx="605">
                  <c:v>39567</c:v>
                </c:pt>
                <c:pt idx="606">
                  <c:v>39568</c:v>
                </c:pt>
                <c:pt idx="607">
                  <c:v>39569</c:v>
                </c:pt>
                <c:pt idx="608">
                  <c:v>39570</c:v>
                </c:pt>
                <c:pt idx="609">
                  <c:v>39573</c:v>
                </c:pt>
                <c:pt idx="610">
                  <c:v>39574</c:v>
                </c:pt>
                <c:pt idx="611">
                  <c:v>39575</c:v>
                </c:pt>
                <c:pt idx="612">
                  <c:v>39576</c:v>
                </c:pt>
                <c:pt idx="613">
                  <c:v>39577</c:v>
                </c:pt>
                <c:pt idx="614">
                  <c:v>39580</c:v>
                </c:pt>
                <c:pt idx="615">
                  <c:v>39581</c:v>
                </c:pt>
                <c:pt idx="616">
                  <c:v>39582</c:v>
                </c:pt>
                <c:pt idx="617">
                  <c:v>39583</c:v>
                </c:pt>
                <c:pt idx="618">
                  <c:v>39584</c:v>
                </c:pt>
                <c:pt idx="619">
                  <c:v>39587</c:v>
                </c:pt>
                <c:pt idx="620">
                  <c:v>39588</c:v>
                </c:pt>
                <c:pt idx="621">
                  <c:v>39589</c:v>
                </c:pt>
                <c:pt idx="622">
                  <c:v>39590</c:v>
                </c:pt>
                <c:pt idx="623">
                  <c:v>39591</c:v>
                </c:pt>
                <c:pt idx="624">
                  <c:v>39594</c:v>
                </c:pt>
                <c:pt idx="625">
                  <c:v>39595</c:v>
                </c:pt>
                <c:pt idx="626">
                  <c:v>39596</c:v>
                </c:pt>
                <c:pt idx="627">
                  <c:v>39597</c:v>
                </c:pt>
                <c:pt idx="628">
                  <c:v>39598</c:v>
                </c:pt>
                <c:pt idx="629">
                  <c:v>39601</c:v>
                </c:pt>
                <c:pt idx="630">
                  <c:v>39602</c:v>
                </c:pt>
                <c:pt idx="631">
                  <c:v>39603</c:v>
                </c:pt>
                <c:pt idx="632">
                  <c:v>39604</c:v>
                </c:pt>
                <c:pt idx="633">
                  <c:v>39605</c:v>
                </c:pt>
                <c:pt idx="634">
                  <c:v>39608</c:v>
                </c:pt>
                <c:pt idx="635">
                  <c:v>39609</c:v>
                </c:pt>
                <c:pt idx="636">
                  <c:v>39610</c:v>
                </c:pt>
                <c:pt idx="637">
                  <c:v>39611</c:v>
                </c:pt>
                <c:pt idx="638">
                  <c:v>39612</c:v>
                </c:pt>
                <c:pt idx="639">
                  <c:v>39615</c:v>
                </c:pt>
                <c:pt idx="640">
                  <c:v>39616</c:v>
                </c:pt>
                <c:pt idx="641">
                  <c:v>39617</c:v>
                </c:pt>
                <c:pt idx="642">
                  <c:v>39618</c:v>
                </c:pt>
                <c:pt idx="643">
                  <c:v>39619</c:v>
                </c:pt>
                <c:pt idx="644">
                  <c:v>39622</c:v>
                </c:pt>
                <c:pt idx="645">
                  <c:v>39623</c:v>
                </c:pt>
                <c:pt idx="646">
                  <c:v>39624</c:v>
                </c:pt>
                <c:pt idx="647">
                  <c:v>39625</c:v>
                </c:pt>
                <c:pt idx="648">
                  <c:v>39626</c:v>
                </c:pt>
                <c:pt idx="649">
                  <c:v>39629</c:v>
                </c:pt>
                <c:pt idx="650">
                  <c:v>39630</c:v>
                </c:pt>
                <c:pt idx="651">
                  <c:v>39631</c:v>
                </c:pt>
                <c:pt idx="652">
                  <c:v>39632</c:v>
                </c:pt>
                <c:pt idx="653">
                  <c:v>39633</c:v>
                </c:pt>
                <c:pt idx="654">
                  <c:v>39636</c:v>
                </c:pt>
                <c:pt idx="655">
                  <c:v>39637</c:v>
                </c:pt>
                <c:pt idx="656">
                  <c:v>39638</c:v>
                </c:pt>
                <c:pt idx="657">
                  <c:v>39639</c:v>
                </c:pt>
                <c:pt idx="658">
                  <c:v>39640</c:v>
                </c:pt>
                <c:pt idx="659">
                  <c:v>39643</c:v>
                </c:pt>
                <c:pt idx="660">
                  <c:v>39644</c:v>
                </c:pt>
                <c:pt idx="661">
                  <c:v>39645</c:v>
                </c:pt>
                <c:pt idx="662">
                  <c:v>39646</c:v>
                </c:pt>
                <c:pt idx="663">
                  <c:v>39647</c:v>
                </c:pt>
                <c:pt idx="664">
                  <c:v>39650</c:v>
                </c:pt>
                <c:pt idx="665">
                  <c:v>39651</c:v>
                </c:pt>
                <c:pt idx="666">
                  <c:v>39652</c:v>
                </c:pt>
                <c:pt idx="667">
                  <c:v>39653</c:v>
                </c:pt>
                <c:pt idx="668">
                  <c:v>39654</c:v>
                </c:pt>
                <c:pt idx="669">
                  <c:v>39657</c:v>
                </c:pt>
                <c:pt idx="670">
                  <c:v>39658</c:v>
                </c:pt>
                <c:pt idx="671">
                  <c:v>39659</c:v>
                </c:pt>
                <c:pt idx="672">
                  <c:v>39660</c:v>
                </c:pt>
                <c:pt idx="673">
                  <c:v>39661</c:v>
                </c:pt>
                <c:pt idx="674">
                  <c:v>39664</c:v>
                </c:pt>
                <c:pt idx="675">
                  <c:v>39665</c:v>
                </c:pt>
                <c:pt idx="676">
                  <c:v>39666</c:v>
                </c:pt>
                <c:pt idx="677">
                  <c:v>39667</c:v>
                </c:pt>
                <c:pt idx="678">
                  <c:v>39668</c:v>
                </c:pt>
                <c:pt idx="679">
                  <c:v>39671</c:v>
                </c:pt>
                <c:pt idx="680">
                  <c:v>39672</c:v>
                </c:pt>
                <c:pt idx="681">
                  <c:v>39673</c:v>
                </c:pt>
                <c:pt idx="682">
                  <c:v>39674</c:v>
                </c:pt>
                <c:pt idx="683">
                  <c:v>39675</c:v>
                </c:pt>
                <c:pt idx="684">
                  <c:v>39678</c:v>
                </c:pt>
                <c:pt idx="685">
                  <c:v>39679</c:v>
                </c:pt>
                <c:pt idx="686">
                  <c:v>39680</c:v>
                </c:pt>
                <c:pt idx="687">
                  <c:v>39681</c:v>
                </c:pt>
                <c:pt idx="688">
                  <c:v>39682</c:v>
                </c:pt>
                <c:pt idx="689">
                  <c:v>39685</c:v>
                </c:pt>
                <c:pt idx="690">
                  <c:v>39686</c:v>
                </c:pt>
                <c:pt idx="691">
                  <c:v>39687</c:v>
                </c:pt>
                <c:pt idx="692">
                  <c:v>39688</c:v>
                </c:pt>
                <c:pt idx="693">
                  <c:v>39689</c:v>
                </c:pt>
                <c:pt idx="694">
                  <c:v>39692</c:v>
                </c:pt>
                <c:pt idx="695">
                  <c:v>39693</c:v>
                </c:pt>
                <c:pt idx="696">
                  <c:v>39694</c:v>
                </c:pt>
                <c:pt idx="697">
                  <c:v>39695</c:v>
                </c:pt>
                <c:pt idx="698">
                  <c:v>39696</c:v>
                </c:pt>
                <c:pt idx="699">
                  <c:v>39699</c:v>
                </c:pt>
                <c:pt idx="700">
                  <c:v>39700</c:v>
                </c:pt>
                <c:pt idx="701">
                  <c:v>39701</c:v>
                </c:pt>
                <c:pt idx="702">
                  <c:v>39702</c:v>
                </c:pt>
                <c:pt idx="703">
                  <c:v>39703</c:v>
                </c:pt>
                <c:pt idx="704">
                  <c:v>39706</c:v>
                </c:pt>
                <c:pt idx="705">
                  <c:v>39707</c:v>
                </c:pt>
                <c:pt idx="706">
                  <c:v>39708</c:v>
                </c:pt>
                <c:pt idx="707">
                  <c:v>39709</c:v>
                </c:pt>
                <c:pt idx="708">
                  <c:v>39710</c:v>
                </c:pt>
                <c:pt idx="709">
                  <c:v>39713</c:v>
                </c:pt>
                <c:pt idx="710">
                  <c:v>39714</c:v>
                </c:pt>
                <c:pt idx="711">
                  <c:v>39715</c:v>
                </c:pt>
                <c:pt idx="712">
                  <c:v>39716</c:v>
                </c:pt>
                <c:pt idx="713">
                  <c:v>39717</c:v>
                </c:pt>
                <c:pt idx="714">
                  <c:v>39720</c:v>
                </c:pt>
                <c:pt idx="715">
                  <c:v>39721</c:v>
                </c:pt>
                <c:pt idx="716">
                  <c:v>39722</c:v>
                </c:pt>
                <c:pt idx="717">
                  <c:v>39723</c:v>
                </c:pt>
                <c:pt idx="718">
                  <c:v>39724</c:v>
                </c:pt>
                <c:pt idx="719">
                  <c:v>39727</c:v>
                </c:pt>
                <c:pt idx="720">
                  <c:v>39728</c:v>
                </c:pt>
                <c:pt idx="721">
                  <c:v>39729</c:v>
                </c:pt>
                <c:pt idx="722">
                  <c:v>39730</c:v>
                </c:pt>
                <c:pt idx="723">
                  <c:v>39731</c:v>
                </c:pt>
                <c:pt idx="724">
                  <c:v>39734</c:v>
                </c:pt>
                <c:pt idx="725">
                  <c:v>39735</c:v>
                </c:pt>
                <c:pt idx="726">
                  <c:v>39736</c:v>
                </c:pt>
                <c:pt idx="727">
                  <c:v>39737</c:v>
                </c:pt>
                <c:pt idx="728">
                  <c:v>39738</c:v>
                </c:pt>
                <c:pt idx="729">
                  <c:v>39741</c:v>
                </c:pt>
                <c:pt idx="730">
                  <c:v>39742</c:v>
                </c:pt>
                <c:pt idx="731">
                  <c:v>39743</c:v>
                </c:pt>
                <c:pt idx="732">
                  <c:v>39744</c:v>
                </c:pt>
                <c:pt idx="733">
                  <c:v>39745</c:v>
                </c:pt>
                <c:pt idx="734">
                  <c:v>39748</c:v>
                </c:pt>
                <c:pt idx="735">
                  <c:v>39749</c:v>
                </c:pt>
                <c:pt idx="736">
                  <c:v>39750</c:v>
                </c:pt>
                <c:pt idx="737">
                  <c:v>39751</c:v>
                </c:pt>
                <c:pt idx="738">
                  <c:v>39752</c:v>
                </c:pt>
                <c:pt idx="739">
                  <c:v>39755</c:v>
                </c:pt>
                <c:pt idx="740">
                  <c:v>39756</c:v>
                </c:pt>
                <c:pt idx="741">
                  <c:v>39757</c:v>
                </c:pt>
                <c:pt idx="742">
                  <c:v>39758</c:v>
                </c:pt>
                <c:pt idx="743">
                  <c:v>39759</c:v>
                </c:pt>
                <c:pt idx="744">
                  <c:v>39762</c:v>
                </c:pt>
                <c:pt idx="745">
                  <c:v>39763</c:v>
                </c:pt>
                <c:pt idx="746">
                  <c:v>39764</c:v>
                </c:pt>
                <c:pt idx="747">
                  <c:v>39765</c:v>
                </c:pt>
                <c:pt idx="748">
                  <c:v>39766</c:v>
                </c:pt>
                <c:pt idx="749">
                  <c:v>39769</c:v>
                </c:pt>
                <c:pt idx="750">
                  <c:v>39770</c:v>
                </c:pt>
                <c:pt idx="751">
                  <c:v>39771</c:v>
                </c:pt>
                <c:pt idx="752">
                  <c:v>39772</c:v>
                </c:pt>
                <c:pt idx="753">
                  <c:v>39773</c:v>
                </c:pt>
                <c:pt idx="754">
                  <c:v>39776</c:v>
                </c:pt>
                <c:pt idx="755">
                  <c:v>39777</c:v>
                </c:pt>
                <c:pt idx="756">
                  <c:v>39778</c:v>
                </c:pt>
                <c:pt idx="757">
                  <c:v>39779</c:v>
                </c:pt>
                <c:pt idx="758">
                  <c:v>39780</c:v>
                </c:pt>
                <c:pt idx="759">
                  <c:v>39783</c:v>
                </c:pt>
                <c:pt idx="760">
                  <c:v>39784</c:v>
                </c:pt>
                <c:pt idx="761">
                  <c:v>39785</c:v>
                </c:pt>
                <c:pt idx="762">
                  <c:v>39786</c:v>
                </c:pt>
                <c:pt idx="763">
                  <c:v>39787</c:v>
                </c:pt>
                <c:pt idx="764">
                  <c:v>39790</c:v>
                </c:pt>
                <c:pt idx="765">
                  <c:v>39791</c:v>
                </c:pt>
                <c:pt idx="766">
                  <c:v>39792</c:v>
                </c:pt>
                <c:pt idx="767">
                  <c:v>39793</c:v>
                </c:pt>
                <c:pt idx="768">
                  <c:v>39794</c:v>
                </c:pt>
                <c:pt idx="769">
                  <c:v>39797</c:v>
                </c:pt>
                <c:pt idx="770">
                  <c:v>39798</c:v>
                </c:pt>
                <c:pt idx="771">
                  <c:v>39799</c:v>
                </c:pt>
                <c:pt idx="772">
                  <c:v>39800</c:v>
                </c:pt>
                <c:pt idx="773">
                  <c:v>39801</c:v>
                </c:pt>
                <c:pt idx="774">
                  <c:v>39804</c:v>
                </c:pt>
                <c:pt idx="775">
                  <c:v>39805</c:v>
                </c:pt>
                <c:pt idx="776">
                  <c:v>39806</c:v>
                </c:pt>
                <c:pt idx="777">
                  <c:v>39807</c:v>
                </c:pt>
                <c:pt idx="778">
                  <c:v>39808</c:v>
                </c:pt>
                <c:pt idx="779">
                  <c:v>39811</c:v>
                </c:pt>
                <c:pt idx="780">
                  <c:v>39812</c:v>
                </c:pt>
                <c:pt idx="781">
                  <c:v>39813</c:v>
                </c:pt>
                <c:pt idx="782">
                  <c:v>39814</c:v>
                </c:pt>
                <c:pt idx="783">
                  <c:v>39815</c:v>
                </c:pt>
                <c:pt idx="784">
                  <c:v>39818</c:v>
                </c:pt>
                <c:pt idx="785">
                  <c:v>39819</c:v>
                </c:pt>
                <c:pt idx="786">
                  <c:v>39820</c:v>
                </c:pt>
                <c:pt idx="787">
                  <c:v>39821</c:v>
                </c:pt>
                <c:pt idx="788">
                  <c:v>39822</c:v>
                </c:pt>
                <c:pt idx="789">
                  <c:v>39825</c:v>
                </c:pt>
                <c:pt idx="790">
                  <c:v>39826</c:v>
                </c:pt>
                <c:pt idx="791">
                  <c:v>39827</c:v>
                </c:pt>
                <c:pt idx="792">
                  <c:v>39828</c:v>
                </c:pt>
                <c:pt idx="793">
                  <c:v>39829</c:v>
                </c:pt>
                <c:pt idx="794">
                  <c:v>39832</c:v>
                </c:pt>
                <c:pt idx="795">
                  <c:v>39833</c:v>
                </c:pt>
                <c:pt idx="796">
                  <c:v>39834</c:v>
                </c:pt>
                <c:pt idx="797">
                  <c:v>39835</c:v>
                </c:pt>
                <c:pt idx="798">
                  <c:v>39836</c:v>
                </c:pt>
                <c:pt idx="799">
                  <c:v>39839</c:v>
                </c:pt>
                <c:pt idx="800">
                  <c:v>39840</c:v>
                </c:pt>
                <c:pt idx="801">
                  <c:v>39841</c:v>
                </c:pt>
                <c:pt idx="802">
                  <c:v>39842</c:v>
                </c:pt>
                <c:pt idx="803">
                  <c:v>39843</c:v>
                </c:pt>
                <c:pt idx="804">
                  <c:v>39846</c:v>
                </c:pt>
                <c:pt idx="805">
                  <c:v>39847</c:v>
                </c:pt>
                <c:pt idx="806">
                  <c:v>39848</c:v>
                </c:pt>
                <c:pt idx="807">
                  <c:v>39849</c:v>
                </c:pt>
                <c:pt idx="808">
                  <c:v>39850</c:v>
                </c:pt>
                <c:pt idx="809">
                  <c:v>39853</c:v>
                </c:pt>
                <c:pt idx="810">
                  <c:v>39854</c:v>
                </c:pt>
                <c:pt idx="811">
                  <c:v>39855</c:v>
                </c:pt>
                <c:pt idx="812">
                  <c:v>39856</c:v>
                </c:pt>
                <c:pt idx="813">
                  <c:v>39857</c:v>
                </c:pt>
                <c:pt idx="814">
                  <c:v>39860</c:v>
                </c:pt>
                <c:pt idx="815">
                  <c:v>39861</c:v>
                </c:pt>
                <c:pt idx="816">
                  <c:v>39862</c:v>
                </c:pt>
                <c:pt idx="817">
                  <c:v>39863</c:v>
                </c:pt>
                <c:pt idx="818">
                  <c:v>39864</c:v>
                </c:pt>
                <c:pt idx="819">
                  <c:v>39867</c:v>
                </c:pt>
                <c:pt idx="820">
                  <c:v>39868</c:v>
                </c:pt>
                <c:pt idx="821">
                  <c:v>39869</c:v>
                </c:pt>
                <c:pt idx="822">
                  <c:v>39870</c:v>
                </c:pt>
                <c:pt idx="823">
                  <c:v>39871</c:v>
                </c:pt>
                <c:pt idx="824">
                  <c:v>39874</c:v>
                </c:pt>
                <c:pt idx="825">
                  <c:v>39875</c:v>
                </c:pt>
                <c:pt idx="826">
                  <c:v>39876</c:v>
                </c:pt>
                <c:pt idx="827">
                  <c:v>39877</c:v>
                </c:pt>
                <c:pt idx="828">
                  <c:v>39878</c:v>
                </c:pt>
                <c:pt idx="829">
                  <c:v>39881</c:v>
                </c:pt>
                <c:pt idx="830">
                  <c:v>39882</c:v>
                </c:pt>
                <c:pt idx="831">
                  <c:v>39883</c:v>
                </c:pt>
                <c:pt idx="832">
                  <c:v>39884</c:v>
                </c:pt>
                <c:pt idx="833">
                  <c:v>39885</c:v>
                </c:pt>
                <c:pt idx="834">
                  <c:v>39888</c:v>
                </c:pt>
                <c:pt idx="835">
                  <c:v>39889</c:v>
                </c:pt>
                <c:pt idx="836">
                  <c:v>39890</c:v>
                </c:pt>
                <c:pt idx="837">
                  <c:v>39891</c:v>
                </c:pt>
                <c:pt idx="838">
                  <c:v>39892</c:v>
                </c:pt>
                <c:pt idx="839">
                  <c:v>39895</c:v>
                </c:pt>
                <c:pt idx="840">
                  <c:v>39896</c:v>
                </c:pt>
                <c:pt idx="841">
                  <c:v>39897</c:v>
                </c:pt>
                <c:pt idx="842">
                  <c:v>39898</c:v>
                </c:pt>
                <c:pt idx="843">
                  <c:v>39899</c:v>
                </c:pt>
                <c:pt idx="844">
                  <c:v>39902</c:v>
                </c:pt>
                <c:pt idx="845">
                  <c:v>39903</c:v>
                </c:pt>
                <c:pt idx="846">
                  <c:v>39904</c:v>
                </c:pt>
                <c:pt idx="847">
                  <c:v>39905</c:v>
                </c:pt>
                <c:pt idx="848">
                  <c:v>39906</c:v>
                </c:pt>
                <c:pt idx="849">
                  <c:v>39909</c:v>
                </c:pt>
                <c:pt idx="850">
                  <c:v>39910</c:v>
                </c:pt>
                <c:pt idx="851">
                  <c:v>39911</c:v>
                </c:pt>
                <c:pt idx="852">
                  <c:v>39912</c:v>
                </c:pt>
                <c:pt idx="853">
                  <c:v>39913</c:v>
                </c:pt>
                <c:pt idx="854">
                  <c:v>39916</c:v>
                </c:pt>
                <c:pt idx="855">
                  <c:v>39917</c:v>
                </c:pt>
                <c:pt idx="856">
                  <c:v>39918</c:v>
                </c:pt>
                <c:pt idx="857">
                  <c:v>39919</c:v>
                </c:pt>
                <c:pt idx="858">
                  <c:v>39920</c:v>
                </c:pt>
                <c:pt idx="859">
                  <c:v>39923</c:v>
                </c:pt>
                <c:pt idx="860">
                  <c:v>39924</c:v>
                </c:pt>
                <c:pt idx="861">
                  <c:v>39925</c:v>
                </c:pt>
                <c:pt idx="862">
                  <c:v>39926</c:v>
                </c:pt>
                <c:pt idx="863">
                  <c:v>39927</c:v>
                </c:pt>
                <c:pt idx="864">
                  <c:v>39930</c:v>
                </c:pt>
                <c:pt idx="865">
                  <c:v>39931</c:v>
                </c:pt>
                <c:pt idx="866">
                  <c:v>39932</c:v>
                </c:pt>
                <c:pt idx="867">
                  <c:v>39933</c:v>
                </c:pt>
                <c:pt idx="868">
                  <c:v>39934</c:v>
                </c:pt>
                <c:pt idx="869">
                  <c:v>39937</c:v>
                </c:pt>
                <c:pt idx="870">
                  <c:v>39938</c:v>
                </c:pt>
                <c:pt idx="871">
                  <c:v>39939</c:v>
                </c:pt>
                <c:pt idx="872">
                  <c:v>39940</c:v>
                </c:pt>
                <c:pt idx="873">
                  <c:v>39941</c:v>
                </c:pt>
                <c:pt idx="874">
                  <c:v>39944</c:v>
                </c:pt>
                <c:pt idx="875">
                  <c:v>39945</c:v>
                </c:pt>
                <c:pt idx="876">
                  <c:v>39946</c:v>
                </c:pt>
                <c:pt idx="877">
                  <c:v>39947</c:v>
                </c:pt>
                <c:pt idx="878">
                  <c:v>39948</c:v>
                </c:pt>
                <c:pt idx="879">
                  <c:v>39951</c:v>
                </c:pt>
                <c:pt idx="880">
                  <c:v>39952</c:v>
                </c:pt>
                <c:pt idx="881">
                  <c:v>39953</c:v>
                </c:pt>
                <c:pt idx="882">
                  <c:v>39954</c:v>
                </c:pt>
                <c:pt idx="883">
                  <c:v>39955</c:v>
                </c:pt>
                <c:pt idx="884">
                  <c:v>39958</c:v>
                </c:pt>
                <c:pt idx="885">
                  <c:v>39959</c:v>
                </c:pt>
                <c:pt idx="886">
                  <c:v>39960</c:v>
                </c:pt>
                <c:pt idx="887">
                  <c:v>39961</c:v>
                </c:pt>
                <c:pt idx="888">
                  <c:v>39962</c:v>
                </c:pt>
                <c:pt idx="889">
                  <c:v>39965</c:v>
                </c:pt>
                <c:pt idx="890">
                  <c:v>39966</c:v>
                </c:pt>
                <c:pt idx="891">
                  <c:v>39967</c:v>
                </c:pt>
                <c:pt idx="892">
                  <c:v>39968</c:v>
                </c:pt>
                <c:pt idx="893">
                  <c:v>39969</c:v>
                </c:pt>
                <c:pt idx="894">
                  <c:v>39972</c:v>
                </c:pt>
                <c:pt idx="895">
                  <c:v>39973</c:v>
                </c:pt>
                <c:pt idx="896">
                  <c:v>39974</c:v>
                </c:pt>
                <c:pt idx="897">
                  <c:v>39975</c:v>
                </c:pt>
                <c:pt idx="898">
                  <c:v>39976</c:v>
                </c:pt>
                <c:pt idx="899">
                  <c:v>39979</c:v>
                </c:pt>
                <c:pt idx="900">
                  <c:v>39980</c:v>
                </c:pt>
                <c:pt idx="901">
                  <c:v>39981</c:v>
                </c:pt>
                <c:pt idx="902">
                  <c:v>39982</c:v>
                </c:pt>
                <c:pt idx="903">
                  <c:v>39983</c:v>
                </c:pt>
                <c:pt idx="904">
                  <c:v>39986</c:v>
                </c:pt>
                <c:pt idx="905">
                  <c:v>39987</c:v>
                </c:pt>
                <c:pt idx="906">
                  <c:v>39988</c:v>
                </c:pt>
                <c:pt idx="907">
                  <c:v>39989</c:v>
                </c:pt>
                <c:pt idx="908">
                  <c:v>39990</c:v>
                </c:pt>
                <c:pt idx="909">
                  <c:v>39993</c:v>
                </c:pt>
                <c:pt idx="910">
                  <c:v>39994</c:v>
                </c:pt>
                <c:pt idx="911">
                  <c:v>39995</c:v>
                </c:pt>
                <c:pt idx="912">
                  <c:v>39996</c:v>
                </c:pt>
                <c:pt idx="913">
                  <c:v>39997</c:v>
                </c:pt>
                <c:pt idx="914">
                  <c:v>40000</c:v>
                </c:pt>
                <c:pt idx="915">
                  <c:v>40001</c:v>
                </c:pt>
                <c:pt idx="916">
                  <c:v>40002</c:v>
                </c:pt>
                <c:pt idx="917">
                  <c:v>40003</c:v>
                </c:pt>
                <c:pt idx="918">
                  <c:v>40004</c:v>
                </c:pt>
                <c:pt idx="919">
                  <c:v>40007</c:v>
                </c:pt>
                <c:pt idx="920">
                  <c:v>40008</c:v>
                </c:pt>
                <c:pt idx="921">
                  <c:v>40009</c:v>
                </c:pt>
                <c:pt idx="922">
                  <c:v>40010</c:v>
                </c:pt>
                <c:pt idx="923">
                  <c:v>40011</c:v>
                </c:pt>
                <c:pt idx="924">
                  <c:v>40014</c:v>
                </c:pt>
                <c:pt idx="925">
                  <c:v>40015</c:v>
                </c:pt>
                <c:pt idx="926">
                  <c:v>40016</c:v>
                </c:pt>
                <c:pt idx="927">
                  <c:v>40017</c:v>
                </c:pt>
                <c:pt idx="928">
                  <c:v>40018</c:v>
                </c:pt>
                <c:pt idx="929">
                  <c:v>40021</c:v>
                </c:pt>
                <c:pt idx="930">
                  <c:v>40022</c:v>
                </c:pt>
                <c:pt idx="931">
                  <c:v>40023</c:v>
                </c:pt>
                <c:pt idx="932">
                  <c:v>40024</c:v>
                </c:pt>
                <c:pt idx="933">
                  <c:v>40025</c:v>
                </c:pt>
                <c:pt idx="934">
                  <c:v>40028</c:v>
                </c:pt>
                <c:pt idx="935">
                  <c:v>40029</c:v>
                </c:pt>
                <c:pt idx="936">
                  <c:v>40030</c:v>
                </c:pt>
                <c:pt idx="937">
                  <c:v>40031</c:v>
                </c:pt>
                <c:pt idx="938">
                  <c:v>40032</c:v>
                </c:pt>
                <c:pt idx="939">
                  <c:v>40035</c:v>
                </c:pt>
                <c:pt idx="940">
                  <c:v>40036</c:v>
                </c:pt>
                <c:pt idx="941">
                  <c:v>40037</c:v>
                </c:pt>
                <c:pt idx="942">
                  <c:v>40038</c:v>
                </c:pt>
                <c:pt idx="943">
                  <c:v>40039</c:v>
                </c:pt>
                <c:pt idx="944">
                  <c:v>40042</c:v>
                </c:pt>
                <c:pt idx="945">
                  <c:v>40043</c:v>
                </c:pt>
                <c:pt idx="946">
                  <c:v>40044</c:v>
                </c:pt>
                <c:pt idx="947">
                  <c:v>40045</c:v>
                </c:pt>
                <c:pt idx="948">
                  <c:v>40046</c:v>
                </c:pt>
                <c:pt idx="949">
                  <c:v>40049</c:v>
                </c:pt>
                <c:pt idx="950">
                  <c:v>40050</c:v>
                </c:pt>
                <c:pt idx="951">
                  <c:v>40051</c:v>
                </c:pt>
                <c:pt idx="952">
                  <c:v>40052</c:v>
                </c:pt>
                <c:pt idx="953">
                  <c:v>40053</c:v>
                </c:pt>
                <c:pt idx="954">
                  <c:v>40056</c:v>
                </c:pt>
                <c:pt idx="955">
                  <c:v>40057</c:v>
                </c:pt>
                <c:pt idx="956">
                  <c:v>40058</c:v>
                </c:pt>
                <c:pt idx="957">
                  <c:v>40059</c:v>
                </c:pt>
                <c:pt idx="958">
                  <c:v>40060</c:v>
                </c:pt>
                <c:pt idx="959">
                  <c:v>40063</c:v>
                </c:pt>
                <c:pt idx="960">
                  <c:v>40064</c:v>
                </c:pt>
                <c:pt idx="961">
                  <c:v>40065</c:v>
                </c:pt>
                <c:pt idx="962">
                  <c:v>40066</c:v>
                </c:pt>
                <c:pt idx="963">
                  <c:v>40067</c:v>
                </c:pt>
                <c:pt idx="964">
                  <c:v>40070</c:v>
                </c:pt>
                <c:pt idx="965">
                  <c:v>40071</c:v>
                </c:pt>
                <c:pt idx="966">
                  <c:v>40072</c:v>
                </c:pt>
                <c:pt idx="967">
                  <c:v>40073</c:v>
                </c:pt>
                <c:pt idx="968">
                  <c:v>40074</c:v>
                </c:pt>
                <c:pt idx="969">
                  <c:v>40077</c:v>
                </c:pt>
                <c:pt idx="970">
                  <c:v>40078</c:v>
                </c:pt>
                <c:pt idx="971">
                  <c:v>40079</c:v>
                </c:pt>
                <c:pt idx="972">
                  <c:v>40080</c:v>
                </c:pt>
                <c:pt idx="973">
                  <c:v>40081</c:v>
                </c:pt>
                <c:pt idx="974">
                  <c:v>40084</c:v>
                </c:pt>
                <c:pt idx="975">
                  <c:v>40085</c:v>
                </c:pt>
                <c:pt idx="976">
                  <c:v>40086</c:v>
                </c:pt>
                <c:pt idx="977">
                  <c:v>40087</c:v>
                </c:pt>
                <c:pt idx="978">
                  <c:v>40088</c:v>
                </c:pt>
                <c:pt idx="979">
                  <c:v>40091</c:v>
                </c:pt>
                <c:pt idx="980">
                  <c:v>40092</c:v>
                </c:pt>
                <c:pt idx="981">
                  <c:v>40093</c:v>
                </c:pt>
                <c:pt idx="982">
                  <c:v>40094</c:v>
                </c:pt>
                <c:pt idx="983">
                  <c:v>40095</c:v>
                </c:pt>
                <c:pt idx="984">
                  <c:v>40098</c:v>
                </c:pt>
                <c:pt idx="985">
                  <c:v>40099</c:v>
                </c:pt>
                <c:pt idx="986">
                  <c:v>40100</c:v>
                </c:pt>
                <c:pt idx="987">
                  <c:v>40101</c:v>
                </c:pt>
                <c:pt idx="988">
                  <c:v>40102</c:v>
                </c:pt>
                <c:pt idx="989">
                  <c:v>40105</c:v>
                </c:pt>
                <c:pt idx="990">
                  <c:v>40106</c:v>
                </c:pt>
                <c:pt idx="991">
                  <c:v>40107</c:v>
                </c:pt>
                <c:pt idx="992">
                  <c:v>40108</c:v>
                </c:pt>
                <c:pt idx="993">
                  <c:v>40109</c:v>
                </c:pt>
                <c:pt idx="994">
                  <c:v>40112</c:v>
                </c:pt>
                <c:pt idx="995">
                  <c:v>40113</c:v>
                </c:pt>
                <c:pt idx="996">
                  <c:v>40114</c:v>
                </c:pt>
                <c:pt idx="997">
                  <c:v>40115</c:v>
                </c:pt>
                <c:pt idx="998">
                  <c:v>40116</c:v>
                </c:pt>
                <c:pt idx="999">
                  <c:v>40119</c:v>
                </c:pt>
                <c:pt idx="1000">
                  <c:v>40120</c:v>
                </c:pt>
                <c:pt idx="1001">
                  <c:v>40121</c:v>
                </c:pt>
                <c:pt idx="1002">
                  <c:v>40122</c:v>
                </c:pt>
                <c:pt idx="1003">
                  <c:v>40123</c:v>
                </c:pt>
                <c:pt idx="1004">
                  <c:v>40126</c:v>
                </c:pt>
                <c:pt idx="1005">
                  <c:v>40127</c:v>
                </c:pt>
                <c:pt idx="1006">
                  <c:v>40128</c:v>
                </c:pt>
                <c:pt idx="1007">
                  <c:v>40129</c:v>
                </c:pt>
                <c:pt idx="1008">
                  <c:v>40130</c:v>
                </c:pt>
                <c:pt idx="1009">
                  <c:v>40133</c:v>
                </c:pt>
                <c:pt idx="1010">
                  <c:v>40134</c:v>
                </c:pt>
                <c:pt idx="1011">
                  <c:v>40135</c:v>
                </c:pt>
                <c:pt idx="1012">
                  <c:v>40136</c:v>
                </c:pt>
                <c:pt idx="1013">
                  <c:v>40137</c:v>
                </c:pt>
                <c:pt idx="1014">
                  <c:v>40140</c:v>
                </c:pt>
                <c:pt idx="1015">
                  <c:v>40141</c:v>
                </c:pt>
                <c:pt idx="1016">
                  <c:v>40142</c:v>
                </c:pt>
                <c:pt idx="1017">
                  <c:v>40143</c:v>
                </c:pt>
                <c:pt idx="1018">
                  <c:v>40144</c:v>
                </c:pt>
                <c:pt idx="1019">
                  <c:v>40147</c:v>
                </c:pt>
                <c:pt idx="1020">
                  <c:v>40148</c:v>
                </c:pt>
                <c:pt idx="1021">
                  <c:v>40149</c:v>
                </c:pt>
                <c:pt idx="1022">
                  <c:v>40150</c:v>
                </c:pt>
                <c:pt idx="1023">
                  <c:v>40151</c:v>
                </c:pt>
                <c:pt idx="1024">
                  <c:v>40154</c:v>
                </c:pt>
                <c:pt idx="1025">
                  <c:v>40155</c:v>
                </c:pt>
                <c:pt idx="1026">
                  <c:v>40156</c:v>
                </c:pt>
                <c:pt idx="1027">
                  <c:v>40157</c:v>
                </c:pt>
                <c:pt idx="1028">
                  <c:v>40158</c:v>
                </c:pt>
                <c:pt idx="1029">
                  <c:v>40161</c:v>
                </c:pt>
                <c:pt idx="1030">
                  <c:v>40162</c:v>
                </c:pt>
                <c:pt idx="1031">
                  <c:v>40163</c:v>
                </c:pt>
                <c:pt idx="1032">
                  <c:v>40164</c:v>
                </c:pt>
                <c:pt idx="1033">
                  <c:v>40165</c:v>
                </c:pt>
                <c:pt idx="1034">
                  <c:v>40168</c:v>
                </c:pt>
                <c:pt idx="1035">
                  <c:v>40169</c:v>
                </c:pt>
                <c:pt idx="1036">
                  <c:v>40170</c:v>
                </c:pt>
                <c:pt idx="1037">
                  <c:v>40171</c:v>
                </c:pt>
                <c:pt idx="1038">
                  <c:v>40172</c:v>
                </c:pt>
                <c:pt idx="1039">
                  <c:v>40175</c:v>
                </c:pt>
                <c:pt idx="1040">
                  <c:v>40176</c:v>
                </c:pt>
                <c:pt idx="1041">
                  <c:v>40177</c:v>
                </c:pt>
                <c:pt idx="1042">
                  <c:v>40178</c:v>
                </c:pt>
                <c:pt idx="1043">
                  <c:v>40179</c:v>
                </c:pt>
                <c:pt idx="1044">
                  <c:v>40182</c:v>
                </c:pt>
                <c:pt idx="1045">
                  <c:v>40183</c:v>
                </c:pt>
                <c:pt idx="1046">
                  <c:v>40184</c:v>
                </c:pt>
                <c:pt idx="1047">
                  <c:v>40185</c:v>
                </c:pt>
                <c:pt idx="1048">
                  <c:v>40186</c:v>
                </c:pt>
                <c:pt idx="1049">
                  <c:v>40189</c:v>
                </c:pt>
                <c:pt idx="1050">
                  <c:v>40190</c:v>
                </c:pt>
                <c:pt idx="1051">
                  <c:v>40191</c:v>
                </c:pt>
                <c:pt idx="1052">
                  <c:v>40192</c:v>
                </c:pt>
                <c:pt idx="1053">
                  <c:v>40193</c:v>
                </c:pt>
                <c:pt idx="1054">
                  <c:v>40196</c:v>
                </c:pt>
                <c:pt idx="1055">
                  <c:v>40197</c:v>
                </c:pt>
                <c:pt idx="1056">
                  <c:v>40198</c:v>
                </c:pt>
                <c:pt idx="1057">
                  <c:v>40199</c:v>
                </c:pt>
                <c:pt idx="1058">
                  <c:v>40200</c:v>
                </c:pt>
                <c:pt idx="1059">
                  <c:v>40203</c:v>
                </c:pt>
                <c:pt idx="1060">
                  <c:v>40204</c:v>
                </c:pt>
                <c:pt idx="1061">
                  <c:v>40205</c:v>
                </c:pt>
                <c:pt idx="1062">
                  <c:v>40206</c:v>
                </c:pt>
                <c:pt idx="1063">
                  <c:v>40207</c:v>
                </c:pt>
                <c:pt idx="1064">
                  <c:v>40210</c:v>
                </c:pt>
                <c:pt idx="1065">
                  <c:v>40211</c:v>
                </c:pt>
                <c:pt idx="1066">
                  <c:v>40212</c:v>
                </c:pt>
                <c:pt idx="1067">
                  <c:v>40213</c:v>
                </c:pt>
                <c:pt idx="1068">
                  <c:v>40214</c:v>
                </c:pt>
                <c:pt idx="1069">
                  <c:v>40217</c:v>
                </c:pt>
                <c:pt idx="1070">
                  <c:v>40218</c:v>
                </c:pt>
                <c:pt idx="1071">
                  <c:v>40219</c:v>
                </c:pt>
                <c:pt idx="1072">
                  <c:v>40220</c:v>
                </c:pt>
                <c:pt idx="1073">
                  <c:v>40221</c:v>
                </c:pt>
                <c:pt idx="1074">
                  <c:v>40224</c:v>
                </c:pt>
                <c:pt idx="1075">
                  <c:v>40225</c:v>
                </c:pt>
                <c:pt idx="1076">
                  <c:v>40226</c:v>
                </c:pt>
                <c:pt idx="1077">
                  <c:v>40227</c:v>
                </c:pt>
                <c:pt idx="1078">
                  <c:v>40228</c:v>
                </c:pt>
                <c:pt idx="1079">
                  <c:v>40231</c:v>
                </c:pt>
                <c:pt idx="1080">
                  <c:v>40232</c:v>
                </c:pt>
                <c:pt idx="1081">
                  <c:v>40233</c:v>
                </c:pt>
                <c:pt idx="1082">
                  <c:v>40234</c:v>
                </c:pt>
                <c:pt idx="1083">
                  <c:v>40235</c:v>
                </c:pt>
                <c:pt idx="1084">
                  <c:v>40238</c:v>
                </c:pt>
                <c:pt idx="1085">
                  <c:v>40239</c:v>
                </c:pt>
                <c:pt idx="1086">
                  <c:v>40240</c:v>
                </c:pt>
                <c:pt idx="1087">
                  <c:v>40241</c:v>
                </c:pt>
                <c:pt idx="1088">
                  <c:v>40242</c:v>
                </c:pt>
                <c:pt idx="1089">
                  <c:v>40245</c:v>
                </c:pt>
                <c:pt idx="1090">
                  <c:v>40246</c:v>
                </c:pt>
                <c:pt idx="1091">
                  <c:v>40247</c:v>
                </c:pt>
                <c:pt idx="1092">
                  <c:v>40248</c:v>
                </c:pt>
                <c:pt idx="1093">
                  <c:v>40249</c:v>
                </c:pt>
                <c:pt idx="1094">
                  <c:v>40252</c:v>
                </c:pt>
                <c:pt idx="1095">
                  <c:v>40253</c:v>
                </c:pt>
                <c:pt idx="1096">
                  <c:v>40254</c:v>
                </c:pt>
                <c:pt idx="1097">
                  <c:v>40255</c:v>
                </c:pt>
                <c:pt idx="1098">
                  <c:v>40256</c:v>
                </c:pt>
                <c:pt idx="1099">
                  <c:v>40259</c:v>
                </c:pt>
                <c:pt idx="1100">
                  <c:v>40260</c:v>
                </c:pt>
                <c:pt idx="1101">
                  <c:v>40261</c:v>
                </c:pt>
                <c:pt idx="1102">
                  <c:v>40262</c:v>
                </c:pt>
                <c:pt idx="1103">
                  <c:v>40263</c:v>
                </c:pt>
                <c:pt idx="1104">
                  <c:v>40266</c:v>
                </c:pt>
                <c:pt idx="1105">
                  <c:v>40267</c:v>
                </c:pt>
                <c:pt idx="1106">
                  <c:v>40268</c:v>
                </c:pt>
                <c:pt idx="1107">
                  <c:v>40269</c:v>
                </c:pt>
                <c:pt idx="1108">
                  <c:v>40270</c:v>
                </c:pt>
                <c:pt idx="1109">
                  <c:v>40273</c:v>
                </c:pt>
                <c:pt idx="1110">
                  <c:v>40274</c:v>
                </c:pt>
                <c:pt idx="1111">
                  <c:v>40275</c:v>
                </c:pt>
                <c:pt idx="1112">
                  <c:v>40276</c:v>
                </c:pt>
                <c:pt idx="1113">
                  <c:v>40277</c:v>
                </c:pt>
                <c:pt idx="1114">
                  <c:v>40280</c:v>
                </c:pt>
                <c:pt idx="1115">
                  <c:v>40281</c:v>
                </c:pt>
                <c:pt idx="1116">
                  <c:v>40282</c:v>
                </c:pt>
                <c:pt idx="1117">
                  <c:v>40283</c:v>
                </c:pt>
                <c:pt idx="1118">
                  <c:v>40284</c:v>
                </c:pt>
                <c:pt idx="1119">
                  <c:v>40287</c:v>
                </c:pt>
                <c:pt idx="1120">
                  <c:v>40288</c:v>
                </c:pt>
                <c:pt idx="1121">
                  <c:v>40289</c:v>
                </c:pt>
                <c:pt idx="1122">
                  <c:v>40290</c:v>
                </c:pt>
                <c:pt idx="1123">
                  <c:v>40291</c:v>
                </c:pt>
                <c:pt idx="1124">
                  <c:v>40294</c:v>
                </c:pt>
                <c:pt idx="1125">
                  <c:v>40295</c:v>
                </c:pt>
                <c:pt idx="1126">
                  <c:v>40296</c:v>
                </c:pt>
                <c:pt idx="1127">
                  <c:v>40297</c:v>
                </c:pt>
                <c:pt idx="1128">
                  <c:v>40298</c:v>
                </c:pt>
                <c:pt idx="1129">
                  <c:v>40301</c:v>
                </c:pt>
                <c:pt idx="1130">
                  <c:v>40302</c:v>
                </c:pt>
                <c:pt idx="1131">
                  <c:v>40303</c:v>
                </c:pt>
                <c:pt idx="1132">
                  <c:v>40304</c:v>
                </c:pt>
                <c:pt idx="1133">
                  <c:v>40305</c:v>
                </c:pt>
                <c:pt idx="1134">
                  <c:v>40308</c:v>
                </c:pt>
                <c:pt idx="1135">
                  <c:v>40309</c:v>
                </c:pt>
                <c:pt idx="1136">
                  <c:v>40310</c:v>
                </c:pt>
                <c:pt idx="1137">
                  <c:v>40311</c:v>
                </c:pt>
                <c:pt idx="1138">
                  <c:v>40312</c:v>
                </c:pt>
                <c:pt idx="1139">
                  <c:v>40315</c:v>
                </c:pt>
                <c:pt idx="1140">
                  <c:v>40316</c:v>
                </c:pt>
                <c:pt idx="1141">
                  <c:v>40317</c:v>
                </c:pt>
                <c:pt idx="1142">
                  <c:v>40318</c:v>
                </c:pt>
                <c:pt idx="1143">
                  <c:v>40319</c:v>
                </c:pt>
                <c:pt idx="1144">
                  <c:v>40322</c:v>
                </c:pt>
                <c:pt idx="1145">
                  <c:v>40323</c:v>
                </c:pt>
                <c:pt idx="1146">
                  <c:v>40324</c:v>
                </c:pt>
                <c:pt idx="1147">
                  <c:v>40325</c:v>
                </c:pt>
                <c:pt idx="1148">
                  <c:v>40326</c:v>
                </c:pt>
                <c:pt idx="1149">
                  <c:v>40329</c:v>
                </c:pt>
                <c:pt idx="1150">
                  <c:v>40330</c:v>
                </c:pt>
                <c:pt idx="1151">
                  <c:v>40331</c:v>
                </c:pt>
                <c:pt idx="1152">
                  <c:v>40332</c:v>
                </c:pt>
                <c:pt idx="1153">
                  <c:v>40333</c:v>
                </c:pt>
                <c:pt idx="1154">
                  <c:v>40336</c:v>
                </c:pt>
                <c:pt idx="1155">
                  <c:v>40337</c:v>
                </c:pt>
                <c:pt idx="1156">
                  <c:v>40338</c:v>
                </c:pt>
                <c:pt idx="1157">
                  <c:v>40339</c:v>
                </c:pt>
                <c:pt idx="1158">
                  <c:v>40340</c:v>
                </c:pt>
                <c:pt idx="1159">
                  <c:v>40343</c:v>
                </c:pt>
                <c:pt idx="1160">
                  <c:v>40344</c:v>
                </c:pt>
                <c:pt idx="1161">
                  <c:v>40345</c:v>
                </c:pt>
                <c:pt idx="1162">
                  <c:v>40346</c:v>
                </c:pt>
                <c:pt idx="1163">
                  <c:v>40347</c:v>
                </c:pt>
                <c:pt idx="1164">
                  <c:v>40350</c:v>
                </c:pt>
                <c:pt idx="1165">
                  <c:v>40351</c:v>
                </c:pt>
                <c:pt idx="1166">
                  <c:v>40352</c:v>
                </c:pt>
                <c:pt idx="1167">
                  <c:v>40353</c:v>
                </c:pt>
                <c:pt idx="1168">
                  <c:v>40354</c:v>
                </c:pt>
                <c:pt idx="1169">
                  <c:v>40357</c:v>
                </c:pt>
                <c:pt idx="1170">
                  <c:v>40358</c:v>
                </c:pt>
                <c:pt idx="1171">
                  <c:v>40359</c:v>
                </c:pt>
                <c:pt idx="1172">
                  <c:v>40360</c:v>
                </c:pt>
                <c:pt idx="1173">
                  <c:v>40361</c:v>
                </c:pt>
                <c:pt idx="1174">
                  <c:v>40364</c:v>
                </c:pt>
                <c:pt idx="1175">
                  <c:v>40365</c:v>
                </c:pt>
                <c:pt idx="1176">
                  <c:v>40366</c:v>
                </c:pt>
                <c:pt idx="1177">
                  <c:v>40367</c:v>
                </c:pt>
                <c:pt idx="1178">
                  <c:v>40368</c:v>
                </c:pt>
                <c:pt idx="1179">
                  <c:v>40371</c:v>
                </c:pt>
                <c:pt idx="1180">
                  <c:v>40372</c:v>
                </c:pt>
                <c:pt idx="1181">
                  <c:v>40373</c:v>
                </c:pt>
                <c:pt idx="1182">
                  <c:v>40374</c:v>
                </c:pt>
                <c:pt idx="1183">
                  <c:v>40375</c:v>
                </c:pt>
                <c:pt idx="1184">
                  <c:v>40378</c:v>
                </c:pt>
                <c:pt idx="1185">
                  <c:v>40379</c:v>
                </c:pt>
                <c:pt idx="1186">
                  <c:v>40380</c:v>
                </c:pt>
                <c:pt idx="1187">
                  <c:v>40381</c:v>
                </c:pt>
                <c:pt idx="1188">
                  <c:v>40382</c:v>
                </c:pt>
                <c:pt idx="1189">
                  <c:v>40385</c:v>
                </c:pt>
                <c:pt idx="1190">
                  <c:v>40386</c:v>
                </c:pt>
                <c:pt idx="1191">
                  <c:v>40387</c:v>
                </c:pt>
                <c:pt idx="1192">
                  <c:v>40388</c:v>
                </c:pt>
                <c:pt idx="1193">
                  <c:v>40389</c:v>
                </c:pt>
                <c:pt idx="1194">
                  <c:v>40392</c:v>
                </c:pt>
                <c:pt idx="1195">
                  <c:v>40393</c:v>
                </c:pt>
                <c:pt idx="1196">
                  <c:v>40394</c:v>
                </c:pt>
                <c:pt idx="1197">
                  <c:v>40395</c:v>
                </c:pt>
                <c:pt idx="1198">
                  <c:v>40396</c:v>
                </c:pt>
                <c:pt idx="1199">
                  <c:v>40399</c:v>
                </c:pt>
                <c:pt idx="1200">
                  <c:v>40400</c:v>
                </c:pt>
                <c:pt idx="1201">
                  <c:v>40401</c:v>
                </c:pt>
                <c:pt idx="1202">
                  <c:v>40402</c:v>
                </c:pt>
                <c:pt idx="1203">
                  <c:v>40403</c:v>
                </c:pt>
                <c:pt idx="1204">
                  <c:v>40406</c:v>
                </c:pt>
                <c:pt idx="1205">
                  <c:v>40407</c:v>
                </c:pt>
                <c:pt idx="1206">
                  <c:v>40408</c:v>
                </c:pt>
                <c:pt idx="1207">
                  <c:v>40409</c:v>
                </c:pt>
                <c:pt idx="1208">
                  <c:v>40410</c:v>
                </c:pt>
                <c:pt idx="1209">
                  <c:v>40413</c:v>
                </c:pt>
                <c:pt idx="1210">
                  <c:v>40414</c:v>
                </c:pt>
                <c:pt idx="1211">
                  <c:v>40415</c:v>
                </c:pt>
                <c:pt idx="1212">
                  <c:v>40416</c:v>
                </c:pt>
                <c:pt idx="1213">
                  <c:v>40417</c:v>
                </c:pt>
                <c:pt idx="1214">
                  <c:v>40420</c:v>
                </c:pt>
                <c:pt idx="1215">
                  <c:v>40421</c:v>
                </c:pt>
                <c:pt idx="1216">
                  <c:v>40422</c:v>
                </c:pt>
                <c:pt idx="1217">
                  <c:v>40423</c:v>
                </c:pt>
                <c:pt idx="1218">
                  <c:v>40424</c:v>
                </c:pt>
                <c:pt idx="1219">
                  <c:v>40427</c:v>
                </c:pt>
                <c:pt idx="1220">
                  <c:v>40428</c:v>
                </c:pt>
                <c:pt idx="1221">
                  <c:v>40429</c:v>
                </c:pt>
                <c:pt idx="1222">
                  <c:v>40430</c:v>
                </c:pt>
                <c:pt idx="1223">
                  <c:v>40431</c:v>
                </c:pt>
                <c:pt idx="1224">
                  <c:v>40434</c:v>
                </c:pt>
                <c:pt idx="1225">
                  <c:v>40435</c:v>
                </c:pt>
                <c:pt idx="1226">
                  <c:v>40436</c:v>
                </c:pt>
                <c:pt idx="1227">
                  <c:v>40437</c:v>
                </c:pt>
                <c:pt idx="1228">
                  <c:v>40438</c:v>
                </c:pt>
                <c:pt idx="1229">
                  <c:v>40441</c:v>
                </c:pt>
                <c:pt idx="1230">
                  <c:v>40442</c:v>
                </c:pt>
                <c:pt idx="1231">
                  <c:v>40443</c:v>
                </c:pt>
                <c:pt idx="1232">
                  <c:v>40444</c:v>
                </c:pt>
                <c:pt idx="1233">
                  <c:v>40445</c:v>
                </c:pt>
                <c:pt idx="1234">
                  <c:v>40448</c:v>
                </c:pt>
                <c:pt idx="1235">
                  <c:v>40449</c:v>
                </c:pt>
                <c:pt idx="1236">
                  <c:v>40450</c:v>
                </c:pt>
                <c:pt idx="1237">
                  <c:v>40451</c:v>
                </c:pt>
                <c:pt idx="1238">
                  <c:v>40452</c:v>
                </c:pt>
                <c:pt idx="1239">
                  <c:v>40455</c:v>
                </c:pt>
                <c:pt idx="1240">
                  <c:v>40456</c:v>
                </c:pt>
                <c:pt idx="1241">
                  <c:v>40457</c:v>
                </c:pt>
                <c:pt idx="1242">
                  <c:v>40458</c:v>
                </c:pt>
                <c:pt idx="1243">
                  <c:v>40459</c:v>
                </c:pt>
                <c:pt idx="1244">
                  <c:v>40462</c:v>
                </c:pt>
                <c:pt idx="1245">
                  <c:v>40463</c:v>
                </c:pt>
                <c:pt idx="1246">
                  <c:v>40464</c:v>
                </c:pt>
                <c:pt idx="1247">
                  <c:v>40465</c:v>
                </c:pt>
                <c:pt idx="1248">
                  <c:v>40466</c:v>
                </c:pt>
                <c:pt idx="1249">
                  <c:v>40469</c:v>
                </c:pt>
                <c:pt idx="1250">
                  <c:v>40470</c:v>
                </c:pt>
                <c:pt idx="1251">
                  <c:v>40471</c:v>
                </c:pt>
                <c:pt idx="1252">
                  <c:v>40472</c:v>
                </c:pt>
                <c:pt idx="1253">
                  <c:v>40473</c:v>
                </c:pt>
                <c:pt idx="1254">
                  <c:v>40476</c:v>
                </c:pt>
                <c:pt idx="1255">
                  <c:v>40477</c:v>
                </c:pt>
                <c:pt idx="1256">
                  <c:v>40478</c:v>
                </c:pt>
                <c:pt idx="1257">
                  <c:v>40479</c:v>
                </c:pt>
                <c:pt idx="1258">
                  <c:v>40480</c:v>
                </c:pt>
                <c:pt idx="1259">
                  <c:v>40483</c:v>
                </c:pt>
                <c:pt idx="1260">
                  <c:v>40484</c:v>
                </c:pt>
                <c:pt idx="1261">
                  <c:v>40485</c:v>
                </c:pt>
                <c:pt idx="1262">
                  <c:v>40486</c:v>
                </c:pt>
                <c:pt idx="1263">
                  <c:v>40487</c:v>
                </c:pt>
                <c:pt idx="1264">
                  <c:v>40490</c:v>
                </c:pt>
                <c:pt idx="1265">
                  <c:v>40491</c:v>
                </c:pt>
                <c:pt idx="1266">
                  <c:v>40492</c:v>
                </c:pt>
                <c:pt idx="1267">
                  <c:v>40493</c:v>
                </c:pt>
                <c:pt idx="1268">
                  <c:v>40494</c:v>
                </c:pt>
                <c:pt idx="1269">
                  <c:v>40497</c:v>
                </c:pt>
                <c:pt idx="1270">
                  <c:v>40498</c:v>
                </c:pt>
                <c:pt idx="1271">
                  <c:v>40499</c:v>
                </c:pt>
                <c:pt idx="1272">
                  <c:v>40500</c:v>
                </c:pt>
                <c:pt idx="1273">
                  <c:v>40501</c:v>
                </c:pt>
                <c:pt idx="1274">
                  <c:v>40504</c:v>
                </c:pt>
                <c:pt idx="1275">
                  <c:v>40505</c:v>
                </c:pt>
                <c:pt idx="1276">
                  <c:v>40506</c:v>
                </c:pt>
                <c:pt idx="1277">
                  <c:v>40507</c:v>
                </c:pt>
                <c:pt idx="1278">
                  <c:v>40508</c:v>
                </c:pt>
                <c:pt idx="1279">
                  <c:v>40511</c:v>
                </c:pt>
                <c:pt idx="1280">
                  <c:v>40512</c:v>
                </c:pt>
                <c:pt idx="1281">
                  <c:v>40513</c:v>
                </c:pt>
                <c:pt idx="1282">
                  <c:v>40514</c:v>
                </c:pt>
                <c:pt idx="1283">
                  <c:v>40515</c:v>
                </c:pt>
                <c:pt idx="1284">
                  <c:v>40518</c:v>
                </c:pt>
                <c:pt idx="1285">
                  <c:v>40519</c:v>
                </c:pt>
                <c:pt idx="1286">
                  <c:v>40520</c:v>
                </c:pt>
                <c:pt idx="1287">
                  <c:v>40521</c:v>
                </c:pt>
                <c:pt idx="1288">
                  <c:v>40522</c:v>
                </c:pt>
                <c:pt idx="1289">
                  <c:v>40525</c:v>
                </c:pt>
                <c:pt idx="1290">
                  <c:v>40526</c:v>
                </c:pt>
                <c:pt idx="1291">
                  <c:v>40527</c:v>
                </c:pt>
                <c:pt idx="1292">
                  <c:v>40528</c:v>
                </c:pt>
                <c:pt idx="1293">
                  <c:v>40529</c:v>
                </c:pt>
                <c:pt idx="1294">
                  <c:v>40532</c:v>
                </c:pt>
                <c:pt idx="1295">
                  <c:v>40533</c:v>
                </c:pt>
                <c:pt idx="1296">
                  <c:v>40534</c:v>
                </c:pt>
                <c:pt idx="1297">
                  <c:v>40535</c:v>
                </c:pt>
                <c:pt idx="1298">
                  <c:v>40536</c:v>
                </c:pt>
                <c:pt idx="1299">
                  <c:v>40539</c:v>
                </c:pt>
                <c:pt idx="1300">
                  <c:v>40540</c:v>
                </c:pt>
                <c:pt idx="1301">
                  <c:v>40541</c:v>
                </c:pt>
                <c:pt idx="1302">
                  <c:v>40542</c:v>
                </c:pt>
                <c:pt idx="1303">
                  <c:v>40543</c:v>
                </c:pt>
                <c:pt idx="1304">
                  <c:v>40546</c:v>
                </c:pt>
                <c:pt idx="1305">
                  <c:v>40547</c:v>
                </c:pt>
                <c:pt idx="1306">
                  <c:v>40548</c:v>
                </c:pt>
                <c:pt idx="1307">
                  <c:v>40549</c:v>
                </c:pt>
                <c:pt idx="1308">
                  <c:v>40550</c:v>
                </c:pt>
                <c:pt idx="1309">
                  <c:v>40553</c:v>
                </c:pt>
                <c:pt idx="1310">
                  <c:v>40554</c:v>
                </c:pt>
                <c:pt idx="1311">
                  <c:v>40555</c:v>
                </c:pt>
                <c:pt idx="1312">
                  <c:v>40556</c:v>
                </c:pt>
                <c:pt idx="1313">
                  <c:v>40557</c:v>
                </c:pt>
                <c:pt idx="1314">
                  <c:v>40560</c:v>
                </c:pt>
                <c:pt idx="1315">
                  <c:v>40561</c:v>
                </c:pt>
                <c:pt idx="1316">
                  <c:v>40562</c:v>
                </c:pt>
                <c:pt idx="1317">
                  <c:v>40563</c:v>
                </c:pt>
                <c:pt idx="1318">
                  <c:v>40564</c:v>
                </c:pt>
                <c:pt idx="1319">
                  <c:v>40567</c:v>
                </c:pt>
                <c:pt idx="1320">
                  <c:v>40568</c:v>
                </c:pt>
                <c:pt idx="1321">
                  <c:v>40569</c:v>
                </c:pt>
                <c:pt idx="1322">
                  <c:v>40570</c:v>
                </c:pt>
                <c:pt idx="1323">
                  <c:v>40571</c:v>
                </c:pt>
                <c:pt idx="1324">
                  <c:v>40574</c:v>
                </c:pt>
                <c:pt idx="1325">
                  <c:v>40575</c:v>
                </c:pt>
                <c:pt idx="1326">
                  <c:v>40576</c:v>
                </c:pt>
                <c:pt idx="1327">
                  <c:v>40577</c:v>
                </c:pt>
                <c:pt idx="1328">
                  <c:v>40578</c:v>
                </c:pt>
                <c:pt idx="1329">
                  <c:v>40581</c:v>
                </c:pt>
                <c:pt idx="1330">
                  <c:v>40582</c:v>
                </c:pt>
                <c:pt idx="1331">
                  <c:v>40583</c:v>
                </c:pt>
                <c:pt idx="1332">
                  <c:v>40584</c:v>
                </c:pt>
                <c:pt idx="1333">
                  <c:v>40585</c:v>
                </c:pt>
                <c:pt idx="1334">
                  <c:v>40588</c:v>
                </c:pt>
                <c:pt idx="1335">
                  <c:v>40589</c:v>
                </c:pt>
                <c:pt idx="1336">
                  <c:v>40590</c:v>
                </c:pt>
                <c:pt idx="1337">
                  <c:v>40591</c:v>
                </c:pt>
                <c:pt idx="1338">
                  <c:v>40592</c:v>
                </c:pt>
                <c:pt idx="1339">
                  <c:v>40595</c:v>
                </c:pt>
                <c:pt idx="1340">
                  <c:v>40596</c:v>
                </c:pt>
                <c:pt idx="1341">
                  <c:v>40597</c:v>
                </c:pt>
                <c:pt idx="1342">
                  <c:v>40598</c:v>
                </c:pt>
                <c:pt idx="1343">
                  <c:v>40599</c:v>
                </c:pt>
                <c:pt idx="1344">
                  <c:v>40602</c:v>
                </c:pt>
                <c:pt idx="1345">
                  <c:v>40603</c:v>
                </c:pt>
                <c:pt idx="1346">
                  <c:v>40604</c:v>
                </c:pt>
                <c:pt idx="1347">
                  <c:v>40605</c:v>
                </c:pt>
                <c:pt idx="1348">
                  <c:v>40606</c:v>
                </c:pt>
                <c:pt idx="1349">
                  <c:v>40609</c:v>
                </c:pt>
                <c:pt idx="1350">
                  <c:v>40610</c:v>
                </c:pt>
                <c:pt idx="1351">
                  <c:v>40611</c:v>
                </c:pt>
                <c:pt idx="1352">
                  <c:v>40612</c:v>
                </c:pt>
                <c:pt idx="1353">
                  <c:v>40613</c:v>
                </c:pt>
                <c:pt idx="1354">
                  <c:v>40616</c:v>
                </c:pt>
                <c:pt idx="1355">
                  <c:v>40617</c:v>
                </c:pt>
                <c:pt idx="1356">
                  <c:v>40618</c:v>
                </c:pt>
                <c:pt idx="1357">
                  <c:v>40619</c:v>
                </c:pt>
                <c:pt idx="1358">
                  <c:v>40620</c:v>
                </c:pt>
                <c:pt idx="1359">
                  <c:v>40623</c:v>
                </c:pt>
                <c:pt idx="1360">
                  <c:v>40624</c:v>
                </c:pt>
                <c:pt idx="1361">
                  <c:v>40625</c:v>
                </c:pt>
                <c:pt idx="1362">
                  <c:v>40626</c:v>
                </c:pt>
                <c:pt idx="1363">
                  <c:v>40627</c:v>
                </c:pt>
                <c:pt idx="1364">
                  <c:v>40630</c:v>
                </c:pt>
                <c:pt idx="1365">
                  <c:v>40631</c:v>
                </c:pt>
                <c:pt idx="1366">
                  <c:v>40632</c:v>
                </c:pt>
                <c:pt idx="1367">
                  <c:v>40633</c:v>
                </c:pt>
                <c:pt idx="1368">
                  <c:v>40634</c:v>
                </c:pt>
                <c:pt idx="1369">
                  <c:v>40637</c:v>
                </c:pt>
                <c:pt idx="1370">
                  <c:v>40638</c:v>
                </c:pt>
                <c:pt idx="1371">
                  <c:v>40639</c:v>
                </c:pt>
                <c:pt idx="1372">
                  <c:v>40640</c:v>
                </c:pt>
                <c:pt idx="1373">
                  <c:v>40641</c:v>
                </c:pt>
                <c:pt idx="1374">
                  <c:v>40644</c:v>
                </c:pt>
                <c:pt idx="1375">
                  <c:v>40645</c:v>
                </c:pt>
                <c:pt idx="1376">
                  <c:v>40646</c:v>
                </c:pt>
                <c:pt idx="1377">
                  <c:v>40647</c:v>
                </c:pt>
                <c:pt idx="1378">
                  <c:v>40648</c:v>
                </c:pt>
                <c:pt idx="1379">
                  <c:v>40651</c:v>
                </c:pt>
                <c:pt idx="1380">
                  <c:v>40652</c:v>
                </c:pt>
                <c:pt idx="1381">
                  <c:v>40653</c:v>
                </c:pt>
                <c:pt idx="1382">
                  <c:v>40654</c:v>
                </c:pt>
                <c:pt idx="1383">
                  <c:v>40655</c:v>
                </c:pt>
                <c:pt idx="1384">
                  <c:v>40658</c:v>
                </c:pt>
                <c:pt idx="1385">
                  <c:v>40659</c:v>
                </c:pt>
                <c:pt idx="1386">
                  <c:v>40660</c:v>
                </c:pt>
                <c:pt idx="1387">
                  <c:v>40661</c:v>
                </c:pt>
                <c:pt idx="1388">
                  <c:v>40662</c:v>
                </c:pt>
                <c:pt idx="1389">
                  <c:v>40665</c:v>
                </c:pt>
                <c:pt idx="1390">
                  <c:v>40666</c:v>
                </c:pt>
                <c:pt idx="1391">
                  <c:v>40667</c:v>
                </c:pt>
                <c:pt idx="1392">
                  <c:v>40668</c:v>
                </c:pt>
                <c:pt idx="1393">
                  <c:v>40669</c:v>
                </c:pt>
                <c:pt idx="1394">
                  <c:v>40672</c:v>
                </c:pt>
                <c:pt idx="1395">
                  <c:v>40673</c:v>
                </c:pt>
                <c:pt idx="1396">
                  <c:v>40674</c:v>
                </c:pt>
                <c:pt idx="1397">
                  <c:v>40675</c:v>
                </c:pt>
                <c:pt idx="1398">
                  <c:v>40676</c:v>
                </c:pt>
                <c:pt idx="1399">
                  <c:v>40679</c:v>
                </c:pt>
                <c:pt idx="1400">
                  <c:v>40680</c:v>
                </c:pt>
                <c:pt idx="1401">
                  <c:v>40681</c:v>
                </c:pt>
                <c:pt idx="1402">
                  <c:v>40682</c:v>
                </c:pt>
                <c:pt idx="1403">
                  <c:v>40683</c:v>
                </c:pt>
                <c:pt idx="1404">
                  <c:v>40686</c:v>
                </c:pt>
                <c:pt idx="1405">
                  <c:v>40687</c:v>
                </c:pt>
                <c:pt idx="1406">
                  <c:v>40688</c:v>
                </c:pt>
                <c:pt idx="1407">
                  <c:v>40689</c:v>
                </c:pt>
                <c:pt idx="1408">
                  <c:v>40690</c:v>
                </c:pt>
                <c:pt idx="1409">
                  <c:v>40693</c:v>
                </c:pt>
                <c:pt idx="1410">
                  <c:v>40694</c:v>
                </c:pt>
                <c:pt idx="1411">
                  <c:v>40695</c:v>
                </c:pt>
                <c:pt idx="1412">
                  <c:v>40696</c:v>
                </c:pt>
                <c:pt idx="1413">
                  <c:v>40697</c:v>
                </c:pt>
                <c:pt idx="1414">
                  <c:v>40700</c:v>
                </c:pt>
                <c:pt idx="1415">
                  <c:v>40701</c:v>
                </c:pt>
                <c:pt idx="1416">
                  <c:v>40702</c:v>
                </c:pt>
                <c:pt idx="1417">
                  <c:v>40703</c:v>
                </c:pt>
                <c:pt idx="1418">
                  <c:v>40704</c:v>
                </c:pt>
                <c:pt idx="1419">
                  <c:v>40707</c:v>
                </c:pt>
                <c:pt idx="1420">
                  <c:v>40708</c:v>
                </c:pt>
                <c:pt idx="1421">
                  <c:v>40709</c:v>
                </c:pt>
                <c:pt idx="1422">
                  <c:v>40710</c:v>
                </c:pt>
                <c:pt idx="1423">
                  <c:v>40711</c:v>
                </c:pt>
                <c:pt idx="1424">
                  <c:v>40714</c:v>
                </c:pt>
                <c:pt idx="1425">
                  <c:v>40715</c:v>
                </c:pt>
                <c:pt idx="1426">
                  <c:v>40716</c:v>
                </c:pt>
                <c:pt idx="1427">
                  <c:v>40717</c:v>
                </c:pt>
                <c:pt idx="1428">
                  <c:v>40718</c:v>
                </c:pt>
                <c:pt idx="1429">
                  <c:v>40721</c:v>
                </c:pt>
                <c:pt idx="1430">
                  <c:v>40722</c:v>
                </c:pt>
                <c:pt idx="1431">
                  <c:v>40723</c:v>
                </c:pt>
                <c:pt idx="1432">
                  <c:v>40724</c:v>
                </c:pt>
                <c:pt idx="1433">
                  <c:v>40725</c:v>
                </c:pt>
                <c:pt idx="1434">
                  <c:v>40728</c:v>
                </c:pt>
                <c:pt idx="1435">
                  <c:v>40729</c:v>
                </c:pt>
                <c:pt idx="1436">
                  <c:v>40730</c:v>
                </c:pt>
                <c:pt idx="1437">
                  <c:v>40731</c:v>
                </c:pt>
                <c:pt idx="1438">
                  <c:v>40732</c:v>
                </c:pt>
                <c:pt idx="1439">
                  <c:v>40735</c:v>
                </c:pt>
                <c:pt idx="1440">
                  <c:v>40736</c:v>
                </c:pt>
                <c:pt idx="1441">
                  <c:v>40737</c:v>
                </c:pt>
                <c:pt idx="1442">
                  <c:v>40738</c:v>
                </c:pt>
                <c:pt idx="1443">
                  <c:v>40739</c:v>
                </c:pt>
                <c:pt idx="1444">
                  <c:v>40742</c:v>
                </c:pt>
                <c:pt idx="1445">
                  <c:v>40743</c:v>
                </c:pt>
                <c:pt idx="1446">
                  <c:v>40744</c:v>
                </c:pt>
                <c:pt idx="1447">
                  <c:v>40745</c:v>
                </c:pt>
                <c:pt idx="1448">
                  <c:v>40746</c:v>
                </c:pt>
                <c:pt idx="1449">
                  <c:v>40749</c:v>
                </c:pt>
                <c:pt idx="1450">
                  <c:v>40750</c:v>
                </c:pt>
                <c:pt idx="1451">
                  <c:v>40751</c:v>
                </c:pt>
                <c:pt idx="1452">
                  <c:v>40752</c:v>
                </c:pt>
                <c:pt idx="1453">
                  <c:v>40753</c:v>
                </c:pt>
                <c:pt idx="1454">
                  <c:v>40756</c:v>
                </c:pt>
                <c:pt idx="1455">
                  <c:v>40757</c:v>
                </c:pt>
                <c:pt idx="1456">
                  <c:v>40758</c:v>
                </c:pt>
                <c:pt idx="1457">
                  <c:v>40759</c:v>
                </c:pt>
                <c:pt idx="1458">
                  <c:v>40760</c:v>
                </c:pt>
                <c:pt idx="1459">
                  <c:v>40763</c:v>
                </c:pt>
                <c:pt idx="1460">
                  <c:v>40764</c:v>
                </c:pt>
                <c:pt idx="1461">
                  <c:v>40765</c:v>
                </c:pt>
                <c:pt idx="1462">
                  <c:v>40766</c:v>
                </c:pt>
                <c:pt idx="1463">
                  <c:v>40767</c:v>
                </c:pt>
                <c:pt idx="1464">
                  <c:v>40770</c:v>
                </c:pt>
                <c:pt idx="1465">
                  <c:v>40771</c:v>
                </c:pt>
                <c:pt idx="1466">
                  <c:v>40772</c:v>
                </c:pt>
                <c:pt idx="1467">
                  <c:v>40773</c:v>
                </c:pt>
                <c:pt idx="1468">
                  <c:v>40774</c:v>
                </c:pt>
                <c:pt idx="1469">
                  <c:v>40777</c:v>
                </c:pt>
                <c:pt idx="1470">
                  <c:v>40778</c:v>
                </c:pt>
                <c:pt idx="1471">
                  <c:v>40779</c:v>
                </c:pt>
                <c:pt idx="1472">
                  <c:v>40780</c:v>
                </c:pt>
                <c:pt idx="1473">
                  <c:v>40781</c:v>
                </c:pt>
                <c:pt idx="1474">
                  <c:v>40784</c:v>
                </c:pt>
                <c:pt idx="1475">
                  <c:v>40785</c:v>
                </c:pt>
                <c:pt idx="1476">
                  <c:v>40786</c:v>
                </c:pt>
                <c:pt idx="1477">
                  <c:v>40787</c:v>
                </c:pt>
                <c:pt idx="1478">
                  <c:v>40788</c:v>
                </c:pt>
                <c:pt idx="1479">
                  <c:v>40791</c:v>
                </c:pt>
                <c:pt idx="1480">
                  <c:v>40792</c:v>
                </c:pt>
                <c:pt idx="1481">
                  <c:v>40793</c:v>
                </c:pt>
                <c:pt idx="1482">
                  <c:v>40794</c:v>
                </c:pt>
                <c:pt idx="1483">
                  <c:v>40795</c:v>
                </c:pt>
                <c:pt idx="1484">
                  <c:v>40798</c:v>
                </c:pt>
                <c:pt idx="1485">
                  <c:v>40799</c:v>
                </c:pt>
                <c:pt idx="1486">
                  <c:v>40800</c:v>
                </c:pt>
                <c:pt idx="1487">
                  <c:v>40801</c:v>
                </c:pt>
                <c:pt idx="1488">
                  <c:v>40802</c:v>
                </c:pt>
                <c:pt idx="1489">
                  <c:v>40805</c:v>
                </c:pt>
                <c:pt idx="1490">
                  <c:v>40806</c:v>
                </c:pt>
                <c:pt idx="1491">
                  <c:v>40807</c:v>
                </c:pt>
                <c:pt idx="1492">
                  <c:v>40808</c:v>
                </c:pt>
                <c:pt idx="1493">
                  <c:v>40809</c:v>
                </c:pt>
                <c:pt idx="1494">
                  <c:v>40812</c:v>
                </c:pt>
                <c:pt idx="1495">
                  <c:v>40813</c:v>
                </c:pt>
                <c:pt idx="1496">
                  <c:v>40814</c:v>
                </c:pt>
                <c:pt idx="1497">
                  <c:v>40815</c:v>
                </c:pt>
                <c:pt idx="1498">
                  <c:v>40816</c:v>
                </c:pt>
                <c:pt idx="1499">
                  <c:v>40819</c:v>
                </c:pt>
                <c:pt idx="1500">
                  <c:v>40820</c:v>
                </c:pt>
                <c:pt idx="1501">
                  <c:v>40821</c:v>
                </c:pt>
                <c:pt idx="1502">
                  <c:v>40822</c:v>
                </c:pt>
                <c:pt idx="1503">
                  <c:v>40823</c:v>
                </c:pt>
                <c:pt idx="1504">
                  <c:v>40826</c:v>
                </c:pt>
                <c:pt idx="1505">
                  <c:v>40827</c:v>
                </c:pt>
                <c:pt idx="1506">
                  <c:v>40828</c:v>
                </c:pt>
                <c:pt idx="1507">
                  <c:v>40829</c:v>
                </c:pt>
                <c:pt idx="1508">
                  <c:v>40830</c:v>
                </c:pt>
                <c:pt idx="1509">
                  <c:v>40833</c:v>
                </c:pt>
                <c:pt idx="1510">
                  <c:v>40834</c:v>
                </c:pt>
                <c:pt idx="1511">
                  <c:v>40835</c:v>
                </c:pt>
                <c:pt idx="1512">
                  <c:v>40836</c:v>
                </c:pt>
                <c:pt idx="1513">
                  <c:v>40837</c:v>
                </c:pt>
                <c:pt idx="1514">
                  <c:v>40840</c:v>
                </c:pt>
                <c:pt idx="1515">
                  <c:v>40841</c:v>
                </c:pt>
                <c:pt idx="1516">
                  <c:v>40842</c:v>
                </c:pt>
                <c:pt idx="1517">
                  <c:v>40843</c:v>
                </c:pt>
                <c:pt idx="1518">
                  <c:v>40844</c:v>
                </c:pt>
                <c:pt idx="1519">
                  <c:v>40847</c:v>
                </c:pt>
                <c:pt idx="1520">
                  <c:v>40848</c:v>
                </c:pt>
                <c:pt idx="1521">
                  <c:v>40849</c:v>
                </c:pt>
                <c:pt idx="1522">
                  <c:v>40850</c:v>
                </c:pt>
                <c:pt idx="1523">
                  <c:v>40851</c:v>
                </c:pt>
                <c:pt idx="1524">
                  <c:v>40854</c:v>
                </c:pt>
                <c:pt idx="1525">
                  <c:v>40855</c:v>
                </c:pt>
                <c:pt idx="1526">
                  <c:v>40856</c:v>
                </c:pt>
                <c:pt idx="1527">
                  <c:v>40857</c:v>
                </c:pt>
                <c:pt idx="1528">
                  <c:v>40858</c:v>
                </c:pt>
                <c:pt idx="1529">
                  <c:v>40861</c:v>
                </c:pt>
                <c:pt idx="1530">
                  <c:v>40862</c:v>
                </c:pt>
                <c:pt idx="1531">
                  <c:v>40863</c:v>
                </c:pt>
                <c:pt idx="1532">
                  <c:v>40864</c:v>
                </c:pt>
                <c:pt idx="1533">
                  <c:v>40865</c:v>
                </c:pt>
                <c:pt idx="1534">
                  <c:v>40868</c:v>
                </c:pt>
                <c:pt idx="1535">
                  <c:v>40869</c:v>
                </c:pt>
                <c:pt idx="1536">
                  <c:v>40870</c:v>
                </c:pt>
                <c:pt idx="1537">
                  <c:v>40871</c:v>
                </c:pt>
                <c:pt idx="1538">
                  <c:v>40872</c:v>
                </c:pt>
                <c:pt idx="1539">
                  <c:v>40875</c:v>
                </c:pt>
                <c:pt idx="1540">
                  <c:v>40876</c:v>
                </c:pt>
                <c:pt idx="1541">
                  <c:v>40877</c:v>
                </c:pt>
                <c:pt idx="1542">
                  <c:v>40878</c:v>
                </c:pt>
                <c:pt idx="1543">
                  <c:v>40879</c:v>
                </c:pt>
                <c:pt idx="1544">
                  <c:v>40882</c:v>
                </c:pt>
                <c:pt idx="1545">
                  <c:v>40883</c:v>
                </c:pt>
                <c:pt idx="1546">
                  <c:v>40884</c:v>
                </c:pt>
                <c:pt idx="1547">
                  <c:v>40885</c:v>
                </c:pt>
                <c:pt idx="1548">
                  <c:v>40886</c:v>
                </c:pt>
                <c:pt idx="1549">
                  <c:v>40889</c:v>
                </c:pt>
                <c:pt idx="1550">
                  <c:v>40890</c:v>
                </c:pt>
                <c:pt idx="1551">
                  <c:v>40891</c:v>
                </c:pt>
                <c:pt idx="1552">
                  <c:v>40892</c:v>
                </c:pt>
                <c:pt idx="1553">
                  <c:v>40893</c:v>
                </c:pt>
                <c:pt idx="1554">
                  <c:v>40896</c:v>
                </c:pt>
                <c:pt idx="1555">
                  <c:v>40897</c:v>
                </c:pt>
                <c:pt idx="1556">
                  <c:v>40898</c:v>
                </c:pt>
                <c:pt idx="1557">
                  <c:v>40899</c:v>
                </c:pt>
                <c:pt idx="1558">
                  <c:v>40900</c:v>
                </c:pt>
                <c:pt idx="1559">
                  <c:v>40903</c:v>
                </c:pt>
                <c:pt idx="1560">
                  <c:v>40904</c:v>
                </c:pt>
                <c:pt idx="1561">
                  <c:v>40905</c:v>
                </c:pt>
                <c:pt idx="1562">
                  <c:v>40906</c:v>
                </c:pt>
                <c:pt idx="1563">
                  <c:v>40907</c:v>
                </c:pt>
                <c:pt idx="1564">
                  <c:v>40910</c:v>
                </c:pt>
                <c:pt idx="1565">
                  <c:v>40911</c:v>
                </c:pt>
                <c:pt idx="1566">
                  <c:v>40912</c:v>
                </c:pt>
                <c:pt idx="1567">
                  <c:v>40913</c:v>
                </c:pt>
                <c:pt idx="1568">
                  <c:v>40914</c:v>
                </c:pt>
                <c:pt idx="1569">
                  <c:v>40917</c:v>
                </c:pt>
                <c:pt idx="1570">
                  <c:v>40918</c:v>
                </c:pt>
                <c:pt idx="1571">
                  <c:v>40919</c:v>
                </c:pt>
                <c:pt idx="1572">
                  <c:v>40920</c:v>
                </c:pt>
                <c:pt idx="1573">
                  <c:v>40921</c:v>
                </c:pt>
                <c:pt idx="1574">
                  <c:v>40924</c:v>
                </c:pt>
                <c:pt idx="1575">
                  <c:v>40925</c:v>
                </c:pt>
                <c:pt idx="1576">
                  <c:v>40926</c:v>
                </c:pt>
                <c:pt idx="1577">
                  <c:v>40927</c:v>
                </c:pt>
                <c:pt idx="1578">
                  <c:v>40928</c:v>
                </c:pt>
                <c:pt idx="1579">
                  <c:v>40931</c:v>
                </c:pt>
                <c:pt idx="1580">
                  <c:v>40932</c:v>
                </c:pt>
                <c:pt idx="1581">
                  <c:v>40933</c:v>
                </c:pt>
                <c:pt idx="1582">
                  <c:v>40934</c:v>
                </c:pt>
                <c:pt idx="1583">
                  <c:v>40935</c:v>
                </c:pt>
                <c:pt idx="1584">
                  <c:v>40938</c:v>
                </c:pt>
                <c:pt idx="1585">
                  <c:v>40939</c:v>
                </c:pt>
                <c:pt idx="1586">
                  <c:v>40940</c:v>
                </c:pt>
                <c:pt idx="1587">
                  <c:v>40941</c:v>
                </c:pt>
                <c:pt idx="1588">
                  <c:v>40942</c:v>
                </c:pt>
                <c:pt idx="1589">
                  <c:v>40945</c:v>
                </c:pt>
                <c:pt idx="1590">
                  <c:v>40946</c:v>
                </c:pt>
                <c:pt idx="1591">
                  <c:v>40947</c:v>
                </c:pt>
                <c:pt idx="1592">
                  <c:v>40948</c:v>
                </c:pt>
                <c:pt idx="1593">
                  <c:v>40949</c:v>
                </c:pt>
                <c:pt idx="1594">
                  <c:v>40952</c:v>
                </c:pt>
                <c:pt idx="1595">
                  <c:v>40953</c:v>
                </c:pt>
                <c:pt idx="1596">
                  <c:v>40954</c:v>
                </c:pt>
                <c:pt idx="1597">
                  <c:v>40955</c:v>
                </c:pt>
                <c:pt idx="1598">
                  <c:v>40956</c:v>
                </c:pt>
                <c:pt idx="1599">
                  <c:v>40959</c:v>
                </c:pt>
                <c:pt idx="1600">
                  <c:v>40960</c:v>
                </c:pt>
                <c:pt idx="1601">
                  <c:v>40961</c:v>
                </c:pt>
                <c:pt idx="1602">
                  <c:v>40962</c:v>
                </c:pt>
                <c:pt idx="1603">
                  <c:v>40963</c:v>
                </c:pt>
                <c:pt idx="1604">
                  <c:v>40966</c:v>
                </c:pt>
                <c:pt idx="1605">
                  <c:v>40967</c:v>
                </c:pt>
                <c:pt idx="1606">
                  <c:v>40968</c:v>
                </c:pt>
                <c:pt idx="1607">
                  <c:v>40969</c:v>
                </c:pt>
                <c:pt idx="1608">
                  <c:v>40970</c:v>
                </c:pt>
                <c:pt idx="1609">
                  <c:v>40973</c:v>
                </c:pt>
                <c:pt idx="1610">
                  <c:v>40974</c:v>
                </c:pt>
                <c:pt idx="1611">
                  <c:v>40975</c:v>
                </c:pt>
                <c:pt idx="1612">
                  <c:v>40976</c:v>
                </c:pt>
                <c:pt idx="1613">
                  <c:v>40977</c:v>
                </c:pt>
                <c:pt idx="1614">
                  <c:v>40980</c:v>
                </c:pt>
                <c:pt idx="1615">
                  <c:v>40981</c:v>
                </c:pt>
                <c:pt idx="1616">
                  <c:v>40982</c:v>
                </c:pt>
                <c:pt idx="1617">
                  <c:v>40983</c:v>
                </c:pt>
                <c:pt idx="1618">
                  <c:v>40984</c:v>
                </c:pt>
                <c:pt idx="1619">
                  <c:v>40987</c:v>
                </c:pt>
                <c:pt idx="1620">
                  <c:v>40988</c:v>
                </c:pt>
                <c:pt idx="1621">
                  <c:v>40989</c:v>
                </c:pt>
                <c:pt idx="1622">
                  <c:v>40990</c:v>
                </c:pt>
                <c:pt idx="1623">
                  <c:v>40991</c:v>
                </c:pt>
                <c:pt idx="1624">
                  <c:v>40994</c:v>
                </c:pt>
                <c:pt idx="1625">
                  <c:v>40995</c:v>
                </c:pt>
                <c:pt idx="1626">
                  <c:v>40996</c:v>
                </c:pt>
                <c:pt idx="1627">
                  <c:v>40997</c:v>
                </c:pt>
                <c:pt idx="1628">
                  <c:v>40998</c:v>
                </c:pt>
                <c:pt idx="1629">
                  <c:v>41001</c:v>
                </c:pt>
                <c:pt idx="1630">
                  <c:v>41002</c:v>
                </c:pt>
                <c:pt idx="1631">
                  <c:v>41003</c:v>
                </c:pt>
                <c:pt idx="1632">
                  <c:v>41004</c:v>
                </c:pt>
                <c:pt idx="1633">
                  <c:v>41005</c:v>
                </c:pt>
                <c:pt idx="1634">
                  <c:v>41008</c:v>
                </c:pt>
                <c:pt idx="1635">
                  <c:v>41009</c:v>
                </c:pt>
                <c:pt idx="1636">
                  <c:v>41010</c:v>
                </c:pt>
                <c:pt idx="1637">
                  <c:v>41011</c:v>
                </c:pt>
                <c:pt idx="1638">
                  <c:v>41012</c:v>
                </c:pt>
                <c:pt idx="1639">
                  <c:v>41015</c:v>
                </c:pt>
                <c:pt idx="1640">
                  <c:v>41016</c:v>
                </c:pt>
                <c:pt idx="1641">
                  <c:v>41017</c:v>
                </c:pt>
                <c:pt idx="1642">
                  <c:v>41018</c:v>
                </c:pt>
                <c:pt idx="1643">
                  <c:v>41019</c:v>
                </c:pt>
                <c:pt idx="1644">
                  <c:v>41022</c:v>
                </c:pt>
                <c:pt idx="1645">
                  <c:v>41023</c:v>
                </c:pt>
                <c:pt idx="1646">
                  <c:v>41024</c:v>
                </c:pt>
                <c:pt idx="1647">
                  <c:v>41025</c:v>
                </c:pt>
                <c:pt idx="1648">
                  <c:v>41026</c:v>
                </c:pt>
                <c:pt idx="1649">
                  <c:v>41029</c:v>
                </c:pt>
                <c:pt idx="1650">
                  <c:v>41030</c:v>
                </c:pt>
                <c:pt idx="1651">
                  <c:v>41031</c:v>
                </c:pt>
                <c:pt idx="1652">
                  <c:v>41032</c:v>
                </c:pt>
                <c:pt idx="1653">
                  <c:v>41033</c:v>
                </c:pt>
                <c:pt idx="1654">
                  <c:v>41036</c:v>
                </c:pt>
                <c:pt idx="1655">
                  <c:v>41037</c:v>
                </c:pt>
                <c:pt idx="1656">
                  <c:v>41038</c:v>
                </c:pt>
                <c:pt idx="1657">
                  <c:v>41039</c:v>
                </c:pt>
                <c:pt idx="1658">
                  <c:v>41040</c:v>
                </c:pt>
                <c:pt idx="1659">
                  <c:v>41043</c:v>
                </c:pt>
                <c:pt idx="1660">
                  <c:v>41044</c:v>
                </c:pt>
                <c:pt idx="1661">
                  <c:v>41045</c:v>
                </c:pt>
                <c:pt idx="1662">
                  <c:v>41046</c:v>
                </c:pt>
                <c:pt idx="1663">
                  <c:v>41047</c:v>
                </c:pt>
                <c:pt idx="1664">
                  <c:v>41050</c:v>
                </c:pt>
                <c:pt idx="1665">
                  <c:v>41051</c:v>
                </c:pt>
                <c:pt idx="1666">
                  <c:v>41052</c:v>
                </c:pt>
                <c:pt idx="1667">
                  <c:v>41053</c:v>
                </c:pt>
                <c:pt idx="1668">
                  <c:v>41054</c:v>
                </c:pt>
                <c:pt idx="1669">
                  <c:v>41057</c:v>
                </c:pt>
                <c:pt idx="1670">
                  <c:v>41058</c:v>
                </c:pt>
                <c:pt idx="1671">
                  <c:v>41059</c:v>
                </c:pt>
                <c:pt idx="1672">
                  <c:v>41060</c:v>
                </c:pt>
                <c:pt idx="1673">
                  <c:v>41061</c:v>
                </c:pt>
                <c:pt idx="1674">
                  <c:v>41064</c:v>
                </c:pt>
                <c:pt idx="1675">
                  <c:v>41065</c:v>
                </c:pt>
                <c:pt idx="1676">
                  <c:v>41066</c:v>
                </c:pt>
                <c:pt idx="1677">
                  <c:v>41067</c:v>
                </c:pt>
                <c:pt idx="1678">
                  <c:v>41068</c:v>
                </c:pt>
                <c:pt idx="1679">
                  <c:v>41071</c:v>
                </c:pt>
                <c:pt idx="1680">
                  <c:v>41072</c:v>
                </c:pt>
                <c:pt idx="1681">
                  <c:v>41073</c:v>
                </c:pt>
                <c:pt idx="1682">
                  <c:v>41074</c:v>
                </c:pt>
                <c:pt idx="1683">
                  <c:v>41075</c:v>
                </c:pt>
                <c:pt idx="1684">
                  <c:v>41078</c:v>
                </c:pt>
                <c:pt idx="1685">
                  <c:v>41079</c:v>
                </c:pt>
                <c:pt idx="1686">
                  <c:v>41080</c:v>
                </c:pt>
                <c:pt idx="1687">
                  <c:v>41081</c:v>
                </c:pt>
                <c:pt idx="1688">
                  <c:v>41082</c:v>
                </c:pt>
                <c:pt idx="1689">
                  <c:v>41085</c:v>
                </c:pt>
                <c:pt idx="1690">
                  <c:v>41086</c:v>
                </c:pt>
                <c:pt idx="1691">
                  <c:v>41087</c:v>
                </c:pt>
                <c:pt idx="1692">
                  <c:v>41088</c:v>
                </c:pt>
                <c:pt idx="1693">
                  <c:v>41089</c:v>
                </c:pt>
                <c:pt idx="1694">
                  <c:v>41092</c:v>
                </c:pt>
                <c:pt idx="1695">
                  <c:v>41093</c:v>
                </c:pt>
                <c:pt idx="1696">
                  <c:v>41094</c:v>
                </c:pt>
                <c:pt idx="1697">
                  <c:v>41095</c:v>
                </c:pt>
                <c:pt idx="1698">
                  <c:v>41096</c:v>
                </c:pt>
                <c:pt idx="1699">
                  <c:v>41099</c:v>
                </c:pt>
                <c:pt idx="1700">
                  <c:v>41100</c:v>
                </c:pt>
                <c:pt idx="1701">
                  <c:v>41101</c:v>
                </c:pt>
                <c:pt idx="1702">
                  <c:v>41102</c:v>
                </c:pt>
                <c:pt idx="1703">
                  <c:v>41103</c:v>
                </c:pt>
                <c:pt idx="1704">
                  <c:v>41106</c:v>
                </c:pt>
                <c:pt idx="1705">
                  <c:v>41107</c:v>
                </c:pt>
                <c:pt idx="1706">
                  <c:v>41108</c:v>
                </c:pt>
                <c:pt idx="1707">
                  <c:v>41109</c:v>
                </c:pt>
                <c:pt idx="1708">
                  <c:v>41110</c:v>
                </c:pt>
                <c:pt idx="1709">
                  <c:v>41113</c:v>
                </c:pt>
                <c:pt idx="1710">
                  <c:v>41114</c:v>
                </c:pt>
                <c:pt idx="1711">
                  <c:v>41115</c:v>
                </c:pt>
                <c:pt idx="1712">
                  <c:v>41116</c:v>
                </c:pt>
                <c:pt idx="1713">
                  <c:v>41117</c:v>
                </c:pt>
                <c:pt idx="1714">
                  <c:v>41120</c:v>
                </c:pt>
                <c:pt idx="1715">
                  <c:v>41121</c:v>
                </c:pt>
                <c:pt idx="1716">
                  <c:v>41122</c:v>
                </c:pt>
                <c:pt idx="1717">
                  <c:v>41123</c:v>
                </c:pt>
                <c:pt idx="1718">
                  <c:v>41124</c:v>
                </c:pt>
                <c:pt idx="1719">
                  <c:v>41127</c:v>
                </c:pt>
                <c:pt idx="1720">
                  <c:v>41128</c:v>
                </c:pt>
                <c:pt idx="1721">
                  <c:v>41129</c:v>
                </c:pt>
                <c:pt idx="1722">
                  <c:v>41130</c:v>
                </c:pt>
                <c:pt idx="1723">
                  <c:v>41131</c:v>
                </c:pt>
                <c:pt idx="1724">
                  <c:v>41134</c:v>
                </c:pt>
                <c:pt idx="1725">
                  <c:v>41135</c:v>
                </c:pt>
                <c:pt idx="1726">
                  <c:v>41136</c:v>
                </c:pt>
                <c:pt idx="1727">
                  <c:v>41137</c:v>
                </c:pt>
                <c:pt idx="1728">
                  <c:v>41138</c:v>
                </c:pt>
                <c:pt idx="1729">
                  <c:v>41141</c:v>
                </c:pt>
                <c:pt idx="1730">
                  <c:v>41142</c:v>
                </c:pt>
                <c:pt idx="1731">
                  <c:v>41143</c:v>
                </c:pt>
                <c:pt idx="1732">
                  <c:v>41144</c:v>
                </c:pt>
                <c:pt idx="1733">
                  <c:v>41145</c:v>
                </c:pt>
                <c:pt idx="1734">
                  <c:v>41148</c:v>
                </c:pt>
                <c:pt idx="1735">
                  <c:v>41149</c:v>
                </c:pt>
                <c:pt idx="1736">
                  <c:v>41150</c:v>
                </c:pt>
                <c:pt idx="1737">
                  <c:v>41151</c:v>
                </c:pt>
                <c:pt idx="1738">
                  <c:v>41152</c:v>
                </c:pt>
                <c:pt idx="1739">
                  <c:v>41155</c:v>
                </c:pt>
                <c:pt idx="1740">
                  <c:v>41156</c:v>
                </c:pt>
                <c:pt idx="1741">
                  <c:v>41157</c:v>
                </c:pt>
                <c:pt idx="1742">
                  <c:v>41158</c:v>
                </c:pt>
                <c:pt idx="1743">
                  <c:v>41159</c:v>
                </c:pt>
                <c:pt idx="1744">
                  <c:v>41162</c:v>
                </c:pt>
                <c:pt idx="1745">
                  <c:v>41163</c:v>
                </c:pt>
                <c:pt idx="1746">
                  <c:v>41164</c:v>
                </c:pt>
                <c:pt idx="1747">
                  <c:v>41165</c:v>
                </c:pt>
                <c:pt idx="1748">
                  <c:v>41166</c:v>
                </c:pt>
                <c:pt idx="1749">
                  <c:v>41169</c:v>
                </c:pt>
                <c:pt idx="1750">
                  <c:v>41170</c:v>
                </c:pt>
                <c:pt idx="1751">
                  <c:v>41171</c:v>
                </c:pt>
                <c:pt idx="1752">
                  <c:v>41172</c:v>
                </c:pt>
                <c:pt idx="1753">
                  <c:v>41173</c:v>
                </c:pt>
                <c:pt idx="1754">
                  <c:v>41176</c:v>
                </c:pt>
                <c:pt idx="1755">
                  <c:v>41177</c:v>
                </c:pt>
                <c:pt idx="1756">
                  <c:v>41178</c:v>
                </c:pt>
                <c:pt idx="1757">
                  <c:v>41179</c:v>
                </c:pt>
                <c:pt idx="1758">
                  <c:v>41180</c:v>
                </c:pt>
                <c:pt idx="1759">
                  <c:v>41183</c:v>
                </c:pt>
                <c:pt idx="1760">
                  <c:v>41184</c:v>
                </c:pt>
                <c:pt idx="1761">
                  <c:v>41185</c:v>
                </c:pt>
                <c:pt idx="1762">
                  <c:v>41186</c:v>
                </c:pt>
                <c:pt idx="1763">
                  <c:v>41187</c:v>
                </c:pt>
                <c:pt idx="1764">
                  <c:v>41190</c:v>
                </c:pt>
                <c:pt idx="1765">
                  <c:v>41191</c:v>
                </c:pt>
                <c:pt idx="1766">
                  <c:v>41192</c:v>
                </c:pt>
                <c:pt idx="1767">
                  <c:v>41193</c:v>
                </c:pt>
                <c:pt idx="1768">
                  <c:v>41194</c:v>
                </c:pt>
                <c:pt idx="1769">
                  <c:v>41197</c:v>
                </c:pt>
                <c:pt idx="1770">
                  <c:v>41198</c:v>
                </c:pt>
                <c:pt idx="1771">
                  <c:v>41199</c:v>
                </c:pt>
                <c:pt idx="1772">
                  <c:v>41200</c:v>
                </c:pt>
                <c:pt idx="1773">
                  <c:v>41201</c:v>
                </c:pt>
                <c:pt idx="1774">
                  <c:v>41204</c:v>
                </c:pt>
                <c:pt idx="1775">
                  <c:v>41205</c:v>
                </c:pt>
                <c:pt idx="1776">
                  <c:v>41206</c:v>
                </c:pt>
                <c:pt idx="1777">
                  <c:v>41207</c:v>
                </c:pt>
                <c:pt idx="1778">
                  <c:v>41208</c:v>
                </c:pt>
                <c:pt idx="1779">
                  <c:v>41211</c:v>
                </c:pt>
                <c:pt idx="1780">
                  <c:v>41212</c:v>
                </c:pt>
                <c:pt idx="1781">
                  <c:v>41213</c:v>
                </c:pt>
                <c:pt idx="1782">
                  <c:v>41214</c:v>
                </c:pt>
                <c:pt idx="1783">
                  <c:v>41215</c:v>
                </c:pt>
                <c:pt idx="1784">
                  <c:v>41218</c:v>
                </c:pt>
                <c:pt idx="1785">
                  <c:v>41219</c:v>
                </c:pt>
                <c:pt idx="1786">
                  <c:v>41220</c:v>
                </c:pt>
                <c:pt idx="1787">
                  <c:v>41221</c:v>
                </c:pt>
                <c:pt idx="1788">
                  <c:v>41222</c:v>
                </c:pt>
                <c:pt idx="1789">
                  <c:v>41225</c:v>
                </c:pt>
                <c:pt idx="1790">
                  <c:v>41226</c:v>
                </c:pt>
                <c:pt idx="1791">
                  <c:v>41227</c:v>
                </c:pt>
                <c:pt idx="1792">
                  <c:v>41228</c:v>
                </c:pt>
                <c:pt idx="1793">
                  <c:v>41229</c:v>
                </c:pt>
                <c:pt idx="1794">
                  <c:v>41232</c:v>
                </c:pt>
                <c:pt idx="1795">
                  <c:v>41233</c:v>
                </c:pt>
                <c:pt idx="1796">
                  <c:v>41234</c:v>
                </c:pt>
                <c:pt idx="1797">
                  <c:v>41235</c:v>
                </c:pt>
                <c:pt idx="1798">
                  <c:v>41236</c:v>
                </c:pt>
                <c:pt idx="1799">
                  <c:v>41239</c:v>
                </c:pt>
                <c:pt idx="1800">
                  <c:v>41240</c:v>
                </c:pt>
                <c:pt idx="1801">
                  <c:v>41241</c:v>
                </c:pt>
                <c:pt idx="1802">
                  <c:v>41242</c:v>
                </c:pt>
                <c:pt idx="1803">
                  <c:v>41243</c:v>
                </c:pt>
                <c:pt idx="1804">
                  <c:v>41246</c:v>
                </c:pt>
                <c:pt idx="1805">
                  <c:v>41247</c:v>
                </c:pt>
                <c:pt idx="1806">
                  <c:v>41248</c:v>
                </c:pt>
                <c:pt idx="1807">
                  <c:v>41249</c:v>
                </c:pt>
                <c:pt idx="1808">
                  <c:v>41250</c:v>
                </c:pt>
                <c:pt idx="1809">
                  <c:v>41253</c:v>
                </c:pt>
                <c:pt idx="1810">
                  <c:v>41254</c:v>
                </c:pt>
                <c:pt idx="1811">
                  <c:v>41255</c:v>
                </c:pt>
                <c:pt idx="1812">
                  <c:v>41256</c:v>
                </c:pt>
                <c:pt idx="1813">
                  <c:v>41257</c:v>
                </c:pt>
                <c:pt idx="1814">
                  <c:v>41260</c:v>
                </c:pt>
                <c:pt idx="1815">
                  <c:v>41261</c:v>
                </c:pt>
                <c:pt idx="1816">
                  <c:v>41262</c:v>
                </c:pt>
                <c:pt idx="1817">
                  <c:v>41263</c:v>
                </c:pt>
                <c:pt idx="1818">
                  <c:v>41264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41274</c:v>
                </c:pt>
                <c:pt idx="1825">
                  <c:v>41275</c:v>
                </c:pt>
                <c:pt idx="1826">
                  <c:v>41276</c:v>
                </c:pt>
                <c:pt idx="1827">
                  <c:v>41277</c:v>
                </c:pt>
                <c:pt idx="1828">
                  <c:v>41278</c:v>
                </c:pt>
                <c:pt idx="1829">
                  <c:v>41281</c:v>
                </c:pt>
                <c:pt idx="1830">
                  <c:v>41282</c:v>
                </c:pt>
                <c:pt idx="1831">
                  <c:v>41283</c:v>
                </c:pt>
                <c:pt idx="1832">
                  <c:v>41284</c:v>
                </c:pt>
                <c:pt idx="1833">
                  <c:v>41285</c:v>
                </c:pt>
                <c:pt idx="1834">
                  <c:v>41288</c:v>
                </c:pt>
                <c:pt idx="1835">
                  <c:v>41289</c:v>
                </c:pt>
                <c:pt idx="1836">
                  <c:v>41290</c:v>
                </c:pt>
                <c:pt idx="1837">
                  <c:v>41291</c:v>
                </c:pt>
                <c:pt idx="1838">
                  <c:v>41292</c:v>
                </c:pt>
                <c:pt idx="1839">
                  <c:v>41295</c:v>
                </c:pt>
                <c:pt idx="1840">
                  <c:v>41296</c:v>
                </c:pt>
                <c:pt idx="1841">
                  <c:v>41297</c:v>
                </c:pt>
                <c:pt idx="1842">
                  <c:v>41298</c:v>
                </c:pt>
                <c:pt idx="1843">
                  <c:v>41299</c:v>
                </c:pt>
                <c:pt idx="1844">
                  <c:v>41302</c:v>
                </c:pt>
                <c:pt idx="1845">
                  <c:v>41303</c:v>
                </c:pt>
                <c:pt idx="1846">
                  <c:v>41304</c:v>
                </c:pt>
                <c:pt idx="1847">
                  <c:v>41305</c:v>
                </c:pt>
                <c:pt idx="1848">
                  <c:v>41306</c:v>
                </c:pt>
                <c:pt idx="1849">
                  <c:v>41309</c:v>
                </c:pt>
                <c:pt idx="1850">
                  <c:v>41310</c:v>
                </c:pt>
                <c:pt idx="1851">
                  <c:v>41311</c:v>
                </c:pt>
                <c:pt idx="1852">
                  <c:v>41312</c:v>
                </c:pt>
                <c:pt idx="1853">
                  <c:v>41313</c:v>
                </c:pt>
                <c:pt idx="1854">
                  <c:v>41316</c:v>
                </c:pt>
                <c:pt idx="1855">
                  <c:v>41317</c:v>
                </c:pt>
                <c:pt idx="1856">
                  <c:v>41318</c:v>
                </c:pt>
                <c:pt idx="1857">
                  <c:v>41319</c:v>
                </c:pt>
                <c:pt idx="1858">
                  <c:v>41320</c:v>
                </c:pt>
                <c:pt idx="1859">
                  <c:v>41323</c:v>
                </c:pt>
                <c:pt idx="1860">
                  <c:v>41324</c:v>
                </c:pt>
                <c:pt idx="1861">
                  <c:v>41325</c:v>
                </c:pt>
                <c:pt idx="1862">
                  <c:v>41326</c:v>
                </c:pt>
                <c:pt idx="1863">
                  <c:v>41327</c:v>
                </c:pt>
                <c:pt idx="1864">
                  <c:v>41330</c:v>
                </c:pt>
                <c:pt idx="1865">
                  <c:v>41331</c:v>
                </c:pt>
                <c:pt idx="1866">
                  <c:v>41332</c:v>
                </c:pt>
                <c:pt idx="1867">
                  <c:v>41333</c:v>
                </c:pt>
                <c:pt idx="1868">
                  <c:v>41334</c:v>
                </c:pt>
                <c:pt idx="1869">
                  <c:v>41337</c:v>
                </c:pt>
                <c:pt idx="1870">
                  <c:v>41338</c:v>
                </c:pt>
                <c:pt idx="1871">
                  <c:v>41339</c:v>
                </c:pt>
                <c:pt idx="1872">
                  <c:v>41340</c:v>
                </c:pt>
                <c:pt idx="1873">
                  <c:v>41341</c:v>
                </c:pt>
                <c:pt idx="1874">
                  <c:v>41344</c:v>
                </c:pt>
                <c:pt idx="1875">
                  <c:v>41345</c:v>
                </c:pt>
                <c:pt idx="1876">
                  <c:v>41346</c:v>
                </c:pt>
                <c:pt idx="1877">
                  <c:v>41347</c:v>
                </c:pt>
                <c:pt idx="1878">
                  <c:v>41348</c:v>
                </c:pt>
                <c:pt idx="1879">
                  <c:v>41351</c:v>
                </c:pt>
                <c:pt idx="1880">
                  <c:v>41352</c:v>
                </c:pt>
                <c:pt idx="1881">
                  <c:v>41353</c:v>
                </c:pt>
                <c:pt idx="1882">
                  <c:v>41354</c:v>
                </c:pt>
                <c:pt idx="1883">
                  <c:v>41355</c:v>
                </c:pt>
                <c:pt idx="1884">
                  <c:v>41358</c:v>
                </c:pt>
                <c:pt idx="1885">
                  <c:v>41359</c:v>
                </c:pt>
                <c:pt idx="1886">
                  <c:v>41360</c:v>
                </c:pt>
                <c:pt idx="1887">
                  <c:v>41361</c:v>
                </c:pt>
                <c:pt idx="1888">
                  <c:v>41362</c:v>
                </c:pt>
                <c:pt idx="1889">
                  <c:v>41365</c:v>
                </c:pt>
                <c:pt idx="1890">
                  <c:v>41366</c:v>
                </c:pt>
                <c:pt idx="1891">
                  <c:v>41367</c:v>
                </c:pt>
                <c:pt idx="1892">
                  <c:v>41368</c:v>
                </c:pt>
                <c:pt idx="1893">
                  <c:v>41369</c:v>
                </c:pt>
                <c:pt idx="1894">
                  <c:v>41372</c:v>
                </c:pt>
                <c:pt idx="1895">
                  <c:v>41373</c:v>
                </c:pt>
                <c:pt idx="1896">
                  <c:v>41374</c:v>
                </c:pt>
                <c:pt idx="1897">
                  <c:v>41375</c:v>
                </c:pt>
                <c:pt idx="1898">
                  <c:v>41376</c:v>
                </c:pt>
                <c:pt idx="1899">
                  <c:v>41379</c:v>
                </c:pt>
                <c:pt idx="1900">
                  <c:v>41380</c:v>
                </c:pt>
                <c:pt idx="1901">
                  <c:v>41381</c:v>
                </c:pt>
                <c:pt idx="1902">
                  <c:v>41382</c:v>
                </c:pt>
                <c:pt idx="1903">
                  <c:v>41383</c:v>
                </c:pt>
                <c:pt idx="1904">
                  <c:v>41386</c:v>
                </c:pt>
                <c:pt idx="1905">
                  <c:v>41387</c:v>
                </c:pt>
                <c:pt idx="1906">
                  <c:v>41388</c:v>
                </c:pt>
                <c:pt idx="1907">
                  <c:v>41389</c:v>
                </c:pt>
                <c:pt idx="1908">
                  <c:v>41390</c:v>
                </c:pt>
                <c:pt idx="1909">
                  <c:v>41393</c:v>
                </c:pt>
                <c:pt idx="1910">
                  <c:v>41394</c:v>
                </c:pt>
                <c:pt idx="1911">
                  <c:v>41395</c:v>
                </c:pt>
                <c:pt idx="1912">
                  <c:v>41396</c:v>
                </c:pt>
                <c:pt idx="1913">
                  <c:v>41397</c:v>
                </c:pt>
                <c:pt idx="1914">
                  <c:v>41400</c:v>
                </c:pt>
                <c:pt idx="1915">
                  <c:v>41401</c:v>
                </c:pt>
                <c:pt idx="1916">
                  <c:v>41402</c:v>
                </c:pt>
                <c:pt idx="1917">
                  <c:v>41403</c:v>
                </c:pt>
                <c:pt idx="1918">
                  <c:v>41404</c:v>
                </c:pt>
                <c:pt idx="1919">
                  <c:v>41407</c:v>
                </c:pt>
                <c:pt idx="1920">
                  <c:v>41408</c:v>
                </c:pt>
                <c:pt idx="1921">
                  <c:v>41409</c:v>
                </c:pt>
                <c:pt idx="1922">
                  <c:v>41410</c:v>
                </c:pt>
                <c:pt idx="1923">
                  <c:v>41411</c:v>
                </c:pt>
                <c:pt idx="1924">
                  <c:v>41414</c:v>
                </c:pt>
                <c:pt idx="1925">
                  <c:v>41415</c:v>
                </c:pt>
                <c:pt idx="1926">
                  <c:v>41416</c:v>
                </c:pt>
                <c:pt idx="1927">
                  <c:v>41417</c:v>
                </c:pt>
                <c:pt idx="1928">
                  <c:v>41418</c:v>
                </c:pt>
                <c:pt idx="1929">
                  <c:v>41421</c:v>
                </c:pt>
                <c:pt idx="1930">
                  <c:v>41422</c:v>
                </c:pt>
                <c:pt idx="1931">
                  <c:v>41423</c:v>
                </c:pt>
                <c:pt idx="1932">
                  <c:v>41424</c:v>
                </c:pt>
                <c:pt idx="1933">
                  <c:v>41425</c:v>
                </c:pt>
                <c:pt idx="1934">
                  <c:v>41428</c:v>
                </c:pt>
                <c:pt idx="1935">
                  <c:v>41429</c:v>
                </c:pt>
                <c:pt idx="1936">
                  <c:v>41430</c:v>
                </c:pt>
                <c:pt idx="1937">
                  <c:v>41431</c:v>
                </c:pt>
                <c:pt idx="1938">
                  <c:v>41432</c:v>
                </c:pt>
                <c:pt idx="1939">
                  <c:v>41435</c:v>
                </c:pt>
                <c:pt idx="1940">
                  <c:v>41436</c:v>
                </c:pt>
                <c:pt idx="1941">
                  <c:v>41437</c:v>
                </c:pt>
                <c:pt idx="1942">
                  <c:v>41438</c:v>
                </c:pt>
                <c:pt idx="1943">
                  <c:v>41439</c:v>
                </c:pt>
                <c:pt idx="1944">
                  <c:v>41442</c:v>
                </c:pt>
                <c:pt idx="1945">
                  <c:v>41443</c:v>
                </c:pt>
                <c:pt idx="1946">
                  <c:v>41444</c:v>
                </c:pt>
                <c:pt idx="1947">
                  <c:v>41445</c:v>
                </c:pt>
                <c:pt idx="1948">
                  <c:v>41446</c:v>
                </c:pt>
                <c:pt idx="1949">
                  <c:v>41449</c:v>
                </c:pt>
                <c:pt idx="1950">
                  <c:v>41450</c:v>
                </c:pt>
                <c:pt idx="1951">
                  <c:v>41451</c:v>
                </c:pt>
                <c:pt idx="1952">
                  <c:v>41452</c:v>
                </c:pt>
                <c:pt idx="1953">
                  <c:v>41453</c:v>
                </c:pt>
                <c:pt idx="1954">
                  <c:v>41456</c:v>
                </c:pt>
                <c:pt idx="1955">
                  <c:v>41457</c:v>
                </c:pt>
                <c:pt idx="1956">
                  <c:v>41458</c:v>
                </c:pt>
                <c:pt idx="1957">
                  <c:v>41459</c:v>
                </c:pt>
                <c:pt idx="1958">
                  <c:v>41460</c:v>
                </c:pt>
                <c:pt idx="1959">
                  <c:v>41463</c:v>
                </c:pt>
                <c:pt idx="1960">
                  <c:v>41464</c:v>
                </c:pt>
                <c:pt idx="1961">
                  <c:v>41465</c:v>
                </c:pt>
                <c:pt idx="1962">
                  <c:v>41466</c:v>
                </c:pt>
                <c:pt idx="1963">
                  <c:v>41467</c:v>
                </c:pt>
                <c:pt idx="1964">
                  <c:v>41470</c:v>
                </c:pt>
                <c:pt idx="1965">
                  <c:v>41471</c:v>
                </c:pt>
                <c:pt idx="1966">
                  <c:v>41472</c:v>
                </c:pt>
                <c:pt idx="1967">
                  <c:v>41473</c:v>
                </c:pt>
                <c:pt idx="1968">
                  <c:v>41474</c:v>
                </c:pt>
                <c:pt idx="1969">
                  <c:v>41477</c:v>
                </c:pt>
                <c:pt idx="1970">
                  <c:v>41478</c:v>
                </c:pt>
                <c:pt idx="1971">
                  <c:v>41479</c:v>
                </c:pt>
                <c:pt idx="1972">
                  <c:v>41480</c:v>
                </c:pt>
                <c:pt idx="1973">
                  <c:v>41481</c:v>
                </c:pt>
                <c:pt idx="1974">
                  <c:v>41484</c:v>
                </c:pt>
                <c:pt idx="1975">
                  <c:v>41485</c:v>
                </c:pt>
                <c:pt idx="1976">
                  <c:v>41486</c:v>
                </c:pt>
                <c:pt idx="1977">
                  <c:v>41487</c:v>
                </c:pt>
                <c:pt idx="1978">
                  <c:v>41488</c:v>
                </c:pt>
                <c:pt idx="1979">
                  <c:v>41491</c:v>
                </c:pt>
                <c:pt idx="1980">
                  <c:v>41492</c:v>
                </c:pt>
                <c:pt idx="1981">
                  <c:v>41493</c:v>
                </c:pt>
                <c:pt idx="1982">
                  <c:v>41494</c:v>
                </c:pt>
                <c:pt idx="1983">
                  <c:v>41495</c:v>
                </c:pt>
                <c:pt idx="1984">
                  <c:v>41498</c:v>
                </c:pt>
                <c:pt idx="1985">
                  <c:v>41499</c:v>
                </c:pt>
                <c:pt idx="1986">
                  <c:v>41500</c:v>
                </c:pt>
                <c:pt idx="1987">
                  <c:v>41501</c:v>
                </c:pt>
                <c:pt idx="1988">
                  <c:v>41502</c:v>
                </c:pt>
                <c:pt idx="1989">
                  <c:v>41505</c:v>
                </c:pt>
                <c:pt idx="1990">
                  <c:v>41506</c:v>
                </c:pt>
                <c:pt idx="1991">
                  <c:v>41507</c:v>
                </c:pt>
                <c:pt idx="1992">
                  <c:v>41508</c:v>
                </c:pt>
                <c:pt idx="1993">
                  <c:v>41509</c:v>
                </c:pt>
                <c:pt idx="1994">
                  <c:v>41512</c:v>
                </c:pt>
                <c:pt idx="1995">
                  <c:v>41513</c:v>
                </c:pt>
                <c:pt idx="1996">
                  <c:v>41514</c:v>
                </c:pt>
                <c:pt idx="1997">
                  <c:v>41515</c:v>
                </c:pt>
                <c:pt idx="1998">
                  <c:v>41516</c:v>
                </c:pt>
                <c:pt idx="1999">
                  <c:v>41519</c:v>
                </c:pt>
                <c:pt idx="2000">
                  <c:v>41520</c:v>
                </c:pt>
                <c:pt idx="2001">
                  <c:v>41521</c:v>
                </c:pt>
                <c:pt idx="2002">
                  <c:v>41522</c:v>
                </c:pt>
                <c:pt idx="2003">
                  <c:v>41523</c:v>
                </c:pt>
                <c:pt idx="2004">
                  <c:v>41526</c:v>
                </c:pt>
                <c:pt idx="2005">
                  <c:v>41527</c:v>
                </c:pt>
                <c:pt idx="2006">
                  <c:v>41528</c:v>
                </c:pt>
                <c:pt idx="2007">
                  <c:v>41529</c:v>
                </c:pt>
                <c:pt idx="2008">
                  <c:v>41530</c:v>
                </c:pt>
                <c:pt idx="2009">
                  <c:v>41533</c:v>
                </c:pt>
                <c:pt idx="2010">
                  <c:v>41534</c:v>
                </c:pt>
                <c:pt idx="2011">
                  <c:v>41535</c:v>
                </c:pt>
                <c:pt idx="2012">
                  <c:v>41536</c:v>
                </c:pt>
                <c:pt idx="2013">
                  <c:v>41537</c:v>
                </c:pt>
                <c:pt idx="2014">
                  <c:v>41540</c:v>
                </c:pt>
                <c:pt idx="2015">
                  <c:v>41541</c:v>
                </c:pt>
                <c:pt idx="2016">
                  <c:v>41542</c:v>
                </c:pt>
                <c:pt idx="2017">
                  <c:v>41543</c:v>
                </c:pt>
                <c:pt idx="2018">
                  <c:v>41544</c:v>
                </c:pt>
                <c:pt idx="2019">
                  <c:v>41547</c:v>
                </c:pt>
                <c:pt idx="2020">
                  <c:v>41548</c:v>
                </c:pt>
                <c:pt idx="2021">
                  <c:v>41549</c:v>
                </c:pt>
                <c:pt idx="2022">
                  <c:v>41550</c:v>
                </c:pt>
                <c:pt idx="2023">
                  <c:v>41551</c:v>
                </c:pt>
                <c:pt idx="2024">
                  <c:v>41554</c:v>
                </c:pt>
                <c:pt idx="2025">
                  <c:v>41555</c:v>
                </c:pt>
                <c:pt idx="2026">
                  <c:v>41556</c:v>
                </c:pt>
                <c:pt idx="2027">
                  <c:v>41557</c:v>
                </c:pt>
                <c:pt idx="2028">
                  <c:v>41558</c:v>
                </c:pt>
                <c:pt idx="2029">
                  <c:v>41561</c:v>
                </c:pt>
                <c:pt idx="2030">
                  <c:v>41562</c:v>
                </c:pt>
                <c:pt idx="2031">
                  <c:v>41563</c:v>
                </c:pt>
                <c:pt idx="2032">
                  <c:v>41564</c:v>
                </c:pt>
                <c:pt idx="2033">
                  <c:v>41565</c:v>
                </c:pt>
                <c:pt idx="2034">
                  <c:v>41568</c:v>
                </c:pt>
                <c:pt idx="2035">
                  <c:v>41569</c:v>
                </c:pt>
                <c:pt idx="2036">
                  <c:v>41570</c:v>
                </c:pt>
                <c:pt idx="2037">
                  <c:v>41571</c:v>
                </c:pt>
                <c:pt idx="2038">
                  <c:v>41572</c:v>
                </c:pt>
                <c:pt idx="2039">
                  <c:v>41575</c:v>
                </c:pt>
                <c:pt idx="2040">
                  <c:v>41576</c:v>
                </c:pt>
                <c:pt idx="2041">
                  <c:v>41577</c:v>
                </c:pt>
                <c:pt idx="2042">
                  <c:v>41578</c:v>
                </c:pt>
                <c:pt idx="2043">
                  <c:v>41579</c:v>
                </c:pt>
                <c:pt idx="2044">
                  <c:v>41582</c:v>
                </c:pt>
                <c:pt idx="2045">
                  <c:v>41583</c:v>
                </c:pt>
                <c:pt idx="2046">
                  <c:v>41584</c:v>
                </c:pt>
                <c:pt idx="2047">
                  <c:v>41585</c:v>
                </c:pt>
                <c:pt idx="2048">
                  <c:v>41586</c:v>
                </c:pt>
                <c:pt idx="2049">
                  <c:v>41589</c:v>
                </c:pt>
                <c:pt idx="2050">
                  <c:v>41590</c:v>
                </c:pt>
                <c:pt idx="2051">
                  <c:v>41591</c:v>
                </c:pt>
                <c:pt idx="2052">
                  <c:v>41592</c:v>
                </c:pt>
                <c:pt idx="2053">
                  <c:v>41593</c:v>
                </c:pt>
                <c:pt idx="2054">
                  <c:v>41596</c:v>
                </c:pt>
                <c:pt idx="2055">
                  <c:v>41597</c:v>
                </c:pt>
                <c:pt idx="2056">
                  <c:v>41598</c:v>
                </c:pt>
                <c:pt idx="2057">
                  <c:v>41599</c:v>
                </c:pt>
                <c:pt idx="2058">
                  <c:v>41600</c:v>
                </c:pt>
                <c:pt idx="2059">
                  <c:v>41603</c:v>
                </c:pt>
                <c:pt idx="2060">
                  <c:v>41604</c:v>
                </c:pt>
                <c:pt idx="2061">
                  <c:v>41605</c:v>
                </c:pt>
                <c:pt idx="2062">
                  <c:v>41606</c:v>
                </c:pt>
                <c:pt idx="2063">
                  <c:v>41607</c:v>
                </c:pt>
                <c:pt idx="2064">
                  <c:v>41610</c:v>
                </c:pt>
                <c:pt idx="2065">
                  <c:v>41611</c:v>
                </c:pt>
                <c:pt idx="2066">
                  <c:v>41612</c:v>
                </c:pt>
                <c:pt idx="2067">
                  <c:v>41613</c:v>
                </c:pt>
                <c:pt idx="2068">
                  <c:v>41614</c:v>
                </c:pt>
                <c:pt idx="2069">
                  <c:v>41617</c:v>
                </c:pt>
                <c:pt idx="2070">
                  <c:v>41618</c:v>
                </c:pt>
                <c:pt idx="2071">
                  <c:v>41619</c:v>
                </c:pt>
                <c:pt idx="2072">
                  <c:v>41620</c:v>
                </c:pt>
                <c:pt idx="2073">
                  <c:v>41621</c:v>
                </c:pt>
                <c:pt idx="2074">
                  <c:v>41624</c:v>
                </c:pt>
                <c:pt idx="2075">
                  <c:v>41625</c:v>
                </c:pt>
                <c:pt idx="2076">
                  <c:v>41626</c:v>
                </c:pt>
                <c:pt idx="2077">
                  <c:v>41627</c:v>
                </c:pt>
                <c:pt idx="2078">
                  <c:v>41628</c:v>
                </c:pt>
                <c:pt idx="2079">
                  <c:v>41631</c:v>
                </c:pt>
                <c:pt idx="2080">
                  <c:v>41632</c:v>
                </c:pt>
                <c:pt idx="2081">
                  <c:v>41633</c:v>
                </c:pt>
                <c:pt idx="2082">
                  <c:v>41634</c:v>
                </c:pt>
                <c:pt idx="2083">
                  <c:v>41635</c:v>
                </c:pt>
                <c:pt idx="2084">
                  <c:v>41638</c:v>
                </c:pt>
                <c:pt idx="2085">
                  <c:v>41639</c:v>
                </c:pt>
                <c:pt idx="2086">
                  <c:v>41640</c:v>
                </c:pt>
                <c:pt idx="2087">
                  <c:v>41641</c:v>
                </c:pt>
                <c:pt idx="2088">
                  <c:v>41642</c:v>
                </c:pt>
                <c:pt idx="2089">
                  <c:v>41645</c:v>
                </c:pt>
                <c:pt idx="2090">
                  <c:v>41646</c:v>
                </c:pt>
                <c:pt idx="2091">
                  <c:v>41647</c:v>
                </c:pt>
                <c:pt idx="2092">
                  <c:v>41648</c:v>
                </c:pt>
                <c:pt idx="2093">
                  <c:v>41649</c:v>
                </c:pt>
                <c:pt idx="2094">
                  <c:v>41652</c:v>
                </c:pt>
                <c:pt idx="2095">
                  <c:v>41653</c:v>
                </c:pt>
                <c:pt idx="2096">
                  <c:v>41654</c:v>
                </c:pt>
                <c:pt idx="2097">
                  <c:v>41655</c:v>
                </c:pt>
                <c:pt idx="2098">
                  <c:v>41656</c:v>
                </c:pt>
                <c:pt idx="2099">
                  <c:v>41659</c:v>
                </c:pt>
                <c:pt idx="2100">
                  <c:v>41660</c:v>
                </c:pt>
                <c:pt idx="2101">
                  <c:v>41661</c:v>
                </c:pt>
                <c:pt idx="2102">
                  <c:v>41662</c:v>
                </c:pt>
                <c:pt idx="2103">
                  <c:v>41663</c:v>
                </c:pt>
                <c:pt idx="2104">
                  <c:v>41666</c:v>
                </c:pt>
                <c:pt idx="2105">
                  <c:v>41667</c:v>
                </c:pt>
                <c:pt idx="2106">
                  <c:v>41668</c:v>
                </c:pt>
                <c:pt idx="2107">
                  <c:v>41669</c:v>
                </c:pt>
                <c:pt idx="2108">
                  <c:v>41670</c:v>
                </c:pt>
                <c:pt idx="2109">
                  <c:v>41673</c:v>
                </c:pt>
                <c:pt idx="2110">
                  <c:v>41674</c:v>
                </c:pt>
                <c:pt idx="2111">
                  <c:v>41675</c:v>
                </c:pt>
                <c:pt idx="2112">
                  <c:v>41676</c:v>
                </c:pt>
                <c:pt idx="2113">
                  <c:v>41677</c:v>
                </c:pt>
                <c:pt idx="2114">
                  <c:v>41680</c:v>
                </c:pt>
                <c:pt idx="2115">
                  <c:v>41681</c:v>
                </c:pt>
                <c:pt idx="2116">
                  <c:v>41682</c:v>
                </c:pt>
                <c:pt idx="2117">
                  <c:v>41683</c:v>
                </c:pt>
                <c:pt idx="2118">
                  <c:v>41684</c:v>
                </c:pt>
                <c:pt idx="2119">
                  <c:v>41687</c:v>
                </c:pt>
                <c:pt idx="2120">
                  <c:v>41688</c:v>
                </c:pt>
                <c:pt idx="2121">
                  <c:v>41689</c:v>
                </c:pt>
                <c:pt idx="2122">
                  <c:v>41690</c:v>
                </c:pt>
                <c:pt idx="2123">
                  <c:v>41691</c:v>
                </c:pt>
                <c:pt idx="2124">
                  <c:v>41694</c:v>
                </c:pt>
                <c:pt idx="2125">
                  <c:v>41695</c:v>
                </c:pt>
                <c:pt idx="2126">
                  <c:v>41696</c:v>
                </c:pt>
                <c:pt idx="2127">
                  <c:v>41697</c:v>
                </c:pt>
                <c:pt idx="2128">
                  <c:v>41698</c:v>
                </c:pt>
                <c:pt idx="2129">
                  <c:v>41701</c:v>
                </c:pt>
                <c:pt idx="2130">
                  <c:v>41702</c:v>
                </c:pt>
                <c:pt idx="2131">
                  <c:v>41703</c:v>
                </c:pt>
                <c:pt idx="2132">
                  <c:v>41704</c:v>
                </c:pt>
                <c:pt idx="2133">
                  <c:v>41705</c:v>
                </c:pt>
                <c:pt idx="2134">
                  <c:v>41708</c:v>
                </c:pt>
                <c:pt idx="2135">
                  <c:v>41709</c:v>
                </c:pt>
                <c:pt idx="2136">
                  <c:v>41710</c:v>
                </c:pt>
                <c:pt idx="2137">
                  <c:v>41711</c:v>
                </c:pt>
                <c:pt idx="2138">
                  <c:v>41712</c:v>
                </c:pt>
                <c:pt idx="2139">
                  <c:v>41715</c:v>
                </c:pt>
                <c:pt idx="2140">
                  <c:v>41716</c:v>
                </c:pt>
                <c:pt idx="2141">
                  <c:v>41717</c:v>
                </c:pt>
                <c:pt idx="2142">
                  <c:v>41718</c:v>
                </c:pt>
                <c:pt idx="2143">
                  <c:v>41719</c:v>
                </c:pt>
                <c:pt idx="2144">
                  <c:v>41722</c:v>
                </c:pt>
                <c:pt idx="2145">
                  <c:v>41723</c:v>
                </c:pt>
                <c:pt idx="2146">
                  <c:v>41724</c:v>
                </c:pt>
                <c:pt idx="2147">
                  <c:v>41725</c:v>
                </c:pt>
                <c:pt idx="2148">
                  <c:v>41726</c:v>
                </c:pt>
                <c:pt idx="2149">
                  <c:v>41729</c:v>
                </c:pt>
                <c:pt idx="2150">
                  <c:v>41730</c:v>
                </c:pt>
                <c:pt idx="2151">
                  <c:v>41731</c:v>
                </c:pt>
                <c:pt idx="2152">
                  <c:v>41732</c:v>
                </c:pt>
                <c:pt idx="2153">
                  <c:v>41733</c:v>
                </c:pt>
                <c:pt idx="2154">
                  <c:v>41736</c:v>
                </c:pt>
                <c:pt idx="2155">
                  <c:v>41737</c:v>
                </c:pt>
                <c:pt idx="2156">
                  <c:v>41738</c:v>
                </c:pt>
                <c:pt idx="2157">
                  <c:v>41739</c:v>
                </c:pt>
                <c:pt idx="2158">
                  <c:v>41740</c:v>
                </c:pt>
                <c:pt idx="2159">
                  <c:v>41743</c:v>
                </c:pt>
                <c:pt idx="2160">
                  <c:v>41744</c:v>
                </c:pt>
                <c:pt idx="2161">
                  <c:v>41745</c:v>
                </c:pt>
                <c:pt idx="2162">
                  <c:v>41746</c:v>
                </c:pt>
                <c:pt idx="2163">
                  <c:v>41747</c:v>
                </c:pt>
                <c:pt idx="2164">
                  <c:v>41750</c:v>
                </c:pt>
                <c:pt idx="2165">
                  <c:v>41751</c:v>
                </c:pt>
                <c:pt idx="2166">
                  <c:v>41752</c:v>
                </c:pt>
                <c:pt idx="2167">
                  <c:v>41753</c:v>
                </c:pt>
                <c:pt idx="2168">
                  <c:v>41754</c:v>
                </c:pt>
                <c:pt idx="2169">
                  <c:v>41757</c:v>
                </c:pt>
                <c:pt idx="2170">
                  <c:v>41758</c:v>
                </c:pt>
                <c:pt idx="2171">
                  <c:v>41759</c:v>
                </c:pt>
                <c:pt idx="2172">
                  <c:v>41760</c:v>
                </c:pt>
                <c:pt idx="2173">
                  <c:v>41761</c:v>
                </c:pt>
                <c:pt idx="2174">
                  <c:v>41764</c:v>
                </c:pt>
                <c:pt idx="2175">
                  <c:v>41765</c:v>
                </c:pt>
                <c:pt idx="2176">
                  <c:v>41766</c:v>
                </c:pt>
                <c:pt idx="2177">
                  <c:v>41767</c:v>
                </c:pt>
                <c:pt idx="2178">
                  <c:v>41768</c:v>
                </c:pt>
                <c:pt idx="2179">
                  <c:v>41771</c:v>
                </c:pt>
                <c:pt idx="2180">
                  <c:v>41772</c:v>
                </c:pt>
                <c:pt idx="2181">
                  <c:v>41773</c:v>
                </c:pt>
                <c:pt idx="2182">
                  <c:v>41774</c:v>
                </c:pt>
                <c:pt idx="2183">
                  <c:v>41775</c:v>
                </c:pt>
                <c:pt idx="2184">
                  <c:v>41778</c:v>
                </c:pt>
                <c:pt idx="2185">
                  <c:v>41779</c:v>
                </c:pt>
                <c:pt idx="2186">
                  <c:v>41780</c:v>
                </c:pt>
                <c:pt idx="2187">
                  <c:v>41781</c:v>
                </c:pt>
                <c:pt idx="2188">
                  <c:v>41782</c:v>
                </c:pt>
                <c:pt idx="2189">
                  <c:v>41785</c:v>
                </c:pt>
                <c:pt idx="2190">
                  <c:v>41786</c:v>
                </c:pt>
                <c:pt idx="2191">
                  <c:v>41787</c:v>
                </c:pt>
                <c:pt idx="2192">
                  <c:v>41788</c:v>
                </c:pt>
                <c:pt idx="2193">
                  <c:v>41789</c:v>
                </c:pt>
                <c:pt idx="2194">
                  <c:v>41792</c:v>
                </c:pt>
                <c:pt idx="2195">
                  <c:v>41793</c:v>
                </c:pt>
                <c:pt idx="2196">
                  <c:v>41794</c:v>
                </c:pt>
                <c:pt idx="2197">
                  <c:v>41795</c:v>
                </c:pt>
                <c:pt idx="2198">
                  <c:v>41796</c:v>
                </c:pt>
                <c:pt idx="2199">
                  <c:v>41799</c:v>
                </c:pt>
                <c:pt idx="2200">
                  <c:v>41800</c:v>
                </c:pt>
                <c:pt idx="2201">
                  <c:v>41801</c:v>
                </c:pt>
                <c:pt idx="2202">
                  <c:v>41802</c:v>
                </c:pt>
                <c:pt idx="2203">
                  <c:v>41803</c:v>
                </c:pt>
                <c:pt idx="2204">
                  <c:v>41806</c:v>
                </c:pt>
                <c:pt idx="2205">
                  <c:v>41807</c:v>
                </c:pt>
                <c:pt idx="2206">
                  <c:v>41808</c:v>
                </c:pt>
                <c:pt idx="2207">
                  <c:v>41809</c:v>
                </c:pt>
                <c:pt idx="2208">
                  <c:v>41810</c:v>
                </c:pt>
                <c:pt idx="2209">
                  <c:v>41813</c:v>
                </c:pt>
                <c:pt idx="2210">
                  <c:v>41814</c:v>
                </c:pt>
                <c:pt idx="2211">
                  <c:v>41815</c:v>
                </c:pt>
                <c:pt idx="2212">
                  <c:v>41816</c:v>
                </c:pt>
                <c:pt idx="2213">
                  <c:v>41817</c:v>
                </c:pt>
                <c:pt idx="2214">
                  <c:v>41820</c:v>
                </c:pt>
                <c:pt idx="2215">
                  <c:v>41821</c:v>
                </c:pt>
                <c:pt idx="2216">
                  <c:v>41822</c:v>
                </c:pt>
                <c:pt idx="2217">
                  <c:v>41823</c:v>
                </c:pt>
                <c:pt idx="2218">
                  <c:v>41824</c:v>
                </c:pt>
                <c:pt idx="2219">
                  <c:v>41827</c:v>
                </c:pt>
                <c:pt idx="2220">
                  <c:v>41828</c:v>
                </c:pt>
                <c:pt idx="2221">
                  <c:v>41829</c:v>
                </c:pt>
                <c:pt idx="2222">
                  <c:v>41830</c:v>
                </c:pt>
                <c:pt idx="2223">
                  <c:v>41831</c:v>
                </c:pt>
                <c:pt idx="2224">
                  <c:v>41834</c:v>
                </c:pt>
                <c:pt idx="2225">
                  <c:v>41835</c:v>
                </c:pt>
                <c:pt idx="2226">
                  <c:v>41836</c:v>
                </c:pt>
                <c:pt idx="2227">
                  <c:v>41837</c:v>
                </c:pt>
                <c:pt idx="2228">
                  <c:v>41838</c:v>
                </c:pt>
                <c:pt idx="2229">
                  <c:v>41841</c:v>
                </c:pt>
                <c:pt idx="2230">
                  <c:v>41842</c:v>
                </c:pt>
                <c:pt idx="2231">
                  <c:v>41843</c:v>
                </c:pt>
                <c:pt idx="2232">
                  <c:v>41844</c:v>
                </c:pt>
                <c:pt idx="2233">
                  <c:v>41845</c:v>
                </c:pt>
                <c:pt idx="2234">
                  <c:v>41848</c:v>
                </c:pt>
                <c:pt idx="2235">
                  <c:v>41849</c:v>
                </c:pt>
                <c:pt idx="2236">
                  <c:v>41850</c:v>
                </c:pt>
                <c:pt idx="2237">
                  <c:v>41851</c:v>
                </c:pt>
                <c:pt idx="2238">
                  <c:v>41852</c:v>
                </c:pt>
                <c:pt idx="2239">
                  <c:v>41855</c:v>
                </c:pt>
                <c:pt idx="2240">
                  <c:v>41856</c:v>
                </c:pt>
                <c:pt idx="2241">
                  <c:v>41857</c:v>
                </c:pt>
                <c:pt idx="2242">
                  <c:v>41858</c:v>
                </c:pt>
                <c:pt idx="2243">
                  <c:v>41859</c:v>
                </c:pt>
                <c:pt idx="2244">
                  <c:v>41862</c:v>
                </c:pt>
                <c:pt idx="2245">
                  <c:v>41863</c:v>
                </c:pt>
                <c:pt idx="2246">
                  <c:v>41864</c:v>
                </c:pt>
                <c:pt idx="2247">
                  <c:v>41865</c:v>
                </c:pt>
                <c:pt idx="2248">
                  <c:v>41866</c:v>
                </c:pt>
                <c:pt idx="2249">
                  <c:v>41869</c:v>
                </c:pt>
                <c:pt idx="2250">
                  <c:v>41870</c:v>
                </c:pt>
                <c:pt idx="2251">
                  <c:v>41871</c:v>
                </c:pt>
                <c:pt idx="2252">
                  <c:v>41872</c:v>
                </c:pt>
                <c:pt idx="2253">
                  <c:v>41873</c:v>
                </c:pt>
                <c:pt idx="2254">
                  <c:v>41876</c:v>
                </c:pt>
                <c:pt idx="2255">
                  <c:v>41877</c:v>
                </c:pt>
                <c:pt idx="2256">
                  <c:v>41878</c:v>
                </c:pt>
                <c:pt idx="2257">
                  <c:v>41879</c:v>
                </c:pt>
                <c:pt idx="2258">
                  <c:v>41880</c:v>
                </c:pt>
                <c:pt idx="2259">
                  <c:v>41883</c:v>
                </c:pt>
                <c:pt idx="2260">
                  <c:v>41884</c:v>
                </c:pt>
                <c:pt idx="2261">
                  <c:v>41885</c:v>
                </c:pt>
                <c:pt idx="2262">
                  <c:v>41886</c:v>
                </c:pt>
                <c:pt idx="2263">
                  <c:v>41887</c:v>
                </c:pt>
                <c:pt idx="2264">
                  <c:v>41890</c:v>
                </c:pt>
                <c:pt idx="2265">
                  <c:v>41891</c:v>
                </c:pt>
                <c:pt idx="2266">
                  <c:v>41892</c:v>
                </c:pt>
                <c:pt idx="2267">
                  <c:v>41893</c:v>
                </c:pt>
                <c:pt idx="2268">
                  <c:v>41894</c:v>
                </c:pt>
                <c:pt idx="2269">
                  <c:v>41897</c:v>
                </c:pt>
                <c:pt idx="2270">
                  <c:v>41898</c:v>
                </c:pt>
                <c:pt idx="2271">
                  <c:v>41899</c:v>
                </c:pt>
                <c:pt idx="2272">
                  <c:v>41900</c:v>
                </c:pt>
                <c:pt idx="2273">
                  <c:v>41901</c:v>
                </c:pt>
                <c:pt idx="2274">
                  <c:v>41904</c:v>
                </c:pt>
                <c:pt idx="2275">
                  <c:v>41905</c:v>
                </c:pt>
                <c:pt idx="2276">
                  <c:v>41906</c:v>
                </c:pt>
                <c:pt idx="2277">
                  <c:v>41907</c:v>
                </c:pt>
                <c:pt idx="2278">
                  <c:v>41908</c:v>
                </c:pt>
                <c:pt idx="2279">
                  <c:v>41911</c:v>
                </c:pt>
                <c:pt idx="2280">
                  <c:v>41912</c:v>
                </c:pt>
                <c:pt idx="2281">
                  <c:v>41913</c:v>
                </c:pt>
                <c:pt idx="2282">
                  <c:v>41914</c:v>
                </c:pt>
                <c:pt idx="2283">
                  <c:v>41915</c:v>
                </c:pt>
                <c:pt idx="2284">
                  <c:v>41918</c:v>
                </c:pt>
                <c:pt idx="2285">
                  <c:v>41919</c:v>
                </c:pt>
                <c:pt idx="2286">
                  <c:v>41920</c:v>
                </c:pt>
                <c:pt idx="2287">
                  <c:v>41921</c:v>
                </c:pt>
                <c:pt idx="2288">
                  <c:v>41922</c:v>
                </c:pt>
                <c:pt idx="2289">
                  <c:v>41925</c:v>
                </c:pt>
                <c:pt idx="2290">
                  <c:v>41926</c:v>
                </c:pt>
                <c:pt idx="2291">
                  <c:v>41927</c:v>
                </c:pt>
                <c:pt idx="2292">
                  <c:v>41928</c:v>
                </c:pt>
                <c:pt idx="2293">
                  <c:v>41929</c:v>
                </c:pt>
                <c:pt idx="2294">
                  <c:v>41932</c:v>
                </c:pt>
                <c:pt idx="2295">
                  <c:v>41933</c:v>
                </c:pt>
                <c:pt idx="2296">
                  <c:v>41934</c:v>
                </c:pt>
                <c:pt idx="2297">
                  <c:v>41935</c:v>
                </c:pt>
                <c:pt idx="2298">
                  <c:v>41936</c:v>
                </c:pt>
                <c:pt idx="2299">
                  <c:v>41939</c:v>
                </c:pt>
                <c:pt idx="2300">
                  <c:v>41940</c:v>
                </c:pt>
                <c:pt idx="2301">
                  <c:v>41941</c:v>
                </c:pt>
                <c:pt idx="2302">
                  <c:v>41942</c:v>
                </c:pt>
                <c:pt idx="2303">
                  <c:v>41943</c:v>
                </c:pt>
                <c:pt idx="2304">
                  <c:v>41946</c:v>
                </c:pt>
                <c:pt idx="2305">
                  <c:v>41947</c:v>
                </c:pt>
                <c:pt idx="2306">
                  <c:v>41948</c:v>
                </c:pt>
                <c:pt idx="2307">
                  <c:v>41949</c:v>
                </c:pt>
                <c:pt idx="2308">
                  <c:v>41950</c:v>
                </c:pt>
                <c:pt idx="2309">
                  <c:v>41953</c:v>
                </c:pt>
                <c:pt idx="2310">
                  <c:v>41954</c:v>
                </c:pt>
                <c:pt idx="2311">
                  <c:v>41955</c:v>
                </c:pt>
                <c:pt idx="2312">
                  <c:v>41956</c:v>
                </c:pt>
                <c:pt idx="2313">
                  <c:v>41957</c:v>
                </c:pt>
                <c:pt idx="2314">
                  <c:v>41960</c:v>
                </c:pt>
                <c:pt idx="2315">
                  <c:v>41961</c:v>
                </c:pt>
                <c:pt idx="2316">
                  <c:v>41962</c:v>
                </c:pt>
                <c:pt idx="2317">
                  <c:v>41963</c:v>
                </c:pt>
                <c:pt idx="2318">
                  <c:v>41964</c:v>
                </c:pt>
                <c:pt idx="2319">
                  <c:v>41967</c:v>
                </c:pt>
                <c:pt idx="2320">
                  <c:v>41968</c:v>
                </c:pt>
                <c:pt idx="2321">
                  <c:v>41969</c:v>
                </c:pt>
                <c:pt idx="2322">
                  <c:v>41970</c:v>
                </c:pt>
                <c:pt idx="2323">
                  <c:v>41971</c:v>
                </c:pt>
                <c:pt idx="2324">
                  <c:v>41974</c:v>
                </c:pt>
                <c:pt idx="2325">
                  <c:v>41975</c:v>
                </c:pt>
                <c:pt idx="2326">
                  <c:v>41976</c:v>
                </c:pt>
                <c:pt idx="2327">
                  <c:v>41977</c:v>
                </c:pt>
                <c:pt idx="2328">
                  <c:v>41978</c:v>
                </c:pt>
                <c:pt idx="2329">
                  <c:v>41981</c:v>
                </c:pt>
                <c:pt idx="2330">
                  <c:v>41982</c:v>
                </c:pt>
                <c:pt idx="2331">
                  <c:v>41983</c:v>
                </c:pt>
                <c:pt idx="2332">
                  <c:v>41984</c:v>
                </c:pt>
                <c:pt idx="2333">
                  <c:v>41985</c:v>
                </c:pt>
                <c:pt idx="2334">
                  <c:v>41988</c:v>
                </c:pt>
                <c:pt idx="2335">
                  <c:v>41989</c:v>
                </c:pt>
                <c:pt idx="2336">
                  <c:v>41990</c:v>
                </c:pt>
                <c:pt idx="2337">
                  <c:v>41991</c:v>
                </c:pt>
                <c:pt idx="2338">
                  <c:v>41992</c:v>
                </c:pt>
                <c:pt idx="2339">
                  <c:v>41995</c:v>
                </c:pt>
                <c:pt idx="2340">
                  <c:v>41996</c:v>
                </c:pt>
                <c:pt idx="2341">
                  <c:v>41997</c:v>
                </c:pt>
                <c:pt idx="2342">
                  <c:v>41998</c:v>
                </c:pt>
                <c:pt idx="2343">
                  <c:v>41999</c:v>
                </c:pt>
                <c:pt idx="2344">
                  <c:v>42002</c:v>
                </c:pt>
                <c:pt idx="2345">
                  <c:v>42003</c:v>
                </c:pt>
                <c:pt idx="2346">
                  <c:v>42004</c:v>
                </c:pt>
                <c:pt idx="2347">
                  <c:v>42005</c:v>
                </c:pt>
                <c:pt idx="2348">
                  <c:v>42006</c:v>
                </c:pt>
                <c:pt idx="2349">
                  <c:v>42009</c:v>
                </c:pt>
                <c:pt idx="2350">
                  <c:v>42010</c:v>
                </c:pt>
                <c:pt idx="2351">
                  <c:v>42011</c:v>
                </c:pt>
                <c:pt idx="2352">
                  <c:v>42012</c:v>
                </c:pt>
                <c:pt idx="2353">
                  <c:v>42013</c:v>
                </c:pt>
                <c:pt idx="2354">
                  <c:v>42016</c:v>
                </c:pt>
                <c:pt idx="2355">
                  <c:v>42017</c:v>
                </c:pt>
                <c:pt idx="2356">
                  <c:v>42018</c:v>
                </c:pt>
                <c:pt idx="2357">
                  <c:v>42019</c:v>
                </c:pt>
                <c:pt idx="2358">
                  <c:v>42020</c:v>
                </c:pt>
                <c:pt idx="2359">
                  <c:v>42023</c:v>
                </c:pt>
                <c:pt idx="2360">
                  <c:v>42024</c:v>
                </c:pt>
                <c:pt idx="2361">
                  <c:v>42025</c:v>
                </c:pt>
                <c:pt idx="2362">
                  <c:v>42026</c:v>
                </c:pt>
                <c:pt idx="2363">
                  <c:v>42027</c:v>
                </c:pt>
                <c:pt idx="2364">
                  <c:v>42030</c:v>
                </c:pt>
                <c:pt idx="2365">
                  <c:v>42031</c:v>
                </c:pt>
                <c:pt idx="2366">
                  <c:v>42032</c:v>
                </c:pt>
                <c:pt idx="2367">
                  <c:v>42033</c:v>
                </c:pt>
                <c:pt idx="2368">
                  <c:v>42034</c:v>
                </c:pt>
                <c:pt idx="2369">
                  <c:v>42037</c:v>
                </c:pt>
                <c:pt idx="2370">
                  <c:v>42038</c:v>
                </c:pt>
                <c:pt idx="2371">
                  <c:v>42039</c:v>
                </c:pt>
                <c:pt idx="2372">
                  <c:v>42040</c:v>
                </c:pt>
                <c:pt idx="2373">
                  <c:v>42041</c:v>
                </c:pt>
                <c:pt idx="2374">
                  <c:v>42044</c:v>
                </c:pt>
                <c:pt idx="2375">
                  <c:v>42045</c:v>
                </c:pt>
                <c:pt idx="2376">
                  <c:v>42046</c:v>
                </c:pt>
                <c:pt idx="2377">
                  <c:v>42047</c:v>
                </c:pt>
                <c:pt idx="2378">
                  <c:v>42048</c:v>
                </c:pt>
                <c:pt idx="2379">
                  <c:v>42051</c:v>
                </c:pt>
                <c:pt idx="2380">
                  <c:v>42052</c:v>
                </c:pt>
                <c:pt idx="2381">
                  <c:v>42053</c:v>
                </c:pt>
                <c:pt idx="2382">
                  <c:v>42054</c:v>
                </c:pt>
                <c:pt idx="2383">
                  <c:v>42055</c:v>
                </c:pt>
                <c:pt idx="2384">
                  <c:v>42058</c:v>
                </c:pt>
                <c:pt idx="2385">
                  <c:v>42059</c:v>
                </c:pt>
                <c:pt idx="2386">
                  <c:v>42060</c:v>
                </c:pt>
                <c:pt idx="2387">
                  <c:v>42061</c:v>
                </c:pt>
                <c:pt idx="2388">
                  <c:v>42062</c:v>
                </c:pt>
                <c:pt idx="2389">
                  <c:v>42065</c:v>
                </c:pt>
                <c:pt idx="2390">
                  <c:v>42066</c:v>
                </c:pt>
                <c:pt idx="2391">
                  <c:v>42067</c:v>
                </c:pt>
                <c:pt idx="2392">
                  <c:v>42068</c:v>
                </c:pt>
                <c:pt idx="2393">
                  <c:v>42069</c:v>
                </c:pt>
                <c:pt idx="2394">
                  <c:v>42072</c:v>
                </c:pt>
                <c:pt idx="2395">
                  <c:v>42073</c:v>
                </c:pt>
                <c:pt idx="2396">
                  <c:v>42074</c:v>
                </c:pt>
                <c:pt idx="2397">
                  <c:v>42075</c:v>
                </c:pt>
                <c:pt idx="2398">
                  <c:v>42076</c:v>
                </c:pt>
                <c:pt idx="2399">
                  <c:v>42079</c:v>
                </c:pt>
                <c:pt idx="2400">
                  <c:v>42080</c:v>
                </c:pt>
                <c:pt idx="2401">
                  <c:v>42081</c:v>
                </c:pt>
                <c:pt idx="2402">
                  <c:v>42082</c:v>
                </c:pt>
                <c:pt idx="2403">
                  <c:v>42083</c:v>
                </c:pt>
                <c:pt idx="2404">
                  <c:v>42086</c:v>
                </c:pt>
                <c:pt idx="2405">
                  <c:v>42087</c:v>
                </c:pt>
                <c:pt idx="2406">
                  <c:v>42088</c:v>
                </c:pt>
                <c:pt idx="2407">
                  <c:v>42089</c:v>
                </c:pt>
                <c:pt idx="2408">
                  <c:v>42090</c:v>
                </c:pt>
                <c:pt idx="2409">
                  <c:v>42093</c:v>
                </c:pt>
                <c:pt idx="2410">
                  <c:v>42094</c:v>
                </c:pt>
                <c:pt idx="2411">
                  <c:v>42095</c:v>
                </c:pt>
                <c:pt idx="2412">
                  <c:v>42096</c:v>
                </c:pt>
                <c:pt idx="2413">
                  <c:v>42097</c:v>
                </c:pt>
                <c:pt idx="2414">
                  <c:v>42100</c:v>
                </c:pt>
                <c:pt idx="2415">
                  <c:v>42101</c:v>
                </c:pt>
                <c:pt idx="2416">
                  <c:v>42102</c:v>
                </c:pt>
                <c:pt idx="2417">
                  <c:v>42103</c:v>
                </c:pt>
                <c:pt idx="2418">
                  <c:v>42104</c:v>
                </c:pt>
                <c:pt idx="2419">
                  <c:v>42107</c:v>
                </c:pt>
                <c:pt idx="2420">
                  <c:v>42108</c:v>
                </c:pt>
                <c:pt idx="2421">
                  <c:v>42109</c:v>
                </c:pt>
                <c:pt idx="2422">
                  <c:v>42110</c:v>
                </c:pt>
                <c:pt idx="2423">
                  <c:v>42111</c:v>
                </c:pt>
                <c:pt idx="2424">
                  <c:v>42114</c:v>
                </c:pt>
                <c:pt idx="2425">
                  <c:v>42115</c:v>
                </c:pt>
                <c:pt idx="2426">
                  <c:v>42116</c:v>
                </c:pt>
                <c:pt idx="2427">
                  <c:v>42117</c:v>
                </c:pt>
                <c:pt idx="2428">
                  <c:v>42118</c:v>
                </c:pt>
                <c:pt idx="2429">
                  <c:v>42121</c:v>
                </c:pt>
                <c:pt idx="2430">
                  <c:v>42122</c:v>
                </c:pt>
                <c:pt idx="2431">
                  <c:v>42123</c:v>
                </c:pt>
                <c:pt idx="2432">
                  <c:v>42124</c:v>
                </c:pt>
                <c:pt idx="2433">
                  <c:v>42125</c:v>
                </c:pt>
                <c:pt idx="2434">
                  <c:v>42128</c:v>
                </c:pt>
                <c:pt idx="2435">
                  <c:v>42129</c:v>
                </c:pt>
                <c:pt idx="2436">
                  <c:v>42130</c:v>
                </c:pt>
                <c:pt idx="2437">
                  <c:v>42131</c:v>
                </c:pt>
                <c:pt idx="2438">
                  <c:v>42132</c:v>
                </c:pt>
                <c:pt idx="2439">
                  <c:v>42135</c:v>
                </c:pt>
                <c:pt idx="2440">
                  <c:v>42136</c:v>
                </c:pt>
                <c:pt idx="2441">
                  <c:v>42137</c:v>
                </c:pt>
                <c:pt idx="2442">
                  <c:v>42138</c:v>
                </c:pt>
                <c:pt idx="2443">
                  <c:v>42139</c:v>
                </c:pt>
                <c:pt idx="2444">
                  <c:v>42142</c:v>
                </c:pt>
                <c:pt idx="2445">
                  <c:v>42143</c:v>
                </c:pt>
                <c:pt idx="2446">
                  <c:v>42144</c:v>
                </c:pt>
                <c:pt idx="2447">
                  <c:v>42145</c:v>
                </c:pt>
                <c:pt idx="2448">
                  <c:v>42146</c:v>
                </c:pt>
                <c:pt idx="2449">
                  <c:v>42149</c:v>
                </c:pt>
                <c:pt idx="2450">
                  <c:v>42150</c:v>
                </c:pt>
                <c:pt idx="2451">
                  <c:v>42151</c:v>
                </c:pt>
                <c:pt idx="2452">
                  <c:v>42152</c:v>
                </c:pt>
                <c:pt idx="2453">
                  <c:v>42153</c:v>
                </c:pt>
                <c:pt idx="2454">
                  <c:v>42156</c:v>
                </c:pt>
                <c:pt idx="2455">
                  <c:v>42157</c:v>
                </c:pt>
                <c:pt idx="2456">
                  <c:v>42158</c:v>
                </c:pt>
                <c:pt idx="2457">
                  <c:v>42159</c:v>
                </c:pt>
                <c:pt idx="2458">
                  <c:v>42160</c:v>
                </c:pt>
                <c:pt idx="2459">
                  <c:v>42163</c:v>
                </c:pt>
                <c:pt idx="2460">
                  <c:v>42164</c:v>
                </c:pt>
                <c:pt idx="2461">
                  <c:v>42165</c:v>
                </c:pt>
                <c:pt idx="2462">
                  <c:v>42166</c:v>
                </c:pt>
                <c:pt idx="2463">
                  <c:v>42167</c:v>
                </c:pt>
                <c:pt idx="2464">
                  <c:v>42170</c:v>
                </c:pt>
                <c:pt idx="2465">
                  <c:v>42171</c:v>
                </c:pt>
                <c:pt idx="2466">
                  <c:v>42172</c:v>
                </c:pt>
                <c:pt idx="2467">
                  <c:v>42173</c:v>
                </c:pt>
                <c:pt idx="2468">
                  <c:v>42174</c:v>
                </c:pt>
                <c:pt idx="2469">
                  <c:v>42177</c:v>
                </c:pt>
                <c:pt idx="2470">
                  <c:v>42178</c:v>
                </c:pt>
                <c:pt idx="2471">
                  <c:v>42179</c:v>
                </c:pt>
                <c:pt idx="2472">
                  <c:v>42180</c:v>
                </c:pt>
                <c:pt idx="2473">
                  <c:v>42181</c:v>
                </c:pt>
                <c:pt idx="2474">
                  <c:v>42184</c:v>
                </c:pt>
                <c:pt idx="2475">
                  <c:v>42185</c:v>
                </c:pt>
                <c:pt idx="2476">
                  <c:v>42186</c:v>
                </c:pt>
                <c:pt idx="2477">
                  <c:v>42187</c:v>
                </c:pt>
                <c:pt idx="2478">
                  <c:v>42188</c:v>
                </c:pt>
                <c:pt idx="2479">
                  <c:v>42191</c:v>
                </c:pt>
                <c:pt idx="2480">
                  <c:v>42192</c:v>
                </c:pt>
                <c:pt idx="2481">
                  <c:v>42193</c:v>
                </c:pt>
                <c:pt idx="2482">
                  <c:v>42194</c:v>
                </c:pt>
                <c:pt idx="2483">
                  <c:v>42195</c:v>
                </c:pt>
                <c:pt idx="2484">
                  <c:v>42198</c:v>
                </c:pt>
                <c:pt idx="2485">
                  <c:v>42199</c:v>
                </c:pt>
                <c:pt idx="2486">
                  <c:v>42200</c:v>
                </c:pt>
                <c:pt idx="2487">
                  <c:v>42201</c:v>
                </c:pt>
                <c:pt idx="2488">
                  <c:v>42202</c:v>
                </c:pt>
                <c:pt idx="2489">
                  <c:v>42205</c:v>
                </c:pt>
                <c:pt idx="2490">
                  <c:v>42206</c:v>
                </c:pt>
                <c:pt idx="2491">
                  <c:v>42207</c:v>
                </c:pt>
                <c:pt idx="2492">
                  <c:v>42208</c:v>
                </c:pt>
                <c:pt idx="2493">
                  <c:v>42209</c:v>
                </c:pt>
                <c:pt idx="2494">
                  <c:v>42212</c:v>
                </c:pt>
                <c:pt idx="2495">
                  <c:v>42213</c:v>
                </c:pt>
                <c:pt idx="2496">
                  <c:v>42214</c:v>
                </c:pt>
                <c:pt idx="2497">
                  <c:v>42215</c:v>
                </c:pt>
                <c:pt idx="2498">
                  <c:v>42216</c:v>
                </c:pt>
                <c:pt idx="2499">
                  <c:v>42219</c:v>
                </c:pt>
                <c:pt idx="2500">
                  <c:v>42220</c:v>
                </c:pt>
                <c:pt idx="2501">
                  <c:v>42221</c:v>
                </c:pt>
                <c:pt idx="2502">
                  <c:v>42222</c:v>
                </c:pt>
                <c:pt idx="2503">
                  <c:v>42223</c:v>
                </c:pt>
                <c:pt idx="2504">
                  <c:v>42226</c:v>
                </c:pt>
                <c:pt idx="2505">
                  <c:v>42227</c:v>
                </c:pt>
                <c:pt idx="2506">
                  <c:v>42228</c:v>
                </c:pt>
                <c:pt idx="2507">
                  <c:v>42229</c:v>
                </c:pt>
                <c:pt idx="2508">
                  <c:v>42230</c:v>
                </c:pt>
                <c:pt idx="2509">
                  <c:v>42233</c:v>
                </c:pt>
                <c:pt idx="2510">
                  <c:v>42234</c:v>
                </c:pt>
                <c:pt idx="2511">
                  <c:v>42235</c:v>
                </c:pt>
                <c:pt idx="2512">
                  <c:v>42236</c:v>
                </c:pt>
                <c:pt idx="2513">
                  <c:v>42237</c:v>
                </c:pt>
                <c:pt idx="2514">
                  <c:v>42240</c:v>
                </c:pt>
                <c:pt idx="2515">
                  <c:v>42241</c:v>
                </c:pt>
                <c:pt idx="2516">
                  <c:v>42242</c:v>
                </c:pt>
                <c:pt idx="2517">
                  <c:v>42243</c:v>
                </c:pt>
                <c:pt idx="2518">
                  <c:v>42244</c:v>
                </c:pt>
                <c:pt idx="2519">
                  <c:v>42247</c:v>
                </c:pt>
                <c:pt idx="2520">
                  <c:v>42248</c:v>
                </c:pt>
                <c:pt idx="2521">
                  <c:v>42249</c:v>
                </c:pt>
                <c:pt idx="2522">
                  <c:v>42250</c:v>
                </c:pt>
                <c:pt idx="2523">
                  <c:v>42251</c:v>
                </c:pt>
                <c:pt idx="2524">
                  <c:v>42254</c:v>
                </c:pt>
                <c:pt idx="2525">
                  <c:v>42255</c:v>
                </c:pt>
                <c:pt idx="2526">
                  <c:v>42256</c:v>
                </c:pt>
                <c:pt idx="2527">
                  <c:v>42257</c:v>
                </c:pt>
                <c:pt idx="2528">
                  <c:v>42258</c:v>
                </c:pt>
                <c:pt idx="2529">
                  <c:v>42261</c:v>
                </c:pt>
                <c:pt idx="2530">
                  <c:v>42262</c:v>
                </c:pt>
                <c:pt idx="2531">
                  <c:v>42263</c:v>
                </c:pt>
                <c:pt idx="2532">
                  <c:v>42264</c:v>
                </c:pt>
                <c:pt idx="2533">
                  <c:v>42265</c:v>
                </c:pt>
                <c:pt idx="2534">
                  <c:v>42268</c:v>
                </c:pt>
                <c:pt idx="2535">
                  <c:v>42269</c:v>
                </c:pt>
                <c:pt idx="2536">
                  <c:v>42270</c:v>
                </c:pt>
                <c:pt idx="2537">
                  <c:v>42271</c:v>
                </c:pt>
                <c:pt idx="2538">
                  <c:v>42272</c:v>
                </c:pt>
                <c:pt idx="2539">
                  <c:v>42275</c:v>
                </c:pt>
                <c:pt idx="2540">
                  <c:v>42276</c:v>
                </c:pt>
                <c:pt idx="2541">
                  <c:v>42277</c:v>
                </c:pt>
                <c:pt idx="2542">
                  <c:v>42278</c:v>
                </c:pt>
                <c:pt idx="2543">
                  <c:v>42279</c:v>
                </c:pt>
                <c:pt idx="2544">
                  <c:v>42282</c:v>
                </c:pt>
                <c:pt idx="2545">
                  <c:v>42283</c:v>
                </c:pt>
                <c:pt idx="2546">
                  <c:v>42284</c:v>
                </c:pt>
                <c:pt idx="2547">
                  <c:v>42285</c:v>
                </c:pt>
                <c:pt idx="2548">
                  <c:v>42286</c:v>
                </c:pt>
                <c:pt idx="2549">
                  <c:v>42289</c:v>
                </c:pt>
                <c:pt idx="2550">
                  <c:v>42290</c:v>
                </c:pt>
                <c:pt idx="2551">
                  <c:v>42291</c:v>
                </c:pt>
                <c:pt idx="2552">
                  <c:v>42292</c:v>
                </c:pt>
                <c:pt idx="2553">
                  <c:v>42293</c:v>
                </c:pt>
                <c:pt idx="2554">
                  <c:v>42296</c:v>
                </c:pt>
                <c:pt idx="2555">
                  <c:v>42297</c:v>
                </c:pt>
                <c:pt idx="2556">
                  <c:v>42298</c:v>
                </c:pt>
                <c:pt idx="2557">
                  <c:v>42299</c:v>
                </c:pt>
                <c:pt idx="2558">
                  <c:v>42300</c:v>
                </c:pt>
                <c:pt idx="2559">
                  <c:v>42303</c:v>
                </c:pt>
                <c:pt idx="2560">
                  <c:v>42304</c:v>
                </c:pt>
                <c:pt idx="2561">
                  <c:v>42305</c:v>
                </c:pt>
                <c:pt idx="2562">
                  <c:v>42306</c:v>
                </c:pt>
                <c:pt idx="2563">
                  <c:v>42307</c:v>
                </c:pt>
                <c:pt idx="2564">
                  <c:v>42310</c:v>
                </c:pt>
                <c:pt idx="2565">
                  <c:v>42311</c:v>
                </c:pt>
                <c:pt idx="2566">
                  <c:v>42312</c:v>
                </c:pt>
                <c:pt idx="2567">
                  <c:v>42313</c:v>
                </c:pt>
                <c:pt idx="2568">
                  <c:v>42314</c:v>
                </c:pt>
                <c:pt idx="2569">
                  <c:v>42317</c:v>
                </c:pt>
                <c:pt idx="2570">
                  <c:v>42318</c:v>
                </c:pt>
                <c:pt idx="2571">
                  <c:v>42319</c:v>
                </c:pt>
                <c:pt idx="2572">
                  <c:v>42320</c:v>
                </c:pt>
                <c:pt idx="2573">
                  <c:v>42321</c:v>
                </c:pt>
                <c:pt idx="2574">
                  <c:v>42324</c:v>
                </c:pt>
                <c:pt idx="2575">
                  <c:v>42325</c:v>
                </c:pt>
                <c:pt idx="2576">
                  <c:v>42326</c:v>
                </c:pt>
                <c:pt idx="2577">
                  <c:v>42327</c:v>
                </c:pt>
                <c:pt idx="2578">
                  <c:v>42328</c:v>
                </c:pt>
                <c:pt idx="2579">
                  <c:v>42331</c:v>
                </c:pt>
                <c:pt idx="2580">
                  <c:v>42332</c:v>
                </c:pt>
                <c:pt idx="2581">
                  <c:v>42333</c:v>
                </c:pt>
                <c:pt idx="2582">
                  <c:v>42334</c:v>
                </c:pt>
                <c:pt idx="2583">
                  <c:v>42335</c:v>
                </c:pt>
                <c:pt idx="2584">
                  <c:v>42338</c:v>
                </c:pt>
                <c:pt idx="2585">
                  <c:v>42339</c:v>
                </c:pt>
                <c:pt idx="2586">
                  <c:v>42340</c:v>
                </c:pt>
                <c:pt idx="2587">
                  <c:v>42341</c:v>
                </c:pt>
                <c:pt idx="2588">
                  <c:v>42342</c:v>
                </c:pt>
                <c:pt idx="2589">
                  <c:v>42345</c:v>
                </c:pt>
                <c:pt idx="2590">
                  <c:v>42346</c:v>
                </c:pt>
                <c:pt idx="2591">
                  <c:v>42347</c:v>
                </c:pt>
                <c:pt idx="2592">
                  <c:v>42348</c:v>
                </c:pt>
                <c:pt idx="2593">
                  <c:v>42349</c:v>
                </c:pt>
                <c:pt idx="2594">
                  <c:v>42352</c:v>
                </c:pt>
                <c:pt idx="2595">
                  <c:v>42353</c:v>
                </c:pt>
                <c:pt idx="2596">
                  <c:v>42354</c:v>
                </c:pt>
                <c:pt idx="2597">
                  <c:v>42355</c:v>
                </c:pt>
                <c:pt idx="2598">
                  <c:v>42356</c:v>
                </c:pt>
                <c:pt idx="2599">
                  <c:v>42359</c:v>
                </c:pt>
                <c:pt idx="2600">
                  <c:v>42360</c:v>
                </c:pt>
                <c:pt idx="2601">
                  <c:v>42361</c:v>
                </c:pt>
                <c:pt idx="2602">
                  <c:v>42362</c:v>
                </c:pt>
                <c:pt idx="2603">
                  <c:v>42363</c:v>
                </c:pt>
                <c:pt idx="2604">
                  <c:v>42366</c:v>
                </c:pt>
                <c:pt idx="2605">
                  <c:v>42367</c:v>
                </c:pt>
                <c:pt idx="2606">
                  <c:v>42368</c:v>
                </c:pt>
                <c:pt idx="2607">
                  <c:v>42369</c:v>
                </c:pt>
                <c:pt idx="2608">
                  <c:v>42370</c:v>
                </c:pt>
                <c:pt idx="2609">
                  <c:v>42373</c:v>
                </c:pt>
                <c:pt idx="2610">
                  <c:v>42374</c:v>
                </c:pt>
                <c:pt idx="2611">
                  <c:v>42375</c:v>
                </c:pt>
                <c:pt idx="2612">
                  <c:v>42376</c:v>
                </c:pt>
                <c:pt idx="2613">
                  <c:v>42377</c:v>
                </c:pt>
                <c:pt idx="2614">
                  <c:v>42380</c:v>
                </c:pt>
                <c:pt idx="2615">
                  <c:v>42381</c:v>
                </c:pt>
                <c:pt idx="2616">
                  <c:v>42382</c:v>
                </c:pt>
                <c:pt idx="2617">
                  <c:v>42383</c:v>
                </c:pt>
                <c:pt idx="2618">
                  <c:v>42384</c:v>
                </c:pt>
                <c:pt idx="2619">
                  <c:v>42387</c:v>
                </c:pt>
                <c:pt idx="2620">
                  <c:v>42388</c:v>
                </c:pt>
                <c:pt idx="2621">
                  <c:v>42389</c:v>
                </c:pt>
                <c:pt idx="2622">
                  <c:v>42390</c:v>
                </c:pt>
                <c:pt idx="2623">
                  <c:v>42391</c:v>
                </c:pt>
                <c:pt idx="2624">
                  <c:v>42394</c:v>
                </c:pt>
                <c:pt idx="2625">
                  <c:v>42395</c:v>
                </c:pt>
                <c:pt idx="2626">
                  <c:v>42396</c:v>
                </c:pt>
                <c:pt idx="2627">
                  <c:v>42397</c:v>
                </c:pt>
                <c:pt idx="2628">
                  <c:v>42398</c:v>
                </c:pt>
                <c:pt idx="2629">
                  <c:v>42401</c:v>
                </c:pt>
                <c:pt idx="2630">
                  <c:v>42402</c:v>
                </c:pt>
                <c:pt idx="2631">
                  <c:v>42403</c:v>
                </c:pt>
                <c:pt idx="2632">
                  <c:v>42404</c:v>
                </c:pt>
                <c:pt idx="2633">
                  <c:v>42405</c:v>
                </c:pt>
                <c:pt idx="2634">
                  <c:v>42408</c:v>
                </c:pt>
                <c:pt idx="2635">
                  <c:v>42409</c:v>
                </c:pt>
                <c:pt idx="2636">
                  <c:v>42410</c:v>
                </c:pt>
                <c:pt idx="2637">
                  <c:v>42411</c:v>
                </c:pt>
                <c:pt idx="2638">
                  <c:v>42412</c:v>
                </c:pt>
                <c:pt idx="2639">
                  <c:v>42415</c:v>
                </c:pt>
                <c:pt idx="2640">
                  <c:v>42416</c:v>
                </c:pt>
                <c:pt idx="2641">
                  <c:v>42417</c:v>
                </c:pt>
                <c:pt idx="2642">
                  <c:v>42418</c:v>
                </c:pt>
                <c:pt idx="2643">
                  <c:v>42419</c:v>
                </c:pt>
                <c:pt idx="2644">
                  <c:v>42422</c:v>
                </c:pt>
                <c:pt idx="2645">
                  <c:v>42423</c:v>
                </c:pt>
                <c:pt idx="2646">
                  <c:v>42424</c:v>
                </c:pt>
                <c:pt idx="2647">
                  <c:v>42425</c:v>
                </c:pt>
                <c:pt idx="2648">
                  <c:v>42426</c:v>
                </c:pt>
                <c:pt idx="2649">
                  <c:v>42429</c:v>
                </c:pt>
                <c:pt idx="2650">
                  <c:v>42430</c:v>
                </c:pt>
                <c:pt idx="2651">
                  <c:v>42431</c:v>
                </c:pt>
                <c:pt idx="2652">
                  <c:v>42432</c:v>
                </c:pt>
                <c:pt idx="2653">
                  <c:v>42433</c:v>
                </c:pt>
                <c:pt idx="2654">
                  <c:v>42436</c:v>
                </c:pt>
                <c:pt idx="2655">
                  <c:v>42437</c:v>
                </c:pt>
                <c:pt idx="2656">
                  <c:v>42438</c:v>
                </c:pt>
                <c:pt idx="2657">
                  <c:v>42439</c:v>
                </c:pt>
                <c:pt idx="2658">
                  <c:v>42440</c:v>
                </c:pt>
                <c:pt idx="2659">
                  <c:v>42443</c:v>
                </c:pt>
                <c:pt idx="2660">
                  <c:v>42444</c:v>
                </c:pt>
                <c:pt idx="2661">
                  <c:v>42445</c:v>
                </c:pt>
                <c:pt idx="2662">
                  <c:v>42446</c:v>
                </c:pt>
                <c:pt idx="2663">
                  <c:v>42447</c:v>
                </c:pt>
                <c:pt idx="2664">
                  <c:v>42450</c:v>
                </c:pt>
                <c:pt idx="2665">
                  <c:v>42451</c:v>
                </c:pt>
                <c:pt idx="2666">
                  <c:v>42452</c:v>
                </c:pt>
                <c:pt idx="2667">
                  <c:v>42453</c:v>
                </c:pt>
                <c:pt idx="2668">
                  <c:v>42454</c:v>
                </c:pt>
                <c:pt idx="2669">
                  <c:v>42457</c:v>
                </c:pt>
                <c:pt idx="2670">
                  <c:v>42458</c:v>
                </c:pt>
                <c:pt idx="2671">
                  <c:v>42459</c:v>
                </c:pt>
                <c:pt idx="2672">
                  <c:v>42460</c:v>
                </c:pt>
                <c:pt idx="2673">
                  <c:v>42461</c:v>
                </c:pt>
                <c:pt idx="2674">
                  <c:v>42464</c:v>
                </c:pt>
                <c:pt idx="2675">
                  <c:v>42465</c:v>
                </c:pt>
                <c:pt idx="2676">
                  <c:v>42466</c:v>
                </c:pt>
                <c:pt idx="2677">
                  <c:v>42467</c:v>
                </c:pt>
                <c:pt idx="2678">
                  <c:v>42468</c:v>
                </c:pt>
                <c:pt idx="2679">
                  <c:v>42471</c:v>
                </c:pt>
                <c:pt idx="2680">
                  <c:v>42472</c:v>
                </c:pt>
                <c:pt idx="2681">
                  <c:v>42473</c:v>
                </c:pt>
                <c:pt idx="2682">
                  <c:v>42474</c:v>
                </c:pt>
                <c:pt idx="2683">
                  <c:v>42475</c:v>
                </c:pt>
                <c:pt idx="2684">
                  <c:v>42478</c:v>
                </c:pt>
                <c:pt idx="2685">
                  <c:v>42479</c:v>
                </c:pt>
                <c:pt idx="2686">
                  <c:v>42480</c:v>
                </c:pt>
                <c:pt idx="2687">
                  <c:v>42481</c:v>
                </c:pt>
                <c:pt idx="2688">
                  <c:v>42482</c:v>
                </c:pt>
                <c:pt idx="2689">
                  <c:v>42485</c:v>
                </c:pt>
                <c:pt idx="2690">
                  <c:v>42486</c:v>
                </c:pt>
                <c:pt idx="2691">
                  <c:v>42487</c:v>
                </c:pt>
                <c:pt idx="2692">
                  <c:v>42488</c:v>
                </c:pt>
                <c:pt idx="2693">
                  <c:v>42489</c:v>
                </c:pt>
                <c:pt idx="2694">
                  <c:v>42492</c:v>
                </c:pt>
                <c:pt idx="2695">
                  <c:v>42493</c:v>
                </c:pt>
                <c:pt idx="2696">
                  <c:v>42494</c:v>
                </c:pt>
                <c:pt idx="2697">
                  <c:v>42495</c:v>
                </c:pt>
                <c:pt idx="2698">
                  <c:v>42496</c:v>
                </c:pt>
                <c:pt idx="2699">
                  <c:v>42499</c:v>
                </c:pt>
                <c:pt idx="2700">
                  <c:v>42500</c:v>
                </c:pt>
                <c:pt idx="2701">
                  <c:v>42501</c:v>
                </c:pt>
                <c:pt idx="2702">
                  <c:v>42502</c:v>
                </c:pt>
                <c:pt idx="2703">
                  <c:v>42503</c:v>
                </c:pt>
                <c:pt idx="2704">
                  <c:v>42506</c:v>
                </c:pt>
                <c:pt idx="2705">
                  <c:v>42507</c:v>
                </c:pt>
                <c:pt idx="2706">
                  <c:v>42508</c:v>
                </c:pt>
                <c:pt idx="2707">
                  <c:v>42509</c:v>
                </c:pt>
                <c:pt idx="2708">
                  <c:v>42510</c:v>
                </c:pt>
                <c:pt idx="2709">
                  <c:v>42513</c:v>
                </c:pt>
                <c:pt idx="2710">
                  <c:v>42514</c:v>
                </c:pt>
                <c:pt idx="2711">
                  <c:v>42515</c:v>
                </c:pt>
                <c:pt idx="2712">
                  <c:v>42516</c:v>
                </c:pt>
                <c:pt idx="2713">
                  <c:v>42517</c:v>
                </c:pt>
                <c:pt idx="2714">
                  <c:v>42520</c:v>
                </c:pt>
                <c:pt idx="2715">
                  <c:v>42521</c:v>
                </c:pt>
                <c:pt idx="2716">
                  <c:v>42522</c:v>
                </c:pt>
                <c:pt idx="2717">
                  <c:v>42523</c:v>
                </c:pt>
                <c:pt idx="2718">
                  <c:v>42524</c:v>
                </c:pt>
                <c:pt idx="2719">
                  <c:v>42527</c:v>
                </c:pt>
                <c:pt idx="2720">
                  <c:v>42528</c:v>
                </c:pt>
                <c:pt idx="2721">
                  <c:v>42529</c:v>
                </c:pt>
                <c:pt idx="2722">
                  <c:v>42530</c:v>
                </c:pt>
                <c:pt idx="2723">
                  <c:v>42531</c:v>
                </c:pt>
                <c:pt idx="2724">
                  <c:v>42534</c:v>
                </c:pt>
                <c:pt idx="2725">
                  <c:v>42535</c:v>
                </c:pt>
                <c:pt idx="2726">
                  <c:v>42536</c:v>
                </c:pt>
                <c:pt idx="2727">
                  <c:v>42537</c:v>
                </c:pt>
                <c:pt idx="2728">
                  <c:v>42538</c:v>
                </c:pt>
                <c:pt idx="2729">
                  <c:v>42541</c:v>
                </c:pt>
                <c:pt idx="2730">
                  <c:v>42542</c:v>
                </c:pt>
                <c:pt idx="2731">
                  <c:v>42543</c:v>
                </c:pt>
                <c:pt idx="2732">
                  <c:v>42544</c:v>
                </c:pt>
                <c:pt idx="2733">
                  <c:v>42545</c:v>
                </c:pt>
                <c:pt idx="2734">
                  <c:v>42548</c:v>
                </c:pt>
                <c:pt idx="2735">
                  <c:v>42549</c:v>
                </c:pt>
                <c:pt idx="2736">
                  <c:v>42550</c:v>
                </c:pt>
                <c:pt idx="2737">
                  <c:v>42551</c:v>
                </c:pt>
                <c:pt idx="2738">
                  <c:v>42552</c:v>
                </c:pt>
                <c:pt idx="2739">
                  <c:v>42555</c:v>
                </c:pt>
                <c:pt idx="2740">
                  <c:v>42556</c:v>
                </c:pt>
                <c:pt idx="2741">
                  <c:v>42557</c:v>
                </c:pt>
                <c:pt idx="2742">
                  <c:v>42558</c:v>
                </c:pt>
                <c:pt idx="2743">
                  <c:v>42559</c:v>
                </c:pt>
                <c:pt idx="2744">
                  <c:v>42562</c:v>
                </c:pt>
                <c:pt idx="2745">
                  <c:v>42563</c:v>
                </c:pt>
                <c:pt idx="2746">
                  <c:v>42564</c:v>
                </c:pt>
                <c:pt idx="2747">
                  <c:v>42565</c:v>
                </c:pt>
                <c:pt idx="2748">
                  <c:v>42566</c:v>
                </c:pt>
                <c:pt idx="2749">
                  <c:v>42569</c:v>
                </c:pt>
                <c:pt idx="2750">
                  <c:v>42570</c:v>
                </c:pt>
                <c:pt idx="2751">
                  <c:v>42571</c:v>
                </c:pt>
                <c:pt idx="2752">
                  <c:v>42572</c:v>
                </c:pt>
                <c:pt idx="2753">
                  <c:v>42573</c:v>
                </c:pt>
                <c:pt idx="2754">
                  <c:v>42576</c:v>
                </c:pt>
                <c:pt idx="2755">
                  <c:v>42577</c:v>
                </c:pt>
                <c:pt idx="2756">
                  <c:v>42578</c:v>
                </c:pt>
                <c:pt idx="2757">
                  <c:v>42579</c:v>
                </c:pt>
                <c:pt idx="2758">
                  <c:v>42580</c:v>
                </c:pt>
                <c:pt idx="2759">
                  <c:v>42583</c:v>
                </c:pt>
                <c:pt idx="2760">
                  <c:v>42584</c:v>
                </c:pt>
                <c:pt idx="2761">
                  <c:v>42585</c:v>
                </c:pt>
                <c:pt idx="2762">
                  <c:v>42586</c:v>
                </c:pt>
                <c:pt idx="2763">
                  <c:v>42587</c:v>
                </c:pt>
                <c:pt idx="2764">
                  <c:v>42590</c:v>
                </c:pt>
                <c:pt idx="2765">
                  <c:v>42591</c:v>
                </c:pt>
                <c:pt idx="2766">
                  <c:v>42592</c:v>
                </c:pt>
                <c:pt idx="2767">
                  <c:v>42593</c:v>
                </c:pt>
                <c:pt idx="2768">
                  <c:v>42594</c:v>
                </c:pt>
                <c:pt idx="2769">
                  <c:v>42597</c:v>
                </c:pt>
                <c:pt idx="2770">
                  <c:v>42598</c:v>
                </c:pt>
                <c:pt idx="2771">
                  <c:v>42599</c:v>
                </c:pt>
                <c:pt idx="2772">
                  <c:v>42600</c:v>
                </c:pt>
                <c:pt idx="2773">
                  <c:v>42601</c:v>
                </c:pt>
                <c:pt idx="2774">
                  <c:v>42604</c:v>
                </c:pt>
                <c:pt idx="2775">
                  <c:v>42605</c:v>
                </c:pt>
                <c:pt idx="2776">
                  <c:v>42606</c:v>
                </c:pt>
                <c:pt idx="2777">
                  <c:v>42607</c:v>
                </c:pt>
                <c:pt idx="2778">
                  <c:v>42608</c:v>
                </c:pt>
                <c:pt idx="2779">
                  <c:v>42611</c:v>
                </c:pt>
                <c:pt idx="2780">
                  <c:v>42612</c:v>
                </c:pt>
                <c:pt idx="2781">
                  <c:v>42613</c:v>
                </c:pt>
                <c:pt idx="2782">
                  <c:v>42614</c:v>
                </c:pt>
                <c:pt idx="2783">
                  <c:v>42615</c:v>
                </c:pt>
                <c:pt idx="2784">
                  <c:v>42618</c:v>
                </c:pt>
                <c:pt idx="2785">
                  <c:v>42619</c:v>
                </c:pt>
                <c:pt idx="2786">
                  <c:v>42620</c:v>
                </c:pt>
                <c:pt idx="2787">
                  <c:v>42621</c:v>
                </c:pt>
                <c:pt idx="2788">
                  <c:v>42622</c:v>
                </c:pt>
                <c:pt idx="2789">
                  <c:v>42625</c:v>
                </c:pt>
                <c:pt idx="2790">
                  <c:v>42626</c:v>
                </c:pt>
                <c:pt idx="2791">
                  <c:v>42627</c:v>
                </c:pt>
                <c:pt idx="2792">
                  <c:v>42628</c:v>
                </c:pt>
                <c:pt idx="2793">
                  <c:v>42629</c:v>
                </c:pt>
                <c:pt idx="2794">
                  <c:v>42632</c:v>
                </c:pt>
                <c:pt idx="2795">
                  <c:v>42633</c:v>
                </c:pt>
                <c:pt idx="2796">
                  <c:v>42634</c:v>
                </c:pt>
                <c:pt idx="2797">
                  <c:v>42635</c:v>
                </c:pt>
                <c:pt idx="2798">
                  <c:v>42636</c:v>
                </c:pt>
                <c:pt idx="2799">
                  <c:v>42639</c:v>
                </c:pt>
                <c:pt idx="2800">
                  <c:v>42640</c:v>
                </c:pt>
                <c:pt idx="2801">
                  <c:v>42641</c:v>
                </c:pt>
                <c:pt idx="2802">
                  <c:v>42642</c:v>
                </c:pt>
                <c:pt idx="2803">
                  <c:v>42643</c:v>
                </c:pt>
                <c:pt idx="2804">
                  <c:v>42646</c:v>
                </c:pt>
                <c:pt idx="2805">
                  <c:v>42647</c:v>
                </c:pt>
                <c:pt idx="2806">
                  <c:v>42648</c:v>
                </c:pt>
                <c:pt idx="2807">
                  <c:v>42649</c:v>
                </c:pt>
                <c:pt idx="2808">
                  <c:v>42650</c:v>
                </c:pt>
                <c:pt idx="2809">
                  <c:v>42653</c:v>
                </c:pt>
                <c:pt idx="2810">
                  <c:v>42654</c:v>
                </c:pt>
                <c:pt idx="2811">
                  <c:v>42655</c:v>
                </c:pt>
                <c:pt idx="2812">
                  <c:v>42656</c:v>
                </c:pt>
                <c:pt idx="2813">
                  <c:v>42657</c:v>
                </c:pt>
                <c:pt idx="2814">
                  <c:v>42660</c:v>
                </c:pt>
                <c:pt idx="2815">
                  <c:v>42661</c:v>
                </c:pt>
                <c:pt idx="2816">
                  <c:v>42662</c:v>
                </c:pt>
                <c:pt idx="2817">
                  <c:v>42663</c:v>
                </c:pt>
                <c:pt idx="2818">
                  <c:v>42664</c:v>
                </c:pt>
                <c:pt idx="2819">
                  <c:v>42667</c:v>
                </c:pt>
                <c:pt idx="2820">
                  <c:v>42668</c:v>
                </c:pt>
                <c:pt idx="2821">
                  <c:v>42669</c:v>
                </c:pt>
                <c:pt idx="2822">
                  <c:v>42670</c:v>
                </c:pt>
                <c:pt idx="2823">
                  <c:v>42671</c:v>
                </c:pt>
                <c:pt idx="2824">
                  <c:v>42674</c:v>
                </c:pt>
                <c:pt idx="2825">
                  <c:v>42675</c:v>
                </c:pt>
                <c:pt idx="2826">
                  <c:v>42676</c:v>
                </c:pt>
                <c:pt idx="2827">
                  <c:v>42677</c:v>
                </c:pt>
                <c:pt idx="2828">
                  <c:v>42678</c:v>
                </c:pt>
                <c:pt idx="2829">
                  <c:v>42681</c:v>
                </c:pt>
                <c:pt idx="2830">
                  <c:v>42682</c:v>
                </c:pt>
                <c:pt idx="2831">
                  <c:v>42683</c:v>
                </c:pt>
                <c:pt idx="2832">
                  <c:v>42684</c:v>
                </c:pt>
                <c:pt idx="2833">
                  <c:v>42685</c:v>
                </c:pt>
                <c:pt idx="2834">
                  <c:v>42688</c:v>
                </c:pt>
                <c:pt idx="2835">
                  <c:v>42689</c:v>
                </c:pt>
                <c:pt idx="2836">
                  <c:v>42690</c:v>
                </c:pt>
                <c:pt idx="2837">
                  <c:v>42691</c:v>
                </c:pt>
                <c:pt idx="2838">
                  <c:v>42692</c:v>
                </c:pt>
                <c:pt idx="2839">
                  <c:v>42695</c:v>
                </c:pt>
                <c:pt idx="2840">
                  <c:v>42696</c:v>
                </c:pt>
                <c:pt idx="2841">
                  <c:v>42697</c:v>
                </c:pt>
                <c:pt idx="2842">
                  <c:v>42698</c:v>
                </c:pt>
                <c:pt idx="2843">
                  <c:v>42699</c:v>
                </c:pt>
                <c:pt idx="2844">
                  <c:v>42702</c:v>
                </c:pt>
                <c:pt idx="2845">
                  <c:v>42703</c:v>
                </c:pt>
                <c:pt idx="2846">
                  <c:v>42704</c:v>
                </c:pt>
                <c:pt idx="2847">
                  <c:v>42705</c:v>
                </c:pt>
                <c:pt idx="2848">
                  <c:v>42706</c:v>
                </c:pt>
                <c:pt idx="2849">
                  <c:v>42709</c:v>
                </c:pt>
                <c:pt idx="2850">
                  <c:v>42710</c:v>
                </c:pt>
                <c:pt idx="2851">
                  <c:v>42711</c:v>
                </c:pt>
                <c:pt idx="2852">
                  <c:v>42712</c:v>
                </c:pt>
                <c:pt idx="2853">
                  <c:v>42713</c:v>
                </c:pt>
                <c:pt idx="2854">
                  <c:v>42716</c:v>
                </c:pt>
                <c:pt idx="2855">
                  <c:v>42717</c:v>
                </c:pt>
                <c:pt idx="2856">
                  <c:v>42718</c:v>
                </c:pt>
                <c:pt idx="2857">
                  <c:v>42719</c:v>
                </c:pt>
                <c:pt idx="2858">
                  <c:v>42720</c:v>
                </c:pt>
                <c:pt idx="2859">
                  <c:v>42723</c:v>
                </c:pt>
                <c:pt idx="2860">
                  <c:v>42724</c:v>
                </c:pt>
                <c:pt idx="2861">
                  <c:v>42725</c:v>
                </c:pt>
                <c:pt idx="2862">
                  <c:v>42726</c:v>
                </c:pt>
                <c:pt idx="2863">
                  <c:v>42727</c:v>
                </c:pt>
                <c:pt idx="2864">
                  <c:v>42730</c:v>
                </c:pt>
                <c:pt idx="2865">
                  <c:v>42731</c:v>
                </c:pt>
                <c:pt idx="2866">
                  <c:v>42732</c:v>
                </c:pt>
                <c:pt idx="2867">
                  <c:v>42733</c:v>
                </c:pt>
                <c:pt idx="2868">
                  <c:v>42734</c:v>
                </c:pt>
                <c:pt idx="2869">
                  <c:v>42737</c:v>
                </c:pt>
                <c:pt idx="2870">
                  <c:v>42738</c:v>
                </c:pt>
                <c:pt idx="2871">
                  <c:v>42739</c:v>
                </c:pt>
                <c:pt idx="2872">
                  <c:v>42740</c:v>
                </c:pt>
                <c:pt idx="2873">
                  <c:v>42741</c:v>
                </c:pt>
                <c:pt idx="2874">
                  <c:v>42744</c:v>
                </c:pt>
                <c:pt idx="2875">
                  <c:v>42745</c:v>
                </c:pt>
                <c:pt idx="2876">
                  <c:v>42746</c:v>
                </c:pt>
                <c:pt idx="2877">
                  <c:v>42747</c:v>
                </c:pt>
                <c:pt idx="2878">
                  <c:v>42748</c:v>
                </c:pt>
                <c:pt idx="2879">
                  <c:v>42751</c:v>
                </c:pt>
                <c:pt idx="2880">
                  <c:v>42752</c:v>
                </c:pt>
                <c:pt idx="2881">
                  <c:v>42753</c:v>
                </c:pt>
                <c:pt idx="2882">
                  <c:v>42754</c:v>
                </c:pt>
                <c:pt idx="2883">
                  <c:v>42755</c:v>
                </c:pt>
                <c:pt idx="2884">
                  <c:v>42758</c:v>
                </c:pt>
                <c:pt idx="2885">
                  <c:v>42759</c:v>
                </c:pt>
                <c:pt idx="2886">
                  <c:v>42760</c:v>
                </c:pt>
                <c:pt idx="2887">
                  <c:v>42761</c:v>
                </c:pt>
                <c:pt idx="2888">
                  <c:v>42762</c:v>
                </c:pt>
                <c:pt idx="2889">
                  <c:v>42765</c:v>
                </c:pt>
                <c:pt idx="2890">
                  <c:v>42766</c:v>
                </c:pt>
                <c:pt idx="2891">
                  <c:v>42767</c:v>
                </c:pt>
                <c:pt idx="2892">
                  <c:v>42768</c:v>
                </c:pt>
                <c:pt idx="2893">
                  <c:v>42769</c:v>
                </c:pt>
                <c:pt idx="2894">
                  <c:v>42772</c:v>
                </c:pt>
                <c:pt idx="2895">
                  <c:v>42773</c:v>
                </c:pt>
                <c:pt idx="2896">
                  <c:v>42774</c:v>
                </c:pt>
                <c:pt idx="2897">
                  <c:v>42775</c:v>
                </c:pt>
                <c:pt idx="2898">
                  <c:v>42776</c:v>
                </c:pt>
                <c:pt idx="2899">
                  <c:v>42779</c:v>
                </c:pt>
                <c:pt idx="2900">
                  <c:v>42780</c:v>
                </c:pt>
                <c:pt idx="2901">
                  <c:v>42781</c:v>
                </c:pt>
                <c:pt idx="2902">
                  <c:v>42782</c:v>
                </c:pt>
                <c:pt idx="2903">
                  <c:v>42783</c:v>
                </c:pt>
                <c:pt idx="2904">
                  <c:v>42786</c:v>
                </c:pt>
                <c:pt idx="2905">
                  <c:v>42787</c:v>
                </c:pt>
                <c:pt idx="2906">
                  <c:v>42788</c:v>
                </c:pt>
                <c:pt idx="2907">
                  <c:v>42789</c:v>
                </c:pt>
                <c:pt idx="2908">
                  <c:v>42790</c:v>
                </c:pt>
                <c:pt idx="2909">
                  <c:v>42793</c:v>
                </c:pt>
                <c:pt idx="2910">
                  <c:v>42794</c:v>
                </c:pt>
                <c:pt idx="2911">
                  <c:v>42795</c:v>
                </c:pt>
                <c:pt idx="2912">
                  <c:v>42796</c:v>
                </c:pt>
                <c:pt idx="2913">
                  <c:v>42797</c:v>
                </c:pt>
                <c:pt idx="2914">
                  <c:v>42800</c:v>
                </c:pt>
                <c:pt idx="2915">
                  <c:v>42801</c:v>
                </c:pt>
                <c:pt idx="2916">
                  <c:v>42802</c:v>
                </c:pt>
                <c:pt idx="2917">
                  <c:v>42803</c:v>
                </c:pt>
                <c:pt idx="2918">
                  <c:v>42804</c:v>
                </c:pt>
                <c:pt idx="2919">
                  <c:v>42807</c:v>
                </c:pt>
                <c:pt idx="2920">
                  <c:v>42808</c:v>
                </c:pt>
                <c:pt idx="2921">
                  <c:v>42809</c:v>
                </c:pt>
                <c:pt idx="2922">
                  <c:v>42810</c:v>
                </c:pt>
                <c:pt idx="2923">
                  <c:v>42811</c:v>
                </c:pt>
                <c:pt idx="2924">
                  <c:v>42814</c:v>
                </c:pt>
                <c:pt idx="2925">
                  <c:v>42815</c:v>
                </c:pt>
                <c:pt idx="2926">
                  <c:v>42816</c:v>
                </c:pt>
                <c:pt idx="2927">
                  <c:v>42817</c:v>
                </c:pt>
                <c:pt idx="2928">
                  <c:v>42818</c:v>
                </c:pt>
                <c:pt idx="2929">
                  <c:v>42821</c:v>
                </c:pt>
                <c:pt idx="2930">
                  <c:v>42822</c:v>
                </c:pt>
                <c:pt idx="2931">
                  <c:v>42823</c:v>
                </c:pt>
                <c:pt idx="2932">
                  <c:v>42824</c:v>
                </c:pt>
                <c:pt idx="2933">
                  <c:v>42825</c:v>
                </c:pt>
                <c:pt idx="2934">
                  <c:v>42828</c:v>
                </c:pt>
                <c:pt idx="2935">
                  <c:v>42829</c:v>
                </c:pt>
                <c:pt idx="2936">
                  <c:v>42830</c:v>
                </c:pt>
                <c:pt idx="2937">
                  <c:v>42831</c:v>
                </c:pt>
                <c:pt idx="2938">
                  <c:v>42832</c:v>
                </c:pt>
                <c:pt idx="2939">
                  <c:v>42835</c:v>
                </c:pt>
                <c:pt idx="2940">
                  <c:v>42836</c:v>
                </c:pt>
                <c:pt idx="2941">
                  <c:v>42837</c:v>
                </c:pt>
                <c:pt idx="2942">
                  <c:v>42838</c:v>
                </c:pt>
                <c:pt idx="2943">
                  <c:v>42839</c:v>
                </c:pt>
                <c:pt idx="2944">
                  <c:v>42842</c:v>
                </c:pt>
                <c:pt idx="2945">
                  <c:v>42843</c:v>
                </c:pt>
                <c:pt idx="2946">
                  <c:v>42844</c:v>
                </c:pt>
                <c:pt idx="2947">
                  <c:v>42845</c:v>
                </c:pt>
                <c:pt idx="2948">
                  <c:v>42846</c:v>
                </c:pt>
                <c:pt idx="2949">
                  <c:v>42849</c:v>
                </c:pt>
                <c:pt idx="2950">
                  <c:v>42850</c:v>
                </c:pt>
                <c:pt idx="2951">
                  <c:v>42851</c:v>
                </c:pt>
                <c:pt idx="2952">
                  <c:v>42852</c:v>
                </c:pt>
                <c:pt idx="2953">
                  <c:v>42853</c:v>
                </c:pt>
                <c:pt idx="2954">
                  <c:v>42856</c:v>
                </c:pt>
                <c:pt idx="2955">
                  <c:v>42857</c:v>
                </c:pt>
                <c:pt idx="2956">
                  <c:v>42858</c:v>
                </c:pt>
                <c:pt idx="2957">
                  <c:v>42859</c:v>
                </c:pt>
                <c:pt idx="2958">
                  <c:v>42860</c:v>
                </c:pt>
                <c:pt idx="2959">
                  <c:v>42863</c:v>
                </c:pt>
                <c:pt idx="2960">
                  <c:v>42864</c:v>
                </c:pt>
                <c:pt idx="2961">
                  <c:v>42865</c:v>
                </c:pt>
                <c:pt idx="2962">
                  <c:v>42866</c:v>
                </c:pt>
                <c:pt idx="2963">
                  <c:v>42867</c:v>
                </c:pt>
                <c:pt idx="2964">
                  <c:v>42870</c:v>
                </c:pt>
                <c:pt idx="2965">
                  <c:v>42871</c:v>
                </c:pt>
                <c:pt idx="2966">
                  <c:v>42872</c:v>
                </c:pt>
                <c:pt idx="2967">
                  <c:v>42873</c:v>
                </c:pt>
                <c:pt idx="2968">
                  <c:v>42874</c:v>
                </c:pt>
                <c:pt idx="2969">
                  <c:v>42877</c:v>
                </c:pt>
                <c:pt idx="2970">
                  <c:v>42878</c:v>
                </c:pt>
                <c:pt idx="2971">
                  <c:v>42879</c:v>
                </c:pt>
                <c:pt idx="2972">
                  <c:v>42880</c:v>
                </c:pt>
                <c:pt idx="2973">
                  <c:v>42881</c:v>
                </c:pt>
                <c:pt idx="2974">
                  <c:v>42884</c:v>
                </c:pt>
                <c:pt idx="2975">
                  <c:v>42885</c:v>
                </c:pt>
                <c:pt idx="2976">
                  <c:v>42886</c:v>
                </c:pt>
                <c:pt idx="2977">
                  <c:v>42887</c:v>
                </c:pt>
                <c:pt idx="2978">
                  <c:v>42888</c:v>
                </c:pt>
                <c:pt idx="2979">
                  <c:v>42891</c:v>
                </c:pt>
                <c:pt idx="2980">
                  <c:v>42892</c:v>
                </c:pt>
                <c:pt idx="2981">
                  <c:v>42893</c:v>
                </c:pt>
                <c:pt idx="2982">
                  <c:v>42894</c:v>
                </c:pt>
                <c:pt idx="2983">
                  <c:v>42895</c:v>
                </c:pt>
                <c:pt idx="2984">
                  <c:v>42898</c:v>
                </c:pt>
                <c:pt idx="2985">
                  <c:v>42899</c:v>
                </c:pt>
                <c:pt idx="2986">
                  <c:v>42900</c:v>
                </c:pt>
                <c:pt idx="2987">
                  <c:v>42901</c:v>
                </c:pt>
                <c:pt idx="2988">
                  <c:v>42902</c:v>
                </c:pt>
                <c:pt idx="2989">
                  <c:v>42905</c:v>
                </c:pt>
                <c:pt idx="2990">
                  <c:v>42906</c:v>
                </c:pt>
                <c:pt idx="2991">
                  <c:v>42907</c:v>
                </c:pt>
                <c:pt idx="2992">
                  <c:v>42908</c:v>
                </c:pt>
                <c:pt idx="2993">
                  <c:v>42909</c:v>
                </c:pt>
                <c:pt idx="2994">
                  <c:v>42912</c:v>
                </c:pt>
                <c:pt idx="2995">
                  <c:v>42913</c:v>
                </c:pt>
                <c:pt idx="2996">
                  <c:v>42914</c:v>
                </c:pt>
                <c:pt idx="2997">
                  <c:v>42915</c:v>
                </c:pt>
                <c:pt idx="2998">
                  <c:v>42916</c:v>
                </c:pt>
                <c:pt idx="2999">
                  <c:v>42919</c:v>
                </c:pt>
                <c:pt idx="3000">
                  <c:v>42920</c:v>
                </c:pt>
                <c:pt idx="3001">
                  <c:v>42921</c:v>
                </c:pt>
                <c:pt idx="3002">
                  <c:v>42922</c:v>
                </c:pt>
                <c:pt idx="3003">
                  <c:v>42923</c:v>
                </c:pt>
                <c:pt idx="3004">
                  <c:v>42926</c:v>
                </c:pt>
                <c:pt idx="3005">
                  <c:v>42927</c:v>
                </c:pt>
                <c:pt idx="3006">
                  <c:v>42928</c:v>
                </c:pt>
                <c:pt idx="3007">
                  <c:v>42929</c:v>
                </c:pt>
                <c:pt idx="3008">
                  <c:v>42930</c:v>
                </c:pt>
                <c:pt idx="3009">
                  <c:v>42933</c:v>
                </c:pt>
                <c:pt idx="3010">
                  <c:v>42934</c:v>
                </c:pt>
                <c:pt idx="3011">
                  <c:v>42935</c:v>
                </c:pt>
                <c:pt idx="3012">
                  <c:v>42936</c:v>
                </c:pt>
                <c:pt idx="3013">
                  <c:v>42937</c:v>
                </c:pt>
                <c:pt idx="3014">
                  <c:v>42940</c:v>
                </c:pt>
                <c:pt idx="3015">
                  <c:v>42941</c:v>
                </c:pt>
                <c:pt idx="3016">
                  <c:v>42942</c:v>
                </c:pt>
                <c:pt idx="3017">
                  <c:v>42943</c:v>
                </c:pt>
                <c:pt idx="3018">
                  <c:v>42944</c:v>
                </c:pt>
                <c:pt idx="3019">
                  <c:v>42947</c:v>
                </c:pt>
                <c:pt idx="3020">
                  <c:v>42948</c:v>
                </c:pt>
                <c:pt idx="3021">
                  <c:v>42949</c:v>
                </c:pt>
                <c:pt idx="3022">
                  <c:v>42950</c:v>
                </c:pt>
                <c:pt idx="3023">
                  <c:v>42951</c:v>
                </c:pt>
                <c:pt idx="3024">
                  <c:v>42954</c:v>
                </c:pt>
                <c:pt idx="3025">
                  <c:v>42955</c:v>
                </c:pt>
                <c:pt idx="3026">
                  <c:v>42956</c:v>
                </c:pt>
                <c:pt idx="3027">
                  <c:v>42957</c:v>
                </c:pt>
                <c:pt idx="3028">
                  <c:v>42958</c:v>
                </c:pt>
                <c:pt idx="3029">
                  <c:v>42961</c:v>
                </c:pt>
                <c:pt idx="3030">
                  <c:v>42962</c:v>
                </c:pt>
                <c:pt idx="3031">
                  <c:v>42963</c:v>
                </c:pt>
                <c:pt idx="3032">
                  <c:v>42964</c:v>
                </c:pt>
                <c:pt idx="3033">
                  <c:v>42965</c:v>
                </c:pt>
                <c:pt idx="3034">
                  <c:v>42968</c:v>
                </c:pt>
                <c:pt idx="3035">
                  <c:v>42969</c:v>
                </c:pt>
                <c:pt idx="3036">
                  <c:v>42970</c:v>
                </c:pt>
                <c:pt idx="3037">
                  <c:v>42971</c:v>
                </c:pt>
                <c:pt idx="3038">
                  <c:v>42972</c:v>
                </c:pt>
                <c:pt idx="3039">
                  <c:v>42975</c:v>
                </c:pt>
                <c:pt idx="3040">
                  <c:v>42976</c:v>
                </c:pt>
                <c:pt idx="3041">
                  <c:v>42977</c:v>
                </c:pt>
                <c:pt idx="3042">
                  <c:v>42978</c:v>
                </c:pt>
                <c:pt idx="3043">
                  <c:v>42979</c:v>
                </c:pt>
                <c:pt idx="3044">
                  <c:v>42982</c:v>
                </c:pt>
                <c:pt idx="3045">
                  <c:v>42983</c:v>
                </c:pt>
                <c:pt idx="3046">
                  <c:v>42984</c:v>
                </c:pt>
                <c:pt idx="3047">
                  <c:v>42985</c:v>
                </c:pt>
                <c:pt idx="3048">
                  <c:v>42986</c:v>
                </c:pt>
                <c:pt idx="3049">
                  <c:v>42989</c:v>
                </c:pt>
                <c:pt idx="3050">
                  <c:v>42990</c:v>
                </c:pt>
                <c:pt idx="3051">
                  <c:v>42991</c:v>
                </c:pt>
                <c:pt idx="3052">
                  <c:v>42992</c:v>
                </c:pt>
                <c:pt idx="3053">
                  <c:v>42993</c:v>
                </c:pt>
                <c:pt idx="3054">
                  <c:v>42996</c:v>
                </c:pt>
                <c:pt idx="3055">
                  <c:v>42997</c:v>
                </c:pt>
                <c:pt idx="3056">
                  <c:v>42998</c:v>
                </c:pt>
                <c:pt idx="3057">
                  <c:v>42999</c:v>
                </c:pt>
                <c:pt idx="3058">
                  <c:v>43000</c:v>
                </c:pt>
                <c:pt idx="3059">
                  <c:v>43003</c:v>
                </c:pt>
                <c:pt idx="3060">
                  <c:v>43004</c:v>
                </c:pt>
                <c:pt idx="3061">
                  <c:v>43005</c:v>
                </c:pt>
                <c:pt idx="3062">
                  <c:v>43006</c:v>
                </c:pt>
                <c:pt idx="3063">
                  <c:v>43007</c:v>
                </c:pt>
                <c:pt idx="3064">
                  <c:v>43010</c:v>
                </c:pt>
                <c:pt idx="3065">
                  <c:v>43011</c:v>
                </c:pt>
                <c:pt idx="3066">
                  <c:v>43012</c:v>
                </c:pt>
                <c:pt idx="3067">
                  <c:v>43013</c:v>
                </c:pt>
                <c:pt idx="3068">
                  <c:v>43014</c:v>
                </c:pt>
                <c:pt idx="3069">
                  <c:v>43017</c:v>
                </c:pt>
                <c:pt idx="3070">
                  <c:v>43018</c:v>
                </c:pt>
                <c:pt idx="3071">
                  <c:v>43019</c:v>
                </c:pt>
                <c:pt idx="3072">
                  <c:v>43020</c:v>
                </c:pt>
                <c:pt idx="3073">
                  <c:v>43021</c:v>
                </c:pt>
                <c:pt idx="3074">
                  <c:v>43024</c:v>
                </c:pt>
                <c:pt idx="3075">
                  <c:v>43025</c:v>
                </c:pt>
                <c:pt idx="3076">
                  <c:v>43026</c:v>
                </c:pt>
                <c:pt idx="3077">
                  <c:v>43027</c:v>
                </c:pt>
                <c:pt idx="3078">
                  <c:v>43028</c:v>
                </c:pt>
                <c:pt idx="3079">
                  <c:v>43031</c:v>
                </c:pt>
                <c:pt idx="3080">
                  <c:v>43032</c:v>
                </c:pt>
                <c:pt idx="3081">
                  <c:v>43033</c:v>
                </c:pt>
                <c:pt idx="3082">
                  <c:v>43034</c:v>
                </c:pt>
                <c:pt idx="3083">
                  <c:v>43035</c:v>
                </c:pt>
                <c:pt idx="3084">
                  <c:v>43038</c:v>
                </c:pt>
                <c:pt idx="3085">
                  <c:v>43039</c:v>
                </c:pt>
                <c:pt idx="3086">
                  <c:v>43040</c:v>
                </c:pt>
                <c:pt idx="3087">
                  <c:v>43041</c:v>
                </c:pt>
                <c:pt idx="3088">
                  <c:v>43042</c:v>
                </c:pt>
                <c:pt idx="3089">
                  <c:v>43045</c:v>
                </c:pt>
                <c:pt idx="3090">
                  <c:v>43046</c:v>
                </c:pt>
                <c:pt idx="3091">
                  <c:v>43047</c:v>
                </c:pt>
                <c:pt idx="3092">
                  <c:v>43048</c:v>
                </c:pt>
                <c:pt idx="3093">
                  <c:v>43049</c:v>
                </c:pt>
                <c:pt idx="3094">
                  <c:v>43052</c:v>
                </c:pt>
                <c:pt idx="3095">
                  <c:v>43053</c:v>
                </c:pt>
                <c:pt idx="3096">
                  <c:v>43054</c:v>
                </c:pt>
                <c:pt idx="3097">
                  <c:v>43055</c:v>
                </c:pt>
                <c:pt idx="3098">
                  <c:v>43056</c:v>
                </c:pt>
                <c:pt idx="3099">
                  <c:v>43059</c:v>
                </c:pt>
                <c:pt idx="3100">
                  <c:v>43060</c:v>
                </c:pt>
                <c:pt idx="3101">
                  <c:v>43061</c:v>
                </c:pt>
                <c:pt idx="3102">
                  <c:v>43062</c:v>
                </c:pt>
                <c:pt idx="3103">
                  <c:v>43063</c:v>
                </c:pt>
                <c:pt idx="3104">
                  <c:v>43066</c:v>
                </c:pt>
                <c:pt idx="3105">
                  <c:v>43067</c:v>
                </c:pt>
                <c:pt idx="3106">
                  <c:v>43068</c:v>
                </c:pt>
                <c:pt idx="3107">
                  <c:v>43069</c:v>
                </c:pt>
                <c:pt idx="3108">
                  <c:v>43070</c:v>
                </c:pt>
                <c:pt idx="3109">
                  <c:v>43073</c:v>
                </c:pt>
                <c:pt idx="3110">
                  <c:v>43074</c:v>
                </c:pt>
                <c:pt idx="3111">
                  <c:v>43075</c:v>
                </c:pt>
                <c:pt idx="3112">
                  <c:v>43076</c:v>
                </c:pt>
                <c:pt idx="3113">
                  <c:v>43077</c:v>
                </c:pt>
                <c:pt idx="3114">
                  <c:v>43080</c:v>
                </c:pt>
                <c:pt idx="3115">
                  <c:v>43081</c:v>
                </c:pt>
                <c:pt idx="3116">
                  <c:v>43082</c:v>
                </c:pt>
                <c:pt idx="3117">
                  <c:v>43083</c:v>
                </c:pt>
                <c:pt idx="3118">
                  <c:v>43084</c:v>
                </c:pt>
                <c:pt idx="3119">
                  <c:v>43087</c:v>
                </c:pt>
                <c:pt idx="3120">
                  <c:v>43088</c:v>
                </c:pt>
                <c:pt idx="3121">
                  <c:v>43089</c:v>
                </c:pt>
                <c:pt idx="3122">
                  <c:v>43090</c:v>
                </c:pt>
                <c:pt idx="3123">
                  <c:v>43091</c:v>
                </c:pt>
                <c:pt idx="3124">
                  <c:v>43094</c:v>
                </c:pt>
                <c:pt idx="3125">
                  <c:v>43095</c:v>
                </c:pt>
                <c:pt idx="3126">
                  <c:v>43096</c:v>
                </c:pt>
                <c:pt idx="3127">
                  <c:v>43097</c:v>
                </c:pt>
                <c:pt idx="3128">
                  <c:v>43098</c:v>
                </c:pt>
                <c:pt idx="3129">
                  <c:v>43101</c:v>
                </c:pt>
                <c:pt idx="3130">
                  <c:v>43102</c:v>
                </c:pt>
                <c:pt idx="3131">
                  <c:v>43103</c:v>
                </c:pt>
                <c:pt idx="3132">
                  <c:v>43104</c:v>
                </c:pt>
                <c:pt idx="3133">
                  <c:v>43105</c:v>
                </c:pt>
                <c:pt idx="3134">
                  <c:v>43108</c:v>
                </c:pt>
                <c:pt idx="3135">
                  <c:v>43109</c:v>
                </c:pt>
                <c:pt idx="3136">
                  <c:v>43110</c:v>
                </c:pt>
                <c:pt idx="3137">
                  <c:v>43111</c:v>
                </c:pt>
                <c:pt idx="3138">
                  <c:v>43112</c:v>
                </c:pt>
                <c:pt idx="3139">
                  <c:v>43115</c:v>
                </c:pt>
                <c:pt idx="3140">
                  <c:v>43116</c:v>
                </c:pt>
                <c:pt idx="3141">
                  <c:v>43117</c:v>
                </c:pt>
                <c:pt idx="3142">
                  <c:v>43118</c:v>
                </c:pt>
                <c:pt idx="3143">
                  <c:v>43119</c:v>
                </c:pt>
                <c:pt idx="3144">
                  <c:v>43122</c:v>
                </c:pt>
                <c:pt idx="3145">
                  <c:v>43123</c:v>
                </c:pt>
                <c:pt idx="3146">
                  <c:v>43124</c:v>
                </c:pt>
                <c:pt idx="3147">
                  <c:v>43125</c:v>
                </c:pt>
                <c:pt idx="3148">
                  <c:v>43126</c:v>
                </c:pt>
                <c:pt idx="3149">
                  <c:v>43129</c:v>
                </c:pt>
                <c:pt idx="3150">
                  <c:v>43130</c:v>
                </c:pt>
                <c:pt idx="3151">
                  <c:v>43131</c:v>
                </c:pt>
                <c:pt idx="3152">
                  <c:v>43132</c:v>
                </c:pt>
                <c:pt idx="3153">
                  <c:v>43133</c:v>
                </c:pt>
                <c:pt idx="3154">
                  <c:v>43136</c:v>
                </c:pt>
                <c:pt idx="3155">
                  <c:v>43137</c:v>
                </c:pt>
                <c:pt idx="3156">
                  <c:v>43138</c:v>
                </c:pt>
                <c:pt idx="3157">
                  <c:v>43139</c:v>
                </c:pt>
                <c:pt idx="3158">
                  <c:v>43140</c:v>
                </c:pt>
                <c:pt idx="3159">
                  <c:v>43143</c:v>
                </c:pt>
                <c:pt idx="3160">
                  <c:v>43144</c:v>
                </c:pt>
                <c:pt idx="3161">
                  <c:v>43145</c:v>
                </c:pt>
                <c:pt idx="3162">
                  <c:v>43146</c:v>
                </c:pt>
                <c:pt idx="3163">
                  <c:v>43147</c:v>
                </c:pt>
                <c:pt idx="3164">
                  <c:v>43150</c:v>
                </c:pt>
                <c:pt idx="3165">
                  <c:v>43151</c:v>
                </c:pt>
                <c:pt idx="3166">
                  <c:v>43152</c:v>
                </c:pt>
                <c:pt idx="3167">
                  <c:v>43153</c:v>
                </c:pt>
                <c:pt idx="3168">
                  <c:v>43154</c:v>
                </c:pt>
                <c:pt idx="3169">
                  <c:v>43157</c:v>
                </c:pt>
                <c:pt idx="3170">
                  <c:v>43158</c:v>
                </c:pt>
                <c:pt idx="3171">
                  <c:v>43159</c:v>
                </c:pt>
                <c:pt idx="3172">
                  <c:v>43160</c:v>
                </c:pt>
                <c:pt idx="3173">
                  <c:v>43161</c:v>
                </c:pt>
                <c:pt idx="3174">
                  <c:v>43164</c:v>
                </c:pt>
                <c:pt idx="3175">
                  <c:v>43165</c:v>
                </c:pt>
                <c:pt idx="3176">
                  <c:v>43166</c:v>
                </c:pt>
                <c:pt idx="3177">
                  <c:v>43167</c:v>
                </c:pt>
                <c:pt idx="3178">
                  <c:v>43168</c:v>
                </c:pt>
                <c:pt idx="3179">
                  <c:v>43171</c:v>
                </c:pt>
                <c:pt idx="3180">
                  <c:v>43172</c:v>
                </c:pt>
                <c:pt idx="3181">
                  <c:v>43173</c:v>
                </c:pt>
                <c:pt idx="3182">
                  <c:v>43174</c:v>
                </c:pt>
                <c:pt idx="3183">
                  <c:v>43175</c:v>
                </c:pt>
                <c:pt idx="3184">
                  <c:v>43178</c:v>
                </c:pt>
                <c:pt idx="3185">
                  <c:v>43179</c:v>
                </c:pt>
                <c:pt idx="3186">
                  <c:v>43180</c:v>
                </c:pt>
                <c:pt idx="3187">
                  <c:v>43181</c:v>
                </c:pt>
                <c:pt idx="3188">
                  <c:v>43182</c:v>
                </c:pt>
                <c:pt idx="3189">
                  <c:v>43185</c:v>
                </c:pt>
                <c:pt idx="3190">
                  <c:v>43186</c:v>
                </c:pt>
                <c:pt idx="3191">
                  <c:v>43187</c:v>
                </c:pt>
                <c:pt idx="3192">
                  <c:v>43188</c:v>
                </c:pt>
                <c:pt idx="3193">
                  <c:v>43189</c:v>
                </c:pt>
                <c:pt idx="3194">
                  <c:v>43192</c:v>
                </c:pt>
                <c:pt idx="3195">
                  <c:v>43193</c:v>
                </c:pt>
                <c:pt idx="3196">
                  <c:v>43194</c:v>
                </c:pt>
                <c:pt idx="3197">
                  <c:v>43195</c:v>
                </c:pt>
                <c:pt idx="3198">
                  <c:v>43196</c:v>
                </c:pt>
                <c:pt idx="3199">
                  <c:v>43199</c:v>
                </c:pt>
                <c:pt idx="3200">
                  <c:v>43200</c:v>
                </c:pt>
                <c:pt idx="3201">
                  <c:v>43201</c:v>
                </c:pt>
                <c:pt idx="3202">
                  <c:v>43202</c:v>
                </c:pt>
                <c:pt idx="3203">
                  <c:v>43203</c:v>
                </c:pt>
                <c:pt idx="3204">
                  <c:v>43206</c:v>
                </c:pt>
                <c:pt idx="3205">
                  <c:v>43207</c:v>
                </c:pt>
                <c:pt idx="3206">
                  <c:v>43208</c:v>
                </c:pt>
                <c:pt idx="3207">
                  <c:v>43209</c:v>
                </c:pt>
                <c:pt idx="3208">
                  <c:v>43210</c:v>
                </c:pt>
                <c:pt idx="3209">
                  <c:v>43213</c:v>
                </c:pt>
                <c:pt idx="3210">
                  <c:v>43214</c:v>
                </c:pt>
                <c:pt idx="3211">
                  <c:v>43215</c:v>
                </c:pt>
                <c:pt idx="3212">
                  <c:v>43216</c:v>
                </c:pt>
                <c:pt idx="3213">
                  <c:v>43217</c:v>
                </c:pt>
                <c:pt idx="3214">
                  <c:v>43220</c:v>
                </c:pt>
                <c:pt idx="3215">
                  <c:v>43221</c:v>
                </c:pt>
                <c:pt idx="3216">
                  <c:v>43222</c:v>
                </c:pt>
                <c:pt idx="3217">
                  <c:v>43223</c:v>
                </c:pt>
                <c:pt idx="3218">
                  <c:v>43224</c:v>
                </c:pt>
                <c:pt idx="3219">
                  <c:v>43227</c:v>
                </c:pt>
                <c:pt idx="3220">
                  <c:v>43228</c:v>
                </c:pt>
                <c:pt idx="3221">
                  <c:v>43229</c:v>
                </c:pt>
                <c:pt idx="3222">
                  <c:v>43230</c:v>
                </c:pt>
                <c:pt idx="3223">
                  <c:v>43231</c:v>
                </c:pt>
                <c:pt idx="3224">
                  <c:v>43234</c:v>
                </c:pt>
                <c:pt idx="3225">
                  <c:v>43235</c:v>
                </c:pt>
                <c:pt idx="3226">
                  <c:v>43236</c:v>
                </c:pt>
                <c:pt idx="3227">
                  <c:v>43237</c:v>
                </c:pt>
                <c:pt idx="3228">
                  <c:v>43238</c:v>
                </c:pt>
                <c:pt idx="3229">
                  <c:v>43241</c:v>
                </c:pt>
                <c:pt idx="3230">
                  <c:v>43242</c:v>
                </c:pt>
                <c:pt idx="3231">
                  <c:v>43243</c:v>
                </c:pt>
                <c:pt idx="3232">
                  <c:v>43244</c:v>
                </c:pt>
                <c:pt idx="3233">
                  <c:v>43245</c:v>
                </c:pt>
                <c:pt idx="3234">
                  <c:v>43248</c:v>
                </c:pt>
                <c:pt idx="3235">
                  <c:v>43249</c:v>
                </c:pt>
                <c:pt idx="3236">
                  <c:v>43250</c:v>
                </c:pt>
                <c:pt idx="3237">
                  <c:v>43251</c:v>
                </c:pt>
                <c:pt idx="3238">
                  <c:v>43252</c:v>
                </c:pt>
                <c:pt idx="3239">
                  <c:v>43255</c:v>
                </c:pt>
                <c:pt idx="3240">
                  <c:v>43256</c:v>
                </c:pt>
                <c:pt idx="3241">
                  <c:v>43257</c:v>
                </c:pt>
                <c:pt idx="3242">
                  <c:v>43258</c:v>
                </c:pt>
                <c:pt idx="3243">
                  <c:v>43259</c:v>
                </c:pt>
                <c:pt idx="3244">
                  <c:v>43262</c:v>
                </c:pt>
                <c:pt idx="3245">
                  <c:v>43263</c:v>
                </c:pt>
                <c:pt idx="3246">
                  <c:v>43264</c:v>
                </c:pt>
                <c:pt idx="3247">
                  <c:v>43265</c:v>
                </c:pt>
                <c:pt idx="3248">
                  <c:v>43266</c:v>
                </c:pt>
                <c:pt idx="3249">
                  <c:v>43269</c:v>
                </c:pt>
                <c:pt idx="3250">
                  <c:v>43270</c:v>
                </c:pt>
                <c:pt idx="3251">
                  <c:v>43271</c:v>
                </c:pt>
                <c:pt idx="3252">
                  <c:v>43272</c:v>
                </c:pt>
                <c:pt idx="3253">
                  <c:v>43273</c:v>
                </c:pt>
                <c:pt idx="3254">
                  <c:v>43276</c:v>
                </c:pt>
                <c:pt idx="3255">
                  <c:v>43277</c:v>
                </c:pt>
                <c:pt idx="3256">
                  <c:v>43278</c:v>
                </c:pt>
                <c:pt idx="3257">
                  <c:v>43279</c:v>
                </c:pt>
                <c:pt idx="3258">
                  <c:v>43280</c:v>
                </c:pt>
                <c:pt idx="3259">
                  <c:v>43283</c:v>
                </c:pt>
                <c:pt idx="3260">
                  <c:v>43284</c:v>
                </c:pt>
                <c:pt idx="3261">
                  <c:v>43285</c:v>
                </c:pt>
                <c:pt idx="3262">
                  <c:v>43286</c:v>
                </c:pt>
                <c:pt idx="3263">
                  <c:v>43287</c:v>
                </c:pt>
                <c:pt idx="3264">
                  <c:v>43290</c:v>
                </c:pt>
                <c:pt idx="3265">
                  <c:v>43291</c:v>
                </c:pt>
                <c:pt idx="3266">
                  <c:v>43292</c:v>
                </c:pt>
                <c:pt idx="3267">
                  <c:v>43293</c:v>
                </c:pt>
                <c:pt idx="3268">
                  <c:v>43294</c:v>
                </c:pt>
                <c:pt idx="3269">
                  <c:v>43297</c:v>
                </c:pt>
                <c:pt idx="3270">
                  <c:v>43298</c:v>
                </c:pt>
                <c:pt idx="3271">
                  <c:v>43299</c:v>
                </c:pt>
                <c:pt idx="3272">
                  <c:v>43300</c:v>
                </c:pt>
                <c:pt idx="3273">
                  <c:v>43301</c:v>
                </c:pt>
                <c:pt idx="3274">
                  <c:v>43304</c:v>
                </c:pt>
                <c:pt idx="3275">
                  <c:v>43305</c:v>
                </c:pt>
                <c:pt idx="3276">
                  <c:v>43306</c:v>
                </c:pt>
                <c:pt idx="3277">
                  <c:v>43307</c:v>
                </c:pt>
                <c:pt idx="3278">
                  <c:v>43308</c:v>
                </c:pt>
                <c:pt idx="3279">
                  <c:v>43311</c:v>
                </c:pt>
                <c:pt idx="3280">
                  <c:v>43312</c:v>
                </c:pt>
                <c:pt idx="3281">
                  <c:v>43313</c:v>
                </c:pt>
                <c:pt idx="3282">
                  <c:v>43314</c:v>
                </c:pt>
                <c:pt idx="3283">
                  <c:v>43315</c:v>
                </c:pt>
                <c:pt idx="3284">
                  <c:v>43318</c:v>
                </c:pt>
                <c:pt idx="3285">
                  <c:v>43319</c:v>
                </c:pt>
                <c:pt idx="3286">
                  <c:v>43320</c:v>
                </c:pt>
                <c:pt idx="3287">
                  <c:v>43321</c:v>
                </c:pt>
                <c:pt idx="3288">
                  <c:v>43322</c:v>
                </c:pt>
                <c:pt idx="3289">
                  <c:v>43325</c:v>
                </c:pt>
                <c:pt idx="3290">
                  <c:v>43326</c:v>
                </c:pt>
                <c:pt idx="3291">
                  <c:v>43327</c:v>
                </c:pt>
                <c:pt idx="3292">
                  <c:v>43328</c:v>
                </c:pt>
                <c:pt idx="3293">
                  <c:v>43329</c:v>
                </c:pt>
                <c:pt idx="3294">
                  <c:v>43332</c:v>
                </c:pt>
                <c:pt idx="3295">
                  <c:v>43333</c:v>
                </c:pt>
                <c:pt idx="3296">
                  <c:v>43334</c:v>
                </c:pt>
                <c:pt idx="3297">
                  <c:v>43335</c:v>
                </c:pt>
                <c:pt idx="3298">
                  <c:v>43336</c:v>
                </c:pt>
                <c:pt idx="3299">
                  <c:v>43339</c:v>
                </c:pt>
                <c:pt idx="3300">
                  <c:v>43340</c:v>
                </c:pt>
                <c:pt idx="3301">
                  <c:v>43341</c:v>
                </c:pt>
                <c:pt idx="3302">
                  <c:v>43342</c:v>
                </c:pt>
                <c:pt idx="3303">
                  <c:v>43343</c:v>
                </c:pt>
                <c:pt idx="3304">
                  <c:v>43346</c:v>
                </c:pt>
                <c:pt idx="3305">
                  <c:v>43347</c:v>
                </c:pt>
                <c:pt idx="3306">
                  <c:v>43348</c:v>
                </c:pt>
                <c:pt idx="3307">
                  <c:v>43349</c:v>
                </c:pt>
                <c:pt idx="3308">
                  <c:v>43350</c:v>
                </c:pt>
                <c:pt idx="3309">
                  <c:v>43353</c:v>
                </c:pt>
                <c:pt idx="3310">
                  <c:v>43354</c:v>
                </c:pt>
                <c:pt idx="3311">
                  <c:v>43355</c:v>
                </c:pt>
                <c:pt idx="3312">
                  <c:v>43356</c:v>
                </c:pt>
                <c:pt idx="3313">
                  <c:v>43357</c:v>
                </c:pt>
                <c:pt idx="3314">
                  <c:v>43360</c:v>
                </c:pt>
                <c:pt idx="3315">
                  <c:v>43361</c:v>
                </c:pt>
                <c:pt idx="3316">
                  <c:v>43362</c:v>
                </c:pt>
                <c:pt idx="3317">
                  <c:v>43363</c:v>
                </c:pt>
                <c:pt idx="3318">
                  <c:v>43364</c:v>
                </c:pt>
                <c:pt idx="3319">
                  <c:v>43367</c:v>
                </c:pt>
                <c:pt idx="3320">
                  <c:v>43368</c:v>
                </c:pt>
                <c:pt idx="3321">
                  <c:v>43369</c:v>
                </c:pt>
                <c:pt idx="3322">
                  <c:v>43370</c:v>
                </c:pt>
                <c:pt idx="3323">
                  <c:v>43371</c:v>
                </c:pt>
                <c:pt idx="3324">
                  <c:v>43374</c:v>
                </c:pt>
                <c:pt idx="3325">
                  <c:v>43375</c:v>
                </c:pt>
                <c:pt idx="3326">
                  <c:v>43376</c:v>
                </c:pt>
                <c:pt idx="3327">
                  <c:v>43377</c:v>
                </c:pt>
                <c:pt idx="3328">
                  <c:v>43378</c:v>
                </c:pt>
                <c:pt idx="3329">
                  <c:v>43381</c:v>
                </c:pt>
                <c:pt idx="3330">
                  <c:v>43382</c:v>
                </c:pt>
                <c:pt idx="3331">
                  <c:v>43383</c:v>
                </c:pt>
                <c:pt idx="3332">
                  <c:v>43384</c:v>
                </c:pt>
                <c:pt idx="3333">
                  <c:v>43385</c:v>
                </c:pt>
                <c:pt idx="3334">
                  <c:v>43388</c:v>
                </c:pt>
                <c:pt idx="3335">
                  <c:v>43389</c:v>
                </c:pt>
                <c:pt idx="3336">
                  <c:v>43390</c:v>
                </c:pt>
                <c:pt idx="3337">
                  <c:v>43391</c:v>
                </c:pt>
                <c:pt idx="3338">
                  <c:v>43392</c:v>
                </c:pt>
                <c:pt idx="3339">
                  <c:v>43395</c:v>
                </c:pt>
                <c:pt idx="3340">
                  <c:v>43396</c:v>
                </c:pt>
                <c:pt idx="3341">
                  <c:v>43397</c:v>
                </c:pt>
                <c:pt idx="3342">
                  <c:v>43398</c:v>
                </c:pt>
                <c:pt idx="3343">
                  <c:v>43399</c:v>
                </c:pt>
                <c:pt idx="3344">
                  <c:v>43402</c:v>
                </c:pt>
                <c:pt idx="3345">
                  <c:v>43403</c:v>
                </c:pt>
                <c:pt idx="3346">
                  <c:v>43404</c:v>
                </c:pt>
                <c:pt idx="3347">
                  <c:v>43405</c:v>
                </c:pt>
                <c:pt idx="3348">
                  <c:v>43406</c:v>
                </c:pt>
                <c:pt idx="3349">
                  <c:v>43409</c:v>
                </c:pt>
                <c:pt idx="3350">
                  <c:v>43410</c:v>
                </c:pt>
                <c:pt idx="3351">
                  <c:v>43411</c:v>
                </c:pt>
                <c:pt idx="3352">
                  <c:v>43412</c:v>
                </c:pt>
                <c:pt idx="3353">
                  <c:v>43413</c:v>
                </c:pt>
                <c:pt idx="3354">
                  <c:v>43416</c:v>
                </c:pt>
                <c:pt idx="3355">
                  <c:v>43417</c:v>
                </c:pt>
                <c:pt idx="3356">
                  <c:v>43418</c:v>
                </c:pt>
                <c:pt idx="3357">
                  <c:v>43419</c:v>
                </c:pt>
                <c:pt idx="3358">
                  <c:v>43420</c:v>
                </c:pt>
                <c:pt idx="3359">
                  <c:v>43423</c:v>
                </c:pt>
                <c:pt idx="3360">
                  <c:v>43424</c:v>
                </c:pt>
              </c:numCache>
            </c:numRef>
          </c:cat>
          <c:val>
            <c:numRef>
              <c:f>Hoja1!$E$8:$E$4000</c:f>
              <c:numCache>
                <c:formatCode>_(* #,##0_);_(* \(#,##0\);_(* "-"??_);_(@_)</c:formatCode>
                <c:ptCount val="3993"/>
                <c:pt idx="0">
                  <c:v>151.12536338797835</c:v>
                </c:pt>
                <c:pt idx="1">
                  <c:v>151.12536338797835</c:v>
                </c:pt>
                <c:pt idx="2">
                  <c:v>151.12536338797835</c:v>
                </c:pt>
                <c:pt idx="3">
                  <c:v>151.12536338797835</c:v>
                </c:pt>
                <c:pt idx="4">
                  <c:v>151.12536338797835</c:v>
                </c:pt>
                <c:pt idx="5">
                  <c:v>151.12536338797835</c:v>
                </c:pt>
                <c:pt idx="6">
                  <c:v>151.12536338797835</c:v>
                </c:pt>
                <c:pt idx="7">
                  <c:v>151.12536338797835</c:v>
                </c:pt>
                <c:pt idx="8">
                  <c:v>151.12536338797835</c:v>
                </c:pt>
                <c:pt idx="9">
                  <c:v>151.12536338797835</c:v>
                </c:pt>
                <c:pt idx="10">
                  <c:v>151.12536338797835</c:v>
                </c:pt>
                <c:pt idx="11">
                  <c:v>151.12536338797835</c:v>
                </c:pt>
                <c:pt idx="12">
                  <c:v>151.12536338797835</c:v>
                </c:pt>
                <c:pt idx="13">
                  <c:v>151.12536338797835</c:v>
                </c:pt>
                <c:pt idx="14">
                  <c:v>151.12536338797835</c:v>
                </c:pt>
                <c:pt idx="15">
                  <c:v>151.12536338797835</c:v>
                </c:pt>
                <c:pt idx="16">
                  <c:v>151.12536338797835</c:v>
                </c:pt>
                <c:pt idx="17">
                  <c:v>151.12536338797835</c:v>
                </c:pt>
                <c:pt idx="18">
                  <c:v>151.12536338797835</c:v>
                </c:pt>
                <c:pt idx="19">
                  <c:v>151.12536338797835</c:v>
                </c:pt>
                <c:pt idx="20">
                  <c:v>151.12536338797835</c:v>
                </c:pt>
                <c:pt idx="21">
                  <c:v>151.12536338797835</c:v>
                </c:pt>
                <c:pt idx="22">
                  <c:v>151.12536338797835</c:v>
                </c:pt>
                <c:pt idx="23">
                  <c:v>151.12536338797835</c:v>
                </c:pt>
                <c:pt idx="24">
                  <c:v>151.12536338797835</c:v>
                </c:pt>
                <c:pt idx="25">
                  <c:v>151.12536338797835</c:v>
                </c:pt>
                <c:pt idx="26">
                  <c:v>151.12536338797835</c:v>
                </c:pt>
                <c:pt idx="27">
                  <c:v>151.12536338797835</c:v>
                </c:pt>
                <c:pt idx="28">
                  <c:v>151.12536338797835</c:v>
                </c:pt>
                <c:pt idx="29">
                  <c:v>151.12536338797835</c:v>
                </c:pt>
                <c:pt idx="30">
                  <c:v>151.12536338797835</c:v>
                </c:pt>
                <c:pt idx="31">
                  <c:v>151.12536338797835</c:v>
                </c:pt>
                <c:pt idx="32">
                  <c:v>151.12536338797835</c:v>
                </c:pt>
                <c:pt idx="33">
                  <c:v>151.12536338797835</c:v>
                </c:pt>
                <c:pt idx="34">
                  <c:v>151.12536338797835</c:v>
                </c:pt>
                <c:pt idx="35">
                  <c:v>151.12536338797835</c:v>
                </c:pt>
                <c:pt idx="36">
                  <c:v>151.12536338797835</c:v>
                </c:pt>
                <c:pt idx="37">
                  <c:v>151.12536338797835</c:v>
                </c:pt>
                <c:pt idx="38">
                  <c:v>151.12536338797835</c:v>
                </c:pt>
                <c:pt idx="39">
                  <c:v>151.12536338797835</c:v>
                </c:pt>
                <c:pt idx="40">
                  <c:v>151.12536338797835</c:v>
                </c:pt>
                <c:pt idx="41">
                  <c:v>151.12536338797835</c:v>
                </c:pt>
                <c:pt idx="42">
                  <c:v>151.12536338797835</c:v>
                </c:pt>
                <c:pt idx="43">
                  <c:v>151.12536338797835</c:v>
                </c:pt>
                <c:pt idx="44">
                  <c:v>151.12536338797835</c:v>
                </c:pt>
                <c:pt idx="45">
                  <c:v>151.12536338797835</c:v>
                </c:pt>
                <c:pt idx="46">
                  <c:v>151.12536338797835</c:v>
                </c:pt>
                <c:pt idx="47">
                  <c:v>151.12536338797835</c:v>
                </c:pt>
                <c:pt idx="48">
                  <c:v>151.12536338797835</c:v>
                </c:pt>
                <c:pt idx="49">
                  <c:v>151.12536338797835</c:v>
                </c:pt>
                <c:pt idx="50">
                  <c:v>151.12536338797835</c:v>
                </c:pt>
                <c:pt idx="51">
                  <c:v>151.12536338797835</c:v>
                </c:pt>
                <c:pt idx="52">
                  <c:v>151.12536338797835</c:v>
                </c:pt>
                <c:pt idx="53">
                  <c:v>151.12536338797835</c:v>
                </c:pt>
                <c:pt idx="54">
                  <c:v>151.12536338797835</c:v>
                </c:pt>
                <c:pt idx="55">
                  <c:v>151.12536338797835</c:v>
                </c:pt>
                <c:pt idx="56">
                  <c:v>151.12536338797835</c:v>
                </c:pt>
                <c:pt idx="57">
                  <c:v>151.12536338797835</c:v>
                </c:pt>
                <c:pt idx="58">
                  <c:v>151.12536338797835</c:v>
                </c:pt>
                <c:pt idx="59">
                  <c:v>151.12536338797835</c:v>
                </c:pt>
                <c:pt idx="60">
                  <c:v>151.12536338797835</c:v>
                </c:pt>
                <c:pt idx="61">
                  <c:v>151.12536338797835</c:v>
                </c:pt>
                <c:pt idx="62">
                  <c:v>151.12536338797835</c:v>
                </c:pt>
                <c:pt idx="63">
                  <c:v>151.12536338797835</c:v>
                </c:pt>
                <c:pt idx="64">
                  <c:v>151.12536338797835</c:v>
                </c:pt>
                <c:pt idx="65">
                  <c:v>151.12536338797835</c:v>
                </c:pt>
                <c:pt idx="66">
                  <c:v>151.12536338797835</c:v>
                </c:pt>
                <c:pt idx="67">
                  <c:v>151.12536338797835</c:v>
                </c:pt>
                <c:pt idx="68">
                  <c:v>151.12536338797835</c:v>
                </c:pt>
                <c:pt idx="69">
                  <c:v>151.12536338797835</c:v>
                </c:pt>
                <c:pt idx="70">
                  <c:v>151.12536338797835</c:v>
                </c:pt>
                <c:pt idx="71">
                  <c:v>151.12536338797835</c:v>
                </c:pt>
                <c:pt idx="72">
                  <c:v>151.12536338797835</c:v>
                </c:pt>
                <c:pt idx="73">
                  <c:v>151.12536338797835</c:v>
                </c:pt>
                <c:pt idx="74">
                  <c:v>151.12536338797835</c:v>
                </c:pt>
                <c:pt idx="75">
                  <c:v>151.12536338797835</c:v>
                </c:pt>
                <c:pt idx="76">
                  <c:v>151.12536338797835</c:v>
                </c:pt>
                <c:pt idx="77">
                  <c:v>151.12536338797835</c:v>
                </c:pt>
                <c:pt idx="78">
                  <c:v>151.12536338797835</c:v>
                </c:pt>
                <c:pt idx="79">
                  <c:v>151.12536338797835</c:v>
                </c:pt>
                <c:pt idx="80">
                  <c:v>151.12536338797835</c:v>
                </c:pt>
                <c:pt idx="81">
                  <c:v>151.12536338797835</c:v>
                </c:pt>
                <c:pt idx="82">
                  <c:v>151.12536338797835</c:v>
                </c:pt>
                <c:pt idx="83">
                  <c:v>151.12536338797835</c:v>
                </c:pt>
                <c:pt idx="84">
                  <c:v>151.12536338797835</c:v>
                </c:pt>
                <c:pt idx="85">
                  <c:v>151.12536338797835</c:v>
                </c:pt>
                <c:pt idx="86">
                  <c:v>151.12536338797835</c:v>
                </c:pt>
                <c:pt idx="87">
                  <c:v>151.12536338797835</c:v>
                </c:pt>
                <c:pt idx="88">
                  <c:v>151.12536338797835</c:v>
                </c:pt>
                <c:pt idx="89">
                  <c:v>151.12536338797835</c:v>
                </c:pt>
                <c:pt idx="90">
                  <c:v>151.12536338797835</c:v>
                </c:pt>
                <c:pt idx="91">
                  <c:v>151.12536338797835</c:v>
                </c:pt>
                <c:pt idx="92">
                  <c:v>151.12536338797835</c:v>
                </c:pt>
                <c:pt idx="93">
                  <c:v>151.12536338797835</c:v>
                </c:pt>
                <c:pt idx="94">
                  <c:v>151.12536338797835</c:v>
                </c:pt>
                <c:pt idx="95">
                  <c:v>151.12536338797835</c:v>
                </c:pt>
                <c:pt idx="96">
                  <c:v>151.12536338797835</c:v>
                </c:pt>
                <c:pt idx="97">
                  <c:v>151.12536338797835</c:v>
                </c:pt>
                <c:pt idx="98">
                  <c:v>151.12536338797835</c:v>
                </c:pt>
                <c:pt idx="99">
                  <c:v>151.12536338797835</c:v>
                </c:pt>
                <c:pt idx="100">
                  <c:v>151.12536338797835</c:v>
                </c:pt>
                <c:pt idx="101">
                  <c:v>151.12536338797835</c:v>
                </c:pt>
                <c:pt idx="102">
                  <c:v>151.12536338797835</c:v>
                </c:pt>
                <c:pt idx="103">
                  <c:v>151.12536338797835</c:v>
                </c:pt>
                <c:pt idx="104">
                  <c:v>151.12536338797835</c:v>
                </c:pt>
                <c:pt idx="105">
                  <c:v>151.12536338797835</c:v>
                </c:pt>
                <c:pt idx="106">
                  <c:v>151.12536338797835</c:v>
                </c:pt>
                <c:pt idx="107">
                  <c:v>151.12536338797835</c:v>
                </c:pt>
                <c:pt idx="108">
                  <c:v>151.12536338797835</c:v>
                </c:pt>
                <c:pt idx="109">
                  <c:v>151.12536338797835</c:v>
                </c:pt>
                <c:pt idx="110">
                  <c:v>151.12536338797835</c:v>
                </c:pt>
                <c:pt idx="111">
                  <c:v>151.12536338797835</c:v>
                </c:pt>
                <c:pt idx="112">
                  <c:v>151.12536338797835</c:v>
                </c:pt>
                <c:pt idx="113">
                  <c:v>151.12536338797835</c:v>
                </c:pt>
                <c:pt idx="114">
                  <c:v>151.12536338797835</c:v>
                </c:pt>
                <c:pt idx="115">
                  <c:v>151.12536338797835</c:v>
                </c:pt>
                <c:pt idx="116">
                  <c:v>151.12536338797835</c:v>
                </c:pt>
                <c:pt idx="117">
                  <c:v>151.12536338797835</c:v>
                </c:pt>
                <c:pt idx="118">
                  <c:v>151.12536338797835</c:v>
                </c:pt>
                <c:pt idx="119">
                  <c:v>151.12536338797835</c:v>
                </c:pt>
                <c:pt idx="120">
                  <c:v>151.12536338797835</c:v>
                </c:pt>
                <c:pt idx="121">
                  <c:v>151.12536338797835</c:v>
                </c:pt>
                <c:pt idx="122">
                  <c:v>151.12536338797835</c:v>
                </c:pt>
                <c:pt idx="123">
                  <c:v>151.12536338797835</c:v>
                </c:pt>
                <c:pt idx="124">
                  <c:v>151.12536338797835</c:v>
                </c:pt>
                <c:pt idx="125">
                  <c:v>151.12536338797835</c:v>
                </c:pt>
                <c:pt idx="126">
                  <c:v>151.12536338797835</c:v>
                </c:pt>
                <c:pt idx="127">
                  <c:v>151.12536338797835</c:v>
                </c:pt>
                <c:pt idx="128">
                  <c:v>151.12536338797835</c:v>
                </c:pt>
                <c:pt idx="129">
                  <c:v>151.12536338797835</c:v>
                </c:pt>
                <c:pt idx="130">
                  <c:v>151.12536338797835</c:v>
                </c:pt>
                <c:pt idx="131">
                  <c:v>151.12536338797835</c:v>
                </c:pt>
                <c:pt idx="132">
                  <c:v>151.12536338797835</c:v>
                </c:pt>
                <c:pt idx="133">
                  <c:v>151.12536338797835</c:v>
                </c:pt>
                <c:pt idx="134">
                  <c:v>151.12536338797835</c:v>
                </c:pt>
                <c:pt idx="135">
                  <c:v>151.12536338797835</c:v>
                </c:pt>
                <c:pt idx="136">
                  <c:v>151.12536338797835</c:v>
                </c:pt>
                <c:pt idx="137">
                  <c:v>151.12536338797835</c:v>
                </c:pt>
                <c:pt idx="138">
                  <c:v>151.12536338797835</c:v>
                </c:pt>
                <c:pt idx="139">
                  <c:v>151.12536338797835</c:v>
                </c:pt>
                <c:pt idx="140">
                  <c:v>151.12536338797835</c:v>
                </c:pt>
                <c:pt idx="141">
                  <c:v>151.12536338797835</c:v>
                </c:pt>
                <c:pt idx="142">
                  <c:v>151.12536338797835</c:v>
                </c:pt>
                <c:pt idx="143">
                  <c:v>151.12536338797835</c:v>
                </c:pt>
                <c:pt idx="144">
                  <c:v>151.12536338797835</c:v>
                </c:pt>
                <c:pt idx="145">
                  <c:v>151.12536338797835</c:v>
                </c:pt>
                <c:pt idx="146">
                  <c:v>151.12536338797835</c:v>
                </c:pt>
                <c:pt idx="147">
                  <c:v>151.12536338797835</c:v>
                </c:pt>
                <c:pt idx="148">
                  <c:v>151.12536338797835</c:v>
                </c:pt>
                <c:pt idx="149">
                  <c:v>151.12536338797835</c:v>
                </c:pt>
                <c:pt idx="150">
                  <c:v>151.12536338797835</c:v>
                </c:pt>
                <c:pt idx="151">
                  <c:v>151.12536338797835</c:v>
                </c:pt>
                <c:pt idx="152">
                  <c:v>151.12536338797835</c:v>
                </c:pt>
                <c:pt idx="153">
                  <c:v>151.12536338797835</c:v>
                </c:pt>
                <c:pt idx="154">
                  <c:v>151.12536338797835</c:v>
                </c:pt>
                <c:pt idx="155">
                  <c:v>151.12536338797835</c:v>
                </c:pt>
                <c:pt idx="156">
                  <c:v>151.12536338797835</c:v>
                </c:pt>
                <c:pt idx="157">
                  <c:v>151.12536338797835</c:v>
                </c:pt>
                <c:pt idx="158">
                  <c:v>151.12536338797835</c:v>
                </c:pt>
                <c:pt idx="159">
                  <c:v>151.12536338797835</c:v>
                </c:pt>
                <c:pt idx="160">
                  <c:v>151.12536338797835</c:v>
                </c:pt>
                <c:pt idx="161">
                  <c:v>151.12536338797835</c:v>
                </c:pt>
                <c:pt idx="162">
                  <c:v>151.12536338797835</c:v>
                </c:pt>
                <c:pt idx="163">
                  <c:v>151.12536338797835</c:v>
                </c:pt>
                <c:pt idx="164">
                  <c:v>151.12536338797835</c:v>
                </c:pt>
                <c:pt idx="165">
                  <c:v>151.12536338797835</c:v>
                </c:pt>
                <c:pt idx="166">
                  <c:v>151.12536338797835</c:v>
                </c:pt>
                <c:pt idx="167">
                  <c:v>151.12536338797835</c:v>
                </c:pt>
                <c:pt idx="168">
                  <c:v>151.12536338797835</c:v>
                </c:pt>
                <c:pt idx="169">
                  <c:v>151.12536338797835</c:v>
                </c:pt>
                <c:pt idx="170">
                  <c:v>151.12536338797835</c:v>
                </c:pt>
                <c:pt idx="171">
                  <c:v>151.12536338797835</c:v>
                </c:pt>
                <c:pt idx="172">
                  <c:v>151.12536338797835</c:v>
                </c:pt>
                <c:pt idx="173">
                  <c:v>151.12536338797835</c:v>
                </c:pt>
                <c:pt idx="174">
                  <c:v>151.12536338797835</c:v>
                </c:pt>
                <c:pt idx="175">
                  <c:v>151.12536338797835</c:v>
                </c:pt>
                <c:pt idx="176">
                  <c:v>151.12536338797835</c:v>
                </c:pt>
                <c:pt idx="177">
                  <c:v>151.12536338797835</c:v>
                </c:pt>
                <c:pt idx="178">
                  <c:v>151.12536338797835</c:v>
                </c:pt>
                <c:pt idx="179">
                  <c:v>151.12536338797835</c:v>
                </c:pt>
                <c:pt idx="180">
                  <c:v>151.12536338797835</c:v>
                </c:pt>
                <c:pt idx="181">
                  <c:v>151.12536338797835</c:v>
                </c:pt>
                <c:pt idx="182">
                  <c:v>151.12536338797835</c:v>
                </c:pt>
                <c:pt idx="183">
                  <c:v>151.12536338797835</c:v>
                </c:pt>
                <c:pt idx="184">
                  <c:v>151.12536338797835</c:v>
                </c:pt>
                <c:pt idx="185">
                  <c:v>151.12536338797835</c:v>
                </c:pt>
                <c:pt idx="186">
                  <c:v>151.12536338797835</c:v>
                </c:pt>
                <c:pt idx="187">
                  <c:v>151.12536338797835</c:v>
                </c:pt>
                <c:pt idx="188">
                  <c:v>151.12536338797835</c:v>
                </c:pt>
                <c:pt idx="189">
                  <c:v>151.12536338797835</c:v>
                </c:pt>
                <c:pt idx="190">
                  <c:v>151.12536338797835</c:v>
                </c:pt>
                <c:pt idx="191">
                  <c:v>151.12536338797835</c:v>
                </c:pt>
                <c:pt idx="192">
                  <c:v>151.12536338797835</c:v>
                </c:pt>
                <c:pt idx="193">
                  <c:v>151.12536338797835</c:v>
                </c:pt>
                <c:pt idx="194">
                  <c:v>151.12536338797835</c:v>
                </c:pt>
                <c:pt idx="195">
                  <c:v>151.12536338797835</c:v>
                </c:pt>
                <c:pt idx="196">
                  <c:v>151.12536338797835</c:v>
                </c:pt>
                <c:pt idx="197">
                  <c:v>151.12536338797835</c:v>
                </c:pt>
                <c:pt idx="198">
                  <c:v>151.12536338797835</c:v>
                </c:pt>
                <c:pt idx="199">
                  <c:v>151.12536338797835</c:v>
                </c:pt>
                <c:pt idx="200">
                  <c:v>151.12536338797835</c:v>
                </c:pt>
                <c:pt idx="201">
                  <c:v>151.12536338797835</c:v>
                </c:pt>
                <c:pt idx="202">
                  <c:v>151.12536338797835</c:v>
                </c:pt>
                <c:pt idx="203">
                  <c:v>151.12536338797835</c:v>
                </c:pt>
                <c:pt idx="204">
                  <c:v>151.12536338797835</c:v>
                </c:pt>
                <c:pt idx="205">
                  <c:v>151.12536338797835</c:v>
                </c:pt>
                <c:pt idx="206">
                  <c:v>151.12536338797835</c:v>
                </c:pt>
                <c:pt idx="207">
                  <c:v>151.12536338797835</c:v>
                </c:pt>
                <c:pt idx="208">
                  <c:v>151.12536338797835</c:v>
                </c:pt>
                <c:pt idx="209">
                  <c:v>151.12536338797835</c:v>
                </c:pt>
                <c:pt idx="210">
                  <c:v>151.12536338797835</c:v>
                </c:pt>
                <c:pt idx="211">
                  <c:v>151.12536338797835</c:v>
                </c:pt>
                <c:pt idx="212">
                  <c:v>151.12536338797835</c:v>
                </c:pt>
                <c:pt idx="213">
                  <c:v>151.12536338797835</c:v>
                </c:pt>
                <c:pt idx="214">
                  <c:v>151.12536338797835</c:v>
                </c:pt>
                <c:pt idx="215">
                  <c:v>151.12536338797835</c:v>
                </c:pt>
                <c:pt idx="216">
                  <c:v>151.12536338797835</c:v>
                </c:pt>
                <c:pt idx="217">
                  <c:v>151.12536338797835</c:v>
                </c:pt>
                <c:pt idx="218">
                  <c:v>151.12536338797835</c:v>
                </c:pt>
                <c:pt idx="219">
                  <c:v>151.12536338797835</c:v>
                </c:pt>
                <c:pt idx="220">
                  <c:v>151.12536338797835</c:v>
                </c:pt>
                <c:pt idx="221">
                  <c:v>151.12536338797835</c:v>
                </c:pt>
                <c:pt idx="222">
                  <c:v>151.12536338797835</c:v>
                </c:pt>
                <c:pt idx="223">
                  <c:v>151.12536338797835</c:v>
                </c:pt>
                <c:pt idx="224">
                  <c:v>151.12536338797835</c:v>
                </c:pt>
                <c:pt idx="225">
                  <c:v>151.12536338797835</c:v>
                </c:pt>
                <c:pt idx="226">
                  <c:v>151.12536338797835</c:v>
                </c:pt>
                <c:pt idx="227">
                  <c:v>151.12536338797835</c:v>
                </c:pt>
                <c:pt idx="228">
                  <c:v>151.12536338797835</c:v>
                </c:pt>
                <c:pt idx="229">
                  <c:v>151.12536338797835</c:v>
                </c:pt>
                <c:pt idx="230">
                  <c:v>151.12536338797835</c:v>
                </c:pt>
                <c:pt idx="231">
                  <c:v>151.12536338797835</c:v>
                </c:pt>
                <c:pt idx="232">
                  <c:v>151.12536338797835</c:v>
                </c:pt>
                <c:pt idx="233">
                  <c:v>151.12536338797835</c:v>
                </c:pt>
                <c:pt idx="234">
                  <c:v>151.12536338797835</c:v>
                </c:pt>
                <c:pt idx="235">
                  <c:v>151.12536338797835</c:v>
                </c:pt>
                <c:pt idx="236">
                  <c:v>151.12536338797835</c:v>
                </c:pt>
                <c:pt idx="237">
                  <c:v>151.12536338797835</c:v>
                </c:pt>
                <c:pt idx="238">
                  <c:v>151.12536338797835</c:v>
                </c:pt>
                <c:pt idx="239">
                  <c:v>151.12536338797835</c:v>
                </c:pt>
                <c:pt idx="240">
                  <c:v>151.12536338797835</c:v>
                </c:pt>
                <c:pt idx="241">
                  <c:v>151.12536338797835</c:v>
                </c:pt>
                <c:pt idx="242">
                  <c:v>151.12536338797835</c:v>
                </c:pt>
                <c:pt idx="243">
                  <c:v>151.12536338797835</c:v>
                </c:pt>
                <c:pt idx="244">
                  <c:v>151.12536338797835</c:v>
                </c:pt>
                <c:pt idx="245">
                  <c:v>151.12536338797835</c:v>
                </c:pt>
                <c:pt idx="246">
                  <c:v>151.12536338797835</c:v>
                </c:pt>
                <c:pt idx="247">
                  <c:v>151.12536338797835</c:v>
                </c:pt>
                <c:pt idx="248">
                  <c:v>151.12536338797835</c:v>
                </c:pt>
                <c:pt idx="249">
                  <c:v>151.12536338797835</c:v>
                </c:pt>
                <c:pt idx="250">
                  <c:v>151.12536338797835</c:v>
                </c:pt>
                <c:pt idx="251">
                  <c:v>151.12536338797835</c:v>
                </c:pt>
                <c:pt idx="252">
                  <c:v>151.12536338797835</c:v>
                </c:pt>
                <c:pt idx="253">
                  <c:v>151.12536338797835</c:v>
                </c:pt>
                <c:pt idx="254">
                  <c:v>151.12536338797835</c:v>
                </c:pt>
                <c:pt idx="255">
                  <c:v>151.12536338797835</c:v>
                </c:pt>
                <c:pt idx="256">
                  <c:v>151.12536338797835</c:v>
                </c:pt>
                <c:pt idx="257">
                  <c:v>151.12536338797835</c:v>
                </c:pt>
                <c:pt idx="258">
                  <c:v>151.12536338797835</c:v>
                </c:pt>
                <c:pt idx="259">
                  <c:v>151.12536338797835</c:v>
                </c:pt>
                <c:pt idx="260">
                  <c:v>151.12536338797835</c:v>
                </c:pt>
                <c:pt idx="261">
                  <c:v>151.12536338797835</c:v>
                </c:pt>
                <c:pt idx="262">
                  <c:v>151.12536338797835</c:v>
                </c:pt>
                <c:pt idx="263">
                  <c:v>151.12536338797835</c:v>
                </c:pt>
                <c:pt idx="264">
                  <c:v>151.12536338797835</c:v>
                </c:pt>
                <c:pt idx="265">
                  <c:v>151.12536338797835</c:v>
                </c:pt>
                <c:pt idx="266">
                  <c:v>151.12536338797835</c:v>
                </c:pt>
                <c:pt idx="267">
                  <c:v>151.12536338797835</c:v>
                </c:pt>
                <c:pt idx="268">
                  <c:v>151.12536338797835</c:v>
                </c:pt>
                <c:pt idx="269">
                  <c:v>151.12536338797835</c:v>
                </c:pt>
                <c:pt idx="270">
                  <c:v>151.12536338797835</c:v>
                </c:pt>
                <c:pt idx="271">
                  <c:v>151.12536338797835</c:v>
                </c:pt>
                <c:pt idx="272">
                  <c:v>151.12536338797835</c:v>
                </c:pt>
                <c:pt idx="273">
                  <c:v>151.12536338797835</c:v>
                </c:pt>
                <c:pt idx="274">
                  <c:v>151.12536338797835</c:v>
                </c:pt>
                <c:pt idx="275">
                  <c:v>151.12536338797835</c:v>
                </c:pt>
                <c:pt idx="276">
                  <c:v>151.12536338797835</c:v>
                </c:pt>
                <c:pt idx="277">
                  <c:v>151.12536338797835</c:v>
                </c:pt>
                <c:pt idx="278">
                  <c:v>151.12536338797835</c:v>
                </c:pt>
                <c:pt idx="279">
                  <c:v>151.12536338797835</c:v>
                </c:pt>
                <c:pt idx="280">
                  <c:v>151.12536338797835</c:v>
                </c:pt>
                <c:pt idx="281">
                  <c:v>151.12536338797835</c:v>
                </c:pt>
                <c:pt idx="282">
                  <c:v>151.12536338797835</c:v>
                </c:pt>
                <c:pt idx="283">
                  <c:v>151.12536338797835</c:v>
                </c:pt>
                <c:pt idx="284">
                  <c:v>151.12536338797835</c:v>
                </c:pt>
                <c:pt idx="285">
                  <c:v>151.12536338797835</c:v>
                </c:pt>
                <c:pt idx="286">
                  <c:v>151.12536338797835</c:v>
                </c:pt>
                <c:pt idx="287">
                  <c:v>151.12536338797835</c:v>
                </c:pt>
                <c:pt idx="288">
                  <c:v>151.12536338797835</c:v>
                </c:pt>
                <c:pt idx="289">
                  <c:v>151.12536338797835</c:v>
                </c:pt>
                <c:pt idx="290">
                  <c:v>151.12536338797835</c:v>
                </c:pt>
                <c:pt idx="291">
                  <c:v>151.12536338797835</c:v>
                </c:pt>
                <c:pt idx="292">
                  <c:v>151.12536338797835</c:v>
                </c:pt>
                <c:pt idx="293">
                  <c:v>151.12536338797835</c:v>
                </c:pt>
                <c:pt idx="294">
                  <c:v>151.12536338797835</c:v>
                </c:pt>
                <c:pt idx="295">
                  <c:v>151.12536338797835</c:v>
                </c:pt>
                <c:pt idx="296">
                  <c:v>151.12536338797835</c:v>
                </c:pt>
                <c:pt idx="297">
                  <c:v>151.12536338797835</c:v>
                </c:pt>
                <c:pt idx="298">
                  <c:v>151.12536338797835</c:v>
                </c:pt>
                <c:pt idx="299">
                  <c:v>151.12536338797835</c:v>
                </c:pt>
                <c:pt idx="300">
                  <c:v>151.12536338797835</c:v>
                </c:pt>
                <c:pt idx="301">
                  <c:v>151.12536338797835</c:v>
                </c:pt>
                <c:pt idx="302">
                  <c:v>151.12536338797835</c:v>
                </c:pt>
                <c:pt idx="303">
                  <c:v>151.12536338797835</c:v>
                </c:pt>
                <c:pt idx="304">
                  <c:v>151.12536338797835</c:v>
                </c:pt>
                <c:pt idx="305">
                  <c:v>151.12536338797835</c:v>
                </c:pt>
                <c:pt idx="306">
                  <c:v>151.12536338797835</c:v>
                </c:pt>
                <c:pt idx="307">
                  <c:v>151.12536338797835</c:v>
                </c:pt>
                <c:pt idx="308">
                  <c:v>151.12536338797835</c:v>
                </c:pt>
                <c:pt idx="309">
                  <c:v>151.12536338797835</c:v>
                </c:pt>
                <c:pt idx="310">
                  <c:v>151.12536338797835</c:v>
                </c:pt>
                <c:pt idx="311">
                  <c:v>151.12536338797835</c:v>
                </c:pt>
                <c:pt idx="312">
                  <c:v>151.12536338797835</c:v>
                </c:pt>
                <c:pt idx="313">
                  <c:v>151.12536338797835</c:v>
                </c:pt>
                <c:pt idx="314">
                  <c:v>151.12536338797835</c:v>
                </c:pt>
                <c:pt idx="315">
                  <c:v>151.12536338797835</c:v>
                </c:pt>
                <c:pt idx="316">
                  <c:v>151.12536338797835</c:v>
                </c:pt>
                <c:pt idx="317">
                  <c:v>151.12536338797835</c:v>
                </c:pt>
                <c:pt idx="318">
                  <c:v>151.12536338797835</c:v>
                </c:pt>
                <c:pt idx="319">
                  <c:v>151.12536338797835</c:v>
                </c:pt>
                <c:pt idx="320">
                  <c:v>151.12536338797835</c:v>
                </c:pt>
                <c:pt idx="321">
                  <c:v>151.12536338797835</c:v>
                </c:pt>
                <c:pt idx="322">
                  <c:v>151.12536338797835</c:v>
                </c:pt>
                <c:pt idx="323">
                  <c:v>151.12536338797835</c:v>
                </c:pt>
                <c:pt idx="324">
                  <c:v>151.12536338797835</c:v>
                </c:pt>
                <c:pt idx="325">
                  <c:v>151.12536338797835</c:v>
                </c:pt>
                <c:pt idx="326">
                  <c:v>151.12536338797835</c:v>
                </c:pt>
                <c:pt idx="327">
                  <c:v>151.12536338797835</c:v>
                </c:pt>
                <c:pt idx="328">
                  <c:v>151.12536338797835</c:v>
                </c:pt>
                <c:pt idx="329">
                  <c:v>151.12536338797835</c:v>
                </c:pt>
                <c:pt idx="330">
                  <c:v>151.12536338797835</c:v>
                </c:pt>
                <c:pt idx="331">
                  <c:v>151.12536338797835</c:v>
                </c:pt>
                <c:pt idx="332">
                  <c:v>151.12536338797835</c:v>
                </c:pt>
                <c:pt idx="333">
                  <c:v>151.12536338797835</c:v>
                </c:pt>
                <c:pt idx="334">
                  <c:v>151.12536338797835</c:v>
                </c:pt>
                <c:pt idx="335">
                  <c:v>151.12536338797835</c:v>
                </c:pt>
                <c:pt idx="336">
                  <c:v>151.12536338797835</c:v>
                </c:pt>
                <c:pt idx="337">
                  <c:v>151.12536338797835</c:v>
                </c:pt>
                <c:pt idx="338">
                  <c:v>151.12536338797835</c:v>
                </c:pt>
                <c:pt idx="339">
                  <c:v>151.12536338797835</c:v>
                </c:pt>
                <c:pt idx="340">
                  <c:v>151.12536338797835</c:v>
                </c:pt>
                <c:pt idx="341">
                  <c:v>151.12536338797835</c:v>
                </c:pt>
                <c:pt idx="342">
                  <c:v>151.12536338797835</c:v>
                </c:pt>
                <c:pt idx="343">
                  <c:v>151.12536338797835</c:v>
                </c:pt>
                <c:pt idx="344">
                  <c:v>151.12536338797835</c:v>
                </c:pt>
                <c:pt idx="345">
                  <c:v>151.12536338797835</c:v>
                </c:pt>
                <c:pt idx="346">
                  <c:v>151.12536338797835</c:v>
                </c:pt>
                <c:pt idx="347">
                  <c:v>151.12536338797835</c:v>
                </c:pt>
                <c:pt idx="348">
                  <c:v>151.12536338797835</c:v>
                </c:pt>
                <c:pt idx="349">
                  <c:v>151.12536338797835</c:v>
                </c:pt>
                <c:pt idx="350">
                  <c:v>151.12536338797835</c:v>
                </c:pt>
                <c:pt idx="351">
                  <c:v>151.12536338797835</c:v>
                </c:pt>
                <c:pt idx="352">
                  <c:v>151.12536338797835</c:v>
                </c:pt>
                <c:pt idx="353">
                  <c:v>151.12536338797835</c:v>
                </c:pt>
                <c:pt idx="354">
                  <c:v>151.12536338797835</c:v>
                </c:pt>
                <c:pt idx="355">
                  <c:v>151.12536338797835</c:v>
                </c:pt>
                <c:pt idx="356">
                  <c:v>151.12536338797835</c:v>
                </c:pt>
                <c:pt idx="357">
                  <c:v>151.12536338797835</c:v>
                </c:pt>
                <c:pt idx="358">
                  <c:v>151.12536338797835</c:v>
                </c:pt>
                <c:pt idx="359">
                  <c:v>151.12536338797835</c:v>
                </c:pt>
                <c:pt idx="360">
                  <c:v>151.12536338797835</c:v>
                </c:pt>
                <c:pt idx="361">
                  <c:v>151.12536338797835</c:v>
                </c:pt>
                <c:pt idx="362">
                  <c:v>151.12536338797835</c:v>
                </c:pt>
                <c:pt idx="363">
                  <c:v>151.12536338797835</c:v>
                </c:pt>
                <c:pt idx="364">
                  <c:v>151.12536338797835</c:v>
                </c:pt>
                <c:pt idx="365">
                  <c:v>151.12536338797835</c:v>
                </c:pt>
                <c:pt idx="366">
                  <c:v>151.12536338797835</c:v>
                </c:pt>
                <c:pt idx="367">
                  <c:v>151.12536338797835</c:v>
                </c:pt>
                <c:pt idx="368">
                  <c:v>151.12536338797835</c:v>
                </c:pt>
                <c:pt idx="369">
                  <c:v>151.12536338797835</c:v>
                </c:pt>
                <c:pt idx="370">
                  <c:v>151.12536338797835</c:v>
                </c:pt>
                <c:pt idx="371">
                  <c:v>151.12536338797835</c:v>
                </c:pt>
                <c:pt idx="372">
                  <c:v>151.12536338797835</c:v>
                </c:pt>
                <c:pt idx="373">
                  <c:v>151.12536338797835</c:v>
                </c:pt>
                <c:pt idx="374">
                  <c:v>151.12536338797835</c:v>
                </c:pt>
                <c:pt idx="375">
                  <c:v>151.12536338797835</c:v>
                </c:pt>
                <c:pt idx="376">
                  <c:v>151.12536338797835</c:v>
                </c:pt>
                <c:pt idx="377">
                  <c:v>151.12536338797835</c:v>
                </c:pt>
                <c:pt idx="378">
                  <c:v>151.12536338797835</c:v>
                </c:pt>
                <c:pt idx="379">
                  <c:v>151.12536338797835</c:v>
                </c:pt>
                <c:pt idx="380">
                  <c:v>151.12536338797835</c:v>
                </c:pt>
                <c:pt idx="381">
                  <c:v>151.12536338797835</c:v>
                </c:pt>
                <c:pt idx="382">
                  <c:v>151.12536338797835</c:v>
                </c:pt>
                <c:pt idx="383">
                  <c:v>151.12536338797835</c:v>
                </c:pt>
                <c:pt idx="384">
                  <c:v>151.12536338797835</c:v>
                </c:pt>
                <c:pt idx="385">
                  <c:v>151.12536338797835</c:v>
                </c:pt>
                <c:pt idx="386">
                  <c:v>151.12536338797835</c:v>
                </c:pt>
                <c:pt idx="387">
                  <c:v>151.12536338797835</c:v>
                </c:pt>
                <c:pt idx="388">
                  <c:v>151.12536338797835</c:v>
                </c:pt>
                <c:pt idx="389">
                  <c:v>151.12536338797835</c:v>
                </c:pt>
                <c:pt idx="390">
                  <c:v>151.12536338797835</c:v>
                </c:pt>
                <c:pt idx="391">
                  <c:v>151.12536338797835</c:v>
                </c:pt>
                <c:pt idx="392">
                  <c:v>151.12536338797835</c:v>
                </c:pt>
                <c:pt idx="393">
                  <c:v>151.12536338797835</c:v>
                </c:pt>
                <c:pt idx="394">
                  <c:v>151.12536338797835</c:v>
                </c:pt>
                <c:pt idx="395">
                  <c:v>151.12536338797835</c:v>
                </c:pt>
                <c:pt idx="396">
                  <c:v>151.12536338797835</c:v>
                </c:pt>
                <c:pt idx="397">
                  <c:v>151.12536338797835</c:v>
                </c:pt>
                <c:pt idx="398">
                  <c:v>151.12536338797835</c:v>
                </c:pt>
                <c:pt idx="399">
                  <c:v>151.12536338797835</c:v>
                </c:pt>
                <c:pt idx="400">
                  <c:v>151.12536338797835</c:v>
                </c:pt>
                <c:pt idx="401">
                  <c:v>151.12536338797835</c:v>
                </c:pt>
                <c:pt idx="402">
                  <c:v>151.12536338797835</c:v>
                </c:pt>
                <c:pt idx="403">
                  <c:v>151.12536338797835</c:v>
                </c:pt>
                <c:pt idx="404">
                  <c:v>151.12536338797835</c:v>
                </c:pt>
                <c:pt idx="405">
                  <c:v>151.12536338797835</c:v>
                </c:pt>
                <c:pt idx="406">
                  <c:v>151.12536338797835</c:v>
                </c:pt>
                <c:pt idx="407">
                  <c:v>151.12536338797835</c:v>
                </c:pt>
                <c:pt idx="408">
                  <c:v>151.12536338797835</c:v>
                </c:pt>
                <c:pt idx="409">
                  <c:v>151.12536338797835</c:v>
                </c:pt>
                <c:pt idx="410">
                  <c:v>151.12536338797835</c:v>
                </c:pt>
                <c:pt idx="411">
                  <c:v>151.12536338797835</c:v>
                </c:pt>
                <c:pt idx="412">
                  <c:v>151.12536338797835</c:v>
                </c:pt>
                <c:pt idx="413">
                  <c:v>151.12536338797835</c:v>
                </c:pt>
                <c:pt idx="414">
                  <c:v>151.12536338797835</c:v>
                </c:pt>
                <c:pt idx="415">
                  <c:v>151.12536338797835</c:v>
                </c:pt>
                <c:pt idx="416">
                  <c:v>151.12536338797835</c:v>
                </c:pt>
                <c:pt idx="417">
                  <c:v>151.12536338797835</c:v>
                </c:pt>
                <c:pt idx="418">
                  <c:v>151.12536338797835</c:v>
                </c:pt>
                <c:pt idx="419">
                  <c:v>151.12536338797835</c:v>
                </c:pt>
                <c:pt idx="420">
                  <c:v>151.12536338797835</c:v>
                </c:pt>
                <c:pt idx="421">
                  <c:v>151.12536338797835</c:v>
                </c:pt>
                <c:pt idx="422">
                  <c:v>151.12536338797835</c:v>
                </c:pt>
                <c:pt idx="423">
                  <c:v>151.12536338797835</c:v>
                </c:pt>
                <c:pt idx="424">
                  <c:v>151.12536338797835</c:v>
                </c:pt>
                <c:pt idx="425">
                  <c:v>151.12536338797835</c:v>
                </c:pt>
                <c:pt idx="426">
                  <c:v>151.12536338797835</c:v>
                </c:pt>
                <c:pt idx="427">
                  <c:v>151.12536338797835</c:v>
                </c:pt>
                <c:pt idx="428">
                  <c:v>151.12536338797835</c:v>
                </c:pt>
                <c:pt idx="429">
                  <c:v>151.12536338797835</c:v>
                </c:pt>
                <c:pt idx="430">
                  <c:v>151.12536338797835</c:v>
                </c:pt>
                <c:pt idx="431">
                  <c:v>151.12536338797835</c:v>
                </c:pt>
                <c:pt idx="432">
                  <c:v>151.12536338797835</c:v>
                </c:pt>
                <c:pt idx="433">
                  <c:v>151.12536338797835</c:v>
                </c:pt>
                <c:pt idx="434">
                  <c:v>151.12536338797835</c:v>
                </c:pt>
                <c:pt idx="435">
                  <c:v>151.12536338797835</c:v>
                </c:pt>
                <c:pt idx="436">
                  <c:v>151.12536338797835</c:v>
                </c:pt>
                <c:pt idx="437">
                  <c:v>151.12536338797835</c:v>
                </c:pt>
                <c:pt idx="438">
                  <c:v>151.12536338797835</c:v>
                </c:pt>
                <c:pt idx="439">
                  <c:v>151.12536338797835</c:v>
                </c:pt>
                <c:pt idx="440">
                  <c:v>151.12536338797835</c:v>
                </c:pt>
                <c:pt idx="441">
                  <c:v>151.12536338797835</c:v>
                </c:pt>
                <c:pt idx="442">
                  <c:v>151.12536338797835</c:v>
                </c:pt>
                <c:pt idx="443">
                  <c:v>151.12536338797835</c:v>
                </c:pt>
                <c:pt idx="444">
                  <c:v>151.12536338797835</c:v>
                </c:pt>
                <c:pt idx="445">
                  <c:v>151.12536338797835</c:v>
                </c:pt>
                <c:pt idx="446">
                  <c:v>151.12536338797835</c:v>
                </c:pt>
                <c:pt idx="447">
                  <c:v>151.12536338797835</c:v>
                </c:pt>
                <c:pt idx="448">
                  <c:v>151.12536338797835</c:v>
                </c:pt>
                <c:pt idx="449">
                  <c:v>151.12536338797835</c:v>
                </c:pt>
                <c:pt idx="450">
                  <c:v>151.12536338797835</c:v>
                </c:pt>
                <c:pt idx="451">
                  <c:v>151.12536338797835</c:v>
                </c:pt>
                <c:pt idx="452">
                  <c:v>151.12536338797835</c:v>
                </c:pt>
                <c:pt idx="453">
                  <c:v>151.12536338797835</c:v>
                </c:pt>
                <c:pt idx="454">
                  <c:v>151.12536338797835</c:v>
                </c:pt>
                <c:pt idx="455">
                  <c:v>151.12536338797835</c:v>
                </c:pt>
                <c:pt idx="456">
                  <c:v>151.12536338797835</c:v>
                </c:pt>
                <c:pt idx="457">
                  <c:v>151.12536338797835</c:v>
                </c:pt>
                <c:pt idx="458">
                  <c:v>151.12536338797835</c:v>
                </c:pt>
                <c:pt idx="459">
                  <c:v>151.12536338797835</c:v>
                </c:pt>
                <c:pt idx="460">
                  <c:v>151.12536338797835</c:v>
                </c:pt>
                <c:pt idx="461">
                  <c:v>151.12536338797835</c:v>
                </c:pt>
                <c:pt idx="462">
                  <c:v>151.12536338797835</c:v>
                </c:pt>
                <c:pt idx="463">
                  <c:v>151.12536338797835</c:v>
                </c:pt>
                <c:pt idx="464">
                  <c:v>151.12536338797835</c:v>
                </c:pt>
                <c:pt idx="465">
                  <c:v>151.12536338797835</c:v>
                </c:pt>
                <c:pt idx="466">
                  <c:v>151.12536338797835</c:v>
                </c:pt>
                <c:pt idx="467">
                  <c:v>151.12536338797835</c:v>
                </c:pt>
                <c:pt idx="468">
                  <c:v>151.12536338797835</c:v>
                </c:pt>
                <c:pt idx="469">
                  <c:v>151.12536338797835</c:v>
                </c:pt>
                <c:pt idx="470">
                  <c:v>151.12536338797835</c:v>
                </c:pt>
                <c:pt idx="471">
                  <c:v>151.12536338797835</c:v>
                </c:pt>
                <c:pt idx="472">
                  <c:v>151.12536338797835</c:v>
                </c:pt>
                <c:pt idx="473">
                  <c:v>151.12536338797835</c:v>
                </c:pt>
                <c:pt idx="474">
                  <c:v>151.12536338797835</c:v>
                </c:pt>
                <c:pt idx="475">
                  <c:v>151.12536338797835</c:v>
                </c:pt>
                <c:pt idx="476">
                  <c:v>151.12536338797835</c:v>
                </c:pt>
                <c:pt idx="477">
                  <c:v>151.12536338797835</c:v>
                </c:pt>
                <c:pt idx="478">
                  <c:v>151.12536338797835</c:v>
                </c:pt>
                <c:pt idx="479">
                  <c:v>151.12536338797835</c:v>
                </c:pt>
                <c:pt idx="480">
                  <c:v>151.12536338797835</c:v>
                </c:pt>
                <c:pt idx="481">
                  <c:v>151.12536338797835</c:v>
                </c:pt>
                <c:pt idx="482">
                  <c:v>151.12536338797835</c:v>
                </c:pt>
                <c:pt idx="483">
                  <c:v>151.12536338797835</c:v>
                </c:pt>
                <c:pt idx="484">
                  <c:v>151.12536338797835</c:v>
                </c:pt>
                <c:pt idx="485">
                  <c:v>151.12536338797835</c:v>
                </c:pt>
                <c:pt idx="486">
                  <c:v>151.12536338797835</c:v>
                </c:pt>
                <c:pt idx="487">
                  <c:v>151.12536338797835</c:v>
                </c:pt>
                <c:pt idx="488">
                  <c:v>151.12536338797835</c:v>
                </c:pt>
                <c:pt idx="489">
                  <c:v>151.12536338797835</c:v>
                </c:pt>
                <c:pt idx="490">
                  <c:v>151.12536338797835</c:v>
                </c:pt>
                <c:pt idx="491">
                  <c:v>151.12536338797835</c:v>
                </c:pt>
                <c:pt idx="492">
                  <c:v>151.12536338797835</c:v>
                </c:pt>
                <c:pt idx="493">
                  <c:v>151.12536338797835</c:v>
                </c:pt>
                <c:pt idx="494">
                  <c:v>151.12536338797835</c:v>
                </c:pt>
                <c:pt idx="495">
                  <c:v>151.12536338797835</c:v>
                </c:pt>
                <c:pt idx="496">
                  <c:v>151.12536338797835</c:v>
                </c:pt>
                <c:pt idx="497">
                  <c:v>151.12536338797835</c:v>
                </c:pt>
                <c:pt idx="498">
                  <c:v>151.12536338797835</c:v>
                </c:pt>
                <c:pt idx="499">
                  <c:v>151.12536338797835</c:v>
                </c:pt>
                <c:pt idx="500">
                  <c:v>151.12536338797835</c:v>
                </c:pt>
                <c:pt idx="501">
                  <c:v>151.12536338797835</c:v>
                </c:pt>
                <c:pt idx="502">
                  <c:v>151.12536338797835</c:v>
                </c:pt>
                <c:pt idx="503">
                  <c:v>151.12536338797835</c:v>
                </c:pt>
                <c:pt idx="504">
                  <c:v>151.12536338797835</c:v>
                </c:pt>
                <c:pt idx="505">
                  <c:v>151.12536338797835</c:v>
                </c:pt>
                <c:pt idx="506">
                  <c:v>151.12536338797835</c:v>
                </c:pt>
                <c:pt idx="507">
                  <c:v>151.12536338797835</c:v>
                </c:pt>
                <c:pt idx="508">
                  <c:v>151.12536338797835</c:v>
                </c:pt>
                <c:pt idx="509">
                  <c:v>151.12536338797835</c:v>
                </c:pt>
                <c:pt idx="510">
                  <c:v>151.12536338797835</c:v>
                </c:pt>
                <c:pt idx="511">
                  <c:v>151.12536338797835</c:v>
                </c:pt>
                <c:pt idx="512">
                  <c:v>151.12536338797835</c:v>
                </c:pt>
                <c:pt idx="513">
                  <c:v>151.12536338797835</c:v>
                </c:pt>
                <c:pt idx="514">
                  <c:v>151.12536338797835</c:v>
                </c:pt>
                <c:pt idx="515">
                  <c:v>151.12536338797835</c:v>
                </c:pt>
                <c:pt idx="516">
                  <c:v>151.12536338797835</c:v>
                </c:pt>
                <c:pt idx="517">
                  <c:v>151.12536338797835</c:v>
                </c:pt>
                <c:pt idx="518">
                  <c:v>151.12536338797835</c:v>
                </c:pt>
                <c:pt idx="519">
                  <c:v>151.12536338797835</c:v>
                </c:pt>
                <c:pt idx="520">
                  <c:v>151.12536338797835</c:v>
                </c:pt>
                <c:pt idx="521">
                  <c:v>151.12536338797835</c:v>
                </c:pt>
                <c:pt idx="522">
                  <c:v>151.12536338797835</c:v>
                </c:pt>
                <c:pt idx="523">
                  <c:v>151.12536338797835</c:v>
                </c:pt>
                <c:pt idx="524">
                  <c:v>151.12536338797835</c:v>
                </c:pt>
                <c:pt idx="525">
                  <c:v>151.12536338797835</c:v>
                </c:pt>
                <c:pt idx="526">
                  <c:v>151.12536338797835</c:v>
                </c:pt>
                <c:pt idx="527">
                  <c:v>151.12536338797835</c:v>
                </c:pt>
                <c:pt idx="528">
                  <c:v>151.12536338797835</c:v>
                </c:pt>
                <c:pt idx="529">
                  <c:v>151.12536338797835</c:v>
                </c:pt>
                <c:pt idx="530">
                  <c:v>151.12536338797835</c:v>
                </c:pt>
                <c:pt idx="531">
                  <c:v>151.12536338797835</c:v>
                </c:pt>
                <c:pt idx="532">
                  <c:v>151.12536338797835</c:v>
                </c:pt>
                <c:pt idx="533">
                  <c:v>151.12536338797835</c:v>
                </c:pt>
                <c:pt idx="534">
                  <c:v>151.12536338797835</c:v>
                </c:pt>
                <c:pt idx="535">
                  <c:v>151.12536338797835</c:v>
                </c:pt>
                <c:pt idx="536">
                  <c:v>151.12536338797835</c:v>
                </c:pt>
                <c:pt idx="537">
                  <c:v>151.12536338797835</c:v>
                </c:pt>
                <c:pt idx="538">
                  <c:v>151.12536338797835</c:v>
                </c:pt>
                <c:pt idx="539">
                  <c:v>151.12536338797835</c:v>
                </c:pt>
                <c:pt idx="540">
                  <c:v>151.12536338797835</c:v>
                </c:pt>
                <c:pt idx="541">
                  <c:v>151.12536338797835</c:v>
                </c:pt>
                <c:pt idx="542">
                  <c:v>151.12536338797835</c:v>
                </c:pt>
                <c:pt idx="543">
                  <c:v>151.12536338797835</c:v>
                </c:pt>
                <c:pt idx="544">
                  <c:v>151.12536338797835</c:v>
                </c:pt>
                <c:pt idx="545">
                  <c:v>151.12536338797835</c:v>
                </c:pt>
                <c:pt idx="546">
                  <c:v>151.12536338797835</c:v>
                </c:pt>
                <c:pt idx="547">
                  <c:v>151.12536338797835</c:v>
                </c:pt>
                <c:pt idx="548">
                  <c:v>151.12536338797835</c:v>
                </c:pt>
                <c:pt idx="549">
                  <c:v>151.12536338797835</c:v>
                </c:pt>
                <c:pt idx="550">
                  <c:v>151.12536338797835</c:v>
                </c:pt>
                <c:pt idx="551">
                  <c:v>151.12536338797835</c:v>
                </c:pt>
                <c:pt idx="552">
                  <c:v>151.12536338797835</c:v>
                </c:pt>
                <c:pt idx="553">
                  <c:v>151.12536338797835</c:v>
                </c:pt>
                <c:pt idx="554">
                  <c:v>151.12536338797835</c:v>
                </c:pt>
                <c:pt idx="555">
                  <c:v>151.12536338797835</c:v>
                </c:pt>
                <c:pt idx="556">
                  <c:v>151.12536338797835</c:v>
                </c:pt>
                <c:pt idx="557">
                  <c:v>151.12536338797835</c:v>
                </c:pt>
                <c:pt idx="558">
                  <c:v>151.12536338797835</c:v>
                </c:pt>
                <c:pt idx="559">
                  <c:v>151.12536338797835</c:v>
                </c:pt>
                <c:pt idx="560">
                  <c:v>151.12536338797835</c:v>
                </c:pt>
                <c:pt idx="561">
                  <c:v>151.12536338797835</c:v>
                </c:pt>
                <c:pt idx="562">
                  <c:v>151.12536338797835</c:v>
                </c:pt>
                <c:pt idx="563">
                  <c:v>151.12536338797835</c:v>
                </c:pt>
                <c:pt idx="564">
                  <c:v>151.12536338797835</c:v>
                </c:pt>
                <c:pt idx="565">
                  <c:v>151.12536338797835</c:v>
                </c:pt>
                <c:pt idx="566">
                  <c:v>151.12536338797835</c:v>
                </c:pt>
                <c:pt idx="567">
                  <c:v>151.12536338797835</c:v>
                </c:pt>
                <c:pt idx="568">
                  <c:v>151.12536338797835</c:v>
                </c:pt>
                <c:pt idx="569">
                  <c:v>151.12536338797835</c:v>
                </c:pt>
                <c:pt idx="570">
                  <c:v>151.12536338797835</c:v>
                </c:pt>
                <c:pt idx="571">
                  <c:v>151.12536338797835</c:v>
                </c:pt>
                <c:pt idx="572">
                  <c:v>151.12536338797835</c:v>
                </c:pt>
                <c:pt idx="573">
                  <c:v>151.12536338797835</c:v>
                </c:pt>
                <c:pt idx="574">
                  <c:v>151.12536338797835</c:v>
                </c:pt>
                <c:pt idx="575">
                  <c:v>151.12536338797835</c:v>
                </c:pt>
                <c:pt idx="576">
                  <c:v>151.12536338797835</c:v>
                </c:pt>
                <c:pt idx="577">
                  <c:v>151.12536338797835</c:v>
                </c:pt>
                <c:pt idx="578">
                  <c:v>151.12536338797835</c:v>
                </c:pt>
                <c:pt idx="579">
                  <c:v>151.12536338797835</c:v>
                </c:pt>
                <c:pt idx="580">
                  <c:v>151.12536338797835</c:v>
                </c:pt>
                <c:pt idx="581">
                  <c:v>151.12536338797835</c:v>
                </c:pt>
                <c:pt idx="582">
                  <c:v>151.12536338797835</c:v>
                </c:pt>
                <c:pt idx="583">
                  <c:v>151.12536338797835</c:v>
                </c:pt>
                <c:pt idx="584">
                  <c:v>151.12536338797835</c:v>
                </c:pt>
                <c:pt idx="585">
                  <c:v>151.12536338797835</c:v>
                </c:pt>
                <c:pt idx="586">
                  <c:v>151.12536338797835</c:v>
                </c:pt>
                <c:pt idx="587">
                  <c:v>151.12536338797835</c:v>
                </c:pt>
                <c:pt idx="588">
                  <c:v>151.12536338797835</c:v>
                </c:pt>
                <c:pt idx="589">
                  <c:v>151.12536338797835</c:v>
                </c:pt>
                <c:pt idx="590">
                  <c:v>151.12536338797835</c:v>
                </c:pt>
                <c:pt idx="591">
                  <c:v>151.12536338797835</c:v>
                </c:pt>
                <c:pt idx="592">
                  <c:v>151.12536338797835</c:v>
                </c:pt>
                <c:pt idx="593">
                  <c:v>151.12536338797835</c:v>
                </c:pt>
                <c:pt idx="594">
                  <c:v>151.12536338797835</c:v>
                </c:pt>
                <c:pt idx="595">
                  <c:v>151.12536338797835</c:v>
                </c:pt>
                <c:pt idx="596">
                  <c:v>151.12536338797835</c:v>
                </c:pt>
                <c:pt idx="597">
                  <c:v>151.12536338797835</c:v>
                </c:pt>
                <c:pt idx="598">
                  <c:v>151.12536338797835</c:v>
                </c:pt>
                <c:pt idx="599">
                  <c:v>151.12536338797835</c:v>
                </c:pt>
                <c:pt idx="600">
                  <c:v>151.12536338797835</c:v>
                </c:pt>
                <c:pt idx="601">
                  <c:v>151.12536338797835</c:v>
                </c:pt>
                <c:pt idx="602">
                  <c:v>151.12536338797835</c:v>
                </c:pt>
                <c:pt idx="603">
                  <c:v>151.12536338797835</c:v>
                </c:pt>
                <c:pt idx="604">
                  <c:v>151.12536338797835</c:v>
                </c:pt>
                <c:pt idx="605">
                  <c:v>151.12536338797835</c:v>
                </c:pt>
                <c:pt idx="606">
                  <c:v>151.12536338797835</c:v>
                </c:pt>
                <c:pt idx="607">
                  <c:v>151.12536338797835</c:v>
                </c:pt>
                <c:pt idx="608">
                  <c:v>151.12536338797835</c:v>
                </c:pt>
                <c:pt idx="609">
                  <c:v>151.12536338797835</c:v>
                </c:pt>
                <c:pt idx="610">
                  <c:v>151.12536338797835</c:v>
                </c:pt>
                <c:pt idx="611">
                  <c:v>151.12536338797835</c:v>
                </c:pt>
                <c:pt idx="612">
                  <c:v>151.12536338797835</c:v>
                </c:pt>
                <c:pt idx="613">
                  <c:v>151.12536338797835</c:v>
                </c:pt>
                <c:pt idx="614">
                  <c:v>151.12536338797835</c:v>
                </c:pt>
                <c:pt idx="615">
                  <c:v>151.12536338797835</c:v>
                </c:pt>
                <c:pt idx="616">
                  <c:v>151.12536338797835</c:v>
                </c:pt>
                <c:pt idx="617">
                  <c:v>151.12536338797835</c:v>
                </c:pt>
                <c:pt idx="618">
                  <c:v>151.12536338797835</c:v>
                </c:pt>
                <c:pt idx="619">
                  <c:v>151.12536338797835</c:v>
                </c:pt>
                <c:pt idx="620">
                  <c:v>151.12536338797835</c:v>
                </c:pt>
                <c:pt idx="621">
                  <c:v>151.12536338797835</c:v>
                </c:pt>
                <c:pt idx="622">
                  <c:v>151.12536338797835</c:v>
                </c:pt>
                <c:pt idx="623">
                  <c:v>151.12536338797835</c:v>
                </c:pt>
                <c:pt idx="624">
                  <c:v>151.12536338797835</c:v>
                </c:pt>
                <c:pt idx="625">
                  <c:v>151.12536338797835</c:v>
                </c:pt>
                <c:pt idx="626">
                  <c:v>151.12536338797835</c:v>
                </c:pt>
                <c:pt idx="627">
                  <c:v>151.12536338797835</c:v>
                </c:pt>
                <c:pt idx="628">
                  <c:v>151.12536338797835</c:v>
                </c:pt>
                <c:pt idx="629">
                  <c:v>151.12536338797835</c:v>
                </c:pt>
                <c:pt idx="630">
                  <c:v>151.12536338797835</c:v>
                </c:pt>
                <c:pt idx="631">
                  <c:v>151.12536338797835</c:v>
                </c:pt>
                <c:pt idx="632">
                  <c:v>151.12536338797835</c:v>
                </c:pt>
                <c:pt idx="633">
                  <c:v>151.12536338797835</c:v>
                </c:pt>
                <c:pt idx="634">
                  <c:v>151.12536338797835</c:v>
                </c:pt>
                <c:pt idx="635">
                  <c:v>151.12536338797835</c:v>
                </c:pt>
                <c:pt idx="636">
                  <c:v>151.12536338797835</c:v>
                </c:pt>
                <c:pt idx="637">
                  <c:v>151.12536338797835</c:v>
                </c:pt>
                <c:pt idx="638">
                  <c:v>151.12536338797835</c:v>
                </c:pt>
                <c:pt idx="639">
                  <c:v>151.12536338797835</c:v>
                </c:pt>
                <c:pt idx="640">
                  <c:v>151.12536338797835</c:v>
                </c:pt>
                <c:pt idx="641">
                  <c:v>151.12536338797835</c:v>
                </c:pt>
                <c:pt idx="642">
                  <c:v>151.12536338797835</c:v>
                </c:pt>
                <c:pt idx="643">
                  <c:v>151.12536338797835</c:v>
                </c:pt>
                <c:pt idx="644">
                  <c:v>151.12536338797835</c:v>
                </c:pt>
                <c:pt idx="645">
                  <c:v>151.12536338797835</c:v>
                </c:pt>
                <c:pt idx="646">
                  <c:v>151.12536338797835</c:v>
                </c:pt>
                <c:pt idx="647">
                  <c:v>151.12536338797835</c:v>
                </c:pt>
                <c:pt idx="648">
                  <c:v>151.12536338797835</c:v>
                </c:pt>
                <c:pt idx="649">
                  <c:v>151.12536338797835</c:v>
                </c:pt>
                <c:pt idx="650">
                  <c:v>151.12536338797835</c:v>
                </c:pt>
                <c:pt idx="651">
                  <c:v>151.12536338797835</c:v>
                </c:pt>
                <c:pt idx="652">
                  <c:v>151.12536338797835</c:v>
                </c:pt>
                <c:pt idx="653">
                  <c:v>151.12536338797835</c:v>
                </c:pt>
                <c:pt idx="654">
                  <c:v>151.12536338797835</c:v>
                </c:pt>
                <c:pt idx="655">
                  <c:v>151.12536338797835</c:v>
                </c:pt>
                <c:pt idx="656">
                  <c:v>151.12536338797835</c:v>
                </c:pt>
                <c:pt idx="657">
                  <c:v>151.12536338797835</c:v>
                </c:pt>
                <c:pt idx="658">
                  <c:v>151.12536338797835</c:v>
                </c:pt>
                <c:pt idx="659">
                  <c:v>151.12536338797835</c:v>
                </c:pt>
                <c:pt idx="660">
                  <c:v>151.12536338797835</c:v>
                </c:pt>
                <c:pt idx="661">
                  <c:v>151.12536338797835</c:v>
                </c:pt>
                <c:pt idx="662">
                  <c:v>151.12536338797835</c:v>
                </c:pt>
                <c:pt idx="663">
                  <c:v>151.12536338797835</c:v>
                </c:pt>
                <c:pt idx="664">
                  <c:v>151.12536338797835</c:v>
                </c:pt>
                <c:pt idx="665">
                  <c:v>151.12536338797835</c:v>
                </c:pt>
                <c:pt idx="666">
                  <c:v>151.12536338797835</c:v>
                </c:pt>
                <c:pt idx="667">
                  <c:v>151.12536338797835</c:v>
                </c:pt>
                <c:pt idx="668">
                  <c:v>151.12536338797835</c:v>
                </c:pt>
                <c:pt idx="669">
                  <c:v>151.12536338797835</c:v>
                </c:pt>
                <c:pt idx="670">
                  <c:v>151.12536338797835</c:v>
                </c:pt>
                <c:pt idx="671">
                  <c:v>151.12536338797835</c:v>
                </c:pt>
                <c:pt idx="672">
                  <c:v>151.12536338797835</c:v>
                </c:pt>
                <c:pt idx="673">
                  <c:v>151.12536338797835</c:v>
                </c:pt>
                <c:pt idx="674">
                  <c:v>151.12536338797835</c:v>
                </c:pt>
                <c:pt idx="675">
                  <c:v>151.12536338797835</c:v>
                </c:pt>
                <c:pt idx="676">
                  <c:v>151.12536338797835</c:v>
                </c:pt>
                <c:pt idx="677">
                  <c:v>151.12536338797835</c:v>
                </c:pt>
                <c:pt idx="678">
                  <c:v>151.12536338797835</c:v>
                </c:pt>
                <c:pt idx="679">
                  <c:v>151.12536338797835</c:v>
                </c:pt>
                <c:pt idx="680">
                  <c:v>151.12536338797835</c:v>
                </c:pt>
                <c:pt idx="681">
                  <c:v>151.12536338797835</c:v>
                </c:pt>
                <c:pt idx="682">
                  <c:v>151.12536338797835</c:v>
                </c:pt>
                <c:pt idx="683">
                  <c:v>151.12536338797835</c:v>
                </c:pt>
                <c:pt idx="684">
                  <c:v>151.12536338797835</c:v>
                </c:pt>
                <c:pt idx="685">
                  <c:v>151.12536338797835</c:v>
                </c:pt>
                <c:pt idx="686">
                  <c:v>151.12536338797835</c:v>
                </c:pt>
                <c:pt idx="687">
                  <c:v>151.12536338797835</c:v>
                </c:pt>
                <c:pt idx="688">
                  <c:v>151.12536338797835</c:v>
                </c:pt>
                <c:pt idx="689">
                  <c:v>151.12536338797835</c:v>
                </c:pt>
                <c:pt idx="690">
                  <c:v>151.12536338797835</c:v>
                </c:pt>
                <c:pt idx="691">
                  <c:v>151.12536338797835</c:v>
                </c:pt>
                <c:pt idx="692">
                  <c:v>151.12536338797835</c:v>
                </c:pt>
                <c:pt idx="693">
                  <c:v>151.12536338797835</c:v>
                </c:pt>
                <c:pt idx="694">
                  <c:v>151.12536338797835</c:v>
                </c:pt>
                <c:pt idx="695">
                  <c:v>151.12536338797835</c:v>
                </c:pt>
                <c:pt idx="696">
                  <c:v>151.12536338797835</c:v>
                </c:pt>
                <c:pt idx="697">
                  <c:v>151.12536338797835</c:v>
                </c:pt>
                <c:pt idx="698">
                  <c:v>151.12536338797835</c:v>
                </c:pt>
                <c:pt idx="699">
                  <c:v>151.12536338797835</c:v>
                </c:pt>
                <c:pt idx="700">
                  <c:v>151.12536338797835</c:v>
                </c:pt>
                <c:pt idx="701">
                  <c:v>151.12536338797835</c:v>
                </c:pt>
                <c:pt idx="702">
                  <c:v>151.12536338797835</c:v>
                </c:pt>
                <c:pt idx="703">
                  <c:v>151.12536338797835</c:v>
                </c:pt>
                <c:pt idx="704">
                  <c:v>151.12536338797835</c:v>
                </c:pt>
                <c:pt idx="705">
                  <c:v>151.12536338797835</c:v>
                </c:pt>
                <c:pt idx="706">
                  <c:v>151.12536338797835</c:v>
                </c:pt>
                <c:pt idx="707">
                  <c:v>151.12536338797835</c:v>
                </c:pt>
                <c:pt idx="708">
                  <c:v>151.12536338797835</c:v>
                </c:pt>
                <c:pt idx="709">
                  <c:v>151.12536338797835</c:v>
                </c:pt>
                <c:pt idx="710">
                  <c:v>151.12536338797835</c:v>
                </c:pt>
                <c:pt idx="711">
                  <c:v>151.12536338797835</c:v>
                </c:pt>
                <c:pt idx="712">
                  <c:v>151.12536338797835</c:v>
                </c:pt>
                <c:pt idx="713">
                  <c:v>151.12536338797835</c:v>
                </c:pt>
                <c:pt idx="714">
                  <c:v>151.12536338797835</c:v>
                </c:pt>
                <c:pt idx="715">
                  <c:v>151.12536338797835</c:v>
                </c:pt>
                <c:pt idx="716">
                  <c:v>151.12536338797835</c:v>
                </c:pt>
                <c:pt idx="717">
                  <c:v>151.12536338797835</c:v>
                </c:pt>
                <c:pt idx="718">
                  <c:v>151.12536338797835</c:v>
                </c:pt>
                <c:pt idx="719">
                  <c:v>151.12536338797835</c:v>
                </c:pt>
                <c:pt idx="720">
                  <c:v>151.12536338797835</c:v>
                </c:pt>
                <c:pt idx="721">
                  <c:v>151.12536338797835</c:v>
                </c:pt>
                <c:pt idx="722">
                  <c:v>151.12536338797835</c:v>
                </c:pt>
                <c:pt idx="723">
                  <c:v>151.12536338797835</c:v>
                </c:pt>
                <c:pt idx="724">
                  <c:v>151.12536338797835</c:v>
                </c:pt>
                <c:pt idx="725">
                  <c:v>151.12536338797835</c:v>
                </c:pt>
                <c:pt idx="726">
                  <c:v>151.12536338797835</c:v>
                </c:pt>
                <c:pt idx="727">
                  <c:v>151.12536338797835</c:v>
                </c:pt>
                <c:pt idx="728">
                  <c:v>151.12536338797835</c:v>
                </c:pt>
                <c:pt idx="729">
                  <c:v>151.12536338797835</c:v>
                </c:pt>
                <c:pt idx="730">
                  <c:v>151.12536338797835</c:v>
                </c:pt>
                <c:pt idx="731">
                  <c:v>151.12536338797835</c:v>
                </c:pt>
                <c:pt idx="732">
                  <c:v>151.12536338797835</c:v>
                </c:pt>
                <c:pt idx="733">
                  <c:v>151.12536338797835</c:v>
                </c:pt>
                <c:pt idx="734">
                  <c:v>151.12536338797835</c:v>
                </c:pt>
                <c:pt idx="735">
                  <c:v>151.12536338797835</c:v>
                </c:pt>
                <c:pt idx="736">
                  <c:v>151.12536338797835</c:v>
                </c:pt>
                <c:pt idx="737">
                  <c:v>151.12536338797835</c:v>
                </c:pt>
                <c:pt idx="738">
                  <c:v>151.12536338797835</c:v>
                </c:pt>
                <c:pt idx="739">
                  <c:v>151.12536338797835</c:v>
                </c:pt>
                <c:pt idx="740">
                  <c:v>151.12536338797835</c:v>
                </c:pt>
                <c:pt idx="741">
                  <c:v>151.12536338797835</c:v>
                </c:pt>
                <c:pt idx="742">
                  <c:v>151.12536338797835</c:v>
                </c:pt>
                <c:pt idx="743">
                  <c:v>151.12536338797835</c:v>
                </c:pt>
                <c:pt idx="744">
                  <c:v>151.12536338797835</c:v>
                </c:pt>
                <c:pt idx="745">
                  <c:v>151.12536338797835</c:v>
                </c:pt>
                <c:pt idx="746">
                  <c:v>151.12536338797835</c:v>
                </c:pt>
                <c:pt idx="747">
                  <c:v>151.12536338797835</c:v>
                </c:pt>
                <c:pt idx="748">
                  <c:v>151.12536338797835</c:v>
                </c:pt>
                <c:pt idx="749">
                  <c:v>151.12536338797835</c:v>
                </c:pt>
                <c:pt idx="750">
                  <c:v>151.12536338797835</c:v>
                </c:pt>
                <c:pt idx="751">
                  <c:v>151.12536338797835</c:v>
                </c:pt>
                <c:pt idx="752">
                  <c:v>151.12536338797835</c:v>
                </c:pt>
                <c:pt idx="753">
                  <c:v>151.12536338797835</c:v>
                </c:pt>
                <c:pt idx="754">
                  <c:v>151.12536338797835</c:v>
                </c:pt>
                <c:pt idx="755">
                  <c:v>151.12536338797835</c:v>
                </c:pt>
                <c:pt idx="756">
                  <c:v>151.12536338797835</c:v>
                </c:pt>
                <c:pt idx="757">
                  <c:v>151.12536338797835</c:v>
                </c:pt>
                <c:pt idx="758">
                  <c:v>151.12536338797835</c:v>
                </c:pt>
                <c:pt idx="759">
                  <c:v>151.12536338797835</c:v>
                </c:pt>
                <c:pt idx="760">
                  <c:v>151.12536338797835</c:v>
                </c:pt>
                <c:pt idx="761">
                  <c:v>151.12536338797835</c:v>
                </c:pt>
                <c:pt idx="762">
                  <c:v>151.12536338797835</c:v>
                </c:pt>
                <c:pt idx="763">
                  <c:v>151.12536338797835</c:v>
                </c:pt>
                <c:pt idx="764">
                  <c:v>151.12536338797835</c:v>
                </c:pt>
                <c:pt idx="765">
                  <c:v>151.12536338797835</c:v>
                </c:pt>
                <c:pt idx="766">
                  <c:v>151.12536338797835</c:v>
                </c:pt>
                <c:pt idx="767">
                  <c:v>151.12536338797835</c:v>
                </c:pt>
                <c:pt idx="768">
                  <c:v>151.12536338797835</c:v>
                </c:pt>
                <c:pt idx="769">
                  <c:v>151.12536338797835</c:v>
                </c:pt>
                <c:pt idx="770">
                  <c:v>151.12536338797835</c:v>
                </c:pt>
                <c:pt idx="771">
                  <c:v>151.12536338797835</c:v>
                </c:pt>
                <c:pt idx="772">
                  <c:v>151.12536338797835</c:v>
                </c:pt>
                <c:pt idx="773">
                  <c:v>151.12536338797835</c:v>
                </c:pt>
                <c:pt idx="774">
                  <c:v>151.12536338797835</c:v>
                </c:pt>
                <c:pt idx="775">
                  <c:v>151.12536338797835</c:v>
                </c:pt>
                <c:pt idx="776">
                  <c:v>151.12536338797835</c:v>
                </c:pt>
                <c:pt idx="777">
                  <c:v>151.12536338797835</c:v>
                </c:pt>
                <c:pt idx="778">
                  <c:v>151.12536338797835</c:v>
                </c:pt>
                <c:pt idx="779">
                  <c:v>151.12536338797835</c:v>
                </c:pt>
                <c:pt idx="780">
                  <c:v>151.12536338797835</c:v>
                </c:pt>
                <c:pt idx="781">
                  <c:v>151.12536338797835</c:v>
                </c:pt>
                <c:pt idx="782">
                  <c:v>151.12536338797835</c:v>
                </c:pt>
                <c:pt idx="783">
                  <c:v>151.12536338797835</c:v>
                </c:pt>
                <c:pt idx="784">
                  <c:v>151.12536338797835</c:v>
                </c:pt>
                <c:pt idx="785">
                  <c:v>151.12536338797835</c:v>
                </c:pt>
                <c:pt idx="786">
                  <c:v>151.12536338797835</c:v>
                </c:pt>
                <c:pt idx="787">
                  <c:v>151.12536338797835</c:v>
                </c:pt>
                <c:pt idx="788">
                  <c:v>151.12536338797835</c:v>
                </c:pt>
                <c:pt idx="789">
                  <c:v>151.12536338797835</c:v>
                </c:pt>
                <c:pt idx="790">
                  <c:v>151.12536338797835</c:v>
                </c:pt>
                <c:pt idx="791">
                  <c:v>151.12536338797835</c:v>
                </c:pt>
                <c:pt idx="792">
                  <c:v>151.12536338797835</c:v>
                </c:pt>
                <c:pt idx="793">
                  <c:v>151.12536338797835</c:v>
                </c:pt>
                <c:pt idx="794">
                  <c:v>151.12536338797835</c:v>
                </c:pt>
                <c:pt idx="795">
                  <c:v>151.12536338797835</c:v>
                </c:pt>
                <c:pt idx="796">
                  <c:v>151.12536338797835</c:v>
                </c:pt>
                <c:pt idx="797">
                  <c:v>151.12536338797835</c:v>
                </c:pt>
                <c:pt idx="798">
                  <c:v>151.12536338797835</c:v>
                </c:pt>
                <c:pt idx="799">
                  <c:v>151.12536338797835</c:v>
                </c:pt>
                <c:pt idx="800">
                  <c:v>151.12536338797835</c:v>
                </c:pt>
                <c:pt idx="801">
                  <c:v>151.12536338797835</c:v>
                </c:pt>
                <c:pt idx="802">
                  <c:v>151.12536338797835</c:v>
                </c:pt>
                <c:pt idx="803">
                  <c:v>151.12536338797835</c:v>
                </c:pt>
                <c:pt idx="804">
                  <c:v>151.12536338797835</c:v>
                </c:pt>
                <c:pt idx="805">
                  <c:v>151.12536338797835</c:v>
                </c:pt>
                <c:pt idx="806">
                  <c:v>151.12536338797835</c:v>
                </c:pt>
                <c:pt idx="807">
                  <c:v>151.12536338797835</c:v>
                </c:pt>
                <c:pt idx="808">
                  <c:v>151.12536338797835</c:v>
                </c:pt>
                <c:pt idx="809">
                  <c:v>151.12536338797835</c:v>
                </c:pt>
                <c:pt idx="810">
                  <c:v>151.12536338797835</c:v>
                </c:pt>
                <c:pt idx="811">
                  <c:v>151.12536338797835</c:v>
                </c:pt>
                <c:pt idx="812">
                  <c:v>151.12536338797835</c:v>
                </c:pt>
                <c:pt idx="813">
                  <c:v>151.12536338797835</c:v>
                </c:pt>
                <c:pt idx="814">
                  <c:v>151.12536338797835</c:v>
                </c:pt>
                <c:pt idx="815">
                  <c:v>151.12536338797835</c:v>
                </c:pt>
                <c:pt idx="816">
                  <c:v>151.12536338797835</c:v>
                </c:pt>
                <c:pt idx="817">
                  <c:v>151.12536338797835</c:v>
                </c:pt>
                <c:pt idx="818">
                  <c:v>151.12536338797835</c:v>
                </c:pt>
                <c:pt idx="819">
                  <c:v>151.12536338797835</c:v>
                </c:pt>
                <c:pt idx="820">
                  <c:v>151.12536338797835</c:v>
                </c:pt>
                <c:pt idx="821">
                  <c:v>151.12536338797835</c:v>
                </c:pt>
                <c:pt idx="822">
                  <c:v>151.12536338797835</c:v>
                </c:pt>
                <c:pt idx="823">
                  <c:v>151.12536338797835</c:v>
                </c:pt>
                <c:pt idx="824">
                  <c:v>151.12536338797835</c:v>
                </c:pt>
                <c:pt idx="825">
                  <c:v>151.12536338797835</c:v>
                </c:pt>
                <c:pt idx="826">
                  <c:v>151.12536338797835</c:v>
                </c:pt>
                <c:pt idx="827">
                  <c:v>151.12536338797835</c:v>
                </c:pt>
                <c:pt idx="828">
                  <c:v>151.12536338797835</c:v>
                </c:pt>
                <c:pt idx="829">
                  <c:v>151.12536338797835</c:v>
                </c:pt>
                <c:pt idx="830">
                  <c:v>151.12536338797835</c:v>
                </c:pt>
                <c:pt idx="831">
                  <c:v>151.12536338797835</c:v>
                </c:pt>
                <c:pt idx="832">
                  <c:v>151.12536338797835</c:v>
                </c:pt>
                <c:pt idx="833">
                  <c:v>151.12536338797835</c:v>
                </c:pt>
                <c:pt idx="834">
                  <c:v>151.12536338797835</c:v>
                </c:pt>
                <c:pt idx="835">
                  <c:v>151.12536338797835</c:v>
                </c:pt>
                <c:pt idx="836">
                  <c:v>151.12536338797835</c:v>
                </c:pt>
                <c:pt idx="837">
                  <c:v>151.12536338797835</c:v>
                </c:pt>
                <c:pt idx="838">
                  <c:v>151.12536338797835</c:v>
                </c:pt>
                <c:pt idx="839">
                  <c:v>151.12536338797835</c:v>
                </c:pt>
                <c:pt idx="840">
                  <c:v>151.12536338797835</c:v>
                </c:pt>
                <c:pt idx="841">
                  <c:v>151.12536338797835</c:v>
                </c:pt>
                <c:pt idx="842">
                  <c:v>151.12536338797835</c:v>
                </c:pt>
                <c:pt idx="843">
                  <c:v>151.12536338797835</c:v>
                </c:pt>
                <c:pt idx="844">
                  <c:v>151.12536338797835</c:v>
                </c:pt>
                <c:pt idx="845">
                  <c:v>151.12536338797835</c:v>
                </c:pt>
                <c:pt idx="846">
                  <c:v>151.12536338797835</c:v>
                </c:pt>
                <c:pt idx="847">
                  <c:v>151.12536338797835</c:v>
                </c:pt>
                <c:pt idx="848">
                  <c:v>151.12536338797835</c:v>
                </c:pt>
                <c:pt idx="849">
                  <c:v>151.12536338797835</c:v>
                </c:pt>
                <c:pt idx="850">
                  <c:v>151.12536338797835</c:v>
                </c:pt>
                <c:pt idx="851">
                  <c:v>151.12536338797835</c:v>
                </c:pt>
                <c:pt idx="852">
                  <c:v>151.12536338797835</c:v>
                </c:pt>
                <c:pt idx="853">
                  <c:v>151.12536338797835</c:v>
                </c:pt>
                <c:pt idx="854">
                  <c:v>151.12536338797835</c:v>
                </c:pt>
                <c:pt idx="855">
                  <c:v>151.12536338797835</c:v>
                </c:pt>
                <c:pt idx="856">
                  <c:v>151.12536338797835</c:v>
                </c:pt>
                <c:pt idx="857">
                  <c:v>151.12536338797835</c:v>
                </c:pt>
                <c:pt idx="858">
                  <c:v>151.12536338797835</c:v>
                </c:pt>
                <c:pt idx="859">
                  <c:v>151.12536338797835</c:v>
                </c:pt>
                <c:pt idx="860">
                  <c:v>151.12536338797835</c:v>
                </c:pt>
                <c:pt idx="861">
                  <c:v>151.12536338797835</c:v>
                </c:pt>
                <c:pt idx="862">
                  <c:v>151.12536338797835</c:v>
                </c:pt>
                <c:pt idx="863">
                  <c:v>151.12536338797835</c:v>
                </c:pt>
                <c:pt idx="864">
                  <c:v>151.12536338797835</c:v>
                </c:pt>
                <c:pt idx="865">
                  <c:v>151.12536338797835</c:v>
                </c:pt>
                <c:pt idx="866">
                  <c:v>151.12536338797835</c:v>
                </c:pt>
                <c:pt idx="867">
                  <c:v>151.12536338797835</c:v>
                </c:pt>
                <c:pt idx="868">
                  <c:v>151.12536338797835</c:v>
                </c:pt>
                <c:pt idx="869">
                  <c:v>151.12536338797835</c:v>
                </c:pt>
                <c:pt idx="870">
                  <c:v>151.12536338797835</c:v>
                </c:pt>
                <c:pt idx="871">
                  <c:v>151.12536338797835</c:v>
                </c:pt>
                <c:pt idx="872">
                  <c:v>151.12536338797835</c:v>
                </c:pt>
                <c:pt idx="873">
                  <c:v>151.12536338797835</c:v>
                </c:pt>
                <c:pt idx="874">
                  <c:v>151.12536338797835</c:v>
                </c:pt>
                <c:pt idx="875">
                  <c:v>151.12536338797835</c:v>
                </c:pt>
                <c:pt idx="876">
                  <c:v>151.12536338797835</c:v>
                </c:pt>
                <c:pt idx="877">
                  <c:v>151.12536338797835</c:v>
                </c:pt>
                <c:pt idx="878">
                  <c:v>151.12536338797835</c:v>
                </c:pt>
                <c:pt idx="879">
                  <c:v>151.12536338797835</c:v>
                </c:pt>
                <c:pt idx="880">
                  <c:v>151.12536338797835</c:v>
                </c:pt>
                <c:pt idx="881">
                  <c:v>151.12536338797835</c:v>
                </c:pt>
                <c:pt idx="882">
                  <c:v>151.12536338797835</c:v>
                </c:pt>
                <c:pt idx="883">
                  <c:v>151.12536338797835</c:v>
                </c:pt>
                <c:pt idx="884">
                  <c:v>151.12536338797835</c:v>
                </c:pt>
                <c:pt idx="885">
                  <c:v>151.12536338797835</c:v>
                </c:pt>
                <c:pt idx="886">
                  <c:v>151.12536338797835</c:v>
                </c:pt>
                <c:pt idx="887">
                  <c:v>151.12536338797835</c:v>
                </c:pt>
                <c:pt idx="888">
                  <c:v>151.12536338797835</c:v>
                </c:pt>
                <c:pt idx="889">
                  <c:v>151.12536338797835</c:v>
                </c:pt>
                <c:pt idx="890">
                  <c:v>151.12536338797835</c:v>
                </c:pt>
                <c:pt idx="891">
                  <c:v>151.12536338797835</c:v>
                </c:pt>
                <c:pt idx="892">
                  <c:v>151.12536338797835</c:v>
                </c:pt>
                <c:pt idx="893">
                  <c:v>151.12536338797835</c:v>
                </c:pt>
                <c:pt idx="894">
                  <c:v>151.12536338797835</c:v>
                </c:pt>
                <c:pt idx="895">
                  <c:v>151.12536338797835</c:v>
                </c:pt>
                <c:pt idx="896">
                  <c:v>151.12536338797835</c:v>
                </c:pt>
                <c:pt idx="897">
                  <c:v>151.12536338797835</c:v>
                </c:pt>
                <c:pt idx="898">
                  <c:v>151.12536338797835</c:v>
                </c:pt>
                <c:pt idx="899">
                  <c:v>151.12536338797835</c:v>
                </c:pt>
                <c:pt idx="900">
                  <c:v>151.12536338797835</c:v>
                </c:pt>
                <c:pt idx="901">
                  <c:v>151.12536338797835</c:v>
                </c:pt>
                <c:pt idx="902">
                  <c:v>151.12536338797835</c:v>
                </c:pt>
                <c:pt idx="903">
                  <c:v>151.12536338797835</c:v>
                </c:pt>
                <c:pt idx="904">
                  <c:v>151.12536338797835</c:v>
                </c:pt>
                <c:pt idx="905">
                  <c:v>151.12536338797835</c:v>
                </c:pt>
                <c:pt idx="906">
                  <c:v>151.12536338797835</c:v>
                </c:pt>
                <c:pt idx="907">
                  <c:v>151.12536338797835</c:v>
                </c:pt>
                <c:pt idx="908">
                  <c:v>151.12536338797835</c:v>
                </c:pt>
                <c:pt idx="909">
                  <c:v>151.12536338797835</c:v>
                </c:pt>
                <c:pt idx="910">
                  <c:v>151.12536338797835</c:v>
                </c:pt>
                <c:pt idx="911">
                  <c:v>151.12536338797835</c:v>
                </c:pt>
                <c:pt idx="912">
                  <c:v>151.12536338797835</c:v>
                </c:pt>
                <c:pt idx="913">
                  <c:v>151.12536338797835</c:v>
                </c:pt>
                <c:pt idx="914">
                  <c:v>151.12536338797835</c:v>
                </c:pt>
                <c:pt idx="915">
                  <c:v>151.12536338797835</c:v>
                </c:pt>
                <c:pt idx="916">
                  <c:v>151.12536338797835</c:v>
                </c:pt>
                <c:pt idx="917">
                  <c:v>151.12536338797835</c:v>
                </c:pt>
                <c:pt idx="918">
                  <c:v>151.12536338797835</c:v>
                </c:pt>
                <c:pt idx="919">
                  <c:v>151.12536338797835</c:v>
                </c:pt>
                <c:pt idx="920">
                  <c:v>151.12536338797835</c:v>
                </c:pt>
                <c:pt idx="921">
                  <c:v>151.12536338797835</c:v>
                </c:pt>
                <c:pt idx="922">
                  <c:v>151.12536338797835</c:v>
                </c:pt>
                <c:pt idx="923">
                  <c:v>151.12536338797835</c:v>
                </c:pt>
                <c:pt idx="924">
                  <c:v>151.12536338797835</c:v>
                </c:pt>
                <c:pt idx="925">
                  <c:v>151.12536338797835</c:v>
                </c:pt>
                <c:pt idx="926">
                  <c:v>151.12536338797835</c:v>
                </c:pt>
                <c:pt idx="927">
                  <c:v>151.12536338797835</c:v>
                </c:pt>
                <c:pt idx="928">
                  <c:v>151.12536338797835</c:v>
                </c:pt>
                <c:pt idx="929">
                  <c:v>151.12536338797835</c:v>
                </c:pt>
                <c:pt idx="930">
                  <c:v>151.12536338797835</c:v>
                </c:pt>
                <c:pt idx="931">
                  <c:v>151.12536338797835</c:v>
                </c:pt>
                <c:pt idx="932">
                  <c:v>151.12536338797835</c:v>
                </c:pt>
                <c:pt idx="933">
                  <c:v>151.12536338797835</c:v>
                </c:pt>
                <c:pt idx="934">
                  <c:v>151.12536338797835</c:v>
                </c:pt>
                <c:pt idx="935">
                  <c:v>151.12536338797835</c:v>
                </c:pt>
                <c:pt idx="936">
                  <c:v>151.12536338797835</c:v>
                </c:pt>
                <c:pt idx="937">
                  <c:v>151.12536338797835</c:v>
                </c:pt>
                <c:pt idx="938">
                  <c:v>151.12536338797835</c:v>
                </c:pt>
                <c:pt idx="939">
                  <c:v>151.12536338797835</c:v>
                </c:pt>
                <c:pt idx="940">
                  <c:v>151.12536338797835</c:v>
                </c:pt>
                <c:pt idx="941">
                  <c:v>151.12536338797835</c:v>
                </c:pt>
                <c:pt idx="942">
                  <c:v>151.12536338797835</c:v>
                </c:pt>
                <c:pt idx="943">
                  <c:v>151.12536338797835</c:v>
                </c:pt>
                <c:pt idx="944">
                  <c:v>151.12536338797835</c:v>
                </c:pt>
                <c:pt idx="945">
                  <c:v>151.12536338797835</c:v>
                </c:pt>
                <c:pt idx="946">
                  <c:v>151.12536338797835</c:v>
                </c:pt>
                <c:pt idx="947">
                  <c:v>151.12536338797835</c:v>
                </c:pt>
                <c:pt idx="948">
                  <c:v>151.12536338797835</c:v>
                </c:pt>
                <c:pt idx="949">
                  <c:v>151.12536338797835</c:v>
                </c:pt>
                <c:pt idx="950">
                  <c:v>151.12536338797835</c:v>
                </c:pt>
                <c:pt idx="951">
                  <c:v>151.12536338797835</c:v>
                </c:pt>
                <c:pt idx="952">
                  <c:v>151.12536338797835</c:v>
                </c:pt>
                <c:pt idx="953">
                  <c:v>151.12536338797835</c:v>
                </c:pt>
                <c:pt idx="954">
                  <c:v>151.12536338797835</c:v>
                </c:pt>
                <c:pt idx="955">
                  <c:v>151.12536338797835</c:v>
                </c:pt>
                <c:pt idx="956">
                  <c:v>151.12536338797835</c:v>
                </c:pt>
                <c:pt idx="957">
                  <c:v>151.12536338797835</c:v>
                </c:pt>
                <c:pt idx="958">
                  <c:v>151.12536338797835</c:v>
                </c:pt>
                <c:pt idx="959">
                  <c:v>151.12536338797835</c:v>
                </c:pt>
                <c:pt idx="960">
                  <c:v>151.12536338797835</c:v>
                </c:pt>
                <c:pt idx="961">
                  <c:v>151.12536338797835</c:v>
                </c:pt>
                <c:pt idx="962">
                  <c:v>151.12536338797835</c:v>
                </c:pt>
                <c:pt idx="963">
                  <c:v>151.12536338797835</c:v>
                </c:pt>
                <c:pt idx="964">
                  <c:v>151.12536338797835</c:v>
                </c:pt>
                <c:pt idx="965">
                  <c:v>151.12536338797835</c:v>
                </c:pt>
                <c:pt idx="966">
                  <c:v>151.12536338797835</c:v>
                </c:pt>
                <c:pt idx="967">
                  <c:v>151.12536338797835</c:v>
                </c:pt>
                <c:pt idx="968">
                  <c:v>151.12536338797835</c:v>
                </c:pt>
                <c:pt idx="969">
                  <c:v>151.12536338797835</c:v>
                </c:pt>
                <c:pt idx="970">
                  <c:v>151.12536338797835</c:v>
                </c:pt>
                <c:pt idx="971">
                  <c:v>151.12536338797835</c:v>
                </c:pt>
                <c:pt idx="972">
                  <c:v>151.12536338797835</c:v>
                </c:pt>
                <c:pt idx="973">
                  <c:v>151.12536338797835</c:v>
                </c:pt>
                <c:pt idx="974">
                  <c:v>151.12536338797835</c:v>
                </c:pt>
                <c:pt idx="975">
                  <c:v>151.12536338797835</c:v>
                </c:pt>
                <c:pt idx="976">
                  <c:v>151.12536338797835</c:v>
                </c:pt>
                <c:pt idx="977">
                  <c:v>151.12536338797835</c:v>
                </c:pt>
                <c:pt idx="978">
                  <c:v>151.12536338797835</c:v>
                </c:pt>
                <c:pt idx="979">
                  <c:v>151.12536338797835</c:v>
                </c:pt>
                <c:pt idx="980">
                  <c:v>151.12536338797835</c:v>
                </c:pt>
                <c:pt idx="981">
                  <c:v>151.12536338797835</c:v>
                </c:pt>
                <c:pt idx="982">
                  <c:v>151.12536338797835</c:v>
                </c:pt>
                <c:pt idx="983">
                  <c:v>151.12536338797835</c:v>
                </c:pt>
                <c:pt idx="984">
                  <c:v>151.12536338797835</c:v>
                </c:pt>
                <c:pt idx="985">
                  <c:v>151.12536338797835</c:v>
                </c:pt>
                <c:pt idx="986">
                  <c:v>151.12536338797835</c:v>
                </c:pt>
                <c:pt idx="987">
                  <c:v>151.12536338797835</c:v>
                </c:pt>
                <c:pt idx="988">
                  <c:v>151.12536338797835</c:v>
                </c:pt>
                <c:pt idx="989">
                  <c:v>151.12536338797835</c:v>
                </c:pt>
                <c:pt idx="990">
                  <c:v>151.12536338797835</c:v>
                </c:pt>
                <c:pt idx="991">
                  <c:v>151.12536338797835</c:v>
                </c:pt>
                <c:pt idx="992">
                  <c:v>151.12536338797835</c:v>
                </c:pt>
                <c:pt idx="993">
                  <c:v>151.12536338797835</c:v>
                </c:pt>
                <c:pt idx="994">
                  <c:v>151.12536338797835</c:v>
                </c:pt>
                <c:pt idx="995">
                  <c:v>151.12536338797835</c:v>
                </c:pt>
                <c:pt idx="996">
                  <c:v>151.12536338797835</c:v>
                </c:pt>
                <c:pt idx="997">
                  <c:v>151.12536338797835</c:v>
                </c:pt>
                <c:pt idx="998">
                  <c:v>151.12536338797835</c:v>
                </c:pt>
                <c:pt idx="999">
                  <c:v>151.12536338797835</c:v>
                </c:pt>
                <c:pt idx="1000">
                  <c:v>151.12536338797835</c:v>
                </c:pt>
                <c:pt idx="1001">
                  <c:v>151.12536338797835</c:v>
                </c:pt>
                <c:pt idx="1002">
                  <c:v>151.12536338797835</c:v>
                </c:pt>
                <c:pt idx="1003">
                  <c:v>151.12536338797835</c:v>
                </c:pt>
                <c:pt idx="1004">
                  <c:v>151.12536338797835</c:v>
                </c:pt>
                <c:pt idx="1005">
                  <c:v>151.12536338797835</c:v>
                </c:pt>
                <c:pt idx="1006">
                  <c:v>151.12536338797835</c:v>
                </c:pt>
                <c:pt idx="1007">
                  <c:v>151.12536338797835</c:v>
                </c:pt>
                <c:pt idx="1008">
                  <c:v>151.12536338797835</c:v>
                </c:pt>
                <c:pt idx="1009">
                  <c:v>151.12536338797835</c:v>
                </c:pt>
                <c:pt idx="1010">
                  <c:v>151.12536338797835</c:v>
                </c:pt>
                <c:pt idx="1011">
                  <c:v>151.12536338797835</c:v>
                </c:pt>
                <c:pt idx="1012">
                  <c:v>151.12536338797835</c:v>
                </c:pt>
                <c:pt idx="1013">
                  <c:v>151.12536338797835</c:v>
                </c:pt>
                <c:pt idx="1014">
                  <c:v>151.12536338797835</c:v>
                </c:pt>
                <c:pt idx="1015">
                  <c:v>151.12536338797835</c:v>
                </c:pt>
                <c:pt idx="1016">
                  <c:v>151.12536338797835</c:v>
                </c:pt>
                <c:pt idx="1017">
                  <c:v>151.12536338797835</c:v>
                </c:pt>
                <c:pt idx="1018">
                  <c:v>151.12536338797835</c:v>
                </c:pt>
                <c:pt idx="1019">
                  <c:v>151.12536338797835</c:v>
                </c:pt>
                <c:pt idx="1020">
                  <c:v>151.12536338797835</c:v>
                </c:pt>
                <c:pt idx="1021">
                  <c:v>151.12536338797835</c:v>
                </c:pt>
                <c:pt idx="1022">
                  <c:v>151.12536338797835</c:v>
                </c:pt>
                <c:pt idx="1023">
                  <c:v>151.12536338797835</c:v>
                </c:pt>
                <c:pt idx="1024">
                  <c:v>151.12536338797835</c:v>
                </c:pt>
                <c:pt idx="1025">
                  <c:v>151.12536338797835</c:v>
                </c:pt>
                <c:pt idx="1026">
                  <c:v>151.12536338797835</c:v>
                </c:pt>
                <c:pt idx="1027">
                  <c:v>151.12536338797835</c:v>
                </c:pt>
                <c:pt idx="1028">
                  <c:v>151.12536338797835</c:v>
                </c:pt>
                <c:pt idx="1029">
                  <c:v>151.12536338797835</c:v>
                </c:pt>
                <c:pt idx="1030">
                  <c:v>151.12536338797835</c:v>
                </c:pt>
                <c:pt idx="1031">
                  <c:v>151.12536338797835</c:v>
                </c:pt>
                <c:pt idx="1032">
                  <c:v>151.12536338797835</c:v>
                </c:pt>
                <c:pt idx="1033">
                  <c:v>151.12536338797835</c:v>
                </c:pt>
                <c:pt idx="1034">
                  <c:v>151.12536338797835</c:v>
                </c:pt>
                <c:pt idx="1035">
                  <c:v>151.12536338797835</c:v>
                </c:pt>
                <c:pt idx="1036">
                  <c:v>151.12536338797835</c:v>
                </c:pt>
                <c:pt idx="1037">
                  <c:v>151.12536338797835</c:v>
                </c:pt>
                <c:pt idx="1038">
                  <c:v>151.12536338797835</c:v>
                </c:pt>
                <c:pt idx="1039">
                  <c:v>151.12536338797835</c:v>
                </c:pt>
                <c:pt idx="1040">
                  <c:v>151.12536338797835</c:v>
                </c:pt>
                <c:pt idx="1041">
                  <c:v>151.12536338797835</c:v>
                </c:pt>
                <c:pt idx="1042">
                  <c:v>151.12536338797835</c:v>
                </c:pt>
                <c:pt idx="1043">
                  <c:v>151.12536338797835</c:v>
                </c:pt>
                <c:pt idx="1044">
                  <c:v>151.12536338797835</c:v>
                </c:pt>
                <c:pt idx="1045">
                  <c:v>151.12536338797835</c:v>
                </c:pt>
                <c:pt idx="1046">
                  <c:v>151.12536338797835</c:v>
                </c:pt>
                <c:pt idx="1047">
                  <c:v>151.12536338797835</c:v>
                </c:pt>
                <c:pt idx="1048">
                  <c:v>151.12536338797835</c:v>
                </c:pt>
                <c:pt idx="1049">
                  <c:v>151.12536338797835</c:v>
                </c:pt>
                <c:pt idx="1050">
                  <c:v>151.12536338797835</c:v>
                </c:pt>
                <c:pt idx="1051">
                  <c:v>151.12536338797835</c:v>
                </c:pt>
                <c:pt idx="1052">
                  <c:v>151.12536338797835</c:v>
                </c:pt>
                <c:pt idx="1053">
                  <c:v>151.12536338797835</c:v>
                </c:pt>
                <c:pt idx="1054">
                  <c:v>151.12536338797835</c:v>
                </c:pt>
                <c:pt idx="1055">
                  <c:v>151.12536338797835</c:v>
                </c:pt>
                <c:pt idx="1056">
                  <c:v>151.12536338797835</c:v>
                </c:pt>
                <c:pt idx="1057">
                  <c:v>151.12536338797835</c:v>
                </c:pt>
                <c:pt idx="1058">
                  <c:v>151.12536338797835</c:v>
                </c:pt>
                <c:pt idx="1059">
                  <c:v>151.12536338797835</c:v>
                </c:pt>
                <c:pt idx="1060">
                  <c:v>151.12536338797835</c:v>
                </c:pt>
                <c:pt idx="1061">
                  <c:v>151.12536338797835</c:v>
                </c:pt>
                <c:pt idx="1062">
                  <c:v>151.12536338797835</c:v>
                </c:pt>
                <c:pt idx="1063">
                  <c:v>151.12536338797835</c:v>
                </c:pt>
                <c:pt idx="1064">
                  <c:v>151.12536338797835</c:v>
                </c:pt>
                <c:pt idx="1065">
                  <c:v>151.12536338797835</c:v>
                </c:pt>
                <c:pt idx="1066">
                  <c:v>151.12536338797835</c:v>
                </c:pt>
                <c:pt idx="1067">
                  <c:v>151.12536338797835</c:v>
                </c:pt>
                <c:pt idx="1068">
                  <c:v>151.12536338797835</c:v>
                </c:pt>
                <c:pt idx="1069">
                  <c:v>151.12536338797835</c:v>
                </c:pt>
                <c:pt idx="1070">
                  <c:v>151.12536338797835</c:v>
                </c:pt>
                <c:pt idx="1071">
                  <c:v>151.12536338797835</c:v>
                </c:pt>
                <c:pt idx="1072">
                  <c:v>151.12536338797835</c:v>
                </c:pt>
                <c:pt idx="1073">
                  <c:v>151.12536338797835</c:v>
                </c:pt>
                <c:pt idx="1074">
                  <c:v>151.12536338797835</c:v>
                </c:pt>
                <c:pt idx="1075">
                  <c:v>151.12536338797835</c:v>
                </c:pt>
                <c:pt idx="1076">
                  <c:v>151.12536338797835</c:v>
                </c:pt>
                <c:pt idx="1077">
                  <c:v>151.12536338797835</c:v>
                </c:pt>
                <c:pt idx="1078">
                  <c:v>151.12536338797835</c:v>
                </c:pt>
                <c:pt idx="1079">
                  <c:v>151.12536338797835</c:v>
                </c:pt>
                <c:pt idx="1080">
                  <c:v>151.12536338797835</c:v>
                </c:pt>
                <c:pt idx="1081">
                  <c:v>151.12536338797835</c:v>
                </c:pt>
                <c:pt idx="1082">
                  <c:v>151.12536338797835</c:v>
                </c:pt>
                <c:pt idx="1083">
                  <c:v>151.12536338797835</c:v>
                </c:pt>
                <c:pt idx="1084">
                  <c:v>151.12536338797835</c:v>
                </c:pt>
                <c:pt idx="1085">
                  <c:v>151.12536338797835</c:v>
                </c:pt>
                <c:pt idx="1086">
                  <c:v>151.12536338797835</c:v>
                </c:pt>
                <c:pt idx="1087">
                  <c:v>151.12536338797835</c:v>
                </c:pt>
                <c:pt idx="1088">
                  <c:v>151.12536338797835</c:v>
                </c:pt>
                <c:pt idx="1089">
                  <c:v>151.12536338797835</c:v>
                </c:pt>
                <c:pt idx="1090">
                  <c:v>151.12536338797835</c:v>
                </c:pt>
                <c:pt idx="1091">
                  <c:v>151.12536338797835</c:v>
                </c:pt>
                <c:pt idx="1092">
                  <c:v>151.12536338797835</c:v>
                </c:pt>
                <c:pt idx="1093">
                  <c:v>151.12536338797835</c:v>
                </c:pt>
                <c:pt idx="1094">
                  <c:v>151.12536338797835</c:v>
                </c:pt>
                <c:pt idx="1095">
                  <c:v>151.12536338797835</c:v>
                </c:pt>
                <c:pt idx="1096">
                  <c:v>151.12536338797835</c:v>
                </c:pt>
                <c:pt idx="1097">
                  <c:v>151.12536338797835</c:v>
                </c:pt>
                <c:pt idx="1098">
                  <c:v>151.12536338797835</c:v>
                </c:pt>
                <c:pt idx="1099">
                  <c:v>151.12536338797835</c:v>
                </c:pt>
                <c:pt idx="1100">
                  <c:v>151.12536338797835</c:v>
                </c:pt>
                <c:pt idx="1101">
                  <c:v>151.12536338797835</c:v>
                </c:pt>
                <c:pt idx="1102">
                  <c:v>151.12536338797835</c:v>
                </c:pt>
                <c:pt idx="1103">
                  <c:v>151.12536338797835</c:v>
                </c:pt>
                <c:pt idx="1104">
                  <c:v>151.12536338797835</c:v>
                </c:pt>
                <c:pt idx="1105">
                  <c:v>151.12536338797835</c:v>
                </c:pt>
                <c:pt idx="1106">
                  <c:v>151.12536338797835</c:v>
                </c:pt>
                <c:pt idx="1107">
                  <c:v>151.12536338797835</c:v>
                </c:pt>
                <c:pt idx="1108">
                  <c:v>151.12536338797835</c:v>
                </c:pt>
                <c:pt idx="1109">
                  <c:v>151.12536338797835</c:v>
                </c:pt>
                <c:pt idx="1110">
                  <c:v>151.12536338797835</c:v>
                </c:pt>
                <c:pt idx="1111">
                  <c:v>151.12536338797835</c:v>
                </c:pt>
                <c:pt idx="1112">
                  <c:v>151.12536338797835</c:v>
                </c:pt>
                <c:pt idx="1113">
                  <c:v>151.12536338797835</c:v>
                </c:pt>
                <c:pt idx="1114">
                  <c:v>151.12536338797835</c:v>
                </c:pt>
                <c:pt idx="1115">
                  <c:v>151.12536338797835</c:v>
                </c:pt>
                <c:pt idx="1116">
                  <c:v>151.12536338797835</c:v>
                </c:pt>
                <c:pt idx="1117">
                  <c:v>151.12536338797835</c:v>
                </c:pt>
                <c:pt idx="1118">
                  <c:v>151.12536338797835</c:v>
                </c:pt>
                <c:pt idx="1119">
                  <c:v>151.12536338797835</c:v>
                </c:pt>
                <c:pt idx="1120">
                  <c:v>151.12536338797835</c:v>
                </c:pt>
                <c:pt idx="1121">
                  <c:v>151.12536338797835</c:v>
                </c:pt>
                <c:pt idx="1122">
                  <c:v>151.12536338797835</c:v>
                </c:pt>
                <c:pt idx="1123">
                  <c:v>151.12536338797835</c:v>
                </c:pt>
                <c:pt idx="1124">
                  <c:v>151.12536338797835</c:v>
                </c:pt>
                <c:pt idx="1125">
                  <c:v>151.12536338797835</c:v>
                </c:pt>
                <c:pt idx="1126">
                  <c:v>151.12536338797835</c:v>
                </c:pt>
                <c:pt idx="1127">
                  <c:v>151.12536338797835</c:v>
                </c:pt>
                <c:pt idx="1128">
                  <c:v>151.12536338797835</c:v>
                </c:pt>
                <c:pt idx="1129">
                  <c:v>151.12536338797835</c:v>
                </c:pt>
                <c:pt idx="1130">
                  <c:v>151.12536338797835</c:v>
                </c:pt>
                <c:pt idx="1131">
                  <c:v>151.12536338797835</c:v>
                </c:pt>
                <c:pt idx="1132">
                  <c:v>151.12536338797835</c:v>
                </c:pt>
                <c:pt idx="1133">
                  <c:v>151.12536338797835</c:v>
                </c:pt>
                <c:pt idx="1134">
                  <c:v>151.12536338797835</c:v>
                </c:pt>
                <c:pt idx="1135">
                  <c:v>151.12536338797835</c:v>
                </c:pt>
                <c:pt idx="1136">
                  <c:v>151.12536338797835</c:v>
                </c:pt>
                <c:pt idx="1137">
                  <c:v>151.12536338797835</c:v>
                </c:pt>
                <c:pt idx="1138">
                  <c:v>151.12536338797835</c:v>
                </c:pt>
                <c:pt idx="1139">
                  <c:v>151.12536338797835</c:v>
                </c:pt>
                <c:pt idx="1140">
                  <c:v>151.12536338797835</c:v>
                </c:pt>
                <c:pt idx="1141">
                  <c:v>151.12536338797835</c:v>
                </c:pt>
                <c:pt idx="1142">
                  <c:v>151.12536338797835</c:v>
                </c:pt>
                <c:pt idx="1143">
                  <c:v>151.12536338797835</c:v>
                </c:pt>
                <c:pt idx="1144">
                  <c:v>151.12536338797835</c:v>
                </c:pt>
                <c:pt idx="1145">
                  <c:v>151.12536338797835</c:v>
                </c:pt>
                <c:pt idx="1146">
                  <c:v>151.12536338797835</c:v>
                </c:pt>
                <c:pt idx="1147">
                  <c:v>151.12536338797835</c:v>
                </c:pt>
                <c:pt idx="1148">
                  <c:v>151.12536338797835</c:v>
                </c:pt>
                <c:pt idx="1149">
                  <c:v>151.12536338797835</c:v>
                </c:pt>
                <c:pt idx="1150">
                  <c:v>151.12536338797835</c:v>
                </c:pt>
                <c:pt idx="1151">
                  <c:v>151.12536338797835</c:v>
                </c:pt>
                <c:pt idx="1152">
                  <c:v>151.12536338797835</c:v>
                </c:pt>
                <c:pt idx="1153">
                  <c:v>151.12536338797835</c:v>
                </c:pt>
                <c:pt idx="1154">
                  <c:v>151.12536338797835</c:v>
                </c:pt>
                <c:pt idx="1155">
                  <c:v>151.12536338797835</c:v>
                </c:pt>
                <c:pt idx="1156">
                  <c:v>151.12536338797835</c:v>
                </c:pt>
                <c:pt idx="1157">
                  <c:v>151.12536338797835</c:v>
                </c:pt>
                <c:pt idx="1158">
                  <c:v>151.12536338797835</c:v>
                </c:pt>
                <c:pt idx="1159">
                  <c:v>151.12536338797835</c:v>
                </c:pt>
                <c:pt idx="1160">
                  <c:v>151.12536338797835</c:v>
                </c:pt>
                <c:pt idx="1161">
                  <c:v>151.12536338797835</c:v>
                </c:pt>
                <c:pt idx="1162">
                  <c:v>151.12536338797835</c:v>
                </c:pt>
                <c:pt idx="1163">
                  <c:v>151.12536338797835</c:v>
                </c:pt>
                <c:pt idx="1164">
                  <c:v>151.12536338797835</c:v>
                </c:pt>
                <c:pt idx="1165">
                  <c:v>151.12536338797835</c:v>
                </c:pt>
                <c:pt idx="1166">
                  <c:v>151.12536338797835</c:v>
                </c:pt>
                <c:pt idx="1167">
                  <c:v>151.12536338797835</c:v>
                </c:pt>
                <c:pt idx="1168">
                  <c:v>151.12536338797835</c:v>
                </c:pt>
                <c:pt idx="1169">
                  <c:v>151.12536338797835</c:v>
                </c:pt>
                <c:pt idx="1170">
                  <c:v>151.12536338797835</c:v>
                </c:pt>
                <c:pt idx="1171">
                  <c:v>151.12536338797835</c:v>
                </c:pt>
                <c:pt idx="1172">
                  <c:v>151.12536338797835</c:v>
                </c:pt>
                <c:pt idx="1173">
                  <c:v>151.12536338797835</c:v>
                </c:pt>
                <c:pt idx="1174">
                  <c:v>151.12536338797835</c:v>
                </c:pt>
                <c:pt idx="1175">
                  <c:v>151.12536338797835</c:v>
                </c:pt>
                <c:pt idx="1176">
                  <c:v>151.12536338797835</c:v>
                </c:pt>
                <c:pt idx="1177">
                  <c:v>151.12536338797835</c:v>
                </c:pt>
                <c:pt idx="1178">
                  <c:v>151.12536338797835</c:v>
                </c:pt>
                <c:pt idx="1179">
                  <c:v>151.12536338797835</c:v>
                </c:pt>
                <c:pt idx="1180">
                  <c:v>151.12536338797835</c:v>
                </c:pt>
                <c:pt idx="1181">
                  <c:v>151.12536338797835</c:v>
                </c:pt>
                <c:pt idx="1182">
                  <c:v>151.12536338797835</c:v>
                </c:pt>
                <c:pt idx="1183">
                  <c:v>151.12536338797835</c:v>
                </c:pt>
                <c:pt idx="1184">
                  <c:v>151.12536338797835</c:v>
                </c:pt>
                <c:pt idx="1185">
                  <c:v>151.12536338797835</c:v>
                </c:pt>
                <c:pt idx="1186">
                  <c:v>151.12536338797835</c:v>
                </c:pt>
                <c:pt idx="1187">
                  <c:v>151.12536338797835</c:v>
                </c:pt>
                <c:pt idx="1188">
                  <c:v>151.12536338797835</c:v>
                </c:pt>
                <c:pt idx="1189">
                  <c:v>151.12536338797835</c:v>
                </c:pt>
                <c:pt idx="1190">
                  <c:v>151.12536338797835</c:v>
                </c:pt>
                <c:pt idx="1191">
                  <c:v>151.12536338797835</c:v>
                </c:pt>
                <c:pt idx="1192">
                  <c:v>151.12536338797835</c:v>
                </c:pt>
                <c:pt idx="1193">
                  <c:v>151.12536338797835</c:v>
                </c:pt>
                <c:pt idx="1194">
                  <c:v>151.12536338797835</c:v>
                </c:pt>
                <c:pt idx="1195">
                  <c:v>151.12536338797835</c:v>
                </c:pt>
                <c:pt idx="1196">
                  <c:v>151.12536338797835</c:v>
                </c:pt>
                <c:pt idx="1197">
                  <c:v>151.12536338797835</c:v>
                </c:pt>
                <c:pt idx="1198">
                  <c:v>151.12536338797835</c:v>
                </c:pt>
                <c:pt idx="1199">
                  <c:v>151.12536338797835</c:v>
                </c:pt>
                <c:pt idx="1200">
                  <c:v>151.12536338797835</c:v>
                </c:pt>
                <c:pt idx="1201">
                  <c:v>151.12536338797835</c:v>
                </c:pt>
                <c:pt idx="1202">
                  <c:v>151.12536338797835</c:v>
                </c:pt>
                <c:pt idx="1203">
                  <c:v>151.12536338797835</c:v>
                </c:pt>
                <c:pt idx="1204">
                  <c:v>151.12536338797835</c:v>
                </c:pt>
                <c:pt idx="1205">
                  <c:v>151.12536338797835</c:v>
                </c:pt>
                <c:pt idx="1206">
                  <c:v>151.12536338797835</c:v>
                </c:pt>
                <c:pt idx="1207">
                  <c:v>151.12536338797835</c:v>
                </c:pt>
                <c:pt idx="1208">
                  <c:v>151.12536338797835</c:v>
                </c:pt>
                <c:pt idx="1209">
                  <c:v>151.12536338797835</c:v>
                </c:pt>
                <c:pt idx="1210">
                  <c:v>151.12536338797835</c:v>
                </c:pt>
                <c:pt idx="1211">
                  <c:v>151.12536338797835</c:v>
                </c:pt>
                <c:pt idx="1212">
                  <c:v>151.12536338797835</c:v>
                </c:pt>
                <c:pt idx="1213">
                  <c:v>151.12536338797835</c:v>
                </c:pt>
                <c:pt idx="1214">
                  <c:v>151.12536338797835</c:v>
                </c:pt>
                <c:pt idx="1215">
                  <c:v>151.12536338797835</c:v>
                </c:pt>
                <c:pt idx="1216">
                  <c:v>151.12536338797835</c:v>
                </c:pt>
                <c:pt idx="1217">
                  <c:v>151.12536338797835</c:v>
                </c:pt>
                <c:pt idx="1218">
                  <c:v>151.12536338797835</c:v>
                </c:pt>
                <c:pt idx="1219">
                  <c:v>151.12536338797835</c:v>
                </c:pt>
                <c:pt idx="1220">
                  <c:v>151.12536338797835</c:v>
                </c:pt>
                <c:pt idx="1221">
                  <c:v>151.12536338797835</c:v>
                </c:pt>
                <c:pt idx="1222">
                  <c:v>151.12536338797835</c:v>
                </c:pt>
                <c:pt idx="1223">
                  <c:v>151.12536338797835</c:v>
                </c:pt>
                <c:pt idx="1224">
                  <c:v>151.12536338797835</c:v>
                </c:pt>
                <c:pt idx="1225">
                  <c:v>151.12536338797835</c:v>
                </c:pt>
                <c:pt idx="1226">
                  <c:v>151.12536338797835</c:v>
                </c:pt>
                <c:pt idx="1227">
                  <c:v>151.12536338797835</c:v>
                </c:pt>
                <c:pt idx="1228">
                  <c:v>151.12536338797835</c:v>
                </c:pt>
                <c:pt idx="1229">
                  <c:v>151.12536338797835</c:v>
                </c:pt>
                <c:pt idx="1230">
                  <c:v>151.12536338797835</c:v>
                </c:pt>
                <c:pt idx="1231">
                  <c:v>151.12536338797835</c:v>
                </c:pt>
                <c:pt idx="1232">
                  <c:v>151.12536338797835</c:v>
                </c:pt>
                <c:pt idx="1233">
                  <c:v>151.12536338797835</c:v>
                </c:pt>
                <c:pt idx="1234">
                  <c:v>151.12536338797835</c:v>
                </c:pt>
                <c:pt idx="1235">
                  <c:v>151.12536338797835</c:v>
                </c:pt>
                <c:pt idx="1236">
                  <c:v>151.12536338797835</c:v>
                </c:pt>
                <c:pt idx="1237">
                  <c:v>151.12536338797835</c:v>
                </c:pt>
                <c:pt idx="1238">
                  <c:v>151.12536338797835</c:v>
                </c:pt>
                <c:pt idx="1239">
                  <c:v>151.12536338797835</c:v>
                </c:pt>
                <c:pt idx="1240">
                  <c:v>151.12536338797835</c:v>
                </c:pt>
                <c:pt idx="1241">
                  <c:v>151.12536338797835</c:v>
                </c:pt>
                <c:pt idx="1242">
                  <c:v>151.12536338797835</c:v>
                </c:pt>
                <c:pt idx="1243">
                  <c:v>151.12536338797835</c:v>
                </c:pt>
                <c:pt idx="1244">
                  <c:v>151.12536338797835</c:v>
                </c:pt>
                <c:pt idx="1245">
                  <c:v>151.12536338797835</c:v>
                </c:pt>
                <c:pt idx="1246">
                  <c:v>151.12536338797835</c:v>
                </c:pt>
                <c:pt idx="1247">
                  <c:v>151.12536338797835</c:v>
                </c:pt>
                <c:pt idx="1248">
                  <c:v>151.12536338797835</c:v>
                </c:pt>
                <c:pt idx="1249">
                  <c:v>151.12536338797835</c:v>
                </c:pt>
                <c:pt idx="1250">
                  <c:v>151.12536338797835</c:v>
                </c:pt>
                <c:pt idx="1251">
                  <c:v>151.12536338797835</c:v>
                </c:pt>
                <c:pt idx="1252">
                  <c:v>151.12536338797835</c:v>
                </c:pt>
                <c:pt idx="1253">
                  <c:v>151.12536338797835</c:v>
                </c:pt>
                <c:pt idx="1254">
                  <c:v>151.12536338797835</c:v>
                </c:pt>
                <c:pt idx="1255">
                  <c:v>151.12536338797835</c:v>
                </c:pt>
                <c:pt idx="1256">
                  <c:v>151.12536338797835</c:v>
                </c:pt>
                <c:pt idx="1257">
                  <c:v>151.12536338797835</c:v>
                </c:pt>
                <c:pt idx="1258">
                  <c:v>151.12536338797835</c:v>
                </c:pt>
                <c:pt idx="1259">
                  <c:v>151.12536338797835</c:v>
                </c:pt>
                <c:pt idx="1260">
                  <c:v>151.12536338797835</c:v>
                </c:pt>
                <c:pt idx="1261">
                  <c:v>151.12536338797835</c:v>
                </c:pt>
                <c:pt idx="1262">
                  <c:v>151.12536338797835</c:v>
                </c:pt>
                <c:pt idx="1263">
                  <c:v>151.12536338797835</c:v>
                </c:pt>
                <c:pt idx="1264">
                  <c:v>151.12536338797835</c:v>
                </c:pt>
                <c:pt idx="1265">
                  <c:v>151.12536338797835</c:v>
                </c:pt>
                <c:pt idx="1266">
                  <c:v>151.12536338797835</c:v>
                </c:pt>
                <c:pt idx="1267">
                  <c:v>151.12536338797835</c:v>
                </c:pt>
                <c:pt idx="1268">
                  <c:v>151.12536338797835</c:v>
                </c:pt>
                <c:pt idx="1269">
                  <c:v>151.12536338797835</c:v>
                </c:pt>
                <c:pt idx="1270">
                  <c:v>151.12536338797835</c:v>
                </c:pt>
                <c:pt idx="1271">
                  <c:v>151.12536338797835</c:v>
                </c:pt>
                <c:pt idx="1272">
                  <c:v>151.12536338797835</c:v>
                </c:pt>
                <c:pt idx="1273">
                  <c:v>151.12536338797835</c:v>
                </c:pt>
                <c:pt idx="1274">
                  <c:v>151.12536338797835</c:v>
                </c:pt>
                <c:pt idx="1275">
                  <c:v>151.12536338797835</c:v>
                </c:pt>
                <c:pt idx="1276">
                  <c:v>151.12536338797835</c:v>
                </c:pt>
                <c:pt idx="1277">
                  <c:v>151.12536338797835</c:v>
                </c:pt>
                <c:pt idx="1278">
                  <c:v>151.12536338797835</c:v>
                </c:pt>
                <c:pt idx="1279">
                  <c:v>151.12536338797835</c:v>
                </c:pt>
                <c:pt idx="1280">
                  <c:v>151.12536338797835</c:v>
                </c:pt>
                <c:pt idx="1281">
                  <c:v>151.12536338797835</c:v>
                </c:pt>
                <c:pt idx="1282">
                  <c:v>151.12536338797835</c:v>
                </c:pt>
                <c:pt idx="1283">
                  <c:v>151.12536338797835</c:v>
                </c:pt>
                <c:pt idx="1284">
                  <c:v>151.12536338797835</c:v>
                </c:pt>
                <c:pt idx="1285">
                  <c:v>151.12536338797835</c:v>
                </c:pt>
                <c:pt idx="1286">
                  <c:v>151.12536338797835</c:v>
                </c:pt>
                <c:pt idx="1287">
                  <c:v>151.12536338797835</c:v>
                </c:pt>
                <c:pt idx="1288">
                  <c:v>151.12536338797835</c:v>
                </c:pt>
                <c:pt idx="1289">
                  <c:v>151.12536338797835</c:v>
                </c:pt>
                <c:pt idx="1290">
                  <c:v>151.12536338797835</c:v>
                </c:pt>
                <c:pt idx="1291">
                  <c:v>151.12536338797835</c:v>
                </c:pt>
                <c:pt idx="1292">
                  <c:v>151.12536338797835</c:v>
                </c:pt>
                <c:pt idx="1293">
                  <c:v>151.12536338797835</c:v>
                </c:pt>
                <c:pt idx="1294">
                  <c:v>151.12536338797835</c:v>
                </c:pt>
                <c:pt idx="1295">
                  <c:v>151.12536338797835</c:v>
                </c:pt>
                <c:pt idx="1296">
                  <c:v>151.12536338797835</c:v>
                </c:pt>
                <c:pt idx="1297">
                  <c:v>151.12536338797835</c:v>
                </c:pt>
                <c:pt idx="1298">
                  <c:v>151.12536338797835</c:v>
                </c:pt>
                <c:pt idx="1299">
                  <c:v>151.12536338797835</c:v>
                </c:pt>
                <c:pt idx="1300">
                  <c:v>151.12536338797835</c:v>
                </c:pt>
                <c:pt idx="1301">
                  <c:v>151.12536338797835</c:v>
                </c:pt>
                <c:pt idx="1302">
                  <c:v>151.12536338797835</c:v>
                </c:pt>
                <c:pt idx="1303">
                  <c:v>151.12536338797835</c:v>
                </c:pt>
                <c:pt idx="1304">
                  <c:v>151.12536338797835</c:v>
                </c:pt>
                <c:pt idx="1305">
                  <c:v>151.12536338797835</c:v>
                </c:pt>
                <c:pt idx="1306">
                  <c:v>151.12536338797835</c:v>
                </c:pt>
                <c:pt idx="1307">
                  <c:v>151.12536338797835</c:v>
                </c:pt>
                <c:pt idx="1308">
                  <c:v>151.12536338797835</c:v>
                </c:pt>
                <c:pt idx="1309">
                  <c:v>151.12536338797835</c:v>
                </c:pt>
                <c:pt idx="1310">
                  <c:v>151.12536338797835</c:v>
                </c:pt>
                <c:pt idx="1311">
                  <c:v>151.12536338797835</c:v>
                </c:pt>
                <c:pt idx="1312">
                  <c:v>151.12536338797835</c:v>
                </c:pt>
                <c:pt idx="1313">
                  <c:v>151.12536338797835</c:v>
                </c:pt>
                <c:pt idx="1314">
                  <c:v>151.12536338797835</c:v>
                </c:pt>
                <c:pt idx="1315">
                  <c:v>151.12536338797835</c:v>
                </c:pt>
                <c:pt idx="1316">
                  <c:v>151.12536338797835</c:v>
                </c:pt>
                <c:pt idx="1317">
                  <c:v>151.12536338797835</c:v>
                </c:pt>
                <c:pt idx="1318">
                  <c:v>151.12536338797835</c:v>
                </c:pt>
                <c:pt idx="1319">
                  <c:v>151.12536338797835</c:v>
                </c:pt>
                <c:pt idx="1320">
                  <c:v>151.12536338797835</c:v>
                </c:pt>
                <c:pt idx="1321">
                  <c:v>151.12536338797835</c:v>
                </c:pt>
                <c:pt idx="1322">
                  <c:v>151.12536338797835</c:v>
                </c:pt>
                <c:pt idx="1323">
                  <c:v>151.12536338797835</c:v>
                </c:pt>
                <c:pt idx="1324">
                  <c:v>151.12536338797835</c:v>
                </c:pt>
                <c:pt idx="1325">
                  <c:v>151.12536338797835</c:v>
                </c:pt>
                <c:pt idx="1326">
                  <c:v>151.12536338797835</c:v>
                </c:pt>
                <c:pt idx="1327">
                  <c:v>151.12536338797835</c:v>
                </c:pt>
                <c:pt idx="1328">
                  <c:v>151.12536338797835</c:v>
                </c:pt>
                <c:pt idx="1329">
                  <c:v>151.12536338797835</c:v>
                </c:pt>
                <c:pt idx="1330">
                  <c:v>151.12536338797835</c:v>
                </c:pt>
                <c:pt idx="1331">
                  <c:v>151.12536338797835</c:v>
                </c:pt>
                <c:pt idx="1332">
                  <c:v>151.12536338797835</c:v>
                </c:pt>
                <c:pt idx="1333">
                  <c:v>151.12536338797835</c:v>
                </c:pt>
                <c:pt idx="1334">
                  <c:v>151.12536338797835</c:v>
                </c:pt>
                <c:pt idx="1335">
                  <c:v>151.12536338797835</c:v>
                </c:pt>
                <c:pt idx="1336">
                  <c:v>151.12536338797835</c:v>
                </c:pt>
                <c:pt idx="1337">
                  <c:v>151.12536338797835</c:v>
                </c:pt>
                <c:pt idx="1338">
                  <c:v>151.12536338797835</c:v>
                </c:pt>
                <c:pt idx="1339">
                  <c:v>151.12536338797835</c:v>
                </c:pt>
                <c:pt idx="1340">
                  <c:v>151.12536338797835</c:v>
                </c:pt>
                <c:pt idx="1341">
                  <c:v>151.12536338797835</c:v>
                </c:pt>
                <c:pt idx="1342">
                  <c:v>151.12536338797835</c:v>
                </c:pt>
                <c:pt idx="1343">
                  <c:v>151.12536338797835</c:v>
                </c:pt>
                <c:pt idx="1344">
                  <c:v>151.12536338797835</c:v>
                </c:pt>
                <c:pt idx="1345">
                  <c:v>151.12536338797835</c:v>
                </c:pt>
                <c:pt idx="1346">
                  <c:v>151.12536338797835</c:v>
                </c:pt>
                <c:pt idx="1347">
                  <c:v>151.12536338797835</c:v>
                </c:pt>
                <c:pt idx="1348">
                  <c:v>151.12536338797835</c:v>
                </c:pt>
                <c:pt idx="1349">
                  <c:v>151.12536338797835</c:v>
                </c:pt>
                <c:pt idx="1350">
                  <c:v>151.12536338797835</c:v>
                </c:pt>
                <c:pt idx="1351">
                  <c:v>151.12536338797835</c:v>
                </c:pt>
                <c:pt idx="1352">
                  <c:v>151.12536338797835</c:v>
                </c:pt>
                <c:pt idx="1353">
                  <c:v>151.12536338797835</c:v>
                </c:pt>
                <c:pt idx="1354">
                  <c:v>151.12536338797835</c:v>
                </c:pt>
                <c:pt idx="1355">
                  <c:v>151.12536338797835</c:v>
                </c:pt>
                <c:pt idx="1356">
                  <c:v>151.12536338797835</c:v>
                </c:pt>
                <c:pt idx="1357">
                  <c:v>151.12536338797835</c:v>
                </c:pt>
                <c:pt idx="1358">
                  <c:v>151.12536338797835</c:v>
                </c:pt>
                <c:pt idx="1359">
                  <c:v>151.12536338797835</c:v>
                </c:pt>
                <c:pt idx="1360">
                  <c:v>151.12536338797835</c:v>
                </c:pt>
                <c:pt idx="1361">
                  <c:v>151.12536338797835</c:v>
                </c:pt>
                <c:pt idx="1362">
                  <c:v>151.12536338797835</c:v>
                </c:pt>
                <c:pt idx="1363">
                  <c:v>151.12536338797835</c:v>
                </c:pt>
                <c:pt idx="1364">
                  <c:v>151.12536338797835</c:v>
                </c:pt>
                <c:pt idx="1365">
                  <c:v>151.12536338797835</c:v>
                </c:pt>
                <c:pt idx="1366">
                  <c:v>151.12536338797835</c:v>
                </c:pt>
                <c:pt idx="1367">
                  <c:v>151.12536338797835</c:v>
                </c:pt>
                <c:pt idx="1368">
                  <c:v>151.12536338797835</c:v>
                </c:pt>
                <c:pt idx="1369">
                  <c:v>151.12536338797835</c:v>
                </c:pt>
                <c:pt idx="1370">
                  <c:v>151.12536338797835</c:v>
                </c:pt>
                <c:pt idx="1371">
                  <c:v>151.12536338797835</c:v>
                </c:pt>
                <c:pt idx="1372">
                  <c:v>151.12536338797835</c:v>
                </c:pt>
                <c:pt idx="1373">
                  <c:v>151.12536338797835</c:v>
                </c:pt>
                <c:pt idx="1374">
                  <c:v>151.12536338797835</c:v>
                </c:pt>
                <c:pt idx="1375">
                  <c:v>151.12536338797835</c:v>
                </c:pt>
                <c:pt idx="1376">
                  <c:v>151.12536338797835</c:v>
                </c:pt>
                <c:pt idx="1377">
                  <c:v>151.12536338797835</c:v>
                </c:pt>
                <c:pt idx="1378">
                  <c:v>151.12536338797835</c:v>
                </c:pt>
                <c:pt idx="1379">
                  <c:v>151.12536338797835</c:v>
                </c:pt>
                <c:pt idx="1380">
                  <c:v>151.12536338797835</c:v>
                </c:pt>
                <c:pt idx="1381">
                  <c:v>151.12536338797835</c:v>
                </c:pt>
                <c:pt idx="1382">
                  <c:v>151.12536338797835</c:v>
                </c:pt>
                <c:pt idx="1383">
                  <c:v>151.12536338797835</c:v>
                </c:pt>
                <c:pt idx="1384">
                  <c:v>151.12536338797835</c:v>
                </c:pt>
                <c:pt idx="1385">
                  <c:v>151.12536338797835</c:v>
                </c:pt>
                <c:pt idx="1386">
                  <c:v>151.12536338797835</c:v>
                </c:pt>
                <c:pt idx="1387">
                  <c:v>151.12536338797835</c:v>
                </c:pt>
                <c:pt idx="1388">
                  <c:v>151.12536338797835</c:v>
                </c:pt>
                <c:pt idx="1389">
                  <c:v>151.12536338797835</c:v>
                </c:pt>
                <c:pt idx="1390">
                  <c:v>151.12536338797835</c:v>
                </c:pt>
                <c:pt idx="1391">
                  <c:v>151.12536338797835</c:v>
                </c:pt>
                <c:pt idx="1392">
                  <c:v>151.12536338797835</c:v>
                </c:pt>
                <c:pt idx="1393">
                  <c:v>151.12536338797835</c:v>
                </c:pt>
                <c:pt idx="1394">
                  <c:v>151.12536338797835</c:v>
                </c:pt>
                <c:pt idx="1395">
                  <c:v>151.12536338797835</c:v>
                </c:pt>
                <c:pt idx="1396">
                  <c:v>151.12536338797835</c:v>
                </c:pt>
                <c:pt idx="1397">
                  <c:v>151.12536338797835</c:v>
                </c:pt>
                <c:pt idx="1398">
                  <c:v>151.12536338797835</c:v>
                </c:pt>
                <c:pt idx="1399">
                  <c:v>151.12536338797835</c:v>
                </c:pt>
                <c:pt idx="1400">
                  <c:v>151.12536338797835</c:v>
                </c:pt>
                <c:pt idx="1401">
                  <c:v>151.12536338797835</c:v>
                </c:pt>
                <c:pt idx="1402">
                  <c:v>151.12536338797835</c:v>
                </c:pt>
                <c:pt idx="1403">
                  <c:v>151.12536338797835</c:v>
                </c:pt>
                <c:pt idx="1404">
                  <c:v>151.12536338797835</c:v>
                </c:pt>
                <c:pt idx="1405">
                  <c:v>151.12536338797835</c:v>
                </c:pt>
                <c:pt idx="1406">
                  <c:v>151.12536338797835</c:v>
                </c:pt>
                <c:pt idx="1407">
                  <c:v>151.12536338797835</c:v>
                </c:pt>
                <c:pt idx="1408">
                  <c:v>151.12536338797835</c:v>
                </c:pt>
                <c:pt idx="1409">
                  <c:v>151.12536338797835</c:v>
                </c:pt>
                <c:pt idx="1410">
                  <c:v>151.12536338797835</c:v>
                </c:pt>
                <c:pt idx="1411">
                  <c:v>151.12536338797835</c:v>
                </c:pt>
                <c:pt idx="1412">
                  <c:v>151.12536338797835</c:v>
                </c:pt>
                <c:pt idx="1413">
                  <c:v>151.12536338797835</c:v>
                </c:pt>
                <c:pt idx="1414">
                  <c:v>151.12536338797835</c:v>
                </c:pt>
                <c:pt idx="1415">
                  <c:v>151.12536338797835</c:v>
                </c:pt>
                <c:pt idx="1416">
                  <c:v>151.12536338797835</c:v>
                </c:pt>
                <c:pt idx="1417">
                  <c:v>151.12536338797835</c:v>
                </c:pt>
                <c:pt idx="1418">
                  <c:v>151.12536338797835</c:v>
                </c:pt>
                <c:pt idx="1419">
                  <c:v>151.12536338797835</c:v>
                </c:pt>
                <c:pt idx="1420">
                  <c:v>151.12536338797835</c:v>
                </c:pt>
                <c:pt idx="1421">
                  <c:v>151.12536338797835</c:v>
                </c:pt>
                <c:pt idx="1422">
                  <c:v>151.12536338797835</c:v>
                </c:pt>
                <c:pt idx="1423">
                  <c:v>151.12536338797835</c:v>
                </c:pt>
                <c:pt idx="1424">
                  <c:v>151.12536338797835</c:v>
                </c:pt>
                <c:pt idx="1425">
                  <c:v>151.12536338797835</c:v>
                </c:pt>
                <c:pt idx="1426">
                  <c:v>151.12536338797835</c:v>
                </c:pt>
                <c:pt idx="1427">
                  <c:v>151.12536338797835</c:v>
                </c:pt>
                <c:pt idx="1428">
                  <c:v>151.12536338797835</c:v>
                </c:pt>
                <c:pt idx="1429">
                  <c:v>151.12536338797835</c:v>
                </c:pt>
                <c:pt idx="1430">
                  <c:v>151.12536338797835</c:v>
                </c:pt>
                <c:pt idx="1431">
                  <c:v>151.12536338797835</c:v>
                </c:pt>
                <c:pt idx="1432">
                  <c:v>151.12536338797835</c:v>
                </c:pt>
                <c:pt idx="1433">
                  <c:v>151.12536338797835</c:v>
                </c:pt>
                <c:pt idx="1434">
                  <c:v>151.12536338797835</c:v>
                </c:pt>
                <c:pt idx="1435">
                  <c:v>151.12536338797835</c:v>
                </c:pt>
                <c:pt idx="1436">
                  <c:v>151.12536338797835</c:v>
                </c:pt>
                <c:pt idx="1437">
                  <c:v>151.12536338797835</c:v>
                </c:pt>
                <c:pt idx="1438">
                  <c:v>151.12536338797835</c:v>
                </c:pt>
                <c:pt idx="1439">
                  <c:v>151.12536338797835</c:v>
                </c:pt>
                <c:pt idx="1440">
                  <c:v>151.12536338797835</c:v>
                </c:pt>
                <c:pt idx="1441">
                  <c:v>151.12536338797835</c:v>
                </c:pt>
                <c:pt idx="1442">
                  <c:v>151.12536338797835</c:v>
                </c:pt>
                <c:pt idx="1443">
                  <c:v>151.12536338797835</c:v>
                </c:pt>
                <c:pt idx="1444">
                  <c:v>151.12536338797835</c:v>
                </c:pt>
                <c:pt idx="1445">
                  <c:v>151.12536338797835</c:v>
                </c:pt>
                <c:pt idx="1446">
                  <c:v>151.12536338797835</c:v>
                </c:pt>
                <c:pt idx="1447">
                  <c:v>151.12536338797835</c:v>
                </c:pt>
                <c:pt idx="1448">
                  <c:v>151.12536338797835</c:v>
                </c:pt>
                <c:pt idx="1449">
                  <c:v>151.12536338797835</c:v>
                </c:pt>
                <c:pt idx="1450">
                  <c:v>151.12536338797835</c:v>
                </c:pt>
                <c:pt idx="1451">
                  <c:v>151.12536338797835</c:v>
                </c:pt>
                <c:pt idx="1452">
                  <c:v>151.12536338797835</c:v>
                </c:pt>
                <c:pt idx="1453">
                  <c:v>151.12536338797835</c:v>
                </c:pt>
                <c:pt idx="1454">
                  <c:v>151.12536338797835</c:v>
                </c:pt>
                <c:pt idx="1455">
                  <c:v>151.12536338797835</c:v>
                </c:pt>
                <c:pt idx="1456">
                  <c:v>151.12536338797835</c:v>
                </c:pt>
                <c:pt idx="1457">
                  <c:v>151.12536338797835</c:v>
                </c:pt>
                <c:pt idx="1458">
                  <c:v>151.12536338797835</c:v>
                </c:pt>
                <c:pt idx="1459">
                  <c:v>151.12536338797835</c:v>
                </c:pt>
                <c:pt idx="1460">
                  <c:v>151.12536338797835</c:v>
                </c:pt>
                <c:pt idx="1461">
                  <c:v>151.12536338797835</c:v>
                </c:pt>
                <c:pt idx="1462">
                  <c:v>151.12536338797835</c:v>
                </c:pt>
                <c:pt idx="1463">
                  <c:v>151.12536338797835</c:v>
                </c:pt>
                <c:pt idx="1464">
                  <c:v>151.12536338797835</c:v>
                </c:pt>
                <c:pt idx="1465">
                  <c:v>151.12536338797835</c:v>
                </c:pt>
                <c:pt idx="1466">
                  <c:v>151.12536338797835</c:v>
                </c:pt>
                <c:pt idx="1467">
                  <c:v>151.12536338797835</c:v>
                </c:pt>
                <c:pt idx="1468">
                  <c:v>151.12536338797835</c:v>
                </c:pt>
                <c:pt idx="1469">
                  <c:v>151.12536338797835</c:v>
                </c:pt>
                <c:pt idx="1470">
                  <c:v>151.12536338797835</c:v>
                </c:pt>
                <c:pt idx="1471">
                  <c:v>151.12536338797835</c:v>
                </c:pt>
                <c:pt idx="1472">
                  <c:v>151.12536338797835</c:v>
                </c:pt>
                <c:pt idx="1473">
                  <c:v>151.12536338797835</c:v>
                </c:pt>
                <c:pt idx="1474">
                  <c:v>151.12536338797835</c:v>
                </c:pt>
                <c:pt idx="1475">
                  <c:v>151.12536338797835</c:v>
                </c:pt>
                <c:pt idx="1476">
                  <c:v>151.12536338797835</c:v>
                </c:pt>
                <c:pt idx="1477">
                  <c:v>151.12536338797835</c:v>
                </c:pt>
                <c:pt idx="1478">
                  <c:v>151.12536338797835</c:v>
                </c:pt>
                <c:pt idx="1479">
                  <c:v>151.12536338797835</c:v>
                </c:pt>
                <c:pt idx="1480">
                  <c:v>151.12536338797835</c:v>
                </c:pt>
                <c:pt idx="1481">
                  <c:v>151.12536338797835</c:v>
                </c:pt>
                <c:pt idx="1482">
                  <c:v>151.12536338797835</c:v>
                </c:pt>
                <c:pt idx="1483">
                  <c:v>151.12536338797835</c:v>
                </c:pt>
                <c:pt idx="1484">
                  <c:v>151.12536338797835</c:v>
                </c:pt>
                <c:pt idx="1485">
                  <c:v>151.12536338797835</c:v>
                </c:pt>
                <c:pt idx="1486">
                  <c:v>151.12536338797835</c:v>
                </c:pt>
                <c:pt idx="1487">
                  <c:v>151.12536338797835</c:v>
                </c:pt>
                <c:pt idx="1488">
                  <c:v>151.12536338797835</c:v>
                </c:pt>
                <c:pt idx="1489">
                  <c:v>151.12536338797835</c:v>
                </c:pt>
                <c:pt idx="1490">
                  <c:v>151.12536338797835</c:v>
                </c:pt>
                <c:pt idx="1491">
                  <c:v>151.12536338797835</c:v>
                </c:pt>
                <c:pt idx="1492">
                  <c:v>151.12536338797835</c:v>
                </c:pt>
                <c:pt idx="1493">
                  <c:v>151.12536338797835</c:v>
                </c:pt>
                <c:pt idx="1494">
                  <c:v>151.12536338797835</c:v>
                </c:pt>
                <c:pt idx="1495">
                  <c:v>151.12536338797835</c:v>
                </c:pt>
                <c:pt idx="1496">
                  <c:v>151.12536338797835</c:v>
                </c:pt>
                <c:pt idx="1497">
                  <c:v>151.12536338797835</c:v>
                </c:pt>
                <c:pt idx="1498">
                  <c:v>151.12536338797835</c:v>
                </c:pt>
                <c:pt idx="1499">
                  <c:v>151.12536338797835</c:v>
                </c:pt>
                <c:pt idx="1500">
                  <c:v>151.12536338797835</c:v>
                </c:pt>
                <c:pt idx="1501">
                  <c:v>151.12536338797835</c:v>
                </c:pt>
                <c:pt idx="1502">
                  <c:v>151.12536338797835</c:v>
                </c:pt>
                <c:pt idx="1503">
                  <c:v>151.12536338797835</c:v>
                </c:pt>
                <c:pt idx="1504">
                  <c:v>151.12536338797835</c:v>
                </c:pt>
                <c:pt idx="1505">
                  <c:v>151.12536338797835</c:v>
                </c:pt>
                <c:pt idx="1506">
                  <c:v>151.12536338797835</c:v>
                </c:pt>
                <c:pt idx="1507">
                  <c:v>151.12536338797835</c:v>
                </c:pt>
                <c:pt idx="1508">
                  <c:v>151.12536338797835</c:v>
                </c:pt>
                <c:pt idx="1509">
                  <c:v>151.12536338797835</c:v>
                </c:pt>
                <c:pt idx="1510">
                  <c:v>151.12536338797835</c:v>
                </c:pt>
                <c:pt idx="1511">
                  <c:v>151.12536338797835</c:v>
                </c:pt>
                <c:pt idx="1512">
                  <c:v>151.12536338797835</c:v>
                </c:pt>
                <c:pt idx="1513">
                  <c:v>151.12536338797835</c:v>
                </c:pt>
                <c:pt idx="1514">
                  <c:v>151.12536338797835</c:v>
                </c:pt>
                <c:pt idx="1515">
                  <c:v>151.12536338797835</c:v>
                </c:pt>
                <c:pt idx="1516">
                  <c:v>151.12536338797835</c:v>
                </c:pt>
                <c:pt idx="1517">
                  <c:v>151.12536338797835</c:v>
                </c:pt>
                <c:pt idx="1518">
                  <c:v>151.12536338797835</c:v>
                </c:pt>
                <c:pt idx="1519">
                  <c:v>151.12536338797835</c:v>
                </c:pt>
                <c:pt idx="1520">
                  <c:v>151.12536338797835</c:v>
                </c:pt>
                <c:pt idx="1521">
                  <c:v>151.12536338797835</c:v>
                </c:pt>
                <c:pt idx="1522">
                  <c:v>151.12536338797835</c:v>
                </c:pt>
                <c:pt idx="1523">
                  <c:v>151.12536338797835</c:v>
                </c:pt>
                <c:pt idx="1524">
                  <c:v>151.12536338797835</c:v>
                </c:pt>
                <c:pt idx="1525">
                  <c:v>151.12536338797835</c:v>
                </c:pt>
                <c:pt idx="1526">
                  <c:v>151.12536338797835</c:v>
                </c:pt>
                <c:pt idx="1527">
                  <c:v>151.12536338797835</c:v>
                </c:pt>
                <c:pt idx="1528">
                  <c:v>151.12536338797835</c:v>
                </c:pt>
                <c:pt idx="1529">
                  <c:v>151.12536338797835</c:v>
                </c:pt>
                <c:pt idx="1530">
                  <c:v>151.12536338797835</c:v>
                </c:pt>
                <c:pt idx="1531">
                  <c:v>151.12536338797835</c:v>
                </c:pt>
                <c:pt idx="1532">
                  <c:v>151.12536338797835</c:v>
                </c:pt>
                <c:pt idx="1533">
                  <c:v>151.12536338797835</c:v>
                </c:pt>
                <c:pt idx="1534">
                  <c:v>151.12536338797835</c:v>
                </c:pt>
                <c:pt idx="1535">
                  <c:v>151.12536338797835</c:v>
                </c:pt>
                <c:pt idx="1536">
                  <c:v>151.12536338797835</c:v>
                </c:pt>
                <c:pt idx="1537">
                  <c:v>151.12536338797835</c:v>
                </c:pt>
                <c:pt idx="1538">
                  <c:v>151.12536338797835</c:v>
                </c:pt>
                <c:pt idx="1539">
                  <c:v>151.12536338797835</c:v>
                </c:pt>
                <c:pt idx="1540">
                  <c:v>151.12536338797835</c:v>
                </c:pt>
                <c:pt idx="1541">
                  <c:v>151.12536338797835</c:v>
                </c:pt>
                <c:pt idx="1542">
                  <c:v>151.12536338797835</c:v>
                </c:pt>
                <c:pt idx="1543">
                  <c:v>151.12536338797835</c:v>
                </c:pt>
                <c:pt idx="1544">
                  <c:v>151.12536338797835</c:v>
                </c:pt>
                <c:pt idx="1545">
                  <c:v>151.12536338797835</c:v>
                </c:pt>
                <c:pt idx="1546">
                  <c:v>151.12536338797835</c:v>
                </c:pt>
                <c:pt idx="1547">
                  <c:v>151.12536338797835</c:v>
                </c:pt>
                <c:pt idx="1548">
                  <c:v>151.12536338797835</c:v>
                </c:pt>
                <c:pt idx="1549">
                  <c:v>151.12536338797835</c:v>
                </c:pt>
                <c:pt idx="1550">
                  <c:v>151.12536338797835</c:v>
                </c:pt>
                <c:pt idx="1551">
                  <c:v>151.12536338797835</c:v>
                </c:pt>
                <c:pt idx="1552">
                  <c:v>151.12536338797835</c:v>
                </c:pt>
                <c:pt idx="1553">
                  <c:v>151.12536338797835</c:v>
                </c:pt>
                <c:pt idx="1554">
                  <c:v>151.12536338797835</c:v>
                </c:pt>
                <c:pt idx="1555">
                  <c:v>151.12536338797835</c:v>
                </c:pt>
                <c:pt idx="1556">
                  <c:v>151.12536338797835</c:v>
                </c:pt>
                <c:pt idx="1557">
                  <c:v>151.12536338797835</c:v>
                </c:pt>
                <c:pt idx="1558">
                  <c:v>151.12536338797835</c:v>
                </c:pt>
                <c:pt idx="1559">
                  <c:v>151.12536338797835</c:v>
                </c:pt>
                <c:pt idx="1560">
                  <c:v>151.12536338797835</c:v>
                </c:pt>
                <c:pt idx="1561">
                  <c:v>151.12536338797835</c:v>
                </c:pt>
                <c:pt idx="1562">
                  <c:v>151.12536338797835</c:v>
                </c:pt>
                <c:pt idx="1563">
                  <c:v>151.12536338797835</c:v>
                </c:pt>
                <c:pt idx="1564">
                  <c:v>151.12536338797835</c:v>
                </c:pt>
                <c:pt idx="1565">
                  <c:v>151.12536338797835</c:v>
                </c:pt>
                <c:pt idx="1566">
                  <c:v>151.12536338797835</c:v>
                </c:pt>
                <c:pt idx="1567">
                  <c:v>151.12536338797835</c:v>
                </c:pt>
                <c:pt idx="1568">
                  <c:v>151.12536338797835</c:v>
                </c:pt>
                <c:pt idx="1569">
                  <c:v>151.12536338797835</c:v>
                </c:pt>
                <c:pt idx="1570">
                  <c:v>151.12536338797835</c:v>
                </c:pt>
                <c:pt idx="1571">
                  <c:v>151.12536338797835</c:v>
                </c:pt>
                <c:pt idx="1572">
                  <c:v>151.12536338797835</c:v>
                </c:pt>
                <c:pt idx="1573">
                  <c:v>151.12536338797835</c:v>
                </c:pt>
                <c:pt idx="1574">
                  <c:v>151.12536338797835</c:v>
                </c:pt>
                <c:pt idx="1575">
                  <c:v>151.12536338797835</c:v>
                </c:pt>
                <c:pt idx="1576">
                  <c:v>151.12536338797835</c:v>
                </c:pt>
                <c:pt idx="1577">
                  <c:v>151.12536338797835</c:v>
                </c:pt>
                <c:pt idx="1578">
                  <c:v>151.12536338797835</c:v>
                </c:pt>
                <c:pt idx="1579">
                  <c:v>151.12536338797835</c:v>
                </c:pt>
                <c:pt idx="1580">
                  <c:v>151.12536338797835</c:v>
                </c:pt>
                <c:pt idx="1581">
                  <c:v>151.12536338797835</c:v>
                </c:pt>
                <c:pt idx="1582">
                  <c:v>151.12536338797835</c:v>
                </c:pt>
                <c:pt idx="1583">
                  <c:v>151.12536338797835</c:v>
                </c:pt>
                <c:pt idx="1584">
                  <c:v>151.12536338797835</c:v>
                </c:pt>
                <c:pt idx="1585">
                  <c:v>151.12536338797835</c:v>
                </c:pt>
                <c:pt idx="1586">
                  <c:v>151.12536338797835</c:v>
                </c:pt>
                <c:pt idx="1587">
                  <c:v>151.12536338797835</c:v>
                </c:pt>
                <c:pt idx="1588">
                  <c:v>151.12536338797835</c:v>
                </c:pt>
                <c:pt idx="1589">
                  <c:v>151.12536338797835</c:v>
                </c:pt>
                <c:pt idx="1590">
                  <c:v>151.12536338797835</c:v>
                </c:pt>
                <c:pt idx="1591">
                  <c:v>151.12536338797835</c:v>
                </c:pt>
                <c:pt idx="1592">
                  <c:v>151.12536338797835</c:v>
                </c:pt>
                <c:pt idx="1593">
                  <c:v>151.12536338797835</c:v>
                </c:pt>
                <c:pt idx="1594">
                  <c:v>151.12536338797835</c:v>
                </c:pt>
                <c:pt idx="1595">
                  <c:v>151.12536338797835</c:v>
                </c:pt>
                <c:pt idx="1596">
                  <c:v>151.12536338797835</c:v>
                </c:pt>
                <c:pt idx="1597">
                  <c:v>151.12536338797835</c:v>
                </c:pt>
                <c:pt idx="1598">
                  <c:v>151.12536338797835</c:v>
                </c:pt>
                <c:pt idx="1599">
                  <c:v>151.12536338797835</c:v>
                </c:pt>
                <c:pt idx="1600">
                  <c:v>151.12536338797835</c:v>
                </c:pt>
                <c:pt idx="1601">
                  <c:v>151.12536338797835</c:v>
                </c:pt>
                <c:pt idx="1602">
                  <c:v>151.12536338797835</c:v>
                </c:pt>
                <c:pt idx="1603">
                  <c:v>151.12536338797835</c:v>
                </c:pt>
                <c:pt idx="1604">
                  <c:v>151.12536338797835</c:v>
                </c:pt>
                <c:pt idx="1605">
                  <c:v>151.12536338797835</c:v>
                </c:pt>
                <c:pt idx="1606">
                  <c:v>151.12536338797835</c:v>
                </c:pt>
                <c:pt idx="1607">
                  <c:v>151.12536338797835</c:v>
                </c:pt>
                <c:pt idx="1608">
                  <c:v>151.12536338797835</c:v>
                </c:pt>
                <c:pt idx="1609">
                  <c:v>151.12536338797835</c:v>
                </c:pt>
                <c:pt idx="1610">
                  <c:v>151.12536338797835</c:v>
                </c:pt>
                <c:pt idx="1611">
                  <c:v>151.12536338797835</c:v>
                </c:pt>
                <c:pt idx="1612">
                  <c:v>151.12536338797835</c:v>
                </c:pt>
                <c:pt idx="1613">
                  <c:v>151.12536338797835</c:v>
                </c:pt>
                <c:pt idx="1614">
                  <c:v>151.12536338797835</c:v>
                </c:pt>
                <c:pt idx="1615">
                  <c:v>151.12536338797835</c:v>
                </c:pt>
                <c:pt idx="1616">
                  <c:v>151.12536338797835</c:v>
                </c:pt>
                <c:pt idx="1617">
                  <c:v>151.12536338797835</c:v>
                </c:pt>
                <c:pt idx="1618">
                  <c:v>151.12536338797835</c:v>
                </c:pt>
                <c:pt idx="1619">
                  <c:v>151.12536338797835</c:v>
                </c:pt>
                <c:pt idx="1620">
                  <c:v>151.12536338797835</c:v>
                </c:pt>
                <c:pt idx="1621">
                  <c:v>151.12536338797835</c:v>
                </c:pt>
                <c:pt idx="1622">
                  <c:v>151.12536338797835</c:v>
                </c:pt>
                <c:pt idx="1623">
                  <c:v>151.12536338797835</c:v>
                </c:pt>
                <c:pt idx="1624">
                  <c:v>151.12536338797835</c:v>
                </c:pt>
                <c:pt idx="1625">
                  <c:v>151.12536338797835</c:v>
                </c:pt>
                <c:pt idx="1626">
                  <c:v>151.12536338797835</c:v>
                </c:pt>
                <c:pt idx="1627">
                  <c:v>151.12536338797835</c:v>
                </c:pt>
                <c:pt idx="1628">
                  <c:v>151.12536338797835</c:v>
                </c:pt>
                <c:pt idx="1629">
                  <c:v>151.12536338797835</c:v>
                </c:pt>
                <c:pt idx="1630">
                  <c:v>151.12536338797835</c:v>
                </c:pt>
                <c:pt idx="1631">
                  <c:v>151.12536338797835</c:v>
                </c:pt>
                <c:pt idx="1632">
                  <c:v>151.12536338797835</c:v>
                </c:pt>
                <c:pt idx="1633">
                  <c:v>151.12536338797835</c:v>
                </c:pt>
                <c:pt idx="1634">
                  <c:v>151.12536338797835</c:v>
                </c:pt>
                <c:pt idx="1635">
                  <c:v>151.12536338797835</c:v>
                </c:pt>
                <c:pt idx="1636">
                  <c:v>151.12536338797835</c:v>
                </c:pt>
                <c:pt idx="1637">
                  <c:v>151.12536338797835</c:v>
                </c:pt>
                <c:pt idx="1638">
                  <c:v>151.12536338797835</c:v>
                </c:pt>
                <c:pt idx="1639">
                  <c:v>151.12536338797835</c:v>
                </c:pt>
                <c:pt idx="1640">
                  <c:v>151.12536338797835</c:v>
                </c:pt>
                <c:pt idx="1641">
                  <c:v>151.12536338797835</c:v>
                </c:pt>
                <c:pt idx="1642">
                  <c:v>151.12536338797835</c:v>
                </c:pt>
                <c:pt idx="1643">
                  <c:v>151.12536338797835</c:v>
                </c:pt>
                <c:pt idx="1644">
                  <c:v>151.12536338797835</c:v>
                </c:pt>
                <c:pt idx="1645">
                  <c:v>151.12536338797835</c:v>
                </c:pt>
                <c:pt idx="1646">
                  <c:v>151.12536338797835</c:v>
                </c:pt>
                <c:pt idx="1647">
                  <c:v>151.12536338797835</c:v>
                </c:pt>
                <c:pt idx="1648">
                  <c:v>151.12536338797835</c:v>
                </c:pt>
                <c:pt idx="1649">
                  <c:v>151.12536338797835</c:v>
                </c:pt>
                <c:pt idx="1650">
                  <c:v>151.12536338797835</c:v>
                </c:pt>
                <c:pt idx="1651">
                  <c:v>151.12536338797835</c:v>
                </c:pt>
                <c:pt idx="1652">
                  <c:v>151.12536338797835</c:v>
                </c:pt>
                <c:pt idx="1653">
                  <c:v>151.12536338797835</c:v>
                </c:pt>
                <c:pt idx="1654">
                  <c:v>151.12536338797835</c:v>
                </c:pt>
                <c:pt idx="1655">
                  <c:v>151.12536338797835</c:v>
                </c:pt>
                <c:pt idx="1656">
                  <c:v>151.12536338797835</c:v>
                </c:pt>
                <c:pt idx="1657">
                  <c:v>151.12536338797835</c:v>
                </c:pt>
                <c:pt idx="1658">
                  <c:v>151.12536338797835</c:v>
                </c:pt>
                <c:pt idx="1659">
                  <c:v>151.12536338797835</c:v>
                </c:pt>
                <c:pt idx="1660">
                  <c:v>151.12536338797835</c:v>
                </c:pt>
                <c:pt idx="1661">
                  <c:v>151.12536338797835</c:v>
                </c:pt>
                <c:pt idx="1662">
                  <c:v>151.12536338797835</c:v>
                </c:pt>
                <c:pt idx="1663">
                  <c:v>151.12536338797835</c:v>
                </c:pt>
                <c:pt idx="1664">
                  <c:v>151.12536338797835</c:v>
                </c:pt>
                <c:pt idx="1665">
                  <c:v>151.12536338797835</c:v>
                </c:pt>
                <c:pt idx="1666">
                  <c:v>151.12536338797835</c:v>
                </c:pt>
                <c:pt idx="1667">
                  <c:v>151.12536338797835</c:v>
                </c:pt>
                <c:pt idx="1668">
                  <c:v>151.12536338797835</c:v>
                </c:pt>
                <c:pt idx="1669">
                  <c:v>151.12536338797835</c:v>
                </c:pt>
                <c:pt idx="1670">
                  <c:v>151.12536338797835</c:v>
                </c:pt>
                <c:pt idx="1671">
                  <c:v>151.12536338797835</c:v>
                </c:pt>
                <c:pt idx="1672">
                  <c:v>151.12536338797835</c:v>
                </c:pt>
                <c:pt idx="1673">
                  <c:v>151.12536338797835</c:v>
                </c:pt>
                <c:pt idx="1674">
                  <c:v>151.12536338797835</c:v>
                </c:pt>
                <c:pt idx="1675">
                  <c:v>151.12536338797835</c:v>
                </c:pt>
                <c:pt idx="1676">
                  <c:v>151.12536338797835</c:v>
                </c:pt>
                <c:pt idx="1677">
                  <c:v>151.12536338797835</c:v>
                </c:pt>
                <c:pt idx="1678">
                  <c:v>151.12536338797835</c:v>
                </c:pt>
                <c:pt idx="1679">
                  <c:v>151.12536338797835</c:v>
                </c:pt>
                <c:pt idx="1680">
                  <c:v>151.12536338797835</c:v>
                </c:pt>
                <c:pt idx="1681">
                  <c:v>151.12536338797835</c:v>
                </c:pt>
                <c:pt idx="1682">
                  <c:v>151.12536338797835</c:v>
                </c:pt>
                <c:pt idx="1683">
                  <c:v>151.12536338797835</c:v>
                </c:pt>
                <c:pt idx="1684">
                  <c:v>151.12536338797835</c:v>
                </c:pt>
                <c:pt idx="1685">
                  <c:v>151.12536338797835</c:v>
                </c:pt>
                <c:pt idx="1686">
                  <c:v>151.12536338797835</c:v>
                </c:pt>
                <c:pt idx="1687">
                  <c:v>151.12536338797835</c:v>
                </c:pt>
                <c:pt idx="1688">
                  <c:v>151.12536338797835</c:v>
                </c:pt>
                <c:pt idx="1689">
                  <c:v>151.12536338797835</c:v>
                </c:pt>
                <c:pt idx="1690">
                  <c:v>151.12536338797835</c:v>
                </c:pt>
                <c:pt idx="1691">
                  <c:v>151.12536338797835</c:v>
                </c:pt>
                <c:pt idx="1692">
                  <c:v>151.12536338797835</c:v>
                </c:pt>
                <c:pt idx="1693">
                  <c:v>151.12536338797835</c:v>
                </c:pt>
                <c:pt idx="1694">
                  <c:v>151.12536338797835</c:v>
                </c:pt>
                <c:pt idx="1695">
                  <c:v>151.12536338797835</c:v>
                </c:pt>
                <c:pt idx="1696">
                  <c:v>151.12536338797835</c:v>
                </c:pt>
                <c:pt idx="1697">
                  <c:v>151.12536338797835</c:v>
                </c:pt>
                <c:pt idx="1698">
                  <c:v>151.12536338797835</c:v>
                </c:pt>
                <c:pt idx="1699">
                  <c:v>151.12536338797835</c:v>
                </c:pt>
                <c:pt idx="1700">
                  <c:v>151.12536338797835</c:v>
                </c:pt>
                <c:pt idx="1701">
                  <c:v>151.12536338797835</c:v>
                </c:pt>
                <c:pt idx="1702">
                  <c:v>151.12536338797835</c:v>
                </c:pt>
                <c:pt idx="1703">
                  <c:v>151.12536338797835</c:v>
                </c:pt>
                <c:pt idx="1704">
                  <c:v>151.12536338797835</c:v>
                </c:pt>
                <c:pt idx="1705">
                  <c:v>151.12536338797835</c:v>
                </c:pt>
                <c:pt idx="1706">
                  <c:v>151.12536338797835</c:v>
                </c:pt>
                <c:pt idx="1707">
                  <c:v>151.12536338797835</c:v>
                </c:pt>
                <c:pt idx="1708">
                  <c:v>151.12536338797835</c:v>
                </c:pt>
                <c:pt idx="1709">
                  <c:v>151.12536338797835</c:v>
                </c:pt>
                <c:pt idx="1710">
                  <c:v>151.12536338797835</c:v>
                </c:pt>
                <c:pt idx="1711">
                  <c:v>151.12536338797835</c:v>
                </c:pt>
                <c:pt idx="1712">
                  <c:v>151.12536338797835</c:v>
                </c:pt>
                <c:pt idx="1713">
                  <c:v>151.12536338797835</c:v>
                </c:pt>
                <c:pt idx="1714">
                  <c:v>151.12536338797835</c:v>
                </c:pt>
                <c:pt idx="1715">
                  <c:v>151.12536338797835</c:v>
                </c:pt>
                <c:pt idx="1716">
                  <c:v>151.12536338797835</c:v>
                </c:pt>
                <c:pt idx="1717">
                  <c:v>151.12536338797835</c:v>
                </c:pt>
                <c:pt idx="1718">
                  <c:v>151.12536338797835</c:v>
                </c:pt>
                <c:pt idx="1719">
                  <c:v>151.12536338797835</c:v>
                </c:pt>
                <c:pt idx="1720">
                  <c:v>151.12536338797835</c:v>
                </c:pt>
                <c:pt idx="1721">
                  <c:v>151.12536338797835</c:v>
                </c:pt>
                <c:pt idx="1722">
                  <c:v>151.12536338797835</c:v>
                </c:pt>
                <c:pt idx="1723">
                  <c:v>151.12536338797835</c:v>
                </c:pt>
                <c:pt idx="1724">
                  <c:v>151.12536338797835</c:v>
                </c:pt>
                <c:pt idx="1725">
                  <c:v>151.12536338797835</c:v>
                </c:pt>
                <c:pt idx="1726">
                  <c:v>151.12536338797835</c:v>
                </c:pt>
                <c:pt idx="1727">
                  <c:v>151.12536338797835</c:v>
                </c:pt>
                <c:pt idx="1728">
                  <c:v>151.12536338797835</c:v>
                </c:pt>
                <c:pt idx="1729">
                  <c:v>151.12536338797835</c:v>
                </c:pt>
                <c:pt idx="1730">
                  <c:v>151.12536338797835</c:v>
                </c:pt>
                <c:pt idx="1731">
                  <c:v>151.12536338797835</c:v>
                </c:pt>
                <c:pt idx="1732">
                  <c:v>151.12536338797835</c:v>
                </c:pt>
                <c:pt idx="1733">
                  <c:v>151.12536338797835</c:v>
                </c:pt>
                <c:pt idx="1734">
                  <c:v>151.12536338797835</c:v>
                </c:pt>
                <c:pt idx="1735">
                  <c:v>151.12536338797835</c:v>
                </c:pt>
                <c:pt idx="1736">
                  <c:v>151.12536338797835</c:v>
                </c:pt>
                <c:pt idx="1737">
                  <c:v>151.12536338797835</c:v>
                </c:pt>
                <c:pt idx="1738">
                  <c:v>151.12536338797835</c:v>
                </c:pt>
                <c:pt idx="1739">
                  <c:v>151.12536338797835</c:v>
                </c:pt>
                <c:pt idx="1740">
                  <c:v>151.12536338797835</c:v>
                </c:pt>
                <c:pt idx="1741">
                  <c:v>151.12536338797835</c:v>
                </c:pt>
                <c:pt idx="1742">
                  <c:v>151.12536338797835</c:v>
                </c:pt>
                <c:pt idx="1743">
                  <c:v>151.12536338797835</c:v>
                </c:pt>
                <c:pt idx="1744">
                  <c:v>151.12536338797835</c:v>
                </c:pt>
                <c:pt idx="1745">
                  <c:v>151.12536338797835</c:v>
                </c:pt>
                <c:pt idx="1746">
                  <c:v>151.12536338797835</c:v>
                </c:pt>
                <c:pt idx="1747">
                  <c:v>151.12536338797835</c:v>
                </c:pt>
                <c:pt idx="1748">
                  <c:v>151.12536338797835</c:v>
                </c:pt>
                <c:pt idx="1749">
                  <c:v>151.12536338797835</c:v>
                </c:pt>
                <c:pt idx="1750">
                  <c:v>151.12536338797835</c:v>
                </c:pt>
                <c:pt idx="1751">
                  <c:v>151.12536338797835</c:v>
                </c:pt>
                <c:pt idx="1752">
                  <c:v>151.12536338797835</c:v>
                </c:pt>
                <c:pt idx="1753">
                  <c:v>151.12536338797835</c:v>
                </c:pt>
                <c:pt idx="1754">
                  <c:v>151.12536338797835</c:v>
                </c:pt>
                <c:pt idx="1755">
                  <c:v>151.12536338797835</c:v>
                </c:pt>
                <c:pt idx="1756">
                  <c:v>151.12536338797835</c:v>
                </c:pt>
                <c:pt idx="1757">
                  <c:v>151.12536338797835</c:v>
                </c:pt>
                <c:pt idx="1758">
                  <c:v>151.12536338797835</c:v>
                </c:pt>
                <c:pt idx="1759">
                  <c:v>151.12536338797835</c:v>
                </c:pt>
                <c:pt idx="1760">
                  <c:v>151.12536338797835</c:v>
                </c:pt>
                <c:pt idx="1761">
                  <c:v>151.12536338797835</c:v>
                </c:pt>
                <c:pt idx="1762">
                  <c:v>151.12536338797835</c:v>
                </c:pt>
                <c:pt idx="1763">
                  <c:v>151.12536338797835</c:v>
                </c:pt>
                <c:pt idx="1764">
                  <c:v>151.12536338797835</c:v>
                </c:pt>
                <c:pt idx="1765">
                  <c:v>151.12536338797835</c:v>
                </c:pt>
                <c:pt idx="1766">
                  <c:v>151.12536338797835</c:v>
                </c:pt>
                <c:pt idx="1767">
                  <c:v>151.12536338797835</c:v>
                </c:pt>
                <c:pt idx="1768">
                  <c:v>151.12536338797835</c:v>
                </c:pt>
                <c:pt idx="1769">
                  <c:v>151.12536338797835</c:v>
                </c:pt>
                <c:pt idx="1770">
                  <c:v>151.12536338797835</c:v>
                </c:pt>
                <c:pt idx="1771">
                  <c:v>151.12536338797835</c:v>
                </c:pt>
                <c:pt idx="1772">
                  <c:v>151.12536338797835</c:v>
                </c:pt>
                <c:pt idx="1773">
                  <c:v>151.12536338797835</c:v>
                </c:pt>
                <c:pt idx="1774">
                  <c:v>151.12536338797835</c:v>
                </c:pt>
                <c:pt idx="1775">
                  <c:v>151.12536338797835</c:v>
                </c:pt>
                <c:pt idx="1776">
                  <c:v>151.12536338797835</c:v>
                </c:pt>
                <c:pt idx="1777">
                  <c:v>151.12536338797835</c:v>
                </c:pt>
                <c:pt idx="1778">
                  <c:v>151.12536338797835</c:v>
                </c:pt>
                <c:pt idx="1779">
                  <c:v>151.12536338797835</c:v>
                </c:pt>
                <c:pt idx="1780">
                  <c:v>151.12536338797835</c:v>
                </c:pt>
                <c:pt idx="1781">
                  <c:v>151.12536338797835</c:v>
                </c:pt>
                <c:pt idx="1782">
                  <c:v>151.12536338797835</c:v>
                </c:pt>
                <c:pt idx="1783">
                  <c:v>151.12536338797835</c:v>
                </c:pt>
                <c:pt idx="1784">
                  <c:v>151.12536338797835</c:v>
                </c:pt>
                <c:pt idx="1785">
                  <c:v>151.12536338797835</c:v>
                </c:pt>
                <c:pt idx="1786">
                  <c:v>151.12536338797835</c:v>
                </c:pt>
                <c:pt idx="1787">
                  <c:v>151.12536338797835</c:v>
                </c:pt>
                <c:pt idx="1788">
                  <c:v>151.12536338797835</c:v>
                </c:pt>
                <c:pt idx="1789">
                  <c:v>151.12536338797835</c:v>
                </c:pt>
                <c:pt idx="1790">
                  <c:v>151.12536338797835</c:v>
                </c:pt>
                <c:pt idx="1791">
                  <c:v>151.12536338797835</c:v>
                </c:pt>
                <c:pt idx="1792">
                  <c:v>151.12536338797835</c:v>
                </c:pt>
                <c:pt idx="1793">
                  <c:v>151.12536338797835</c:v>
                </c:pt>
                <c:pt idx="1794">
                  <c:v>151.12536338797835</c:v>
                </c:pt>
                <c:pt idx="1795">
                  <c:v>151.12536338797835</c:v>
                </c:pt>
                <c:pt idx="1796">
                  <c:v>151.12536338797835</c:v>
                </c:pt>
                <c:pt idx="1797">
                  <c:v>151.12536338797835</c:v>
                </c:pt>
                <c:pt idx="1798">
                  <c:v>151.12536338797835</c:v>
                </c:pt>
                <c:pt idx="1799">
                  <c:v>151.12536338797835</c:v>
                </c:pt>
                <c:pt idx="1800">
                  <c:v>151.12536338797835</c:v>
                </c:pt>
                <c:pt idx="1801">
                  <c:v>151.12536338797835</c:v>
                </c:pt>
                <c:pt idx="1802">
                  <c:v>151.12536338797835</c:v>
                </c:pt>
                <c:pt idx="1803">
                  <c:v>151.12536338797835</c:v>
                </c:pt>
                <c:pt idx="1804">
                  <c:v>151.12536338797835</c:v>
                </c:pt>
                <c:pt idx="1805">
                  <c:v>151.12536338797835</c:v>
                </c:pt>
                <c:pt idx="1806">
                  <c:v>151.12536338797835</c:v>
                </c:pt>
                <c:pt idx="1807">
                  <c:v>151.12536338797835</c:v>
                </c:pt>
                <c:pt idx="1808">
                  <c:v>151.12536338797835</c:v>
                </c:pt>
                <c:pt idx="1809">
                  <c:v>151.12536338797835</c:v>
                </c:pt>
                <c:pt idx="1810">
                  <c:v>151.12536338797835</c:v>
                </c:pt>
                <c:pt idx="1811">
                  <c:v>151.12536338797835</c:v>
                </c:pt>
                <c:pt idx="1812">
                  <c:v>151.12536338797835</c:v>
                </c:pt>
                <c:pt idx="1813">
                  <c:v>151.12536338797835</c:v>
                </c:pt>
                <c:pt idx="1814">
                  <c:v>151.12536338797835</c:v>
                </c:pt>
                <c:pt idx="1815">
                  <c:v>151.12536338797835</c:v>
                </c:pt>
                <c:pt idx="1816">
                  <c:v>151.12536338797835</c:v>
                </c:pt>
                <c:pt idx="1817">
                  <c:v>151.12536338797835</c:v>
                </c:pt>
                <c:pt idx="1818">
                  <c:v>151.12536338797835</c:v>
                </c:pt>
                <c:pt idx="1819">
                  <c:v>151.12536338797835</c:v>
                </c:pt>
                <c:pt idx="1820">
                  <c:v>151.12536338797835</c:v>
                </c:pt>
                <c:pt idx="1821">
                  <c:v>151.12536338797835</c:v>
                </c:pt>
                <c:pt idx="1822">
                  <c:v>151.12536338797835</c:v>
                </c:pt>
                <c:pt idx="1823">
                  <c:v>151.12536338797835</c:v>
                </c:pt>
                <c:pt idx="1824">
                  <c:v>151.12536338797835</c:v>
                </c:pt>
                <c:pt idx="1825">
                  <c:v>151.12536338797835</c:v>
                </c:pt>
                <c:pt idx="1826">
                  <c:v>151.12536338797835</c:v>
                </c:pt>
                <c:pt idx="1827">
                  <c:v>151.12536338797835</c:v>
                </c:pt>
                <c:pt idx="1828">
                  <c:v>151.12536338797835</c:v>
                </c:pt>
                <c:pt idx="1829">
                  <c:v>151.12536338797835</c:v>
                </c:pt>
                <c:pt idx="1830">
                  <c:v>151.12536338797835</c:v>
                </c:pt>
                <c:pt idx="1831">
                  <c:v>151.12536338797835</c:v>
                </c:pt>
                <c:pt idx="1832">
                  <c:v>151.12536338797835</c:v>
                </c:pt>
                <c:pt idx="1833">
                  <c:v>151.12536338797835</c:v>
                </c:pt>
                <c:pt idx="1834">
                  <c:v>151.12536338797835</c:v>
                </c:pt>
                <c:pt idx="1835">
                  <c:v>151.12536338797835</c:v>
                </c:pt>
                <c:pt idx="1836">
                  <c:v>151.12536338797835</c:v>
                </c:pt>
                <c:pt idx="1837">
                  <c:v>151.12536338797835</c:v>
                </c:pt>
                <c:pt idx="1838">
                  <c:v>151.12536338797835</c:v>
                </c:pt>
                <c:pt idx="1839">
                  <c:v>151.12536338797835</c:v>
                </c:pt>
                <c:pt idx="1840">
                  <c:v>151.12536338797835</c:v>
                </c:pt>
                <c:pt idx="1841">
                  <c:v>151.12536338797835</c:v>
                </c:pt>
                <c:pt idx="1842">
                  <c:v>151.12536338797835</c:v>
                </c:pt>
                <c:pt idx="1843">
                  <c:v>151.12536338797835</c:v>
                </c:pt>
                <c:pt idx="1844">
                  <c:v>151.12536338797835</c:v>
                </c:pt>
                <c:pt idx="1845">
                  <c:v>151.12536338797835</c:v>
                </c:pt>
                <c:pt idx="1846">
                  <c:v>151.12536338797835</c:v>
                </c:pt>
                <c:pt idx="1847">
                  <c:v>151.12536338797835</c:v>
                </c:pt>
                <c:pt idx="1848">
                  <c:v>151.12536338797835</c:v>
                </c:pt>
                <c:pt idx="1849">
                  <c:v>151.12536338797835</c:v>
                </c:pt>
                <c:pt idx="1850">
                  <c:v>151.12536338797835</c:v>
                </c:pt>
                <c:pt idx="1851">
                  <c:v>151.12536338797835</c:v>
                </c:pt>
                <c:pt idx="1852">
                  <c:v>151.12536338797835</c:v>
                </c:pt>
                <c:pt idx="1853">
                  <c:v>151.12536338797835</c:v>
                </c:pt>
                <c:pt idx="1854">
                  <c:v>151.12536338797835</c:v>
                </c:pt>
                <c:pt idx="1855">
                  <c:v>151.12536338797835</c:v>
                </c:pt>
                <c:pt idx="1856">
                  <c:v>151.12536338797835</c:v>
                </c:pt>
                <c:pt idx="1857">
                  <c:v>151.12536338797835</c:v>
                </c:pt>
                <c:pt idx="1858">
                  <c:v>151.12536338797835</c:v>
                </c:pt>
                <c:pt idx="1859">
                  <c:v>151.12536338797835</c:v>
                </c:pt>
                <c:pt idx="1860">
                  <c:v>151.12536338797835</c:v>
                </c:pt>
                <c:pt idx="1861">
                  <c:v>151.12536338797835</c:v>
                </c:pt>
                <c:pt idx="1862">
                  <c:v>151.12536338797835</c:v>
                </c:pt>
                <c:pt idx="1863">
                  <c:v>151.12536338797835</c:v>
                </c:pt>
                <c:pt idx="1864">
                  <c:v>151.12536338797835</c:v>
                </c:pt>
                <c:pt idx="1865">
                  <c:v>151.12536338797835</c:v>
                </c:pt>
                <c:pt idx="1866">
                  <c:v>151.12536338797835</c:v>
                </c:pt>
                <c:pt idx="1867">
                  <c:v>151.12536338797835</c:v>
                </c:pt>
                <c:pt idx="1868">
                  <c:v>151.12536338797835</c:v>
                </c:pt>
                <c:pt idx="1869">
                  <c:v>151.12536338797835</c:v>
                </c:pt>
                <c:pt idx="1870">
                  <c:v>151.12536338797835</c:v>
                </c:pt>
                <c:pt idx="1871">
                  <c:v>151.12536338797835</c:v>
                </c:pt>
                <c:pt idx="1872">
                  <c:v>151.12536338797835</c:v>
                </c:pt>
                <c:pt idx="1873">
                  <c:v>151.12536338797835</c:v>
                </c:pt>
                <c:pt idx="1874">
                  <c:v>151.12536338797835</c:v>
                </c:pt>
                <c:pt idx="1875">
                  <c:v>151.12536338797835</c:v>
                </c:pt>
                <c:pt idx="1876">
                  <c:v>151.12536338797835</c:v>
                </c:pt>
                <c:pt idx="1877">
                  <c:v>151.12536338797835</c:v>
                </c:pt>
                <c:pt idx="1878">
                  <c:v>151.12536338797835</c:v>
                </c:pt>
                <c:pt idx="1879">
                  <c:v>151.12536338797835</c:v>
                </c:pt>
                <c:pt idx="1880">
                  <c:v>151.12536338797835</c:v>
                </c:pt>
                <c:pt idx="1881">
                  <c:v>151.12536338797835</c:v>
                </c:pt>
                <c:pt idx="1882">
                  <c:v>151.12536338797835</c:v>
                </c:pt>
                <c:pt idx="1883">
                  <c:v>151.12536338797835</c:v>
                </c:pt>
                <c:pt idx="1884">
                  <c:v>151.12536338797835</c:v>
                </c:pt>
                <c:pt idx="1885">
                  <c:v>151.12536338797835</c:v>
                </c:pt>
                <c:pt idx="1886">
                  <c:v>151.12536338797835</c:v>
                </c:pt>
                <c:pt idx="1887">
                  <c:v>151.12536338797835</c:v>
                </c:pt>
                <c:pt idx="1888">
                  <c:v>151.12536338797835</c:v>
                </c:pt>
                <c:pt idx="1889">
                  <c:v>151.12536338797835</c:v>
                </c:pt>
                <c:pt idx="1890">
                  <c:v>151.12536338797835</c:v>
                </c:pt>
                <c:pt idx="1891">
                  <c:v>151.12536338797835</c:v>
                </c:pt>
                <c:pt idx="1892">
                  <c:v>151.12536338797835</c:v>
                </c:pt>
                <c:pt idx="1893">
                  <c:v>151.12536338797835</c:v>
                </c:pt>
                <c:pt idx="1894">
                  <c:v>151.12536338797835</c:v>
                </c:pt>
                <c:pt idx="1895">
                  <c:v>151.12536338797835</c:v>
                </c:pt>
                <c:pt idx="1896">
                  <c:v>151.12536338797835</c:v>
                </c:pt>
                <c:pt idx="1897">
                  <c:v>151.12536338797835</c:v>
                </c:pt>
                <c:pt idx="1898">
                  <c:v>151.12536338797835</c:v>
                </c:pt>
                <c:pt idx="1899">
                  <c:v>151.12536338797835</c:v>
                </c:pt>
                <c:pt idx="1900">
                  <c:v>151.12536338797835</c:v>
                </c:pt>
                <c:pt idx="1901">
                  <c:v>151.12536338797835</c:v>
                </c:pt>
                <c:pt idx="1902">
                  <c:v>151.12536338797835</c:v>
                </c:pt>
                <c:pt idx="1903">
                  <c:v>151.12536338797835</c:v>
                </c:pt>
                <c:pt idx="1904">
                  <c:v>151.12536338797835</c:v>
                </c:pt>
                <c:pt idx="1905">
                  <c:v>151.12536338797835</c:v>
                </c:pt>
                <c:pt idx="1906">
                  <c:v>151.12536338797835</c:v>
                </c:pt>
                <c:pt idx="1907">
                  <c:v>151.12536338797835</c:v>
                </c:pt>
                <c:pt idx="1908">
                  <c:v>151.12536338797835</c:v>
                </c:pt>
                <c:pt idx="1909">
                  <c:v>151.12536338797835</c:v>
                </c:pt>
                <c:pt idx="1910">
                  <c:v>151.12536338797835</c:v>
                </c:pt>
                <c:pt idx="1911">
                  <c:v>151.12536338797835</c:v>
                </c:pt>
                <c:pt idx="1912">
                  <c:v>151.12536338797835</c:v>
                </c:pt>
                <c:pt idx="1913">
                  <c:v>151.12536338797835</c:v>
                </c:pt>
                <c:pt idx="1914">
                  <c:v>151.12536338797835</c:v>
                </c:pt>
                <c:pt idx="1915">
                  <c:v>151.12536338797835</c:v>
                </c:pt>
                <c:pt idx="1916">
                  <c:v>151.12536338797835</c:v>
                </c:pt>
                <c:pt idx="1917">
                  <c:v>151.12536338797835</c:v>
                </c:pt>
                <c:pt idx="1918">
                  <c:v>151.12536338797835</c:v>
                </c:pt>
                <c:pt idx="1919">
                  <c:v>151.12536338797835</c:v>
                </c:pt>
                <c:pt idx="1920">
                  <c:v>151.12536338797835</c:v>
                </c:pt>
                <c:pt idx="1921">
                  <c:v>151.12536338797835</c:v>
                </c:pt>
                <c:pt idx="1922">
                  <c:v>151.12536338797835</c:v>
                </c:pt>
                <c:pt idx="1923">
                  <c:v>151.12536338797835</c:v>
                </c:pt>
                <c:pt idx="1924">
                  <c:v>151.12536338797835</c:v>
                </c:pt>
                <c:pt idx="1925">
                  <c:v>151.12536338797835</c:v>
                </c:pt>
                <c:pt idx="1926">
                  <c:v>151.12536338797835</c:v>
                </c:pt>
                <c:pt idx="1927">
                  <c:v>151.12536338797835</c:v>
                </c:pt>
                <c:pt idx="1928">
                  <c:v>151.12536338797835</c:v>
                </c:pt>
                <c:pt idx="1929">
                  <c:v>151.12536338797835</c:v>
                </c:pt>
                <c:pt idx="1930">
                  <c:v>151.12536338797835</c:v>
                </c:pt>
                <c:pt idx="1931">
                  <c:v>151.12536338797835</c:v>
                </c:pt>
                <c:pt idx="1932">
                  <c:v>151.12536338797835</c:v>
                </c:pt>
                <c:pt idx="1933">
                  <c:v>151.12536338797835</c:v>
                </c:pt>
                <c:pt idx="1934">
                  <c:v>151.12536338797835</c:v>
                </c:pt>
                <c:pt idx="1935">
                  <c:v>151.12536338797835</c:v>
                </c:pt>
                <c:pt idx="1936">
                  <c:v>151.12536338797835</c:v>
                </c:pt>
                <c:pt idx="1937">
                  <c:v>151.12536338797835</c:v>
                </c:pt>
                <c:pt idx="1938">
                  <c:v>151.12536338797835</c:v>
                </c:pt>
                <c:pt idx="1939">
                  <c:v>151.12536338797835</c:v>
                </c:pt>
                <c:pt idx="1940">
                  <c:v>151.12536338797835</c:v>
                </c:pt>
                <c:pt idx="1941">
                  <c:v>151.12536338797835</c:v>
                </c:pt>
                <c:pt idx="1942">
                  <c:v>151.12536338797835</c:v>
                </c:pt>
                <c:pt idx="1943">
                  <c:v>151.12536338797835</c:v>
                </c:pt>
                <c:pt idx="1944">
                  <c:v>151.12536338797835</c:v>
                </c:pt>
                <c:pt idx="1945">
                  <c:v>151.12536338797835</c:v>
                </c:pt>
                <c:pt idx="1946">
                  <c:v>151.12536338797835</c:v>
                </c:pt>
                <c:pt idx="1947">
                  <c:v>151.12536338797835</c:v>
                </c:pt>
                <c:pt idx="1948">
                  <c:v>151.12536338797835</c:v>
                </c:pt>
                <c:pt idx="1949">
                  <c:v>151.12536338797835</c:v>
                </c:pt>
                <c:pt idx="1950">
                  <c:v>151.12536338797835</c:v>
                </c:pt>
                <c:pt idx="1951">
                  <c:v>151.12536338797835</c:v>
                </c:pt>
                <c:pt idx="1952">
                  <c:v>151.12536338797835</c:v>
                </c:pt>
                <c:pt idx="1953">
                  <c:v>151.12536338797835</c:v>
                </c:pt>
                <c:pt idx="1954">
                  <c:v>151.12536338797835</c:v>
                </c:pt>
                <c:pt idx="1955">
                  <c:v>151.12536338797835</c:v>
                </c:pt>
                <c:pt idx="1956">
                  <c:v>151.12536338797835</c:v>
                </c:pt>
                <c:pt idx="1957">
                  <c:v>151.12536338797835</c:v>
                </c:pt>
                <c:pt idx="1958">
                  <c:v>151.12536338797835</c:v>
                </c:pt>
                <c:pt idx="1959">
                  <c:v>151.12536338797835</c:v>
                </c:pt>
                <c:pt idx="1960">
                  <c:v>151.12536338797835</c:v>
                </c:pt>
                <c:pt idx="1961">
                  <c:v>151.12536338797835</c:v>
                </c:pt>
                <c:pt idx="1962">
                  <c:v>151.12536338797835</c:v>
                </c:pt>
                <c:pt idx="1963">
                  <c:v>151.12536338797835</c:v>
                </c:pt>
                <c:pt idx="1964">
                  <c:v>151.12536338797835</c:v>
                </c:pt>
                <c:pt idx="1965">
                  <c:v>151.12536338797835</c:v>
                </c:pt>
                <c:pt idx="1966">
                  <c:v>151.12536338797835</c:v>
                </c:pt>
                <c:pt idx="1967">
                  <c:v>151.12536338797835</c:v>
                </c:pt>
                <c:pt idx="1968">
                  <c:v>151.12536338797835</c:v>
                </c:pt>
                <c:pt idx="1969">
                  <c:v>151.12536338797835</c:v>
                </c:pt>
                <c:pt idx="1970">
                  <c:v>151.12536338797835</c:v>
                </c:pt>
                <c:pt idx="1971">
                  <c:v>151.12536338797835</c:v>
                </c:pt>
                <c:pt idx="1972">
                  <c:v>151.12536338797835</c:v>
                </c:pt>
                <c:pt idx="1973">
                  <c:v>151.12536338797835</c:v>
                </c:pt>
                <c:pt idx="1974">
                  <c:v>151.12536338797835</c:v>
                </c:pt>
                <c:pt idx="1975">
                  <c:v>151.12536338797835</c:v>
                </c:pt>
                <c:pt idx="1976">
                  <c:v>151.12536338797835</c:v>
                </c:pt>
                <c:pt idx="1977">
                  <c:v>151.12536338797835</c:v>
                </c:pt>
                <c:pt idx="1978">
                  <c:v>151.12536338797835</c:v>
                </c:pt>
                <c:pt idx="1979">
                  <c:v>151.12536338797835</c:v>
                </c:pt>
                <c:pt idx="1980">
                  <c:v>151.12536338797835</c:v>
                </c:pt>
                <c:pt idx="1981">
                  <c:v>151.12536338797835</c:v>
                </c:pt>
                <c:pt idx="1982">
                  <c:v>151.12536338797835</c:v>
                </c:pt>
                <c:pt idx="1983">
                  <c:v>151.12536338797835</c:v>
                </c:pt>
                <c:pt idx="1984">
                  <c:v>151.12536338797835</c:v>
                </c:pt>
                <c:pt idx="1985">
                  <c:v>151.12536338797835</c:v>
                </c:pt>
                <c:pt idx="1986">
                  <c:v>151.12536338797835</c:v>
                </c:pt>
                <c:pt idx="1987">
                  <c:v>151.12536338797835</c:v>
                </c:pt>
                <c:pt idx="1988">
                  <c:v>151.12536338797835</c:v>
                </c:pt>
                <c:pt idx="1989">
                  <c:v>151.12536338797835</c:v>
                </c:pt>
                <c:pt idx="1990">
                  <c:v>151.12536338797835</c:v>
                </c:pt>
                <c:pt idx="1991">
                  <c:v>151.12536338797835</c:v>
                </c:pt>
                <c:pt idx="1992">
                  <c:v>151.12536338797835</c:v>
                </c:pt>
                <c:pt idx="1993">
                  <c:v>151.12536338797835</c:v>
                </c:pt>
                <c:pt idx="1994">
                  <c:v>151.12536338797835</c:v>
                </c:pt>
                <c:pt idx="1995">
                  <c:v>151.12536338797835</c:v>
                </c:pt>
                <c:pt idx="1996">
                  <c:v>151.12536338797835</c:v>
                </c:pt>
                <c:pt idx="1997">
                  <c:v>151.12536338797835</c:v>
                </c:pt>
                <c:pt idx="1998">
                  <c:v>151.12536338797835</c:v>
                </c:pt>
                <c:pt idx="1999">
                  <c:v>151.12536338797835</c:v>
                </c:pt>
                <c:pt idx="2000">
                  <c:v>151.12536338797835</c:v>
                </c:pt>
                <c:pt idx="2001">
                  <c:v>151.12536338797835</c:v>
                </c:pt>
                <c:pt idx="2002">
                  <c:v>151.12536338797835</c:v>
                </c:pt>
                <c:pt idx="2003">
                  <c:v>151.12536338797835</c:v>
                </c:pt>
                <c:pt idx="2004">
                  <c:v>151.12536338797835</c:v>
                </c:pt>
                <c:pt idx="2005">
                  <c:v>151.12536338797835</c:v>
                </c:pt>
                <c:pt idx="2006">
                  <c:v>151.12536338797835</c:v>
                </c:pt>
                <c:pt idx="2007">
                  <c:v>151.12536338797835</c:v>
                </c:pt>
                <c:pt idx="2008">
                  <c:v>151.12536338797835</c:v>
                </c:pt>
                <c:pt idx="2009">
                  <c:v>151.12536338797835</c:v>
                </c:pt>
                <c:pt idx="2010">
                  <c:v>151.12536338797835</c:v>
                </c:pt>
                <c:pt idx="2011">
                  <c:v>151.12536338797835</c:v>
                </c:pt>
                <c:pt idx="2012">
                  <c:v>151.12536338797835</c:v>
                </c:pt>
                <c:pt idx="2013">
                  <c:v>151.12536338797835</c:v>
                </c:pt>
                <c:pt idx="2014">
                  <c:v>151.12536338797835</c:v>
                </c:pt>
                <c:pt idx="2015">
                  <c:v>151.12536338797835</c:v>
                </c:pt>
                <c:pt idx="2016">
                  <c:v>151.12536338797835</c:v>
                </c:pt>
                <c:pt idx="2017">
                  <c:v>151.12536338797835</c:v>
                </c:pt>
                <c:pt idx="2018">
                  <c:v>151.12536338797835</c:v>
                </c:pt>
                <c:pt idx="2019">
                  <c:v>151.12536338797835</c:v>
                </c:pt>
                <c:pt idx="2020">
                  <c:v>151.12536338797835</c:v>
                </c:pt>
                <c:pt idx="2021">
                  <c:v>151.12536338797835</c:v>
                </c:pt>
                <c:pt idx="2022">
                  <c:v>151.12536338797835</c:v>
                </c:pt>
                <c:pt idx="2023">
                  <c:v>151.12536338797835</c:v>
                </c:pt>
                <c:pt idx="2024">
                  <c:v>151.12536338797835</c:v>
                </c:pt>
                <c:pt idx="2025">
                  <c:v>151.12536338797835</c:v>
                </c:pt>
                <c:pt idx="2026">
                  <c:v>151.12536338797835</c:v>
                </c:pt>
                <c:pt idx="2027">
                  <c:v>151.12536338797835</c:v>
                </c:pt>
                <c:pt idx="2028">
                  <c:v>151.12536338797835</c:v>
                </c:pt>
                <c:pt idx="2029">
                  <c:v>151.12536338797835</c:v>
                </c:pt>
                <c:pt idx="2030">
                  <c:v>151.12536338797835</c:v>
                </c:pt>
                <c:pt idx="2031">
                  <c:v>151.12536338797835</c:v>
                </c:pt>
                <c:pt idx="2032">
                  <c:v>151.12536338797835</c:v>
                </c:pt>
                <c:pt idx="2033">
                  <c:v>151.12536338797835</c:v>
                </c:pt>
                <c:pt idx="2034">
                  <c:v>151.12536338797835</c:v>
                </c:pt>
                <c:pt idx="2035">
                  <c:v>151.12536338797835</c:v>
                </c:pt>
                <c:pt idx="2036">
                  <c:v>151.12536338797835</c:v>
                </c:pt>
                <c:pt idx="2037">
                  <c:v>151.12536338797835</c:v>
                </c:pt>
                <c:pt idx="2038">
                  <c:v>151.12536338797835</c:v>
                </c:pt>
                <c:pt idx="2039">
                  <c:v>151.12536338797835</c:v>
                </c:pt>
                <c:pt idx="2040">
                  <c:v>151.12536338797835</c:v>
                </c:pt>
                <c:pt idx="2041">
                  <c:v>151.12536338797835</c:v>
                </c:pt>
                <c:pt idx="2042">
                  <c:v>151.12536338797835</c:v>
                </c:pt>
                <c:pt idx="2043">
                  <c:v>151.12536338797835</c:v>
                </c:pt>
                <c:pt idx="2044">
                  <c:v>151.12536338797835</c:v>
                </c:pt>
                <c:pt idx="2045">
                  <c:v>151.12536338797835</c:v>
                </c:pt>
                <c:pt idx="2046">
                  <c:v>151.12536338797835</c:v>
                </c:pt>
                <c:pt idx="2047">
                  <c:v>151.12536338797835</c:v>
                </c:pt>
                <c:pt idx="2048">
                  <c:v>151.12536338797835</c:v>
                </c:pt>
                <c:pt idx="2049">
                  <c:v>151.12536338797835</c:v>
                </c:pt>
                <c:pt idx="2050">
                  <c:v>151.12536338797835</c:v>
                </c:pt>
                <c:pt idx="2051">
                  <c:v>151.12536338797835</c:v>
                </c:pt>
                <c:pt idx="2052">
                  <c:v>151.12536338797835</c:v>
                </c:pt>
                <c:pt idx="2053">
                  <c:v>151.12536338797835</c:v>
                </c:pt>
                <c:pt idx="2054">
                  <c:v>151.12536338797835</c:v>
                </c:pt>
                <c:pt idx="2055">
                  <c:v>151.12536338797835</c:v>
                </c:pt>
                <c:pt idx="2056">
                  <c:v>151.12536338797835</c:v>
                </c:pt>
                <c:pt idx="2057">
                  <c:v>151.12536338797835</c:v>
                </c:pt>
                <c:pt idx="2058">
                  <c:v>151.12536338797835</c:v>
                </c:pt>
                <c:pt idx="2059">
                  <c:v>151.12536338797835</c:v>
                </c:pt>
                <c:pt idx="2060">
                  <c:v>151.12536338797835</c:v>
                </c:pt>
                <c:pt idx="2061">
                  <c:v>151.12536338797835</c:v>
                </c:pt>
                <c:pt idx="2062">
                  <c:v>151.12536338797835</c:v>
                </c:pt>
                <c:pt idx="2063">
                  <c:v>151.12536338797835</c:v>
                </c:pt>
                <c:pt idx="2064">
                  <c:v>151.12536338797835</c:v>
                </c:pt>
                <c:pt idx="2065">
                  <c:v>151.12536338797835</c:v>
                </c:pt>
                <c:pt idx="2066">
                  <c:v>151.12536338797835</c:v>
                </c:pt>
                <c:pt idx="2067">
                  <c:v>151.12536338797835</c:v>
                </c:pt>
                <c:pt idx="2068">
                  <c:v>151.12536338797835</c:v>
                </c:pt>
                <c:pt idx="2069">
                  <c:v>151.12536338797835</c:v>
                </c:pt>
                <c:pt idx="2070">
                  <c:v>151.12536338797835</c:v>
                </c:pt>
                <c:pt idx="2071">
                  <c:v>151.12536338797835</c:v>
                </c:pt>
                <c:pt idx="2072">
                  <c:v>151.12536338797835</c:v>
                </c:pt>
                <c:pt idx="2073">
                  <c:v>151.12536338797835</c:v>
                </c:pt>
                <c:pt idx="2074">
                  <c:v>151.12536338797835</c:v>
                </c:pt>
                <c:pt idx="2075">
                  <c:v>151.12536338797835</c:v>
                </c:pt>
                <c:pt idx="2076">
                  <c:v>151.12536338797835</c:v>
                </c:pt>
                <c:pt idx="2077">
                  <c:v>151.12536338797835</c:v>
                </c:pt>
                <c:pt idx="2078">
                  <c:v>151.12536338797835</c:v>
                </c:pt>
                <c:pt idx="2079">
                  <c:v>151.12536338797835</c:v>
                </c:pt>
                <c:pt idx="2080">
                  <c:v>151.12536338797835</c:v>
                </c:pt>
                <c:pt idx="2081">
                  <c:v>151.12536338797835</c:v>
                </c:pt>
                <c:pt idx="2082">
                  <c:v>151.12536338797835</c:v>
                </c:pt>
                <c:pt idx="2083">
                  <c:v>151.12536338797835</c:v>
                </c:pt>
                <c:pt idx="2084">
                  <c:v>151.12536338797835</c:v>
                </c:pt>
                <c:pt idx="2085">
                  <c:v>151.12536338797835</c:v>
                </c:pt>
                <c:pt idx="2086">
                  <c:v>151.12536338797835</c:v>
                </c:pt>
                <c:pt idx="2087">
                  <c:v>151.12536338797835</c:v>
                </c:pt>
                <c:pt idx="2088">
                  <c:v>151.12536338797835</c:v>
                </c:pt>
                <c:pt idx="2089">
                  <c:v>151.12536338797835</c:v>
                </c:pt>
                <c:pt idx="2090">
                  <c:v>151.12536338797835</c:v>
                </c:pt>
                <c:pt idx="2091">
                  <c:v>151.12536338797835</c:v>
                </c:pt>
                <c:pt idx="2092">
                  <c:v>151.12536338797835</c:v>
                </c:pt>
                <c:pt idx="2093">
                  <c:v>151.12536338797835</c:v>
                </c:pt>
                <c:pt idx="2094">
                  <c:v>151.12536338797835</c:v>
                </c:pt>
                <c:pt idx="2095">
                  <c:v>151.12536338797835</c:v>
                </c:pt>
                <c:pt idx="2096">
                  <c:v>151.12536338797835</c:v>
                </c:pt>
                <c:pt idx="2097">
                  <c:v>151.12536338797835</c:v>
                </c:pt>
                <c:pt idx="2098">
                  <c:v>151.12536338797835</c:v>
                </c:pt>
                <c:pt idx="2099">
                  <c:v>151.12536338797835</c:v>
                </c:pt>
                <c:pt idx="2100">
                  <c:v>151.12536338797835</c:v>
                </c:pt>
                <c:pt idx="2101">
                  <c:v>151.12536338797835</c:v>
                </c:pt>
                <c:pt idx="2102">
                  <c:v>151.12536338797835</c:v>
                </c:pt>
                <c:pt idx="2103">
                  <c:v>151.12536338797835</c:v>
                </c:pt>
                <c:pt idx="2104">
                  <c:v>151.12536338797835</c:v>
                </c:pt>
                <c:pt idx="2105">
                  <c:v>151.12536338797835</c:v>
                </c:pt>
                <c:pt idx="2106">
                  <c:v>151.12536338797835</c:v>
                </c:pt>
                <c:pt idx="2107">
                  <c:v>151.12536338797835</c:v>
                </c:pt>
                <c:pt idx="2108">
                  <c:v>151.12536338797835</c:v>
                </c:pt>
                <c:pt idx="2109">
                  <c:v>151.12536338797835</c:v>
                </c:pt>
                <c:pt idx="2110">
                  <c:v>151.12536338797835</c:v>
                </c:pt>
                <c:pt idx="2111">
                  <c:v>151.12536338797835</c:v>
                </c:pt>
                <c:pt idx="2112">
                  <c:v>151.12536338797835</c:v>
                </c:pt>
                <c:pt idx="2113">
                  <c:v>151.12536338797835</c:v>
                </c:pt>
                <c:pt idx="2114">
                  <c:v>151.12536338797835</c:v>
                </c:pt>
                <c:pt idx="2115">
                  <c:v>151.12536338797835</c:v>
                </c:pt>
                <c:pt idx="2116">
                  <c:v>151.12536338797835</c:v>
                </c:pt>
                <c:pt idx="2117">
                  <c:v>151.12536338797835</c:v>
                </c:pt>
                <c:pt idx="2118">
                  <c:v>151.12536338797835</c:v>
                </c:pt>
                <c:pt idx="2119">
                  <c:v>151.12536338797835</c:v>
                </c:pt>
                <c:pt idx="2120">
                  <c:v>151.12536338797835</c:v>
                </c:pt>
                <c:pt idx="2121">
                  <c:v>151.12536338797835</c:v>
                </c:pt>
                <c:pt idx="2122">
                  <c:v>151.12536338797835</c:v>
                </c:pt>
                <c:pt idx="2123">
                  <c:v>151.12536338797835</c:v>
                </c:pt>
                <c:pt idx="2124">
                  <c:v>151.12536338797835</c:v>
                </c:pt>
                <c:pt idx="2125">
                  <c:v>151.12536338797835</c:v>
                </c:pt>
                <c:pt idx="2126">
                  <c:v>151.12536338797835</c:v>
                </c:pt>
                <c:pt idx="2127">
                  <c:v>151.12536338797835</c:v>
                </c:pt>
                <c:pt idx="2128">
                  <c:v>151.12536338797835</c:v>
                </c:pt>
                <c:pt idx="2129">
                  <c:v>151.12536338797835</c:v>
                </c:pt>
                <c:pt idx="2130">
                  <c:v>151.12536338797835</c:v>
                </c:pt>
                <c:pt idx="2131">
                  <c:v>151.12536338797835</c:v>
                </c:pt>
                <c:pt idx="2132">
                  <c:v>151.12536338797835</c:v>
                </c:pt>
                <c:pt idx="2133">
                  <c:v>151.12536338797835</c:v>
                </c:pt>
                <c:pt idx="2134">
                  <c:v>151.12536338797835</c:v>
                </c:pt>
                <c:pt idx="2135">
                  <c:v>151.12536338797835</c:v>
                </c:pt>
                <c:pt idx="2136">
                  <c:v>151.12536338797835</c:v>
                </c:pt>
                <c:pt idx="2137">
                  <c:v>151.12536338797835</c:v>
                </c:pt>
                <c:pt idx="2138">
                  <c:v>151.12536338797835</c:v>
                </c:pt>
                <c:pt idx="2139">
                  <c:v>151.12536338797835</c:v>
                </c:pt>
                <c:pt idx="2140">
                  <c:v>151.12536338797835</c:v>
                </c:pt>
                <c:pt idx="2141">
                  <c:v>151.12536338797835</c:v>
                </c:pt>
                <c:pt idx="2142">
                  <c:v>151.12536338797835</c:v>
                </c:pt>
                <c:pt idx="2143">
                  <c:v>151.12536338797835</c:v>
                </c:pt>
                <c:pt idx="2144">
                  <c:v>151.12536338797835</c:v>
                </c:pt>
                <c:pt idx="2145">
                  <c:v>151.12536338797835</c:v>
                </c:pt>
                <c:pt idx="2146">
                  <c:v>151.12536338797835</c:v>
                </c:pt>
                <c:pt idx="2147">
                  <c:v>151.12536338797835</c:v>
                </c:pt>
                <c:pt idx="2148">
                  <c:v>151.12536338797835</c:v>
                </c:pt>
                <c:pt idx="2149">
                  <c:v>151.12536338797835</c:v>
                </c:pt>
                <c:pt idx="2150">
                  <c:v>151.12536338797835</c:v>
                </c:pt>
                <c:pt idx="2151">
                  <c:v>151.12536338797835</c:v>
                </c:pt>
                <c:pt idx="2152">
                  <c:v>151.12536338797835</c:v>
                </c:pt>
                <c:pt idx="2153">
                  <c:v>151.12536338797835</c:v>
                </c:pt>
                <c:pt idx="2154">
                  <c:v>151.12536338797835</c:v>
                </c:pt>
                <c:pt idx="2155">
                  <c:v>151.12536338797835</c:v>
                </c:pt>
                <c:pt idx="2156">
                  <c:v>151.12536338797835</c:v>
                </c:pt>
                <c:pt idx="2157">
                  <c:v>151.12536338797835</c:v>
                </c:pt>
                <c:pt idx="2158">
                  <c:v>151.12536338797835</c:v>
                </c:pt>
                <c:pt idx="2159">
                  <c:v>151.12536338797835</c:v>
                </c:pt>
                <c:pt idx="2160">
                  <c:v>151.12536338797835</c:v>
                </c:pt>
                <c:pt idx="2161">
                  <c:v>151.12536338797835</c:v>
                </c:pt>
                <c:pt idx="2162">
                  <c:v>151.12536338797835</c:v>
                </c:pt>
                <c:pt idx="2163">
                  <c:v>151.12536338797835</c:v>
                </c:pt>
                <c:pt idx="2164">
                  <c:v>151.12536338797835</c:v>
                </c:pt>
                <c:pt idx="2165">
                  <c:v>151.12536338797835</c:v>
                </c:pt>
                <c:pt idx="2166">
                  <c:v>151.12536338797835</c:v>
                </c:pt>
                <c:pt idx="2167">
                  <c:v>151.12536338797835</c:v>
                </c:pt>
                <c:pt idx="2168">
                  <c:v>151.12536338797835</c:v>
                </c:pt>
                <c:pt idx="2169">
                  <c:v>151.12536338797835</c:v>
                </c:pt>
                <c:pt idx="2170">
                  <c:v>151.12536338797835</c:v>
                </c:pt>
                <c:pt idx="2171">
                  <c:v>151.12536338797835</c:v>
                </c:pt>
                <c:pt idx="2172">
                  <c:v>151.12536338797835</c:v>
                </c:pt>
                <c:pt idx="2173">
                  <c:v>151.12536338797835</c:v>
                </c:pt>
                <c:pt idx="2174">
                  <c:v>151.12536338797835</c:v>
                </c:pt>
                <c:pt idx="2175">
                  <c:v>151.12536338797835</c:v>
                </c:pt>
                <c:pt idx="2176">
                  <c:v>151.12536338797835</c:v>
                </c:pt>
                <c:pt idx="2177">
                  <c:v>151.12536338797835</c:v>
                </c:pt>
                <c:pt idx="2178">
                  <c:v>151.12536338797835</c:v>
                </c:pt>
                <c:pt idx="2179">
                  <c:v>151.12536338797835</c:v>
                </c:pt>
                <c:pt idx="2180">
                  <c:v>151.12536338797835</c:v>
                </c:pt>
                <c:pt idx="2181">
                  <c:v>151.12536338797835</c:v>
                </c:pt>
                <c:pt idx="2182">
                  <c:v>151.12536338797835</c:v>
                </c:pt>
                <c:pt idx="2183">
                  <c:v>151.12536338797835</c:v>
                </c:pt>
                <c:pt idx="2184">
                  <c:v>151.12536338797835</c:v>
                </c:pt>
                <c:pt idx="2185">
                  <c:v>151.12536338797835</c:v>
                </c:pt>
                <c:pt idx="2186">
                  <c:v>151.12536338797835</c:v>
                </c:pt>
                <c:pt idx="2187">
                  <c:v>151.12536338797835</c:v>
                </c:pt>
                <c:pt idx="2188">
                  <c:v>151.12536338797835</c:v>
                </c:pt>
                <c:pt idx="2189">
                  <c:v>151.12536338797835</c:v>
                </c:pt>
                <c:pt idx="2190">
                  <c:v>151.12536338797835</c:v>
                </c:pt>
                <c:pt idx="2191">
                  <c:v>151.12536338797835</c:v>
                </c:pt>
                <c:pt idx="2192">
                  <c:v>151.12536338797835</c:v>
                </c:pt>
                <c:pt idx="2193">
                  <c:v>151.12536338797835</c:v>
                </c:pt>
                <c:pt idx="2194">
                  <c:v>151.12536338797835</c:v>
                </c:pt>
                <c:pt idx="2195">
                  <c:v>151.12536338797835</c:v>
                </c:pt>
                <c:pt idx="2196">
                  <c:v>151.12536338797835</c:v>
                </c:pt>
                <c:pt idx="2197">
                  <c:v>151.12536338797835</c:v>
                </c:pt>
                <c:pt idx="2198">
                  <c:v>151.12536338797835</c:v>
                </c:pt>
                <c:pt idx="2199">
                  <c:v>151.12536338797835</c:v>
                </c:pt>
                <c:pt idx="2200">
                  <c:v>151.12536338797835</c:v>
                </c:pt>
                <c:pt idx="2201">
                  <c:v>151.12536338797835</c:v>
                </c:pt>
                <c:pt idx="2202">
                  <c:v>151.12536338797835</c:v>
                </c:pt>
                <c:pt idx="2203">
                  <c:v>151.12536338797835</c:v>
                </c:pt>
                <c:pt idx="2204">
                  <c:v>151.12536338797835</c:v>
                </c:pt>
                <c:pt idx="2205">
                  <c:v>151.12536338797835</c:v>
                </c:pt>
                <c:pt idx="2206">
                  <c:v>151.12536338797835</c:v>
                </c:pt>
                <c:pt idx="2207">
                  <c:v>151.12536338797835</c:v>
                </c:pt>
                <c:pt idx="2208">
                  <c:v>151.12536338797835</c:v>
                </c:pt>
                <c:pt idx="2209">
                  <c:v>151.12536338797835</c:v>
                </c:pt>
                <c:pt idx="2210">
                  <c:v>151.12536338797835</c:v>
                </c:pt>
                <c:pt idx="2211">
                  <c:v>151.12536338797835</c:v>
                </c:pt>
                <c:pt idx="2212">
                  <c:v>151.12536338797835</c:v>
                </c:pt>
                <c:pt idx="2213">
                  <c:v>151.12536338797835</c:v>
                </c:pt>
                <c:pt idx="2214">
                  <c:v>151.12536338797835</c:v>
                </c:pt>
                <c:pt idx="2215">
                  <c:v>151.12536338797835</c:v>
                </c:pt>
                <c:pt idx="2216">
                  <c:v>151.12536338797835</c:v>
                </c:pt>
                <c:pt idx="2217">
                  <c:v>151.12536338797835</c:v>
                </c:pt>
                <c:pt idx="2218">
                  <c:v>151.12536338797835</c:v>
                </c:pt>
                <c:pt idx="2219">
                  <c:v>151.12536338797835</c:v>
                </c:pt>
                <c:pt idx="2220">
                  <c:v>151.12536338797835</c:v>
                </c:pt>
                <c:pt idx="2221">
                  <c:v>151.12536338797835</c:v>
                </c:pt>
                <c:pt idx="2222">
                  <c:v>151.12536338797835</c:v>
                </c:pt>
                <c:pt idx="2223">
                  <c:v>151.12536338797835</c:v>
                </c:pt>
                <c:pt idx="2224">
                  <c:v>151.12536338797835</c:v>
                </c:pt>
                <c:pt idx="2225">
                  <c:v>151.12536338797835</c:v>
                </c:pt>
                <c:pt idx="2226">
                  <c:v>151.12536338797835</c:v>
                </c:pt>
                <c:pt idx="2227">
                  <c:v>151.12536338797835</c:v>
                </c:pt>
                <c:pt idx="2228">
                  <c:v>151.12536338797835</c:v>
                </c:pt>
                <c:pt idx="2229">
                  <c:v>151.12536338797835</c:v>
                </c:pt>
                <c:pt idx="2230">
                  <c:v>151.12536338797835</c:v>
                </c:pt>
                <c:pt idx="2231">
                  <c:v>151.12536338797835</c:v>
                </c:pt>
                <c:pt idx="2232">
                  <c:v>151.12536338797835</c:v>
                </c:pt>
                <c:pt idx="2233">
                  <c:v>151.12536338797835</c:v>
                </c:pt>
                <c:pt idx="2234">
                  <c:v>151.12536338797835</c:v>
                </c:pt>
                <c:pt idx="2235">
                  <c:v>151.12536338797835</c:v>
                </c:pt>
                <c:pt idx="2236">
                  <c:v>151.12536338797835</c:v>
                </c:pt>
                <c:pt idx="2237">
                  <c:v>151.12536338797835</c:v>
                </c:pt>
                <c:pt idx="2238">
                  <c:v>151.12536338797835</c:v>
                </c:pt>
                <c:pt idx="2239">
                  <c:v>151.12536338797835</c:v>
                </c:pt>
                <c:pt idx="2240">
                  <c:v>151.12536338797835</c:v>
                </c:pt>
                <c:pt idx="2241">
                  <c:v>151.12536338797835</c:v>
                </c:pt>
                <c:pt idx="2242">
                  <c:v>151.12536338797835</c:v>
                </c:pt>
                <c:pt idx="2243">
                  <c:v>151.12536338797835</c:v>
                </c:pt>
                <c:pt idx="2244">
                  <c:v>151.12536338797835</c:v>
                </c:pt>
                <c:pt idx="2245">
                  <c:v>151.12536338797835</c:v>
                </c:pt>
                <c:pt idx="2246">
                  <c:v>151.12536338797835</c:v>
                </c:pt>
                <c:pt idx="2247">
                  <c:v>151.12536338797835</c:v>
                </c:pt>
                <c:pt idx="2248">
                  <c:v>151.12536338797835</c:v>
                </c:pt>
                <c:pt idx="2249">
                  <c:v>151.12536338797835</c:v>
                </c:pt>
                <c:pt idx="2250">
                  <c:v>151.12536338797835</c:v>
                </c:pt>
                <c:pt idx="2251">
                  <c:v>151.12536338797835</c:v>
                </c:pt>
                <c:pt idx="2252">
                  <c:v>151.12536338797835</c:v>
                </c:pt>
                <c:pt idx="2253">
                  <c:v>151.12536338797835</c:v>
                </c:pt>
                <c:pt idx="2254">
                  <c:v>151.12536338797835</c:v>
                </c:pt>
                <c:pt idx="2255">
                  <c:v>151.12536338797835</c:v>
                </c:pt>
                <c:pt idx="2256">
                  <c:v>151.12536338797835</c:v>
                </c:pt>
                <c:pt idx="2257">
                  <c:v>151.12536338797835</c:v>
                </c:pt>
                <c:pt idx="2258">
                  <c:v>151.12536338797835</c:v>
                </c:pt>
                <c:pt idx="2259">
                  <c:v>151.12536338797835</c:v>
                </c:pt>
                <c:pt idx="2260">
                  <c:v>151.12536338797835</c:v>
                </c:pt>
                <c:pt idx="2261">
                  <c:v>151.12536338797835</c:v>
                </c:pt>
                <c:pt idx="2262">
                  <c:v>151.12536338797835</c:v>
                </c:pt>
                <c:pt idx="2263">
                  <c:v>151.12536338797835</c:v>
                </c:pt>
                <c:pt idx="2264">
                  <c:v>151.12536338797835</c:v>
                </c:pt>
                <c:pt idx="2265">
                  <c:v>151.12536338797835</c:v>
                </c:pt>
                <c:pt idx="2266">
                  <c:v>151.12536338797835</c:v>
                </c:pt>
                <c:pt idx="2267">
                  <c:v>151.12536338797835</c:v>
                </c:pt>
                <c:pt idx="2268">
                  <c:v>151.12536338797835</c:v>
                </c:pt>
                <c:pt idx="2269">
                  <c:v>151.12536338797835</c:v>
                </c:pt>
                <c:pt idx="2270">
                  <c:v>151.12536338797835</c:v>
                </c:pt>
                <c:pt idx="2271">
                  <c:v>151.12536338797835</c:v>
                </c:pt>
                <c:pt idx="2272">
                  <c:v>151.12536338797835</c:v>
                </c:pt>
                <c:pt idx="2273">
                  <c:v>151.12536338797835</c:v>
                </c:pt>
                <c:pt idx="2274">
                  <c:v>151.12536338797835</c:v>
                </c:pt>
                <c:pt idx="2275">
                  <c:v>151.12536338797835</c:v>
                </c:pt>
                <c:pt idx="2276">
                  <c:v>151.12536338797835</c:v>
                </c:pt>
                <c:pt idx="2277">
                  <c:v>151.12536338797835</c:v>
                </c:pt>
                <c:pt idx="2278">
                  <c:v>151.12536338797835</c:v>
                </c:pt>
                <c:pt idx="2279">
                  <c:v>151.12536338797835</c:v>
                </c:pt>
                <c:pt idx="2280">
                  <c:v>151.12536338797835</c:v>
                </c:pt>
                <c:pt idx="2281">
                  <c:v>151.12536338797835</c:v>
                </c:pt>
                <c:pt idx="2282">
                  <c:v>151.12536338797835</c:v>
                </c:pt>
                <c:pt idx="2283">
                  <c:v>151.12536338797835</c:v>
                </c:pt>
                <c:pt idx="2284">
                  <c:v>151.12536338797835</c:v>
                </c:pt>
                <c:pt idx="2285">
                  <c:v>151.12536338797835</c:v>
                </c:pt>
                <c:pt idx="2286">
                  <c:v>151.12536338797835</c:v>
                </c:pt>
                <c:pt idx="2287">
                  <c:v>151.12536338797835</c:v>
                </c:pt>
                <c:pt idx="2288">
                  <c:v>151.12536338797835</c:v>
                </c:pt>
                <c:pt idx="2289">
                  <c:v>151.12536338797835</c:v>
                </c:pt>
                <c:pt idx="2290">
                  <c:v>151.12536338797835</c:v>
                </c:pt>
                <c:pt idx="2291">
                  <c:v>151.12536338797835</c:v>
                </c:pt>
                <c:pt idx="2292">
                  <c:v>151.12536338797835</c:v>
                </c:pt>
                <c:pt idx="2293">
                  <c:v>151.12536338797835</c:v>
                </c:pt>
                <c:pt idx="2294">
                  <c:v>151.12536338797835</c:v>
                </c:pt>
                <c:pt idx="2295">
                  <c:v>151.12536338797835</c:v>
                </c:pt>
                <c:pt idx="2296">
                  <c:v>151.12536338797835</c:v>
                </c:pt>
                <c:pt idx="2297">
                  <c:v>151.12536338797835</c:v>
                </c:pt>
                <c:pt idx="2298">
                  <c:v>151.12536338797835</c:v>
                </c:pt>
                <c:pt idx="2299">
                  <c:v>151.12536338797835</c:v>
                </c:pt>
                <c:pt idx="2300">
                  <c:v>151.12536338797835</c:v>
                </c:pt>
                <c:pt idx="2301">
                  <c:v>151.12536338797835</c:v>
                </c:pt>
                <c:pt idx="2302">
                  <c:v>151.12536338797835</c:v>
                </c:pt>
                <c:pt idx="2303">
                  <c:v>151.12536338797835</c:v>
                </c:pt>
                <c:pt idx="2304">
                  <c:v>151.12536338797835</c:v>
                </c:pt>
                <c:pt idx="2305">
                  <c:v>151.12536338797835</c:v>
                </c:pt>
                <c:pt idx="2306">
                  <c:v>151.12536338797835</c:v>
                </c:pt>
                <c:pt idx="2307">
                  <c:v>151.12536338797835</c:v>
                </c:pt>
                <c:pt idx="2308">
                  <c:v>151.12536338797835</c:v>
                </c:pt>
                <c:pt idx="2309">
                  <c:v>151.12536338797835</c:v>
                </c:pt>
                <c:pt idx="2310">
                  <c:v>151.12536338797835</c:v>
                </c:pt>
                <c:pt idx="2311">
                  <c:v>151.12536338797835</c:v>
                </c:pt>
                <c:pt idx="2312">
                  <c:v>151.12536338797835</c:v>
                </c:pt>
                <c:pt idx="2313">
                  <c:v>151.12536338797835</c:v>
                </c:pt>
                <c:pt idx="2314">
                  <c:v>151.12536338797835</c:v>
                </c:pt>
                <c:pt idx="2315">
                  <c:v>151.12536338797835</c:v>
                </c:pt>
                <c:pt idx="2316">
                  <c:v>151.12536338797835</c:v>
                </c:pt>
                <c:pt idx="2317">
                  <c:v>151.12536338797835</c:v>
                </c:pt>
                <c:pt idx="2318">
                  <c:v>151.12536338797835</c:v>
                </c:pt>
                <c:pt idx="2319">
                  <c:v>151.12536338797835</c:v>
                </c:pt>
                <c:pt idx="2320">
                  <c:v>151.12536338797835</c:v>
                </c:pt>
                <c:pt idx="2321">
                  <c:v>151.12536338797835</c:v>
                </c:pt>
                <c:pt idx="2322">
                  <c:v>151.12536338797835</c:v>
                </c:pt>
                <c:pt idx="2323">
                  <c:v>151.12536338797835</c:v>
                </c:pt>
                <c:pt idx="2324">
                  <c:v>151.12536338797835</c:v>
                </c:pt>
                <c:pt idx="2325">
                  <c:v>151.12536338797835</c:v>
                </c:pt>
                <c:pt idx="2326">
                  <c:v>151.12536338797835</c:v>
                </c:pt>
                <c:pt idx="2327">
                  <c:v>151.12536338797835</c:v>
                </c:pt>
                <c:pt idx="2328">
                  <c:v>151.12536338797835</c:v>
                </c:pt>
                <c:pt idx="2329">
                  <c:v>151.12536338797835</c:v>
                </c:pt>
                <c:pt idx="2330">
                  <c:v>151.12536338797835</c:v>
                </c:pt>
                <c:pt idx="2331">
                  <c:v>151.12536338797835</c:v>
                </c:pt>
                <c:pt idx="2332">
                  <c:v>151.12536338797835</c:v>
                </c:pt>
                <c:pt idx="2333">
                  <c:v>151.12536338797835</c:v>
                </c:pt>
                <c:pt idx="2334">
                  <c:v>151.12536338797835</c:v>
                </c:pt>
                <c:pt idx="2335">
                  <c:v>151.12536338797835</c:v>
                </c:pt>
                <c:pt idx="2336">
                  <c:v>151.12536338797835</c:v>
                </c:pt>
                <c:pt idx="2337">
                  <c:v>151.12536338797835</c:v>
                </c:pt>
                <c:pt idx="2338">
                  <c:v>151.12536338797835</c:v>
                </c:pt>
                <c:pt idx="2339">
                  <c:v>151.12536338797835</c:v>
                </c:pt>
                <c:pt idx="2340">
                  <c:v>151.12536338797835</c:v>
                </c:pt>
                <c:pt idx="2341">
                  <c:v>151.12536338797835</c:v>
                </c:pt>
                <c:pt idx="2342">
                  <c:v>151.12536338797835</c:v>
                </c:pt>
                <c:pt idx="2343">
                  <c:v>151.12536338797835</c:v>
                </c:pt>
                <c:pt idx="2344">
                  <c:v>151.12536338797835</c:v>
                </c:pt>
                <c:pt idx="2345">
                  <c:v>151.12536338797835</c:v>
                </c:pt>
                <c:pt idx="2346">
                  <c:v>151.12536338797835</c:v>
                </c:pt>
                <c:pt idx="2347">
                  <c:v>151.12536338797835</c:v>
                </c:pt>
                <c:pt idx="2348">
                  <c:v>151.12536338797835</c:v>
                </c:pt>
                <c:pt idx="2349">
                  <c:v>151.12536338797835</c:v>
                </c:pt>
                <c:pt idx="2350">
                  <c:v>151.12536338797835</c:v>
                </c:pt>
                <c:pt idx="2351">
                  <c:v>151.12536338797835</c:v>
                </c:pt>
                <c:pt idx="2352">
                  <c:v>151.12536338797835</c:v>
                </c:pt>
                <c:pt idx="2353">
                  <c:v>151.12536338797835</c:v>
                </c:pt>
                <c:pt idx="2354">
                  <c:v>151.12536338797835</c:v>
                </c:pt>
                <c:pt idx="2355">
                  <c:v>151.12536338797835</c:v>
                </c:pt>
                <c:pt idx="2356">
                  <c:v>151.12536338797835</c:v>
                </c:pt>
                <c:pt idx="2357">
                  <c:v>151.12536338797835</c:v>
                </c:pt>
                <c:pt idx="2358">
                  <c:v>151.12536338797835</c:v>
                </c:pt>
                <c:pt idx="2359">
                  <c:v>151.12536338797835</c:v>
                </c:pt>
                <c:pt idx="2360">
                  <c:v>151.12536338797835</c:v>
                </c:pt>
                <c:pt idx="2361">
                  <c:v>151.12536338797835</c:v>
                </c:pt>
                <c:pt idx="2362">
                  <c:v>151.12536338797835</c:v>
                </c:pt>
                <c:pt idx="2363">
                  <c:v>151.12536338797835</c:v>
                </c:pt>
                <c:pt idx="2364">
                  <c:v>151.12536338797835</c:v>
                </c:pt>
                <c:pt idx="2365">
                  <c:v>151.12536338797835</c:v>
                </c:pt>
                <c:pt idx="2366">
                  <c:v>151.12536338797835</c:v>
                </c:pt>
                <c:pt idx="2367">
                  <c:v>151.12536338797835</c:v>
                </c:pt>
                <c:pt idx="2368">
                  <c:v>151.12536338797835</c:v>
                </c:pt>
                <c:pt idx="2369">
                  <c:v>151.12536338797835</c:v>
                </c:pt>
                <c:pt idx="2370">
                  <c:v>151.12536338797835</c:v>
                </c:pt>
                <c:pt idx="2371">
                  <c:v>151.12536338797835</c:v>
                </c:pt>
                <c:pt idx="2372">
                  <c:v>151.12536338797835</c:v>
                </c:pt>
                <c:pt idx="2373">
                  <c:v>151.12536338797835</c:v>
                </c:pt>
                <c:pt idx="2374">
                  <c:v>151.12536338797835</c:v>
                </c:pt>
                <c:pt idx="2375">
                  <c:v>151.12536338797835</c:v>
                </c:pt>
                <c:pt idx="2376">
                  <c:v>151.12536338797835</c:v>
                </c:pt>
                <c:pt idx="2377">
                  <c:v>151.12536338797835</c:v>
                </c:pt>
                <c:pt idx="2378">
                  <c:v>151.12536338797835</c:v>
                </c:pt>
                <c:pt idx="2379">
                  <c:v>151.12536338797835</c:v>
                </c:pt>
                <c:pt idx="2380">
                  <c:v>151.12536338797835</c:v>
                </c:pt>
                <c:pt idx="2381">
                  <c:v>151.12536338797835</c:v>
                </c:pt>
                <c:pt idx="2382">
                  <c:v>151.12536338797835</c:v>
                </c:pt>
                <c:pt idx="2383">
                  <c:v>151.12536338797835</c:v>
                </c:pt>
                <c:pt idx="2384">
                  <c:v>151.12536338797835</c:v>
                </c:pt>
                <c:pt idx="2385">
                  <c:v>151.12536338797835</c:v>
                </c:pt>
                <c:pt idx="2386">
                  <c:v>151.12536338797835</c:v>
                </c:pt>
                <c:pt idx="2387">
                  <c:v>151.12536338797835</c:v>
                </c:pt>
                <c:pt idx="2388">
                  <c:v>151.12536338797835</c:v>
                </c:pt>
                <c:pt idx="2389">
                  <c:v>151.12536338797835</c:v>
                </c:pt>
                <c:pt idx="2390">
                  <c:v>151.12536338797835</c:v>
                </c:pt>
                <c:pt idx="2391">
                  <c:v>151.12536338797835</c:v>
                </c:pt>
                <c:pt idx="2392">
                  <c:v>151.12536338797835</c:v>
                </c:pt>
                <c:pt idx="2393">
                  <c:v>151.12536338797835</c:v>
                </c:pt>
                <c:pt idx="2394">
                  <c:v>151.12536338797835</c:v>
                </c:pt>
                <c:pt idx="2395">
                  <c:v>151.12536338797835</c:v>
                </c:pt>
                <c:pt idx="2396">
                  <c:v>151.12536338797835</c:v>
                </c:pt>
                <c:pt idx="2397">
                  <c:v>151.12536338797835</c:v>
                </c:pt>
                <c:pt idx="2398">
                  <c:v>151.12536338797835</c:v>
                </c:pt>
                <c:pt idx="2399">
                  <c:v>151.12536338797835</c:v>
                </c:pt>
                <c:pt idx="2400">
                  <c:v>151.12536338797835</c:v>
                </c:pt>
                <c:pt idx="2401">
                  <c:v>151.12536338797835</c:v>
                </c:pt>
                <c:pt idx="2402">
                  <c:v>151.12536338797835</c:v>
                </c:pt>
                <c:pt idx="2403">
                  <c:v>151.12536338797835</c:v>
                </c:pt>
                <c:pt idx="2404">
                  <c:v>151.12536338797835</c:v>
                </c:pt>
                <c:pt idx="2405">
                  <c:v>151.12536338797835</c:v>
                </c:pt>
                <c:pt idx="2406">
                  <c:v>151.12536338797835</c:v>
                </c:pt>
                <c:pt idx="2407">
                  <c:v>151.12536338797835</c:v>
                </c:pt>
                <c:pt idx="2408">
                  <c:v>151.12536338797835</c:v>
                </c:pt>
                <c:pt idx="2409">
                  <c:v>151.12536338797835</c:v>
                </c:pt>
                <c:pt idx="2410">
                  <c:v>151.12536338797835</c:v>
                </c:pt>
                <c:pt idx="2411">
                  <c:v>151.12536338797835</c:v>
                </c:pt>
                <c:pt idx="2412">
                  <c:v>151.12536338797835</c:v>
                </c:pt>
                <c:pt idx="2413">
                  <c:v>151.12536338797835</c:v>
                </c:pt>
                <c:pt idx="2414">
                  <c:v>151.12536338797835</c:v>
                </c:pt>
                <c:pt idx="2415">
                  <c:v>151.12536338797835</c:v>
                </c:pt>
                <c:pt idx="2416">
                  <c:v>151.12536338797835</c:v>
                </c:pt>
                <c:pt idx="2417">
                  <c:v>151.12536338797835</c:v>
                </c:pt>
                <c:pt idx="2418">
                  <c:v>151.12536338797835</c:v>
                </c:pt>
                <c:pt idx="2419">
                  <c:v>151.12536338797835</c:v>
                </c:pt>
                <c:pt idx="2420">
                  <c:v>151.12536338797835</c:v>
                </c:pt>
                <c:pt idx="2421">
                  <c:v>151.12536338797835</c:v>
                </c:pt>
                <c:pt idx="2422">
                  <c:v>151.12536338797835</c:v>
                </c:pt>
                <c:pt idx="2423">
                  <c:v>151.12536338797835</c:v>
                </c:pt>
                <c:pt idx="2424">
                  <c:v>151.12536338797835</c:v>
                </c:pt>
                <c:pt idx="2425">
                  <c:v>151.12536338797835</c:v>
                </c:pt>
                <c:pt idx="2426">
                  <c:v>151.12536338797835</c:v>
                </c:pt>
                <c:pt idx="2427">
                  <c:v>151.12536338797835</c:v>
                </c:pt>
                <c:pt idx="2428">
                  <c:v>151.12536338797835</c:v>
                </c:pt>
                <c:pt idx="2429">
                  <c:v>151.12536338797835</c:v>
                </c:pt>
                <c:pt idx="2430">
                  <c:v>151.12536338797835</c:v>
                </c:pt>
                <c:pt idx="2431">
                  <c:v>151.12536338797835</c:v>
                </c:pt>
                <c:pt idx="2432">
                  <c:v>151.12536338797835</c:v>
                </c:pt>
                <c:pt idx="2433">
                  <c:v>151.12536338797835</c:v>
                </c:pt>
                <c:pt idx="2434">
                  <c:v>151.12536338797835</c:v>
                </c:pt>
                <c:pt idx="2435">
                  <c:v>151.12536338797835</c:v>
                </c:pt>
                <c:pt idx="2436">
                  <c:v>151.12536338797835</c:v>
                </c:pt>
                <c:pt idx="2437">
                  <c:v>151.12536338797835</c:v>
                </c:pt>
                <c:pt idx="2438">
                  <c:v>151.12536338797835</c:v>
                </c:pt>
                <c:pt idx="2439">
                  <c:v>151.12536338797835</c:v>
                </c:pt>
                <c:pt idx="2440">
                  <c:v>151.12536338797835</c:v>
                </c:pt>
                <c:pt idx="2441">
                  <c:v>151.12536338797835</c:v>
                </c:pt>
                <c:pt idx="2442">
                  <c:v>151.12536338797835</c:v>
                </c:pt>
                <c:pt idx="2443">
                  <c:v>151.12536338797835</c:v>
                </c:pt>
                <c:pt idx="2444">
                  <c:v>151.12536338797835</c:v>
                </c:pt>
                <c:pt idx="2445">
                  <c:v>151.12536338797835</c:v>
                </c:pt>
                <c:pt idx="2446">
                  <c:v>151.12536338797835</c:v>
                </c:pt>
                <c:pt idx="2447">
                  <c:v>151.12536338797835</c:v>
                </c:pt>
                <c:pt idx="2448">
                  <c:v>151.12536338797835</c:v>
                </c:pt>
                <c:pt idx="2449">
                  <c:v>151.12536338797835</c:v>
                </c:pt>
                <c:pt idx="2450">
                  <c:v>151.12536338797835</c:v>
                </c:pt>
                <c:pt idx="2451">
                  <c:v>151.12536338797835</c:v>
                </c:pt>
                <c:pt idx="2452">
                  <c:v>151.12536338797835</c:v>
                </c:pt>
                <c:pt idx="2453">
                  <c:v>151.12536338797835</c:v>
                </c:pt>
                <c:pt idx="2454">
                  <c:v>151.12536338797835</c:v>
                </c:pt>
                <c:pt idx="2455">
                  <c:v>151.12536338797835</c:v>
                </c:pt>
                <c:pt idx="2456">
                  <c:v>151.12536338797835</c:v>
                </c:pt>
                <c:pt idx="2457">
                  <c:v>151.12536338797835</c:v>
                </c:pt>
                <c:pt idx="2458">
                  <c:v>151.12536338797835</c:v>
                </c:pt>
                <c:pt idx="2459">
                  <c:v>151.12536338797835</c:v>
                </c:pt>
                <c:pt idx="2460">
                  <c:v>151.12536338797835</c:v>
                </c:pt>
                <c:pt idx="2461">
                  <c:v>151.12536338797835</c:v>
                </c:pt>
                <c:pt idx="2462">
                  <c:v>151.12536338797835</c:v>
                </c:pt>
                <c:pt idx="2463">
                  <c:v>151.12536338797835</c:v>
                </c:pt>
                <c:pt idx="2464">
                  <c:v>151.12536338797835</c:v>
                </c:pt>
                <c:pt idx="2465">
                  <c:v>151.12536338797835</c:v>
                </c:pt>
                <c:pt idx="2466">
                  <c:v>151.12536338797835</c:v>
                </c:pt>
                <c:pt idx="2467">
                  <c:v>151.12536338797835</c:v>
                </c:pt>
                <c:pt idx="2468">
                  <c:v>151.12536338797835</c:v>
                </c:pt>
                <c:pt idx="2469">
                  <c:v>151.12536338797835</c:v>
                </c:pt>
                <c:pt idx="2470">
                  <c:v>151.12536338797835</c:v>
                </c:pt>
                <c:pt idx="2471">
                  <c:v>151.12536338797835</c:v>
                </c:pt>
                <c:pt idx="2472">
                  <c:v>151.12536338797835</c:v>
                </c:pt>
                <c:pt idx="2473">
                  <c:v>151.12536338797835</c:v>
                </c:pt>
                <c:pt idx="2474">
                  <c:v>151.12536338797835</c:v>
                </c:pt>
                <c:pt idx="2475">
                  <c:v>151.12536338797835</c:v>
                </c:pt>
                <c:pt idx="2476">
                  <c:v>151.12536338797835</c:v>
                </c:pt>
                <c:pt idx="2477">
                  <c:v>151.12536338797835</c:v>
                </c:pt>
                <c:pt idx="2478">
                  <c:v>151.12536338797835</c:v>
                </c:pt>
                <c:pt idx="2479">
                  <c:v>151.12536338797835</c:v>
                </c:pt>
                <c:pt idx="2480">
                  <c:v>151.12536338797835</c:v>
                </c:pt>
                <c:pt idx="2481">
                  <c:v>151.12536338797835</c:v>
                </c:pt>
                <c:pt idx="2482">
                  <c:v>151.12536338797835</c:v>
                </c:pt>
                <c:pt idx="2483">
                  <c:v>151.12536338797835</c:v>
                </c:pt>
                <c:pt idx="2484">
                  <c:v>151.12536338797835</c:v>
                </c:pt>
                <c:pt idx="2485">
                  <c:v>151.12536338797835</c:v>
                </c:pt>
                <c:pt idx="2486">
                  <c:v>151.12536338797835</c:v>
                </c:pt>
                <c:pt idx="2487">
                  <c:v>151.12536338797835</c:v>
                </c:pt>
                <c:pt idx="2488">
                  <c:v>151.12536338797835</c:v>
                </c:pt>
                <c:pt idx="2489">
                  <c:v>151.12536338797835</c:v>
                </c:pt>
                <c:pt idx="2490">
                  <c:v>151.12536338797835</c:v>
                </c:pt>
                <c:pt idx="2491">
                  <c:v>151.12536338797835</c:v>
                </c:pt>
                <c:pt idx="2492">
                  <c:v>151.12536338797835</c:v>
                </c:pt>
                <c:pt idx="2493">
                  <c:v>151.12536338797835</c:v>
                </c:pt>
                <c:pt idx="2494">
                  <c:v>151.12536338797835</c:v>
                </c:pt>
                <c:pt idx="2495">
                  <c:v>151.12536338797835</c:v>
                </c:pt>
                <c:pt idx="2496">
                  <c:v>151.12536338797835</c:v>
                </c:pt>
                <c:pt idx="2497">
                  <c:v>151.12536338797835</c:v>
                </c:pt>
                <c:pt idx="2498">
                  <c:v>151.12536338797835</c:v>
                </c:pt>
                <c:pt idx="2499">
                  <c:v>151.12536338797835</c:v>
                </c:pt>
                <c:pt idx="2500">
                  <c:v>151.12536338797835</c:v>
                </c:pt>
                <c:pt idx="2501">
                  <c:v>151.12536338797835</c:v>
                </c:pt>
                <c:pt idx="2502">
                  <c:v>151.12536338797835</c:v>
                </c:pt>
                <c:pt idx="2503">
                  <c:v>151.12536338797835</c:v>
                </c:pt>
                <c:pt idx="2504">
                  <c:v>151.12536338797835</c:v>
                </c:pt>
                <c:pt idx="2505">
                  <c:v>151.12536338797835</c:v>
                </c:pt>
                <c:pt idx="2506">
                  <c:v>151.12536338797835</c:v>
                </c:pt>
                <c:pt idx="2507">
                  <c:v>151.12536338797835</c:v>
                </c:pt>
                <c:pt idx="2508">
                  <c:v>151.12536338797835</c:v>
                </c:pt>
                <c:pt idx="2509">
                  <c:v>151.12536338797835</c:v>
                </c:pt>
                <c:pt idx="2510">
                  <c:v>151.12536338797835</c:v>
                </c:pt>
                <c:pt idx="2511">
                  <c:v>151.12536338797835</c:v>
                </c:pt>
                <c:pt idx="2512">
                  <c:v>151.12536338797835</c:v>
                </c:pt>
                <c:pt idx="2513">
                  <c:v>151.12536338797835</c:v>
                </c:pt>
                <c:pt idx="2514">
                  <c:v>151.12536338797835</c:v>
                </c:pt>
                <c:pt idx="2515">
                  <c:v>151.12536338797835</c:v>
                </c:pt>
                <c:pt idx="2516">
                  <c:v>151.12536338797835</c:v>
                </c:pt>
                <c:pt idx="2517">
                  <c:v>151.12536338797835</c:v>
                </c:pt>
                <c:pt idx="2518">
                  <c:v>151.12536338797835</c:v>
                </c:pt>
                <c:pt idx="2519">
                  <c:v>151.12536338797835</c:v>
                </c:pt>
                <c:pt idx="2520">
                  <c:v>151.12536338797835</c:v>
                </c:pt>
                <c:pt idx="2521">
                  <c:v>151.12536338797835</c:v>
                </c:pt>
                <c:pt idx="2522">
                  <c:v>151.12536338797835</c:v>
                </c:pt>
                <c:pt idx="2523">
                  <c:v>151.12536338797835</c:v>
                </c:pt>
                <c:pt idx="2524">
                  <c:v>151.12536338797835</c:v>
                </c:pt>
                <c:pt idx="2525">
                  <c:v>151.12536338797835</c:v>
                </c:pt>
                <c:pt idx="2526">
                  <c:v>151.12536338797835</c:v>
                </c:pt>
                <c:pt idx="2527">
                  <c:v>151.12536338797835</c:v>
                </c:pt>
                <c:pt idx="2528">
                  <c:v>151.12536338797835</c:v>
                </c:pt>
                <c:pt idx="2529">
                  <c:v>151.12536338797835</c:v>
                </c:pt>
                <c:pt idx="2530">
                  <c:v>151.12536338797835</c:v>
                </c:pt>
                <c:pt idx="2531">
                  <c:v>151.12536338797835</c:v>
                </c:pt>
                <c:pt idx="2532">
                  <c:v>151.12536338797835</c:v>
                </c:pt>
                <c:pt idx="2533">
                  <c:v>151.12536338797835</c:v>
                </c:pt>
                <c:pt idx="2534">
                  <c:v>151.12536338797835</c:v>
                </c:pt>
                <c:pt idx="2535">
                  <c:v>151.12536338797835</c:v>
                </c:pt>
                <c:pt idx="2536">
                  <c:v>151.12536338797835</c:v>
                </c:pt>
                <c:pt idx="2537">
                  <c:v>151.12536338797835</c:v>
                </c:pt>
                <c:pt idx="2538">
                  <c:v>151.12536338797835</c:v>
                </c:pt>
                <c:pt idx="2539">
                  <c:v>151.12536338797835</c:v>
                </c:pt>
                <c:pt idx="2540">
                  <c:v>151.12536338797835</c:v>
                </c:pt>
                <c:pt idx="2541">
                  <c:v>151.12536338797835</c:v>
                </c:pt>
                <c:pt idx="2542">
                  <c:v>151.12536338797835</c:v>
                </c:pt>
                <c:pt idx="2543">
                  <c:v>151.12536338797835</c:v>
                </c:pt>
                <c:pt idx="2544">
                  <c:v>151.12536338797835</c:v>
                </c:pt>
                <c:pt idx="2545">
                  <c:v>151.12536338797835</c:v>
                </c:pt>
                <c:pt idx="2546">
                  <c:v>151.12536338797835</c:v>
                </c:pt>
                <c:pt idx="2547">
                  <c:v>151.12536338797835</c:v>
                </c:pt>
                <c:pt idx="2548">
                  <c:v>151.12536338797835</c:v>
                </c:pt>
                <c:pt idx="2549">
                  <c:v>151.12536338797835</c:v>
                </c:pt>
                <c:pt idx="2550">
                  <c:v>151.12536338797835</c:v>
                </c:pt>
                <c:pt idx="2551">
                  <c:v>151.12536338797835</c:v>
                </c:pt>
                <c:pt idx="2552">
                  <c:v>151.12536338797835</c:v>
                </c:pt>
                <c:pt idx="2553">
                  <c:v>151.12536338797835</c:v>
                </c:pt>
                <c:pt idx="2554">
                  <c:v>151.12536338797835</c:v>
                </c:pt>
                <c:pt idx="2555">
                  <c:v>151.12536338797835</c:v>
                </c:pt>
                <c:pt idx="2556">
                  <c:v>151.12536338797835</c:v>
                </c:pt>
                <c:pt idx="2557">
                  <c:v>151.12536338797835</c:v>
                </c:pt>
                <c:pt idx="2558">
                  <c:v>151.12536338797835</c:v>
                </c:pt>
                <c:pt idx="2559">
                  <c:v>151.12536338797835</c:v>
                </c:pt>
                <c:pt idx="2560">
                  <c:v>151.12536338797835</c:v>
                </c:pt>
                <c:pt idx="2561">
                  <c:v>151.12536338797835</c:v>
                </c:pt>
                <c:pt idx="2562">
                  <c:v>151.12536338797835</c:v>
                </c:pt>
                <c:pt idx="2563">
                  <c:v>151.12536338797835</c:v>
                </c:pt>
                <c:pt idx="2564">
                  <c:v>151.12536338797835</c:v>
                </c:pt>
                <c:pt idx="2565">
                  <c:v>151.12536338797835</c:v>
                </c:pt>
                <c:pt idx="2566">
                  <c:v>151.12536338797835</c:v>
                </c:pt>
                <c:pt idx="2567">
                  <c:v>151.12536338797835</c:v>
                </c:pt>
                <c:pt idx="2568">
                  <c:v>151.12536338797835</c:v>
                </c:pt>
                <c:pt idx="2569">
                  <c:v>151.12536338797835</c:v>
                </c:pt>
                <c:pt idx="2570">
                  <c:v>151.12536338797835</c:v>
                </c:pt>
                <c:pt idx="2571">
                  <c:v>151.12536338797835</c:v>
                </c:pt>
                <c:pt idx="2572">
                  <c:v>151.12536338797835</c:v>
                </c:pt>
                <c:pt idx="2573">
                  <c:v>151.12536338797835</c:v>
                </c:pt>
                <c:pt idx="2574">
                  <c:v>151.12536338797835</c:v>
                </c:pt>
                <c:pt idx="2575">
                  <c:v>151.12536338797835</c:v>
                </c:pt>
                <c:pt idx="2576">
                  <c:v>151.12536338797835</c:v>
                </c:pt>
                <c:pt idx="2577">
                  <c:v>151.12536338797835</c:v>
                </c:pt>
                <c:pt idx="2578">
                  <c:v>151.12536338797835</c:v>
                </c:pt>
                <c:pt idx="2579">
                  <c:v>151.12536338797835</c:v>
                </c:pt>
                <c:pt idx="2580">
                  <c:v>151.12536338797835</c:v>
                </c:pt>
                <c:pt idx="2581">
                  <c:v>151.12536338797835</c:v>
                </c:pt>
                <c:pt idx="2582">
                  <c:v>151.12536338797835</c:v>
                </c:pt>
                <c:pt idx="2583">
                  <c:v>151.12536338797835</c:v>
                </c:pt>
                <c:pt idx="2584">
                  <c:v>151.12536338797835</c:v>
                </c:pt>
                <c:pt idx="2585">
                  <c:v>151.12536338797835</c:v>
                </c:pt>
                <c:pt idx="2586">
                  <c:v>151.12536338797835</c:v>
                </c:pt>
                <c:pt idx="2587">
                  <c:v>151.12536338797835</c:v>
                </c:pt>
                <c:pt idx="2588">
                  <c:v>151.12536338797835</c:v>
                </c:pt>
                <c:pt idx="2589">
                  <c:v>151.12536338797835</c:v>
                </c:pt>
                <c:pt idx="2590">
                  <c:v>151.12536338797835</c:v>
                </c:pt>
                <c:pt idx="2591">
                  <c:v>151.12536338797835</c:v>
                </c:pt>
                <c:pt idx="2592">
                  <c:v>151.12536338797835</c:v>
                </c:pt>
                <c:pt idx="2593">
                  <c:v>151.12536338797835</c:v>
                </c:pt>
                <c:pt idx="2594">
                  <c:v>151.12536338797835</c:v>
                </c:pt>
                <c:pt idx="2595">
                  <c:v>151.12536338797835</c:v>
                </c:pt>
                <c:pt idx="2596">
                  <c:v>151.12536338797835</c:v>
                </c:pt>
                <c:pt idx="2597">
                  <c:v>151.12536338797835</c:v>
                </c:pt>
                <c:pt idx="2598">
                  <c:v>151.12536338797835</c:v>
                </c:pt>
                <c:pt idx="2599">
                  <c:v>151.12536338797835</c:v>
                </c:pt>
                <c:pt idx="2600">
                  <c:v>151.12536338797835</c:v>
                </c:pt>
                <c:pt idx="2601">
                  <c:v>151.12536338797835</c:v>
                </c:pt>
                <c:pt idx="2602">
                  <c:v>151.12536338797835</c:v>
                </c:pt>
                <c:pt idx="2603">
                  <c:v>151.12536338797835</c:v>
                </c:pt>
                <c:pt idx="2604">
                  <c:v>151.12536338797835</c:v>
                </c:pt>
                <c:pt idx="2605">
                  <c:v>151.12536338797835</c:v>
                </c:pt>
                <c:pt idx="2606">
                  <c:v>151.12536338797835</c:v>
                </c:pt>
                <c:pt idx="2607">
                  <c:v>151.12536338797835</c:v>
                </c:pt>
                <c:pt idx="2608">
                  <c:v>151.12536338797835</c:v>
                </c:pt>
                <c:pt idx="2609">
                  <c:v>151.12536338797835</c:v>
                </c:pt>
                <c:pt idx="2610">
                  <c:v>151.12536338797835</c:v>
                </c:pt>
                <c:pt idx="2611">
                  <c:v>151.12536338797835</c:v>
                </c:pt>
                <c:pt idx="2612">
                  <c:v>151.12536338797835</c:v>
                </c:pt>
                <c:pt idx="2613">
                  <c:v>151.12536338797835</c:v>
                </c:pt>
                <c:pt idx="2614">
                  <c:v>151.12536338797835</c:v>
                </c:pt>
                <c:pt idx="2615">
                  <c:v>151.12536338797835</c:v>
                </c:pt>
                <c:pt idx="2616">
                  <c:v>151.12536338797835</c:v>
                </c:pt>
                <c:pt idx="2617">
                  <c:v>151.12536338797835</c:v>
                </c:pt>
                <c:pt idx="2618">
                  <c:v>151.12536338797835</c:v>
                </c:pt>
                <c:pt idx="2619">
                  <c:v>151.12536338797835</c:v>
                </c:pt>
                <c:pt idx="2620">
                  <c:v>151.12536338797835</c:v>
                </c:pt>
                <c:pt idx="2621">
                  <c:v>151.12536338797835</c:v>
                </c:pt>
                <c:pt idx="2622">
                  <c:v>151.12536338797835</c:v>
                </c:pt>
                <c:pt idx="2623">
                  <c:v>151.12536338797835</c:v>
                </c:pt>
                <c:pt idx="2624">
                  <c:v>151.12536338797835</c:v>
                </c:pt>
                <c:pt idx="2625">
                  <c:v>151.12536338797835</c:v>
                </c:pt>
                <c:pt idx="2626">
                  <c:v>151.12536338797835</c:v>
                </c:pt>
                <c:pt idx="2627">
                  <c:v>151.12536338797835</c:v>
                </c:pt>
                <c:pt idx="2628">
                  <c:v>151.12536338797835</c:v>
                </c:pt>
                <c:pt idx="2629">
                  <c:v>151.12536338797835</c:v>
                </c:pt>
                <c:pt idx="2630">
                  <c:v>151.12536338797835</c:v>
                </c:pt>
                <c:pt idx="2631">
                  <c:v>151.12536338797835</c:v>
                </c:pt>
                <c:pt idx="2632">
                  <c:v>151.12536338797835</c:v>
                </c:pt>
                <c:pt idx="2633">
                  <c:v>151.12536338797835</c:v>
                </c:pt>
                <c:pt idx="2634">
                  <c:v>151.12536338797835</c:v>
                </c:pt>
                <c:pt idx="2635">
                  <c:v>151.12536338797835</c:v>
                </c:pt>
                <c:pt idx="2636">
                  <c:v>151.12536338797835</c:v>
                </c:pt>
                <c:pt idx="2637">
                  <c:v>151.12536338797835</c:v>
                </c:pt>
                <c:pt idx="2638">
                  <c:v>151.12536338797835</c:v>
                </c:pt>
                <c:pt idx="2639">
                  <c:v>151.12536338797835</c:v>
                </c:pt>
                <c:pt idx="2640">
                  <c:v>151.12536338797835</c:v>
                </c:pt>
                <c:pt idx="2641">
                  <c:v>151.12536338797835</c:v>
                </c:pt>
                <c:pt idx="2642">
                  <c:v>151.12536338797835</c:v>
                </c:pt>
                <c:pt idx="2643">
                  <c:v>151.12536338797835</c:v>
                </c:pt>
                <c:pt idx="2644">
                  <c:v>151.12536338797835</c:v>
                </c:pt>
                <c:pt idx="2645">
                  <c:v>151.12536338797835</c:v>
                </c:pt>
                <c:pt idx="2646">
                  <c:v>151.12536338797835</c:v>
                </c:pt>
                <c:pt idx="2647">
                  <c:v>151.12536338797835</c:v>
                </c:pt>
                <c:pt idx="2648">
                  <c:v>151.12536338797835</c:v>
                </c:pt>
                <c:pt idx="2649">
                  <c:v>151.12536338797835</c:v>
                </c:pt>
                <c:pt idx="2650">
                  <c:v>151.12536338797835</c:v>
                </c:pt>
                <c:pt idx="2651">
                  <c:v>151.12536338797835</c:v>
                </c:pt>
                <c:pt idx="2652">
                  <c:v>151.12536338797835</c:v>
                </c:pt>
                <c:pt idx="2653">
                  <c:v>151.12536338797835</c:v>
                </c:pt>
                <c:pt idx="2654">
                  <c:v>151.12536338797835</c:v>
                </c:pt>
                <c:pt idx="2655">
                  <c:v>151.12536338797835</c:v>
                </c:pt>
                <c:pt idx="2656">
                  <c:v>151.12536338797835</c:v>
                </c:pt>
                <c:pt idx="2657">
                  <c:v>151.12536338797835</c:v>
                </c:pt>
                <c:pt idx="2658">
                  <c:v>151.12536338797835</c:v>
                </c:pt>
                <c:pt idx="2659">
                  <c:v>151.12536338797835</c:v>
                </c:pt>
                <c:pt idx="2660">
                  <c:v>151.12536338797835</c:v>
                </c:pt>
                <c:pt idx="2661">
                  <c:v>151.12536338797835</c:v>
                </c:pt>
                <c:pt idx="2662">
                  <c:v>151.12536338797835</c:v>
                </c:pt>
                <c:pt idx="2663">
                  <c:v>151.12536338797835</c:v>
                </c:pt>
                <c:pt idx="2664">
                  <c:v>151.12536338797835</c:v>
                </c:pt>
                <c:pt idx="2665">
                  <c:v>151.12536338797835</c:v>
                </c:pt>
                <c:pt idx="2666">
                  <c:v>151.12536338797835</c:v>
                </c:pt>
                <c:pt idx="2667">
                  <c:v>151.12536338797835</c:v>
                </c:pt>
                <c:pt idx="2668">
                  <c:v>151.12536338797835</c:v>
                </c:pt>
                <c:pt idx="2669">
                  <c:v>151.12536338797835</c:v>
                </c:pt>
                <c:pt idx="2670">
                  <c:v>151.12536338797835</c:v>
                </c:pt>
                <c:pt idx="2671">
                  <c:v>151.12536338797835</c:v>
                </c:pt>
                <c:pt idx="2672">
                  <c:v>151.12536338797835</c:v>
                </c:pt>
                <c:pt idx="2673">
                  <c:v>151.12536338797835</c:v>
                </c:pt>
                <c:pt idx="2674">
                  <c:v>151.12536338797835</c:v>
                </c:pt>
                <c:pt idx="2675">
                  <c:v>151.12536338797835</c:v>
                </c:pt>
                <c:pt idx="2676">
                  <c:v>151.12536338797835</c:v>
                </c:pt>
                <c:pt idx="2677">
                  <c:v>151.12536338797835</c:v>
                </c:pt>
                <c:pt idx="2678">
                  <c:v>151.12536338797835</c:v>
                </c:pt>
                <c:pt idx="2679">
                  <c:v>151.12536338797835</c:v>
                </c:pt>
                <c:pt idx="2680">
                  <c:v>151.12536338797835</c:v>
                </c:pt>
                <c:pt idx="2681">
                  <c:v>151.12536338797835</c:v>
                </c:pt>
                <c:pt idx="2682">
                  <c:v>151.12536338797835</c:v>
                </c:pt>
                <c:pt idx="2683">
                  <c:v>151.12536338797835</c:v>
                </c:pt>
                <c:pt idx="2684">
                  <c:v>151.12536338797835</c:v>
                </c:pt>
                <c:pt idx="2685">
                  <c:v>151.12536338797835</c:v>
                </c:pt>
                <c:pt idx="2686">
                  <c:v>151.12536338797835</c:v>
                </c:pt>
                <c:pt idx="2687">
                  <c:v>151.12536338797835</c:v>
                </c:pt>
                <c:pt idx="2688">
                  <c:v>151.12536338797835</c:v>
                </c:pt>
                <c:pt idx="2689">
                  <c:v>151.12536338797835</c:v>
                </c:pt>
                <c:pt idx="2690">
                  <c:v>151.12536338797835</c:v>
                </c:pt>
                <c:pt idx="2691">
                  <c:v>151.12536338797835</c:v>
                </c:pt>
                <c:pt idx="2692">
                  <c:v>151.12536338797835</c:v>
                </c:pt>
                <c:pt idx="2693">
                  <c:v>151.12536338797835</c:v>
                </c:pt>
                <c:pt idx="2694">
                  <c:v>151.12536338797835</c:v>
                </c:pt>
                <c:pt idx="2695">
                  <c:v>151.12536338797835</c:v>
                </c:pt>
                <c:pt idx="2696">
                  <c:v>151.12536338797835</c:v>
                </c:pt>
                <c:pt idx="2697">
                  <c:v>151.12536338797835</c:v>
                </c:pt>
                <c:pt idx="2698">
                  <c:v>151.12536338797835</c:v>
                </c:pt>
                <c:pt idx="2699">
                  <c:v>151.12536338797835</c:v>
                </c:pt>
                <c:pt idx="2700">
                  <c:v>151.12536338797835</c:v>
                </c:pt>
                <c:pt idx="2701">
                  <c:v>151.12536338797835</c:v>
                </c:pt>
                <c:pt idx="2702">
                  <c:v>151.12536338797835</c:v>
                </c:pt>
                <c:pt idx="2703">
                  <c:v>151.12536338797835</c:v>
                </c:pt>
                <c:pt idx="2704">
                  <c:v>151.12536338797835</c:v>
                </c:pt>
                <c:pt idx="2705">
                  <c:v>151.12536338797835</c:v>
                </c:pt>
                <c:pt idx="2706">
                  <c:v>151.12536338797835</c:v>
                </c:pt>
                <c:pt idx="2707">
                  <c:v>151.12536338797835</c:v>
                </c:pt>
                <c:pt idx="2708">
                  <c:v>151.12536338797835</c:v>
                </c:pt>
                <c:pt idx="2709">
                  <c:v>151.12536338797835</c:v>
                </c:pt>
                <c:pt idx="2710">
                  <c:v>151.12536338797835</c:v>
                </c:pt>
                <c:pt idx="2711">
                  <c:v>151.12536338797835</c:v>
                </c:pt>
                <c:pt idx="2712">
                  <c:v>151.12536338797835</c:v>
                </c:pt>
                <c:pt idx="2713">
                  <c:v>151.12536338797835</c:v>
                </c:pt>
                <c:pt idx="2714">
                  <c:v>151.12536338797835</c:v>
                </c:pt>
                <c:pt idx="2715">
                  <c:v>151.12536338797835</c:v>
                </c:pt>
                <c:pt idx="2716">
                  <c:v>151.12536338797835</c:v>
                </c:pt>
                <c:pt idx="2717">
                  <c:v>151.12536338797835</c:v>
                </c:pt>
                <c:pt idx="2718">
                  <c:v>151.12536338797835</c:v>
                </c:pt>
                <c:pt idx="2719">
                  <c:v>151.12536338797835</c:v>
                </c:pt>
                <c:pt idx="2720">
                  <c:v>151.12536338797835</c:v>
                </c:pt>
                <c:pt idx="2721">
                  <c:v>151.12536338797835</c:v>
                </c:pt>
                <c:pt idx="2722">
                  <c:v>151.12536338797835</c:v>
                </c:pt>
                <c:pt idx="2723">
                  <c:v>151.12536338797835</c:v>
                </c:pt>
                <c:pt idx="2724">
                  <c:v>151.12536338797835</c:v>
                </c:pt>
                <c:pt idx="2725">
                  <c:v>151.12536338797835</c:v>
                </c:pt>
                <c:pt idx="2726">
                  <c:v>151.12536338797835</c:v>
                </c:pt>
                <c:pt idx="2727">
                  <c:v>151.12536338797835</c:v>
                </c:pt>
                <c:pt idx="2728">
                  <c:v>151.12536338797835</c:v>
                </c:pt>
                <c:pt idx="2729">
                  <c:v>151.12536338797835</c:v>
                </c:pt>
                <c:pt idx="2730">
                  <c:v>151.12536338797835</c:v>
                </c:pt>
                <c:pt idx="2731">
                  <c:v>151.12536338797835</c:v>
                </c:pt>
                <c:pt idx="2732">
                  <c:v>151.12536338797835</c:v>
                </c:pt>
                <c:pt idx="2733">
                  <c:v>151.12536338797835</c:v>
                </c:pt>
                <c:pt idx="2734">
                  <c:v>151.12536338797835</c:v>
                </c:pt>
                <c:pt idx="2735">
                  <c:v>151.12536338797835</c:v>
                </c:pt>
                <c:pt idx="2736">
                  <c:v>151.12536338797835</c:v>
                </c:pt>
                <c:pt idx="2737">
                  <c:v>151.12536338797835</c:v>
                </c:pt>
                <c:pt idx="2738">
                  <c:v>151.12536338797835</c:v>
                </c:pt>
                <c:pt idx="2739">
                  <c:v>151.12536338797835</c:v>
                </c:pt>
                <c:pt idx="2740">
                  <c:v>151.12536338797835</c:v>
                </c:pt>
                <c:pt idx="2741">
                  <c:v>151.12536338797835</c:v>
                </c:pt>
                <c:pt idx="2742">
                  <c:v>151.12536338797835</c:v>
                </c:pt>
                <c:pt idx="2743">
                  <c:v>151.12536338797835</c:v>
                </c:pt>
                <c:pt idx="2744">
                  <c:v>151.12536338797835</c:v>
                </c:pt>
                <c:pt idx="2745">
                  <c:v>151.12536338797835</c:v>
                </c:pt>
                <c:pt idx="2746">
                  <c:v>151.12536338797835</c:v>
                </c:pt>
                <c:pt idx="2747">
                  <c:v>151.12536338797835</c:v>
                </c:pt>
                <c:pt idx="2748">
                  <c:v>151.12536338797835</c:v>
                </c:pt>
                <c:pt idx="2749">
                  <c:v>151.12536338797835</c:v>
                </c:pt>
                <c:pt idx="2750">
                  <c:v>151.12536338797835</c:v>
                </c:pt>
                <c:pt idx="2751">
                  <c:v>151.12536338797835</c:v>
                </c:pt>
                <c:pt idx="2752">
                  <c:v>151.12536338797835</c:v>
                </c:pt>
                <c:pt idx="2753">
                  <c:v>151.12536338797835</c:v>
                </c:pt>
                <c:pt idx="2754">
                  <c:v>151.12536338797835</c:v>
                </c:pt>
                <c:pt idx="2755">
                  <c:v>151.12536338797835</c:v>
                </c:pt>
                <c:pt idx="2756">
                  <c:v>151.12536338797835</c:v>
                </c:pt>
                <c:pt idx="2757">
                  <c:v>151.12536338797835</c:v>
                </c:pt>
                <c:pt idx="2758">
                  <c:v>151.12536338797835</c:v>
                </c:pt>
                <c:pt idx="2759">
                  <c:v>151.12536338797835</c:v>
                </c:pt>
                <c:pt idx="2760">
                  <c:v>151.12536338797835</c:v>
                </c:pt>
                <c:pt idx="2761">
                  <c:v>151.12536338797835</c:v>
                </c:pt>
                <c:pt idx="2762">
                  <c:v>151.12536338797835</c:v>
                </c:pt>
                <c:pt idx="2763">
                  <c:v>151.12536338797835</c:v>
                </c:pt>
                <c:pt idx="2764">
                  <c:v>151.12536338797835</c:v>
                </c:pt>
                <c:pt idx="2765">
                  <c:v>151.12536338797835</c:v>
                </c:pt>
                <c:pt idx="2766">
                  <c:v>151.12536338797835</c:v>
                </c:pt>
                <c:pt idx="2767">
                  <c:v>151.12536338797835</c:v>
                </c:pt>
                <c:pt idx="2768">
                  <c:v>151.12536338797835</c:v>
                </c:pt>
                <c:pt idx="2769">
                  <c:v>151.12536338797835</c:v>
                </c:pt>
                <c:pt idx="2770">
                  <c:v>151.12536338797835</c:v>
                </c:pt>
                <c:pt idx="2771">
                  <c:v>151.12536338797835</c:v>
                </c:pt>
                <c:pt idx="2772">
                  <c:v>151.12536338797835</c:v>
                </c:pt>
                <c:pt idx="2773">
                  <c:v>151.12536338797835</c:v>
                </c:pt>
                <c:pt idx="2774">
                  <c:v>151.12536338797835</c:v>
                </c:pt>
                <c:pt idx="2775">
                  <c:v>151.12536338797835</c:v>
                </c:pt>
                <c:pt idx="2776">
                  <c:v>151.12536338797835</c:v>
                </c:pt>
                <c:pt idx="2777">
                  <c:v>151.12536338797835</c:v>
                </c:pt>
                <c:pt idx="2778">
                  <c:v>151.12536338797835</c:v>
                </c:pt>
                <c:pt idx="2779">
                  <c:v>151.12536338797835</c:v>
                </c:pt>
                <c:pt idx="2780">
                  <c:v>151.12536338797835</c:v>
                </c:pt>
                <c:pt idx="2781">
                  <c:v>151.12536338797835</c:v>
                </c:pt>
                <c:pt idx="2782">
                  <c:v>151.12536338797835</c:v>
                </c:pt>
                <c:pt idx="2783">
                  <c:v>151.12536338797835</c:v>
                </c:pt>
                <c:pt idx="2784">
                  <c:v>151.12536338797835</c:v>
                </c:pt>
                <c:pt idx="2785">
                  <c:v>151.12536338797835</c:v>
                </c:pt>
                <c:pt idx="2786">
                  <c:v>151.12536338797835</c:v>
                </c:pt>
                <c:pt idx="2787">
                  <c:v>151.12536338797835</c:v>
                </c:pt>
                <c:pt idx="2788">
                  <c:v>151.12536338797835</c:v>
                </c:pt>
                <c:pt idx="2789">
                  <c:v>151.12536338797835</c:v>
                </c:pt>
                <c:pt idx="2790">
                  <c:v>151.12536338797835</c:v>
                </c:pt>
                <c:pt idx="2791">
                  <c:v>151.12536338797835</c:v>
                </c:pt>
                <c:pt idx="2792">
                  <c:v>151.12536338797835</c:v>
                </c:pt>
                <c:pt idx="2793">
                  <c:v>151.12536338797835</c:v>
                </c:pt>
                <c:pt idx="2794">
                  <c:v>151.12536338797835</c:v>
                </c:pt>
                <c:pt idx="2795">
                  <c:v>151.12536338797835</c:v>
                </c:pt>
                <c:pt idx="2796">
                  <c:v>151.12536338797835</c:v>
                </c:pt>
                <c:pt idx="2797">
                  <c:v>151.12536338797835</c:v>
                </c:pt>
                <c:pt idx="2798">
                  <c:v>151.12536338797835</c:v>
                </c:pt>
                <c:pt idx="2799">
                  <c:v>151.12536338797835</c:v>
                </c:pt>
                <c:pt idx="2800">
                  <c:v>151.12536338797835</c:v>
                </c:pt>
                <c:pt idx="2801">
                  <c:v>151.12536338797835</c:v>
                </c:pt>
                <c:pt idx="2802">
                  <c:v>151.12536338797835</c:v>
                </c:pt>
                <c:pt idx="2803">
                  <c:v>151.12536338797835</c:v>
                </c:pt>
                <c:pt idx="2804">
                  <c:v>151.12536338797835</c:v>
                </c:pt>
                <c:pt idx="2805">
                  <c:v>151.12536338797835</c:v>
                </c:pt>
                <c:pt idx="2806">
                  <c:v>151.12536338797835</c:v>
                </c:pt>
                <c:pt idx="2807">
                  <c:v>151.12536338797835</c:v>
                </c:pt>
                <c:pt idx="2808">
                  <c:v>151.12536338797835</c:v>
                </c:pt>
                <c:pt idx="2809">
                  <c:v>151.12536338797835</c:v>
                </c:pt>
                <c:pt idx="2810">
                  <c:v>151.12536338797835</c:v>
                </c:pt>
                <c:pt idx="2811">
                  <c:v>151.12536338797835</c:v>
                </c:pt>
                <c:pt idx="2812">
                  <c:v>151.12536338797835</c:v>
                </c:pt>
                <c:pt idx="2813">
                  <c:v>151.12536338797835</c:v>
                </c:pt>
                <c:pt idx="2814">
                  <c:v>151.12536338797835</c:v>
                </c:pt>
                <c:pt idx="2815">
                  <c:v>151.12536338797835</c:v>
                </c:pt>
                <c:pt idx="2816">
                  <c:v>151.12536338797835</c:v>
                </c:pt>
                <c:pt idx="2817">
                  <c:v>151.12536338797835</c:v>
                </c:pt>
                <c:pt idx="2818">
                  <c:v>151.12536338797835</c:v>
                </c:pt>
                <c:pt idx="2819">
                  <c:v>151.12536338797835</c:v>
                </c:pt>
                <c:pt idx="2820">
                  <c:v>151.12536338797835</c:v>
                </c:pt>
                <c:pt idx="2821">
                  <c:v>151.12536338797835</c:v>
                </c:pt>
                <c:pt idx="2822">
                  <c:v>151.12536338797835</c:v>
                </c:pt>
                <c:pt idx="2823">
                  <c:v>151.12536338797835</c:v>
                </c:pt>
                <c:pt idx="2824">
                  <c:v>151.12536338797835</c:v>
                </c:pt>
                <c:pt idx="2825">
                  <c:v>151.12536338797835</c:v>
                </c:pt>
                <c:pt idx="2826">
                  <c:v>151.12536338797835</c:v>
                </c:pt>
                <c:pt idx="2827">
                  <c:v>151.12536338797835</c:v>
                </c:pt>
                <c:pt idx="2828">
                  <c:v>151.12536338797835</c:v>
                </c:pt>
                <c:pt idx="2829">
                  <c:v>151.12536338797835</c:v>
                </c:pt>
                <c:pt idx="2830">
                  <c:v>151.12536338797835</c:v>
                </c:pt>
                <c:pt idx="2831">
                  <c:v>151.12536338797835</c:v>
                </c:pt>
                <c:pt idx="2832">
                  <c:v>151.12536338797835</c:v>
                </c:pt>
                <c:pt idx="2833">
                  <c:v>151.12536338797835</c:v>
                </c:pt>
                <c:pt idx="2834">
                  <c:v>151.12536338797835</c:v>
                </c:pt>
                <c:pt idx="2835">
                  <c:v>151.12536338797835</c:v>
                </c:pt>
                <c:pt idx="2836">
                  <c:v>151.12536338797835</c:v>
                </c:pt>
                <c:pt idx="2837">
                  <c:v>151.12536338797835</c:v>
                </c:pt>
                <c:pt idx="2838">
                  <c:v>151.12536338797835</c:v>
                </c:pt>
                <c:pt idx="2839">
                  <c:v>151.12536338797835</c:v>
                </c:pt>
                <c:pt idx="2840">
                  <c:v>151.12536338797835</c:v>
                </c:pt>
                <c:pt idx="2841">
                  <c:v>151.12536338797835</c:v>
                </c:pt>
                <c:pt idx="2842">
                  <c:v>151.12536338797835</c:v>
                </c:pt>
                <c:pt idx="2843">
                  <c:v>151.12536338797835</c:v>
                </c:pt>
                <c:pt idx="2844">
                  <c:v>151.12536338797835</c:v>
                </c:pt>
                <c:pt idx="2845">
                  <c:v>151.12536338797835</c:v>
                </c:pt>
                <c:pt idx="2846">
                  <c:v>151.12536338797835</c:v>
                </c:pt>
                <c:pt idx="2847">
                  <c:v>151.12536338797835</c:v>
                </c:pt>
                <c:pt idx="2848">
                  <c:v>151.12536338797835</c:v>
                </c:pt>
                <c:pt idx="2849">
                  <c:v>151.12536338797835</c:v>
                </c:pt>
                <c:pt idx="2850">
                  <c:v>151.12536338797835</c:v>
                </c:pt>
                <c:pt idx="2851">
                  <c:v>151.12536338797835</c:v>
                </c:pt>
                <c:pt idx="2852">
                  <c:v>151.12536338797835</c:v>
                </c:pt>
                <c:pt idx="2853">
                  <c:v>151.12536338797835</c:v>
                </c:pt>
                <c:pt idx="2854">
                  <c:v>151.12536338797835</c:v>
                </c:pt>
                <c:pt idx="2855">
                  <c:v>151.12536338797835</c:v>
                </c:pt>
                <c:pt idx="2856">
                  <c:v>151.12536338797835</c:v>
                </c:pt>
                <c:pt idx="2857">
                  <c:v>151.12536338797835</c:v>
                </c:pt>
                <c:pt idx="2858">
                  <c:v>151.12536338797835</c:v>
                </c:pt>
                <c:pt idx="2859">
                  <c:v>151.12536338797835</c:v>
                </c:pt>
                <c:pt idx="2860">
                  <c:v>151.12536338797835</c:v>
                </c:pt>
                <c:pt idx="2861">
                  <c:v>151.12536338797835</c:v>
                </c:pt>
                <c:pt idx="2862">
                  <c:v>151.12536338797835</c:v>
                </c:pt>
                <c:pt idx="2863">
                  <c:v>151.12536338797835</c:v>
                </c:pt>
                <c:pt idx="2864">
                  <c:v>151.12536338797835</c:v>
                </c:pt>
                <c:pt idx="2865">
                  <c:v>151.12536338797835</c:v>
                </c:pt>
                <c:pt idx="2866">
                  <c:v>151.12536338797835</c:v>
                </c:pt>
                <c:pt idx="2867">
                  <c:v>151.12536338797835</c:v>
                </c:pt>
                <c:pt idx="2868">
                  <c:v>151.12536338797835</c:v>
                </c:pt>
                <c:pt idx="2869">
                  <c:v>151.12536338797835</c:v>
                </c:pt>
                <c:pt idx="2870">
                  <c:v>151.12536338797835</c:v>
                </c:pt>
                <c:pt idx="2871">
                  <c:v>151.12536338797835</c:v>
                </c:pt>
                <c:pt idx="2872">
                  <c:v>151.12536338797835</c:v>
                </c:pt>
                <c:pt idx="2873">
                  <c:v>151.12536338797835</c:v>
                </c:pt>
                <c:pt idx="2874">
                  <c:v>151.12536338797835</c:v>
                </c:pt>
                <c:pt idx="2875">
                  <c:v>151.12536338797835</c:v>
                </c:pt>
                <c:pt idx="2876">
                  <c:v>151.12536338797835</c:v>
                </c:pt>
                <c:pt idx="2877">
                  <c:v>151.12536338797835</c:v>
                </c:pt>
                <c:pt idx="2878">
                  <c:v>151.12536338797835</c:v>
                </c:pt>
                <c:pt idx="2879">
                  <c:v>151.12536338797835</c:v>
                </c:pt>
                <c:pt idx="2880">
                  <c:v>151.12536338797835</c:v>
                </c:pt>
                <c:pt idx="2881">
                  <c:v>151.12536338797835</c:v>
                </c:pt>
                <c:pt idx="2882">
                  <c:v>151.12536338797835</c:v>
                </c:pt>
                <c:pt idx="2883">
                  <c:v>151.12536338797835</c:v>
                </c:pt>
                <c:pt idx="2884">
                  <c:v>151.12536338797835</c:v>
                </c:pt>
                <c:pt idx="2885">
                  <c:v>151.12536338797835</c:v>
                </c:pt>
                <c:pt idx="2886">
                  <c:v>151.12536338797835</c:v>
                </c:pt>
                <c:pt idx="2887">
                  <c:v>151.12536338797835</c:v>
                </c:pt>
                <c:pt idx="2888">
                  <c:v>151.12536338797835</c:v>
                </c:pt>
                <c:pt idx="2889">
                  <c:v>151.12536338797835</c:v>
                </c:pt>
                <c:pt idx="2890">
                  <c:v>151.12536338797835</c:v>
                </c:pt>
                <c:pt idx="2891">
                  <c:v>151.12536338797835</c:v>
                </c:pt>
                <c:pt idx="2892">
                  <c:v>151.12536338797835</c:v>
                </c:pt>
                <c:pt idx="2893">
                  <c:v>151.12536338797835</c:v>
                </c:pt>
                <c:pt idx="2894">
                  <c:v>151.12536338797835</c:v>
                </c:pt>
                <c:pt idx="2895">
                  <c:v>151.12536338797835</c:v>
                </c:pt>
                <c:pt idx="2896">
                  <c:v>151.12536338797835</c:v>
                </c:pt>
                <c:pt idx="2897">
                  <c:v>151.12536338797835</c:v>
                </c:pt>
                <c:pt idx="2898">
                  <c:v>151.12536338797835</c:v>
                </c:pt>
                <c:pt idx="2899">
                  <c:v>151.12536338797835</c:v>
                </c:pt>
                <c:pt idx="2900">
                  <c:v>151.12536338797835</c:v>
                </c:pt>
                <c:pt idx="2901">
                  <c:v>151.12536338797835</c:v>
                </c:pt>
                <c:pt idx="2902">
                  <c:v>151.12536338797835</c:v>
                </c:pt>
                <c:pt idx="2903">
                  <c:v>151.12536338797835</c:v>
                </c:pt>
                <c:pt idx="2904">
                  <c:v>151.12536338797835</c:v>
                </c:pt>
                <c:pt idx="2905">
                  <c:v>151.12536338797835</c:v>
                </c:pt>
                <c:pt idx="2906">
                  <c:v>151.12536338797835</c:v>
                </c:pt>
                <c:pt idx="2907">
                  <c:v>151.12536338797835</c:v>
                </c:pt>
                <c:pt idx="2908">
                  <c:v>151.12536338797835</c:v>
                </c:pt>
                <c:pt idx="2909">
                  <c:v>151.12536338797835</c:v>
                </c:pt>
                <c:pt idx="2910">
                  <c:v>151.12536338797835</c:v>
                </c:pt>
                <c:pt idx="2911">
                  <c:v>151.12536338797835</c:v>
                </c:pt>
                <c:pt idx="2912">
                  <c:v>151.12536338797835</c:v>
                </c:pt>
                <c:pt idx="2913">
                  <c:v>151.12536338797835</c:v>
                </c:pt>
                <c:pt idx="2914">
                  <c:v>151.12536338797835</c:v>
                </c:pt>
                <c:pt idx="2915">
                  <c:v>151.12536338797835</c:v>
                </c:pt>
                <c:pt idx="2916">
                  <c:v>151.12536338797835</c:v>
                </c:pt>
                <c:pt idx="2917">
                  <c:v>151.12536338797835</c:v>
                </c:pt>
                <c:pt idx="2918">
                  <c:v>151.12536338797835</c:v>
                </c:pt>
                <c:pt idx="2919">
                  <c:v>151.12536338797835</c:v>
                </c:pt>
                <c:pt idx="2920">
                  <c:v>151.12536338797835</c:v>
                </c:pt>
                <c:pt idx="2921">
                  <c:v>151.12536338797835</c:v>
                </c:pt>
                <c:pt idx="2922">
                  <c:v>151.12536338797835</c:v>
                </c:pt>
                <c:pt idx="2923">
                  <c:v>151.12536338797835</c:v>
                </c:pt>
                <c:pt idx="2924">
                  <c:v>151.12536338797835</c:v>
                </c:pt>
                <c:pt idx="2925">
                  <c:v>151.12536338797835</c:v>
                </c:pt>
                <c:pt idx="2926">
                  <c:v>151.12536338797835</c:v>
                </c:pt>
                <c:pt idx="2927">
                  <c:v>151.12536338797835</c:v>
                </c:pt>
                <c:pt idx="2928">
                  <c:v>151.12536338797835</c:v>
                </c:pt>
                <c:pt idx="2929">
                  <c:v>151.12536338797835</c:v>
                </c:pt>
                <c:pt idx="2930">
                  <c:v>151.12536338797835</c:v>
                </c:pt>
                <c:pt idx="2931">
                  <c:v>151.12536338797835</c:v>
                </c:pt>
                <c:pt idx="2932">
                  <c:v>151.12536338797835</c:v>
                </c:pt>
                <c:pt idx="2933">
                  <c:v>151.12536338797835</c:v>
                </c:pt>
                <c:pt idx="2934">
                  <c:v>151.12536338797835</c:v>
                </c:pt>
                <c:pt idx="2935">
                  <c:v>151.12536338797835</c:v>
                </c:pt>
                <c:pt idx="2936">
                  <c:v>151.12536338797835</c:v>
                </c:pt>
                <c:pt idx="2937">
                  <c:v>151.12536338797835</c:v>
                </c:pt>
                <c:pt idx="2938">
                  <c:v>151.12536338797835</c:v>
                </c:pt>
                <c:pt idx="2939">
                  <c:v>151.12536338797835</c:v>
                </c:pt>
                <c:pt idx="2940">
                  <c:v>151.12536338797835</c:v>
                </c:pt>
                <c:pt idx="2941">
                  <c:v>151.12536338797835</c:v>
                </c:pt>
                <c:pt idx="2942">
                  <c:v>151.12536338797835</c:v>
                </c:pt>
                <c:pt idx="2943">
                  <c:v>151.12536338797835</c:v>
                </c:pt>
                <c:pt idx="2944">
                  <c:v>151.12536338797835</c:v>
                </c:pt>
                <c:pt idx="2945">
                  <c:v>151.12536338797835</c:v>
                </c:pt>
                <c:pt idx="2946">
                  <c:v>151.12536338797835</c:v>
                </c:pt>
                <c:pt idx="2947">
                  <c:v>151.12536338797835</c:v>
                </c:pt>
                <c:pt idx="2948">
                  <c:v>151.12536338797835</c:v>
                </c:pt>
                <c:pt idx="2949">
                  <c:v>151.12536338797835</c:v>
                </c:pt>
                <c:pt idx="2950">
                  <c:v>151.12536338797835</c:v>
                </c:pt>
                <c:pt idx="2951">
                  <c:v>151.12536338797835</c:v>
                </c:pt>
                <c:pt idx="2952">
                  <c:v>151.12536338797835</c:v>
                </c:pt>
                <c:pt idx="2953">
                  <c:v>151.12536338797835</c:v>
                </c:pt>
                <c:pt idx="2954">
                  <c:v>151.12536338797835</c:v>
                </c:pt>
                <c:pt idx="2955">
                  <c:v>151.12536338797835</c:v>
                </c:pt>
                <c:pt idx="2956">
                  <c:v>151.12536338797835</c:v>
                </c:pt>
                <c:pt idx="2957">
                  <c:v>151.12536338797835</c:v>
                </c:pt>
                <c:pt idx="2958">
                  <c:v>151.12536338797835</c:v>
                </c:pt>
                <c:pt idx="2959">
                  <c:v>151.12536338797835</c:v>
                </c:pt>
                <c:pt idx="2960">
                  <c:v>151.12536338797835</c:v>
                </c:pt>
                <c:pt idx="2961">
                  <c:v>151.12536338797835</c:v>
                </c:pt>
                <c:pt idx="2962">
                  <c:v>151.12536338797835</c:v>
                </c:pt>
                <c:pt idx="2963">
                  <c:v>151.12536338797835</c:v>
                </c:pt>
                <c:pt idx="2964">
                  <c:v>151.12536338797835</c:v>
                </c:pt>
                <c:pt idx="2965">
                  <c:v>151.12536338797835</c:v>
                </c:pt>
                <c:pt idx="2966">
                  <c:v>151.12536338797835</c:v>
                </c:pt>
                <c:pt idx="2967">
                  <c:v>151.12536338797835</c:v>
                </c:pt>
                <c:pt idx="2968">
                  <c:v>151.12536338797835</c:v>
                </c:pt>
                <c:pt idx="2969">
                  <c:v>151.12536338797835</c:v>
                </c:pt>
                <c:pt idx="2970">
                  <c:v>151.12536338797835</c:v>
                </c:pt>
                <c:pt idx="2971">
                  <c:v>151.12536338797835</c:v>
                </c:pt>
                <c:pt idx="2972">
                  <c:v>151.12536338797835</c:v>
                </c:pt>
                <c:pt idx="2973">
                  <c:v>151.12536338797835</c:v>
                </c:pt>
                <c:pt idx="2974">
                  <c:v>151.12536338797835</c:v>
                </c:pt>
                <c:pt idx="2975">
                  <c:v>151.12536338797835</c:v>
                </c:pt>
                <c:pt idx="2976">
                  <c:v>151.12536338797835</c:v>
                </c:pt>
                <c:pt idx="2977">
                  <c:v>151.12536338797835</c:v>
                </c:pt>
                <c:pt idx="2978">
                  <c:v>151.12536338797835</c:v>
                </c:pt>
                <c:pt idx="2979">
                  <c:v>151.12536338797835</c:v>
                </c:pt>
                <c:pt idx="2980">
                  <c:v>151.12536338797835</c:v>
                </c:pt>
                <c:pt idx="2981">
                  <c:v>151.12536338797835</c:v>
                </c:pt>
                <c:pt idx="2982">
                  <c:v>151.12536338797835</c:v>
                </c:pt>
                <c:pt idx="2983">
                  <c:v>151.12536338797835</c:v>
                </c:pt>
                <c:pt idx="2984">
                  <c:v>151.12536338797835</c:v>
                </c:pt>
                <c:pt idx="2985">
                  <c:v>151.12536338797835</c:v>
                </c:pt>
                <c:pt idx="2986">
                  <c:v>151.12536338797835</c:v>
                </c:pt>
                <c:pt idx="2987">
                  <c:v>151.12536338797835</c:v>
                </c:pt>
                <c:pt idx="2988">
                  <c:v>151.12536338797835</c:v>
                </c:pt>
                <c:pt idx="2989">
                  <c:v>151.12536338797835</c:v>
                </c:pt>
                <c:pt idx="2990">
                  <c:v>151.12536338797835</c:v>
                </c:pt>
                <c:pt idx="2991">
                  <c:v>151.12536338797835</c:v>
                </c:pt>
                <c:pt idx="2992">
                  <c:v>151.12536338797835</c:v>
                </c:pt>
                <c:pt idx="2993">
                  <c:v>151.12536338797835</c:v>
                </c:pt>
                <c:pt idx="2994">
                  <c:v>151.12536338797835</c:v>
                </c:pt>
                <c:pt idx="2995">
                  <c:v>151.12536338797835</c:v>
                </c:pt>
                <c:pt idx="2996">
                  <c:v>151.12536338797835</c:v>
                </c:pt>
                <c:pt idx="2997">
                  <c:v>151.12536338797835</c:v>
                </c:pt>
                <c:pt idx="2998">
                  <c:v>151.12536338797835</c:v>
                </c:pt>
                <c:pt idx="2999">
                  <c:v>151.12536338797835</c:v>
                </c:pt>
                <c:pt idx="3000">
                  <c:v>151.12536338797835</c:v>
                </c:pt>
                <c:pt idx="3001">
                  <c:v>151.12536338797835</c:v>
                </c:pt>
                <c:pt idx="3002">
                  <c:v>151.12536338797835</c:v>
                </c:pt>
                <c:pt idx="3003">
                  <c:v>151.12536338797835</c:v>
                </c:pt>
                <c:pt idx="3004">
                  <c:v>151.12536338797835</c:v>
                </c:pt>
                <c:pt idx="3005">
                  <c:v>151.12536338797835</c:v>
                </c:pt>
                <c:pt idx="3006">
                  <c:v>151.12536338797835</c:v>
                </c:pt>
                <c:pt idx="3007">
                  <c:v>151.12536338797835</c:v>
                </c:pt>
                <c:pt idx="3008">
                  <c:v>151.12536338797835</c:v>
                </c:pt>
                <c:pt idx="3009">
                  <c:v>151.12536338797835</c:v>
                </c:pt>
                <c:pt idx="3010">
                  <c:v>151.12536338797835</c:v>
                </c:pt>
                <c:pt idx="3011">
                  <c:v>151.12536338797835</c:v>
                </c:pt>
                <c:pt idx="3012">
                  <c:v>151.12536338797835</c:v>
                </c:pt>
                <c:pt idx="3013">
                  <c:v>151.12536338797835</c:v>
                </c:pt>
                <c:pt idx="3014">
                  <c:v>151.12536338797835</c:v>
                </c:pt>
                <c:pt idx="3015">
                  <c:v>151.12536338797835</c:v>
                </c:pt>
                <c:pt idx="3016">
                  <c:v>151.12536338797835</c:v>
                </c:pt>
                <c:pt idx="3017">
                  <c:v>151.12536338797835</c:v>
                </c:pt>
                <c:pt idx="3018">
                  <c:v>151.12536338797835</c:v>
                </c:pt>
                <c:pt idx="3019">
                  <c:v>151.12536338797835</c:v>
                </c:pt>
                <c:pt idx="3020">
                  <c:v>151.12536338797835</c:v>
                </c:pt>
                <c:pt idx="3021">
                  <c:v>151.12536338797835</c:v>
                </c:pt>
                <c:pt idx="3022">
                  <c:v>151.12536338797835</c:v>
                </c:pt>
                <c:pt idx="3023">
                  <c:v>151.12536338797835</c:v>
                </c:pt>
                <c:pt idx="3024">
                  <c:v>151.12536338797835</c:v>
                </c:pt>
                <c:pt idx="3025">
                  <c:v>151.12536338797835</c:v>
                </c:pt>
                <c:pt idx="3026">
                  <c:v>151.12536338797835</c:v>
                </c:pt>
                <c:pt idx="3027">
                  <c:v>151.12536338797835</c:v>
                </c:pt>
                <c:pt idx="3028">
                  <c:v>151.12536338797835</c:v>
                </c:pt>
                <c:pt idx="3029">
                  <c:v>151.12536338797835</c:v>
                </c:pt>
                <c:pt idx="3030">
                  <c:v>151.12536338797835</c:v>
                </c:pt>
                <c:pt idx="3031">
                  <c:v>151.12536338797835</c:v>
                </c:pt>
                <c:pt idx="3032">
                  <c:v>151.12536338797835</c:v>
                </c:pt>
                <c:pt idx="3033">
                  <c:v>151.12536338797835</c:v>
                </c:pt>
                <c:pt idx="3034">
                  <c:v>151.12536338797835</c:v>
                </c:pt>
                <c:pt idx="3035">
                  <c:v>151.12536338797835</c:v>
                </c:pt>
                <c:pt idx="3036">
                  <c:v>151.12536338797835</c:v>
                </c:pt>
                <c:pt idx="3037">
                  <c:v>151.12536338797835</c:v>
                </c:pt>
                <c:pt idx="3038">
                  <c:v>151.12536338797835</c:v>
                </c:pt>
                <c:pt idx="3039">
                  <c:v>151.12536338797835</c:v>
                </c:pt>
                <c:pt idx="3040">
                  <c:v>151.12536338797835</c:v>
                </c:pt>
                <c:pt idx="3041">
                  <c:v>151.12536338797835</c:v>
                </c:pt>
                <c:pt idx="3042">
                  <c:v>151.12536338797835</c:v>
                </c:pt>
                <c:pt idx="3043">
                  <c:v>151.12536338797835</c:v>
                </c:pt>
                <c:pt idx="3044">
                  <c:v>151.12536338797835</c:v>
                </c:pt>
                <c:pt idx="3045">
                  <c:v>151.12536338797835</c:v>
                </c:pt>
                <c:pt idx="3046">
                  <c:v>151.12536338797835</c:v>
                </c:pt>
                <c:pt idx="3047">
                  <c:v>151.12536338797835</c:v>
                </c:pt>
                <c:pt idx="3048">
                  <c:v>151.12536338797835</c:v>
                </c:pt>
                <c:pt idx="3049">
                  <c:v>151.12536338797835</c:v>
                </c:pt>
                <c:pt idx="3050">
                  <c:v>151.12536338797835</c:v>
                </c:pt>
                <c:pt idx="3051">
                  <c:v>151.12536338797835</c:v>
                </c:pt>
                <c:pt idx="3052">
                  <c:v>151.12536338797835</c:v>
                </c:pt>
                <c:pt idx="3053">
                  <c:v>151.12536338797835</c:v>
                </c:pt>
                <c:pt idx="3054">
                  <c:v>151.12536338797835</c:v>
                </c:pt>
                <c:pt idx="3055">
                  <c:v>151.12536338797835</c:v>
                </c:pt>
                <c:pt idx="3056">
                  <c:v>151.12536338797835</c:v>
                </c:pt>
                <c:pt idx="3057">
                  <c:v>151.12536338797835</c:v>
                </c:pt>
                <c:pt idx="3058">
                  <c:v>151.12536338797835</c:v>
                </c:pt>
                <c:pt idx="3059">
                  <c:v>151.12536338797835</c:v>
                </c:pt>
                <c:pt idx="3060">
                  <c:v>151.12536338797835</c:v>
                </c:pt>
                <c:pt idx="3061">
                  <c:v>151.12536338797835</c:v>
                </c:pt>
                <c:pt idx="3062">
                  <c:v>151.12536338797835</c:v>
                </c:pt>
                <c:pt idx="3063">
                  <c:v>151.12536338797835</c:v>
                </c:pt>
                <c:pt idx="3064">
                  <c:v>151.12536338797835</c:v>
                </c:pt>
                <c:pt idx="3065">
                  <c:v>151.12536338797835</c:v>
                </c:pt>
                <c:pt idx="3066">
                  <c:v>151.12536338797835</c:v>
                </c:pt>
                <c:pt idx="3067">
                  <c:v>151.12536338797835</c:v>
                </c:pt>
                <c:pt idx="3068">
                  <c:v>151.12536338797835</c:v>
                </c:pt>
                <c:pt idx="3069">
                  <c:v>151.12536338797835</c:v>
                </c:pt>
                <c:pt idx="3070">
                  <c:v>151.12536338797835</c:v>
                </c:pt>
                <c:pt idx="3071">
                  <c:v>151.12536338797835</c:v>
                </c:pt>
                <c:pt idx="3072">
                  <c:v>151.12536338797835</c:v>
                </c:pt>
                <c:pt idx="3073">
                  <c:v>151.12536338797835</c:v>
                </c:pt>
                <c:pt idx="3074">
                  <c:v>151.12536338797835</c:v>
                </c:pt>
                <c:pt idx="3075">
                  <c:v>151.12536338797835</c:v>
                </c:pt>
                <c:pt idx="3076">
                  <c:v>151.12536338797835</c:v>
                </c:pt>
                <c:pt idx="3077">
                  <c:v>151.12536338797835</c:v>
                </c:pt>
                <c:pt idx="3078">
                  <c:v>151.12536338797835</c:v>
                </c:pt>
                <c:pt idx="3079">
                  <c:v>151.12536338797835</c:v>
                </c:pt>
                <c:pt idx="3080">
                  <c:v>151.12536338797835</c:v>
                </c:pt>
                <c:pt idx="3081">
                  <c:v>151.12536338797835</c:v>
                </c:pt>
                <c:pt idx="3082">
                  <c:v>151.12536338797835</c:v>
                </c:pt>
                <c:pt idx="3083">
                  <c:v>151.12536338797835</c:v>
                </c:pt>
                <c:pt idx="3084">
                  <c:v>151.12536338797835</c:v>
                </c:pt>
                <c:pt idx="3085">
                  <c:v>151.12536338797835</c:v>
                </c:pt>
                <c:pt idx="3086">
                  <c:v>151.12536338797835</c:v>
                </c:pt>
                <c:pt idx="3087">
                  <c:v>151.12536338797835</c:v>
                </c:pt>
                <c:pt idx="3088">
                  <c:v>151.12536338797835</c:v>
                </c:pt>
                <c:pt idx="3089">
                  <c:v>151.12536338797835</c:v>
                </c:pt>
                <c:pt idx="3090">
                  <c:v>151.12536338797835</c:v>
                </c:pt>
                <c:pt idx="3091">
                  <c:v>151.12536338797835</c:v>
                </c:pt>
                <c:pt idx="3092">
                  <c:v>151.12536338797835</c:v>
                </c:pt>
                <c:pt idx="3093">
                  <c:v>151.12536338797835</c:v>
                </c:pt>
                <c:pt idx="3094">
                  <c:v>151.12536338797835</c:v>
                </c:pt>
                <c:pt idx="3095">
                  <c:v>151.12536338797835</c:v>
                </c:pt>
                <c:pt idx="3096">
                  <c:v>151.12536338797835</c:v>
                </c:pt>
                <c:pt idx="3097">
                  <c:v>151.12536338797835</c:v>
                </c:pt>
                <c:pt idx="3098">
                  <c:v>151.12536338797835</c:v>
                </c:pt>
                <c:pt idx="3099">
                  <c:v>151.12536338797835</c:v>
                </c:pt>
                <c:pt idx="3100">
                  <c:v>151.12536338797835</c:v>
                </c:pt>
                <c:pt idx="3101">
                  <c:v>151.12536338797835</c:v>
                </c:pt>
                <c:pt idx="3102">
                  <c:v>151.12536338797835</c:v>
                </c:pt>
                <c:pt idx="3103">
                  <c:v>151.12536338797835</c:v>
                </c:pt>
                <c:pt idx="3104">
                  <c:v>151.12536338797835</c:v>
                </c:pt>
                <c:pt idx="3105">
                  <c:v>151.12536338797835</c:v>
                </c:pt>
                <c:pt idx="3106">
                  <c:v>151.12536338797835</c:v>
                </c:pt>
                <c:pt idx="3107">
                  <c:v>151.12536338797835</c:v>
                </c:pt>
                <c:pt idx="3108">
                  <c:v>151.12536338797835</c:v>
                </c:pt>
                <c:pt idx="3109">
                  <c:v>151.12536338797835</c:v>
                </c:pt>
                <c:pt idx="3110">
                  <c:v>151.12536338797835</c:v>
                </c:pt>
                <c:pt idx="3111">
                  <c:v>151.12536338797835</c:v>
                </c:pt>
                <c:pt idx="3112">
                  <c:v>151.12536338797835</c:v>
                </c:pt>
                <c:pt idx="3113">
                  <c:v>151.12536338797835</c:v>
                </c:pt>
                <c:pt idx="3114">
                  <c:v>151.12536338797835</c:v>
                </c:pt>
                <c:pt idx="3115">
                  <c:v>151.12536338797835</c:v>
                </c:pt>
                <c:pt idx="3116">
                  <c:v>151.12536338797835</c:v>
                </c:pt>
                <c:pt idx="3117">
                  <c:v>151.12536338797835</c:v>
                </c:pt>
                <c:pt idx="3118">
                  <c:v>151.12536338797835</c:v>
                </c:pt>
                <c:pt idx="3119">
                  <c:v>151.12536338797835</c:v>
                </c:pt>
                <c:pt idx="3120">
                  <c:v>151.12536338797835</c:v>
                </c:pt>
                <c:pt idx="3121">
                  <c:v>151.12536338797835</c:v>
                </c:pt>
                <c:pt idx="3122">
                  <c:v>151.12536338797835</c:v>
                </c:pt>
                <c:pt idx="3123">
                  <c:v>151.12536338797835</c:v>
                </c:pt>
                <c:pt idx="3124">
                  <c:v>151.12536338797835</c:v>
                </c:pt>
                <c:pt idx="3125">
                  <c:v>151.12536338797835</c:v>
                </c:pt>
                <c:pt idx="3126">
                  <c:v>151.12536338797835</c:v>
                </c:pt>
                <c:pt idx="3127">
                  <c:v>151.12536338797835</c:v>
                </c:pt>
                <c:pt idx="3128">
                  <c:v>151.12536338797835</c:v>
                </c:pt>
                <c:pt idx="3129">
                  <c:v>151.12536338797835</c:v>
                </c:pt>
                <c:pt idx="3130">
                  <c:v>151.12536338797835</c:v>
                </c:pt>
                <c:pt idx="3131">
                  <c:v>151.12536338797835</c:v>
                </c:pt>
                <c:pt idx="3132">
                  <c:v>151.12536338797835</c:v>
                </c:pt>
                <c:pt idx="3133">
                  <c:v>151.12536338797835</c:v>
                </c:pt>
                <c:pt idx="3134">
                  <c:v>151.12536338797835</c:v>
                </c:pt>
                <c:pt idx="3135">
                  <c:v>151.12536338797835</c:v>
                </c:pt>
                <c:pt idx="3136">
                  <c:v>151.12536338797835</c:v>
                </c:pt>
                <c:pt idx="3137">
                  <c:v>151.12536338797835</c:v>
                </c:pt>
                <c:pt idx="3138">
                  <c:v>151.12536338797835</c:v>
                </c:pt>
                <c:pt idx="3139">
                  <c:v>151.12536338797835</c:v>
                </c:pt>
                <c:pt idx="3140">
                  <c:v>151.12536338797835</c:v>
                </c:pt>
                <c:pt idx="3141">
                  <c:v>151.12536338797835</c:v>
                </c:pt>
                <c:pt idx="3142">
                  <c:v>151.12536338797835</c:v>
                </c:pt>
                <c:pt idx="3143">
                  <c:v>151.12536338797835</c:v>
                </c:pt>
                <c:pt idx="3144">
                  <c:v>151.12536338797835</c:v>
                </c:pt>
                <c:pt idx="3145">
                  <c:v>151.12536338797835</c:v>
                </c:pt>
                <c:pt idx="3146">
                  <c:v>151.12536338797835</c:v>
                </c:pt>
                <c:pt idx="3147">
                  <c:v>151.12536338797835</c:v>
                </c:pt>
                <c:pt idx="3148">
                  <c:v>151.12536338797835</c:v>
                </c:pt>
                <c:pt idx="3149">
                  <c:v>151.12536338797835</c:v>
                </c:pt>
                <c:pt idx="3150">
                  <c:v>151.12536338797835</c:v>
                </c:pt>
                <c:pt idx="3151">
                  <c:v>151.12536338797835</c:v>
                </c:pt>
                <c:pt idx="3152">
                  <c:v>151.12536338797835</c:v>
                </c:pt>
                <c:pt idx="3153">
                  <c:v>151.12536338797835</c:v>
                </c:pt>
                <c:pt idx="3154">
                  <c:v>151.12536338797835</c:v>
                </c:pt>
                <c:pt idx="3155">
                  <c:v>151.12536338797835</c:v>
                </c:pt>
                <c:pt idx="3156">
                  <c:v>151.12536338797835</c:v>
                </c:pt>
                <c:pt idx="3157">
                  <c:v>151.12536338797835</c:v>
                </c:pt>
                <c:pt idx="3158">
                  <c:v>151.12536338797835</c:v>
                </c:pt>
                <c:pt idx="3159">
                  <c:v>151.12536338797835</c:v>
                </c:pt>
                <c:pt idx="3160">
                  <c:v>151.12536338797835</c:v>
                </c:pt>
                <c:pt idx="3161">
                  <c:v>151.12536338797835</c:v>
                </c:pt>
                <c:pt idx="3162">
                  <c:v>151.12536338797835</c:v>
                </c:pt>
                <c:pt idx="3163">
                  <c:v>151.12536338797835</c:v>
                </c:pt>
                <c:pt idx="3164">
                  <c:v>151.12536338797835</c:v>
                </c:pt>
                <c:pt idx="3165">
                  <c:v>151.12536338797835</c:v>
                </c:pt>
                <c:pt idx="3166">
                  <c:v>151.12536338797835</c:v>
                </c:pt>
                <c:pt idx="3167">
                  <c:v>151.12536338797835</c:v>
                </c:pt>
                <c:pt idx="3168">
                  <c:v>151.12536338797835</c:v>
                </c:pt>
                <c:pt idx="3169">
                  <c:v>151.12536338797835</c:v>
                </c:pt>
                <c:pt idx="3170">
                  <c:v>151.12536338797835</c:v>
                </c:pt>
                <c:pt idx="3171">
                  <c:v>151.12536338797835</c:v>
                </c:pt>
                <c:pt idx="3172">
                  <c:v>151.12536338797835</c:v>
                </c:pt>
                <c:pt idx="3173">
                  <c:v>151.12536338797835</c:v>
                </c:pt>
                <c:pt idx="3174">
                  <c:v>151.12536338797835</c:v>
                </c:pt>
                <c:pt idx="3175">
                  <c:v>151.12536338797835</c:v>
                </c:pt>
                <c:pt idx="3176">
                  <c:v>151.12536338797835</c:v>
                </c:pt>
                <c:pt idx="3177">
                  <c:v>151.12536338797835</c:v>
                </c:pt>
                <c:pt idx="3178">
                  <c:v>151.12536338797835</c:v>
                </c:pt>
                <c:pt idx="3179">
                  <c:v>151.12536338797835</c:v>
                </c:pt>
                <c:pt idx="3180">
                  <c:v>151.12536338797835</c:v>
                </c:pt>
                <c:pt idx="3181">
                  <c:v>151.12536338797835</c:v>
                </c:pt>
                <c:pt idx="3182">
                  <c:v>151.12536338797835</c:v>
                </c:pt>
                <c:pt idx="3183">
                  <c:v>151.12536338797835</c:v>
                </c:pt>
                <c:pt idx="3184">
                  <c:v>151.12536338797835</c:v>
                </c:pt>
                <c:pt idx="3185">
                  <c:v>151.12536338797835</c:v>
                </c:pt>
                <c:pt idx="3186">
                  <c:v>151.12536338797835</c:v>
                </c:pt>
                <c:pt idx="3187">
                  <c:v>151.12536338797835</c:v>
                </c:pt>
                <c:pt idx="3188">
                  <c:v>151.12536338797835</c:v>
                </c:pt>
                <c:pt idx="3189">
                  <c:v>151.12536338797835</c:v>
                </c:pt>
                <c:pt idx="3190">
                  <c:v>151.12536338797835</c:v>
                </c:pt>
                <c:pt idx="3191">
                  <c:v>151.12536338797835</c:v>
                </c:pt>
                <c:pt idx="3192">
                  <c:v>151.12536338797835</c:v>
                </c:pt>
                <c:pt idx="3193">
                  <c:v>151.12536338797835</c:v>
                </c:pt>
                <c:pt idx="3194">
                  <c:v>151.12536338797835</c:v>
                </c:pt>
                <c:pt idx="3195">
                  <c:v>151.12536338797835</c:v>
                </c:pt>
                <c:pt idx="3196">
                  <c:v>151.12536338797835</c:v>
                </c:pt>
                <c:pt idx="3197">
                  <c:v>151.12536338797835</c:v>
                </c:pt>
                <c:pt idx="3198">
                  <c:v>151.12536338797835</c:v>
                </c:pt>
                <c:pt idx="3199">
                  <c:v>151.12536338797835</c:v>
                </c:pt>
                <c:pt idx="3200">
                  <c:v>151.12536338797835</c:v>
                </c:pt>
                <c:pt idx="3201">
                  <c:v>151.12536338797835</c:v>
                </c:pt>
                <c:pt idx="3202">
                  <c:v>151.12536338797835</c:v>
                </c:pt>
                <c:pt idx="3203">
                  <c:v>151.12536338797835</c:v>
                </c:pt>
                <c:pt idx="3204">
                  <c:v>151.12536338797835</c:v>
                </c:pt>
                <c:pt idx="3205">
                  <c:v>151.12536338797835</c:v>
                </c:pt>
                <c:pt idx="3206">
                  <c:v>151.12536338797835</c:v>
                </c:pt>
                <c:pt idx="3207">
                  <c:v>151.12536338797835</c:v>
                </c:pt>
                <c:pt idx="3208">
                  <c:v>151.12536338797835</c:v>
                </c:pt>
                <c:pt idx="3209">
                  <c:v>151.12536338797835</c:v>
                </c:pt>
                <c:pt idx="3210">
                  <c:v>151.12536338797835</c:v>
                </c:pt>
                <c:pt idx="3211">
                  <c:v>151.12536338797835</c:v>
                </c:pt>
                <c:pt idx="3212">
                  <c:v>151.12536338797835</c:v>
                </c:pt>
                <c:pt idx="3213">
                  <c:v>151.12536338797835</c:v>
                </c:pt>
                <c:pt idx="3214">
                  <c:v>151.12536338797835</c:v>
                </c:pt>
                <c:pt idx="3215">
                  <c:v>151.12536338797835</c:v>
                </c:pt>
                <c:pt idx="3216">
                  <c:v>151.12536338797835</c:v>
                </c:pt>
                <c:pt idx="3217">
                  <c:v>151.12536338797835</c:v>
                </c:pt>
                <c:pt idx="3218">
                  <c:v>151.12536338797835</c:v>
                </c:pt>
                <c:pt idx="3219">
                  <c:v>151.12536338797835</c:v>
                </c:pt>
                <c:pt idx="3220">
                  <c:v>151.12536338797835</c:v>
                </c:pt>
                <c:pt idx="3221">
                  <c:v>151.12536338797835</c:v>
                </c:pt>
                <c:pt idx="3222">
                  <c:v>151.12536338797835</c:v>
                </c:pt>
                <c:pt idx="3223">
                  <c:v>151.12536338797835</c:v>
                </c:pt>
                <c:pt idx="3224">
                  <c:v>151.12536338797835</c:v>
                </c:pt>
                <c:pt idx="3225">
                  <c:v>151.12536338797835</c:v>
                </c:pt>
                <c:pt idx="3226">
                  <c:v>151.12536338797835</c:v>
                </c:pt>
                <c:pt idx="3227">
                  <c:v>151.12536338797835</c:v>
                </c:pt>
                <c:pt idx="3228">
                  <c:v>151.12536338797835</c:v>
                </c:pt>
                <c:pt idx="3229">
                  <c:v>151.12536338797835</c:v>
                </c:pt>
                <c:pt idx="3230">
                  <c:v>151.12536338797835</c:v>
                </c:pt>
                <c:pt idx="3231">
                  <c:v>151.12536338797835</c:v>
                </c:pt>
                <c:pt idx="3232">
                  <c:v>151.12536338797835</c:v>
                </c:pt>
                <c:pt idx="3233">
                  <c:v>151.12536338797835</c:v>
                </c:pt>
                <c:pt idx="3234">
                  <c:v>151.12536338797835</c:v>
                </c:pt>
                <c:pt idx="3235">
                  <c:v>151.12536338797835</c:v>
                </c:pt>
                <c:pt idx="3236">
                  <c:v>151.12536338797835</c:v>
                </c:pt>
                <c:pt idx="3237">
                  <c:v>151.12536338797835</c:v>
                </c:pt>
                <c:pt idx="3238">
                  <c:v>151.12536338797835</c:v>
                </c:pt>
                <c:pt idx="3239">
                  <c:v>151.12536338797835</c:v>
                </c:pt>
                <c:pt idx="3240">
                  <c:v>151.12536338797835</c:v>
                </c:pt>
                <c:pt idx="3241">
                  <c:v>151.12536338797835</c:v>
                </c:pt>
                <c:pt idx="3242">
                  <c:v>151.12536338797835</c:v>
                </c:pt>
                <c:pt idx="3243">
                  <c:v>151.12536338797835</c:v>
                </c:pt>
                <c:pt idx="3244">
                  <c:v>151.12536338797835</c:v>
                </c:pt>
                <c:pt idx="3245">
                  <c:v>151.12536338797835</c:v>
                </c:pt>
                <c:pt idx="3246">
                  <c:v>151.12536338797835</c:v>
                </c:pt>
                <c:pt idx="3247">
                  <c:v>151.12536338797835</c:v>
                </c:pt>
                <c:pt idx="3248">
                  <c:v>151.12536338797835</c:v>
                </c:pt>
                <c:pt idx="3249">
                  <c:v>151.12536338797835</c:v>
                </c:pt>
                <c:pt idx="3250">
                  <c:v>151.12536338797835</c:v>
                </c:pt>
                <c:pt idx="3251">
                  <c:v>151.12536338797835</c:v>
                </c:pt>
                <c:pt idx="3252">
                  <c:v>151.12536338797835</c:v>
                </c:pt>
                <c:pt idx="3253">
                  <c:v>151.12536338797835</c:v>
                </c:pt>
                <c:pt idx="3254">
                  <c:v>151.12536338797835</c:v>
                </c:pt>
                <c:pt idx="3255">
                  <c:v>151.12536338797835</c:v>
                </c:pt>
                <c:pt idx="3256">
                  <c:v>151.12536338797835</c:v>
                </c:pt>
                <c:pt idx="3257">
                  <c:v>151.12536338797835</c:v>
                </c:pt>
                <c:pt idx="3258">
                  <c:v>151.12536338797835</c:v>
                </c:pt>
                <c:pt idx="3259">
                  <c:v>151.12536338797835</c:v>
                </c:pt>
                <c:pt idx="3260">
                  <c:v>151.12536338797835</c:v>
                </c:pt>
                <c:pt idx="3261">
                  <c:v>151.12536338797835</c:v>
                </c:pt>
                <c:pt idx="3262">
                  <c:v>151.12536338797835</c:v>
                </c:pt>
                <c:pt idx="3263">
                  <c:v>151.12536338797835</c:v>
                </c:pt>
                <c:pt idx="3264">
                  <c:v>151.12536338797835</c:v>
                </c:pt>
                <c:pt idx="3265">
                  <c:v>151.12536338797835</c:v>
                </c:pt>
                <c:pt idx="3266">
                  <c:v>151.12536338797835</c:v>
                </c:pt>
                <c:pt idx="3267">
                  <c:v>151.12536338797835</c:v>
                </c:pt>
                <c:pt idx="3268">
                  <c:v>151.12536338797835</c:v>
                </c:pt>
                <c:pt idx="3269">
                  <c:v>151.12536338797835</c:v>
                </c:pt>
                <c:pt idx="3270">
                  <c:v>151.12536338797835</c:v>
                </c:pt>
                <c:pt idx="3271">
                  <c:v>151.12536338797835</c:v>
                </c:pt>
                <c:pt idx="3272">
                  <c:v>151.12536338797835</c:v>
                </c:pt>
                <c:pt idx="3273">
                  <c:v>151.12536338797835</c:v>
                </c:pt>
                <c:pt idx="3274">
                  <c:v>151.12536338797835</c:v>
                </c:pt>
                <c:pt idx="3275">
                  <c:v>151.12536338797835</c:v>
                </c:pt>
                <c:pt idx="3276">
                  <c:v>151.12536338797835</c:v>
                </c:pt>
                <c:pt idx="3277">
                  <c:v>151.12536338797835</c:v>
                </c:pt>
                <c:pt idx="3278">
                  <c:v>151.12536338797835</c:v>
                </c:pt>
                <c:pt idx="3279">
                  <c:v>151.12536338797835</c:v>
                </c:pt>
                <c:pt idx="3280">
                  <c:v>151.12536338797835</c:v>
                </c:pt>
                <c:pt idx="3281">
                  <c:v>151.12536338797835</c:v>
                </c:pt>
                <c:pt idx="3282">
                  <c:v>151.12536338797835</c:v>
                </c:pt>
                <c:pt idx="3283">
                  <c:v>151.12536338797835</c:v>
                </c:pt>
                <c:pt idx="3284">
                  <c:v>151.12536338797835</c:v>
                </c:pt>
                <c:pt idx="3285">
                  <c:v>151.12536338797835</c:v>
                </c:pt>
                <c:pt idx="3286">
                  <c:v>151.12536338797835</c:v>
                </c:pt>
                <c:pt idx="3287">
                  <c:v>151.12536338797835</c:v>
                </c:pt>
                <c:pt idx="3288">
                  <c:v>151.12536338797835</c:v>
                </c:pt>
                <c:pt idx="3289">
                  <c:v>151.12536338797835</c:v>
                </c:pt>
                <c:pt idx="3290">
                  <c:v>151.12536338797835</c:v>
                </c:pt>
                <c:pt idx="3291">
                  <c:v>151.12536338797835</c:v>
                </c:pt>
                <c:pt idx="3292">
                  <c:v>151.12536338797835</c:v>
                </c:pt>
                <c:pt idx="3293">
                  <c:v>151.12536338797835</c:v>
                </c:pt>
                <c:pt idx="3294">
                  <c:v>151.12536338797835</c:v>
                </c:pt>
                <c:pt idx="3295">
                  <c:v>151.12536338797835</c:v>
                </c:pt>
                <c:pt idx="3296">
                  <c:v>151.12536338797835</c:v>
                </c:pt>
                <c:pt idx="3297">
                  <c:v>151.12536338797835</c:v>
                </c:pt>
                <c:pt idx="3298">
                  <c:v>151.12536338797835</c:v>
                </c:pt>
                <c:pt idx="3299">
                  <c:v>151.12536338797835</c:v>
                </c:pt>
                <c:pt idx="3300">
                  <c:v>151.12536338797835</c:v>
                </c:pt>
                <c:pt idx="3301">
                  <c:v>151.12536338797835</c:v>
                </c:pt>
                <c:pt idx="3302">
                  <c:v>151.12536338797835</c:v>
                </c:pt>
                <c:pt idx="3303">
                  <c:v>151.12536338797835</c:v>
                </c:pt>
                <c:pt idx="3304">
                  <c:v>151.12536338797835</c:v>
                </c:pt>
                <c:pt idx="3305">
                  <c:v>151.12536338797835</c:v>
                </c:pt>
                <c:pt idx="3306">
                  <c:v>151.12536338797835</c:v>
                </c:pt>
                <c:pt idx="3307">
                  <c:v>151.12536338797835</c:v>
                </c:pt>
                <c:pt idx="3308">
                  <c:v>151.12536338797835</c:v>
                </c:pt>
                <c:pt idx="3309">
                  <c:v>151.12536338797835</c:v>
                </c:pt>
                <c:pt idx="3310">
                  <c:v>151.12536338797835</c:v>
                </c:pt>
                <c:pt idx="3311">
                  <c:v>151.12536338797835</c:v>
                </c:pt>
                <c:pt idx="3312">
                  <c:v>151.12536338797835</c:v>
                </c:pt>
                <c:pt idx="3313">
                  <c:v>151.12536338797835</c:v>
                </c:pt>
                <c:pt idx="3314">
                  <c:v>151.12536338797835</c:v>
                </c:pt>
                <c:pt idx="3315">
                  <c:v>151.12536338797835</c:v>
                </c:pt>
                <c:pt idx="3316">
                  <c:v>151.12536338797835</c:v>
                </c:pt>
                <c:pt idx="3317">
                  <c:v>151.12536338797835</c:v>
                </c:pt>
                <c:pt idx="3318">
                  <c:v>151.12536338797835</c:v>
                </c:pt>
                <c:pt idx="3319">
                  <c:v>151.12536338797835</c:v>
                </c:pt>
                <c:pt idx="3320">
                  <c:v>151.12536338797835</c:v>
                </c:pt>
                <c:pt idx="3321">
                  <c:v>151.12536338797835</c:v>
                </c:pt>
                <c:pt idx="3322">
                  <c:v>151.12536338797835</c:v>
                </c:pt>
                <c:pt idx="3323">
                  <c:v>151.12536338797835</c:v>
                </c:pt>
                <c:pt idx="3324">
                  <c:v>151.12536338797835</c:v>
                </c:pt>
                <c:pt idx="3325">
                  <c:v>151.12536338797835</c:v>
                </c:pt>
                <c:pt idx="3326">
                  <c:v>151.12536338797835</c:v>
                </c:pt>
                <c:pt idx="3327">
                  <c:v>151.12536338797835</c:v>
                </c:pt>
                <c:pt idx="3328">
                  <c:v>151.12536338797835</c:v>
                </c:pt>
                <c:pt idx="3329">
                  <c:v>151.12536338797835</c:v>
                </c:pt>
                <c:pt idx="3330">
                  <c:v>151.12536338797835</c:v>
                </c:pt>
                <c:pt idx="3331">
                  <c:v>151.12536338797835</c:v>
                </c:pt>
                <c:pt idx="3332">
                  <c:v>151.12536338797835</c:v>
                </c:pt>
                <c:pt idx="3333">
                  <c:v>151.12536338797835</c:v>
                </c:pt>
                <c:pt idx="3334">
                  <c:v>151.12536338797835</c:v>
                </c:pt>
                <c:pt idx="3335">
                  <c:v>151.12536338797835</c:v>
                </c:pt>
                <c:pt idx="3336">
                  <c:v>151.12536338797835</c:v>
                </c:pt>
                <c:pt idx="3337">
                  <c:v>151.12536338797835</c:v>
                </c:pt>
                <c:pt idx="3338">
                  <c:v>151.12536338797835</c:v>
                </c:pt>
                <c:pt idx="3339">
                  <c:v>151.12536338797835</c:v>
                </c:pt>
                <c:pt idx="3340">
                  <c:v>151.12536338797835</c:v>
                </c:pt>
                <c:pt idx="3341">
                  <c:v>151.12536338797835</c:v>
                </c:pt>
                <c:pt idx="3342">
                  <c:v>151.12536338797835</c:v>
                </c:pt>
                <c:pt idx="3343">
                  <c:v>151.12536338797835</c:v>
                </c:pt>
                <c:pt idx="3344">
                  <c:v>151.12536338797835</c:v>
                </c:pt>
                <c:pt idx="3345">
                  <c:v>151.12536338797835</c:v>
                </c:pt>
                <c:pt idx="3346">
                  <c:v>151.12536338797835</c:v>
                </c:pt>
                <c:pt idx="3347">
                  <c:v>151.12536338797835</c:v>
                </c:pt>
                <c:pt idx="3348">
                  <c:v>151.12536338797835</c:v>
                </c:pt>
                <c:pt idx="3349">
                  <c:v>151.12536338797835</c:v>
                </c:pt>
                <c:pt idx="3350">
                  <c:v>151.12536338797835</c:v>
                </c:pt>
                <c:pt idx="3351">
                  <c:v>151.12536338797835</c:v>
                </c:pt>
                <c:pt idx="3352">
                  <c:v>151.12536338797835</c:v>
                </c:pt>
                <c:pt idx="3353">
                  <c:v>151.12536338797835</c:v>
                </c:pt>
                <c:pt idx="3354">
                  <c:v>151.12536338797835</c:v>
                </c:pt>
                <c:pt idx="3355">
                  <c:v>151.12536338797835</c:v>
                </c:pt>
                <c:pt idx="3356">
                  <c:v>151.12536338797835</c:v>
                </c:pt>
                <c:pt idx="3357">
                  <c:v>151.12536338797835</c:v>
                </c:pt>
                <c:pt idx="3358">
                  <c:v>151.12536338797835</c:v>
                </c:pt>
                <c:pt idx="3359">
                  <c:v>151.12536338797835</c:v>
                </c:pt>
                <c:pt idx="3360">
                  <c:v>151.12536338797835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AB-4D48-ADFB-3B5C981A96F6}"/>
            </c:ext>
          </c:extLst>
        </c:ser>
        <c:ser>
          <c:idx val="2"/>
          <c:order val="2"/>
          <c:tx>
            <c:v>+ 1 desv</c:v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Hoja1!$A$8:$A$4000</c:f>
              <c:numCache>
                <c:formatCode>m/d/yyyy</c:formatCode>
                <c:ptCount val="3993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38733</c:v>
                </c:pt>
                <c:pt idx="10">
                  <c:v>38734</c:v>
                </c:pt>
                <c:pt idx="11">
                  <c:v>38735</c:v>
                </c:pt>
                <c:pt idx="12">
                  <c:v>38736</c:v>
                </c:pt>
                <c:pt idx="13">
                  <c:v>38737</c:v>
                </c:pt>
                <c:pt idx="14">
                  <c:v>38740</c:v>
                </c:pt>
                <c:pt idx="15">
                  <c:v>38741</c:v>
                </c:pt>
                <c:pt idx="16">
                  <c:v>38742</c:v>
                </c:pt>
                <c:pt idx="17">
                  <c:v>38743</c:v>
                </c:pt>
                <c:pt idx="18">
                  <c:v>38744</c:v>
                </c:pt>
                <c:pt idx="19">
                  <c:v>38747</c:v>
                </c:pt>
                <c:pt idx="20">
                  <c:v>38748</c:v>
                </c:pt>
                <c:pt idx="21">
                  <c:v>38749</c:v>
                </c:pt>
                <c:pt idx="22">
                  <c:v>38750</c:v>
                </c:pt>
                <c:pt idx="23">
                  <c:v>38751</c:v>
                </c:pt>
                <c:pt idx="24">
                  <c:v>38754</c:v>
                </c:pt>
                <c:pt idx="25">
                  <c:v>38755</c:v>
                </c:pt>
                <c:pt idx="26">
                  <c:v>38756</c:v>
                </c:pt>
                <c:pt idx="27">
                  <c:v>38757</c:v>
                </c:pt>
                <c:pt idx="28">
                  <c:v>38758</c:v>
                </c:pt>
                <c:pt idx="29">
                  <c:v>38761</c:v>
                </c:pt>
                <c:pt idx="30">
                  <c:v>38762</c:v>
                </c:pt>
                <c:pt idx="31">
                  <c:v>38763</c:v>
                </c:pt>
                <c:pt idx="32">
                  <c:v>38764</c:v>
                </c:pt>
                <c:pt idx="33">
                  <c:v>38765</c:v>
                </c:pt>
                <c:pt idx="34">
                  <c:v>38768</c:v>
                </c:pt>
                <c:pt idx="35">
                  <c:v>38769</c:v>
                </c:pt>
                <c:pt idx="36">
                  <c:v>38770</c:v>
                </c:pt>
                <c:pt idx="37">
                  <c:v>38771</c:v>
                </c:pt>
                <c:pt idx="38">
                  <c:v>38772</c:v>
                </c:pt>
                <c:pt idx="39">
                  <c:v>38775</c:v>
                </c:pt>
                <c:pt idx="40">
                  <c:v>38776</c:v>
                </c:pt>
                <c:pt idx="41">
                  <c:v>38777</c:v>
                </c:pt>
                <c:pt idx="42">
                  <c:v>38778</c:v>
                </c:pt>
                <c:pt idx="43">
                  <c:v>38779</c:v>
                </c:pt>
                <c:pt idx="44">
                  <c:v>38782</c:v>
                </c:pt>
                <c:pt idx="45">
                  <c:v>38783</c:v>
                </c:pt>
                <c:pt idx="46">
                  <c:v>38784</c:v>
                </c:pt>
                <c:pt idx="47">
                  <c:v>38785</c:v>
                </c:pt>
                <c:pt idx="48">
                  <c:v>38786</c:v>
                </c:pt>
                <c:pt idx="49">
                  <c:v>38789</c:v>
                </c:pt>
                <c:pt idx="50">
                  <c:v>38790</c:v>
                </c:pt>
                <c:pt idx="51">
                  <c:v>38791</c:v>
                </c:pt>
                <c:pt idx="52">
                  <c:v>38792</c:v>
                </c:pt>
                <c:pt idx="53">
                  <c:v>38793</c:v>
                </c:pt>
                <c:pt idx="54">
                  <c:v>38796</c:v>
                </c:pt>
                <c:pt idx="55">
                  <c:v>38797</c:v>
                </c:pt>
                <c:pt idx="56">
                  <c:v>38798</c:v>
                </c:pt>
                <c:pt idx="57">
                  <c:v>38799</c:v>
                </c:pt>
                <c:pt idx="58">
                  <c:v>38800</c:v>
                </c:pt>
                <c:pt idx="59">
                  <c:v>38803</c:v>
                </c:pt>
                <c:pt idx="60">
                  <c:v>38804</c:v>
                </c:pt>
                <c:pt idx="61">
                  <c:v>38805</c:v>
                </c:pt>
                <c:pt idx="62">
                  <c:v>38806</c:v>
                </c:pt>
                <c:pt idx="63">
                  <c:v>38807</c:v>
                </c:pt>
                <c:pt idx="64">
                  <c:v>38810</c:v>
                </c:pt>
                <c:pt idx="65">
                  <c:v>38811</c:v>
                </c:pt>
                <c:pt idx="66">
                  <c:v>38812</c:v>
                </c:pt>
                <c:pt idx="67">
                  <c:v>38813</c:v>
                </c:pt>
                <c:pt idx="68">
                  <c:v>38814</c:v>
                </c:pt>
                <c:pt idx="69">
                  <c:v>38817</c:v>
                </c:pt>
                <c:pt idx="70">
                  <c:v>38818</c:v>
                </c:pt>
                <c:pt idx="71">
                  <c:v>38819</c:v>
                </c:pt>
                <c:pt idx="72">
                  <c:v>38820</c:v>
                </c:pt>
                <c:pt idx="73">
                  <c:v>38821</c:v>
                </c:pt>
                <c:pt idx="74">
                  <c:v>38824</c:v>
                </c:pt>
                <c:pt idx="75">
                  <c:v>38825</c:v>
                </c:pt>
                <c:pt idx="76">
                  <c:v>38826</c:v>
                </c:pt>
                <c:pt idx="77">
                  <c:v>38827</c:v>
                </c:pt>
                <c:pt idx="78">
                  <c:v>38828</c:v>
                </c:pt>
                <c:pt idx="79">
                  <c:v>38831</c:v>
                </c:pt>
                <c:pt idx="80">
                  <c:v>38832</c:v>
                </c:pt>
                <c:pt idx="81">
                  <c:v>38833</c:v>
                </c:pt>
                <c:pt idx="82">
                  <c:v>38834</c:v>
                </c:pt>
                <c:pt idx="83">
                  <c:v>38835</c:v>
                </c:pt>
                <c:pt idx="84">
                  <c:v>38838</c:v>
                </c:pt>
                <c:pt idx="85">
                  <c:v>38839</c:v>
                </c:pt>
                <c:pt idx="86">
                  <c:v>38840</c:v>
                </c:pt>
                <c:pt idx="87">
                  <c:v>38841</c:v>
                </c:pt>
                <c:pt idx="88">
                  <c:v>38842</c:v>
                </c:pt>
                <c:pt idx="89">
                  <c:v>38845</c:v>
                </c:pt>
                <c:pt idx="90">
                  <c:v>38846</c:v>
                </c:pt>
                <c:pt idx="91">
                  <c:v>38847</c:v>
                </c:pt>
                <c:pt idx="92">
                  <c:v>38848</c:v>
                </c:pt>
                <c:pt idx="93">
                  <c:v>38849</c:v>
                </c:pt>
                <c:pt idx="94">
                  <c:v>38852</c:v>
                </c:pt>
                <c:pt idx="95">
                  <c:v>38853</c:v>
                </c:pt>
                <c:pt idx="96">
                  <c:v>38854</c:v>
                </c:pt>
                <c:pt idx="97">
                  <c:v>38855</c:v>
                </c:pt>
                <c:pt idx="98">
                  <c:v>38856</c:v>
                </c:pt>
                <c:pt idx="99">
                  <c:v>38859</c:v>
                </c:pt>
                <c:pt idx="100">
                  <c:v>38860</c:v>
                </c:pt>
                <c:pt idx="101">
                  <c:v>38861</c:v>
                </c:pt>
                <c:pt idx="102">
                  <c:v>38862</c:v>
                </c:pt>
                <c:pt idx="103">
                  <c:v>38863</c:v>
                </c:pt>
                <c:pt idx="104">
                  <c:v>38866</c:v>
                </c:pt>
                <c:pt idx="105">
                  <c:v>38867</c:v>
                </c:pt>
                <c:pt idx="106">
                  <c:v>38868</c:v>
                </c:pt>
                <c:pt idx="107">
                  <c:v>38869</c:v>
                </c:pt>
                <c:pt idx="108">
                  <c:v>38870</c:v>
                </c:pt>
                <c:pt idx="109">
                  <c:v>38873</c:v>
                </c:pt>
                <c:pt idx="110">
                  <c:v>38874</c:v>
                </c:pt>
                <c:pt idx="111">
                  <c:v>38875</c:v>
                </c:pt>
                <c:pt idx="112">
                  <c:v>38876</c:v>
                </c:pt>
                <c:pt idx="113">
                  <c:v>38877</c:v>
                </c:pt>
                <c:pt idx="114">
                  <c:v>38880</c:v>
                </c:pt>
                <c:pt idx="115">
                  <c:v>38881</c:v>
                </c:pt>
                <c:pt idx="116">
                  <c:v>38882</c:v>
                </c:pt>
                <c:pt idx="117">
                  <c:v>38883</c:v>
                </c:pt>
                <c:pt idx="118">
                  <c:v>38884</c:v>
                </c:pt>
                <c:pt idx="119">
                  <c:v>38887</c:v>
                </c:pt>
                <c:pt idx="120">
                  <c:v>38888</c:v>
                </c:pt>
                <c:pt idx="121">
                  <c:v>38889</c:v>
                </c:pt>
                <c:pt idx="122">
                  <c:v>38890</c:v>
                </c:pt>
                <c:pt idx="123">
                  <c:v>38891</c:v>
                </c:pt>
                <c:pt idx="124">
                  <c:v>38894</c:v>
                </c:pt>
                <c:pt idx="125">
                  <c:v>38895</c:v>
                </c:pt>
                <c:pt idx="126">
                  <c:v>38896</c:v>
                </c:pt>
                <c:pt idx="127">
                  <c:v>38897</c:v>
                </c:pt>
                <c:pt idx="128">
                  <c:v>38898</c:v>
                </c:pt>
                <c:pt idx="129">
                  <c:v>38901</c:v>
                </c:pt>
                <c:pt idx="130">
                  <c:v>38902</c:v>
                </c:pt>
                <c:pt idx="131">
                  <c:v>38903</c:v>
                </c:pt>
                <c:pt idx="132">
                  <c:v>38904</c:v>
                </c:pt>
                <c:pt idx="133">
                  <c:v>38905</c:v>
                </c:pt>
                <c:pt idx="134">
                  <c:v>38908</c:v>
                </c:pt>
                <c:pt idx="135">
                  <c:v>38909</c:v>
                </c:pt>
                <c:pt idx="136">
                  <c:v>38910</c:v>
                </c:pt>
                <c:pt idx="137">
                  <c:v>38911</c:v>
                </c:pt>
                <c:pt idx="138">
                  <c:v>38912</c:v>
                </c:pt>
                <c:pt idx="139">
                  <c:v>38915</c:v>
                </c:pt>
                <c:pt idx="140">
                  <c:v>38916</c:v>
                </c:pt>
                <c:pt idx="141">
                  <c:v>38917</c:v>
                </c:pt>
                <c:pt idx="142">
                  <c:v>38918</c:v>
                </c:pt>
                <c:pt idx="143">
                  <c:v>38919</c:v>
                </c:pt>
                <c:pt idx="144">
                  <c:v>38922</c:v>
                </c:pt>
                <c:pt idx="145">
                  <c:v>38923</c:v>
                </c:pt>
                <c:pt idx="146">
                  <c:v>38924</c:v>
                </c:pt>
                <c:pt idx="147">
                  <c:v>38925</c:v>
                </c:pt>
                <c:pt idx="148">
                  <c:v>38926</c:v>
                </c:pt>
                <c:pt idx="149">
                  <c:v>38929</c:v>
                </c:pt>
                <c:pt idx="150">
                  <c:v>38930</c:v>
                </c:pt>
                <c:pt idx="151">
                  <c:v>38931</c:v>
                </c:pt>
                <c:pt idx="152">
                  <c:v>38932</c:v>
                </c:pt>
                <c:pt idx="153">
                  <c:v>38933</c:v>
                </c:pt>
                <c:pt idx="154">
                  <c:v>38936</c:v>
                </c:pt>
                <c:pt idx="155">
                  <c:v>38937</c:v>
                </c:pt>
                <c:pt idx="156">
                  <c:v>38938</c:v>
                </c:pt>
                <c:pt idx="157">
                  <c:v>38939</c:v>
                </c:pt>
                <c:pt idx="158">
                  <c:v>38940</c:v>
                </c:pt>
                <c:pt idx="159">
                  <c:v>38943</c:v>
                </c:pt>
                <c:pt idx="160">
                  <c:v>38944</c:v>
                </c:pt>
                <c:pt idx="161">
                  <c:v>38945</c:v>
                </c:pt>
                <c:pt idx="162">
                  <c:v>38946</c:v>
                </c:pt>
                <c:pt idx="163">
                  <c:v>38947</c:v>
                </c:pt>
                <c:pt idx="164">
                  <c:v>38950</c:v>
                </c:pt>
                <c:pt idx="165">
                  <c:v>38951</c:v>
                </c:pt>
                <c:pt idx="166">
                  <c:v>38952</c:v>
                </c:pt>
                <c:pt idx="167">
                  <c:v>38953</c:v>
                </c:pt>
                <c:pt idx="168">
                  <c:v>38954</c:v>
                </c:pt>
                <c:pt idx="169">
                  <c:v>38957</c:v>
                </c:pt>
                <c:pt idx="170">
                  <c:v>38958</c:v>
                </c:pt>
                <c:pt idx="171">
                  <c:v>38959</c:v>
                </c:pt>
                <c:pt idx="172">
                  <c:v>38960</c:v>
                </c:pt>
                <c:pt idx="173">
                  <c:v>38961</c:v>
                </c:pt>
                <c:pt idx="174">
                  <c:v>38964</c:v>
                </c:pt>
                <c:pt idx="175">
                  <c:v>38965</c:v>
                </c:pt>
                <c:pt idx="176">
                  <c:v>38966</c:v>
                </c:pt>
                <c:pt idx="177">
                  <c:v>38967</c:v>
                </c:pt>
                <c:pt idx="178">
                  <c:v>38968</c:v>
                </c:pt>
                <c:pt idx="179">
                  <c:v>38971</c:v>
                </c:pt>
                <c:pt idx="180">
                  <c:v>38972</c:v>
                </c:pt>
                <c:pt idx="181">
                  <c:v>38973</c:v>
                </c:pt>
                <c:pt idx="182">
                  <c:v>38974</c:v>
                </c:pt>
                <c:pt idx="183">
                  <c:v>38975</c:v>
                </c:pt>
                <c:pt idx="184">
                  <c:v>38978</c:v>
                </c:pt>
                <c:pt idx="185">
                  <c:v>38979</c:v>
                </c:pt>
                <c:pt idx="186">
                  <c:v>38980</c:v>
                </c:pt>
                <c:pt idx="187">
                  <c:v>38981</c:v>
                </c:pt>
                <c:pt idx="188">
                  <c:v>38982</c:v>
                </c:pt>
                <c:pt idx="189">
                  <c:v>38985</c:v>
                </c:pt>
                <c:pt idx="190">
                  <c:v>38986</c:v>
                </c:pt>
                <c:pt idx="191">
                  <c:v>38987</c:v>
                </c:pt>
                <c:pt idx="192">
                  <c:v>38988</c:v>
                </c:pt>
                <c:pt idx="193">
                  <c:v>38989</c:v>
                </c:pt>
                <c:pt idx="194">
                  <c:v>38992</c:v>
                </c:pt>
                <c:pt idx="195">
                  <c:v>38993</c:v>
                </c:pt>
                <c:pt idx="196">
                  <c:v>38994</c:v>
                </c:pt>
                <c:pt idx="197">
                  <c:v>38995</c:v>
                </c:pt>
                <c:pt idx="198">
                  <c:v>38996</c:v>
                </c:pt>
                <c:pt idx="199">
                  <c:v>38999</c:v>
                </c:pt>
                <c:pt idx="200">
                  <c:v>39000</c:v>
                </c:pt>
                <c:pt idx="201">
                  <c:v>39001</c:v>
                </c:pt>
                <c:pt idx="202">
                  <c:v>39002</c:v>
                </c:pt>
                <c:pt idx="203">
                  <c:v>39003</c:v>
                </c:pt>
                <c:pt idx="204">
                  <c:v>39006</c:v>
                </c:pt>
                <c:pt idx="205">
                  <c:v>39007</c:v>
                </c:pt>
                <c:pt idx="206">
                  <c:v>39008</c:v>
                </c:pt>
                <c:pt idx="207">
                  <c:v>39009</c:v>
                </c:pt>
                <c:pt idx="208">
                  <c:v>39010</c:v>
                </c:pt>
                <c:pt idx="209">
                  <c:v>39013</c:v>
                </c:pt>
                <c:pt idx="210">
                  <c:v>39014</c:v>
                </c:pt>
                <c:pt idx="211">
                  <c:v>39015</c:v>
                </c:pt>
                <c:pt idx="212">
                  <c:v>39016</c:v>
                </c:pt>
                <c:pt idx="213">
                  <c:v>39017</c:v>
                </c:pt>
                <c:pt idx="214">
                  <c:v>39020</c:v>
                </c:pt>
                <c:pt idx="215">
                  <c:v>39021</c:v>
                </c:pt>
                <c:pt idx="216">
                  <c:v>39022</c:v>
                </c:pt>
                <c:pt idx="217">
                  <c:v>39023</c:v>
                </c:pt>
                <c:pt idx="218">
                  <c:v>39024</c:v>
                </c:pt>
                <c:pt idx="219">
                  <c:v>39027</c:v>
                </c:pt>
                <c:pt idx="220">
                  <c:v>39028</c:v>
                </c:pt>
                <c:pt idx="221">
                  <c:v>39029</c:v>
                </c:pt>
                <c:pt idx="222">
                  <c:v>39030</c:v>
                </c:pt>
                <c:pt idx="223">
                  <c:v>39031</c:v>
                </c:pt>
                <c:pt idx="224">
                  <c:v>39034</c:v>
                </c:pt>
                <c:pt idx="225">
                  <c:v>39035</c:v>
                </c:pt>
                <c:pt idx="226">
                  <c:v>39036</c:v>
                </c:pt>
                <c:pt idx="227">
                  <c:v>39037</c:v>
                </c:pt>
                <c:pt idx="228">
                  <c:v>39038</c:v>
                </c:pt>
                <c:pt idx="229">
                  <c:v>39041</c:v>
                </c:pt>
                <c:pt idx="230">
                  <c:v>39042</c:v>
                </c:pt>
                <c:pt idx="231">
                  <c:v>39043</c:v>
                </c:pt>
                <c:pt idx="232">
                  <c:v>39044</c:v>
                </c:pt>
                <c:pt idx="233">
                  <c:v>39045</c:v>
                </c:pt>
                <c:pt idx="234">
                  <c:v>39048</c:v>
                </c:pt>
                <c:pt idx="235">
                  <c:v>39049</c:v>
                </c:pt>
                <c:pt idx="236">
                  <c:v>39050</c:v>
                </c:pt>
                <c:pt idx="237">
                  <c:v>39051</c:v>
                </c:pt>
                <c:pt idx="238">
                  <c:v>39052</c:v>
                </c:pt>
                <c:pt idx="239">
                  <c:v>39055</c:v>
                </c:pt>
                <c:pt idx="240">
                  <c:v>39056</c:v>
                </c:pt>
                <c:pt idx="241">
                  <c:v>39057</c:v>
                </c:pt>
                <c:pt idx="242">
                  <c:v>39058</c:v>
                </c:pt>
                <c:pt idx="243">
                  <c:v>39059</c:v>
                </c:pt>
                <c:pt idx="244">
                  <c:v>39062</c:v>
                </c:pt>
                <c:pt idx="245">
                  <c:v>39063</c:v>
                </c:pt>
                <c:pt idx="246">
                  <c:v>39064</c:v>
                </c:pt>
                <c:pt idx="247">
                  <c:v>39065</c:v>
                </c:pt>
                <c:pt idx="248">
                  <c:v>39066</c:v>
                </c:pt>
                <c:pt idx="249">
                  <c:v>39069</c:v>
                </c:pt>
                <c:pt idx="250">
                  <c:v>39070</c:v>
                </c:pt>
                <c:pt idx="251">
                  <c:v>39071</c:v>
                </c:pt>
                <c:pt idx="252">
                  <c:v>39072</c:v>
                </c:pt>
                <c:pt idx="253">
                  <c:v>39073</c:v>
                </c:pt>
                <c:pt idx="254">
                  <c:v>39076</c:v>
                </c:pt>
                <c:pt idx="255">
                  <c:v>39077</c:v>
                </c:pt>
                <c:pt idx="256">
                  <c:v>39078</c:v>
                </c:pt>
                <c:pt idx="257">
                  <c:v>39079</c:v>
                </c:pt>
                <c:pt idx="258">
                  <c:v>39080</c:v>
                </c:pt>
                <c:pt idx="259">
                  <c:v>39083</c:v>
                </c:pt>
                <c:pt idx="260">
                  <c:v>39084</c:v>
                </c:pt>
                <c:pt idx="261">
                  <c:v>39085</c:v>
                </c:pt>
                <c:pt idx="262">
                  <c:v>39086</c:v>
                </c:pt>
                <c:pt idx="263">
                  <c:v>39087</c:v>
                </c:pt>
                <c:pt idx="264">
                  <c:v>39090</c:v>
                </c:pt>
                <c:pt idx="265">
                  <c:v>39091</c:v>
                </c:pt>
                <c:pt idx="266">
                  <c:v>39092</c:v>
                </c:pt>
                <c:pt idx="267">
                  <c:v>39093</c:v>
                </c:pt>
                <c:pt idx="268">
                  <c:v>39094</c:v>
                </c:pt>
                <c:pt idx="269">
                  <c:v>39097</c:v>
                </c:pt>
                <c:pt idx="270">
                  <c:v>39098</c:v>
                </c:pt>
                <c:pt idx="271">
                  <c:v>39099</c:v>
                </c:pt>
                <c:pt idx="272">
                  <c:v>39100</c:v>
                </c:pt>
                <c:pt idx="273">
                  <c:v>39101</c:v>
                </c:pt>
                <c:pt idx="274">
                  <c:v>39104</c:v>
                </c:pt>
                <c:pt idx="275">
                  <c:v>39105</c:v>
                </c:pt>
                <c:pt idx="276">
                  <c:v>39106</c:v>
                </c:pt>
                <c:pt idx="277">
                  <c:v>39107</c:v>
                </c:pt>
                <c:pt idx="278">
                  <c:v>39108</c:v>
                </c:pt>
                <c:pt idx="279">
                  <c:v>39111</c:v>
                </c:pt>
                <c:pt idx="280">
                  <c:v>39112</c:v>
                </c:pt>
                <c:pt idx="281">
                  <c:v>39113</c:v>
                </c:pt>
                <c:pt idx="282">
                  <c:v>39114</c:v>
                </c:pt>
                <c:pt idx="283">
                  <c:v>39115</c:v>
                </c:pt>
                <c:pt idx="284">
                  <c:v>39118</c:v>
                </c:pt>
                <c:pt idx="285">
                  <c:v>39119</c:v>
                </c:pt>
                <c:pt idx="286">
                  <c:v>39120</c:v>
                </c:pt>
                <c:pt idx="287">
                  <c:v>39121</c:v>
                </c:pt>
                <c:pt idx="288">
                  <c:v>39122</c:v>
                </c:pt>
                <c:pt idx="289">
                  <c:v>39125</c:v>
                </c:pt>
                <c:pt idx="290">
                  <c:v>39126</c:v>
                </c:pt>
                <c:pt idx="291">
                  <c:v>39127</c:v>
                </c:pt>
                <c:pt idx="292">
                  <c:v>39128</c:v>
                </c:pt>
                <c:pt idx="293">
                  <c:v>39129</c:v>
                </c:pt>
                <c:pt idx="294">
                  <c:v>39132</c:v>
                </c:pt>
                <c:pt idx="295">
                  <c:v>39133</c:v>
                </c:pt>
                <c:pt idx="296">
                  <c:v>39134</c:v>
                </c:pt>
                <c:pt idx="297">
                  <c:v>39135</c:v>
                </c:pt>
                <c:pt idx="298">
                  <c:v>39136</c:v>
                </c:pt>
                <c:pt idx="299">
                  <c:v>39139</c:v>
                </c:pt>
                <c:pt idx="300">
                  <c:v>39140</c:v>
                </c:pt>
                <c:pt idx="301">
                  <c:v>39141</c:v>
                </c:pt>
                <c:pt idx="302">
                  <c:v>39142</c:v>
                </c:pt>
                <c:pt idx="303">
                  <c:v>39143</c:v>
                </c:pt>
                <c:pt idx="304">
                  <c:v>39146</c:v>
                </c:pt>
                <c:pt idx="305">
                  <c:v>39147</c:v>
                </c:pt>
                <c:pt idx="306">
                  <c:v>39148</c:v>
                </c:pt>
                <c:pt idx="307">
                  <c:v>39149</c:v>
                </c:pt>
                <c:pt idx="308">
                  <c:v>39150</c:v>
                </c:pt>
                <c:pt idx="309">
                  <c:v>39153</c:v>
                </c:pt>
                <c:pt idx="310">
                  <c:v>39154</c:v>
                </c:pt>
                <c:pt idx="311">
                  <c:v>39155</c:v>
                </c:pt>
                <c:pt idx="312">
                  <c:v>39156</c:v>
                </c:pt>
                <c:pt idx="313">
                  <c:v>39157</c:v>
                </c:pt>
                <c:pt idx="314">
                  <c:v>39160</c:v>
                </c:pt>
                <c:pt idx="315">
                  <c:v>39161</c:v>
                </c:pt>
                <c:pt idx="316">
                  <c:v>39162</c:v>
                </c:pt>
                <c:pt idx="317">
                  <c:v>39163</c:v>
                </c:pt>
                <c:pt idx="318">
                  <c:v>39164</c:v>
                </c:pt>
                <c:pt idx="319">
                  <c:v>39167</c:v>
                </c:pt>
                <c:pt idx="320">
                  <c:v>39168</c:v>
                </c:pt>
                <c:pt idx="321">
                  <c:v>39169</c:v>
                </c:pt>
                <c:pt idx="322">
                  <c:v>39170</c:v>
                </c:pt>
                <c:pt idx="323">
                  <c:v>39171</c:v>
                </c:pt>
                <c:pt idx="324">
                  <c:v>39174</c:v>
                </c:pt>
                <c:pt idx="325">
                  <c:v>39175</c:v>
                </c:pt>
                <c:pt idx="326">
                  <c:v>39176</c:v>
                </c:pt>
                <c:pt idx="327">
                  <c:v>39177</c:v>
                </c:pt>
                <c:pt idx="328">
                  <c:v>39178</c:v>
                </c:pt>
                <c:pt idx="329">
                  <c:v>39181</c:v>
                </c:pt>
                <c:pt idx="330">
                  <c:v>39182</c:v>
                </c:pt>
                <c:pt idx="331">
                  <c:v>39183</c:v>
                </c:pt>
                <c:pt idx="332">
                  <c:v>39184</c:v>
                </c:pt>
                <c:pt idx="333">
                  <c:v>39185</c:v>
                </c:pt>
                <c:pt idx="334">
                  <c:v>39188</c:v>
                </c:pt>
                <c:pt idx="335">
                  <c:v>39189</c:v>
                </c:pt>
                <c:pt idx="336">
                  <c:v>39190</c:v>
                </c:pt>
                <c:pt idx="337">
                  <c:v>39191</c:v>
                </c:pt>
                <c:pt idx="338">
                  <c:v>39192</c:v>
                </c:pt>
                <c:pt idx="339">
                  <c:v>39195</c:v>
                </c:pt>
                <c:pt idx="340">
                  <c:v>39196</c:v>
                </c:pt>
                <c:pt idx="341">
                  <c:v>39197</c:v>
                </c:pt>
                <c:pt idx="342">
                  <c:v>39198</c:v>
                </c:pt>
                <c:pt idx="343">
                  <c:v>39199</c:v>
                </c:pt>
                <c:pt idx="344">
                  <c:v>39202</c:v>
                </c:pt>
                <c:pt idx="345">
                  <c:v>39203</c:v>
                </c:pt>
                <c:pt idx="346">
                  <c:v>39204</c:v>
                </c:pt>
                <c:pt idx="347">
                  <c:v>39205</c:v>
                </c:pt>
                <c:pt idx="348">
                  <c:v>39206</c:v>
                </c:pt>
                <c:pt idx="349">
                  <c:v>39209</c:v>
                </c:pt>
                <c:pt idx="350">
                  <c:v>39210</c:v>
                </c:pt>
                <c:pt idx="351">
                  <c:v>39211</c:v>
                </c:pt>
                <c:pt idx="352">
                  <c:v>39212</c:v>
                </c:pt>
                <c:pt idx="353">
                  <c:v>39213</c:v>
                </c:pt>
                <c:pt idx="354">
                  <c:v>39216</c:v>
                </c:pt>
                <c:pt idx="355">
                  <c:v>39217</c:v>
                </c:pt>
                <c:pt idx="356">
                  <c:v>39218</c:v>
                </c:pt>
                <c:pt idx="357">
                  <c:v>39219</c:v>
                </c:pt>
                <c:pt idx="358">
                  <c:v>39220</c:v>
                </c:pt>
                <c:pt idx="359">
                  <c:v>39223</c:v>
                </c:pt>
                <c:pt idx="360">
                  <c:v>39224</c:v>
                </c:pt>
                <c:pt idx="361">
                  <c:v>39225</c:v>
                </c:pt>
                <c:pt idx="362">
                  <c:v>39226</c:v>
                </c:pt>
                <c:pt idx="363">
                  <c:v>39227</c:v>
                </c:pt>
                <c:pt idx="364">
                  <c:v>39230</c:v>
                </c:pt>
                <c:pt idx="365">
                  <c:v>39231</c:v>
                </c:pt>
                <c:pt idx="366">
                  <c:v>39232</c:v>
                </c:pt>
                <c:pt idx="367">
                  <c:v>39233</c:v>
                </c:pt>
                <c:pt idx="368">
                  <c:v>39234</c:v>
                </c:pt>
                <c:pt idx="369">
                  <c:v>39237</c:v>
                </c:pt>
                <c:pt idx="370">
                  <c:v>39238</c:v>
                </c:pt>
                <c:pt idx="371">
                  <c:v>39239</c:v>
                </c:pt>
                <c:pt idx="372">
                  <c:v>39240</c:v>
                </c:pt>
                <c:pt idx="373">
                  <c:v>39241</c:v>
                </c:pt>
                <c:pt idx="374">
                  <c:v>39244</c:v>
                </c:pt>
                <c:pt idx="375">
                  <c:v>39245</c:v>
                </c:pt>
                <c:pt idx="376">
                  <c:v>39246</c:v>
                </c:pt>
                <c:pt idx="377">
                  <c:v>39247</c:v>
                </c:pt>
                <c:pt idx="378">
                  <c:v>39248</c:v>
                </c:pt>
                <c:pt idx="379">
                  <c:v>39251</c:v>
                </c:pt>
                <c:pt idx="380">
                  <c:v>39252</c:v>
                </c:pt>
                <c:pt idx="381">
                  <c:v>39253</c:v>
                </c:pt>
                <c:pt idx="382">
                  <c:v>39254</c:v>
                </c:pt>
                <c:pt idx="383">
                  <c:v>39255</c:v>
                </c:pt>
                <c:pt idx="384">
                  <c:v>39258</c:v>
                </c:pt>
                <c:pt idx="385">
                  <c:v>39259</c:v>
                </c:pt>
                <c:pt idx="386">
                  <c:v>39260</c:v>
                </c:pt>
                <c:pt idx="387">
                  <c:v>39261</c:v>
                </c:pt>
                <c:pt idx="388">
                  <c:v>39262</c:v>
                </c:pt>
                <c:pt idx="389">
                  <c:v>39265</c:v>
                </c:pt>
                <c:pt idx="390">
                  <c:v>39266</c:v>
                </c:pt>
                <c:pt idx="391">
                  <c:v>39267</c:v>
                </c:pt>
                <c:pt idx="392">
                  <c:v>39268</c:v>
                </c:pt>
                <c:pt idx="393">
                  <c:v>39269</c:v>
                </c:pt>
                <c:pt idx="394">
                  <c:v>39272</c:v>
                </c:pt>
                <c:pt idx="395">
                  <c:v>39273</c:v>
                </c:pt>
                <c:pt idx="396">
                  <c:v>39274</c:v>
                </c:pt>
                <c:pt idx="397">
                  <c:v>39275</c:v>
                </c:pt>
                <c:pt idx="398">
                  <c:v>39276</c:v>
                </c:pt>
                <c:pt idx="399">
                  <c:v>39279</c:v>
                </c:pt>
                <c:pt idx="400">
                  <c:v>39280</c:v>
                </c:pt>
                <c:pt idx="401">
                  <c:v>39281</c:v>
                </c:pt>
                <c:pt idx="402">
                  <c:v>39282</c:v>
                </c:pt>
                <c:pt idx="403">
                  <c:v>39283</c:v>
                </c:pt>
                <c:pt idx="404">
                  <c:v>39286</c:v>
                </c:pt>
                <c:pt idx="405">
                  <c:v>39287</c:v>
                </c:pt>
                <c:pt idx="406">
                  <c:v>39288</c:v>
                </c:pt>
                <c:pt idx="407">
                  <c:v>39289</c:v>
                </c:pt>
                <c:pt idx="408">
                  <c:v>39290</c:v>
                </c:pt>
                <c:pt idx="409">
                  <c:v>39293</c:v>
                </c:pt>
                <c:pt idx="410">
                  <c:v>39294</c:v>
                </c:pt>
                <c:pt idx="411">
                  <c:v>39295</c:v>
                </c:pt>
                <c:pt idx="412">
                  <c:v>39296</c:v>
                </c:pt>
                <c:pt idx="413">
                  <c:v>39297</c:v>
                </c:pt>
                <c:pt idx="414">
                  <c:v>39300</c:v>
                </c:pt>
                <c:pt idx="415">
                  <c:v>39301</c:v>
                </c:pt>
                <c:pt idx="416">
                  <c:v>39302</c:v>
                </c:pt>
                <c:pt idx="417">
                  <c:v>39303</c:v>
                </c:pt>
                <c:pt idx="418">
                  <c:v>39304</c:v>
                </c:pt>
                <c:pt idx="419">
                  <c:v>39307</c:v>
                </c:pt>
                <c:pt idx="420">
                  <c:v>39308</c:v>
                </c:pt>
                <c:pt idx="421">
                  <c:v>39309</c:v>
                </c:pt>
                <c:pt idx="422">
                  <c:v>39310</c:v>
                </c:pt>
                <c:pt idx="423">
                  <c:v>39311</c:v>
                </c:pt>
                <c:pt idx="424">
                  <c:v>39314</c:v>
                </c:pt>
                <c:pt idx="425">
                  <c:v>39315</c:v>
                </c:pt>
                <c:pt idx="426">
                  <c:v>39316</c:v>
                </c:pt>
                <c:pt idx="427">
                  <c:v>39317</c:v>
                </c:pt>
                <c:pt idx="428">
                  <c:v>39318</c:v>
                </c:pt>
                <c:pt idx="429">
                  <c:v>39321</c:v>
                </c:pt>
                <c:pt idx="430">
                  <c:v>39322</c:v>
                </c:pt>
                <c:pt idx="431">
                  <c:v>39323</c:v>
                </c:pt>
                <c:pt idx="432">
                  <c:v>39324</c:v>
                </c:pt>
                <c:pt idx="433">
                  <c:v>39325</c:v>
                </c:pt>
                <c:pt idx="434">
                  <c:v>39328</c:v>
                </c:pt>
                <c:pt idx="435">
                  <c:v>39329</c:v>
                </c:pt>
                <c:pt idx="436">
                  <c:v>39330</c:v>
                </c:pt>
                <c:pt idx="437">
                  <c:v>39331</c:v>
                </c:pt>
                <c:pt idx="438">
                  <c:v>39332</c:v>
                </c:pt>
                <c:pt idx="439">
                  <c:v>39335</c:v>
                </c:pt>
                <c:pt idx="440">
                  <c:v>39336</c:v>
                </c:pt>
                <c:pt idx="441">
                  <c:v>39337</c:v>
                </c:pt>
                <c:pt idx="442">
                  <c:v>39338</c:v>
                </c:pt>
                <c:pt idx="443">
                  <c:v>39339</c:v>
                </c:pt>
                <c:pt idx="444">
                  <c:v>39342</c:v>
                </c:pt>
                <c:pt idx="445">
                  <c:v>39343</c:v>
                </c:pt>
                <c:pt idx="446">
                  <c:v>39344</c:v>
                </c:pt>
                <c:pt idx="447">
                  <c:v>39345</c:v>
                </c:pt>
                <c:pt idx="448">
                  <c:v>39346</c:v>
                </c:pt>
                <c:pt idx="449">
                  <c:v>39349</c:v>
                </c:pt>
                <c:pt idx="450">
                  <c:v>39350</c:v>
                </c:pt>
                <c:pt idx="451">
                  <c:v>39351</c:v>
                </c:pt>
                <c:pt idx="452">
                  <c:v>39352</c:v>
                </c:pt>
                <c:pt idx="453">
                  <c:v>39353</c:v>
                </c:pt>
                <c:pt idx="454">
                  <c:v>39356</c:v>
                </c:pt>
                <c:pt idx="455">
                  <c:v>39357</c:v>
                </c:pt>
                <c:pt idx="456">
                  <c:v>39358</c:v>
                </c:pt>
                <c:pt idx="457">
                  <c:v>39359</c:v>
                </c:pt>
                <c:pt idx="458">
                  <c:v>39360</c:v>
                </c:pt>
                <c:pt idx="459">
                  <c:v>39363</c:v>
                </c:pt>
                <c:pt idx="460">
                  <c:v>39364</c:v>
                </c:pt>
                <c:pt idx="461">
                  <c:v>39365</c:v>
                </c:pt>
                <c:pt idx="462">
                  <c:v>39366</c:v>
                </c:pt>
                <c:pt idx="463">
                  <c:v>39367</c:v>
                </c:pt>
                <c:pt idx="464">
                  <c:v>39370</c:v>
                </c:pt>
                <c:pt idx="465">
                  <c:v>39371</c:v>
                </c:pt>
                <c:pt idx="466">
                  <c:v>39372</c:v>
                </c:pt>
                <c:pt idx="467">
                  <c:v>39373</c:v>
                </c:pt>
                <c:pt idx="468">
                  <c:v>39374</c:v>
                </c:pt>
                <c:pt idx="469">
                  <c:v>39377</c:v>
                </c:pt>
                <c:pt idx="470">
                  <c:v>39378</c:v>
                </c:pt>
                <c:pt idx="471">
                  <c:v>39379</c:v>
                </c:pt>
                <c:pt idx="472">
                  <c:v>39380</c:v>
                </c:pt>
                <c:pt idx="473">
                  <c:v>39381</c:v>
                </c:pt>
                <c:pt idx="474">
                  <c:v>39384</c:v>
                </c:pt>
                <c:pt idx="475">
                  <c:v>39385</c:v>
                </c:pt>
                <c:pt idx="476">
                  <c:v>39386</c:v>
                </c:pt>
                <c:pt idx="477">
                  <c:v>39387</c:v>
                </c:pt>
                <c:pt idx="478">
                  <c:v>39388</c:v>
                </c:pt>
                <c:pt idx="479">
                  <c:v>39391</c:v>
                </c:pt>
                <c:pt idx="480">
                  <c:v>39392</c:v>
                </c:pt>
                <c:pt idx="481">
                  <c:v>39393</c:v>
                </c:pt>
                <c:pt idx="482">
                  <c:v>39394</c:v>
                </c:pt>
                <c:pt idx="483">
                  <c:v>39395</c:v>
                </c:pt>
                <c:pt idx="484">
                  <c:v>39398</c:v>
                </c:pt>
                <c:pt idx="485">
                  <c:v>39399</c:v>
                </c:pt>
                <c:pt idx="486">
                  <c:v>39400</c:v>
                </c:pt>
                <c:pt idx="487">
                  <c:v>39401</c:v>
                </c:pt>
                <c:pt idx="488">
                  <c:v>39402</c:v>
                </c:pt>
                <c:pt idx="489">
                  <c:v>39405</c:v>
                </c:pt>
                <c:pt idx="490">
                  <c:v>39406</c:v>
                </c:pt>
                <c:pt idx="491">
                  <c:v>39407</c:v>
                </c:pt>
                <c:pt idx="492">
                  <c:v>39408</c:v>
                </c:pt>
                <c:pt idx="493">
                  <c:v>39409</c:v>
                </c:pt>
                <c:pt idx="494">
                  <c:v>39412</c:v>
                </c:pt>
                <c:pt idx="495">
                  <c:v>39413</c:v>
                </c:pt>
                <c:pt idx="496">
                  <c:v>39414</c:v>
                </c:pt>
                <c:pt idx="497">
                  <c:v>39415</c:v>
                </c:pt>
                <c:pt idx="498">
                  <c:v>39416</c:v>
                </c:pt>
                <c:pt idx="499">
                  <c:v>39419</c:v>
                </c:pt>
                <c:pt idx="500">
                  <c:v>39420</c:v>
                </c:pt>
                <c:pt idx="501">
                  <c:v>39421</c:v>
                </c:pt>
                <c:pt idx="502">
                  <c:v>39422</c:v>
                </c:pt>
                <c:pt idx="503">
                  <c:v>39423</c:v>
                </c:pt>
                <c:pt idx="504">
                  <c:v>39426</c:v>
                </c:pt>
                <c:pt idx="505">
                  <c:v>39427</c:v>
                </c:pt>
                <c:pt idx="506">
                  <c:v>39428</c:v>
                </c:pt>
                <c:pt idx="507">
                  <c:v>39429</c:v>
                </c:pt>
                <c:pt idx="508">
                  <c:v>39430</c:v>
                </c:pt>
                <c:pt idx="509">
                  <c:v>39433</c:v>
                </c:pt>
                <c:pt idx="510">
                  <c:v>39434</c:v>
                </c:pt>
                <c:pt idx="511">
                  <c:v>39435</c:v>
                </c:pt>
                <c:pt idx="512">
                  <c:v>39436</c:v>
                </c:pt>
                <c:pt idx="513">
                  <c:v>39437</c:v>
                </c:pt>
                <c:pt idx="514">
                  <c:v>39440</c:v>
                </c:pt>
                <c:pt idx="515">
                  <c:v>39441</c:v>
                </c:pt>
                <c:pt idx="516">
                  <c:v>39442</c:v>
                </c:pt>
                <c:pt idx="517">
                  <c:v>39443</c:v>
                </c:pt>
                <c:pt idx="518">
                  <c:v>39444</c:v>
                </c:pt>
                <c:pt idx="519">
                  <c:v>39447</c:v>
                </c:pt>
                <c:pt idx="520">
                  <c:v>39448</c:v>
                </c:pt>
                <c:pt idx="521">
                  <c:v>39449</c:v>
                </c:pt>
                <c:pt idx="522">
                  <c:v>39450</c:v>
                </c:pt>
                <c:pt idx="523">
                  <c:v>39451</c:v>
                </c:pt>
                <c:pt idx="524">
                  <c:v>39454</c:v>
                </c:pt>
                <c:pt idx="525">
                  <c:v>39455</c:v>
                </c:pt>
                <c:pt idx="526">
                  <c:v>39456</c:v>
                </c:pt>
                <c:pt idx="527">
                  <c:v>39457</c:v>
                </c:pt>
                <c:pt idx="528">
                  <c:v>39458</c:v>
                </c:pt>
                <c:pt idx="529">
                  <c:v>39461</c:v>
                </c:pt>
                <c:pt idx="530">
                  <c:v>39462</c:v>
                </c:pt>
                <c:pt idx="531">
                  <c:v>39463</c:v>
                </c:pt>
                <c:pt idx="532">
                  <c:v>39464</c:v>
                </c:pt>
                <c:pt idx="533">
                  <c:v>39465</c:v>
                </c:pt>
                <c:pt idx="534">
                  <c:v>39468</c:v>
                </c:pt>
                <c:pt idx="535">
                  <c:v>39469</c:v>
                </c:pt>
                <c:pt idx="536">
                  <c:v>39470</c:v>
                </c:pt>
                <c:pt idx="537">
                  <c:v>39471</c:v>
                </c:pt>
                <c:pt idx="538">
                  <c:v>39472</c:v>
                </c:pt>
                <c:pt idx="539">
                  <c:v>39475</c:v>
                </c:pt>
                <c:pt idx="540">
                  <c:v>39476</c:v>
                </c:pt>
                <c:pt idx="541">
                  <c:v>39477</c:v>
                </c:pt>
                <c:pt idx="542">
                  <c:v>39478</c:v>
                </c:pt>
                <c:pt idx="543">
                  <c:v>39479</c:v>
                </c:pt>
                <c:pt idx="544">
                  <c:v>39482</c:v>
                </c:pt>
                <c:pt idx="545">
                  <c:v>39483</c:v>
                </c:pt>
                <c:pt idx="546">
                  <c:v>39484</c:v>
                </c:pt>
                <c:pt idx="547">
                  <c:v>39485</c:v>
                </c:pt>
                <c:pt idx="548">
                  <c:v>39486</c:v>
                </c:pt>
                <c:pt idx="549">
                  <c:v>39489</c:v>
                </c:pt>
                <c:pt idx="550">
                  <c:v>39490</c:v>
                </c:pt>
                <c:pt idx="551">
                  <c:v>39491</c:v>
                </c:pt>
                <c:pt idx="552">
                  <c:v>39492</c:v>
                </c:pt>
                <c:pt idx="553">
                  <c:v>39493</c:v>
                </c:pt>
                <c:pt idx="554">
                  <c:v>39496</c:v>
                </c:pt>
                <c:pt idx="555">
                  <c:v>39497</c:v>
                </c:pt>
                <c:pt idx="556">
                  <c:v>39498</c:v>
                </c:pt>
                <c:pt idx="557">
                  <c:v>39499</c:v>
                </c:pt>
                <c:pt idx="558">
                  <c:v>39500</c:v>
                </c:pt>
                <c:pt idx="559">
                  <c:v>39503</c:v>
                </c:pt>
                <c:pt idx="560">
                  <c:v>39504</c:v>
                </c:pt>
                <c:pt idx="561">
                  <c:v>39505</c:v>
                </c:pt>
                <c:pt idx="562">
                  <c:v>39506</c:v>
                </c:pt>
                <c:pt idx="563">
                  <c:v>39507</c:v>
                </c:pt>
                <c:pt idx="564">
                  <c:v>39510</c:v>
                </c:pt>
                <c:pt idx="565">
                  <c:v>39511</c:v>
                </c:pt>
                <c:pt idx="566">
                  <c:v>39512</c:v>
                </c:pt>
                <c:pt idx="567">
                  <c:v>39513</c:v>
                </c:pt>
                <c:pt idx="568">
                  <c:v>39514</c:v>
                </c:pt>
                <c:pt idx="569">
                  <c:v>39517</c:v>
                </c:pt>
                <c:pt idx="570">
                  <c:v>39518</c:v>
                </c:pt>
                <c:pt idx="571">
                  <c:v>39519</c:v>
                </c:pt>
                <c:pt idx="572">
                  <c:v>39520</c:v>
                </c:pt>
                <c:pt idx="573">
                  <c:v>39521</c:v>
                </c:pt>
                <c:pt idx="574">
                  <c:v>39524</c:v>
                </c:pt>
                <c:pt idx="575">
                  <c:v>39525</c:v>
                </c:pt>
                <c:pt idx="576">
                  <c:v>39526</c:v>
                </c:pt>
                <c:pt idx="577">
                  <c:v>39527</c:v>
                </c:pt>
                <c:pt idx="578">
                  <c:v>39528</c:v>
                </c:pt>
                <c:pt idx="579">
                  <c:v>39531</c:v>
                </c:pt>
                <c:pt idx="580">
                  <c:v>39532</c:v>
                </c:pt>
                <c:pt idx="581">
                  <c:v>39533</c:v>
                </c:pt>
                <c:pt idx="582">
                  <c:v>39534</c:v>
                </c:pt>
                <c:pt idx="583">
                  <c:v>39535</c:v>
                </c:pt>
                <c:pt idx="584">
                  <c:v>39538</c:v>
                </c:pt>
                <c:pt idx="585">
                  <c:v>39539</c:v>
                </c:pt>
                <c:pt idx="586">
                  <c:v>39540</c:v>
                </c:pt>
                <c:pt idx="587">
                  <c:v>39541</c:v>
                </c:pt>
                <c:pt idx="588">
                  <c:v>39542</c:v>
                </c:pt>
                <c:pt idx="589">
                  <c:v>39545</c:v>
                </c:pt>
                <c:pt idx="590">
                  <c:v>39546</c:v>
                </c:pt>
                <c:pt idx="591">
                  <c:v>39547</c:v>
                </c:pt>
                <c:pt idx="592">
                  <c:v>39548</c:v>
                </c:pt>
                <c:pt idx="593">
                  <c:v>39549</c:v>
                </c:pt>
                <c:pt idx="594">
                  <c:v>39552</c:v>
                </c:pt>
                <c:pt idx="595">
                  <c:v>39553</c:v>
                </c:pt>
                <c:pt idx="596">
                  <c:v>39554</c:v>
                </c:pt>
                <c:pt idx="597">
                  <c:v>39555</c:v>
                </c:pt>
                <c:pt idx="598">
                  <c:v>39556</c:v>
                </c:pt>
                <c:pt idx="599">
                  <c:v>39559</c:v>
                </c:pt>
                <c:pt idx="600">
                  <c:v>39560</c:v>
                </c:pt>
                <c:pt idx="601">
                  <c:v>39561</c:v>
                </c:pt>
                <c:pt idx="602">
                  <c:v>39562</c:v>
                </c:pt>
                <c:pt idx="603">
                  <c:v>39563</c:v>
                </c:pt>
                <c:pt idx="604">
                  <c:v>39566</c:v>
                </c:pt>
                <c:pt idx="605">
                  <c:v>39567</c:v>
                </c:pt>
                <c:pt idx="606">
                  <c:v>39568</c:v>
                </c:pt>
                <c:pt idx="607">
                  <c:v>39569</c:v>
                </c:pt>
                <c:pt idx="608">
                  <c:v>39570</c:v>
                </c:pt>
                <c:pt idx="609">
                  <c:v>39573</c:v>
                </c:pt>
                <c:pt idx="610">
                  <c:v>39574</c:v>
                </c:pt>
                <c:pt idx="611">
                  <c:v>39575</c:v>
                </c:pt>
                <c:pt idx="612">
                  <c:v>39576</c:v>
                </c:pt>
                <c:pt idx="613">
                  <c:v>39577</c:v>
                </c:pt>
                <c:pt idx="614">
                  <c:v>39580</c:v>
                </c:pt>
                <c:pt idx="615">
                  <c:v>39581</c:v>
                </c:pt>
                <c:pt idx="616">
                  <c:v>39582</c:v>
                </c:pt>
                <c:pt idx="617">
                  <c:v>39583</c:v>
                </c:pt>
                <c:pt idx="618">
                  <c:v>39584</c:v>
                </c:pt>
                <c:pt idx="619">
                  <c:v>39587</c:v>
                </c:pt>
                <c:pt idx="620">
                  <c:v>39588</c:v>
                </c:pt>
                <c:pt idx="621">
                  <c:v>39589</c:v>
                </c:pt>
                <c:pt idx="622">
                  <c:v>39590</c:v>
                </c:pt>
                <c:pt idx="623">
                  <c:v>39591</c:v>
                </c:pt>
                <c:pt idx="624">
                  <c:v>39594</c:v>
                </c:pt>
                <c:pt idx="625">
                  <c:v>39595</c:v>
                </c:pt>
                <c:pt idx="626">
                  <c:v>39596</c:v>
                </c:pt>
                <c:pt idx="627">
                  <c:v>39597</c:v>
                </c:pt>
                <c:pt idx="628">
                  <c:v>39598</c:v>
                </c:pt>
                <c:pt idx="629">
                  <c:v>39601</c:v>
                </c:pt>
                <c:pt idx="630">
                  <c:v>39602</c:v>
                </c:pt>
                <c:pt idx="631">
                  <c:v>39603</c:v>
                </c:pt>
                <c:pt idx="632">
                  <c:v>39604</c:v>
                </c:pt>
                <c:pt idx="633">
                  <c:v>39605</c:v>
                </c:pt>
                <c:pt idx="634">
                  <c:v>39608</c:v>
                </c:pt>
                <c:pt idx="635">
                  <c:v>39609</c:v>
                </c:pt>
                <c:pt idx="636">
                  <c:v>39610</c:v>
                </c:pt>
                <c:pt idx="637">
                  <c:v>39611</c:v>
                </c:pt>
                <c:pt idx="638">
                  <c:v>39612</c:v>
                </c:pt>
                <c:pt idx="639">
                  <c:v>39615</c:v>
                </c:pt>
                <c:pt idx="640">
                  <c:v>39616</c:v>
                </c:pt>
                <c:pt idx="641">
                  <c:v>39617</c:v>
                </c:pt>
                <c:pt idx="642">
                  <c:v>39618</c:v>
                </c:pt>
                <c:pt idx="643">
                  <c:v>39619</c:v>
                </c:pt>
                <c:pt idx="644">
                  <c:v>39622</c:v>
                </c:pt>
                <c:pt idx="645">
                  <c:v>39623</c:v>
                </c:pt>
                <c:pt idx="646">
                  <c:v>39624</c:v>
                </c:pt>
                <c:pt idx="647">
                  <c:v>39625</c:v>
                </c:pt>
                <c:pt idx="648">
                  <c:v>39626</c:v>
                </c:pt>
                <c:pt idx="649">
                  <c:v>39629</c:v>
                </c:pt>
                <c:pt idx="650">
                  <c:v>39630</c:v>
                </c:pt>
                <c:pt idx="651">
                  <c:v>39631</c:v>
                </c:pt>
                <c:pt idx="652">
                  <c:v>39632</c:v>
                </c:pt>
                <c:pt idx="653">
                  <c:v>39633</c:v>
                </c:pt>
                <c:pt idx="654">
                  <c:v>39636</c:v>
                </c:pt>
                <c:pt idx="655">
                  <c:v>39637</c:v>
                </c:pt>
                <c:pt idx="656">
                  <c:v>39638</c:v>
                </c:pt>
                <c:pt idx="657">
                  <c:v>39639</c:v>
                </c:pt>
                <c:pt idx="658">
                  <c:v>39640</c:v>
                </c:pt>
                <c:pt idx="659">
                  <c:v>39643</c:v>
                </c:pt>
                <c:pt idx="660">
                  <c:v>39644</c:v>
                </c:pt>
                <c:pt idx="661">
                  <c:v>39645</c:v>
                </c:pt>
                <c:pt idx="662">
                  <c:v>39646</c:v>
                </c:pt>
                <c:pt idx="663">
                  <c:v>39647</c:v>
                </c:pt>
                <c:pt idx="664">
                  <c:v>39650</c:v>
                </c:pt>
                <c:pt idx="665">
                  <c:v>39651</c:v>
                </c:pt>
                <c:pt idx="666">
                  <c:v>39652</c:v>
                </c:pt>
                <c:pt idx="667">
                  <c:v>39653</c:v>
                </c:pt>
                <c:pt idx="668">
                  <c:v>39654</c:v>
                </c:pt>
                <c:pt idx="669">
                  <c:v>39657</c:v>
                </c:pt>
                <c:pt idx="670">
                  <c:v>39658</c:v>
                </c:pt>
                <c:pt idx="671">
                  <c:v>39659</c:v>
                </c:pt>
                <c:pt idx="672">
                  <c:v>39660</c:v>
                </c:pt>
                <c:pt idx="673">
                  <c:v>39661</c:v>
                </c:pt>
                <c:pt idx="674">
                  <c:v>39664</c:v>
                </c:pt>
                <c:pt idx="675">
                  <c:v>39665</c:v>
                </c:pt>
                <c:pt idx="676">
                  <c:v>39666</c:v>
                </c:pt>
                <c:pt idx="677">
                  <c:v>39667</c:v>
                </c:pt>
                <c:pt idx="678">
                  <c:v>39668</c:v>
                </c:pt>
                <c:pt idx="679">
                  <c:v>39671</c:v>
                </c:pt>
                <c:pt idx="680">
                  <c:v>39672</c:v>
                </c:pt>
                <c:pt idx="681">
                  <c:v>39673</c:v>
                </c:pt>
                <c:pt idx="682">
                  <c:v>39674</c:v>
                </c:pt>
                <c:pt idx="683">
                  <c:v>39675</c:v>
                </c:pt>
                <c:pt idx="684">
                  <c:v>39678</c:v>
                </c:pt>
                <c:pt idx="685">
                  <c:v>39679</c:v>
                </c:pt>
                <c:pt idx="686">
                  <c:v>39680</c:v>
                </c:pt>
                <c:pt idx="687">
                  <c:v>39681</c:v>
                </c:pt>
                <c:pt idx="688">
                  <c:v>39682</c:v>
                </c:pt>
                <c:pt idx="689">
                  <c:v>39685</c:v>
                </c:pt>
                <c:pt idx="690">
                  <c:v>39686</c:v>
                </c:pt>
                <c:pt idx="691">
                  <c:v>39687</c:v>
                </c:pt>
                <c:pt idx="692">
                  <c:v>39688</c:v>
                </c:pt>
                <c:pt idx="693">
                  <c:v>39689</c:v>
                </c:pt>
                <c:pt idx="694">
                  <c:v>39692</c:v>
                </c:pt>
                <c:pt idx="695">
                  <c:v>39693</c:v>
                </c:pt>
                <c:pt idx="696">
                  <c:v>39694</c:v>
                </c:pt>
                <c:pt idx="697">
                  <c:v>39695</c:v>
                </c:pt>
                <c:pt idx="698">
                  <c:v>39696</c:v>
                </c:pt>
                <c:pt idx="699">
                  <c:v>39699</c:v>
                </c:pt>
                <c:pt idx="700">
                  <c:v>39700</c:v>
                </c:pt>
                <c:pt idx="701">
                  <c:v>39701</c:v>
                </c:pt>
                <c:pt idx="702">
                  <c:v>39702</c:v>
                </c:pt>
                <c:pt idx="703">
                  <c:v>39703</c:v>
                </c:pt>
                <c:pt idx="704">
                  <c:v>39706</c:v>
                </c:pt>
                <c:pt idx="705">
                  <c:v>39707</c:v>
                </c:pt>
                <c:pt idx="706">
                  <c:v>39708</c:v>
                </c:pt>
                <c:pt idx="707">
                  <c:v>39709</c:v>
                </c:pt>
                <c:pt idx="708">
                  <c:v>39710</c:v>
                </c:pt>
                <c:pt idx="709">
                  <c:v>39713</c:v>
                </c:pt>
                <c:pt idx="710">
                  <c:v>39714</c:v>
                </c:pt>
                <c:pt idx="711">
                  <c:v>39715</c:v>
                </c:pt>
                <c:pt idx="712">
                  <c:v>39716</c:v>
                </c:pt>
                <c:pt idx="713">
                  <c:v>39717</c:v>
                </c:pt>
                <c:pt idx="714">
                  <c:v>39720</c:v>
                </c:pt>
                <c:pt idx="715">
                  <c:v>39721</c:v>
                </c:pt>
                <c:pt idx="716">
                  <c:v>39722</c:v>
                </c:pt>
                <c:pt idx="717">
                  <c:v>39723</c:v>
                </c:pt>
                <c:pt idx="718">
                  <c:v>39724</c:v>
                </c:pt>
                <c:pt idx="719">
                  <c:v>39727</c:v>
                </c:pt>
                <c:pt idx="720">
                  <c:v>39728</c:v>
                </c:pt>
                <c:pt idx="721">
                  <c:v>39729</c:v>
                </c:pt>
                <c:pt idx="722">
                  <c:v>39730</c:v>
                </c:pt>
                <c:pt idx="723">
                  <c:v>39731</c:v>
                </c:pt>
                <c:pt idx="724">
                  <c:v>39734</c:v>
                </c:pt>
                <c:pt idx="725">
                  <c:v>39735</c:v>
                </c:pt>
                <c:pt idx="726">
                  <c:v>39736</c:v>
                </c:pt>
                <c:pt idx="727">
                  <c:v>39737</c:v>
                </c:pt>
                <c:pt idx="728">
                  <c:v>39738</c:v>
                </c:pt>
                <c:pt idx="729">
                  <c:v>39741</c:v>
                </c:pt>
                <c:pt idx="730">
                  <c:v>39742</c:v>
                </c:pt>
                <c:pt idx="731">
                  <c:v>39743</c:v>
                </c:pt>
                <c:pt idx="732">
                  <c:v>39744</c:v>
                </c:pt>
                <c:pt idx="733">
                  <c:v>39745</c:v>
                </c:pt>
                <c:pt idx="734">
                  <c:v>39748</c:v>
                </c:pt>
                <c:pt idx="735">
                  <c:v>39749</c:v>
                </c:pt>
                <c:pt idx="736">
                  <c:v>39750</c:v>
                </c:pt>
                <c:pt idx="737">
                  <c:v>39751</c:v>
                </c:pt>
                <c:pt idx="738">
                  <c:v>39752</c:v>
                </c:pt>
                <c:pt idx="739">
                  <c:v>39755</c:v>
                </c:pt>
                <c:pt idx="740">
                  <c:v>39756</c:v>
                </c:pt>
                <c:pt idx="741">
                  <c:v>39757</c:v>
                </c:pt>
                <c:pt idx="742">
                  <c:v>39758</c:v>
                </c:pt>
                <c:pt idx="743">
                  <c:v>39759</c:v>
                </c:pt>
                <c:pt idx="744">
                  <c:v>39762</c:v>
                </c:pt>
                <c:pt idx="745">
                  <c:v>39763</c:v>
                </c:pt>
                <c:pt idx="746">
                  <c:v>39764</c:v>
                </c:pt>
                <c:pt idx="747">
                  <c:v>39765</c:v>
                </c:pt>
                <c:pt idx="748">
                  <c:v>39766</c:v>
                </c:pt>
                <c:pt idx="749">
                  <c:v>39769</c:v>
                </c:pt>
                <c:pt idx="750">
                  <c:v>39770</c:v>
                </c:pt>
                <c:pt idx="751">
                  <c:v>39771</c:v>
                </c:pt>
                <c:pt idx="752">
                  <c:v>39772</c:v>
                </c:pt>
                <c:pt idx="753">
                  <c:v>39773</c:v>
                </c:pt>
                <c:pt idx="754">
                  <c:v>39776</c:v>
                </c:pt>
                <c:pt idx="755">
                  <c:v>39777</c:v>
                </c:pt>
                <c:pt idx="756">
                  <c:v>39778</c:v>
                </c:pt>
                <c:pt idx="757">
                  <c:v>39779</c:v>
                </c:pt>
                <c:pt idx="758">
                  <c:v>39780</c:v>
                </c:pt>
                <c:pt idx="759">
                  <c:v>39783</c:v>
                </c:pt>
                <c:pt idx="760">
                  <c:v>39784</c:v>
                </c:pt>
                <c:pt idx="761">
                  <c:v>39785</c:v>
                </c:pt>
                <c:pt idx="762">
                  <c:v>39786</c:v>
                </c:pt>
                <c:pt idx="763">
                  <c:v>39787</c:v>
                </c:pt>
                <c:pt idx="764">
                  <c:v>39790</c:v>
                </c:pt>
                <c:pt idx="765">
                  <c:v>39791</c:v>
                </c:pt>
                <c:pt idx="766">
                  <c:v>39792</c:v>
                </c:pt>
                <c:pt idx="767">
                  <c:v>39793</c:v>
                </c:pt>
                <c:pt idx="768">
                  <c:v>39794</c:v>
                </c:pt>
                <c:pt idx="769">
                  <c:v>39797</c:v>
                </c:pt>
                <c:pt idx="770">
                  <c:v>39798</c:v>
                </c:pt>
                <c:pt idx="771">
                  <c:v>39799</c:v>
                </c:pt>
                <c:pt idx="772">
                  <c:v>39800</c:v>
                </c:pt>
                <c:pt idx="773">
                  <c:v>39801</c:v>
                </c:pt>
                <c:pt idx="774">
                  <c:v>39804</c:v>
                </c:pt>
                <c:pt idx="775">
                  <c:v>39805</c:v>
                </c:pt>
                <c:pt idx="776">
                  <c:v>39806</c:v>
                </c:pt>
                <c:pt idx="777">
                  <c:v>39807</c:v>
                </c:pt>
                <c:pt idx="778">
                  <c:v>39808</c:v>
                </c:pt>
                <c:pt idx="779">
                  <c:v>39811</c:v>
                </c:pt>
                <c:pt idx="780">
                  <c:v>39812</c:v>
                </c:pt>
                <c:pt idx="781">
                  <c:v>39813</c:v>
                </c:pt>
                <c:pt idx="782">
                  <c:v>39814</c:v>
                </c:pt>
                <c:pt idx="783">
                  <c:v>39815</c:v>
                </c:pt>
                <c:pt idx="784">
                  <c:v>39818</c:v>
                </c:pt>
                <c:pt idx="785">
                  <c:v>39819</c:v>
                </c:pt>
                <c:pt idx="786">
                  <c:v>39820</c:v>
                </c:pt>
                <c:pt idx="787">
                  <c:v>39821</c:v>
                </c:pt>
                <c:pt idx="788">
                  <c:v>39822</c:v>
                </c:pt>
                <c:pt idx="789">
                  <c:v>39825</c:v>
                </c:pt>
                <c:pt idx="790">
                  <c:v>39826</c:v>
                </c:pt>
                <c:pt idx="791">
                  <c:v>39827</c:v>
                </c:pt>
                <c:pt idx="792">
                  <c:v>39828</c:v>
                </c:pt>
                <c:pt idx="793">
                  <c:v>39829</c:v>
                </c:pt>
                <c:pt idx="794">
                  <c:v>39832</c:v>
                </c:pt>
                <c:pt idx="795">
                  <c:v>39833</c:v>
                </c:pt>
                <c:pt idx="796">
                  <c:v>39834</c:v>
                </c:pt>
                <c:pt idx="797">
                  <c:v>39835</c:v>
                </c:pt>
                <c:pt idx="798">
                  <c:v>39836</c:v>
                </c:pt>
                <c:pt idx="799">
                  <c:v>39839</c:v>
                </c:pt>
                <c:pt idx="800">
                  <c:v>39840</c:v>
                </c:pt>
                <c:pt idx="801">
                  <c:v>39841</c:v>
                </c:pt>
                <c:pt idx="802">
                  <c:v>39842</c:v>
                </c:pt>
                <c:pt idx="803">
                  <c:v>39843</c:v>
                </c:pt>
                <c:pt idx="804">
                  <c:v>39846</c:v>
                </c:pt>
                <c:pt idx="805">
                  <c:v>39847</c:v>
                </c:pt>
                <c:pt idx="806">
                  <c:v>39848</c:v>
                </c:pt>
                <c:pt idx="807">
                  <c:v>39849</c:v>
                </c:pt>
                <c:pt idx="808">
                  <c:v>39850</c:v>
                </c:pt>
                <c:pt idx="809">
                  <c:v>39853</c:v>
                </c:pt>
                <c:pt idx="810">
                  <c:v>39854</c:v>
                </c:pt>
                <c:pt idx="811">
                  <c:v>39855</c:v>
                </c:pt>
                <c:pt idx="812">
                  <c:v>39856</c:v>
                </c:pt>
                <c:pt idx="813">
                  <c:v>39857</c:v>
                </c:pt>
                <c:pt idx="814">
                  <c:v>39860</c:v>
                </c:pt>
                <c:pt idx="815">
                  <c:v>39861</c:v>
                </c:pt>
                <c:pt idx="816">
                  <c:v>39862</c:v>
                </c:pt>
                <c:pt idx="817">
                  <c:v>39863</c:v>
                </c:pt>
                <c:pt idx="818">
                  <c:v>39864</c:v>
                </c:pt>
                <c:pt idx="819">
                  <c:v>39867</c:v>
                </c:pt>
                <c:pt idx="820">
                  <c:v>39868</c:v>
                </c:pt>
                <c:pt idx="821">
                  <c:v>39869</c:v>
                </c:pt>
                <c:pt idx="822">
                  <c:v>39870</c:v>
                </c:pt>
                <c:pt idx="823">
                  <c:v>39871</c:v>
                </c:pt>
                <c:pt idx="824">
                  <c:v>39874</c:v>
                </c:pt>
                <c:pt idx="825">
                  <c:v>39875</c:v>
                </c:pt>
                <c:pt idx="826">
                  <c:v>39876</c:v>
                </c:pt>
                <c:pt idx="827">
                  <c:v>39877</c:v>
                </c:pt>
                <c:pt idx="828">
                  <c:v>39878</c:v>
                </c:pt>
                <c:pt idx="829">
                  <c:v>39881</c:v>
                </c:pt>
                <c:pt idx="830">
                  <c:v>39882</c:v>
                </c:pt>
                <c:pt idx="831">
                  <c:v>39883</c:v>
                </c:pt>
                <c:pt idx="832">
                  <c:v>39884</c:v>
                </c:pt>
                <c:pt idx="833">
                  <c:v>39885</c:v>
                </c:pt>
                <c:pt idx="834">
                  <c:v>39888</c:v>
                </c:pt>
                <c:pt idx="835">
                  <c:v>39889</c:v>
                </c:pt>
                <c:pt idx="836">
                  <c:v>39890</c:v>
                </c:pt>
                <c:pt idx="837">
                  <c:v>39891</c:v>
                </c:pt>
                <c:pt idx="838">
                  <c:v>39892</c:v>
                </c:pt>
                <c:pt idx="839">
                  <c:v>39895</c:v>
                </c:pt>
                <c:pt idx="840">
                  <c:v>39896</c:v>
                </c:pt>
                <c:pt idx="841">
                  <c:v>39897</c:v>
                </c:pt>
                <c:pt idx="842">
                  <c:v>39898</c:v>
                </c:pt>
                <c:pt idx="843">
                  <c:v>39899</c:v>
                </c:pt>
                <c:pt idx="844">
                  <c:v>39902</c:v>
                </c:pt>
                <c:pt idx="845">
                  <c:v>39903</c:v>
                </c:pt>
                <c:pt idx="846">
                  <c:v>39904</c:v>
                </c:pt>
                <c:pt idx="847">
                  <c:v>39905</c:v>
                </c:pt>
                <c:pt idx="848">
                  <c:v>39906</c:v>
                </c:pt>
                <c:pt idx="849">
                  <c:v>39909</c:v>
                </c:pt>
                <c:pt idx="850">
                  <c:v>39910</c:v>
                </c:pt>
                <c:pt idx="851">
                  <c:v>39911</c:v>
                </c:pt>
                <c:pt idx="852">
                  <c:v>39912</c:v>
                </c:pt>
                <c:pt idx="853">
                  <c:v>39913</c:v>
                </c:pt>
                <c:pt idx="854">
                  <c:v>39916</c:v>
                </c:pt>
                <c:pt idx="855">
                  <c:v>39917</c:v>
                </c:pt>
                <c:pt idx="856">
                  <c:v>39918</c:v>
                </c:pt>
                <c:pt idx="857">
                  <c:v>39919</c:v>
                </c:pt>
                <c:pt idx="858">
                  <c:v>39920</c:v>
                </c:pt>
                <c:pt idx="859">
                  <c:v>39923</c:v>
                </c:pt>
                <c:pt idx="860">
                  <c:v>39924</c:v>
                </c:pt>
                <c:pt idx="861">
                  <c:v>39925</c:v>
                </c:pt>
                <c:pt idx="862">
                  <c:v>39926</c:v>
                </c:pt>
                <c:pt idx="863">
                  <c:v>39927</c:v>
                </c:pt>
                <c:pt idx="864">
                  <c:v>39930</c:v>
                </c:pt>
                <c:pt idx="865">
                  <c:v>39931</c:v>
                </c:pt>
                <c:pt idx="866">
                  <c:v>39932</c:v>
                </c:pt>
                <c:pt idx="867">
                  <c:v>39933</c:v>
                </c:pt>
                <c:pt idx="868">
                  <c:v>39934</c:v>
                </c:pt>
                <c:pt idx="869">
                  <c:v>39937</c:v>
                </c:pt>
                <c:pt idx="870">
                  <c:v>39938</c:v>
                </c:pt>
                <c:pt idx="871">
                  <c:v>39939</c:v>
                </c:pt>
                <c:pt idx="872">
                  <c:v>39940</c:v>
                </c:pt>
                <c:pt idx="873">
                  <c:v>39941</c:v>
                </c:pt>
                <c:pt idx="874">
                  <c:v>39944</c:v>
                </c:pt>
                <c:pt idx="875">
                  <c:v>39945</c:v>
                </c:pt>
                <c:pt idx="876">
                  <c:v>39946</c:v>
                </c:pt>
                <c:pt idx="877">
                  <c:v>39947</c:v>
                </c:pt>
                <c:pt idx="878">
                  <c:v>39948</c:v>
                </c:pt>
                <c:pt idx="879">
                  <c:v>39951</c:v>
                </c:pt>
                <c:pt idx="880">
                  <c:v>39952</c:v>
                </c:pt>
                <c:pt idx="881">
                  <c:v>39953</c:v>
                </c:pt>
                <c:pt idx="882">
                  <c:v>39954</c:v>
                </c:pt>
                <c:pt idx="883">
                  <c:v>39955</c:v>
                </c:pt>
                <c:pt idx="884">
                  <c:v>39958</c:v>
                </c:pt>
                <c:pt idx="885">
                  <c:v>39959</c:v>
                </c:pt>
                <c:pt idx="886">
                  <c:v>39960</c:v>
                </c:pt>
                <c:pt idx="887">
                  <c:v>39961</c:v>
                </c:pt>
                <c:pt idx="888">
                  <c:v>39962</c:v>
                </c:pt>
                <c:pt idx="889">
                  <c:v>39965</c:v>
                </c:pt>
                <c:pt idx="890">
                  <c:v>39966</c:v>
                </c:pt>
                <c:pt idx="891">
                  <c:v>39967</c:v>
                </c:pt>
                <c:pt idx="892">
                  <c:v>39968</c:v>
                </c:pt>
                <c:pt idx="893">
                  <c:v>39969</c:v>
                </c:pt>
                <c:pt idx="894">
                  <c:v>39972</c:v>
                </c:pt>
                <c:pt idx="895">
                  <c:v>39973</c:v>
                </c:pt>
                <c:pt idx="896">
                  <c:v>39974</c:v>
                </c:pt>
                <c:pt idx="897">
                  <c:v>39975</c:v>
                </c:pt>
                <c:pt idx="898">
                  <c:v>39976</c:v>
                </c:pt>
                <c:pt idx="899">
                  <c:v>39979</c:v>
                </c:pt>
                <c:pt idx="900">
                  <c:v>39980</c:v>
                </c:pt>
                <c:pt idx="901">
                  <c:v>39981</c:v>
                </c:pt>
                <c:pt idx="902">
                  <c:v>39982</c:v>
                </c:pt>
                <c:pt idx="903">
                  <c:v>39983</c:v>
                </c:pt>
                <c:pt idx="904">
                  <c:v>39986</c:v>
                </c:pt>
                <c:pt idx="905">
                  <c:v>39987</c:v>
                </c:pt>
                <c:pt idx="906">
                  <c:v>39988</c:v>
                </c:pt>
                <c:pt idx="907">
                  <c:v>39989</c:v>
                </c:pt>
                <c:pt idx="908">
                  <c:v>39990</c:v>
                </c:pt>
                <c:pt idx="909">
                  <c:v>39993</c:v>
                </c:pt>
                <c:pt idx="910">
                  <c:v>39994</c:v>
                </c:pt>
                <c:pt idx="911">
                  <c:v>39995</c:v>
                </c:pt>
                <c:pt idx="912">
                  <c:v>39996</c:v>
                </c:pt>
                <c:pt idx="913">
                  <c:v>39997</c:v>
                </c:pt>
                <c:pt idx="914">
                  <c:v>40000</c:v>
                </c:pt>
                <c:pt idx="915">
                  <c:v>40001</c:v>
                </c:pt>
                <c:pt idx="916">
                  <c:v>40002</c:v>
                </c:pt>
                <c:pt idx="917">
                  <c:v>40003</c:v>
                </c:pt>
                <c:pt idx="918">
                  <c:v>40004</c:v>
                </c:pt>
                <c:pt idx="919">
                  <c:v>40007</c:v>
                </c:pt>
                <c:pt idx="920">
                  <c:v>40008</c:v>
                </c:pt>
                <c:pt idx="921">
                  <c:v>40009</c:v>
                </c:pt>
                <c:pt idx="922">
                  <c:v>40010</c:v>
                </c:pt>
                <c:pt idx="923">
                  <c:v>40011</c:v>
                </c:pt>
                <c:pt idx="924">
                  <c:v>40014</c:v>
                </c:pt>
                <c:pt idx="925">
                  <c:v>40015</c:v>
                </c:pt>
                <c:pt idx="926">
                  <c:v>40016</c:v>
                </c:pt>
                <c:pt idx="927">
                  <c:v>40017</c:v>
                </c:pt>
                <c:pt idx="928">
                  <c:v>40018</c:v>
                </c:pt>
                <c:pt idx="929">
                  <c:v>40021</c:v>
                </c:pt>
                <c:pt idx="930">
                  <c:v>40022</c:v>
                </c:pt>
                <c:pt idx="931">
                  <c:v>40023</c:v>
                </c:pt>
                <c:pt idx="932">
                  <c:v>40024</c:v>
                </c:pt>
                <c:pt idx="933">
                  <c:v>40025</c:v>
                </c:pt>
                <c:pt idx="934">
                  <c:v>40028</c:v>
                </c:pt>
                <c:pt idx="935">
                  <c:v>40029</c:v>
                </c:pt>
                <c:pt idx="936">
                  <c:v>40030</c:v>
                </c:pt>
                <c:pt idx="937">
                  <c:v>40031</c:v>
                </c:pt>
                <c:pt idx="938">
                  <c:v>40032</c:v>
                </c:pt>
                <c:pt idx="939">
                  <c:v>40035</c:v>
                </c:pt>
                <c:pt idx="940">
                  <c:v>40036</c:v>
                </c:pt>
                <c:pt idx="941">
                  <c:v>40037</c:v>
                </c:pt>
                <c:pt idx="942">
                  <c:v>40038</c:v>
                </c:pt>
                <c:pt idx="943">
                  <c:v>40039</c:v>
                </c:pt>
                <c:pt idx="944">
                  <c:v>40042</c:v>
                </c:pt>
                <c:pt idx="945">
                  <c:v>40043</c:v>
                </c:pt>
                <c:pt idx="946">
                  <c:v>40044</c:v>
                </c:pt>
                <c:pt idx="947">
                  <c:v>40045</c:v>
                </c:pt>
                <c:pt idx="948">
                  <c:v>40046</c:v>
                </c:pt>
                <c:pt idx="949">
                  <c:v>40049</c:v>
                </c:pt>
                <c:pt idx="950">
                  <c:v>40050</c:v>
                </c:pt>
                <c:pt idx="951">
                  <c:v>40051</c:v>
                </c:pt>
                <c:pt idx="952">
                  <c:v>40052</c:v>
                </c:pt>
                <c:pt idx="953">
                  <c:v>40053</c:v>
                </c:pt>
                <c:pt idx="954">
                  <c:v>40056</c:v>
                </c:pt>
                <c:pt idx="955">
                  <c:v>40057</c:v>
                </c:pt>
                <c:pt idx="956">
                  <c:v>40058</c:v>
                </c:pt>
                <c:pt idx="957">
                  <c:v>40059</c:v>
                </c:pt>
                <c:pt idx="958">
                  <c:v>40060</c:v>
                </c:pt>
                <c:pt idx="959">
                  <c:v>40063</c:v>
                </c:pt>
                <c:pt idx="960">
                  <c:v>40064</c:v>
                </c:pt>
                <c:pt idx="961">
                  <c:v>40065</c:v>
                </c:pt>
                <c:pt idx="962">
                  <c:v>40066</c:v>
                </c:pt>
                <c:pt idx="963">
                  <c:v>40067</c:v>
                </c:pt>
                <c:pt idx="964">
                  <c:v>40070</c:v>
                </c:pt>
                <c:pt idx="965">
                  <c:v>40071</c:v>
                </c:pt>
                <c:pt idx="966">
                  <c:v>40072</c:v>
                </c:pt>
                <c:pt idx="967">
                  <c:v>40073</c:v>
                </c:pt>
                <c:pt idx="968">
                  <c:v>40074</c:v>
                </c:pt>
                <c:pt idx="969">
                  <c:v>40077</c:v>
                </c:pt>
                <c:pt idx="970">
                  <c:v>40078</c:v>
                </c:pt>
                <c:pt idx="971">
                  <c:v>40079</c:v>
                </c:pt>
                <c:pt idx="972">
                  <c:v>40080</c:v>
                </c:pt>
                <c:pt idx="973">
                  <c:v>40081</c:v>
                </c:pt>
                <c:pt idx="974">
                  <c:v>40084</c:v>
                </c:pt>
                <c:pt idx="975">
                  <c:v>40085</c:v>
                </c:pt>
                <c:pt idx="976">
                  <c:v>40086</c:v>
                </c:pt>
                <c:pt idx="977">
                  <c:v>40087</c:v>
                </c:pt>
                <c:pt idx="978">
                  <c:v>40088</c:v>
                </c:pt>
                <c:pt idx="979">
                  <c:v>40091</c:v>
                </c:pt>
                <c:pt idx="980">
                  <c:v>40092</c:v>
                </c:pt>
                <c:pt idx="981">
                  <c:v>40093</c:v>
                </c:pt>
                <c:pt idx="982">
                  <c:v>40094</c:v>
                </c:pt>
                <c:pt idx="983">
                  <c:v>40095</c:v>
                </c:pt>
                <c:pt idx="984">
                  <c:v>40098</c:v>
                </c:pt>
                <c:pt idx="985">
                  <c:v>40099</c:v>
                </c:pt>
                <c:pt idx="986">
                  <c:v>40100</c:v>
                </c:pt>
                <c:pt idx="987">
                  <c:v>40101</c:v>
                </c:pt>
                <c:pt idx="988">
                  <c:v>40102</c:v>
                </c:pt>
                <c:pt idx="989">
                  <c:v>40105</c:v>
                </c:pt>
                <c:pt idx="990">
                  <c:v>40106</c:v>
                </c:pt>
                <c:pt idx="991">
                  <c:v>40107</c:v>
                </c:pt>
                <c:pt idx="992">
                  <c:v>40108</c:v>
                </c:pt>
                <c:pt idx="993">
                  <c:v>40109</c:v>
                </c:pt>
                <c:pt idx="994">
                  <c:v>40112</c:v>
                </c:pt>
                <c:pt idx="995">
                  <c:v>40113</c:v>
                </c:pt>
                <c:pt idx="996">
                  <c:v>40114</c:v>
                </c:pt>
                <c:pt idx="997">
                  <c:v>40115</c:v>
                </c:pt>
                <c:pt idx="998">
                  <c:v>40116</c:v>
                </c:pt>
                <c:pt idx="999">
                  <c:v>40119</c:v>
                </c:pt>
                <c:pt idx="1000">
                  <c:v>40120</c:v>
                </c:pt>
                <c:pt idx="1001">
                  <c:v>40121</c:v>
                </c:pt>
                <c:pt idx="1002">
                  <c:v>40122</c:v>
                </c:pt>
                <c:pt idx="1003">
                  <c:v>40123</c:v>
                </c:pt>
                <c:pt idx="1004">
                  <c:v>40126</c:v>
                </c:pt>
                <c:pt idx="1005">
                  <c:v>40127</c:v>
                </c:pt>
                <c:pt idx="1006">
                  <c:v>40128</c:v>
                </c:pt>
                <c:pt idx="1007">
                  <c:v>40129</c:v>
                </c:pt>
                <c:pt idx="1008">
                  <c:v>40130</c:v>
                </c:pt>
                <c:pt idx="1009">
                  <c:v>40133</c:v>
                </c:pt>
                <c:pt idx="1010">
                  <c:v>40134</c:v>
                </c:pt>
                <c:pt idx="1011">
                  <c:v>40135</c:v>
                </c:pt>
                <c:pt idx="1012">
                  <c:v>40136</c:v>
                </c:pt>
                <c:pt idx="1013">
                  <c:v>40137</c:v>
                </c:pt>
                <c:pt idx="1014">
                  <c:v>40140</c:v>
                </c:pt>
                <c:pt idx="1015">
                  <c:v>40141</c:v>
                </c:pt>
                <c:pt idx="1016">
                  <c:v>40142</c:v>
                </c:pt>
                <c:pt idx="1017">
                  <c:v>40143</c:v>
                </c:pt>
                <c:pt idx="1018">
                  <c:v>40144</c:v>
                </c:pt>
                <c:pt idx="1019">
                  <c:v>40147</c:v>
                </c:pt>
                <c:pt idx="1020">
                  <c:v>40148</c:v>
                </c:pt>
                <c:pt idx="1021">
                  <c:v>40149</c:v>
                </c:pt>
                <c:pt idx="1022">
                  <c:v>40150</c:v>
                </c:pt>
                <c:pt idx="1023">
                  <c:v>40151</c:v>
                </c:pt>
                <c:pt idx="1024">
                  <c:v>40154</c:v>
                </c:pt>
                <c:pt idx="1025">
                  <c:v>40155</c:v>
                </c:pt>
                <c:pt idx="1026">
                  <c:v>40156</c:v>
                </c:pt>
                <c:pt idx="1027">
                  <c:v>40157</c:v>
                </c:pt>
                <c:pt idx="1028">
                  <c:v>40158</c:v>
                </c:pt>
                <c:pt idx="1029">
                  <c:v>40161</c:v>
                </c:pt>
                <c:pt idx="1030">
                  <c:v>40162</c:v>
                </c:pt>
                <c:pt idx="1031">
                  <c:v>40163</c:v>
                </c:pt>
                <c:pt idx="1032">
                  <c:v>40164</c:v>
                </c:pt>
                <c:pt idx="1033">
                  <c:v>40165</c:v>
                </c:pt>
                <c:pt idx="1034">
                  <c:v>40168</c:v>
                </c:pt>
                <c:pt idx="1035">
                  <c:v>40169</c:v>
                </c:pt>
                <c:pt idx="1036">
                  <c:v>40170</c:v>
                </c:pt>
                <c:pt idx="1037">
                  <c:v>40171</c:v>
                </c:pt>
                <c:pt idx="1038">
                  <c:v>40172</c:v>
                </c:pt>
                <c:pt idx="1039">
                  <c:v>40175</c:v>
                </c:pt>
                <c:pt idx="1040">
                  <c:v>40176</c:v>
                </c:pt>
                <c:pt idx="1041">
                  <c:v>40177</c:v>
                </c:pt>
                <c:pt idx="1042">
                  <c:v>40178</c:v>
                </c:pt>
                <c:pt idx="1043">
                  <c:v>40179</c:v>
                </c:pt>
                <c:pt idx="1044">
                  <c:v>40182</c:v>
                </c:pt>
                <c:pt idx="1045">
                  <c:v>40183</c:v>
                </c:pt>
                <c:pt idx="1046">
                  <c:v>40184</c:v>
                </c:pt>
                <c:pt idx="1047">
                  <c:v>40185</c:v>
                </c:pt>
                <c:pt idx="1048">
                  <c:v>40186</c:v>
                </c:pt>
                <c:pt idx="1049">
                  <c:v>40189</c:v>
                </c:pt>
                <c:pt idx="1050">
                  <c:v>40190</c:v>
                </c:pt>
                <c:pt idx="1051">
                  <c:v>40191</c:v>
                </c:pt>
                <c:pt idx="1052">
                  <c:v>40192</c:v>
                </c:pt>
                <c:pt idx="1053">
                  <c:v>40193</c:v>
                </c:pt>
                <c:pt idx="1054">
                  <c:v>40196</c:v>
                </c:pt>
                <c:pt idx="1055">
                  <c:v>40197</c:v>
                </c:pt>
                <c:pt idx="1056">
                  <c:v>40198</c:v>
                </c:pt>
                <c:pt idx="1057">
                  <c:v>40199</c:v>
                </c:pt>
                <c:pt idx="1058">
                  <c:v>40200</c:v>
                </c:pt>
                <c:pt idx="1059">
                  <c:v>40203</c:v>
                </c:pt>
                <c:pt idx="1060">
                  <c:v>40204</c:v>
                </c:pt>
                <c:pt idx="1061">
                  <c:v>40205</c:v>
                </c:pt>
                <c:pt idx="1062">
                  <c:v>40206</c:v>
                </c:pt>
                <c:pt idx="1063">
                  <c:v>40207</c:v>
                </c:pt>
                <c:pt idx="1064">
                  <c:v>40210</c:v>
                </c:pt>
                <c:pt idx="1065">
                  <c:v>40211</c:v>
                </c:pt>
                <c:pt idx="1066">
                  <c:v>40212</c:v>
                </c:pt>
                <c:pt idx="1067">
                  <c:v>40213</c:v>
                </c:pt>
                <c:pt idx="1068">
                  <c:v>40214</c:v>
                </c:pt>
                <c:pt idx="1069">
                  <c:v>40217</c:v>
                </c:pt>
                <c:pt idx="1070">
                  <c:v>40218</c:v>
                </c:pt>
                <c:pt idx="1071">
                  <c:v>40219</c:v>
                </c:pt>
                <c:pt idx="1072">
                  <c:v>40220</c:v>
                </c:pt>
                <c:pt idx="1073">
                  <c:v>40221</c:v>
                </c:pt>
                <c:pt idx="1074">
                  <c:v>40224</c:v>
                </c:pt>
                <c:pt idx="1075">
                  <c:v>40225</c:v>
                </c:pt>
                <c:pt idx="1076">
                  <c:v>40226</c:v>
                </c:pt>
                <c:pt idx="1077">
                  <c:v>40227</c:v>
                </c:pt>
                <c:pt idx="1078">
                  <c:v>40228</c:v>
                </c:pt>
                <c:pt idx="1079">
                  <c:v>40231</c:v>
                </c:pt>
                <c:pt idx="1080">
                  <c:v>40232</c:v>
                </c:pt>
                <c:pt idx="1081">
                  <c:v>40233</c:v>
                </c:pt>
                <c:pt idx="1082">
                  <c:v>40234</c:v>
                </c:pt>
                <c:pt idx="1083">
                  <c:v>40235</c:v>
                </c:pt>
                <c:pt idx="1084">
                  <c:v>40238</c:v>
                </c:pt>
                <c:pt idx="1085">
                  <c:v>40239</c:v>
                </c:pt>
                <c:pt idx="1086">
                  <c:v>40240</c:v>
                </c:pt>
                <c:pt idx="1087">
                  <c:v>40241</c:v>
                </c:pt>
                <c:pt idx="1088">
                  <c:v>40242</c:v>
                </c:pt>
                <c:pt idx="1089">
                  <c:v>40245</c:v>
                </c:pt>
                <c:pt idx="1090">
                  <c:v>40246</c:v>
                </c:pt>
                <c:pt idx="1091">
                  <c:v>40247</c:v>
                </c:pt>
                <c:pt idx="1092">
                  <c:v>40248</c:v>
                </c:pt>
                <c:pt idx="1093">
                  <c:v>40249</c:v>
                </c:pt>
                <c:pt idx="1094">
                  <c:v>40252</c:v>
                </c:pt>
                <c:pt idx="1095">
                  <c:v>40253</c:v>
                </c:pt>
                <c:pt idx="1096">
                  <c:v>40254</c:v>
                </c:pt>
                <c:pt idx="1097">
                  <c:v>40255</c:v>
                </c:pt>
                <c:pt idx="1098">
                  <c:v>40256</c:v>
                </c:pt>
                <c:pt idx="1099">
                  <c:v>40259</c:v>
                </c:pt>
                <c:pt idx="1100">
                  <c:v>40260</c:v>
                </c:pt>
                <c:pt idx="1101">
                  <c:v>40261</c:v>
                </c:pt>
                <c:pt idx="1102">
                  <c:v>40262</c:v>
                </c:pt>
                <c:pt idx="1103">
                  <c:v>40263</c:v>
                </c:pt>
                <c:pt idx="1104">
                  <c:v>40266</c:v>
                </c:pt>
                <c:pt idx="1105">
                  <c:v>40267</c:v>
                </c:pt>
                <c:pt idx="1106">
                  <c:v>40268</c:v>
                </c:pt>
                <c:pt idx="1107">
                  <c:v>40269</c:v>
                </c:pt>
                <c:pt idx="1108">
                  <c:v>40270</c:v>
                </c:pt>
                <c:pt idx="1109">
                  <c:v>40273</c:v>
                </c:pt>
                <c:pt idx="1110">
                  <c:v>40274</c:v>
                </c:pt>
                <c:pt idx="1111">
                  <c:v>40275</c:v>
                </c:pt>
                <c:pt idx="1112">
                  <c:v>40276</c:v>
                </c:pt>
                <c:pt idx="1113">
                  <c:v>40277</c:v>
                </c:pt>
                <c:pt idx="1114">
                  <c:v>40280</c:v>
                </c:pt>
                <c:pt idx="1115">
                  <c:v>40281</c:v>
                </c:pt>
                <c:pt idx="1116">
                  <c:v>40282</c:v>
                </c:pt>
                <c:pt idx="1117">
                  <c:v>40283</c:v>
                </c:pt>
                <c:pt idx="1118">
                  <c:v>40284</c:v>
                </c:pt>
                <c:pt idx="1119">
                  <c:v>40287</c:v>
                </c:pt>
                <c:pt idx="1120">
                  <c:v>40288</c:v>
                </c:pt>
                <c:pt idx="1121">
                  <c:v>40289</c:v>
                </c:pt>
                <c:pt idx="1122">
                  <c:v>40290</c:v>
                </c:pt>
                <c:pt idx="1123">
                  <c:v>40291</c:v>
                </c:pt>
                <c:pt idx="1124">
                  <c:v>40294</c:v>
                </c:pt>
                <c:pt idx="1125">
                  <c:v>40295</c:v>
                </c:pt>
                <c:pt idx="1126">
                  <c:v>40296</c:v>
                </c:pt>
                <c:pt idx="1127">
                  <c:v>40297</c:v>
                </c:pt>
                <c:pt idx="1128">
                  <c:v>40298</c:v>
                </c:pt>
                <c:pt idx="1129">
                  <c:v>40301</c:v>
                </c:pt>
                <c:pt idx="1130">
                  <c:v>40302</c:v>
                </c:pt>
                <c:pt idx="1131">
                  <c:v>40303</c:v>
                </c:pt>
                <c:pt idx="1132">
                  <c:v>40304</c:v>
                </c:pt>
                <c:pt idx="1133">
                  <c:v>40305</c:v>
                </c:pt>
                <c:pt idx="1134">
                  <c:v>40308</c:v>
                </c:pt>
                <c:pt idx="1135">
                  <c:v>40309</c:v>
                </c:pt>
                <c:pt idx="1136">
                  <c:v>40310</c:v>
                </c:pt>
                <c:pt idx="1137">
                  <c:v>40311</c:v>
                </c:pt>
                <c:pt idx="1138">
                  <c:v>40312</c:v>
                </c:pt>
                <c:pt idx="1139">
                  <c:v>40315</c:v>
                </c:pt>
                <c:pt idx="1140">
                  <c:v>40316</c:v>
                </c:pt>
                <c:pt idx="1141">
                  <c:v>40317</c:v>
                </c:pt>
                <c:pt idx="1142">
                  <c:v>40318</c:v>
                </c:pt>
                <c:pt idx="1143">
                  <c:v>40319</c:v>
                </c:pt>
                <c:pt idx="1144">
                  <c:v>40322</c:v>
                </c:pt>
                <c:pt idx="1145">
                  <c:v>40323</c:v>
                </c:pt>
                <c:pt idx="1146">
                  <c:v>40324</c:v>
                </c:pt>
                <c:pt idx="1147">
                  <c:v>40325</c:v>
                </c:pt>
                <c:pt idx="1148">
                  <c:v>40326</c:v>
                </c:pt>
                <c:pt idx="1149">
                  <c:v>40329</c:v>
                </c:pt>
                <c:pt idx="1150">
                  <c:v>40330</c:v>
                </c:pt>
                <c:pt idx="1151">
                  <c:v>40331</c:v>
                </c:pt>
                <c:pt idx="1152">
                  <c:v>40332</c:v>
                </c:pt>
                <c:pt idx="1153">
                  <c:v>40333</c:v>
                </c:pt>
                <c:pt idx="1154">
                  <c:v>40336</c:v>
                </c:pt>
                <c:pt idx="1155">
                  <c:v>40337</c:v>
                </c:pt>
                <c:pt idx="1156">
                  <c:v>40338</c:v>
                </c:pt>
                <c:pt idx="1157">
                  <c:v>40339</c:v>
                </c:pt>
                <c:pt idx="1158">
                  <c:v>40340</c:v>
                </c:pt>
                <c:pt idx="1159">
                  <c:v>40343</c:v>
                </c:pt>
                <c:pt idx="1160">
                  <c:v>40344</c:v>
                </c:pt>
                <c:pt idx="1161">
                  <c:v>40345</c:v>
                </c:pt>
                <c:pt idx="1162">
                  <c:v>40346</c:v>
                </c:pt>
                <c:pt idx="1163">
                  <c:v>40347</c:v>
                </c:pt>
                <c:pt idx="1164">
                  <c:v>40350</c:v>
                </c:pt>
                <c:pt idx="1165">
                  <c:v>40351</c:v>
                </c:pt>
                <c:pt idx="1166">
                  <c:v>40352</c:v>
                </c:pt>
                <c:pt idx="1167">
                  <c:v>40353</c:v>
                </c:pt>
                <c:pt idx="1168">
                  <c:v>40354</c:v>
                </c:pt>
                <c:pt idx="1169">
                  <c:v>40357</c:v>
                </c:pt>
                <c:pt idx="1170">
                  <c:v>40358</c:v>
                </c:pt>
                <c:pt idx="1171">
                  <c:v>40359</c:v>
                </c:pt>
                <c:pt idx="1172">
                  <c:v>40360</c:v>
                </c:pt>
                <c:pt idx="1173">
                  <c:v>40361</c:v>
                </c:pt>
                <c:pt idx="1174">
                  <c:v>40364</c:v>
                </c:pt>
                <c:pt idx="1175">
                  <c:v>40365</c:v>
                </c:pt>
                <c:pt idx="1176">
                  <c:v>40366</c:v>
                </c:pt>
                <c:pt idx="1177">
                  <c:v>40367</c:v>
                </c:pt>
                <c:pt idx="1178">
                  <c:v>40368</c:v>
                </c:pt>
                <c:pt idx="1179">
                  <c:v>40371</c:v>
                </c:pt>
                <c:pt idx="1180">
                  <c:v>40372</c:v>
                </c:pt>
                <c:pt idx="1181">
                  <c:v>40373</c:v>
                </c:pt>
                <c:pt idx="1182">
                  <c:v>40374</c:v>
                </c:pt>
                <c:pt idx="1183">
                  <c:v>40375</c:v>
                </c:pt>
                <c:pt idx="1184">
                  <c:v>40378</c:v>
                </c:pt>
                <c:pt idx="1185">
                  <c:v>40379</c:v>
                </c:pt>
                <c:pt idx="1186">
                  <c:v>40380</c:v>
                </c:pt>
                <c:pt idx="1187">
                  <c:v>40381</c:v>
                </c:pt>
                <c:pt idx="1188">
                  <c:v>40382</c:v>
                </c:pt>
                <c:pt idx="1189">
                  <c:v>40385</c:v>
                </c:pt>
                <c:pt idx="1190">
                  <c:v>40386</c:v>
                </c:pt>
                <c:pt idx="1191">
                  <c:v>40387</c:v>
                </c:pt>
                <c:pt idx="1192">
                  <c:v>40388</c:v>
                </c:pt>
                <c:pt idx="1193">
                  <c:v>40389</c:v>
                </c:pt>
                <c:pt idx="1194">
                  <c:v>40392</c:v>
                </c:pt>
                <c:pt idx="1195">
                  <c:v>40393</c:v>
                </c:pt>
                <c:pt idx="1196">
                  <c:v>40394</c:v>
                </c:pt>
                <c:pt idx="1197">
                  <c:v>40395</c:v>
                </c:pt>
                <c:pt idx="1198">
                  <c:v>40396</c:v>
                </c:pt>
                <c:pt idx="1199">
                  <c:v>40399</c:v>
                </c:pt>
                <c:pt idx="1200">
                  <c:v>40400</c:v>
                </c:pt>
                <c:pt idx="1201">
                  <c:v>40401</c:v>
                </c:pt>
                <c:pt idx="1202">
                  <c:v>40402</c:v>
                </c:pt>
                <c:pt idx="1203">
                  <c:v>40403</c:v>
                </c:pt>
                <c:pt idx="1204">
                  <c:v>40406</c:v>
                </c:pt>
                <c:pt idx="1205">
                  <c:v>40407</c:v>
                </c:pt>
                <c:pt idx="1206">
                  <c:v>40408</c:v>
                </c:pt>
                <c:pt idx="1207">
                  <c:v>40409</c:v>
                </c:pt>
                <c:pt idx="1208">
                  <c:v>40410</c:v>
                </c:pt>
                <c:pt idx="1209">
                  <c:v>40413</c:v>
                </c:pt>
                <c:pt idx="1210">
                  <c:v>40414</c:v>
                </c:pt>
                <c:pt idx="1211">
                  <c:v>40415</c:v>
                </c:pt>
                <c:pt idx="1212">
                  <c:v>40416</c:v>
                </c:pt>
                <c:pt idx="1213">
                  <c:v>40417</c:v>
                </c:pt>
                <c:pt idx="1214">
                  <c:v>40420</c:v>
                </c:pt>
                <c:pt idx="1215">
                  <c:v>40421</c:v>
                </c:pt>
                <c:pt idx="1216">
                  <c:v>40422</c:v>
                </c:pt>
                <c:pt idx="1217">
                  <c:v>40423</c:v>
                </c:pt>
                <c:pt idx="1218">
                  <c:v>40424</c:v>
                </c:pt>
                <c:pt idx="1219">
                  <c:v>40427</c:v>
                </c:pt>
                <c:pt idx="1220">
                  <c:v>40428</c:v>
                </c:pt>
                <c:pt idx="1221">
                  <c:v>40429</c:v>
                </c:pt>
                <c:pt idx="1222">
                  <c:v>40430</c:v>
                </c:pt>
                <c:pt idx="1223">
                  <c:v>40431</c:v>
                </c:pt>
                <c:pt idx="1224">
                  <c:v>40434</c:v>
                </c:pt>
                <c:pt idx="1225">
                  <c:v>40435</c:v>
                </c:pt>
                <c:pt idx="1226">
                  <c:v>40436</c:v>
                </c:pt>
                <c:pt idx="1227">
                  <c:v>40437</c:v>
                </c:pt>
                <c:pt idx="1228">
                  <c:v>40438</c:v>
                </c:pt>
                <c:pt idx="1229">
                  <c:v>40441</c:v>
                </c:pt>
                <c:pt idx="1230">
                  <c:v>40442</c:v>
                </c:pt>
                <c:pt idx="1231">
                  <c:v>40443</c:v>
                </c:pt>
                <c:pt idx="1232">
                  <c:v>40444</c:v>
                </c:pt>
                <c:pt idx="1233">
                  <c:v>40445</c:v>
                </c:pt>
                <c:pt idx="1234">
                  <c:v>40448</c:v>
                </c:pt>
                <c:pt idx="1235">
                  <c:v>40449</c:v>
                </c:pt>
                <c:pt idx="1236">
                  <c:v>40450</c:v>
                </c:pt>
                <c:pt idx="1237">
                  <c:v>40451</c:v>
                </c:pt>
                <c:pt idx="1238">
                  <c:v>40452</c:v>
                </c:pt>
                <c:pt idx="1239">
                  <c:v>40455</c:v>
                </c:pt>
                <c:pt idx="1240">
                  <c:v>40456</c:v>
                </c:pt>
                <c:pt idx="1241">
                  <c:v>40457</c:v>
                </c:pt>
                <c:pt idx="1242">
                  <c:v>40458</c:v>
                </c:pt>
                <c:pt idx="1243">
                  <c:v>40459</c:v>
                </c:pt>
                <c:pt idx="1244">
                  <c:v>40462</c:v>
                </c:pt>
                <c:pt idx="1245">
                  <c:v>40463</c:v>
                </c:pt>
                <c:pt idx="1246">
                  <c:v>40464</c:v>
                </c:pt>
                <c:pt idx="1247">
                  <c:v>40465</c:v>
                </c:pt>
                <c:pt idx="1248">
                  <c:v>40466</c:v>
                </c:pt>
                <c:pt idx="1249">
                  <c:v>40469</c:v>
                </c:pt>
                <c:pt idx="1250">
                  <c:v>40470</c:v>
                </c:pt>
                <c:pt idx="1251">
                  <c:v>40471</c:v>
                </c:pt>
                <c:pt idx="1252">
                  <c:v>40472</c:v>
                </c:pt>
                <c:pt idx="1253">
                  <c:v>40473</c:v>
                </c:pt>
                <c:pt idx="1254">
                  <c:v>40476</c:v>
                </c:pt>
                <c:pt idx="1255">
                  <c:v>40477</c:v>
                </c:pt>
                <c:pt idx="1256">
                  <c:v>40478</c:v>
                </c:pt>
                <c:pt idx="1257">
                  <c:v>40479</c:v>
                </c:pt>
                <c:pt idx="1258">
                  <c:v>40480</c:v>
                </c:pt>
                <c:pt idx="1259">
                  <c:v>40483</c:v>
                </c:pt>
                <c:pt idx="1260">
                  <c:v>40484</c:v>
                </c:pt>
                <c:pt idx="1261">
                  <c:v>40485</c:v>
                </c:pt>
                <c:pt idx="1262">
                  <c:v>40486</c:v>
                </c:pt>
                <c:pt idx="1263">
                  <c:v>40487</c:v>
                </c:pt>
                <c:pt idx="1264">
                  <c:v>40490</c:v>
                </c:pt>
                <c:pt idx="1265">
                  <c:v>40491</c:v>
                </c:pt>
                <c:pt idx="1266">
                  <c:v>40492</c:v>
                </c:pt>
                <c:pt idx="1267">
                  <c:v>40493</c:v>
                </c:pt>
                <c:pt idx="1268">
                  <c:v>40494</c:v>
                </c:pt>
                <c:pt idx="1269">
                  <c:v>40497</c:v>
                </c:pt>
                <c:pt idx="1270">
                  <c:v>40498</c:v>
                </c:pt>
                <c:pt idx="1271">
                  <c:v>40499</c:v>
                </c:pt>
                <c:pt idx="1272">
                  <c:v>40500</c:v>
                </c:pt>
                <c:pt idx="1273">
                  <c:v>40501</c:v>
                </c:pt>
                <c:pt idx="1274">
                  <c:v>40504</c:v>
                </c:pt>
                <c:pt idx="1275">
                  <c:v>40505</c:v>
                </c:pt>
                <c:pt idx="1276">
                  <c:v>40506</c:v>
                </c:pt>
                <c:pt idx="1277">
                  <c:v>40507</c:v>
                </c:pt>
                <c:pt idx="1278">
                  <c:v>40508</c:v>
                </c:pt>
                <c:pt idx="1279">
                  <c:v>40511</c:v>
                </c:pt>
                <c:pt idx="1280">
                  <c:v>40512</c:v>
                </c:pt>
                <c:pt idx="1281">
                  <c:v>40513</c:v>
                </c:pt>
                <c:pt idx="1282">
                  <c:v>40514</c:v>
                </c:pt>
                <c:pt idx="1283">
                  <c:v>40515</c:v>
                </c:pt>
                <c:pt idx="1284">
                  <c:v>40518</c:v>
                </c:pt>
                <c:pt idx="1285">
                  <c:v>40519</c:v>
                </c:pt>
                <c:pt idx="1286">
                  <c:v>40520</c:v>
                </c:pt>
                <c:pt idx="1287">
                  <c:v>40521</c:v>
                </c:pt>
                <c:pt idx="1288">
                  <c:v>40522</c:v>
                </c:pt>
                <c:pt idx="1289">
                  <c:v>40525</c:v>
                </c:pt>
                <c:pt idx="1290">
                  <c:v>40526</c:v>
                </c:pt>
                <c:pt idx="1291">
                  <c:v>40527</c:v>
                </c:pt>
                <c:pt idx="1292">
                  <c:v>40528</c:v>
                </c:pt>
                <c:pt idx="1293">
                  <c:v>40529</c:v>
                </c:pt>
                <c:pt idx="1294">
                  <c:v>40532</c:v>
                </c:pt>
                <c:pt idx="1295">
                  <c:v>40533</c:v>
                </c:pt>
                <c:pt idx="1296">
                  <c:v>40534</c:v>
                </c:pt>
                <c:pt idx="1297">
                  <c:v>40535</c:v>
                </c:pt>
                <c:pt idx="1298">
                  <c:v>40536</c:v>
                </c:pt>
                <c:pt idx="1299">
                  <c:v>40539</c:v>
                </c:pt>
                <c:pt idx="1300">
                  <c:v>40540</c:v>
                </c:pt>
                <c:pt idx="1301">
                  <c:v>40541</c:v>
                </c:pt>
                <c:pt idx="1302">
                  <c:v>40542</c:v>
                </c:pt>
                <c:pt idx="1303">
                  <c:v>40543</c:v>
                </c:pt>
                <c:pt idx="1304">
                  <c:v>40546</c:v>
                </c:pt>
                <c:pt idx="1305">
                  <c:v>40547</c:v>
                </c:pt>
                <c:pt idx="1306">
                  <c:v>40548</c:v>
                </c:pt>
                <c:pt idx="1307">
                  <c:v>40549</c:v>
                </c:pt>
                <c:pt idx="1308">
                  <c:v>40550</c:v>
                </c:pt>
                <c:pt idx="1309">
                  <c:v>40553</c:v>
                </c:pt>
                <c:pt idx="1310">
                  <c:v>40554</c:v>
                </c:pt>
                <c:pt idx="1311">
                  <c:v>40555</c:v>
                </c:pt>
                <c:pt idx="1312">
                  <c:v>40556</c:v>
                </c:pt>
                <c:pt idx="1313">
                  <c:v>40557</c:v>
                </c:pt>
                <c:pt idx="1314">
                  <c:v>40560</c:v>
                </c:pt>
                <c:pt idx="1315">
                  <c:v>40561</c:v>
                </c:pt>
                <c:pt idx="1316">
                  <c:v>40562</c:v>
                </c:pt>
                <c:pt idx="1317">
                  <c:v>40563</c:v>
                </c:pt>
                <c:pt idx="1318">
                  <c:v>40564</c:v>
                </c:pt>
                <c:pt idx="1319">
                  <c:v>40567</c:v>
                </c:pt>
                <c:pt idx="1320">
                  <c:v>40568</c:v>
                </c:pt>
                <c:pt idx="1321">
                  <c:v>40569</c:v>
                </c:pt>
                <c:pt idx="1322">
                  <c:v>40570</c:v>
                </c:pt>
                <c:pt idx="1323">
                  <c:v>40571</c:v>
                </c:pt>
                <c:pt idx="1324">
                  <c:v>40574</c:v>
                </c:pt>
                <c:pt idx="1325">
                  <c:v>40575</c:v>
                </c:pt>
                <c:pt idx="1326">
                  <c:v>40576</c:v>
                </c:pt>
                <c:pt idx="1327">
                  <c:v>40577</c:v>
                </c:pt>
                <c:pt idx="1328">
                  <c:v>40578</c:v>
                </c:pt>
                <c:pt idx="1329">
                  <c:v>40581</c:v>
                </c:pt>
                <c:pt idx="1330">
                  <c:v>40582</c:v>
                </c:pt>
                <c:pt idx="1331">
                  <c:v>40583</c:v>
                </c:pt>
                <c:pt idx="1332">
                  <c:v>40584</c:v>
                </c:pt>
                <c:pt idx="1333">
                  <c:v>40585</c:v>
                </c:pt>
                <c:pt idx="1334">
                  <c:v>40588</c:v>
                </c:pt>
                <c:pt idx="1335">
                  <c:v>40589</c:v>
                </c:pt>
                <c:pt idx="1336">
                  <c:v>40590</c:v>
                </c:pt>
                <c:pt idx="1337">
                  <c:v>40591</c:v>
                </c:pt>
                <c:pt idx="1338">
                  <c:v>40592</c:v>
                </c:pt>
                <c:pt idx="1339">
                  <c:v>40595</c:v>
                </c:pt>
                <c:pt idx="1340">
                  <c:v>40596</c:v>
                </c:pt>
                <c:pt idx="1341">
                  <c:v>40597</c:v>
                </c:pt>
                <c:pt idx="1342">
                  <c:v>40598</c:v>
                </c:pt>
                <c:pt idx="1343">
                  <c:v>40599</c:v>
                </c:pt>
                <c:pt idx="1344">
                  <c:v>40602</c:v>
                </c:pt>
                <c:pt idx="1345">
                  <c:v>40603</c:v>
                </c:pt>
                <c:pt idx="1346">
                  <c:v>40604</c:v>
                </c:pt>
                <c:pt idx="1347">
                  <c:v>40605</c:v>
                </c:pt>
                <c:pt idx="1348">
                  <c:v>40606</c:v>
                </c:pt>
                <c:pt idx="1349">
                  <c:v>40609</c:v>
                </c:pt>
                <c:pt idx="1350">
                  <c:v>40610</c:v>
                </c:pt>
                <c:pt idx="1351">
                  <c:v>40611</c:v>
                </c:pt>
                <c:pt idx="1352">
                  <c:v>40612</c:v>
                </c:pt>
                <c:pt idx="1353">
                  <c:v>40613</c:v>
                </c:pt>
                <c:pt idx="1354">
                  <c:v>40616</c:v>
                </c:pt>
                <c:pt idx="1355">
                  <c:v>40617</c:v>
                </c:pt>
                <c:pt idx="1356">
                  <c:v>40618</c:v>
                </c:pt>
                <c:pt idx="1357">
                  <c:v>40619</c:v>
                </c:pt>
                <c:pt idx="1358">
                  <c:v>40620</c:v>
                </c:pt>
                <c:pt idx="1359">
                  <c:v>40623</c:v>
                </c:pt>
                <c:pt idx="1360">
                  <c:v>40624</c:v>
                </c:pt>
                <c:pt idx="1361">
                  <c:v>40625</c:v>
                </c:pt>
                <c:pt idx="1362">
                  <c:v>40626</c:v>
                </c:pt>
                <c:pt idx="1363">
                  <c:v>40627</c:v>
                </c:pt>
                <c:pt idx="1364">
                  <c:v>40630</c:v>
                </c:pt>
                <c:pt idx="1365">
                  <c:v>40631</c:v>
                </c:pt>
                <c:pt idx="1366">
                  <c:v>40632</c:v>
                </c:pt>
                <c:pt idx="1367">
                  <c:v>40633</c:v>
                </c:pt>
                <c:pt idx="1368">
                  <c:v>40634</c:v>
                </c:pt>
                <c:pt idx="1369">
                  <c:v>40637</c:v>
                </c:pt>
                <c:pt idx="1370">
                  <c:v>40638</c:v>
                </c:pt>
                <c:pt idx="1371">
                  <c:v>40639</c:v>
                </c:pt>
                <c:pt idx="1372">
                  <c:v>40640</c:v>
                </c:pt>
                <c:pt idx="1373">
                  <c:v>40641</c:v>
                </c:pt>
                <c:pt idx="1374">
                  <c:v>40644</c:v>
                </c:pt>
                <c:pt idx="1375">
                  <c:v>40645</c:v>
                </c:pt>
                <c:pt idx="1376">
                  <c:v>40646</c:v>
                </c:pt>
                <c:pt idx="1377">
                  <c:v>40647</c:v>
                </c:pt>
                <c:pt idx="1378">
                  <c:v>40648</c:v>
                </c:pt>
                <c:pt idx="1379">
                  <c:v>40651</c:v>
                </c:pt>
                <c:pt idx="1380">
                  <c:v>40652</c:v>
                </c:pt>
                <c:pt idx="1381">
                  <c:v>40653</c:v>
                </c:pt>
                <c:pt idx="1382">
                  <c:v>40654</c:v>
                </c:pt>
                <c:pt idx="1383">
                  <c:v>40655</c:v>
                </c:pt>
                <c:pt idx="1384">
                  <c:v>40658</c:v>
                </c:pt>
                <c:pt idx="1385">
                  <c:v>40659</c:v>
                </c:pt>
                <c:pt idx="1386">
                  <c:v>40660</c:v>
                </c:pt>
                <c:pt idx="1387">
                  <c:v>40661</c:v>
                </c:pt>
                <c:pt idx="1388">
                  <c:v>40662</c:v>
                </c:pt>
                <c:pt idx="1389">
                  <c:v>40665</c:v>
                </c:pt>
                <c:pt idx="1390">
                  <c:v>40666</c:v>
                </c:pt>
                <c:pt idx="1391">
                  <c:v>40667</c:v>
                </c:pt>
                <c:pt idx="1392">
                  <c:v>40668</c:v>
                </c:pt>
                <c:pt idx="1393">
                  <c:v>40669</c:v>
                </c:pt>
                <c:pt idx="1394">
                  <c:v>40672</c:v>
                </c:pt>
                <c:pt idx="1395">
                  <c:v>40673</c:v>
                </c:pt>
                <c:pt idx="1396">
                  <c:v>40674</c:v>
                </c:pt>
                <c:pt idx="1397">
                  <c:v>40675</c:v>
                </c:pt>
                <c:pt idx="1398">
                  <c:v>40676</c:v>
                </c:pt>
                <c:pt idx="1399">
                  <c:v>40679</c:v>
                </c:pt>
                <c:pt idx="1400">
                  <c:v>40680</c:v>
                </c:pt>
                <c:pt idx="1401">
                  <c:v>40681</c:v>
                </c:pt>
                <c:pt idx="1402">
                  <c:v>40682</c:v>
                </c:pt>
                <c:pt idx="1403">
                  <c:v>40683</c:v>
                </c:pt>
                <c:pt idx="1404">
                  <c:v>40686</c:v>
                </c:pt>
                <c:pt idx="1405">
                  <c:v>40687</c:v>
                </c:pt>
                <c:pt idx="1406">
                  <c:v>40688</c:v>
                </c:pt>
                <c:pt idx="1407">
                  <c:v>40689</c:v>
                </c:pt>
                <c:pt idx="1408">
                  <c:v>40690</c:v>
                </c:pt>
                <c:pt idx="1409">
                  <c:v>40693</c:v>
                </c:pt>
                <c:pt idx="1410">
                  <c:v>40694</c:v>
                </c:pt>
                <c:pt idx="1411">
                  <c:v>40695</c:v>
                </c:pt>
                <c:pt idx="1412">
                  <c:v>40696</c:v>
                </c:pt>
                <c:pt idx="1413">
                  <c:v>40697</c:v>
                </c:pt>
                <c:pt idx="1414">
                  <c:v>40700</c:v>
                </c:pt>
                <c:pt idx="1415">
                  <c:v>40701</c:v>
                </c:pt>
                <c:pt idx="1416">
                  <c:v>40702</c:v>
                </c:pt>
                <c:pt idx="1417">
                  <c:v>40703</c:v>
                </c:pt>
                <c:pt idx="1418">
                  <c:v>40704</c:v>
                </c:pt>
                <c:pt idx="1419">
                  <c:v>40707</c:v>
                </c:pt>
                <c:pt idx="1420">
                  <c:v>40708</c:v>
                </c:pt>
                <c:pt idx="1421">
                  <c:v>40709</c:v>
                </c:pt>
                <c:pt idx="1422">
                  <c:v>40710</c:v>
                </c:pt>
                <c:pt idx="1423">
                  <c:v>40711</c:v>
                </c:pt>
                <c:pt idx="1424">
                  <c:v>40714</c:v>
                </c:pt>
                <c:pt idx="1425">
                  <c:v>40715</c:v>
                </c:pt>
                <c:pt idx="1426">
                  <c:v>40716</c:v>
                </c:pt>
                <c:pt idx="1427">
                  <c:v>40717</c:v>
                </c:pt>
                <c:pt idx="1428">
                  <c:v>40718</c:v>
                </c:pt>
                <c:pt idx="1429">
                  <c:v>40721</c:v>
                </c:pt>
                <c:pt idx="1430">
                  <c:v>40722</c:v>
                </c:pt>
                <c:pt idx="1431">
                  <c:v>40723</c:v>
                </c:pt>
                <c:pt idx="1432">
                  <c:v>40724</c:v>
                </c:pt>
                <c:pt idx="1433">
                  <c:v>40725</c:v>
                </c:pt>
                <c:pt idx="1434">
                  <c:v>40728</c:v>
                </c:pt>
                <c:pt idx="1435">
                  <c:v>40729</c:v>
                </c:pt>
                <c:pt idx="1436">
                  <c:v>40730</c:v>
                </c:pt>
                <c:pt idx="1437">
                  <c:v>40731</c:v>
                </c:pt>
                <c:pt idx="1438">
                  <c:v>40732</c:v>
                </c:pt>
                <c:pt idx="1439">
                  <c:v>40735</c:v>
                </c:pt>
                <c:pt idx="1440">
                  <c:v>40736</c:v>
                </c:pt>
                <c:pt idx="1441">
                  <c:v>40737</c:v>
                </c:pt>
                <c:pt idx="1442">
                  <c:v>40738</c:v>
                </c:pt>
                <c:pt idx="1443">
                  <c:v>40739</c:v>
                </c:pt>
                <c:pt idx="1444">
                  <c:v>40742</c:v>
                </c:pt>
                <c:pt idx="1445">
                  <c:v>40743</c:v>
                </c:pt>
                <c:pt idx="1446">
                  <c:v>40744</c:v>
                </c:pt>
                <c:pt idx="1447">
                  <c:v>40745</c:v>
                </c:pt>
                <c:pt idx="1448">
                  <c:v>40746</c:v>
                </c:pt>
                <c:pt idx="1449">
                  <c:v>40749</c:v>
                </c:pt>
                <c:pt idx="1450">
                  <c:v>40750</c:v>
                </c:pt>
                <c:pt idx="1451">
                  <c:v>40751</c:v>
                </c:pt>
                <c:pt idx="1452">
                  <c:v>40752</c:v>
                </c:pt>
                <c:pt idx="1453">
                  <c:v>40753</c:v>
                </c:pt>
                <c:pt idx="1454">
                  <c:v>40756</c:v>
                </c:pt>
                <c:pt idx="1455">
                  <c:v>40757</c:v>
                </c:pt>
                <c:pt idx="1456">
                  <c:v>40758</c:v>
                </c:pt>
                <c:pt idx="1457">
                  <c:v>40759</c:v>
                </c:pt>
                <c:pt idx="1458">
                  <c:v>40760</c:v>
                </c:pt>
                <c:pt idx="1459">
                  <c:v>40763</c:v>
                </c:pt>
                <c:pt idx="1460">
                  <c:v>40764</c:v>
                </c:pt>
                <c:pt idx="1461">
                  <c:v>40765</c:v>
                </c:pt>
                <c:pt idx="1462">
                  <c:v>40766</c:v>
                </c:pt>
                <c:pt idx="1463">
                  <c:v>40767</c:v>
                </c:pt>
                <c:pt idx="1464">
                  <c:v>40770</c:v>
                </c:pt>
                <c:pt idx="1465">
                  <c:v>40771</c:v>
                </c:pt>
                <c:pt idx="1466">
                  <c:v>40772</c:v>
                </c:pt>
                <c:pt idx="1467">
                  <c:v>40773</c:v>
                </c:pt>
                <c:pt idx="1468">
                  <c:v>40774</c:v>
                </c:pt>
                <c:pt idx="1469">
                  <c:v>40777</c:v>
                </c:pt>
                <c:pt idx="1470">
                  <c:v>40778</c:v>
                </c:pt>
                <c:pt idx="1471">
                  <c:v>40779</c:v>
                </c:pt>
                <c:pt idx="1472">
                  <c:v>40780</c:v>
                </c:pt>
                <c:pt idx="1473">
                  <c:v>40781</c:v>
                </c:pt>
                <c:pt idx="1474">
                  <c:v>40784</c:v>
                </c:pt>
                <c:pt idx="1475">
                  <c:v>40785</c:v>
                </c:pt>
                <c:pt idx="1476">
                  <c:v>40786</c:v>
                </c:pt>
                <c:pt idx="1477">
                  <c:v>40787</c:v>
                </c:pt>
                <c:pt idx="1478">
                  <c:v>40788</c:v>
                </c:pt>
                <c:pt idx="1479">
                  <c:v>40791</c:v>
                </c:pt>
                <c:pt idx="1480">
                  <c:v>40792</c:v>
                </c:pt>
                <c:pt idx="1481">
                  <c:v>40793</c:v>
                </c:pt>
                <c:pt idx="1482">
                  <c:v>40794</c:v>
                </c:pt>
                <c:pt idx="1483">
                  <c:v>40795</c:v>
                </c:pt>
                <c:pt idx="1484">
                  <c:v>40798</c:v>
                </c:pt>
                <c:pt idx="1485">
                  <c:v>40799</c:v>
                </c:pt>
                <c:pt idx="1486">
                  <c:v>40800</c:v>
                </c:pt>
                <c:pt idx="1487">
                  <c:v>40801</c:v>
                </c:pt>
                <c:pt idx="1488">
                  <c:v>40802</c:v>
                </c:pt>
                <c:pt idx="1489">
                  <c:v>40805</c:v>
                </c:pt>
                <c:pt idx="1490">
                  <c:v>40806</c:v>
                </c:pt>
                <c:pt idx="1491">
                  <c:v>40807</c:v>
                </c:pt>
                <c:pt idx="1492">
                  <c:v>40808</c:v>
                </c:pt>
                <c:pt idx="1493">
                  <c:v>40809</c:v>
                </c:pt>
                <c:pt idx="1494">
                  <c:v>40812</c:v>
                </c:pt>
                <c:pt idx="1495">
                  <c:v>40813</c:v>
                </c:pt>
                <c:pt idx="1496">
                  <c:v>40814</c:v>
                </c:pt>
                <c:pt idx="1497">
                  <c:v>40815</c:v>
                </c:pt>
                <c:pt idx="1498">
                  <c:v>40816</c:v>
                </c:pt>
                <c:pt idx="1499">
                  <c:v>40819</c:v>
                </c:pt>
                <c:pt idx="1500">
                  <c:v>40820</c:v>
                </c:pt>
                <c:pt idx="1501">
                  <c:v>40821</c:v>
                </c:pt>
                <c:pt idx="1502">
                  <c:v>40822</c:v>
                </c:pt>
                <c:pt idx="1503">
                  <c:v>40823</c:v>
                </c:pt>
                <c:pt idx="1504">
                  <c:v>40826</c:v>
                </c:pt>
                <c:pt idx="1505">
                  <c:v>40827</c:v>
                </c:pt>
                <c:pt idx="1506">
                  <c:v>40828</c:v>
                </c:pt>
                <c:pt idx="1507">
                  <c:v>40829</c:v>
                </c:pt>
                <c:pt idx="1508">
                  <c:v>40830</c:v>
                </c:pt>
                <c:pt idx="1509">
                  <c:v>40833</c:v>
                </c:pt>
                <c:pt idx="1510">
                  <c:v>40834</c:v>
                </c:pt>
                <c:pt idx="1511">
                  <c:v>40835</c:v>
                </c:pt>
                <c:pt idx="1512">
                  <c:v>40836</c:v>
                </c:pt>
                <c:pt idx="1513">
                  <c:v>40837</c:v>
                </c:pt>
                <c:pt idx="1514">
                  <c:v>40840</c:v>
                </c:pt>
                <c:pt idx="1515">
                  <c:v>40841</c:v>
                </c:pt>
                <c:pt idx="1516">
                  <c:v>40842</c:v>
                </c:pt>
                <c:pt idx="1517">
                  <c:v>40843</c:v>
                </c:pt>
                <c:pt idx="1518">
                  <c:v>40844</c:v>
                </c:pt>
                <c:pt idx="1519">
                  <c:v>40847</c:v>
                </c:pt>
                <c:pt idx="1520">
                  <c:v>40848</c:v>
                </c:pt>
                <c:pt idx="1521">
                  <c:v>40849</c:v>
                </c:pt>
                <c:pt idx="1522">
                  <c:v>40850</c:v>
                </c:pt>
                <c:pt idx="1523">
                  <c:v>40851</c:v>
                </c:pt>
                <c:pt idx="1524">
                  <c:v>40854</c:v>
                </c:pt>
                <c:pt idx="1525">
                  <c:v>40855</c:v>
                </c:pt>
                <c:pt idx="1526">
                  <c:v>40856</c:v>
                </c:pt>
                <c:pt idx="1527">
                  <c:v>40857</c:v>
                </c:pt>
                <c:pt idx="1528">
                  <c:v>40858</c:v>
                </c:pt>
                <c:pt idx="1529">
                  <c:v>40861</c:v>
                </c:pt>
                <c:pt idx="1530">
                  <c:v>40862</c:v>
                </c:pt>
                <c:pt idx="1531">
                  <c:v>40863</c:v>
                </c:pt>
                <c:pt idx="1532">
                  <c:v>40864</c:v>
                </c:pt>
                <c:pt idx="1533">
                  <c:v>40865</c:v>
                </c:pt>
                <c:pt idx="1534">
                  <c:v>40868</c:v>
                </c:pt>
                <c:pt idx="1535">
                  <c:v>40869</c:v>
                </c:pt>
                <c:pt idx="1536">
                  <c:v>40870</c:v>
                </c:pt>
                <c:pt idx="1537">
                  <c:v>40871</c:v>
                </c:pt>
                <c:pt idx="1538">
                  <c:v>40872</c:v>
                </c:pt>
                <c:pt idx="1539">
                  <c:v>40875</c:v>
                </c:pt>
                <c:pt idx="1540">
                  <c:v>40876</c:v>
                </c:pt>
                <c:pt idx="1541">
                  <c:v>40877</c:v>
                </c:pt>
                <c:pt idx="1542">
                  <c:v>40878</c:v>
                </c:pt>
                <c:pt idx="1543">
                  <c:v>40879</c:v>
                </c:pt>
                <c:pt idx="1544">
                  <c:v>40882</c:v>
                </c:pt>
                <c:pt idx="1545">
                  <c:v>40883</c:v>
                </c:pt>
                <c:pt idx="1546">
                  <c:v>40884</c:v>
                </c:pt>
                <c:pt idx="1547">
                  <c:v>40885</c:v>
                </c:pt>
                <c:pt idx="1548">
                  <c:v>40886</c:v>
                </c:pt>
                <c:pt idx="1549">
                  <c:v>40889</c:v>
                </c:pt>
                <c:pt idx="1550">
                  <c:v>40890</c:v>
                </c:pt>
                <c:pt idx="1551">
                  <c:v>40891</c:v>
                </c:pt>
                <c:pt idx="1552">
                  <c:v>40892</c:v>
                </c:pt>
                <c:pt idx="1553">
                  <c:v>40893</c:v>
                </c:pt>
                <c:pt idx="1554">
                  <c:v>40896</c:v>
                </c:pt>
                <c:pt idx="1555">
                  <c:v>40897</c:v>
                </c:pt>
                <c:pt idx="1556">
                  <c:v>40898</c:v>
                </c:pt>
                <c:pt idx="1557">
                  <c:v>40899</c:v>
                </c:pt>
                <c:pt idx="1558">
                  <c:v>40900</c:v>
                </c:pt>
                <c:pt idx="1559">
                  <c:v>40903</c:v>
                </c:pt>
                <c:pt idx="1560">
                  <c:v>40904</c:v>
                </c:pt>
                <c:pt idx="1561">
                  <c:v>40905</c:v>
                </c:pt>
                <c:pt idx="1562">
                  <c:v>40906</c:v>
                </c:pt>
                <c:pt idx="1563">
                  <c:v>40907</c:v>
                </c:pt>
                <c:pt idx="1564">
                  <c:v>40910</c:v>
                </c:pt>
                <c:pt idx="1565">
                  <c:v>40911</c:v>
                </c:pt>
                <c:pt idx="1566">
                  <c:v>40912</c:v>
                </c:pt>
                <c:pt idx="1567">
                  <c:v>40913</c:v>
                </c:pt>
                <c:pt idx="1568">
                  <c:v>40914</c:v>
                </c:pt>
                <c:pt idx="1569">
                  <c:v>40917</c:v>
                </c:pt>
                <c:pt idx="1570">
                  <c:v>40918</c:v>
                </c:pt>
                <c:pt idx="1571">
                  <c:v>40919</c:v>
                </c:pt>
                <c:pt idx="1572">
                  <c:v>40920</c:v>
                </c:pt>
                <c:pt idx="1573">
                  <c:v>40921</c:v>
                </c:pt>
                <c:pt idx="1574">
                  <c:v>40924</c:v>
                </c:pt>
                <c:pt idx="1575">
                  <c:v>40925</c:v>
                </c:pt>
                <c:pt idx="1576">
                  <c:v>40926</c:v>
                </c:pt>
                <c:pt idx="1577">
                  <c:v>40927</c:v>
                </c:pt>
                <c:pt idx="1578">
                  <c:v>40928</c:v>
                </c:pt>
                <c:pt idx="1579">
                  <c:v>40931</c:v>
                </c:pt>
                <c:pt idx="1580">
                  <c:v>40932</c:v>
                </c:pt>
                <c:pt idx="1581">
                  <c:v>40933</c:v>
                </c:pt>
                <c:pt idx="1582">
                  <c:v>40934</c:v>
                </c:pt>
                <c:pt idx="1583">
                  <c:v>40935</c:v>
                </c:pt>
                <c:pt idx="1584">
                  <c:v>40938</c:v>
                </c:pt>
                <c:pt idx="1585">
                  <c:v>40939</c:v>
                </c:pt>
                <c:pt idx="1586">
                  <c:v>40940</c:v>
                </c:pt>
                <c:pt idx="1587">
                  <c:v>40941</c:v>
                </c:pt>
                <c:pt idx="1588">
                  <c:v>40942</c:v>
                </c:pt>
                <c:pt idx="1589">
                  <c:v>40945</c:v>
                </c:pt>
                <c:pt idx="1590">
                  <c:v>40946</c:v>
                </c:pt>
                <c:pt idx="1591">
                  <c:v>40947</c:v>
                </c:pt>
                <c:pt idx="1592">
                  <c:v>40948</c:v>
                </c:pt>
                <c:pt idx="1593">
                  <c:v>40949</c:v>
                </c:pt>
                <c:pt idx="1594">
                  <c:v>40952</c:v>
                </c:pt>
                <c:pt idx="1595">
                  <c:v>40953</c:v>
                </c:pt>
                <c:pt idx="1596">
                  <c:v>40954</c:v>
                </c:pt>
                <c:pt idx="1597">
                  <c:v>40955</c:v>
                </c:pt>
                <c:pt idx="1598">
                  <c:v>40956</c:v>
                </c:pt>
                <c:pt idx="1599">
                  <c:v>40959</c:v>
                </c:pt>
                <c:pt idx="1600">
                  <c:v>40960</c:v>
                </c:pt>
                <c:pt idx="1601">
                  <c:v>40961</c:v>
                </c:pt>
                <c:pt idx="1602">
                  <c:v>40962</c:v>
                </c:pt>
                <c:pt idx="1603">
                  <c:v>40963</c:v>
                </c:pt>
                <c:pt idx="1604">
                  <c:v>40966</c:v>
                </c:pt>
                <c:pt idx="1605">
                  <c:v>40967</c:v>
                </c:pt>
                <c:pt idx="1606">
                  <c:v>40968</c:v>
                </c:pt>
                <c:pt idx="1607">
                  <c:v>40969</c:v>
                </c:pt>
                <c:pt idx="1608">
                  <c:v>40970</c:v>
                </c:pt>
                <c:pt idx="1609">
                  <c:v>40973</c:v>
                </c:pt>
                <c:pt idx="1610">
                  <c:v>40974</c:v>
                </c:pt>
                <c:pt idx="1611">
                  <c:v>40975</c:v>
                </c:pt>
                <c:pt idx="1612">
                  <c:v>40976</c:v>
                </c:pt>
                <c:pt idx="1613">
                  <c:v>40977</c:v>
                </c:pt>
                <c:pt idx="1614">
                  <c:v>40980</c:v>
                </c:pt>
                <c:pt idx="1615">
                  <c:v>40981</c:v>
                </c:pt>
                <c:pt idx="1616">
                  <c:v>40982</c:v>
                </c:pt>
                <c:pt idx="1617">
                  <c:v>40983</c:v>
                </c:pt>
                <c:pt idx="1618">
                  <c:v>40984</c:v>
                </c:pt>
                <c:pt idx="1619">
                  <c:v>40987</c:v>
                </c:pt>
                <c:pt idx="1620">
                  <c:v>40988</c:v>
                </c:pt>
                <c:pt idx="1621">
                  <c:v>40989</c:v>
                </c:pt>
                <c:pt idx="1622">
                  <c:v>40990</c:v>
                </c:pt>
                <c:pt idx="1623">
                  <c:v>40991</c:v>
                </c:pt>
                <c:pt idx="1624">
                  <c:v>40994</c:v>
                </c:pt>
                <c:pt idx="1625">
                  <c:v>40995</c:v>
                </c:pt>
                <c:pt idx="1626">
                  <c:v>40996</c:v>
                </c:pt>
                <c:pt idx="1627">
                  <c:v>40997</c:v>
                </c:pt>
                <c:pt idx="1628">
                  <c:v>40998</c:v>
                </c:pt>
                <c:pt idx="1629">
                  <c:v>41001</c:v>
                </c:pt>
                <c:pt idx="1630">
                  <c:v>41002</c:v>
                </c:pt>
                <c:pt idx="1631">
                  <c:v>41003</c:v>
                </c:pt>
                <c:pt idx="1632">
                  <c:v>41004</c:v>
                </c:pt>
                <c:pt idx="1633">
                  <c:v>41005</c:v>
                </c:pt>
                <c:pt idx="1634">
                  <c:v>41008</c:v>
                </c:pt>
                <c:pt idx="1635">
                  <c:v>41009</c:v>
                </c:pt>
                <c:pt idx="1636">
                  <c:v>41010</c:v>
                </c:pt>
                <c:pt idx="1637">
                  <c:v>41011</c:v>
                </c:pt>
                <c:pt idx="1638">
                  <c:v>41012</c:v>
                </c:pt>
                <c:pt idx="1639">
                  <c:v>41015</c:v>
                </c:pt>
                <c:pt idx="1640">
                  <c:v>41016</c:v>
                </c:pt>
                <c:pt idx="1641">
                  <c:v>41017</c:v>
                </c:pt>
                <c:pt idx="1642">
                  <c:v>41018</c:v>
                </c:pt>
                <c:pt idx="1643">
                  <c:v>41019</c:v>
                </c:pt>
                <c:pt idx="1644">
                  <c:v>41022</c:v>
                </c:pt>
                <c:pt idx="1645">
                  <c:v>41023</c:v>
                </c:pt>
                <c:pt idx="1646">
                  <c:v>41024</c:v>
                </c:pt>
                <c:pt idx="1647">
                  <c:v>41025</c:v>
                </c:pt>
                <c:pt idx="1648">
                  <c:v>41026</c:v>
                </c:pt>
                <c:pt idx="1649">
                  <c:v>41029</c:v>
                </c:pt>
                <c:pt idx="1650">
                  <c:v>41030</c:v>
                </c:pt>
                <c:pt idx="1651">
                  <c:v>41031</c:v>
                </c:pt>
                <c:pt idx="1652">
                  <c:v>41032</c:v>
                </c:pt>
                <c:pt idx="1653">
                  <c:v>41033</c:v>
                </c:pt>
                <c:pt idx="1654">
                  <c:v>41036</c:v>
                </c:pt>
                <c:pt idx="1655">
                  <c:v>41037</c:v>
                </c:pt>
                <c:pt idx="1656">
                  <c:v>41038</c:v>
                </c:pt>
                <c:pt idx="1657">
                  <c:v>41039</c:v>
                </c:pt>
                <c:pt idx="1658">
                  <c:v>41040</c:v>
                </c:pt>
                <c:pt idx="1659">
                  <c:v>41043</c:v>
                </c:pt>
                <c:pt idx="1660">
                  <c:v>41044</c:v>
                </c:pt>
                <c:pt idx="1661">
                  <c:v>41045</c:v>
                </c:pt>
                <c:pt idx="1662">
                  <c:v>41046</c:v>
                </c:pt>
                <c:pt idx="1663">
                  <c:v>41047</c:v>
                </c:pt>
                <c:pt idx="1664">
                  <c:v>41050</c:v>
                </c:pt>
                <c:pt idx="1665">
                  <c:v>41051</c:v>
                </c:pt>
                <c:pt idx="1666">
                  <c:v>41052</c:v>
                </c:pt>
                <c:pt idx="1667">
                  <c:v>41053</c:v>
                </c:pt>
                <c:pt idx="1668">
                  <c:v>41054</c:v>
                </c:pt>
                <c:pt idx="1669">
                  <c:v>41057</c:v>
                </c:pt>
                <c:pt idx="1670">
                  <c:v>41058</c:v>
                </c:pt>
                <c:pt idx="1671">
                  <c:v>41059</c:v>
                </c:pt>
                <c:pt idx="1672">
                  <c:v>41060</c:v>
                </c:pt>
                <c:pt idx="1673">
                  <c:v>41061</c:v>
                </c:pt>
                <c:pt idx="1674">
                  <c:v>41064</c:v>
                </c:pt>
                <c:pt idx="1675">
                  <c:v>41065</c:v>
                </c:pt>
                <c:pt idx="1676">
                  <c:v>41066</c:v>
                </c:pt>
                <c:pt idx="1677">
                  <c:v>41067</c:v>
                </c:pt>
                <c:pt idx="1678">
                  <c:v>41068</c:v>
                </c:pt>
                <c:pt idx="1679">
                  <c:v>41071</c:v>
                </c:pt>
                <c:pt idx="1680">
                  <c:v>41072</c:v>
                </c:pt>
                <c:pt idx="1681">
                  <c:v>41073</c:v>
                </c:pt>
                <c:pt idx="1682">
                  <c:v>41074</c:v>
                </c:pt>
                <c:pt idx="1683">
                  <c:v>41075</c:v>
                </c:pt>
                <c:pt idx="1684">
                  <c:v>41078</c:v>
                </c:pt>
                <c:pt idx="1685">
                  <c:v>41079</c:v>
                </c:pt>
                <c:pt idx="1686">
                  <c:v>41080</c:v>
                </c:pt>
                <c:pt idx="1687">
                  <c:v>41081</c:v>
                </c:pt>
                <c:pt idx="1688">
                  <c:v>41082</c:v>
                </c:pt>
                <c:pt idx="1689">
                  <c:v>41085</c:v>
                </c:pt>
                <c:pt idx="1690">
                  <c:v>41086</c:v>
                </c:pt>
                <c:pt idx="1691">
                  <c:v>41087</c:v>
                </c:pt>
                <c:pt idx="1692">
                  <c:v>41088</c:v>
                </c:pt>
                <c:pt idx="1693">
                  <c:v>41089</c:v>
                </c:pt>
                <c:pt idx="1694">
                  <c:v>41092</c:v>
                </c:pt>
                <c:pt idx="1695">
                  <c:v>41093</c:v>
                </c:pt>
                <c:pt idx="1696">
                  <c:v>41094</c:v>
                </c:pt>
                <c:pt idx="1697">
                  <c:v>41095</c:v>
                </c:pt>
                <c:pt idx="1698">
                  <c:v>41096</c:v>
                </c:pt>
                <c:pt idx="1699">
                  <c:v>41099</c:v>
                </c:pt>
                <c:pt idx="1700">
                  <c:v>41100</c:v>
                </c:pt>
                <c:pt idx="1701">
                  <c:v>41101</c:v>
                </c:pt>
                <c:pt idx="1702">
                  <c:v>41102</c:v>
                </c:pt>
                <c:pt idx="1703">
                  <c:v>41103</c:v>
                </c:pt>
                <c:pt idx="1704">
                  <c:v>41106</c:v>
                </c:pt>
                <c:pt idx="1705">
                  <c:v>41107</c:v>
                </c:pt>
                <c:pt idx="1706">
                  <c:v>41108</c:v>
                </c:pt>
                <c:pt idx="1707">
                  <c:v>41109</c:v>
                </c:pt>
                <c:pt idx="1708">
                  <c:v>41110</c:v>
                </c:pt>
                <c:pt idx="1709">
                  <c:v>41113</c:v>
                </c:pt>
                <c:pt idx="1710">
                  <c:v>41114</c:v>
                </c:pt>
                <c:pt idx="1711">
                  <c:v>41115</c:v>
                </c:pt>
                <c:pt idx="1712">
                  <c:v>41116</c:v>
                </c:pt>
                <c:pt idx="1713">
                  <c:v>41117</c:v>
                </c:pt>
                <c:pt idx="1714">
                  <c:v>41120</c:v>
                </c:pt>
                <c:pt idx="1715">
                  <c:v>41121</c:v>
                </c:pt>
                <c:pt idx="1716">
                  <c:v>41122</c:v>
                </c:pt>
                <c:pt idx="1717">
                  <c:v>41123</c:v>
                </c:pt>
                <c:pt idx="1718">
                  <c:v>41124</c:v>
                </c:pt>
                <c:pt idx="1719">
                  <c:v>41127</c:v>
                </c:pt>
                <c:pt idx="1720">
                  <c:v>41128</c:v>
                </c:pt>
                <c:pt idx="1721">
                  <c:v>41129</c:v>
                </c:pt>
                <c:pt idx="1722">
                  <c:v>41130</c:v>
                </c:pt>
                <c:pt idx="1723">
                  <c:v>41131</c:v>
                </c:pt>
                <c:pt idx="1724">
                  <c:v>41134</c:v>
                </c:pt>
                <c:pt idx="1725">
                  <c:v>41135</c:v>
                </c:pt>
                <c:pt idx="1726">
                  <c:v>41136</c:v>
                </c:pt>
                <c:pt idx="1727">
                  <c:v>41137</c:v>
                </c:pt>
                <c:pt idx="1728">
                  <c:v>41138</c:v>
                </c:pt>
                <c:pt idx="1729">
                  <c:v>41141</c:v>
                </c:pt>
                <c:pt idx="1730">
                  <c:v>41142</c:v>
                </c:pt>
                <c:pt idx="1731">
                  <c:v>41143</c:v>
                </c:pt>
                <c:pt idx="1732">
                  <c:v>41144</c:v>
                </c:pt>
                <c:pt idx="1733">
                  <c:v>41145</c:v>
                </c:pt>
                <c:pt idx="1734">
                  <c:v>41148</c:v>
                </c:pt>
                <c:pt idx="1735">
                  <c:v>41149</c:v>
                </c:pt>
                <c:pt idx="1736">
                  <c:v>41150</c:v>
                </c:pt>
                <c:pt idx="1737">
                  <c:v>41151</c:v>
                </c:pt>
                <c:pt idx="1738">
                  <c:v>41152</c:v>
                </c:pt>
                <c:pt idx="1739">
                  <c:v>41155</c:v>
                </c:pt>
                <c:pt idx="1740">
                  <c:v>41156</c:v>
                </c:pt>
                <c:pt idx="1741">
                  <c:v>41157</c:v>
                </c:pt>
                <c:pt idx="1742">
                  <c:v>41158</c:v>
                </c:pt>
                <c:pt idx="1743">
                  <c:v>41159</c:v>
                </c:pt>
                <c:pt idx="1744">
                  <c:v>41162</c:v>
                </c:pt>
                <c:pt idx="1745">
                  <c:v>41163</c:v>
                </c:pt>
                <c:pt idx="1746">
                  <c:v>41164</c:v>
                </c:pt>
                <c:pt idx="1747">
                  <c:v>41165</c:v>
                </c:pt>
                <c:pt idx="1748">
                  <c:v>41166</c:v>
                </c:pt>
                <c:pt idx="1749">
                  <c:v>41169</c:v>
                </c:pt>
                <c:pt idx="1750">
                  <c:v>41170</c:v>
                </c:pt>
                <c:pt idx="1751">
                  <c:v>41171</c:v>
                </c:pt>
                <c:pt idx="1752">
                  <c:v>41172</c:v>
                </c:pt>
                <c:pt idx="1753">
                  <c:v>41173</c:v>
                </c:pt>
                <c:pt idx="1754">
                  <c:v>41176</c:v>
                </c:pt>
                <c:pt idx="1755">
                  <c:v>41177</c:v>
                </c:pt>
                <c:pt idx="1756">
                  <c:v>41178</c:v>
                </c:pt>
                <c:pt idx="1757">
                  <c:v>41179</c:v>
                </c:pt>
                <c:pt idx="1758">
                  <c:v>41180</c:v>
                </c:pt>
                <c:pt idx="1759">
                  <c:v>41183</c:v>
                </c:pt>
                <c:pt idx="1760">
                  <c:v>41184</c:v>
                </c:pt>
                <c:pt idx="1761">
                  <c:v>41185</c:v>
                </c:pt>
                <c:pt idx="1762">
                  <c:v>41186</c:v>
                </c:pt>
                <c:pt idx="1763">
                  <c:v>41187</c:v>
                </c:pt>
                <c:pt idx="1764">
                  <c:v>41190</c:v>
                </c:pt>
                <c:pt idx="1765">
                  <c:v>41191</c:v>
                </c:pt>
                <c:pt idx="1766">
                  <c:v>41192</c:v>
                </c:pt>
                <c:pt idx="1767">
                  <c:v>41193</c:v>
                </c:pt>
                <c:pt idx="1768">
                  <c:v>41194</c:v>
                </c:pt>
                <c:pt idx="1769">
                  <c:v>41197</c:v>
                </c:pt>
                <c:pt idx="1770">
                  <c:v>41198</c:v>
                </c:pt>
                <c:pt idx="1771">
                  <c:v>41199</c:v>
                </c:pt>
                <c:pt idx="1772">
                  <c:v>41200</c:v>
                </c:pt>
                <c:pt idx="1773">
                  <c:v>41201</c:v>
                </c:pt>
                <c:pt idx="1774">
                  <c:v>41204</c:v>
                </c:pt>
                <c:pt idx="1775">
                  <c:v>41205</c:v>
                </c:pt>
                <c:pt idx="1776">
                  <c:v>41206</c:v>
                </c:pt>
                <c:pt idx="1777">
                  <c:v>41207</c:v>
                </c:pt>
                <c:pt idx="1778">
                  <c:v>41208</c:v>
                </c:pt>
                <c:pt idx="1779">
                  <c:v>41211</c:v>
                </c:pt>
                <c:pt idx="1780">
                  <c:v>41212</c:v>
                </c:pt>
                <c:pt idx="1781">
                  <c:v>41213</c:v>
                </c:pt>
                <c:pt idx="1782">
                  <c:v>41214</c:v>
                </c:pt>
                <c:pt idx="1783">
                  <c:v>41215</c:v>
                </c:pt>
                <c:pt idx="1784">
                  <c:v>41218</c:v>
                </c:pt>
                <c:pt idx="1785">
                  <c:v>41219</c:v>
                </c:pt>
                <c:pt idx="1786">
                  <c:v>41220</c:v>
                </c:pt>
                <c:pt idx="1787">
                  <c:v>41221</c:v>
                </c:pt>
                <c:pt idx="1788">
                  <c:v>41222</c:v>
                </c:pt>
                <c:pt idx="1789">
                  <c:v>41225</c:v>
                </c:pt>
                <c:pt idx="1790">
                  <c:v>41226</c:v>
                </c:pt>
                <c:pt idx="1791">
                  <c:v>41227</c:v>
                </c:pt>
                <c:pt idx="1792">
                  <c:v>41228</c:v>
                </c:pt>
                <c:pt idx="1793">
                  <c:v>41229</c:v>
                </c:pt>
                <c:pt idx="1794">
                  <c:v>41232</c:v>
                </c:pt>
                <c:pt idx="1795">
                  <c:v>41233</c:v>
                </c:pt>
                <c:pt idx="1796">
                  <c:v>41234</c:v>
                </c:pt>
                <c:pt idx="1797">
                  <c:v>41235</c:v>
                </c:pt>
                <c:pt idx="1798">
                  <c:v>41236</c:v>
                </c:pt>
                <c:pt idx="1799">
                  <c:v>41239</c:v>
                </c:pt>
                <c:pt idx="1800">
                  <c:v>41240</c:v>
                </c:pt>
                <c:pt idx="1801">
                  <c:v>41241</c:v>
                </c:pt>
                <c:pt idx="1802">
                  <c:v>41242</c:v>
                </c:pt>
                <c:pt idx="1803">
                  <c:v>41243</c:v>
                </c:pt>
                <c:pt idx="1804">
                  <c:v>41246</c:v>
                </c:pt>
                <c:pt idx="1805">
                  <c:v>41247</c:v>
                </c:pt>
                <c:pt idx="1806">
                  <c:v>41248</c:v>
                </c:pt>
                <c:pt idx="1807">
                  <c:v>41249</c:v>
                </c:pt>
                <c:pt idx="1808">
                  <c:v>41250</c:v>
                </c:pt>
                <c:pt idx="1809">
                  <c:v>41253</c:v>
                </c:pt>
                <c:pt idx="1810">
                  <c:v>41254</c:v>
                </c:pt>
                <c:pt idx="1811">
                  <c:v>41255</c:v>
                </c:pt>
                <c:pt idx="1812">
                  <c:v>41256</c:v>
                </c:pt>
                <c:pt idx="1813">
                  <c:v>41257</c:v>
                </c:pt>
                <c:pt idx="1814">
                  <c:v>41260</c:v>
                </c:pt>
                <c:pt idx="1815">
                  <c:v>41261</c:v>
                </c:pt>
                <c:pt idx="1816">
                  <c:v>41262</c:v>
                </c:pt>
                <c:pt idx="1817">
                  <c:v>41263</c:v>
                </c:pt>
                <c:pt idx="1818">
                  <c:v>41264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41274</c:v>
                </c:pt>
                <c:pt idx="1825">
                  <c:v>41275</c:v>
                </c:pt>
                <c:pt idx="1826">
                  <c:v>41276</c:v>
                </c:pt>
                <c:pt idx="1827">
                  <c:v>41277</c:v>
                </c:pt>
                <c:pt idx="1828">
                  <c:v>41278</c:v>
                </c:pt>
                <c:pt idx="1829">
                  <c:v>41281</c:v>
                </c:pt>
                <c:pt idx="1830">
                  <c:v>41282</c:v>
                </c:pt>
                <c:pt idx="1831">
                  <c:v>41283</c:v>
                </c:pt>
                <c:pt idx="1832">
                  <c:v>41284</c:v>
                </c:pt>
                <c:pt idx="1833">
                  <c:v>41285</c:v>
                </c:pt>
                <c:pt idx="1834">
                  <c:v>41288</c:v>
                </c:pt>
                <c:pt idx="1835">
                  <c:v>41289</c:v>
                </c:pt>
                <c:pt idx="1836">
                  <c:v>41290</c:v>
                </c:pt>
                <c:pt idx="1837">
                  <c:v>41291</c:v>
                </c:pt>
                <c:pt idx="1838">
                  <c:v>41292</c:v>
                </c:pt>
                <c:pt idx="1839">
                  <c:v>41295</c:v>
                </c:pt>
                <c:pt idx="1840">
                  <c:v>41296</c:v>
                </c:pt>
                <c:pt idx="1841">
                  <c:v>41297</c:v>
                </c:pt>
                <c:pt idx="1842">
                  <c:v>41298</c:v>
                </c:pt>
                <c:pt idx="1843">
                  <c:v>41299</c:v>
                </c:pt>
                <c:pt idx="1844">
                  <c:v>41302</c:v>
                </c:pt>
                <c:pt idx="1845">
                  <c:v>41303</c:v>
                </c:pt>
                <c:pt idx="1846">
                  <c:v>41304</c:v>
                </c:pt>
                <c:pt idx="1847">
                  <c:v>41305</c:v>
                </c:pt>
                <c:pt idx="1848">
                  <c:v>41306</c:v>
                </c:pt>
                <c:pt idx="1849">
                  <c:v>41309</c:v>
                </c:pt>
                <c:pt idx="1850">
                  <c:v>41310</c:v>
                </c:pt>
                <c:pt idx="1851">
                  <c:v>41311</c:v>
                </c:pt>
                <c:pt idx="1852">
                  <c:v>41312</c:v>
                </c:pt>
                <c:pt idx="1853">
                  <c:v>41313</c:v>
                </c:pt>
                <c:pt idx="1854">
                  <c:v>41316</c:v>
                </c:pt>
                <c:pt idx="1855">
                  <c:v>41317</c:v>
                </c:pt>
                <c:pt idx="1856">
                  <c:v>41318</c:v>
                </c:pt>
                <c:pt idx="1857">
                  <c:v>41319</c:v>
                </c:pt>
                <c:pt idx="1858">
                  <c:v>41320</c:v>
                </c:pt>
                <c:pt idx="1859">
                  <c:v>41323</c:v>
                </c:pt>
                <c:pt idx="1860">
                  <c:v>41324</c:v>
                </c:pt>
                <c:pt idx="1861">
                  <c:v>41325</c:v>
                </c:pt>
                <c:pt idx="1862">
                  <c:v>41326</c:v>
                </c:pt>
                <c:pt idx="1863">
                  <c:v>41327</c:v>
                </c:pt>
                <c:pt idx="1864">
                  <c:v>41330</c:v>
                </c:pt>
                <c:pt idx="1865">
                  <c:v>41331</c:v>
                </c:pt>
                <c:pt idx="1866">
                  <c:v>41332</c:v>
                </c:pt>
                <c:pt idx="1867">
                  <c:v>41333</c:v>
                </c:pt>
                <c:pt idx="1868">
                  <c:v>41334</c:v>
                </c:pt>
                <c:pt idx="1869">
                  <c:v>41337</c:v>
                </c:pt>
                <c:pt idx="1870">
                  <c:v>41338</c:v>
                </c:pt>
                <c:pt idx="1871">
                  <c:v>41339</c:v>
                </c:pt>
                <c:pt idx="1872">
                  <c:v>41340</c:v>
                </c:pt>
                <c:pt idx="1873">
                  <c:v>41341</c:v>
                </c:pt>
                <c:pt idx="1874">
                  <c:v>41344</c:v>
                </c:pt>
                <c:pt idx="1875">
                  <c:v>41345</c:v>
                </c:pt>
                <c:pt idx="1876">
                  <c:v>41346</c:v>
                </c:pt>
                <c:pt idx="1877">
                  <c:v>41347</c:v>
                </c:pt>
                <c:pt idx="1878">
                  <c:v>41348</c:v>
                </c:pt>
                <c:pt idx="1879">
                  <c:v>41351</c:v>
                </c:pt>
                <c:pt idx="1880">
                  <c:v>41352</c:v>
                </c:pt>
                <c:pt idx="1881">
                  <c:v>41353</c:v>
                </c:pt>
                <c:pt idx="1882">
                  <c:v>41354</c:v>
                </c:pt>
                <c:pt idx="1883">
                  <c:v>41355</c:v>
                </c:pt>
                <c:pt idx="1884">
                  <c:v>41358</c:v>
                </c:pt>
                <c:pt idx="1885">
                  <c:v>41359</c:v>
                </c:pt>
                <c:pt idx="1886">
                  <c:v>41360</c:v>
                </c:pt>
                <c:pt idx="1887">
                  <c:v>41361</c:v>
                </c:pt>
                <c:pt idx="1888">
                  <c:v>41362</c:v>
                </c:pt>
                <c:pt idx="1889">
                  <c:v>41365</c:v>
                </c:pt>
                <c:pt idx="1890">
                  <c:v>41366</c:v>
                </c:pt>
                <c:pt idx="1891">
                  <c:v>41367</c:v>
                </c:pt>
                <c:pt idx="1892">
                  <c:v>41368</c:v>
                </c:pt>
                <c:pt idx="1893">
                  <c:v>41369</c:v>
                </c:pt>
                <c:pt idx="1894">
                  <c:v>41372</c:v>
                </c:pt>
                <c:pt idx="1895">
                  <c:v>41373</c:v>
                </c:pt>
                <c:pt idx="1896">
                  <c:v>41374</c:v>
                </c:pt>
                <c:pt idx="1897">
                  <c:v>41375</c:v>
                </c:pt>
                <c:pt idx="1898">
                  <c:v>41376</c:v>
                </c:pt>
                <c:pt idx="1899">
                  <c:v>41379</c:v>
                </c:pt>
                <c:pt idx="1900">
                  <c:v>41380</c:v>
                </c:pt>
                <c:pt idx="1901">
                  <c:v>41381</c:v>
                </c:pt>
                <c:pt idx="1902">
                  <c:v>41382</c:v>
                </c:pt>
                <c:pt idx="1903">
                  <c:v>41383</c:v>
                </c:pt>
                <c:pt idx="1904">
                  <c:v>41386</c:v>
                </c:pt>
                <c:pt idx="1905">
                  <c:v>41387</c:v>
                </c:pt>
                <c:pt idx="1906">
                  <c:v>41388</c:v>
                </c:pt>
                <c:pt idx="1907">
                  <c:v>41389</c:v>
                </c:pt>
                <c:pt idx="1908">
                  <c:v>41390</c:v>
                </c:pt>
                <c:pt idx="1909">
                  <c:v>41393</c:v>
                </c:pt>
                <c:pt idx="1910">
                  <c:v>41394</c:v>
                </c:pt>
                <c:pt idx="1911">
                  <c:v>41395</c:v>
                </c:pt>
                <c:pt idx="1912">
                  <c:v>41396</c:v>
                </c:pt>
                <c:pt idx="1913">
                  <c:v>41397</c:v>
                </c:pt>
                <c:pt idx="1914">
                  <c:v>41400</c:v>
                </c:pt>
                <c:pt idx="1915">
                  <c:v>41401</c:v>
                </c:pt>
                <c:pt idx="1916">
                  <c:v>41402</c:v>
                </c:pt>
                <c:pt idx="1917">
                  <c:v>41403</c:v>
                </c:pt>
                <c:pt idx="1918">
                  <c:v>41404</c:v>
                </c:pt>
                <c:pt idx="1919">
                  <c:v>41407</c:v>
                </c:pt>
                <c:pt idx="1920">
                  <c:v>41408</c:v>
                </c:pt>
                <c:pt idx="1921">
                  <c:v>41409</c:v>
                </c:pt>
                <c:pt idx="1922">
                  <c:v>41410</c:v>
                </c:pt>
                <c:pt idx="1923">
                  <c:v>41411</c:v>
                </c:pt>
                <c:pt idx="1924">
                  <c:v>41414</c:v>
                </c:pt>
                <c:pt idx="1925">
                  <c:v>41415</c:v>
                </c:pt>
                <c:pt idx="1926">
                  <c:v>41416</c:v>
                </c:pt>
                <c:pt idx="1927">
                  <c:v>41417</c:v>
                </c:pt>
                <c:pt idx="1928">
                  <c:v>41418</c:v>
                </c:pt>
                <c:pt idx="1929">
                  <c:v>41421</c:v>
                </c:pt>
                <c:pt idx="1930">
                  <c:v>41422</c:v>
                </c:pt>
                <c:pt idx="1931">
                  <c:v>41423</c:v>
                </c:pt>
                <c:pt idx="1932">
                  <c:v>41424</c:v>
                </c:pt>
                <c:pt idx="1933">
                  <c:v>41425</c:v>
                </c:pt>
                <c:pt idx="1934">
                  <c:v>41428</c:v>
                </c:pt>
                <c:pt idx="1935">
                  <c:v>41429</c:v>
                </c:pt>
                <c:pt idx="1936">
                  <c:v>41430</c:v>
                </c:pt>
                <c:pt idx="1937">
                  <c:v>41431</c:v>
                </c:pt>
                <c:pt idx="1938">
                  <c:v>41432</c:v>
                </c:pt>
                <c:pt idx="1939">
                  <c:v>41435</c:v>
                </c:pt>
                <c:pt idx="1940">
                  <c:v>41436</c:v>
                </c:pt>
                <c:pt idx="1941">
                  <c:v>41437</c:v>
                </c:pt>
                <c:pt idx="1942">
                  <c:v>41438</c:v>
                </c:pt>
                <c:pt idx="1943">
                  <c:v>41439</c:v>
                </c:pt>
                <c:pt idx="1944">
                  <c:v>41442</c:v>
                </c:pt>
                <c:pt idx="1945">
                  <c:v>41443</c:v>
                </c:pt>
                <c:pt idx="1946">
                  <c:v>41444</c:v>
                </c:pt>
                <c:pt idx="1947">
                  <c:v>41445</c:v>
                </c:pt>
                <c:pt idx="1948">
                  <c:v>41446</c:v>
                </c:pt>
                <c:pt idx="1949">
                  <c:v>41449</c:v>
                </c:pt>
                <c:pt idx="1950">
                  <c:v>41450</c:v>
                </c:pt>
                <c:pt idx="1951">
                  <c:v>41451</c:v>
                </c:pt>
                <c:pt idx="1952">
                  <c:v>41452</c:v>
                </c:pt>
                <c:pt idx="1953">
                  <c:v>41453</c:v>
                </c:pt>
                <c:pt idx="1954">
                  <c:v>41456</c:v>
                </c:pt>
                <c:pt idx="1955">
                  <c:v>41457</c:v>
                </c:pt>
                <c:pt idx="1956">
                  <c:v>41458</c:v>
                </c:pt>
                <c:pt idx="1957">
                  <c:v>41459</c:v>
                </c:pt>
                <c:pt idx="1958">
                  <c:v>41460</c:v>
                </c:pt>
                <c:pt idx="1959">
                  <c:v>41463</c:v>
                </c:pt>
                <c:pt idx="1960">
                  <c:v>41464</c:v>
                </c:pt>
                <c:pt idx="1961">
                  <c:v>41465</c:v>
                </c:pt>
                <c:pt idx="1962">
                  <c:v>41466</c:v>
                </c:pt>
                <c:pt idx="1963">
                  <c:v>41467</c:v>
                </c:pt>
                <c:pt idx="1964">
                  <c:v>41470</c:v>
                </c:pt>
                <c:pt idx="1965">
                  <c:v>41471</c:v>
                </c:pt>
                <c:pt idx="1966">
                  <c:v>41472</c:v>
                </c:pt>
                <c:pt idx="1967">
                  <c:v>41473</c:v>
                </c:pt>
                <c:pt idx="1968">
                  <c:v>41474</c:v>
                </c:pt>
                <c:pt idx="1969">
                  <c:v>41477</c:v>
                </c:pt>
                <c:pt idx="1970">
                  <c:v>41478</c:v>
                </c:pt>
                <c:pt idx="1971">
                  <c:v>41479</c:v>
                </c:pt>
                <c:pt idx="1972">
                  <c:v>41480</c:v>
                </c:pt>
                <c:pt idx="1973">
                  <c:v>41481</c:v>
                </c:pt>
                <c:pt idx="1974">
                  <c:v>41484</c:v>
                </c:pt>
                <c:pt idx="1975">
                  <c:v>41485</c:v>
                </c:pt>
                <c:pt idx="1976">
                  <c:v>41486</c:v>
                </c:pt>
                <c:pt idx="1977">
                  <c:v>41487</c:v>
                </c:pt>
                <c:pt idx="1978">
                  <c:v>41488</c:v>
                </c:pt>
                <c:pt idx="1979">
                  <c:v>41491</c:v>
                </c:pt>
                <c:pt idx="1980">
                  <c:v>41492</c:v>
                </c:pt>
                <c:pt idx="1981">
                  <c:v>41493</c:v>
                </c:pt>
                <c:pt idx="1982">
                  <c:v>41494</c:v>
                </c:pt>
                <c:pt idx="1983">
                  <c:v>41495</c:v>
                </c:pt>
                <c:pt idx="1984">
                  <c:v>41498</c:v>
                </c:pt>
                <c:pt idx="1985">
                  <c:v>41499</c:v>
                </c:pt>
                <c:pt idx="1986">
                  <c:v>41500</c:v>
                </c:pt>
                <c:pt idx="1987">
                  <c:v>41501</c:v>
                </c:pt>
                <c:pt idx="1988">
                  <c:v>41502</c:v>
                </c:pt>
                <c:pt idx="1989">
                  <c:v>41505</c:v>
                </c:pt>
                <c:pt idx="1990">
                  <c:v>41506</c:v>
                </c:pt>
                <c:pt idx="1991">
                  <c:v>41507</c:v>
                </c:pt>
                <c:pt idx="1992">
                  <c:v>41508</c:v>
                </c:pt>
                <c:pt idx="1993">
                  <c:v>41509</c:v>
                </c:pt>
                <c:pt idx="1994">
                  <c:v>41512</c:v>
                </c:pt>
                <c:pt idx="1995">
                  <c:v>41513</c:v>
                </c:pt>
                <c:pt idx="1996">
                  <c:v>41514</c:v>
                </c:pt>
                <c:pt idx="1997">
                  <c:v>41515</c:v>
                </c:pt>
                <c:pt idx="1998">
                  <c:v>41516</c:v>
                </c:pt>
                <c:pt idx="1999">
                  <c:v>41519</c:v>
                </c:pt>
                <c:pt idx="2000">
                  <c:v>41520</c:v>
                </c:pt>
                <c:pt idx="2001">
                  <c:v>41521</c:v>
                </c:pt>
                <c:pt idx="2002">
                  <c:v>41522</c:v>
                </c:pt>
                <c:pt idx="2003">
                  <c:v>41523</c:v>
                </c:pt>
                <c:pt idx="2004">
                  <c:v>41526</c:v>
                </c:pt>
                <c:pt idx="2005">
                  <c:v>41527</c:v>
                </c:pt>
                <c:pt idx="2006">
                  <c:v>41528</c:v>
                </c:pt>
                <c:pt idx="2007">
                  <c:v>41529</c:v>
                </c:pt>
                <c:pt idx="2008">
                  <c:v>41530</c:v>
                </c:pt>
                <c:pt idx="2009">
                  <c:v>41533</c:v>
                </c:pt>
                <c:pt idx="2010">
                  <c:v>41534</c:v>
                </c:pt>
                <c:pt idx="2011">
                  <c:v>41535</c:v>
                </c:pt>
                <c:pt idx="2012">
                  <c:v>41536</c:v>
                </c:pt>
                <c:pt idx="2013">
                  <c:v>41537</c:v>
                </c:pt>
                <c:pt idx="2014">
                  <c:v>41540</c:v>
                </c:pt>
                <c:pt idx="2015">
                  <c:v>41541</c:v>
                </c:pt>
                <c:pt idx="2016">
                  <c:v>41542</c:v>
                </c:pt>
                <c:pt idx="2017">
                  <c:v>41543</c:v>
                </c:pt>
                <c:pt idx="2018">
                  <c:v>41544</c:v>
                </c:pt>
                <c:pt idx="2019">
                  <c:v>41547</c:v>
                </c:pt>
                <c:pt idx="2020">
                  <c:v>41548</c:v>
                </c:pt>
                <c:pt idx="2021">
                  <c:v>41549</c:v>
                </c:pt>
                <c:pt idx="2022">
                  <c:v>41550</c:v>
                </c:pt>
                <c:pt idx="2023">
                  <c:v>41551</c:v>
                </c:pt>
                <c:pt idx="2024">
                  <c:v>41554</c:v>
                </c:pt>
                <c:pt idx="2025">
                  <c:v>41555</c:v>
                </c:pt>
                <c:pt idx="2026">
                  <c:v>41556</c:v>
                </c:pt>
                <c:pt idx="2027">
                  <c:v>41557</c:v>
                </c:pt>
                <c:pt idx="2028">
                  <c:v>41558</c:v>
                </c:pt>
                <c:pt idx="2029">
                  <c:v>41561</c:v>
                </c:pt>
                <c:pt idx="2030">
                  <c:v>41562</c:v>
                </c:pt>
                <c:pt idx="2031">
                  <c:v>41563</c:v>
                </c:pt>
                <c:pt idx="2032">
                  <c:v>41564</c:v>
                </c:pt>
                <c:pt idx="2033">
                  <c:v>41565</c:v>
                </c:pt>
                <c:pt idx="2034">
                  <c:v>41568</c:v>
                </c:pt>
                <c:pt idx="2035">
                  <c:v>41569</c:v>
                </c:pt>
                <c:pt idx="2036">
                  <c:v>41570</c:v>
                </c:pt>
                <c:pt idx="2037">
                  <c:v>41571</c:v>
                </c:pt>
                <c:pt idx="2038">
                  <c:v>41572</c:v>
                </c:pt>
                <c:pt idx="2039">
                  <c:v>41575</c:v>
                </c:pt>
                <c:pt idx="2040">
                  <c:v>41576</c:v>
                </c:pt>
                <c:pt idx="2041">
                  <c:v>41577</c:v>
                </c:pt>
                <c:pt idx="2042">
                  <c:v>41578</c:v>
                </c:pt>
                <c:pt idx="2043">
                  <c:v>41579</c:v>
                </c:pt>
                <c:pt idx="2044">
                  <c:v>41582</c:v>
                </c:pt>
                <c:pt idx="2045">
                  <c:v>41583</c:v>
                </c:pt>
                <c:pt idx="2046">
                  <c:v>41584</c:v>
                </c:pt>
                <c:pt idx="2047">
                  <c:v>41585</c:v>
                </c:pt>
                <c:pt idx="2048">
                  <c:v>41586</c:v>
                </c:pt>
                <c:pt idx="2049">
                  <c:v>41589</c:v>
                </c:pt>
                <c:pt idx="2050">
                  <c:v>41590</c:v>
                </c:pt>
                <c:pt idx="2051">
                  <c:v>41591</c:v>
                </c:pt>
                <c:pt idx="2052">
                  <c:v>41592</c:v>
                </c:pt>
                <c:pt idx="2053">
                  <c:v>41593</c:v>
                </c:pt>
                <c:pt idx="2054">
                  <c:v>41596</c:v>
                </c:pt>
                <c:pt idx="2055">
                  <c:v>41597</c:v>
                </c:pt>
                <c:pt idx="2056">
                  <c:v>41598</c:v>
                </c:pt>
                <c:pt idx="2057">
                  <c:v>41599</c:v>
                </c:pt>
                <c:pt idx="2058">
                  <c:v>41600</c:v>
                </c:pt>
                <c:pt idx="2059">
                  <c:v>41603</c:v>
                </c:pt>
                <c:pt idx="2060">
                  <c:v>41604</c:v>
                </c:pt>
                <c:pt idx="2061">
                  <c:v>41605</c:v>
                </c:pt>
                <c:pt idx="2062">
                  <c:v>41606</c:v>
                </c:pt>
                <c:pt idx="2063">
                  <c:v>41607</c:v>
                </c:pt>
                <c:pt idx="2064">
                  <c:v>41610</c:v>
                </c:pt>
                <c:pt idx="2065">
                  <c:v>41611</c:v>
                </c:pt>
                <c:pt idx="2066">
                  <c:v>41612</c:v>
                </c:pt>
                <c:pt idx="2067">
                  <c:v>41613</c:v>
                </c:pt>
                <c:pt idx="2068">
                  <c:v>41614</c:v>
                </c:pt>
                <c:pt idx="2069">
                  <c:v>41617</c:v>
                </c:pt>
                <c:pt idx="2070">
                  <c:v>41618</c:v>
                </c:pt>
                <c:pt idx="2071">
                  <c:v>41619</c:v>
                </c:pt>
                <c:pt idx="2072">
                  <c:v>41620</c:v>
                </c:pt>
                <c:pt idx="2073">
                  <c:v>41621</c:v>
                </c:pt>
                <c:pt idx="2074">
                  <c:v>41624</c:v>
                </c:pt>
                <c:pt idx="2075">
                  <c:v>41625</c:v>
                </c:pt>
                <c:pt idx="2076">
                  <c:v>41626</c:v>
                </c:pt>
                <c:pt idx="2077">
                  <c:v>41627</c:v>
                </c:pt>
                <c:pt idx="2078">
                  <c:v>41628</c:v>
                </c:pt>
                <c:pt idx="2079">
                  <c:v>41631</c:v>
                </c:pt>
                <c:pt idx="2080">
                  <c:v>41632</c:v>
                </c:pt>
                <c:pt idx="2081">
                  <c:v>41633</c:v>
                </c:pt>
                <c:pt idx="2082">
                  <c:v>41634</c:v>
                </c:pt>
                <c:pt idx="2083">
                  <c:v>41635</c:v>
                </c:pt>
                <c:pt idx="2084">
                  <c:v>41638</c:v>
                </c:pt>
                <c:pt idx="2085">
                  <c:v>41639</c:v>
                </c:pt>
                <c:pt idx="2086">
                  <c:v>41640</c:v>
                </c:pt>
                <c:pt idx="2087">
                  <c:v>41641</c:v>
                </c:pt>
                <c:pt idx="2088">
                  <c:v>41642</c:v>
                </c:pt>
                <c:pt idx="2089">
                  <c:v>41645</c:v>
                </c:pt>
                <c:pt idx="2090">
                  <c:v>41646</c:v>
                </c:pt>
                <c:pt idx="2091">
                  <c:v>41647</c:v>
                </c:pt>
                <c:pt idx="2092">
                  <c:v>41648</c:v>
                </c:pt>
                <c:pt idx="2093">
                  <c:v>41649</c:v>
                </c:pt>
                <c:pt idx="2094">
                  <c:v>41652</c:v>
                </c:pt>
                <c:pt idx="2095">
                  <c:v>41653</c:v>
                </c:pt>
                <c:pt idx="2096">
                  <c:v>41654</c:v>
                </c:pt>
                <c:pt idx="2097">
                  <c:v>41655</c:v>
                </c:pt>
                <c:pt idx="2098">
                  <c:v>41656</c:v>
                </c:pt>
                <c:pt idx="2099">
                  <c:v>41659</c:v>
                </c:pt>
                <c:pt idx="2100">
                  <c:v>41660</c:v>
                </c:pt>
                <c:pt idx="2101">
                  <c:v>41661</c:v>
                </c:pt>
                <c:pt idx="2102">
                  <c:v>41662</c:v>
                </c:pt>
                <c:pt idx="2103">
                  <c:v>41663</c:v>
                </c:pt>
                <c:pt idx="2104">
                  <c:v>41666</c:v>
                </c:pt>
                <c:pt idx="2105">
                  <c:v>41667</c:v>
                </c:pt>
                <c:pt idx="2106">
                  <c:v>41668</c:v>
                </c:pt>
                <c:pt idx="2107">
                  <c:v>41669</c:v>
                </c:pt>
                <c:pt idx="2108">
                  <c:v>41670</c:v>
                </c:pt>
                <c:pt idx="2109">
                  <c:v>41673</c:v>
                </c:pt>
                <c:pt idx="2110">
                  <c:v>41674</c:v>
                </c:pt>
                <c:pt idx="2111">
                  <c:v>41675</c:v>
                </c:pt>
                <c:pt idx="2112">
                  <c:v>41676</c:v>
                </c:pt>
                <c:pt idx="2113">
                  <c:v>41677</c:v>
                </c:pt>
                <c:pt idx="2114">
                  <c:v>41680</c:v>
                </c:pt>
                <c:pt idx="2115">
                  <c:v>41681</c:v>
                </c:pt>
                <c:pt idx="2116">
                  <c:v>41682</c:v>
                </c:pt>
                <c:pt idx="2117">
                  <c:v>41683</c:v>
                </c:pt>
                <c:pt idx="2118">
                  <c:v>41684</c:v>
                </c:pt>
                <c:pt idx="2119">
                  <c:v>41687</c:v>
                </c:pt>
                <c:pt idx="2120">
                  <c:v>41688</c:v>
                </c:pt>
                <c:pt idx="2121">
                  <c:v>41689</c:v>
                </c:pt>
                <c:pt idx="2122">
                  <c:v>41690</c:v>
                </c:pt>
                <c:pt idx="2123">
                  <c:v>41691</c:v>
                </c:pt>
                <c:pt idx="2124">
                  <c:v>41694</c:v>
                </c:pt>
                <c:pt idx="2125">
                  <c:v>41695</c:v>
                </c:pt>
                <c:pt idx="2126">
                  <c:v>41696</c:v>
                </c:pt>
                <c:pt idx="2127">
                  <c:v>41697</c:v>
                </c:pt>
                <c:pt idx="2128">
                  <c:v>41698</c:v>
                </c:pt>
                <c:pt idx="2129">
                  <c:v>41701</c:v>
                </c:pt>
                <c:pt idx="2130">
                  <c:v>41702</c:v>
                </c:pt>
                <c:pt idx="2131">
                  <c:v>41703</c:v>
                </c:pt>
                <c:pt idx="2132">
                  <c:v>41704</c:v>
                </c:pt>
                <c:pt idx="2133">
                  <c:v>41705</c:v>
                </c:pt>
                <c:pt idx="2134">
                  <c:v>41708</c:v>
                </c:pt>
                <c:pt idx="2135">
                  <c:v>41709</c:v>
                </c:pt>
                <c:pt idx="2136">
                  <c:v>41710</c:v>
                </c:pt>
                <c:pt idx="2137">
                  <c:v>41711</c:v>
                </c:pt>
                <c:pt idx="2138">
                  <c:v>41712</c:v>
                </c:pt>
                <c:pt idx="2139">
                  <c:v>41715</c:v>
                </c:pt>
                <c:pt idx="2140">
                  <c:v>41716</c:v>
                </c:pt>
                <c:pt idx="2141">
                  <c:v>41717</c:v>
                </c:pt>
                <c:pt idx="2142">
                  <c:v>41718</c:v>
                </c:pt>
                <c:pt idx="2143">
                  <c:v>41719</c:v>
                </c:pt>
                <c:pt idx="2144">
                  <c:v>41722</c:v>
                </c:pt>
                <c:pt idx="2145">
                  <c:v>41723</c:v>
                </c:pt>
                <c:pt idx="2146">
                  <c:v>41724</c:v>
                </c:pt>
                <c:pt idx="2147">
                  <c:v>41725</c:v>
                </c:pt>
                <c:pt idx="2148">
                  <c:v>41726</c:v>
                </c:pt>
                <c:pt idx="2149">
                  <c:v>41729</c:v>
                </c:pt>
                <c:pt idx="2150">
                  <c:v>41730</c:v>
                </c:pt>
                <c:pt idx="2151">
                  <c:v>41731</c:v>
                </c:pt>
                <c:pt idx="2152">
                  <c:v>41732</c:v>
                </c:pt>
                <c:pt idx="2153">
                  <c:v>41733</c:v>
                </c:pt>
                <c:pt idx="2154">
                  <c:v>41736</c:v>
                </c:pt>
                <c:pt idx="2155">
                  <c:v>41737</c:v>
                </c:pt>
                <c:pt idx="2156">
                  <c:v>41738</c:v>
                </c:pt>
                <c:pt idx="2157">
                  <c:v>41739</c:v>
                </c:pt>
                <c:pt idx="2158">
                  <c:v>41740</c:v>
                </c:pt>
                <c:pt idx="2159">
                  <c:v>41743</c:v>
                </c:pt>
                <c:pt idx="2160">
                  <c:v>41744</c:v>
                </c:pt>
                <c:pt idx="2161">
                  <c:v>41745</c:v>
                </c:pt>
                <c:pt idx="2162">
                  <c:v>41746</c:v>
                </c:pt>
                <c:pt idx="2163">
                  <c:v>41747</c:v>
                </c:pt>
                <c:pt idx="2164">
                  <c:v>41750</c:v>
                </c:pt>
                <c:pt idx="2165">
                  <c:v>41751</c:v>
                </c:pt>
                <c:pt idx="2166">
                  <c:v>41752</c:v>
                </c:pt>
                <c:pt idx="2167">
                  <c:v>41753</c:v>
                </c:pt>
                <c:pt idx="2168">
                  <c:v>41754</c:v>
                </c:pt>
                <c:pt idx="2169">
                  <c:v>41757</c:v>
                </c:pt>
                <c:pt idx="2170">
                  <c:v>41758</c:v>
                </c:pt>
                <c:pt idx="2171">
                  <c:v>41759</c:v>
                </c:pt>
                <c:pt idx="2172">
                  <c:v>41760</c:v>
                </c:pt>
                <c:pt idx="2173">
                  <c:v>41761</c:v>
                </c:pt>
                <c:pt idx="2174">
                  <c:v>41764</c:v>
                </c:pt>
                <c:pt idx="2175">
                  <c:v>41765</c:v>
                </c:pt>
                <c:pt idx="2176">
                  <c:v>41766</c:v>
                </c:pt>
                <c:pt idx="2177">
                  <c:v>41767</c:v>
                </c:pt>
                <c:pt idx="2178">
                  <c:v>41768</c:v>
                </c:pt>
                <c:pt idx="2179">
                  <c:v>41771</c:v>
                </c:pt>
                <c:pt idx="2180">
                  <c:v>41772</c:v>
                </c:pt>
                <c:pt idx="2181">
                  <c:v>41773</c:v>
                </c:pt>
                <c:pt idx="2182">
                  <c:v>41774</c:v>
                </c:pt>
                <c:pt idx="2183">
                  <c:v>41775</c:v>
                </c:pt>
                <c:pt idx="2184">
                  <c:v>41778</c:v>
                </c:pt>
                <c:pt idx="2185">
                  <c:v>41779</c:v>
                </c:pt>
                <c:pt idx="2186">
                  <c:v>41780</c:v>
                </c:pt>
                <c:pt idx="2187">
                  <c:v>41781</c:v>
                </c:pt>
                <c:pt idx="2188">
                  <c:v>41782</c:v>
                </c:pt>
                <c:pt idx="2189">
                  <c:v>41785</c:v>
                </c:pt>
                <c:pt idx="2190">
                  <c:v>41786</c:v>
                </c:pt>
                <c:pt idx="2191">
                  <c:v>41787</c:v>
                </c:pt>
                <c:pt idx="2192">
                  <c:v>41788</c:v>
                </c:pt>
                <c:pt idx="2193">
                  <c:v>41789</c:v>
                </c:pt>
                <c:pt idx="2194">
                  <c:v>41792</c:v>
                </c:pt>
                <c:pt idx="2195">
                  <c:v>41793</c:v>
                </c:pt>
                <c:pt idx="2196">
                  <c:v>41794</c:v>
                </c:pt>
                <c:pt idx="2197">
                  <c:v>41795</c:v>
                </c:pt>
                <c:pt idx="2198">
                  <c:v>41796</c:v>
                </c:pt>
                <c:pt idx="2199">
                  <c:v>41799</c:v>
                </c:pt>
                <c:pt idx="2200">
                  <c:v>41800</c:v>
                </c:pt>
                <c:pt idx="2201">
                  <c:v>41801</c:v>
                </c:pt>
                <c:pt idx="2202">
                  <c:v>41802</c:v>
                </c:pt>
                <c:pt idx="2203">
                  <c:v>41803</c:v>
                </c:pt>
                <c:pt idx="2204">
                  <c:v>41806</c:v>
                </c:pt>
                <c:pt idx="2205">
                  <c:v>41807</c:v>
                </c:pt>
                <c:pt idx="2206">
                  <c:v>41808</c:v>
                </c:pt>
                <c:pt idx="2207">
                  <c:v>41809</c:v>
                </c:pt>
                <c:pt idx="2208">
                  <c:v>41810</c:v>
                </c:pt>
                <c:pt idx="2209">
                  <c:v>41813</c:v>
                </c:pt>
                <c:pt idx="2210">
                  <c:v>41814</c:v>
                </c:pt>
                <c:pt idx="2211">
                  <c:v>41815</c:v>
                </c:pt>
                <c:pt idx="2212">
                  <c:v>41816</c:v>
                </c:pt>
                <c:pt idx="2213">
                  <c:v>41817</c:v>
                </c:pt>
                <c:pt idx="2214">
                  <c:v>41820</c:v>
                </c:pt>
                <c:pt idx="2215">
                  <c:v>41821</c:v>
                </c:pt>
                <c:pt idx="2216">
                  <c:v>41822</c:v>
                </c:pt>
                <c:pt idx="2217">
                  <c:v>41823</c:v>
                </c:pt>
                <c:pt idx="2218">
                  <c:v>41824</c:v>
                </c:pt>
                <c:pt idx="2219">
                  <c:v>41827</c:v>
                </c:pt>
                <c:pt idx="2220">
                  <c:v>41828</c:v>
                </c:pt>
                <c:pt idx="2221">
                  <c:v>41829</c:v>
                </c:pt>
                <c:pt idx="2222">
                  <c:v>41830</c:v>
                </c:pt>
                <c:pt idx="2223">
                  <c:v>41831</c:v>
                </c:pt>
                <c:pt idx="2224">
                  <c:v>41834</c:v>
                </c:pt>
                <c:pt idx="2225">
                  <c:v>41835</c:v>
                </c:pt>
                <c:pt idx="2226">
                  <c:v>41836</c:v>
                </c:pt>
                <c:pt idx="2227">
                  <c:v>41837</c:v>
                </c:pt>
                <c:pt idx="2228">
                  <c:v>41838</c:v>
                </c:pt>
                <c:pt idx="2229">
                  <c:v>41841</c:v>
                </c:pt>
                <c:pt idx="2230">
                  <c:v>41842</c:v>
                </c:pt>
                <c:pt idx="2231">
                  <c:v>41843</c:v>
                </c:pt>
                <c:pt idx="2232">
                  <c:v>41844</c:v>
                </c:pt>
                <c:pt idx="2233">
                  <c:v>41845</c:v>
                </c:pt>
                <c:pt idx="2234">
                  <c:v>41848</c:v>
                </c:pt>
                <c:pt idx="2235">
                  <c:v>41849</c:v>
                </c:pt>
                <c:pt idx="2236">
                  <c:v>41850</c:v>
                </c:pt>
                <c:pt idx="2237">
                  <c:v>41851</c:v>
                </c:pt>
                <c:pt idx="2238">
                  <c:v>41852</c:v>
                </c:pt>
                <c:pt idx="2239">
                  <c:v>41855</c:v>
                </c:pt>
                <c:pt idx="2240">
                  <c:v>41856</c:v>
                </c:pt>
                <c:pt idx="2241">
                  <c:v>41857</c:v>
                </c:pt>
                <c:pt idx="2242">
                  <c:v>41858</c:v>
                </c:pt>
                <c:pt idx="2243">
                  <c:v>41859</c:v>
                </c:pt>
                <c:pt idx="2244">
                  <c:v>41862</c:v>
                </c:pt>
                <c:pt idx="2245">
                  <c:v>41863</c:v>
                </c:pt>
                <c:pt idx="2246">
                  <c:v>41864</c:v>
                </c:pt>
                <c:pt idx="2247">
                  <c:v>41865</c:v>
                </c:pt>
                <c:pt idx="2248">
                  <c:v>41866</c:v>
                </c:pt>
                <c:pt idx="2249">
                  <c:v>41869</c:v>
                </c:pt>
                <c:pt idx="2250">
                  <c:v>41870</c:v>
                </c:pt>
                <c:pt idx="2251">
                  <c:v>41871</c:v>
                </c:pt>
                <c:pt idx="2252">
                  <c:v>41872</c:v>
                </c:pt>
                <c:pt idx="2253">
                  <c:v>41873</c:v>
                </c:pt>
                <c:pt idx="2254">
                  <c:v>41876</c:v>
                </c:pt>
                <c:pt idx="2255">
                  <c:v>41877</c:v>
                </c:pt>
                <c:pt idx="2256">
                  <c:v>41878</c:v>
                </c:pt>
                <c:pt idx="2257">
                  <c:v>41879</c:v>
                </c:pt>
                <c:pt idx="2258">
                  <c:v>41880</c:v>
                </c:pt>
                <c:pt idx="2259">
                  <c:v>41883</c:v>
                </c:pt>
                <c:pt idx="2260">
                  <c:v>41884</c:v>
                </c:pt>
                <c:pt idx="2261">
                  <c:v>41885</c:v>
                </c:pt>
                <c:pt idx="2262">
                  <c:v>41886</c:v>
                </c:pt>
                <c:pt idx="2263">
                  <c:v>41887</c:v>
                </c:pt>
                <c:pt idx="2264">
                  <c:v>41890</c:v>
                </c:pt>
                <c:pt idx="2265">
                  <c:v>41891</c:v>
                </c:pt>
                <c:pt idx="2266">
                  <c:v>41892</c:v>
                </c:pt>
                <c:pt idx="2267">
                  <c:v>41893</c:v>
                </c:pt>
                <c:pt idx="2268">
                  <c:v>41894</c:v>
                </c:pt>
                <c:pt idx="2269">
                  <c:v>41897</c:v>
                </c:pt>
                <c:pt idx="2270">
                  <c:v>41898</c:v>
                </c:pt>
                <c:pt idx="2271">
                  <c:v>41899</c:v>
                </c:pt>
                <c:pt idx="2272">
                  <c:v>41900</c:v>
                </c:pt>
                <c:pt idx="2273">
                  <c:v>41901</c:v>
                </c:pt>
                <c:pt idx="2274">
                  <c:v>41904</c:v>
                </c:pt>
                <c:pt idx="2275">
                  <c:v>41905</c:v>
                </c:pt>
                <c:pt idx="2276">
                  <c:v>41906</c:v>
                </c:pt>
                <c:pt idx="2277">
                  <c:v>41907</c:v>
                </c:pt>
                <c:pt idx="2278">
                  <c:v>41908</c:v>
                </c:pt>
                <c:pt idx="2279">
                  <c:v>41911</c:v>
                </c:pt>
                <c:pt idx="2280">
                  <c:v>41912</c:v>
                </c:pt>
                <c:pt idx="2281">
                  <c:v>41913</c:v>
                </c:pt>
                <c:pt idx="2282">
                  <c:v>41914</c:v>
                </c:pt>
                <c:pt idx="2283">
                  <c:v>41915</c:v>
                </c:pt>
                <c:pt idx="2284">
                  <c:v>41918</c:v>
                </c:pt>
                <c:pt idx="2285">
                  <c:v>41919</c:v>
                </c:pt>
                <c:pt idx="2286">
                  <c:v>41920</c:v>
                </c:pt>
                <c:pt idx="2287">
                  <c:v>41921</c:v>
                </c:pt>
                <c:pt idx="2288">
                  <c:v>41922</c:v>
                </c:pt>
                <c:pt idx="2289">
                  <c:v>41925</c:v>
                </c:pt>
                <c:pt idx="2290">
                  <c:v>41926</c:v>
                </c:pt>
                <c:pt idx="2291">
                  <c:v>41927</c:v>
                </c:pt>
                <c:pt idx="2292">
                  <c:v>41928</c:v>
                </c:pt>
                <c:pt idx="2293">
                  <c:v>41929</c:v>
                </c:pt>
                <c:pt idx="2294">
                  <c:v>41932</c:v>
                </c:pt>
                <c:pt idx="2295">
                  <c:v>41933</c:v>
                </c:pt>
                <c:pt idx="2296">
                  <c:v>41934</c:v>
                </c:pt>
                <c:pt idx="2297">
                  <c:v>41935</c:v>
                </c:pt>
                <c:pt idx="2298">
                  <c:v>41936</c:v>
                </c:pt>
                <c:pt idx="2299">
                  <c:v>41939</c:v>
                </c:pt>
                <c:pt idx="2300">
                  <c:v>41940</c:v>
                </c:pt>
                <c:pt idx="2301">
                  <c:v>41941</c:v>
                </c:pt>
                <c:pt idx="2302">
                  <c:v>41942</c:v>
                </c:pt>
                <c:pt idx="2303">
                  <c:v>41943</c:v>
                </c:pt>
                <c:pt idx="2304">
                  <c:v>41946</c:v>
                </c:pt>
                <c:pt idx="2305">
                  <c:v>41947</c:v>
                </c:pt>
                <c:pt idx="2306">
                  <c:v>41948</c:v>
                </c:pt>
                <c:pt idx="2307">
                  <c:v>41949</c:v>
                </c:pt>
                <c:pt idx="2308">
                  <c:v>41950</c:v>
                </c:pt>
                <c:pt idx="2309">
                  <c:v>41953</c:v>
                </c:pt>
                <c:pt idx="2310">
                  <c:v>41954</c:v>
                </c:pt>
                <c:pt idx="2311">
                  <c:v>41955</c:v>
                </c:pt>
                <c:pt idx="2312">
                  <c:v>41956</c:v>
                </c:pt>
                <c:pt idx="2313">
                  <c:v>41957</c:v>
                </c:pt>
                <c:pt idx="2314">
                  <c:v>41960</c:v>
                </c:pt>
                <c:pt idx="2315">
                  <c:v>41961</c:v>
                </c:pt>
                <c:pt idx="2316">
                  <c:v>41962</c:v>
                </c:pt>
                <c:pt idx="2317">
                  <c:v>41963</c:v>
                </c:pt>
                <c:pt idx="2318">
                  <c:v>41964</c:v>
                </c:pt>
                <c:pt idx="2319">
                  <c:v>41967</c:v>
                </c:pt>
                <c:pt idx="2320">
                  <c:v>41968</c:v>
                </c:pt>
                <c:pt idx="2321">
                  <c:v>41969</c:v>
                </c:pt>
                <c:pt idx="2322">
                  <c:v>41970</c:v>
                </c:pt>
                <c:pt idx="2323">
                  <c:v>41971</c:v>
                </c:pt>
                <c:pt idx="2324">
                  <c:v>41974</c:v>
                </c:pt>
                <c:pt idx="2325">
                  <c:v>41975</c:v>
                </c:pt>
                <c:pt idx="2326">
                  <c:v>41976</c:v>
                </c:pt>
                <c:pt idx="2327">
                  <c:v>41977</c:v>
                </c:pt>
                <c:pt idx="2328">
                  <c:v>41978</c:v>
                </c:pt>
                <c:pt idx="2329">
                  <c:v>41981</c:v>
                </c:pt>
                <c:pt idx="2330">
                  <c:v>41982</c:v>
                </c:pt>
                <c:pt idx="2331">
                  <c:v>41983</c:v>
                </c:pt>
                <c:pt idx="2332">
                  <c:v>41984</c:v>
                </c:pt>
                <c:pt idx="2333">
                  <c:v>41985</c:v>
                </c:pt>
                <c:pt idx="2334">
                  <c:v>41988</c:v>
                </c:pt>
                <c:pt idx="2335">
                  <c:v>41989</c:v>
                </c:pt>
                <c:pt idx="2336">
                  <c:v>41990</c:v>
                </c:pt>
                <c:pt idx="2337">
                  <c:v>41991</c:v>
                </c:pt>
                <c:pt idx="2338">
                  <c:v>41992</c:v>
                </c:pt>
                <c:pt idx="2339">
                  <c:v>41995</c:v>
                </c:pt>
                <c:pt idx="2340">
                  <c:v>41996</c:v>
                </c:pt>
                <c:pt idx="2341">
                  <c:v>41997</c:v>
                </c:pt>
                <c:pt idx="2342">
                  <c:v>41998</c:v>
                </c:pt>
                <c:pt idx="2343">
                  <c:v>41999</c:v>
                </c:pt>
                <c:pt idx="2344">
                  <c:v>42002</c:v>
                </c:pt>
                <c:pt idx="2345">
                  <c:v>42003</c:v>
                </c:pt>
                <c:pt idx="2346">
                  <c:v>42004</c:v>
                </c:pt>
                <c:pt idx="2347">
                  <c:v>42005</c:v>
                </c:pt>
                <c:pt idx="2348">
                  <c:v>42006</c:v>
                </c:pt>
                <c:pt idx="2349">
                  <c:v>42009</c:v>
                </c:pt>
                <c:pt idx="2350">
                  <c:v>42010</c:v>
                </c:pt>
                <c:pt idx="2351">
                  <c:v>42011</c:v>
                </c:pt>
                <c:pt idx="2352">
                  <c:v>42012</c:v>
                </c:pt>
                <c:pt idx="2353">
                  <c:v>42013</c:v>
                </c:pt>
                <c:pt idx="2354">
                  <c:v>42016</c:v>
                </c:pt>
                <c:pt idx="2355">
                  <c:v>42017</c:v>
                </c:pt>
                <c:pt idx="2356">
                  <c:v>42018</c:v>
                </c:pt>
                <c:pt idx="2357">
                  <c:v>42019</c:v>
                </c:pt>
                <c:pt idx="2358">
                  <c:v>42020</c:v>
                </c:pt>
                <c:pt idx="2359">
                  <c:v>42023</c:v>
                </c:pt>
                <c:pt idx="2360">
                  <c:v>42024</c:v>
                </c:pt>
                <c:pt idx="2361">
                  <c:v>42025</c:v>
                </c:pt>
                <c:pt idx="2362">
                  <c:v>42026</c:v>
                </c:pt>
                <c:pt idx="2363">
                  <c:v>42027</c:v>
                </c:pt>
                <c:pt idx="2364">
                  <c:v>42030</c:v>
                </c:pt>
                <c:pt idx="2365">
                  <c:v>42031</c:v>
                </c:pt>
                <c:pt idx="2366">
                  <c:v>42032</c:v>
                </c:pt>
                <c:pt idx="2367">
                  <c:v>42033</c:v>
                </c:pt>
                <c:pt idx="2368">
                  <c:v>42034</c:v>
                </c:pt>
                <c:pt idx="2369">
                  <c:v>42037</c:v>
                </c:pt>
                <c:pt idx="2370">
                  <c:v>42038</c:v>
                </c:pt>
                <c:pt idx="2371">
                  <c:v>42039</c:v>
                </c:pt>
                <c:pt idx="2372">
                  <c:v>42040</c:v>
                </c:pt>
                <c:pt idx="2373">
                  <c:v>42041</c:v>
                </c:pt>
                <c:pt idx="2374">
                  <c:v>42044</c:v>
                </c:pt>
                <c:pt idx="2375">
                  <c:v>42045</c:v>
                </c:pt>
                <c:pt idx="2376">
                  <c:v>42046</c:v>
                </c:pt>
                <c:pt idx="2377">
                  <c:v>42047</c:v>
                </c:pt>
                <c:pt idx="2378">
                  <c:v>42048</c:v>
                </c:pt>
                <c:pt idx="2379">
                  <c:v>42051</c:v>
                </c:pt>
                <c:pt idx="2380">
                  <c:v>42052</c:v>
                </c:pt>
                <c:pt idx="2381">
                  <c:v>42053</c:v>
                </c:pt>
                <c:pt idx="2382">
                  <c:v>42054</c:v>
                </c:pt>
                <c:pt idx="2383">
                  <c:v>42055</c:v>
                </c:pt>
                <c:pt idx="2384">
                  <c:v>42058</c:v>
                </c:pt>
                <c:pt idx="2385">
                  <c:v>42059</c:v>
                </c:pt>
                <c:pt idx="2386">
                  <c:v>42060</c:v>
                </c:pt>
                <c:pt idx="2387">
                  <c:v>42061</c:v>
                </c:pt>
                <c:pt idx="2388">
                  <c:v>42062</c:v>
                </c:pt>
                <c:pt idx="2389">
                  <c:v>42065</c:v>
                </c:pt>
                <c:pt idx="2390">
                  <c:v>42066</c:v>
                </c:pt>
                <c:pt idx="2391">
                  <c:v>42067</c:v>
                </c:pt>
                <c:pt idx="2392">
                  <c:v>42068</c:v>
                </c:pt>
                <c:pt idx="2393">
                  <c:v>42069</c:v>
                </c:pt>
                <c:pt idx="2394">
                  <c:v>42072</c:v>
                </c:pt>
                <c:pt idx="2395">
                  <c:v>42073</c:v>
                </c:pt>
                <c:pt idx="2396">
                  <c:v>42074</c:v>
                </c:pt>
                <c:pt idx="2397">
                  <c:v>42075</c:v>
                </c:pt>
                <c:pt idx="2398">
                  <c:v>42076</c:v>
                </c:pt>
                <c:pt idx="2399">
                  <c:v>42079</c:v>
                </c:pt>
                <c:pt idx="2400">
                  <c:v>42080</c:v>
                </c:pt>
                <c:pt idx="2401">
                  <c:v>42081</c:v>
                </c:pt>
                <c:pt idx="2402">
                  <c:v>42082</c:v>
                </c:pt>
                <c:pt idx="2403">
                  <c:v>42083</c:v>
                </c:pt>
                <c:pt idx="2404">
                  <c:v>42086</c:v>
                </c:pt>
                <c:pt idx="2405">
                  <c:v>42087</c:v>
                </c:pt>
                <c:pt idx="2406">
                  <c:v>42088</c:v>
                </c:pt>
                <c:pt idx="2407">
                  <c:v>42089</c:v>
                </c:pt>
                <c:pt idx="2408">
                  <c:v>42090</c:v>
                </c:pt>
                <c:pt idx="2409">
                  <c:v>42093</c:v>
                </c:pt>
                <c:pt idx="2410">
                  <c:v>42094</c:v>
                </c:pt>
                <c:pt idx="2411">
                  <c:v>42095</c:v>
                </c:pt>
                <c:pt idx="2412">
                  <c:v>42096</c:v>
                </c:pt>
                <c:pt idx="2413">
                  <c:v>42097</c:v>
                </c:pt>
                <c:pt idx="2414">
                  <c:v>42100</c:v>
                </c:pt>
                <c:pt idx="2415">
                  <c:v>42101</c:v>
                </c:pt>
                <c:pt idx="2416">
                  <c:v>42102</c:v>
                </c:pt>
                <c:pt idx="2417">
                  <c:v>42103</c:v>
                </c:pt>
                <c:pt idx="2418">
                  <c:v>42104</c:v>
                </c:pt>
                <c:pt idx="2419">
                  <c:v>42107</c:v>
                </c:pt>
                <c:pt idx="2420">
                  <c:v>42108</c:v>
                </c:pt>
                <c:pt idx="2421">
                  <c:v>42109</c:v>
                </c:pt>
                <c:pt idx="2422">
                  <c:v>42110</c:v>
                </c:pt>
                <c:pt idx="2423">
                  <c:v>42111</c:v>
                </c:pt>
                <c:pt idx="2424">
                  <c:v>42114</c:v>
                </c:pt>
                <c:pt idx="2425">
                  <c:v>42115</c:v>
                </c:pt>
                <c:pt idx="2426">
                  <c:v>42116</c:v>
                </c:pt>
                <c:pt idx="2427">
                  <c:v>42117</c:v>
                </c:pt>
                <c:pt idx="2428">
                  <c:v>42118</c:v>
                </c:pt>
                <c:pt idx="2429">
                  <c:v>42121</c:v>
                </c:pt>
                <c:pt idx="2430">
                  <c:v>42122</c:v>
                </c:pt>
                <c:pt idx="2431">
                  <c:v>42123</c:v>
                </c:pt>
                <c:pt idx="2432">
                  <c:v>42124</c:v>
                </c:pt>
                <c:pt idx="2433">
                  <c:v>42125</c:v>
                </c:pt>
                <c:pt idx="2434">
                  <c:v>42128</c:v>
                </c:pt>
                <c:pt idx="2435">
                  <c:v>42129</c:v>
                </c:pt>
                <c:pt idx="2436">
                  <c:v>42130</c:v>
                </c:pt>
                <c:pt idx="2437">
                  <c:v>42131</c:v>
                </c:pt>
                <c:pt idx="2438">
                  <c:v>42132</c:v>
                </c:pt>
                <c:pt idx="2439">
                  <c:v>42135</c:v>
                </c:pt>
                <c:pt idx="2440">
                  <c:v>42136</c:v>
                </c:pt>
                <c:pt idx="2441">
                  <c:v>42137</c:v>
                </c:pt>
                <c:pt idx="2442">
                  <c:v>42138</c:v>
                </c:pt>
                <c:pt idx="2443">
                  <c:v>42139</c:v>
                </c:pt>
                <c:pt idx="2444">
                  <c:v>42142</c:v>
                </c:pt>
                <c:pt idx="2445">
                  <c:v>42143</c:v>
                </c:pt>
                <c:pt idx="2446">
                  <c:v>42144</c:v>
                </c:pt>
                <c:pt idx="2447">
                  <c:v>42145</c:v>
                </c:pt>
                <c:pt idx="2448">
                  <c:v>42146</c:v>
                </c:pt>
                <c:pt idx="2449">
                  <c:v>42149</c:v>
                </c:pt>
                <c:pt idx="2450">
                  <c:v>42150</c:v>
                </c:pt>
                <c:pt idx="2451">
                  <c:v>42151</c:v>
                </c:pt>
                <c:pt idx="2452">
                  <c:v>42152</c:v>
                </c:pt>
                <c:pt idx="2453">
                  <c:v>42153</c:v>
                </c:pt>
                <c:pt idx="2454">
                  <c:v>42156</c:v>
                </c:pt>
                <c:pt idx="2455">
                  <c:v>42157</c:v>
                </c:pt>
                <c:pt idx="2456">
                  <c:v>42158</c:v>
                </c:pt>
                <c:pt idx="2457">
                  <c:v>42159</c:v>
                </c:pt>
                <c:pt idx="2458">
                  <c:v>42160</c:v>
                </c:pt>
                <c:pt idx="2459">
                  <c:v>42163</c:v>
                </c:pt>
                <c:pt idx="2460">
                  <c:v>42164</c:v>
                </c:pt>
                <c:pt idx="2461">
                  <c:v>42165</c:v>
                </c:pt>
                <c:pt idx="2462">
                  <c:v>42166</c:v>
                </c:pt>
                <c:pt idx="2463">
                  <c:v>42167</c:v>
                </c:pt>
                <c:pt idx="2464">
                  <c:v>42170</c:v>
                </c:pt>
                <c:pt idx="2465">
                  <c:v>42171</c:v>
                </c:pt>
                <c:pt idx="2466">
                  <c:v>42172</c:v>
                </c:pt>
                <c:pt idx="2467">
                  <c:v>42173</c:v>
                </c:pt>
                <c:pt idx="2468">
                  <c:v>42174</c:v>
                </c:pt>
                <c:pt idx="2469">
                  <c:v>42177</c:v>
                </c:pt>
                <c:pt idx="2470">
                  <c:v>42178</c:v>
                </c:pt>
                <c:pt idx="2471">
                  <c:v>42179</c:v>
                </c:pt>
                <c:pt idx="2472">
                  <c:v>42180</c:v>
                </c:pt>
                <c:pt idx="2473">
                  <c:v>42181</c:v>
                </c:pt>
                <c:pt idx="2474">
                  <c:v>42184</c:v>
                </c:pt>
                <c:pt idx="2475">
                  <c:v>42185</c:v>
                </c:pt>
                <c:pt idx="2476">
                  <c:v>42186</c:v>
                </c:pt>
                <c:pt idx="2477">
                  <c:v>42187</c:v>
                </c:pt>
                <c:pt idx="2478">
                  <c:v>42188</c:v>
                </c:pt>
                <c:pt idx="2479">
                  <c:v>42191</c:v>
                </c:pt>
                <c:pt idx="2480">
                  <c:v>42192</c:v>
                </c:pt>
                <c:pt idx="2481">
                  <c:v>42193</c:v>
                </c:pt>
                <c:pt idx="2482">
                  <c:v>42194</c:v>
                </c:pt>
                <c:pt idx="2483">
                  <c:v>42195</c:v>
                </c:pt>
                <c:pt idx="2484">
                  <c:v>42198</c:v>
                </c:pt>
                <c:pt idx="2485">
                  <c:v>42199</c:v>
                </c:pt>
                <c:pt idx="2486">
                  <c:v>42200</c:v>
                </c:pt>
                <c:pt idx="2487">
                  <c:v>42201</c:v>
                </c:pt>
                <c:pt idx="2488">
                  <c:v>42202</c:v>
                </c:pt>
                <c:pt idx="2489">
                  <c:v>42205</c:v>
                </c:pt>
                <c:pt idx="2490">
                  <c:v>42206</c:v>
                </c:pt>
                <c:pt idx="2491">
                  <c:v>42207</c:v>
                </c:pt>
                <c:pt idx="2492">
                  <c:v>42208</c:v>
                </c:pt>
                <c:pt idx="2493">
                  <c:v>42209</c:v>
                </c:pt>
                <c:pt idx="2494">
                  <c:v>42212</c:v>
                </c:pt>
                <c:pt idx="2495">
                  <c:v>42213</c:v>
                </c:pt>
                <c:pt idx="2496">
                  <c:v>42214</c:v>
                </c:pt>
                <c:pt idx="2497">
                  <c:v>42215</c:v>
                </c:pt>
                <c:pt idx="2498">
                  <c:v>42216</c:v>
                </c:pt>
                <c:pt idx="2499">
                  <c:v>42219</c:v>
                </c:pt>
                <c:pt idx="2500">
                  <c:v>42220</c:v>
                </c:pt>
                <c:pt idx="2501">
                  <c:v>42221</c:v>
                </c:pt>
                <c:pt idx="2502">
                  <c:v>42222</c:v>
                </c:pt>
                <c:pt idx="2503">
                  <c:v>42223</c:v>
                </c:pt>
                <c:pt idx="2504">
                  <c:v>42226</c:v>
                </c:pt>
                <c:pt idx="2505">
                  <c:v>42227</c:v>
                </c:pt>
                <c:pt idx="2506">
                  <c:v>42228</c:v>
                </c:pt>
                <c:pt idx="2507">
                  <c:v>42229</c:v>
                </c:pt>
                <c:pt idx="2508">
                  <c:v>42230</c:v>
                </c:pt>
                <c:pt idx="2509">
                  <c:v>42233</c:v>
                </c:pt>
                <c:pt idx="2510">
                  <c:v>42234</c:v>
                </c:pt>
                <c:pt idx="2511">
                  <c:v>42235</c:v>
                </c:pt>
                <c:pt idx="2512">
                  <c:v>42236</c:v>
                </c:pt>
                <c:pt idx="2513">
                  <c:v>42237</c:v>
                </c:pt>
                <c:pt idx="2514">
                  <c:v>42240</c:v>
                </c:pt>
                <c:pt idx="2515">
                  <c:v>42241</c:v>
                </c:pt>
                <c:pt idx="2516">
                  <c:v>42242</c:v>
                </c:pt>
                <c:pt idx="2517">
                  <c:v>42243</c:v>
                </c:pt>
                <c:pt idx="2518">
                  <c:v>42244</c:v>
                </c:pt>
                <c:pt idx="2519">
                  <c:v>42247</c:v>
                </c:pt>
                <c:pt idx="2520">
                  <c:v>42248</c:v>
                </c:pt>
                <c:pt idx="2521">
                  <c:v>42249</c:v>
                </c:pt>
                <c:pt idx="2522">
                  <c:v>42250</c:v>
                </c:pt>
                <c:pt idx="2523">
                  <c:v>42251</c:v>
                </c:pt>
                <c:pt idx="2524">
                  <c:v>42254</c:v>
                </c:pt>
                <c:pt idx="2525">
                  <c:v>42255</c:v>
                </c:pt>
                <c:pt idx="2526">
                  <c:v>42256</c:v>
                </c:pt>
                <c:pt idx="2527">
                  <c:v>42257</c:v>
                </c:pt>
                <c:pt idx="2528">
                  <c:v>42258</c:v>
                </c:pt>
                <c:pt idx="2529">
                  <c:v>42261</c:v>
                </c:pt>
                <c:pt idx="2530">
                  <c:v>42262</c:v>
                </c:pt>
                <c:pt idx="2531">
                  <c:v>42263</c:v>
                </c:pt>
                <c:pt idx="2532">
                  <c:v>42264</c:v>
                </c:pt>
                <c:pt idx="2533">
                  <c:v>42265</c:v>
                </c:pt>
                <c:pt idx="2534">
                  <c:v>42268</c:v>
                </c:pt>
                <c:pt idx="2535">
                  <c:v>42269</c:v>
                </c:pt>
                <c:pt idx="2536">
                  <c:v>42270</c:v>
                </c:pt>
                <c:pt idx="2537">
                  <c:v>42271</c:v>
                </c:pt>
                <c:pt idx="2538">
                  <c:v>42272</c:v>
                </c:pt>
                <c:pt idx="2539">
                  <c:v>42275</c:v>
                </c:pt>
                <c:pt idx="2540">
                  <c:v>42276</c:v>
                </c:pt>
                <c:pt idx="2541">
                  <c:v>42277</c:v>
                </c:pt>
                <c:pt idx="2542">
                  <c:v>42278</c:v>
                </c:pt>
                <c:pt idx="2543">
                  <c:v>42279</c:v>
                </c:pt>
                <c:pt idx="2544">
                  <c:v>42282</c:v>
                </c:pt>
                <c:pt idx="2545">
                  <c:v>42283</c:v>
                </c:pt>
                <c:pt idx="2546">
                  <c:v>42284</c:v>
                </c:pt>
                <c:pt idx="2547">
                  <c:v>42285</c:v>
                </c:pt>
                <c:pt idx="2548">
                  <c:v>42286</c:v>
                </c:pt>
                <c:pt idx="2549">
                  <c:v>42289</c:v>
                </c:pt>
                <c:pt idx="2550">
                  <c:v>42290</c:v>
                </c:pt>
                <c:pt idx="2551">
                  <c:v>42291</c:v>
                </c:pt>
                <c:pt idx="2552">
                  <c:v>42292</c:v>
                </c:pt>
                <c:pt idx="2553">
                  <c:v>42293</c:v>
                </c:pt>
                <c:pt idx="2554">
                  <c:v>42296</c:v>
                </c:pt>
                <c:pt idx="2555">
                  <c:v>42297</c:v>
                </c:pt>
                <c:pt idx="2556">
                  <c:v>42298</c:v>
                </c:pt>
                <c:pt idx="2557">
                  <c:v>42299</c:v>
                </c:pt>
                <c:pt idx="2558">
                  <c:v>42300</c:v>
                </c:pt>
                <c:pt idx="2559">
                  <c:v>42303</c:v>
                </c:pt>
                <c:pt idx="2560">
                  <c:v>42304</c:v>
                </c:pt>
                <c:pt idx="2561">
                  <c:v>42305</c:v>
                </c:pt>
                <c:pt idx="2562">
                  <c:v>42306</c:v>
                </c:pt>
                <c:pt idx="2563">
                  <c:v>42307</c:v>
                </c:pt>
                <c:pt idx="2564">
                  <c:v>42310</c:v>
                </c:pt>
                <c:pt idx="2565">
                  <c:v>42311</c:v>
                </c:pt>
                <c:pt idx="2566">
                  <c:v>42312</c:v>
                </c:pt>
                <c:pt idx="2567">
                  <c:v>42313</c:v>
                </c:pt>
                <c:pt idx="2568">
                  <c:v>42314</c:v>
                </c:pt>
                <c:pt idx="2569">
                  <c:v>42317</c:v>
                </c:pt>
                <c:pt idx="2570">
                  <c:v>42318</c:v>
                </c:pt>
                <c:pt idx="2571">
                  <c:v>42319</c:v>
                </c:pt>
                <c:pt idx="2572">
                  <c:v>42320</c:v>
                </c:pt>
                <c:pt idx="2573">
                  <c:v>42321</c:v>
                </c:pt>
                <c:pt idx="2574">
                  <c:v>42324</c:v>
                </c:pt>
                <c:pt idx="2575">
                  <c:v>42325</c:v>
                </c:pt>
                <c:pt idx="2576">
                  <c:v>42326</c:v>
                </c:pt>
                <c:pt idx="2577">
                  <c:v>42327</c:v>
                </c:pt>
                <c:pt idx="2578">
                  <c:v>42328</c:v>
                </c:pt>
                <c:pt idx="2579">
                  <c:v>42331</c:v>
                </c:pt>
                <c:pt idx="2580">
                  <c:v>42332</c:v>
                </c:pt>
                <c:pt idx="2581">
                  <c:v>42333</c:v>
                </c:pt>
                <c:pt idx="2582">
                  <c:v>42334</c:v>
                </c:pt>
                <c:pt idx="2583">
                  <c:v>42335</c:v>
                </c:pt>
                <c:pt idx="2584">
                  <c:v>42338</c:v>
                </c:pt>
                <c:pt idx="2585">
                  <c:v>42339</c:v>
                </c:pt>
                <c:pt idx="2586">
                  <c:v>42340</c:v>
                </c:pt>
                <c:pt idx="2587">
                  <c:v>42341</c:v>
                </c:pt>
                <c:pt idx="2588">
                  <c:v>42342</c:v>
                </c:pt>
                <c:pt idx="2589">
                  <c:v>42345</c:v>
                </c:pt>
                <c:pt idx="2590">
                  <c:v>42346</c:v>
                </c:pt>
                <c:pt idx="2591">
                  <c:v>42347</c:v>
                </c:pt>
                <c:pt idx="2592">
                  <c:v>42348</c:v>
                </c:pt>
                <c:pt idx="2593">
                  <c:v>42349</c:v>
                </c:pt>
                <c:pt idx="2594">
                  <c:v>42352</c:v>
                </c:pt>
                <c:pt idx="2595">
                  <c:v>42353</c:v>
                </c:pt>
                <c:pt idx="2596">
                  <c:v>42354</c:v>
                </c:pt>
                <c:pt idx="2597">
                  <c:v>42355</c:v>
                </c:pt>
                <c:pt idx="2598">
                  <c:v>42356</c:v>
                </c:pt>
                <c:pt idx="2599">
                  <c:v>42359</c:v>
                </c:pt>
                <c:pt idx="2600">
                  <c:v>42360</c:v>
                </c:pt>
                <c:pt idx="2601">
                  <c:v>42361</c:v>
                </c:pt>
                <c:pt idx="2602">
                  <c:v>42362</c:v>
                </c:pt>
                <c:pt idx="2603">
                  <c:v>42363</c:v>
                </c:pt>
                <c:pt idx="2604">
                  <c:v>42366</c:v>
                </c:pt>
                <c:pt idx="2605">
                  <c:v>42367</c:v>
                </c:pt>
                <c:pt idx="2606">
                  <c:v>42368</c:v>
                </c:pt>
                <c:pt idx="2607">
                  <c:v>42369</c:v>
                </c:pt>
                <c:pt idx="2608">
                  <c:v>42370</c:v>
                </c:pt>
                <c:pt idx="2609">
                  <c:v>42373</c:v>
                </c:pt>
                <c:pt idx="2610">
                  <c:v>42374</c:v>
                </c:pt>
                <c:pt idx="2611">
                  <c:v>42375</c:v>
                </c:pt>
                <c:pt idx="2612">
                  <c:v>42376</c:v>
                </c:pt>
                <c:pt idx="2613">
                  <c:v>42377</c:v>
                </c:pt>
                <c:pt idx="2614">
                  <c:v>42380</c:v>
                </c:pt>
                <c:pt idx="2615">
                  <c:v>42381</c:v>
                </c:pt>
                <c:pt idx="2616">
                  <c:v>42382</c:v>
                </c:pt>
                <c:pt idx="2617">
                  <c:v>42383</c:v>
                </c:pt>
                <c:pt idx="2618">
                  <c:v>42384</c:v>
                </c:pt>
                <c:pt idx="2619">
                  <c:v>42387</c:v>
                </c:pt>
                <c:pt idx="2620">
                  <c:v>42388</c:v>
                </c:pt>
                <c:pt idx="2621">
                  <c:v>42389</c:v>
                </c:pt>
                <c:pt idx="2622">
                  <c:v>42390</c:v>
                </c:pt>
                <c:pt idx="2623">
                  <c:v>42391</c:v>
                </c:pt>
                <c:pt idx="2624">
                  <c:v>42394</c:v>
                </c:pt>
                <c:pt idx="2625">
                  <c:v>42395</c:v>
                </c:pt>
                <c:pt idx="2626">
                  <c:v>42396</c:v>
                </c:pt>
                <c:pt idx="2627">
                  <c:v>42397</c:v>
                </c:pt>
                <c:pt idx="2628">
                  <c:v>42398</c:v>
                </c:pt>
                <c:pt idx="2629">
                  <c:v>42401</c:v>
                </c:pt>
                <c:pt idx="2630">
                  <c:v>42402</c:v>
                </c:pt>
                <c:pt idx="2631">
                  <c:v>42403</c:v>
                </c:pt>
                <c:pt idx="2632">
                  <c:v>42404</c:v>
                </c:pt>
                <c:pt idx="2633">
                  <c:v>42405</c:v>
                </c:pt>
                <c:pt idx="2634">
                  <c:v>42408</c:v>
                </c:pt>
                <c:pt idx="2635">
                  <c:v>42409</c:v>
                </c:pt>
                <c:pt idx="2636">
                  <c:v>42410</c:v>
                </c:pt>
                <c:pt idx="2637">
                  <c:v>42411</c:v>
                </c:pt>
                <c:pt idx="2638">
                  <c:v>42412</c:v>
                </c:pt>
                <c:pt idx="2639">
                  <c:v>42415</c:v>
                </c:pt>
                <c:pt idx="2640">
                  <c:v>42416</c:v>
                </c:pt>
                <c:pt idx="2641">
                  <c:v>42417</c:v>
                </c:pt>
                <c:pt idx="2642">
                  <c:v>42418</c:v>
                </c:pt>
                <c:pt idx="2643">
                  <c:v>42419</c:v>
                </c:pt>
                <c:pt idx="2644">
                  <c:v>42422</c:v>
                </c:pt>
                <c:pt idx="2645">
                  <c:v>42423</c:v>
                </c:pt>
                <c:pt idx="2646">
                  <c:v>42424</c:v>
                </c:pt>
                <c:pt idx="2647">
                  <c:v>42425</c:v>
                </c:pt>
                <c:pt idx="2648">
                  <c:v>42426</c:v>
                </c:pt>
                <c:pt idx="2649">
                  <c:v>42429</c:v>
                </c:pt>
                <c:pt idx="2650">
                  <c:v>42430</c:v>
                </c:pt>
                <c:pt idx="2651">
                  <c:v>42431</c:v>
                </c:pt>
                <c:pt idx="2652">
                  <c:v>42432</c:v>
                </c:pt>
                <c:pt idx="2653">
                  <c:v>42433</c:v>
                </c:pt>
                <c:pt idx="2654">
                  <c:v>42436</c:v>
                </c:pt>
                <c:pt idx="2655">
                  <c:v>42437</c:v>
                </c:pt>
                <c:pt idx="2656">
                  <c:v>42438</c:v>
                </c:pt>
                <c:pt idx="2657">
                  <c:v>42439</c:v>
                </c:pt>
                <c:pt idx="2658">
                  <c:v>42440</c:v>
                </c:pt>
                <c:pt idx="2659">
                  <c:v>42443</c:v>
                </c:pt>
                <c:pt idx="2660">
                  <c:v>42444</c:v>
                </c:pt>
                <c:pt idx="2661">
                  <c:v>42445</c:v>
                </c:pt>
                <c:pt idx="2662">
                  <c:v>42446</c:v>
                </c:pt>
                <c:pt idx="2663">
                  <c:v>42447</c:v>
                </c:pt>
                <c:pt idx="2664">
                  <c:v>42450</c:v>
                </c:pt>
                <c:pt idx="2665">
                  <c:v>42451</c:v>
                </c:pt>
                <c:pt idx="2666">
                  <c:v>42452</c:v>
                </c:pt>
                <c:pt idx="2667">
                  <c:v>42453</c:v>
                </c:pt>
                <c:pt idx="2668">
                  <c:v>42454</c:v>
                </c:pt>
                <c:pt idx="2669">
                  <c:v>42457</c:v>
                </c:pt>
                <c:pt idx="2670">
                  <c:v>42458</c:v>
                </c:pt>
                <c:pt idx="2671">
                  <c:v>42459</c:v>
                </c:pt>
                <c:pt idx="2672">
                  <c:v>42460</c:v>
                </c:pt>
                <c:pt idx="2673">
                  <c:v>42461</c:v>
                </c:pt>
                <c:pt idx="2674">
                  <c:v>42464</c:v>
                </c:pt>
                <c:pt idx="2675">
                  <c:v>42465</c:v>
                </c:pt>
                <c:pt idx="2676">
                  <c:v>42466</c:v>
                </c:pt>
                <c:pt idx="2677">
                  <c:v>42467</c:v>
                </c:pt>
                <c:pt idx="2678">
                  <c:v>42468</c:v>
                </c:pt>
                <c:pt idx="2679">
                  <c:v>42471</c:v>
                </c:pt>
                <c:pt idx="2680">
                  <c:v>42472</c:v>
                </c:pt>
                <c:pt idx="2681">
                  <c:v>42473</c:v>
                </c:pt>
                <c:pt idx="2682">
                  <c:v>42474</c:v>
                </c:pt>
                <c:pt idx="2683">
                  <c:v>42475</c:v>
                </c:pt>
                <c:pt idx="2684">
                  <c:v>42478</c:v>
                </c:pt>
                <c:pt idx="2685">
                  <c:v>42479</c:v>
                </c:pt>
                <c:pt idx="2686">
                  <c:v>42480</c:v>
                </c:pt>
                <c:pt idx="2687">
                  <c:v>42481</c:v>
                </c:pt>
                <c:pt idx="2688">
                  <c:v>42482</c:v>
                </c:pt>
                <c:pt idx="2689">
                  <c:v>42485</c:v>
                </c:pt>
                <c:pt idx="2690">
                  <c:v>42486</c:v>
                </c:pt>
                <c:pt idx="2691">
                  <c:v>42487</c:v>
                </c:pt>
                <c:pt idx="2692">
                  <c:v>42488</c:v>
                </c:pt>
                <c:pt idx="2693">
                  <c:v>42489</c:v>
                </c:pt>
                <c:pt idx="2694">
                  <c:v>42492</c:v>
                </c:pt>
                <c:pt idx="2695">
                  <c:v>42493</c:v>
                </c:pt>
                <c:pt idx="2696">
                  <c:v>42494</c:v>
                </c:pt>
                <c:pt idx="2697">
                  <c:v>42495</c:v>
                </c:pt>
                <c:pt idx="2698">
                  <c:v>42496</c:v>
                </c:pt>
                <c:pt idx="2699">
                  <c:v>42499</c:v>
                </c:pt>
                <c:pt idx="2700">
                  <c:v>42500</c:v>
                </c:pt>
                <c:pt idx="2701">
                  <c:v>42501</c:v>
                </c:pt>
                <c:pt idx="2702">
                  <c:v>42502</c:v>
                </c:pt>
                <c:pt idx="2703">
                  <c:v>42503</c:v>
                </c:pt>
                <c:pt idx="2704">
                  <c:v>42506</c:v>
                </c:pt>
                <c:pt idx="2705">
                  <c:v>42507</c:v>
                </c:pt>
                <c:pt idx="2706">
                  <c:v>42508</c:v>
                </c:pt>
                <c:pt idx="2707">
                  <c:v>42509</c:v>
                </c:pt>
                <c:pt idx="2708">
                  <c:v>42510</c:v>
                </c:pt>
                <c:pt idx="2709">
                  <c:v>42513</c:v>
                </c:pt>
                <c:pt idx="2710">
                  <c:v>42514</c:v>
                </c:pt>
                <c:pt idx="2711">
                  <c:v>42515</c:v>
                </c:pt>
                <c:pt idx="2712">
                  <c:v>42516</c:v>
                </c:pt>
                <c:pt idx="2713">
                  <c:v>42517</c:v>
                </c:pt>
                <c:pt idx="2714">
                  <c:v>42520</c:v>
                </c:pt>
                <c:pt idx="2715">
                  <c:v>42521</c:v>
                </c:pt>
                <c:pt idx="2716">
                  <c:v>42522</c:v>
                </c:pt>
                <c:pt idx="2717">
                  <c:v>42523</c:v>
                </c:pt>
                <c:pt idx="2718">
                  <c:v>42524</c:v>
                </c:pt>
                <c:pt idx="2719">
                  <c:v>42527</c:v>
                </c:pt>
                <c:pt idx="2720">
                  <c:v>42528</c:v>
                </c:pt>
                <c:pt idx="2721">
                  <c:v>42529</c:v>
                </c:pt>
                <c:pt idx="2722">
                  <c:v>42530</c:v>
                </c:pt>
                <c:pt idx="2723">
                  <c:v>42531</c:v>
                </c:pt>
                <c:pt idx="2724">
                  <c:v>42534</c:v>
                </c:pt>
                <c:pt idx="2725">
                  <c:v>42535</c:v>
                </c:pt>
                <c:pt idx="2726">
                  <c:v>42536</c:v>
                </c:pt>
                <c:pt idx="2727">
                  <c:v>42537</c:v>
                </c:pt>
                <c:pt idx="2728">
                  <c:v>42538</c:v>
                </c:pt>
                <c:pt idx="2729">
                  <c:v>42541</c:v>
                </c:pt>
                <c:pt idx="2730">
                  <c:v>42542</c:v>
                </c:pt>
                <c:pt idx="2731">
                  <c:v>42543</c:v>
                </c:pt>
                <c:pt idx="2732">
                  <c:v>42544</c:v>
                </c:pt>
                <c:pt idx="2733">
                  <c:v>42545</c:v>
                </c:pt>
                <c:pt idx="2734">
                  <c:v>42548</c:v>
                </c:pt>
                <c:pt idx="2735">
                  <c:v>42549</c:v>
                </c:pt>
                <c:pt idx="2736">
                  <c:v>42550</c:v>
                </c:pt>
                <c:pt idx="2737">
                  <c:v>42551</c:v>
                </c:pt>
                <c:pt idx="2738">
                  <c:v>42552</c:v>
                </c:pt>
                <c:pt idx="2739">
                  <c:v>42555</c:v>
                </c:pt>
                <c:pt idx="2740">
                  <c:v>42556</c:v>
                </c:pt>
                <c:pt idx="2741">
                  <c:v>42557</c:v>
                </c:pt>
                <c:pt idx="2742">
                  <c:v>42558</c:v>
                </c:pt>
                <c:pt idx="2743">
                  <c:v>42559</c:v>
                </c:pt>
                <c:pt idx="2744">
                  <c:v>42562</c:v>
                </c:pt>
                <c:pt idx="2745">
                  <c:v>42563</c:v>
                </c:pt>
                <c:pt idx="2746">
                  <c:v>42564</c:v>
                </c:pt>
                <c:pt idx="2747">
                  <c:v>42565</c:v>
                </c:pt>
                <c:pt idx="2748">
                  <c:v>42566</c:v>
                </c:pt>
                <c:pt idx="2749">
                  <c:v>42569</c:v>
                </c:pt>
                <c:pt idx="2750">
                  <c:v>42570</c:v>
                </c:pt>
                <c:pt idx="2751">
                  <c:v>42571</c:v>
                </c:pt>
                <c:pt idx="2752">
                  <c:v>42572</c:v>
                </c:pt>
                <c:pt idx="2753">
                  <c:v>42573</c:v>
                </c:pt>
                <c:pt idx="2754">
                  <c:v>42576</c:v>
                </c:pt>
                <c:pt idx="2755">
                  <c:v>42577</c:v>
                </c:pt>
                <c:pt idx="2756">
                  <c:v>42578</c:v>
                </c:pt>
                <c:pt idx="2757">
                  <c:v>42579</c:v>
                </c:pt>
                <c:pt idx="2758">
                  <c:v>42580</c:v>
                </c:pt>
                <c:pt idx="2759">
                  <c:v>42583</c:v>
                </c:pt>
                <c:pt idx="2760">
                  <c:v>42584</c:v>
                </c:pt>
                <c:pt idx="2761">
                  <c:v>42585</c:v>
                </c:pt>
                <c:pt idx="2762">
                  <c:v>42586</c:v>
                </c:pt>
                <c:pt idx="2763">
                  <c:v>42587</c:v>
                </c:pt>
                <c:pt idx="2764">
                  <c:v>42590</c:v>
                </c:pt>
                <c:pt idx="2765">
                  <c:v>42591</c:v>
                </c:pt>
                <c:pt idx="2766">
                  <c:v>42592</c:v>
                </c:pt>
                <c:pt idx="2767">
                  <c:v>42593</c:v>
                </c:pt>
                <c:pt idx="2768">
                  <c:v>42594</c:v>
                </c:pt>
                <c:pt idx="2769">
                  <c:v>42597</c:v>
                </c:pt>
                <c:pt idx="2770">
                  <c:v>42598</c:v>
                </c:pt>
                <c:pt idx="2771">
                  <c:v>42599</c:v>
                </c:pt>
                <c:pt idx="2772">
                  <c:v>42600</c:v>
                </c:pt>
                <c:pt idx="2773">
                  <c:v>42601</c:v>
                </c:pt>
                <c:pt idx="2774">
                  <c:v>42604</c:v>
                </c:pt>
                <c:pt idx="2775">
                  <c:v>42605</c:v>
                </c:pt>
                <c:pt idx="2776">
                  <c:v>42606</c:v>
                </c:pt>
                <c:pt idx="2777">
                  <c:v>42607</c:v>
                </c:pt>
                <c:pt idx="2778">
                  <c:v>42608</c:v>
                </c:pt>
                <c:pt idx="2779">
                  <c:v>42611</c:v>
                </c:pt>
                <c:pt idx="2780">
                  <c:v>42612</c:v>
                </c:pt>
                <c:pt idx="2781">
                  <c:v>42613</c:v>
                </c:pt>
                <c:pt idx="2782">
                  <c:v>42614</c:v>
                </c:pt>
                <c:pt idx="2783">
                  <c:v>42615</c:v>
                </c:pt>
                <c:pt idx="2784">
                  <c:v>42618</c:v>
                </c:pt>
                <c:pt idx="2785">
                  <c:v>42619</c:v>
                </c:pt>
                <c:pt idx="2786">
                  <c:v>42620</c:v>
                </c:pt>
                <c:pt idx="2787">
                  <c:v>42621</c:v>
                </c:pt>
                <c:pt idx="2788">
                  <c:v>42622</c:v>
                </c:pt>
                <c:pt idx="2789">
                  <c:v>42625</c:v>
                </c:pt>
                <c:pt idx="2790">
                  <c:v>42626</c:v>
                </c:pt>
                <c:pt idx="2791">
                  <c:v>42627</c:v>
                </c:pt>
                <c:pt idx="2792">
                  <c:v>42628</c:v>
                </c:pt>
                <c:pt idx="2793">
                  <c:v>42629</c:v>
                </c:pt>
                <c:pt idx="2794">
                  <c:v>42632</c:v>
                </c:pt>
                <c:pt idx="2795">
                  <c:v>42633</c:v>
                </c:pt>
                <c:pt idx="2796">
                  <c:v>42634</c:v>
                </c:pt>
                <c:pt idx="2797">
                  <c:v>42635</c:v>
                </c:pt>
                <c:pt idx="2798">
                  <c:v>42636</c:v>
                </c:pt>
                <c:pt idx="2799">
                  <c:v>42639</c:v>
                </c:pt>
                <c:pt idx="2800">
                  <c:v>42640</c:v>
                </c:pt>
                <c:pt idx="2801">
                  <c:v>42641</c:v>
                </c:pt>
                <c:pt idx="2802">
                  <c:v>42642</c:v>
                </c:pt>
                <c:pt idx="2803">
                  <c:v>42643</c:v>
                </c:pt>
                <c:pt idx="2804">
                  <c:v>42646</c:v>
                </c:pt>
                <c:pt idx="2805">
                  <c:v>42647</c:v>
                </c:pt>
                <c:pt idx="2806">
                  <c:v>42648</c:v>
                </c:pt>
                <c:pt idx="2807">
                  <c:v>42649</c:v>
                </c:pt>
                <c:pt idx="2808">
                  <c:v>42650</c:v>
                </c:pt>
                <c:pt idx="2809">
                  <c:v>42653</c:v>
                </c:pt>
                <c:pt idx="2810">
                  <c:v>42654</c:v>
                </c:pt>
                <c:pt idx="2811">
                  <c:v>42655</c:v>
                </c:pt>
                <c:pt idx="2812">
                  <c:v>42656</c:v>
                </c:pt>
                <c:pt idx="2813">
                  <c:v>42657</c:v>
                </c:pt>
                <c:pt idx="2814">
                  <c:v>42660</c:v>
                </c:pt>
                <c:pt idx="2815">
                  <c:v>42661</c:v>
                </c:pt>
                <c:pt idx="2816">
                  <c:v>42662</c:v>
                </c:pt>
                <c:pt idx="2817">
                  <c:v>42663</c:v>
                </c:pt>
                <c:pt idx="2818">
                  <c:v>42664</c:v>
                </c:pt>
                <c:pt idx="2819">
                  <c:v>42667</c:v>
                </c:pt>
                <c:pt idx="2820">
                  <c:v>42668</c:v>
                </c:pt>
                <c:pt idx="2821">
                  <c:v>42669</c:v>
                </c:pt>
                <c:pt idx="2822">
                  <c:v>42670</c:v>
                </c:pt>
                <c:pt idx="2823">
                  <c:v>42671</c:v>
                </c:pt>
                <c:pt idx="2824">
                  <c:v>42674</c:v>
                </c:pt>
                <c:pt idx="2825">
                  <c:v>42675</c:v>
                </c:pt>
                <c:pt idx="2826">
                  <c:v>42676</c:v>
                </c:pt>
                <c:pt idx="2827">
                  <c:v>42677</c:v>
                </c:pt>
                <c:pt idx="2828">
                  <c:v>42678</c:v>
                </c:pt>
                <c:pt idx="2829">
                  <c:v>42681</c:v>
                </c:pt>
                <c:pt idx="2830">
                  <c:v>42682</c:v>
                </c:pt>
                <c:pt idx="2831">
                  <c:v>42683</c:v>
                </c:pt>
                <c:pt idx="2832">
                  <c:v>42684</c:v>
                </c:pt>
                <c:pt idx="2833">
                  <c:v>42685</c:v>
                </c:pt>
                <c:pt idx="2834">
                  <c:v>42688</c:v>
                </c:pt>
                <c:pt idx="2835">
                  <c:v>42689</c:v>
                </c:pt>
                <c:pt idx="2836">
                  <c:v>42690</c:v>
                </c:pt>
                <c:pt idx="2837">
                  <c:v>42691</c:v>
                </c:pt>
                <c:pt idx="2838">
                  <c:v>42692</c:v>
                </c:pt>
                <c:pt idx="2839">
                  <c:v>42695</c:v>
                </c:pt>
                <c:pt idx="2840">
                  <c:v>42696</c:v>
                </c:pt>
                <c:pt idx="2841">
                  <c:v>42697</c:v>
                </c:pt>
                <c:pt idx="2842">
                  <c:v>42698</c:v>
                </c:pt>
                <c:pt idx="2843">
                  <c:v>42699</c:v>
                </c:pt>
                <c:pt idx="2844">
                  <c:v>42702</c:v>
                </c:pt>
                <c:pt idx="2845">
                  <c:v>42703</c:v>
                </c:pt>
                <c:pt idx="2846">
                  <c:v>42704</c:v>
                </c:pt>
                <c:pt idx="2847">
                  <c:v>42705</c:v>
                </c:pt>
                <c:pt idx="2848">
                  <c:v>42706</c:v>
                </c:pt>
                <c:pt idx="2849">
                  <c:v>42709</c:v>
                </c:pt>
                <c:pt idx="2850">
                  <c:v>42710</c:v>
                </c:pt>
                <c:pt idx="2851">
                  <c:v>42711</c:v>
                </c:pt>
                <c:pt idx="2852">
                  <c:v>42712</c:v>
                </c:pt>
                <c:pt idx="2853">
                  <c:v>42713</c:v>
                </c:pt>
                <c:pt idx="2854">
                  <c:v>42716</c:v>
                </c:pt>
                <c:pt idx="2855">
                  <c:v>42717</c:v>
                </c:pt>
                <c:pt idx="2856">
                  <c:v>42718</c:v>
                </c:pt>
                <c:pt idx="2857">
                  <c:v>42719</c:v>
                </c:pt>
                <c:pt idx="2858">
                  <c:v>42720</c:v>
                </c:pt>
                <c:pt idx="2859">
                  <c:v>42723</c:v>
                </c:pt>
                <c:pt idx="2860">
                  <c:v>42724</c:v>
                </c:pt>
                <c:pt idx="2861">
                  <c:v>42725</c:v>
                </c:pt>
                <c:pt idx="2862">
                  <c:v>42726</c:v>
                </c:pt>
                <c:pt idx="2863">
                  <c:v>42727</c:v>
                </c:pt>
                <c:pt idx="2864">
                  <c:v>42730</c:v>
                </c:pt>
                <c:pt idx="2865">
                  <c:v>42731</c:v>
                </c:pt>
                <c:pt idx="2866">
                  <c:v>42732</c:v>
                </c:pt>
                <c:pt idx="2867">
                  <c:v>42733</c:v>
                </c:pt>
                <c:pt idx="2868">
                  <c:v>42734</c:v>
                </c:pt>
                <c:pt idx="2869">
                  <c:v>42737</c:v>
                </c:pt>
                <c:pt idx="2870">
                  <c:v>42738</c:v>
                </c:pt>
                <c:pt idx="2871">
                  <c:v>42739</c:v>
                </c:pt>
                <c:pt idx="2872">
                  <c:v>42740</c:v>
                </c:pt>
                <c:pt idx="2873">
                  <c:v>42741</c:v>
                </c:pt>
                <c:pt idx="2874">
                  <c:v>42744</c:v>
                </c:pt>
                <c:pt idx="2875">
                  <c:v>42745</c:v>
                </c:pt>
                <c:pt idx="2876">
                  <c:v>42746</c:v>
                </c:pt>
                <c:pt idx="2877">
                  <c:v>42747</c:v>
                </c:pt>
                <c:pt idx="2878">
                  <c:v>42748</c:v>
                </c:pt>
                <c:pt idx="2879">
                  <c:v>42751</c:v>
                </c:pt>
                <c:pt idx="2880">
                  <c:v>42752</c:v>
                </c:pt>
                <c:pt idx="2881">
                  <c:v>42753</c:v>
                </c:pt>
                <c:pt idx="2882">
                  <c:v>42754</c:v>
                </c:pt>
                <c:pt idx="2883">
                  <c:v>42755</c:v>
                </c:pt>
                <c:pt idx="2884">
                  <c:v>42758</c:v>
                </c:pt>
                <c:pt idx="2885">
                  <c:v>42759</c:v>
                </c:pt>
                <c:pt idx="2886">
                  <c:v>42760</c:v>
                </c:pt>
                <c:pt idx="2887">
                  <c:v>42761</c:v>
                </c:pt>
                <c:pt idx="2888">
                  <c:v>42762</c:v>
                </c:pt>
                <c:pt idx="2889">
                  <c:v>42765</c:v>
                </c:pt>
                <c:pt idx="2890">
                  <c:v>42766</c:v>
                </c:pt>
                <c:pt idx="2891">
                  <c:v>42767</c:v>
                </c:pt>
                <c:pt idx="2892">
                  <c:v>42768</c:v>
                </c:pt>
                <c:pt idx="2893">
                  <c:v>42769</c:v>
                </c:pt>
                <c:pt idx="2894">
                  <c:v>42772</c:v>
                </c:pt>
                <c:pt idx="2895">
                  <c:v>42773</c:v>
                </c:pt>
                <c:pt idx="2896">
                  <c:v>42774</c:v>
                </c:pt>
                <c:pt idx="2897">
                  <c:v>42775</c:v>
                </c:pt>
                <c:pt idx="2898">
                  <c:v>42776</c:v>
                </c:pt>
                <c:pt idx="2899">
                  <c:v>42779</c:v>
                </c:pt>
                <c:pt idx="2900">
                  <c:v>42780</c:v>
                </c:pt>
                <c:pt idx="2901">
                  <c:v>42781</c:v>
                </c:pt>
                <c:pt idx="2902">
                  <c:v>42782</c:v>
                </c:pt>
                <c:pt idx="2903">
                  <c:v>42783</c:v>
                </c:pt>
                <c:pt idx="2904">
                  <c:v>42786</c:v>
                </c:pt>
                <c:pt idx="2905">
                  <c:v>42787</c:v>
                </c:pt>
                <c:pt idx="2906">
                  <c:v>42788</c:v>
                </c:pt>
                <c:pt idx="2907">
                  <c:v>42789</c:v>
                </c:pt>
                <c:pt idx="2908">
                  <c:v>42790</c:v>
                </c:pt>
                <c:pt idx="2909">
                  <c:v>42793</c:v>
                </c:pt>
                <c:pt idx="2910">
                  <c:v>42794</c:v>
                </c:pt>
                <c:pt idx="2911">
                  <c:v>42795</c:v>
                </c:pt>
                <c:pt idx="2912">
                  <c:v>42796</c:v>
                </c:pt>
                <c:pt idx="2913">
                  <c:v>42797</c:v>
                </c:pt>
                <c:pt idx="2914">
                  <c:v>42800</c:v>
                </c:pt>
                <c:pt idx="2915">
                  <c:v>42801</c:v>
                </c:pt>
                <c:pt idx="2916">
                  <c:v>42802</c:v>
                </c:pt>
                <c:pt idx="2917">
                  <c:v>42803</c:v>
                </c:pt>
                <c:pt idx="2918">
                  <c:v>42804</c:v>
                </c:pt>
                <c:pt idx="2919">
                  <c:v>42807</c:v>
                </c:pt>
                <c:pt idx="2920">
                  <c:v>42808</c:v>
                </c:pt>
                <c:pt idx="2921">
                  <c:v>42809</c:v>
                </c:pt>
                <c:pt idx="2922">
                  <c:v>42810</c:v>
                </c:pt>
                <c:pt idx="2923">
                  <c:v>42811</c:v>
                </c:pt>
                <c:pt idx="2924">
                  <c:v>42814</c:v>
                </c:pt>
                <c:pt idx="2925">
                  <c:v>42815</c:v>
                </c:pt>
                <c:pt idx="2926">
                  <c:v>42816</c:v>
                </c:pt>
                <c:pt idx="2927">
                  <c:v>42817</c:v>
                </c:pt>
                <c:pt idx="2928">
                  <c:v>42818</c:v>
                </c:pt>
                <c:pt idx="2929">
                  <c:v>42821</c:v>
                </c:pt>
                <c:pt idx="2930">
                  <c:v>42822</c:v>
                </c:pt>
                <c:pt idx="2931">
                  <c:v>42823</c:v>
                </c:pt>
                <c:pt idx="2932">
                  <c:v>42824</c:v>
                </c:pt>
                <c:pt idx="2933">
                  <c:v>42825</c:v>
                </c:pt>
                <c:pt idx="2934">
                  <c:v>42828</c:v>
                </c:pt>
                <c:pt idx="2935">
                  <c:v>42829</c:v>
                </c:pt>
                <c:pt idx="2936">
                  <c:v>42830</c:v>
                </c:pt>
                <c:pt idx="2937">
                  <c:v>42831</c:v>
                </c:pt>
                <c:pt idx="2938">
                  <c:v>42832</c:v>
                </c:pt>
                <c:pt idx="2939">
                  <c:v>42835</c:v>
                </c:pt>
                <c:pt idx="2940">
                  <c:v>42836</c:v>
                </c:pt>
                <c:pt idx="2941">
                  <c:v>42837</c:v>
                </c:pt>
                <c:pt idx="2942">
                  <c:v>42838</c:v>
                </c:pt>
                <c:pt idx="2943">
                  <c:v>42839</c:v>
                </c:pt>
                <c:pt idx="2944">
                  <c:v>42842</c:v>
                </c:pt>
                <c:pt idx="2945">
                  <c:v>42843</c:v>
                </c:pt>
                <c:pt idx="2946">
                  <c:v>42844</c:v>
                </c:pt>
                <c:pt idx="2947">
                  <c:v>42845</c:v>
                </c:pt>
                <c:pt idx="2948">
                  <c:v>42846</c:v>
                </c:pt>
                <c:pt idx="2949">
                  <c:v>42849</c:v>
                </c:pt>
                <c:pt idx="2950">
                  <c:v>42850</c:v>
                </c:pt>
                <c:pt idx="2951">
                  <c:v>42851</c:v>
                </c:pt>
                <c:pt idx="2952">
                  <c:v>42852</c:v>
                </c:pt>
                <c:pt idx="2953">
                  <c:v>42853</c:v>
                </c:pt>
                <c:pt idx="2954">
                  <c:v>42856</c:v>
                </c:pt>
                <c:pt idx="2955">
                  <c:v>42857</c:v>
                </c:pt>
                <c:pt idx="2956">
                  <c:v>42858</c:v>
                </c:pt>
                <c:pt idx="2957">
                  <c:v>42859</c:v>
                </c:pt>
                <c:pt idx="2958">
                  <c:v>42860</c:v>
                </c:pt>
                <c:pt idx="2959">
                  <c:v>42863</c:v>
                </c:pt>
                <c:pt idx="2960">
                  <c:v>42864</c:v>
                </c:pt>
                <c:pt idx="2961">
                  <c:v>42865</c:v>
                </c:pt>
                <c:pt idx="2962">
                  <c:v>42866</c:v>
                </c:pt>
                <c:pt idx="2963">
                  <c:v>42867</c:v>
                </c:pt>
                <c:pt idx="2964">
                  <c:v>42870</c:v>
                </c:pt>
                <c:pt idx="2965">
                  <c:v>42871</c:v>
                </c:pt>
                <c:pt idx="2966">
                  <c:v>42872</c:v>
                </c:pt>
                <c:pt idx="2967">
                  <c:v>42873</c:v>
                </c:pt>
                <c:pt idx="2968">
                  <c:v>42874</c:v>
                </c:pt>
                <c:pt idx="2969">
                  <c:v>42877</c:v>
                </c:pt>
                <c:pt idx="2970">
                  <c:v>42878</c:v>
                </c:pt>
                <c:pt idx="2971">
                  <c:v>42879</c:v>
                </c:pt>
                <c:pt idx="2972">
                  <c:v>42880</c:v>
                </c:pt>
                <c:pt idx="2973">
                  <c:v>42881</c:v>
                </c:pt>
                <c:pt idx="2974">
                  <c:v>42884</c:v>
                </c:pt>
                <c:pt idx="2975">
                  <c:v>42885</c:v>
                </c:pt>
                <c:pt idx="2976">
                  <c:v>42886</c:v>
                </c:pt>
                <c:pt idx="2977">
                  <c:v>42887</c:v>
                </c:pt>
                <c:pt idx="2978">
                  <c:v>42888</c:v>
                </c:pt>
                <c:pt idx="2979">
                  <c:v>42891</c:v>
                </c:pt>
                <c:pt idx="2980">
                  <c:v>42892</c:v>
                </c:pt>
                <c:pt idx="2981">
                  <c:v>42893</c:v>
                </c:pt>
                <c:pt idx="2982">
                  <c:v>42894</c:v>
                </c:pt>
                <c:pt idx="2983">
                  <c:v>42895</c:v>
                </c:pt>
                <c:pt idx="2984">
                  <c:v>42898</c:v>
                </c:pt>
                <c:pt idx="2985">
                  <c:v>42899</c:v>
                </c:pt>
                <c:pt idx="2986">
                  <c:v>42900</c:v>
                </c:pt>
                <c:pt idx="2987">
                  <c:v>42901</c:v>
                </c:pt>
                <c:pt idx="2988">
                  <c:v>42902</c:v>
                </c:pt>
                <c:pt idx="2989">
                  <c:v>42905</c:v>
                </c:pt>
                <c:pt idx="2990">
                  <c:v>42906</c:v>
                </c:pt>
                <c:pt idx="2991">
                  <c:v>42907</c:v>
                </c:pt>
                <c:pt idx="2992">
                  <c:v>42908</c:v>
                </c:pt>
                <c:pt idx="2993">
                  <c:v>42909</c:v>
                </c:pt>
                <c:pt idx="2994">
                  <c:v>42912</c:v>
                </c:pt>
                <c:pt idx="2995">
                  <c:v>42913</c:v>
                </c:pt>
                <c:pt idx="2996">
                  <c:v>42914</c:v>
                </c:pt>
                <c:pt idx="2997">
                  <c:v>42915</c:v>
                </c:pt>
                <c:pt idx="2998">
                  <c:v>42916</c:v>
                </c:pt>
                <c:pt idx="2999">
                  <c:v>42919</c:v>
                </c:pt>
                <c:pt idx="3000">
                  <c:v>42920</c:v>
                </c:pt>
                <c:pt idx="3001">
                  <c:v>42921</c:v>
                </c:pt>
                <c:pt idx="3002">
                  <c:v>42922</c:v>
                </c:pt>
                <c:pt idx="3003">
                  <c:v>42923</c:v>
                </c:pt>
                <c:pt idx="3004">
                  <c:v>42926</c:v>
                </c:pt>
                <c:pt idx="3005">
                  <c:v>42927</c:v>
                </c:pt>
                <c:pt idx="3006">
                  <c:v>42928</c:v>
                </c:pt>
                <c:pt idx="3007">
                  <c:v>42929</c:v>
                </c:pt>
                <c:pt idx="3008">
                  <c:v>42930</c:v>
                </c:pt>
                <c:pt idx="3009">
                  <c:v>42933</c:v>
                </c:pt>
                <c:pt idx="3010">
                  <c:v>42934</c:v>
                </c:pt>
                <c:pt idx="3011">
                  <c:v>42935</c:v>
                </c:pt>
                <c:pt idx="3012">
                  <c:v>42936</c:v>
                </c:pt>
                <c:pt idx="3013">
                  <c:v>42937</c:v>
                </c:pt>
                <c:pt idx="3014">
                  <c:v>42940</c:v>
                </c:pt>
                <c:pt idx="3015">
                  <c:v>42941</c:v>
                </c:pt>
                <c:pt idx="3016">
                  <c:v>42942</c:v>
                </c:pt>
                <c:pt idx="3017">
                  <c:v>42943</c:v>
                </c:pt>
                <c:pt idx="3018">
                  <c:v>42944</c:v>
                </c:pt>
                <c:pt idx="3019">
                  <c:v>42947</c:v>
                </c:pt>
                <c:pt idx="3020">
                  <c:v>42948</c:v>
                </c:pt>
                <c:pt idx="3021">
                  <c:v>42949</c:v>
                </c:pt>
                <c:pt idx="3022">
                  <c:v>42950</c:v>
                </c:pt>
                <c:pt idx="3023">
                  <c:v>42951</c:v>
                </c:pt>
                <c:pt idx="3024">
                  <c:v>42954</c:v>
                </c:pt>
                <c:pt idx="3025">
                  <c:v>42955</c:v>
                </c:pt>
                <c:pt idx="3026">
                  <c:v>42956</c:v>
                </c:pt>
                <c:pt idx="3027">
                  <c:v>42957</c:v>
                </c:pt>
                <c:pt idx="3028">
                  <c:v>42958</c:v>
                </c:pt>
                <c:pt idx="3029">
                  <c:v>42961</c:v>
                </c:pt>
                <c:pt idx="3030">
                  <c:v>42962</c:v>
                </c:pt>
                <c:pt idx="3031">
                  <c:v>42963</c:v>
                </c:pt>
                <c:pt idx="3032">
                  <c:v>42964</c:v>
                </c:pt>
                <c:pt idx="3033">
                  <c:v>42965</c:v>
                </c:pt>
                <c:pt idx="3034">
                  <c:v>42968</c:v>
                </c:pt>
                <c:pt idx="3035">
                  <c:v>42969</c:v>
                </c:pt>
                <c:pt idx="3036">
                  <c:v>42970</c:v>
                </c:pt>
                <c:pt idx="3037">
                  <c:v>42971</c:v>
                </c:pt>
                <c:pt idx="3038">
                  <c:v>42972</c:v>
                </c:pt>
                <c:pt idx="3039">
                  <c:v>42975</c:v>
                </c:pt>
                <c:pt idx="3040">
                  <c:v>42976</c:v>
                </c:pt>
                <c:pt idx="3041">
                  <c:v>42977</c:v>
                </c:pt>
                <c:pt idx="3042">
                  <c:v>42978</c:v>
                </c:pt>
                <c:pt idx="3043">
                  <c:v>42979</c:v>
                </c:pt>
                <c:pt idx="3044">
                  <c:v>42982</c:v>
                </c:pt>
                <c:pt idx="3045">
                  <c:v>42983</c:v>
                </c:pt>
                <c:pt idx="3046">
                  <c:v>42984</c:v>
                </c:pt>
                <c:pt idx="3047">
                  <c:v>42985</c:v>
                </c:pt>
                <c:pt idx="3048">
                  <c:v>42986</c:v>
                </c:pt>
                <c:pt idx="3049">
                  <c:v>42989</c:v>
                </c:pt>
                <c:pt idx="3050">
                  <c:v>42990</c:v>
                </c:pt>
                <c:pt idx="3051">
                  <c:v>42991</c:v>
                </c:pt>
                <c:pt idx="3052">
                  <c:v>42992</c:v>
                </c:pt>
                <c:pt idx="3053">
                  <c:v>42993</c:v>
                </c:pt>
                <c:pt idx="3054">
                  <c:v>42996</c:v>
                </c:pt>
                <c:pt idx="3055">
                  <c:v>42997</c:v>
                </c:pt>
                <c:pt idx="3056">
                  <c:v>42998</c:v>
                </c:pt>
                <c:pt idx="3057">
                  <c:v>42999</c:v>
                </c:pt>
                <c:pt idx="3058">
                  <c:v>43000</c:v>
                </c:pt>
                <c:pt idx="3059">
                  <c:v>43003</c:v>
                </c:pt>
                <c:pt idx="3060">
                  <c:v>43004</c:v>
                </c:pt>
                <c:pt idx="3061">
                  <c:v>43005</c:v>
                </c:pt>
                <c:pt idx="3062">
                  <c:v>43006</c:v>
                </c:pt>
                <c:pt idx="3063">
                  <c:v>43007</c:v>
                </c:pt>
                <c:pt idx="3064">
                  <c:v>43010</c:v>
                </c:pt>
                <c:pt idx="3065">
                  <c:v>43011</c:v>
                </c:pt>
                <c:pt idx="3066">
                  <c:v>43012</c:v>
                </c:pt>
                <c:pt idx="3067">
                  <c:v>43013</c:v>
                </c:pt>
                <c:pt idx="3068">
                  <c:v>43014</c:v>
                </c:pt>
                <c:pt idx="3069">
                  <c:v>43017</c:v>
                </c:pt>
                <c:pt idx="3070">
                  <c:v>43018</c:v>
                </c:pt>
                <c:pt idx="3071">
                  <c:v>43019</c:v>
                </c:pt>
                <c:pt idx="3072">
                  <c:v>43020</c:v>
                </c:pt>
                <c:pt idx="3073">
                  <c:v>43021</c:v>
                </c:pt>
                <c:pt idx="3074">
                  <c:v>43024</c:v>
                </c:pt>
                <c:pt idx="3075">
                  <c:v>43025</c:v>
                </c:pt>
                <c:pt idx="3076">
                  <c:v>43026</c:v>
                </c:pt>
                <c:pt idx="3077">
                  <c:v>43027</c:v>
                </c:pt>
                <c:pt idx="3078">
                  <c:v>43028</c:v>
                </c:pt>
                <c:pt idx="3079">
                  <c:v>43031</c:v>
                </c:pt>
                <c:pt idx="3080">
                  <c:v>43032</c:v>
                </c:pt>
                <c:pt idx="3081">
                  <c:v>43033</c:v>
                </c:pt>
                <c:pt idx="3082">
                  <c:v>43034</c:v>
                </c:pt>
                <c:pt idx="3083">
                  <c:v>43035</c:v>
                </c:pt>
                <c:pt idx="3084">
                  <c:v>43038</c:v>
                </c:pt>
                <c:pt idx="3085">
                  <c:v>43039</c:v>
                </c:pt>
                <c:pt idx="3086">
                  <c:v>43040</c:v>
                </c:pt>
                <c:pt idx="3087">
                  <c:v>43041</c:v>
                </c:pt>
                <c:pt idx="3088">
                  <c:v>43042</c:v>
                </c:pt>
                <c:pt idx="3089">
                  <c:v>43045</c:v>
                </c:pt>
                <c:pt idx="3090">
                  <c:v>43046</c:v>
                </c:pt>
                <c:pt idx="3091">
                  <c:v>43047</c:v>
                </c:pt>
                <c:pt idx="3092">
                  <c:v>43048</c:v>
                </c:pt>
                <c:pt idx="3093">
                  <c:v>43049</c:v>
                </c:pt>
                <c:pt idx="3094">
                  <c:v>43052</c:v>
                </c:pt>
                <c:pt idx="3095">
                  <c:v>43053</c:v>
                </c:pt>
                <c:pt idx="3096">
                  <c:v>43054</c:v>
                </c:pt>
                <c:pt idx="3097">
                  <c:v>43055</c:v>
                </c:pt>
                <c:pt idx="3098">
                  <c:v>43056</c:v>
                </c:pt>
                <c:pt idx="3099">
                  <c:v>43059</c:v>
                </c:pt>
                <c:pt idx="3100">
                  <c:v>43060</c:v>
                </c:pt>
                <c:pt idx="3101">
                  <c:v>43061</c:v>
                </c:pt>
                <c:pt idx="3102">
                  <c:v>43062</c:v>
                </c:pt>
                <c:pt idx="3103">
                  <c:v>43063</c:v>
                </c:pt>
                <c:pt idx="3104">
                  <c:v>43066</c:v>
                </c:pt>
                <c:pt idx="3105">
                  <c:v>43067</c:v>
                </c:pt>
                <c:pt idx="3106">
                  <c:v>43068</c:v>
                </c:pt>
                <c:pt idx="3107">
                  <c:v>43069</c:v>
                </c:pt>
                <c:pt idx="3108">
                  <c:v>43070</c:v>
                </c:pt>
                <c:pt idx="3109">
                  <c:v>43073</c:v>
                </c:pt>
                <c:pt idx="3110">
                  <c:v>43074</c:v>
                </c:pt>
                <c:pt idx="3111">
                  <c:v>43075</c:v>
                </c:pt>
                <c:pt idx="3112">
                  <c:v>43076</c:v>
                </c:pt>
                <c:pt idx="3113">
                  <c:v>43077</c:v>
                </c:pt>
                <c:pt idx="3114">
                  <c:v>43080</c:v>
                </c:pt>
                <c:pt idx="3115">
                  <c:v>43081</c:v>
                </c:pt>
                <c:pt idx="3116">
                  <c:v>43082</c:v>
                </c:pt>
                <c:pt idx="3117">
                  <c:v>43083</c:v>
                </c:pt>
                <c:pt idx="3118">
                  <c:v>43084</c:v>
                </c:pt>
                <c:pt idx="3119">
                  <c:v>43087</c:v>
                </c:pt>
                <c:pt idx="3120">
                  <c:v>43088</c:v>
                </c:pt>
                <c:pt idx="3121">
                  <c:v>43089</c:v>
                </c:pt>
                <c:pt idx="3122">
                  <c:v>43090</c:v>
                </c:pt>
                <c:pt idx="3123">
                  <c:v>43091</c:v>
                </c:pt>
                <c:pt idx="3124">
                  <c:v>43094</c:v>
                </c:pt>
                <c:pt idx="3125">
                  <c:v>43095</c:v>
                </c:pt>
                <c:pt idx="3126">
                  <c:v>43096</c:v>
                </c:pt>
                <c:pt idx="3127">
                  <c:v>43097</c:v>
                </c:pt>
                <c:pt idx="3128">
                  <c:v>43098</c:v>
                </c:pt>
                <c:pt idx="3129">
                  <c:v>43101</c:v>
                </c:pt>
                <c:pt idx="3130">
                  <c:v>43102</c:v>
                </c:pt>
                <c:pt idx="3131">
                  <c:v>43103</c:v>
                </c:pt>
                <c:pt idx="3132">
                  <c:v>43104</c:v>
                </c:pt>
                <c:pt idx="3133">
                  <c:v>43105</c:v>
                </c:pt>
                <c:pt idx="3134">
                  <c:v>43108</c:v>
                </c:pt>
                <c:pt idx="3135">
                  <c:v>43109</c:v>
                </c:pt>
                <c:pt idx="3136">
                  <c:v>43110</c:v>
                </c:pt>
                <c:pt idx="3137">
                  <c:v>43111</c:v>
                </c:pt>
                <c:pt idx="3138">
                  <c:v>43112</c:v>
                </c:pt>
                <c:pt idx="3139">
                  <c:v>43115</c:v>
                </c:pt>
                <c:pt idx="3140">
                  <c:v>43116</c:v>
                </c:pt>
                <c:pt idx="3141">
                  <c:v>43117</c:v>
                </c:pt>
                <c:pt idx="3142">
                  <c:v>43118</c:v>
                </c:pt>
                <c:pt idx="3143">
                  <c:v>43119</c:v>
                </c:pt>
                <c:pt idx="3144">
                  <c:v>43122</c:v>
                </c:pt>
                <c:pt idx="3145">
                  <c:v>43123</c:v>
                </c:pt>
                <c:pt idx="3146">
                  <c:v>43124</c:v>
                </c:pt>
                <c:pt idx="3147">
                  <c:v>43125</c:v>
                </c:pt>
                <c:pt idx="3148">
                  <c:v>43126</c:v>
                </c:pt>
                <c:pt idx="3149">
                  <c:v>43129</c:v>
                </c:pt>
                <c:pt idx="3150">
                  <c:v>43130</c:v>
                </c:pt>
                <c:pt idx="3151">
                  <c:v>43131</c:v>
                </c:pt>
                <c:pt idx="3152">
                  <c:v>43132</c:v>
                </c:pt>
                <c:pt idx="3153">
                  <c:v>43133</c:v>
                </c:pt>
                <c:pt idx="3154">
                  <c:v>43136</c:v>
                </c:pt>
                <c:pt idx="3155">
                  <c:v>43137</c:v>
                </c:pt>
                <c:pt idx="3156">
                  <c:v>43138</c:v>
                </c:pt>
                <c:pt idx="3157">
                  <c:v>43139</c:v>
                </c:pt>
                <c:pt idx="3158">
                  <c:v>43140</c:v>
                </c:pt>
                <c:pt idx="3159">
                  <c:v>43143</c:v>
                </c:pt>
                <c:pt idx="3160">
                  <c:v>43144</c:v>
                </c:pt>
                <c:pt idx="3161">
                  <c:v>43145</c:v>
                </c:pt>
                <c:pt idx="3162">
                  <c:v>43146</c:v>
                </c:pt>
                <c:pt idx="3163">
                  <c:v>43147</c:v>
                </c:pt>
                <c:pt idx="3164">
                  <c:v>43150</c:v>
                </c:pt>
                <c:pt idx="3165">
                  <c:v>43151</c:v>
                </c:pt>
                <c:pt idx="3166">
                  <c:v>43152</c:v>
                </c:pt>
                <c:pt idx="3167">
                  <c:v>43153</c:v>
                </c:pt>
                <c:pt idx="3168">
                  <c:v>43154</c:v>
                </c:pt>
                <c:pt idx="3169">
                  <c:v>43157</c:v>
                </c:pt>
                <c:pt idx="3170">
                  <c:v>43158</c:v>
                </c:pt>
                <c:pt idx="3171">
                  <c:v>43159</c:v>
                </c:pt>
                <c:pt idx="3172">
                  <c:v>43160</c:v>
                </c:pt>
                <c:pt idx="3173">
                  <c:v>43161</c:v>
                </c:pt>
                <c:pt idx="3174">
                  <c:v>43164</c:v>
                </c:pt>
                <c:pt idx="3175">
                  <c:v>43165</c:v>
                </c:pt>
                <c:pt idx="3176">
                  <c:v>43166</c:v>
                </c:pt>
                <c:pt idx="3177">
                  <c:v>43167</c:v>
                </c:pt>
                <c:pt idx="3178">
                  <c:v>43168</c:v>
                </c:pt>
                <c:pt idx="3179">
                  <c:v>43171</c:v>
                </c:pt>
                <c:pt idx="3180">
                  <c:v>43172</c:v>
                </c:pt>
                <c:pt idx="3181">
                  <c:v>43173</c:v>
                </c:pt>
                <c:pt idx="3182">
                  <c:v>43174</c:v>
                </c:pt>
                <c:pt idx="3183">
                  <c:v>43175</c:v>
                </c:pt>
                <c:pt idx="3184">
                  <c:v>43178</c:v>
                </c:pt>
                <c:pt idx="3185">
                  <c:v>43179</c:v>
                </c:pt>
                <c:pt idx="3186">
                  <c:v>43180</c:v>
                </c:pt>
                <c:pt idx="3187">
                  <c:v>43181</c:v>
                </c:pt>
                <c:pt idx="3188">
                  <c:v>43182</c:v>
                </c:pt>
                <c:pt idx="3189">
                  <c:v>43185</c:v>
                </c:pt>
                <c:pt idx="3190">
                  <c:v>43186</c:v>
                </c:pt>
                <c:pt idx="3191">
                  <c:v>43187</c:v>
                </c:pt>
                <c:pt idx="3192">
                  <c:v>43188</c:v>
                </c:pt>
                <c:pt idx="3193">
                  <c:v>43189</c:v>
                </c:pt>
                <c:pt idx="3194">
                  <c:v>43192</c:v>
                </c:pt>
                <c:pt idx="3195">
                  <c:v>43193</c:v>
                </c:pt>
                <c:pt idx="3196">
                  <c:v>43194</c:v>
                </c:pt>
                <c:pt idx="3197">
                  <c:v>43195</c:v>
                </c:pt>
                <c:pt idx="3198">
                  <c:v>43196</c:v>
                </c:pt>
                <c:pt idx="3199">
                  <c:v>43199</c:v>
                </c:pt>
                <c:pt idx="3200">
                  <c:v>43200</c:v>
                </c:pt>
                <c:pt idx="3201">
                  <c:v>43201</c:v>
                </c:pt>
                <c:pt idx="3202">
                  <c:v>43202</c:v>
                </c:pt>
                <c:pt idx="3203">
                  <c:v>43203</c:v>
                </c:pt>
                <c:pt idx="3204">
                  <c:v>43206</c:v>
                </c:pt>
                <c:pt idx="3205">
                  <c:v>43207</c:v>
                </c:pt>
                <c:pt idx="3206">
                  <c:v>43208</c:v>
                </c:pt>
                <c:pt idx="3207">
                  <c:v>43209</c:v>
                </c:pt>
                <c:pt idx="3208">
                  <c:v>43210</c:v>
                </c:pt>
                <c:pt idx="3209">
                  <c:v>43213</c:v>
                </c:pt>
                <c:pt idx="3210">
                  <c:v>43214</c:v>
                </c:pt>
                <c:pt idx="3211">
                  <c:v>43215</c:v>
                </c:pt>
                <c:pt idx="3212">
                  <c:v>43216</c:v>
                </c:pt>
                <c:pt idx="3213">
                  <c:v>43217</c:v>
                </c:pt>
                <c:pt idx="3214">
                  <c:v>43220</c:v>
                </c:pt>
                <c:pt idx="3215">
                  <c:v>43221</c:v>
                </c:pt>
                <c:pt idx="3216">
                  <c:v>43222</c:v>
                </c:pt>
                <c:pt idx="3217">
                  <c:v>43223</c:v>
                </c:pt>
                <c:pt idx="3218">
                  <c:v>43224</c:v>
                </c:pt>
                <c:pt idx="3219">
                  <c:v>43227</c:v>
                </c:pt>
                <c:pt idx="3220">
                  <c:v>43228</c:v>
                </c:pt>
                <c:pt idx="3221">
                  <c:v>43229</c:v>
                </c:pt>
                <c:pt idx="3222">
                  <c:v>43230</c:v>
                </c:pt>
                <c:pt idx="3223">
                  <c:v>43231</c:v>
                </c:pt>
                <c:pt idx="3224">
                  <c:v>43234</c:v>
                </c:pt>
                <c:pt idx="3225">
                  <c:v>43235</c:v>
                </c:pt>
                <c:pt idx="3226">
                  <c:v>43236</c:v>
                </c:pt>
                <c:pt idx="3227">
                  <c:v>43237</c:v>
                </c:pt>
                <c:pt idx="3228">
                  <c:v>43238</c:v>
                </c:pt>
                <c:pt idx="3229">
                  <c:v>43241</c:v>
                </c:pt>
                <c:pt idx="3230">
                  <c:v>43242</c:v>
                </c:pt>
                <c:pt idx="3231">
                  <c:v>43243</c:v>
                </c:pt>
                <c:pt idx="3232">
                  <c:v>43244</c:v>
                </c:pt>
                <c:pt idx="3233">
                  <c:v>43245</c:v>
                </c:pt>
                <c:pt idx="3234">
                  <c:v>43248</c:v>
                </c:pt>
                <c:pt idx="3235">
                  <c:v>43249</c:v>
                </c:pt>
                <c:pt idx="3236">
                  <c:v>43250</c:v>
                </c:pt>
                <c:pt idx="3237">
                  <c:v>43251</c:v>
                </c:pt>
                <c:pt idx="3238">
                  <c:v>43252</c:v>
                </c:pt>
                <c:pt idx="3239">
                  <c:v>43255</c:v>
                </c:pt>
                <c:pt idx="3240">
                  <c:v>43256</c:v>
                </c:pt>
                <c:pt idx="3241">
                  <c:v>43257</c:v>
                </c:pt>
                <c:pt idx="3242">
                  <c:v>43258</c:v>
                </c:pt>
                <c:pt idx="3243">
                  <c:v>43259</c:v>
                </c:pt>
                <c:pt idx="3244">
                  <c:v>43262</c:v>
                </c:pt>
                <c:pt idx="3245">
                  <c:v>43263</c:v>
                </c:pt>
                <c:pt idx="3246">
                  <c:v>43264</c:v>
                </c:pt>
                <c:pt idx="3247">
                  <c:v>43265</c:v>
                </c:pt>
                <c:pt idx="3248">
                  <c:v>43266</c:v>
                </c:pt>
                <c:pt idx="3249">
                  <c:v>43269</c:v>
                </c:pt>
                <c:pt idx="3250">
                  <c:v>43270</c:v>
                </c:pt>
                <c:pt idx="3251">
                  <c:v>43271</c:v>
                </c:pt>
                <c:pt idx="3252">
                  <c:v>43272</c:v>
                </c:pt>
                <c:pt idx="3253">
                  <c:v>43273</c:v>
                </c:pt>
                <c:pt idx="3254">
                  <c:v>43276</c:v>
                </c:pt>
                <c:pt idx="3255">
                  <c:v>43277</c:v>
                </c:pt>
                <c:pt idx="3256">
                  <c:v>43278</c:v>
                </c:pt>
                <c:pt idx="3257">
                  <c:v>43279</c:v>
                </c:pt>
                <c:pt idx="3258">
                  <c:v>43280</c:v>
                </c:pt>
                <c:pt idx="3259">
                  <c:v>43283</c:v>
                </c:pt>
                <c:pt idx="3260">
                  <c:v>43284</c:v>
                </c:pt>
                <c:pt idx="3261">
                  <c:v>43285</c:v>
                </c:pt>
                <c:pt idx="3262">
                  <c:v>43286</c:v>
                </c:pt>
                <c:pt idx="3263">
                  <c:v>43287</c:v>
                </c:pt>
                <c:pt idx="3264">
                  <c:v>43290</c:v>
                </c:pt>
                <c:pt idx="3265">
                  <c:v>43291</c:v>
                </c:pt>
                <c:pt idx="3266">
                  <c:v>43292</c:v>
                </c:pt>
                <c:pt idx="3267">
                  <c:v>43293</c:v>
                </c:pt>
                <c:pt idx="3268">
                  <c:v>43294</c:v>
                </c:pt>
                <c:pt idx="3269">
                  <c:v>43297</c:v>
                </c:pt>
                <c:pt idx="3270">
                  <c:v>43298</c:v>
                </c:pt>
                <c:pt idx="3271">
                  <c:v>43299</c:v>
                </c:pt>
                <c:pt idx="3272">
                  <c:v>43300</c:v>
                </c:pt>
                <c:pt idx="3273">
                  <c:v>43301</c:v>
                </c:pt>
                <c:pt idx="3274">
                  <c:v>43304</c:v>
                </c:pt>
                <c:pt idx="3275">
                  <c:v>43305</c:v>
                </c:pt>
                <c:pt idx="3276">
                  <c:v>43306</c:v>
                </c:pt>
                <c:pt idx="3277">
                  <c:v>43307</c:v>
                </c:pt>
                <c:pt idx="3278">
                  <c:v>43308</c:v>
                </c:pt>
                <c:pt idx="3279">
                  <c:v>43311</c:v>
                </c:pt>
                <c:pt idx="3280">
                  <c:v>43312</c:v>
                </c:pt>
                <c:pt idx="3281">
                  <c:v>43313</c:v>
                </c:pt>
                <c:pt idx="3282">
                  <c:v>43314</c:v>
                </c:pt>
                <c:pt idx="3283">
                  <c:v>43315</c:v>
                </c:pt>
                <c:pt idx="3284">
                  <c:v>43318</c:v>
                </c:pt>
                <c:pt idx="3285">
                  <c:v>43319</c:v>
                </c:pt>
                <c:pt idx="3286">
                  <c:v>43320</c:v>
                </c:pt>
                <c:pt idx="3287">
                  <c:v>43321</c:v>
                </c:pt>
                <c:pt idx="3288">
                  <c:v>43322</c:v>
                </c:pt>
                <c:pt idx="3289">
                  <c:v>43325</c:v>
                </c:pt>
                <c:pt idx="3290">
                  <c:v>43326</c:v>
                </c:pt>
                <c:pt idx="3291">
                  <c:v>43327</c:v>
                </c:pt>
                <c:pt idx="3292">
                  <c:v>43328</c:v>
                </c:pt>
                <c:pt idx="3293">
                  <c:v>43329</c:v>
                </c:pt>
                <c:pt idx="3294">
                  <c:v>43332</c:v>
                </c:pt>
                <c:pt idx="3295">
                  <c:v>43333</c:v>
                </c:pt>
                <c:pt idx="3296">
                  <c:v>43334</c:v>
                </c:pt>
                <c:pt idx="3297">
                  <c:v>43335</c:v>
                </c:pt>
                <c:pt idx="3298">
                  <c:v>43336</c:v>
                </c:pt>
                <c:pt idx="3299">
                  <c:v>43339</c:v>
                </c:pt>
                <c:pt idx="3300">
                  <c:v>43340</c:v>
                </c:pt>
                <c:pt idx="3301">
                  <c:v>43341</c:v>
                </c:pt>
                <c:pt idx="3302">
                  <c:v>43342</c:v>
                </c:pt>
                <c:pt idx="3303">
                  <c:v>43343</c:v>
                </c:pt>
                <c:pt idx="3304">
                  <c:v>43346</c:v>
                </c:pt>
                <c:pt idx="3305">
                  <c:v>43347</c:v>
                </c:pt>
                <c:pt idx="3306">
                  <c:v>43348</c:v>
                </c:pt>
                <c:pt idx="3307">
                  <c:v>43349</c:v>
                </c:pt>
                <c:pt idx="3308">
                  <c:v>43350</c:v>
                </c:pt>
                <c:pt idx="3309">
                  <c:v>43353</c:v>
                </c:pt>
                <c:pt idx="3310">
                  <c:v>43354</c:v>
                </c:pt>
                <c:pt idx="3311">
                  <c:v>43355</c:v>
                </c:pt>
                <c:pt idx="3312">
                  <c:v>43356</c:v>
                </c:pt>
                <c:pt idx="3313">
                  <c:v>43357</c:v>
                </c:pt>
                <c:pt idx="3314">
                  <c:v>43360</c:v>
                </c:pt>
                <c:pt idx="3315">
                  <c:v>43361</c:v>
                </c:pt>
                <c:pt idx="3316">
                  <c:v>43362</c:v>
                </c:pt>
                <c:pt idx="3317">
                  <c:v>43363</c:v>
                </c:pt>
                <c:pt idx="3318">
                  <c:v>43364</c:v>
                </c:pt>
                <c:pt idx="3319">
                  <c:v>43367</c:v>
                </c:pt>
                <c:pt idx="3320">
                  <c:v>43368</c:v>
                </c:pt>
                <c:pt idx="3321">
                  <c:v>43369</c:v>
                </c:pt>
                <c:pt idx="3322">
                  <c:v>43370</c:v>
                </c:pt>
                <c:pt idx="3323">
                  <c:v>43371</c:v>
                </c:pt>
                <c:pt idx="3324">
                  <c:v>43374</c:v>
                </c:pt>
                <c:pt idx="3325">
                  <c:v>43375</c:v>
                </c:pt>
                <c:pt idx="3326">
                  <c:v>43376</c:v>
                </c:pt>
                <c:pt idx="3327">
                  <c:v>43377</c:v>
                </c:pt>
                <c:pt idx="3328">
                  <c:v>43378</c:v>
                </c:pt>
                <c:pt idx="3329">
                  <c:v>43381</c:v>
                </c:pt>
                <c:pt idx="3330">
                  <c:v>43382</c:v>
                </c:pt>
                <c:pt idx="3331">
                  <c:v>43383</c:v>
                </c:pt>
                <c:pt idx="3332">
                  <c:v>43384</c:v>
                </c:pt>
                <c:pt idx="3333">
                  <c:v>43385</c:v>
                </c:pt>
                <c:pt idx="3334">
                  <c:v>43388</c:v>
                </c:pt>
                <c:pt idx="3335">
                  <c:v>43389</c:v>
                </c:pt>
                <c:pt idx="3336">
                  <c:v>43390</c:v>
                </c:pt>
                <c:pt idx="3337">
                  <c:v>43391</c:v>
                </c:pt>
                <c:pt idx="3338">
                  <c:v>43392</c:v>
                </c:pt>
                <c:pt idx="3339">
                  <c:v>43395</c:v>
                </c:pt>
                <c:pt idx="3340">
                  <c:v>43396</c:v>
                </c:pt>
                <c:pt idx="3341">
                  <c:v>43397</c:v>
                </c:pt>
                <c:pt idx="3342">
                  <c:v>43398</c:v>
                </c:pt>
                <c:pt idx="3343">
                  <c:v>43399</c:v>
                </c:pt>
                <c:pt idx="3344">
                  <c:v>43402</c:v>
                </c:pt>
                <c:pt idx="3345">
                  <c:v>43403</c:v>
                </c:pt>
                <c:pt idx="3346">
                  <c:v>43404</c:v>
                </c:pt>
                <c:pt idx="3347">
                  <c:v>43405</c:v>
                </c:pt>
                <c:pt idx="3348">
                  <c:v>43406</c:v>
                </c:pt>
                <c:pt idx="3349">
                  <c:v>43409</c:v>
                </c:pt>
                <c:pt idx="3350">
                  <c:v>43410</c:v>
                </c:pt>
                <c:pt idx="3351">
                  <c:v>43411</c:v>
                </c:pt>
                <c:pt idx="3352">
                  <c:v>43412</c:v>
                </c:pt>
                <c:pt idx="3353">
                  <c:v>43413</c:v>
                </c:pt>
                <c:pt idx="3354">
                  <c:v>43416</c:v>
                </c:pt>
                <c:pt idx="3355">
                  <c:v>43417</c:v>
                </c:pt>
                <c:pt idx="3356">
                  <c:v>43418</c:v>
                </c:pt>
                <c:pt idx="3357">
                  <c:v>43419</c:v>
                </c:pt>
                <c:pt idx="3358">
                  <c:v>43420</c:v>
                </c:pt>
                <c:pt idx="3359">
                  <c:v>43423</c:v>
                </c:pt>
                <c:pt idx="3360">
                  <c:v>43424</c:v>
                </c:pt>
              </c:numCache>
            </c:numRef>
          </c:cat>
          <c:val>
            <c:numRef>
              <c:f>Hoja1!$F$8:$F$4000</c:f>
              <c:numCache>
                <c:formatCode>_(* #,##0_);_(* \(#,##0\);_(* "-"??_);_(@_)</c:formatCode>
                <c:ptCount val="3993"/>
                <c:pt idx="0">
                  <c:v>216.69748009378736</c:v>
                </c:pt>
                <c:pt idx="1">
                  <c:v>216.69748009378736</c:v>
                </c:pt>
                <c:pt idx="2">
                  <c:v>216.69748009378736</c:v>
                </c:pt>
                <c:pt idx="3">
                  <c:v>216.69748009378736</c:v>
                </c:pt>
                <c:pt idx="4">
                  <c:v>216.69748009378736</c:v>
                </c:pt>
                <c:pt idx="5">
                  <c:v>216.69748009378736</c:v>
                </c:pt>
                <c:pt idx="6">
                  <c:v>216.69748009378736</c:v>
                </c:pt>
                <c:pt idx="7">
                  <c:v>216.69748009378736</c:v>
                </c:pt>
                <c:pt idx="8">
                  <c:v>216.69748009378736</c:v>
                </c:pt>
                <c:pt idx="9">
                  <c:v>216.69748009378736</c:v>
                </c:pt>
                <c:pt idx="10">
                  <c:v>216.69748009378736</c:v>
                </c:pt>
                <c:pt idx="11">
                  <c:v>216.69748009378736</c:v>
                </c:pt>
                <c:pt idx="12">
                  <c:v>216.69748009378736</c:v>
                </c:pt>
                <c:pt idx="13">
                  <c:v>216.69748009378736</c:v>
                </c:pt>
                <c:pt idx="14">
                  <c:v>216.69748009378736</c:v>
                </c:pt>
                <c:pt idx="15">
                  <c:v>216.69748009378736</c:v>
                </c:pt>
                <c:pt idx="16">
                  <c:v>216.69748009378736</c:v>
                </c:pt>
                <c:pt idx="17">
                  <c:v>216.69748009378736</c:v>
                </c:pt>
                <c:pt idx="18">
                  <c:v>216.69748009378736</c:v>
                </c:pt>
                <c:pt idx="19">
                  <c:v>216.69748009378736</c:v>
                </c:pt>
                <c:pt idx="20">
                  <c:v>216.69748009378736</c:v>
                </c:pt>
                <c:pt idx="21">
                  <c:v>216.69748009378736</c:v>
                </c:pt>
                <c:pt idx="22">
                  <c:v>216.69748009378736</c:v>
                </c:pt>
                <c:pt idx="23">
                  <c:v>216.69748009378736</c:v>
                </c:pt>
                <c:pt idx="24">
                  <c:v>216.69748009378736</c:v>
                </c:pt>
                <c:pt idx="25">
                  <c:v>216.69748009378736</c:v>
                </c:pt>
                <c:pt idx="26">
                  <c:v>216.69748009378736</c:v>
                </c:pt>
                <c:pt idx="27">
                  <c:v>216.69748009378736</c:v>
                </c:pt>
                <c:pt idx="28">
                  <c:v>216.69748009378736</c:v>
                </c:pt>
                <c:pt idx="29">
                  <c:v>216.69748009378736</c:v>
                </c:pt>
                <c:pt idx="30">
                  <c:v>216.69748009378736</c:v>
                </c:pt>
                <c:pt idx="31">
                  <c:v>216.69748009378736</c:v>
                </c:pt>
                <c:pt idx="32">
                  <c:v>216.69748009378736</c:v>
                </c:pt>
                <c:pt idx="33">
                  <c:v>216.69748009378736</c:v>
                </c:pt>
                <c:pt idx="34">
                  <c:v>216.69748009378736</c:v>
                </c:pt>
                <c:pt idx="35">
                  <c:v>216.69748009378736</c:v>
                </c:pt>
                <c:pt idx="36">
                  <c:v>216.69748009378736</c:v>
                </c:pt>
                <c:pt idx="37">
                  <c:v>216.69748009378736</c:v>
                </c:pt>
                <c:pt idx="38">
                  <c:v>216.69748009378736</c:v>
                </c:pt>
                <c:pt idx="39">
                  <c:v>216.69748009378736</c:v>
                </c:pt>
                <c:pt idx="40">
                  <c:v>216.69748009378736</c:v>
                </c:pt>
                <c:pt idx="41">
                  <c:v>216.69748009378736</c:v>
                </c:pt>
                <c:pt idx="42">
                  <c:v>216.69748009378736</c:v>
                </c:pt>
                <c:pt idx="43">
                  <c:v>216.69748009378736</c:v>
                </c:pt>
                <c:pt idx="44">
                  <c:v>216.69748009378736</c:v>
                </c:pt>
                <c:pt idx="45">
                  <c:v>216.69748009378736</c:v>
                </c:pt>
                <c:pt idx="46">
                  <c:v>216.69748009378736</c:v>
                </c:pt>
                <c:pt idx="47">
                  <c:v>216.69748009378736</c:v>
                </c:pt>
                <c:pt idx="48">
                  <c:v>216.69748009378736</c:v>
                </c:pt>
                <c:pt idx="49">
                  <c:v>216.69748009378736</c:v>
                </c:pt>
                <c:pt idx="50">
                  <c:v>216.69748009378736</c:v>
                </c:pt>
                <c:pt idx="51">
                  <c:v>216.69748009378736</c:v>
                </c:pt>
                <c:pt idx="52">
                  <c:v>216.69748009378736</c:v>
                </c:pt>
                <c:pt idx="53">
                  <c:v>216.69748009378736</c:v>
                </c:pt>
                <c:pt idx="54">
                  <c:v>216.69748009378736</c:v>
                </c:pt>
                <c:pt idx="55">
                  <c:v>216.69748009378736</c:v>
                </c:pt>
                <c:pt idx="56">
                  <c:v>216.69748009378736</c:v>
                </c:pt>
                <c:pt idx="57">
                  <c:v>216.69748009378736</c:v>
                </c:pt>
                <c:pt idx="58">
                  <c:v>216.69748009378736</c:v>
                </c:pt>
                <c:pt idx="59">
                  <c:v>216.69748009378736</c:v>
                </c:pt>
                <c:pt idx="60">
                  <c:v>216.69748009378736</c:v>
                </c:pt>
                <c:pt idx="61">
                  <c:v>216.69748009378736</c:v>
                </c:pt>
                <c:pt idx="62">
                  <c:v>216.69748009378736</c:v>
                </c:pt>
                <c:pt idx="63">
                  <c:v>216.69748009378736</c:v>
                </c:pt>
                <c:pt idx="64">
                  <c:v>216.69748009378736</c:v>
                </c:pt>
                <c:pt idx="65">
                  <c:v>216.69748009378736</c:v>
                </c:pt>
                <c:pt idx="66">
                  <c:v>216.69748009378736</c:v>
                </c:pt>
                <c:pt idx="67">
                  <c:v>216.69748009378736</c:v>
                </c:pt>
                <c:pt idx="68">
                  <c:v>216.69748009378736</c:v>
                </c:pt>
                <c:pt idx="69">
                  <c:v>216.69748009378736</c:v>
                </c:pt>
                <c:pt idx="70">
                  <c:v>216.69748009378736</c:v>
                </c:pt>
                <c:pt idx="71">
                  <c:v>216.69748009378736</c:v>
                </c:pt>
                <c:pt idx="72">
                  <c:v>216.69748009378736</c:v>
                </c:pt>
                <c:pt idx="73">
                  <c:v>216.69748009378736</c:v>
                </c:pt>
                <c:pt idx="74">
                  <c:v>216.69748009378736</c:v>
                </c:pt>
                <c:pt idx="75">
                  <c:v>216.69748009378736</c:v>
                </c:pt>
                <c:pt idx="76">
                  <c:v>216.69748009378736</c:v>
                </c:pt>
                <c:pt idx="77">
                  <c:v>216.69748009378736</c:v>
                </c:pt>
                <c:pt idx="78">
                  <c:v>216.69748009378736</c:v>
                </c:pt>
                <c:pt idx="79">
                  <c:v>216.69748009378736</c:v>
                </c:pt>
                <c:pt idx="80">
                  <c:v>216.69748009378736</c:v>
                </c:pt>
                <c:pt idx="81">
                  <c:v>216.69748009378736</c:v>
                </c:pt>
                <c:pt idx="82">
                  <c:v>216.69748009378736</c:v>
                </c:pt>
                <c:pt idx="83">
                  <c:v>216.69748009378736</c:v>
                </c:pt>
                <c:pt idx="84">
                  <c:v>216.69748009378736</c:v>
                </c:pt>
                <c:pt idx="85">
                  <c:v>216.69748009378736</c:v>
                </c:pt>
                <c:pt idx="86">
                  <c:v>216.69748009378736</c:v>
                </c:pt>
                <c:pt idx="87">
                  <c:v>216.69748009378736</c:v>
                </c:pt>
                <c:pt idx="88">
                  <c:v>216.69748009378736</c:v>
                </c:pt>
                <c:pt idx="89">
                  <c:v>216.69748009378736</c:v>
                </c:pt>
                <c:pt idx="90">
                  <c:v>216.69748009378736</c:v>
                </c:pt>
                <c:pt idx="91">
                  <c:v>216.69748009378736</c:v>
                </c:pt>
                <c:pt idx="92">
                  <c:v>216.69748009378736</c:v>
                </c:pt>
                <c:pt idx="93">
                  <c:v>216.69748009378736</c:v>
                </c:pt>
                <c:pt idx="94">
                  <c:v>216.69748009378736</c:v>
                </c:pt>
                <c:pt idx="95">
                  <c:v>216.69748009378736</c:v>
                </c:pt>
                <c:pt idx="96">
                  <c:v>216.69748009378736</c:v>
                </c:pt>
                <c:pt idx="97">
                  <c:v>216.69748009378736</c:v>
                </c:pt>
                <c:pt idx="98">
                  <c:v>216.69748009378736</c:v>
                </c:pt>
                <c:pt idx="99">
                  <c:v>216.69748009378736</c:v>
                </c:pt>
                <c:pt idx="100">
                  <c:v>216.69748009378736</c:v>
                </c:pt>
                <c:pt idx="101">
                  <c:v>216.69748009378736</c:v>
                </c:pt>
                <c:pt idx="102">
                  <c:v>216.69748009378736</c:v>
                </c:pt>
                <c:pt idx="103">
                  <c:v>216.69748009378736</c:v>
                </c:pt>
                <c:pt idx="104">
                  <c:v>216.69748009378736</c:v>
                </c:pt>
                <c:pt idx="105">
                  <c:v>216.69748009378736</c:v>
                </c:pt>
                <c:pt idx="106">
                  <c:v>216.69748009378736</c:v>
                </c:pt>
                <c:pt idx="107">
                  <c:v>216.69748009378736</c:v>
                </c:pt>
                <c:pt idx="108">
                  <c:v>216.69748009378736</c:v>
                </c:pt>
                <c:pt idx="109">
                  <c:v>216.69748009378736</c:v>
                </c:pt>
                <c:pt idx="110">
                  <c:v>216.69748009378736</c:v>
                </c:pt>
                <c:pt idx="111">
                  <c:v>216.69748009378736</c:v>
                </c:pt>
                <c:pt idx="112">
                  <c:v>216.69748009378736</c:v>
                </c:pt>
                <c:pt idx="113">
                  <c:v>216.69748009378736</c:v>
                </c:pt>
                <c:pt idx="114">
                  <c:v>216.69748009378736</c:v>
                </c:pt>
                <c:pt idx="115">
                  <c:v>216.69748009378736</c:v>
                </c:pt>
                <c:pt idx="116">
                  <c:v>216.69748009378736</c:v>
                </c:pt>
                <c:pt idx="117">
                  <c:v>216.69748009378736</c:v>
                </c:pt>
                <c:pt idx="118">
                  <c:v>216.69748009378736</c:v>
                </c:pt>
                <c:pt idx="119">
                  <c:v>216.69748009378736</c:v>
                </c:pt>
                <c:pt idx="120">
                  <c:v>216.69748009378736</c:v>
                </c:pt>
                <c:pt idx="121">
                  <c:v>216.69748009378736</c:v>
                </c:pt>
                <c:pt idx="122">
                  <c:v>216.69748009378736</c:v>
                </c:pt>
                <c:pt idx="123">
                  <c:v>216.69748009378736</c:v>
                </c:pt>
                <c:pt idx="124">
                  <c:v>216.69748009378736</c:v>
                </c:pt>
                <c:pt idx="125">
                  <c:v>216.69748009378736</c:v>
                </c:pt>
                <c:pt idx="126">
                  <c:v>216.69748009378736</c:v>
                </c:pt>
                <c:pt idx="127">
                  <c:v>216.69748009378736</c:v>
                </c:pt>
                <c:pt idx="128">
                  <c:v>216.69748009378736</c:v>
                </c:pt>
                <c:pt idx="129">
                  <c:v>216.69748009378736</c:v>
                </c:pt>
                <c:pt idx="130">
                  <c:v>216.69748009378736</c:v>
                </c:pt>
                <c:pt idx="131">
                  <c:v>216.69748009378736</c:v>
                </c:pt>
                <c:pt idx="132">
                  <c:v>216.69748009378736</c:v>
                </c:pt>
                <c:pt idx="133">
                  <c:v>216.69748009378736</c:v>
                </c:pt>
                <c:pt idx="134">
                  <c:v>216.69748009378736</c:v>
                </c:pt>
                <c:pt idx="135">
                  <c:v>216.69748009378736</c:v>
                </c:pt>
                <c:pt idx="136">
                  <c:v>216.69748009378736</c:v>
                </c:pt>
                <c:pt idx="137">
                  <c:v>216.69748009378736</c:v>
                </c:pt>
                <c:pt idx="138">
                  <c:v>216.69748009378736</c:v>
                </c:pt>
                <c:pt idx="139">
                  <c:v>216.69748009378736</c:v>
                </c:pt>
                <c:pt idx="140">
                  <c:v>216.69748009378736</c:v>
                </c:pt>
                <c:pt idx="141">
                  <c:v>216.69748009378736</c:v>
                </c:pt>
                <c:pt idx="142">
                  <c:v>216.69748009378736</c:v>
                </c:pt>
                <c:pt idx="143">
                  <c:v>216.69748009378736</c:v>
                </c:pt>
                <c:pt idx="144">
                  <c:v>216.69748009378736</c:v>
                </c:pt>
                <c:pt idx="145">
                  <c:v>216.69748009378736</c:v>
                </c:pt>
                <c:pt idx="146">
                  <c:v>216.69748009378736</c:v>
                </c:pt>
                <c:pt idx="147">
                  <c:v>216.69748009378736</c:v>
                </c:pt>
                <c:pt idx="148">
                  <c:v>216.69748009378736</c:v>
                </c:pt>
                <c:pt idx="149">
                  <c:v>216.69748009378736</c:v>
                </c:pt>
                <c:pt idx="150">
                  <c:v>216.69748009378736</c:v>
                </c:pt>
                <c:pt idx="151">
                  <c:v>216.69748009378736</c:v>
                </c:pt>
                <c:pt idx="152">
                  <c:v>216.69748009378736</c:v>
                </c:pt>
                <c:pt idx="153">
                  <c:v>216.69748009378736</c:v>
                </c:pt>
                <c:pt idx="154">
                  <c:v>216.69748009378736</c:v>
                </c:pt>
                <c:pt idx="155">
                  <c:v>216.69748009378736</c:v>
                </c:pt>
                <c:pt idx="156">
                  <c:v>216.69748009378736</c:v>
                </c:pt>
                <c:pt idx="157">
                  <c:v>216.69748009378736</c:v>
                </c:pt>
                <c:pt idx="158">
                  <c:v>216.69748009378736</c:v>
                </c:pt>
                <c:pt idx="159">
                  <c:v>216.69748009378736</c:v>
                </c:pt>
                <c:pt idx="160">
                  <c:v>216.69748009378736</c:v>
                </c:pt>
                <c:pt idx="161">
                  <c:v>216.69748009378736</c:v>
                </c:pt>
                <c:pt idx="162">
                  <c:v>216.69748009378736</c:v>
                </c:pt>
                <c:pt idx="163">
                  <c:v>216.69748009378736</c:v>
                </c:pt>
                <c:pt idx="164">
                  <c:v>216.69748009378736</c:v>
                </c:pt>
                <c:pt idx="165">
                  <c:v>216.69748009378736</c:v>
                </c:pt>
                <c:pt idx="166">
                  <c:v>216.69748009378736</c:v>
                </c:pt>
                <c:pt idx="167">
                  <c:v>216.69748009378736</c:v>
                </c:pt>
                <c:pt idx="168">
                  <c:v>216.69748009378736</c:v>
                </c:pt>
                <c:pt idx="169">
                  <c:v>216.69748009378736</c:v>
                </c:pt>
                <c:pt idx="170">
                  <c:v>216.69748009378736</c:v>
                </c:pt>
                <c:pt idx="171">
                  <c:v>216.69748009378736</c:v>
                </c:pt>
                <c:pt idx="172">
                  <c:v>216.69748009378736</c:v>
                </c:pt>
                <c:pt idx="173">
                  <c:v>216.69748009378736</c:v>
                </c:pt>
                <c:pt idx="174">
                  <c:v>216.69748009378736</c:v>
                </c:pt>
                <c:pt idx="175">
                  <c:v>216.69748009378736</c:v>
                </c:pt>
                <c:pt idx="176">
                  <c:v>216.69748009378736</c:v>
                </c:pt>
                <c:pt idx="177">
                  <c:v>216.69748009378736</c:v>
                </c:pt>
                <c:pt idx="178">
                  <c:v>216.69748009378736</c:v>
                </c:pt>
                <c:pt idx="179">
                  <c:v>216.69748009378736</c:v>
                </c:pt>
                <c:pt idx="180">
                  <c:v>216.69748009378736</c:v>
                </c:pt>
                <c:pt idx="181">
                  <c:v>216.69748009378736</c:v>
                </c:pt>
                <c:pt idx="182">
                  <c:v>216.69748009378736</c:v>
                </c:pt>
                <c:pt idx="183">
                  <c:v>216.69748009378736</c:v>
                </c:pt>
                <c:pt idx="184">
                  <c:v>216.69748009378736</c:v>
                </c:pt>
                <c:pt idx="185">
                  <c:v>216.69748009378736</c:v>
                </c:pt>
                <c:pt idx="186">
                  <c:v>216.69748009378736</c:v>
                </c:pt>
                <c:pt idx="187">
                  <c:v>216.69748009378736</c:v>
                </c:pt>
                <c:pt idx="188">
                  <c:v>216.69748009378736</c:v>
                </c:pt>
                <c:pt idx="189">
                  <c:v>216.69748009378736</c:v>
                </c:pt>
                <c:pt idx="190">
                  <c:v>216.69748009378736</c:v>
                </c:pt>
                <c:pt idx="191">
                  <c:v>216.69748009378736</c:v>
                </c:pt>
                <c:pt idx="192">
                  <c:v>216.69748009378736</c:v>
                </c:pt>
                <c:pt idx="193">
                  <c:v>216.69748009378736</c:v>
                </c:pt>
                <c:pt idx="194">
                  <c:v>216.69748009378736</c:v>
                </c:pt>
                <c:pt idx="195">
                  <c:v>216.69748009378736</c:v>
                </c:pt>
                <c:pt idx="196">
                  <c:v>216.69748009378736</c:v>
                </c:pt>
                <c:pt idx="197">
                  <c:v>216.69748009378736</c:v>
                </c:pt>
                <c:pt idx="198">
                  <c:v>216.69748009378736</c:v>
                </c:pt>
                <c:pt idx="199">
                  <c:v>216.69748009378736</c:v>
                </c:pt>
                <c:pt idx="200">
                  <c:v>216.69748009378736</c:v>
                </c:pt>
                <c:pt idx="201">
                  <c:v>216.69748009378736</c:v>
                </c:pt>
                <c:pt idx="202">
                  <c:v>216.69748009378736</c:v>
                </c:pt>
                <c:pt idx="203">
                  <c:v>216.69748009378736</c:v>
                </c:pt>
                <c:pt idx="204">
                  <c:v>216.69748009378736</c:v>
                </c:pt>
                <c:pt idx="205">
                  <c:v>216.69748009378736</c:v>
                </c:pt>
                <c:pt idx="206">
                  <c:v>216.69748009378736</c:v>
                </c:pt>
                <c:pt idx="207">
                  <c:v>216.69748009378736</c:v>
                </c:pt>
                <c:pt idx="208">
                  <c:v>216.69748009378736</c:v>
                </c:pt>
                <c:pt idx="209">
                  <c:v>216.69748009378736</c:v>
                </c:pt>
                <c:pt idx="210">
                  <c:v>216.69748009378736</c:v>
                </c:pt>
                <c:pt idx="211">
                  <c:v>216.69748009378736</c:v>
                </c:pt>
                <c:pt idx="212">
                  <c:v>216.69748009378736</c:v>
                </c:pt>
                <c:pt idx="213">
                  <c:v>216.69748009378736</c:v>
                </c:pt>
                <c:pt idx="214">
                  <c:v>216.69748009378736</c:v>
                </c:pt>
                <c:pt idx="215">
                  <c:v>216.69748009378736</c:v>
                </c:pt>
                <c:pt idx="216">
                  <c:v>216.69748009378736</c:v>
                </c:pt>
                <c:pt idx="217">
                  <c:v>216.69748009378736</c:v>
                </c:pt>
                <c:pt idx="218">
                  <c:v>216.69748009378736</c:v>
                </c:pt>
                <c:pt idx="219">
                  <c:v>216.69748009378736</c:v>
                </c:pt>
                <c:pt idx="220">
                  <c:v>216.69748009378736</c:v>
                </c:pt>
                <c:pt idx="221">
                  <c:v>216.69748009378736</c:v>
                </c:pt>
                <c:pt idx="222">
                  <c:v>216.69748009378736</c:v>
                </c:pt>
                <c:pt idx="223">
                  <c:v>216.69748009378736</c:v>
                </c:pt>
                <c:pt idx="224">
                  <c:v>216.69748009378736</c:v>
                </c:pt>
                <c:pt idx="225">
                  <c:v>216.69748009378736</c:v>
                </c:pt>
                <c:pt idx="226">
                  <c:v>216.69748009378736</c:v>
                </c:pt>
                <c:pt idx="227">
                  <c:v>216.69748009378736</c:v>
                </c:pt>
                <c:pt idx="228">
                  <c:v>216.69748009378736</c:v>
                </c:pt>
                <c:pt idx="229">
                  <c:v>216.69748009378736</c:v>
                </c:pt>
                <c:pt idx="230">
                  <c:v>216.69748009378736</c:v>
                </c:pt>
                <c:pt idx="231">
                  <c:v>216.69748009378736</c:v>
                </c:pt>
                <c:pt idx="232">
                  <c:v>216.69748009378736</c:v>
                </c:pt>
                <c:pt idx="233">
                  <c:v>216.69748009378736</c:v>
                </c:pt>
                <c:pt idx="234">
                  <c:v>216.69748009378736</c:v>
                </c:pt>
                <c:pt idx="235">
                  <c:v>216.69748009378736</c:v>
                </c:pt>
                <c:pt idx="236">
                  <c:v>216.69748009378736</c:v>
                </c:pt>
                <c:pt idx="237">
                  <c:v>216.69748009378736</c:v>
                </c:pt>
                <c:pt idx="238">
                  <c:v>216.69748009378736</c:v>
                </c:pt>
                <c:pt idx="239">
                  <c:v>216.69748009378736</c:v>
                </c:pt>
                <c:pt idx="240">
                  <c:v>216.69748009378736</c:v>
                </c:pt>
                <c:pt idx="241">
                  <c:v>216.69748009378736</c:v>
                </c:pt>
                <c:pt idx="242">
                  <c:v>216.69748009378736</c:v>
                </c:pt>
                <c:pt idx="243">
                  <c:v>216.69748009378736</c:v>
                </c:pt>
                <c:pt idx="244">
                  <c:v>216.69748009378736</c:v>
                </c:pt>
                <c:pt idx="245">
                  <c:v>216.69748009378736</c:v>
                </c:pt>
                <c:pt idx="246">
                  <c:v>216.69748009378736</c:v>
                </c:pt>
                <c:pt idx="247">
                  <c:v>216.69748009378736</c:v>
                </c:pt>
                <c:pt idx="248">
                  <c:v>216.69748009378736</c:v>
                </c:pt>
                <c:pt idx="249">
                  <c:v>216.69748009378736</c:v>
                </c:pt>
                <c:pt idx="250">
                  <c:v>216.69748009378736</c:v>
                </c:pt>
                <c:pt idx="251">
                  <c:v>216.69748009378736</c:v>
                </c:pt>
                <c:pt idx="252">
                  <c:v>216.69748009378736</c:v>
                </c:pt>
                <c:pt idx="253">
                  <c:v>216.69748009378736</c:v>
                </c:pt>
                <c:pt idx="254">
                  <c:v>216.69748009378736</c:v>
                </c:pt>
                <c:pt idx="255">
                  <c:v>216.69748009378736</c:v>
                </c:pt>
                <c:pt idx="256">
                  <c:v>216.69748009378736</c:v>
                </c:pt>
                <c:pt idx="257">
                  <c:v>216.69748009378736</c:v>
                </c:pt>
                <c:pt idx="258">
                  <c:v>216.69748009378736</c:v>
                </c:pt>
                <c:pt idx="259">
                  <c:v>216.69748009378736</c:v>
                </c:pt>
                <c:pt idx="260">
                  <c:v>216.69748009378736</c:v>
                </c:pt>
                <c:pt idx="261">
                  <c:v>216.69748009378736</c:v>
                </c:pt>
                <c:pt idx="262">
                  <c:v>216.69748009378736</c:v>
                </c:pt>
                <c:pt idx="263">
                  <c:v>216.69748009378736</c:v>
                </c:pt>
                <c:pt idx="264">
                  <c:v>216.69748009378736</c:v>
                </c:pt>
                <c:pt idx="265">
                  <c:v>216.69748009378736</c:v>
                </c:pt>
                <c:pt idx="266">
                  <c:v>216.69748009378736</c:v>
                </c:pt>
                <c:pt idx="267">
                  <c:v>216.69748009378736</c:v>
                </c:pt>
                <c:pt idx="268">
                  <c:v>216.69748009378736</c:v>
                </c:pt>
                <c:pt idx="269">
                  <c:v>216.69748009378736</c:v>
                </c:pt>
                <c:pt idx="270">
                  <c:v>216.69748009378736</c:v>
                </c:pt>
                <c:pt idx="271">
                  <c:v>216.69748009378736</c:v>
                </c:pt>
                <c:pt idx="272">
                  <c:v>216.69748009378736</c:v>
                </c:pt>
                <c:pt idx="273">
                  <c:v>216.69748009378736</c:v>
                </c:pt>
                <c:pt idx="274">
                  <c:v>216.69748009378736</c:v>
                </c:pt>
                <c:pt idx="275">
                  <c:v>216.69748009378736</c:v>
                </c:pt>
                <c:pt idx="276">
                  <c:v>216.69748009378736</c:v>
                </c:pt>
                <c:pt idx="277">
                  <c:v>216.69748009378736</c:v>
                </c:pt>
                <c:pt idx="278">
                  <c:v>216.69748009378736</c:v>
                </c:pt>
                <c:pt idx="279">
                  <c:v>216.69748009378736</c:v>
                </c:pt>
                <c:pt idx="280">
                  <c:v>216.69748009378736</c:v>
                </c:pt>
                <c:pt idx="281">
                  <c:v>216.69748009378736</c:v>
                </c:pt>
                <c:pt idx="282">
                  <c:v>216.69748009378736</c:v>
                </c:pt>
                <c:pt idx="283">
                  <c:v>216.69748009378736</c:v>
                </c:pt>
                <c:pt idx="284">
                  <c:v>216.69748009378736</c:v>
                </c:pt>
                <c:pt idx="285">
                  <c:v>216.69748009378736</c:v>
                </c:pt>
                <c:pt idx="286">
                  <c:v>216.69748009378736</c:v>
                </c:pt>
                <c:pt idx="287">
                  <c:v>216.69748009378736</c:v>
                </c:pt>
                <c:pt idx="288">
                  <c:v>216.69748009378736</c:v>
                </c:pt>
                <c:pt idx="289">
                  <c:v>216.69748009378736</c:v>
                </c:pt>
                <c:pt idx="290">
                  <c:v>216.69748009378736</c:v>
                </c:pt>
                <c:pt idx="291">
                  <c:v>216.69748009378736</c:v>
                </c:pt>
                <c:pt idx="292">
                  <c:v>216.69748009378736</c:v>
                </c:pt>
                <c:pt idx="293">
                  <c:v>216.69748009378736</c:v>
                </c:pt>
                <c:pt idx="294">
                  <c:v>216.69748009378736</c:v>
                </c:pt>
                <c:pt idx="295">
                  <c:v>216.69748009378736</c:v>
                </c:pt>
                <c:pt idx="296">
                  <c:v>216.69748009378736</c:v>
                </c:pt>
                <c:pt idx="297">
                  <c:v>216.69748009378736</c:v>
                </c:pt>
                <c:pt idx="298">
                  <c:v>216.69748009378736</c:v>
                </c:pt>
                <c:pt idx="299">
                  <c:v>216.69748009378736</c:v>
                </c:pt>
                <c:pt idx="300">
                  <c:v>216.69748009378736</c:v>
                </c:pt>
                <c:pt idx="301">
                  <c:v>216.69748009378736</c:v>
                </c:pt>
                <c:pt idx="302">
                  <c:v>216.69748009378736</c:v>
                </c:pt>
                <c:pt idx="303">
                  <c:v>216.69748009378736</c:v>
                </c:pt>
                <c:pt idx="304">
                  <c:v>216.69748009378736</c:v>
                </c:pt>
                <c:pt idx="305">
                  <c:v>216.69748009378736</c:v>
                </c:pt>
                <c:pt idx="306">
                  <c:v>216.69748009378736</c:v>
                </c:pt>
                <c:pt idx="307">
                  <c:v>216.69748009378736</c:v>
                </c:pt>
                <c:pt idx="308">
                  <c:v>216.69748009378736</c:v>
                </c:pt>
                <c:pt idx="309">
                  <c:v>216.69748009378736</c:v>
                </c:pt>
                <c:pt idx="310">
                  <c:v>216.69748009378736</c:v>
                </c:pt>
                <c:pt idx="311">
                  <c:v>216.69748009378736</c:v>
                </c:pt>
                <c:pt idx="312">
                  <c:v>216.69748009378736</c:v>
                </c:pt>
                <c:pt idx="313">
                  <c:v>216.69748009378736</c:v>
                </c:pt>
                <c:pt idx="314">
                  <c:v>216.69748009378736</c:v>
                </c:pt>
                <c:pt idx="315">
                  <c:v>216.69748009378736</c:v>
                </c:pt>
                <c:pt idx="316">
                  <c:v>216.69748009378736</c:v>
                </c:pt>
                <c:pt idx="317">
                  <c:v>216.69748009378736</c:v>
                </c:pt>
                <c:pt idx="318">
                  <c:v>216.69748009378736</c:v>
                </c:pt>
                <c:pt idx="319">
                  <c:v>216.69748009378736</c:v>
                </c:pt>
                <c:pt idx="320">
                  <c:v>216.69748009378736</c:v>
                </c:pt>
                <c:pt idx="321">
                  <c:v>216.69748009378736</c:v>
                </c:pt>
                <c:pt idx="322">
                  <c:v>216.69748009378736</c:v>
                </c:pt>
                <c:pt idx="323">
                  <c:v>216.69748009378736</c:v>
                </c:pt>
                <c:pt idx="324">
                  <c:v>216.69748009378736</c:v>
                </c:pt>
                <c:pt idx="325">
                  <c:v>216.69748009378736</c:v>
                </c:pt>
                <c:pt idx="326">
                  <c:v>216.69748009378736</c:v>
                </c:pt>
                <c:pt idx="327">
                  <c:v>216.69748009378736</c:v>
                </c:pt>
                <c:pt idx="328">
                  <c:v>216.69748009378736</c:v>
                </c:pt>
                <c:pt idx="329">
                  <c:v>216.69748009378736</c:v>
                </c:pt>
                <c:pt idx="330">
                  <c:v>216.69748009378736</c:v>
                </c:pt>
                <c:pt idx="331">
                  <c:v>216.69748009378736</c:v>
                </c:pt>
                <c:pt idx="332">
                  <c:v>216.69748009378736</c:v>
                </c:pt>
                <c:pt idx="333">
                  <c:v>216.69748009378736</c:v>
                </c:pt>
                <c:pt idx="334">
                  <c:v>216.69748009378736</c:v>
                </c:pt>
                <c:pt idx="335">
                  <c:v>216.69748009378736</c:v>
                </c:pt>
                <c:pt idx="336">
                  <c:v>216.69748009378736</c:v>
                </c:pt>
                <c:pt idx="337">
                  <c:v>216.69748009378736</c:v>
                </c:pt>
                <c:pt idx="338">
                  <c:v>216.69748009378736</c:v>
                </c:pt>
                <c:pt idx="339">
                  <c:v>216.69748009378736</c:v>
                </c:pt>
                <c:pt idx="340">
                  <c:v>216.69748009378736</c:v>
                </c:pt>
                <c:pt idx="341">
                  <c:v>216.69748009378736</c:v>
                </c:pt>
                <c:pt idx="342">
                  <c:v>216.69748009378736</c:v>
                </c:pt>
                <c:pt idx="343">
                  <c:v>216.69748009378736</c:v>
                </c:pt>
                <c:pt idx="344">
                  <c:v>216.69748009378736</c:v>
                </c:pt>
                <c:pt idx="345">
                  <c:v>216.69748009378736</c:v>
                </c:pt>
                <c:pt idx="346">
                  <c:v>216.69748009378736</c:v>
                </c:pt>
                <c:pt idx="347">
                  <c:v>216.69748009378736</c:v>
                </c:pt>
                <c:pt idx="348">
                  <c:v>216.69748009378736</c:v>
                </c:pt>
                <c:pt idx="349">
                  <c:v>216.69748009378736</c:v>
                </c:pt>
                <c:pt idx="350">
                  <c:v>216.69748009378736</c:v>
                </c:pt>
                <c:pt idx="351">
                  <c:v>216.69748009378736</c:v>
                </c:pt>
                <c:pt idx="352">
                  <c:v>216.69748009378736</c:v>
                </c:pt>
                <c:pt idx="353">
                  <c:v>216.69748009378736</c:v>
                </c:pt>
                <c:pt idx="354">
                  <c:v>216.69748009378736</c:v>
                </c:pt>
                <c:pt idx="355">
                  <c:v>216.69748009378736</c:v>
                </c:pt>
                <c:pt idx="356">
                  <c:v>216.69748009378736</c:v>
                </c:pt>
                <c:pt idx="357">
                  <c:v>216.69748009378736</c:v>
                </c:pt>
                <c:pt idx="358">
                  <c:v>216.69748009378736</c:v>
                </c:pt>
                <c:pt idx="359">
                  <c:v>216.69748009378736</c:v>
                </c:pt>
                <c:pt idx="360">
                  <c:v>216.69748009378736</c:v>
                </c:pt>
                <c:pt idx="361">
                  <c:v>216.69748009378736</c:v>
                </c:pt>
                <c:pt idx="362">
                  <c:v>216.69748009378736</c:v>
                </c:pt>
                <c:pt idx="363">
                  <c:v>216.69748009378736</c:v>
                </c:pt>
                <c:pt idx="364">
                  <c:v>216.69748009378736</c:v>
                </c:pt>
                <c:pt idx="365">
                  <c:v>216.69748009378736</c:v>
                </c:pt>
                <c:pt idx="366">
                  <c:v>216.69748009378736</c:v>
                </c:pt>
                <c:pt idx="367">
                  <c:v>216.69748009378736</c:v>
                </c:pt>
                <c:pt idx="368">
                  <c:v>216.69748009378736</c:v>
                </c:pt>
                <c:pt idx="369">
                  <c:v>216.69748009378736</c:v>
                </c:pt>
                <c:pt idx="370">
                  <c:v>216.69748009378736</c:v>
                </c:pt>
                <c:pt idx="371">
                  <c:v>216.69748009378736</c:v>
                </c:pt>
                <c:pt idx="372">
                  <c:v>216.69748009378736</c:v>
                </c:pt>
                <c:pt idx="373">
                  <c:v>216.69748009378736</c:v>
                </c:pt>
                <c:pt idx="374">
                  <c:v>216.69748009378736</c:v>
                </c:pt>
                <c:pt idx="375">
                  <c:v>216.69748009378736</c:v>
                </c:pt>
                <c:pt idx="376">
                  <c:v>216.69748009378736</c:v>
                </c:pt>
                <c:pt idx="377">
                  <c:v>216.69748009378736</c:v>
                </c:pt>
                <c:pt idx="378">
                  <c:v>216.69748009378736</c:v>
                </c:pt>
                <c:pt idx="379">
                  <c:v>216.69748009378736</c:v>
                </c:pt>
                <c:pt idx="380">
                  <c:v>216.69748009378736</c:v>
                </c:pt>
                <c:pt idx="381">
                  <c:v>216.69748009378736</c:v>
                </c:pt>
                <c:pt idx="382">
                  <c:v>216.69748009378736</c:v>
                </c:pt>
                <c:pt idx="383">
                  <c:v>216.69748009378736</c:v>
                </c:pt>
                <c:pt idx="384">
                  <c:v>216.69748009378736</c:v>
                </c:pt>
                <c:pt idx="385">
                  <c:v>216.69748009378736</c:v>
                </c:pt>
                <c:pt idx="386">
                  <c:v>216.69748009378736</c:v>
                </c:pt>
                <c:pt idx="387">
                  <c:v>216.69748009378736</c:v>
                </c:pt>
                <c:pt idx="388">
                  <c:v>216.69748009378736</c:v>
                </c:pt>
                <c:pt idx="389">
                  <c:v>216.69748009378736</c:v>
                </c:pt>
                <c:pt idx="390">
                  <c:v>216.69748009378736</c:v>
                </c:pt>
                <c:pt idx="391">
                  <c:v>216.69748009378736</c:v>
                </c:pt>
                <c:pt idx="392">
                  <c:v>216.69748009378736</c:v>
                </c:pt>
                <c:pt idx="393">
                  <c:v>216.69748009378736</c:v>
                </c:pt>
                <c:pt idx="394">
                  <c:v>216.69748009378736</c:v>
                </c:pt>
                <c:pt idx="395">
                  <c:v>216.69748009378736</c:v>
                </c:pt>
                <c:pt idx="396">
                  <c:v>216.69748009378736</c:v>
                </c:pt>
                <c:pt idx="397">
                  <c:v>216.69748009378736</c:v>
                </c:pt>
                <c:pt idx="398">
                  <c:v>216.69748009378736</c:v>
                </c:pt>
                <c:pt idx="399">
                  <c:v>216.69748009378736</c:v>
                </c:pt>
                <c:pt idx="400">
                  <c:v>216.69748009378736</c:v>
                </c:pt>
                <c:pt idx="401">
                  <c:v>216.69748009378736</c:v>
                </c:pt>
                <c:pt idx="402">
                  <c:v>216.69748009378736</c:v>
                </c:pt>
                <c:pt idx="403">
                  <c:v>216.69748009378736</c:v>
                </c:pt>
                <c:pt idx="404">
                  <c:v>216.69748009378736</c:v>
                </c:pt>
                <c:pt idx="405">
                  <c:v>216.69748009378736</c:v>
                </c:pt>
                <c:pt idx="406">
                  <c:v>216.69748009378736</c:v>
                </c:pt>
                <c:pt idx="407">
                  <c:v>216.69748009378736</c:v>
                </c:pt>
                <c:pt idx="408">
                  <c:v>216.69748009378736</c:v>
                </c:pt>
                <c:pt idx="409">
                  <c:v>216.69748009378736</c:v>
                </c:pt>
                <c:pt idx="410">
                  <c:v>216.69748009378736</c:v>
                </c:pt>
                <c:pt idx="411">
                  <c:v>216.69748009378736</c:v>
                </c:pt>
                <c:pt idx="412">
                  <c:v>216.69748009378736</c:v>
                </c:pt>
                <c:pt idx="413">
                  <c:v>216.69748009378736</c:v>
                </c:pt>
                <c:pt idx="414">
                  <c:v>216.69748009378736</c:v>
                </c:pt>
                <c:pt idx="415">
                  <c:v>216.69748009378736</c:v>
                </c:pt>
                <c:pt idx="416">
                  <c:v>216.69748009378736</c:v>
                </c:pt>
                <c:pt idx="417">
                  <c:v>216.69748009378736</c:v>
                </c:pt>
                <c:pt idx="418">
                  <c:v>216.69748009378736</c:v>
                </c:pt>
                <c:pt idx="419">
                  <c:v>216.69748009378736</c:v>
                </c:pt>
                <c:pt idx="420">
                  <c:v>216.69748009378736</c:v>
                </c:pt>
                <c:pt idx="421">
                  <c:v>216.69748009378736</c:v>
                </c:pt>
                <c:pt idx="422">
                  <c:v>216.69748009378736</c:v>
                </c:pt>
                <c:pt idx="423">
                  <c:v>216.69748009378736</c:v>
                </c:pt>
                <c:pt idx="424">
                  <c:v>216.69748009378736</c:v>
                </c:pt>
                <c:pt idx="425">
                  <c:v>216.69748009378736</c:v>
                </c:pt>
                <c:pt idx="426">
                  <c:v>216.69748009378736</c:v>
                </c:pt>
                <c:pt idx="427">
                  <c:v>216.69748009378736</c:v>
                </c:pt>
                <c:pt idx="428">
                  <c:v>216.69748009378736</c:v>
                </c:pt>
                <c:pt idx="429">
                  <c:v>216.69748009378736</c:v>
                </c:pt>
                <c:pt idx="430">
                  <c:v>216.69748009378736</c:v>
                </c:pt>
                <c:pt idx="431">
                  <c:v>216.69748009378736</c:v>
                </c:pt>
                <c:pt idx="432">
                  <c:v>216.69748009378736</c:v>
                </c:pt>
                <c:pt idx="433">
                  <c:v>216.69748009378736</c:v>
                </c:pt>
                <c:pt idx="434">
                  <c:v>216.69748009378736</c:v>
                </c:pt>
                <c:pt idx="435">
                  <c:v>216.69748009378736</c:v>
                </c:pt>
                <c:pt idx="436">
                  <c:v>216.69748009378736</c:v>
                </c:pt>
                <c:pt idx="437">
                  <c:v>216.69748009378736</c:v>
                </c:pt>
                <c:pt idx="438">
                  <c:v>216.69748009378736</c:v>
                </c:pt>
                <c:pt idx="439">
                  <c:v>216.69748009378736</c:v>
                </c:pt>
                <c:pt idx="440">
                  <c:v>216.69748009378736</c:v>
                </c:pt>
                <c:pt idx="441">
                  <c:v>216.69748009378736</c:v>
                </c:pt>
                <c:pt idx="442">
                  <c:v>216.69748009378736</c:v>
                </c:pt>
                <c:pt idx="443">
                  <c:v>216.69748009378736</c:v>
                </c:pt>
                <c:pt idx="444">
                  <c:v>216.69748009378736</c:v>
                </c:pt>
                <c:pt idx="445">
                  <c:v>216.69748009378736</c:v>
                </c:pt>
                <c:pt idx="446">
                  <c:v>216.69748009378736</c:v>
                </c:pt>
                <c:pt idx="447">
                  <c:v>216.69748009378736</c:v>
                </c:pt>
                <c:pt idx="448">
                  <c:v>216.69748009378736</c:v>
                </c:pt>
                <c:pt idx="449">
                  <c:v>216.69748009378736</c:v>
                </c:pt>
                <c:pt idx="450">
                  <c:v>216.69748009378736</c:v>
                </c:pt>
                <c:pt idx="451">
                  <c:v>216.69748009378736</c:v>
                </c:pt>
                <c:pt idx="452">
                  <c:v>216.69748009378736</c:v>
                </c:pt>
                <c:pt idx="453">
                  <c:v>216.69748009378736</c:v>
                </c:pt>
                <c:pt idx="454">
                  <c:v>216.69748009378736</c:v>
                </c:pt>
                <c:pt idx="455">
                  <c:v>216.69748009378736</c:v>
                </c:pt>
                <c:pt idx="456">
                  <c:v>216.69748009378736</c:v>
                </c:pt>
                <c:pt idx="457">
                  <c:v>216.69748009378736</c:v>
                </c:pt>
                <c:pt idx="458">
                  <c:v>216.69748009378736</c:v>
                </c:pt>
                <c:pt idx="459">
                  <c:v>216.69748009378736</c:v>
                </c:pt>
                <c:pt idx="460">
                  <c:v>216.69748009378736</c:v>
                </c:pt>
                <c:pt idx="461">
                  <c:v>216.69748009378736</c:v>
                </c:pt>
                <c:pt idx="462">
                  <c:v>216.69748009378736</c:v>
                </c:pt>
                <c:pt idx="463">
                  <c:v>216.69748009378736</c:v>
                </c:pt>
                <c:pt idx="464">
                  <c:v>216.69748009378736</c:v>
                </c:pt>
                <c:pt idx="465">
                  <c:v>216.69748009378736</c:v>
                </c:pt>
                <c:pt idx="466">
                  <c:v>216.69748009378736</c:v>
                </c:pt>
                <c:pt idx="467">
                  <c:v>216.69748009378736</c:v>
                </c:pt>
                <c:pt idx="468">
                  <c:v>216.69748009378736</c:v>
                </c:pt>
                <c:pt idx="469">
                  <c:v>216.69748009378736</c:v>
                </c:pt>
                <c:pt idx="470">
                  <c:v>216.69748009378736</c:v>
                </c:pt>
                <c:pt idx="471">
                  <c:v>216.69748009378736</c:v>
                </c:pt>
                <c:pt idx="472">
                  <c:v>216.69748009378736</c:v>
                </c:pt>
                <c:pt idx="473">
                  <c:v>216.69748009378736</c:v>
                </c:pt>
                <c:pt idx="474">
                  <c:v>216.69748009378736</c:v>
                </c:pt>
                <c:pt idx="475">
                  <c:v>216.69748009378736</c:v>
                </c:pt>
                <c:pt idx="476">
                  <c:v>216.69748009378736</c:v>
                </c:pt>
                <c:pt idx="477">
                  <c:v>216.69748009378736</c:v>
                </c:pt>
                <c:pt idx="478">
                  <c:v>216.69748009378736</c:v>
                </c:pt>
                <c:pt idx="479">
                  <c:v>216.69748009378736</c:v>
                </c:pt>
                <c:pt idx="480">
                  <c:v>216.69748009378736</c:v>
                </c:pt>
                <c:pt idx="481">
                  <c:v>216.69748009378736</c:v>
                </c:pt>
                <c:pt idx="482">
                  <c:v>216.69748009378736</c:v>
                </c:pt>
                <c:pt idx="483">
                  <c:v>216.69748009378736</c:v>
                </c:pt>
                <c:pt idx="484">
                  <c:v>216.69748009378736</c:v>
                </c:pt>
                <c:pt idx="485">
                  <c:v>216.69748009378736</c:v>
                </c:pt>
                <c:pt idx="486">
                  <c:v>216.69748009378736</c:v>
                </c:pt>
                <c:pt idx="487">
                  <c:v>216.69748009378736</c:v>
                </c:pt>
                <c:pt idx="488">
                  <c:v>216.69748009378736</c:v>
                </c:pt>
                <c:pt idx="489">
                  <c:v>216.69748009378736</c:v>
                </c:pt>
                <c:pt idx="490">
                  <c:v>216.69748009378736</c:v>
                </c:pt>
                <c:pt idx="491">
                  <c:v>216.69748009378736</c:v>
                </c:pt>
                <c:pt idx="492">
                  <c:v>216.69748009378736</c:v>
                </c:pt>
                <c:pt idx="493">
                  <c:v>216.69748009378736</c:v>
                </c:pt>
                <c:pt idx="494">
                  <c:v>216.69748009378736</c:v>
                </c:pt>
                <c:pt idx="495">
                  <c:v>216.69748009378736</c:v>
                </c:pt>
                <c:pt idx="496">
                  <c:v>216.69748009378736</c:v>
                </c:pt>
                <c:pt idx="497">
                  <c:v>216.69748009378736</c:v>
                </c:pt>
                <c:pt idx="498">
                  <c:v>216.69748009378736</c:v>
                </c:pt>
                <c:pt idx="499">
                  <c:v>216.69748009378736</c:v>
                </c:pt>
                <c:pt idx="500">
                  <c:v>216.69748009378736</c:v>
                </c:pt>
                <c:pt idx="501">
                  <c:v>216.69748009378736</c:v>
                </c:pt>
                <c:pt idx="502">
                  <c:v>216.69748009378736</c:v>
                </c:pt>
                <c:pt idx="503">
                  <c:v>216.69748009378736</c:v>
                </c:pt>
                <c:pt idx="504">
                  <c:v>216.69748009378736</c:v>
                </c:pt>
                <c:pt idx="505">
                  <c:v>216.69748009378736</c:v>
                </c:pt>
                <c:pt idx="506">
                  <c:v>216.69748009378736</c:v>
                </c:pt>
                <c:pt idx="507">
                  <c:v>216.69748009378736</c:v>
                </c:pt>
                <c:pt idx="508">
                  <c:v>216.69748009378736</c:v>
                </c:pt>
                <c:pt idx="509">
                  <c:v>216.69748009378736</c:v>
                </c:pt>
                <c:pt idx="510">
                  <c:v>216.69748009378736</c:v>
                </c:pt>
                <c:pt idx="511">
                  <c:v>216.69748009378736</c:v>
                </c:pt>
                <c:pt idx="512">
                  <c:v>216.69748009378736</c:v>
                </c:pt>
                <c:pt idx="513">
                  <c:v>216.69748009378736</c:v>
                </c:pt>
                <c:pt idx="514">
                  <c:v>216.69748009378736</c:v>
                </c:pt>
                <c:pt idx="515">
                  <c:v>216.69748009378736</c:v>
                </c:pt>
                <c:pt idx="516">
                  <c:v>216.69748009378736</c:v>
                </c:pt>
                <c:pt idx="517">
                  <c:v>216.69748009378736</c:v>
                </c:pt>
                <c:pt idx="518">
                  <c:v>216.69748009378736</c:v>
                </c:pt>
                <c:pt idx="519">
                  <c:v>216.69748009378736</c:v>
                </c:pt>
                <c:pt idx="520">
                  <c:v>216.69748009378736</c:v>
                </c:pt>
                <c:pt idx="521">
                  <c:v>216.69748009378736</c:v>
                </c:pt>
                <c:pt idx="522">
                  <c:v>216.69748009378736</c:v>
                </c:pt>
                <c:pt idx="523">
                  <c:v>216.69748009378736</c:v>
                </c:pt>
                <c:pt idx="524">
                  <c:v>216.69748009378736</c:v>
                </c:pt>
                <c:pt idx="525">
                  <c:v>216.69748009378736</c:v>
                </c:pt>
                <c:pt idx="526">
                  <c:v>216.69748009378736</c:v>
                </c:pt>
                <c:pt idx="527">
                  <c:v>216.69748009378736</c:v>
                </c:pt>
                <c:pt idx="528">
                  <c:v>216.69748009378736</c:v>
                </c:pt>
                <c:pt idx="529">
                  <c:v>216.69748009378736</c:v>
                </c:pt>
                <c:pt idx="530">
                  <c:v>216.69748009378736</c:v>
                </c:pt>
                <c:pt idx="531">
                  <c:v>216.69748009378736</c:v>
                </c:pt>
                <c:pt idx="532">
                  <c:v>216.69748009378736</c:v>
                </c:pt>
                <c:pt idx="533">
                  <c:v>216.69748009378736</c:v>
                </c:pt>
                <c:pt idx="534">
                  <c:v>216.69748009378736</c:v>
                </c:pt>
                <c:pt idx="535">
                  <c:v>216.69748009378736</c:v>
                </c:pt>
                <c:pt idx="536">
                  <c:v>216.69748009378736</c:v>
                </c:pt>
                <c:pt idx="537">
                  <c:v>216.69748009378736</c:v>
                </c:pt>
                <c:pt idx="538">
                  <c:v>216.69748009378736</c:v>
                </c:pt>
                <c:pt idx="539">
                  <c:v>216.69748009378736</c:v>
                </c:pt>
                <c:pt idx="540">
                  <c:v>216.69748009378736</c:v>
                </c:pt>
                <c:pt idx="541">
                  <c:v>216.69748009378736</c:v>
                </c:pt>
                <c:pt idx="542">
                  <c:v>216.69748009378736</c:v>
                </c:pt>
                <c:pt idx="543">
                  <c:v>216.69748009378736</c:v>
                </c:pt>
                <c:pt idx="544">
                  <c:v>216.69748009378736</c:v>
                </c:pt>
                <c:pt idx="545">
                  <c:v>216.69748009378736</c:v>
                </c:pt>
                <c:pt idx="546">
                  <c:v>216.69748009378736</c:v>
                </c:pt>
                <c:pt idx="547">
                  <c:v>216.69748009378736</c:v>
                </c:pt>
                <c:pt idx="548">
                  <c:v>216.69748009378736</c:v>
                </c:pt>
                <c:pt idx="549">
                  <c:v>216.69748009378736</c:v>
                </c:pt>
                <c:pt idx="550">
                  <c:v>216.69748009378736</c:v>
                </c:pt>
                <c:pt idx="551">
                  <c:v>216.69748009378736</c:v>
                </c:pt>
                <c:pt idx="552">
                  <c:v>216.69748009378736</c:v>
                </c:pt>
                <c:pt idx="553">
                  <c:v>216.69748009378736</c:v>
                </c:pt>
                <c:pt idx="554">
                  <c:v>216.69748009378736</c:v>
                </c:pt>
                <c:pt idx="555">
                  <c:v>216.69748009378736</c:v>
                </c:pt>
                <c:pt idx="556">
                  <c:v>216.69748009378736</c:v>
                </c:pt>
                <c:pt idx="557">
                  <c:v>216.69748009378736</c:v>
                </c:pt>
                <c:pt idx="558">
                  <c:v>216.69748009378736</c:v>
                </c:pt>
                <c:pt idx="559">
                  <c:v>216.69748009378736</c:v>
                </c:pt>
                <c:pt idx="560">
                  <c:v>216.69748009378736</c:v>
                </c:pt>
                <c:pt idx="561">
                  <c:v>216.69748009378736</c:v>
                </c:pt>
                <c:pt idx="562">
                  <c:v>216.69748009378736</c:v>
                </c:pt>
                <c:pt idx="563">
                  <c:v>216.69748009378736</c:v>
                </c:pt>
                <c:pt idx="564">
                  <c:v>216.69748009378736</c:v>
                </c:pt>
                <c:pt idx="565">
                  <c:v>216.69748009378736</c:v>
                </c:pt>
                <c:pt idx="566">
                  <c:v>216.69748009378736</c:v>
                </c:pt>
                <c:pt idx="567">
                  <c:v>216.69748009378736</c:v>
                </c:pt>
                <c:pt idx="568">
                  <c:v>216.69748009378736</c:v>
                </c:pt>
                <c:pt idx="569">
                  <c:v>216.69748009378736</c:v>
                </c:pt>
                <c:pt idx="570">
                  <c:v>216.69748009378736</c:v>
                </c:pt>
                <c:pt idx="571">
                  <c:v>216.69748009378736</c:v>
                </c:pt>
                <c:pt idx="572">
                  <c:v>216.69748009378736</c:v>
                </c:pt>
                <c:pt idx="573">
                  <c:v>216.69748009378736</c:v>
                </c:pt>
                <c:pt idx="574">
                  <c:v>216.69748009378736</c:v>
                </c:pt>
                <c:pt idx="575">
                  <c:v>216.69748009378736</c:v>
                </c:pt>
                <c:pt idx="576">
                  <c:v>216.69748009378736</c:v>
                </c:pt>
                <c:pt idx="577">
                  <c:v>216.69748009378736</c:v>
                </c:pt>
                <c:pt idx="578">
                  <c:v>216.69748009378736</c:v>
                </c:pt>
                <c:pt idx="579">
                  <c:v>216.69748009378736</c:v>
                </c:pt>
                <c:pt idx="580">
                  <c:v>216.69748009378736</c:v>
                </c:pt>
                <c:pt idx="581">
                  <c:v>216.69748009378736</c:v>
                </c:pt>
                <c:pt idx="582">
                  <c:v>216.69748009378736</c:v>
                </c:pt>
                <c:pt idx="583">
                  <c:v>216.69748009378736</c:v>
                </c:pt>
                <c:pt idx="584">
                  <c:v>216.69748009378736</c:v>
                </c:pt>
                <c:pt idx="585">
                  <c:v>216.69748009378736</c:v>
                </c:pt>
                <c:pt idx="586">
                  <c:v>216.69748009378736</c:v>
                </c:pt>
                <c:pt idx="587">
                  <c:v>216.69748009378736</c:v>
                </c:pt>
                <c:pt idx="588">
                  <c:v>216.69748009378736</c:v>
                </c:pt>
                <c:pt idx="589">
                  <c:v>216.69748009378736</c:v>
                </c:pt>
                <c:pt idx="590">
                  <c:v>216.69748009378736</c:v>
                </c:pt>
                <c:pt idx="591">
                  <c:v>216.69748009378736</c:v>
                </c:pt>
                <c:pt idx="592">
                  <c:v>216.69748009378736</c:v>
                </c:pt>
                <c:pt idx="593">
                  <c:v>216.69748009378736</c:v>
                </c:pt>
                <c:pt idx="594">
                  <c:v>216.69748009378736</c:v>
                </c:pt>
                <c:pt idx="595">
                  <c:v>216.69748009378736</c:v>
                </c:pt>
                <c:pt idx="596">
                  <c:v>216.69748009378736</c:v>
                </c:pt>
                <c:pt idx="597">
                  <c:v>216.69748009378736</c:v>
                </c:pt>
                <c:pt idx="598">
                  <c:v>216.69748009378736</c:v>
                </c:pt>
                <c:pt idx="599">
                  <c:v>216.69748009378736</c:v>
                </c:pt>
                <c:pt idx="600">
                  <c:v>216.69748009378736</c:v>
                </c:pt>
                <c:pt idx="601">
                  <c:v>216.69748009378736</c:v>
                </c:pt>
                <c:pt idx="602">
                  <c:v>216.69748009378736</c:v>
                </c:pt>
                <c:pt idx="603">
                  <c:v>216.69748009378736</c:v>
                </c:pt>
                <c:pt idx="604">
                  <c:v>216.69748009378736</c:v>
                </c:pt>
                <c:pt idx="605">
                  <c:v>216.69748009378736</c:v>
                </c:pt>
                <c:pt idx="606">
                  <c:v>216.69748009378736</c:v>
                </c:pt>
                <c:pt idx="607">
                  <c:v>216.69748009378736</c:v>
                </c:pt>
                <c:pt idx="608">
                  <c:v>216.69748009378736</c:v>
                </c:pt>
                <c:pt idx="609">
                  <c:v>216.69748009378736</c:v>
                </c:pt>
                <c:pt idx="610">
                  <c:v>216.69748009378736</c:v>
                </c:pt>
                <c:pt idx="611">
                  <c:v>216.69748009378736</c:v>
                </c:pt>
                <c:pt idx="612">
                  <c:v>216.69748009378736</c:v>
                </c:pt>
                <c:pt idx="613">
                  <c:v>216.69748009378736</c:v>
                </c:pt>
                <c:pt idx="614">
                  <c:v>216.69748009378736</c:v>
                </c:pt>
                <c:pt idx="615">
                  <c:v>216.69748009378736</c:v>
                </c:pt>
                <c:pt idx="616">
                  <c:v>216.69748009378736</c:v>
                </c:pt>
                <c:pt idx="617">
                  <c:v>216.69748009378736</c:v>
                </c:pt>
                <c:pt idx="618">
                  <c:v>216.69748009378736</c:v>
                </c:pt>
                <c:pt idx="619">
                  <c:v>216.69748009378736</c:v>
                </c:pt>
                <c:pt idx="620">
                  <c:v>216.69748009378736</c:v>
                </c:pt>
                <c:pt idx="621">
                  <c:v>216.69748009378736</c:v>
                </c:pt>
                <c:pt idx="622">
                  <c:v>216.69748009378736</c:v>
                </c:pt>
                <c:pt idx="623">
                  <c:v>216.69748009378736</c:v>
                </c:pt>
                <c:pt idx="624">
                  <c:v>216.69748009378736</c:v>
                </c:pt>
                <c:pt idx="625">
                  <c:v>216.69748009378736</c:v>
                </c:pt>
                <c:pt idx="626">
                  <c:v>216.69748009378736</c:v>
                </c:pt>
                <c:pt idx="627">
                  <c:v>216.69748009378736</c:v>
                </c:pt>
                <c:pt idx="628">
                  <c:v>216.69748009378736</c:v>
                </c:pt>
                <c:pt idx="629">
                  <c:v>216.69748009378736</c:v>
                </c:pt>
                <c:pt idx="630">
                  <c:v>216.69748009378736</c:v>
                </c:pt>
                <c:pt idx="631">
                  <c:v>216.69748009378736</c:v>
                </c:pt>
                <c:pt idx="632">
                  <c:v>216.69748009378736</c:v>
                </c:pt>
                <c:pt idx="633">
                  <c:v>216.69748009378736</c:v>
                </c:pt>
                <c:pt idx="634">
                  <c:v>216.69748009378736</c:v>
                </c:pt>
                <c:pt idx="635">
                  <c:v>216.69748009378736</c:v>
                </c:pt>
                <c:pt idx="636">
                  <c:v>216.69748009378736</c:v>
                </c:pt>
                <c:pt idx="637">
                  <c:v>216.69748009378736</c:v>
                </c:pt>
                <c:pt idx="638">
                  <c:v>216.69748009378736</c:v>
                </c:pt>
                <c:pt idx="639">
                  <c:v>216.69748009378736</c:v>
                </c:pt>
                <c:pt idx="640">
                  <c:v>216.69748009378736</c:v>
                </c:pt>
                <c:pt idx="641">
                  <c:v>216.69748009378736</c:v>
                </c:pt>
                <c:pt idx="642">
                  <c:v>216.69748009378736</c:v>
                </c:pt>
                <c:pt idx="643">
                  <c:v>216.69748009378736</c:v>
                </c:pt>
                <c:pt idx="644">
                  <c:v>216.69748009378736</c:v>
                </c:pt>
                <c:pt idx="645">
                  <c:v>216.69748009378736</c:v>
                </c:pt>
                <c:pt idx="646">
                  <c:v>216.69748009378736</c:v>
                </c:pt>
                <c:pt idx="647">
                  <c:v>216.69748009378736</c:v>
                </c:pt>
                <c:pt idx="648">
                  <c:v>216.69748009378736</c:v>
                </c:pt>
                <c:pt idx="649">
                  <c:v>216.69748009378736</c:v>
                </c:pt>
                <c:pt idx="650">
                  <c:v>216.69748009378736</c:v>
                </c:pt>
                <c:pt idx="651">
                  <c:v>216.69748009378736</c:v>
                </c:pt>
                <c:pt idx="652">
                  <c:v>216.69748009378736</c:v>
                </c:pt>
                <c:pt idx="653">
                  <c:v>216.69748009378736</c:v>
                </c:pt>
                <c:pt idx="654">
                  <c:v>216.69748009378736</c:v>
                </c:pt>
                <c:pt idx="655">
                  <c:v>216.69748009378736</c:v>
                </c:pt>
                <c:pt idx="656">
                  <c:v>216.69748009378736</c:v>
                </c:pt>
                <c:pt idx="657">
                  <c:v>216.69748009378736</c:v>
                </c:pt>
                <c:pt idx="658">
                  <c:v>216.69748009378736</c:v>
                </c:pt>
                <c:pt idx="659">
                  <c:v>216.69748009378736</c:v>
                </c:pt>
                <c:pt idx="660">
                  <c:v>216.69748009378736</c:v>
                </c:pt>
                <c:pt idx="661">
                  <c:v>216.69748009378736</c:v>
                </c:pt>
                <c:pt idx="662">
                  <c:v>216.69748009378736</c:v>
                </c:pt>
                <c:pt idx="663">
                  <c:v>216.69748009378736</c:v>
                </c:pt>
                <c:pt idx="664">
                  <c:v>216.69748009378736</c:v>
                </c:pt>
                <c:pt idx="665">
                  <c:v>216.69748009378736</c:v>
                </c:pt>
                <c:pt idx="666">
                  <c:v>216.69748009378736</c:v>
                </c:pt>
                <c:pt idx="667">
                  <c:v>216.69748009378736</c:v>
                </c:pt>
                <c:pt idx="668">
                  <c:v>216.69748009378736</c:v>
                </c:pt>
                <c:pt idx="669">
                  <c:v>216.69748009378736</c:v>
                </c:pt>
                <c:pt idx="670">
                  <c:v>216.69748009378736</c:v>
                </c:pt>
                <c:pt idx="671">
                  <c:v>216.69748009378736</c:v>
                </c:pt>
                <c:pt idx="672">
                  <c:v>216.69748009378736</c:v>
                </c:pt>
                <c:pt idx="673">
                  <c:v>216.69748009378736</c:v>
                </c:pt>
                <c:pt idx="674">
                  <c:v>216.69748009378736</c:v>
                </c:pt>
                <c:pt idx="675">
                  <c:v>216.69748009378736</c:v>
                </c:pt>
                <c:pt idx="676">
                  <c:v>216.69748009378736</c:v>
                </c:pt>
                <c:pt idx="677">
                  <c:v>216.69748009378736</c:v>
                </c:pt>
                <c:pt idx="678">
                  <c:v>216.69748009378736</c:v>
                </c:pt>
                <c:pt idx="679">
                  <c:v>216.69748009378736</c:v>
                </c:pt>
                <c:pt idx="680">
                  <c:v>216.69748009378736</c:v>
                </c:pt>
                <c:pt idx="681">
                  <c:v>216.69748009378736</c:v>
                </c:pt>
                <c:pt idx="682">
                  <c:v>216.69748009378736</c:v>
                </c:pt>
                <c:pt idx="683">
                  <c:v>216.69748009378736</c:v>
                </c:pt>
                <c:pt idx="684">
                  <c:v>216.69748009378736</c:v>
                </c:pt>
                <c:pt idx="685">
                  <c:v>216.69748009378736</c:v>
                </c:pt>
                <c:pt idx="686">
                  <c:v>216.69748009378736</c:v>
                </c:pt>
                <c:pt idx="687">
                  <c:v>216.69748009378736</c:v>
                </c:pt>
                <c:pt idx="688">
                  <c:v>216.69748009378736</c:v>
                </c:pt>
                <c:pt idx="689">
                  <c:v>216.69748009378736</c:v>
                </c:pt>
                <c:pt idx="690">
                  <c:v>216.69748009378736</c:v>
                </c:pt>
                <c:pt idx="691">
                  <c:v>216.69748009378736</c:v>
                </c:pt>
                <c:pt idx="692">
                  <c:v>216.69748009378736</c:v>
                </c:pt>
                <c:pt idx="693">
                  <c:v>216.69748009378736</c:v>
                </c:pt>
                <c:pt idx="694">
                  <c:v>216.69748009378736</c:v>
                </c:pt>
                <c:pt idx="695">
                  <c:v>216.69748009378736</c:v>
                </c:pt>
                <c:pt idx="696">
                  <c:v>216.69748009378736</c:v>
                </c:pt>
                <c:pt idx="697">
                  <c:v>216.69748009378736</c:v>
                </c:pt>
                <c:pt idx="698">
                  <c:v>216.69748009378736</c:v>
                </c:pt>
                <c:pt idx="699">
                  <c:v>216.69748009378736</c:v>
                </c:pt>
                <c:pt idx="700">
                  <c:v>216.69748009378736</c:v>
                </c:pt>
                <c:pt idx="701">
                  <c:v>216.69748009378736</c:v>
                </c:pt>
                <c:pt idx="702">
                  <c:v>216.69748009378736</c:v>
                </c:pt>
                <c:pt idx="703">
                  <c:v>216.69748009378736</c:v>
                </c:pt>
                <c:pt idx="704">
                  <c:v>216.69748009378736</c:v>
                </c:pt>
                <c:pt idx="705">
                  <c:v>216.69748009378736</c:v>
                </c:pt>
                <c:pt idx="706">
                  <c:v>216.69748009378736</c:v>
                </c:pt>
                <c:pt idx="707">
                  <c:v>216.69748009378736</c:v>
                </c:pt>
                <c:pt idx="708">
                  <c:v>216.69748009378736</c:v>
                </c:pt>
                <c:pt idx="709">
                  <c:v>216.69748009378736</c:v>
                </c:pt>
                <c:pt idx="710">
                  <c:v>216.69748009378736</c:v>
                </c:pt>
                <c:pt idx="711">
                  <c:v>216.69748009378736</c:v>
                </c:pt>
                <c:pt idx="712">
                  <c:v>216.69748009378736</c:v>
                </c:pt>
                <c:pt idx="713">
                  <c:v>216.69748009378736</c:v>
                </c:pt>
                <c:pt idx="714">
                  <c:v>216.69748009378736</c:v>
                </c:pt>
                <c:pt idx="715">
                  <c:v>216.69748009378736</c:v>
                </c:pt>
                <c:pt idx="716">
                  <c:v>216.69748009378736</c:v>
                </c:pt>
                <c:pt idx="717">
                  <c:v>216.69748009378736</c:v>
                </c:pt>
                <c:pt idx="718">
                  <c:v>216.69748009378736</c:v>
                </c:pt>
                <c:pt idx="719">
                  <c:v>216.69748009378736</c:v>
                </c:pt>
                <c:pt idx="720">
                  <c:v>216.69748009378736</c:v>
                </c:pt>
                <c:pt idx="721">
                  <c:v>216.69748009378736</c:v>
                </c:pt>
                <c:pt idx="722">
                  <c:v>216.69748009378736</c:v>
                </c:pt>
                <c:pt idx="723">
                  <c:v>216.69748009378736</c:v>
                </c:pt>
                <c:pt idx="724">
                  <c:v>216.69748009378736</c:v>
                </c:pt>
                <c:pt idx="725">
                  <c:v>216.69748009378736</c:v>
                </c:pt>
                <c:pt idx="726">
                  <c:v>216.69748009378736</c:v>
                </c:pt>
                <c:pt idx="727">
                  <c:v>216.69748009378736</c:v>
                </c:pt>
                <c:pt idx="728">
                  <c:v>216.69748009378736</c:v>
                </c:pt>
                <c:pt idx="729">
                  <c:v>216.69748009378736</c:v>
                </c:pt>
                <c:pt idx="730">
                  <c:v>216.69748009378736</c:v>
                </c:pt>
                <c:pt idx="731">
                  <c:v>216.69748009378736</c:v>
                </c:pt>
                <c:pt idx="732">
                  <c:v>216.69748009378736</c:v>
                </c:pt>
                <c:pt idx="733">
                  <c:v>216.69748009378736</c:v>
                </c:pt>
                <c:pt idx="734">
                  <c:v>216.69748009378736</c:v>
                </c:pt>
                <c:pt idx="735">
                  <c:v>216.69748009378736</c:v>
                </c:pt>
                <c:pt idx="736">
                  <c:v>216.69748009378736</c:v>
                </c:pt>
                <c:pt idx="737">
                  <c:v>216.69748009378736</c:v>
                </c:pt>
                <c:pt idx="738">
                  <c:v>216.69748009378736</c:v>
                </c:pt>
                <c:pt idx="739">
                  <c:v>216.69748009378736</c:v>
                </c:pt>
                <c:pt idx="740">
                  <c:v>216.69748009378736</c:v>
                </c:pt>
                <c:pt idx="741">
                  <c:v>216.69748009378736</c:v>
                </c:pt>
                <c:pt idx="742">
                  <c:v>216.69748009378736</c:v>
                </c:pt>
                <c:pt idx="743">
                  <c:v>216.69748009378736</c:v>
                </c:pt>
                <c:pt idx="744">
                  <c:v>216.69748009378736</c:v>
                </c:pt>
                <c:pt idx="745">
                  <c:v>216.69748009378736</c:v>
                </c:pt>
                <c:pt idx="746">
                  <c:v>216.69748009378736</c:v>
                </c:pt>
                <c:pt idx="747">
                  <c:v>216.69748009378736</c:v>
                </c:pt>
                <c:pt idx="748">
                  <c:v>216.69748009378736</c:v>
                </c:pt>
                <c:pt idx="749">
                  <c:v>216.69748009378736</c:v>
                </c:pt>
                <c:pt idx="750">
                  <c:v>216.69748009378736</c:v>
                </c:pt>
                <c:pt idx="751">
                  <c:v>216.69748009378736</c:v>
                </c:pt>
                <c:pt idx="752">
                  <c:v>216.69748009378736</c:v>
                </c:pt>
                <c:pt idx="753">
                  <c:v>216.69748009378736</c:v>
                </c:pt>
                <c:pt idx="754">
                  <c:v>216.69748009378736</c:v>
                </c:pt>
                <c:pt idx="755">
                  <c:v>216.69748009378736</c:v>
                </c:pt>
                <c:pt idx="756">
                  <c:v>216.69748009378736</c:v>
                </c:pt>
                <c:pt idx="757">
                  <c:v>216.69748009378736</c:v>
                </c:pt>
                <c:pt idx="758">
                  <c:v>216.69748009378736</c:v>
                </c:pt>
                <c:pt idx="759">
                  <c:v>216.69748009378736</c:v>
                </c:pt>
                <c:pt idx="760">
                  <c:v>216.69748009378736</c:v>
                </c:pt>
                <c:pt idx="761">
                  <c:v>216.69748009378736</c:v>
                </c:pt>
                <c:pt idx="762">
                  <c:v>216.69748009378736</c:v>
                </c:pt>
                <c:pt idx="763">
                  <c:v>216.69748009378736</c:v>
                </c:pt>
                <c:pt idx="764">
                  <c:v>216.69748009378736</c:v>
                </c:pt>
                <c:pt idx="765">
                  <c:v>216.69748009378736</c:v>
                </c:pt>
                <c:pt idx="766">
                  <c:v>216.69748009378736</c:v>
                </c:pt>
                <c:pt idx="767">
                  <c:v>216.69748009378736</c:v>
                </c:pt>
                <c:pt idx="768">
                  <c:v>216.69748009378736</c:v>
                </c:pt>
                <c:pt idx="769">
                  <c:v>216.69748009378736</c:v>
                </c:pt>
                <c:pt idx="770">
                  <c:v>216.69748009378736</c:v>
                </c:pt>
                <c:pt idx="771">
                  <c:v>216.69748009378736</c:v>
                </c:pt>
                <c:pt idx="772">
                  <c:v>216.69748009378736</c:v>
                </c:pt>
                <c:pt idx="773">
                  <c:v>216.69748009378736</c:v>
                </c:pt>
                <c:pt idx="774">
                  <c:v>216.69748009378736</c:v>
                </c:pt>
                <c:pt idx="775">
                  <c:v>216.69748009378736</c:v>
                </c:pt>
                <c:pt idx="776">
                  <c:v>216.69748009378736</c:v>
                </c:pt>
                <c:pt idx="777">
                  <c:v>216.69748009378736</c:v>
                </c:pt>
                <c:pt idx="778">
                  <c:v>216.69748009378736</c:v>
                </c:pt>
                <c:pt idx="779">
                  <c:v>216.69748009378736</c:v>
                </c:pt>
                <c:pt idx="780">
                  <c:v>216.69748009378736</c:v>
                </c:pt>
                <c:pt idx="781">
                  <c:v>216.69748009378736</c:v>
                </c:pt>
                <c:pt idx="782">
                  <c:v>216.69748009378736</c:v>
                </c:pt>
                <c:pt idx="783">
                  <c:v>216.69748009378736</c:v>
                </c:pt>
                <c:pt idx="784">
                  <c:v>216.69748009378736</c:v>
                </c:pt>
                <c:pt idx="785">
                  <c:v>216.69748009378736</c:v>
                </c:pt>
                <c:pt idx="786">
                  <c:v>216.69748009378736</c:v>
                </c:pt>
                <c:pt idx="787">
                  <c:v>216.69748009378736</c:v>
                </c:pt>
                <c:pt idx="788">
                  <c:v>216.69748009378736</c:v>
                </c:pt>
                <c:pt idx="789">
                  <c:v>216.69748009378736</c:v>
                </c:pt>
                <c:pt idx="790">
                  <c:v>216.69748009378736</c:v>
                </c:pt>
                <c:pt idx="791">
                  <c:v>216.69748009378736</c:v>
                </c:pt>
                <c:pt idx="792">
                  <c:v>216.69748009378736</c:v>
                </c:pt>
                <c:pt idx="793">
                  <c:v>216.69748009378736</c:v>
                </c:pt>
                <c:pt idx="794">
                  <c:v>216.69748009378736</c:v>
                </c:pt>
                <c:pt idx="795">
                  <c:v>216.69748009378736</c:v>
                </c:pt>
                <c:pt idx="796">
                  <c:v>216.69748009378736</c:v>
                </c:pt>
                <c:pt idx="797">
                  <c:v>216.69748009378736</c:v>
                </c:pt>
                <c:pt idx="798">
                  <c:v>216.69748009378736</c:v>
                </c:pt>
                <c:pt idx="799">
                  <c:v>216.69748009378736</c:v>
                </c:pt>
                <c:pt idx="800">
                  <c:v>216.69748009378736</c:v>
                </c:pt>
                <c:pt idx="801">
                  <c:v>216.69748009378736</c:v>
                </c:pt>
                <c:pt idx="802">
                  <c:v>216.69748009378736</c:v>
                </c:pt>
                <c:pt idx="803">
                  <c:v>216.69748009378736</c:v>
                </c:pt>
                <c:pt idx="804">
                  <c:v>216.69748009378736</c:v>
                </c:pt>
                <c:pt idx="805">
                  <c:v>216.69748009378736</c:v>
                </c:pt>
                <c:pt idx="806">
                  <c:v>216.69748009378736</c:v>
                </c:pt>
                <c:pt idx="807">
                  <c:v>216.69748009378736</c:v>
                </c:pt>
                <c:pt idx="808">
                  <c:v>216.69748009378736</c:v>
                </c:pt>
                <c:pt idx="809">
                  <c:v>216.69748009378736</c:v>
                </c:pt>
                <c:pt idx="810">
                  <c:v>216.69748009378736</c:v>
                </c:pt>
                <c:pt idx="811">
                  <c:v>216.69748009378736</c:v>
                </c:pt>
                <c:pt idx="812">
                  <c:v>216.69748009378736</c:v>
                </c:pt>
                <c:pt idx="813">
                  <c:v>216.69748009378736</c:v>
                </c:pt>
                <c:pt idx="814">
                  <c:v>216.69748009378736</c:v>
                </c:pt>
                <c:pt idx="815">
                  <c:v>216.69748009378736</c:v>
                </c:pt>
                <c:pt idx="816">
                  <c:v>216.69748009378736</c:v>
                </c:pt>
                <c:pt idx="817">
                  <c:v>216.69748009378736</c:v>
                </c:pt>
                <c:pt idx="818">
                  <c:v>216.69748009378736</c:v>
                </c:pt>
                <c:pt idx="819">
                  <c:v>216.69748009378736</c:v>
                </c:pt>
                <c:pt idx="820">
                  <c:v>216.69748009378736</c:v>
                </c:pt>
                <c:pt idx="821">
                  <c:v>216.69748009378736</c:v>
                </c:pt>
                <c:pt idx="822">
                  <c:v>216.69748009378736</c:v>
                </c:pt>
                <c:pt idx="823">
                  <c:v>216.69748009378736</c:v>
                </c:pt>
                <c:pt idx="824">
                  <c:v>216.69748009378736</c:v>
                </c:pt>
                <c:pt idx="825">
                  <c:v>216.69748009378736</c:v>
                </c:pt>
                <c:pt idx="826">
                  <c:v>216.69748009378736</c:v>
                </c:pt>
                <c:pt idx="827">
                  <c:v>216.69748009378736</c:v>
                </c:pt>
                <c:pt idx="828">
                  <c:v>216.69748009378736</c:v>
                </c:pt>
                <c:pt idx="829">
                  <c:v>216.69748009378736</c:v>
                </c:pt>
                <c:pt idx="830">
                  <c:v>216.69748009378736</c:v>
                </c:pt>
                <c:pt idx="831">
                  <c:v>216.69748009378736</c:v>
                </c:pt>
                <c:pt idx="832">
                  <c:v>216.69748009378736</c:v>
                </c:pt>
                <c:pt idx="833">
                  <c:v>216.69748009378736</c:v>
                </c:pt>
                <c:pt idx="834">
                  <c:v>216.69748009378736</c:v>
                </c:pt>
                <c:pt idx="835">
                  <c:v>216.69748009378736</c:v>
                </c:pt>
                <c:pt idx="836">
                  <c:v>216.69748009378736</c:v>
                </c:pt>
                <c:pt idx="837">
                  <c:v>216.69748009378736</c:v>
                </c:pt>
                <c:pt idx="838">
                  <c:v>216.69748009378736</c:v>
                </c:pt>
                <c:pt idx="839">
                  <c:v>216.69748009378736</c:v>
                </c:pt>
                <c:pt idx="840">
                  <c:v>216.69748009378736</c:v>
                </c:pt>
                <c:pt idx="841">
                  <c:v>216.69748009378736</c:v>
                </c:pt>
                <c:pt idx="842">
                  <c:v>216.69748009378736</c:v>
                </c:pt>
                <c:pt idx="843">
                  <c:v>216.69748009378736</c:v>
                </c:pt>
                <c:pt idx="844">
                  <c:v>216.69748009378736</c:v>
                </c:pt>
                <c:pt idx="845">
                  <c:v>216.69748009378736</c:v>
                </c:pt>
                <c:pt idx="846">
                  <c:v>216.69748009378736</c:v>
                </c:pt>
                <c:pt idx="847">
                  <c:v>216.69748009378736</c:v>
                </c:pt>
                <c:pt idx="848">
                  <c:v>216.69748009378736</c:v>
                </c:pt>
                <c:pt idx="849">
                  <c:v>216.69748009378736</c:v>
                </c:pt>
                <c:pt idx="850">
                  <c:v>216.69748009378736</c:v>
                </c:pt>
                <c:pt idx="851">
                  <c:v>216.69748009378736</c:v>
                </c:pt>
                <c:pt idx="852">
                  <c:v>216.69748009378736</c:v>
                </c:pt>
                <c:pt idx="853">
                  <c:v>216.69748009378736</c:v>
                </c:pt>
                <c:pt idx="854">
                  <c:v>216.69748009378736</c:v>
                </c:pt>
                <c:pt idx="855">
                  <c:v>216.69748009378736</c:v>
                </c:pt>
                <c:pt idx="856">
                  <c:v>216.69748009378736</c:v>
                </c:pt>
                <c:pt idx="857">
                  <c:v>216.69748009378736</c:v>
                </c:pt>
                <c:pt idx="858">
                  <c:v>216.69748009378736</c:v>
                </c:pt>
                <c:pt idx="859">
                  <c:v>216.69748009378736</c:v>
                </c:pt>
                <c:pt idx="860">
                  <c:v>216.69748009378736</c:v>
                </c:pt>
                <c:pt idx="861">
                  <c:v>216.69748009378736</c:v>
                </c:pt>
                <c:pt idx="862">
                  <c:v>216.69748009378736</c:v>
                </c:pt>
                <c:pt idx="863">
                  <c:v>216.69748009378736</c:v>
                </c:pt>
                <c:pt idx="864">
                  <c:v>216.69748009378736</c:v>
                </c:pt>
                <c:pt idx="865">
                  <c:v>216.69748009378736</c:v>
                </c:pt>
                <c:pt idx="866">
                  <c:v>216.69748009378736</c:v>
                </c:pt>
                <c:pt idx="867">
                  <c:v>216.69748009378736</c:v>
                </c:pt>
                <c:pt idx="868">
                  <c:v>216.69748009378736</c:v>
                </c:pt>
                <c:pt idx="869">
                  <c:v>216.69748009378736</c:v>
                </c:pt>
                <c:pt idx="870">
                  <c:v>216.69748009378736</c:v>
                </c:pt>
                <c:pt idx="871">
                  <c:v>216.69748009378736</c:v>
                </c:pt>
                <c:pt idx="872">
                  <c:v>216.69748009378736</c:v>
                </c:pt>
                <c:pt idx="873">
                  <c:v>216.69748009378736</c:v>
                </c:pt>
                <c:pt idx="874">
                  <c:v>216.69748009378736</c:v>
                </c:pt>
                <c:pt idx="875">
                  <c:v>216.69748009378736</c:v>
                </c:pt>
                <c:pt idx="876">
                  <c:v>216.69748009378736</c:v>
                </c:pt>
                <c:pt idx="877">
                  <c:v>216.69748009378736</c:v>
                </c:pt>
                <c:pt idx="878">
                  <c:v>216.69748009378736</c:v>
                </c:pt>
                <c:pt idx="879">
                  <c:v>216.69748009378736</c:v>
                </c:pt>
                <c:pt idx="880">
                  <c:v>216.69748009378736</c:v>
                </c:pt>
                <c:pt idx="881">
                  <c:v>216.69748009378736</c:v>
                </c:pt>
                <c:pt idx="882">
                  <c:v>216.69748009378736</c:v>
                </c:pt>
                <c:pt idx="883">
                  <c:v>216.69748009378736</c:v>
                </c:pt>
                <c:pt idx="884">
                  <c:v>216.69748009378736</c:v>
                </c:pt>
                <c:pt idx="885">
                  <c:v>216.69748009378736</c:v>
                </c:pt>
                <c:pt idx="886">
                  <c:v>216.69748009378736</c:v>
                </c:pt>
                <c:pt idx="887">
                  <c:v>216.69748009378736</c:v>
                </c:pt>
                <c:pt idx="888">
                  <c:v>216.69748009378736</c:v>
                </c:pt>
                <c:pt idx="889">
                  <c:v>216.69748009378736</c:v>
                </c:pt>
                <c:pt idx="890">
                  <c:v>216.69748009378736</c:v>
                </c:pt>
                <c:pt idx="891">
                  <c:v>216.69748009378736</c:v>
                </c:pt>
                <c:pt idx="892">
                  <c:v>216.69748009378736</c:v>
                </c:pt>
                <c:pt idx="893">
                  <c:v>216.69748009378736</c:v>
                </c:pt>
                <c:pt idx="894">
                  <c:v>216.69748009378736</c:v>
                </c:pt>
                <c:pt idx="895">
                  <c:v>216.69748009378736</c:v>
                </c:pt>
                <c:pt idx="896">
                  <c:v>216.69748009378736</c:v>
                </c:pt>
                <c:pt idx="897">
                  <c:v>216.69748009378736</c:v>
                </c:pt>
                <c:pt idx="898">
                  <c:v>216.69748009378736</c:v>
                </c:pt>
                <c:pt idx="899">
                  <c:v>216.69748009378736</c:v>
                </c:pt>
                <c:pt idx="900">
                  <c:v>216.69748009378736</c:v>
                </c:pt>
                <c:pt idx="901">
                  <c:v>216.69748009378736</c:v>
                </c:pt>
                <c:pt idx="902">
                  <c:v>216.69748009378736</c:v>
                </c:pt>
                <c:pt idx="903">
                  <c:v>216.69748009378736</c:v>
                </c:pt>
                <c:pt idx="904">
                  <c:v>216.69748009378736</c:v>
                </c:pt>
                <c:pt idx="905">
                  <c:v>216.69748009378736</c:v>
                </c:pt>
                <c:pt idx="906">
                  <c:v>216.69748009378736</c:v>
                </c:pt>
                <c:pt idx="907">
                  <c:v>216.69748009378736</c:v>
                </c:pt>
                <c:pt idx="908">
                  <c:v>216.69748009378736</c:v>
                </c:pt>
                <c:pt idx="909">
                  <c:v>216.69748009378736</c:v>
                </c:pt>
                <c:pt idx="910">
                  <c:v>216.69748009378736</c:v>
                </c:pt>
                <c:pt idx="911">
                  <c:v>216.69748009378736</c:v>
                </c:pt>
                <c:pt idx="912">
                  <c:v>216.69748009378736</c:v>
                </c:pt>
                <c:pt idx="913">
                  <c:v>216.69748009378736</c:v>
                </c:pt>
                <c:pt idx="914">
                  <c:v>216.69748009378736</c:v>
                </c:pt>
                <c:pt idx="915">
                  <c:v>216.69748009378736</c:v>
                </c:pt>
                <c:pt idx="916">
                  <c:v>216.69748009378736</c:v>
                </c:pt>
                <c:pt idx="917">
                  <c:v>216.69748009378736</c:v>
                </c:pt>
                <c:pt idx="918">
                  <c:v>216.69748009378736</c:v>
                </c:pt>
                <c:pt idx="919">
                  <c:v>216.69748009378736</c:v>
                </c:pt>
                <c:pt idx="920">
                  <c:v>216.69748009378736</c:v>
                </c:pt>
                <c:pt idx="921">
                  <c:v>216.69748009378736</c:v>
                </c:pt>
                <c:pt idx="922">
                  <c:v>216.69748009378736</c:v>
                </c:pt>
                <c:pt idx="923">
                  <c:v>216.69748009378736</c:v>
                </c:pt>
                <c:pt idx="924">
                  <c:v>216.69748009378736</c:v>
                </c:pt>
                <c:pt idx="925">
                  <c:v>216.69748009378736</c:v>
                </c:pt>
                <c:pt idx="926">
                  <c:v>216.69748009378736</c:v>
                </c:pt>
                <c:pt idx="927">
                  <c:v>216.69748009378736</c:v>
                </c:pt>
                <c:pt idx="928">
                  <c:v>216.69748009378736</c:v>
                </c:pt>
                <c:pt idx="929">
                  <c:v>216.69748009378736</c:v>
                </c:pt>
                <c:pt idx="930">
                  <c:v>216.69748009378736</c:v>
                </c:pt>
                <c:pt idx="931">
                  <c:v>216.69748009378736</c:v>
                </c:pt>
                <c:pt idx="932">
                  <c:v>216.69748009378736</c:v>
                </c:pt>
                <c:pt idx="933">
                  <c:v>216.69748009378736</c:v>
                </c:pt>
                <c:pt idx="934">
                  <c:v>216.69748009378736</c:v>
                </c:pt>
                <c:pt idx="935">
                  <c:v>216.69748009378736</c:v>
                </c:pt>
                <c:pt idx="936">
                  <c:v>216.69748009378736</c:v>
                </c:pt>
                <c:pt idx="937">
                  <c:v>216.69748009378736</c:v>
                </c:pt>
                <c:pt idx="938">
                  <c:v>216.69748009378736</c:v>
                </c:pt>
                <c:pt idx="939">
                  <c:v>216.69748009378736</c:v>
                </c:pt>
                <c:pt idx="940">
                  <c:v>216.69748009378736</c:v>
                </c:pt>
                <c:pt idx="941">
                  <c:v>216.69748009378736</c:v>
                </c:pt>
                <c:pt idx="942">
                  <c:v>216.69748009378736</c:v>
                </c:pt>
                <c:pt idx="943">
                  <c:v>216.69748009378736</c:v>
                </c:pt>
                <c:pt idx="944">
                  <c:v>216.69748009378736</c:v>
                </c:pt>
                <c:pt idx="945">
                  <c:v>216.69748009378736</c:v>
                </c:pt>
                <c:pt idx="946">
                  <c:v>216.69748009378736</c:v>
                </c:pt>
                <c:pt idx="947">
                  <c:v>216.69748009378736</c:v>
                </c:pt>
                <c:pt idx="948">
                  <c:v>216.69748009378736</c:v>
                </c:pt>
                <c:pt idx="949">
                  <c:v>216.69748009378736</c:v>
                </c:pt>
                <c:pt idx="950">
                  <c:v>216.69748009378736</c:v>
                </c:pt>
                <c:pt idx="951">
                  <c:v>216.69748009378736</c:v>
                </c:pt>
                <c:pt idx="952">
                  <c:v>216.69748009378736</c:v>
                </c:pt>
                <c:pt idx="953">
                  <c:v>216.69748009378736</c:v>
                </c:pt>
                <c:pt idx="954">
                  <c:v>216.69748009378736</c:v>
                </c:pt>
                <c:pt idx="955">
                  <c:v>216.69748009378736</c:v>
                </c:pt>
                <c:pt idx="956">
                  <c:v>216.69748009378736</c:v>
                </c:pt>
                <c:pt idx="957">
                  <c:v>216.69748009378736</c:v>
                </c:pt>
                <c:pt idx="958">
                  <c:v>216.69748009378736</c:v>
                </c:pt>
                <c:pt idx="959">
                  <c:v>216.69748009378736</c:v>
                </c:pt>
                <c:pt idx="960">
                  <c:v>216.69748009378736</c:v>
                </c:pt>
                <c:pt idx="961">
                  <c:v>216.69748009378736</c:v>
                </c:pt>
                <c:pt idx="962">
                  <c:v>216.69748009378736</c:v>
                </c:pt>
                <c:pt idx="963">
                  <c:v>216.69748009378736</c:v>
                </c:pt>
                <c:pt idx="964">
                  <c:v>216.69748009378736</c:v>
                </c:pt>
                <c:pt idx="965">
                  <c:v>216.69748009378736</c:v>
                </c:pt>
                <c:pt idx="966">
                  <c:v>216.69748009378736</c:v>
                </c:pt>
                <c:pt idx="967">
                  <c:v>216.69748009378736</c:v>
                </c:pt>
                <c:pt idx="968">
                  <c:v>216.69748009378736</c:v>
                </c:pt>
                <c:pt idx="969">
                  <c:v>216.69748009378736</c:v>
                </c:pt>
                <c:pt idx="970">
                  <c:v>216.69748009378736</c:v>
                </c:pt>
                <c:pt idx="971">
                  <c:v>216.69748009378736</c:v>
                </c:pt>
                <c:pt idx="972">
                  <c:v>216.69748009378736</c:v>
                </c:pt>
                <c:pt idx="973">
                  <c:v>216.69748009378736</c:v>
                </c:pt>
                <c:pt idx="974">
                  <c:v>216.69748009378736</c:v>
                </c:pt>
                <c:pt idx="975">
                  <c:v>216.69748009378736</c:v>
                </c:pt>
                <c:pt idx="976">
                  <c:v>216.69748009378736</c:v>
                </c:pt>
                <c:pt idx="977">
                  <c:v>216.69748009378736</c:v>
                </c:pt>
                <c:pt idx="978">
                  <c:v>216.69748009378736</c:v>
                </c:pt>
                <c:pt idx="979">
                  <c:v>216.69748009378736</c:v>
                </c:pt>
                <c:pt idx="980">
                  <c:v>216.69748009378736</c:v>
                </c:pt>
                <c:pt idx="981">
                  <c:v>216.69748009378736</c:v>
                </c:pt>
                <c:pt idx="982">
                  <c:v>216.69748009378736</c:v>
                </c:pt>
                <c:pt idx="983">
                  <c:v>216.69748009378736</c:v>
                </c:pt>
                <c:pt idx="984">
                  <c:v>216.69748009378736</c:v>
                </c:pt>
                <c:pt idx="985">
                  <c:v>216.69748009378736</c:v>
                </c:pt>
                <c:pt idx="986">
                  <c:v>216.69748009378736</c:v>
                </c:pt>
                <c:pt idx="987">
                  <c:v>216.69748009378736</c:v>
                </c:pt>
                <c:pt idx="988">
                  <c:v>216.69748009378736</c:v>
                </c:pt>
                <c:pt idx="989">
                  <c:v>216.69748009378736</c:v>
                </c:pt>
                <c:pt idx="990">
                  <c:v>216.69748009378736</c:v>
                </c:pt>
                <c:pt idx="991">
                  <c:v>216.69748009378736</c:v>
                </c:pt>
                <c:pt idx="992">
                  <c:v>216.69748009378736</c:v>
                </c:pt>
                <c:pt idx="993">
                  <c:v>216.69748009378736</c:v>
                </c:pt>
                <c:pt idx="994">
                  <c:v>216.69748009378736</c:v>
                </c:pt>
                <c:pt idx="995">
                  <c:v>216.69748009378736</c:v>
                </c:pt>
                <c:pt idx="996">
                  <c:v>216.69748009378736</c:v>
                </c:pt>
                <c:pt idx="997">
                  <c:v>216.69748009378736</c:v>
                </c:pt>
                <c:pt idx="998">
                  <c:v>216.69748009378736</c:v>
                </c:pt>
                <c:pt idx="999">
                  <c:v>216.69748009378736</c:v>
                </c:pt>
                <c:pt idx="1000">
                  <c:v>216.69748009378736</c:v>
                </c:pt>
                <c:pt idx="1001">
                  <c:v>216.69748009378736</c:v>
                </c:pt>
                <c:pt idx="1002">
                  <c:v>216.69748009378736</c:v>
                </c:pt>
                <c:pt idx="1003">
                  <c:v>216.69748009378736</c:v>
                </c:pt>
                <c:pt idx="1004">
                  <c:v>216.69748009378736</c:v>
                </c:pt>
                <c:pt idx="1005">
                  <c:v>216.69748009378736</c:v>
                </c:pt>
                <c:pt idx="1006">
                  <c:v>216.69748009378736</c:v>
                </c:pt>
                <c:pt idx="1007">
                  <c:v>216.69748009378736</c:v>
                </c:pt>
                <c:pt idx="1008">
                  <c:v>216.69748009378736</c:v>
                </c:pt>
                <c:pt idx="1009">
                  <c:v>216.69748009378736</c:v>
                </c:pt>
                <c:pt idx="1010">
                  <c:v>216.69748009378736</c:v>
                </c:pt>
                <c:pt idx="1011">
                  <c:v>216.69748009378736</c:v>
                </c:pt>
                <c:pt idx="1012">
                  <c:v>216.69748009378736</c:v>
                </c:pt>
                <c:pt idx="1013">
                  <c:v>216.69748009378736</c:v>
                </c:pt>
                <c:pt idx="1014">
                  <c:v>216.69748009378736</c:v>
                </c:pt>
                <c:pt idx="1015">
                  <c:v>216.69748009378736</c:v>
                </c:pt>
                <c:pt idx="1016">
                  <c:v>216.69748009378736</c:v>
                </c:pt>
                <c:pt idx="1017">
                  <c:v>216.69748009378736</c:v>
                </c:pt>
                <c:pt idx="1018">
                  <c:v>216.69748009378736</c:v>
                </c:pt>
                <c:pt idx="1019">
                  <c:v>216.69748009378736</c:v>
                </c:pt>
                <c:pt idx="1020">
                  <c:v>216.69748009378736</c:v>
                </c:pt>
                <c:pt idx="1021">
                  <c:v>216.69748009378736</c:v>
                </c:pt>
                <c:pt idx="1022">
                  <c:v>216.69748009378736</c:v>
                </c:pt>
                <c:pt idx="1023">
                  <c:v>216.69748009378736</c:v>
                </c:pt>
                <c:pt idx="1024">
                  <c:v>216.69748009378736</c:v>
                </c:pt>
                <c:pt idx="1025">
                  <c:v>216.69748009378736</c:v>
                </c:pt>
                <c:pt idx="1026">
                  <c:v>216.69748009378736</c:v>
                </c:pt>
                <c:pt idx="1027">
                  <c:v>216.69748009378736</c:v>
                </c:pt>
                <c:pt idx="1028">
                  <c:v>216.69748009378736</c:v>
                </c:pt>
                <c:pt idx="1029">
                  <c:v>216.69748009378736</c:v>
                </c:pt>
                <c:pt idx="1030">
                  <c:v>216.69748009378736</c:v>
                </c:pt>
                <c:pt idx="1031">
                  <c:v>216.69748009378736</c:v>
                </c:pt>
                <c:pt idx="1032">
                  <c:v>216.69748009378736</c:v>
                </c:pt>
                <c:pt idx="1033">
                  <c:v>216.69748009378736</c:v>
                </c:pt>
                <c:pt idx="1034">
                  <c:v>216.69748009378736</c:v>
                </c:pt>
                <c:pt idx="1035">
                  <c:v>216.69748009378736</c:v>
                </c:pt>
                <c:pt idx="1036">
                  <c:v>216.69748009378736</c:v>
                </c:pt>
                <c:pt idx="1037">
                  <c:v>216.69748009378736</c:v>
                </c:pt>
                <c:pt idx="1038">
                  <c:v>216.69748009378736</c:v>
                </c:pt>
                <c:pt idx="1039">
                  <c:v>216.69748009378736</c:v>
                </c:pt>
                <c:pt idx="1040">
                  <c:v>216.69748009378736</c:v>
                </c:pt>
                <c:pt idx="1041">
                  <c:v>216.69748009378736</c:v>
                </c:pt>
                <c:pt idx="1042">
                  <c:v>216.69748009378736</c:v>
                </c:pt>
                <c:pt idx="1043">
                  <c:v>216.69748009378736</c:v>
                </c:pt>
                <c:pt idx="1044">
                  <c:v>216.69748009378736</c:v>
                </c:pt>
                <c:pt idx="1045">
                  <c:v>216.69748009378736</c:v>
                </c:pt>
                <c:pt idx="1046">
                  <c:v>216.69748009378736</c:v>
                </c:pt>
                <c:pt idx="1047">
                  <c:v>216.69748009378736</c:v>
                </c:pt>
                <c:pt idx="1048">
                  <c:v>216.69748009378736</c:v>
                </c:pt>
                <c:pt idx="1049">
                  <c:v>216.69748009378736</c:v>
                </c:pt>
                <c:pt idx="1050">
                  <c:v>216.69748009378736</c:v>
                </c:pt>
                <c:pt idx="1051">
                  <c:v>216.69748009378736</c:v>
                </c:pt>
                <c:pt idx="1052">
                  <c:v>216.69748009378736</c:v>
                </c:pt>
                <c:pt idx="1053">
                  <c:v>216.69748009378736</c:v>
                </c:pt>
                <c:pt idx="1054">
                  <c:v>216.69748009378736</c:v>
                </c:pt>
                <c:pt idx="1055">
                  <c:v>216.69748009378736</c:v>
                </c:pt>
                <c:pt idx="1056">
                  <c:v>216.69748009378736</c:v>
                </c:pt>
                <c:pt idx="1057">
                  <c:v>216.69748009378736</c:v>
                </c:pt>
                <c:pt idx="1058">
                  <c:v>216.69748009378736</c:v>
                </c:pt>
                <c:pt idx="1059">
                  <c:v>216.69748009378736</c:v>
                </c:pt>
                <c:pt idx="1060">
                  <c:v>216.69748009378736</c:v>
                </c:pt>
                <c:pt idx="1061">
                  <c:v>216.69748009378736</c:v>
                </c:pt>
                <c:pt idx="1062">
                  <c:v>216.69748009378736</c:v>
                </c:pt>
                <c:pt idx="1063">
                  <c:v>216.69748009378736</c:v>
                </c:pt>
                <c:pt idx="1064">
                  <c:v>216.69748009378736</c:v>
                </c:pt>
                <c:pt idx="1065">
                  <c:v>216.69748009378736</c:v>
                </c:pt>
                <c:pt idx="1066">
                  <c:v>216.69748009378736</c:v>
                </c:pt>
                <c:pt idx="1067">
                  <c:v>216.69748009378736</c:v>
                </c:pt>
                <c:pt idx="1068">
                  <c:v>216.69748009378736</c:v>
                </c:pt>
                <c:pt idx="1069">
                  <c:v>216.69748009378736</c:v>
                </c:pt>
                <c:pt idx="1070">
                  <c:v>216.69748009378736</c:v>
                </c:pt>
                <c:pt idx="1071">
                  <c:v>216.69748009378736</c:v>
                </c:pt>
                <c:pt idx="1072">
                  <c:v>216.69748009378736</c:v>
                </c:pt>
                <c:pt idx="1073">
                  <c:v>216.69748009378736</c:v>
                </c:pt>
                <c:pt idx="1074">
                  <c:v>216.69748009378736</c:v>
                </c:pt>
                <c:pt idx="1075">
                  <c:v>216.69748009378736</c:v>
                </c:pt>
                <c:pt idx="1076">
                  <c:v>216.69748009378736</c:v>
                </c:pt>
                <c:pt idx="1077">
                  <c:v>216.69748009378736</c:v>
                </c:pt>
                <c:pt idx="1078">
                  <c:v>216.69748009378736</c:v>
                </c:pt>
                <c:pt idx="1079">
                  <c:v>216.69748009378736</c:v>
                </c:pt>
                <c:pt idx="1080">
                  <c:v>216.69748009378736</c:v>
                </c:pt>
                <c:pt idx="1081">
                  <c:v>216.69748009378736</c:v>
                </c:pt>
                <c:pt idx="1082">
                  <c:v>216.69748009378736</c:v>
                </c:pt>
                <c:pt idx="1083">
                  <c:v>216.69748009378736</c:v>
                </c:pt>
                <c:pt idx="1084">
                  <c:v>216.69748009378736</c:v>
                </c:pt>
                <c:pt idx="1085">
                  <c:v>216.69748009378736</c:v>
                </c:pt>
                <c:pt idx="1086">
                  <c:v>216.69748009378736</c:v>
                </c:pt>
                <c:pt idx="1087">
                  <c:v>216.69748009378736</c:v>
                </c:pt>
                <c:pt idx="1088">
                  <c:v>216.69748009378736</c:v>
                </c:pt>
                <c:pt idx="1089">
                  <c:v>216.69748009378736</c:v>
                </c:pt>
                <c:pt idx="1090">
                  <c:v>216.69748009378736</c:v>
                </c:pt>
                <c:pt idx="1091">
                  <c:v>216.69748009378736</c:v>
                </c:pt>
                <c:pt idx="1092">
                  <c:v>216.69748009378736</c:v>
                </c:pt>
                <c:pt idx="1093">
                  <c:v>216.69748009378736</c:v>
                </c:pt>
                <c:pt idx="1094">
                  <c:v>216.69748009378736</c:v>
                </c:pt>
                <c:pt idx="1095">
                  <c:v>216.69748009378736</c:v>
                </c:pt>
                <c:pt idx="1096">
                  <c:v>216.69748009378736</c:v>
                </c:pt>
                <c:pt idx="1097">
                  <c:v>216.69748009378736</c:v>
                </c:pt>
                <c:pt idx="1098">
                  <c:v>216.69748009378736</c:v>
                </c:pt>
                <c:pt idx="1099">
                  <c:v>216.69748009378736</c:v>
                </c:pt>
                <c:pt idx="1100">
                  <c:v>216.69748009378736</c:v>
                </c:pt>
                <c:pt idx="1101">
                  <c:v>216.69748009378736</c:v>
                </c:pt>
                <c:pt idx="1102">
                  <c:v>216.69748009378736</c:v>
                </c:pt>
                <c:pt idx="1103">
                  <c:v>216.69748009378736</c:v>
                </c:pt>
                <c:pt idx="1104">
                  <c:v>216.69748009378736</c:v>
                </c:pt>
                <c:pt idx="1105">
                  <c:v>216.69748009378736</c:v>
                </c:pt>
                <c:pt idx="1106">
                  <c:v>216.69748009378736</c:v>
                </c:pt>
                <c:pt idx="1107">
                  <c:v>216.69748009378736</c:v>
                </c:pt>
                <c:pt idx="1108">
                  <c:v>216.69748009378736</c:v>
                </c:pt>
                <c:pt idx="1109">
                  <c:v>216.69748009378736</c:v>
                </c:pt>
                <c:pt idx="1110">
                  <c:v>216.69748009378736</c:v>
                </c:pt>
                <c:pt idx="1111">
                  <c:v>216.69748009378736</c:v>
                </c:pt>
                <c:pt idx="1112">
                  <c:v>216.69748009378736</c:v>
                </c:pt>
                <c:pt idx="1113">
                  <c:v>216.69748009378736</c:v>
                </c:pt>
                <c:pt idx="1114">
                  <c:v>216.69748009378736</c:v>
                </c:pt>
                <c:pt idx="1115">
                  <c:v>216.69748009378736</c:v>
                </c:pt>
                <c:pt idx="1116">
                  <c:v>216.69748009378736</c:v>
                </c:pt>
                <c:pt idx="1117">
                  <c:v>216.69748009378736</c:v>
                </c:pt>
                <c:pt idx="1118">
                  <c:v>216.69748009378736</c:v>
                </c:pt>
                <c:pt idx="1119">
                  <c:v>216.69748009378736</c:v>
                </c:pt>
                <c:pt idx="1120">
                  <c:v>216.69748009378736</c:v>
                </c:pt>
                <c:pt idx="1121">
                  <c:v>216.69748009378736</c:v>
                </c:pt>
                <c:pt idx="1122">
                  <c:v>216.69748009378736</c:v>
                </c:pt>
                <c:pt idx="1123">
                  <c:v>216.69748009378736</c:v>
                </c:pt>
                <c:pt idx="1124">
                  <c:v>216.69748009378736</c:v>
                </c:pt>
                <c:pt idx="1125">
                  <c:v>216.69748009378736</c:v>
                </c:pt>
                <c:pt idx="1126">
                  <c:v>216.69748009378736</c:v>
                </c:pt>
                <c:pt idx="1127">
                  <c:v>216.69748009378736</c:v>
                </c:pt>
                <c:pt idx="1128">
                  <c:v>216.69748009378736</c:v>
                </c:pt>
                <c:pt idx="1129">
                  <c:v>216.69748009378736</c:v>
                </c:pt>
                <c:pt idx="1130">
                  <c:v>216.69748009378736</c:v>
                </c:pt>
                <c:pt idx="1131">
                  <c:v>216.69748009378736</c:v>
                </c:pt>
                <c:pt idx="1132">
                  <c:v>216.69748009378736</c:v>
                </c:pt>
                <c:pt idx="1133">
                  <c:v>216.69748009378736</c:v>
                </c:pt>
                <c:pt idx="1134">
                  <c:v>216.69748009378736</c:v>
                </c:pt>
                <c:pt idx="1135">
                  <c:v>216.69748009378736</c:v>
                </c:pt>
                <c:pt idx="1136">
                  <c:v>216.69748009378736</c:v>
                </c:pt>
                <c:pt idx="1137">
                  <c:v>216.69748009378736</c:v>
                </c:pt>
                <c:pt idx="1138">
                  <c:v>216.69748009378736</c:v>
                </c:pt>
                <c:pt idx="1139">
                  <c:v>216.69748009378736</c:v>
                </c:pt>
                <c:pt idx="1140">
                  <c:v>216.69748009378736</c:v>
                </c:pt>
                <c:pt idx="1141">
                  <c:v>216.69748009378736</c:v>
                </c:pt>
                <c:pt idx="1142">
                  <c:v>216.69748009378736</c:v>
                </c:pt>
                <c:pt idx="1143">
                  <c:v>216.69748009378736</c:v>
                </c:pt>
                <c:pt idx="1144">
                  <c:v>216.69748009378736</c:v>
                </c:pt>
                <c:pt idx="1145">
                  <c:v>216.69748009378736</c:v>
                </c:pt>
                <c:pt idx="1146">
                  <c:v>216.69748009378736</c:v>
                </c:pt>
                <c:pt idx="1147">
                  <c:v>216.69748009378736</c:v>
                </c:pt>
                <c:pt idx="1148">
                  <c:v>216.69748009378736</c:v>
                </c:pt>
                <c:pt idx="1149">
                  <c:v>216.69748009378736</c:v>
                </c:pt>
                <c:pt idx="1150">
                  <c:v>216.69748009378736</c:v>
                </c:pt>
                <c:pt idx="1151">
                  <c:v>216.69748009378736</c:v>
                </c:pt>
                <c:pt idx="1152">
                  <c:v>216.69748009378736</c:v>
                </c:pt>
                <c:pt idx="1153">
                  <c:v>216.69748009378736</c:v>
                </c:pt>
                <c:pt idx="1154">
                  <c:v>216.69748009378736</c:v>
                </c:pt>
                <c:pt idx="1155">
                  <c:v>216.69748009378736</c:v>
                </c:pt>
                <c:pt idx="1156">
                  <c:v>216.69748009378736</c:v>
                </c:pt>
                <c:pt idx="1157">
                  <c:v>216.69748009378736</c:v>
                </c:pt>
                <c:pt idx="1158">
                  <c:v>216.69748009378736</c:v>
                </c:pt>
                <c:pt idx="1159">
                  <c:v>216.69748009378736</c:v>
                </c:pt>
                <c:pt idx="1160">
                  <c:v>216.69748009378736</c:v>
                </c:pt>
                <c:pt idx="1161">
                  <c:v>216.69748009378736</c:v>
                </c:pt>
                <c:pt idx="1162">
                  <c:v>216.69748009378736</c:v>
                </c:pt>
                <c:pt idx="1163">
                  <c:v>216.69748009378736</c:v>
                </c:pt>
                <c:pt idx="1164">
                  <c:v>216.69748009378736</c:v>
                </c:pt>
                <c:pt idx="1165">
                  <c:v>216.69748009378736</c:v>
                </c:pt>
                <c:pt idx="1166">
                  <c:v>216.69748009378736</c:v>
                </c:pt>
                <c:pt idx="1167">
                  <c:v>216.69748009378736</c:v>
                </c:pt>
                <c:pt idx="1168">
                  <c:v>216.69748009378736</c:v>
                </c:pt>
                <c:pt idx="1169">
                  <c:v>216.69748009378736</c:v>
                </c:pt>
                <c:pt idx="1170">
                  <c:v>216.69748009378736</c:v>
                </c:pt>
                <c:pt idx="1171">
                  <c:v>216.69748009378736</c:v>
                </c:pt>
                <c:pt idx="1172">
                  <c:v>216.69748009378736</c:v>
                </c:pt>
                <c:pt idx="1173">
                  <c:v>216.69748009378736</c:v>
                </c:pt>
                <c:pt idx="1174">
                  <c:v>216.69748009378736</c:v>
                </c:pt>
                <c:pt idx="1175">
                  <c:v>216.69748009378736</c:v>
                </c:pt>
                <c:pt idx="1176">
                  <c:v>216.69748009378736</c:v>
                </c:pt>
                <c:pt idx="1177">
                  <c:v>216.69748009378736</c:v>
                </c:pt>
                <c:pt idx="1178">
                  <c:v>216.69748009378736</c:v>
                </c:pt>
                <c:pt idx="1179">
                  <c:v>216.69748009378736</c:v>
                </c:pt>
                <c:pt idx="1180">
                  <c:v>216.69748009378736</c:v>
                </c:pt>
                <c:pt idx="1181">
                  <c:v>216.69748009378736</c:v>
                </c:pt>
                <c:pt idx="1182">
                  <c:v>216.69748009378736</c:v>
                </c:pt>
                <c:pt idx="1183">
                  <c:v>216.69748009378736</c:v>
                </c:pt>
                <c:pt idx="1184">
                  <c:v>216.69748009378736</c:v>
                </c:pt>
                <c:pt idx="1185">
                  <c:v>216.69748009378736</c:v>
                </c:pt>
                <c:pt idx="1186">
                  <c:v>216.69748009378736</c:v>
                </c:pt>
                <c:pt idx="1187">
                  <c:v>216.69748009378736</c:v>
                </c:pt>
                <c:pt idx="1188">
                  <c:v>216.69748009378736</c:v>
                </c:pt>
                <c:pt idx="1189">
                  <c:v>216.69748009378736</c:v>
                </c:pt>
                <c:pt idx="1190">
                  <c:v>216.69748009378736</c:v>
                </c:pt>
                <c:pt idx="1191">
                  <c:v>216.69748009378736</c:v>
                </c:pt>
                <c:pt idx="1192">
                  <c:v>216.69748009378736</c:v>
                </c:pt>
                <c:pt idx="1193">
                  <c:v>216.69748009378736</c:v>
                </c:pt>
                <c:pt idx="1194">
                  <c:v>216.69748009378736</c:v>
                </c:pt>
                <c:pt idx="1195">
                  <c:v>216.69748009378736</c:v>
                </c:pt>
                <c:pt idx="1196">
                  <c:v>216.69748009378736</c:v>
                </c:pt>
                <c:pt idx="1197">
                  <c:v>216.69748009378736</c:v>
                </c:pt>
                <c:pt idx="1198">
                  <c:v>216.69748009378736</c:v>
                </c:pt>
                <c:pt idx="1199">
                  <c:v>216.69748009378736</c:v>
                </c:pt>
                <c:pt idx="1200">
                  <c:v>216.69748009378736</c:v>
                </c:pt>
                <c:pt idx="1201">
                  <c:v>216.69748009378736</c:v>
                </c:pt>
                <c:pt idx="1202">
                  <c:v>216.69748009378736</c:v>
                </c:pt>
                <c:pt idx="1203">
                  <c:v>216.69748009378736</c:v>
                </c:pt>
                <c:pt idx="1204">
                  <c:v>216.69748009378736</c:v>
                </c:pt>
                <c:pt idx="1205">
                  <c:v>216.69748009378736</c:v>
                </c:pt>
                <c:pt idx="1206">
                  <c:v>216.69748009378736</c:v>
                </c:pt>
                <c:pt idx="1207">
                  <c:v>216.69748009378736</c:v>
                </c:pt>
                <c:pt idx="1208">
                  <c:v>216.69748009378736</c:v>
                </c:pt>
                <c:pt idx="1209">
                  <c:v>216.69748009378736</c:v>
                </c:pt>
                <c:pt idx="1210">
                  <c:v>216.69748009378736</c:v>
                </c:pt>
                <c:pt idx="1211">
                  <c:v>216.69748009378736</c:v>
                </c:pt>
                <c:pt idx="1212">
                  <c:v>216.69748009378736</c:v>
                </c:pt>
                <c:pt idx="1213">
                  <c:v>216.69748009378736</c:v>
                </c:pt>
                <c:pt idx="1214">
                  <c:v>216.69748009378736</c:v>
                </c:pt>
                <c:pt idx="1215">
                  <c:v>216.69748009378736</c:v>
                </c:pt>
                <c:pt idx="1216">
                  <c:v>216.69748009378736</c:v>
                </c:pt>
                <c:pt idx="1217">
                  <c:v>216.69748009378736</c:v>
                </c:pt>
                <c:pt idx="1218">
                  <c:v>216.69748009378736</c:v>
                </c:pt>
                <c:pt idx="1219">
                  <c:v>216.69748009378736</c:v>
                </c:pt>
                <c:pt idx="1220">
                  <c:v>216.69748009378736</c:v>
                </c:pt>
                <c:pt idx="1221">
                  <c:v>216.69748009378736</c:v>
                </c:pt>
                <c:pt idx="1222">
                  <c:v>216.69748009378736</c:v>
                </c:pt>
                <c:pt idx="1223">
                  <c:v>216.69748009378736</c:v>
                </c:pt>
                <c:pt idx="1224">
                  <c:v>216.69748009378736</c:v>
                </c:pt>
                <c:pt idx="1225">
                  <c:v>216.69748009378736</c:v>
                </c:pt>
                <c:pt idx="1226">
                  <c:v>216.69748009378736</c:v>
                </c:pt>
                <c:pt idx="1227">
                  <c:v>216.69748009378736</c:v>
                </c:pt>
                <c:pt idx="1228">
                  <c:v>216.69748009378736</c:v>
                </c:pt>
                <c:pt idx="1229">
                  <c:v>216.69748009378736</c:v>
                </c:pt>
                <c:pt idx="1230">
                  <c:v>216.69748009378736</c:v>
                </c:pt>
                <c:pt idx="1231">
                  <c:v>216.69748009378736</c:v>
                </c:pt>
                <c:pt idx="1232">
                  <c:v>216.69748009378736</c:v>
                </c:pt>
                <c:pt idx="1233">
                  <c:v>216.69748009378736</c:v>
                </c:pt>
                <c:pt idx="1234">
                  <c:v>216.69748009378736</c:v>
                </c:pt>
                <c:pt idx="1235">
                  <c:v>216.69748009378736</c:v>
                </c:pt>
                <c:pt idx="1236">
                  <c:v>216.69748009378736</c:v>
                </c:pt>
                <c:pt idx="1237">
                  <c:v>216.69748009378736</c:v>
                </c:pt>
                <c:pt idx="1238">
                  <c:v>216.69748009378736</c:v>
                </c:pt>
                <c:pt idx="1239">
                  <c:v>216.69748009378736</c:v>
                </c:pt>
                <c:pt idx="1240">
                  <c:v>216.69748009378736</c:v>
                </c:pt>
                <c:pt idx="1241">
                  <c:v>216.69748009378736</c:v>
                </c:pt>
                <c:pt idx="1242">
                  <c:v>216.69748009378736</c:v>
                </c:pt>
                <c:pt idx="1243">
                  <c:v>216.69748009378736</c:v>
                </c:pt>
                <c:pt idx="1244">
                  <c:v>216.69748009378736</c:v>
                </c:pt>
                <c:pt idx="1245">
                  <c:v>216.69748009378736</c:v>
                </c:pt>
                <c:pt idx="1246">
                  <c:v>216.69748009378736</c:v>
                </c:pt>
                <c:pt idx="1247">
                  <c:v>216.69748009378736</c:v>
                </c:pt>
                <c:pt idx="1248">
                  <c:v>216.69748009378736</c:v>
                </c:pt>
                <c:pt idx="1249">
                  <c:v>216.69748009378736</c:v>
                </c:pt>
                <c:pt idx="1250">
                  <c:v>216.69748009378736</c:v>
                </c:pt>
                <c:pt idx="1251">
                  <c:v>216.69748009378736</c:v>
                </c:pt>
                <c:pt idx="1252">
                  <c:v>216.69748009378736</c:v>
                </c:pt>
                <c:pt idx="1253">
                  <c:v>216.69748009378736</c:v>
                </c:pt>
                <c:pt idx="1254">
                  <c:v>216.69748009378736</c:v>
                </c:pt>
                <c:pt idx="1255">
                  <c:v>216.69748009378736</c:v>
                </c:pt>
                <c:pt idx="1256">
                  <c:v>216.69748009378736</c:v>
                </c:pt>
                <c:pt idx="1257">
                  <c:v>216.69748009378736</c:v>
                </c:pt>
                <c:pt idx="1258">
                  <c:v>216.69748009378736</c:v>
                </c:pt>
                <c:pt idx="1259">
                  <c:v>216.69748009378736</c:v>
                </c:pt>
                <c:pt idx="1260">
                  <c:v>216.69748009378736</c:v>
                </c:pt>
                <c:pt idx="1261">
                  <c:v>216.69748009378736</c:v>
                </c:pt>
                <c:pt idx="1262">
                  <c:v>216.69748009378736</c:v>
                </c:pt>
                <c:pt idx="1263">
                  <c:v>216.69748009378736</c:v>
                </c:pt>
                <c:pt idx="1264">
                  <c:v>216.69748009378736</c:v>
                </c:pt>
                <c:pt idx="1265">
                  <c:v>216.69748009378736</c:v>
                </c:pt>
                <c:pt idx="1266">
                  <c:v>216.69748009378736</c:v>
                </c:pt>
                <c:pt idx="1267">
                  <c:v>216.69748009378736</c:v>
                </c:pt>
                <c:pt idx="1268">
                  <c:v>216.69748009378736</c:v>
                </c:pt>
                <c:pt idx="1269">
                  <c:v>216.69748009378736</c:v>
                </c:pt>
                <c:pt idx="1270">
                  <c:v>216.69748009378736</c:v>
                </c:pt>
                <c:pt idx="1271">
                  <c:v>216.69748009378736</c:v>
                </c:pt>
                <c:pt idx="1272">
                  <c:v>216.69748009378736</c:v>
                </c:pt>
                <c:pt idx="1273">
                  <c:v>216.69748009378736</c:v>
                </c:pt>
                <c:pt idx="1274">
                  <c:v>216.69748009378736</c:v>
                </c:pt>
                <c:pt idx="1275">
                  <c:v>216.69748009378736</c:v>
                </c:pt>
                <c:pt idx="1276">
                  <c:v>216.69748009378736</c:v>
                </c:pt>
                <c:pt idx="1277">
                  <c:v>216.69748009378736</c:v>
                </c:pt>
                <c:pt idx="1278">
                  <c:v>216.69748009378736</c:v>
                </c:pt>
                <c:pt idx="1279">
                  <c:v>216.69748009378736</c:v>
                </c:pt>
                <c:pt idx="1280">
                  <c:v>216.69748009378736</c:v>
                </c:pt>
                <c:pt idx="1281">
                  <c:v>216.69748009378736</c:v>
                </c:pt>
                <c:pt idx="1282">
                  <c:v>216.69748009378736</c:v>
                </c:pt>
                <c:pt idx="1283">
                  <c:v>216.69748009378736</c:v>
                </c:pt>
                <c:pt idx="1284">
                  <c:v>216.69748009378736</c:v>
                </c:pt>
                <c:pt idx="1285">
                  <c:v>216.69748009378736</c:v>
                </c:pt>
                <c:pt idx="1286">
                  <c:v>216.69748009378736</c:v>
                </c:pt>
                <c:pt idx="1287">
                  <c:v>216.69748009378736</c:v>
                </c:pt>
                <c:pt idx="1288">
                  <c:v>216.69748009378736</c:v>
                </c:pt>
                <c:pt idx="1289">
                  <c:v>216.69748009378736</c:v>
                </c:pt>
                <c:pt idx="1290">
                  <c:v>216.69748009378736</c:v>
                </c:pt>
                <c:pt idx="1291">
                  <c:v>216.69748009378736</c:v>
                </c:pt>
                <c:pt idx="1292">
                  <c:v>216.69748009378736</c:v>
                </c:pt>
                <c:pt idx="1293">
                  <c:v>216.69748009378736</c:v>
                </c:pt>
                <c:pt idx="1294">
                  <c:v>216.69748009378736</c:v>
                </c:pt>
                <c:pt idx="1295">
                  <c:v>216.69748009378736</c:v>
                </c:pt>
                <c:pt idx="1296">
                  <c:v>216.69748009378736</c:v>
                </c:pt>
                <c:pt idx="1297">
                  <c:v>216.69748009378736</c:v>
                </c:pt>
                <c:pt idx="1298">
                  <c:v>216.69748009378736</c:v>
                </c:pt>
                <c:pt idx="1299">
                  <c:v>216.69748009378736</c:v>
                </c:pt>
                <c:pt idx="1300">
                  <c:v>216.69748009378736</c:v>
                </c:pt>
                <c:pt idx="1301">
                  <c:v>216.69748009378736</c:v>
                </c:pt>
                <c:pt idx="1302">
                  <c:v>216.69748009378736</c:v>
                </c:pt>
                <c:pt idx="1303">
                  <c:v>216.69748009378736</c:v>
                </c:pt>
                <c:pt idx="1304">
                  <c:v>216.69748009378736</c:v>
                </c:pt>
                <c:pt idx="1305">
                  <c:v>216.69748009378736</c:v>
                </c:pt>
                <c:pt idx="1306">
                  <c:v>216.69748009378736</c:v>
                </c:pt>
                <c:pt idx="1307">
                  <c:v>216.69748009378736</c:v>
                </c:pt>
                <c:pt idx="1308">
                  <c:v>216.69748009378736</c:v>
                </c:pt>
                <c:pt idx="1309">
                  <c:v>216.69748009378736</c:v>
                </c:pt>
                <c:pt idx="1310">
                  <c:v>216.69748009378736</c:v>
                </c:pt>
                <c:pt idx="1311">
                  <c:v>216.69748009378736</c:v>
                </c:pt>
                <c:pt idx="1312">
                  <c:v>216.69748009378736</c:v>
                </c:pt>
                <c:pt idx="1313">
                  <c:v>216.69748009378736</c:v>
                </c:pt>
                <c:pt idx="1314">
                  <c:v>216.69748009378736</c:v>
                </c:pt>
                <c:pt idx="1315">
                  <c:v>216.69748009378736</c:v>
                </c:pt>
                <c:pt idx="1316">
                  <c:v>216.69748009378736</c:v>
                </c:pt>
                <c:pt idx="1317">
                  <c:v>216.69748009378736</c:v>
                </c:pt>
                <c:pt idx="1318">
                  <c:v>216.69748009378736</c:v>
                </c:pt>
                <c:pt idx="1319">
                  <c:v>216.69748009378736</c:v>
                </c:pt>
                <c:pt idx="1320">
                  <c:v>216.69748009378736</c:v>
                </c:pt>
                <c:pt idx="1321">
                  <c:v>216.69748009378736</c:v>
                </c:pt>
                <c:pt idx="1322">
                  <c:v>216.69748009378736</c:v>
                </c:pt>
                <c:pt idx="1323">
                  <c:v>216.69748009378736</c:v>
                </c:pt>
                <c:pt idx="1324">
                  <c:v>216.69748009378736</c:v>
                </c:pt>
                <c:pt idx="1325">
                  <c:v>216.69748009378736</c:v>
                </c:pt>
                <c:pt idx="1326">
                  <c:v>216.69748009378736</c:v>
                </c:pt>
                <c:pt idx="1327">
                  <c:v>216.69748009378736</c:v>
                </c:pt>
                <c:pt idx="1328">
                  <c:v>216.69748009378736</c:v>
                </c:pt>
                <c:pt idx="1329">
                  <c:v>216.69748009378736</c:v>
                </c:pt>
                <c:pt idx="1330">
                  <c:v>216.69748009378736</c:v>
                </c:pt>
                <c:pt idx="1331">
                  <c:v>216.69748009378736</c:v>
                </c:pt>
                <c:pt idx="1332">
                  <c:v>216.69748009378736</c:v>
                </c:pt>
                <c:pt idx="1333">
                  <c:v>216.69748009378736</c:v>
                </c:pt>
                <c:pt idx="1334">
                  <c:v>216.69748009378736</c:v>
                </c:pt>
                <c:pt idx="1335">
                  <c:v>216.69748009378736</c:v>
                </c:pt>
                <c:pt idx="1336">
                  <c:v>216.69748009378736</c:v>
                </c:pt>
                <c:pt idx="1337">
                  <c:v>216.69748009378736</c:v>
                </c:pt>
                <c:pt idx="1338">
                  <c:v>216.69748009378736</c:v>
                </c:pt>
                <c:pt idx="1339">
                  <c:v>216.69748009378736</c:v>
                </c:pt>
                <c:pt idx="1340">
                  <c:v>216.69748009378736</c:v>
                </c:pt>
                <c:pt idx="1341">
                  <c:v>216.69748009378736</c:v>
                </c:pt>
                <c:pt idx="1342">
                  <c:v>216.69748009378736</c:v>
                </c:pt>
                <c:pt idx="1343">
                  <c:v>216.69748009378736</c:v>
                </c:pt>
                <c:pt idx="1344">
                  <c:v>216.69748009378736</c:v>
                </c:pt>
                <c:pt idx="1345">
                  <c:v>216.69748009378736</c:v>
                </c:pt>
                <c:pt idx="1346">
                  <c:v>216.69748009378736</c:v>
                </c:pt>
                <c:pt idx="1347">
                  <c:v>216.69748009378736</c:v>
                </c:pt>
                <c:pt idx="1348">
                  <c:v>216.69748009378736</c:v>
                </c:pt>
                <c:pt idx="1349">
                  <c:v>216.69748009378736</c:v>
                </c:pt>
                <c:pt idx="1350">
                  <c:v>216.69748009378736</c:v>
                </c:pt>
                <c:pt idx="1351">
                  <c:v>216.69748009378736</c:v>
                </c:pt>
                <c:pt idx="1352">
                  <c:v>216.69748009378736</c:v>
                </c:pt>
                <c:pt idx="1353">
                  <c:v>216.69748009378736</c:v>
                </c:pt>
                <c:pt idx="1354">
                  <c:v>216.69748009378736</c:v>
                </c:pt>
                <c:pt idx="1355">
                  <c:v>216.69748009378736</c:v>
                </c:pt>
                <c:pt idx="1356">
                  <c:v>216.69748009378736</c:v>
                </c:pt>
                <c:pt idx="1357">
                  <c:v>216.69748009378736</c:v>
                </c:pt>
                <c:pt idx="1358">
                  <c:v>216.69748009378736</c:v>
                </c:pt>
                <c:pt idx="1359">
                  <c:v>216.69748009378736</c:v>
                </c:pt>
                <c:pt idx="1360">
                  <c:v>216.69748009378736</c:v>
                </c:pt>
                <c:pt idx="1361">
                  <c:v>216.69748009378736</c:v>
                </c:pt>
                <c:pt idx="1362">
                  <c:v>216.69748009378736</c:v>
                </c:pt>
                <c:pt idx="1363">
                  <c:v>216.69748009378736</c:v>
                </c:pt>
                <c:pt idx="1364">
                  <c:v>216.69748009378736</c:v>
                </c:pt>
                <c:pt idx="1365">
                  <c:v>216.69748009378736</c:v>
                </c:pt>
                <c:pt idx="1366">
                  <c:v>216.69748009378736</c:v>
                </c:pt>
                <c:pt idx="1367">
                  <c:v>216.69748009378736</c:v>
                </c:pt>
                <c:pt idx="1368">
                  <c:v>216.69748009378736</c:v>
                </c:pt>
                <c:pt idx="1369">
                  <c:v>216.69748009378736</c:v>
                </c:pt>
                <c:pt idx="1370">
                  <c:v>216.69748009378736</c:v>
                </c:pt>
                <c:pt idx="1371">
                  <c:v>216.69748009378736</c:v>
                </c:pt>
                <c:pt idx="1372">
                  <c:v>216.69748009378736</c:v>
                </c:pt>
                <c:pt idx="1373">
                  <c:v>216.69748009378736</c:v>
                </c:pt>
                <c:pt idx="1374">
                  <c:v>216.69748009378736</c:v>
                </c:pt>
                <c:pt idx="1375">
                  <c:v>216.69748009378736</c:v>
                </c:pt>
                <c:pt idx="1376">
                  <c:v>216.69748009378736</c:v>
                </c:pt>
                <c:pt idx="1377">
                  <c:v>216.69748009378736</c:v>
                </c:pt>
                <c:pt idx="1378">
                  <c:v>216.69748009378736</c:v>
                </c:pt>
                <c:pt idx="1379">
                  <c:v>216.69748009378736</c:v>
                </c:pt>
                <c:pt idx="1380">
                  <c:v>216.69748009378736</c:v>
                </c:pt>
                <c:pt idx="1381">
                  <c:v>216.69748009378736</c:v>
                </c:pt>
                <c:pt idx="1382">
                  <c:v>216.69748009378736</c:v>
                </c:pt>
                <c:pt idx="1383">
                  <c:v>216.69748009378736</c:v>
                </c:pt>
                <c:pt idx="1384">
                  <c:v>216.69748009378736</c:v>
                </c:pt>
                <c:pt idx="1385">
                  <c:v>216.69748009378736</c:v>
                </c:pt>
                <c:pt idx="1386">
                  <c:v>216.69748009378736</c:v>
                </c:pt>
                <c:pt idx="1387">
                  <c:v>216.69748009378736</c:v>
                </c:pt>
                <c:pt idx="1388">
                  <c:v>216.69748009378736</c:v>
                </c:pt>
                <c:pt idx="1389">
                  <c:v>216.69748009378736</c:v>
                </c:pt>
                <c:pt idx="1390">
                  <c:v>216.69748009378736</c:v>
                </c:pt>
                <c:pt idx="1391">
                  <c:v>216.69748009378736</c:v>
                </c:pt>
                <c:pt idx="1392">
                  <c:v>216.69748009378736</c:v>
                </c:pt>
                <c:pt idx="1393">
                  <c:v>216.69748009378736</c:v>
                </c:pt>
                <c:pt idx="1394">
                  <c:v>216.69748009378736</c:v>
                </c:pt>
                <c:pt idx="1395">
                  <c:v>216.69748009378736</c:v>
                </c:pt>
                <c:pt idx="1396">
                  <c:v>216.69748009378736</c:v>
                </c:pt>
                <c:pt idx="1397">
                  <c:v>216.69748009378736</c:v>
                </c:pt>
                <c:pt idx="1398">
                  <c:v>216.69748009378736</c:v>
                </c:pt>
                <c:pt idx="1399">
                  <c:v>216.69748009378736</c:v>
                </c:pt>
                <c:pt idx="1400">
                  <c:v>216.69748009378736</c:v>
                </c:pt>
                <c:pt idx="1401">
                  <c:v>216.69748009378736</c:v>
                </c:pt>
                <c:pt idx="1402">
                  <c:v>216.69748009378736</c:v>
                </c:pt>
                <c:pt idx="1403">
                  <c:v>216.69748009378736</c:v>
                </c:pt>
                <c:pt idx="1404">
                  <c:v>216.69748009378736</c:v>
                </c:pt>
                <c:pt idx="1405">
                  <c:v>216.69748009378736</c:v>
                </c:pt>
                <c:pt idx="1406">
                  <c:v>216.69748009378736</c:v>
                </c:pt>
                <c:pt idx="1407">
                  <c:v>216.69748009378736</c:v>
                </c:pt>
                <c:pt idx="1408">
                  <c:v>216.69748009378736</c:v>
                </c:pt>
                <c:pt idx="1409">
                  <c:v>216.69748009378736</c:v>
                </c:pt>
                <c:pt idx="1410">
                  <c:v>216.69748009378736</c:v>
                </c:pt>
                <c:pt idx="1411">
                  <c:v>216.69748009378736</c:v>
                </c:pt>
                <c:pt idx="1412">
                  <c:v>216.69748009378736</c:v>
                </c:pt>
                <c:pt idx="1413">
                  <c:v>216.69748009378736</c:v>
                </c:pt>
                <c:pt idx="1414">
                  <c:v>216.69748009378736</c:v>
                </c:pt>
                <c:pt idx="1415">
                  <c:v>216.69748009378736</c:v>
                </c:pt>
                <c:pt idx="1416">
                  <c:v>216.69748009378736</c:v>
                </c:pt>
                <c:pt idx="1417">
                  <c:v>216.69748009378736</c:v>
                </c:pt>
                <c:pt idx="1418">
                  <c:v>216.69748009378736</c:v>
                </c:pt>
                <c:pt idx="1419">
                  <c:v>216.69748009378736</c:v>
                </c:pt>
                <c:pt idx="1420">
                  <c:v>216.69748009378736</c:v>
                </c:pt>
                <c:pt idx="1421">
                  <c:v>216.69748009378736</c:v>
                </c:pt>
                <c:pt idx="1422">
                  <c:v>216.69748009378736</c:v>
                </c:pt>
                <c:pt idx="1423">
                  <c:v>216.69748009378736</c:v>
                </c:pt>
                <c:pt idx="1424">
                  <c:v>216.69748009378736</c:v>
                </c:pt>
                <c:pt idx="1425">
                  <c:v>216.69748009378736</c:v>
                </c:pt>
                <c:pt idx="1426">
                  <c:v>216.69748009378736</c:v>
                </c:pt>
                <c:pt idx="1427">
                  <c:v>216.69748009378736</c:v>
                </c:pt>
                <c:pt idx="1428">
                  <c:v>216.69748009378736</c:v>
                </c:pt>
                <c:pt idx="1429">
                  <c:v>216.69748009378736</c:v>
                </c:pt>
                <c:pt idx="1430">
                  <c:v>216.69748009378736</c:v>
                </c:pt>
                <c:pt idx="1431">
                  <c:v>216.69748009378736</c:v>
                </c:pt>
                <c:pt idx="1432">
                  <c:v>216.69748009378736</c:v>
                </c:pt>
                <c:pt idx="1433">
                  <c:v>216.69748009378736</c:v>
                </c:pt>
                <c:pt idx="1434">
                  <c:v>216.69748009378736</c:v>
                </c:pt>
                <c:pt idx="1435">
                  <c:v>216.69748009378736</c:v>
                </c:pt>
                <c:pt idx="1436">
                  <c:v>216.69748009378736</c:v>
                </c:pt>
                <c:pt idx="1437">
                  <c:v>216.69748009378736</c:v>
                </c:pt>
                <c:pt idx="1438">
                  <c:v>216.69748009378736</c:v>
                </c:pt>
                <c:pt idx="1439">
                  <c:v>216.69748009378736</c:v>
                </c:pt>
                <c:pt idx="1440">
                  <c:v>216.69748009378736</c:v>
                </c:pt>
                <c:pt idx="1441">
                  <c:v>216.69748009378736</c:v>
                </c:pt>
                <c:pt idx="1442">
                  <c:v>216.69748009378736</c:v>
                </c:pt>
                <c:pt idx="1443">
                  <c:v>216.69748009378736</c:v>
                </c:pt>
                <c:pt idx="1444">
                  <c:v>216.69748009378736</c:v>
                </c:pt>
                <c:pt idx="1445">
                  <c:v>216.69748009378736</c:v>
                </c:pt>
                <c:pt idx="1446">
                  <c:v>216.69748009378736</c:v>
                </c:pt>
                <c:pt idx="1447">
                  <c:v>216.69748009378736</c:v>
                </c:pt>
                <c:pt idx="1448">
                  <c:v>216.69748009378736</c:v>
                </c:pt>
                <c:pt idx="1449">
                  <c:v>216.69748009378736</c:v>
                </c:pt>
                <c:pt idx="1450">
                  <c:v>216.69748009378736</c:v>
                </c:pt>
                <c:pt idx="1451">
                  <c:v>216.69748009378736</c:v>
                </c:pt>
                <c:pt idx="1452">
                  <c:v>216.69748009378736</c:v>
                </c:pt>
                <c:pt idx="1453">
                  <c:v>216.69748009378736</c:v>
                </c:pt>
                <c:pt idx="1454">
                  <c:v>216.69748009378736</c:v>
                </c:pt>
                <c:pt idx="1455">
                  <c:v>216.69748009378736</c:v>
                </c:pt>
                <c:pt idx="1456">
                  <c:v>216.69748009378736</c:v>
                </c:pt>
                <c:pt idx="1457">
                  <c:v>216.69748009378736</c:v>
                </c:pt>
                <c:pt idx="1458">
                  <c:v>216.69748009378736</c:v>
                </c:pt>
                <c:pt idx="1459">
                  <c:v>216.69748009378736</c:v>
                </c:pt>
                <c:pt idx="1460">
                  <c:v>216.69748009378736</c:v>
                </c:pt>
                <c:pt idx="1461">
                  <c:v>216.69748009378736</c:v>
                </c:pt>
                <c:pt idx="1462">
                  <c:v>216.69748009378736</c:v>
                </c:pt>
                <c:pt idx="1463">
                  <c:v>216.69748009378736</c:v>
                </c:pt>
                <c:pt idx="1464">
                  <c:v>216.69748009378736</c:v>
                </c:pt>
                <c:pt idx="1465">
                  <c:v>216.69748009378736</c:v>
                </c:pt>
                <c:pt idx="1466">
                  <c:v>216.69748009378736</c:v>
                </c:pt>
                <c:pt idx="1467">
                  <c:v>216.69748009378736</c:v>
                </c:pt>
                <c:pt idx="1468">
                  <c:v>216.69748009378736</c:v>
                </c:pt>
                <c:pt idx="1469">
                  <c:v>216.69748009378736</c:v>
                </c:pt>
                <c:pt idx="1470">
                  <c:v>216.69748009378736</c:v>
                </c:pt>
                <c:pt idx="1471">
                  <c:v>216.69748009378736</c:v>
                </c:pt>
                <c:pt idx="1472">
                  <c:v>216.69748009378736</c:v>
                </c:pt>
                <c:pt idx="1473">
                  <c:v>216.69748009378736</c:v>
                </c:pt>
                <c:pt idx="1474">
                  <c:v>216.69748009378736</c:v>
                </c:pt>
                <c:pt idx="1475">
                  <c:v>216.69748009378736</c:v>
                </c:pt>
                <c:pt idx="1476">
                  <c:v>216.69748009378736</c:v>
                </c:pt>
                <c:pt idx="1477">
                  <c:v>216.69748009378736</c:v>
                </c:pt>
                <c:pt idx="1478">
                  <c:v>216.69748009378736</c:v>
                </c:pt>
                <c:pt idx="1479">
                  <c:v>216.69748009378736</c:v>
                </c:pt>
                <c:pt idx="1480">
                  <c:v>216.69748009378736</c:v>
                </c:pt>
                <c:pt idx="1481">
                  <c:v>216.69748009378736</c:v>
                </c:pt>
                <c:pt idx="1482">
                  <c:v>216.69748009378736</c:v>
                </c:pt>
                <c:pt idx="1483">
                  <c:v>216.69748009378736</c:v>
                </c:pt>
                <c:pt idx="1484">
                  <c:v>216.69748009378736</c:v>
                </c:pt>
                <c:pt idx="1485">
                  <c:v>216.69748009378736</c:v>
                </c:pt>
                <c:pt idx="1486">
                  <c:v>216.69748009378736</c:v>
                </c:pt>
                <c:pt idx="1487">
                  <c:v>216.69748009378736</c:v>
                </c:pt>
                <c:pt idx="1488">
                  <c:v>216.69748009378736</c:v>
                </c:pt>
                <c:pt idx="1489">
                  <c:v>216.69748009378736</c:v>
                </c:pt>
                <c:pt idx="1490">
                  <c:v>216.69748009378736</c:v>
                </c:pt>
                <c:pt idx="1491">
                  <c:v>216.69748009378736</c:v>
                </c:pt>
                <c:pt idx="1492">
                  <c:v>216.69748009378736</c:v>
                </c:pt>
                <c:pt idx="1493">
                  <c:v>216.69748009378736</c:v>
                </c:pt>
                <c:pt idx="1494">
                  <c:v>216.69748009378736</c:v>
                </c:pt>
                <c:pt idx="1495">
                  <c:v>216.69748009378736</c:v>
                </c:pt>
                <c:pt idx="1496">
                  <c:v>216.69748009378736</c:v>
                </c:pt>
                <c:pt idx="1497">
                  <c:v>216.69748009378736</c:v>
                </c:pt>
                <c:pt idx="1498">
                  <c:v>216.69748009378736</c:v>
                </c:pt>
                <c:pt idx="1499">
                  <c:v>216.69748009378736</c:v>
                </c:pt>
                <c:pt idx="1500">
                  <c:v>216.69748009378736</c:v>
                </c:pt>
                <c:pt idx="1501">
                  <c:v>216.69748009378736</c:v>
                </c:pt>
                <c:pt idx="1502">
                  <c:v>216.69748009378736</c:v>
                </c:pt>
                <c:pt idx="1503">
                  <c:v>216.69748009378736</c:v>
                </c:pt>
                <c:pt idx="1504">
                  <c:v>216.69748009378736</c:v>
                </c:pt>
                <c:pt idx="1505">
                  <c:v>216.69748009378736</c:v>
                </c:pt>
                <c:pt idx="1506">
                  <c:v>216.69748009378736</c:v>
                </c:pt>
                <c:pt idx="1507">
                  <c:v>216.69748009378736</c:v>
                </c:pt>
                <c:pt idx="1508">
                  <c:v>216.69748009378736</c:v>
                </c:pt>
                <c:pt idx="1509">
                  <c:v>216.69748009378736</c:v>
                </c:pt>
                <c:pt idx="1510">
                  <c:v>216.69748009378736</c:v>
                </c:pt>
                <c:pt idx="1511">
                  <c:v>216.69748009378736</c:v>
                </c:pt>
                <c:pt idx="1512">
                  <c:v>216.69748009378736</c:v>
                </c:pt>
                <c:pt idx="1513">
                  <c:v>216.69748009378736</c:v>
                </c:pt>
                <c:pt idx="1514">
                  <c:v>216.69748009378736</c:v>
                </c:pt>
                <c:pt idx="1515">
                  <c:v>216.69748009378736</c:v>
                </c:pt>
                <c:pt idx="1516">
                  <c:v>216.69748009378736</c:v>
                </c:pt>
                <c:pt idx="1517">
                  <c:v>216.69748009378736</c:v>
                </c:pt>
                <c:pt idx="1518">
                  <c:v>216.69748009378736</c:v>
                </c:pt>
                <c:pt idx="1519">
                  <c:v>216.69748009378736</c:v>
                </c:pt>
                <c:pt idx="1520">
                  <c:v>216.69748009378736</c:v>
                </c:pt>
                <c:pt idx="1521">
                  <c:v>216.69748009378736</c:v>
                </c:pt>
                <c:pt idx="1522">
                  <c:v>216.69748009378736</c:v>
                </c:pt>
                <c:pt idx="1523">
                  <c:v>216.69748009378736</c:v>
                </c:pt>
                <c:pt idx="1524">
                  <c:v>216.69748009378736</c:v>
                </c:pt>
                <c:pt idx="1525">
                  <c:v>216.69748009378736</c:v>
                </c:pt>
                <c:pt idx="1526">
                  <c:v>216.69748009378736</c:v>
                </c:pt>
                <c:pt idx="1527">
                  <c:v>216.69748009378736</c:v>
                </c:pt>
                <c:pt idx="1528">
                  <c:v>216.69748009378736</c:v>
                </c:pt>
                <c:pt idx="1529">
                  <c:v>216.69748009378736</c:v>
                </c:pt>
                <c:pt idx="1530">
                  <c:v>216.69748009378736</c:v>
                </c:pt>
                <c:pt idx="1531">
                  <c:v>216.69748009378736</c:v>
                </c:pt>
                <c:pt idx="1532">
                  <c:v>216.69748009378736</c:v>
                </c:pt>
                <c:pt idx="1533">
                  <c:v>216.69748009378736</c:v>
                </c:pt>
                <c:pt idx="1534">
                  <c:v>216.69748009378736</c:v>
                </c:pt>
                <c:pt idx="1535">
                  <c:v>216.69748009378736</c:v>
                </c:pt>
                <c:pt idx="1536">
                  <c:v>216.69748009378736</c:v>
                </c:pt>
                <c:pt idx="1537">
                  <c:v>216.69748009378736</c:v>
                </c:pt>
                <c:pt idx="1538">
                  <c:v>216.69748009378736</c:v>
                </c:pt>
                <c:pt idx="1539">
                  <c:v>216.69748009378736</c:v>
                </c:pt>
                <c:pt idx="1540">
                  <c:v>216.69748009378736</c:v>
                </c:pt>
                <c:pt idx="1541">
                  <c:v>216.69748009378736</c:v>
                </c:pt>
                <c:pt idx="1542">
                  <c:v>216.69748009378736</c:v>
                </c:pt>
                <c:pt idx="1543">
                  <c:v>216.69748009378736</c:v>
                </c:pt>
                <c:pt idx="1544">
                  <c:v>216.69748009378736</c:v>
                </c:pt>
                <c:pt idx="1545">
                  <c:v>216.69748009378736</c:v>
                </c:pt>
                <c:pt idx="1546">
                  <c:v>216.69748009378736</c:v>
                </c:pt>
                <c:pt idx="1547">
                  <c:v>216.69748009378736</c:v>
                </c:pt>
                <c:pt idx="1548">
                  <c:v>216.69748009378736</c:v>
                </c:pt>
                <c:pt idx="1549">
                  <c:v>216.69748009378736</c:v>
                </c:pt>
                <c:pt idx="1550">
                  <c:v>216.69748009378736</c:v>
                </c:pt>
                <c:pt idx="1551">
                  <c:v>216.69748009378736</c:v>
                </c:pt>
                <c:pt idx="1552">
                  <c:v>216.69748009378736</c:v>
                </c:pt>
                <c:pt idx="1553">
                  <c:v>216.69748009378736</c:v>
                </c:pt>
                <c:pt idx="1554">
                  <c:v>216.69748009378736</c:v>
                </c:pt>
                <c:pt idx="1555">
                  <c:v>216.69748009378736</c:v>
                </c:pt>
                <c:pt idx="1556">
                  <c:v>216.69748009378736</c:v>
                </c:pt>
                <c:pt idx="1557">
                  <c:v>216.69748009378736</c:v>
                </c:pt>
                <c:pt idx="1558">
                  <c:v>216.69748009378736</c:v>
                </c:pt>
                <c:pt idx="1559">
                  <c:v>216.69748009378736</c:v>
                </c:pt>
                <c:pt idx="1560">
                  <c:v>216.69748009378736</c:v>
                </c:pt>
                <c:pt idx="1561">
                  <c:v>216.69748009378736</c:v>
                </c:pt>
                <c:pt idx="1562">
                  <c:v>216.69748009378736</c:v>
                </c:pt>
                <c:pt idx="1563">
                  <c:v>216.69748009378736</c:v>
                </c:pt>
                <c:pt idx="1564">
                  <c:v>216.69748009378736</c:v>
                </c:pt>
                <c:pt idx="1565">
                  <c:v>216.69748009378736</c:v>
                </c:pt>
                <c:pt idx="1566">
                  <c:v>216.69748009378736</c:v>
                </c:pt>
                <c:pt idx="1567">
                  <c:v>216.69748009378736</c:v>
                </c:pt>
                <c:pt idx="1568">
                  <c:v>216.69748009378736</c:v>
                </c:pt>
                <c:pt idx="1569">
                  <c:v>216.69748009378736</c:v>
                </c:pt>
                <c:pt idx="1570">
                  <c:v>216.69748009378736</c:v>
                </c:pt>
                <c:pt idx="1571">
                  <c:v>216.69748009378736</c:v>
                </c:pt>
                <c:pt idx="1572">
                  <c:v>216.69748009378736</c:v>
                </c:pt>
                <c:pt idx="1573">
                  <c:v>216.69748009378736</c:v>
                </c:pt>
                <c:pt idx="1574">
                  <c:v>216.69748009378736</c:v>
                </c:pt>
                <c:pt idx="1575">
                  <c:v>216.69748009378736</c:v>
                </c:pt>
                <c:pt idx="1576">
                  <c:v>216.69748009378736</c:v>
                </c:pt>
                <c:pt idx="1577">
                  <c:v>216.69748009378736</c:v>
                </c:pt>
                <c:pt idx="1578">
                  <c:v>216.69748009378736</c:v>
                </c:pt>
                <c:pt idx="1579">
                  <c:v>216.69748009378736</c:v>
                </c:pt>
                <c:pt idx="1580">
                  <c:v>216.69748009378736</c:v>
                </c:pt>
                <c:pt idx="1581">
                  <c:v>216.69748009378736</c:v>
                </c:pt>
                <c:pt idx="1582">
                  <c:v>216.69748009378736</c:v>
                </c:pt>
                <c:pt idx="1583">
                  <c:v>216.69748009378736</c:v>
                </c:pt>
                <c:pt idx="1584">
                  <c:v>216.69748009378736</c:v>
                </c:pt>
                <c:pt idx="1585">
                  <c:v>216.69748009378736</c:v>
                </c:pt>
                <c:pt idx="1586">
                  <c:v>216.69748009378736</c:v>
                </c:pt>
                <c:pt idx="1587">
                  <c:v>216.69748009378736</c:v>
                </c:pt>
                <c:pt idx="1588">
                  <c:v>216.69748009378736</c:v>
                </c:pt>
                <c:pt idx="1589">
                  <c:v>216.69748009378736</c:v>
                </c:pt>
                <c:pt idx="1590">
                  <c:v>216.69748009378736</c:v>
                </c:pt>
                <c:pt idx="1591">
                  <c:v>216.69748009378736</c:v>
                </c:pt>
                <c:pt idx="1592">
                  <c:v>216.69748009378736</c:v>
                </c:pt>
                <c:pt idx="1593">
                  <c:v>216.69748009378736</c:v>
                </c:pt>
                <c:pt idx="1594">
                  <c:v>216.69748009378736</c:v>
                </c:pt>
                <c:pt idx="1595">
                  <c:v>216.69748009378736</c:v>
                </c:pt>
                <c:pt idx="1596">
                  <c:v>216.69748009378736</c:v>
                </c:pt>
                <c:pt idx="1597">
                  <c:v>216.69748009378736</c:v>
                </c:pt>
                <c:pt idx="1598">
                  <c:v>216.69748009378736</c:v>
                </c:pt>
                <c:pt idx="1599">
                  <c:v>216.69748009378736</c:v>
                </c:pt>
                <c:pt idx="1600">
                  <c:v>216.69748009378736</c:v>
                </c:pt>
                <c:pt idx="1601">
                  <c:v>216.69748009378736</c:v>
                </c:pt>
                <c:pt idx="1602">
                  <c:v>216.69748009378736</c:v>
                </c:pt>
                <c:pt idx="1603">
                  <c:v>216.69748009378736</c:v>
                </c:pt>
                <c:pt idx="1604">
                  <c:v>216.69748009378736</c:v>
                </c:pt>
                <c:pt idx="1605">
                  <c:v>216.69748009378736</c:v>
                </c:pt>
                <c:pt idx="1606">
                  <c:v>216.69748009378736</c:v>
                </c:pt>
                <c:pt idx="1607">
                  <c:v>216.69748009378736</c:v>
                </c:pt>
                <c:pt idx="1608">
                  <c:v>216.69748009378736</c:v>
                </c:pt>
                <c:pt idx="1609">
                  <c:v>216.69748009378736</c:v>
                </c:pt>
                <c:pt idx="1610">
                  <c:v>216.69748009378736</c:v>
                </c:pt>
                <c:pt idx="1611">
                  <c:v>216.69748009378736</c:v>
                </c:pt>
                <c:pt idx="1612">
                  <c:v>216.69748009378736</c:v>
                </c:pt>
                <c:pt idx="1613">
                  <c:v>216.69748009378736</c:v>
                </c:pt>
                <c:pt idx="1614">
                  <c:v>216.69748009378736</c:v>
                </c:pt>
                <c:pt idx="1615">
                  <c:v>216.69748009378736</c:v>
                </c:pt>
                <c:pt idx="1616">
                  <c:v>216.69748009378736</c:v>
                </c:pt>
                <c:pt idx="1617">
                  <c:v>216.69748009378736</c:v>
                </c:pt>
                <c:pt idx="1618">
                  <c:v>216.69748009378736</c:v>
                </c:pt>
                <c:pt idx="1619">
                  <c:v>216.69748009378736</c:v>
                </c:pt>
                <c:pt idx="1620">
                  <c:v>216.69748009378736</c:v>
                </c:pt>
                <c:pt idx="1621">
                  <c:v>216.69748009378736</c:v>
                </c:pt>
                <c:pt idx="1622">
                  <c:v>216.69748009378736</c:v>
                </c:pt>
                <c:pt idx="1623">
                  <c:v>216.69748009378736</c:v>
                </c:pt>
                <c:pt idx="1624">
                  <c:v>216.69748009378736</c:v>
                </c:pt>
                <c:pt idx="1625">
                  <c:v>216.69748009378736</c:v>
                </c:pt>
                <c:pt idx="1626">
                  <c:v>216.69748009378736</c:v>
                </c:pt>
                <c:pt idx="1627">
                  <c:v>216.69748009378736</c:v>
                </c:pt>
                <c:pt idx="1628">
                  <c:v>216.69748009378736</c:v>
                </c:pt>
                <c:pt idx="1629">
                  <c:v>216.69748009378736</c:v>
                </c:pt>
                <c:pt idx="1630">
                  <c:v>216.69748009378736</c:v>
                </c:pt>
                <c:pt idx="1631">
                  <c:v>216.69748009378736</c:v>
                </c:pt>
                <c:pt idx="1632">
                  <c:v>216.69748009378736</c:v>
                </c:pt>
                <c:pt idx="1633">
                  <c:v>216.69748009378736</c:v>
                </c:pt>
                <c:pt idx="1634">
                  <c:v>216.69748009378736</c:v>
                </c:pt>
                <c:pt idx="1635">
                  <c:v>216.69748009378736</c:v>
                </c:pt>
                <c:pt idx="1636">
                  <c:v>216.69748009378736</c:v>
                </c:pt>
                <c:pt idx="1637">
                  <c:v>216.69748009378736</c:v>
                </c:pt>
                <c:pt idx="1638">
                  <c:v>216.69748009378736</c:v>
                </c:pt>
                <c:pt idx="1639">
                  <c:v>216.69748009378736</c:v>
                </c:pt>
                <c:pt idx="1640">
                  <c:v>216.69748009378736</c:v>
                </c:pt>
                <c:pt idx="1641">
                  <c:v>216.69748009378736</c:v>
                </c:pt>
                <c:pt idx="1642">
                  <c:v>216.69748009378736</c:v>
                </c:pt>
                <c:pt idx="1643">
                  <c:v>216.69748009378736</c:v>
                </c:pt>
                <c:pt idx="1644">
                  <c:v>216.69748009378736</c:v>
                </c:pt>
                <c:pt idx="1645">
                  <c:v>216.69748009378736</c:v>
                </c:pt>
                <c:pt idx="1646">
                  <c:v>216.69748009378736</c:v>
                </c:pt>
                <c:pt idx="1647">
                  <c:v>216.69748009378736</c:v>
                </c:pt>
                <c:pt idx="1648">
                  <c:v>216.69748009378736</c:v>
                </c:pt>
                <c:pt idx="1649">
                  <c:v>216.69748009378736</c:v>
                </c:pt>
                <c:pt idx="1650">
                  <c:v>216.69748009378736</c:v>
                </c:pt>
                <c:pt idx="1651">
                  <c:v>216.69748009378736</c:v>
                </c:pt>
                <c:pt idx="1652">
                  <c:v>216.69748009378736</c:v>
                </c:pt>
                <c:pt idx="1653">
                  <c:v>216.69748009378736</c:v>
                </c:pt>
                <c:pt idx="1654">
                  <c:v>216.69748009378736</c:v>
                </c:pt>
                <c:pt idx="1655">
                  <c:v>216.69748009378736</c:v>
                </c:pt>
                <c:pt idx="1656">
                  <c:v>216.69748009378736</c:v>
                </c:pt>
                <c:pt idx="1657">
                  <c:v>216.69748009378736</c:v>
                </c:pt>
                <c:pt idx="1658">
                  <c:v>216.69748009378736</c:v>
                </c:pt>
                <c:pt idx="1659">
                  <c:v>216.69748009378736</c:v>
                </c:pt>
                <c:pt idx="1660">
                  <c:v>216.69748009378736</c:v>
                </c:pt>
                <c:pt idx="1661">
                  <c:v>216.69748009378736</c:v>
                </c:pt>
                <c:pt idx="1662">
                  <c:v>216.69748009378736</c:v>
                </c:pt>
                <c:pt idx="1663">
                  <c:v>216.69748009378736</c:v>
                </c:pt>
                <c:pt idx="1664">
                  <c:v>216.69748009378736</c:v>
                </c:pt>
                <c:pt idx="1665">
                  <c:v>216.69748009378736</c:v>
                </c:pt>
                <c:pt idx="1666">
                  <c:v>216.69748009378736</c:v>
                </c:pt>
                <c:pt idx="1667">
                  <c:v>216.69748009378736</c:v>
                </c:pt>
                <c:pt idx="1668">
                  <c:v>216.69748009378736</c:v>
                </c:pt>
                <c:pt idx="1669">
                  <c:v>216.69748009378736</c:v>
                </c:pt>
                <c:pt idx="1670">
                  <c:v>216.69748009378736</c:v>
                </c:pt>
                <c:pt idx="1671">
                  <c:v>216.69748009378736</c:v>
                </c:pt>
                <c:pt idx="1672">
                  <c:v>216.69748009378736</c:v>
                </c:pt>
                <c:pt idx="1673">
                  <c:v>216.69748009378736</c:v>
                </c:pt>
                <c:pt idx="1674">
                  <c:v>216.69748009378736</c:v>
                </c:pt>
                <c:pt idx="1675">
                  <c:v>216.69748009378736</c:v>
                </c:pt>
                <c:pt idx="1676">
                  <c:v>216.69748009378736</c:v>
                </c:pt>
                <c:pt idx="1677">
                  <c:v>216.69748009378736</c:v>
                </c:pt>
                <c:pt idx="1678">
                  <c:v>216.69748009378736</c:v>
                </c:pt>
                <c:pt idx="1679">
                  <c:v>216.69748009378736</c:v>
                </c:pt>
                <c:pt idx="1680">
                  <c:v>216.69748009378736</c:v>
                </c:pt>
                <c:pt idx="1681">
                  <c:v>216.69748009378736</c:v>
                </c:pt>
                <c:pt idx="1682">
                  <c:v>216.69748009378736</c:v>
                </c:pt>
                <c:pt idx="1683">
                  <c:v>216.69748009378736</c:v>
                </c:pt>
                <c:pt idx="1684">
                  <c:v>216.69748009378736</c:v>
                </c:pt>
                <c:pt idx="1685">
                  <c:v>216.69748009378736</c:v>
                </c:pt>
                <c:pt idx="1686">
                  <c:v>216.69748009378736</c:v>
                </c:pt>
                <c:pt idx="1687">
                  <c:v>216.69748009378736</c:v>
                </c:pt>
                <c:pt idx="1688">
                  <c:v>216.69748009378736</c:v>
                </c:pt>
                <c:pt idx="1689">
                  <c:v>216.69748009378736</c:v>
                </c:pt>
                <c:pt idx="1690">
                  <c:v>216.69748009378736</c:v>
                </c:pt>
                <c:pt idx="1691">
                  <c:v>216.69748009378736</c:v>
                </c:pt>
                <c:pt idx="1692">
                  <c:v>216.69748009378736</c:v>
                </c:pt>
                <c:pt idx="1693">
                  <c:v>216.69748009378736</c:v>
                </c:pt>
                <c:pt idx="1694">
                  <c:v>216.69748009378736</c:v>
                </c:pt>
                <c:pt idx="1695">
                  <c:v>216.69748009378736</c:v>
                </c:pt>
                <c:pt idx="1696">
                  <c:v>216.69748009378736</c:v>
                </c:pt>
                <c:pt idx="1697">
                  <c:v>216.69748009378736</c:v>
                </c:pt>
                <c:pt idx="1698">
                  <c:v>216.69748009378736</c:v>
                </c:pt>
                <c:pt idx="1699">
                  <c:v>216.69748009378736</c:v>
                </c:pt>
                <c:pt idx="1700">
                  <c:v>216.69748009378736</c:v>
                </c:pt>
                <c:pt idx="1701">
                  <c:v>216.69748009378736</c:v>
                </c:pt>
                <c:pt idx="1702">
                  <c:v>216.69748009378736</c:v>
                </c:pt>
                <c:pt idx="1703">
                  <c:v>216.69748009378736</c:v>
                </c:pt>
                <c:pt idx="1704">
                  <c:v>216.69748009378736</c:v>
                </c:pt>
                <c:pt idx="1705">
                  <c:v>216.69748009378736</c:v>
                </c:pt>
                <c:pt idx="1706">
                  <c:v>216.69748009378736</c:v>
                </c:pt>
                <c:pt idx="1707">
                  <c:v>216.69748009378736</c:v>
                </c:pt>
                <c:pt idx="1708">
                  <c:v>216.69748009378736</c:v>
                </c:pt>
                <c:pt idx="1709">
                  <c:v>216.69748009378736</c:v>
                </c:pt>
                <c:pt idx="1710">
                  <c:v>216.69748009378736</c:v>
                </c:pt>
                <c:pt idx="1711">
                  <c:v>216.69748009378736</c:v>
                </c:pt>
                <c:pt idx="1712">
                  <c:v>216.69748009378736</c:v>
                </c:pt>
                <c:pt idx="1713">
                  <c:v>216.69748009378736</c:v>
                </c:pt>
                <c:pt idx="1714">
                  <c:v>216.69748009378736</c:v>
                </c:pt>
                <c:pt idx="1715">
                  <c:v>216.69748009378736</c:v>
                </c:pt>
                <c:pt idx="1716">
                  <c:v>216.69748009378736</c:v>
                </c:pt>
                <c:pt idx="1717">
                  <c:v>216.69748009378736</c:v>
                </c:pt>
                <c:pt idx="1718">
                  <c:v>216.69748009378736</c:v>
                </c:pt>
                <c:pt idx="1719">
                  <c:v>216.69748009378736</c:v>
                </c:pt>
                <c:pt idx="1720">
                  <c:v>216.69748009378736</c:v>
                </c:pt>
                <c:pt idx="1721">
                  <c:v>216.69748009378736</c:v>
                </c:pt>
                <c:pt idx="1722">
                  <c:v>216.69748009378736</c:v>
                </c:pt>
                <c:pt idx="1723">
                  <c:v>216.69748009378736</c:v>
                </c:pt>
                <c:pt idx="1724">
                  <c:v>216.69748009378736</c:v>
                </c:pt>
                <c:pt idx="1725">
                  <c:v>216.69748009378736</c:v>
                </c:pt>
                <c:pt idx="1726">
                  <c:v>216.69748009378736</c:v>
                </c:pt>
                <c:pt idx="1727">
                  <c:v>216.69748009378736</c:v>
                </c:pt>
                <c:pt idx="1728">
                  <c:v>216.69748009378736</c:v>
                </c:pt>
                <c:pt idx="1729">
                  <c:v>216.69748009378736</c:v>
                </c:pt>
                <c:pt idx="1730">
                  <c:v>216.69748009378736</c:v>
                </c:pt>
                <c:pt idx="1731">
                  <c:v>216.69748009378736</c:v>
                </c:pt>
                <c:pt idx="1732">
                  <c:v>216.69748009378736</c:v>
                </c:pt>
                <c:pt idx="1733">
                  <c:v>216.69748009378736</c:v>
                </c:pt>
                <c:pt idx="1734">
                  <c:v>216.69748009378736</c:v>
                </c:pt>
                <c:pt idx="1735">
                  <c:v>216.69748009378736</c:v>
                </c:pt>
                <c:pt idx="1736">
                  <c:v>216.69748009378736</c:v>
                </c:pt>
                <c:pt idx="1737">
                  <c:v>216.69748009378736</c:v>
                </c:pt>
                <c:pt idx="1738">
                  <c:v>216.69748009378736</c:v>
                </c:pt>
                <c:pt idx="1739">
                  <c:v>216.69748009378736</c:v>
                </c:pt>
                <c:pt idx="1740">
                  <c:v>216.69748009378736</c:v>
                </c:pt>
                <c:pt idx="1741">
                  <c:v>216.69748009378736</c:v>
                </c:pt>
                <c:pt idx="1742">
                  <c:v>216.69748009378736</c:v>
                </c:pt>
                <c:pt idx="1743">
                  <c:v>216.69748009378736</c:v>
                </c:pt>
                <c:pt idx="1744">
                  <c:v>216.69748009378736</c:v>
                </c:pt>
                <c:pt idx="1745">
                  <c:v>216.69748009378736</c:v>
                </c:pt>
                <c:pt idx="1746">
                  <c:v>216.69748009378736</c:v>
                </c:pt>
                <c:pt idx="1747">
                  <c:v>216.69748009378736</c:v>
                </c:pt>
                <c:pt idx="1748">
                  <c:v>216.69748009378736</c:v>
                </c:pt>
                <c:pt idx="1749">
                  <c:v>216.69748009378736</c:v>
                </c:pt>
                <c:pt idx="1750">
                  <c:v>216.69748009378736</c:v>
                </c:pt>
                <c:pt idx="1751">
                  <c:v>216.69748009378736</c:v>
                </c:pt>
                <c:pt idx="1752">
                  <c:v>216.69748009378736</c:v>
                </c:pt>
                <c:pt idx="1753">
                  <c:v>216.69748009378736</c:v>
                </c:pt>
                <c:pt idx="1754">
                  <c:v>216.69748009378736</c:v>
                </c:pt>
                <c:pt idx="1755">
                  <c:v>216.69748009378736</c:v>
                </c:pt>
                <c:pt idx="1756">
                  <c:v>216.69748009378736</c:v>
                </c:pt>
                <c:pt idx="1757">
                  <c:v>216.69748009378736</c:v>
                </c:pt>
                <c:pt idx="1758">
                  <c:v>216.69748009378736</c:v>
                </c:pt>
                <c:pt idx="1759">
                  <c:v>216.69748009378736</c:v>
                </c:pt>
                <c:pt idx="1760">
                  <c:v>216.69748009378736</c:v>
                </c:pt>
                <c:pt idx="1761">
                  <c:v>216.69748009378736</c:v>
                </c:pt>
                <c:pt idx="1762">
                  <c:v>216.69748009378736</c:v>
                </c:pt>
                <c:pt idx="1763">
                  <c:v>216.69748009378736</c:v>
                </c:pt>
                <c:pt idx="1764">
                  <c:v>216.69748009378736</c:v>
                </c:pt>
                <c:pt idx="1765">
                  <c:v>216.69748009378736</c:v>
                </c:pt>
                <c:pt idx="1766">
                  <c:v>216.69748009378736</c:v>
                </c:pt>
                <c:pt idx="1767">
                  <c:v>216.69748009378736</c:v>
                </c:pt>
                <c:pt idx="1768">
                  <c:v>216.69748009378736</c:v>
                </c:pt>
                <c:pt idx="1769">
                  <c:v>216.69748009378736</c:v>
                </c:pt>
                <c:pt idx="1770">
                  <c:v>216.69748009378736</c:v>
                </c:pt>
                <c:pt idx="1771">
                  <c:v>216.69748009378736</c:v>
                </c:pt>
                <c:pt idx="1772">
                  <c:v>216.69748009378736</c:v>
                </c:pt>
                <c:pt idx="1773">
                  <c:v>216.69748009378736</c:v>
                </c:pt>
                <c:pt idx="1774">
                  <c:v>216.69748009378736</c:v>
                </c:pt>
                <c:pt idx="1775">
                  <c:v>216.69748009378736</c:v>
                </c:pt>
                <c:pt idx="1776">
                  <c:v>216.69748009378736</c:v>
                </c:pt>
                <c:pt idx="1777">
                  <c:v>216.69748009378736</c:v>
                </c:pt>
                <c:pt idx="1778">
                  <c:v>216.69748009378736</c:v>
                </c:pt>
                <c:pt idx="1779">
                  <c:v>216.69748009378736</c:v>
                </c:pt>
                <c:pt idx="1780">
                  <c:v>216.69748009378736</c:v>
                </c:pt>
                <c:pt idx="1781">
                  <c:v>216.69748009378736</c:v>
                </c:pt>
                <c:pt idx="1782">
                  <c:v>216.69748009378736</c:v>
                </c:pt>
                <c:pt idx="1783">
                  <c:v>216.69748009378736</c:v>
                </c:pt>
                <c:pt idx="1784">
                  <c:v>216.69748009378736</c:v>
                </c:pt>
                <c:pt idx="1785">
                  <c:v>216.69748009378736</c:v>
                </c:pt>
                <c:pt idx="1786">
                  <c:v>216.69748009378736</c:v>
                </c:pt>
                <c:pt idx="1787">
                  <c:v>216.69748009378736</c:v>
                </c:pt>
                <c:pt idx="1788">
                  <c:v>216.69748009378736</c:v>
                </c:pt>
                <c:pt idx="1789">
                  <c:v>216.69748009378736</c:v>
                </c:pt>
                <c:pt idx="1790">
                  <c:v>216.69748009378736</c:v>
                </c:pt>
                <c:pt idx="1791">
                  <c:v>216.69748009378736</c:v>
                </c:pt>
                <c:pt idx="1792">
                  <c:v>216.69748009378736</c:v>
                </c:pt>
                <c:pt idx="1793">
                  <c:v>216.69748009378736</c:v>
                </c:pt>
                <c:pt idx="1794">
                  <c:v>216.69748009378736</c:v>
                </c:pt>
                <c:pt idx="1795">
                  <c:v>216.69748009378736</c:v>
                </c:pt>
                <c:pt idx="1796">
                  <c:v>216.69748009378736</c:v>
                </c:pt>
                <c:pt idx="1797">
                  <c:v>216.69748009378736</c:v>
                </c:pt>
                <c:pt idx="1798">
                  <c:v>216.69748009378736</c:v>
                </c:pt>
                <c:pt idx="1799">
                  <c:v>216.69748009378736</c:v>
                </c:pt>
                <c:pt idx="1800">
                  <c:v>216.69748009378736</c:v>
                </c:pt>
                <c:pt idx="1801">
                  <c:v>216.69748009378736</c:v>
                </c:pt>
                <c:pt idx="1802">
                  <c:v>216.69748009378736</c:v>
                </c:pt>
                <c:pt idx="1803">
                  <c:v>216.69748009378736</c:v>
                </c:pt>
                <c:pt idx="1804">
                  <c:v>216.69748009378736</c:v>
                </c:pt>
                <c:pt idx="1805">
                  <c:v>216.69748009378736</c:v>
                </c:pt>
                <c:pt idx="1806">
                  <c:v>216.69748009378736</c:v>
                </c:pt>
                <c:pt idx="1807">
                  <c:v>216.69748009378736</c:v>
                </c:pt>
                <c:pt idx="1808">
                  <c:v>216.69748009378736</c:v>
                </c:pt>
                <c:pt idx="1809">
                  <c:v>216.69748009378736</c:v>
                </c:pt>
                <c:pt idx="1810">
                  <c:v>216.69748009378736</c:v>
                </c:pt>
                <c:pt idx="1811">
                  <c:v>216.69748009378736</c:v>
                </c:pt>
                <c:pt idx="1812">
                  <c:v>216.69748009378736</c:v>
                </c:pt>
                <c:pt idx="1813">
                  <c:v>216.69748009378736</c:v>
                </c:pt>
                <c:pt idx="1814">
                  <c:v>216.69748009378736</c:v>
                </c:pt>
                <c:pt idx="1815">
                  <c:v>216.69748009378736</c:v>
                </c:pt>
                <c:pt idx="1816">
                  <c:v>216.69748009378736</c:v>
                </c:pt>
                <c:pt idx="1817">
                  <c:v>216.69748009378736</c:v>
                </c:pt>
                <c:pt idx="1818">
                  <c:v>216.69748009378736</c:v>
                </c:pt>
                <c:pt idx="1819">
                  <c:v>216.69748009378736</c:v>
                </c:pt>
                <c:pt idx="1820">
                  <c:v>216.69748009378736</c:v>
                </c:pt>
                <c:pt idx="1821">
                  <c:v>216.69748009378736</c:v>
                </c:pt>
                <c:pt idx="1822">
                  <c:v>216.69748009378736</c:v>
                </c:pt>
                <c:pt idx="1823">
                  <c:v>216.69748009378736</c:v>
                </c:pt>
                <c:pt idx="1824">
                  <c:v>216.69748009378736</c:v>
                </c:pt>
                <c:pt idx="1825">
                  <c:v>216.69748009378736</c:v>
                </c:pt>
                <c:pt idx="1826">
                  <c:v>216.69748009378736</c:v>
                </c:pt>
                <c:pt idx="1827">
                  <c:v>216.69748009378736</c:v>
                </c:pt>
                <c:pt idx="1828">
                  <c:v>216.69748009378736</c:v>
                </c:pt>
                <c:pt idx="1829">
                  <c:v>216.69748009378736</c:v>
                </c:pt>
                <c:pt idx="1830">
                  <c:v>216.69748009378736</c:v>
                </c:pt>
                <c:pt idx="1831">
                  <c:v>216.69748009378736</c:v>
                </c:pt>
                <c:pt idx="1832">
                  <c:v>216.69748009378736</c:v>
                </c:pt>
                <c:pt idx="1833">
                  <c:v>216.69748009378736</c:v>
                </c:pt>
                <c:pt idx="1834">
                  <c:v>216.69748009378736</c:v>
                </c:pt>
                <c:pt idx="1835">
                  <c:v>216.69748009378736</c:v>
                </c:pt>
                <c:pt idx="1836">
                  <c:v>216.69748009378736</c:v>
                </c:pt>
                <c:pt idx="1837">
                  <c:v>216.69748009378736</c:v>
                </c:pt>
                <c:pt idx="1838">
                  <c:v>216.69748009378736</c:v>
                </c:pt>
                <c:pt idx="1839">
                  <c:v>216.69748009378736</c:v>
                </c:pt>
                <c:pt idx="1840">
                  <c:v>216.69748009378736</c:v>
                </c:pt>
                <c:pt idx="1841">
                  <c:v>216.69748009378736</c:v>
                </c:pt>
                <c:pt idx="1842">
                  <c:v>216.69748009378736</c:v>
                </c:pt>
                <c:pt idx="1843">
                  <c:v>216.69748009378736</c:v>
                </c:pt>
                <c:pt idx="1844">
                  <c:v>216.69748009378736</c:v>
                </c:pt>
                <c:pt idx="1845">
                  <c:v>216.69748009378736</c:v>
                </c:pt>
                <c:pt idx="1846">
                  <c:v>216.69748009378736</c:v>
                </c:pt>
                <c:pt idx="1847">
                  <c:v>216.69748009378736</c:v>
                </c:pt>
                <c:pt idx="1848">
                  <c:v>216.69748009378736</c:v>
                </c:pt>
                <c:pt idx="1849">
                  <c:v>216.69748009378736</c:v>
                </c:pt>
                <c:pt idx="1850">
                  <c:v>216.69748009378736</c:v>
                </c:pt>
                <c:pt idx="1851">
                  <c:v>216.69748009378736</c:v>
                </c:pt>
                <c:pt idx="1852">
                  <c:v>216.69748009378736</c:v>
                </c:pt>
                <c:pt idx="1853">
                  <c:v>216.69748009378736</c:v>
                </c:pt>
                <c:pt idx="1854">
                  <c:v>216.69748009378736</c:v>
                </c:pt>
                <c:pt idx="1855">
                  <c:v>216.69748009378736</c:v>
                </c:pt>
                <c:pt idx="1856">
                  <c:v>216.69748009378736</c:v>
                </c:pt>
                <c:pt idx="1857">
                  <c:v>216.69748009378736</c:v>
                </c:pt>
                <c:pt idx="1858">
                  <c:v>216.69748009378736</c:v>
                </c:pt>
                <c:pt idx="1859">
                  <c:v>216.69748009378736</c:v>
                </c:pt>
                <c:pt idx="1860">
                  <c:v>216.69748009378736</c:v>
                </c:pt>
                <c:pt idx="1861">
                  <c:v>216.69748009378736</c:v>
                </c:pt>
                <c:pt idx="1862">
                  <c:v>216.69748009378736</c:v>
                </c:pt>
                <c:pt idx="1863">
                  <c:v>216.69748009378736</c:v>
                </c:pt>
                <c:pt idx="1864">
                  <c:v>216.69748009378736</c:v>
                </c:pt>
                <c:pt idx="1865">
                  <c:v>216.69748009378736</c:v>
                </c:pt>
                <c:pt idx="1866">
                  <c:v>216.69748009378736</c:v>
                </c:pt>
                <c:pt idx="1867">
                  <c:v>216.69748009378736</c:v>
                </c:pt>
                <c:pt idx="1868">
                  <c:v>216.69748009378736</c:v>
                </c:pt>
                <c:pt idx="1869">
                  <c:v>216.69748009378736</c:v>
                </c:pt>
                <c:pt idx="1870">
                  <c:v>216.69748009378736</c:v>
                </c:pt>
                <c:pt idx="1871">
                  <c:v>216.69748009378736</c:v>
                </c:pt>
                <c:pt idx="1872">
                  <c:v>216.69748009378736</c:v>
                </c:pt>
                <c:pt idx="1873">
                  <c:v>216.69748009378736</c:v>
                </c:pt>
                <c:pt idx="1874">
                  <c:v>216.69748009378736</c:v>
                </c:pt>
                <c:pt idx="1875">
                  <c:v>216.69748009378736</c:v>
                </c:pt>
                <c:pt idx="1876">
                  <c:v>216.69748009378736</c:v>
                </c:pt>
                <c:pt idx="1877">
                  <c:v>216.69748009378736</c:v>
                </c:pt>
                <c:pt idx="1878">
                  <c:v>216.69748009378736</c:v>
                </c:pt>
                <c:pt idx="1879">
                  <c:v>216.69748009378736</c:v>
                </c:pt>
                <c:pt idx="1880">
                  <c:v>216.69748009378736</c:v>
                </c:pt>
                <c:pt idx="1881">
                  <c:v>216.69748009378736</c:v>
                </c:pt>
                <c:pt idx="1882">
                  <c:v>216.69748009378736</c:v>
                </c:pt>
                <c:pt idx="1883">
                  <c:v>216.69748009378736</c:v>
                </c:pt>
                <c:pt idx="1884">
                  <c:v>216.69748009378736</c:v>
                </c:pt>
                <c:pt idx="1885">
                  <c:v>216.69748009378736</c:v>
                </c:pt>
                <c:pt idx="1886">
                  <c:v>216.69748009378736</c:v>
                </c:pt>
                <c:pt idx="1887">
                  <c:v>216.69748009378736</c:v>
                </c:pt>
                <c:pt idx="1888">
                  <c:v>216.69748009378736</c:v>
                </c:pt>
                <c:pt idx="1889">
                  <c:v>216.69748009378736</c:v>
                </c:pt>
                <c:pt idx="1890">
                  <c:v>216.69748009378736</c:v>
                </c:pt>
                <c:pt idx="1891">
                  <c:v>216.69748009378736</c:v>
                </c:pt>
                <c:pt idx="1892">
                  <c:v>216.69748009378736</c:v>
                </c:pt>
                <c:pt idx="1893">
                  <c:v>216.69748009378736</c:v>
                </c:pt>
                <c:pt idx="1894">
                  <c:v>216.69748009378736</c:v>
                </c:pt>
                <c:pt idx="1895">
                  <c:v>216.69748009378736</c:v>
                </c:pt>
                <c:pt idx="1896">
                  <c:v>216.69748009378736</c:v>
                </c:pt>
                <c:pt idx="1897">
                  <c:v>216.69748009378736</c:v>
                </c:pt>
                <c:pt idx="1898">
                  <c:v>216.69748009378736</c:v>
                </c:pt>
                <c:pt idx="1899">
                  <c:v>216.69748009378736</c:v>
                </c:pt>
                <c:pt idx="1900">
                  <c:v>216.69748009378736</c:v>
                </c:pt>
                <c:pt idx="1901">
                  <c:v>216.69748009378736</c:v>
                </c:pt>
                <c:pt idx="1902">
                  <c:v>216.69748009378736</c:v>
                </c:pt>
                <c:pt idx="1903">
                  <c:v>216.69748009378736</c:v>
                </c:pt>
                <c:pt idx="1904">
                  <c:v>216.69748009378736</c:v>
                </c:pt>
                <c:pt idx="1905">
                  <c:v>216.69748009378736</c:v>
                </c:pt>
                <c:pt idx="1906">
                  <c:v>216.69748009378736</c:v>
                </c:pt>
                <c:pt idx="1907">
                  <c:v>216.69748009378736</c:v>
                </c:pt>
                <c:pt idx="1908">
                  <c:v>216.69748009378736</c:v>
                </c:pt>
                <c:pt idx="1909">
                  <c:v>216.69748009378736</c:v>
                </c:pt>
                <c:pt idx="1910">
                  <c:v>216.69748009378736</c:v>
                </c:pt>
                <c:pt idx="1911">
                  <c:v>216.69748009378736</c:v>
                </c:pt>
                <c:pt idx="1912">
                  <c:v>216.69748009378736</c:v>
                </c:pt>
                <c:pt idx="1913">
                  <c:v>216.69748009378736</c:v>
                </c:pt>
                <c:pt idx="1914">
                  <c:v>216.69748009378736</c:v>
                </c:pt>
                <c:pt idx="1915">
                  <c:v>216.69748009378736</c:v>
                </c:pt>
                <c:pt idx="1916">
                  <c:v>216.69748009378736</c:v>
                </c:pt>
                <c:pt idx="1917">
                  <c:v>216.69748009378736</c:v>
                </c:pt>
                <c:pt idx="1918">
                  <c:v>216.69748009378736</c:v>
                </c:pt>
                <c:pt idx="1919">
                  <c:v>216.69748009378736</c:v>
                </c:pt>
                <c:pt idx="1920">
                  <c:v>216.69748009378736</c:v>
                </c:pt>
                <c:pt idx="1921">
                  <c:v>216.69748009378736</c:v>
                </c:pt>
                <c:pt idx="1922">
                  <c:v>216.69748009378736</c:v>
                </c:pt>
                <c:pt idx="1923">
                  <c:v>216.69748009378736</c:v>
                </c:pt>
                <c:pt idx="1924">
                  <c:v>216.69748009378736</c:v>
                </c:pt>
                <c:pt idx="1925">
                  <c:v>216.69748009378736</c:v>
                </c:pt>
                <c:pt idx="1926">
                  <c:v>216.69748009378736</c:v>
                </c:pt>
                <c:pt idx="1927">
                  <c:v>216.69748009378736</c:v>
                </c:pt>
                <c:pt idx="1928">
                  <c:v>216.69748009378736</c:v>
                </c:pt>
                <c:pt idx="1929">
                  <c:v>216.69748009378736</c:v>
                </c:pt>
                <c:pt idx="1930">
                  <c:v>216.69748009378736</c:v>
                </c:pt>
                <c:pt idx="1931">
                  <c:v>216.69748009378736</c:v>
                </c:pt>
                <c:pt idx="1932">
                  <c:v>216.69748009378736</c:v>
                </c:pt>
                <c:pt idx="1933">
                  <c:v>216.69748009378736</c:v>
                </c:pt>
                <c:pt idx="1934">
                  <c:v>216.69748009378736</c:v>
                </c:pt>
                <c:pt idx="1935">
                  <c:v>216.69748009378736</c:v>
                </c:pt>
                <c:pt idx="1936">
                  <c:v>216.69748009378736</c:v>
                </c:pt>
                <c:pt idx="1937">
                  <c:v>216.69748009378736</c:v>
                </c:pt>
                <c:pt idx="1938">
                  <c:v>216.69748009378736</c:v>
                </c:pt>
                <c:pt idx="1939">
                  <c:v>216.69748009378736</c:v>
                </c:pt>
                <c:pt idx="1940">
                  <c:v>216.69748009378736</c:v>
                </c:pt>
                <c:pt idx="1941">
                  <c:v>216.69748009378736</c:v>
                </c:pt>
                <c:pt idx="1942">
                  <c:v>216.69748009378736</c:v>
                </c:pt>
                <c:pt idx="1943">
                  <c:v>216.69748009378736</c:v>
                </c:pt>
                <c:pt idx="1944">
                  <c:v>216.69748009378736</c:v>
                </c:pt>
                <c:pt idx="1945">
                  <c:v>216.69748009378736</c:v>
                </c:pt>
                <c:pt idx="1946">
                  <c:v>216.69748009378736</c:v>
                </c:pt>
                <c:pt idx="1947">
                  <c:v>216.69748009378736</c:v>
                </c:pt>
                <c:pt idx="1948">
                  <c:v>216.69748009378736</c:v>
                </c:pt>
                <c:pt idx="1949">
                  <c:v>216.69748009378736</c:v>
                </c:pt>
                <c:pt idx="1950">
                  <c:v>216.69748009378736</c:v>
                </c:pt>
                <c:pt idx="1951">
                  <c:v>216.69748009378736</c:v>
                </c:pt>
                <c:pt idx="1952">
                  <c:v>216.69748009378736</c:v>
                </c:pt>
                <c:pt idx="1953">
                  <c:v>216.69748009378736</c:v>
                </c:pt>
                <c:pt idx="1954">
                  <c:v>216.69748009378736</c:v>
                </c:pt>
                <c:pt idx="1955">
                  <c:v>216.69748009378736</c:v>
                </c:pt>
                <c:pt idx="1956">
                  <c:v>216.69748009378736</c:v>
                </c:pt>
                <c:pt idx="1957">
                  <c:v>216.69748009378736</c:v>
                </c:pt>
                <c:pt idx="1958">
                  <c:v>216.69748009378736</c:v>
                </c:pt>
                <c:pt idx="1959">
                  <c:v>216.69748009378736</c:v>
                </c:pt>
                <c:pt idx="1960">
                  <c:v>216.69748009378736</c:v>
                </c:pt>
                <c:pt idx="1961">
                  <c:v>216.69748009378736</c:v>
                </c:pt>
                <c:pt idx="1962">
                  <c:v>216.69748009378736</c:v>
                </c:pt>
                <c:pt idx="1963">
                  <c:v>216.69748009378736</c:v>
                </c:pt>
                <c:pt idx="1964">
                  <c:v>216.69748009378736</c:v>
                </c:pt>
                <c:pt idx="1965">
                  <c:v>216.69748009378736</c:v>
                </c:pt>
                <c:pt idx="1966">
                  <c:v>216.69748009378736</c:v>
                </c:pt>
                <c:pt idx="1967">
                  <c:v>216.69748009378736</c:v>
                </c:pt>
                <c:pt idx="1968">
                  <c:v>216.69748009378736</c:v>
                </c:pt>
                <c:pt idx="1969">
                  <c:v>216.69748009378736</c:v>
                </c:pt>
                <c:pt idx="1970">
                  <c:v>216.69748009378736</c:v>
                </c:pt>
                <c:pt idx="1971">
                  <c:v>216.69748009378736</c:v>
                </c:pt>
                <c:pt idx="1972">
                  <c:v>216.69748009378736</c:v>
                </c:pt>
                <c:pt idx="1973">
                  <c:v>216.69748009378736</c:v>
                </c:pt>
                <c:pt idx="1974">
                  <c:v>216.69748009378736</c:v>
                </c:pt>
                <c:pt idx="1975">
                  <c:v>216.69748009378736</c:v>
                </c:pt>
                <c:pt idx="1976">
                  <c:v>216.69748009378736</c:v>
                </c:pt>
                <c:pt idx="1977">
                  <c:v>216.69748009378736</c:v>
                </c:pt>
                <c:pt idx="1978">
                  <c:v>216.69748009378736</c:v>
                </c:pt>
                <c:pt idx="1979">
                  <c:v>216.69748009378736</c:v>
                </c:pt>
                <c:pt idx="1980">
                  <c:v>216.69748009378736</c:v>
                </c:pt>
                <c:pt idx="1981">
                  <c:v>216.69748009378736</c:v>
                </c:pt>
                <c:pt idx="1982">
                  <c:v>216.69748009378736</c:v>
                </c:pt>
                <c:pt idx="1983">
                  <c:v>216.69748009378736</c:v>
                </c:pt>
                <c:pt idx="1984">
                  <c:v>216.69748009378736</c:v>
                </c:pt>
                <c:pt idx="1985">
                  <c:v>216.69748009378736</c:v>
                </c:pt>
                <c:pt idx="1986">
                  <c:v>216.69748009378736</c:v>
                </c:pt>
                <c:pt idx="1987">
                  <c:v>216.69748009378736</c:v>
                </c:pt>
                <c:pt idx="1988">
                  <c:v>216.69748009378736</c:v>
                </c:pt>
                <c:pt idx="1989">
                  <c:v>216.69748009378736</c:v>
                </c:pt>
                <c:pt idx="1990">
                  <c:v>216.69748009378736</c:v>
                </c:pt>
                <c:pt idx="1991">
                  <c:v>216.69748009378736</c:v>
                </c:pt>
                <c:pt idx="1992">
                  <c:v>216.69748009378736</c:v>
                </c:pt>
                <c:pt idx="1993">
                  <c:v>216.69748009378736</c:v>
                </c:pt>
                <c:pt idx="1994">
                  <c:v>216.69748009378736</c:v>
                </c:pt>
                <c:pt idx="1995">
                  <c:v>216.69748009378736</c:v>
                </c:pt>
                <c:pt idx="1996">
                  <c:v>216.69748009378736</c:v>
                </c:pt>
                <c:pt idx="1997">
                  <c:v>216.69748009378736</c:v>
                </c:pt>
                <c:pt idx="1998">
                  <c:v>216.69748009378736</c:v>
                </c:pt>
                <c:pt idx="1999">
                  <c:v>216.69748009378736</c:v>
                </c:pt>
                <c:pt idx="2000">
                  <c:v>216.69748009378736</c:v>
                </c:pt>
                <c:pt idx="2001">
                  <c:v>216.69748009378736</c:v>
                </c:pt>
                <c:pt idx="2002">
                  <c:v>216.69748009378736</c:v>
                </c:pt>
                <c:pt idx="2003">
                  <c:v>216.69748009378736</c:v>
                </c:pt>
                <c:pt idx="2004">
                  <c:v>216.69748009378736</c:v>
                </c:pt>
                <c:pt idx="2005">
                  <c:v>216.69748009378736</c:v>
                </c:pt>
                <c:pt idx="2006">
                  <c:v>216.69748009378736</c:v>
                </c:pt>
                <c:pt idx="2007">
                  <c:v>216.69748009378736</c:v>
                </c:pt>
                <c:pt idx="2008">
                  <c:v>216.69748009378736</c:v>
                </c:pt>
                <c:pt idx="2009">
                  <c:v>216.69748009378736</c:v>
                </c:pt>
                <c:pt idx="2010">
                  <c:v>216.69748009378736</c:v>
                </c:pt>
                <c:pt idx="2011">
                  <c:v>216.69748009378736</c:v>
                </c:pt>
                <c:pt idx="2012">
                  <c:v>216.69748009378736</c:v>
                </c:pt>
                <c:pt idx="2013">
                  <c:v>216.69748009378736</c:v>
                </c:pt>
                <c:pt idx="2014">
                  <c:v>216.69748009378736</c:v>
                </c:pt>
                <c:pt idx="2015">
                  <c:v>216.69748009378736</c:v>
                </c:pt>
                <c:pt idx="2016">
                  <c:v>216.69748009378736</c:v>
                </c:pt>
                <c:pt idx="2017">
                  <c:v>216.69748009378736</c:v>
                </c:pt>
                <c:pt idx="2018">
                  <c:v>216.69748009378736</c:v>
                </c:pt>
                <c:pt idx="2019">
                  <c:v>216.69748009378736</c:v>
                </c:pt>
                <c:pt idx="2020">
                  <c:v>216.69748009378736</c:v>
                </c:pt>
                <c:pt idx="2021">
                  <c:v>216.69748009378736</c:v>
                </c:pt>
                <c:pt idx="2022">
                  <c:v>216.69748009378736</c:v>
                </c:pt>
                <c:pt idx="2023">
                  <c:v>216.69748009378736</c:v>
                </c:pt>
                <c:pt idx="2024">
                  <c:v>216.69748009378736</c:v>
                </c:pt>
                <c:pt idx="2025">
                  <c:v>216.69748009378736</c:v>
                </c:pt>
                <c:pt idx="2026">
                  <c:v>216.69748009378736</c:v>
                </c:pt>
                <c:pt idx="2027">
                  <c:v>216.69748009378736</c:v>
                </c:pt>
                <c:pt idx="2028">
                  <c:v>216.69748009378736</c:v>
                </c:pt>
                <c:pt idx="2029">
                  <c:v>216.69748009378736</c:v>
                </c:pt>
                <c:pt idx="2030">
                  <c:v>216.69748009378736</c:v>
                </c:pt>
                <c:pt idx="2031">
                  <c:v>216.69748009378736</c:v>
                </c:pt>
                <c:pt idx="2032">
                  <c:v>216.69748009378736</c:v>
                </c:pt>
                <c:pt idx="2033">
                  <c:v>216.69748009378736</c:v>
                </c:pt>
                <c:pt idx="2034">
                  <c:v>216.69748009378736</c:v>
                </c:pt>
                <c:pt idx="2035">
                  <c:v>216.69748009378736</c:v>
                </c:pt>
                <c:pt idx="2036">
                  <c:v>216.69748009378736</c:v>
                </c:pt>
                <c:pt idx="2037">
                  <c:v>216.69748009378736</c:v>
                </c:pt>
                <c:pt idx="2038">
                  <c:v>216.69748009378736</c:v>
                </c:pt>
                <c:pt idx="2039">
                  <c:v>216.69748009378736</c:v>
                </c:pt>
                <c:pt idx="2040">
                  <c:v>216.69748009378736</c:v>
                </c:pt>
                <c:pt idx="2041">
                  <c:v>216.69748009378736</c:v>
                </c:pt>
                <c:pt idx="2042">
                  <c:v>216.69748009378736</c:v>
                </c:pt>
                <c:pt idx="2043">
                  <c:v>216.69748009378736</c:v>
                </c:pt>
                <c:pt idx="2044">
                  <c:v>216.69748009378736</c:v>
                </c:pt>
                <c:pt idx="2045">
                  <c:v>216.69748009378736</c:v>
                </c:pt>
                <c:pt idx="2046">
                  <c:v>216.69748009378736</c:v>
                </c:pt>
                <c:pt idx="2047">
                  <c:v>216.69748009378736</c:v>
                </c:pt>
                <c:pt idx="2048">
                  <c:v>216.69748009378736</c:v>
                </c:pt>
                <c:pt idx="2049">
                  <c:v>216.69748009378736</c:v>
                </c:pt>
                <c:pt idx="2050">
                  <c:v>216.69748009378736</c:v>
                </c:pt>
                <c:pt idx="2051">
                  <c:v>216.69748009378736</c:v>
                </c:pt>
                <c:pt idx="2052">
                  <c:v>216.69748009378736</c:v>
                </c:pt>
                <c:pt idx="2053">
                  <c:v>216.69748009378736</c:v>
                </c:pt>
                <c:pt idx="2054">
                  <c:v>216.69748009378736</c:v>
                </c:pt>
                <c:pt idx="2055">
                  <c:v>216.69748009378736</c:v>
                </c:pt>
                <c:pt idx="2056">
                  <c:v>216.69748009378736</c:v>
                </c:pt>
                <c:pt idx="2057">
                  <c:v>216.69748009378736</c:v>
                </c:pt>
                <c:pt idx="2058">
                  <c:v>216.69748009378736</c:v>
                </c:pt>
                <c:pt idx="2059">
                  <c:v>216.69748009378736</c:v>
                </c:pt>
                <c:pt idx="2060">
                  <c:v>216.69748009378736</c:v>
                </c:pt>
                <c:pt idx="2061">
                  <c:v>216.69748009378736</c:v>
                </c:pt>
                <c:pt idx="2062">
                  <c:v>216.69748009378736</c:v>
                </c:pt>
                <c:pt idx="2063">
                  <c:v>216.69748009378736</c:v>
                </c:pt>
                <c:pt idx="2064">
                  <c:v>216.69748009378736</c:v>
                </c:pt>
                <c:pt idx="2065">
                  <c:v>216.69748009378736</c:v>
                </c:pt>
                <c:pt idx="2066">
                  <c:v>216.69748009378736</c:v>
                </c:pt>
                <c:pt idx="2067">
                  <c:v>216.69748009378736</c:v>
                </c:pt>
                <c:pt idx="2068">
                  <c:v>216.69748009378736</c:v>
                </c:pt>
                <c:pt idx="2069">
                  <c:v>216.69748009378736</c:v>
                </c:pt>
                <c:pt idx="2070">
                  <c:v>216.69748009378736</c:v>
                </c:pt>
                <c:pt idx="2071">
                  <c:v>216.69748009378736</c:v>
                </c:pt>
                <c:pt idx="2072">
                  <c:v>216.69748009378736</c:v>
                </c:pt>
                <c:pt idx="2073">
                  <c:v>216.69748009378736</c:v>
                </c:pt>
                <c:pt idx="2074">
                  <c:v>216.69748009378736</c:v>
                </c:pt>
                <c:pt idx="2075">
                  <c:v>216.69748009378736</c:v>
                </c:pt>
                <c:pt idx="2076">
                  <c:v>216.69748009378736</c:v>
                </c:pt>
                <c:pt idx="2077">
                  <c:v>216.69748009378736</c:v>
                </c:pt>
                <c:pt idx="2078">
                  <c:v>216.69748009378736</c:v>
                </c:pt>
                <c:pt idx="2079">
                  <c:v>216.69748009378736</c:v>
                </c:pt>
                <c:pt idx="2080">
                  <c:v>216.69748009378736</c:v>
                </c:pt>
                <c:pt idx="2081">
                  <c:v>216.69748009378736</c:v>
                </c:pt>
                <c:pt idx="2082">
                  <c:v>216.69748009378736</c:v>
                </c:pt>
                <c:pt idx="2083">
                  <c:v>216.69748009378736</c:v>
                </c:pt>
                <c:pt idx="2084">
                  <c:v>216.69748009378736</c:v>
                </c:pt>
                <c:pt idx="2085">
                  <c:v>216.69748009378736</c:v>
                </c:pt>
                <c:pt idx="2086">
                  <c:v>216.69748009378736</c:v>
                </c:pt>
                <c:pt idx="2087">
                  <c:v>216.69748009378736</c:v>
                </c:pt>
                <c:pt idx="2088">
                  <c:v>216.69748009378736</c:v>
                </c:pt>
                <c:pt idx="2089">
                  <c:v>216.69748009378736</c:v>
                </c:pt>
                <c:pt idx="2090">
                  <c:v>216.69748009378736</c:v>
                </c:pt>
                <c:pt idx="2091">
                  <c:v>216.69748009378736</c:v>
                </c:pt>
                <c:pt idx="2092">
                  <c:v>216.69748009378736</c:v>
                </c:pt>
                <c:pt idx="2093">
                  <c:v>216.69748009378736</c:v>
                </c:pt>
                <c:pt idx="2094">
                  <c:v>216.69748009378736</c:v>
                </c:pt>
                <c:pt idx="2095">
                  <c:v>216.69748009378736</c:v>
                </c:pt>
                <c:pt idx="2096">
                  <c:v>216.69748009378736</c:v>
                </c:pt>
                <c:pt idx="2097">
                  <c:v>216.69748009378736</c:v>
                </c:pt>
                <c:pt idx="2098">
                  <c:v>216.69748009378736</c:v>
                </c:pt>
                <c:pt idx="2099">
                  <c:v>216.69748009378736</c:v>
                </c:pt>
                <c:pt idx="2100">
                  <c:v>216.69748009378736</c:v>
                </c:pt>
                <c:pt idx="2101">
                  <c:v>216.69748009378736</c:v>
                </c:pt>
                <c:pt idx="2102">
                  <c:v>216.69748009378736</c:v>
                </c:pt>
                <c:pt idx="2103">
                  <c:v>216.69748009378736</c:v>
                </c:pt>
                <c:pt idx="2104">
                  <c:v>216.69748009378736</c:v>
                </c:pt>
                <c:pt idx="2105">
                  <c:v>216.69748009378736</c:v>
                </c:pt>
                <c:pt idx="2106">
                  <c:v>216.69748009378736</c:v>
                </c:pt>
                <c:pt idx="2107">
                  <c:v>216.69748009378736</c:v>
                </c:pt>
                <c:pt idx="2108">
                  <c:v>216.69748009378736</c:v>
                </c:pt>
                <c:pt idx="2109">
                  <c:v>216.69748009378736</c:v>
                </c:pt>
                <c:pt idx="2110">
                  <c:v>216.69748009378736</c:v>
                </c:pt>
                <c:pt idx="2111">
                  <c:v>216.69748009378736</c:v>
                </c:pt>
                <c:pt idx="2112">
                  <c:v>216.69748009378736</c:v>
                </c:pt>
                <c:pt idx="2113">
                  <c:v>216.69748009378736</c:v>
                </c:pt>
                <c:pt idx="2114">
                  <c:v>216.69748009378736</c:v>
                </c:pt>
                <c:pt idx="2115">
                  <c:v>216.69748009378736</c:v>
                </c:pt>
                <c:pt idx="2116">
                  <c:v>216.69748009378736</c:v>
                </c:pt>
                <c:pt idx="2117">
                  <c:v>216.69748009378736</c:v>
                </c:pt>
                <c:pt idx="2118">
                  <c:v>216.69748009378736</c:v>
                </c:pt>
                <c:pt idx="2119">
                  <c:v>216.69748009378736</c:v>
                </c:pt>
                <c:pt idx="2120">
                  <c:v>216.69748009378736</c:v>
                </c:pt>
                <c:pt idx="2121">
                  <c:v>216.69748009378736</c:v>
                </c:pt>
                <c:pt idx="2122">
                  <c:v>216.69748009378736</c:v>
                </c:pt>
                <c:pt idx="2123">
                  <c:v>216.69748009378736</c:v>
                </c:pt>
                <c:pt idx="2124">
                  <c:v>216.69748009378736</c:v>
                </c:pt>
                <c:pt idx="2125">
                  <c:v>216.69748009378736</c:v>
                </c:pt>
                <c:pt idx="2126">
                  <c:v>216.69748009378736</c:v>
                </c:pt>
                <c:pt idx="2127">
                  <c:v>216.69748009378736</c:v>
                </c:pt>
                <c:pt idx="2128">
                  <c:v>216.69748009378736</c:v>
                </c:pt>
                <c:pt idx="2129">
                  <c:v>216.69748009378736</c:v>
                </c:pt>
                <c:pt idx="2130">
                  <c:v>216.69748009378736</c:v>
                </c:pt>
                <c:pt idx="2131">
                  <c:v>216.69748009378736</c:v>
                </c:pt>
                <c:pt idx="2132">
                  <c:v>216.69748009378736</c:v>
                </c:pt>
                <c:pt idx="2133">
                  <c:v>216.69748009378736</c:v>
                </c:pt>
                <c:pt idx="2134">
                  <c:v>216.69748009378736</c:v>
                </c:pt>
                <c:pt idx="2135">
                  <c:v>216.69748009378736</c:v>
                </c:pt>
                <c:pt idx="2136">
                  <c:v>216.69748009378736</c:v>
                </c:pt>
                <c:pt idx="2137">
                  <c:v>216.69748009378736</c:v>
                </c:pt>
                <c:pt idx="2138">
                  <c:v>216.69748009378736</c:v>
                </c:pt>
                <c:pt idx="2139">
                  <c:v>216.69748009378736</c:v>
                </c:pt>
                <c:pt idx="2140">
                  <c:v>216.69748009378736</c:v>
                </c:pt>
                <c:pt idx="2141">
                  <c:v>216.69748009378736</c:v>
                </c:pt>
                <c:pt idx="2142">
                  <c:v>216.69748009378736</c:v>
                </c:pt>
                <c:pt idx="2143">
                  <c:v>216.69748009378736</c:v>
                </c:pt>
                <c:pt idx="2144">
                  <c:v>216.69748009378736</c:v>
                </c:pt>
                <c:pt idx="2145">
                  <c:v>216.69748009378736</c:v>
                </c:pt>
                <c:pt idx="2146">
                  <c:v>216.69748009378736</c:v>
                </c:pt>
                <c:pt idx="2147">
                  <c:v>216.69748009378736</c:v>
                </c:pt>
                <c:pt idx="2148">
                  <c:v>216.69748009378736</c:v>
                </c:pt>
                <c:pt idx="2149">
                  <c:v>216.69748009378736</c:v>
                </c:pt>
                <c:pt idx="2150">
                  <c:v>216.69748009378736</c:v>
                </c:pt>
                <c:pt idx="2151">
                  <c:v>216.69748009378736</c:v>
                </c:pt>
                <c:pt idx="2152">
                  <c:v>216.69748009378736</c:v>
                </c:pt>
                <c:pt idx="2153">
                  <c:v>216.69748009378736</c:v>
                </c:pt>
                <c:pt idx="2154">
                  <c:v>216.69748009378736</c:v>
                </c:pt>
                <c:pt idx="2155">
                  <c:v>216.69748009378736</c:v>
                </c:pt>
                <c:pt idx="2156">
                  <c:v>216.69748009378736</c:v>
                </c:pt>
                <c:pt idx="2157">
                  <c:v>216.69748009378736</c:v>
                </c:pt>
                <c:pt idx="2158">
                  <c:v>216.69748009378736</c:v>
                </c:pt>
                <c:pt idx="2159">
                  <c:v>216.69748009378736</c:v>
                </c:pt>
                <c:pt idx="2160">
                  <c:v>216.69748009378736</c:v>
                </c:pt>
                <c:pt idx="2161">
                  <c:v>216.69748009378736</c:v>
                </c:pt>
                <c:pt idx="2162">
                  <c:v>216.69748009378736</c:v>
                </c:pt>
                <c:pt idx="2163">
                  <c:v>216.69748009378736</c:v>
                </c:pt>
                <c:pt idx="2164">
                  <c:v>216.69748009378736</c:v>
                </c:pt>
                <c:pt idx="2165">
                  <c:v>216.69748009378736</c:v>
                </c:pt>
                <c:pt idx="2166">
                  <c:v>216.69748009378736</c:v>
                </c:pt>
                <c:pt idx="2167">
                  <c:v>216.69748009378736</c:v>
                </c:pt>
                <c:pt idx="2168">
                  <c:v>216.69748009378736</c:v>
                </c:pt>
                <c:pt idx="2169">
                  <c:v>216.69748009378736</c:v>
                </c:pt>
                <c:pt idx="2170">
                  <c:v>216.69748009378736</c:v>
                </c:pt>
                <c:pt idx="2171">
                  <c:v>216.69748009378736</c:v>
                </c:pt>
                <c:pt idx="2172">
                  <c:v>216.69748009378736</c:v>
                </c:pt>
                <c:pt idx="2173">
                  <c:v>216.69748009378736</c:v>
                </c:pt>
                <c:pt idx="2174">
                  <c:v>216.69748009378736</c:v>
                </c:pt>
                <c:pt idx="2175">
                  <c:v>216.69748009378736</c:v>
                </c:pt>
                <c:pt idx="2176">
                  <c:v>216.69748009378736</c:v>
                </c:pt>
                <c:pt idx="2177">
                  <c:v>216.69748009378736</c:v>
                </c:pt>
                <c:pt idx="2178">
                  <c:v>216.69748009378736</c:v>
                </c:pt>
                <c:pt idx="2179">
                  <c:v>216.69748009378736</c:v>
                </c:pt>
                <c:pt idx="2180">
                  <c:v>216.69748009378736</c:v>
                </c:pt>
                <c:pt idx="2181">
                  <c:v>216.69748009378736</c:v>
                </c:pt>
                <c:pt idx="2182">
                  <c:v>216.69748009378736</c:v>
                </c:pt>
                <c:pt idx="2183">
                  <c:v>216.69748009378736</c:v>
                </c:pt>
                <c:pt idx="2184">
                  <c:v>216.69748009378736</c:v>
                </c:pt>
                <c:pt idx="2185">
                  <c:v>216.69748009378736</c:v>
                </c:pt>
                <c:pt idx="2186">
                  <c:v>216.69748009378736</c:v>
                </c:pt>
                <c:pt idx="2187">
                  <c:v>216.69748009378736</c:v>
                </c:pt>
                <c:pt idx="2188">
                  <c:v>216.69748009378736</c:v>
                </c:pt>
                <c:pt idx="2189">
                  <c:v>216.69748009378736</c:v>
                </c:pt>
                <c:pt idx="2190">
                  <c:v>216.69748009378736</c:v>
                </c:pt>
                <c:pt idx="2191">
                  <c:v>216.69748009378736</c:v>
                </c:pt>
                <c:pt idx="2192">
                  <c:v>216.69748009378736</c:v>
                </c:pt>
                <c:pt idx="2193">
                  <c:v>216.69748009378736</c:v>
                </c:pt>
                <c:pt idx="2194">
                  <c:v>216.69748009378736</c:v>
                </c:pt>
                <c:pt idx="2195">
                  <c:v>216.69748009378736</c:v>
                </c:pt>
                <c:pt idx="2196">
                  <c:v>216.69748009378736</c:v>
                </c:pt>
                <c:pt idx="2197">
                  <c:v>216.69748009378736</c:v>
                </c:pt>
                <c:pt idx="2198">
                  <c:v>216.69748009378736</c:v>
                </c:pt>
                <c:pt idx="2199">
                  <c:v>216.69748009378736</c:v>
                </c:pt>
                <c:pt idx="2200">
                  <c:v>216.69748009378736</c:v>
                </c:pt>
                <c:pt idx="2201">
                  <c:v>216.69748009378736</c:v>
                </c:pt>
                <c:pt idx="2202">
                  <c:v>216.69748009378736</c:v>
                </c:pt>
                <c:pt idx="2203">
                  <c:v>216.69748009378736</c:v>
                </c:pt>
                <c:pt idx="2204">
                  <c:v>216.69748009378736</c:v>
                </c:pt>
                <c:pt idx="2205">
                  <c:v>216.69748009378736</c:v>
                </c:pt>
                <c:pt idx="2206">
                  <c:v>216.69748009378736</c:v>
                </c:pt>
                <c:pt idx="2207">
                  <c:v>216.69748009378736</c:v>
                </c:pt>
                <c:pt idx="2208">
                  <c:v>216.69748009378736</c:v>
                </c:pt>
                <c:pt idx="2209">
                  <c:v>216.69748009378736</c:v>
                </c:pt>
                <c:pt idx="2210">
                  <c:v>216.69748009378736</c:v>
                </c:pt>
                <c:pt idx="2211">
                  <c:v>216.69748009378736</c:v>
                </c:pt>
                <c:pt idx="2212">
                  <c:v>216.69748009378736</c:v>
                </c:pt>
                <c:pt idx="2213">
                  <c:v>216.69748009378736</c:v>
                </c:pt>
                <c:pt idx="2214">
                  <c:v>216.69748009378736</c:v>
                </c:pt>
                <c:pt idx="2215">
                  <c:v>216.69748009378736</c:v>
                </c:pt>
                <c:pt idx="2216">
                  <c:v>216.69748009378736</c:v>
                </c:pt>
                <c:pt idx="2217">
                  <c:v>216.69748009378736</c:v>
                </c:pt>
                <c:pt idx="2218">
                  <c:v>216.69748009378736</c:v>
                </c:pt>
                <c:pt idx="2219">
                  <c:v>216.69748009378736</c:v>
                </c:pt>
                <c:pt idx="2220">
                  <c:v>216.69748009378736</c:v>
                </c:pt>
                <c:pt idx="2221">
                  <c:v>216.69748009378736</c:v>
                </c:pt>
                <c:pt idx="2222">
                  <c:v>216.69748009378736</c:v>
                </c:pt>
                <c:pt idx="2223">
                  <c:v>216.69748009378736</c:v>
                </c:pt>
                <c:pt idx="2224">
                  <c:v>216.69748009378736</c:v>
                </c:pt>
                <c:pt idx="2225">
                  <c:v>216.69748009378736</c:v>
                </c:pt>
                <c:pt idx="2226">
                  <c:v>216.69748009378736</c:v>
                </c:pt>
                <c:pt idx="2227">
                  <c:v>216.69748009378736</c:v>
                </c:pt>
                <c:pt idx="2228">
                  <c:v>216.69748009378736</c:v>
                </c:pt>
                <c:pt idx="2229">
                  <c:v>216.69748009378736</c:v>
                </c:pt>
                <c:pt idx="2230">
                  <c:v>216.69748009378736</c:v>
                </c:pt>
                <c:pt idx="2231">
                  <c:v>216.69748009378736</c:v>
                </c:pt>
                <c:pt idx="2232">
                  <c:v>216.69748009378736</c:v>
                </c:pt>
                <c:pt idx="2233">
                  <c:v>216.69748009378736</c:v>
                </c:pt>
                <c:pt idx="2234">
                  <c:v>216.69748009378736</c:v>
                </c:pt>
                <c:pt idx="2235">
                  <c:v>216.69748009378736</c:v>
                </c:pt>
                <c:pt idx="2236">
                  <c:v>216.69748009378736</c:v>
                </c:pt>
                <c:pt idx="2237">
                  <c:v>216.69748009378736</c:v>
                </c:pt>
                <c:pt idx="2238">
                  <c:v>216.69748009378736</c:v>
                </c:pt>
                <c:pt idx="2239">
                  <c:v>216.69748009378736</c:v>
                </c:pt>
                <c:pt idx="2240">
                  <c:v>216.69748009378736</c:v>
                </c:pt>
                <c:pt idx="2241">
                  <c:v>216.69748009378736</c:v>
                </c:pt>
                <c:pt idx="2242">
                  <c:v>216.69748009378736</c:v>
                </c:pt>
                <c:pt idx="2243">
                  <c:v>216.69748009378736</c:v>
                </c:pt>
                <c:pt idx="2244">
                  <c:v>216.69748009378736</c:v>
                </c:pt>
                <c:pt idx="2245">
                  <c:v>216.69748009378736</c:v>
                </c:pt>
                <c:pt idx="2246">
                  <c:v>216.69748009378736</c:v>
                </c:pt>
                <c:pt idx="2247">
                  <c:v>216.69748009378736</c:v>
                </c:pt>
                <c:pt idx="2248">
                  <c:v>216.69748009378736</c:v>
                </c:pt>
                <c:pt idx="2249">
                  <c:v>216.69748009378736</c:v>
                </c:pt>
                <c:pt idx="2250">
                  <c:v>216.69748009378736</c:v>
                </c:pt>
                <c:pt idx="2251">
                  <c:v>216.69748009378736</c:v>
                </c:pt>
                <c:pt idx="2252">
                  <c:v>216.69748009378736</c:v>
                </c:pt>
                <c:pt idx="2253">
                  <c:v>216.69748009378736</c:v>
                </c:pt>
                <c:pt idx="2254">
                  <c:v>216.69748009378736</c:v>
                </c:pt>
                <c:pt idx="2255">
                  <c:v>216.69748009378736</c:v>
                </c:pt>
                <c:pt idx="2256">
                  <c:v>216.69748009378736</c:v>
                </c:pt>
                <c:pt idx="2257">
                  <c:v>216.69748009378736</c:v>
                </c:pt>
                <c:pt idx="2258">
                  <c:v>216.69748009378736</c:v>
                </c:pt>
                <c:pt idx="2259">
                  <c:v>216.69748009378736</c:v>
                </c:pt>
                <c:pt idx="2260">
                  <c:v>216.69748009378736</c:v>
                </c:pt>
                <c:pt idx="2261">
                  <c:v>216.69748009378736</c:v>
                </c:pt>
                <c:pt idx="2262">
                  <c:v>216.69748009378736</c:v>
                </c:pt>
                <c:pt idx="2263">
                  <c:v>216.69748009378736</c:v>
                </c:pt>
                <c:pt idx="2264">
                  <c:v>216.69748009378736</c:v>
                </c:pt>
                <c:pt idx="2265">
                  <c:v>216.69748009378736</c:v>
                </c:pt>
                <c:pt idx="2266">
                  <c:v>216.69748009378736</c:v>
                </c:pt>
                <c:pt idx="2267">
                  <c:v>216.69748009378736</c:v>
                </c:pt>
                <c:pt idx="2268">
                  <c:v>216.69748009378736</c:v>
                </c:pt>
                <c:pt idx="2269">
                  <c:v>216.69748009378736</c:v>
                </c:pt>
                <c:pt idx="2270">
                  <c:v>216.69748009378736</c:v>
                </c:pt>
                <c:pt idx="2271">
                  <c:v>216.69748009378736</c:v>
                </c:pt>
                <c:pt idx="2272">
                  <c:v>216.69748009378736</c:v>
                </c:pt>
                <c:pt idx="2273">
                  <c:v>216.69748009378736</c:v>
                </c:pt>
                <c:pt idx="2274">
                  <c:v>216.69748009378736</c:v>
                </c:pt>
                <c:pt idx="2275">
                  <c:v>216.69748009378736</c:v>
                </c:pt>
                <c:pt idx="2276">
                  <c:v>216.69748009378736</c:v>
                </c:pt>
                <c:pt idx="2277">
                  <c:v>216.69748009378736</c:v>
                </c:pt>
                <c:pt idx="2278">
                  <c:v>216.69748009378736</c:v>
                </c:pt>
                <c:pt idx="2279">
                  <c:v>216.69748009378736</c:v>
                </c:pt>
                <c:pt idx="2280">
                  <c:v>216.69748009378736</c:v>
                </c:pt>
                <c:pt idx="2281">
                  <c:v>216.69748009378736</c:v>
                </c:pt>
                <c:pt idx="2282">
                  <c:v>216.69748009378736</c:v>
                </c:pt>
                <c:pt idx="2283">
                  <c:v>216.69748009378736</c:v>
                </c:pt>
                <c:pt idx="2284">
                  <c:v>216.69748009378736</c:v>
                </c:pt>
                <c:pt idx="2285">
                  <c:v>216.69748009378736</c:v>
                </c:pt>
                <c:pt idx="2286">
                  <c:v>216.69748009378736</c:v>
                </c:pt>
                <c:pt idx="2287">
                  <c:v>216.69748009378736</c:v>
                </c:pt>
                <c:pt idx="2288">
                  <c:v>216.69748009378736</c:v>
                </c:pt>
                <c:pt idx="2289">
                  <c:v>216.69748009378736</c:v>
                </c:pt>
                <c:pt idx="2290">
                  <c:v>216.69748009378736</c:v>
                </c:pt>
                <c:pt idx="2291">
                  <c:v>216.69748009378736</c:v>
                </c:pt>
                <c:pt idx="2292">
                  <c:v>216.69748009378736</c:v>
                </c:pt>
                <c:pt idx="2293">
                  <c:v>216.69748009378736</c:v>
                </c:pt>
                <c:pt idx="2294">
                  <c:v>216.69748009378736</c:v>
                </c:pt>
                <c:pt idx="2295">
                  <c:v>216.69748009378736</c:v>
                </c:pt>
                <c:pt idx="2296">
                  <c:v>216.69748009378736</c:v>
                </c:pt>
                <c:pt idx="2297">
                  <c:v>216.69748009378736</c:v>
                </c:pt>
                <c:pt idx="2298">
                  <c:v>216.69748009378736</c:v>
                </c:pt>
                <c:pt idx="2299">
                  <c:v>216.69748009378736</c:v>
                </c:pt>
                <c:pt idx="2300">
                  <c:v>216.69748009378736</c:v>
                </c:pt>
                <c:pt idx="2301">
                  <c:v>216.69748009378736</c:v>
                </c:pt>
                <c:pt idx="2302">
                  <c:v>216.69748009378736</c:v>
                </c:pt>
                <c:pt idx="2303">
                  <c:v>216.69748009378736</c:v>
                </c:pt>
                <c:pt idx="2304">
                  <c:v>216.69748009378736</c:v>
                </c:pt>
                <c:pt idx="2305">
                  <c:v>216.69748009378736</c:v>
                </c:pt>
                <c:pt idx="2306">
                  <c:v>216.69748009378736</c:v>
                </c:pt>
                <c:pt idx="2307">
                  <c:v>216.69748009378736</c:v>
                </c:pt>
                <c:pt idx="2308">
                  <c:v>216.69748009378736</c:v>
                </c:pt>
                <c:pt idx="2309">
                  <c:v>216.69748009378736</c:v>
                </c:pt>
                <c:pt idx="2310">
                  <c:v>216.69748009378736</c:v>
                </c:pt>
                <c:pt idx="2311">
                  <c:v>216.69748009378736</c:v>
                </c:pt>
                <c:pt idx="2312">
                  <c:v>216.69748009378736</c:v>
                </c:pt>
                <c:pt idx="2313">
                  <c:v>216.69748009378736</c:v>
                </c:pt>
                <c:pt idx="2314">
                  <c:v>216.69748009378736</c:v>
                </c:pt>
                <c:pt idx="2315">
                  <c:v>216.69748009378736</c:v>
                </c:pt>
                <c:pt idx="2316">
                  <c:v>216.69748009378736</c:v>
                </c:pt>
                <c:pt idx="2317">
                  <c:v>216.69748009378736</c:v>
                </c:pt>
                <c:pt idx="2318">
                  <c:v>216.69748009378736</c:v>
                </c:pt>
                <c:pt idx="2319">
                  <c:v>216.69748009378736</c:v>
                </c:pt>
                <c:pt idx="2320">
                  <c:v>216.69748009378736</c:v>
                </c:pt>
                <c:pt idx="2321">
                  <c:v>216.69748009378736</c:v>
                </c:pt>
                <c:pt idx="2322">
                  <c:v>216.69748009378736</c:v>
                </c:pt>
                <c:pt idx="2323">
                  <c:v>216.69748009378736</c:v>
                </c:pt>
                <c:pt idx="2324">
                  <c:v>216.69748009378736</c:v>
                </c:pt>
                <c:pt idx="2325">
                  <c:v>216.69748009378736</c:v>
                </c:pt>
                <c:pt idx="2326">
                  <c:v>216.69748009378736</c:v>
                </c:pt>
                <c:pt idx="2327">
                  <c:v>216.69748009378736</c:v>
                </c:pt>
                <c:pt idx="2328">
                  <c:v>216.69748009378736</c:v>
                </c:pt>
                <c:pt idx="2329">
                  <c:v>216.69748009378736</c:v>
                </c:pt>
                <c:pt idx="2330">
                  <c:v>216.69748009378736</c:v>
                </c:pt>
                <c:pt idx="2331">
                  <c:v>216.69748009378736</c:v>
                </c:pt>
                <c:pt idx="2332">
                  <c:v>216.69748009378736</c:v>
                </c:pt>
                <c:pt idx="2333">
                  <c:v>216.69748009378736</c:v>
                </c:pt>
                <c:pt idx="2334">
                  <c:v>216.69748009378736</c:v>
                </c:pt>
                <c:pt idx="2335">
                  <c:v>216.69748009378736</c:v>
                </c:pt>
                <c:pt idx="2336">
                  <c:v>216.69748009378736</c:v>
                </c:pt>
                <c:pt idx="2337">
                  <c:v>216.69748009378736</c:v>
                </c:pt>
                <c:pt idx="2338">
                  <c:v>216.69748009378736</c:v>
                </c:pt>
                <c:pt idx="2339">
                  <c:v>216.69748009378736</c:v>
                </c:pt>
                <c:pt idx="2340">
                  <c:v>216.69748009378736</c:v>
                </c:pt>
                <c:pt idx="2341">
                  <c:v>216.69748009378736</c:v>
                </c:pt>
                <c:pt idx="2342">
                  <c:v>216.69748009378736</c:v>
                </c:pt>
                <c:pt idx="2343">
                  <c:v>216.69748009378736</c:v>
                </c:pt>
                <c:pt idx="2344">
                  <c:v>216.69748009378736</c:v>
                </c:pt>
                <c:pt idx="2345">
                  <c:v>216.69748009378736</c:v>
                </c:pt>
                <c:pt idx="2346">
                  <c:v>216.69748009378736</c:v>
                </c:pt>
                <c:pt idx="2347">
                  <c:v>216.69748009378736</c:v>
                </c:pt>
                <c:pt idx="2348">
                  <c:v>216.69748009378736</c:v>
                </c:pt>
                <c:pt idx="2349">
                  <c:v>216.69748009378736</c:v>
                </c:pt>
                <c:pt idx="2350">
                  <c:v>216.69748009378736</c:v>
                </c:pt>
                <c:pt idx="2351">
                  <c:v>216.69748009378736</c:v>
                </c:pt>
                <c:pt idx="2352">
                  <c:v>216.69748009378736</c:v>
                </c:pt>
                <c:pt idx="2353">
                  <c:v>216.69748009378736</c:v>
                </c:pt>
                <c:pt idx="2354">
                  <c:v>216.69748009378736</c:v>
                </c:pt>
                <c:pt idx="2355">
                  <c:v>216.69748009378736</c:v>
                </c:pt>
                <c:pt idx="2356">
                  <c:v>216.69748009378736</c:v>
                </c:pt>
                <c:pt idx="2357">
                  <c:v>216.69748009378736</c:v>
                </c:pt>
                <c:pt idx="2358">
                  <c:v>216.69748009378736</c:v>
                </c:pt>
                <c:pt idx="2359">
                  <c:v>216.69748009378736</c:v>
                </c:pt>
                <c:pt idx="2360">
                  <c:v>216.69748009378736</c:v>
                </c:pt>
                <c:pt idx="2361">
                  <c:v>216.69748009378736</c:v>
                </c:pt>
                <c:pt idx="2362">
                  <c:v>216.69748009378736</c:v>
                </c:pt>
                <c:pt idx="2363">
                  <c:v>216.69748009378736</c:v>
                </c:pt>
                <c:pt idx="2364">
                  <c:v>216.69748009378736</c:v>
                </c:pt>
                <c:pt idx="2365">
                  <c:v>216.69748009378736</c:v>
                </c:pt>
                <c:pt idx="2366">
                  <c:v>216.69748009378736</c:v>
                </c:pt>
                <c:pt idx="2367">
                  <c:v>216.69748009378736</c:v>
                </c:pt>
                <c:pt idx="2368">
                  <c:v>216.69748009378736</c:v>
                </c:pt>
                <c:pt idx="2369">
                  <c:v>216.69748009378736</c:v>
                </c:pt>
                <c:pt idx="2370">
                  <c:v>216.69748009378736</c:v>
                </c:pt>
                <c:pt idx="2371">
                  <c:v>216.69748009378736</c:v>
                </c:pt>
                <c:pt idx="2372">
                  <c:v>216.69748009378736</c:v>
                </c:pt>
                <c:pt idx="2373">
                  <c:v>216.69748009378736</c:v>
                </c:pt>
                <c:pt idx="2374">
                  <c:v>216.69748009378736</c:v>
                </c:pt>
                <c:pt idx="2375">
                  <c:v>216.69748009378736</c:v>
                </c:pt>
                <c:pt idx="2376">
                  <c:v>216.69748009378736</c:v>
                </c:pt>
                <c:pt idx="2377">
                  <c:v>216.69748009378736</c:v>
                </c:pt>
                <c:pt idx="2378">
                  <c:v>216.69748009378736</c:v>
                </c:pt>
                <c:pt idx="2379">
                  <c:v>216.69748009378736</c:v>
                </c:pt>
                <c:pt idx="2380">
                  <c:v>216.69748009378736</c:v>
                </c:pt>
                <c:pt idx="2381">
                  <c:v>216.69748009378736</c:v>
                </c:pt>
                <c:pt idx="2382">
                  <c:v>216.69748009378736</c:v>
                </c:pt>
                <c:pt idx="2383">
                  <c:v>216.69748009378736</c:v>
                </c:pt>
                <c:pt idx="2384">
                  <c:v>216.69748009378736</c:v>
                </c:pt>
                <c:pt idx="2385">
                  <c:v>216.69748009378736</c:v>
                </c:pt>
                <c:pt idx="2386">
                  <c:v>216.69748009378736</c:v>
                </c:pt>
                <c:pt idx="2387">
                  <c:v>216.69748009378736</c:v>
                </c:pt>
                <c:pt idx="2388">
                  <c:v>216.69748009378736</c:v>
                </c:pt>
                <c:pt idx="2389">
                  <c:v>216.69748009378736</c:v>
                </c:pt>
                <c:pt idx="2390">
                  <c:v>216.69748009378736</c:v>
                </c:pt>
                <c:pt idx="2391">
                  <c:v>216.69748009378736</c:v>
                </c:pt>
                <c:pt idx="2392">
                  <c:v>216.69748009378736</c:v>
                </c:pt>
                <c:pt idx="2393">
                  <c:v>216.69748009378736</c:v>
                </c:pt>
                <c:pt idx="2394">
                  <c:v>216.69748009378736</c:v>
                </c:pt>
                <c:pt idx="2395">
                  <c:v>216.69748009378736</c:v>
                </c:pt>
                <c:pt idx="2396">
                  <c:v>216.69748009378736</c:v>
                </c:pt>
                <c:pt idx="2397">
                  <c:v>216.69748009378736</c:v>
                </c:pt>
                <c:pt idx="2398">
                  <c:v>216.69748009378736</c:v>
                </c:pt>
                <c:pt idx="2399">
                  <c:v>216.69748009378736</c:v>
                </c:pt>
                <c:pt idx="2400">
                  <c:v>216.69748009378736</c:v>
                </c:pt>
                <c:pt idx="2401">
                  <c:v>216.69748009378736</c:v>
                </c:pt>
                <c:pt idx="2402">
                  <c:v>216.69748009378736</c:v>
                </c:pt>
                <c:pt idx="2403">
                  <c:v>216.69748009378736</c:v>
                </c:pt>
                <c:pt idx="2404">
                  <c:v>216.69748009378736</c:v>
                </c:pt>
                <c:pt idx="2405">
                  <c:v>216.69748009378736</c:v>
                </c:pt>
                <c:pt idx="2406">
                  <c:v>216.69748009378736</c:v>
                </c:pt>
                <c:pt idx="2407">
                  <c:v>216.69748009378736</c:v>
                </c:pt>
                <c:pt idx="2408">
                  <c:v>216.69748009378736</c:v>
                </c:pt>
                <c:pt idx="2409">
                  <c:v>216.69748009378736</c:v>
                </c:pt>
                <c:pt idx="2410">
                  <c:v>216.69748009378736</c:v>
                </c:pt>
                <c:pt idx="2411">
                  <c:v>216.69748009378736</c:v>
                </c:pt>
                <c:pt idx="2412">
                  <c:v>216.69748009378736</c:v>
                </c:pt>
                <c:pt idx="2413">
                  <c:v>216.69748009378736</c:v>
                </c:pt>
                <c:pt idx="2414">
                  <c:v>216.69748009378736</c:v>
                </c:pt>
                <c:pt idx="2415">
                  <c:v>216.69748009378736</c:v>
                </c:pt>
                <c:pt idx="2416">
                  <c:v>216.69748009378736</c:v>
                </c:pt>
                <c:pt idx="2417">
                  <c:v>216.69748009378736</c:v>
                </c:pt>
                <c:pt idx="2418">
                  <c:v>216.69748009378736</c:v>
                </c:pt>
                <c:pt idx="2419">
                  <c:v>216.69748009378736</c:v>
                </c:pt>
                <c:pt idx="2420">
                  <c:v>216.69748009378736</c:v>
                </c:pt>
                <c:pt idx="2421">
                  <c:v>216.69748009378736</c:v>
                </c:pt>
                <c:pt idx="2422">
                  <c:v>216.69748009378736</c:v>
                </c:pt>
                <c:pt idx="2423">
                  <c:v>216.69748009378736</c:v>
                </c:pt>
                <c:pt idx="2424">
                  <c:v>216.69748009378736</c:v>
                </c:pt>
                <c:pt idx="2425">
                  <c:v>216.69748009378736</c:v>
                </c:pt>
                <c:pt idx="2426">
                  <c:v>216.69748009378736</c:v>
                </c:pt>
                <c:pt idx="2427">
                  <c:v>216.69748009378736</c:v>
                </c:pt>
                <c:pt idx="2428">
                  <c:v>216.69748009378736</c:v>
                </c:pt>
                <c:pt idx="2429">
                  <c:v>216.69748009378736</c:v>
                </c:pt>
                <c:pt idx="2430">
                  <c:v>216.69748009378736</c:v>
                </c:pt>
                <c:pt idx="2431">
                  <c:v>216.69748009378736</c:v>
                </c:pt>
                <c:pt idx="2432">
                  <c:v>216.69748009378736</c:v>
                </c:pt>
                <c:pt idx="2433">
                  <c:v>216.69748009378736</c:v>
                </c:pt>
                <c:pt idx="2434">
                  <c:v>216.69748009378736</c:v>
                </c:pt>
                <c:pt idx="2435">
                  <c:v>216.69748009378736</c:v>
                </c:pt>
                <c:pt idx="2436">
                  <c:v>216.69748009378736</c:v>
                </c:pt>
                <c:pt idx="2437">
                  <c:v>216.69748009378736</c:v>
                </c:pt>
                <c:pt idx="2438">
                  <c:v>216.69748009378736</c:v>
                </c:pt>
                <c:pt idx="2439">
                  <c:v>216.69748009378736</c:v>
                </c:pt>
                <c:pt idx="2440">
                  <c:v>216.69748009378736</c:v>
                </c:pt>
                <c:pt idx="2441">
                  <c:v>216.69748009378736</c:v>
                </c:pt>
                <c:pt idx="2442">
                  <c:v>216.69748009378736</c:v>
                </c:pt>
                <c:pt idx="2443">
                  <c:v>216.69748009378736</c:v>
                </c:pt>
                <c:pt idx="2444">
                  <c:v>216.69748009378736</c:v>
                </c:pt>
                <c:pt idx="2445">
                  <c:v>216.69748009378736</c:v>
                </c:pt>
                <c:pt idx="2446">
                  <c:v>216.69748009378736</c:v>
                </c:pt>
                <c:pt idx="2447">
                  <c:v>216.69748009378736</c:v>
                </c:pt>
                <c:pt idx="2448">
                  <c:v>216.69748009378736</c:v>
                </c:pt>
                <c:pt idx="2449">
                  <c:v>216.69748009378736</c:v>
                </c:pt>
                <c:pt idx="2450">
                  <c:v>216.69748009378736</c:v>
                </c:pt>
                <c:pt idx="2451">
                  <c:v>216.69748009378736</c:v>
                </c:pt>
                <c:pt idx="2452">
                  <c:v>216.69748009378736</c:v>
                </c:pt>
                <c:pt idx="2453">
                  <c:v>216.69748009378736</c:v>
                </c:pt>
                <c:pt idx="2454">
                  <c:v>216.69748009378736</c:v>
                </c:pt>
                <c:pt idx="2455">
                  <c:v>216.69748009378736</c:v>
                </c:pt>
                <c:pt idx="2456">
                  <c:v>216.69748009378736</c:v>
                </c:pt>
                <c:pt idx="2457">
                  <c:v>216.69748009378736</c:v>
                </c:pt>
                <c:pt idx="2458">
                  <c:v>216.69748009378736</c:v>
                </c:pt>
                <c:pt idx="2459">
                  <c:v>216.69748009378736</c:v>
                </c:pt>
                <c:pt idx="2460">
                  <c:v>216.69748009378736</c:v>
                </c:pt>
                <c:pt idx="2461">
                  <c:v>216.69748009378736</c:v>
                </c:pt>
                <c:pt idx="2462">
                  <c:v>216.69748009378736</c:v>
                </c:pt>
                <c:pt idx="2463">
                  <c:v>216.69748009378736</c:v>
                </c:pt>
                <c:pt idx="2464">
                  <c:v>216.69748009378736</c:v>
                </c:pt>
                <c:pt idx="2465">
                  <c:v>216.69748009378736</c:v>
                </c:pt>
                <c:pt idx="2466">
                  <c:v>216.69748009378736</c:v>
                </c:pt>
                <c:pt idx="2467">
                  <c:v>216.69748009378736</c:v>
                </c:pt>
                <c:pt idx="2468">
                  <c:v>216.69748009378736</c:v>
                </c:pt>
                <c:pt idx="2469">
                  <c:v>216.69748009378736</c:v>
                </c:pt>
                <c:pt idx="2470">
                  <c:v>216.69748009378736</c:v>
                </c:pt>
                <c:pt idx="2471">
                  <c:v>216.69748009378736</c:v>
                </c:pt>
                <c:pt idx="2472">
                  <c:v>216.69748009378736</c:v>
                </c:pt>
                <c:pt idx="2473">
                  <c:v>216.69748009378736</c:v>
                </c:pt>
                <c:pt idx="2474">
                  <c:v>216.69748009378736</c:v>
                </c:pt>
                <c:pt idx="2475">
                  <c:v>216.69748009378736</c:v>
                </c:pt>
                <c:pt idx="2476">
                  <c:v>216.69748009378736</c:v>
                </c:pt>
                <c:pt idx="2477">
                  <c:v>216.69748009378736</c:v>
                </c:pt>
                <c:pt idx="2478">
                  <c:v>216.69748009378736</c:v>
                </c:pt>
                <c:pt idx="2479">
                  <c:v>216.69748009378736</c:v>
                </c:pt>
                <c:pt idx="2480">
                  <c:v>216.69748009378736</c:v>
                </c:pt>
                <c:pt idx="2481">
                  <c:v>216.69748009378736</c:v>
                </c:pt>
                <c:pt idx="2482">
                  <c:v>216.69748009378736</c:v>
                </c:pt>
                <c:pt idx="2483">
                  <c:v>216.69748009378736</c:v>
                </c:pt>
                <c:pt idx="2484">
                  <c:v>216.69748009378736</c:v>
                </c:pt>
                <c:pt idx="2485">
                  <c:v>216.69748009378736</c:v>
                </c:pt>
                <c:pt idx="2486">
                  <c:v>216.69748009378736</c:v>
                </c:pt>
                <c:pt idx="2487">
                  <c:v>216.69748009378736</c:v>
                </c:pt>
                <c:pt idx="2488">
                  <c:v>216.69748009378736</c:v>
                </c:pt>
                <c:pt idx="2489">
                  <c:v>216.69748009378736</c:v>
                </c:pt>
                <c:pt idx="2490">
                  <c:v>216.69748009378736</c:v>
                </c:pt>
                <c:pt idx="2491">
                  <c:v>216.69748009378736</c:v>
                </c:pt>
                <c:pt idx="2492">
                  <c:v>216.69748009378736</c:v>
                </c:pt>
                <c:pt idx="2493">
                  <c:v>216.69748009378736</c:v>
                </c:pt>
                <c:pt idx="2494">
                  <c:v>216.69748009378736</c:v>
                </c:pt>
                <c:pt idx="2495">
                  <c:v>216.69748009378736</c:v>
                </c:pt>
                <c:pt idx="2496">
                  <c:v>216.69748009378736</c:v>
                </c:pt>
                <c:pt idx="2497">
                  <c:v>216.69748009378736</c:v>
                </c:pt>
                <c:pt idx="2498">
                  <c:v>216.69748009378736</c:v>
                </c:pt>
                <c:pt idx="2499">
                  <c:v>216.69748009378736</c:v>
                </c:pt>
                <c:pt idx="2500">
                  <c:v>216.69748009378736</c:v>
                </c:pt>
                <c:pt idx="2501">
                  <c:v>216.69748009378736</c:v>
                </c:pt>
                <c:pt idx="2502">
                  <c:v>216.69748009378736</c:v>
                </c:pt>
                <c:pt idx="2503">
                  <c:v>216.69748009378736</c:v>
                </c:pt>
                <c:pt idx="2504">
                  <c:v>216.69748009378736</c:v>
                </c:pt>
                <c:pt idx="2505">
                  <c:v>216.69748009378736</c:v>
                </c:pt>
                <c:pt idx="2506">
                  <c:v>216.69748009378736</c:v>
                </c:pt>
                <c:pt idx="2507">
                  <c:v>216.69748009378736</c:v>
                </c:pt>
                <c:pt idx="2508">
                  <c:v>216.69748009378736</c:v>
                </c:pt>
                <c:pt idx="2509">
                  <c:v>216.69748009378736</c:v>
                </c:pt>
                <c:pt idx="2510">
                  <c:v>216.69748009378736</c:v>
                </c:pt>
                <c:pt idx="2511">
                  <c:v>216.69748009378736</c:v>
                </c:pt>
                <c:pt idx="2512">
                  <c:v>216.69748009378736</c:v>
                </c:pt>
                <c:pt idx="2513">
                  <c:v>216.69748009378736</c:v>
                </c:pt>
                <c:pt idx="2514">
                  <c:v>216.69748009378736</c:v>
                </c:pt>
                <c:pt idx="2515">
                  <c:v>216.69748009378736</c:v>
                </c:pt>
                <c:pt idx="2516">
                  <c:v>216.69748009378736</c:v>
                </c:pt>
                <c:pt idx="2517">
                  <c:v>216.69748009378736</c:v>
                </c:pt>
                <c:pt idx="2518">
                  <c:v>216.69748009378736</c:v>
                </c:pt>
                <c:pt idx="2519">
                  <c:v>216.69748009378736</c:v>
                </c:pt>
                <c:pt idx="2520">
                  <c:v>216.69748009378736</c:v>
                </c:pt>
                <c:pt idx="2521">
                  <c:v>216.69748009378736</c:v>
                </c:pt>
                <c:pt idx="2522">
                  <c:v>216.69748009378736</c:v>
                </c:pt>
                <c:pt idx="2523">
                  <c:v>216.69748009378736</c:v>
                </c:pt>
                <c:pt idx="2524">
                  <c:v>216.69748009378736</c:v>
                </c:pt>
                <c:pt idx="2525">
                  <c:v>216.69748009378736</c:v>
                </c:pt>
                <c:pt idx="2526">
                  <c:v>216.69748009378736</c:v>
                </c:pt>
                <c:pt idx="2527">
                  <c:v>216.69748009378736</c:v>
                </c:pt>
                <c:pt idx="2528">
                  <c:v>216.69748009378736</c:v>
                </c:pt>
                <c:pt idx="2529">
                  <c:v>216.69748009378736</c:v>
                </c:pt>
                <c:pt idx="2530">
                  <c:v>216.69748009378736</c:v>
                </c:pt>
                <c:pt idx="2531">
                  <c:v>216.69748009378736</c:v>
                </c:pt>
                <c:pt idx="2532">
                  <c:v>216.69748009378736</c:v>
                </c:pt>
                <c:pt idx="2533">
                  <c:v>216.69748009378736</c:v>
                </c:pt>
                <c:pt idx="2534">
                  <c:v>216.69748009378736</c:v>
                </c:pt>
                <c:pt idx="2535">
                  <c:v>216.69748009378736</c:v>
                </c:pt>
                <c:pt idx="2536">
                  <c:v>216.69748009378736</c:v>
                </c:pt>
                <c:pt idx="2537">
                  <c:v>216.69748009378736</c:v>
                </c:pt>
                <c:pt idx="2538">
                  <c:v>216.69748009378736</c:v>
                </c:pt>
                <c:pt idx="2539">
                  <c:v>216.69748009378736</c:v>
                </c:pt>
                <c:pt idx="2540">
                  <c:v>216.69748009378736</c:v>
                </c:pt>
                <c:pt idx="2541">
                  <c:v>216.69748009378736</c:v>
                </c:pt>
                <c:pt idx="2542">
                  <c:v>216.69748009378736</c:v>
                </c:pt>
                <c:pt idx="2543">
                  <c:v>216.69748009378736</c:v>
                </c:pt>
                <c:pt idx="2544">
                  <c:v>216.69748009378736</c:v>
                </c:pt>
                <c:pt idx="2545">
                  <c:v>216.69748009378736</c:v>
                </c:pt>
                <c:pt idx="2546">
                  <c:v>216.69748009378736</c:v>
                </c:pt>
                <c:pt idx="2547">
                  <c:v>216.69748009378736</c:v>
                </c:pt>
                <c:pt idx="2548">
                  <c:v>216.69748009378736</c:v>
                </c:pt>
                <c:pt idx="2549">
                  <c:v>216.69748009378736</c:v>
                </c:pt>
                <c:pt idx="2550">
                  <c:v>216.69748009378736</c:v>
                </c:pt>
                <c:pt idx="2551">
                  <c:v>216.69748009378736</c:v>
                </c:pt>
                <c:pt idx="2552">
                  <c:v>216.69748009378736</c:v>
                </c:pt>
                <c:pt idx="2553">
                  <c:v>216.69748009378736</c:v>
                </c:pt>
                <c:pt idx="2554">
                  <c:v>216.69748009378736</c:v>
                </c:pt>
                <c:pt idx="2555">
                  <c:v>216.69748009378736</c:v>
                </c:pt>
                <c:pt idx="2556">
                  <c:v>216.69748009378736</c:v>
                </c:pt>
                <c:pt idx="2557">
                  <c:v>216.69748009378736</c:v>
                </c:pt>
                <c:pt idx="2558">
                  <c:v>216.69748009378736</c:v>
                </c:pt>
                <c:pt idx="2559">
                  <c:v>216.69748009378736</c:v>
                </c:pt>
                <c:pt idx="2560">
                  <c:v>216.69748009378736</c:v>
                </c:pt>
                <c:pt idx="2561">
                  <c:v>216.69748009378736</c:v>
                </c:pt>
                <c:pt idx="2562">
                  <c:v>216.69748009378736</c:v>
                </c:pt>
                <c:pt idx="2563">
                  <c:v>216.69748009378736</c:v>
                </c:pt>
                <c:pt idx="2564">
                  <c:v>216.69748009378736</c:v>
                </c:pt>
                <c:pt idx="2565">
                  <c:v>216.69748009378736</c:v>
                </c:pt>
                <c:pt idx="2566">
                  <c:v>216.69748009378736</c:v>
                </c:pt>
                <c:pt idx="2567">
                  <c:v>216.69748009378736</c:v>
                </c:pt>
                <c:pt idx="2568">
                  <c:v>216.69748009378736</c:v>
                </c:pt>
                <c:pt idx="2569">
                  <c:v>216.69748009378736</c:v>
                </c:pt>
                <c:pt idx="2570">
                  <c:v>216.69748009378736</c:v>
                </c:pt>
                <c:pt idx="2571">
                  <c:v>216.69748009378736</c:v>
                </c:pt>
                <c:pt idx="2572">
                  <c:v>216.69748009378736</c:v>
                </c:pt>
                <c:pt idx="2573">
                  <c:v>216.69748009378736</c:v>
                </c:pt>
                <c:pt idx="2574">
                  <c:v>216.69748009378736</c:v>
                </c:pt>
                <c:pt idx="2575">
                  <c:v>216.69748009378736</c:v>
                </c:pt>
                <c:pt idx="2576">
                  <c:v>216.69748009378736</c:v>
                </c:pt>
                <c:pt idx="2577">
                  <c:v>216.69748009378736</c:v>
                </c:pt>
                <c:pt idx="2578">
                  <c:v>216.69748009378736</c:v>
                </c:pt>
                <c:pt idx="2579">
                  <c:v>216.69748009378736</c:v>
                </c:pt>
                <c:pt idx="2580">
                  <c:v>216.69748009378736</c:v>
                </c:pt>
                <c:pt idx="2581">
                  <c:v>216.69748009378736</c:v>
                </c:pt>
                <c:pt idx="2582">
                  <c:v>216.69748009378736</c:v>
                </c:pt>
                <c:pt idx="2583">
                  <c:v>216.69748009378736</c:v>
                </c:pt>
                <c:pt idx="2584">
                  <c:v>216.69748009378736</c:v>
                </c:pt>
                <c:pt idx="2585">
                  <c:v>216.69748009378736</c:v>
                </c:pt>
                <c:pt idx="2586">
                  <c:v>216.69748009378736</c:v>
                </c:pt>
                <c:pt idx="2587">
                  <c:v>216.69748009378736</c:v>
                </c:pt>
                <c:pt idx="2588">
                  <c:v>216.69748009378736</c:v>
                </c:pt>
                <c:pt idx="2589">
                  <c:v>216.69748009378736</c:v>
                </c:pt>
                <c:pt idx="2590">
                  <c:v>216.69748009378736</c:v>
                </c:pt>
                <c:pt idx="2591">
                  <c:v>216.69748009378736</c:v>
                </c:pt>
                <c:pt idx="2592">
                  <c:v>216.69748009378736</c:v>
                </c:pt>
                <c:pt idx="2593">
                  <c:v>216.69748009378736</c:v>
                </c:pt>
                <c:pt idx="2594">
                  <c:v>216.69748009378736</c:v>
                </c:pt>
                <c:pt idx="2595">
                  <c:v>216.69748009378736</c:v>
                </c:pt>
                <c:pt idx="2596">
                  <c:v>216.69748009378736</c:v>
                </c:pt>
                <c:pt idx="2597">
                  <c:v>216.69748009378736</c:v>
                </c:pt>
                <c:pt idx="2598">
                  <c:v>216.69748009378736</c:v>
                </c:pt>
                <c:pt idx="2599">
                  <c:v>216.69748009378736</c:v>
                </c:pt>
                <c:pt idx="2600">
                  <c:v>216.69748009378736</c:v>
                </c:pt>
                <c:pt idx="2601">
                  <c:v>216.69748009378736</c:v>
                </c:pt>
                <c:pt idx="2602">
                  <c:v>216.69748009378736</c:v>
                </c:pt>
                <c:pt idx="2603">
                  <c:v>216.69748009378736</c:v>
                </c:pt>
                <c:pt idx="2604">
                  <c:v>216.69748009378736</c:v>
                </c:pt>
                <c:pt idx="2605">
                  <c:v>216.69748009378736</c:v>
                </c:pt>
                <c:pt idx="2606">
                  <c:v>216.69748009378736</c:v>
                </c:pt>
                <c:pt idx="2607">
                  <c:v>216.69748009378736</c:v>
                </c:pt>
                <c:pt idx="2608">
                  <c:v>216.69748009378736</c:v>
                </c:pt>
                <c:pt idx="2609">
                  <c:v>216.69748009378736</c:v>
                </c:pt>
                <c:pt idx="2610">
                  <c:v>216.69748009378736</c:v>
                </c:pt>
                <c:pt idx="2611">
                  <c:v>216.69748009378736</c:v>
                </c:pt>
                <c:pt idx="2612">
                  <c:v>216.69748009378736</c:v>
                </c:pt>
                <c:pt idx="2613">
                  <c:v>216.69748009378736</c:v>
                </c:pt>
                <c:pt idx="2614">
                  <c:v>216.69748009378736</c:v>
                </c:pt>
                <c:pt idx="2615">
                  <c:v>216.69748009378736</c:v>
                </c:pt>
                <c:pt idx="2616">
                  <c:v>216.69748009378736</c:v>
                </c:pt>
                <c:pt idx="2617">
                  <c:v>216.69748009378736</c:v>
                </c:pt>
                <c:pt idx="2618">
                  <c:v>216.69748009378736</c:v>
                </c:pt>
                <c:pt idx="2619">
                  <c:v>216.69748009378736</c:v>
                </c:pt>
                <c:pt idx="2620">
                  <c:v>216.69748009378736</c:v>
                </c:pt>
                <c:pt idx="2621">
                  <c:v>216.69748009378736</c:v>
                </c:pt>
                <c:pt idx="2622">
                  <c:v>216.69748009378736</c:v>
                </c:pt>
                <c:pt idx="2623">
                  <c:v>216.69748009378736</c:v>
                </c:pt>
                <c:pt idx="2624">
                  <c:v>216.69748009378736</c:v>
                </c:pt>
                <c:pt idx="2625">
                  <c:v>216.69748009378736</c:v>
                </c:pt>
                <c:pt idx="2626">
                  <c:v>216.69748009378736</c:v>
                </c:pt>
                <c:pt idx="2627">
                  <c:v>216.69748009378736</c:v>
                </c:pt>
                <c:pt idx="2628">
                  <c:v>216.69748009378736</c:v>
                </c:pt>
                <c:pt idx="2629">
                  <c:v>216.69748009378736</c:v>
                </c:pt>
                <c:pt idx="2630">
                  <c:v>216.69748009378736</c:v>
                </c:pt>
                <c:pt idx="2631">
                  <c:v>216.69748009378736</c:v>
                </c:pt>
                <c:pt idx="2632">
                  <c:v>216.69748009378736</c:v>
                </c:pt>
                <c:pt idx="2633">
                  <c:v>216.69748009378736</c:v>
                </c:pt>
                <c:pt idx="2634">
                  <c:v>216.69748009378736</c:v>
                </c:pt>
                <c:pt idx="2635">
                  <c:v>216.69748009378736</c:v>
                </c:pt>
                <c:pt idx="2636">
                  <c:v>216.69748009378736</c:v>
                </c:pt>
                <c:pt idx="2637">
                  <c:v>216.69748009378736</c:v>
                </c:pt>
                <c:pt idx="2638">
                  <c:v>216.69748009378736</c:v>
                </c:pt>
                <c:pt idx="2639">
                  <c:v>216.69748009378736</c:v>
                </c:pt>
                <c:pt idx="2640">
                  <c:v>216.69748009378736</c:v>
                </c:pt>
                <c:pt idx="2641">
                  <c:v>216.69748009378736</c:v>
                </c:pt>
                <c:pt idx="2642">
                  <c:v>216.69748009378736</c:v>
                </c:pt>
                <c:pt idx="2643">
                  <c:v>216.69748009378736</c:v>
                </c:pt>
                <c:pt idx="2644">
                  <c:v>216.69748009378736</c:v>
                </c:pt>
                <c:pt idx="2645">
                  <c:v>216.69748009378736</c:v>
                </c:pt>
                <c:pt idx="2646">
                  <c:v>216.69748009378736</c:v>
                </c:pt>
                <c:pt idx="2647">
                  <c:v>216.69748009378736</c:v>
                </c:pt>
                <c:pt idx="2648">
                  <c:v>216.69748009378736</c:v>
                </c:pt>
                <c:pt idx="2649">
                  <c:v>216.69748009378736</c:v>
                </c:pt>
                <c:pt idx="2650">
                  <c:v>216.69748009378736</c:v>
                </c:pt>
                <c:pt idx="2651">
                  <c:v>216.69748009378736</c:v>
                </c:pt>
                <c:pt idx="2652">
                  <c:v>216.69748009378736</c:v>
                </c:pt>
                <c:pt idx="2653">
                  <c:v>216.69748009378736</c:v>
                </c:pt>
                <c:pt idx="2654">
                  <c:v>216.69748009378736</c:v>
                </c:pt>
                <c:pt idx="2655">
                  <c:v>216.69748009378736</c:v>
                </c:pt>
                <c:pt idx="2656">
                  <c:v>216.69748009378736</c:v>
                </c:pt>
                <c:pt idx="2657">
                  <c:v>216.69748009378736</c:v>
                </c:pt>
                <c:pt idx="2658">
                  <c:v>216.69748009378736</c:v>
                </c:pt>
                <c:pt idx="2659">
                  <c:v>216.69748009378736</c:v>
                </c:pt>
                <c:pt idx="2660">
                  <c:v>216.69748009378736</c:v>
                </c:pt>
                <c:pt idx="2661">
                  <c:v>216.69748009378736</c:v>
                </c:pt>
                <c:pt idx="2662">
                  <c:v>216.69748009378736</c:v>
                </c:pt>
                <c:pt idx="2663">
                  <c:v>216.69748009378736</c:v>
                </c:pt>
                <c:pt idx="2664">
                  <c:v>216.69748009378736</c:v>
                </c:pt>
                <c:pt idx="2665">
                  <c:v>216.69748009378736</c:v>
                </c:pt>
                <c:pt idx="2666">
                  <c:v>216.69748009378736</c:v>
                </c:pt>
                <c:pt idx="2667">
                  <c:v>216.69748009378736</c:v>
                </c:pt>
                <c:pt idx="2668">
                  <c:v>216.69748009378736</c:v>
                </c:pt>
                <c:pt idx="2669">
                  <c:v>216.69748009378736</c:v>
                </c:pt>
                <c:pt idx="2670">
                  <c:v>216.69748009378736</c:v>
                </c:pt>
                <c:pt idx="2671">
                  <c:v>216.69748009378736</c:v>
                </c:pt>
                <c:pt idx="2672">
                  <c:v>216.69748009378736</c:v>
                </c:pt>
                <c:pt idx="2673">
                  <c:v>216.69748009378736</c:v>
                </c:pt>
                <c:pt idx="2674">
                  <c:v>216.69748009378736</c:v>
                </c:pt>
                <c:pt idx="2675">
                  <c:v>216.69748009378736</c:v>
                </c:pt>
                <c:pt idx="2676">
                  <c:v>216.69748009378736</c:v>
                </c:pt>
                <c:pt idx="2677">
                  <c:v>216.69748009378736</c:v>
                </c:pt>
                <c:pt idx="2678">
                  <c:v>216.69748009378736</c:v>
                </c:pt>
                <c:pt idx="2679">
                  <c:v>216.69748009378736</c:v>
                </c:pt>
                <c:pt idx="2680">
                  <c:v>216.69748009378736</c:v>
                </c:pt>
                <c:pt idx="2681">
                  <c:v>216.69748009378736</c:v>
                </c:pt>
                <c:pt idx="2682">
                  <c:v>216.69748009378736</c:v>
                </c:pt>
                <c:pt idx="2683">
                  <c:v>216.69748009378736</c:v>
                </c:pt>
                <c:pt idx="2684">
                  <c:v>216.69748009378736</c:v>
                </c:pt>
                <c:pt idx="2685">
                  <c:v>216.69748009378736</c:v>
                </c:pt>
                <c:pt idx="2686">
                  <c:v>216.69748009378736</c:v>
                </c:pt>
                <c:pt idx="2687">
                  <c:v>216.69748009378736</c:v>
                </c:pt>
                <c:pt idx="2688">
                  <c:v>216.69748009378736</c:v>
                </c:pt>
                <c:pt idx="2689">
                  <c:v>216.69748009378736</c:v>
                </c:pt>
                <c:pt idx="2690">
                  <c:v>216.69748009378736</c:v>
                </c:pt>
                <c:pt idx="2691">
                  <c:v>216.69748009378736</c:v>
                </c:pt>
                <c:pt idx="2692">
                  <c:v>216.69748009378736</c:v>
                </c:pt>
                <c:pt idx="2693">
                  <c:v>216.69748009378736</c:v>
                </c:pt>
                <c:pt idx="2694">
                  <c:v>216.69748009378736</c:v>
                </c:pt>
                <c:pt idx="2695">
                  <c:v>216.69748009378736</c:v>
                </c:pt>
                <c:pt idx="2696">
                  <c:v>216.69748009378736</c:v>
                </c:pt>
                <c:pt idx="2697">
                  <c:v>216.69748009378736</c:v>
                </c:pt>
                <c:pt idx="2698">
                  <c:v>216.69748009378736</c:v>
                </c:pt>
                <c:pt idx="2699">
                  <c:v>216.69748009378736</c:v>
                </c:pt>
                <c:pt idx="2700">
                  <c:v>216.69748009378736</c:v>
                </c:pt>
                <c:pt idx="2701">
                  <c:v>216.69748009378736</c:v>
                </c:pt>
                <c:pt idx="2702">
                  <c:v>216.69748009378736</c:v>
                </c:pt>
                <c:pt idx="2703">
                  <c:v>216.69748009378736</c:v>
                </c:pt>
                <c:pt idx="2704">
                  <c:v>216.69748009378736</c:v>
                </c:pt>
                <c:pt idx="2705">
                  <c:v>216.69748009378736</c:v>
                </c:pt>
                <c:pt idx="2706">
                  <c:v>216.69748009378736</c:v>
                </c:pt>
                <c:pt idx="2707">
                  <c:v>216.69748009378736</c:v>
                </c:pt>
                <c:pt idx="2708">
                  <c:v>216.69748009378736</c:v>
                </c:pt>
                <c:pt idx="2709">
                  <c:v>216.69748009378736</c:v>
                </c:pt>
                <c:pt idx="2710">
                  <c:v>216.69748009378736</c:v>
                </c:pt>
                <c:pt idx="2711">
                  <c:v>216.69748009378736</c:v>
                </c:pt>
                <c:pt idx="2712">
                  <c:v>216.69748009378736</c:v>
                </c:pt>
                <c:pt idx="2713">
                  <c:v>216.69748009378736</c:v>
                </c:pt>
                <c:pt idx="2714">
                  <c:v>216.69748009378736</c:v>
                </c:pt>
                <c:pt idx="2715">
                  <c:v>216.69748009378736</c:v>
                </c:pt>
                <c:pt idx="2716">
                  <c:v>216.69748009378736</c:v>
                </c:pt>
                <c:pt idx="2717">
                  <c:v>216.69748009378736</c:v>
                </c:pt>
                <c:pt idx="2718">
                  <c:v>216.69748009378736</c:v>
                </c:pt>
                <c:pt idx="2719">
                  <c:v>216.69748009378736</c:v>
                </c:pt>
                <c:pt idx="2720">
                  <c:v>216.69748009378736</c:v>
                </c:pt>
                <c:pt idx="2721">
                  <c:v>216.69748009378736</c:v>
                </c:pt>
                <c:pt idx="2722">
                  <c:v>216.69748009378736</c:v>
                </c:pt>
                <c:pt idx="2723">
                  <c:v>216.69748009378736</c:v>
                </c:pt>
                <c:pt idx="2724">
                  <c:v>216.69748009378736</c:v>
                </c:pt>
                <c:pt idx="2725">
                  <c:v>216.69748009378736</c:v>
                </c:pt>
                <c:pt idx="2726">
                  <c:v>216.69748009378736</c:v>
                </c:pt>
                <c:pt idx="2727">
                  <c:v>216.69748009378736</c:v>
                </c:pt>
                <c:pt idx="2728">
                  <c:v>216.69748009378736</c:v>
                </c:pt>
                <c:pt idx="2729">
                  <c:v>216.69748009378736</c:v>
                </c:pt>
                <c:pt idx="2730">
                  <c:v>216.69748009378736</c:v>
                </c:pt>
                <c:pt idx="2731">
                  <c:v>216.69748009378736</c:v>
                </c:pt>
                <c:pt idx="2732">
                  <c:v>216.69748009378736</c:v>
                </c:pt>
                <c:pt idx="2733">
                  <c:v>216.69748009378736</c:v>
                </c:pt>
                <c:pt idx="2734">
                  <c:v>216.69748009378736</c:v>
                </c:pt>
                <c:pt idx="2735">
                  <c:v>216.69748009378736</c:v>
                </c:pt>
                <c:pt idx="2736">
                  <c:v>216.69748009378736</c:v>
                </c:pt>
                <c:pt idx="2737">
                  <c:v>216.69748009378736</c:v>
                </c:pt>
                <c:pt idx="2738">
                  <c:v>216.69748009378736</c:v>
                </c:pt>
                <c:pt idx="2739">
                  <c:v>216.69748009378736</c:v>
                </c:pt>
                <c:pt idx="2740">
                  <c:v>216.69748009378736</c:v>
                </c:pt>
                <c:pt idx="2741">
                  <c:v>216.69748009378736</c:v>
                </c:pt>
                <c:pt idx="2742">
                  <c:v>216.69748009378736</c:v>
                </c:pt>
                <c:pt idx="2743">
                  <c:v>216.69748009378736</c:v>
                </c:pt>
                <c:pt idx="2744">
                  <c:v>216.69748009378736</c:v>
                </c:pt>
                <c:pt idx="2745">
                  <c:v>216.69748009378736</c:v>
                </c:pt>
                <c:pt idx="2746">
                  <c:v>216.69748009378736</c:v>
                </c:pt>
                <c:pt idx="2747">
                  <c:v>216.69748009378736</c:v>
                </c:pt>
                <c:pt idx="2748">
                  <c:v>216.69748009378736</c:v>
                </c:pt>
                <c:pt idx="2749">
                  <c:v>216.69748009378736</c:v>
                </c:pt>
                <c:pt idx="2750">
                  <c:v>216.69748009378736</c:v>
                </c:pt>
                <c:pt idx="2751">
                  <c:v>216.69748009378736</c:v>
                </c:pt>
                <c:pt idx="2752">
                  <c:v>216.69748009378736</c:v>
                </c:pt>
                <c:pt idx="2753">
                  <c:v>216.69748009378736</c:v>
                </c:pt>
                <c:pt idx="2754">
                  <c:v>216.69748009378736</c:v>
                </c:pt>
                <c:pt idx="2755">
                  <c:v>216.69748009378736</c:v>
                </c:pt>
                <c:pt idx="2756">
                  <c:v>216.69748009378736</c:v>
                </c:pt>
                <c:pt idx="2757">
                  <c:v>216.69748009378736</c:v>
                </c:pt>
                <c:pt idx="2758">
                  <c:v>216.69748009378736</c:v>
                </c:pt>
                <c:pt idx="2759">
                  <c:v>216.69748009378736</c:v>
                </c:pt>
                <c:pt idx="2760">
                  <c:v>216.69748009378736</c:v>
                </c:pt>
                <c:pt idx="2761">
                  <c:v>216.69748009378736</c:v>
                </c:pt>
                <c:pt idx="2762">
                  <c:v>216.69748009378736</c:v>
                </c:pt>
                <c:pt idx="2763">
                  <c:v>216.69748009378736</c:v>
                </c:pt>
                <c:pt idx="2764">
                  <c:v>216.69748009378736</c:v>
                </c:pt>
                <c:pt idx="2765">
                  <c:v>216.69748009378736</c:v>
                </c:pt>
                <c:pt idx="2766">
                  <c:v>216.69748009378736</c:v>
                </c:pt>
                <c:pt idx="2767">
                  <c:v>216.69748009378736</c:v>
                </c:pt>
                <c:pt idx="2768">
                  <c:v>216.69748009378736</c:v>
                </c:pt>
                <c:pt idx="2769">
                  <c:v>216.69748009378736</c:v>
                </c:pt>
                <c:pt idx="2770">
                  <c:v>216.69748009378736</c:v>
                </c:pt>
                <c:pt idx="2771">
                  <c:v>216.69748009378736</c:v>
                </c:pt>
                <c:pt idx="2772">
                  <c:v>216.69748009378736</c:v>
                </c:pt>
                <c:pt idx="2773">
                  <c:v>216.69748009378736</c:v>
                </c:pt>
                <c:pt idx="2774">
                  <c:v>216.69748009378736</c:v>
                </c:pt>
                <c:pt idx="2775">
                  <c:v>216.69748009378736</c:v>
                </c:pt>
                <c:pt idx="2776">
                  <c:v>216.69748009378736</c:v>
                </c:pt>
                <c:pt idx="2777">
                  <c:v>216.69748009378736</c:v>
                </c:pt>
                <c:pt idx="2778">
                  <c:v>216.69748009378736</c:v>
                </c:pt>
                <c:pt idx="2779">
                  <c:v>216.69748009378736</c:v>
                </c:pt>
                <c:pt idx="2780">
                  <c:v>216.69748009378736</c:v>
                </c:pt>
                <c:pt idx="2781">
                  <c:v>216.69748009378736</c:v>
                </c:pt>
                <c:pt idx="2782">
                  <c:v>216.69748009378736</c:v>
                </c:pt>
                <c:pt idx="2783">
                  <c:v>216.69748009378736</c:v>
                </c:pt>
                <c:pt idx="2784">
                  <c:v>216.69748009378736</c:v>
                </c:pt>
                <c:pt idx="2785">
                  <c:v>216.69748009378736</c:v>
                </c:pt>
                <c:pt idx="2786">
                  <c:v>216.69748009378736</c:v>
                </c:pt>
                <c:pt idx="2787">
                  <c:v>216.69748009378736</c:v>
                </c:pt>
                <c:pt idx="2788">
                  <c:v>216.69748009378736</c:v>
                </c:pt>
                <c:pt idx="2789">
                  <c:v>216.69748009378736</c:v>
                </c:pt>
                <c:pt idx="2790">
                  <c:v>216.69748009378736</c:v>
                </c:pt>
                <c:pt idx="2791">
                  <c:v>216.69748009378736</c:v>
                </c:pt>
                <c:pt idx="2792">
                  <c:v>216.69748009378736</c:v>
                </c:pt>
                <c:pt idx="2793">
                  <c:v>216.69748009378736</c:v>
                </c:pt>
                <c:pt idx="2794">
                  <c:v>216.69748009378736</c:v>
                </c:pt>
                <c:pt idx="2795">
                  <c:v>216.69748009378736</c:v>
                </c:pt>
                <c:pt idx="2796">
                  <c:v>216.69748009378736</c:v>
                </c:pt>
                <c:pt idx="2797">
                  <c:v>216.69748009378736</c:v>
                </c:pt>
                <c:pt idx="2798">
                  <c:v>216.69748009378736</c:v>
                </c:pt>
                <c:pt idx="2799">
                  <c:v>216.69748009378736</c:v>
                </c:pt>
                <c:pt idx="2800">
                  <c:v>216.69748009378736</c:v>
                </c:pt>
                <c:pt idx="2801">
                  <c:v>216.69748009378736</c:v>
                </c:pt>
                <c:pt idx="2802">
                  <c:v>216.69748009378736</c:v>
                </c:pt>
                <c:pt idx="2803">
                  <c:v>216.69748009378736</c:v>
                </c:pt>
                <c:pt idx="2804">
                  <c:v>216.69748009378736</c:v>
                </c:pt>
                <c:pt idx="2805">
                  <c:v>216.69748009378736</c:v>
                </c:pt>
                <c:pt idx="2806">
                  <c:v>216.69748009378736</c:v>
                </c:pt>
                <c:pt idx="2807">
                  <c:v>216.69748009378736</c:v>
                </c:pt>
                <c:pt idx="2808">
                  <c:v>216.69748009378736</c:v>
                </c:pt>
                <c:pt idx="2809">
                  <c:v>216.69748009378736</c:v>
                </c:pt>
                <c:pt idx="2810">
                  <c:v>216.69748009378736</c:v>
                </c:pt>
                <c:pt idx="2811">
                  <c:v>216.69748009378736</c:v>
                </c:pt>
                <c:pt idx="2812">
                  <c:v>216.69748009378736</c:v>
                </c:pt>
                <c:pt idx="2813">
                  <c:v>216.69748009378736</c:v>
                </c:pt>
                <c:pt idx="2814">
                  <c:v>216.69748009378736</c:v>
                </c:pt>
                <c:pt idx="2815">
                  <c:v>216.69748009378736</c:v>
                </c:pt>
                <c:pt idx="2816">
                  <c:v>216.69748009378736</c:v>
                </c:pt>
                <c:pt idx="2817">
                  <c:v>216.69748009378736</c:v>
                </c:pt>
                <c:pt idx="2818">
                  <c:v>216.69748009378736</c:v>
                </c:pt>
                <c:pt idx="2819">
                  <c:v>216.69748009378736</c:v>
                </c:pt>
                <c:pt idx="2820">
                  <c:v>216.69748009378736</c:v>
                </c:pt>
                <c:pt idx="2821">
                  <c:v>216.69748009378736</c:v>
                </c:pt>
                <c:pt idx="2822">
                  <c:v>216.69748009378736</c:v>
                </c:pt>
                <c:pt idx="2823">
                  <c:v>216.69748009378736</c:v>
                </c:pt>
                <c:pt idx="2824">
                  <c:v>216.69748009378736</c:v>
                </c:pt>
                <c:pt idx="2825">
                  <c:v>216.69748009378736</c:v>
                </c:pt>
                <c:pt idx="2826">
                  <c:v>216.69748009378736</c:v>
                </c:pt>
                <c:pt idx="2827">
                  <c:v>216.69748009378736</c:v>
                </c:pt>
                <c:pt idx="2828">
                  <c:v>216.69748009378736</c:v>
                </c:pt>
                <c:pt idx="2829">
                  <c:v>216.69748009378736</c:v>
                </c:pt>
                <c:pt idx="2830">
                  <c:v>216.69748009378736</c:v>
                </c:pt>
                <c:pt idx="2831">
                  <c:v>216.69748009378736</c:v>
                </c:pt>
                <c:pt idx="2832">
                  <c:v>216.69748009378736</c:v>
                </c:pt>
                <c:pt idx="2833">
                  <c:v>216.69748009378736</c:v>
                </c:pt>
                <c:pt idx="2834">
                  <c:v>216.69748009378736</c:v>
                </c:pt>
                <c:pt idx="2835">
                  <c:v>216.69748009378736</c:v>
                </c:pt>
                <c:pt idx="2836">
                  <c:v>216.69748009378736</c:v>
                </c:pt>
                <c:pt idx="2837">
                  <c:v>216.69748009378736</c:v>
                </c:pt>
                <c:pt idx="2838">
                  <c:v>216.69748009378736</c:v>
                </c:pt>
                <c:pt idx="2839">
                  <c:v>216.69748009378736</c:v>
                </c:pt>
                <c:pt idx="2840">
                  <c:v>216.69748009378736</c:v>
                </c:pt>
                <c:pt idx="2841">
                  <c:v>216.69748009378736</c:v>
                </c:pt>
                <c:pt idx="2842">
                  <c:v>216.69748009378736</c:v>
                </c:pt>
                <c:pt idx="2843">
                  <c:v>216.69748009378736</c:v>
                </c:pt>
                <c:pt idx="2844">
                  <c:v>216.69748009378736</c:v>
                </c:pt>
                <c:pt idx="2845">
                  <c:v>216.69748009378736</c:v>
                </c:pt>
                <c:pt idx="2846">
                  <c:v>216.69748009378736</c:v>
                </c:pt>
                <c:pt idx="2847">
                  <c:v>216.69748009378736</c:v>
                </c:pt>
                <c:pt idx="2848">
                  <c:v>216.69748009378736</c:v>
                </c:pt>
                <c:pt idx="2849">
                  <c:v>216.69748009378736</c:v>
                </c:pt>
                <c:pt idx="2850">
                  <c:v>216.69748009378736</c:v>
                </c:pt>
                <c:pt idx="2851">
                  <c:v>216.69748009378736</c:v>
                </c:pt>
                <c:pt idx="2852">
                  <c:v>216.69748009378736</c:v>
                </c:pt>
                <c:pt idx="2853">
                  <c:v>216.69748009378736</c:v>
                </c:pt>
                <c:pt idx="2854">
                  <c:v>216.69748009378736</c:v>
                </c:pt>
                <c:pt idx="2855">
                  <c:v>216.69748009378736</c:v>
                </c:pt>
                <c:pt idx="2856">
                  <c:v>216.69748009378736</c:v>
                </c:pt>
                <c:pt idx="2857">
                  <c:v>216.69748009378736</c:v>
                </c:pt>
                <c:pt idx="2858">
                  <c:v>216.69748009378736</c:v>
                </c:pt>
                <c:pt idx="2859">
                  <c:v>216.69748009378736</c:v>
                </c:pt>
                <c:pt idx="2860">
                  <c:v>216.69748009378736</c:v>
                </c:pt>
                <c:pt idx="2861">
                  <c:v>216.69748009378736</c:v>
                </c:pt>
                <c:pt idx="2862">
                  <c:v>216.69748009378736</c:v>
                </c:pt>
                <c:pt idx="2863">
                  <c:v>216.69748009378736</c:v>
                </c:pt>
                <c:pt idx="2864">
                  <c:v>216.69748009378736</c:v>
                </c:pt>
                <c:pt idx="2865">
                  <c:v>216.69748009378736</c:v>
                </c:pt>
                <c:pt idx="2866">
                  <c:v>216.69748009378736</c:v>
                </c:pt>
                <c:pt idx="2867">
                  <c:v>216.69748009378736</c:v>
                </c:pt>
                <c:pt idx="2868">
                  <c:v>216.69748009378736</c:v>
                </c:pt>
                <c:pt idx="2869">
                  <c:v>216.69748009378736</c:v>
                </c:pt>
                <c:pt idx="2870">
                  <c:v>216.69748009378736</c:v>
                </c:pt>
                <c:pt idx="2871">
                  <c:v>216.69748009378736</c:v>
                </c:pt>
                <c:pt idx="2872">
                  <c:v>216.69748009378736</c:v>
                </c:pt>
                <c:pt idx="2873">
                  <c:v>216.69748009378736</c:v>
                </c:pt>
                <c:pt idx="2874">
                  <c:v>216.69748009378736</c:v>
                </c:pt>
                <c:pt idx="2875">
                  <c:v>216.69748009378736</c:v>
                </c:pt>
                <c:pt idx="2876">
                  <c:v>216.69748009378736</c:v>
                </c:pt>
                <c:pt idx="2877">
                  <c:v>216.69748009378736</c:v>
                </c:pt>
                <c:pt idx="2878">
                  <c:v>216.69748009378736</c:v>
                </c:pt>
                <c:pt idx="2879">
                  <c:v>216.69748009378736</c:v>
                </c:pt>
                <c:pt idx="2880">
                  <c:v>216.69748009378736</c:v>
                </c:pt>
                <c:pt idx="2881">
                  <c:v>216.69748009378736</c:v>
                </c:pt>
                <c:pt idx="2882">
                  <c:v>216.69748009378736</c:v>
                </c:pt>
                <c:pt idx="2883">
                  <c:v>216.69748009378736</c:v>
                </c:pt>
                <c:pt idx="2884">
                  <c:v>216.69748009378736</c:v>
                </c:pt>
                <c:pt idx="2885">
                  <c:v>216.69748009378736</c:v>
                </c:pt>
                <c:pt idx="2886">
                  <c:v>216.69748009378736</c:v>
                </c:pt>
                <c:pt idx="2887">
                  <c:v>216.69748009378736</c:v>
                </c:pt>
                <c:pt idx="2888">
                  <c:v>216.69748009378736</c:v>
                </c:pt>
                <c:pt idx="2889">
                  <c:v>216.69748009378736</c:v>
                </c:pt>
                <c:pt idx="2890">
                  <c:v>216.69748009378736</c:v>
                </c:pt>
                <c:pt idx="2891">
                  <c:v>216.69748009378736</c:v>
                </c:pt>
                <c:pt idx="2892">
                  <c:v>216.69748009378736</c:v>
                </c:pt>
                <c:pt idx="2893">
                  <c:v>216.69748009378736</c:v>
                </c:pt>
                <c:pt idx="2894">
                  <c:v>216.69748009378736</c:v>
                </c:pt>
                <c:pt idx="2895">
                  <c:v>216.69748009378736</c:v>
                </c:pt>
                <c:pt idx="2896">
                  <c:v>216.69748009378736</c:v>
                </c:pt>
                <c:pt idx="2897">
                  <c:v>216.69748009378736</c:v>
                </c:pt>
                <c:pt idx="2898">
                  <c:v>216.69748009378736</c:v>
                </c:pt>
                <c:pt idx="2899">
                  <c:v>216.69748009378736</c:v>
                </c:pt>
                <c:pt idx="2900">
                  <c:v>216.69748009378736</c:v>
                </c:pt>
                <c:pt idx="2901">
                  <c:v>216.69748009378736</c:v>
                </c:pt>
                <c:pt idx="2902">
                  <c:v>216.69748009378736</c:v>
                </c:pt>
                <c:pt idx="2903">
                  <c:v>216.69748009378736</c:v>
                </c:pt>
                <c:pt idx="2904">
                  <c:v>216.69748009378736</c:v>
                </c:pt>
                <c:pt idx="2905">
                  <c:v>216.69748009378736</c:v>
                </c:pt>
                <c:pt idx="2906">
                  <c:v>216.69748009378736</c:v>
                </c:pt>
                <c:pt idx="2907">
                  <c:v>216.69748009378736</c:v>
                </c:pt>
                <c:pt idx="2908">
                  <c:v>216.69748009378736</c:v>
                </c:pt>
                <c:pt idx="2909">
                  <c:v>216.69748009378736</c:v>
                </c:pt>
                <c:pt idx="2910">
                  <c:v>216.69748009378736</c:v>
                </c:pt>
                <c:pt idx="2911">
                  <c:v>216.69748009378736</c:v>
                </c:pt>
                <c:pt idx="2912">
                  <c:v>216.69748009378736</c:v>
                </c:pt>
                <c:pt idx="2913">
                  <c:v>216.69748009378736</c:v>
                </c:pt>
                <c:pt idx="2914">
                  <c:v>216.69748009378736</c:v>
                </c:pt>
                <c:pt idx="2915">
                  <c:v>216.69748009378736</c:v>
                </c:pt>
                <c:pt idx="2916">
                  <c:v>216.69748009378736</c:v>
                </c:pt>
                <c:pt idx="2917">
                  <c:v>216.69748009378736</c:v>
                </c:pt>
                <c:pt idx="2918">
                  <c:v>216.69748009378736</c:v>
                </c:pt>
                <c:pt idx="2919">
                  <c:v>216.69748009378736</c:v>
                </c:pt>
                <c:pt idx="2920">
                  <c:v>216.69748009378736</c:v>
                </c:pt>
                <c:pt idx="2921">
                  <c:v>216.69748009378736</c:v>
                </c:pt>
                <c:pt idx="2922">
                  <c:v>216.69748009378736</c:v>
                </c:pt>
                <c:pt idx="2923">
                  <c:v>216.69748009378736</c:v>
                </c:pt>
                <c:pt idx="2924">
                  <c:v>216.69748009378736</c:v>
                </c:pt>
                <c:pt idx="2925">
                  <c:v>216.69748009378736</c:v>
                </c:pt>
                <c:pt idx="2926">
                  <c:v>216.69748009378736</c:v>
                </c:pt>
                <c:pt idx="2927">
                  <c:v>216.69748009378736</c:v>
                </c:pt>
                <c:pt idx="2928">
                  <c:v>216.69748009378736</c:v>
                </c:pt>
                <c:pt idx="2929">
                  <c:v>216.69748009378736</c:v>
                </c:pt>
                <c:pt idx="2930">
                  <c:v>216.69748009378736</c:v>
                </c:pt>
                <c:pt idx="2931">
                  <c:v>216.69748009378736</c:v>
                </c:pt>
                <c:pt idx="2932">
                  <c:v>216.69748009378736</c:v>
                </c:pt>
                <c:pt idx="2933">
                  <c:v>216.69748009378736</c:v>
                </c:pt>
                <c:pt idx="2934">
                  <c:v>216.69748009378736</c:v>
                </c:pt>
                <c:pt idx="2935">
                  <c:v>216.69748009378736</c:v>
                </c:pt>
                <c:pt idx="2936">
                  <c:v>216.69748009378736</c:v>
                </c:pt>
                <c:pt idx="2937">
                  <c:v>216.69748009378736</c:v>
                </c:pt>
                <c:pt idx="2938">
                  <c:v>216.69748009378736</c:v>
                </c:pt>
                <c:pt idx="2939">
                  <c:v>216.69748009378736</c:v>
                </c:pt>
                <c:pt idx="2940">
                  <c:v>216.69748009378736</c:v>
                </c:pt>
                <c:pt idx="2941">
                  <c:v>216.69748009378736</c:v>
                </c:pt>
                <c:pt idx="2942">
                  <c:v>216.69748009378736</c:v>
                </c:pt>
                <c:pt idx="2943">
                  <c:v>216.69748009378736</c:v>
                </c:pt>
                <c:pt idx="2944">
                  <c:v>216.69748009378736</c:v>
                </c:pt>
                <c:pt idx="2945">
                  <c:v>216.69748009378736</c:v>
                </c:pt>
                <c:pt idx="2946">
                  <c:v>216.69748009378736</c:v>
                </c:pt>
                <c:pt idx="2947">
                  <c:v>216.69748009378736</c:v>
                </c:pt>
                <c:pt idx="2948">
                  <c:v>216.69748009378736</c:v>
                </c:pt>
                <c:pt idx="2949">
                  <c:v>216.69748009378736</c:v>
                </c:pt>
                <c:pt idx="2950">
                  <c:v>216.69748009378736</c:v>
                </c:pt>
                <c:pt idx="2951">
                  <c:v>216.69748009378736</c:v>
                </c:pt>
                <c:pt idx="2952">
                  <c:v>216.69748009378736</c:v>
                </c:pt>
                <c:pt idx="2953">
                  <c:v>216.69748009378736</c:v>
                </c:pt>
                <c:pt idx="2954">
                  <c:v>216.69748009378736</c:v>
                </c:pt>
                <c:pt idx="2955">
                  <c:v>216.69748009378736</c:v>
                </c:pt>
                <c:pt idx="2956">
                  <c:v>216.69748009378736</c:v>
                </c:pt>
                <c:pt idx="2957">
                  <c:v>216.69748009378736</c:v>
                </c:pt>
                <c:pt idx="2958">
                  <c:v>216.69748009378736</c:v>
                </c:pt>
                <c:pt idx="2959">
                  <c:v>216.69748009378736</c:v>
                </c:pt>
                <c:pt idx="2960">
                  <c:v>216.69748009378736</c:v>
                </c:pt>
                <c:pt idx="2961">
                  <c:v>216.69748009378736</c:v>
                </c:pt>
                <c:pt idx="2962">
                  <c:v>216.69748009378736</c:v>
                </c:pt>
                <c:pt idx="2963">
                  <c:v>216.69748009378736</c:v>
                </c:pt>
                <c:pt idx="2964">
                  <c:v>216.69748009378736</c:v>
                </c:pt>
                <c:pt idx="2965">
                  <c:v>216.69748009378736</c:v>
                </c:pt>
                <c:pt idx="2966">
                  <c:v>216.69748009378736</c:v>
                </c:pt>
                <c:pt idx="2967">
                  <c:v>216.69748009378736</c:v>
                </c:pt>
                <c:pt idx="2968">
                  <c:v>216.69748009378736</c:v>
                </c:pt>
                <c:pt idx="2969">
                  <c:v>216.69748009378736</c:v>
                </c:pt>
                <c:pt idx="2970">
                  <c:v>216.69748009378736</c:v>
                </c:pt>
                <c:pt idx="2971">
                  <c:v>216.69748009378736</c:v>
                </c:pt>
                <c:pt idx="2972">
                  <c:v>216.69748009378736</c:v>
                </c:pt>
                <c:pt idx="2973">
                  <c:v>216.69748009378736</c:v>
                </c:pt>
                <c:pt idx="2974">
                  <c:v>216.69748009378736</c:v>
                </c:pt>
                <c:pt idx="2975">
                  <c:v>216.69748009378736</c:v>
                </c:pt>
                <c:pt idx="2976">
                  <c:v>216.69748009378736</c:v>
                </c:pt>
                <c:pt idx="2977">
                  <c:v>216.69748009378736</c:v>
                </c:pt>
                <c:pt idx="2978">
                  <c:v>216.69748009378736</c:v>
                </c:pt>
                <c:pt idx="2979">
                  <c:v>216.69748009378736</c:v>
                </c:pt>
                <c:pt idx="2980">
                  <c:v>216.69748009378736</c:v>
                </c:pt>
                <c:pt idx="2981">
                  <c:v>216.69748009378736</c:v>
                </c:pt>
                <c:pt idx="2982">
                  <c:v>216.69748009378736</c:v>
                </c:pt>
                <c:pt idx="2983">
                  <c:v>216.69748009378736</c:v>
                </c:pt>
                <c:pt idx="2984">
                  <c:v>216.69748009378736</c:v>
                </c:pt>
                <c:pt idx="2985">
                  <c:v>216.69748009378736</c:v>
                </c:pt>
                <c:pt idx="2986">
                  <c:v>216.69748009378736</c:v>
                </c:pt>
                <c:pt idx="2987">
                  <c:v>216.69748009378736</c:v>
                </c:pt>
                <c:pt idx="2988">
                  <c:v>216.69748009378736</c:v>
                </c:pt>
                <c:pt idx="2989">
                  <c:v>216.69748009378736</c:v>
                </c:pt>
                <c:pt idx="2990">
                  <c:v>216.69748009378736</c:v>
                </c:pt>
                <c:pt idx="2991">
                  <c:v>216.69748009378736</c:v>
                </c:pt>
                <c:pt idx="2992">
                  <c:v>216.69748009378736</c:v>
                </c:pt>
                <c:pt idx="2993">
                  <c:v>216.69748009378736</c:v>
                </c:pt>
                <c:pt idx="2994">
                  <c:v>216.69748009378736</c:v>
                </c:pt>
                <c:pt idx="2995">
                  <c:v>216.69748009378736</c:v>
                </c:pt>
                <c:pt idx="2996">
                  <c:v>216.69748009378736</c:v>
                </c:pt>
                <c:pt idx="2997">
                  <c:v>216.69748009378736</c:v>
                </c:pt>
                <c:pt idx="2998">
                  <c:v>216.69748009378736</c:v>
                </c:pt>
                <c:pt idx="2999">
                  <c:v>216.69748009378736</c:v>
                </c:pt>
                <c:pt idx="3000">
                  <c:v>216.69748009378736</c:v>
                </c:pt>
                <c:pt idx="3001">
                  <c:v>216.69748009378736</c:v>
                </c:pt>
                <c:pt idx="3002">
                  <c:v>216.69748009378736</c:v>
                </c:pt>
                <c:pt idx="3003">
                  <c:v>216.69748009378736</c:v>
                </c:pt>
                <c:pt idx="3004">
                  <c:v>216.69748009378736</c:v>
                </c:pt>
                <c:pt idx="3005">
                  <c:v>216.69748009378736</c:v>
                </c:pt>
                <c:pt idx="3006">
                  <c:v>216.69748009378736</c:v>
                </c:pt>
                <c:pt idx="3007">
                  <c:v>216.69748009378736</c:v>
                </c:pt>
                <c:pt idx="3008">
                  <c:v>216.69748009378736</c:v>
                </c:pt>
                <c:pt idx="3009">
                  <c:v>216.69748009378736</c:v>
                </c:pt>
                <c:pt idx="3010">
                  <c:v>216.69748009378736</c:v>
                </c:pt>
                <c:pt idx="3011">
                  <c:v>216.69748009378736</c:v>
                </c:pt>
                <c:pt idx="3012">
                  <c:v>216.69748009378736</c:v>
                </c:pt>
                <c:pt idx="3013">
                  <c:v>216.69748009378736</c:v>
                </c:pt>
                <c:pt idx="3014">
                  <c:v>216.69748009378736</c:v>
                </c:pt>
                <c:pt idx="3015">
                  <c:v>216.69748009378736</c:v>
                </c:pt>
                <c:pt idx="3016">
                  <c:v>216.69748009378736</c:v>
                </c:pt>
                <c:pt idx="3017">
                  <c:v>216.69748009378736</c:v>
                </c:pt>
                <c:pt idx="3018">
                  <c:v>216.69748009378736</c:v>
                </c:pt>
                <c:pt idx="3019">
                  <c:v>216.69748009378736</c:v>
                </c:pt>
                <c:pt idx="3020">
                  <c:v>216.69748009378736</c:v>
                </c:pt>
                <c:pt idx="3021">
                  <c:v>216.69748009378736</c:v>
                </c:pt>
                <c:pt idx="3022">
                  <c:v>216.69748009378736</c:v>
                </c:pt>
                <c:pt idx="3023">
                  <c:v>216.69748009378736</c:v>
                </c:pt>
                <c:pt idx="3024">
                  <c:v>216.69748009378736</c:v>
                </c:pt>
                <c:pt idx="3025">
                  <c:v>216.69748009378736</c:v>
                </c:pt>
                <c:pt idx="3026">
                  <c:v>216.69748009378736</c:v>
                </c:pt>
                <c:pt idx="3027">
                  <c:v>216.69748009378736</c:v>
                </c:pt>
                <c:pt idx="3028">
                  <c:v>216.69748009378736</c:v>
                </c:pt>
                <c:pt idx="3029">
                  <c:v>216.69748009378736</c:v>
                </c:pt>
                <c:pt idx="3030">
                  <c:v>216.69748009378736</c:v>
                </c:pt>
                <c:pt idx="3031">
                  <c:v>216.69748009378736</c:v>
                </c:pt>
                <c:pt idx="3032">
                  <c:v>216.69748009378736</c:v>
                </c:pt>
                <c:pt idx="3033">
                  <c:v>216.69748009378736</c:v>
                </c:pt>
                <c:pt idx="3034">
                  <c:v>216.69748009378736</c:v>
                </c:pt>
                <c:pt idx="3035">
                  <c:v>216.69748009378736</c:v>
                </c:pt>
                <c:pt idx="3036">
                  <c:v>216.69748009378736</c:v>
                </c:pt>
                <c:pt idx="3037">
                  <c:v>216.69748009378736</c:v>
                </c:pt>
                <c:pt idx="3038">
                  <c:v>216.69748009378736</c:v>
                </c:pt>
                <c:pt idx="3039">
                  <c:v>216.69748009378736</c:v>
                </c:pt>
                <c:pt idx="3040">
                  <c:v>216.69748009378736</c:v>
                </c:pt>
                <c:pt idx="3041">
                  <c:v>216.69748009378736</c:v>
                </c:pt>
                <c:pt idx="3042">
                  <c:v>216.69748009378736</c:v>
                </c:pt>
                <c:pt idx="3043">
                  <c:v>216.69748009378736</c:v>
                </c:pt>
                <c:pt idx="3044">
                  <c:v>216.69748009378736</c:v>
                </c:pt>
                <c:pt idx="3045">
                  <c:v>216.69748009378736</c:v>
                </c:pt>
                <c:pt idx="3046">
                  <c:v>216.69748009378736</c:v>
                </c:pt>
                <c:pt idx="3047">
                  <c:v>216.69748009378736</c:v>
                </c:pt>
                <c:pt idx="3048">
                  <c:v>216.69748009378736</c:v>
                </c:pt>
                <c:pt idx="3049">
                  <c:v>216.69748009378736</c:v>
                </c:pt>
                <c:pt idx="3050">
                  <c:v>216.69748009378736</c:v>
                </c:pt>
                <c:pt idx="3051">
                  <c:v>216.69748009378736</c:v>
                </c:pt>
                <c:pt idx="3052">
                  <c:v>216.69748009378736</c:v>
                </c:pt>
                <c:pt idx="3053">
                  <c:v>216.69748009378736</c:v>
                </c:pt>
                <c:pt idx="3054">
                  <c:v>216.69748009378736</c:v>
                </c:pt>
                <c:pt idx="3055">
                  <c:v>216.69748009378736</c:v>
                </c:pt>
                <c:pt idx="3056">
                  <c:v>216.69748009378736</c:v>
                </c:pt>
                <c:pt idx="3057">
                  <c:v>216.69748009378736</c:v>
                </c:pt>
                <c:pt idx="3058">
                  <c:v>216.69748009378736</c:v>
                </c:pt>
                <c:pt idx="3059">
                  <c:v>216.69748009378736</c:v>
                </c:pt>
                <c:pt idx="3060">
                  <c:v>216.69748009378736</c:v>
                </c:pt>
                <c:pt idx="3061">
                  <c:v>216.69748009378736</c:v>
                </c:pt>
                <c:pt idx="3062">
                  <c:v>216.69748009378736</c:v>
                </c:pt>
                <c:pt idx="3063">
                  <c:v>216.69748009378736</c:v>
                </c:pt>
                <c:pt idx="3064">
                  <c:v>216.69748009378736</c:v>
                </c:pt>
                <c:pt idx="3065">
                  <c:v>216.69748009378736</c:v>
                </c:pt>
                <c:pt idx="3066">
                  <c:v>216.69748009378736</c:v>
                </c:pt>
                <c:pt idx="3067">
                  <c:v>216.69748009378736</c:v>
                </c:pt>
                <c:pt idx="3068">
                  <c:v>216.69748009378736</c:v>
                </c:pt>
                <c:pt idx="3069">
                  <c:v>216.69748009378736</c:v>
                </c:pt>
                <c:pt idx="3070">
                  <c:v>216.69748009378736</c:v>
                </c:pt>
                <c:pt idx="3071">
                  <c:v>216.69748009378736</c:v>
                </c:pt>
                <c:pt idx="3072">
                  <c:v>216.69748009378736</c:v>
                </c:pt>
                <c:pt idx="3073">
                  <c:v>216.69748009378736</c:v>
                </c:pt>
                <c:pt idx="3074">
                  <c:v>216.69748009378736</c:v>
                </c:pt>
                <c:pt idx="3075">
                  <c:v>216.69748009378736</c:v>
                </c:pt>
                <c:pt idx="3076">
                  <c:v>216.69748009378736</c:v>
                </c:pt>
                <c:pt idx="3077">
                  <c:v>216.69748009378736</c:v>
                </c:pt>
                <c:pt idx="3078">
                  <c:v>216.69748009378736</c:v>
                </c:pt>
                <c:pt idx="3079">
                  <c:v>216.69748009378736</c:v>
                </c:pt>
                <c:pt idx="3080">
                  <c:v>216.69748009378736</c:v>
                </c:pt>
                <c:pt idx="3081">
                  <c:v>216.69748009378736</c:v>
                </c:pt>
                <c:pt idx="3082">
                  <c:v>216.69748009378736</c:v>
                </c:pt>
                <c:pt idx="3083">
                  <c:v>216.69748009378736</c:v>
                </c:pt>
                <c:pt idx="3084">
                  <c:v>216.69748009378736</c:v>
                </c:pt>
                <c:pt idx="3085">
                  <c:v>216.69748009378736</c:v>
                </c:pt>
                <c:pt idx="3086">
                  <c:v>216.69748009378736</c:v>
                </c:pt>
                <c:pt idx="3087">
                  <c:v>216.69748009378736</c:v>
                </c:pt>
                <c:pt idx="3088">
                  <c:v>216.69748009378736</c:v>
                </c:pt>
                <c:pt idx="3089">
                  <c:v>216.69748009378736</c:v>
                </c:pt>
                <c:pt idx="3090">
                  <c:v>216.69748009378736</c:v>
                </c:pt>
                <c:pt idx="3091">
                  <c:v>216.69748009378736</c:v>
                </c:pt>
                <c:pt idx="3092">
                  <c:v>216.69748009378736</c:v>
                </c:pt>
                <c:pt idx="3093">
                  <c:v>216.69748009378736</c:v>
                </c:pt>
                <c:pt idx="3094">
                  <c:v>216.69748009378736</c:v>
                </c:pt>
                <c:pt idx="3095">
                  <c:v>216.69748009378736</c:v>
                </c:pt>
                <c:pt idx="3096">
                  <c:v>216.69748009378736</c:v>
                </c:pt>
                <c:pt idx="3097">
                  <c:v>216.69748009378736</c:v>
                </c:pt>
                <c:pt idx="3098">
                  <c:v>216.69748009378736</c:v>
                </c:pt>
                <c:pt idx="3099">
                  <c:v>216.69748009378736</c:v>
                </c:pt>
                <c:pt idx="3100">
                  <c:v>216.69748009378736</c:v>
                </c:pt>
                <c:pt idx="3101">
                  <c:v>216.69748009378736</c:v>
                </c:pt>
                <c:pt idx="3102">
                  <c:v>216.69748009378736</c:v>
                </c:pt>
                <c:pt idx="3103">
                  <c:v>216.69748009378736</c:v>
                </c:pt>
                <c:pt idx="3104">
                  <c:v>216.69748009378736</c:v>
                </c:pt>
                <c:pt idx="3105">
                  <c:v>216.69748009378736</c:v>
                </c:pt>
                <c:pt idx="3106">
                  <c:v>216.69748009378736</c:v>
                </c:pt>
                <c:pt idx="3107">
                  <c:v>216.69748009378736</c:v>
                </c:pt>
                <c:pt idx="3108">
                  <c:v>216.69748009378736</c:v>
                </c:pt>
                <c:pt idx="3109">
                  <c:v>216.69748009378736</c:v>
                </c:pt>
                <c:pt idx="3110">
                  <c:v>216.69748009378736</c:v>
                </c:pt>
                <c:pt idx="3111">
                  <c:v>216.69748009378736</c:v>
                </c:pt>
                <c:pt idx="3112">
                  <c:v>216.69748009378736</c:v>
                </c:pt>
                <c:pt idx="3113">
                  <c:v>216.69748009378736</c:v>
                </c:pt>
                <c:pt idx="3114">
                  <c:v>216.69748009378736</c:v>
                </c:pt>
                <c:pt idx="3115">
                  <c:v>216.69748009378736</c:v>
                </c:pt>
                <c:pt idx="3116">
                  <c:v>216.69748009378736</c:v>
                </c:pt>
                <c:pt idx="3117">
                  <c:v>216.69748009378736</c:v>
                </c:pt>
                <c:pt idx="3118">
                  <c:v>216.69748009378736</c:v>
                </c:pt>
                <c:pt idx="3119">
                  <c:v>216.69748009378736</c:v>
                </c:pt>
                <c:pt idx="3120">
                  <c:v>216.69748009378736</c:v>
                </c:pt>
                <c:pt idx="3121">
                  <c:v>216.69748009378736</c:v>
                </c:pt>
                <c:pt idx="3122">
                  <c:v>216.69748009378736</c:v>
                </c:pt>
                <c:pt idx="3123">
                  <c:v>216.69748009378736</c:v>
                </c:pt>
                <c:pt idx="3124">
                  <c:v>216.69748009378736</c:v>
                </c:pt>
                <c:pt idx="3125">
                  <c:v>216.69748009378736</c:v>
                </c:pt>
                <c:pt idx="3126">
                  <c:v>216.69748009378736</c:v>
                </c:pt>
                <c:pt idx="3127">
                  <c:v>216.69748009378736</c:v>
                </c:pt>
                <c:pt idx="3128">
                  <c:v>216.69748009378736</c:v>
                </c:pt>
                <c:pt idx="3129">
                  <c:v>216.69748009378736</c:v>
                </c:pt>
                <c:pt idx="3130">
                  <c:v>216.69748009378736</c:v>
                </c:pt>
                <c:pt idx="3131">
                  <c:v>216.69748009378736</c:v>
                </c:pt>
                <c:pt idx="3132">
                  <c:v>216.69748009378736</c:v>
                </c:pt>
                <c:pt idx="3133">
                  <c:v>216.69748009378736</c:v>
                </c:pt>
                <c:pt idx="3134">
                  <c:v>216.69748009378736</c:v>
                </c:pt>
                <c:pt idx="3135">
                  <c:v>216.69748009378736</c:v>
                </c:pt>
                <c:pt idx="3136">
                  <c:v>216.69748009378736</c:v>
                </c:pt>
                <c:pt idx="3137">
                  <c:v>216.69748009378736</c:v>
                </c:pt>
                <c:pt idx="3138">
                  <c:v>216.69748009378736</c:v>
                </c:pt>
                <c:pt idx="3139">
                  <c:v>216.69748009378736</c:v>
                </c:pt>
                <c:pt idx="3140">
                  <c:v>216.69748009378736</c:v>
                </c:pt>
                <c:pt idx="3141">
                  <c:v>216.69748009378736</c:v>
                </c:pt>
                <c:pt idx="3142">
                  <c:v>216.69748009378736</c:v>
                </c:pt>
                <c:pt idx="3143">
                  <c:v>216.69748009378736</c:v>
                </c:pt>
                <c:pt idx="3144">
                  <c:v>216.69748009378736</c:v>
                </c:pt>
                <c:pt idx="3145">
                  <c:v>216.69748009378736</c:v>
                </c:pt>
                <c:pt idx="3146">
                  <c:v>216.69748009378736</c:v>
                </c:pt>
                <c:pt idx="3147">
                  <c:v>216.69748009378736</c:v>
                </c:pt>
                <c:pt idx="3148">
                  <c:v>216.69748009378736</c:v>
                </c:pt>
                <c:pt idx="3149">
                  <c:v>216.69748009378736</c:v>
                </c:pt>
                <c:pt idx="3150">
                  <c:v>216.69748009378736</c:v>
                </c:pt>
                <c:pt idx="3151">
                  <c:v>216.69748009378736</c:v>
                </c:pt>
                <c:pt idx="3152">
                  <c:v>216.69748009378736</c:v>
                </c:pt>
                <c:pt idx="3153">
                  <c:v>216.69748009378736</c:v>
                </c:pt>
                <c:pt idx="3154">
                  <c:v>216.69748009378736</c:v>
                </c:pt>
                <c:pt idx="3155">
                  <c:v>216.69748009378736</c:v>
                </c:pt>
                <c:pt idx="3156">
                  <c:v>216.69748009378736</c:v>
                </c:pt>
                <c:pt idx="3157">
                  <c:v>216.69748009378736</c:v>
                </c:pt>
                <c:pt idx="3158">
                  <c:v>216.69748009378736</c:v>
                </c:pt>
                <c:pt idx="3159">
                  <c:v>216.69748009378736</c:v>
                </c:pt>
                <c:pt idx="3160">
                  <c:v>216.69748009378736</c:v>
                </c:pt>
                <c:pt idx="3161">
                  <c:v>216.69748009378736</c:v>
                </c:pt>
                <c:pt idx="3162">
                  <c:v>216.69748009378736</c:v>
                </c:pt>
                <c:pt idx="3163">
                  <c:v>216.69748009378736</c:v>
                </c:pt>
                <c:pt idx="3164">
                  <c:v>216.69748009378736</c:v>
                </c:pt>
                <c:pt idx="3165">
                  <c:v>216.69748009378736</c:v>
                </c:pt>
                <c:pt idx="3166">
                  <c:v>216.69748009378736</c:v>
                </c:pt>
                <c:pt idx="3167">
                  <c:v>216.69748009378736</c:v>
                </c:pt>
                <c:pt idx="3168">
                  <c:v>216.69748009378736</c:v>
                </c:pt>
                <c:pt idx="3169">
                  <c:v>216.69748009378736</c:v>
                </c:pt>
                <c:pt idx="3170">
                  <c:v>216.69748009378736</c:v>
                </c:pt>
                <c:pt idx="3171">
                  <c:v>216.69748009378736</c:v>
                </c:pt>
                <c:pt idx="3172">
                  <c:v>216.69748009378736</c:v>
                </c:pt>
                <c:pt idx="3173">
                  <c:v>216.69748009378736</c:v>
                </c:pt>
                <c:pt idx="3174">
                  <c:v>216.69748009378736</c:v>
                </c:pt>
                <c:pt idx="3175">
                  <c:v>216.69748009378736</c:v>
                </c:pt>
                <c:pt idx="3176">
                  <c:v>216.69748009378736</c:v>
                </c:pt>
                <c:pt idx="3177">
                  <c:v>216.69748009378736</c:v>
                </c:pt>
                <c:pt idx="3178">
                  <c:v>216.69748009378736</c:v>
                </c:pt>
                <c:pt idx="3179">
                  <c:v>216.69748009378736</c:v>
                </c:pt>
                <c:pt idx="3180">
                  <c:v>216.69748009378736</c:v>
                </c:pt>
                <c:pt idx="3181">
                  <c:v>216.69748009378736</c:v>
                </c:pt>
                <c:pt idx="3182">
                  <c:v>216.69748009378736</c:v>
                </c:pt>
                <c:pt idx="3183">
                  <c:v>216.69748009378736</c:v>
                </c:pt>
                <c:pt idx="3184">
                  <c:v>216.69748009378736</c:v>
                </c:pt>
                <c:pt idx="3185">
                  <c:v>216.69748009378736</c:v>
                </c:pt>
                <c:pt idx="3186">
                  <c:v>216.69748009378736</c:v>
                </c:pt>
                <c:pt idx="3187">
                  <c:v>216.69748009378736</c:v>
                </c:pt>
                <c:pt idx="3188">
                  <c:v>216.69748009378736</c:v>
                </c:pt>
                <c:pt idx="3189">
                  <c:v>216.69748009378736</c:v>
                </c:pt>
                <c:pt idx="3190">
                  <c:v>216.69748009378736</c:v>
                </c:pt>
                <c:pt idx="3191">
                  <c:v>216.69748009378736</c:v>
                </c:pt>
                <c:pt idx="3192">
                  <c:v>216.69748009378736</c:v>
                </c:pt>
                <c:pt idx="3193">
                  <c:v>216.69748009378736</c:v>
                </c:pt>
                <c:pt idx="3194">
                  <c:v>216.69748009378736</c:v>
                </c:pt>
                <c:pt idx="3195">
                  <c:v>216.69748009378736</c:v>
                </c:pt>
                <c:pt idx="3196">
                  <c:v>216.69748009378736</c:v>
                </c:pt>
                <c:pt idx="3197">
                  <c:v>216.69748009378736</c:v>
                </c:pt>
                <c:pt idx="3198">
                  <c:v>216.69748009378736</c:v>
                </c:pt>
                <c:pt idx="3199">
                  <c:v>216.69748009378736</c:v>
                </c:pt>
                <c:pt idx="3200">
                  <c:v>216.69748009378736</c:v>
                </c:pt>
                <c:pt idx="3201">
                  <c:v>216.69748009378736</c:v>
                </c:pt>
                <c:pt idx="3202">
                  <c:v>216.69748009378736</c:v>
                </c:pt>
                <c:pt idx="3203">
                  <c:v>216.69748009378736</c:v>
                </c:pt>
                <c:pt idx="3204">
                  <c:v>216.69748009378736</c:v>
                </c:pt>
                <c:pt idx="3205">
                  <c:v>216.69748009378736</c:v>
                </c:pt>
                <c:pt idx="3206">
                  <c:v>216.69748009378736</c:v>
                </c:pt>
                <c:pt idx="3207">
                  <c:v>216.69748009378736</c:v>
                </c:pt>
                <c:pt idx="3208">
                  <c:v>216.69748009378736</c:v>
                </c:pt>
                <c:pt idx="3209">
                  <c:v>216.69748009378736</c:v>
                </c:pt>
                <c:pt idx="3210">
                  <c:v>216.69748009378736</c:v>
                </c:pt>
                <c:pt idx="3211">
                  <c:v>216.69748009378736</c:v>
                </c:pt>
                <c:pt idx="3212">
                  <c:v>216.69748009378736</c:v>
                </c:pt>
                <c:pt idx="3213">
                  <c:v>216.69748009378736</c:v>
                </c:pt>
                <c:pt idx="3214">
                  <c:v>216.69748009378736</c:v>
                </c:pt>
                <c:pt idx="3215">
                  <c:v>216.69748009378736</c:v>
                </c:pt>
                <c:pt idx="3216">
                  <c:v>216.69748009378736</c:v>
                </c:pt>
                <c:pt idx="3217">
                  <c:v>216.69748009378736</c:v>
                </c:pt>
                <c:pt idx="3218">
                  <c:v>216.69748009378736</c:v>
                </c:pt>
                <c:pt idx="3219">
                  <c:v>216.69748009378736</c:v>
                </c:pt>
                <c:pt idx="3220">
                  <c:v>216.69748009378736</c:v>
                </c:pt>
                <c:pt idx="3221">
                  <c:v>216.69748009378736</c:v>
                </c:pt>
                <c:pt idx="3222">
                  <c:v>216.69748009378736</c:v>
                </c:pt>
                <c:pt idx="3223">
                  <c:v>216.69748009378736</c:v>
                </c:pt>
                <c:pt idx="3224">
                  <c:v>216.69748009378736</c:v>
                </c:pt>
                <c:pt idx="3225">
                  <c:v>216.69748009378736</c:v>
                </c:pt>
                <c:pt idx="3226">
                  <c:v>216.69748009378736</c:v>
                </c:pt>
                <c:pt idx="3227">
                  <c:v>216.69748009378736</c:v>
                </c:pt>
                <c:pt idx="3228">
                  <c:v>216.69748009378736</c:v>
                </c:pt>
                <c:pt idx="3229">
                  <c:v>216.69748009378736</c:v>
                </c:pt>
                <c:pt idx="3230">
                  <c:v>216.69748009378736</c:v>
                </c:pt>
                <c:pt idx="3231">
                  <c:v>216.69748009378736</c:v>
                </c:pt>
                <c:pt idx="3232">
                  <c:v>216.69748009378736</c:v>
                </c:pt>
                <c:pt idx="3233">
                  <c:v>216.69748009378736</c:v>
                </c:pt>
                <c:pt idx="3234">
                  <c:v>216.69748009378736</c:v>
                </c:pt>
                <c:pt idx="3235">
                  <c:v>216.69748009378736</c:v>
                </c:pt>
                <c:pt idx="3236">
                  <c:v>216.69748009378736</c:v>
                </c:pt>
                <c:pt idx="3237">
                  <c:v>216.69748009378736</c:v>
                </c:pt>
                <c:pt idx="3238">
                  <c:v>216.69748009378736</c:v>
                </c:pt>
                <c:pt idx="3239">
                  <c:v>216.69748009378736</c:v>
                </c:pt>
                <c:pt idx="3240">
                  <c:v>216.69748009378736</c:v>
                </c:pt>
                <c:pt idx="3241">
                  <c:v>216.69748009378736</c:v>
                </c:pt>
                <c:pt idx="3242">
                  <c:v>216.69748009378736</c:v>
                </c:pt>
                <c:pt idx="3243">
                  <c:v>216.69748009378736</c:v>
                </c:pt>
                <c:pt idx="3244">
                  <c:v>216.69748009378736</c:v>
                </c:pt>
                <c:pt idx="3245">
                  <c:v>216.69748009378736</c:v>
                </c:pt>
                <c:pt idx="3246">
                  <c:v>216.69748009378736</c:v>
                </c:pt>
                <c:pt idx="3247">
                  <c:v>216.69748009378736</c:v>
                </c:pt>
                <c:pt idx="3248">
                  <c:v>216.69748009378736</c:v>
                </c:pt>
                <c:pt idx="3249">
                  <c:v>216.69748009378736</c:v>
                </c:pt>
                <c:pt idx="3250">
                  <c:v>216.69748009378736</c:v>
                </c:pt>
                <c:pt idx="3251">
                  <c:v>216.69748009378736</c:v>
                </c:pt>
                <c:pt idx="3252">
                  <c:v>216.69748009378736</c:v>
                </c:pt>
                <c:pt idx="3253">
                  <c:v>216.69748009378736</c:v>
                </c:pt>
                <c:pt idx="3254">
                  <c:v>216.69748009378736</c:v>
                </c:pt>
                <c:pt idx="3255">
                  <c:v>216.69748009378736</c:v>
                </c:pt>
                <c:pt idx="3256">
                  <c:v>216.69748009378736</c:v>
                </c:pt>
                <c:pt idx="3257">
                  <c:v>216.69748009378736</c:v>
                </c:pt>
                <c:pt idx="3258">
                  <c:v>216.69748009378736</c:v>
                </c:pt>
                <c:pt idx="3259">
                  <c:v>216.69748009378736</c:v>
                </c:pt>
                <c:pt idx="3260">
                  <c:v>216.69748009378736</c:v>
                </c:pt>
                <c:pt idx="3261">
                  <c:v>216.69748009378736</c:v>
                </c:pt>
                <c:pt idx="3262">
                  <c:v>216.69748009378736</c:v>
                </c:pt>
                <c:pt idx="3263">
                  <c:v>216.69748009378736</c:v>
                </c:pt>
                <c:pt idx="3264">
                  <c:v>216.69748009378736</c:v>
                </c:pt>
                <c:pt idx="3265">
                  <c:v>216.69748009378736</c:v>
                </c:pt>
                <c:pt idx="3266">
                  <c:v>216.69748009378736</c:v>
                </c:pt>
                <c:pt idx="3267">
                  <c:v>216.69748009378736</c:v>
                </c:pt>
                <c:pt idx="3268">
                  <c:v>216.69748009378736</c:v>
                </c:pt>
                <c:pt idx="3269">
                  <c:v>216.69748009378736</c:v>
                </c:pt>
                <c:pt idx="3270">
                  <c:v>216.69748009378736</c:v>
                </c:pt>
                <c:pt idx="3271">
                  <c:v>216.69748009378736</c:v>
                </c:pt>
                <c:pt idx="3272">
                  <c:v>216.69748009378736</c:v>
                </c:pt>
                <c:pt idx="3273">
                  <c:v>216.69748009378736</c:v>
                </c:pt>
                <c:pt idx="3274">
                  <c:v>216.69748009378736</c:v>
                </c:pt>
                <c:pt idx="3275">
                  <c:v>216.69748009378736</c:v>
                </c:pt>
                <c:pt idx="3276">
                  <c:v>216.69748009378736</c:v>
                </c:pt>
                <c:pt idx="3277">
                  <c:v>216.69748009378736</c:v>
                </c:pt>
                <c:pt idx="3278">
                  <c:v>216.69748009378736</c:v>
                </c:pt>
                <c:pt idx="3279">
                  <c:v>216.69748009378736</c:v>
                </c:pt>
                <c:pt idx="3280">
                  <c:v>216.69748009378736</c:v>
                </c:pt>
                <c:pt idx="3281">
                  <c:v>216.69748009378736</c:v>
                </c:pt>
                <c:pt idx="3282">
                  <c:v>216.69748009378736</c:v>
                </c:pt>
                <c:pt idx="3283">
                  <c:v>216.69748009378736</c:v>
                </c:pt>
                <c:pt idx="3284">
                  <c:v>216.69748009378736</c:v>
                </c:pt>
                <c:pt idx="3285">
                  <c:v>216.69748009378736</c:v>
                </c:pt>
                <c:pt idx="3286">
                  <c:v>216.69748009378736</c:v>
                </c:pt>
                <c:pt idx="3287">
                  <c:v>216.69748009378736</c:v>
                </c:pt>
                <c:pt idx="3288">
                  <c:v>216.69748009378736</c:v>
                </c:pt>
                <c:pt idx="3289">
                  <c:v>216.69748009378736</c:v>
                </c:pt>
                <c:pt idx="3290">
                  <c:v>216.69748009378736</c:v>
                </c:pt>
                <c:pt idx="3291">
                  <c:v>216.69748009378736</c:v>
                </c:pt>
                <c:pt idx="3292">
                  <c:v>216.69748009378736</c:v>
                </c:pt>
                <c:pt idx="3293">
                  <c:v>216.69748009378736</c:v>
                </c:pt>
                <c:pt idx="3294">
                  <c:v>216.69748009378736</c:v>
                </c:pt>
                <c:pt idx="3295">
                  <c:v>216.69748009378736</c:v>
                </c:pt>
                <c:pt idx="3296">
                  <c:v>216.69748009378736</c:v>
                </c:pt>
                <c:pt idx="3297">
                  <c:v>216.69748009378736</c:v>
                </c:pt>
                <c:pt idx="3298">
                  <c:v>216.69748009378736</c:v>
                </c:pt>
                <c:pt idx="3299">
                  <c:v>216.69748009378736</c:v>
                </c:pt>
                <c:pt idx="3300">
                  <c:v>216.69748009378736</c:v>
                </c:pt>
                <c:pt idx="3301">
                  <c:v>216.69748009378736</c:v>
                </c:pt>
                <c:pt idx="3302">
                  <c:v>216.69748009378736</c:v>
                </c:pt>
                <c:pt idx="3303">
                  <c:v>216.69748009378736</c:v>
                </c:pt>
                <c:pt idx="3304">
                  <c:v>216.69748009378736</c:v>
                </c:pt>
                <c:pt idx="3305">
                  <c:v>216.69748009378736</c:v>
                </c:pt>
                <c:pt idx="3306">
                  <c:v>216.69748009378736</c:v>
                </c:pt>
                <c:pt idx="3307">
                  <c:v>216.69748009378736</c:v>
                </c:pt>
                <c:pt idx="3308">
                  <c:v>216.69748009378736</c:v>
                </c:pt>
                <c:pt idx="3309">
                  <c:v>216.69748009378736</c:v>
                </c:pt>
                <c:pt idx="3310">
                  <c:v>216.69748009378736</c:v>
                </c:pt>
                <c:pt idx="3311">
                  <c:v>216.69748009378736</c:v>
                </c:pt>
                <c:pt idx="3312">
                  <c:v>216.69748009378736</c:v>
                </c:pt>
                <c:pt idx="3313">
                  <c:v>216.69748009378736</c:v>
                </c:pt>
                <c:pt idx="3314">
                  <c:v>216.69748009378736</c:v>
                </c:pt>
                <c:pt idx="3315">
                  <c:v>216.69748009378736</c:v>
                </c:pt>
                <c:pt idx="3316">
                  <c:v>216.69748009378736</c:v>
                </c:pt>
                <c:pt idx="3317">
                  <c:v>216.69748009378736</c:v>
                </c:pt>
                <c:pt idx="3318">
                  <c:v>216.69748009378736</c:v>
                </c:pt>
                <c:pt idx="3319">
                  <c:v>216.69748009378736</c:v>
                </c:pt>
                <c:pt idx="3320">
                  <c:v>216.69748009378736</c:v>
                </c:pt>
                <c:pt idx="3321">
                  <c:v>216.69748009378736</c:v>
                </c:pt>
                <c:pt idx="3322">
                  <c:v>216.69748009378736</c:v>
                </c:pt>
                <c:pt idx="3323">
                  <c:v>216.69748009378736</c:v>
                </c:pt>
                <c:pt idx="3324">
                  <c:v>216.69748009378736</c:v>
                </c:pt>
                <c:pt idx="3325">
                  <c:v>216.69748009378736</c:v>
                </c:pt>
                <c:pt idx="3326">
                  <c:v>216.69748009378736</c:v>
                </c:pt>
                <c:pt idx="3327">
                  <c:v>216.69748009378736</c:v>
                </c:pt>
                <c:pt idx="3328">
                  <c:v>216.69748009378736</c:v>
                </c:pt>
                <c:pt idx="3329">
                  <c:v>216.69748009378736</c:v>
                </c:pt>
                <c:pt idx="3330">
                  <c:v>216.69748009378736</c:v>
                </c:pt>
                <c:pt idx="3331">
                  <c:v>216.69748009378736</c:v>
                </c:pt>
                <c:pt idx="3332">
                  <c:v>216.69748009378736</c:v>
                </c:pt>
                <c:pt idx="3333">
                  <c:v>216.69748009378736</c:v>
                </c:pt>
                <c:pt idx="3334">
                  <c:v>216.69748009378736</c:v>
                </c:pt>
                <c:pt idx="3335">
                  <c:v>216.69748009378736</c:v>
                </c:pt>
                <c:pt idx="3336">
                  <c:v>216.69748009378736</c:v>
                </c:pt>
                <c:pt idx="3337">
                  <c:v>216.69748009378736</c:v>
                </c:pt>
                <c:pt idx="3338">
                  <c:v>216.69748009378736</c:v>
                </c:pt>
                <c:pt idx="3339">
                  <c:v>216.69748009378736</c:v>
                </c:pt>
                <c:pt idx="3340">
                  <c:v>216.69748009378736</c:v>
                </c:pt>
                <c:pt idx="3341">
                  <c:v>216.69748009378736</c:v>
                </c:pt>
                <c:pt idx="3342">
                  <c:v>216.69748009378736</c:v>
                </c:pt>
                <c:pt idx="3343">
                  <c:v>216.69748009378736</c:v>
                </c:pt>
                <c:pt idx="3344">
                  <c:v>216.69748009378736</c:v>
                </c:pt>
                <c:pt idx="3345">
                  <c:v>216.69748009378736</c:v>
                </c:pt>
                <c:pt idx="3346">
                  <c:v>216.69748009378736</c:v>
                </c:pt>
                <c:pt idx="3347">
                  <c:v>216.69748009378736</c:v>
                </c:pt>
                <c:pt idx="3348">
                  <c:v>216.69748009378736</c:v>
                </c:pt>
                <c:pt idx="3349">
                  <c:v>216.69748009378736</c:v>
                </c:pt>
                <c:pt idx="3350">
                  <c:v>216.69748009378736</c:v>
                </c:pt>
                <c:pt idx="3351">
                  <c:v>216.69748009378736</c:v>
                </c:pt>
                <c:pt idx="3352">
                  <c:v>216.69748009378736</c:v>
                </c:pt>
                <c:pt idx="3353">
                  <c:v>216.69748009378736</c:v>
                </c:pt>
                <c:pt idx="3354">
                  <c:v>216.69748009378736</c:v>
                </c:pt>
                <c:pt idx="3355">
                  <c:v>216.69748009378736</c:v>
                </c:pt>
                <c:pt idx="3356">
                  <c:v>216.69748009378736</c:v>
                </c:pt>
                <c:pt idx="3357">
                  <c:v>216.69748009378736</c:v>
                </c:pt>
                <c:pt idx="3358">
                  <c:v>216.69748009378736</c:v>
                </c:pt>
                <c:pt idx="3359">
                  <c:v>216.69748009378736</c:v>
                </c:pt>
                <c:pt idx="3360">
                  <c:v>216.69748009378736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4AB-4D48-ADFB-3B5C981A96F6}"/>
            </c:ext>
          </c:extLst>
        </c:ser>
        <c:ser>
          <c:idx val="3"/>
          <c:order val="3"/>
          <c:tx>
            <c:v>- 1 desv</c:v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Hoja1!$A$8:$A$4000</c:f>
              <c:numCache>
                <c:formatCode>m/d/yyyy</c:formatCode>
                <c:ptCount val="3993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38733</c:v>
                </c:pt>
                <c:pt idx="10">
                  <c:v>38734</c:v>
                </c:pt>
                <c:pt idx="11">
                  <c:v>38735</c:v>
                </c:pt>
                <c:pt idx="12">
                  <c:v>38736</c:v>
                </c:pt>
                <c:pt idx="13">
                  <c:v>38737</c:v>
                </c:pt>
                <c:pt idx="14">
                  <c:v>38740</c:v>
                </c:pt>
                <c:pt idx="15">
                  <c:v>38741</c:v>
                </c:pt>
                <c:pt idx="16">
                  <c:v>38742</c:v>
                </c:pt>
                <c:pt idx="17">
                  <c:v>38743</c:v>
                </c:pt>
                <c:pt idx="18">
                  <c:v>38744</c:v>
                </c:pt>
                <c:pt idx="19">
                  <c:v>38747</c:v>
                </c:pt>
                <c:pt idx="20">
                  <c:v>38748</c:v>
                </c:pt>
                <c:pt idx="21">
                  <c:v>38749</c:v>
                </c:pt>
                <c:pt idx="22">
                  <c:v>38750</c:v>
                </c:pt>
                <c:pt idx="23">
                  <c:v>38751</c:v>
                </c:pt>
                <c:pt idx="24">
                  <c:v>38754</c:v>
                </c:pt>
                <c:pt idx="25">
                  <c:v>38755</c:v>
                </c:pt>
                <c:pt idx="26">
                  <c:v>38756</c:v>
                </c:pt>
                <c:pt idx="27">
                  <c:v>38757</c:v>
                </c:pt>
                <c:pt idx="28">
                  <c:v>38758</c:v>
                </c:pt>
                <c:pt idx="29">
                  <c:v>38761</c:v>
                </c:pt>
                <c:pt idx="30">
                  <c:v>38762</c:v>
                </c:pt>
                <c:pt idx="31">
                  <c:v>38763</c:v>
                </c:pt>
                <c:pt idx="32">
                  <c:v>38764</c:v>
                </c:pt>
                <c:pt idx="33">
                  <c:v>38765</c:v>
                </c:pt>
                <c:pt idx="34">
                  <c:v>38768</c:v>
                </c:pt>
                <c:pt idx="35">
                  <c:v>38769</c:v>
                </c:pt>
                <c:pt idx="36">
                  <c:v>38770</c:v>
                </c:pt>
                <c:pt idx="37">
                  <c:v>38771</c:v>
                </c:pt>
                <c:pt idx="38">
                  <c:v>38772</c:v>
                </c:pt>
                <c:pt idx="39">
                  <c:v>38775</c:v>
                </c:pt>
                <c:pt idx="40">
                  <c:v>38776</c:v>
                </c:pt>
                <c:pt idx="41">
                  <c:v>38777</c:v>
                </c:pt>
                <c:pt idx="42">
                  <c:v>38778</c:v>
                </c:pt>
                <c:pt idx="43">
                  <c:v>38779</c:v>
                </c:pt>
                <c:pt idx="44">
                  <c:v>38782</c:v>
                </c:pt>
                <c:pt idx="45">
                  <c:v>38783</c:v>
                </c:pt>
                <c:pt idx="46">
                  <c:v>38784</c:v>
                </c:pt>
                <c:pt idx="47">
                  <c:v>38785</c:v>
                </c:pt>
                <c:pt idx="48">
                  <c:v>38786</c:v>
                </c:pt>
                <c:pt idx="49">
                  <c:v>38789</c:v>
                </c:pt>
                <c:pt idx="50">
                  <c:v>38790</c:v>
                </c:pt>
                <c:pt idx="51">
                  <c:v>38791</c:v>
                </c:pt>
                <c:pt idx="52">
                  <c:v>38792</c:v>
                </c:pt>
                <c:pt idx="53">
                  <c:v>38793</c:v>
                </c:pt>
                <c:pt idx="54">
                  <c:v>38796</c:v>
                </c:pt>
                <c:pt idx="55">
                  <c:v>38797</c:v>
                </c:pt>
                <c:pt idx="56">
                  <c:v>38798</c:v>
                </c:pt>
                <c:pt idx="57">
                  <c:v>38799</c:v>
                </c:pt>
                <c:pt idx="58">
                  <c:v>38800</c:v>
                </c:pt>
                <c:pt idx="59">
                  <c:v>38803</c:v>
                </c:pt>
                <c:pt idx="60">
                  <c:v>38804</c:v>
                </c:pt>
                <c:pt idx="61">
                  <c:v>38805</c:v>
                </c:pt>
                <c:pt idx="62">
                  <c:v>38806</c:v>
                </c:pt>
                <c:pt idx="63">
                  <c:v>38807</c:v>
                </c:pt>
                <c:pt idx="64">
                  <c:v>38810</c:v>
                </c:pt>
                <c:pt idx="65">
                  <c:v>38811</c:v>
                </c:pt>
                <c:pt idx="66">
                  <c:v>38812</c:v>
                </c:pt>
                <c:pt idx="67">
                  <c:v>38813</c:v>
                </c:pt>
                <c:pt idx="68">
                  <c:v>38814</c:v>
                </c:pt>
                <c:pt idx="69">
                  <c:v>38817</c:v>
                </c:pt>
                <c:pt idx="70">
                  <c:v>38818</c:v>
                </c:pt>
                <c:pt idx="71">
                  <c:v>38819</c:v>
                </c:pt>
                <c:pt idx="72">
                  <c:v>38820</c:v>
                </c:pt>
                <c:pt idx="73">
                  <c:v>38821</c:v>
                </c:pt>
                <c:pt idx="74">
                  <c:v>38824</c:v>
                </c:pt>
                <c:pt idx="75">
                  <c:v>38825</c:v>
                </c:pt>
                <c:pt idx="76">
                  <c:v>38826</c:v>
                </c:pt>
                <c:pt idx="77">
                  <c:v>38827</c:v>
                </c:pt>
                <c:pt idx="78">
                  <c:v>38828</c:v>
                </c:pt>
                <c:pt idx="79">
                  <c:v>38831</c:v>
                </c:pt>
                <c:pt idx="80">
                  <c:v>38832</c:v>
                </c:pt>
                <c:pt idx="81">
                  <c:v>38833</c:v>
                </c:pt>
                <c:pt idx="82">
                  <c:v>38834</c:v>
                </c:pt>
                <c:pt idx="83">
                  <c:v>38835</c:v>
                </c:pt>
                <c:pt idx="84">
                  <c:v>38838</c:v>
                </c:pt>
                <c:pt idx="85">
                  <c:v>38839</c:v>
                </c:pt>
                <c:pt idx="86">
                  <c:v>38840</c:v>
                </c:pt>
                <c:pt idx="87">
                  <c:v>38841</c:v>
                </c:pt>
                <c:pt idx="88">
                  <c:v>38842</c:v>
                </c:pt>
                <c:pt idx="89">
                  <c:v>38845</c:v>
                </c:pt>
                <c:pt idx="90">
                  <c:v>38846</c:v>
                </c:pt>
                <c:pt idx="91">
                  <c:v>38847</c:v>
                </c:pt>
                <c:pt idx="92">
                  <c:v>38848</c:v>
                </c:pt>
                <c:pt idx="93">
                  <c:v>38849</c:v>
                </c:pt>
                <c:pt idx="94">
                  <c:v>38852</c:v>
                </c:pt>
                <c:pt idx="95">
                  <c:v>38853</c:v>
                </c:pt>
                <c:pt idx="96">
                  <c:v>38854</c:v>
                </c:pt>
                <c:pt idx="97">
                  <c:v>38855</c:v>
                </c:pt>
                <c:pt idx="98">
                  <c:v>38856</c:v>
                </c:pt>
                <c:pt idx="99">
                  <c:v>38859</c:v>
                </c:pt>
                <c:pt idx="100">
                  <c:v>38860</c:v>
                </c:pt>
                <c:pt idx="101">
                  <c:v>38861</c:v>
                </c:pt>
                <c:pt idx="102">
                  <c:v>38862</c:v>
                </c:pt>
                <c:pt idx="103">
                  <c:v>38863</c:v>
                </c:pt>
                <c:pt idx="104">
                  <c:v>38866</c:v>
                </c:pt>
                <c:pt idx="105">
                  <c:v>38867</c:v>
                </c:pt>
                <c:pt idx="106">
                  <c:v>38868</c:v>
                </c:pt>
                <c:pt idx="107">
                  <c:v>38869</c:v>
                </c:pt>
                <c:pt idx="108">
                  <c:v>38870</c:v>
                </c:pt>
                <c:pt idx="109">
                  <c:v>38873</c:v>
                </c:pt>
                <c:pt idx="110">
                  <c:v>38874</c:v>
                </c:pt>
                <c:pt idx="111">
                  <c:v>38875</c:v>
                </c:pt>
                <c:pt idx="112">
                  <c:v>38876</c:v>
                </c:pt>
                <c:pt idx="113">
                  <c:v>38877</c:v>
                </c:pt>
                <c:pt idx="114">
                  <c:v>38880</c:v>
                </c:pt>
                <c:pt idx="115">
                  <c:v>38881</c:v>
                </c:pt>
                <c:pt idx="116">
                  <c:v>38882</c:v>
                </c:pt>
                <c:pt idx="117">
                  <c:v>38883</c:v>
                </c:pt>
                <c:pt idx="118">
                  <c:v>38884</c:v>
                </c:pt>
                <c:pt idx="119">
                  <c:v>38887</c:v>
                </c:pt>
                <c:pt idx="120">
                  <c:v>38888</c:v>
                </c:pt>
                <c:pt idx="121">
                  <c:v>38889</c:v>
                </c:pt>
                <c:pt idx="122">
                  <c:v>38890</c:v>
                </c:pt>
                <c:pt idx="123">
                  <c:v>38891</c:v>
                </c:pt>
                <c:pt idx="124">
                  <c:v>38894</c:v>
                </c:pt>
                <c:pt idx="125">
                  <c:v>38895</c:v>
                </c:pt>
                <c:pt idx="126">
                  <c:v>38896</c:v>
                </c:pt>
                <c:pt idx="127">
                  <c:v>38897</c:v>
                </c:pt>
                <c:pt idx="128">
                  <c:v>38898</c:v>
                </c:pt>
                <c:pt idx="129">
                  <c:v>38901</c:v>
                </c:pt>
                <c:pt idx="130">
                  <c:v>38902</c:v>
                </c:pt>
                <c:pt idx="131">
                  <c:v>38903</c:v>
                </c:pt>
                <c:pt idx="132">
                  <c:v>38904</c:v>
                </c:pt>
                <c:pt idx="133">
                  <c:v>38905</c:v>
                </c:pt>
                <c:pt idx="134">
                  <c:v>38908</c:v>
                </c:pt>
                <c:pt idx="135">
                  <c:v>38909</c:v>
                </c:pt>
                <c:pt idx="136">
                  <c:v>38910</c:v>
                </c:pt>
                <c:pt idx="137">
                  <c:v>38911</c:v>
                </c:pt>
                <c:pt idx="138">
                  <c:v>38912</c:v>
                </c:pt>
                <c:pt idx="139">
                  <c:v>38915</c:v>
                </c:pt>
                <c:pt idx="140">
                  <c:v>38916</c:v>
                </c:pt>
                <c:pt idx="141">
                  <c:v>38917</c:v>
                </c:pt>
                <c:pt idx="142">
                  <c:v>38918</c:v>
                </c:pt>
                <c:pt idx="143">
                  <c:v>38919</c:v>
                </c:pt>
                <c:pt idx="144">
                  <c:v>38922</c:v>
                </c:pt>
                <c:pt idx="145">
                  <c:v>38923</c:v>
                </c:pt>
                <c:pt idx="146">
                  <c:v>38924</c:v>
                </c:pt>
                <c:pt idx="147">
                  <c:v>38925</c:v>
                </c:pt>
                <c:pt idx="148">
                  <c:v>38926</c:v>
                </c:pt>
                <c:pt idx="149">
                  <c:v>38929</c:v>
                </c:pt>
                <c:pt idx="150">
                  <c:v>38930</c:v>
                </c:pt>
                <c:pt idx="151">
                  <c:v>38931</c:v>
                </c:pt>
                <c:pt idx="152">
                  <c:v>38932</c:v>
                </c:pt>
                <c:pt idx="153">
                  <c:v>38933</c:v>
                </c:pt>
                <c:pt idx="154">
                  <c:v>38936</c:v>
                </c:pt>
                <c:pt idx="155">
                  <c:v>38937</c:v>
                </c:pt>
                <c:pt idx="156">
                  <c:v>38938</c:v>
                </c:pt>
                <c:pt idx="157">
                  <c:v>38939</c:v>
                </c:pt>
                <c:pt idx="158">
                  <c:v>38940</c:v>
                </c:pt>
                <c:pt idx="159">
                  <c:v>38943</c:v>
                </c:pt>
                <c:pt idx="160">
                  <c:v>38944</c:v>
                </c:pt>
                <c:pt idx="161">
                  <c:v>38945</c:v>
                </c:pt>
                <c:pt idx="162">
                  <c:v>38946</c:v>
                </c:pt>
                <c:pt idx="163">
                  <c:v>38947</c:v>
                </c:pt>
                <c:pt idx="164">
                  <c:v>38950</c:v>
                </c:pt>
                <c:pt idx="165">
                  <c:v>38951</c:v>
                </c:pt>
                <c:pt idx="166">
                  <c:v>38952</c:v>
                </c:pt>
                <c:pt idx="167">
                  <c:v>38953</c:v>
                </c:pt>
                <c:pt idx="168">
                  <c:v>38954</c:v>
                </c:pt>
                <c:pt idx="169">
                  <c:v>38957</c:v>
                </c:pt>
                <c:pt idx="170">
                  <c:v>38958</c:v>
                </c:pt>
                <c:pt idx="171">
                  <c:v>38959</c:v>
                </c:pt>
                <c:pt idx="172">
                  <c:v>38960</c:v>
                </c:pt>
                <c:pt idx="173">
                  <c:v>38961</c:v>
                </c:pt>
                <c:pt idx="174">
                  <c:v>38964</c:v>
                </c:pt>
                <c:pt idx="175">
                  <c:v>38965</c:v>
                </c:pt>
                <c:pt idx="176">
                  <c:v>38966</c:v>
                </c:pt>
                <c:pt idx="177">
                  <c:v>38967</c:v>
                </c:pt>
                <c:pt idx="178">
                  <c:v>38968</c:v>
                </c:pt>
                <c:pt idx="179">
                  <c:v>38971</c:v>
                </c:pt>
                <c:pt idx="180">
                  <c:v>38972</c:v>
                </c:pt>
                <c:pt idx="181">
                  <c:v>38973</c:v>
                </c:pt>
                <c:pt idx="182">
                  <c:v>38974</c:v>
                </c:pt>
                <c:pt idx="183">
                  <c:v>38975</c:v>
                </c:pt>
                <c:pt idx="184">
                  <c:v>38978</c:v>
                </c:pt>
                <c:pt idx="185">
                  <c:v>38979</c:v>
                </c:pt>
                <c:pt idx="186">
                  <c:v>38980</c:v>
                </c:pt>
                <c:pt idx="187">
                  <c:v>38981</c:v>
                </c:pt>
                <c:pt idx="188">
                  <c:v>38982</c:v>
                </c:pt>
                <c:pt idx="189">
                  <c:v>38985</c:v>
                </c:pt>
                <c:pt idx="190">
                  <c:v>38986</c:v>
                </c:pt>
                <c:pt idx="191">
                  <c:v>38987</c:v>
                </c:pt>
                <c:pt idx="192">
                  <c:v>38988</c:v>
                </c:pt>
                <c:pt idx="193">
                  <c:v>38989</c:v>
                </c:pt>
                <c:pt idx="194">
                  <c:v>38992</c:v>
                </c:pt>
                <c:pt idx="195">
                  <c:v>38993</c:v>
                </c:pt>
                <c:pt idx="196">
                  <c:v>38994</c:v>
                </c:pt>
                <c:pt idx="197">
                  <c:v>38995</c:v>
                </c:pt>
                <c:pt idx="198">
                  <c:v>38996</c:v>
                </c:pt>
                <c:pt idx="199">
                  <c:v>38999</c:v>
                </c:pt>
                <c:pt idx="200">
                  <c:v>39000</c:v>
                </c:pt>
                <c:pt idx="201">
                  <c:v>39001</c:v>
                </c:pt>
                <c:pt idx="202">
                  <c:v>39002</c:v>
                </c:pt>
                <c:pt idx="203">
                  <c:v>39003</c:v>
                </c:pt>
                <c:pt idx="204">
                  <c:v>39006</c:v>
                </c:pt>
                <c:pt idx="205">
                  <c:v>39007</c:v>
                </c:pt>
                <c:pt idx="206">
                  <c:v>39008</c:v>
                </c:pt>
                <c:pt idx="207">
                  <c:v>39009</c:v>
                </c:pt>
                <c:pt idx="208">
                  <c:v>39010</c:v>
                </c:pt>
                <c:pt idx="209">
                  <c:v>39013</c:v>
                </c:pt>
                <c:pt idx="210">
                  <c:v>39014</c:v>
                </c:pt>
                <c:pt idx="211">
                  <c:v>39015</c:v>
                </c:pt>
                <c:pt idx="212">
                  <c:v>39016</c:v>
                </c:pt>
                <c:pt idx="213">
                  <c:v>39017</c:v>
                </c:pt>
                <c:pt idx="214">
                  <c:v>39020</c:v>
                </c:pt>
                <c:pt idx="215">
                  <c:v>39021</c:v>
                </c:pt>
                <c:pt idx="216">
                  <c:v>39022</c:v>
                </c:pt>
                <c:pt idx="217">
                  <c:v>39023</c:v>
                </c:pt>
                <c:pt idx="218">
                  <c:v>39024</c:v>
                </c:pt>
                <c:pt idx="219">
                  <c:v>39027</c:v>
                </c:pt>
                <c:pt idx="220">
                  <c:v>39028</c:v>
                </c:pt>
                <c:pt idx="221">
                  <c:v>39029</c:v>
                </c:pt>
                <c:pt idx="222">
                  <c:v>39030</c:v>
                </c:pt>
                <c:pt idx="223">
                  <c:v>39031</c:v>
                </c:pt>
                <c:pt idx="224">
                  <c:v>39034</c:v>
                </c:pt>
                <c:pt idx="225">
                  <c:v>39035</c:v>
                </c:pt>
                <c:pt idx="226">
                  <c:v>39036</c:v>
                </c:pt>
                <c:pt idx="227">
                  <c:v>39037</c:v>
                </c:pt>
                <c:pt idx="228">
                  <c:v>39038</c:v>
                </c:pt>
                <c:pt idx="229">
                  <c:v>39041</c:v>
                </c:pt>
                <c:pt idx="230">
                  <c:v>39042</c:v>
                </c:pt>
                <c:pt idx="231">
                  <c:v>39043</c:v>
                </c:pt>
                <c:pt idx="232">
                  <c:v>39044</c:v>
                </c:pt>
                <c:pt idx="233">
                  <c:v>39045</c:v>
                </c:pt>
                <c:pt idx="234">
                  <c:v>39048</c:v>
                </c:pt>
                <c:pt idx="235">
                  <c:v>39049</c:v>
                </c:pt>
                <c:pt idx="236">
                  <c:v>39050</c:v>
                </c:pt>
                <c:pt idx="237">
                  <c:v>39051</c:v>
                </c:pt>
                <c:pt idx="238">
                  <c:v>39052</c:v>
                </c:pt>
                <c:pt idx="239">
                  <c:v>39055</c:v>
                </c:pt>
                <c:pt idx="240">
                  <c:v>39056</c:v>
                </c:pt>
                <c:pt idx="241">
                  <c:v>39057</c:v>
                </c:pt>
                <c:pt idx="242">
                  <c:v>39058</c:v>
                </c:pt>
                <c:pt idx="243">
                  <c:v>39059</c:v>
                </c:pt>
                <c:pt idx="244">
                  <c:v>39062</c:v>
                </c:pt>
                <c:pt idx="245">
                  <c:v>39063</c:v>
                </c:pt>
                <c:pt idx="246">
                  <c:v>39064</c:v>
                </c:pt>
                <c:pt idx="247">
                  <c:v>39065</c:v>
                </c:pt>
                <c:pt idx="248">
                  <c:v>39066</c:v>
                </c:pt>
                <c:pt idx="249">
                  <c:v>39069</c:v>
                </c:pt>
                <c:pt idx="250">
                  <c:v>39070</c:v>
                </c:pt>
                <c:pt idx="251">
                  <c:v>39071</c:v>
                </c:pt>
                <c:pt idx="252">
                  <c:v>39072</c:v>
                </c:pt>
                <c:pt idx="253">
                  <c:v>39073</c:v>
                </c:pt>
                <c:pt idx="254">
                  <c:v>39076</c:v>
                </c:pt>
                <c:pt idx="255">
                  <c:v>39077</c:v>
                </c:pt>
                <c:pt idx="256">
                  <c:v>39078</c:v>
                </c:pt>
                <c:pt idx="257">
                  <c:v>39079</c:v>
                </c:pt>
                <c:pt idx="258">
                  <c:v>39080</c:v>
                </c:pt>
                <c:pt idx="259">
                  <c:v>39083</c:v>
                </c:pt>
                <c:pt idx="260">
                  <c:v>39084</c:v>
                </c:pt>
                <c:pt idx="261">
                  <c:v>39085</c:v>
                </c:pt>
                <c:pt idx="262">
                  <c:v>39086</c:v>
                </c:pt>
                <c:pt idx="263">
                  <c:v>39087</c:v>
                </c:pt>
                <c:pt idx="264">
                  <c:v>39090</c:v>
                </c:pt>
                <c:pt idx="265">
                  <c:v>39091</c:v>
                </c:pt>
                <c:pt idx="266">
                  <c:v>39092</c:v>
                </c:pt>
                <c:pt idx="267">
                  <c:v>39093</c:v>
                </c:pt>
                <c:pt idx="268">
                  <c:v>39094</c:v>
                </c:pt>
                <c:pt idx="269">
                  <c:v>39097</c:v>
                </c:pt>
                <c:pt idx="270">
                  <c:v>39098</c:v>
                </c:pt>
                <c:pt idx="271">
                  <c:v>39099</c:v>
                </c:pt>
                <c:pt idx="272">
                  <c:v>39100</c:v>
                </c:pt>
                <c:pt idx="273">
                  <c:v>39101</c:v>
                </c:pt>
                <c:pt idx="274">
                  <c:v>39104</c:v>
                </c:pt>
                <c:pt idx="275">
                  <c:v>39105</c:v>
                </c:pt>
                <c:pt idx="276">
                  <c:v>39106</c:v>
                </c:pt>
                <c:pt idx="277">
                  <c:v>39107</c:v>
                </c:pt>
                <c:pt idx="278">
                  <c:v>39108</c:v>
                </c:pt>
                <c:pt idx="279">
                  <c:v>39111</c:v>
                </c:pt>
                <c:pt idx="280">
                  <c:v>39112</c:v>
                </c:pt>
                <c:pt idx="281">
                  <c:v>39113</c:v>
                </c:pt>
                <c:pt idx="282">
                  <c:v>39114</c:v>
                </c:pt>
                <c:pt idx="283">
                  <c:v>39115</c:v>
                </c:pt>
                <c:pt idx="284">
                  <c:v>39118</c:v>
                </c:pt>
                <c:pt idx="285">
                  <c:v>39119</c:v>
                </c:pt>
                <c:pt idx="286">
                  <c:v>39120</c:v>
                </c:pt>
                <c:pt idx="287">
                  <c:v>39121</c:v>
                </c:pt>
                <c:pt idx="288">
                  <c:v>39122</c:v>
                </c:pt>
                <c:pt idx="289">
                  <c:v>39125</c:v>
                </c:pt>
                <c:pt idx="290">
                  <c:v>39126</c:v>
                </c:pt>
                <c:pt idx="291">
                  <c:v>39127</c:v>
                </c:pt>
                <c:pt idx="292">
                  <c:v>39128</c:v>
                </c:pt>
                <c:pt idx="293">
                  <c:v>39129</c:v>
                </c:pt>
                <c:pt idx="294">
                  <c:v>39132</c:v>
                </c:pt>
                <c:pt idx="295">
                  <c:v>39133</c:v>
                </c:pt>
                <c:pt idx="296">
                  <c:v>39134</c:v>
                </c:pt>
                <c:pt idx="297">
                  <c:v>39135</c:v>
                </c:pt>
                <c:pt idx="298">
                  <c:v>39136</c:v>
                </c:pt>
                <c:pt idx="299">
                  <c:v>39139</c:v>
                </c:pt>
                <c:pt idx="300">
                  <c:v>39140</c:v>
                </c:pt>
                <c:pt idx="301">
                  <c:v>39141</c:v>
                </c:pt>
                <c:pt idx="302">
                  <c:v>39142</c:v>
                </c:pt>
                <c:pt idx="303">
                  <c:v>39143</c:v>
                </c:pt>
                <c:pt idx="304">
                  <c:v>39146</c:v>
                </c:pt>
                <c:pt idx="305">
                  <c:v>39147</c:v>
                </c:pt>
                <c:pt idx="306">
                  <c:v>39148</c:v>
                </c:pt>
                <c:pt idx="307">
                  <c:v>39149</c:v>
                </c:pt>
                <c:pt idx="308">
                  <c:v>39150</c:v>
                </c:pt>
                <c:pt idx="309">
                  <c:v>39153</c:v>
                </c:pt>
                <c:pt idx="310">
                  <c:v>39154</c:v>
                </c:pt>
                <c:pt idx="311">
                  <c:v>39155</c:v>
                </c:pt>
                <c:pt idx="312">
                  <c:v>39156</c:v>
                </c:pt>
                <c:pt idx="313">
                  <c:v>39157</c:v>
                </c:pt>
                <c:pt idx="314">
                  <c:v>39160</c:v>
                </c:pt>
                <c:pt idx="315">
                  <c:v>39161</c:v>
                </c:pt>
                <c:pt idx="316">
                  <c:v>39162</c:v>
                </c:pt>
                <c:pt idx="317">
                  <c:v>39163</c:v>
                </c:pt>
                <c:pt idx="318">
                  <c:v>39164</c:v>
                </c:pt>
                <c:pt idx="319">
                  <c:v>39167</c:v>
                </c:pt>
                <c:pt idx="320">
                  <c:v>39168</c:v>
                </c:pt>
                <c:pt idx="321">
                  <c:v>39169</c:v>
                </c:pt>
                <c:pt idx="322">
                  <c:v>39170</c:v>
                </c:pt>
                <c:pt idx="323">
                  <c:v>39171</c:v>
                </c:pt>
                <c:pt idx="324">
                  <c:v>39174</c:v>
                </c:pt>
                <c:pt idx="325">
                  <c:v>39175</c:v>
                </c:pt>
                <c:pt idx="326">
                  <c:v>39176</c:v>
                </c:pt>
                <c:pt idx="327">
                  <c:v>39177</c:v>
                </c:pt>
                <c:pt idx="328">
                  <c:v>39178</c:v>
                </c:pt>
                <c:pt idx="329">
                  <c:v>39181</c:v>
                </c:pt>
                <c:pt idx="330">
                  <c:v>39182</c:v>
                </c:pt>
                <c:pt idx="331">
                  <c:v>39183</c:v>
                </c:pt>
                <c:pt idx="332">
                  <c:v>39184</c:v>
                </c:pt>
                <c:pt idx="333">
                  <c:v>39185</c:v>
                </c:pt>
                <c:pt idx="334">
                  <c:v>39188</c:v>
                </c:pt>
                <c:pt idx="335">
                  <c:v>39189</c:v>
                </c:pt>
                <c:pt idx="336">
                  <c:v>39190</c:v>
                </c:pt>
                <c:pt idx="337">
                  <c:v>39191</c:v>
                </c:pt>
                <c:pt idx="338">
                  <c:v>39192</c:v>
                </c:pt>
                <c:pt idx="339">
                  <c:v>39195</c:v>
                </c:pt>
                <c:pt idx="340">
                  <c:v>39196</c:v>
                </c:pt>
                <c:pt idx="341">
                  <c:v>39197</c:v>
                </c:pt>
                <c:pt idx="342">
                  <c:v>39198</c:v>
                </c:pt>
                <c:pt idx="343">
                  <c:v>39199</c:v>
                </c:pt>
                <c:pt idx="344">
                  <c:v>39202</c:v>
                </c:pt>
                <c:pt idx="345">
                  <c:v>39203</c:v>
                </c:pt>
                <c:pt idx="346">
                  <c:v>39204</c:v>
                </c:pt>
                <c:pt idx="347">
                  <c:v>39205</c:v>
                </c:pt>
                <c:pt idx="348">
                  <c:v>39206</c:v>
                </c:pt>
                <c:pt idx="349">
                  <c:v>39209</c:v>
                </c:pt>
                <c:pt idx="350">
                  <c:v>39210</c:v>
                </c:pt>
                <c:pt idx="351">
                  <c:v>39211</c:v>
                </c:pt>
                <c:pt idx="352">
                  <c:v>39212</c:v>
                </c:pt>
                <c:pt idx="353">
                  <c:v>39213</c:v>
                </c:pt>
                <c:pt idx="354">
                  <c:v>39216</c:v>
                </c:pt>
                <c:pt idx="355">
                  <c:v>39217</c:v>
                </c:pt>
                <c:pt idx="356">
                  <c:v>39218</c:v>
                </c:pt>
                <c:pt idx="357">
                  <c:v>39219</c:v>
                </c:pt>
                <c:pt idx="358">
                  <c:v>39220</c:v>
                </c:pt>
                <c:pt idx="359">
                  <c:v>39223</c:v>
                </c:pt>
                <c:pt idx="360">
                  <c:v>39224</c:v>
                </c:pt>
                <c:pt idx="361">
                  <c:v>39225</c:v>
                </c:pt>
                <c:pt idx="362">
                  <c:v>39226</c:v>
                </c:pt>
                <c:pt idx="363">
                  <c:v>39227</c:v>
                </c:pt>
                <c:pt idx="364">
                  <c:v>39230</c:v>
                </c:pt>
                <c:pt idx="365">
                  <c:v>39231</c:v>
                </c:pt>
                <c:pt idx="366">
                  <c:v>39232</c:v>
                </c:pt>
                <c:pt idx="367">
                  <c:v>39233</c:v>
                </c:pt>
                <c:pt idx="368">
                  <c:v>39234</c:v>
                </c:pt>
                <c:pt idx="369">
                  <c:v>39237</c:v>
                </c:pt>
                <c:pt idx="370">
                  <c:v>39238</c:v>
                </c:pt>
                <c:pt idx="371">
                  <c:v>39239</c:v>
                </c:pt>
                <c:pt idx="372">
                  <c:v>39240</c:v>
                </c:pt>
                <c:pt idx="373">
                  <c:v>39241</c:v>
                </c:pt>
                <c:pt idx="374">
                  <c:v>39244</c:v>
                </c:pt>
                <c:pt idx="375">
                  <c:v>39245</c:v>
                </c:pt>
                <c:pt idx="376">
                  <c:v>39246</c:v>
                </c:pt>
                <c:pt idx="377">
                  <c:v>39247</c:v>
                </c:pt>
                <c:pt idx="378">
                  <c:v>39248</c:v>
                </c:pt>
                <c:pt idx="379">
                  <c:v>39251</c:v>
                </c:pt>
                <c:pt idx="380">
                  <c:v>39252</c:v>
                </c:pt>
                <c:pt idx="381">
                  <c:v>39253</c:v>
                </c:pt>
                <c:pt idx="382">
                  <c:v>39254</c:v>
                </c:pt>
                <c:pt idx="383">
                  <c:v>39255</c:v>
                </c:pt>
                <c:pt idx="384">
                  <c:v>39258</c:v>
                </c:pt>
                <c:pt idx="385">
                  <c:v>39259</c:v>
                </c:pt>
                <c:pt idx="386">
                  <c:v>39260</c:v>
                </c:pt>
                <c:pt idx="387">
                  <c:v>39261</c:v>
                </c:pt>
                <c:pt idx="388">
                  <c:v>39262</c:v>
                </c:pt>
                <c:pt idx="389">
                  <c:v>39265</c:v>
                </c:pt>
                <c:pt idx="390">
                  <c:v>39266</c:v>
                </c:pt>
                <c:pt idx="391">
                  <c:v>39267</c:v>
                </c:pt>
                <c:pt idx="392">
                  <c:v>39268</c:v>
                </c:pt>
                <c:pt idx="393">
                  <c:v>39269</c:v>
                </c:pt>
                <c:pt idx="394">
                  <c:v>39272</c:v>
                </c:pt>
                <c:pt idx="395">
                  <c:v>39273</c:v>
                </c:pt>
                <c:pt idx="396">
                  <c:v>39274</c:v>
                </c:pt>
                <c:pt idx="397">
                  <c:v>39275</c:v>
                </c:pt>
                <c:pt idx="398">
                  <c:v>39276</c:v>
                </c:pt>
                <c:pt idx="399">
                  <c:v>39279</c:v>
                </c:pt>
                <c:pt idx="400">
                  <c:v>39280</c:v>
                </c:pt>
                <c:pt idx="401">
                  <c:v>39281</c:v>
                </c:pt>
                <c:pt idx="402">
                  <c:v>39282</c:v>
                </c:pt>
                <c:pt idx="403">
                  <c:v>39283</c:v>
                </c:pt>
                <c:pt idx="404">
                  <c:v>39286</c:v>
                </c:pt>
                <c:pt idx="405">
                  <c:v>39287</c:v>
                </c:pt>
                <c:pt idx="406">
                  <c:v>39288</c:v>
                </c:pt>
                <c:pt idx="407">
                  <c:v>39289</c:v>
                </c:pt>
                <c:pt idx="408">
                  <c:v>39290</c:v>
                </c:pt>
                <c:pt idx="409">
                  <c:v>39293</c:v>
                </c:pt>
                <c:pt idx="410">
                  <c:v>39294</c:v>
                </c:pt>
                <c:pt idx="411">
                  <c:v>39295</c:v>
                </c:pt>
                <c:pt idx="412">
                  <c:v>39296</c:v>
                </c:pt>
                <c:pt idx="413">
                  <c:v>39297</c:v>
                </c:pt>
                <c:pt idx="414">
                  <c:v>39300</c:v>
                </c:pt>
                <c:pt idx="415">
                  <c:v>39301</c:v>
                </c:pt>
                <c:pt idx="416">
                  <c:v>39302</c:v>
                </c:pt>
                <c:pt idx="417">
                  <c:v>39303</c:v>
                </c:pt>
                <c:pt idx="418">
                  <c:v>39304</c:v>
                </c:pt>
                <c:pt idx="419">
                  <c:v>39307</c:v>
                </c:pt>
                <c:pt idx="420">
                  <c:v>39308</c:v>
                </c:pt>
                <c:pt idx="421">
                  <c:v>39309</c:v>
                </c:pt>
                <c:pt idx="422">
                  <c:v>39310</c:v>
                </c:pt>
                <c:pt idx="423">
                  <c:v>39311</c:v>
                </c:pt>
                <c:pt idx="424">
                  <c:v>39314</c:v>
                </c:pt>
                <c:pt idx="425">
                  <c:v>39315</c:v>
                </c:pt>
                <c:pt idx="426">
                  <c:v>39316</c:v>
                </c:pt>
                <c:pt idx="427">
                  <c:v>39317</c:v>
                </c:pt>
                <c:pt idx="428">
                  <c:v>39318</c:v>
                </c:pt>
                <c:pt idx="429">
                  <c:v>39321</c:v>
                </c:pt>
                <c:pt idx="430">
                  <c:v>39322</c:v>
                </c:pt>
                <c:pt idx="431">
                  <c:v>39323</c:v>
                </c:pt>
                <c:pt idx="432">
                  <c:v>39324</c:v>
                </c:pt>
                <c:pt idx="433">
                  <c:v>39325</c:v>
                </c:pt>
                <c:pt idx="434">
                  <c:v>39328</c:v>
                </c:pt>
                <c:pt idx="435">
                  <c:v>39329</c:v>
                </c:pt>
                <c:pt idx="436">
                  <c:v>39330</c:v>
                </c:pt>
                <c:pt idx="437">
                  <c:v>39331</c:v>
                </c:pt>
                <c:pt idx="438">
                  <c:v>39332</c:v>
                </c:pt>
                <c:pt idx="439">
                  <c:v>39335</c:v>
                </c:pt>
                <c:pt idx="440">
                  <c:v>39336</c:v>
                </c:pt>
                <c:pt idx="441">
                  <c:v>39337</c:v>
                </c:pt>
                <c:pt idx="442">
                  <c:v>39338</c:v>
                </c:pt>
                <c:pt idx="443">
                  <c:v>39339</c:v>
                </c:pt>
                <c:pt idx="444">
                  <c:v>39342</c:v>
                </c:pt>
                <c:pt idx="445">
                  <c:v>39343</c:v>
                </c:pt>
                <c:pt idx="446">
                  <c:v>39344</c:v>
                </c:pt>
                <c:pt idx="447">
                  <c:v>39345</c:v>
                </c:pt>
                <c:pt idx="448">
                  <c:v>39346</c:v>
                </c:pt>
                <c:pt idx="449">
                  <c:v>39349</c:v>
                </c:pt>
                <c:pt idx="450">
                  <c:v>39350</c:v>
                </c:pt>
                <c:pt idx="451">
                  <c:v>39351</c:v>
                </c:pt>
                <c:pt idx="452">
                  <c:v>39352</c:v>
                </c:pt>
                <c:pt idx="453">
                  <c:v>39353</c:v>
                </c:pt>
                <c:pt idx="454">
                  <c:v>39356</c:v>
                </c:pt>
                <c:pt idx="455">
                  <c:v>39357</c:v>
                </c:pt>
                <c:pt idx="456">
                  <c:v>39358</c:v>
                </c:pt>
                <c:pt idx="457">
                  <c:v>39359</c:v>
                </c:pt>
                <c:pt idx="458">
                  <c:v>39360</c:v>
                </c:pt>
                <c:pt idx="459">
                  <c:v>39363</c:v>
                </c:pt>
                <c:pt idx="460">
                  <c:v>39364</c:v>
                </c:pt>
                <c:pt idx="461">
                  <c:v>39365</c:v>
                </c:pt>
                <c:pt idx="462">
                  <c:v>39366</c:v>
                </c:pt>
                <c:pt idx="463">
                  <c:v>39367</c:v>
                </c:pt>
                <c:pt idx="464">
                  <c:v>39370</c:v>
                </c:pt>
                <c:pt idx="465">
                  <c:v>39371</c:v>
                </c:pt>
                <c:pt idx="466">
                  <c:v>39372</c:v>
                </c:pt>
                <c:pt idx="467">
                  <c:v>39373</c:v>
                </c:pt>
                <c:pt idx="468">
                  <c:v>39374</c:v>
                </c:pt>
                <c:pt idx="469">
                  <c:v>39377</c:v>
                </c:pt>
                <c:pt idx="470">
                  <c:v>39378</c:v>
                </c:pt>
                <c:pt idx="471">
                  <c:v>39379</c:v>
                </c:pt>
                <c:pt idx="472">
                  <c:v>39380</c:v>
                </c:pt>
                <c:pt idx="473">
                  <c:v>39381</c:v>
                </c:pt>
                <c:pt idx="474">
                  <c:v>39384</c:v>
                </c:pt>
                <c:pt idx="475">
                  <c:v>39385</c:v>
                </c:pt>
                <c:pt idx="476">
                  <c:v>39386</c:v>
                </c:pt>
                <c:pt idx="477">
                  <c:v>39387</c:v>
                </c:pt>
                <c:pt idx="478">
                  <c:v>39388</c:v>
                </c:pt>
                <c:pt idx="479">
                  <c:v>39391</c:v>
                </c:pt>
                <c:pt idx="480">
                  <c:v>39392</c:v>
                </c:pt>
                <c:pt idx="481">
                  <c:v>39393</c:v>
                </c:pt>
                <c:pt idx="482">
                  <c:v>39394</c:v>
                </c:pt>
                <c:pt idx="483">
                  <c:v>39395</c:v>
                </c:pt>
                <c:pt idx="484">
                  <c:v>39398</c:v>
                </c:pt>
                <c:pt idx="485">
                  <c:v>39399</c:v>
                </c:pt>
                <c:pt idx="486">
                  <c:v>39400</c:v>
                </c:pt>
                <c:pt idx="487">
                  <c:v>39401</c:v>
                </c:pt>
                <c:pt idx="488">
                  <c:v>39402</c:v>
                </c:pt>
                <c:pt idx="489">
                  <c:v>39405</c:v>
                </c:pt>
                <c:pt idx="490">
                  <c:v>39406</c:v>
                </c:pt>
                <c:pt idx="491">
                  <c:v>39407</c:v>
                </c:pt>
                <c:pt idx="492">
                  <c:v>39408</c:v>
                </c:pt>
                <c:pt idx="493">
                  <c:v>39409</c:v>
                </c:pt>
                <c:pt idx="494">
                  <c:v>39412</c:v>
                </c:pt>
                <c:pt idx="495">
                  <c:v>39413</c:v>
                </c:pt>
                <c:pt idx="496">
                  <c:v>39414</c:v>
                </c:pt>
                <c:pt idx="497">
                  <c:v>39415</c:v>
                </c:pt>
                <c:pt idx="498">
                  <c:v>39416</c:v>
                </c:pt>
                <c:pt idx="499">
                  <c:v>39419</c:v>
                </c:pt>
                <c:pt idx="500">
                  <c:v>39420</c:v>
                </c:pt>
                <c:pt idx="501">
                  <c:v>39421</c:v>
                </c:pt>
                <c:pt idx="502">
                  <c:v>39422</c:v>
                </c:pt>
                <c:pt idx="503">
                  <c:v>39423</c:v>
                </c:pt>
                <c:pt idx="504">
                  <c:v>39426</c:v>
                </c:pt>
                <c:pt idx="505">
                  <c:v>39427</c:v>
                </c:pt>
                <c:pt idx="506">
                  <c:v>39428</c:v>
                </c:pt>
                <c:pt idx="507">
                  <c:v>39429</c:v>
                </c:pt>
                <c:pt idx="508">
                  <c:v>39430</c:v>
                </c:pt>
                <c:pt idx="509">
                  <c:v>39433</c:v>
                </c:pt>
                <c:pt idx="510">
                  <c:v>39434</c:v>
                </c:pt>
                <c:pt idx="511">
                  <c:v>39435</c:v>
                </c:pt>
                <c:pt idx="512">
                  <c:v>39436</c:v>
                </c:pt>
                <c:pt idx="513">
                  <c:v>39437</c:v>
                </c:pt>
                <c:pt idx="514">
                  <c:v>39440</c:v>
                </c:pt>
                <c:pt idx="515">
                  <c:v>39441</c:v>
                </c:pt>
                <c:pt idx="516">
                  <c:v>39442</c:v>
                </c:pt>
                <c:pt idx="517">
                  <c:v>39443</c:v>
                </c:pt>
                <c:pt idx="518">
                  <c:v>39444</c:v>
                </c:pt>
                <c:pt idx="519">
                  <c:v>39447</c:v>
                </c:pt>
                <c:pt idx="520">
                  <c:v>39448</c:v>
                </c:pt>
                <c:pt idx="521">
                  <c:v>39449</c:v>
                </c:pt>
                <c:pt idx="522">
                  <c:v>39450</c:v>
                </c:pt>
                <c:pt idx="523">
                  <c:v>39451</c:v>
                </c:pt>
                <c:pt idx="524">
                  <c:v>39454</c:v>
                </c:pt>
                <c:pt idx="525">
                  <c:v>39455</c:v>
                </c:pt>
                <c:pt idx="526">
                  <c:v>39456</c:v>
                </c:pt>
                <c:pt idx="527">
                  <c:v>39457</c:v>
                </c:pt>
                <c:pt idx="528">
                  <c:v>39458</c:v>
                </c:pt>
                <c:pt idx="529">
                  <c:v>39461</c:v>
                </c:pt>
                <c:pt idx="530">
                  <c:v>39462</c:v>
                </c:pt>
                <c:pt idx="531">
                  <c:v>39463</c:v>
                </c:pt>
                <c:pt idx="532">
                  <c:v>39464</c:v>
                </c:pt>
                <c:pt idx="533">
                  <c:v>39465</c:v>
                </c:pt>
                <c:pt idx="534">
                  <c:v>39468</c:v>
                </c:pt>
                <c:pt idx="535">
                  <c:v>39469</c:v>
                </c:pt>
                <c:pt idx="536">
                  <c:v>39470</c:v>
                </c:pt>
                <c:pt idx="537">
                  <c:v>39471</c:v>
                </c:pt>
                <c:pt idx="538">
                  <c:v>39472</c:v>
                </c:pt>
                <c:pt idx="539">
                  <c:v>39475</c:v>
                </c:pt>
                <c:pt idx="540">
                  <c:v>39476</c:v>
                </c:pt>
                <c:pt idx="541">
                  <c:v>39477</c:v>
                </c:pt>
                <c:pt idx="542">
                  <c:v>39478</c:v>
                </c:pt>
                <c:pt idx="543">
                  <c:v>39479</c:v>
                </c:pt>
                <c:pt idx="544">
                  <c:v>39482</c:v>
                </c:pt>
                <c:pt idx="545">
                  <c:v>39483</c:v>
                </c:pt>
                <c:pt idx="546">
                  <c:v>39484</c:v>
                </c:pt>
                <c:pt idx="547">
                  <c:v>39485</c:v>
                </c:pt>
                <c:pt idx="548">
                  <c:v>39486</c:v>
                </c:pt>
                <c:pt idx="549">
                  <c:v>39489</c:v>
                </c:pt>
                <c:pt idx="550">
                  <c:v>39490</c:v>
                </c:pt>
                <c:pt idx="551">
                  <c:v>39491</c:v>
                </c:pt>
                <c:pt idx="552">
                  <c:v>39492</c:v>
                </c:pt>
                <c:pt idx="553">
                  <c:v>39493</c:v>
                </c:pt>
                <c:pt idx="554">
                  <c:v>39496</c:v>
                </c:pt>
                <c:pt idx="555">
                  <c:v>39497</c:v>
                </c:pt>
                <c:pt idx="556">
                  <c:v>39498</c:v>
                </c:pt>
                <c:pt idx="557">
                  <c:v>39499</c:v>
                </c:pt>
                <c:pt idx="558">
                  <c:v>39500</c:v>
                </c:pt>
                <c:pt idx="559">
                  <c:v>39503</c:v>
                </c:pt>
                <c:pt idx="560">
                  <c:v>39504</c:v>
                </c:pt>
                <c:pt idx="561">
                  <c:v>39505</c:v>
                </c:pt>
                <c:pt idx="562">
                  <c:v>39506</c:v>
                </c:pt>
                <c:pt idx="563">
                  <c:v>39507</c:v>
                </c:pt>
                <c:pt idx="564">
                  <c:v>39510</c:v>
                </c:pt>
                <c:pt idx="565">
                  <c:v>39511</c:v>
                </c:pt>
                <c:pt idx="566">
                  <c:v>39512</c:v>
                </c:pt>
                <c:pt idx="567">
                  <c:v>39513</c:v>
                </c:pt>
                <c:pt idx="568">
                  <c:v>39514</c:v>
                </c:pt>
                <c:pt idx="569">
                  <c:v>39517</c:v>
                </c:pt>
                <c:pt idx="570">
                  <c:v>39518</c:v>
                </c:pt>
                <c:pt idx="571">
                  <c:v>39519</c:v>
                </c:pt>
                <c:pt idx="572">
                  <c:v>39520</c:v>
                </c:pt>
                <c:pt idx="573">
                  <c:v>39521</c:v>
                </c:pt>
                <c:pt idx="574">
                  <c:v>39524</c:v>
                </c:pt>
                <c:pt idx="575">
                  <c:v>39525</c:v>
                </c:pt>
                <c:pt idx="576">
                  <c:v>39526</c:v>
                </c:pt>
                <c:pt idx="577">
                  <c:v>39527</c:v>
                </c:pt>
                <c:pt idx="578">
                  <c:v>39528</c:v>
                </c:pt>
                <c:pt idx="579">
                  <c:v>39531</c:v>
                </c:pt>
                <c:pt idx="580">
                  <c:v>39532</c:v>
                </c:pt>
                <c:pt idx="581">
                  <c:v>39533</c:v>
                </c:pt>
                <c:pt idx="582">
                  <c:v>39534</c:v>
                </c:pt>
                <c:pt idx="583">
                  <c:v>39535</c:v>
                </c:pt>
                <c:pt idx="584">
                  <c:v>39538</c:v>
                </c:pt>
                <c:pt idx="585">
                  <c:v>39539</c:v>
                </c:pt>
                <c:pt idx="586">
                  <c:v>39540</c:v>
                </c:pt>
                <c:pt idx="587">
                  <c:v>39541</c:v>
                </c:pt>
                <c:pt idx="588">
                  <c:v>39542</c:v>
                </c:pt>
                <c:pt idx="589">
                  <c:v>39545</c:v>
                </c:pt>
                <c:pt idx="590">
                  <c:v>39546</c:v>
                </c:pt>
                <c:pt idx="591">
                  <c:v>39547</c:v>
                </c:pt>
                <c:pt idx="592">
                  <c:v>39548</c:v>
                </c:pt>
                <c:pt idx="593">
                  <c:v>39549</c:v>
                </c:pt>
                <c:pt idx="594">
                  <c:v>39552</c:v>
                </c:pt>
                <c:pt idx="595">
                  <c:v>39553</c:v>
                </c:pt>
                <c:pt idx="596">
                  <c:v>39554</c:v>
                </c:pt>
                <c:pt idx="597">
                  <c:v>39555</c:v>
                </c:pt>
                <c:pt idx="598">
                  <c:v>39556</c:v>
                </c:pt>
                <c:pt idx="599">
                  <c:v>39559</c:v>
                </c:pt>
                <c:pt idx="600">
                  <c:v>39560</c:v>
                </c:pt>
                <c:pt idx="601">
                  <c:v>39561</c:v>
                </c:pt>
                <c:pt idx="602">
                  <c:v>39562</c:v>
                </c:pt>
                <c:pt idx="603">
                  <c:v>39563</c:v>
                </c:pt>
                <c:pt idx="604">
                  <c:v>39566</c:v>
                </c:pt>
                <c:pt idx="605">
                  <c:v>39567</c:v>
                </c:pt>
                <c:pt idx="606">
                  <c:v>39568</c:v>
                </c:pt>
                <c:pt idx="607">
                  <c:v>39569</c:v>
                </c:pt>
                <c:pt idx="608">
                  <c:v>39570</c:v>
                </c:pt>
                <c:pt idx="609">
                  <c:v>39573</c:v>
                </c:pt>
                <c:pt idx="610">
                  <c:v>39574</c:v>
                </c:pt>
                <c:pt idx="611">
                  <c:v>39575</c:v>
                </c:pt>
                <c:pt idx="612">
                  <c:v>39576</c:v>
                </c:pt>
                <c:pt idx="613">
                  <c:v>39577</c:v>
                </c:pt>
                <c:pt idx="614">
                  <c:v>39580</c:v>
                </c:pt>
                <c:pt idx="615">
                  <c:v>39581</c:v>
                </c:pt>
                <c:pt idx="616">
                  <c:v>39582</c:v>
                </c:pt>
                <c:pt idx="617">
                  <c:v>39583</c:v>
                </c:pt>
                <c:pt idx="618">
                  <c:v>39584</c:v>
                </c:pt>
                <c:pt idx="619">
                  <c:v>39587</c:v>
                </c:pt>
                <c:pt idx="620">
                  <c:v>39588</c:v>
                </c:pt>
                <c:pt idx="621">
                  <c:v>39589</c:v>
                </c:pt>
                <c:pt idx="622">
                  <c:v>39590</c:v>
                </c:pt>
                <c:pt idx="623">
                  <c:v>39591</c:v>
                </c:pt>
                <c:pt idx="624">
                  <c:v>39594</c:v>
                </c:pt>
                <c:pt idx="625">
                  <c:v>39595</c:v>
                </c:pt>
                <c:pt idx="626">
                  <c:v>39596</c:v>
                </c:pt>
                <c:pt idx="627">
                  <c:v>39597</c:v>
                </c:pt>
                <c:pt idx="628">
                  <c:v>39598</c:v>
                </c:pt>
                <c:pt idx="629">
                  <c:v>39601</c:v>
                </c:pt>
                <c:pt idx="630">
                  <c:v>39602</c:v>
                </c:pt>
                <c:pt idx="631">
                  <c:v>39603</c:v>
                </c:pt>
                <c:pt idx="632">
                  <c:v>39604</c:v>
                </c:pt>
                <c:pt idx="633">
                  <c:v>39605</c:v>
                </c:pt>
                <c:pt idx="634">
                  <c:v>39608</c:v>
                </c:pt>
                <c:pt idx="635">
                  <c:v>39609</c:v>
                </c:pt>
                <c:pt idx="636">
                  <c:v>39610</c:v>
                </c:pt>
                <c:pt idx="637">
                  <c:v>39611</c:v>
                </c:pt>
                <c:pt idx="638">
                  <c:v>39612</c:v>
                </c:pt>
                <c:pt idx="639">
                  <c:v>39615</c:v>
                </c:pt>
                <c:pt idx="640">
                  <c:v>39616</c:v>
                </c:pt>
                <c:pt idx="641">
                  <c:v>39617</c:v>
                </c:pt>
                <c:pt idx="642">
                  <c:v>39618</c:v>
                </c:pt>
                <c:pt idx="643">
                  <c:v>39619</c:v>
                </c:pt>
                <c:pt idx="644">
                  <c:v>39622</c:v>
                </c:pt>
                <c:pt idx="645">
                  <c:v>39623</c:v>
                </c:pt>
                <c:pt idx="646">
                  <c:v>39624</c:v>
                </c:pt>
                <c:pt idx="647">
                  <c:v>39625</c:v>
                </c:pt>
                <c:pt idx="648">
                  <c:v>39626</c:v>
                </c:pt>
                <c:pt idx="649">
                  <c:v>39629</c:v>
                </c:pt>
                <c:pt idx="650">
                  <c:v>39630</c:v>
                </c:pt>
                <c:pt idx="651">
                  <c:v>39631</c:v>
                </c:pt>
                <c:pt idx="652">
                  <c:v>39632</c:v>
                </c:pt>
                <c:pt idx="653">
                  <c:v>39633</c:v>
                </c:pt>
                <c:pt idx="654">
                  <c:v>39636</c:v>
                </c:pt>
                <c:pt idx="655">
                  <c:v>39637</c:v>
                </c:pt>
                <c:pt idx="656">
                  <c:v>39638</c:v>
                </c:pt>
                <c:pt idx="657">
                  <c:v>39639</c:v>
                </c:pt>
                <c:pt idx="658">
                  <c:v>39640</c:v>
                </c:pt>
                <c:pt idx="659">
                  <c:v>39643</c:v>
                </c:pt>
                <c:pt idx="660">
                  <c:v>39644</c:v>
                </c:pt>
                <c:pt idx="661">
                  <c:v>39645</c:v>
                </c:pt>
                <c:pt idx="662">
                  <c:v>39646</c:v>
                </c:pt>
                <c:pt idx="663">
                  <c:v>39647</c:v>
                </c:pt>
                <c:pt idx="664">
                  <c:v>39650</c:v>
                </c:pt>
                <c:pt idx="665">
                  <c:v>39651</c:v>
                </c:pt>
                <c:pt idx="666">
                  <c:v>39652</c:v>
                </c:pt>
                <c:pt idx="667">
                  <c:v>39653</c:v>
                </c:pt>
                <c:pt idx="668">
                  <c:v>39654</c:v>
                </c:pt>
                <c:pt idx="669">
                  <c:v>39657</c:v>
                </c:pt>
                <c:pt idx="670">
                  <c:v>39658</c:v>
                </c:pt>
                <c:pt idx="671">
                  <c:v>39659</c:v>
                </c:pt>
                <c:pt idx="672">
                  <c:v>39660</c:v>
                </c:pt>
                <c:pt idx="673">
                  <c:v>39661</c:v>
                </c:pt>
                <c:pt idx="674">
                  <c:v>39664</c:v>
                </c:pt>
                <c:pt idx="675">
                  <c:v>39665</c:v>
                </c:pt>
                <c:pt idx="676">
                  <c:v>39666</c:v>
                </c:pt>
                <c:pt idx="677">
                  <c:v>39667</c:v>
                </c:pt>
                <c:pt idx="678">
                  <c:v>39668</c:v>
                </c:pt>
                <c:pt idx="679">
                  <c:v>39671</c:v>
                </c:pt>
                <c:pt idx="680">
                  <c:v>39672</c:v>
                </c:pt>
                <c:pt idx="681">
                  <c:v>39673</c:v>
                </c:pt>
                <c:pt idx="682">
                  <c:v>39674</c:v>
                </c:pt>
                <c:pt idx="683">
                  <c:v>39675</c:v>
                </c:pt>
                <c:pt idx="684">
                  <c:v>39678</c:v>
                </c:pt>
                <c:pt idx="685">
                  <c:v>39679</c:v>
                </c:pt>
                <c:pt idx="686">
                  <c:v>39680</c:v>
                </c:pt>
                <c:pt idx="687">
                  <c:v>39681</c:v>
                </c:pt>
                <c:pt idx="688">
                  <c:v>39682</c:v>
                </c:pt>
                <c:pt idx="689">
                  <c:v>39685</c:v>
                </c:pt>
                <c:pt idx="690">
                  <c:v>39686</c:v>
                </c:pt>
                <c:pt idx="691">
                  <c:v>39687</c:v>
                </c:pt>
                <c:pt idx="692">
                  <c:v>39688</c:v>
                </c:pt>
                <c:pt idx="693">
                  <c:v>39689</c:v>
                </c:pt>
                <c:pt idx="694">
                  <c:v>39692</c:v>
                </c:pt>
                <c:pt idx="695">
                  <c:v>39693</c:v>
                </c:pt>
                <c:pt idx="696">
                  <c:v>39694</c:v>
                </c:pt>
                <c:pt idx="697">
                  <c:v>39695</c:v>
                </c:pt>
                <c:pt idx="698">
                  <c:v>39696</c:v>
                </c:pt>
                <c:pt idx="699">
                  <c:v>39699</c:v>
                </c:pt>
                <c:pt idx="700">
                  <c:v>39700</c:v>
                </c:pt>
                <c:pt idx="701">
                  <c:v>39701</c:v>
                </c:pt>
                <c:pt idx="702">
                  <c:v>39702</c:v>
                </c:pt>
                <c:pt idx="703">
                  <c:v>39703</c:v>
                </c:pt>
                <c:pt idx="704">
                  <c:v>39706</c:v>
                </c:pt>
                <c:pt idx="705">
                  <c:v>39707</c:v>
                </c:pt>
                <c:pt idx="706">
                  <c:v>39708</c:v>
                </c:pt>
                <c:pt idx="707">
                  <c:v>39709</c:v>
                </c:pt>
                <c:pt idx="708">
                  <c:v>39710</c:v>
                </c:pt>
                <c:pt idx="709">
                  <c:v>39713</c:v>
                </c:pt>
                <c:pt idx="710">
                  <c:v>39714</c:v>
                </c:pt>
                <c:pt idx="711">
                  <c:v>39715</c:v>
                </c:pt>
                <c:pt idx="712">
                  <c:v>39716</c:v>
                </c:pt>
                <c:pt idx="713">
                  <c:v>39717</c:v>
                </c:pt>
                <c:pt idx="714">
                  <c:v>39720</c:v>
                </c:pt>
                <c:pt idx="715">
                  <c:v>39721</c:v>
                </c:pt>
                <c:pt idx="716">
                  <c:v>39722</c:v>
                </c:pt>
                <c:pt idx="717">
                  <c:v>39723</c:v>
                </c:pt>
                <c:pt idx="718">
                  <c:v>39724</c:v>
                </c:pt>
                <c:pt idx="719">
                  <c:v>39727</c:v>
                </c:pt>
                <c:pt idx="720">
                  <c:v>39728</c:v>
                </c:pt>
                <c:pt idx="721">
                  <c:v>39729</c:v>
                </c:pt>
                <c:pt idx="722">
                  <c:v>39730</c:v>
                </c:pt>
                <c:pt idx="723">
                  <c:v>39731</c:v>
                </c:pt>
                <c:pt idx="724">
                  <c:v>39734</c:v>
                </c:pt>
                <c:pt idx="725">
                  <c:v>39735</c:v>
                </c:pt>
                <c:pt idx="726">
                  <c:v>39736</c:v>
                </c:pt>
                <c:pt idx="727">
                  <c:v>39737</c:v>
                </c:pt>
                <c:pt idx="728">
                  <c:v>39738</c:v>
                </c:pt>
                <c:pt idx="729">
                  <c:v>39741</c:v>
                </c:pt>
                <c:pt idx="730">
                  <c:v>39742</c:v>
                </c:pt>
                <c:pt idx="731">
                  <c:v>39743</c:v>
                </c:pt>
                <c:pt idx="732">
                  <c:v>39744</c:v>
                </c:pt>
                <c:pt idx="733">
                  <c:v>39745</c:v>
                </c:pt>
                <c:pt idx="734">
                  <c:v>39748</c:v>
                </c:pt>
                <c:pt idx="735">
                  <c:v>39749</c:v>
                </c:pt>
                <c:pt idx="736">
                  <c:v>39750</c:v>
                </c:pt>
                <c:pt idx="737">
                  <c:v>39751</c:v>
                </c:pt>
                <c:pt idx="738">
                  <c:v>39752</c:v>
                </c:pt>
                <c:pt idx="739">
                  <c:v>39755</c:v>
                </c:pt>
                <c:pt idx="740">
                  <c:v>39756</c:v>
                </c:pt>
                <c:pt idx="741">
                  <c:v>39757</c:v>
                </c:pt>
                <c:pt idx="742">
                  <c:v>39758</c:v>
                </c:pt>
                <c:pt idx="743">
                  <c:v>39759</c:v>
                </c:pt>
                <c:pt idx="744">
                  <c:v>39762</c:v>
                </c:pt>
                <c:pt idx="745">
                  <c:v>39763</c:v>
                </c:pt>
                <c:pt idx="746">
                  <c:v>39764</c:v>
                </c:pt>
                <c:pt idx="747">
                  <c:v>39765</c:v>
                </c:pt>
                <c:pt idx="748">
                  <c:v>39766</c:v>
                </c:pt>
                <c:pt idx="749">
                  <c:v>39769</c:v>
                </c:pt>
                <c:pt idx="750">
                  <c:v>39770</c:v>
                </c:pt>
                <c:pt idx="751">
                  <c:v>39771</c:v>
                </c:pt>
                <c:pt idx="752">
                  <c:v>39772</c:v>
                </c:pt>
                <c:pt idx="753">
                  <c:v>39773</c:v>
                </c:pt>
                <c:pt idx="754">
                  <c:v>39776</c:v>
                </c:pt>
                <c:pt idx="755">
                  <c:v>39777</c:v>
                </c:pt>
                <c:pt idx="756">
                  <c:v>39778</c:v>
                </c:pt>
                <c:pt idx="757">
                  <c:v>39779</c:v>
                </c:pt>
                <c:pt idx="758">
                  <c:v>39780</c:v>
                </c:pt>
                <c:pt idx="759">
                  <c:v>39783</c:v>
                </c:pt>
                <c:pt idx="760">
                  <c:v>39784</c:v>
                </c:pt>
                <c:pt idx="761">
                  <c:v>39785</c:v>
                </c:pt>
                <c:pt idx="762">
                  <c:v>39786</c:v>
                </c:pt>
                <c:pt idx="763">
                  <c:v>39787</c:v>
                </c:pt>
                <c:pt idx="764">
                  <c:v>39790</c:v>
                </c:pt>
                <c:pt idx="765">
                  <c:v>39791</c:v>
                </c:pt>
                <c:pt idx="766">
                  <c:v>39792</c:v>
                </c:pt>
                <c:pt idx="767">
                  <c:v>39793</c:v>
                </c:pt>
                <c:pt idx="768">
                  <c:v>39794</c:v>
                </c:pt>
                <c:pt idx="769">
                  <c:v>39797</c:v>
                </c:pt>
                <c:pt idx="770">
                  <c:v>39798</c:v>
                </c:pt>
                <c:pt idx="771">
                  <c:v>39799</c:v>
                </c:pt>
                <c:pt idx="772">
                  <c:v>39800</c:v>
                </c:pt>
                <c:pt idx="773">
                  <c:v>39801</c:v>
                </c:pt>
                <c:pt idx="774">
                  <c:v>39804</c:v>
                </c:pt>
                <c:pt idx="775">
                  <c:v>39805</c:v>
                </c:pt>
                <c:pt idx="776">
                  <c:v>39806</c:v>
                </c:pt>
                <c:pt idx="777">
                  <c:v>39807</c:v>
                </c:pt>
                <c:pt idx="778">
                  <c:v>39808</c:v>
                </c:pt>
                <c:pt idx="779">
                  <c:v>39811</c:v>
                </c:pt>
                <c:pt idx="780">
                  <c:v>39812</c:v>
                </c:pt>
                <c:pt idx="781">
                  <c:v>39813</c:v>
                </c:pt>
                <c:pt idx="782">
                  <c:v>39814</c:v>
                </c:pt>
                <c:pt idx="783">
                  <c:v>39815</c:v>
                </c:pt>
                <c:pt idx="784">
                  <c:v>39818</c:v>
                </c:pt>
                <c:pt idx="785">
                  <c:v>39819</c:v>
                </c:pt>
                <c:pt idx="786">
                  <c:v>39820</c:v>
                </c:pt>
                <c:pt idx="787">
                  <c:v>39821</c:v>
                </c:pt>
                <c:pt idx="788">
                  <c:v>39822</c:v>
                </c:pt>
                <c:pt idx="789">
                  <c:v>39825</c:v>
                </c:pt>
                <c:pt idx="790">
                  <c:v>39826</c:v>
                </c:pt>
                <c:pt idx="791">
                  <c:v>39827</c:v>
                </c:pt>
                <c:pt idx="792">
                  <c:v>39828</c:v>
                </c:pt>
                <c:pt idx="793">
                  <c:v>39829</c:v>
                </c:pt>
                <c:pt idx="794">
                  <c:v>39832</c:v>
                </c:pt>
                <c:pt idx="795">
                  <c:v>39833</c:v>
                </c:pt>
                <c:pt idx="796">
                  <c:v>39834</c:v>
                </c:pt>
                <c:pt idx="797">
                  <c:v>39835</c:v>
                </c:pt>
                <c:pt idx="798">
                  <c:v>39836</c:v>
                </c:pt>
                <c:pt idx="799">
                  <c:v>39839</c:v>
                </c:pt>
                <c:pt idx="800">
                  <c:v>39840</c:v>
                </c:pt>
                <c:pt idx="801">
                  <c:v>39841</c:v>
                </c:pt>
                <c:pt idx="802">
                  <c:v>39842</c:v>
                </c:pt>
                <c:pt idx="803">
                  <c:v>39843</c:v>
                </c:pt>
                <c:pt idx="804">
                  <c:v>39846</c:v>
                </c:pt>
                <c:pt idx="805">
                  <c:v>39847</c:v>
                </c:pt>
                <c:pt idx="806">
                  <c:v>39848</c:v>
                </c:pt>
                <c:pt idx="807">
                  <c:v>39849</c:v>
                </c:pt>
                <c:pt idx="808">
                  <c:v>39850</c:v>
                </c:pt>
                <c:pt idx="809">
                  <c:v>39853</c:v>
                </c:pt>
                <c:pt idx="810">
                  <c:v>39854</c:v>
                </c:pt>
                <c:pt idx="811">
                  <c:v>39855</c:v>
                </c:pt>
                <c:pt idx="812">
                  <c:v>39856</c:v>
                </c:pt>
                <c:pt idx="813">
                  <c:v>39857</c:v>
                </c:pt>
                <c:pt idx="814">
                  <c:v>39860</c:v>
                </c:pt>
                <c:pt idx="815">
                  <c:v>39861</c:v>
                </c:pt>
                <c:pt idx="816">
                  <c:v>39862</c:v>
                </c:pt>
                <c:pt idx="817">
                  <c:v>39863</c:v>
                </c:pt>
                <c:pt idx="818">
                  <c:v>39864</c:v>
                </c:pt>
                <c:pt idx="819">
                  <c:v>39867</c:v>
                </c:pt>
                <c:pt idx="820">
                  <c:v>39868</c:v>
                </c:pt>
                <c:pt idx="821">
                  <c:v>39869</c:v>
                </c:pt>
                <c:pt idx="822">
                  <c:v>39870</c:v>
                </c:pt>
                <c:pt idx="823">
                  <c:v>39871</c:v>
                </c:pt>
                <c:pt idx="824">
                  <c:v>39874</c:v>
                </c:pt>
                <c:pt idx="825">
                  <c:v>39875</c:v>
                </c:pt>
                <c:pt idx="826">
                  <c:v>39876</c:v>
                </c:pt>
                <c:pt idx="827">
                  <c:v>39877</c:v>
                </c:pt>
                <c:pt idx="828">
                  <c:v>39878</c:v>
                </c:pt>
                <c:pt idx="829">
                  <c:v>39881</c:v>
                </c:pt>
                <c:pt idx="830">
                  <c:v>39882</c:v>
                </c:pt>
                <c:pt idx="831">
                  <c:v>39883</c:v>
                </c:pt>
                <c:pt idx="832">
                  <c:v>39884</c:v>
                </c:pt>
                <c:pt idx="833">
                  <c:v>39885</c:v>
                </c:pt>
                <c:pt idx="834">
                  <c:v>39888</c:v>
                </c:pt>
                <c:pt idx="835">
                  <c:v>39889</c:v>
                </c:pt>
                <c:pt idx="836">
                  <c:v>39890</c:v>
                </c:pt>
                <c:pt idx="837">
                  <c:v>39891</c:v>
                </c:pt>
                <c:pt idx="838">
                  <c:v>39892</c:v>
                </c:pt>
                <c:pt idx="839">
                  <c:v>39895</c:v>
                </c:pt>
                <c:pt idx="840">
                  <c:v>39896</c:v>
                </c:pt>
                <c:pt idx="841">
                  <c:v>39897</c:v>
                </c:pt>
                <c:pt idx="842">
                  <c:v>39898</c:v>
                </c:pt>
                <c:pt idx="843">
                  <c:v>39899</c:v>
                </c:pt>
                <c:pt idx="844">
                  <c:v>39902</c:v>
                </c:pt>
                <c:pt idx="845">
                  <c:v>39903</c:v>
                </c:pt>
                <c:pt idx="846">
                  <c:v>39904</c:v>
                </c:pt>
                <c:pt idx="847">
                  <c:v>39905</c:v>
                </c:pt>
                <c:pt idx="848">
                  <c:v>39906</c:v>
                </c:pt>
                <c:pt idx="849">
                  <c:v>39909</c:v>
                </c:pt>
                <c:pt idx="850">
                  <c:v>39910</c:v>
                </c:pt>
                <c:pt idx="851">
                  <c:v>39911</c:v>
                </c:pt>
                <c:pt idx="852">
                  <c:v>39912</c:v>
                </c:pt>
                <c:pt idx="853">
                  <c:v>39913</c:v>
                </c:pt>
                <c:pt idx="854">
                  <c:v>39916</c:v>
                </c:pt>
                <c:pt idx="855">
                  <c:v>39917</c:v>
                </c:pt>
                <c:pt idx="856">
                  <c:v>39918</c:v>
                </c:pt>
                <c:pt idx="857">
                  <c:v>39919</c:v>
                </c:pt>
                <c:pt idx="858">
                  <c:v>39920</c:v>
                </c:pt>
                <c:pt idx="859">
                  <c:v>39923</c:v>
                </c:pt>
                <c:pt idx="860">
                  <c:v>39924</c:v>
                </c:pt>
                <c:pt idx="861">
                  <c:v>39925</c:v>
                </c:pt>
                <c:pt idx="862">
                  <c:v>39926</c:v>
                </c:pt>
                <c:pt idx="863">
                  <c:v>39927</c:v>
                </c:pt>
                <c:pt idx="864">
                  <c:v>39930</c:v>
                </c:pt>
                <c:pt idx="865">
                  <c:v>39931</c:v>
                </c:pt>
                <c:pt idx="866">
                  <c:v>39932</c:v>
                </c:pt>
                <c:pt idx="867">
                  <c:v>39933</c:v>
                </c:pt>
                <c:pt idx="868">
                  <c:v>39934</c:v>
                </c:pt>
                <c:pt idx="869">
                  <c:v>39937</c:v>
                </c:pt>
                <c:pt idx="870">
                  <c:v>39938</c:v>
                </c:pt>
                <c:pt idx="871">
                  <c:v>39939</c:v>
                </c:pt>
                <c:pt idx="872">
                  <c:v>39940</c:v>
                </c:pt>
                <c:pt idx="873">
                  <c:v>39941</c:v>
                </c:pt>
                <c:pt idx="874">
                  <c:v>39944</c:v>
                </c:pt>
                <c:pt idx="875">
                  <c:v>39945</c:v>
                </c:pt>
                <c:pt idx="876">
                  <c:v>39946</c:v>
                </c:pt>
                <c:pt idx="877">
                  <c:v>39947</c:v>
                </c:pt>
                <c:pt idx="878">
                  <c:v>39948</c:v>
                </c:pt>
                <c:pt idx="879">
                  <c:v>39951</c:v>
                </c:pt>
                <c:pt idx="880">
                  <c:v>39952</c:v>
                </c:pt>
                <c:pt idx="881">
                  <c:v>39953</c:v>
                </c:pt>
                <c:pt idx="882">
                  <c:v>39954</c:v>
                </c:pt>
                <c:pt idx="883">
                  <c:v>39955</c:v>
                </c:pt>
                <c:pt idx="884">
                  <c:v>39958</c:v>
                </c:pt>
                <c:pt idx="885">
                  <c:v>39959</c:v>
                </c:pt>
                <c:pt idx="886">
                  <c:v>39960</c:v>
                </c:pt>
                <c:pt idx="887">
                  <c:v>39961</c:v>
                </c:pt>
                <c:pt idx="888">
                  <c:v>39962</c:v>
                </c:pt>
                <c:pt idx="889">
                  <c:v>39965</c:v>
                </c:pt>
                <c:pt idx="890">
                  <c:v>39966</c:v>
                </c:pt>
                <c:pt idx="891">
                  <c:v>39967</c:v>
                </c:pt>
                <c:pt idx="892">
                  <c:v>39968</c:v>
                </c:pt>
                <c:pt idx="893">
                  <c:v>39969</c:v>
                </c:pt>
                <c:pt idx="894">
                  <c:v>39972</c:v>
                </c:pt>
                <c:pt idx="895">
                  <c:v>39973</c:v>
                </c:pt>
                <c:pt idx="896">
                  <c:v>39974</c:v>
                </c:pt>
                <c:pt idx="897">
                  <c:v>39975</c:v>
                </c:pt>
                <c:pt idx="898">
                  <c:v>39976</c:v>
                </c:pt>
                <c:pt idx="899">
                  <c:v>39979</c:v>
                </c:pt>
                <c:pt idx="900">
                  <c:v>39980</c:v>
                </c:pt>
                <c:pt idx="901">
                  <c:v>39981</c:v>
                </c:pt>
                <c:pt idx="902">
                  <c:v>39982</c:v>
                </c:pt>
                <c:pt idx="903">
                  <c:v>39983</c:v>
                </c:pt>
                <c:pt idx="904">
                  <c:v>39986</c:v>
                </c:pt>
                <c:pt idx="905">
                  <c:v>39987</c:v>
                </c:pt>
                <c:pt idx="906">
                  <c:v>39988</c:v>
                </c:pt>
                <c:pt idx="907">
                  <c:v>39989</c:v>
                </c:pt>
                <c:pt idx="908">
                  <c:v>39990</c:v>
                </c:pt>
                <c:pt idx="909">
                  <c:v>39993</c:v>
                </c:pt>
                <c:pt idx="910">
                  <c:v>39994</c:v>
                </c:pt>
                <c:pt idx="911">
                  <c:v>39995</c:v>
                </c:pt>
                <c:pt idx="912">
                  <c:v>39996</c:v>
                </c:pt>
                <c:pt idx="913">
                  <c:v>39997</c:v>
                </c:pt>
                <c:pt idx="914">
                  <c:v>40000</c:v>
                </c:pt>
                <c:pt idx="915">
                  <c:v>40001</c:v>
                </c:pt>
                <c:pt idx="916">
                  <c:v>40002</c:v>
                </c:pt>
                <c:pt idx="917">
                  <c:v>40003</c:v>
                </c:pt>
                <c:pt idx="918">
                  <c:v>40004</c:v>
                </c:pt>
                <c:pt idx="919">
                  <c:v>40007</c:v>
                </c:pt>
                <c:pt idx="920">
                  <c:v>40008</c:v>
                </c:pt>
                <c:pt idx="921">
                  <c:v>40009</c:v>
                </c:pt>
                <c:pt idx="922">
                  <c:v>40010</c:v>
                </c:pt>
                <c:pt idx="923">
                  <c:v>40011</c:v>
                </c:pt>
                <c:pt idx="924">
                  <c:v>40014</c:v>
                </c:pt>
                <c:pt idx="925">
                  <c:v>40015</c:v>
                </c:pt>
                <c:pt idx="926">
                  <c:v>40016</c:v>
                </c:pt>
                <c:pt idx="927">
                  <c:v>40017</c:v>
                </c:pt>
                <c:pt idx="928">
                  <c:v>40018</c:v>
                </c:pt>
                <c:pt idx="929">
                  <c:v>40021</c:v>
                </c:pt>
                <c:pt idx="930">
                  <c:v>40022</c:v>
                </c:pt>
                <c:pt idx="931">
                  <c:v>40023</c:v>
                </c:pt>
                <c:pt idx="932">
                  <c:v>40024</c:v>
                </c:pt>
                <c:pt idx="933">
                  <c:v>40025</c:v>
                </c:pt>
                <c:pt idx="934">
                  <c:v>40028</c:v>
                </c:pt>
                <c:pt idx="935">
                  <c:v>40029</c:v>
                </c:pt>
                <c:pt idx="936">
                  <c:v>40030</c:v>
                </c:pt>
                <c:pt idx="937">
                  <c:v>40031</c:v>
                </c:pt>
                <c:pt idx="938">
                  <c:v>40032</c:v>
                </c:pt>
                <c:pt idx="939">
                  <c:v>40035</c:v>
                </c:pt>
                <c:pt idx="940">
                  <c:v>40036</c:v>
                </c:pt>
                <c:pt idx="941">
                  <c:v>40037</c:v>
                </c:pt>
                <c:pt idx="942">
                  <c:v>40038</c:v>
                </c:pt>
                <c:pt idx="943">
                  <c:v>40039</c:v>
                </c:pt>
                <c:pt idx="944">
                  <c:v>40042</c:v>
                </c:pt>
                <c:pt idx="945">
                  <c:v>40043</c:v>
                </c:pt>
                <c:pt idx="946">
                  <c:v>40044</c:v>
                </c:pt>
                <c:pt idx="947">
                  <c:v>40045</c:v>
                </c:pt>
                <c:pt idx="948">
                  <c:v>40046</c:v>
                </c:pt>
                <c:pt idx="949">
                  <c:v>40049</c:v>
                </c:pt>
                <c:pt idx="950">
                  <c:v>40050</c:v>
                </c:pt>
                <c:pt idx="951">
                  <c:v>40051</c:v>
                </c:pt>
                <c:pt idx="952">
                  <c:v>40052</c:v>
                </c:pt>
                <c:pt idx="953">
                  <c:v>40053</c:v>
                </c:pt>
                <c:pt idx="954">
                  <c:v>40056</c:v>
                </c:pt>
                <c:pt idx="955">
                  <c:v>40057</c:v>
                </c:pt>
                <c:pt idx="956">
                  <c:v>40058</c:v>
                </c:pt>
                <c:pt idx="957">
                  <c:v>40059</c:v>
                </c:pt>
                <c:pt idx="958">
                  <c:v>40060</c:v>
                </c:pt>
                <c:pt idx="959">
                  <c:v>40063</c:v>
                </c:pt>
                <c:pt idx="960">
                  <c:v>40064</c:v>
                </c:pt>
                <c:pt idx="961">
                  <c:v>40065</c:v>
                </c:pt>
                <c:pt idx="962">
                  <c:v>40066</c:v>
                </c:pt>
                <c:pt idx="963">
                  <c:v>40067</c:v>
                </c:pt>
                <c:pt idx="964">
                  <c:v>40070</c:v>
                </c:pt>
                <c:pt idx="965">
                  <c:v>40071</c:v>
                </c:pt>
                <c:pt idx="966">
                  <c:v>40072</c:v>
                </c:pt>
                <c:pt idx="967">
                  <c:v>40073</c:v>
                </c:pt>
                <c:pt idx="968">
                  <c:v>40074</c:v>
                </c:pt>
                <c:pt idx="969">
                  <c:v>40077</c:v>
                </c:pt>
                <c:pt idx="970">
                  <c:v>40078</c:v>
                </c:pt>
                <c:pt idx="971">
                  <c:v>40079</c:v>
                </c:pt>
                <c:pt idx="972">
                  <c:v>40080</c:v>
                </c:pt>
                <c:pt idx="973">
                  <c:v>40081</c:v>
                </c:pt>
                <c:pt idx="974">
                  <c:v>40084</c:v>
                </c:pt>
                <c:pt idx="975">
                  <c:v>40085</c:v>
                </c:pt>
                <c:pt idx="976">
                  <c:v>40086</c:v>
                </c:pt>
                <c:pt idx="977">
                  <c:v>40087</c:v>
                </c:pt>
                <c:pt idx="978">
                  <c:v>40088</c:v>
                </c:pt>
                <c:pt idx="979">
                  <c:v>40091</c:v>
                </c:pt>
                <c:pt idx="980">
                  <c:v>40092</c:v>
                </c:pt>
                <c:pt idx="981">
                  <c:v>40093</c:v>
                </c:pt>
                <c:pt idx="982">
                  <c:v>40094</c:v>
                </c:pt>
                <c:pt idx="983">
                  <c:v>40095</c:v>
                </c:pt>
                <c:pt idx="984">
                  <c:v>40098</c:v>
                </c:pt>
                <c:pt idx="985">
                  <c:v>40099</c:v>
                </c:pt>
                <c:pt idx="986">
                  <c:v>40100</c:v>
                </c:pt>
                <c:pt idx="987">
                  <c:v>40101</c:v>
                </c:pt>
                <c:pt idx="988">
                  <c:v>40102</c:v>
                </c:pt>
                <c:pt idx="989">
                  <c:v>40105</c:v>
                </c:pt>
                <c:pt idx="990">
                  <c:v>40106</c:v>
                </c:pt>
                <c:pt idx="991">
                  <c:v>40107</c:v>
                </c:pt>
                <c:pt idx="992">
                  <c:v>40108</c:v>
                </c:pt>
                <c:pt idx="993">
                  <c:v>40109</c:v>
                </c:pt>
                <c:pt idx="994">
                  <c:v>40112</c:v>
                </c:pt>
                <c:pt idx="995">
                  <c:v>40113</c:v>
                </c:pt>
                <c:pt idx="996">
                  <c:v>40114</c:v>
                </c:pt>
                <c:pt idx="997">
                  <c:v>40115</c:v>
                </c:pt>
                <c:pt idx="998">
                  <c:v>40116</c:v>
                </c:pt>
                <c:pt idx="999">
                  <c:v>40119</c:v>
                </c:pt>
                <c:pt idx="1000">
                  <c:v>40120</c:v>
                </c:pt>
                <c:pt idx="1001">
                  <c:v>40121</c:v>
                </c:pt>
                <c:pt idx="1002">
                  <c:v>40122</c:v>
                </c:pt>
                <c:pt idx="1003">
                  <c:v>40123</c:v>
                </c:pt>
                <c:pt idx="1004">
                  <c:v>40126</c:v>
                </c:pt>
                <c:pt idx="1005">
                  <c:v>40127</c:v>
                </c:pt>
                <c:pt idx="1006">
                  <c:v>40128</c:v>
                </c:pt>
                <c:pt idx="1007">
                  <c:v>40129</c:v>
                </c:pt>
                <c:pt idx="1008">
                  <c:v>40130</c:v>
                </c:pt>
                <c:pt idx="1009">
                  <c:v>40133</c:v>
                </c:pt>
                <c:pt idx="1010">
                  <c:v>40134</c:v>
                </c:pt>
                <c:pt idx="1011">
                  <c:v>40135</c:v>
                </c:pt>
                <c:pt idx="1012">
                  <c:v>40136</c:v>
                </c:pt>
                <c:pt idx="1013">
                  <c:v>40137</c:v>
                </c:pt>
                <c:pt idx="1014">
                  <c:v>40140</c:v>
                </c:pt>
                <c:pt idx="1015">
                  <c:v>40141</c:v>
                </c:pt>
                <c:pt idx="1016">
                  <c:v>40142</c:v>
                </c:pt>
                <c:pt idx="1017">
                  <c:v>40143</c:v>
                </c:pt>
                <c:pt idx="1018">
                  <c:v>40144</c:v>
                </c:pt>
                <c:pt idx="1019">
                  <c:v>40147</c:v>
                </c:pt>
                <c:pt idx="1020">
                  <c:v>40148</c:v>
                </c:pt>
                <c:pt idx="1021">
                  <c:v>40149</c:v>
                </c:pt>
                <c:pt idx="1022">
                  <c:v>40150</c:v>
                </c:pt>
                <c:pt idx="1023">
                  <c:v>40151</c:v>
                </c:pt>
                <c:pt idx="1024">
                  <c:v>40154</c:v>
                </c:pt>
                <c:pt idx="1025">
                  <c:v>40155</c:v>
                </c:pt>
                <c:pt idx="1026">
                  <c:v>40156</c:v>
                </c:pt>
                <c:pt idx="1027">
                  <c:v>40157</c:v>
                </c:pt>
                <c:pt idx="1028">
                  <c:v>40158</c:v>
                </c:pt>
                <c:pt idx="1029">
                  <c:v>40161</c:v>
                </c:pt>
                <c:pt idx="1030">
                  <c:v>40162</c:v>
                </c:pt>
                <c:pt idx="1031">
                  <c:v>40163</c:v>
                </c:pt>
                <c:pt idx="1032">
                  <c:v>40164</c:v>
                </c:pt>
                <c:pt idx="1033">
                  <c:v>40165</c:v>
                </c:pt>
                <c:pt idx="1034">
                  <c:v>40168</c:v>
                </c:pt>
                <c:pt idx="1035">
                  <c:v>40169</c:v>
                </c:pt>
                <c:pt idx="1036">
                  <c:v>40170</c:v>
                </c:pt>
                <c:pt idx="1037">
                  <c:v>40171</c:v>
                </c:pt>
                <c:pt idx="1038">
                  <c:v>40172</c:v>
                </c:pt>
                <c:pt idx="1039">
                  <c:v>40175</c:v>
                </c:pt>
                <c:pt idx="1040">
                  <c:v>40176</c:v>
                </c:pt>
                <c:pt idx="1041">
                  <c:v>40177</c:v>
                </c:pt>
                <c:pt idx="1042">
                  <c:v>40178</c:v>
                </c:pt>
                <c:pt idx="1043">
                  <c:v>40179</c:v>
                </c:pt>
                <c:pt idx="1044">
                  <c:v>40182</c:v>
                </c:pt>
                <c:pt idx="1045">
                  <c:v>40183</c:v>
                </c:pt>
                <c:pt idx="1046">
                  <c:v>40184</c:v>
                </c:pt>
                <c:pt idx="1047">
                  <c:v>40185</c:v>
                </c:pt>
                <c:pt idx="1048">
                  <c:v>40186</c:v>
                </c:pt>
                <c:pt idx="1049">
                  <c:v>40189</c:v>
                </c:pt>
                <c:pt idx="1050">
                  <c:v>40190</c:v>
                </c:pt>
                <c:pt idx="1051">
                  <c:v>40191</c:v>
                </c:pt>
                <c:pt idx="1052">
                  <c:v>40192</c:v>
                </c:pt>
                <c:pt idx="1053">
                  <c:v>40193</c:v>
                </c:pt>
                <c:pt idx="1054">
                  <c:v>40196</c:v>
                </c:pt>
                <c:pt idx="1055">
                  <c:v>40197</c:v>
                </c:pt>
                <c:pt idx="1056">
                  <c:v>40198</c:v>
                </c:pt>
                <c:pt idx="1057">
                  <c:v>40199</c:v>
                </c:pt>
                <c:pt idx="1058">
                  <c:v>40200</c:v>
                </c:pt>
                <c:pt idx="1059">
                  <c:v>40203</c:v>
                </c:pt>
                <c:pt idx="1060">
                  <c:v>40204</c:v>
                </c:pt>
                <c:pt idx="1061">
                  <c:v>40205</c:v>
                </c:pt>
                <c:pt idx="1062">
                  <c:v>40206</c:v>
                </c:pt>
                <c:pt idx="1063">
                  <c:v>40207</c:v>
                </c:pt>
                <c:pt idx="1064">
                  <c:v>40210</c:v>
                </c:pt>
                <c:pt idx="1065">
                  <c:v>40211</c:v>
                </c:pt>
                <c:pt idx="1066">
                  <c:v>40212</c:v>
                </c:pt>
                <c:pt idx="1067">
                  <c:v>40213</c:v>
                </c:pt>
                <c:pt idx="1068">
                  <c:v>40214</c:v>
                </c:pt>
                <c:pt idx="1069">
                  <c:v>40217</c:v>
                </c:pt>
                <c:pt idx="1070">
                  <c:v>40218</c:v>
                </c:pt>
                <c:pt idx="1071">
                  <c:v>40219</c:v>
                </c:pt>
                <c:pt idx="1072">
                  <c:v>40220</c:v>
                </c:pt>
                <c:pt idx="1073">
                  <c:v>40221</c:v>
                </c:pt>
                <c:pt idx="1074">
                  <c:v>40224</c:v>
                </c:pt>
                <c:pt idx="1075">
                  <c:v>40225</c:v>
                </c:pt>
                <c:pt idx="1076">
                  <c:v>40226</c:v>
                </c:pt>
                <c:pt idx="1077">
                  <c:v>40227</c:v>
                </c:pt>
                <c:pt idx="1078">
                  <c:v>40228</c:v>
                </c:pt>
                <c:pt idx="1079">
                  <c:v>40231</c:v>
                </c:pt>
                <c:pt idx="1080">
                  <c:v>40232</c:v>
                </c:pt>
                <c:pt idx="1081">
                  <c:v>40233</c:v>
                </c:pt>
                <c:pt idx="1082">
                  <c:v>40234</c:v>
                </c:pt>
                <c:pt idx="1083">
                  <c:v>40235</c:v>
                </c:pt>
                <c:pt idx="1084">
                  <c:v>40238</c:v>
                </c:pt>
                <c:pt idx="1085">
                  <c:v>40239</c:v>
                </c:pt>
                <c:pt idx="1086">
                  <c:v>40240</c:v>
                </c:pt>
                <c:pt idx="1087">
                  <c:v>40241</c:v>
                </c:pt>
                <c:pt idx="1088">
                  <c:v>40242</c:v>
                </c:pt>
                <c:pt idx="1089">
                  <c:v>40245</c:v>
                </c:pt>
                <c:pt idx="1090">
                  <c:v>40246</c:v>
                </c:pt>
                <c:pt idx="1091">
                  <c:v>40247</c:v>
                </c:pt>
                <c:pt idx="1092">
                  <c:v>40248</c:v>
                </c:pt>
                <c:pt idx="1093">
                  <c:v>40249</c:v>
                </c:pt>
                <c:pt idx="1094">
                  <c:v>40252</c:v>
                </c:pt>
                <c:pt idx="1095">
                  <c:v>40253</c:v>
                </c:pt>
                <c:pt idx="1096">
                  <c:v>40254</c:v>
                </c:pt>
                <c:pt idx="1097">
                  <c:v>40255</c:v>
                </c:pt>
                <c:pt idx="1098">
                  <c:v>40256</c:v>
                </c:pt>
                <c:pt idx="1099">
                  <c:v>40259</c:v>
                </c:pt>
                <c:pt idx="1100">
                  <c:v>40260</c:v>
                </c:pt>
                <c:pt idx="1101">
                  <c:v>40261</c:v>
                </c:pt>
                <c:pt idx="1102">
                  <c:v>40262</c:v>
                </c:pt>
                <c:pt idx="1103">
                  <c:v>40263</c:v>
                </c:pt>
                <c:pt idx="1104">
                  <c:v>40266</c:v>
                </c:pt>
                <c:pt idx="1105">
                  <c:v>40267</c:v>
                </c:pt>
                <c:pt idx="1106">
                  <c:v>40268</c:v>
                </c:pt>
                <c:pt idx="1107">
                  <c:v>40269</c:v>
                </c:pt>
                <c:pt idx="1108">
                  <c:v>40270</c:v>
                </c:pt>
                <c:pt idx="1109">
                  <c:v>40273</c:v>
                </c:pt>
                <c:pt idx="1110">
                  <c:v>40274</c:v>
                </c:pt>
                <c:pt idx="1111">
                  <c:v>40275</c:v>
                </c:pt>
                <c:pt idx="1112">
                  <c:v>40276</c:v>
                </c:pt>
                <c:pt idx="1113">
                  <c:v>40277</c:v>
                </c:pt>
                <c:pt idx="1114">
                  <c:v>40280</c:v>
                </c:pt>
                <c:pt idx="1115">
                  <c:v>40281</c:v>
                </c:pt>
                <c:pt idx="1116">
                  <c:v>40282</c:v>
                </c:pt>
                <c:pt idx="1117">
                  <c:v>40283</c:v>
                </c:pt>
                <c:pt idx="1118">
                  <c:v>40284</c:v>
                </c:pt>
                <c:pt idx="1119">
                  <c:v>40287</c:v>
                </c:pt>
                <c:pt idx="1120">
                  <c:v>40288</c:v>
                </c:pt>
                <c:pt idx="1121">
                  <c:v>40289</c:v>
                </c:pt>
                <c:pt idx="1122">
                  <c:v>40290</c:v>
                </c:pt>
                <c:pt idx="1123">
                  <c:v>40291</c:v>
                </c:pt>
                <c:pt idx="1124">
                  <c:v>40294</c:v>
                </c:pt>
                <c:pt idx="1125">
                  <c:v>40295</c:v>
                </c:pt>
                <c:pt idx="1126">
                  <c:v>40296</c:v>
                </c:pt>
                <c:pt idx="1127">
                  <c:v>40297</c:v>
                </c:pt>
                <c:pt idx="1128">
                  <c:v>40298</c:v>
                </c:pt>
                <c:pt idx="1129">
                  <c:v>40301</c:v>
                </c:pt>
                <c:pt idx="1130">
                  <c:v>40302</c:v>
                </c:pt>
                <c:pt idx="1131">
                  <c:v>40303</c:v>
                </c:pt>
                <c:pt idx="1132">
                  <c:v>40304</c:v>
                </c:pt>
                <c:pt idx="1133">
                  <c:v>40305</c:v>
                </c:pt>
                <c:pt idx="1134">
                  <c:v>40308</c:v>
                </c:pt>
                <c:pt idx="1135">
                  <c:v>40309</c:v>
                </c:pt>
                <c:pt idx="1136">
                  <c:v>40310</c:v>
                </c:pt>
                <c:pt idx="1137">
                  <c:v>40311</c:v>
                </c:pt>
                <c:pt idx="1138">
                  <c:v>40312</c:v>
                </c:pt>
                <c:pt idx="1139">
                  <c:v>40315</c:v>
                </c:pt>
                <c:pt idx="1140">
                  <c:v>40316</c:v>
                </c:pt>
                <c:pt idx="1141">
                  <c:v>40317</c:v>
                </c:pt>
                <c:pt idx="1142">
                  <c:v>40318</c:v>
                </c:pt>
                <c:pt idx="1143">
                  <c:v>40319</c:v>
                </c:pt>
                <c:pt idx="1144">
                  <c:v>40322</c:v>
                </c:pt>
                <c:pt idx="1145">
                  <c:v>40323</c:v>
                </c:pt>
                <c:pt idx="1146">
                  <c:v>40324</c:v>
                </c:pt>
                <c:pt idx="1147">
                  <c:v>40325</c:v>
                </c:pt>
                <c:pt idx="1148">
                  <c:v>40326</c:v>
                </c:pt>
                <c:pt idx="1149">
                  <c:v>40329</c:v>
                </c:pt>
                <c:pt idx="1150">
                  <c:v>40330</c:v>
                </c:pt>
                <c:pt idx="1151">
                  <c:v>40331</c:v>
                </c:pt>
                <c:pt idx="1152">
                  <c:v>40332</c:v>
                </c:pt>
                <c:pt idx="1153">
                  <c:v>40333</c:v>
                </c:pt>
                <c:pt idx="1154">
                  <c:v>40336</c:v>
                </c:pt>
                <c:pt idx="1155">
                  <c:v>40337</c:v>
                </c:pt>
                <c:pt idx="1156">
                  <c:v>40338</c:v>
                </c:pt>
                <c:pt idx="1157">
                  <c:v>40339</c:v>
                </c:pt>
                <c:pt idx="1158">
                  <c:v>40340</c:v>
                </c:pt>
                <c:pt idx="1159">
                  <c:v>40343</c:v>
                </c:pt>
                <c:pt idx="1160">
                  <c:v>40344</c:v>
                </c:pt>
                <c:pt idx="1161">
                  <c:v>40345</c:v>
                </c:pt>
                <c:pt idx="1162">
                  <c:v>40346</c:v>
                </c:pt>
                <c:pt idx="1163">
                  <c:v>40347</c:v>
                </c:pt>
                <c:pt idx="1164">
                  <c:v>40350</c:v>
                </c:pt>
                <c:pt idx="1165">
                  <c:v>40351</c:v>
                </c:pt>
                <c:pt idx="1166">
                  <c:v>40352</c:v>
                </c:pt>
                <c:pt idx="1167">
                  <c:v>40353</c:v>
                </c:pt>
                <c:pt idx="1168">
                  <c:v>40354</c:v>
                </c:pt>
                <c:pt idx="1169">
                  <c:v>40357</c:v>
                </c:pt>
                <c:pt idx="1170">
                  <c:v>40358</c:v>
                </c:pt>
                <c:pt idx="1171">
                  <c:v>40359</c:v>
                </c:pt>
                <c:pt idx="1172">
                  <c:v>40360</c:v>
                </c:pt>
                <c:pt idx="1173">
                  <c:v>40361</c:v>
                </c:pt>
                <c:pt idx="1174">
                  <c:v>40364</c:v>
                </c:pt>
                <c:pt idx="1175">
                  <c:v>40365</c:v>
                </c:pt>
                <c:pt idx="1176">
                  <c:v>40366</c:v>
                </c:pt>
                <c:pt idx="1177">
                  <c:v>40367</c:v>
                </c:pt>
                <c:pt idx="1178">
                  <c:v>40368</c:v>
                </c:pt>
                <c:pt idx="1179">
                  <c:v>40371</c:v>
                </c:pt>
                <c:pt idx="1180">
                  <c:v>40372</c:v>
                </c:pt>
                <c:pt idx="1181">
                  <c:v>40373</c:v>
                </c:pt>
                <c:pt idx="1182">
                  <c:v>40374</c:v>
                </c:pt>
                <c:pt idx="1183">
                  <c:v>40375</c:v>
                </c:pt>
                <c:pt idx="1184">
                  <c:v>40378</c:v>
                </c:pt>
                <c:pt idx="1185">
                  <c:v>40379</c:v>
                </c:pt>
                <c:pt idx="1186">
                  <c:v>40380</c:v>
                </c:pt>
                <c:pt idx="1187">
                  <c:v>40381</c:v>
                </c:pt>
                <c:pt idx="1188">
                  <c:v>40382</c:v>
                </c:pt>
                <c:pt idx="1189">
                  <c:v>40385</c:v>
                </c:pt>
                <c:pt idx="1190">
                  <c:v>40386</c:v>
                </c:pt>
                <c:pt idx="1191">
                  <c:v>40387</c:v>
                </c:pt>
                <c:pt idx="1192">
                  <c:v>40388</c:v>
                </c:pt>
                <c:pt idx="1193">
                  <c:v>40389</c:v>
                </c:pt>
                <c:pt idx="1194">
                  <c:v>40392</c:v>
                </c:pt>
                <c:pt idx="1195">
                  <c:v>40393</c:v>
                </c:pt>
                <c:pt idx="1196">
                  <c:v>40394</c:v>
                </c:pt>
                <c:pt idx="1197">
                  <c:v>40395</c:v>
                </c:pt>
                <c:pt idx="1198">
                  <c:v>40396</c:v>
                </c:pt>
                <c:pt idx="1199">
                  <c:v>40399</c:v>
                </c:pt>
                <c:pt idx="1200">
                  <c:v>40400</c:v>
                </c:pt>
                <c:pt idx="1201">
                  <c:v>40401</c:v>
                </c:pt>
                <c:pt idx="1202">
                  <c:v>40402</c:v>
                </c:pt>
                <c:pt idx="1203">
                  <c:v>40403</c:v>
                </c:pt>
                <c:pt idx="1204">
                  <c:v>40406</c:v>
                </c:pt>
                <c:pt idx="1205">
                  <c:v>40407</c:v>
                </c:pt>
                <c:pt idx="1206">
                  <c:v>40408</c:v>
                </c:pt>
                <c:pt idx="1207">
                  <c:v>40409</c:v>
                </c:pt>
                <c:pt idx="1208">
                  <c:v>40410</c:v>
                </c:pt>
                <c:pt idx="1209">
                  <c:v>40413</c:v>
                </c:pt>
                <c:pt idx="1210">
                  <c:v>40414</c:v>
                </c:pt>
                <c:pt idx="1211">
                  <c:v>40415</c:v>
                </c:pt>
                <c:pt idx="1212">
                  <c:v>40416</c:v>
                </c:pt>
                <c:pt idx="1213">
                  <c:v>40417</c:v>
                </c:pt>
                <c:pt idx="1214">
                  <c:v>40420</c:v>
                </c:pt>
                <c:pt idx="1215">
                  <c:v>40421</c:v>
                </c:pt>
                <c:pt idx="1216">
                  <c:v>40422</c:v>
                </c:pt>
                <c:pt idx="1217">
                  <c:v>40423</c:v>
                </c:pt>
                <c:pt idx="1218">
                  <c:v>40424</c:v>
                </c:pt>
                <c:pt idx="1219">
                  <c:v>40427</c:v>
                </c:pt>
                <c:pt idx="1220">
                  <c:v>40428</c:v>
                </c:pt>
                <c:pt idx="1221">
                  <c:v>40429</c:v>
                </c:pt>
                <c:pt idx="1222">
                  <c:v>40430</c:v>
                </c:pt>
                <c:pt idx="1223">
                  <c:v>40431</c:v>
                </c:pt>
                <c:pt idx="1224">
                  <c:v>40434</c:v>
                </c:pt>
                <c:pt idx="1225">
                  <c:v>40435</c:v>
                </c:pt>
                <c:pt idx="1226">
                  <c:v>40436</c:v>
                </c:pt>
                <c:pt idx="1227">
                  <c:v>40437</c:v>
                </c:pt>
                <c:pt idx="1228">
                  <c:v>40438</c:v>
                </c:pt>
                <c:pt idx="1229">
                  <c:v>40441</c:v>
                </c:pt>
                <c:pt idx="1230">
                  <c:v>40442</c:v>
                </c:pt>
                <c:pt idx="1231">
                  <c:v>40443</c:v>
                </c:pt>
                <c:pt idx="1232">
                  <c:v>40444</c:v>
                </c:pt>
                <c:pt idx="1233">
                  <c:v>40445</c:v>
                </c:pt>
                <c:pt idx="1234">
                  <c:v>40448</c:v>
                </c:pt>
                <c:pt idx="1235">
                  <c:v>40449</c:v>
                </c:pt>
                <c:pt idx="1236">
                  <c:v>40450</c:v>
                </c:pt>
                <c:pt idx="1237">
                  <c:v>40451</c:v>
                </c:pt>
                <c:pt idx="1238">
                  <c:v>40452</c:v>
                </c:pt>
                <c:pt idx="1239">
                  <c:v>40455</c:v>
                </c:pt>
                <c:pt idx="1240">
                  <c:v>40456</c:v>
                </c:pt>
                <c:pt idx="1241">
                  <c:v>40457</c:v>
                </c:pt>
                <c:pt idx="1242">
                  <c:v>40458</c:v>
                </c:pt>
                <c:pt idx="1243">
                  <c:v>40459</c:v>
                </c:pt>
                <c:pt idx="1244">
                  <c:v>40462</c:v>
                </c:pt>
                <c:pt idx="1245">
                  <c:v>40463</c:v>
                </c:pt>
                <c:pt idx="1246">
                  <c:v>40464</c:v>
                </c:pt>
                <c:pt idx="1247">
                  <c:v>40465</c:v>
                </c:pt>
                <c:pt idx="1248">
                  <c:v>40466</c:v>
                </c:pt>
                <c:pt idx="1249">
                  <c:v>40469</c:v>
                </c:pt>
                <c:pt idx="1250">
                  <c:v>40470</c:v>
                </c:pt>
                <c:pt idx="1251">
                  <c:v>40471</c:v>
                </c:pt>
                <c:pt idx="1252">
                  <c:v>40472</c:v>
                </c:pt>
                <c:pt idx="1253">
                  <c:v>40473</c:v>
                </c:pt>
                <c:pt idx="1254">
                  <c:v>40476</c:v>
                </c:pt>
                <c:pt idx="1255">
                  <c:v>40477</c:v>
                </c:pt>
                <c:pt idx="1256">
                  <c:v>40478</c:v>
                </c:pt>
                <c:pt idx="1257">
                  <c:v>40479</c:v>
                </c:pt>
                <c:pt idx="1258">
                  <c:v>40480</c:v>
                </c:pt>
                <c:pt idx="1259">
                  <c:v>40483</c:v>
                </c:pt>
                <c:pt idx="1260">
                  <c:v>40484</c:v>
                </c:pt>
                <c:pt idx="1261">
                  <c:v>40485</c:v>
                </c:pt>
                <c:pt idx="1262">
                  <c:v>40486</c:v>
                </c:pt>
                <c:pt idx="1263">
                  <c:v>40487</c:v>
                </c:pt>
                <c:pt idx="1264">
                  <c:v>40490</c:v>
                </c:pt>
                <c:pt idx="1265">
                  <c:v>40491</c:v>
                </c:pt>
                <c:pt idx="1266">
                  <c:v>40492</c:v>
                </c:pt>
                <c:pt idx="1267">
                  <c:v>40493</c:v>
                </c:pt>
                <c:pt idx="1268">
                  <c:v>40494</c:v>
                </c:pt>
                <c:pt idx="1269">
                  <c:v>40497</c:v>
                </c:pt>
                <c:pt idx="1270">
                  <c:v>40498</c:v>
                </c:pt>
                <c:pt idx="1271">
                  <c:v>40499</c:v>
                </c:pt>
                <c:pt idx="1272">
                  <c:v>40500</c:v>
                </c:pt>
                <c:pt idx="1273">
                  <c:v>40501</c:v>
                </c:pt>
                <c:pt idx="1274">
                  <c:v>40504</c:v>
                </c:pt>
                <c:pt idx="1275">
                  <c:v>40505</c:v>
                </c:pt>
                <c:pt idx="1276">
                  <c:v>40506</c:v>
                </c:pt>
                <c:pt idx="1277">
                  <c:v>40507</c:v>
                </c:pt>
                <c:pt idx="1278">
                  <c:v>40508</c:v>
                </c:pt>
                <c:pt idx="1279">
                  <c:v>40511</c:v>
                </c:pt>
                <c:pt idx="1280">
                  <c:v>40512</c:v>
                </c:pt>
                <c:pt idx="1281">
                  <c:v>40513</c:v>
                </c:pt>
                <c:pt idx="1282">
                  <c:v>40514</c:v>
                </c:pt>
                <c:pt idx="1283">
                  <c:v>40515</c:v>
                </c:pt>
                <c:pt idx="1284">
                  <c:v>40518</c:v>
                </c:pt>
                <c:pt idx="1285">
                  <c:v>40519</c:v>
                </c:pt>
                <c:pt idx="1286">
                  <c:v>40520</c:v>
                </c:pt>
                <c:pt idx="1287">
                  <c:v>40521</c:v>
                </c:pt>
                <c:pt idx="1288">
                  <c:v>40522</c:v>
                </c:pt>
                <c:pt idx="1289">
                  <c:v>40525</c:v>
                </c:pt>
                <c:pt idx="1290">
                  <c:v>40526</c:v>
                </c:pt>
                <c:pt idx="1291">
                  <c:v>40527</c:v>
                </c:pt>
                <c:pt idx="1292">
                  <c:v>40528</c:v>
                </c:pt>
                <c:pt idx="1293">
                  <c:v>40529</c:v>
                </c:pt>
                <c:pt idx="1294">
                  <c:v>40532</c:v>
                </c:pt>
                <c:pt idx="1295">
                  <c:v>40533</c:v>
                </c:pt>
                <c:pt idx="1296">
                  <c:v>40534</c:v>
                </c:pt>
                <c:pt idx="1297">
                  <c:v>40535</c:v>
                </c:pt>
                <c:pt idx="1298">
                  <c:v>40536</c:v>
                </c:pt>
                <c:pt idx="1299">
                  <c:v>40539</c:v>
                </c:pt>
                <c:pt idx="1300">
                  <c:v>40540</c:v>
                </c:pt>
                <c:pt idx="1301">
                  <c:v>40541</c:v>
                </c:pt>
                <c:pt idx="1302">
                  <c:v>40542</c:v>
                </c:pt>
                <c:pt idx="1303">
                  <c:v>40543</c:v>
                </c:pt>
                <c:pt idx="1304">
                  <c:v>40546</c:v>
                </c:pt>
                <c:pt idx="1305">
                  <c:v>40547</c:v>
                </c:pt>
                <c:pt idx="1306">
                  <c:v>40548</c:v>
                </c:pt>
                <c:pt idx="1307">
                  <c:v>40549</c:v>
                </c:pt>
                <c:pt idx="1308">
                  <c:v>40550</c:v>
                </c:pt>
                <c:pt idx="1309">
                  <c:v>40553</c:v>
                </c:pt>
                <c:pt idx="1310">
                  <c:v>40554</c:v>
                </c:pt>
                <c:pt idx="1311">
                  <c:v>40555</c:v>
                </c:pt>
                <c:pt idx="1312">
                  <c:v>40556</c:v>
                </c:pt>
                <c:pt idx="1313">
                  <c:v>40557</c:v>
                </c:pt>
                <c:pt idx="1314">
                  <c:v>40560</c:v>
                </c:pt>
                <c:pt idx="1315">
                  <c:v>40561</c:v>
                </c:pt>
                <c:pt idx="1316">
                  <c:v>40562</c:v>
                </c:pt>
                <c:pt idx="1317">
                  <c:v>40563</c:v>
                </c:pt>
                <c:pt idx="1318">
                  <c:v>40564</c:v>
                </c:pt>
                <c:pt idx="1319">
                  <c:v>40567</c:v>
                </c:pt>
                <c:pt idx="1320">
                  <c:v>40568</c:v>
                </c:pt>
                <c:pt idx="1321">
                  <c:v>40569</c:v>
                </c:pt>
                <c:pt idx="1322">
                  <c:v>40570</c:v>
                </c:pt>
                <c:pt idx="1323">
                  <c:v>40571</c:v>
                </c:pt>
                <c:pt idx="1324">
                  <c:v>40574</c:v>
                </c:pt>
                <c:pt idx="1325">
                  <c:v>40575</c:v>
                </c:pt>
                <c:pt idx="1326">
                  <c:v>40576</c:v>
                </c:pt>
                <c:pt idx="1327">
                  <c:v>40577</c:v>
                </c:pt>
                <c:pt idx="1328">
                  <c:v>40578</c:v>
                </c:pt>
                <c:pt idx="1329">
                  <c:v>40581</c:v>
                </c:pt>
                <c:pt idx="1330">
                  <c:v>40582</c:v>
                </c:pt>
                <c:pt idx="1331">
                  <c:v>40583</c:v>
                </c:pt>
                <c:pt idx="1332">
                  <c:v>40584</c:v>
                </c:pt>
                <c:pt idx="1333">
                  <c:v>40585</c:v>
                </c:pt>
                <c:pt idx="1334">
                  <c:v>40588</c:v>
                </c:pt>
                <c:pt idx="1335">
                  <c:v>40589</c:v>
                </c:pt>
                <c:pt idx="1336">
                  <c:v>40590</c:v>
                </c:pt>
                <c:pt idx="1337">
                  <c:v>40591</c:v>
                </c:pt>
                <c:pt idx="1338">
                  <c:v>40592</c:v>
                </c:pt>
                <c:pt idx="1339">
                  <c:v>40595</c:v>
                </c:pt>
                <c:pt idx="1340">
                  <c:v>40596</c:v>
                </c:pt>
                <c:pt idx="1341">
                  <c:v>40597</c:v>
                </c:pt>
                <c:pt idx="1342">
                  <c:v>40598</c:v>
                </c:pt>
                <c:pt idx="1343">
                  <c:v>40599</c:v>
                </c:pt>
                <c:pt idx="1344">
                  <c:v>40602</c:v>
                </c:pt>
                <c:pt idx="1345">
                  <c:v>40603</c:v>
                </c:pt>
                <c:pt idx="1346">
                  <c:v>40604</c:v>
                </c:pt>
                <c:pt idx="1347">
                  <c:v>40605</c:v>
                </c:pt>
                <c:pt idx="1348">
                  <c:v>40606</c:v>
                </c:pt>
                <c:pt idx="1349">
                  <c:v>40609</c:v>
                </c:pt>
                <c:pt idx="1350">
                  <c:v>40610</c:v>
                </c:pt>
                <c:pt idx="1351">
                  <c:v>40611</c:v>
                </c:pt>
                <c:pt idx="1352">
                  <c:v>40612</c:v>
                </c:pt>
                <c:pt idx="1353">
                  <c:v>40613</c:v>
                </c:pt>
                <c:pt idx="1354">
                  <c:v>40616</c:v>
                </c:pt>
                <c:pt idx="1355">
                  <c:v>40617</c:v>
                </c:pt>
                <c:pt idx="1356">
                  <c:v>40618</c:v>
                </c:pt>
                <c:pt idx="1357">
                  <c:v>40619</c:v>
                </c:pt>
                <c:pt idx="1358">
                  <c:v>40620</c:v>
                </c:pt>
                <c:pt idx="1359">
                  <c:v>40623</c:v>
                </c:pt>
                <c:pt idx="1360">
                  <c:v>40624</c:v>
                </c:pt>
                <c:pt idx="1361">
                  <c:v>40625</c:v>
                </c:pt>
                <c:pt idx="1362">
                  <c:v>40626</c:v>
                </c:pt>
                <c:pt idx="1363">
                  <c:v>40627</c:v>
                </c:pt>
                <c:pt idx="1364">
                  <c:v>40630</c:v>
                </c:pt>
                <c:pt idx="1365">
                  <c:v>40631</c:v>
                </c:pt>
                <c:pt idx="1366">
                  <c:v>40632</c:v>
                </c:pt>
                <c:pt idx="1367">
                  <c:v>40633</c:v>
                </c:pt>
                <c:pt idx="1368">
                  <c:v>40634</c:v>
                </c:pt>
                <c:pt idx="1369">
                  <c:v>40637</c:v>
                </c:pt>
                <c:pt idx="1370">
                  <c:v>40638</c:v>
                </c:pt>
                <c:pt idx="1371">
                  <c:v>40639</c:v>
                </c:pt>
                <c:pt idx="1372">
                  <c:v>40640</c:v>
                </c:pt>
                <c:pt idx="1373">
                  <c:v>40641</c:v>
                </c:pt>
                <c:pt idx="1374">
                  <c:v>40644</c:v>
                </c:pt>
                <c:pt idx="1375">
                  <c:v>40645</c:v>
                </c:pt>
                <c:pt idx="1376">
                  <c:v>40646</c:v>
                </c:pt>
                <c:pt idx="1377">
                  <c:v>40647</c:v>
                </c:pt>
                <c:pt idx="1378">
                  <c:v>40648</c:v>
                </c:pt>
                <c:pt idx="1379">
                  <c:v>40651</c:v>
                </c:pt>
                <c:pt idx="1380">
                  <c:v>40652</c:v>
                </c:pt>
                <c:pt idx="1381">
                  <c:v>40653</c:v>
                </c:pt>
                <c:pt idx="1382">
                  <c:v>40654</c:v>
                </c:pt>
                <c:pt idx="1383">
                  <c:v>40655</c:v>
                </c:pt>
                <c:pt idx="1384">
                  <c:v>40658</c:v>
                </c:pt>
                <c:pt idx="1385">
                  <c:v>40659</c:v>
                </c:pt>
                <c:pt idx="1386">
                  <c:v>40660</c:v>
                </c:pt>
                <c:pt idx="1387">
                  <c:v>40661</c:v>
                </c:pt>
                <c:pt idx="1388">
                  <c:v>40662</c:v>
                </c:pt>
                <c:pt idx="1389">
                  <c:v>40665</c:v>
                </c:pt>
                <c:pt idx="1390">
                  <c:v>40666</c:v>
                </c:pt>
                <c:pt idx="1391">
                  <c:v>40667</c:v>
                </c:pt>
                <c:pt idx="1392">
                  <c:v>40668</c:v>
                </c:pt>
                <c:pt idx="1393">
                  <c:v>40669</c:v>
                </c:pt>
                <c:pt idx="1394">
                  <c:v>40672</c:v>
                </c:pt>
                <c:pt idx="1395">
                  <c:v>40673</c:v>
                </c:pt>
                <c:pt idx="1396">
                  <c:v>40674</c:v>
                </c:pt>
                <c:pt idx="1397">
                  <c:v>40675</c:v>
                </c:pt>
                <c:pt idx="1398">
                  <c:v>40676</c:v>
                </c:pt>
                <c:pt idx="1399">
                  <c:v>40679</c:v>
                </c:pt>
                <c:pt idx="1400">
                  <c:v>40680</c:v>
                </c:pt>
                <c:pt idx="1401">
                  <c:v>40681</c:v>
                </c:pt>
                <c:pt idx="1402">
                  <c:v>40682</c:v>
                </c:pt>
                <c:pt idx="1403">
                  <c:v>40683</c:v>
                </c:pt>
                <c:pt idx="1404">
                  <c:v>40686</c:v>
                </c:pt>
                <c:pt idx="1405">
                  <c:v>40687</c:v>
                </c:pt>
                <c:pt idx="1406">
                  <c:v>40688</c:v>
                </c:pt>
                <c:pt idx="1407">
                  <c:v>40689</c:v>
                </c:pt>
                <c:pt idx="1408">
                  <c:v>40690</c:v>
                </c:pt>
                <c:pt idx="1409">
                  <c:v>40693</c:v>
                </c:pt>
                <c:pt idx="1410">
                  <c:v>40694</c:v>
                </c:pt>
                <c:pt idx="1411">
                  <c:v>40695</c:v>
                </c:pt>
                <c:pt idx="1412">
                  <c:v>40696</c:v>
                </c:pt>
                <c:pt idx="1413">
                  <c:v>40697</c:v>
                </c:pt>
                <c:pt idx="1414">
                  <c:v>40700</c:v>
                </c:pt>
                <c:pt idx="1415">
                  <c:v>40701</c:v>
                </c:pt>
                <c:pt idx="1416">
                  <c:v>40702</c:v>
                </c:pt>
                <c:pt idx="1417">
                  <c:v>40703</c:v>
                </c:pt>
                <c:pt idx="1418">
                  <c:v>40704</c:v>
                </c:pt>
                <c:pt idx="1419">
                  <c:v>40707</c:v>
                </c:pt>
                <c:pt idx="1420">
                  <c:v>40708</c:v>
                </c:pt>
                <c:pt idx="1421">
                  <c:v>40709</c:v>
                </c:pt>
                <c:pt idx="1422">
                  <c:v>40710</c:v>
                </c:pt>
                <c:pt idx="1423">
                  <c:v>40711</c:v>
                </c:pt>
                <c:pt idx="1424">
                  <c:v>40714</c:v>
                </c:pt>
                <c:pt idx="1425">
                  <c:v>40715</c:v>
                </c:pt>
                <c:pt idx="1426">
                  <c:v>40716</c:v>
                </c:pt>
                <c:pt idx="1427">
                  <c:v>40717</c:v>
                </c:pt>
                <c:pt idx="1428">
                  <c:v>40718</c:v>
                </c:pt>
                <c:pt idx="1429">
                  <c:v>40721</c:v>
                </c:pt>
                <c:pt idx="1430">
                  <c:v>40722</c:v>
                </c:pt>
                <c:pt idx="1431">
                  <c:v>40723</c:v>
                </c:pt>
                <c:pt idx="1432">
                  <c:v>40724</c:v>
                </c:pt>
                <c:pt idx="1433">
                  <c:v>40725</c:v>
                </c:pt>
                <c:pt idx="1434">
                  <c:v>40728</c:v>
                </c:pt>
                <c:pt idx="1435">
                  <c:v>40729</c:v>
                </c:pt>
                <c:pt idx="1436">
                  <c:v>40730</c:v>
                </c:pt>
                <c:pt idx="1437">
                  <c:v>40731</c:v>
                </c:pt>
                <c:pt idx="1438">
                  <c:v>40732</c:v>
                </c:pt>
                <c:pt idx="1439">
                  <c:v>40735</c:v>
                </c:pt>
                <c:pt idx="1440">
                  <c:v>40736</c:v>
                </c:pt>
                <c:pt idx="1441">
                  <c:v>40737</c:v>
                </c:pt>
                <c:pt idx="1442">
                  <c:v>40738</c:v>
                </c:pt>
                <c:pt idx="1443">
                  <c:v>40739</c:v>
                </c:pt>
                <c:pt idx="1444">
                  <c:v>40742</c:v>
                </c:pt>
                <c:pt idx="1445">
                  <c:v>40743</c:v>
                </c:pt>
                <c:pt idx="1446">
                  <c:v>40744</c:v>
                </c:pt>
                <c:pt idx="1447">
                  <c:v>40745</c:v>
                </c:pt>
                <c:pt idx="1448">
                  <c:v>40746</c:v>
                </c:pt>
                <c:pt idx="1449">
                  <c:v>40749</c:v>
                </c:pt>
                <c:pt idx="1450">
                  <c:v>40750</c:v>
                </c:pt>
                <c:pt idx="1451">
                  <c:v>40751</c:v>
                </c:pt>
                <c:pt idx="1452">
                  <c:v>40752</c:v>
                </c:pt>
                <c:pt idx="1453">
                  <c:v>40753</c:v>
                </c:pt>
                <c:pt idx="1454">
                  <c:v>40756</c:v>
                </c:pt>
                <c:pt idx="1455">
                  <c:v>40757</c:v>
                </c:pt>
                <c:pt idx="1456">
                  <c:v>40758</c:v>
                </c:pt>
                <c:pt idx="1457">
                  <c:v>40759</c:v>
                </c:pt>
                <c:pt idx="1458">
                  <c:v>40760</c:v>
                </c:pt>
                <c:pt idx="1459">
                  <c:v>40763</c:v>
                </c:pt>
                <c:pt idx="1460">
                  <c:v>40764</c:v>
                </c:pt>
                <c:pt idx="1461">
                  <c:v>40765</c:v>
                </c:pt>
                <c:pt idx="1462">
                  <c:v>40766</c:v>
                </c:pt>
                <c:pt idx="1463">
                  <c:v>40767</c:v>
                </c:pt>
                <c:pt idx="1464">
                  <c:v>40770</c:v>
                </c:pt>
                <c:pt idx="1465">
                  <c:v>40771</c:v>
                </c:pt>
                <c:pt idx="1466">
                  <c:v>40772</c:v>
                </c:pt>
                <c:pt idx="1467">
                  <c:v>40773</c:v>
                </c:pt>
                <c:pt idx="1468">
                  <c:v>40774</c:v>
                </c:pt>
                <c:pt idx="1469">
                  <c:v>40777</c:v>
                </c:pt>
                <c:pt idx="1470">
                  <c:v>40778</c:v>
                </c:pt>
                <c:pt idx="1471">
                  <c:v>40779</c:v>
                </c:pt>
                <c:pt idx="1472">
                  <c:v>40780</c:v>
                </c:pt>
                <c:pt idx="1473">
                  <c:v>40781</c:v>
                </c:pt>
                <c:pt idx="1474">
                  <c:v>40784</c:v>
                </c:pt>
                <c:pt idx="1475">
                  <c:v>40785</c:v>
                </c:pt>
                <c:pt idx="1476">
                  <c:v>40786</c:v>
                </c:pt>
                <c:pt idx="1477">
                  <c:v>40787</c:v>
                </c:pt>
                <c:pt idx="1478">
                  <c:v>40788</c:v>
                </c:pt>
                <c:pt idx="1479">
                  <c:v>40791</c:v>
                </c:pt>
                <c:pt idx="1480">
                  <c:v>40792</c:v>
                </c:pt>
                <c:pt idx="1481">
                  <c:v>40793</c:v>
                </c:pt>
                <c:pt idx="1482">
                  <c:v>40794</c:v>
                </c:pt>
                <c:pt idx="1483">
                  <c:v>40795</c:v>
                </c:pt>
                <c:pt idx="1484">
                  <c:v>40798</c:v>
                </c:pt>
                <c:pt idx="1485">
                  <c:v>40799</c:v>
                </c:pt>
                <c:pt idx="1486">
                  <c:v>40800</c:v>
                </c:pt>
                <c:pt idx="1487">
                  <c:v>40801</c:v>
                </c:pt>
                <c:pt idx="1488">
                  <c:v>40802</c:v>
                </c:pt>
                <c:pt idx="1489">
                  <c:v>40805</c:v>
                </c:pt>
                <c:pt idx="1490">
                  <c:v>40806</c:v>
                </c:pt>
                <c:pt idx="1491">
                  <c:v>40807</c:v>
                </c:pt>
                <c:pt idx="1492">
                  <c:v>40808</c:v>
                </c:pt>
                <c:pt idx="1493">
                  <c:v>40809</c:v>
                </c:pt>
                <c:pt idx="1494">
                  <c:v>40812</c:v>
                </c:pt>
                <c:pt idx="1495">
                  <c:v>40813</c:v>
                </c:pt>
                <c:pt idx="1496">
                  <c:v>40814</c:v>
                </c:pt>
                <c:pt idx="1497">
                  <c:v>40815</c:v>
                </c:pt>
                <c:pt idx="1498">
                  <c:v>40816</c:v>
                </c:pt>
                <c:pt idx="1499">
                  <c:v>40819</c:v>
                </c:pt>
                <c:pt idx="1500">
                  <c:v>40820</c:v>
                </c:pt>
                <c:pt idx="1501">
                  <c:v>40821</c:v>
                </c:pt>
                <c:pt idx="1502">
                  <c:v>40822</c:v>
                </c:pt>
                <c:pt idx="1503">
                  <c:v>40823</c:v>
                </c:pt>
                <c:pt idx="1504">
                  <c:v>40826</c:v>
                </c:pt>
                <c:pt idx="1505">
                  <c:v>40827</c:v>
                </c:pt>
                <c:pt idx="1506">
                  <c:v>40828</c:v>
                </c:pt>
                <c:pt idx="1507">
                  <c:v>40829</c:v>
                </c:pt>
                <c:pt idx="1508">
                  <c:v>40830</c:v>
                </c:pt>
                <c:pt idx="1509">
                  <c:v>40833</c:v>
                </c:pt>
                <c:pt idx="1510">
                  <c:v>40834</c:v>
                </c:pt>
                <c:pt idx="1511">
                  <c:v>40835</c:v>
                </c:pt>
                <c:pt idx="1512">
                  <c:v>40836</c:v>
                </c:pt>
                <c:pt idx="1513">
                  <c:v>40837</c:v>
                </c:pt>
                <c:pt idx="1514">
                  <c:v>40840</c:v>
                </c:pt>
                <c:pt idx="1515">
                  <c:v>40841</c:v>
                </c:pt>
                <c:pt idx="1516">
                  <c:v>40842</c:v>
                </c:pt>
                <c:pt idx="1517">
                  <c:v>40843</c:v>
                </c:pt>
                <c:pt idx="1518">
                  <c:v>40844</c:v>
                </c:pt>
                <c:pt idx="1519">
                  <c:v>40847</c:v>
                </c:pt>
                <c:pt idx="1520">
                  <c:v>40848</c:v>
                </c:pt>
                <c:pt idx="1521">
                  <c:v>40849</c:v>
                </c:pt>
                <c:pt idx="1522">
                  <c:v>40850</c:v>
                </c:pt>
                <c:pt idx="1523">
                  <c:v>40851</c:v>
                </c:pt>
                <c:pt idx="1524">
                  <c:v>40854</c:v>
                </c:pt>
                <c:pt idx="1525">
                  <c:v>40855</c:v>
                </c:pt>
                <c:pt idx="1526">
                  <c:v>40856</c:v>
                </c:pt>
                <c:pt idx="1527">
                  <c:v>40857</c:v>
                </c:pt>
                <c:pt idx="1528">
                  <c:v>40858</c:v>
                </c:pt>
                <c:pt idx="1529">
                  <c:v>40861</c:v>
                </c:pt>
                <c:pt idx="1530">
                  <c:v>40862</c:v>
                </c:pt>
                <c:pt idx="1531">
                  <c:v>40863</c:v>
                </c:pt>
                <c:pt idx="1532">
                  <c:v>40864</c:v>
                </c:pt>
                <c:pt idx="1533">
                  <c:v>40865</c:v>
                </c:pt>
                <c:pt idx="1534">
                  <c:v>40868</c:v>
                </c:pt>
                <c:pt idx="1535">
                  <c:v>40869</c:v>
                </c:pt>
                <c:pt idx="1536">
                  <c:v>40870</c:v>
                </c:pt>
                <c:pt idx="1537">
                  <c:v>40871</c:v>
                </c:pt>
                <c:pt idx="1538">
                  <c:v>40872</c:v>
                </c:pt>
                <c:pt idx="1539">
                  <c:v>40875</c:v>
                </c:pt>
                <c:pt idx="1540">
                  <c:v>40876</c:v>
                </c:pt>
                <c:pt idx="1541">
                  <c:v>40877</c:v>
                </c:pt>
                <c:pt idx="1542">
                  <c:v>40878</c:v>
                </c:pt>
                <c:pt idx="1543">
                  <c:v>40879</c:v>
                </c:pt>
                <c:pt idx="1544">
                  <c:v>40882</c:v>
                </c:pt>
                <c:pt idx="1545">
                  <c:v>40883</c:v>
                </c:pt>
                <c:pt idx="1546">
                  <c:v>40884</c:v>
                </c:pt>
                <c:pt idx="1547">
                  <c:v>40885</c:v>
                </c:pt>
                <c:pt idx="1548">
                  <c:v>40886</c:v>
                </c:pt>
                <c:pt idx="1549">
                  <c:v>40889</c:v>
                </c:pt>
                <c:pt idx="1550">
                  <c:v>40890</c:v>
                </c:pt>
                <c:pt idx="1551">
                  <c:v>40891</c:v>
                </c:pt>
                <c:pt idx="1552">
                  <c:v>40892</c:v>
                </c:pt>
                <c:pt idx="1553">
                  <c:v>40893</c:v>
                </c:pt>
                <c:pt idx="1554">
                  <c:v>40896</c:v>
                </c:pt>
                <c:pt idx="1555">
                  <c:v>40897</c:v>
                </c:pt>
                <c:pt idx="1556">
                  <c:v>40898</c:v>
                </c:pt>
                <c:pt idx="1557">
                  <c:v>40899</c:v>
                </c:pt>
                <c:pt idx="1558">
                  <c:v>40900</c:v>
                </c:pt>
                <c:pt idx="1559">
                  <c:v>40903</c:v>
                </c:pt>
                <c:pt idx="1560">
                  <c:v>40904</c:v>
                </c:pt>
                <c:pt idx="1561">
                  <c:v>40905</c:v>
                </c:pt>
                <c:pt idx="1562">
                  <c:v>40906</c:v>
                </c:pt>
                <c:pt idx="1563">
                  <c:v>40907</c:v>
                </c:pt>
                <c:pt idx="1564">
                  <c:v>40910</c:v>
                </c:pt>
                <c:pt idx="1565">
                  <c:v>40911</c:v>
                </c:pt>
                <c:pt idx="1566">
                  <c:v>40912</c:v>
                </c:pt>
                <c:pt idx="1567">
                  <c:v>40913</c:v>
                </c:pt>
                <c:pt idx="1568">
                  <c:v>40914</c:v>
                </c:pt>
                <c:pt idx="1569">
                  <c:v>40917</c:v>
                </c:pt>
                <c:pt idx="1570">
                  <c:v>40918</c:v>
                </c:pt>
                <c:pt idx="1571">
                  <c:v>40919</c:v>
                </c:pt>
                <c:pt idx="1572">
                  <c:v>40920</c:v>
                </c:pt>
                <c:pt idx="1573">
                  <c:v>40921</c:v>
                </c:pt>
                <c:pt idx="1574">
                  <c:v>40924</c:v>
                </c:pt>
                <c:pt idx="1575">
                  <c:v>40925</c:v>
                </c:pt>
                <c:pt idx="1576">
                  <c:v>40926</c:v>
                </c:pt>
                <c:pt idx="1577">
                  <c:v>40927</c:v>
                </c:pt>
                <c:pt idx="1578">
                  <c:v>40928</c:v>
                </c:pt>
                <c:pt idx="1579">
                  <c:v>40931</c:v>
                </c:pt>
                <c:pt idx="1580">
                  <c:v>40932</c:v>
                </c:pt>
                <c:pt idx="1581">
                  <c:v>40933</c:v>
                </c:pt>
                <c:pt idx="1582">
                  <c:v>40934</c:v>
                </c:pt>
                <c:pt idx="1583">
                  <c:v>40935</c:v>
                </c:pt>
                <c:pt idx="1584">
                  <c:v>40938</c:v>
                </c:pt>
                <c:pt idx="1585">
                  <c:v>40939</c:v>
                </c:pt>
                <c:pt idx="1586">
                  <c:v>40940</c:v>
                </c:pt>
                <c:pt idx="1587">
                  <c:v>40941</c:v>
                </c:pt>
                <c:pt idx="1588">
                  <c:v>40942</c:v>
                </c:pt>
                <c:pt idx="1589">
                  <c:v>40945</c:v>
                </c:pt>
                <c:pt idx="1590">
                  <c:v>40946</c:v>
                </c:pt>
                <c:pt idx="1591">
                  <c:v>40947</c:v>
                </c:pt>
                <c:pt idx="1592">
                  <c:v>40948</c:v>
                </c:pt>
                <c:pt idx="1593">
                  <c:v>40949</c:v>
                </c:pt>
                <c:pt idx="1594">
                  <c:v>40952</c:v>
                </c:pt>
                <c:pt idx="1595">
                  <c:v>40953</c:v>
                </c:pt>
                <c:pt idx="1596">
                  <c:v>40954</c:v>
                </c:pt>
                <c:pt idx="1597">
                  <c:v>40955</c:v>
                </c:pt>
                <c:pt idx="1598">
                  <c:v>40956</c:v>
                </c:pt>
                <c:pt idx="1599">
                  <c:v>40959</c:v>
                </c:pt>
                <c:pt idx="1600">
                  <c:v>40960</c:v>
                </c:pt>
                <c:pt idx="1601">
                  <c:v>40961</c:v>
                </c:pt>
                <c:pt idx="1602">
                  <c:v>40962</c:v>
                </c:pt>
                <c:pt idx="1603">
                  <c:v>40963</c:v>
                </c:pt>
                <c:pt idx="1604">
                  <c:v>40966</c:v>
                </c:pt>
                <c:pt idx="1605">
                  <c:v>40967</c:v>
                </c:pt>
                <c:pt idx="1606">
                  <c:v>40968</c:v>
                </c:pt>
                <c:pt idx="1607">
                  <c:v>40969</c:v>
                </c:pt>
                <c:pt idx="1608">
                  <c:v>40970</c:v>
                </c:pt>
                <c:pt idx="1609">
                  <c:v>40973</c:v>
                </c:pt>
                <c:pt idx="1610">
                  <c:v>40974</c:v>
                </c:pt>
                <c:pt idx="1611">
                  <c:v>40975</c:v>
                </c:pt>
                <c:pt idx="1612">
                  <c:v>40976</c:v>
                </c:pt>
                <c:pt idx="1613">
                  <c:v>40977</c:v>
                </c:pt>
                <c:pt idx="1614">
                  <c:v>40980</c:v>
                </c:pt>
                <c:pt idx="1615">
                  <c:v>40981</c:v>
                </c:pt>
                <c:pt idx="1616">
                  <c:v>40982</c:v>
                </c:pt>
                <c:pt idx="1617">
                  <c:v>40983</c:v>
                </c:pt>
                <c:pt idx="1618">
                  <c:v>40984</c:v>
                </c:pt>
                <c:pt idx="1619">
                  <c:v>40987</c:v>
                </c:pt>
                <c:pt idx="1620">
                  <c:v>40988</c:v>
                </c:pt>
                <c:pt idx="1621">
                  <c:v>40989</c:v>
                </c:pt>
                <c:pt idx="1622">
                  <c:v>40990</c:v>
                </c:pt>
                <c:pt idx="1623">
                  <c:v>40991</c:v>
                </c:pt>
                <c:pt idx="1624">
                  <c:v>40994</c:v>
                </c:pt>
                <c:pt idx="1625">
                  <c:v>40995</c:v>
                </c:pt>
                <c:pt idx="1626">
                  <c:v>40996</c:v>
                </c:pt>
                <c:pt idx="1627">
                  <c:v>40997</c:v>
                </c:pt>
                <c:pt idx="1628">
                  <c:v>40998</c:v>
                </c:pt>
                <c:pt idx="1629">
                  <c:v>41001</c:v>
                </c:pt>
                <c:pt idx="1630">
                  <c:v>41002</c:v>
                </c:pt>
                <c:pt idx="1631">
                  <c:v>41003</c:v>
                </c:pt>
                <c:pt idx="1632">
                  <c:v>41004</c:v>
                </c:pt>
                <c:pt idx="1633">
                  <c:v>41005</c:v>
                </c:pt>
                <c:pt idx="1634">
                  <c:v>41008</c:v>
                </c:pt>
                <c:pt idx="1635">
                  <c:v>41009</c:v>
                </c:pt>
                <c:pt idx="1636">
                  <c:v>41010</c:v>
                </c:pt>
                <c:pt idx="1637">
                  <c:v>41011</c:v>
                </c:pt>
                <c:pt idx="1638">
                  <c:v>41012</c:v>
                </c:pt>
                <c:pt idx="1639">
                  <c:v>41015</c:v>
                </c:pt>
                <c:pt idx="1640">
                  <c:v>41016</c:v>
                </c:pt>
                <c:pt idx="1641">
                  <c:v>41017</c:v>
                </c:pt>
                <c:pt idx="1642">
                  <c:v>41018</c:v>
                </c:pt>
                <c:pt idx="1643">
                  <c:v>41019</c:v>
                </c:pt>
                <c:pt idx="1644">
                  <c:v>41022</c:v>
                </c:pt>
                <c:pt idx="1645">
                  <c:v>41023</c:v>
                </c:pt>
                <c:pt idx="1646">
                  <c:v>41024</c:v>
                </c:pt>
                <c:pt idx="1647">
                  <c:v>41025</c:v>
                </c:pt>
                <c:pt idx="1648">
                  <c:v>41026</c:v>
                </c:pt>
                <c:pt idx="1649">
                  <c:v>41029</c:v>
                </c:pt>
                <c:pt idx="1650">
                  <c:v>41030</c:v>
                </c:pt>
                <c:pt idx="1651">
                  <c:v>41031</c:v>
                </c:pt>
                <c:pt idx="1652">
                  <c:v>41032</c:v>
                </c:pt>
                <c:pt idx="1653">
                  <c:v>41033</c:v>
                </c:pt>
                <c:pt idx="1654">
                  <c:v>41036</c:v>
                </c:pt>
                <c:pt idx="1655">
                  <c:v>41037</c:v>
                </c:pt>
                <c:pt idx="1656">
                  <c:v>41038</c:v>
                </c:pt>
                <c:pt idx="1657">
                  <c:v>41039</c:v>
                </c:pt>
                <c:pt idx="1658">
                  <c:v>41040</c:v>
                </c:pt>
                <c:pt idx="1659">
                  <c:v>41043</c:v>
                </c:pt>
                <c:pt idx="1660">
                  <c:v>41044</c:v>
                </c:pt>
                <c:pt idx="1661">
                  <c:v>41045</c:v>
                </c:pt>
                <c:pt idx="1662">
                  <c:v>41046</c:v>
                </c:pt>
                <c:pt idx="1663">
                  <c:v>41047</c:v>
                </c:pt>
                <c:pt idx="1664">
                  <c:v>41050</c:v>
                </c:pt>
                <c:pt idx="1665">
                  <c:v>41051</c:v>
                </c:pt>
                <c:pt idx="1666">
                  <c:v>41052</c:v>
                </c:pt>
                <c:pt idx="1667">
                  <c:v>41053</c:v>
                </c:pt>
                <c:pt idx="1668">
                  <c:v>41054</c:v>
                </c:pt>
                <c:pt idx="1669">
                  <c:v>41057</c:v>
                </c:pt>
                <c:pt idx="1670">
                  <c:v>41058</c:v>
                </c:pt>
                <c:pt idx="1671">
                  <c:v>41059</c:v>
                </c:pt>
                <c:pt idx="1672">
                  <c:v>41060</c:v>
                </c:pt>
                <c:pt idx="1673">
                  <c:v>41061</c:v>
                </c:pt>
                <c:pt idx="1674">
                  <c:v>41064</c:v>
                </c:pt>
                <c:pt idx="1675">
                  <c:v>41065</c:v>
                </c:pt>
                <c:pt idx="1676">
                  <c:v>41066</c:v>
                </c:pt>
                <c:pt idx="1677">
                  <c:v>41067</c:v>
                </c:pt>
                <c:pt idx="1678">
                  <c:v>41068</c:v>
                </c:pt>
                <c:pt idx="1679">
                  <c:v>41071</c:v>
                </c:pt>
                <c:pt idx="1680">
                  <c:v>41072</c:v>
                </c:pt>
                <c:pt idx="1681">
                  <c:v>41073</c:v>
                </c:pt>
                <c:pt idx="1682">
                  <c:v>41074</c:v>
                </c:pt>
                <c:pt idx="1683">
                  <c:v>41075</c:v>
                </c:pt>
                <c:pt idx="1684">
                  <c:v>41078</c:v>
                </c:pt>
                <c:pt idx="1685">
                  <c:v>41079</c:v>
                </c:pt>
                <c:pt idx="1686">
                  <c:v>41080</c:v>
                </c:pt>
                <c:pt idx="1687">
                  <c:v>41081</c:v>
                </c:pt>
                <c:pt idx="1688">
                  <c:v>41082</c:v>
                </c:pt>
                <c:pt idx="1689">
                  <c:v>41085</c:v>
                </c:pt>
                <c:pt idx="1690">
                  <c:v>41086</c:v>
                </c:pt>
                <c:pt idx="1691">
                  <c:v>41087</c:v>
                </c:pt>
                <c:pt idx="1692">
                  <c:v>41088</c:v>
                </c:pt>
                <c:pt idx="1693">
                  <c:v>41089</c:v>
                </c:pt>
                <c:pt idx="1694">
                  <c:v>41092</c:v>
                </c:pt>
                <c:pt idx="1695">
                  <c:v>41093</c:v>
                </c:pt>
                <c:pt idx="1696">
                  <c:v>41094</c:v>
                </c:pt>
                <c:pt idx="1697">
                  <c:v>41095</c:v>
                </c:pt>
                <c:pt idx="1698">
                  <c:v>41096</c:v>
                </c:pt>
                <c:pt idx="1699">
                  <c:v>41099</c:v>
                </c:pt>
                <c:pt idx="1700">
                  <c:v>41100</c:v>
                </c:pt>
                <c:pt idx="1701">
                  <c:v>41101</c:v>
                </c:pt>
                <c:pt idx="1702">
                  <c:v>41102</c:v>
                </c:pt>
                <c:pt idx="1703">
                  <c:v>41103</c:v>
                </c:pt>
                <c:pt idx="1704">
                  <c:v>41106</c:v>
                </c:pt>
                <c:pt idx="1705">
                  <c:v>41107</c:v>
                </c:pt>
                <c:pt idx="1706">
                  <c:v>41108</c:v>
                </c:pt>
                <c:pt idx="1707">
                  <c:v>41109</c:v>
                </c:pt>
                <c:pt idx="1708">
                  <c:v>41110</c:v>
                </c:pt>
                <c:pt idx="1709">
                  <c:v>41113</c:v>
                </c:pt>
                <c:pt idx="1710">
                  <c:v>41114</c:v>
                </c:pt>
                <c:pt idx="1711">
                  <c:v>41115</c:v>
                </c:pt>
                <c:pt idx="1712">
                  <c:v>41116</c:v>
                </c:pt>
                <c:pt idx="1713">
                  <c:v>41117</c:v>
                </c:pt>
                <c:pt idx="1714">
                  <c:v>41120</c:v>
                </c:pt>
                <c:pt idx="1715">
                  <c:v>41121</c:v>
                </c:pt>
                <c:pt idx="1716">
                  <c:v>41122</c:v>
                </c:pt>
                <c:pt idx="1717">
                  <c:v>41123</c:v>
                </c:pt>
                <c:pt idx="1718">
                  <c:v>41124</c:v>
                </c:pt>
                <c:pt idx="1719">
                  <c:v>41127</c:v>
                </c:pt>
                <c:pt idx="1720">
                  <c:v>41128</c:v>
                </c:pt>
                <c:pt idx="1721">
                  <c:v>41129</c:v>
                </c:pt>
                <c:pt idx="1722">
                  <c:v>41130</c:v>
                </c:pt>
                <c:pt idx="1723">
                  <c:v>41131</c:v>
                </c:pt>
                <c:pt idx="1724">
                  <c:v>41134</c:v>
                </c:pt>
                <c:pt idx="1725">
                  <c:v>41135</c:v>
                </c:pt>
                <c:pt idx="1726">
                  <c:v>41136</c:v>
                </c:pt>
                <c:pt idx="1727">
                  <c:v>41137</c:v>
                </c:pt>
                <c:pt idx="1728">
                  <c:v>41138</c:v>
                </c:pt>
                <c:pt idx="1729">
                  <c:v>41141</c:v>
                </c:pt>
                <c:pt idx="1730">
                  <c:v>41142</c:v>
                </c:pt>
                <c:pt idx="1731">
                  <c:v>41143</c:v>
                </c:pt>
                <c:pt idx="1732">
                  <c:v>41144</c:v>
                </c:pt>
                <c:pt idx="1733">
                  <c:v>41145</c:v>
                </c:pt>
                <c:pt idx="1734">
                  <c:v>41148</c:v>
                </c:pt>
                <c:pt idx="1735">
                  <c:v>41149</c:v>
                </c:pt>
                <c:pt idx="1736">
                  <c:v>41150</c:v>
                </c:pt>
                <c:pt idx="1737">
                  <c:v>41151</c:v>
                </c:pt>
                <c:pt idx="1738">
                  <c:v>41152</c:v>
                </c:pt>
                <c:pt idx="1739">
                  <c:v>41155</c:v>
                </c:pt>
                <c:pt idx="1740">
                  <c:v>41156</c:v>
                </c:pt>
                <c:pt idx="1741">
                  <c:v>41157</c:v>
                </c:pt>
                <c:pt idx="1742">
                  <c:v>41158</c:v>
                </c:pt>
                <c:pt idx="1743">
                  <c:v>41159</c:v>
                </c:pt>
                <c:pt idx="1744">
                  <c:v>41162</c:v>
                </c:pt>
                <c:pt idx="1745">
                  <c:v>41163</c:v>
                </c:pt>
                <c:pt idx="1746">
                  <c:v>41164</c:v>
                </c:pt>
                <c:pt idx="1747">
                  <c:v>41165</c:v>
                </c:pt>
                <c:pt idx="1748">
                  <c:v>41166</c:v>
                </c:pt>
                <c:pt idx="1749">
                  <c:v>41169</c:v>
                </c:pt>
                <c:pt idx="1750">
                  <c:v>41170</c:v>
                </c:pt>
                <c:pt idx="1751">
                  <c:v>41171</c:v>
                </c:pt>
                <c:pt idx="1752">
                  <c:v>41172</c:v>
                </c:pt>
                <c:pt idx="1753">
                  <c:v>41173</c:v>
                </c:pt>
                <c:pt idx="1754">
                  <c:v>41176</c:v>
                </c:pt>
                <c:pt idx="1755">
                  <c:v>41177</c:v>
                </c:pt>
                <c:pt idx="1756">
                  <c:v>41178</c:v>
                </c:pt>
                <c:pt idx="1757">
                  <c:v>41179</c:v>
                </c:pt>
                <c:pt idx="1758">
                  <c:v>41180</c:v>
                </c:pt>
                <c:pt idx="1759">
                  <c:v>41183</c:v>
                </c:pt>
                <c:pt idx="1760">
                  <c:v>41184</c:v>
                </c:pt>
                <c:pt idx="1761">
                  <c:v>41185</c:v>
                </c:pt>
                <c:pt idx="1762">
                  <c:v>41186</c:v>
                </c:pt>
                <c:pt idx="1763">
                  <c:v>41187</c:v>
                </c:pt>
                <c:pt idx="1764">
                  <c:v>41190</c:v>
                </c:pt>
                <c:pt idx="1765">
                  <c:v>41191</c:v>
                </c:pt>
                <c:pt idx="1766">
                  <c:v>41192</c:v>
                </c:pt>
                <c:pt idx="1767">
                  <c:v>41193</c:v>
                </c:pt>
                <c:pt idx="1768">
                  <c:v>41194</c:v>
                </c:pt>
                <c:pt idx="1769">
                  <c:v>41197</c:v>
                </c:pt>
                <c:pt idx="1770">
                  <c:v>41198</c:v>
                </c:pt>
                <c:pt idx="1771">
                  <c:v>41199</c:v>
                </c:pt>
                <c:pt idx="1772">
                  <c:v>41200</c:v>
                </c:pt>
                <c:pt idx="1773">
                  <c:v>41201</c:v>
                </c:pt>
                <c:pt idx="1774">
                  <c:v>41204</c:v>
                </c:pt>
                <c:pt idx="1775">
                  <c:v>41205</c:v>
                </c:pt>
                <c:pt idx="1776">
                  <c:v>41206</c:v>
                </c:pt>
                <c:pt idx="1777">
                  <c:v>41207</c:v>
                </c:pt>
                <c:pt idx="1778">
                  <c:v>41208</c:v>
                </c:pt>
                <c:pt idx="1779">
                  <c:v>41211</c:v>
                </c:pt>
                <c:pt idx="1780">
                  <c:v>41212</c:v>
                </c:pt>
                <c:pt idx="1781">
                  <c:v>41213</c:v>
                </c:pt>
                <c:pt idx="1782">
                  <c:v>41214</c:v>
                </c:pt>
                <c:pt idx="1783">
                  <c:v>41215</c:v>
                </c:pt>
                <c:pt idx="1784">
                  <c:v>41218</c:v>
                </c:pt>
                <c:pt idx="1785">
                  <c:v>41219</c:v>
                </c:pt>
                <c:pt idx="1786">
                  <c:v>41220</c:v>
                </c:pt>
                <c:pt idx="1787">
                  <c:v>41221</c:v>
                </c:pt>
                <c:pt idx="1788">
                  <c:v>41222</c:v>
                </c:pt>
                <c:pt idx="1789">
                  <c:v>41225</c:v>
                </c:pt>
                <c:pt idx="1790">
                  <c:v>41226</c:v>
                </c:pt>
                <c:pt idx="1791">
                  <c:v>41227</c:v>
                </c:pt>
                <c:pt idx="1792">
                  <c:v>41228</c:v>
                </c:pt>
                <c:pt idx="1793">
                  <c:v>41229</c:v>
                </c:pt>
                <c:pt idx="1794">
                  <c:v>41232</c:v>
                </c:pt>
                <c:pt idx="1795">
                  <c:v>41233</c:v>
                </c:pt>
                <c:pt idx="1796">
                  <c:v>41234</c:v>
                </c:pt>
                <c:pt idx="1797">
                  <c:v>41235</c:v>
                </c:pt>
                <c:pt idx="1798">
                  <c:v>41236</c:v>
                </c:pt>
                <c:pt idx="1799">
                  <c:v>41239</c:v>
                </c:pt>
                <c:pt idx="1800">
                  <c:v>41240</c:v>
                </c:pt>
                <c:pt idx="1801">
                  <c:v>41241</c:v>
                </c:pt>
                <c:pt idx="1802">
                  <c:v>41242</c:v>
                </c:pt>
                <c:pt idx="1803">
                  <c:v>41243</c:v>
                </c:pt>
                <c:pt idx="1804">
                  <c:v>41246</c:v>
                </c:pt>
                <c:pt idx="1805">
                  <c:v>41247</c:v>
                </c:pt>
                <c:pt idx="1806">
                  <c:v>41248</c:v>
                </c:pt>
                <c:pt idx="1807">
                  <c:v>41249</c:v>
                </c:pt>
                <c:pt idx="1808">
                  <c:v>41250</c:v>
                </c:pt>
                <c:pt idx="1809">
                  <c:v>41253</c:v>
                </c:pt>
                <c:pt idx="1810">
                  <c:v>41254</c:v>
                </c:pt>
                <c:pt idx="1811">
                  <c:v>41255</c:v>
                </c:pt>
                <c:pt idx="1812">
                  <c:v>41256</c:v>
                </c:pt>
                <c:pt idx="1813">
                  <c:v>41257</c:v>
                </c:pt>
                <c:pt idx="1814">
                  <c:v>41260</c:v>
                </c:pt>
                <c:pt idx="1815">
                  <c:v>41261</c:v>
                </c:pt>
                <c:pt idx="1816">
                  <c:v>41262</c:v>
                </c:pt>
                <c:pt idx="1817">
                  <c:v>41263</c:v>
                </c:pt>
                <c:pt idx="1818">
                  <c:v>41264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41274</c:v>
                </c:pt>
                <c:pt idx="1825">
                  <c:v>41275</c:v>
                </c:pt>
                <c:pt idx="1826">
                  <c:v>41276</c:v>
                </c:pt>
                <c:pt idx="1827">
                  <c:v>41277</c:v>
                </c:pt>
                <c:pt idx="1828">
                  <c:v>41278</c:v>
                </c:pt>
                <c:pt idx="1829">
                  <c:v>41281</c:v>
                </c:pt>
                <c:pt idx="1830">
                  <c:v>41282</c:v>
                </c:pt>
                <c:pt idx="1831">
                  <c:v>41283</c:v>
                </c:pt>
                <c:pt idx="1832">
                  <c:v>41284</c:v>
                </c:pt>
                <c:pt idx="1833">
                  <c:v>41285</c:v>
                </c:pt>
                <c:pt idx="1834">
                  <c:v>41288</c:v>
                </c:pt>
                <c:pt idx="1835">
                  <c:v>41289</c:v>
                </c:pt>
                <c:pt idx="1836">
                  <c:v>41290</c:v>
                </c:pt>
                <c:pt idx="1837">
                  <c:v>41291</c:v>
                </c:pt>
                <c:pt idx="1838">
                  <c:v>41292</c:v>
                </c:pt>
                <c:pt idx="1839">
                  <c:v>41295</c:v>
                </c:pt>
                <c:pt idx="1840">
                  <c:v>41296</c:v>
                </c:pt>
                <c:pt idx="1841">
                  <c:v>41297</c:v>
                </c:pt>
                <c:pt idx="1842">
                  <c:v>41298</c:v>
                </c:pt>
                <c:pt idx="1843">
                  <c:v>41299</c:v>
                </c:pt>
                <c:pt idx="1844">
                  <c:v>41302</c:v>
                </c:pt>
                <c:pt idx="1845">
                  <c:v>41303</c:v>
                </c:pt>
                <c:pt idx="1846">
                  <c:v>41304</c:v>
                </c:pt>
                <c:pt idx="1847">
                  <c:v>41305</c:v>
                </c:pt>
                <c:pt idx="1848">
                  <c:v>41306</c:v>
                </c:pt>
                <c:pt idx="1849">
                  <c:v>41309</c:v>
                </c:pt>
                <c:pt idx="1850">
                  <c:v>41310</c:v>
                </c:pt>
                <c:pt idx="1851">
                  <c:v>41311</c:v>
                </c:pt>
                <c:pt idx="1852">
                  <c:v>41312</c:v>
                </c:pt>
                <c:pt idx="1853">
                  <c:v>41313</c:v>
                </c:pt>
                <c:pt idx="1854">
                  <c:v>41316</c:v>
                </c:pt>
                <c:pt idx="1855">
                  <c:v>41317</c:v>
                </c:pt>
                <c:pt idx="1856">
                  <c:v>41318</c:v>
                </c:pt>
                <c:pt idx="1857">
                  <c:v>41319</c:v>
                </c:pt>
                <c:pt idx="1858">
                  <c:v>41320</c:v>
                </c:pt>
                <c:pt idx="1859">
                  <c:v>41323</c:v>
                </c:pt>
                <c:pt idx="1860">
                  <c:v>41324</c:v>
                </c:pt>
                <c:pt idx="1861">
                  <c:v>41325</c:v>
                </c:pt>
                <c:pt idx="1862">
                  <c:v>41326</c:v>
                </c:pt>
                <c:pt idx="1863">
                  <c:v>41327</c:v>
                </c:pt>
                <c:pt idx="1864">
                  <c:v>41330</c:v>
                </c:pt>
                <c:pt idx="1865">
                  <c:v>41331</c:v>
                </c:pt>
                <c:pt idx="1866">
                  <c:v>41332</c:v>
                </c:pt>
                <c:pt idx="1867">
                  <c:v>41333</c:v>
                </c:pt>
                <c:pt idx="1868">
                  <c:v>41334</c:v>
                </c:pt>
                <c:pt idx="1869">
                  <c:v>41337</c:v>
                </c:pt>
                <c:pt idx="1870">
                  <c:v>41338</c:v>
                </c:pt>
                <c:pt idx="1871">
                  <c:v>41339</c:v>
                </c:pt>
                <c:pt idx="1872">
                  <c:v>41340</c:v>
                </c:pt>
                <c:pt idx="1873">
                  <c:v>41341</c:v>
                </c:pt>
                <c:pt idx="1874">
                  <c:v>41344</c:v>
                </c:pt>
                <c:pt idx="1875">
                  <c:v>41345</c:v>
                </c:pt>
                <c:pt idx="1876">
                  <c:v>41346</c:v>
                </c:pt>
                <c:pt idx="1877">
                  <c:v>41347</c:v>
                </c:pt>
                <c:pt idx="1878">
                  <c:v>41348</c:v>
                </c:pt>
                <c:pt idx="1879">
                  <c:v>41351</c:v>
                </c:pt>
                <c:pt idx="1880">
                  <c:v>41352</c:v>
                </c:pt>
                <c:pt idx="1881">
                  <c:v>41353</c:v>
                </c:pt>
                <c:pt idx="1882">
                  <c:v>41354</c:v>
                </c:pt>
                <c:pt idx="1883">
                  <c:v>41355</c:v>
                </c:pt>
                <c:pt idx="1884">
                  <c:v>41358</c:v>
                </c:pt>
                <c:pt idx="1885">
                  <c:v>41359</c:v>
                </c:pt>
                <c:pt idx="1886">
                  <c:v>41360</c:v>
                </c:pt>
                <c:pt idx="1887">
                  <c:v>41361</c:v>
                </c:pt>
                <c:pt idx="1888">
                  <c:v>41362</c:v>
                </c:pt>
                <c:pt idx="1889">
                  <c:v>41365</c:v>
                </c:pt>
                <c:pt idx="1890">
                  <c:v>41366</c:v>
                </c:pt>
                <c:pt idx="1891">
                  <c:v>41367</c:v>
                </c:pt>
                <c:pt idx="1892">
                  <c:v>41368</c:v>
                </c:pt>
                <c:pt idx="1893">
                  <c:v>41369</c:v>
                </c:pt>
                <c:pt idx="1894">
                  <c:v>41372</c:v>
                </c:pt>
                <c:pt idx="1895">
                  <c:v>41373</c:v>
                </c:pt>
                <c:pt idx="1896">
                  <c:v>41374</c:v>
                </c:pt>
                <c:pt idx="1897">
                  <c:v>41375</c:v>
                </c:pt>
                <c:pt idx="1898">
                  <c:v>41376</c:v>
                </c:pt>
                <c:pt idx="1899">
                  <c:v>41379</c:v>
                </c:pt>
                <c:pt idx="1900">
                  <c:v>41380</c:v>
                </c:pt>
                <c:pt idx="1901">
                  <c:v>41381</c:v>
                </c:pt>
                <c:pt idx="1902">
                  <c:v>41382</c:v>
                </c:pt>
                <c:pt idx="1903">
                  <c:v>41383</c:v>
                </c:pt>
                <c:pt idx="1904">
                  <c:v>41386</c:v>
                </c:pt>
                <c:pt idx="1905">
                  <c:v>41387</c:v>
                </c:pt>
                <c:pt idx="1906">
                  <c:v>41388</c:v>
                </c:pt>
                <c:pt idx="1907">
                  <c:v>41389</c:v>
                </c:pt>
                <c:pt idx="1908">
                  <c:v>41390</c:v>
                </c:pt>
                <c:pt idx="1909">
                  <c:v>41393</c:v>
                </c:pt>
                <c:pt idx="1910">
                  <c:v>41394</c:v>
                </c:pt>
                <c:pt idx="1911">
                  <c:v>41395</c:v>
                </c:pt>
                <c:pt idx="1912">
                  <c:v>41396</c:v>
                </c:pt>
                <c:pt idx="1913">
                  <c:v>41397</c:v>
                </c:pt>
                <c:pt idx="1914">
                  <c:v>41400</c:v>
                </c:pt>
                <c:pt idx="1915">
                  <c:v>41401</c:v>
                </c:pt>
                <c:pt idx="1916">
                  <c:v>41402</c:v>
                </c:pt>
                <c:pt idx="1917">
                  <c:v>41403</c:v>
                </c:pt>
                <c:pt idx="1918">
                  <c:v>41404</c:v>
                </c:pt>
                <c:pt idx="1919">
                  <c:v>41407</c:v>
                </c:pt>
                <c:pt idx="1920">
                  <c:v>41408</c:v>
                </c:pt>
                <c:pt idx="1921">
                  <c:v>41409</c:v>
                </c:pt>
                <c:pt idx="1922">
                  <c:v>41410</c:v>
                </c:pt>
                <c:pt idx="1923">
                  <c:v>41411</c:v>
                </c:pt>
                <c:pt idx="1924">
                  <c:v>41414</c:v>
                </c:pt>
                <c:pt idx="1925">
                  <c:v>41415</c:v>
                </c:pt>
                <c:pt idx="1926">
                  <c:v>41416</c:v>
                </c:pt>
                <c:pt idx="1927">
                  <c:v>41417</c:v>
                </c:pt>
                <c:pt idx="1928">
                  <c:v>41418</c:v>
                </c:pt>
                <c:pt idx="1929">
                  <c:v>41421</c:v>
                </c:pt>
                <c:pt idx="1930">
                  <c:v>41422</c:v>
                </c:pt>
                <c:pt idx="1931">
                  <c:v>41423</c:v>
                </c:pt>
                <c:pt idx="1932">
                  <c:v>41424</c:v>
                </c:pt>
                <c:pt idx="1933">
                  <c:v>41425</c:v>
                </c:pt>
                <c:pt idx="1934">
                  <c:v>41428</c:v>
                </c:pt>
                <c:pt idx="1935">
                  <c:v>41429</c:v>
                </c:pt>
                <c:pt idx="1936">
                  <c:v>41430</c:v>
                </c:pt>
                <c:pt idx="1937">
                  <c:v>41431</c:v>
                </c:pt>
                <c:pt idx="1938">
                  <c:v>41432</c:v>
                </c:pt>
                <c:pt idx="1939">
                  <c:v>41435</c:v>
                </c:pt>
                <c:pt idx="1940">
                  <c:v>41436</c:v>
                </c:pt>
                <c:pt idx="1941">
                  <c:v>41437</c:v>
                </c:pt>
                <c:pt idx="1942">
                  <c:v>41438</c:v>
                </c:pt>
                <c:pt idx="1943">
                  <c:v>41439</c:v>
                </c:pt>
                <c:pt idx="1944">
                  <c:v>41442</c:v>
                </c:pt>
                <c:pt idx="1945">
                  <c:v>41443</c:v>
                </c:pt>
                <c:pt idx="1946">
                  <c:v>41444</c:v>
                </c:pt>
                <c:pt idx="1947">
                  <c:v>41445</c:v>
                </c:pt>
                <c:pt idx="1948">
                  <c:v>41446</c:v>
                </c:pt>
                <c:pt idx="1949">
                  <c:v>41449</c:v>
                </c:pt>
                <c:pt idx="1950">
                  <c:v>41450</c:v>
                </c:pt>
                <c:pt idx="1951">
                  <c:v>41451</c:v>
                </c:pt>
                <c:pt idx="1952">
                  <c:v>41452</c:v>
                </c:pt>
                <c:pt idx="1953">
                  <c:v>41453</c:v>
                </c:pt>
                <c:pt idx="1954">
                  <c:v>41456</c:v>
                </c:pt>
                <c:pt idx="1955">
                  <c:v>41457</c:v>
                </c:pt>
                <c:pt idx="1956">
                  <c:v>41458</c:v>
                </c:pt>
                <c:pt idx="1957">
                  <c:v>41459</c:v>
                </c:pt>
                <c:pt idx="1958">
                  <c:v>41460</c:v>
                </c:pt>
                <c:pt idx="1959">
                  <c:v>41463</c:v>
                </c:pt>
                <c:pt idx="1960">
                  <c:v>41464</c:v>
                </c:pt>
                <c:pt idx="1961">
                  <c:v>41465</c:v>
                </c:pt>
                <c:pt idx="1962">
                  <c:v>41466</c:v>
                </c:pt>
                <c:pt idx="1963">
                  <c:v>41467</c:v>
                </c:pt>
                <c:pt idx="1964">
                  <c:v>41470</c:v>
                </c:pt>
                <c:pt idx="1965">
                  <c:v>41471</c:v>
                </c:pt>
                <c:pt idx="1966">
                  <c:v>41472</c:v>
                </c:pt>
                <c:pt idx="1967">
                  <c:v>41473</c:v>
                </c:pt>
                <c:pt idx="1968">
                  <c:v>41474</c:v>
                </c:pt>
                <c:pt idx="1969">
                  <c:v>41477</c:v>
                </c:pt>
                <c:pt idx="1970">
                  <c:v>41478</c:v>
                </c:pt>
                <c:pt idx="1971">
                  <c:v>41479</c:v>
                </c:pt>
                <c:pt idx="1972">
                  <c:v>41480</c:v>
                </c:pt>
                <c:pt idx="1973">
                  <c:v>41481</c:v>
                </c:pt>
                <c:pt idx="1974">
                  <c:v>41484</c:v>
                </c:pt>
                <c:pt idx="1975">
                  <c:v>41485</c:v>
                </c:pt>
                <c:pt idx="1976">
                  <c:v>41486</c:v>
                </c:pt>
                <c:pt idx="1977">
                  <c:v>41487</c:v>
                </c:pt>
                <c:pt idx="1978">
                  <c:v>41488</c:v>
                </c:pt>
                <c:pt idx="1979">
                  <c:v>41491</c:v>
                </c:pt>
                <c:pt idx="1980">
                  <c:v>41492</c:v>
                </c:pt>
                <c:pt idx="1981">
                  <c:v>41493</c:v>
                </c:pt>
                <c:pt idx="1982">
                  <c:v>41494</c:v>
                </c:pt>
                <c:pt idx="1983">
                  <c:v>41495</c:v>
                </c:pt>
                <c:pt idx="1984">
                  <c:v>41498</c:v>
                </c:pt>
                <c:pt idx="1985">
                  <c:v>41499</c:v>
                </c:pt>
                <c:pt idx="1986">
                  <c:v>41500</c:v>
                </c:pt>
                <c:pt idx="1987">
                  <c:v>41501</c:v>
                </c:pt>
                <c:pt idx="1988">
                  <c:v>41502</c:v>
                </c:pt>
                <c:pt idx="1989">
                  <c:v>41505</c:v>
                </c:pt>
                <c:pt idx="1990">
                  <c:v>41506</c:v>
                </c:pt>
                <c:pt idx="1991">
                  <c:v>41507</c:v>
                </c:pt>
                <c:pt idx="1992">
                  <c:v>41508</c:v>
                </c:pt>
                <c:pt idx="1993">
                  <c:v>41509</c:v>
                </c:pt>
                <c:pt idx="1994">
                  <c:v>41512</c:v>
                </c:pt>
                <c:pt idx="1995">
                  <c:v>41513</c:v>
                </c:pt>
                <c:pt idx="1996">
                  <c:v>41514</c:v>
                </c:pt>
                <c:pt idx="1997">
                  <c:v>41515</c:v>
                </c:pt>
                <c:pt idx="1998">
                  <c:v>41516</c:v>
                </c:pt>
                <c:pt idx="1999">
                  <c:v>41519</c:v>
                </c:pt>
                <c:pt idx="2000">
                  <c:v>41520</c:v>
                </c:pt>
                <c:pt idx="2001">
                  <c:v>41521</c:v>
                </c:pt>
                <c:pt idx="2002">
                  <c:v>41522</c:v>
                </c:pt>
                <c:pt idx="2003">
                  <c:v>41523</c:v>
                </c:pt>
                <c:pt idx="2004">
                  <c:v>41526</c:v>
                </c:pt>
                <c:pt idx="2005">
                  <c:v>41527</c:v>
                </c:pt>
                <c:pt idx="2006">
                  <c:v>41528</c:v>
                </c:pt>
                <c:pt idx="2007">
                  <c:v>41529</c:v>
                </c:pt>
                <c:pt idx="2008">
                  <c:v>41530</c:v>
                </c:pt>
                <c:pt idx="2009">
                  <c:v>41533</c:v>
                </c:pt>
                <c:pt idx="2010">
                  <c:v>41534</c:v>
                </c:pt>
                <c:pt idx="2011">
                  <c:v>41535</c:v>
                </c:pt>
                <c:pt idx="2012">
                  <c:v>41536</c:v>
                </c:pt>
                <c:pt idx="2013">
                  <c:v>41537</c:v>
                </c:pt>
                <c:pt idx="2014">
                  <c:v>41540</c:v>
                </c:pt>
                <c:pt idx="2015">
                  <c:v>41541</c:v>
                </c:pt>
                <c:pt idx="2016">
                  <c:v>41542</c:v>
                </c:pt>
                <c:pt idx="2017">
                  <c:v>41543</c:v>
                </c:pt>
                <c:pt idx="2018">
                  <c:v>41544</c:v>
                </c:pt>
                <c:pt idx="2019">
                  <c:v>41547</c:v>
                </c:pt>
                <c:pt idx="2020">
                  <c:v>41548</c:v>
                </c:pt>
                <c:pt idx="2021">
                  <c:v>41549</c:v>
                </c:pt>
                <c:pt idx="2022">
                  <c:v>41550</c:v>
                </c:pt>
                <c:pt idx="2023">
                  <c:v>41551</c:v>
                </c:pt>
                <c:pt idx="2024">
                  <c:v>41554</c:v>
                </c:pt>
                <c:pt idx="2025">
                  <c:v>41555</c:v>
                </c:pt>
                <c:pt idx="2026">
                  <c:v>41556</c:v>
                </c:pt>
                <c:pt idx="2027">
                  <c:v>41557</c:v>
                </c:pt>
                <c:pt idx="2028">
                  <c:v>41558</c:v>
                </c:pt>
                <c:pt idx="2029">
                  <c:v>41561</c:v>
                </c:pt>
                <c:pt idx="2030">
                  <c:v>41562</c:v>
                </c:pt>
                <c:pt idx="2031">
                  <c:v>41563</c:v>
                </c:pt>
                <c:pt idx="2032">
                  <c:v>41564</c:v>
                </c:pt>
                <c:pt idx="2033">
                  <c:v>41565</c:v>
                </c:pt>
                <c:pt idx="2034">
                  <c:v>41568</c:v>
                </c:pt>
                <c:pt idx="2035">
                  <c:v>41569</c:v>
                </c:pt>
                <c:pt idx="2036">
                  <c:v>41570</c:v>
                </c:pt>
                <c:pt idx="2037">
                  <c:v>41571</c:v>
                </c:pt>
                <c:pt idx="2038">
                  <c:v>41572</c:v>
                </c:pt>
                <c:pt idx="2039">
                  <c:v>41575</c:v>
                </c:pt>
                <c:pt idx="2040">
                  <c:v>41576</c:v>
                </c:pt>
                <c:pt idx="2041">
                  <c:v>41577</c:v>
                </c:pt>
                <c:pt idx="2042">
                  <c:v>41578</c:v>
                </c:pt>
                <c:pt idx="2043">
                  <c:v>41579</c:v>
                </c:pt>
                <c:pt idx="2044">
                  <c:v>41582</c:v>
                </c:pt>
                <c:pt idx="2045">
                  <c:v>41583</c:v>
                </c:pt>
                <c:pt idx="2046">
                  <c:v>41584</c:v>
                </c:pt>
                <c:pt idx="2047">
                  <c:v>41585</c:v>
                </c:pt>
                <c:pt idx="2048">
                  <c:v>41586</c:v>
                </c:pt>
                <c:pt idx="2049">
                  <c:v>41589</c:v>
                </c:pt>
                <c:pt idx="2050">
                  <c:v>41590</c:v>
                </c:pt>
                <c:pt idx="2051">
                  <c:v>41591</c:v>
                </c:pt>
                <c:pt idx="2052">
                  <c:v>41592</c:v>
                </c:pt>
                <c:pt idx="2053">
                  <c:v>41593</c:v>
                </c:pt>
                <c:pt idx="2054">
                  <c:v>41596</c:v>
                </c:pt>
                <c:pt idx="2055">
                  <c:v>41597</c:v>
                </c:pt>
                <c:pt idx="2056">
                  <c:v>41598</c:v>
                </c:pt>
                <c:pt idx="2057">
                  <c:v>41599</c:v>
                </c:pt>
                <c:pt idx="2058">
                  <c:v>41600</c:v>
                </c:pt>
                <c:pt idx="2059">
                  <c:v>41603</c:v>
                </c:pt>
                <c:pt idx="2060">
                  <c:v>41604</c:v>
                </c:pt>
                <c:pt idx="2061">
                  <c:v>41605</c:v>
                </c:pt>
                <c:pt idx="2062">
                  <c:v>41606</c:v>
                </c:pt>
                <c:pt idx="2063">
                  <c:v>41607</c:v>
                </c:pt>
                <c:pt idx="2064">
                  <c:v>41610</c:v>
                </c:pt>
                <c:pt idx="2065">
                  <c:v>41611</c:v>
                </c:pt>
                <c:pt idx="2066">
                  <c:v>41612</c:v>
                </c:pt>
                <c:pt idx="2067">
                  <c:v>41613</c:v>
                </c:pt>
                <c:pt idx="2068">
                  <c:v>41614</c:v>
                </c:pt>
                <c:pt idx="2069">
                  <c:v>41617</c:v>
                </c:pt>
                <c:pt idx="2070">
                  <c:v>41618</c:v>
                </c:pt>
                <c:pt idx="2071">
                  <c:v>41619</c:v>
                </c:pt>
                <c:pt idx="2072">
                  <c:v>41620</c:v>
                </c:pt>
                <c:pt idx="2073">
                  <c:v>41621</c:v>
                </c:pt>
                <c:pt idx="2074">
                  <c:v>41624</c:v>
                </c:pt>
                <c:pt idx="2075">
                  <c:v>41625</c:v>
                </c:pt>
                <c:pt idx="2076">
                  <c:v>41626</c:v>
                </c:pt>
                <c:pt idx="2077">
                  <c:v>41627</c:v>
                </c:pt>
                <c:pt idx="2078">
                  <c:v>41628</c:v>
                </c:pt>
                <c:pt idx="2079">
                  <c:v>41631</c:v>
                </c:pt>
                <c:pt idx="2080">
                  <c:v>41632</c:v>
                </c:pt>
                <c:pt idx="2081">
                  <c:v>41633</c:v>
                </c:pt>
                <c:pt idx="2082">
                  <c:v>41634</c:v>
                </c:pt>
                <c:pt idx="2083">
                  <c:v>41635</c:v>
                </c:pt>
                <c:pt idx="2084">
                  <c:v>41638</c:v>
                </c:pt>
                <c:pt idx="2085">
                  <c:v>41639</c:v>
                </c:pt>
                <c:pt idx="2086">
                  <c:v>41640</c:v>
                </c:pt>
                <c:pt idx="2087">
                  <c:v>41641</c:v>
                </c:pt>
                <c:pt idx="2088">
                  <c:v>41642</c:v>
                </c:pt>
                <c:pt idx="2089">
                  <c:v>41645</c:v>
                </c:pt>
                <c:pt idx="2090">
                  <c:v>41646</c:v>
                </c:pt>
                <c:pt idx="2091">
                  <c:v>41647</c:v>
                </c:pt>
                <c:pt idx="2092">
                  <c:v>41648</c:v>
                </c:pt>
                <c:pt idx="2093">
                  <c:v>41649</c:v>
                </c:pt>
                <c:pt idx="2094">
                  <c:v>41652</c:v>
                </c:pt>
                <c:pt idx="2095">
                  <c:v>41653</c:v>
                </c:pt>
                <c:pt idx="2096">
                  <c:v>41654</c:v>
                </c:pt>
                <c:pt idx="2097">
                  <c:v>41655</c:v>
                </c:pt>
                <c:pt idx="2098">
                  <c:v>41656</c:v>
                </c:pt>
                <c:pt idx="2099">
                  <c:v>41659</c:v>
                </c:pt>
                <c:pt idx="2100">
                  <c:v>41660</c:v>
                </c:pt>
                <c:pt idx="2101">
                  <c:v>41661</c:v>
                </c:pt>
                <c:pt idx="2102">
                  <c:v>41662</c:v>
                </c:pt>
                <c:pt idx="2103">
                  <c:v>41663</c:v>
                </c:pt>
                <c:pt idx="2104">
                  <c:v>41666</c:v>
                </c:pt>
                <c:pt idx="2105">
                  <c:v>41667</c:v>
                </c:pt>
                <c:pt idx="2106">
                  <c:v>41668</c:v>
                </c:pt>
                <c:pt idx="2107">
                  <c:v>41669</c:v>
                </c:pt>
                <c:pt idx="2108">
                  <c:v>41670</c:v>
                </c:pt>
                <c:pt idx="2109">
                  <c:v>41673</c:v>
                </c:pt>
                <c:pt idx="2110">
                  <c:v>41674</c:v>
                </c:pt>
                <c:pt idx="2111">
                  <c:v>41675</c:v>
                </c:pt>
                <c:pt idx="2112">
                  <c:v>41676</c:v>
                </c:pt>
                <c:pt idx="2113">
                  <c:v>41677</c:v>
                </c:pt>
                <c:pt idx="2114">
                  <c:v>41680</c:v>
                </c:pt>
                <c:pt idx="2115">
                  <c:v>41681</c:v>
                </c:pt>
                <c:pt idx="2116">
                  <c:v>41682</c:v>
                </c:pt>
                <c:pt idx="2117">
                  <c:v>41683</c:v>
                </c:pt>
                <c:pt idx="2118">
                  <c:v>41684</c:v>
                </c:pt>
                <c:pt idx="2119">
                  <c:v>41687</c:v>
                </c:pt>
                <c:pt idx="2120">
                  <c:v>41688</c:v>
                </c:pt>
                <c:pt idx="2121">
                  <c:v>41689</c:v>
                </c:pt>
                <c:pt idx="2122">
                  <c:v>41690</c:v>
                </c:pt>
                <c:pt idx="2123">
                  <c:v>41691</c:v>
                </c:pt>
                <c:pt idx="2124">
                  <c:v>41694</c:v>
                </c:pt>
                <c:pt idx="2125">
                  <c:v>41695</c:v>
                </c:pt>
                <c:pt idx="2126">
                  <c:v>41696</c:v>
                </c:pt>
                <c:pt idx="2127">
                  <c:v>41697</c:v>
                </c:pt>
                <c:pt idx="2128">
                  <c:v>41698</c:v>
                </c:pt>
                <c:pt idx="2129">
                  <c:v>41701</c:v>
                </c:pt>
                <c:pt idx="2130">
                  <c:v>41702</c:v>
                </c:pt>
                <c:pt idx="2131">
                  <c:v>41703</c:v>
                </c:pt>
                <c:pt idx="2132">
                  <c:v>41704</c:v>
                </c:pt>
                <c:pt idx="2133">
                  <c:v>41705</c:v>
                </c:pt>
                <c:pt idx="2134">
                  <c:v>41708</c:v>
                </c:pt>
                <c:pt idx="2135">
                  <c:v>41709</c:v>
                </c:pt>
                <c:pt idx="2136">
                  <c:v>41710</c:v>
                </c:pt>
                <c:pt idx="2137">
                  <c:v>41711</c:v>
                </c:pt>
                <c:pt idx="2138">
                  <c:v>41712</c:v>
                </c:pt>
                <c:pt idx="2139">
                  <c:v>41715</c:v>
                </c:pt>
                <c:pt idx="2140">
                  <c:v>41716</c:v>
                </c:pt>
                <c:pt idx="2141">
                  <c:v>41717</c:v>
                </c:pt>
                <c:pt idx="2142">
                  <c:v>41718</c:v>
                </c:pt>
                <c:pt idx="2143">
                  <c:v>41719</c:v>
                </c:pt>
                <c:pt idx="2144">
                  <c:v>41722</c:v>
                </c:pt>
                <c:pt idx="2145">
                  <c:v>41723</c:v>
                </c:pt>
                <c:pt idx="2146">
                  <c:v>41724</c:v>
                </c:pt>
                <c:pt idx="2147">
                  <c:v>41725</c:v>
                </c:pt>
                <c:pt idx="2148">
                  <c:v>41726</c:v>
                </c:pt>
                <c:pt idx="2149">
                  <c:v>41729</c:v>
                </c:pt>
                <c:pt idx="2150">
                  <c:v>41730</c:v>
                </c:pt>
                <c:pt idx="2151">
                  <c:v>41731</c:v>
                </c:pt>
                <c:pt idx="2152">
                  <c:v>41732</c:v>
                </c:pt>
                <c:pt idx="2153">
                  <c:v>41733</c:v>
                </c:pt>
                <c:pt idx="2154">
                  <c:v>41736</c:v>
                </c:pt>
                <c:pt idx="2155">
                  <c:v>41737</c:v>
                </c:pt>
                <c:pt idx="2156">
                  <c:v>41738</c:v>
                </c:pt>
                <c:pt idx="2157">
                  <c:v>41739</c:v>
                </c:pt>
                <c:pt idx="2158">
                  <c:v>41740</c:v>
                </c:pt>
                <c:pt idx="2159">
                  <c:v>41743</c:v>
                </c:pt>
                <c:pt idx="2160">
                  <c:v>41744</c:v>
                </c:pt>
                <c:pt idx="2161">
                  <c:v>41745</c:v>
                </c:pt>
                <c:pt idx="2162">
                  <c:v>41746</c:v>
                </c:pt>
                <c:pt idx="2163">
                  <c:v>41747</c:v>
                </c:pt>
                <c:pt idx="2164">
                  <c:v>41750</c:v>
                </c:pt>
                <c:pt idx="2165">
                  <c:v>41751</c:v>
                </c:pt>
                <c:pt idx="2166">
                  <c:v>41752</c:v>
                </c:pt>
                <c:pt idx="2167">
                  <c:v>41753</c:v>
                </c:pt>
                <c:pt idx="2168">
                  <c:v>41754</c:v>
                </c:pt>
                <c:pt idx="2169">
                  <c:v>41757</c:v>
                </c:pt>
                <c:pt idx="2170">
                  <c:v>41758</c:v>
                </c:pt>
                <c:pt idx="2171">
                  <c:v>41759</c:v>
                </c:pt>
                <c:pt idx="2172">
                  <c:v>41760</c:v>
                </c:pt>
                <c:pt idx="2173">
                  <c:v>41761</c:v>
                </c:pt>
                <c:pt idx="2174">
                  <c:v>41764</c:v>
                </c:pt>
                <c:pt idx="2175">
                  <c:v>41765</c:v>
                </c:pt>
                <c:pt idx="2176">
                  <c:v>41766</c:v>
                </c:pt>
                <c:pt idx="2177">
                  <c:v>41767</c:v>
                </c:pt>
                <c:pt idx="2178">
                  <c:v>41768</c:v>
                </c:pt>
                <c:pt idx="2179">
                  <c:v>41771</c:v>
                </c:pt>
                <c:pt idx="2180">
                  <c:v>41772</c:v>
                </c:pt>
                <c:pt idx="2181">
                  <c:v>41773</c:v>
                </c:pt>
                <c:pt idx="2182">
                  <c:v>41774</c:v>
                </c:pt>
                <c:pt idx="2183">
                  <c:v>41775</c:v>
                </c:pt>
                <c:pt idx="2184">
                  <c:v>41778</c:v>
                </c:pt>
                <c:pt idx="2185">
                  <c:v>41779</c:v>
                </c:pt>
                <c:pt idx="2186">
                  <c:v>41780</c:v>
                </c:pt>
                <c:pt idx="2187">
                  <c:v>41781</c:v>
                </c:pt>
                <c:pt idx="2188">
                  <c:v>41782</c:v>
                </c:pt>
                <c:pt idx="2189">
                  <c:v>41785</c:v>
                </c:pt>
                <c:pt idx="2190">
                  <c:v>41786</c:v>
                </c:pt>
                <c:pt idx="2191">
                  <c:v>41787</c:v>
                </c:pt>
                <c:pt idx="2192">
                  <c:v>41788</c:v>
                </c:pt>
                <c:pt idx="2193">
                  <c:v>41789</c:v>
                </c:pt>
                <c:pt idx="2194">
                  <c:v>41792</c:v>
                </c:pt>
                <c:pt idx="2195">
                  <c:v>41793</c:v>
                </c:pt>
                <c:pt idx="2196">
                  <c:v>41794</c:v>
                </c:pt>
                <c:pt idx="2197">
                  <c:v>41795</c:v>
                </c:pt>
                <c:pt idx="2198">
                  <c:v>41796</c:v>
                </c:pt>
                <c:pt idx="2199">
                  <c:v>41799</c:v>
                </c:pt>
                <c:pt idx="2200">
                  <c:v>41800</c:v>
                </c:pt>
                <c:pt idx="2201">
                  <c:v>41801</c:v>
                </c:pt>
                <c:pt idx="2202">
                  <c:v>41802</c:v>
                </c:pt>
                <c:pt idx="2203">
                  <c:v>41803</c:v>
                </c:pt>
                <c:pt idx="2204">
                  <c:v>41806</c:v>
                </c:pt>
                <c:pt idx="2205">
                  <c:v>41807</c:v>
                </c:pt>
                <c:pt idx="2206">
                  <c:v>41808</c:v>
                </c:pt>
                <c:pt idx="2207">
                  <c:v>41809</c:v>
                </c:pt>
                <c:pt idx="2208">
                  <c:v>41810</c:v>
                </c:pt>
                <c:pt idx="2209">
                  <c:v>41813</c:v>
                </c:pt>
                <c:pt idx="2210">
                  <c:v>41814</c:v>
                </c:pt>
                <c:pt idx="2211">
                  <c:v>41815</c:v>
                </c:pt>
                <c:pt idx="2212">
                  <c:v>41816</c:v>
                </c:pt>
                <c:pt idx="2213">
                  <c:v>41817</c:v>
                </c:pt>
                <c:pt idx="2214">
                  <c:v>41820</c:v>
                </c:pt>
                <c:pt idx="2215">
                  <c:v>41821</c:v>
                </c:pt>
                <c:pt idx="2216">
                  <c:v>41822</c:v>
                </c:pt>
                <c:pt idx="2217">
                  <c:v>41823</c:v>
                </c:pt>
                <c:pt idx="2218">
                  <c:v>41824</c:v>
                </c:pt>
                <c:pt idx="2219">
                  <c:v>41827</c:v>
                </c:pt>
                <c:pt idx="2220">
                  <c:v>41828</c:v>
                </c:pt>
                <c:pt idx="2221">
                  <c:v>41829</c:v>
                </c:pt>
                <c:pt idx="2222">
                  <c:v>41830</c:v>
                </c:pt>
                <c:pt idx="2223">
                  <c:v>41831</c:v>
                </c:pt>
                <c:pt idx="2224">
                  <c:v>41834</c:v>
                </c:pt>
                <c:pt idx="2225">
                  <c:v>41835</c:v>
                </c:pt>
                <c:pt idx="2226">
                  <c:v>41836</c:v>
                </c:pt>
                <c:pt idx="2227">
                  <c:v>41837</c:v>
                </c:pt>
                <c:pt idx="2228">
                  <c:v>41838</c:v>
                </c:pt>
                <c:pt idx="2229">
                  <c:v>41841</c:v>
                </c:pt>
                <c:pt idx="2230">
                  <c:v>41842</c:v>
                </c:pt>
                <c:pt idx="2231">
                  <c:v>41843</c:v>
                </c:pt>
                <c:pt idx="2232">
                  <c:v>41844</c:v>
                </c:pt>
                <c:pt idx="2233">
                  <c:v>41845</c:v>
                </c:pt>
                <c:pt idx="2234">
                  <c:v>41848</c:v>
                </c:pt>
                <c:pt idx="2235">
                  <c:v>41849</c:v>
                </c:pt>
                <c:pt idx="2236">
                  <c:v>41850</c:v>
                </c:pt>
                <c:pt idx="2237">
                  <c:v>41851</c:v>
                </c:pt>
                <c:pt idx="2238">
                  <c:v>41852</c:v>
                </c:pt>
                <c:pt idx="2239">
                  <c:v>41855</c:v>
                </c:pt>
                <c:pt idx="2240">
                  <c:v>41856</c:v>
                </c:pt>
                <c:pt idx="2241">
                  <c:v>41857</c:v>
                </c:pt>
                <c:pt idx="2242">
                  <c:v>41858</c:v>
                </c:pt>
                <c:pt idx="2243">
                  <c:v>41859</c:v>
                </c:pt>
                <c:pt idx="2244">
                  <c:v>41862</c:v>
                </c:pt>
                <c:pt idx="2245">
                  <c:v>41863</c:v>
                </c:pt>
                <c:pt idx="2246">
                  <c:v>41864</c:v>
                </c:pt>
                <c:pt idx="2247">
                  <c:v>41865</c:v>
                </c:pt>
                <c:pt idx="2248">
                  <c:v>41866</c:v>
                </c:pt>
                <c:pt idx="2249">
                  <c:v>41869</c:v>
                </c:pt>
                <c:pt idx="2250">
                  <c:v>41870</c:v>
                </c:pt>
                <c:pt idx="2251">
                  <c:v>41871</c:v>
                </c:pt>
                <c:pt idx="2252">
                  <c:v>41872</c:v>
                </c:pt>
                <c:pt idx="2253">
                  <c:v>41873</c:v>
                </c:pt>
                <c:pt idx="2254">
                  <c:v>41876</c:v>
                </c:pt>
                <c:pt idx="2255">
                  <c:v>41877</c:v>
                </c:pt>
                <c:pt idx="2256">
                  <c:v>41878</c:v>
                </c:pt>
                <c:pt idx="2257">
                  <c:v>41879</c:v>
                </c:pt>
                <c:pt idx="2258">
                  <c:v>41880</c:v>
                </c:pt>
                <c:pt idx="2259">
                  <c:v>41883</c:v>
                </c:pt>
                <c:pt idx="2260">
                  <c:v>41884</c:v>
                </c:pt>
                <c:pt idx="2261">
                  <c:v>41885</c:v>
                </c:pt>
                <c:pt idx="2262">
                  <c:v>41886</c:v>
                </c:pt>
                <c:pt idx="2263">
                  <c:v>41887</c:v>
                </c:pt>
                <c:pt idx="2264">
                  <c:v>41890</c:v>
                </c:pt>
                <c:pt idx="2265">
                  <c:v>41891</c:v>
                </c:pt>
                <c:pt idx="2266">
                  <c:v>41892</c:v>
                </c:pt>
                <c:pt idx="2267">
                  <c:v>41893</c:v>
                </c:pt>
                <c:pt idx="2268">
                  <c:v>41894</c:v>
                </c:pt>
                <c:pt idx="2269">
                  <c:v>41897</c:v>
                </c:pt>
                <c:pt idx="2270">
                  <c:v>41898</c:v>
                </c:pt>
                <c:pt idx="2271">
                  <c:v>41899</c:v>
                </c:pt>
                <c:pt idx="2272">
                  <c:v>41900</c:v>
                </c:pt>
                <c:pt idx="2273">
                  <c:v>41901</c:v>
                </c:pt>
                <c:pt idx="2274">
                  <c:v>41904</c:v>
                </c:pt>
                <c:pt idx="2275">
                  <c:v>41905</c:v>
                </c:pt>
                <c:pt idx="2276">
                  <c:v>41906</c:v>
                </c:pt>
                <c:pt idx="2277">
                  <c:v>41907</c:v>
                </c:pt>
                <c:pt idx="2278">
                  <c:v>41908</c:v>
                </c:pt>
                <c:pt idx="2279">
                  <c:v>41911</c:v>
                </c:pt>
                <c:pt idx="2280">
                  <c:v>41912</c:v>
                </c:pt>
                <c:pt idx="2281">
                  <c:v>41913</c:v>
                </c:pt>
                <c:pt idx="2282">
                  <c:v>41914</c:v>
                </c:pt>
                <c:pt idx="2283">
                  <c:v>41915</c:v>
                </c:pt>
                <c:pt idx="2284">
                  <c:v>41918</c:v>
                </c:pt>
                <c:pt idx="2285">
                  <c:v>41919</c:v>
                </c:pt>
                <c:pt idx="2286">
                  <c:v>41920</c:v>
                </c:pt>
                <c:pt idx="2287">
                  <c:v>41921</c:v>
                </c:pt>
                <c:pt idx="2288">
                  <c:v>41922</c:v>
                </c:pt>
                <c:pt idx="2289">
                  <c:v>41925</c:v>
                </c:pt>
                <c:pt idx="2290">
                  <c:v>41926</c:v>
                </c:pt>
                <c:pt idx="2291">
                  <c:v>41927</c:v>
                </c:pt>
                <c:pt idx="2292">
                  <c:v>41928</c:v>
                </c:pt>
                <c:pt idx="2293">
                  <c:v>41929</c:v>
                </c:pt>
                <c:pt idx="2294">
                  <c:v>41932</c:v>
                </c:pt>
                <c:pt idx="2295">
                  <c:v>41933</c:v>
                </c:pt>
                <c:pt idx="2296">
                  <c:v>41934</c:v>
                </c:pt>
                <c:pt idx="2297">
                  <c:v>41935</c:v>
                </c:pt>
                <c:pt idx="2298">
                  <c:v>41936</c:v>
                </c:pt>
                <c:pt idx="2299">
                  <c:v>41939</c:v>
                </c:pt>
                <c:pt idx="2300">
                  <c:v>41940</c:v>
                </c:pt>
                <c:pt idx="2301">
                  <c:v>41941</c:v>
                </c:pt>
                <c:pt idx="2302">
                  <c:v>41942</c:v>
                </c:pt>
                <c:pt idx="2303">
                  <c:v>41943</c:v>
                </c:pt>
                <c:pt idx="2304">
                  <c:v>41946</c:v>
                </c:pt>
                <c:pt idx="2305">
                  <c:v>41947</c:v>
                </c:pt>
                <c:pt idx="2306">
                  <c:v>41948</c:v>
                </c:pt>
                <c:pt idx="2307">
                  <c:v>41949</c:v>
                </c:pt>
                <c:pt idx="2308">
                  <c:v>41950</c:v>
                </c:pt>
                <c:pt idx="2309">
                  <c:v>41953</c:v>
                </c:pt>
                <c:pt idx="2310">
                  <c:v>41954</c:v>
                </c:pt>
                <c:pt idx="2311">
                  <c:v>41955</c:v>
                </c:pt>
                <c:pt idx="2312">
                  <c:v>41956</c:v>
                </c:pt>
                <c:pt idx="2313">
                  <c:v>41957</c:v>
                </c:pt>
                <c:pt idx="2314">
                  <c:v>41960</c:v>
                </c:pt>
                <c:pt idx="2315">
                  <c:v>41961</c:v>
                </c:pt>
                <c:pt idx="2316">
                  <c:v>41962</c:v>
                </c:pt>
                <c:pt idx="2317">
                  <c:v>41963</c:v>
                </c:pt>
                <c:pt idx="2318">
                  <c:v>41964</c:v>
                </c:pt>
                <c:pt idx="2319">
                  <c:v>41967</c:v>
                </c:pt>
                <c:pt idx="2320">
                  <c:v>41968</c:v>
                </c:pt>
                <c:pt idx="2321">
                  <c:v>41969</c:v>
                </c:pt>
                <c:pt idx="2322">
                  <c:v>41970</c:v>
                </c:pt>
                <c:pt idx="2323">
                  <c:v>41971</c:v>
                </c:pt>
                <c:pt idx="2324">
                  <c:v>41974</c:v>
                </c:pt>
                <c:pt idx="2325">
                  <c:v>41975</c:v>
                </c:pt>
                <c:pt idx="2326">
                  <c:v>41976</c:v>
                </c:pt>
                <c:pt idx="2327">
                  <c:v>41977</c:v>
                </c:pt>
                <c:pt idx="2328">
                  <c:v>41978</c:v>
                </c:pt>
                <c:pt idx="2329">
                  <c:v>41981</c:v>
                </c:pt>
                <c:pt idx="2330">
                  <c:v>41982</c:v>
                </c:pt>
                <c:pt idx="2331">
                  <c:v>41983</c:v>
                </c:pt>
                <c:pt idx="2332">
                  <c:v>41984</c:v>
                </c:pt>
                <c:pt idx="2333">
                  <c:v>41985</c:v>
                </c:pt>
                <c:pt idx="2334">
                  <c:v>41988</c:v>
                </c:pt>
                <c:pt idx="2335">
                  <c:v>41989</c:v>
                </c:pt>
                <c:pt idx="2336">
                  <c:v>41990</c:v>
                </c:pt>
                <c:pt idx="2337">
                  <c:v>41991</c:v>
                </c:pt>
                <c:pt idx="2338">
                  <c:v>41992</c:v>
                </c:pt>
                <c:pt idx="2339">
                  <c:v>41995</c:v>
                </c:pt>
                <c:pt idx="2340">
                  <c:v>41996</c:v>
                </c:pt>
                <c:pt idx="2341">
                  <c:v>41997</c:v>
                </c:pt>
                <c:pt idx="2342">
                  <c:v>41998</c:v>
                </c:pt>
                <c:pt idx="2343">
                  <c:v>41999</c:v>
                </c:pt>
                <c:pt idx="2344">
                  <c:v>42002</c:v>
                </c:pt>
                <c:pt idx="2345">
                  <c:v>42003</c:v>
                </c:pt>
                <c:pt idx="2346">
                  <c:v>42004</c:v>
                </c:pt>
                <c:pt idx="2347">
                  <c:v>42005</c:v>
                </c:pt>
                <c:pt idx="2348">
                  <c:v>42006</c:v>
                </c:pt>
                <c:pt idx="2349">
                  <c:v>42009</c:v>
                </c:pt>
                <c:pt idx="2350">
                  <c:v>42010</c:v>
                </c:pt>
                <c:pt idx="2351">
                  <c:v>42011</c:v>
                </c:pt>
                <c:pt idx="2352">
                  <c:v>42012</c:v>
                </c:pt>
                <c:pt idx="2353">
                  <c:v>42013</c:v>
                </c:pt>
                <c:pt idx="2354">
                  <c:v>42016</c:v>
                </c:pt>
                <c:pt idx="2355">
                  <c:v>42017</c:v>
                </c:pt>
                <c:pt idx="2356">
                  <c:v>42018</c:v>
                </c:pt>
                <c:pt idx="2357">
                  <c:v>42019</c:v>
                </c:pt>
                <c:pt idx="2358">
                  <c:v>42020</c:v>
                </c:pt>
                <c:pt idx="2359">
                  <c:v>42023</c:v>
                </c:pt>
                <c:pt idx="2360">
                  <c:v>42024</c:v>
                </c:pt>
                <c:pt idx="2361">
                  <c:v>42025</c:v>
                </c:pt>
                <c:pt idx="2362">
                  <c:v>42026</c:v>
                </c:pt>
                <c:pt idx="2363">
                  <c:v>42027</c:v>
                </c:pt>
                <c:pt idx="2364">
                  <c:v>42030</c:v>
                </c:pt>
                <c:pt idx="2365">
                  <c:v>42031</c:v>
                </c:pt>
                <c:pt idx="2366">
                  <c:v>42032</c:v>
                </c:pt>
                <c:pt idx="2367">
                  <c:v>42033</c:v>
                </c:pt>
                <c:pt idx="2368">
                  <c:v>42034</c:v>
                </c:pt>
                <c:pt idx="2369">
                  <c:v>42037</c:v>
                </c:pt>
                <c:pt idx="2370">
                  <c:v>42038</c:v>
                </c:pt>
                <c:pt idx="2371">
                  <c:v>42039</c:v>
                </c:pt>
                <c:pt idx="2372">
                  <c:v>42040</c:v>
                </c:pt>
                <c:pt idx="2373">
                  <c:v>42041</c:v>
                </c:pt>
                <c:pt idx="2374">
                  <c:v>42044</c:v>
                </c:pt>
                <c:pt idx="2375">
                  <c:v>42045</c:v>
                </c:pt>
                <c:pt idx="2376">
                  <c:v>42046</c:v>
                </c:pt>
                <c:pt idx="2377">
                  <c:v>42047</c:v>
                </c:pt>
                <c:pt idx="2378">
                  <c:v>42048</c:v>
                </c:pt>
                <c:pt idx="2379">
                  <c:v>42051</c:v>
                </c:pt>
                <c:pt idx="2380">
                  <c:v>42052</c:v>
                </c:pt>
                <c:pt idx="2381">
                  <c:v>42053</c:v>
                </c:pt>
                <c:pt idx="2382">
                  <c:v>42054</c:v>
                </c:pt>
                <c:pt idx="2383">
                  <c:v>42055</c:v>
                </c:pt>
                <c:pt idx="2384">
                  <c:v>42058</c:v>
                </c:pt>
                <c:pt idx="2385">
                  <c:v>42059</c:v>
                </c:pt>
                <c:pt idx="2386">
                  <c:v>42060</c:v>
                </c:pt>
                <c:pt idx="2387">
                  <c:v>42061</c:v>
                </c:pt>
                <c:pt idx="2388">
                  <c:v>42062</c:v>
                </c:pt>
                <c:pt idx="2389">
                  <c:v>42065</c:v>
                </c:pt>
                <c:pt idx="2390">
                  <c:v>42066</c:v>
                </c:pt>
                <c:pt idx="2391">
                  <c:v>42067</c:v>
                </c:pt>
                <c:pt idx="2392">
                  <c:v>42068</c:v>
                </c:pt>
                <c:pt idx="2393">
                  <c:v>42069</c:v>
                </c:pt>
                <c:pt idx="2394">
                  <c:v>42072</c:v>
                </c:pt>
                <c:pt idx="2395">
                  <c:v>42073</c:v>
                </c:pt>
                <c:pt idx="2396">
                  <c:v>42074</c:v>
                </c:pt>
                <c:pt idx="2397">
                  <c:v>42075</c:v>
                </c:pt>
                <c:pt idx="2398">
                  <c:v>42076</c:v>
                </c:pt>
                <c:pt idx="2399">
                  <c:v>42079</c:v>
                </c:pt>
                <c:pt idx="2400">
                  <c:v>42080</c:v>
                </c:pt>
                <c:pt idx="2401">
                  <c:v>42081</c:v>
                </c:pt>
                <c:pt idx="2402">
                  <c:v>42082</c:v>
                </c:pt>
                <c:pt idx="2403">
                  <c:v>42083</c:v>
                </c:pt>
                <c:pt idx="2404">
                  <c:v>42086</c:v>
                </c:pt>
                <c:pt idx="2405">
                  <c:v>42087</c:v>
                </c:pt>
                <c:pt idx="2406">
                  <c:v>42088</c:v>
                </c:pt>
                <c:pt idx="2407">
                  <c:v>42089</c:v>
                </c:pt>
                <c:pt idx="2408">
                  <c:v>42090</c:v>
                </c:pt>
                <c:pt idx="2409">
                  <c:v>42093</c:v>
                </c:pt>
                <c:pt idx="2410">
                  <c:v>42094</c:v>
                </c:pt>
                <c:pt idx="2411">
                  <c:v>42095</c:v>
                </c:pt>
                <c:pt idx="2412">
                  <c:v>42096</c:v>
                </c:pt>
                <c:pt idx="2413">
                  <c:v>42097</c:v>
                </c:pt>
                <c:pt idx="2414">
                  <c:v>42100</c:v>
                </c:pt>
                <c:pt idx="2415">
                  <c:v>42101</c:v>
                </c:pt>
                <c:pt idx="2416">
                  <c:v>42102</c:v>
                </c:pt>
                <c:pt idx="2417">
                  <c:v>42103</c:v>
                </c:pt>
                <c:pt idx="2418">
                  <c:v>42104</c:v>
                </c:pt>
                <c:pt idx="2419">
                  <c:v>42107</c:v>
                </c:pt>
                <c:pt idx="2420">
                  <c:v>42108</c:v>
                </c:pt>
                <c:pt idx="2421">
                  <c:v>42109</c:v>
                </c:pt>
                <c:pt idx="2422">
                  <c:v>42110</c:v>
                </c:pt>
                <c:pt idx="2423">
                  <c:v>42111</c:v>
                </c:pt>
                <c:pt idx="2424">
                  <c:v>42114</c:v>
                </c:pt>
                <c:pt idx="2425">
                  <c:v>42115</c:v>
                </c:pt>
                <c:pt idx="2426">
                  <c:v>42116</c:v>
                </c:pt>
                <c:pt idx="2427">
                  <c:v>42117</c:v>
                </c:pt>
                <c:pt idx="2428">
                  <c:v>42118</c:v>
                </c:pt>
                <c:pt idx="2429">
                  <c:v>42121</c:v>
                </c:pt>
                <c:pt idx="2430">
                  <c:v>42122</c:v>
                </c:pt>
                <c:pt idx="2431">
                  <c:v>42123</c:v>
                </c:pt>
                <c:pt idx="2432">
                  <c:v>42124</c:v>
                </c:pt>
                <c:pt idx="2433">
                  <c:v>42125</c:v>
                </c:pt>
                <c:pt idx="2434">
                  <c:v>42128</c:v>
                </c:pt>
                <c:pt idx="2435">
                  <c:v>42129</c:v>
                </c:pt>
                <c:pt idx="2436">
                  <c:v>42130</c:v>
                </c:pt>
                <c:pt idx="2437">
                  <c:v>42131</c:v>
                </c:pt>
                <c:pt idx="2438">
                  <c:v>42132</c:v>
                </c:pt>
                <c:pt idx="2439">
                  <c:v>42135</c:v>
                </c:pt>
                <c:pt idx="2440">
                  <c:v>42136</c:v>
                </c:pt>
                <c:pt idx="2441">
                  <c:v>42137</c:v>
                </c:pt>
                <c:pt idx="2442">
                  <c:v>42138</c:v>
                </c:pt>
                <c:pt idx="2443">
                  <c:v>42139</c:v>
                </c:pt>
                <c:pt idx="2444">
                  <c:v>42142</c:v>
                </c:pt>
                <c:pt idx="2445">
                  <c:v>42143</c:v>
                </c:pt>
                <c:pt idx="2446">
                  <c:v>42144</c:v>
                </c:pt>
                <c:pt idx="2447">
                  <c:v>42145</c:v>
                </c:pt>
                <c:pt idx="2448">
                  <c:v>42146</c:v>
                </c:pt>
                <c:pt idx="2449">
                  <c:v>42149</c:v>
                </c:pt>
                <c:pt idx="2450">
                  <c:v>42150</c:v>
                </c:pt>
                <c:pt idx="2451">
                  <c:v>42151</c:v>
                </c:pt>
                <c:pt idx="2452">
                  <c:v>42152</c:v>
                </c:pt>
                <c:pt idx="2453">
                  <c:v>42153</c:v>
                </c:pt>
                <c:pt idx="2454">
                  <c:v>42156</c:v>
                </c:pt>
                <c:pt idx="2455">
                  <c:v>42157</c:v>
                </c:pt>
                <c:pt idx="2456">
                  <c:v>42158</c:v>
                </c:pt>
                <c:pt idx="2457">
                  <c:v>42159</c:v>
                </c:pt>
                <c:pt idx="2458">
                  <c:v>42160</c:v>
                </c:pt>
                <c:pt idx="2459">
                  <c:v>42163</c:v>
                </c:pt>
                <c:pt idx="2460">
                  <c:v>42164</c:v>
                </c:pt>
                <c:pt idx="2461">
                  <c:v>42165</c:v>
                </c:pt>
                <c:pt idx="2462">
                  <c:v>42166</c:v>
                </c:pt>
                <c:pt idx="2463">
                  <c:v>42167</c:v>
                </c:pt>
                <c:pt idx="2464">
                  <c:v>42170</c:v>
                </c:pt>
                <c:pt idx="2465">
                  <c:v>42171</c:v>
                </c:pt>
                <c:pt idx="2466">
                  <c:v>42172</c:v>
                </c:pt>
                <c:pt idx="2467">
                  <c:v>42173</c:v>
                </c:pt>
                <c:pt idx="2468">
                  <c:v>42174</c:v>
                </c:pt>
                <c:pt idx="2469">
                  <c:v>42177</c:v>
                </c:pt>
                <c:pt idx="2470">
                  <c:v>42178</c:v>
                </c:pt>
                <c:pt idx="2471">
                  <c:v>42179</c:v>
                </c:pt>
                <c:pt idx="2472">
                  <c:v>42180</c:v>
                </c:pt>
                <c:pt idx="2473">
                  <c:v>42181</c:v>
                </c:pt>
                <c:pt idx="2474">
                  <c:v>42184</c:v>
                </c:pt>
                <c:pt idx="2475">
                  <c:v>42185</c:v>
                </c:pt>
                <c:pt idx="2476">
                  <c:v>42186</c:v>
                </c:pt>
                <c:pt idx="2477">
                  <c:v>42187</c:v>
                </c:pt>
                <c:pt idx="2478">
                  <c:v>42188</c:v>
                </c:pt>
                <c:pt idx="2479">
                  <c:v>42191</c:v>
                </c:pt>
                <c:pt idx="2480">
                  <c:v>42192</c:v>
                </c:pt>
                <c:pt idx="2481">
                  <c:v>42193</c:v>
                </c:pt>
                <c:pt idx="2482">
                  <c:v>42194</c:v>
                </c:pt>
                <c:pt idx="2483">
                  <c:v>42195</c:v>
                </c:pt>
                <c:pt idx="2484">
                  <c:v>42198</c:v>
                </c:pt>
                <c:pt idx="2485">
                  <c:v>42199</c:v>
                </c:pt>
                <c:pt idx="2486">
                  <c:v>42200</c:v>
                </c:pt>
                <c:pt idx="2487">
                  <c:v>42201</c:v>
                </c:pt>
                <c:pt idx="2488">
                  <c:v>42202</c:v>
                </c:pt>
                <c:pt idx="2489">
                  <c:v>42205</c:v>
                </c:pt>
                <c:pt idx="2490">
                  <c:v>42206</c:v>
                </c:pt>
                <c:pt idx="2491">
                  <c:v>42207</c:v>
                </c:pt>
                <c:pt idx="2492">
                  <c:v>42208</c:v>
                </c:pt>
                <c:pt idx="2493">
                  <c:v>42209</c:v>
                </c:pt>
                <c:pt idx="2494">
                  <c:v>42212</c:v>
                </c:pt>
                <c:pt idx="2495">
                  <c:v>42213</c:v>
                </c:pt>
                <c:pt idx="2496">
                  <c:v>42214</c:v>
                </c:pt>
                <c:pt idx="2497">
                  <c:v>42215</c:v>
                </c:pt>
                <c:pt idx="2498">
                  <c:v>42216</c:v>
                </c:pt>
                <c:pt idx="2499">
                  <c:v>42219</c:v>
                </c:pt>
                <c:pt idx="2500">
                  <c:v>42220</c:v>
                </c:pt>
                <c:pt idx="2501">
                  <c:v>42221</c:v>
                </c:pt>
                <c:pt idx="2502">
                  <c:v>42222</c:v>
                </c:pt>
                <c:pt idx="2503">
                  <c:v>42223</c:v>
                </c:pt>
                <c:pt idx="2504">
                  <c:v>42226</c:v>
                </c:pt>
                <c:pt idx="2505">
                  <c:v>42227</c:v>
                </c:pt>
                <c:pt idx="2506">
                  <c:v>42228</c:v>
                </c:pt>
                <c:pt idx="2507">
                  <c:v>42229</c:v>
                </c:pt>
                <c:pt idx="2508">
                  <c:v>42230</c:v>
                </c:pt>
                <c:pt idx="2509">
                  <c:v>42233</c:v>
                </c:pt>
                <c:pt idx="2510">
                  <c:v>42234</c:v>
                </c:pt>
                <c:pt idx="2511">
                  <c:v>42235</c:v>
                </c:pt>
                <c:pt idx="2512">
                  <c:v>42236</c:v>
                </c:pt>
                <c:pt idx="2513">
                  <c:v>42237</c:v>
                </c:pt>
                <c:pt idx="2514">
                  <c:v>42240</c:v>
                </c:pt>
                <c:pt idx="2515">
                  <c:v>42241</c:v>
                </c:pt>
                <c:pt idx="2516">
                  <c:v>42242</c:v>
                </c:pt>
                <c:pt idx="2517">
                  <c:v>42243</c:v>
                </c:pt>
                <c:pt idx="2518">
                  <c:v>42244</c:v>
                </c:pt>
                <c:pt idx="2519">
                  <c:v>42247</c:v>
                </c:pt>
                <c:pt idx="2520">
                  <c:v>42248</c:v>
                </c:pt>
                <c:pt idx="2521">
                  <c:v>42249</c:v>
                </c:pt>
                <c:pt idx="2522">
                  <c:v>42250</c:v>
                </c:pt>
                <c:pt idx="2523">
                  <c:v>42251</c:v>
                </c:pt>
                <c:pt idx="2524">
                  <c:v>42254</c:v>
                </c:pt>
                <c:pt idx="2525">
                  <c:v>42255</c:v>
                </c:pt>
                <c:pt idx="2526">
                  <c:v>42256</c:v>
                </c:pt>
                <c:pt idx="2527">
                  <c:v>42257</c:v>
                </c:pt>
                <c:pt idx="2528">
                  <c:v>42258</c:v>
                </c:pt>
                <c:pt idx="2529">
                  <c:v>42261</c:v>
                </c:pt>
                <c:pt idx="2530">
                  <c:v>42262</c:v>
                </c:pt>
                <c:pt idx="2531">
                  <c:v>42263</c:v>
                </c:pt>
                <c:pt idx="2532">
                  <c:v>42264</c:v>
                </c:pt>
                <c:pt idx="2533">
                  <c:v>42265</c:v>
                </c:pt>
                <c:pt idx="2534">
                  <c:v>42268</c:v>
                </c:pt>
                <c:pt idx="2535">
                  <c:v>42269</c:v>
                </c:pt>
                <c:pt idx="2536">
                  <c:v>42270</c:v>
                </c:pt>
                <c:pt idx="2537">
                  <c:v>42271</c:v>
                </c:pt>
                <c:pt idx="2538">
                  <c:v>42272</c:v>
                </c:pt>
                <c:pt idx="2539">
                  <c:v>42275</c:v>
                </c:pt>
                <c:pt idx="2540">
                  <c:v>42276</c:v>
                </c:pt>
                <c:pt idx="2541">
                  <c:v>42277</c:v>
                </c:pt>
                <c:pt idx="2542">
                  <c:v>42278</c:v>
                </c:pt>
                <c:pt idx="2543">
                  <c:v>42279</c:v>
                </c:pt>
                <c:pt idx="2544">
                  <c:v>42282</c:v>
                </c:pt>
                <c:pt idx="2545">
                  <c:v>42283</c:v>
                </c:pt>
                <c:pt idx="2546">
                  <c:v>42284</c:v>
                </c:pt>
                <c:pt idx="2547">
                  <c:v>42285</c:v>
                </c:pt>
                <c:pt idx="2548">
                  <c:v>42286</c:v>
                </c:pt>
                <c:pt idx="2549">
                  <c:v>42289</c:v>
                </c:pt>
                <c:pt idx="2550">
                  <c:v>42290</c:v>
                </c:pt>
                <c:pt idx="2551">
                  <c:v>42291</c:v>
                </c:pt>
                <c:pt idx="2552">
                  <c:v>42292</c:v>
                </c:pt>
                <c:pt idx="2553">
                  <c:v>42293</c:v>
                </c:pt>
                <c:pt idx="2554">
                  <c:v>42296</c:v>
                </c:pt>
                <c:pt idx="2555">
                  <c:v>42297</c:v>
                </c:pt>
                <c:pt idx="2556">
                  <c:v>42298</c:v>
                </c:pt>
                <c:pt idx="2557">
                  <c:v>42299</c:v>
                </c:pt>
                <c:pt idx="2558">
                  <c:v>42300</c:v>
                </c:pt>
                <c:pt idx="2559">
                  <c:v>42303</c:v>
                </c:pt>
                <c:pt idx="2560">
                  <c:v>42304</c:v>
                </c:pt>
                <c:pt idx="2561">
                  <c:v>42305</c:v>
                </c:pt>
                <c:pt idx="2562">
                  <c:v>42306</c:v>
                </c:pt>
                <c:pt idx="2563">
                  <c:v>42307</c:v>
                </c:pt>
                <c:pt idx="2564">
                  <c:v>42310</c:v>
                </c:pt>
                <c:pt idx="2565">
                  <c:v>42311</c:v>
                </c:pt>
                <c:pt idx="2566">
                  <c:v>42312</c:v>
                </c:pt>
                <c:pt idx="2567">
                  <c:v>42313</c:v>
                </c:pt>
                <c:pt idx="2568">
                  <c:v>42314</c:v>
                </c:pt>
                <c:pt idx="2569">
                  <c:v>42317</c:v>
                </c:pt>
                <c:pt idx="2570">
                  <c:v>42318</c:v>
                </c:pt>
                <c:pt idx="2571">
                  <c:v>42319</c:v>
                </c:pt>
                <c:pt idx="2572">
                  <c:v>42320</c:v>
                </c:pt>
                <c:pt idx="2573">
                  <c:v>42321</c:v>
                </c:pt>
                <c:pt idx="2574">
                  <c:v>42324</c:v>
                </c:pt>
                <c:pt idx="2575">
                  <c:v>42325</c:v>
                </c:pt>
                <c:pt idx="2576">
                  <c:v>42326</c:v>
                </c:pt>
                <c:pt idx="2577">
                  <c:v>42327</c:v>
                </c:pt>
                <c:pt idx="2578">
                  <c:v>42328</c:v>
                </c:pt>
                <c:pt idx="2579">
                  <c:v>42331</c:v>
                </c:pt>
                <c:pt idx="2580">
                  <c:v>42332</c:v>
                </c:pt>
                <c:pt idx="2581">
                  <c:v>42333</c:v>
                </c:pt>
                <c:pt idx="2582">
                  <c:v>42334</c:v>
                </c:pt>
                <c:pt idx="2583">
                  <c:v>42335</c:v>
                </c:pt>
                <c:pt idx="2584">
                  <c:v>42338</c:v>
                </c:pt>
                <c:pt idx="2585">
                  <c:v>42339</c:v>
                </c:pt>
                <c:pt idx="2586">
                  <c:v>42340</c:v>
                </c:pt>
                <c:pt idx="2587">
                  <c:v>42341</c:v>
                </c:pt>
                <c:pt idx="2588">
                  <c:v>42342</c:v>
                </c:pt>
                <c:pt idx="2589">
                  <c:v>42345</c:v>
                </c:pt>
                <c:pt idx="2590">
                  <c:v>42346</c:v>
                </c:pt>
                <c:pt idx="2591">
                  <c:v>42347</c:v>
                </c:pt>
                <c:pt idx="2592">
                  <c:v>42348</c:v>
                </c:pt>
                <c:pt idx="2593">
                  <c:v>42349</c:v>
                </c:pt>
                <c:pt idx="2594">
                  <c:v>42352</c:v>
                </c:pt>
                <c:pt idx="2595">
                  <c:v>42353</c:v>
                </c:pt>
                <c:pt idx="2596">
                  <c:v>42354</c:v>
                </c:pt>
                <c:pt idx="2597">
                  <c:v>42355</c:v>
                </c:pt>
                <c:pt idx="2598">
                  <c:v>42356</c:v>
                </c:pt>
                <c:pt idx="2599">
                  <c:v>42359</c:v>
                </c:pt>
                <c:pt idx="2600">
                  <c:v>42360</c:v>
                </c:pt>
                <c:pt idx="2601">
                  <c:v>42361</c:v>
                </c:pt>
                <c:pt idx="2602">
                  <c:v>42362</c:v>
                </c:pt>
                <c:pt idx="2603">
                  <c:v>42363</c:v>
                </c:pt>
                <c:pt idx="2604">
                  <c:v>42366</c:v>
                </c:pt>
                <c:pt idx="2605">
                  <c:v>42367</c:v>
                </c:pt>
                <c:pt idx="2606">
                  <c:v>42368</c:v>
                </c:pt>
                <c:pt idx="2607">
                  <c:v>42369</c:v>
                </c:pt>
                <c:pt idx="2608">
                  <c:v>42370</c:v>
                </c:pt>
                <c:pt idx="2609">
                  <c:v>42373</c:v>
                </c:pt>
                <c:pt idx="2610">
                  <c:v>42374</c:v>
                </c:pt>
                <c:pt idx="2611">
                  <c:v>42375</c:v>
                </c:pt>
                <c:pt idx="2612">
                  <c:v>42376</c:v>
                </c:pt>
                <c:pt idx="2613">
                  <c:v>42377</c:v>
                </c:pt>
                <c:pt idx="2614">
                  <c:v>42380</c:v>
                </c:pt>
                <c:pt idx="2615">
                  <c:v>42381</c:v>
                </c:pt>
                <c:pt idx="2616">
                  <c:v>42382</c:v>
                </c:pt>
                <c:pt idx="2617">
                  <c:v>42383</c:v>
                </c:pt>
                <c:pt idx="2618">
                  <c:v>42384</c:v>
                </c:pt>
                <c:pt idx="2619">
                  <c:v>42387</c:v>
                </c:pt>
                <c:pt idx="2620">
                  <c:v>42388</c:v>
                </c:pt>
                <c:pt idx="2621">
                  <c:v>42389</c:v>
                </c:pt>
                <c:pt idx="2622">
                  <c:v>42390</c:v>
                </c:pt>
                <c:pt idx="2623">
                  <c:v>42391</c:v>
                </c:pt>
                <c:pt idx="2624">
                  <c:v>42394</c:v>
                </c:pt>
                <c:pt idx="2625">
                  <c:v>42395</c:v>
                </c:pt>
                <c:pt idx="2626">
                  <c:v>42396</c:v>
                </c:pt>
                <c:pt idx="2627">
                  <c:v>42397</c:v>
                </c:pt>
                <c:pt idx="2628">
                  <c:v>42398</c:v>
                </c:pt>
                <c:pt idx="2629">
                  <c:v>42401</c:v>
                </c:pt>
                <c:pt idx="2630">
                  <c:v>42402</c:v>
                </c:pt>
                <c:pt idx="2631">
                  <c:v>42403</c:v>
                </c:pt>
                <c:pt idx="2632">
                  <c:v>42404</c:v>
                </c:pt>
                <c:pt idx="2633">
                  <c:v>42405</c:v>
                </c:pt>
                <c:pt idx="2634">
                  <c:v>42408</c:v>
                </c:pt>
                <c:pt idx="2635">
                  <c:v>42409</c:v>
                </c:pt>
                <c:pt idx="2636">
                  <c:v>42410</c:v>
                </c:pt>
                <c:pt idx="2637">
                  <c:v>42411</c:v>
                </c:pt>
                <c:pt idx="2638">
                  <c:v>42412</c:v>
                </c:pt>
                <c:pt idx="2639">
                  <c:v>42415</c:v>
                </c:pt>
                <c:pt idx="2640">
                  <c:v>42416</c:v>
                </c:pt>
                <c:pt idx="2641">
                  <c:v>42417</c:v>
                </c:pt>
                <c:pt idx="2642">
                  <c:v>42418</c:v>
                </c:pt>
                <c:pt idx="2643">
                  <c:v>42419</c:v>
                </c:pt>
                <c:pt idx="2644">
                  <c:v>42422</c:v>
                </c:pt>
                <c:pt idx="2645">
                  <c:v>42423</c:v>
                </c:pt>
                <c:pt idx="2646">
                  <c:v>42424</c:v>
                </c:pt>
                <c:pt idx="2647">
                  <c:v>42425</c:v>
                </c:pt>
                <c:pt idx="2648">
                  <c:v>42426</c:v>
                </c:pt>
                <c:pt idx="2649">
                  <c:v>42429</c:v>
                </c:pt>
                <c:pt idx="2650">
                  <c:v>42430</c:v>
                </c:pt>
                <c:pt idx="2651">
                  <c:v>42431</c:v>
                </c:pt>
                <c:pt idx="2652">
                  <c:v>42432</c:v>
                </c:pt>
                <c:pt idx="2653">
                  <c:v>42433</c:v>
                </c:pt>
                <c:pt idx="2654">
                  <c:v>42436</c:v>
                </c:pt>
                <c:pt idx="2655">
                  <c:v>42437</c:v>
                </c:pt>
                <c:pt idx="2656">
                  <c:v>42438</c:v>
                </c:pt>
                <c:pt idx="2657">
                  <c:v>42439</c:v>
                </c:pt>
                <c:pt idx="2658">
                  <c:v>42440</c:v>
                </c:pt>
                <c:pt idx="2659">
                  <c:v>42443</c:v>
                </c:pt>
                <c:pt idx="2660">
                  <c:v>42444</c:v>
                </c:pt>
                <c:pt idx="2661">
                  <c:v>42445</c:v>
                </c:pt>
                <c:pt idx="2662">
                  <c:v>42446</c:v>
                </c:pt>
                <c:pt idx="2663">
                  <c:v>42447</c:v>
                </c:pt>
                <c:pt idx="2664">
                  <c:v>42450</c:v>
                </c:pt>
                <c:pt idx="2665">
                  <c:v>42451</c:v>
                </c:pt>
                <c:pt idx="2666">
                  <c:v>42452</c:v>
                </c:pt>
                <c:pt idx="2667">
                  <c:v>42453</c:v>
                </c:pt>
                <c:pt idx="2668">
                  <c:v>42454</c:v>
                </c:pt>
                <c:pt idx="2669">
                  <c:v>42457</c:v>
                </c:pt>
                <c:pt idx="2670">
                  <c:v>42458</c:v>
                </c:pt>
                <c:pt idx="2671">
                  <c:v>42459</c:v>
                </c:pt>
                <c:pt idx="2672">
                  <c:v>42460</c:v>
                </c:pt>
                <c:pt idx="2673">
                  <c:v>42461</c:v>
                </c:pt>
                <c:pt idx="2674">
                  <c:v>42464</c:v>
                </c:pt>
                <c:pt idx="2675">
                  <c:v>42465</c:v>
                </c:pt>
                <c:pt idx="2676">
                  <c:v>42466</c:v>
                </c:pt>
                <c:pt idx="2677">
                  <c:v>42467</c:v>
                </c:pt>
                <c:pt idx="2678">
                  <c:v>42468</c:v>
                </c:pt>
                <c:pt idx="2679">
                  <c:v>42471</c:v>
                </c:pt>
                <c:pt idx="2680">
                  <c:v>42472</c:v>
                </c:pt>
                <c:pt idx="2681">
                  <c:v>42473</c:v>
                </c:pt>
                <c:pt idx="2682">
                  <c:v>42474</c:v>
                </c:pt>
                <c:pt idx="2683">
                  <c:v>42475</c:v>
                </c:pt>
                <c:pt idx="2684">
                  <c:v>42478</c:v>
                </c:pt>
                <c:pt idx="2685">
                  <c:v>42479</c:v>
                </c:pt>
                <c:pt idx="2686">
                  <c:v>42480</c:v>
                </c:pt>
                <c:pt idx="2687">
                  <c:v>42481</c:v>
                </c:pt>
                <c:pt idx="2688">
                  <c:v>42482</c:v>
                </c:pt>
                <c:pt idx="2689">
                  <c:v>42485</c:v>
                </c:pt>
                <c:pt idx="2690">
                  <c:v>42486</c:v>
                </c:pt>
                <c:pt idx="2691">
                  <c:v>42487</c:v>
                </c:pt>
                <c:pt idx="2692">
                  <c:v>42488</c:v>
                </c:pt>
                <c:pt idx="2693">
                  <c:v>42489</c:v>
                </c:pt>
                <c:pt idx="2694">
                  <c:v>42492</c:v>
                </c:pt>
                <c:pt idx="2695">
                  <c:v>42493</c:v>
                </c:pt>
                <c:pt idx="2696">
                  <c:v>42494</c:v>
                </c:pt>
                <c:pt idx="2697">
                  <c:v>42495</c:v>
                </c:pt>
                <c:pt idx="2698">
                  <c:v>42496</c:v>
                </c:pt>
                <c:pt idx="2699">
                  <c:v>42499</c:v>
                </c:pt>
                <c:pt idx="2700">
                  <c:v>42500</c:v>
                </c:pt>
                <c:pt idx="2701">
                  <c:v>42501</c:v>
                </c:pt>
                <c:pt idx="2702">
                  <c:v>42502</c:v>
                </c:pt>
                <c:pt idx="2703">
                  <c:v>42503</c:v>
                </c:pt>
                <c:pt idx="2704">
                  <c:v>42506</c:v>
                </c:pt>
                <c:pt idx="2705">
                  <c:v>42507</c:v>
                </c:pt>
                <c:pt idx="2706">
                  <c:v>42508</c:v>
                </c:pt>
                <c:pt idx="2707">
                  <c:v>42509</c:v>
                </c:pt>
                <c:pt idx="2708">
                  <c:v>42510</c:v>
                </c:pt>
                <c:pt idx="2709">
                  <c:v>42513</c:v>
                </c:pt>
                <c:pt idx="2710">
                  <c:v>42514</c:v>
                </c:pt>
                <c:pt idx="2711">
                  <c:v>42515</c:v>
                </c:pt>
                <c:pt idx="2712">
                  <c:v>42516</c:v>
                </c:pt>
                <c:pt idx="2713">
                  <c:v>42517</c:v>
                </c:pt>
                <c:pt idx="2714">
                  <c:v>42520</c:v>
                </c:pt>
                <c:pt idx="2715">
                  <c:v>42521</c:v>
                </c:pt>
                <c:pt idx="2716">
                  <c:v>42522</c:v>
                </c:pt>
                <c:pt idx="2717">
                  <c:v>42523</c:v>
                </c:pt>
                <c:pt idx="2718">
                  <c:v>42524</c:v>
                </c:pt>
                <c:pt idx="2719">
                  <c:v>42527</c:v>
                </c:pt>
                <c:pt idx="2720">
                  <c:v>42528</c:v>
                </c:pt>
                <c:pt idx="2721">
                  <c:v>42529</c:v>
                </c:pt>
                <c:pt idx="2722">
                  <c:v>42530</c:v>
                </c:pt>
                <c:pt idx="2723">
                  <c:v>42531</c:v>
                </c:pt>
                <c:pt idx="2724">
                  <c:v>42534</c:v>
                </c:pt>
                <c:pt idx="2725">
                  <c:v>42535</c:v>
                </c:pt>
                <c:pt idx="2726">
                  <c:v>42536</c:v>
                </c:pt>
                <c:pt idx="2727">
                  <c:v>42537</c:v>
                </c:pt>
                <c:pt idx="2728">
                  <c:v>42538</c:v>
                </c:pt>
                <c:pt idx="2729">
                  <c:v>42541</c:v>
                </c:pt>
                <c:pt idx="2730">
                  <c:v>42542</c:v>
                </c:pt>
                <c:pt idx="2731">
                  <c:v>42543</c:v>
                </c:pt>
                <c:pt idx="2732">
                  <c:v>42544</c:v>
                </c:pt>
                <c:pt idx="2733">
                  <c:v>42545</c:v>
                </c:pt>
                <c:pt idx="2734">
                  <c:v>42548</c:v>
                </c:pt>
                <c:pt idx="2735">
                  <c:v>42549</c:v>
                </c:pt>
                <c:pt idx="2736">
                  <c:v>42550</c:v>
                </c:pt>
                <c:pt idx="2737">
                  <c:v>42551</c:v>
                </c:pt>
                <c:pt idx="2738">
                  <c:v>42552</c:v>
                </c:pt>
                <c:pt idx="2739">
                  <c:v>42555</c:v>
                </c:pt>
                <c:pt idx="2740">
                  <c:v>42556</c:v>
                </c:pt>
                <c:pt idx="2741">
                  <c:v>42557</c:v>
                </c:pt>
                <c:pt idx="2742">
                  <c:v>42558</c:v>
                </c:pt>
                <c:pt idx="2743">
                  <c:v>42559</c:v>
                </c:pt>
                <c:pt idx="2744">
                  <c:v>42562</c:v>
                </c:pt>
                <c:pt idx="2745">
                  <c:v>42563</c:v>
                </c:pt>
                <c:pt idx="2746">
                  <c:v>42564</c:v>
                </c:pt>
                <c:pt idx="2747">
                  <c:v>42565</c:v>
                </c:pt>
                <c:pt idx="2748">
                  <c:v>42566</c:v>
                </c:pt>
                <c:pt idx="2749">
                  <c:v>42569</c:v>
                </c:pt>
                <c:pt idx="2750">
                  <c:v>42570</c:v>
                </c:pt>
                <c:pt idx="2751">
                  <c:v>42571</c:v>
                </c:pt>
                <c:pt idx="2752">
                  <c:v>42572</c:v>
                </c:pt>
                <c:pt idx="2753">
                  <c:v>42573</c:v>
                </c:pt>
                <c:pt idx="2754">
                  <c:v>42576</c:v>
                </c:pt>
                <c:pt idx="2755">
                  <c:v>42577</c:v>
                </c:pt>
                <c:pt idx="2756">
                  <c:v>42578</c:v>
                </c:pt>
                <c:pt idx="2757">
                  <c:v>42579</c:v>
                </c:pt>
                <c:pt idx="2758">
                  <c:v>42580</c:v>
                </c:pt>
                <c:pt idx="2759">
                  <c:v>42583</c:v>
                </c:pt>
                <c:pt idx="2760">
                  <c:v>42584</c:v>
                </c:pt>
                <c:pt idx="2761">
                  <c:v>42585</c:v>
                </c:pt>
                <c:pt idx="2762">
                  <c:v>42586</c:v>
                </c:pt>
                <c:pt idx="2763">
                  <c:v>42587</c:v>
                </c:pt>
                <c:pt idx="2764">
                  <c:v>42590</c:v>
                </c:pt>
                <c:pt idx="2765">
                  <c:v>42591</c:v>
                </c:pt>
                <c:pt idx="2766">
                  <c:v>42592</c:v>
                </c:pt>
                <c:pt idx="2767">
                  <c:v>42593</c:v>
                </c:pt>
                <c:pt idx="2768">
                  <c:v>42594</c:v>
                </c:pt>
                <c:pt idx="2769">
                  <c:v>42597</c:v>
                </c:pt>
                <c:pt idx="2770">
                  <c:v>42598</c:v>
                </c:pt>
                <c:pt idx="2771">
                  <c:v>42599</c:v>
                </c:pt>
                <c:pt idx="2772">
                  <c:v>42600</c:v>
                </c:pt>
                <c:pt idx="2773">
                  <c:v>42601</c:v>
                </c:pt>
                <c:pt idx="2774">
                  <c:v>42604</c:v>
                </c:pt>
                <c:pt idx="2775">
                  <c:v>42605</c:v>
                </c:pt>
                <c:pt idx="2776">
                  <c:v>42606</c:v>
                </c:pt>
                <c:pt idx="2777">
                  <c:v>42607</c:v>
                </c:pt>
                <c:pt idx="2778">
                  <c:v>42608</c:v>
                </c:pt>
                <c:pt idx="2779">
                  <c:v>42611</c:v>
                </c:pt>
                <c:pt idx="2780">
                  <c:v>42612</c:v>
                </c:pt>
                <c:pt idx="2781">
                  <c:v>42613</c:v>
                </c:pt>
                <c:pt idx="2782">
                  <c:v>42614</c:v>
                </c:pt>
                <c:pt idx="2783">
                  <c:v>42615</c:v>
                </c:pt>
                <c:pt idx="2784">
                  <c:v>42618</c:v>
                </c:pt>
                <c:pt idx="2785">
                  <c:v>42619</c:v>
                </c:pt>
                <c:pt idx="2786">
                  <c:v>42620</c:v>
                </c:pt>
                <c:pt idx="2787">
                  <c:v>42621</c:v>
                </c:pt>
                <c:pt idx="2788">
                  <c:v>42622</c:v>
                </c:pt>
                <c:pt idx="2789">
                  <c:v>42625</c:v>
                </c:pt>
                <c:pt idx="2790">
                  <c:v>42626</c:v>
                </c:pt>
                <c:pt idx="2791">
                  <c:v>42627</c:v>
                </c:pt>
                <c:pt idx="2792">
                  <c:v>42628</c:v>
                </c:pt>
                <c:pt idx="2793">
                  <c:v>42629</c:v>
                </c:pt>
                <c:pt idx="2794">
                  <c:v>42632</c:v>
                </c:pt>
                <c:pt idx="2795">
                  <c:v>42633</c:v>
                </c:pt>
                <c:pt idx="2796">
                  <c:v>42634</c:v>
                </c:pt>
                <c:pt idx="2797">
                  <c:v>42635</c:v>
                </c:pt>
                <c:pt idx="2798">
                  <c:v>42636</c:v>
                </c:pt>
                <c:pt idx="2799">
                  <c:v>42639</c:v>
                </c:pt>
                <c:pt idx="2800">
                  <c:v>42640</c:v>
                </c:pt>
                <c:pt idx="2801">
                  <c:v>42641</c:v>
                </c:pt>
                <c:pt idx="2802">
                  <c:v>42642</c:v>
                </c:pt>
                <c:pt idx="2803">
                  <c:v>42643</c:v>
                </c:pt>
                <c:pt idx="2804">
                  <c:v>42646</c:v>
                </c:pt>
                <c:pt idx="2805">
                  <c:v>42647</c:v>
                </c:pt>
                <c:pt idx="2806">
                  <c:v>42648</c:v>
                </c:pt>
                <c:pt idx="2807">
                  <c:v>42649</c:v>
                </c:pt>
                <c:pt idx="2808">
                  <c:v>42650</c:v>
                </c:pt>
                <c:pt idx="2809">
                  <c:v>42653</c:v>
                </c:pt>
                <c:pt idx="2810">
                  <c:v>42654</c:v>
                </c:pt>
                <c:pt idx="2811">
                  <c:v>42655</c:v>
                </c:pt>
                <c:pt idx="2812">
                  <c:v>42656</c:v>
                </c:pt>
                <c:pt idx="2813">
                  <c:v>42657</c:v>
                </c:pt>
                <c:pt idx="2814">
                  <c:v>42660</c:v>
                </c:pt>
                <c:pt idx="2815">
                  <c:v>42661</c:v>
                </c:pt>
                <c:pt idx="2816">
                  <c:v>42662</c:v>
                </c:pt>
                <c:pt idx="2817">
                  <c:v>42663</c:v>
                </c:pt>
                <c:pt idx="2818">
                  <c:v>42664</c:v>
                </c:pt>
                <c:pt idx="2819">
                  <c:v>42667</c:v>
                </c:pt>
                <c:pt idx="2820">
                  <c:v>42668</c:v>
                </c:pt>
                <c:pt idx="2821">
                  <c:v>42669</c:v>
                </c:pt>
                <c:pt idx="2822">
                  <c:v>42670</c:v>
                </c:pt>
                <c:pt idx="2823">
                  <c:v>42671</c:v>
                </c:pt>
                <c:pt idx="2824">
                  <c:v>42674</c:v>
                </c:pt>
                <c:pt idx="2825">
                  <c:v>42675</c:v>
                </c:pt>
                <c:pt idx="2826">
                  <c:v>42676</c:v>
                </c:pt>
                <c:pt idx="2827">
                  <c:v>42677</c:v>
                </c:pt>
                <c:pt idx="2828">
                  <c:v>42678</c:v>
                </c:pt>
                <c:pt idx="2829">
                  <c:v>42681</c:v>
                </c:pt>
                <c:pt idx="2830">
                  <c:v>42682</c:v>
                </c:pt>
                <c:pt idx="2831">
                  <c:v>42683</c:v>
                </c:pt>
                <c:pt idx="2832">
                  <c:v>42684</c:v>
                </c:pt>
                <c:pt idx="2833">
                  <c:v>42685</c:v>
                </c:pt>
                <c:pt idx="2834">
                  <c:v>42688</c:v>
                </c:pt>
                <c:pt idx="2835">
                  <c:v>42689</c:v>
                </c:pt>
                <c:pt idx="2836">
                  <c:v>42690</c:v>
                </c:pt>
                <c:pt idx="2837">
                  <c:v>42691</c:v>
                </c:pt>
                <c:pt idx="2838">
                  <c:v>42692</c:v>
                </c:pt>
                <c:pt idx="2839">
                  <c:v>42695</c:v>
                </c:pt>
                <c:pt idx="2840">
                  <c:v>42696</c:v>
                </c:pt>
                <c:pt idx="2841">
                  <c:v>42697</c:v>
                </c:pt>
                <c:pt idx="2842">
                  <c:v>42698</c:v>
                </c:pt>
                <c:pt idx="2843">
                  <c:v>42699</c:v>
                </c:pt>
                <c:pt idx="2844">
                  <c:v>42702</c:v>
                </c:pt>
                <c:pt idx="2845">
                  <c:v>42703</c:v>
                </c:pt>
                <c:pt idx="2846">
                  <c:v>42704</c:v>
                </c:pt>
                <c:pt idx="2847">
                  <c:v>42705</c:v>
                </c:pt>
                <c:pt idx="2848">
                  <c:v>42706</c:v>
                </c:pt>
                <c:pt idx="2849">
                  <c:v>42709</c:v>
                </c:pt>
                <c:pt idx="2850">
                  <c:v>42710</c:v>
                </c:pt>
                <c:pt idx="2851">
                  <c:v>42711</c:v>
                </c:pt>
                <c:pt idx="2852">
                  <c:v>42712</c:v>
                </c:pt>
                <c:pt idx="2853">
                  <c:v>42713</c:v>
                </c:pt>
                <c:pt idx="2854">
                  <c:v>42716</c:v>
                </c:pt>
                <c:pt idx="2855">
                  <c:v>42717</c:v>
                </c:pt>
                <c:pt idx="2856">
                  <c:v>42718</c:v>
                </c:pt>
                <c:pt idx="2857">
                  <c:v>42719</c:v>
                </c:pt>
                <c:pt idx="2858">
                  <c:v>42720</c:v>
                </c:pt>
                <c:pt idx="2859">
                  <c:v>42723</c:v>
                </c:pt>
                <c:pt idx="2860">
                  <c:v>42724</c:v>
                </c:pt>
                <c:pt idx="2861">
                  <c:v>42725</c:v>
                </c:pt>
                <c:pt idx="2862">
                  <c:v>42726</c:v>
                </c:pt>
                <c:pt idx="2863">
                  <c:v>42727</c:v>
                </c:pt>
                <c:pt idx="2864">
                  <c:v>42730</c:v>
                </c:pt>
                <c:pt idx="2865">
                  <c:v>42731</c:v>
                </c:pt>
                <c:pt idx="2866">
                  <c:v>42732</c:v>
                </c:pt>
                <c:pt idx="2867">
                  <c:v>42733</c:v>
                </c:pt>
                <c:pt idx="2868">
                  <c:v>42734</c:v>
                </c:pt>
                <c:pt idx="2869">
                  <c:v>42737</c:v>
                </c:pt>
                <c:pt idx="2870">
                  <c:v>42738</c:v>
                </c:pt>
                <c:pt idx="2871">
                  <c:v>42739</c:v>
                </c:pt>
                <c:pt idx="2872">
                  <c:v>42740</c:v>
                </c:pt>
                <c:pt idx="2873">
                  <c:v>42741</c:v>
                </c:pt>
                <c:pt idx="2874">
                  <c:v>42744</c:v>
                </c:pt>
                <c:pt idx="2875">
                  <c:v>42745</c:v>
                </c:pt>
                <c:pt idx="2876">
                  <c:v>42746</c:v>
                </c:pt>
                <c:pt idx="2877">
                  <c:v>42747</c:v>
                </c:pt>
                <c:pt idx="2878">
                  <c:v>42748</c:v>
                </c:pt>
                <c:pt idx="2879">
                  <c:v>42751</c:v>
                </c:pt>
                <c:pt idx="2880">
                  <c:v>42752</c:v>
                </c:pt>
                <c:pt idx="2881">
                  <c:v>42753</c:v>
                </c:pt>
                <c:pt idx="2882">
                  <c:v>42754</c:v>
                </c:pt>
                <c:pt idx="2883">
                  <c:v>42755</c:v>
                </c:pt>
                <c:pt idx="2884">
                  <c:v>42758</c:v>
                </c:pt>
                <c:pt idx="2885">
                  <c:v>42759</c:v>
                </c:pt>
                <c:pt idx="2886">
                  <c:v>42760</c:v>
                </c:pt>
                <c:pt idx="2887">
                  <c:v>42761</c:v>
                </c:pt>
                <c:pt idx="2888">
                  <c:v>42762</c:v>
                </c:pt>
                <c:pt idx="2889">
                  <c:v>42765</c:v>
                </c:pt>
                <c:pt idx="2890">
                  <c:v>42766</c:v>
                </c:pt>
                <c:pt idx="2891">
                  <c:v>42767</c:v>
                </c:pt>
                <c:pt idx="2892">
                  <c:v>42768</c:v>
                </c:pt>
                <c:pt idx="2893">
                  <c:v>42769</c:v>
                </c:pt>
                <c:pt idx="2894">
                  <c:v>42772</c:v>
                </c:pt>
                <c:pt idx="2895">
                  <c:v>42773</c:v>
                </c:pt>
                <c:pt idx="2896">
                  <c:v>42774</c:v>
                </c:pt>
                <c:pt idx="2897">
                  <c:v>42775</c:v>
                </c:pt>
                <c:pt idx="2898">
                  <c:v>42776</c:v>
                </c:pt>
                <c:pt idx="2899">
                  <c:v>42779</c:v>
                </c:pt>
                <c:pt idx="2900">
                  <c:v>42780</c:v>
                </c:pt>
                <c:pt idx="2901">
                  <c:v>42781</c:v>
                </c:pt>
                <c:pt idx="2902">
                  <c:v>42782</c:v>
                </c:pt>
                <c:pt idx="2903">
                  <c:v>42783</c:v>
                </c:pt>
                <c:pt idx="2904">
                  <c:v>42786</c:v>
                </c:pt>
                <c:pt idx="2905">
                  <c:v>42787</c:v>
                </c:pt>
                <c:pt idx="2906">
                  <c:v>42788</c:v>
                </c:pt>
                <c:pt idx="2907">
                  <c:v>42789</c:v>
                </c:pt>
                <c:pt idx="2908">
                  <c:v>42790</c:v>
                </c:pt>
                <c:pt idx="2909">
                  <c:v>42793</c:v>
                </c:pt>
                <c:pt idx="2910">
                  <c:v>42794</c:v>
                </c:pt>
                <c:pt idx="2911">
                  <c:v>42795</c:v>
                </c:pt>
                <c:pt idx="2912">
                  <c:v>42796</c:v>
                </c:pt>
                <c:pt idx="2913">
                  <c:v>42797</c:v>
                </c:pt>
                <c:pt idx="2914">
                  <c:v>42800</c:v>
                </c:pt>
                <c:pt idx="2915">
                  <c:v>42801</c:v>
                </c:pt>
                <c:pt idx="2916">
                  <c:v>42802</c:v>
                </c:pt>
                <c:pt idx="2917">
                  <c:v>42803</c:v>
                </c:pt>
                <c:pt idx="2918">
                  <c:v>42804</c:v>
                </c:pt>
                <c:pt idx="2919">
                  <c:v>42807</c:v>
                </c:pt>
                <c:pt idx="2920">
                  <c:v>42808</c:v>
                </c:pt>
                <c:pt idx="2921">
                  <c:v>42809</c:v>
                </c:pt>
                <c:pt idx="2922">
                  <c:v>42810</c:v>
                </c:pt>
                <c:pt idx="2923">
                  <c:v>42811</c:v>
                </c:pt>
                <c:pt idx="2924">
                  <c:v>42814</c:v>
                </c:pt>
                <c:pt idx="2925">
                  <c:v>42815</c:v>
                </c:pt>
                <c:pt idx="2926">
                  <c:v>42816</c:v>
                </c:pt>
                <c:pt idx="2927">
                  <c:v>42817</c:v>
                </c:pt>
                <c:pt idx="2928">
                  <c:v>42818</c:v>
                </c:pt>
                <c:pt idx="2929">
                  <c:v>42821</c:v>
                </c:pt>
                <c:pt idx="2930">
                  <c:v>42822</c:v>
                </c:pt>
                <c:pt idx="2931">
                  <c:v>42823</c:v>
                </c:pt>
                <c:pt idx="2932">
                  <c:v>42824</c:v>
                </c:pt>
                <c:pt idx="2933">
                  <c:v>42825</c:v>
                </c:pt>
                <c:pt idx="2934">
                  <c:v>42828</c:v>
                </c:pt>
                <c:pt idx="2935">
                  <c:v>42829</c:v>
                </c:pt>
                <c:pt idx="2936">
                  <c:v>42830</c:v>
                </c:pt>
                <c:pt idx="2937">
                  <c:v>42831</c:v>
                </c:pt>
                <c:pt idx="2938">
                  <c:v>42832</c:v>
                </c:pt>
                <c:pt idx="2939">
                  <c:v>42835</c:v>
                </c:pt>
                <c:pt idx="2940">
                  <c:v>42836</c:v>
                </c:pt>
                <c:pt idx="2941">
                  <c:v>42837</c:v>
                </c:pt>
                <c:pt idx="2942">
                  <c:v>42838</c:v>
                </c:pt>
                <c:pt idx="2943">
                  <c:v>42839</c:v>
                </c:pt>
                <c:pt idx="2944">
                  <c:v>42842</c:v>
                </c:pt>
                <c:pt idx="2945">
                  <c:v>42843</c:v>
                </c:pt>
                <c:pt idx="2946">
                  <c:v>42844</c:v>
                </c:pt>
                <c:pt idx="2947">
                  <c:v>42845</c:v>
                </c:pt>
                <c:pt idx="2948">
                  <c:v>42846</c:v>
                </c:pt>
                <c:pt idx="2949">
                  <c:v>42849</c:v>
                </c:pt>
                <c:pt idx="2950">
                  <c:v>42850</c:v>
                </c:pt>
                <c:pt idx="2951">
                  <c:v>42851</c:v>
                </c:pt>
                <c:pt idx="2952">
                  <c:v>42852</c:v>
                </c:pt>
                <c:pt idx="2953">
                  <c:v>42853</c:v>
                </c:pt>
                <c:pt idx="2954">
                  <c:v>42856</c:v>
                </c:pt>
                <c:pt idx="2955">
                  <c:v>42857</c:v>
                </c:pt>
                <c:pt idx="2956">
                  <c:v>42858</c:v>
                </c:pt>
                <c:pt idx="2957">
                  <c:v>42859</c:v>
                </c:pt>
                <c:pt idx="2958">
                  <c:v>42860</c:v>
                </c:pt>
                <c:pt idx="2959">
                  <c:v>42863</c:v>
                </c:pt>
                <c:pt idx="2960">
                  <c:v>42864</c:v>
                </c:pt>
                <c:pt idx="2961">
                  <c:v>42865</c:v>
                </c:pt>
                <c:pt idx="2962">
                  <c:v>42866</c:v>
                </c:pt>
                <c:pt idx="2963">
                  <c:v>42867</c:v>
                </c:pt>
                <c:pt idx="2964">
                  <c:v>42870</c:v>
                </c:pt>
                <c:pt idx="2965">
                  <c:v>42871</c:v>
                </c:pt>
                <c:pt idx="2966">
                  <c:v>42872</c:v>
                </c:pt>
                <c:pt idx="2967">
                  <c:v>42873</c:v>
                </c:pt>
                <c:pt idx="2968">
                  <c:v>42874</c:v>
                </c:pt>
                <c:pt idx="2969">
                  <c:v>42877</c:v>
                </c:pt>
                <c:pt idx="2970">
                  <c:v>42878</c:v>
                </c:pt>
                <c:pt idx="2971">
                  <c:v>42879</c:v>
                </c:pt>
                <c:pt idx="2972">
                  <c:v>42880</c:v>
                </c:pt>
                <c:pt idx="2973">
                  <c:v>42881</c:v>
                </c:pt>
                <c:pt idx="2974">
                  <c:v>42884</c:v>
                </c:pt>
                <c:pt idx="2975">
                  <c:v>42885</c:v>
                </c:pt>
                <c:pt idx="2976">
                  <c:v>42886</c:v>
                </c:pt>
                <c:pt idx="2977">
                  <c:v>42887</c:v>
                </c:pt>
                <c:pt idx="2978">
                  <c:v>42888</c:v>
                </c:pt>
                <c:pt idx="2979">
                  <c:v>42891</c:v>
                </c:pt>
                <c:pt idx="2980">
                  <c:v>42892</c:v>
                </c:pt>
                <c:pt idx="2981">
                  <c:v>42893</c:v>
                </c:pt>
                <c:pt idx="2982">
                  <c:v>42894</c:v>
                </c:pt>
                <c:pt idx="2983">
                  <c:v>42895</c:v>
                </c:pt>
                <c:pt idx="2984">
                  <c:v>42898</c:v>
                </c:pt>
                <c:pt idx="2985">
                  <c:v>42899</c:v>
                </c:pt>
                <c:pt idx="2986">
                  <c:v>42900</c:v>
                </c:pt>
                <c:pt idx="2987">
                  <c:v>42901</c:v>
                </c:pt>
                <c:pt idx="2988">
                  <c:v>42902</c:v>
                </c:pt>
                <c:pt idx="2989">
                  <c:v>42905</c:v>
                </c:pt>
                <c:pt idx="2990">
                  <c:v>42906</c:v>
                </c:pt>
                <c:pt idx="2991">
                  <c:v>42907</c:v>
                </c:pt>
                <c:pt idx="2992">
                  <c:v>42908</c:v>
                </c:pt>
                <c:pt idx="2993">
                  <c:v>42909</c:v>
                </c:pt>
                <c:pt idx="2994">
                  <c:v>42912</c:v>
                </c:pt>
                <c:pt idx="2995">
                  <c:v>42913</c:v>
                </c:pt>
                <c:pt idx="2996">
                  <c:v>42914</c:v>
                </c:pt>
                <c:pt idx="2997">
                  <c:v>42915</c:v>
                </c:pt>
                <c:pt idx="2998">
                  <c:v>42916</c:v>
                </c:pt>
                <c:pt idx="2999">
                  <c:v>42919</c:v>
                </c:pt>
                <c:pt idx="3000">
                  <c:v>42920</c:v>
                </c:pt>
                <c:pt idx="3001">
                  <c:v>42921</c:v>
                </c:pt>
                <c:pt idx="3002">
                  <c:v>42922</c:v>
                </c:pt>
                <c:pt idx="3003">
                  <c:v>42923</c:v>
                </c:pt>
                <c:pt idx="3004">
                  <c:v>42926</c:v>
                </c:pt>
                <c:pt idx="3005">
                  <c:v>42927</c:v>
                </c:pt>
                <c:pt idx="3006">
                  <c:v>42928</c:v>
                </c:pt>
                <c:pt idx="3007">
                  <c:v>42929</c:v>
                </c:pt>
                <c:pt idx="3008">
                  <c:v>42930</c:v>
                </c:pt>
                <c:pt idx="3009">
                  <c:v>42933</c:v>
                </c:pt>
                <c:pt idx="3010">
                  <c:v>42934</c:v>
                </c:pt>
                <c:pt idx="3011">
                  <c:v>42935</c:v>
                </c:pt>
                <c:pt idx="3012">
                  <c:v>42936</c:v>
                </c:pt>
                <c:pt idx="3013">
                  <c:v>42937</c:v>
                </c:pt>
                <c:pt idx="3014">
                  <c:v>42940</c:v>
                </c:pt>
                <c:pt idx="3015">
                  <c:v>42941</c:v>
                </c:pt>
                <c:pt idx="3016">
                  <c:v>42942</c:v>
                </c:pt>
                <c:pt idx="3017">
                  <c:v>42943</c:v>
                </c:pt>
                <c:pt idx="3018">
                  <c:v>42944</c:v>
                </c:pt>
                <c:pt idx="3019">
                  <c:v>42947</c:v>
                </c:pt>
                <c:pt idx="3020">
                  <c:v>42948</c:v>
                </c:pt>
                <c:pt idx="3021">
                  <c:v>42949</c:v>
                </c:pt>
                <c:pt idx="3022">
                  <c:v>42950</c:v>
                </c:pt>
                <c:pt idx="3023">
                  <c:v>42951</c:v>
                </c:pt>
                <c:pt idx="3024">
                  <c:v>42954</c:v>
                </c:pt>
                <c:pt idx="3025">
                  <c:v>42955</c:v>
                </c:pt>
                <c:pt idx="3026">
                  <c:v>42956</c:v>
                </c:pt>
                <c:pt idx="3027">
                  <c:v>42957</c:v>
                </c:pt>
                <c:pt idx="3028">
                  <c:v>42958</c:v>
                </c:pt>
                <c:pt idx="3029">
                  <c:v>42961</c:v>
                </c:pt>
                <c:pt idx="3030">
                  <c:v>42962</c:v>
                </c:pt>
                <c:pt idx="3031">
                  <c:v>42963</c:v>
                </c:pt>
                <c:pt idx="3032">
                  <c:v>42964</c:v>
                </c:pt>
                <c:pt idx="3033">
                  <c:v>42965</c:v>
                </c:pt>
                <c:pt idx="3034">
                  <c:v>42968</c:v>
                </c:pt>
                <c:pt idx="3035">
                  <c:v>42969</c:v>
                </c:pt>
                <c:pt idx="3036">
                  <c:v>42970</c:v>
                </c:pt>
                <c:pt idx="3037">
                  <c:v>42971</c:v>
                </c:pt>
                <c:pt idx="3038">
                  <c:v>42972</c:v>
                </c:pt>
                <c:pt idx="3039">
                  <c:v>42975</c:v>
                </c:pt>
                <c:pt idx="3040">
                  <c:v>42976</c:v>
                </c:pt>
                <c:pt idx="3041">
                  <c:v>42977</c:v>
                </c:pt>
                <c:pt idx="3042">
                  <c:v>42978</c:v>
                </c:pt>
                <c:pt idx="3043">
                  <c:v>42979</c:v>
                </c:pt>
                <c:pt idx="3044">
                  <c:v>42982</c:v>
                </c:pt>
                <c:pt idx="3045">
                  <c:v>42983</c:v>
                </c:pt>
                <c:pt idx="3046">
                  <c:v>42984</c:v>
                </c:pt>
                <c:pt idx="3047">
                  <c:v>42985</c:v>
                </c:pt>
                <c:pt idx="3048">
                  <c:v>42986</c:v>
                </c:pt>
                <c:pt idx="3049">
                  <c:v>42989</c:v>
                </c:pt>
                <c:pt idx="3050">
                  <c:v>42990</c:v>
                </c:pt>
                <c:pt idx="3051">
                  <c:v>42991</c:v>
                </c:pt>
                <c:pt idx="3052">
                  <c:v>42992</c:v>
                </c:pt>
                <c:pt idx="3053">
                  <c:v>42993</c:v>
                </c:pt>
                <c:pt idx="3054">
                  <c:v>42996</c:v>
                </c:pt>
                <c:pt idx="3055">
                  <c:v>42997</c:v>
                </c:pt>
                <c:pt idx="3056">
                  <c:v>42998</c:v>
                </c:pt>
                <c:pt idx="3057">
                  <c:v>42999</c:v>
                </c:pt>
                <c:pt idx="3058">
                  <c:v>43000</c:v>
                </c:pt>
                <c:pt idx="3059">
                  <c:v>43003</c:v>
                </c:pt>
                <c:pt idx="3060">
                  <c:v>43004</c:v>
                </c:pt>
                <c:pt idx="3061">
                  <c:v>43005</c:v>
                </c:pt>
                <c:pt idx="3062">
                  <c:v>43006</c:v>
                </c:pt>
                <c:pt idx="3063">
                  <c:v>43007</c:v>
                </c:pt>
                <c:pt idx="3064">
                  <c:v>43010</c:v>
                </c:pt>
                <c:pt idx="3065">
                  <c:v>43011</c:v>
                </c:pt>
                <c:pt idx="3066">
                  <c:v>43012</c:v>
                </c:pt>
                <c:pt idx="3067">
                  <c:v>43013</c:v>
                </c:pt>
                <c:pt idx="3068">
                  <c:v>43014</c:v>
                </c:pt>
                <c:pt idx="3069">
                  <c:v>43017</c:v>
                </c:pt>
                <c:pt idx="3070">
                  <c:v>43018</c:v>
                </c:pt>
                <c:pt idx="3071">
                  <c:v>43019</c:v>
                </c:pt>
                <c:pt idx="3072">
                  <c:v>43020</c:v>
                </c:pt>
                <c:pt idx="3073">
                  <c:v>43021</c:v>
                </c:pt>
                <c:pt idx="3074">
                  <c:v>43024</c:v>
                </c:pt>
                <c:pt idx="3075">
                  <c:v>43025</c:v>
                </c:pt>
                <c:pt idx="3076">
                  <c:v>43026</c:v>
                </c:pt>
                <c:pt idx="3077">
                  <c:v>43027</c:v>
                </c:pt>
                <c:pt idx="3078">
                  <c:v>43028</c:v>
                </c:pt>
                <c:pt idx="3079">
                  <c:v>43031</c:v>
                </c:pt>
                <c:pt idx="3080">
                  <c:v>43032</c:v>
                </c:pt>
                <c:pt idx="3081">
                  <c:v>43033</c:v>
                </c:pt>
                <c:pt idx="3082">
                  <c:v>43034</c:v>
                </c:pt>
                <c:pt idx="3083">
                  <c:v>43035</c:v>
                </c:pt>
                <c:pt idx="3084">
                  <c:v>43038</c:v>
                </c:pt>
                <c:pt idx="3085">
                  <c:v>43039</c:v>
                </c:pt>
                <c:pt idx="3086">
                  <c:v>43040</c:v>
                </c:pt>
                <c:pt idx="3087">
                  <c:v>43041</c:v>
                </c:pt>
                <c:pt idx="3088">
                  <c:v>43042</c:v>
                </c:pt>
                <c:pt idx="3089">
                  <c:v>43045</c:v>
                </c:pt>
                <c:pt idx="3090">
                  <c:v>43046</c:v>
                </c:pt>
                <c:pt idx="3091">
                  <c:v>43047</c:v>
                </c:pt>
                <c:pt idx="3092">
                  <c:v>43048</c:v>
                </c:pt>
                <c:pt idx="3093">
                  <c:v>43049</c:v>
                </c:pt>
                <c:pt idx="3094">
                  <c:v>43052</c:v>
                </c:pt>
                <c:pt idx="3095">
                  <c:v>43053</c:v>
                </c:pt>
                <c:pt idx="3096">
                  <c:v>43054</c:v>
                </c:pt>
                <c:pt idx="3097">
                  <c:v>43055</c:v>
                </c:pt>
                <c:pt idx="3098">
                  <c:v>43056</c:v>
                </c:pt>
                <c:pt idx="3099">
                  <c:v>43059</c:v>
                </c:pt>
                <c:pt idx="3100">
                  <c:v>43060</c:v>
                </c:pt>
                <c:pt idx="3101">
                  <c:v>43061</c:v>
                </c:pt>
                <c:pt idx="3102">
                  <c:v>43062</c:v>
                </c:pt>
                <c:pt idx="3103">
                  <c:v>43063</c:v>
                </c:pt>
                <c:pt idx="3104">
                  <c:v>43066</c:v>
                </c:pt>
                <c:pt idx="3105">
                  <c:v>43067</c:v>
                </c:pt>
                <c:pt idx="3106">
                  <c:v>43068</c:v>
                </c:pt>
                <c:pt idx="3107">
                  <c:v>43069</c:v>
                </c:pt>
                <c:pt idx="3108">
                  <c:v>43070</c:v>
                </c:pt>
                <c:pt idx="3109">
                  <c:v>43073</c:v>
                </c:pt>
                <c:pt idx="3110">
                  <c:v>43074</c:v>
                </c:pt>
                <c:pt idx="3111">
                  <c:v>43075</c:v>
                </c:pt>
                <c:pt idx="3112">
                  <c:v>43076</c:v>
                </c:pt>
                <c:pt idx="3113">
                  <c:v>43077</c:v>
                </c:pt>
                <c:pt idx="3114">
                  <c:v>43080</c:v>
                </c:pt>
                <c:pt idx="3115">
                  <c:v>43081</c:v>
                </c:pt>
                <c:pt idx="3116">
                  <c:v>43082</c:v>
                </c:pt>
                <c:pt idx="3117">
                  <c:v>43083</c:v>
                </c:pt>
                <c:pt idx="3118">
                  <c:v>43084</c:v>
                </c:pt>
                <c:pt idx="3119">
                  <c:v>43087</c:v>
                </c:pt>
                <c:pt idx="3120">
                  <c:v>43088</c:v>
                </c:pt>
                <c:pt idx="3121">
                  <c:v>43089</c:v>
                </c:pt>
                <c:pt idx="3122">
                  <c:v>43090</c:v>
                </c:pt>
                <c:pt idx="3123">
                  <c:v>43091</c:v>
                </c:pt>
                <c:pt idx="3124">
                  <c:v>43094</c:v>
                </c:pt>
                <c:pt idx="3125">
                  <c:v>43095</c:v>
                </c:pt>
                <c:pt idx="3126">
                  <c:v>43096</c:v>
                </c:pt>
                <c:pt idx="3127">
                  <c:v>43097</c:v>
                </c:pt>
                <c:pt idx="3128">
                  <c:v>43098</c:v>
                </c:pt>
                <c:pt idx="3129">
                  <c:v>43101</c:v>
                </c:pt>
                <c:pt idx="3130">
                  <c:v>43102</c:v>
                </c:pt>
                <c:pt idx="3131">
                  <c:v>43103</c:v>
                </c:pt>
                <c:pt idx="3132">
                  <c:v>43104</c:v>
                </c:pt>
                <c:pt idx="3133">
                  <c:v>43105</c:v>
                </c:pt>
                <c:pt idx="3134">
                  <c:v>43108</c:v>
                </c:pt>
                <c:pt idx="3135">
                  <c:v>43109</c:v>
                </c:pt>
                <c:pt idx="3136">
                  <c:v>43110</c:v>
                </c:pt>
                <c:pt idx="3137">
                  <c:v>43111</c:v>
                </c:pt>
                <c:pt idx="3138">
                  <c:v>43112</c:v>
                </c:pt>
                <c:pt idx="3139">
                  <c:v>43115</c:v>
                </c:pt>
                <c:pt idx="3140">
                  <c:v>43116</c:v>
                </c:pt>
                <c:pt idx="3141">
                  <c:v>43117</c:v>
                </c:pt>
                <c:pt idx="3142">
                  <c:v>43118</c:v>
                </c:pt>
                <c:pt idx="3143">
                  <c:v>43119</c:v>
                </c:pt>
                <c:pt idx="3144">
                  <c:v>43122</c:v>
                </c:pt>
                <c:pt idx="3145">
                  <c:v>43123</c:v>
                </c:pt>
                <c:pt idx="3146">
                  <c:v>43124</c:v>
                </c:pt>
                <c:pt idx="3147">
                  <c:v>43125</c:v>
                </c:pt>
                <c:pt idx="3148">
                  <c:v>43126</c:v>
                </c:pt>
                <c:pt idx="3149">
                  <c:v>43129</c:v>
                </c:pt>
                <c:pt idx="3150">
                  <c:v>43130</c:v>
                </c:pt>
                <c:pt idx="3151">
                  <c:v>43131</c:v>
                </c:pt>
                <c:pt idx="3152">
                  <c:v>43132</c:v>
                </c:pt>
                <c:pt idx="3153">
                  <c:v>43133</c:v>
                </c:pt>
                <c:pt idx="3154">
                  <c:v>43136</c:v>
                </c:pt>
                <c:pt idx="3155">
                  <c:v>43137</c:v>
                </c:pt>
                <c:pt idx="3156">
                  <c:v>43138</c:v>
                </c:pt>
                <c:pt idx="3157">
                  <c:v>43139</c:v>
                </c:pt>
                <c:pt idx="3158">
                  <c:v>43140</c:v>
                </c:pt>
                <c:pt idx="3159">
                  <c:v>43143</c:v>
                </c:pt>
                <c:pt idx="3160">
                  <c:v>43144</c:v>
                </c:pt>
                <c:pt idx="3161">
                  <c:v>43145</c:v>
                </c:pt>
                <c:pt idx="3162">
                  <c:v>43146</c:v>
                </c:pt>
                <c:pt idx="3163">
                  <c:v>43147</c:v>
                </c:pt>
                <c:pt idx="3164">
                  <c:v>43150</c:v>
                </c:pt>
                <c:pt idx="3165">
                  <c:v>43151</c:v>
                </c:pt>
                <c:pt idx="3166">
                  <c:v>43152</c:v>
                </c:pt>
                <c:pt idx="3167">
                  <c:v>43153</c:v>
                </c:pt>
                <c:pt idx="3168">
                  <c:v>43154</c:v>
                </c:pt>
                <c:pt idx="3169">
                  <c:v>43157</c:v>
                </c:pt>
                <c:pt idx="3170">
                  <c:v>43158</c:v>
                </c:pt>
                <c:pt idx="3171">
                  <c:v>43159</c:v>
                </c:pt>
                <c:pt idx="3172">
                  <c:v>43160</c:v>
                </c:pt>
                <c:pt idx="3173">
                  <c:v>43161</c:v>
                </c:pt>
                <c:pt idx="3174">
                  <c:v>43164</c:v>
                </c:pt>
                <c:pt idx="3175">
                  <c:v>43165</c:v>
                </c:pt>
                <c:pt idx="3176">
                  <c:v>43166</c:v>
                </c:pt>
                <c:pt idx="3177">
                  <c:v>43167</c:v>
                </c:pt>
                <c:pt idx="3178">
                  <c:v>43168</c:v>
                </c:pt>
                <c:pt idx="3179">
                  <c:v>43171</c:v>
                </c:pt>
                <c:pt idx="3180">
                  <c:v>43172</c:v>
                </c:pt>
                <c:pt idx="3181">
                  <c:v>43173</c:v>
                </c:pt>
                <c:pt idx="3182">
                  <c:v>43174</c:v>
                </c:pt>
                <c:pt idx="3183">
                  <c:v>43175</c:v>
                </c:pt>
                <c:pt idx="3184">
                  <c:v>43178</c:v>
                </c:pt>
                <c:pt idx="3185">
                  <c:v>43179</c:v>
                </c:pt>
                <c:pt idx="3186">
                  <c:v>43180</c:v>
                </c:pt>
                <c:pt idx="3187">
                  <c:v>43181</c:v>
                </c:pt>
                <c:pt idx="3188">
                  <c:v>43182</c:v>
                </c:pt>
                <c:pt idx="3189">
                  <c:v>43185</c:v>
                </c:pt>
                <c:pt idx="3190">
                  <c:v>43186</c:v>
                </c:pt>
                <c:pt idx="3191">
                  <c:v>43187</c:v>
                </c:pt>
                <c:pt idx="3192">
                  <c:v>43188</c:v>
                </c:pt>
                <c:pt idx="3193">
                  <c:v>43189</c:v>
                </c:pt>
                <c:pt idx="3194">
                  <c:v>43192</c:v>
                </c:pt>
                <c:pt idx="3195">
                  <c:v>43193</c:v>
                </c:pt>
                <c:pt idx="3196">
                  <c:v>43194</c:v>
                </c:pt>
                <c:pt idx="3197">
                  <c:v>43195</c:v>
                </c:pt>
                <c:pt idx="3198">
                  <c:v>43196</c:v>
                </c:pt>
                <c:pt idx="3199">
                  <c:v>43199</c:v>
                </c:pt>
                <c:pt idx="3200">
                  <c:v>43200</c:v>
                </c:pt>
                <c:pt idx="3201">
                  <c:v>43201</c:v>
                </c:pt>
                <c:pt idx="3202">
                  <c:v>43202</c:v>
                </c:pt>
                <c:pt idx="3203">
                  <c:v>43203</c:v>
                </c:pt>
                <c:pt idx="3204">
                  <c:v>43206</c:v>
                </c:pt>
                <c:pt idx="3205">
                  <c:v>43207</c:v>
                </c:pt>
                <c:pt idx="3206">
                  <c:v>43208</c:v>
                </c:pt>
                <c:pt idx="3207">
                  <c:v>43209</c:v>
                </c:pt>
                <c:pt idx="3208">
                  <c:v>43210</c:v>
                </c:pt>
                <c:pt idx="3209">
                  <c:v>43213</c:v>
                </c:pt>
                <c:pt idx="3210">
                  <c:v>43214</c:v>
                </c:pt>
                <c:pt idx="3211">
                  <c:v>43215</c:v>
                </c:pt>
                <c:pt idx="3212">
                  <c:v>43216</c:v>
                </c:pt>
                <c:pt idx="3213">
                  <c:v>43217</c:v>
                </c:pt>
                <c:pt idx="3214">
                  <c:v>43220</c:v>
                </c:pt>
                <c:pt idx="3215">
                  <c:v>43221</c:v>
                </c:pt>
                <c:pt idx="3216">
                  <c:v>43222</c:v>
                </c:pt>
                <c:pt idx="3217">
                  <c:v>43223</c:v>
                </c:pt>
                <c:pt idx="3218">
                  <c:v>43224</c:v>
                </c:pt>
                <c:pt idx="3219">
                  <c:v>43227</c:v>
                </c:pt>
                <c:pt idx="3220">
                  <c:v>43228</c:v>
                </c:pt>
                <c:pt idx="3221">
                  <c:v>43229</c:v>
                </c:pt>
                <c:pt idx="3222">
                  <c:v>43230</c:v>
                </c:pt>
                <c:pt idx="3223">
                  <c:v>43231</c:v>
                </c:pt>
                <c:pt idx="3224">
                  <c:v>43234</c:v>
                </c:pt>
                <c:pt idx="3225">
                  <c:v>43235</c:v>
                </c:pt>
                <c:pt idx="3226">
                  <c:v>43236</c:v>
                </c:pt>
                <c:pt idx="3227">
                  <c:v>43237</c:v>
                </c:pt>
                <c:pt idx="3228">
                  <c:v>43238</c:v>
                </c:pt>
                <c:pt idx="3229">
                  <c:v>43241</c:v>
                </c:pt>
                <c:pt idx="3230">
                  <c:v>43242</c:v>
                </c:pt>
                <c:pt idx="3231">
                  <c:v>43243</c:v>
                </c:pt>
                <c:pt idx="3232">
                  <c:v>43244</c:v>
                </c:pt>
                <c:pt idx="3233">
                  <c:v>43245</c:v>
                </c:pt>
                <c:pt idx="3234">
                  <c:v>43248</c:v>
                </c:pt>
                <c:pt idx="3235">
                  <c:v>43249</c:v>
                </c:pt>
                <c:pt idx="3236">
                  <c:v>43250</c:v>
                </c:pt>
                <c:pt idx="3237">
                  <c:v>43251</c:v>
                </c:pt>
                <c:pt idx="3238">
                  <c:v>43252</c:v>
                </c:pt>
                <c:pt idx="3239">
                  <c:v>43255</c:v>
                </c:pt>
                <c:pt idx="3240">
                  <c:v>43256</c:v>
                </c:pt>
                <c:pt idx="3241">
                  <c:v>43257</c:v>
                </c:pt>
                <c:pt idx="3242">
                  <c:v>43258</c:v>
                </c:pt>
                <c:pt idx="3243">
                  <c:v>43259</c:v>
                </c:pt>
                <c:pt idx="3244">
                  <c:v>43262</c:v>
                </c:pt>
                <c:pt idx="3245">
                  <c:v>43263</c:v>
                </c:pt>
                <c:pt idx="3246">
                  <c:v>43264</c:v>
                </c:pt>
                <c:pt idx="3247">
                  <c:v>43265</c:v>
                </c:pt>
                <c:pt idx="3248">
                  <c:v>43266</c:v>
                </c:pt>
                <c:pt idx="3249">
                  <c:v>43269</c:v>
                </c:pt>
                <c:pt idx="3250">
                  <c:v>43270</c:v>
                </c:pt>
                <c:pt idx="3251">
                  <c:v>43271</c:v>
                </c:pt>
                <c:pt idx="3252">
                  <c:v>43272</c:v>
                </c:pt>
                <c:pt idx="3253">
                  <c:v>43273</c:v>
                </c:pt>
                <c:pt idx="3254">
                  <c:v>43276</c:v>
                </c:pt>
                <c:pt idx="3255">
                  <c:v>43277</c:v>
                </c:pt>
                <c:pt idx="3256">
                  <c:v>43278</c:v>
                </c:pt>
                <c:pt idx="3257">
                  <c:v>43279</c:v>
                </c:pt>
                <c:pt idx="3258">
                  <c:v>43280</c:v>
                </c:pt>
                <c:pt idx="3259">
                  <c:v>43283</c:v>
                </c:pt>
                <c:pt idx="3260">
                  <c:v>43284</c:v>
                </c:pt>
                <c:pt idx="3261">
                  <c:v>43285</c:v>
                </c:pt>
                <c:pt idx="3262">
                  <c:v>43286</c:v>
                </c:pt>
                <c:pt idx="3263">
                  <c:v>43287</c:v>
                </c:pt>
                <c:pt idx="3264">
                  <c:v>43290</c:v>
                </c:pt>
                <c:pt idx="3265">
                  <c:v>43291</c:v>
                </c:pt>
                <c:pt idx="3266">
                  <c:v>43292</c:v>
                </c:pt>
                <c:pt idx="3267">
                  <c:v>43293</c:v>
                </c:pt>
                <c:pt idx="3268">
                  <c:v>43294</c:v>
                </c:pt>
                <c:pt idx="3269">
                  <c:v>43297</c:v>
                </c:pt>
                <c:pt idx="3270">
                  <c:v>43298</c:v>
                </c:pt>
                <c:pt idx="3271">
                  <c:v>43299</c:v>
                </c:pt>
                <c:pt idx="3272">
                  <c:v>43300</c:v>
                </c:pt>
                <c:pt idx="3273">
                  <c:v>43301</c:v>
                </c:pt>
                <c:pt idx="3274">
                  <c:v>43304</c:v>
                </c:pt>
                <c:pt idx="3275">
                  <c:v>43305</c:v>
                </c:pt>
                <c:pt idx="3276">
                  <c:v>43306</c:v>
                </c:pt>
                <c:pt idx="3277">
                  <c:v>43307</c:v>
                </c:pt>
                <c:pt idx="3278">
                  <c:v>43308</c:v>
                </c:pt>
                <c:pt idx="3279">
                  <c:v>43311</c:v>
                </c:pt>
                <c:pt idx="3280">
                  <c:v>43312</c:v>
                </c:pt>
                <c:pt idx="3281">
                  <c:v>43313</c:v>
                </c:pt>
                <c:pt idx="3282">
                  <c:v>43314</c:v>
                </c:pt>
                <c:pt idx="3283">
                  <c:v>43315</c:v>
                </c:pt>
                <c:pt idx="3284">
                  <c:v>43318</c:v>
                </c:pt>
                <c:pt idx="3285">
                  <c:v>43319</c:v>
                </c:pt>
                <c:pt idx="3286">
                  <c:v>43320</c:v>
                </c:pt>
                <c:pt idx="3287">
                  <c:v>43321</c:v>
                </c:pt>
                <c:pt idx="3288">
                  <c:v>43322</c:v>
                </c:pt>
                <c:pt idx="3289">
                  <c:v>43325</c:v>
                </c:pt>
                <c:pt idx="3290">
                  <c:v>43326</c:v>
                </c:pt>
                <c:pt idx="3291">
                  <c:v>43327</c:v>
                </c:pt>
                <c:pt idx="3292">
                  <c:v>43328</c:v>
                </c:pt>
                <c:pt idx="3293">
                  <c:v>43329</c:v>
                </c:pt>
                <c:pt idx="3294">
                  <c:v>43332</c:v>
                </c:pt>
                <c:pt idx="3295">
                  <c:v>43333</c:v>
                </c:pt>
                <c:pt idx="3296">
                  <c:v>43334</c:v>
                </c:pt>
                <c:pt idx="3297">
                  <c:v>43335</c:v>
                </c:pt>
                <c:pt idx="3298">
                  <c:v>43336</c:v>
                </c:pt>
                <c:pt idx="3299">
                  <c:v>43339</c:v>
                </c:pt>
                <c:pt idx="3300">
                  <c:v>43340</c:v>
                </c:pt>
                <c:pt idx="3301">
                  <c:v>43341</c:v>
                </c:pt>
                <c:pt idx="3302">
                  <c:v>43342</c:v>
                </c:pt>
                <c:pt idx="3303">
                  <c:v>43343</c:v>
                </c:pt>
                <c:pt idx="3304">
                  <c:v>43346</c:v>
                </c:pt>
                <c:pt idx="3305">
                  <c:v>43347</c:v>
                </c:pt>
                <c:pt idx="3306">
                  <c:v>43348</c:v>
                </c:pt>
                <c:pt idx="3307">
                  <c:v>43349</c:v>
                </c:pt>
                <c:pt idx="3308">
                  <c:v>43350</c:v>
                </c:pt>
                <c:pt idx="3309">
                  <c:v>43353</c:v>
                </c:pt>
                <c:pt idx="3310">
                  <c:v>43354</c:v>
                </c:pt>
                <c:pt idx="3311">
                  <c:v>43355</c:v>
                </c:pt>
                <c:pt idx="3312">
                  <c:v>43356</c:v>
                </c:pt>
                <c:pt idx="3313">
                  <c:v>43357</c:v>
                </c:pt>
                <c:pt idx="3314">
                  <c:v>43360</c:v>
                </c:pt>
                <c:pt idx="3315">
                  <c:v>43361</c:v>
                </c:pt>
                <c:pt idx="3316">
                  <c:v>43362</c:v>
                </c:pt>
                <c:pt idx="3317">
                  <c:v>43363</c:v>
                </c:pt>
                <c:pt idx="3318">
                  <c:v>43364</c:v>
                </c:pt>
                <c:pt idx="3319">
                  <c:v>43367</c:v>
                </c:pt>
                <c:pt idx="3320">
                  <c:v>43368</c:v>
                </c:pt>
                <c:pt idx="3321">
                  <c:v>43369</c:v>
                </c:pt>
                <c:pt idx="3322">
                  <c:v>43370</c:v>
                </c:pt>
                <c:pt idx="3323">
                  <c:v>43371</c:v>
                </c:pt>
                <c:pt idx="3324">
                  <c:v>43374</c:v>
                </c:pt>
                <c:pt idx="3325">
                  <c:v>43375</c:v>
                </c:pt>
                <c:pt idx="3326">
                  <c:v>43376</c:v>
                </c:pt>
                <c:pt idx="3327">
                  <c:v>43377</c:v>
                </c:pt>
                <c:pt idx="3328">
                  <c:v>43378</c:v>
                </c:pt>
                <c:pt idx="3329">
                  <c:v>43381</c:v>
                </c:pt>
                <c:pt idx="3330">
                  <c:v>43382</c:v>
                </c:pt>
                <c:pt idx="3331">
                  <c:v>43383</c:v>
                </c:pt>
                <c:pt idx="3332">
                  <c:v>43384</c:v>
                </c:pt>
                <c:pt idx="3333">
                  <c:v>43385</c:v>
                </c:pt>
                <c:pt idx="3334">
                  <c:v>43388</c:v>
                </c:pt>
                <c:pt idx="3335">
                  <c:v>43389</c:v>
                </c:pt>
                <c:pt idx="3336">
                  <c:v>43390</c:v>
                </c:pt>
                <c:pt idx="3337">
                  <c:v>43391</c:v>
                </c:pt>
                <c:pt idx="3338">
                  <c:v>43392</c:v>
                </c:pt>
                <c:pt idx="3339">
                  <c:v>43395</c:v>
                </c:pt>
                <c:pt idx="3340">
                  <c:v>43396</c:v>
                </c:pt>
                <c:pt idx="3341">
                  <c:v>43397</c:v>
                </c:pt>
                <c:pt idx="3342">
                  <c:v>43398</c:v>
                </c:pt>
                <c:pt idx="3343">
                  <c:v>43399</c:v>
                </c:pt>
                <c:pt idx="3344">
                  <c:v>43402</c:v>
                </c:pt>
                <c:pt idx="3345">
                  <c:v>43403</c:v>
                </c:pt>
                <c:pt idx="3346">
                  <c:v>43404</c:v>
                </c:pt>
                <c:pt idx="3347">
                  <c:v>43405</c:v>
                </c:pt>
                <c:pt idx="3348">
                  <c:v>43406</c:v>
                </c:pt>
                <c:pt idx="3349">
                  <c:v>43409</c:v>
                </c:pt>
                <c:pt idx="3350">
                  <c:v>43410</c:v>
                </c:pt>
                <c:pt idx="3351">
                  <c:v>43411</c:v>
                </c:pt>
                <c:pt idx="3352">
                  <c:v>43412</c:v>
                </c:pt>
                <c:pt idx="3353">
                  <c:v>43413</c:v>
                </c:pt>
                <c:pt idx="3354">
                  <c:v>43416</c:v>
                </c:pt>
                <c:pt idx="3355">
                  <c:v>43417</c:v>
                </c:pt>
                <c:pt idx="3356">
                  <c:v>43418</c:v>
                </c:pt>
                <c:pt idx="3357">
                  <c:v>43419</c:v>
                </c:pt>
                <c:pt idx="3358">
                  <c:v>43420</c:v>
                </c:pt>
                <c:pt idx="3359">
                  <c:v>43423</c:v>
                </c:pt>
                <c:pt idx="3360">
                  <c:v>43424</c:v>
                </c:pt>
              </c:numCache>
            </c:numRef>
          </c:cat>
          <c:val>
            <c:numRef>
              <c:f>Hoja1!$G$8:$G$4000</c:f>
              <c:numCache>
                <c:formatCode>_(* #,##0_);_(* \(#,##0\);_(* "-"??_);_(@_)</c:formatCode>
                <c:ptCount val="3993"/>
                <c:pt idx="0">
                  <c:v>85.553246682169359</c:v>
                </c:pt>
                <c:pt idx="1">
                  <c:v>85.553246682169359</c:v>
                </c:pt>
                <c:pt idx="2">
                  <c:v>85.553246682169359</c:v>
                </c:pt>
                <c:pt idx="3">
                  <c:v>85.553246682169359</c:v>
                </c:pt>
                <c:pt idx="4">
                  <c:v>85.553246682169359</c:v>
                </c:pt>
                <c:pt idx="5">
                  <c:v>85.553246682169359</c:v>
                </c:pt>
                <c:pt idx="6">
                  <c:v>85.553246682169359</c:v>
                </c:pt>
                <c:pt idx="7">
                  <c:v>85.553246682169359</c:v>
                </c:pt>
                <c:pt idx="8">
                  <c:v>85.553246682169359</c:v>
                </c:pt>
                <c:pt idx="9">
                  <c:v>85.553246682169359</c:v>
                </c:pt>
                <c:pt idx="10">
                  <c:v>85.553246682169359</c:v>
                </c:pt>
                <c:pt idx="11">
                  <c:v>85.553246682169359</c:v>
                </c:pt>
                <c:pt idx="12">
                  <c:v>85.553246682169359</c:v>
                </c:pt>
                <c:pt idx="13">
                  <c:v>85.553246682169359</c:v>
                </c:pt>
                <c:pt idx="14">
                  <c:v>85.553246682169359</c:v>
                </c:pt>
                <c:pt idx="15">
                  <c:v>85.553246682169359</c:v>
                </c:pt>
                <c:pt idx="16">
                  <c:v>85.553246682169359</c:v>
                </c:pt>
                <c:pt idx="17">
                  <c:v>85.553246682169359</c:v>
                </c:pt>
                <c:pt idx="18">
                  <c:v>85.553246682169359</c:v>
                </c:pt>
                <c:pt idx="19">
                  <c:v>85.553246682169359</c:v>
                </c:pt>
                <c:pt idx="20">
                  <c:v>85.553246682169359</c:v>
                </c:pt>
                <c:pt idx="21">
                  <c:v>85.553246682169359</c:v>
                </c:pt>
                <c:pt idx="22">
                  <c:v>85.553246682169359</c:v>
                </c:pt>
                <c:pt idx="23">
                  <c:v>85.553246682169359</c:v>
                </c:pt>
                <c:pt idx="24">
                  <c:v>85.553246682169359</c:v>
                </c:pt>
                <c:pt idx="25">
                  <c:v>85.553246682169359</c:v>
                </c:pt>
                <c:pt idx="26">
                  <c:v>85.553246682169359</c:v>
                </c:pt>
                <c:pt idx="27">
                  <c:v>85.553246682169359</c:v>
                </c:pt>
                <c:pt idx="28">
                  <c:v>85.553246682169359</c:v>
                </c:pt>
                <c:pt idx="29">
                  <c:v>85.553246682169359</c:v>
                </c:pt>
                <c:pt idx="30">
                  <c:v>85.553246682169359</c:v>
                </c:pt>
                <c:pt idx="31">
                  <c:v>85.553246682169359</c:v>
                </c:pt>
                <c:pt idx="32">
                  <c:v>85.553246682169359</c:v>
                </c:pt>
                <c:pt idx="33">
                  <c:v>85.553246682169359</c:v>
                </c:pt>
                <c:pt idx="34">
                  <c:v>85.553246682169359</c:v>
                </c:pt>
                <c:pt idx="35">
                  <c:v>85.553246682169359</c:v>
                </c:pt>
                <c:pt idx="36">
                  <c:v>85.553246682169359</c:v>
                </c:pt>
                <c:pt idx="37">
                  <c:v>85.553246682169359</c:v>
                </c:pt>
                <c:pt idx="38">
                  <c:v>85.553246682169359</c:v>
                </c:pt>
                <c:pt idx="39">
                  <c:v>85.553246682169359</c:v>
                </c:pt>
                <c:pt idx="40">
                  <c:v>85.553246682169359</c:v>
                </c:pt>
                <c:pt idx="41">
                  <c:v>85.553246682169359</c:v>
                </c:pt>
                <c:pt idx="42">
                  <c:v>85.553246682169359</c:v>
                </c:pt>
                <c:pt idx="43">
                  <c:v>85.553246682169359</c:v>
                </c:pt>
                <c:pt idx="44">
                  <c:v>85.553246682169359</c:v>
                </c:pt>
                <c:pt idx="45">
                  <c:v>85.553246682169359</c:v>
                </c:pt>
                <c:pt idx="46">
                  <c:v>85.553246682169359</c:v>
                </c:pt>
                <c:pt idx="47">
                  <c:v>85.553246682169359</c:v>
                </c:pt>
                <c:pt idx="48">
                  <c:v>85.553246682169359</c:v>
                </c:pt>
                <c:pt idx="49">
                  <c:v>85.553246682169359</c:v>
                </c:pt>
                <c:pt idx="50">
                  <c:v>85.553246682169359</c:v>
                </c:pt>
                <c:pt idx="51">
                  <c:v>85.553246682169359</c:v>
                </c:pt>
                <c:pt idx="52">
                  <c:v>85.553246682169359</c:v>
                </c:pt>
                <c:pt idx="53">
                  <c:v>85.553246682169359</c:v>
                </c:pt>
                <c:pt idx="54">
                  <c:v>85.553246682169359</c:v>
                </c:pt>
                <c:pt idx="55">
                  <c:v>85.553246682169359</c:v>
                </c:pt>
                <c:pt idx="56">
                  <c:v>85.553246682169359</c:v>
                </c:pt>
                <c:pt idx="57">
                  <c:v>85.553246682169359</c:v>
                </c:pt>
                <c:pt idx="58">
                  <c:v>85.553246682169359</c:v>
                </c:pt>
                <c:pt idx="59">
                  <c:v>85.553246682169359</c:v>
                </c:pt>
                <c:pt idx="60">
                  <c:v>85.553246682169359</c:v>
                </c:pt>
                <c:pt idx="61">
                  <c:v>85.553246682169359</c:v>
                </c:pt>
                <c:pt idx="62">
                  <c:v>85.553246682169359</c:v>
                </c:pt>
                <c:pt idx="63">
                  <c:v>85.553246682169359</c:v>
                </c:pt>
                <c:pt idx="64">
                  <c:v>85.553246682169359</c:v>
                </c:pt>
                <c:pt idx="65">
                  <c:v>85.553246682169359</c:v>
                </c:pt>
                <c:pt idx="66">
                  <c:v>85.553246682169359</c:v>
                </c:pt>
                <c:pt idx="67">
                  <c:v>85.553246682169359</c:v>
                </c:pt>
                <c:pt idx="68">
                  <c:v>85.553246682169359</c:v>
                </c:pt>
                <c:pt idx="69">
                  <c:v>85.553246682169359</c:v>
                </c:pt>
                <c:pt idx="70">
                  <c:v>85.553246682169359</c:v>
                </c:pt>
                <c:pt idx="71">
                  <c:v>85.553246682169359</c:v>
                </c:pt>
                <c:pt idx="72">
                  <c:v>85.553246682169359</c:v>
                </c:pt>
                <c:pt idx="73">
                  <c:v>85.553246682169359</c:v>
                </c:pt>
                <c:pt idx="74">
                  <c:v>85.553246682169359</c:v>
                </c:pt>
                <c:pt idx="75">
                  <c:v>85.553246682169359</c:v>
                </c:pt>
                <c:pt idx="76">
                  <c:v>85.553246682169359</c:v>
                </c:pt>
                <c:pt idx="77">
                  <c:v>85.553246682169359</c:v>
                </c:pt>
                <c:pt idx="78">
                  <c:v>85.553246682169359</c:v>
                </c:pt>
                <c:pt idx="79">
                  <c:v>85.553246682169359</c:v>
                </c:pt>
                <c:pt idx="80">
                  <c:v>85.553246682169359</c:v>
                </c:pt>
                <c:pt idx="81">
                  <c:v>85.553246682169359</c:v>
                </c:pt>
                <c:pt idx="82">
                  <c:v>85.553246682169359</c:v>
                </c:pt>
                <c:pt idx="83">
                  <c:v>85.553246682169359</c:v>
                </c:pt>
                <c:pt idx="84">
                  <c:v>85.553246682169359</c:v>
                </c:pt>
                <c:pt idx="85">
                  <c:v>85.553246682169359</c:v>
                </c:pt>
                <c:pt idx="86">
                  <c:v>85.553246682169359</c:v>
                </c:pt>
                <c:pt idx="87">
                  <c:v>85.553246682169359</c:v>
                </c:pt>
                <c:pt idx="88">
                  <c:v>85.553246682169359</c:v>
                </c:pt>
                <c:pt idx="89">
                  <c:v>85.553246682169359</c:v>
                </c:pt>
                <c:pt idx="90">
                  <c:v>85.553246682169359</c:v>
                </c:pt>
                <c:pt idx="91">
                  <c:v>85.553246682169359</c:v>
                </c:pt>
                <c:pt idx="92">
                  <c:v>85.553246682169359</c:v>
                </c:pt>
                <c:pt idx="93">
                  <c:v>85.553246682169359</c:v>
                </c:pt>
                <c:pt idx="94">
                  <c:v>85.553246682169359</c:v>
                </c:pt>
                <c:pt idx="95">
                  <c:v>85.553246682169359</c:v>
                </c:pt>
                <c:pt idx="96">
                  <c:v>85.553246682169359</c:v>
                </c:pt>
                <c:pt idx="97">
                  <c:v>85.553246682169359</c:v>
                </c:pt>
                <c:pt idx="98">
                  <c:v>85.553246682169359</c:v>
                </c:pt>
                <c:pt idx="99">
                  <c:v>85.553246682169359</c:v>
                </c:pt>
                <c:pt idx="100">
                  <c:v>85.553246682169359</c:v>
                </c:pt>
                <c:pt idx="101">
                  <c:v>85.553246682169359</c:v>
                </c:pt>
                <c:pt idx="102">
                  <c:v>85.553246682169359</c:v>
                </c:pt>
                <c:pt idx="103">
                  <c:v>85.553246682169359</c:v>
                </c:pt>
                <c:pt idx="104">
                  <c:v>85.553246682169359</c:v>
                </c:pt>
                <c:pt idx="105">
                  <c:v>85.553246682169359</c:v>
                </c:pt>
                <c:pt idx="106">
                  <c:v>85.553246682169359</c:v>
                </c:pt>
                <c:pt idx="107">
                  <c:v>85.553246682169359</c:v>
                </c:pt>
                <c:pt idx="108">
                  <c:v>85.553246682169359</c:v>
                </c:pt>
                <c:pt idx="109">
                  <c:v>85.553246682169359</c:v>
                </c:pt>
                <c:pt idx="110">
                  <c:v>85.553246682169359</c:v>
                </c:pt>
                <c:pt idx="111">
                  <c:v>85.553246682169359</c:v>
                </c:pt>
                <c:pt idx="112">
                  <c:v>85.553246682169359</c:v>
                </c:pt>
                <c:pt idx="113">
                  <c:v>85.553246682169359</c:v>
                </c:pt>
                <c:pt idx="114">
                  <c:v>85.553246682169359</c:v>
                </c:pt>
                <c:pt idx="115">
                  <c:v>85.553246682169359</c:v>
                </c:pt>
                <c:pt idx="116">
                  <c:v>85.553246682169359</c:v>
                </c:pt>
                <c:pt idx="117">
                  <c:v>85.553246682169359</c:v>
                </c:pt>
                <c:pt idx="118">
                  <c:v>85.553246682169359</c:v>
                </c:pt>
                <c:pt idx="119">
                  <c:v>85.553246682169359</c:v>
                </c:pt>
                <c:pt idx="120">
                  <c:v>85.553246682169359</c:v>
                </c:pt>
                <c:pt idx="121">
                  <c:v>85.553246682169359</c:v>
                </c:pt>
                <c:pt idx="122">
                  <c:v>85.553246682169359</c:v>
                </c:pt>
                <c:pt idx="123">
                  <c:v>85.553246682169359</c:v>
                </c:pt>
                <c:pt idx="124">
                  <c:v>85.553246682169359</c:v>
                </c:pt>
                <c:pt idx="125">
                  <c:v>85.553246682169359</c:v>
                </c:pt>
                <c:pt idx="126">
                  <c:v>85.553246682169359</c:v>
                </c:pt>
                <c:pt idx="127">
                  <c:v>85.553246682169359</c:v>
                </c:pt>
                <c:pt idx="128">
                  <c:v>85.553246682169359</c:v>
                </c:pt>
                <c:pt idx="129">
                  <c:v>85.553246682169359</c:v>
                </c:pt>
                <c:pt idx="130">
                  <c:v>85.553246682169359</c:v>
                </c:pt>
                <c:pt idx="131">
                  <c:v>85.553246682169359</c:v>
                </c:pt>
                <c:pt idx="132">
                  <c:v>85.553246682169359</c:v>
                </c:pt>
                <c:pt idx="133">
                  <c:v>85.553246682169359</c:v>
                </c:pt>
                <c:pt idx="134">
                  <c:v>85.553246682169359</c:v>
                </c:pt>
                <c:pt idx="135">
                  <c:v>85.553246682169359</c:v>
                </c:pt>
                <c:pt idx="136">
                  <c:v>85.553246682169359</c:v>
                </c:pt>
                <c:pt idx="137">
                  <c:v>85.553246682169359</c:v>
                </c:pt>
                <c:pt idx="138">
                  <c:v>85.553246682169359</c:v>
                </c:pt>
                <c:pt idx="139">
                  <c:v>85.553246682169359</c:v>
                </c:pt>
                <c:pt idx="140">
                  <c:v>85.553246682169359</c:v>
                </c:pt>
                <c:pt idx="141">
                  <c:v>85.553246682169359</c:v>
                </c:pt>
                <c:pt idx="142">
                  <c:v>85.553246682169359</c:v>
                </c:pt>
                <c:pt idx="143">
                  <c:v>85.553246682169359</c:v>
                </c:pt>
                <c:pt idx="144">
                  <c:v>85.553246682169359</c:v>
                </c:pt>
                <c:pt idx="145">
                  <c:v>85.553246682169359</c:v>
                </c:pt>
                <c:pt idx="146">
                  <c:v>85.553246682169359</c:v>
                </c:pt>
                <c:pt idx="147">
                  <c:v>85.553246682169359</c:v>
                </c:pt>
                <c:pt idx="148">
                  <c:v>85.553246682169359</c:v>
                </c:pt>
                <c:pt idx="149">
                  <c:v>85.553246682169359</c:v>
                </c:pt>
                <c:pt idx="150">
                  <c:v>85.553246682169359</c:v>
                </c:pt>
                <c:pt idx="151">
                  <c:v>85.553246682169359</c:v>
                </c:pt>
                <c:pt idx="152">
                  <c:v>85.553246682169359</c:v>
                </c:pt>
                <c:pt idx="153">
                  <c:v>85.553246682169359</c:v>
                </c:pt>
                <c:pt idx="154">
                  <c:v>85.553246682169359</c:v>
                </c:pt>
                <c:pt idx="155">
                  <c:v>85.553246682169359</c:v>
                </c:pt>
                <c:pt idx="156">
                  <c:v>85.553246682169359</c:v>
                </c:pt>
                <c:pt idx="157">
                  <c:v>85.553246682169359</c:v>
                </c:pt>
                <c:pt idx="158">
                  <c:v>85.553246682169359</c:v>
                </c:pt>
                <c:pt idx="159">
                  <c:v>85.553246682169359</c:v>
                </c:pt>
                <c:pt idx="160">
                  <c:v>85.553246682169359</c:v>
                </c:pt>
                <c:pt idx="161">
                  <c:v>85.553246682169359</c:v>
                </c:pt>
                <c:pt idx="162">
                  <c:v>85.553246682169359</c:v>
                </c:pt>
                <c:pt idx="163">
                  <c:v>85.553246682169359</c:v>
                </c:pt>
                <c:pt idx="164">
                  <c:v>85.553246682169359</c:v>
                </c:pt>
                <c:pt idx="165">
                  <c:v>85.553246682169359</c:v>
                </c:pt>
                <c:pt idx="166">
                  <c:v>85.553246682169359</c:v>
                </c:pt>
                <c:pt idx="167">
                  <c:v>85.553246682169359</c:v>
                </c:pt>
                <c:pt idx="168">
                  <c:v>85.553246682169359</c:v>
                </c:pt>
                <c:pt idx="169">
                  <c:v>85.553246682169359</c:v>
                </c:pt>
                <c:pt idx="170">
                  <c:v>85.553246682169359</c:v>
                </c:pt>
                <c:pt idx="171">
                  <c:v>85.553246682169359</c:v>
                </c:pt>
                <c:pt idx="172">
                  <c:v>85.553246682169359</c:v>
                </c:pt>
                <c:pt idx="173">
                  <c:v>85.553246682169359</c:v>
                </c:pt>
                <c:pt idx="174">
                  <c:v>85.553246682169359</c:v>
                </c:pt>
                <c:pt idx="175">
                  <c:v>85.553246682169359</c:v>
                </c:pt>
                <c:pt idx="176">
                  <c:v>85.553246682169359</c:v>
                </c:pt>
                <c:pt idx="177">
                  <c:v>85.553246682169359</c:v>
                </c:pt>
                <c:pt idx="178">
                  <c:v>85.553246682169359</c:v>
                </c:pt>
                <c:pt idx="179">
                  <c:v>85.553246682169359</c:v>
                </c:pt>
                <c:pt idx="180">
                  <c:v>85.553246682169359</c:v>
                </c:pt>
                <c:pt idx="181">
                  <c:v>85.553246682169359</c:v>
                </c:pt>
                <c:pt idx="182">
                  <c:v>85.553246682169359</c:v>
                </c:pt>
                <c:pt idx="183">
                  <c:v>85.553246682169359</c:v>
                </c:pt>
                <c:pt idx="184">
                  <c:v>85.553246682169359</c:v>
                </c:pt>
                <c:pt idx="185">
                  <c:v>85.553246682169359</c:v>
                </c:pt>
                <c:pt idx="186">
                  <c:v>85.553246682169359</c:v>
                </c:pt>
                <c:pt idx="187">
                  <c:v>85.553246682169359</c:v>
                </c:pt>
                <c:pt idx="188">
                  <c:v>85.553246682169359</c:v>
                </c:pt>
                <c:pt idx="189">
                  <c:v>85.553246682169359</c:v>
                </c:pt>
                <c:pt idx="190">
                  <c:v>85.553246682169359</c:v>
                </c:pt>
                <c:pt idx="191">
                  <c:v>85.553246682169359</c:v>
                </c:pt>
                <c:pt idx="192">
                  <c:v>85.553246682169359</c:v>
                </c:pt>
                <c:pt idx="193">
                  <c:v>85.553246682169359</c:v>
                </c:pt>
                <c:pt idx="194">
                  <c:v>85.553246682169359</c:v>
                </c:pt>
                <c:pt idx="195">
                  <c:v>85.553246682169359</c:v>
                </c:pt>
                <c:pt idx="196">
                  <c:v>85.553246682169359</c:v>
                </c:pt>
                <c:pt idx="197">
                  <c:v>85.553246682169359</c:v>
                </c:pt>
                <c:pt idx="198">
                  <c:v>85.553246682169359</c:v>
                </c:pt>
                <c:pt idx="199">
                  <c:v>85.553246682169359</c:v>
                </c:pt>
                <c:pt idx="200">
                  <c:v>85.553246682169359</c:v>
                </c:pt>
                <c:pt idx="201">
                  <c:v>85.553246682169359</c:v>
                </c:pt>
                <c:pt idx="202">
                  <c:v>85.553246682169359</c:v>
                </c:pt>
                <c:pt idx="203">
                  <c:v>85.553246682169359</c:v>
                </c:pt>
                <c:pt idx="204">
                  <c:v>85.553246682169359</c:v>
                </c:pt>
                <c:pt idx="205">
                  <c:v>85.553246682169359</c:v>
                </c:pt>
                <c:pt idx="206">
                  <c:v>85.553246682169359</c:v>
                </c:pt>
                <c:pt idx="207">
                  <c:v>85.553246682169359</c:v>
                </c:pt>
                <c:pt idx="208">
                  <c:v>85.553246682169359</c:v>
                </c:pt>
                <c:pt idx="209">
                  <c:v>85.553246682169359</c:v>
                </c:pt>
                <c:pt idx="210">
                  <c:v>85.553246682169359</c:v>
                </c:pt>
                <c:pt idx="211">
                  <c:v>85.553246682169359</c:v>
                </c:pt>
                <c:pt idx="212">
                  <c:v>85.553246682169359</c:v>
                </c:pt>
                <c:pt idx="213">
                  <c:v>85.553246682169359</c:v>
                </c:pt>
                <c:pt idx="214">
                  <c:v>85.553246682169359</c:v>
                </c:pt>
                <c:pt idx="215">
                  <c:v>85.553246682169359</c:v>
                </c:pt>
                <c:pt idx="216">
                  <c:v>85.553246682169359</c:v>
                </c:pt>
                <c:pt idx="217">
                  <c:v>85.553246682169359</c:v>
                </c:pt>
                <c:pt idx="218">
                  <c:v>85.553246682169359</c:v>
                </c:pt>
                <c:pt idx="219">
                  <c:v>85.553246682169359</c:v>
                </c:pt>
                <c:pt idx="220">
                  <c:v>85.553246682169359</c:v>
                </c:pt>
                <c:pt idx="221">
                  <c:v>85.553246682169359</c:v>
                </c:pt>
                <c:pt idx="222">
                  <c:v>85.553246682169359</c:v>
                </c:pt>
                <c:pt idx="223">
                  <c:v>85.553246682169359</c:v>
                </c:pt>
                <c:pt idx="224">
                  <c:v>85.553246682169359</c:v>
                </c:pt>
                <c:pt idx="225">
                  <c:v>85.553246682169359</c:v>
                </c:pt>
                <c:pt idx="226">
                  <c:v>85.553246682169359</c:v>
                </c:pt>
                <c:pt idx="227">
                  <c:v>85.553246682169359</c:v>
                </c:pt>
                <c:pt idx="228">
                  <c:v>85.553246682169359</c:v>
                </c:pt>
                <c:pt idx="229">
                  <c:v>85.553246682169359</c:v>
                </c:pt>
                <c:pt idx="230">
                  <c:v>85.553246682169359</c:v>
                </c:pt>
                <c:pt idx="231">
                  <c:v>85.553246682169359</c:v>
                </c:pt>
                <c:pt idx="232">
                  <c:v>85.553246682169359</c:v>
                </c:pt>
                <c:pt idx="233">
                  <c:v>85.553246682169359</c:v>
                </c:pt>
                <c:pt idx="234">
                  <c:v>85.553246682169359</c:v>
                </c:pt>
                <c:pt idx="235">
                  <c:v>85.553246682169359</c:v>
                </c:pt>
                <c:pt idx="236">
                  <c:v>85.553246682169359</c:v>
                </c:pt>
                <c:pt idx="237">
                  <c:v>85.553246682169359</c:v>
                </c:pt>
                <c:pt idx="238">
                  <c:v>85.553246682169359</c:v>
                </c:pt>
                <c:pt idx="239">
                  <c:v>85.553246682169359</c:v>
                </c:pt>
                <c:pt idx="240">
                  <c:v>85.553246682169359</c:v>
                </c:pt>
                <c:pt idx="241">
                  <c:v>85.553246682169359</c:v>
                </c:pt>
                <c:pt idx="242">
                  <c:v>85.553246682169359</c:v>
                </c:pt>
                <c:pt idx="243">
                  <c:v>85.553246682169359</c:v>
                </c:pt>
                <c:pt idx="244">
                  <c:v>85.553246682169359</c:v>
                </c:pt>
                <c:pt idx="245">
                  <c:v>85.553246682169359</c:v>
                </c:pt>
                <c:pt idx="246">
                  <c:v>85.553246682169359</c:v>
                </c:pt>
                <c:pt idx="247">
                  <c:v>85.553246682169359</c:v>
                </c:pt>
                <c:pt idx="248">
                  <c:v>85.553246682169359</c:v>
                </c:pt>
                <c:pt idx="249">
                  <c:v>85.553246682169359</c:v>
                </c:pt>
                <c:pt idx="250">
                  <c:v>85.553246682169359</c:v>
                </c:pt>
                <c:pt idx="251">
                  <c:v>85.553246682169359</c:v>
                </c:pt>
                <c:pt idx="252">
                  <c:v>85.553246682169359</c:v>
                </c:pt>
                <c:pt idx="253">
                  <c:v>85.553246682169359</c:v>
                </c:pt>
                <c:pt idx="254">
                  <c:v>85.553246682169359</c:v>
                </c:pt>
                <c:pt idx="255">
                  <c:v>85.553246682169359</c:v>
                </c:pt>
                <c:pt idx="256">
                  <c:v>85.553246682169359</c:v>
                </c:pt>
                <c:pt idx="257">
                  <c:v>85.553246682169359</c:v>
                </c:pt>
                <c:pt idx="258">
                  <c:v>85.553246682169359</c:v>
                </c:pt>
                <c:pt idx="259">
                  <c:v>85.553246682169359</c:v>
                </c:pt>
                <c:pt idx="260">
                  <c:v>85.553246682169359</c:v>
                </c:pt>
                <c:pt idx="261">
                  <c:v>85.553246682169359</c:v>
                </c:pt>
                <c:pt idx="262">
                  <c:v>85.553246682169359</c:v>
                </c:pt>
                <c:pt idx="263">
                  <c:v>85.553246682169359</c:v>
                </c:pt>
                <c:pt idx="264">
                  <c:v>85.553246682169359</c:v>
                </c:pt>
                <c:pt idx="265">
                  <c:v>85.553246682169359</c:v>
                </c:pt>
                <c:pt idx="266">
                  <c:v>85.553246682169359</c:v>
                </c:pt>
                <c:pt idx="267">
                  <c:v>85.553246682169359</c:v>
                </c:pt>
                <c:pt idx="268">
                  <c:v>85.553246682169359</c:v>
                </c:pt>
                <c:pt idx="269">
                  <c:v>85.553246682169359</c:v>
                </c:pt>
                <c:pt idx="270">
                  <c:v>85.553246682169359</c:v>
                </c:pt>
                <c:pt idx="271">
                  <c:v>85.553246682169359</c:v>
                </c:pt>
                <c:pt idx="272">
                  <c:v>85.553246682169359</c:v>
                </c:pt>
                <c:pt idx="273">
                  <c:v>85.553246682169359</c:v>
                </c:pt>
                <c:pt idx="274">
                  <c:v>85.553246682169359</c:v>
                </c:pt>
                <c:pt idx="275">
                  <c:v>85.553246682169359</c:v>
                </c:pt>
                <c:pt idx="276">
                  <c:v>85.553246682169359</c:v>
                </c:pt>
                <c:pt idx="277">
                  <c:v>85.553246682169359</c:v>
                </c:pt>
                <c:pt idx="278">
                  <c:v>85.553246682169359</c:v>
                </c:pt>
                <c:pt idx="279">
                  <c:v>85.553246682169359</c:v>
                </c:pt>
                <c:pt idx="280">
                  <c:v>85.553246682169359</c:v>
                </c:pt>
                <c:pt idx="281">
                  <c:v>85.553246682169359</c:v>
                </c:pt>
                <c:pt idx="282">
                  <c:v>85.553246682169359</c:v>
                </c:pt>
                <c:pt idx="283">
                  <c:v>85.553246682169359</c:v>
                </c:pt>
                <c:pt idx="284">
                  <c:v>85.553246682169359</c:v>
                </c:pt>
                <c:pt idx="285">
                  <c:v>85.553246682169359</c:v>
                </c:pt>
                <c:pt idx="286">
                  <c:v>85.553246682169359</c:v>
                </c:pt>
                <c:pt idx="287">
                  <c:v>85.553246682169359</c:v>
                </c:pt>
                <c:pt idx="288">
                  <c:v>85.553246682169359</c:v>
                </c:pt>
                <c:pt idx="289">
                  <c:v>85.553246682169359</c:v>
                </c:pt>
                <c:pt idx="290">
                  <c:v>85.553246682169359</c:v>
                </c:pt>
                <c:pt idx="291">
                  <c:v>85.553246682169359</c:v>
                </c:pt>
                <c:pt idx="292">
                  <c:v>85.553246682169359</c:v>
                </c:pt>
                <c:pt idx="293">
                  <c:v>85.553246682169359</c:v>
                </c:pt>
                <c:pt idx="294">
                  <c:v>85.553246682169359</c:v>
                </c:pt>
                <c:pt idx="295">
                  <c:v>85.553246682169359</c:v>
                </c:pt>
                <c:pt idx="296">
                  <c:v>85.553246682169359</c:v>
                </c:pt>
                <c:pt idx="297">
                  <c:v>85.553246682169359</c:v>
                </c:pt>
                <c:pt idx="298">
                  <c:v>85.553246682169359</c:v>
                </c:pt>
                <c:pt idx="299">
                  <c:v>85.553246682169359</c:v>
                </c:pt>
                <c:pt idx="300">
                  <c:v>85.553246682169359</c:v>
                </c:pt>
                <c:pt idx="301">
                  <c:v>85.553246682169359</c:v>
                </c:pt>
                <c:pt idx="302">
                  <c:v>85.553246682169359</c:v>
                </c:pt>
                <c:pt idx="303">
                  <c:v>85.553246682169359</c:v>
                </c:pt>
                <c:pt idx="304">
                  <c:v>85.553246682169359</c:v>
                </c:pt>
                <c:pt idx="305">
                  <c:v>85.553246682169359</c:v>
                </c:pt>
                <c:pt idx="306">
                  <c:v>85.553246682169359</c:v>
                </c:pt>
                <c:pt idx="307">
                  <c:v>85.553246682169359</c:v>
                </c:pt>
                <c:pt idx="308">
                  <c:v>85.553246682169359</c:v>
                </c:pt>
                <c:pt idx="309">
                  <c:v>85.553246682169359</c:v>
                </c:pt>
                <c:pt idx="310">
                  <c:v>85.553246682169359</c:v>
                </c:pt>
                <c:pt idx="311">
                  <c:v>85.553246682169359</c:v>
                </c:pt>
                <c:pt idx="312">
                  <c:v>85.553246682169359</c:v>
                </c:pt>
                <c:pt idx="313">
                  <c:v>85.553246682169359</c:v>
                </c:pt>
                <c:pt idx="314">
                  <c:v>85.553246682169359</c:v>
                </c:pt>
                <c:pt idx="315">
                  <c:v>85.553246682169359</c:v>
                </c:pt>
                <c:pt idx="316">
                  <c:v>85.553246682169359</c:v>
                </c:pt>
                <c:pt idx="317">
                  <c:v>85.553246682169359</c:v>
                </c:pt>
                <c:pt idx="318">
                  <c:v>85.553246682169359</c:v>
                </c:pt>
                <c:pt idx="319">
                  <c:v>85.553246682169359</c:v>
                </c:pt>
                <c:pt idx="320">
                  <c:v>85.553246682169359</c:v>
                </c:pt>
                <c:pt idx="321">
                  <c:v>85.553246682169359</c:v>
                </c:pt>
                <c:pt idx="322">
                  <c:v>85.553246682169359</c:v>
                </c:pt>
                <c:pt idx="323">
                  <c:v>85.553246682169359</c:v>
                </c:pt>
                <c:pt idx="324">
                  <c:v>85.553246682169359</c:v>
                </c:pt>
                <c:pt idx="325">
                  <c:v>85.553246682169359</c:v>
                </c:pt>
                <c:pt idx="326">
                  <c:v>85.553246682169359</c:v>
                </c:pt>
                <c:pt idx="327">
                  <c:v>85.553246682169359</c:v>
                </c:pt>
                <c:pt idx="328">
                  <c:v>85.553246682169359</c:v>
                </c:pt>
                <c:pt idx="329">
                  <c:v>85.553246682169359</c:v>
                </c:pt>
                <c:pt idx="330">
                  <c:v>85.553246682169359</c:v>
                </c:pt>
                <c:pt idx="331">
                  <c:v>85.553246682169359</c:v>
                </c:pt>
                <c:pt idx="332">
                  <c:v>85.553246682169359</c:v>
                </c:pt>
                <c:pt idx="333">
                  <c:v>85.553246682169359</c:v>
                </c:pt>
                <c:pt idx="334">
                  <c:v>85.553246682169359</c:v>
                </c:pt>
                <c:pt idx="335">
                  <c:v>85.553246682169359</c:v>
                </c:pt>
                <c:pt idx="336">
                  <c:v>85.553246682169359</c:v>
                </c:pt>
                <c:pt idx="337">
                  <c:v>85.553246682169359</c:v>
                </c:pt>
                <c:pt idx="338">
                  <c:v>85.553246682169359</c:v>
                </c:pt>
                <c:pt idx="339">
                  <c:v>85.553246682169359</c:v>
                </c:pt>
                <c:pt idx="340">
                  <c:v>85.553246682169359</c:v>
                </c:pt>
                <c:pt idx="341">
                  <c:v>85.553246682169359</c:v>
                </c:pt>
                <c:pt idx="342">
                  <c:v>85.553246682169359</c:v>
                </c:pt>
                <c:pt idx="343">
                  <c:v>85.553246682169359</c:v>
                </c:pt>
                <c:pt idx="344">
                  <c:v>85.553246682169359</c:v>
                </c:pt>
                <c:pt idx="345">
                  <c:v>85.553246682169359</c:v>
                </c:pt>
                <c:pt idx="346">
                  <c:v>85.553246682169359</c:v>
                </c:pt>
                <c:pt idx="347">
                  <c:v>85.553246682169359</c:v>
                </c:pt>
                <c:pt idx="348">
                  <c:v>85.553246682169359</c:v>
                </c:pt>
                <c:pt idx="349">
                  <c:v>85.553246682169359</c:v>
                </c:pt>
                <c:pt idx="350">
                  <c:v>85.553246682169359</c:v>
                </c:pt>
                <c:pt idx="351">
                  <c:v>85.553246682169359</c:v>
                </c:pt>
                <c:pt idx="352">
                  <c:v>85.553246682169359</c:v>
                </c:pt>
                <c:pt idx="353">
                  <c:v>85.553246682169359</c:v>
                </c:pt>
                <c:pt idx="354">
                  <c:v>85.553246682169359</c:v>
                </c:pt>
                <c:pt idx="355">
                  <c:v>85.553246682169359</c:v>
                </c:pt>
                <c:pt idx="356">
                  <c:v>85.553246682169359</c:v>
                </c:pt>
                <c:pt idx="357">
                  <c:v>85.553246682169359</c:v>
                </c:pt>
                <c:pt idx="358">
                  <c:v>85.553246682169359</c:v>
                </c:pt>
                <c:pt idx="359">
                  <c:v>85.553246682169359</c:v>
                </c:pt>
                <c:pt idx="360">
                  <c:v>85.553246682169359</c:v>
                </c:pt>
                <c:pt idx="361">
                  <c:v>85.553246682169359</c:v>
                </c:pt>
                <c:pt idx="362">
                  <c:v>85.553246682169359</c:v>
                </c:pt>
                <c:pt idx="363">
                  <c:v>85.553246682169359</c:v>
                </c:pt>
                <c:pt idx="364">
                  <c:v>85.553246682169359</c:v>
                </c:pt>
                <c:pt idx="365">
                  <c:v>85.553246682169359</c:v>
                </c:pt>
                <c:pt idx="366">
                  <c:v>85.553246682169359</c:v>
                </c:pt>
                <c:pt idx="367">
                  <c:v>85.553246682169359</c:v>
                </c:pt>
                <c:pt idx="368">
                  <c:v>85.553246682169359</c:v>
                </c:pt>
                <c:pt idx="369">
                  <c:v>85.553246682169359</c:v>
                </c:pt>
                <c:pt idx="370">
                  <c:v>85.553246682169359</c:v>
                </c:pt>
                <c:pt idx="371">
                  <c:v>85.553246682169359</c:v>
                </c:pt>
                <c:pt idx="372">
                  <c:v>85.553246682169359</c:v>
                </c:pt>
                <c:pt idx="373">
                  <c:v>85.553246682169359</c:v>
                </c:pt>
                <c:pt idx="374">
                  <c:v>85.553246682169359</c:v>
                </c:pt>
                <c:pt idx="375">
                  <c:v>85.553246682169359</c:v>
                </c:pt>
                <c:pt idx="376">
                  <c:v>85.553246682169359</c:v>
                </c:pt>
                <c:pt idx="377">
                  <c:v>85.553246682169359</c:v>
                </c:pt>
                <c:pt idx="378">
                  <c:v>85.553246682169359</c:v>
                </c:pt>
                <c:pt idx="379">
                  <c:v>85.553246682169359</c:v>
                </c:pt>
                <c:pt idx="380">
                  <c:v>85.553246682169359</c:v>
                </c:pt>
                <c:pt idx="381">
                  <c:v>85.553246682169359</c:v>
                </c:pt>
                <c:pt idx="382">
                  <c:v>85.553246682169359</c:v>
                </c:pt>
                <c:pt idx="383">
                  <c:v>85.553246682169359</c:v>
                </c:pt>
                <c:pt idx="384">
                  <c:v>85.553246682169359</c:v>
                </c:pt>
                <c:pt idx="385">
                  <c:v>85.553246682169359</c:v>
                </c:pt>
                <c:pt idx="386">
                  <c:v>85.553246682169359</c:v>
                </c:pt>
                <c:pt idx="387">
                  <c:v>85.553246682169359</c:v>
                </c:pt>
                <c:pt idx="388">
                  <c:v>85.553246682169359</c:v>
                </c:pt>
                <c:pt idx="389">
                  <c:v>85.553246682169359</c:v>
                </c:pt>
                <c:pt idx="390">
                  <c:v>85.553246682169359</c:v>
                </c:pt>
                <c:pt idx="391">
                  <c:v>85.553246682169359</c:v>
                </c:pt>
                <c:pt idx="392">
                  <c:v>85.553246682169359</c:v>
                </c:pt>
                <c:pt idx="393">
                  <c:v>85.553246682169359</c:v>
                </c:pt>
                <c:pt idx="394">
                  <c:v>85.553246682169359</c:v>
                </c:pt>
                <c:pt idx="395">
                  <c:v>85.553246682169359</c:v>
                </c:pt>
                <c:pt idx="396">
                  <c:v>85.553246682169359</c:v>
                </c:pt>
                <c:pt idx="397">
                  <c:v>85.553246682169359</c:v>
                </c:pt>
                <c:pt idx="398">
                  <c:v>85.553246682169359</c:v>
                </c:pt>
                <c:pt idx="399">
                  <c:v>85.553246682169359</c:v>
                </c:pt>
                <c:pt idx="400">
                  <c:v>85.553246682169359</c:v>
                </c:pt>
                <c:pt idx="401">
                  <c:v>85.553246682169359</c:v>
                </c:pt>
                <c:pt idx="402">
                  <c:v>85.553246682169359</c:v>
                </c:pt>
                <c:pt idx="403">
                  <c:v>85.553246682169359</c:v>
                </c:pt>
                <c:pt idx="404">
                  <c:v>85.553246682169359</c:v>
                </c:pt>
                <c:pt idx="405">
                  <c:v>85.553246682169359</c:v>
                </c:pt>
                <c:pt idx="406">
                  <c:v>85.553246682169359</c:v>
                </c:pt>
                <c:pt idx="407">
                  <c:v>85.553246682169359</c:v>
                </c:pt>
                <c:pt idx="408">
                  <c:v>85.553246682169359</c:v>
                </c:pt>
                <c:pt idx="409">
                  <c:v>85.553246682169359</c:v>
                </c:pt>
                <c:pt idx="410">
                  <c:v>85.553246682169359</c:v>
                </c:pt>
                <c:pt idx="411">
                  <c:v>85.553246682169359</c:v>
                </c:pt>
                <c:pt idx="412">
                  <c:v>85.553246682169359</c:v>
                </c:pt>
                <c:pt idx="413">
                  <c:v>85.553246682169359</c:v>
                </c:pt>
                <c:pt idx="414">
                  <c:v>85.553246682169359</c:v>
                </c:pt>
                <c:pt idx="415">
                  <c:v>85.553246682169359</c:v>
                </c:pt>
                <c:pt idx="416">
                  <c:v>85.553246682169359</c:v>
                </c:pt>
                <c:pt idx="417">
                  <c:v>85.553246682169359</c:v>
                </c:pt>
                <c:pt idx="418">
                  <c:v>85.553246682169359</c:v>
                </c:pt>
                <c:pt idx="419">
                  <c:v>85.553246682169359</c:v>
                </c:pt>
                <c:pt idx="420">
                  <c:v>85.553246682169359</c:v>
                </c:pt>
                <c:pt idx="421">
                  <c:v>85.553246682169359</c:v>
                </c:pt>
                <c:pt idx="422">
                  <c:v>85.553246682169359</c:v>
                </c:pt>
                <c:pt idx="423">
                  <c:v>85.553246682169359</c:v>
                </c:pt>
                <c:pt idx="424">
                  <c:v>85.553246682169359</c:v>
                </c:pt>
                <c:pt idx="425">
                  <c:v>85.553246682169359</c:v>
                </c:pt>
                <c:pt idx="426">
                  <c:v>85.553246682169359</c:v>
                </c:pt>
                <c:pt idx="427">
                  <c:v>85.553246682169359</c:v>
                </c:pt>
                <c:pt idx="428">
                  <c:v>85.553246682169359</c:v>
                </c:pt>
                <c:pt idx="429">
                  <c:v>85.553246682169359</c:v>
                </c:pt>
                <c:pt idx="430">
                  <c:v>85.553246682169359</c:v>
                </c:pt>
                <c:pt idx="431">
                  <c:v>85.553246682169359</c:v>
                </c:pt>
                <c:pt idx="432">
                  <c:v>85.553246682169359</c:v>
                </c:pt>
                <c:pt idx="433">
                  <c:v>85.553246682169359</c:v>
                </c:pt>
                <c:pt idx="434">
                  <c:v>85.553246682169359</c:v>
                </c:pt>
                <c:pt idx="435">
                  <c:v>85.553246682169359</c:v>
                </c:pt>
                <c:pt idx="436">
                  <c:v>85.553246682169359</c:v>
                </c:pt>
                <c:pt idx="437">
                  <c:v>85.553246682169359</c:v>
                </c:pt>
                <c:pt idx="438">
                  <c:v>85.553246682169359</c:v>
                </c:pt>
                <c:pt idx="439">
                  <c:v>85.553246682169359</c:v>
                </c:pt>
                <c:pt idx="440">
                  <c:v>85.553246682169359</c:v>
                </c:pt>
                <c:pt idx="441">
                  <c:v>85.553246682169359</c:v>
                </c:pt>
                <c:pt idx="442">
                  <c:v>85.553246682169359</c:v>
                </c:pt>
                <c:pt idx="443">
                  <c:v>85.553246682169359</c:v>
                </c:pt>
                <c:pt idx="444">
                  <c:v>85.553246682169359</c:v>
                </c:pt>
                <c:pt idx="445">
                  <c:v>85.553246682169359</c:v>
                </c:pt>
                <c:pt idx="446">
                  <c:v>85.553246682169359</c:v>
                </c:pt>
                <c:pt idx="447">
                  <c:v>85.553246682169359</c:v>
                </c:pt>
                <c:pt idx="448">
                  <c:v>85.553246682169359</c:v>
                </c:pt>
                <c:pt idx="449">
                  <c:v>85.553246682169359</c:v>
                </c:pt>
                <c:pt idx="450">
                  <c:v>85.553246682169359</c:v>
                </c:pt>
                <c:pt idx="451">
                  <c:v>85.553246682169359</c:v>
                </c:pt>
                <c:pt idx="452">
                  <c:v>85.553246682169359</c:v>
                </c:pt>
                <c:pt idx="453">
                  <c:v>85.553246682169359</c:v>
                </c:pt>
                <c:pt idx="454">
                  <c:v>85.553246682169359</c:v>
                </c:pt>
                <c:pt idx="455">
                  <c:v>85.553246682169359</c:v>
                </c:pt>
                <c:pt idx="456">
                  <c:v>85.553246682169359</c:v>
                </c:pt>
                <c:pt idx="457">
                  <c:v>85.553246682169359</c:v>
                </c:pt>
                <c:pt idx="458">
                  <c:v>85.553246682169359</c:v>
                </c:pt>
                <c:pt idx="459">
                  <c:v>85.553246682169359</c:v>
                </c:pt>
                <c:pt idx="460">
                  <c:v>85.553246682169359</c:v>
                </c:pt>
                <c:pt idx="461">
                  <c:v>85.553246682169359</c:v>
                </c:pt>
                <c:pt idx="462">
                  <c:v>85.553246682169359</c:v>
                </c:pt>
                <c:pt idx="463">
                  <c:v>85.553246682169359</c:v>
                </c:pt>
                <c:pt idx="464">
                  <c:v>85.553246682169359</c:v>
                </c:pt>
                <c:pt idx="465">
                  <c:v>85.553246682169359</c:v>
                </c:pt>
                <c:pt idx="466">
                  <c:v>85.553246682169359</c:v>
                </c:pt>
                <c:pt idx="467">
                  <c:v>85.553246682169359</c:v>
                </c:pt>
                <c:pt idx="468">
                  <c:v>85.553246682169359</c:v>
                </c:pt>
                <c:pt idx="469">
                  <c:v>85.553246682169359</c:v>
                </c:pt>
                <c:pt idx="470">
                  <c:v>85.553246682169359</c:v>
                </c:pt>
                <c:pt idx="471">
                  <c:v>85.553246682169359</c:v>
                </c:pt>
                <c:pt idx="472">
                  <c:v>85.553246682169359</c:v>
                </c:pt>
                <c:pt idx="473">
                  <c:v>85.553246682169359</c:v>
                </c:pt>
                <c:pt idx="474">
                  <c:v>85.553246682169359</c:v>
                </c:pt>
                <c:pt idx="475">
                  <c:v>85.553246682169359</c:v>
                </c:pt>
                <c:pt idx="476">
                  <c:v>85.553246682169359</c:v>
                </c:pt>
                <c:pt idx="477">
                  <c:v>85.553246682169359</c:v>
                </c:pt>
                <c:pt idx="478">
                  <c:v>85.553246682169359</c:v>
                </c:pt>
                <c:pt idx="479">
                  <c:v>85.553246682169359</c:v>
                </c:pt>
                <c:pt idx="480">
                  <c:v>85.553246682169359</c:v>
                </c:pt>
                <c:pt idx="481">
                  <c:v>85.553246682169359</c:v>
                </c:pt>
                <c:pt idx="482">
                  <c:v>85.553246682169359</c:v>
                </c:pt>
                <c:pt idx="483">
                  <c:v>85.553246682169359</c:v>
                </c:pt>
                <c:pt idx="484">
                  <c:v>85.553246682169359</c:v>
                </c:pt>
                <c:pt idx="485">
                  <c:v>85.553246682169359</c:v>
                </c:pt>
                <c:pt idx="486">
                  <c:v>85.553246682169359</c:v>
                </c:pt>
                <c:pt idx="487">
                  <c:v>85.553246682169359</c:v>
                </c:pt>
                <c:pt idx="488">
                  <c:v>85.553246682169359</c:v>
                </c:pt>
                <c:pt idx="489">
                  <c:v>85.553246682169359</c:v>
                </c:pt>
                <c:pt idx="490">
                  <c:v>85.553246682169359</c:v>
                </c:pt>
                <c:pt idx="491">
                  <c:v>85.553246682169359</c:v>
                </c:pt>
                <c:pt idx="492">
                  <c:v>85.553246682169359</c:v>
                </c:pt>
                <c:pt idx="493">
                  <c:v>85.553246682169359</c:v>
                </c:pt>
                <c:pt idx="494">
                  <c:v>85.553246682169359</c:v>
                </c:pt>
                <c:pt idx="495">
                  <c:v>85.553246682169359</c:v>
                </c:pt>
                <c:pt idx="496">
                  <c:v>85.553246682169359</c:v>
                </c:pt>
                <c:pt idx="497">
                  <c:v>85.553246682169359</c:v>
                </c:pt>
                <c:pt idx="498">
                  <c:v>85.553246682169359</c:v>
                </c:pt>
                <c:pt idx="499">
                  <c:v>85.553246682169359</c:v>
                </c:pt>
                <c:pt idx="500">
                  <c:v>85.553246682169359</c:v>
                </c:pt>
                <c:pt idx="501">
                  <c:v>85.553246682169359</c:v>
                </c:pt>
                <c:pt idx="502">
                  <c:v>85.553246682169359</c:v>
                </c:pt>
                <c:pt idx="503">
                  <c:v>85.553246682169359</c:v>
                </c:pt>
                <c:pt idx="504">
                  <c:v>85.553246682169359</c:v>
                </c:pt>
                <c:pt idx="505">
                  <c:v>85.553246682169359</c:v>
                </c:pt>
                <c:pt idx="506">
                  <c:v>85.553246682169359</c:v>
                </c:pt>
                <c:pt idx="507">
                  <c:v>85.553246682169359</c:v>
                </c:pt>
                <c:pt idx="508">
                  <c:v>85.553246682169359</c:v>
                </c:pt>
                <c:pt idx="509">
                  <c:v>85.553246682169359</c:v>
                </c:pt>
                <c:pt idx="510">
                  <c:v>85.553246682169359</c:v>
                </c:pt>
                <c:pt idx="511">
                  <c:v>85.553246682169359</c:v>
                </c:pt>
                <c:pt idx="512">
                  <c:v>85.553246682169359</c:v>
                </c:pt>
                <c:pt idx="513">
                  <c:v>85.553246682169359</c:v>
                </c:pt>
                <c:pt idx="514">
                  <c:v>85.553246682169359</c:v>
                </c:pt>
                <c:pt idx="515">
                  <c:v>85.553246682169359</c:v>
                </c:pt>
                <c:pt idx="516">
                  <c:v>85.553246682169359</c:v>
                </c:pt>
                <c:pt idx="517">
                  <c:v>85.553246682169359</c:v>
                </c:pt>
                <c:pt idx="518">
                  <c:v>85.553246682169359</c:v>
                </c:pt>
                <c:pt idx="519">
                  <c:v>85.553246682169359</c:v>
                </c:pt>
                <c:pt idx="520">
                  <c:v>85.553246682169359</c:v>
                </c:pt>
                <c:pt idx="521">
                  <c:v>85.553246682169359</c:v>
                </c:pt>
                <c:pt idx="522">
                  <c:v>85.553246682169359</c:v>
                </c:pt>
                <c:pt idx="523">
                  <c:v>85.553246682169359</c:v>
                </c:pt>
                <c:pt idx="524">
                  <c:v>85.553246682169359</c:v>
                </c:pt>
                <c:pt idx="525">
                  <c:v>85.553246682169359</c:v>
                </c:pt>
                <c:pt idx="526">
                  <c:v>85.553246682169359</c:v>
                </c:pt>
                <c:pt idx="527">
                  <c:v>85.553246682169359</c:v>
                </c:pt>
                <c:pt idx="528">
                  <c:v>85.553246682169359</c:v>
                </c:pt>
                <c:pt idx="529">
                  <c:v>85.553246682169359</c:v>
                </c:pt>
                <c:pt idx="530">
                  <c:v>85.553246682169359</c:v>
                </c:pt>
                <c:pt idx="531">
                  <c:v>85.553246682169359</c:v>
                </c:pt>
                <c:pt idx="532">
                  <c:v>85.553246682169359</c:v>
                </c:pt>
                <c:pt idx="533">
                  <c:v>85.553246682169359</c:v>
                </c:pt>
                <c:pt idx="534">
                  <c:v>85.553246682169359</c:v>
                </c:pt>
                <c:pt idx="535">
                  <c:v>85.553246682169359</c:v>
                </c:pt>
                <c:pt idx="536">
                  <c:v>85.553246682169359</c:v>
                </c:pt>
                <c:pt idx="537">
                  <c:v>85.553246682169359</c:v>
                </c:pt>
                <c:pt idx="538">
                  <c:v>85.553246682169359</c:v>
                </c:pt>
                <c:pt idx="539">
                  <c:v>85.553246682169359</c:v>
                </c:pt>
                <c:pt idx="540">
                  <c:v>85.553246682169359</c:v>
                </c:pt>
                <c:pt idx="541">
                  <c:v>85.553246682169359</c:v>
                </c:pt>
                <c:pt idx="542">
                  <c:v>85.553246682169359</c:v>
                </c:pt>
                <c:pt idx="543">
                  <c:v>85.553246682169359</c:v>
                </c:pt>
                <c:pt idx="544">
                  <c:v>85.553246682169359</c:v>
                </c:pt>
                <c:pt idx="545">
                  <c:v>85.553246682169359</c:v>
                </c:pt>
                <c:pt idx="546">
                  <c:v>85.553246682169359</c:v>
                </c:pt>
                <c:pt idx="547">
                  <c:v>85.553246682169359</c:v>
                </c:pt>
                <c:pt idx="548">
                  <c:v>85.553246682169359</c:v>
                </c:pt>
                <c:pt idx="549">
                  <c:v>85.553246682169359</c:v>
                </c:pt>
                <c:pt idx="550">
                  <c:v>85.553246682169359</c:v>
                </c:pt>
                <c:pt idx="551">
                  <c:v>85.553246682169359</c:v>
                </c:pt>
                <c:pt idx="552">
                  <c:v>85.553246682169359</c:v>
                </c:pt>
                <c:pt idx="553">
                  <c:v>85.553246682169359</c:v>
                </c:pt>
                <c:pt idx="554">
                  <c:v>85.553246682169359</c:v>
                </c:pt>
                <c:pt idx="555">
                  <c:v>85.553246682169359</c:v>
                </c:pt>
                <c:pt idx="556">
                  <c:v>85.553246682169359</c:v>
                </c:pt>
                <c:pt idx="557">
                  <c:v>85.553246682169359</c:v>
                </c:pt>
                <c:pt idx="558">
                  <c:v>85.553246682169359</c:v>
                </c:pt>
                <c:pt idx="559">
                  <c:v>85.553246682169359</c:v>
                </c:pt>
                <c:pt idx="560">
                  <c:v>85.553246682169359</c:v>
                </c:pt>
                <c:pt idx="561">
                  <c:v>85.553246682169359</c:v>
                </c:pt>
                <c:pt idx="562">
                  <c:v>85.553246682169359</c:v>
                </c:pt>
                <c:pt idx="563">
                  <c:v>85.553246682169359</c:v>
                </c:pt>
                <c:pt idx="564">
                  <c:v>85.553246682169359</c:v>
                </c:pt>
                <c:pt idx="565">
                  <c:v>85.553246682169359</c:v>
                </c:pt>
                <c:pt idx="566">
                  <c:v>85.553246682169359</c:v>
                </c:pt>
                <c:pt idx="567">
                  <c:v>85.553246682169359</c:v>
                </c:pt>
                <c:pt idx="568">
                  <c:v>85.553246682169359</c:v>
                </c:pt>
                <c:pt idx="569">
                  <c:v>85.553246682169359</c:v>
                </c:pt>
                <c:pt idx="570">
                  <c:v>85.553246682169359</c:v>
                </c:pt>
                <c:pt idx="571">
                  <c:v>85.553246682169359</c:v>
                </c:pt>
                <c:pt idx="572">
                  <c:v>85.553246682169359</c:v>
                </c:pt>
                <c:pt idx="573">
                  <c:v>85.553246682169359</c:v>
                </c:pt>
                <c:pt idx="574">
                  <c:v>85.553246682169359</c:v>
                </c:pt>
                <c:pt idx="575">
                  <c:v>85.553246682169359</c:v>
                </c:pt>
                <c:pt idx="576">
                  <c:v>85.553246682169359</c:v>
                </c:pt>
                <c:pt idx="577">
                  <c:v>85.553246682169359</c:v>
                </c:pt>
                <c:pt idx="578">
                  <c:v>85.553246682169359</c:v>
                </c:pt>
                <c:pt idx="579">
                  <c:v>85.553246682169359</c:v>
                </c:pt>
                <c:pt idx="580">
                  <c:v>85.553246682169359</c:v>
                </c:pt>
                <c:pt idx="581">
                  <c:v>85.553246682169359</c:v>
                </c:pt>
                <c:pt idx="582">
                  <c:v>85.553246682169359</c:v>
                </c:pt>
                <c:pt idx="583">
                  <c:v>85.553246682169359</c:v>
                </c:pt>
                <c:pt idx="584">
                  <c:v>85.553246682169359</c:v>
                </c:pt>
                <c:pt idx="585">
                  <c:v>85.553246682169359</c:v>
                </c:pt>
                <c:pt idx="586">
                  <c:v>85.553246682169359</c:v>
                </c:pt>
                <c:pt idx="587">
                  <c:v>85.553246682169359</c:v>
                </c:pt>
                <c:pt idx="588">
                  <c:v>85.553246682169359</c:v>
                </c:pt>
                <c:pt idx="589">
                  <c:v>85.553246682169359</c:v>
                </c:pt>
                <c:pt idx="590">
                  <c:v>85.553246682169359</c:v>
                </c:pt>
                <c:pt idx="591">
                  <c:v>85.553246682169359</c:v>
                </c:pt>
                <c:pt idx="592">
                  <c:v>85.553246682169359</c:v>
                </c:pt>
                <c:pt idx="593">
                  <c:v>85.553246682169359</c:v>
                </c:pt>
                <c:pt idx="594">
                  <c:v>85.553246682169359</c:v>
                </c:pt>
                <c:pt idx="595">
                  <c:v>85.553246682169359</c:v>
                </c:pt>
                <c:pt idx="596">
                  <c:v>85.553246682169359</c:v>
                </c:pt>
                <c:pt idx="597">
                  <c:v>85.553246682169359</c:v>
                </c:pt>
                <c:pt idx="598">
                  <c:v>85.553246682169359</c:v>
                </c:pt>
                <c:pt idx="599">
                  <c:v>85.553246682169359</c:v>
                </c:pt>
                <c:pt idx="600">
                  <c:v>85.553246682169359</c:v>
                </c:pt>
                <c:pt idx="601">
                  <c:v>85.553246682169359</c:v>
                </c:pt>
                <c:pt idx="602">
                  <c:v>85.553246682169359</c:v>
                </c:pt>
                <c:pt idx="603">
                  <c:v>85.553246682169359</c:v>
                </c:pt>
                <c:pt idx="604">
                  <c:v>85.553246682169359</c:v>
                </c:pt>
                <c:pt idx="605">
                  <c:v>85.553246682169359</c:v>
                </c:pt>
                <c:pt idx="606">
                  <c:v>85.553246682169359</c:v>
                </c:pt>
                <c:pt idx="607">
                  <c:v>85.553246682169359</c:v>
                </c:pt>
                <c:pt idx="608">
                  <c:v>85.553246682169359</c:v>
                </c:pt>
                <c:pt idx="609">
                  <c:v>85.553246682169359</c:v>
                </c:pt>
                <c:pt idx="610">
                  <c:v>85.553246682169359</c:v>
                </c:pt>
                <c:pt idx="611">
                  <c:v>85.553246682169359</c:v>
                </c:pt>
                <c:pt idx="612">
                  <c:v>85.553246682169359</c:v>
                </c:pt>
                <c:pt idx="613">
                  <c:v>85.553246682169359</c:v>
                </c:pt>
                <c:pt idx="614">
                  <c:v>85.553246682169359</c:v>
                </c:pt>
                <c:pt idx="615">
                  <c:v>85.553246682169359</c:v>
                </c:pt>
                <c:pt idx="616">
                  <c:v>85.553246682169359</c:v>
                </c:pt>
                <c:pt idx="617">
                  <c:v>85.553246682169359</c:v>
                </c:pt>
                <c:pt idx="618">
                  <c:v>85.553246682169359</c:v>
                </c:pt>
                <c:pt idx="619">
                  <c:v>85.553246682169359</c:v>
                </c:pt>
                <c:pt idx="620">
                  <c:v>85.553246682169359</c:v>
                </c:pt>
                <c:pt idx="621">
                  <c:v>85.553246682169359</c:v>
                </c:pt>
                <c:pt idx="622">
                  <c:v>85.553246682169359</c:v>
                </c:pt>
                <c:pt idx="623">
                  <c:v>85.553246682169359</c:v>
                </c:pt>
                <c:pt idx="624">
                  <c:v>85.553246682169359</c:v>
                </c:pt>
                <c:pt idx="625">
                  <c:v>85.553246682169359</c:v>
                </c:pt>
                <c:pt idx="626">
                  <c:v>85.553246682169359</c:v>
                </c:pt>
                <c:pt idx="627">
                  <c:v>85.553246682169359</c:v>
                </c:pt>
                <c:pt idx="628">
                  <c:v>85.553246682169359</c:v>
                </c:pt>
                <c:pt idx="629">
                  <c:v>85.553246682169359</c:v>
                </c:pt>
                <c:pt idx="630">
                  <c:v>85.553246682169359</c:v>
                </c:pt>
                <c:pt idx="631">
                  <c:v>85.553246682169359</c:v>
                </c:pt>
                <c:pt idx="632">
                  <c:v>85.553246682169359</c:v>
                </c:pt>
                <c:pt idx="633">
                  <c:v>85.553246682169359</c:v>
                </c:pt>
                <c:pt idx="634">
                  <c:v>85.553246682169359</c:v>
                </c:pt>
                <c:pt idx="635">
                  <c:v>85.553246682169359</c:v>
                </c:pt>
                <c:pt idx="636">
                  <c:v>85.553246682169359</c:v>
                </c:pt>
                <c:pt idx="637">
                  <c:v>85.553246682169359</c:v>
                </c:pt>
                <c:pt idx="638">
                  <c:v>85.553246682169359</c:v>
                </c:pt>
                <c:pt idx="639">
                  <c:v>85.553246682169359</c:v>
                </c:pt>
                <c:pt idx="640">
                  <c:v>85.553246682169359</c:v>
                </c:pt>
                <c:pt idx="641">
                  <c:v>85.553246682169359</c:v>
                </c:pt>
                <c:pt idx="642">
                  <c:v>85.553246682169359</c:v>
                </c:pt>
                <c:pt idx="643">
                  <c:v>85.553246682169359</c:v>
                </c:pt>
                <c:pt idx="644">
                  <c:v>85.553246682169359</c:v>
                </c:pt>
                <c:pt idx="645">
                  <c:v>85.553246682169359</c:v>
                </c:pt>
                <c:pt idx="646">
                  <c:v>85.553246682169359</c:v>
                </c:pt>
                <c:pt idx="647">
                  <c:v>85.553246682169359</c:v>
                </c:pt>
                <c:pt idx="648">
                  <c:v>85.553246682169359</c:v>
                </c:pt>
                <c:pt idx="649">
                  <c:v>85.553246682169359</c:v>
                </c:pt>
                <c:pt idx="650">
                  <c:v>85.553246682169359</c:v>
                </c:pt>
                <c:pt idx="651">
                  <c:v>85.553246682169359</c:v>
                </c:pt>
                <c:pt idx="652">
                  <c:v>85.553246682169359</c:v>
                </c:pt>
                <c:pt idx="653">
                  <c:v>85.553246682169359</c:v>
                </c:pt>
                <c:pt idx="654">
                  <c:v>85.553246682169359</c:v>
                </c:pt>
                <c:pt idx="655">
                  <c:v>85.553246682169359</c:v>
                </c:pt>
                <c:pt idx="656">
                  <c:v>85.553246682169359</c:v>
                </c:pt>
                <c:pt idx="657">
                  <c:v>85.553246682169359</c:v>
                </c:pt>
                <c:pt idx="658">
                  <c:v>85.553246682169359</c:v>
                </c:pt>
                <c:pt idx="659">
                  <c:v>85.553246682169359</c:v>
                </c:pt>
                <c:pt idx="660">
                  <c:v>85.553246682169359</c:v>
                </c:pt>
                <c:pt idx="661">
                  <c:v>85.553246682169359</c:v>
                </c:pt>
                <c:pt idx="662">
                  <c:v>85.553246682169359</c:v>
                </c:pt>
                <c:pt idx="663">
                  <c:v>85.553246682169359</c:v>
                </c:pt>
                <c:pt idx="664">
                  <c:v>85.553246682169359</c:v>
                </c:pt>
                <c:pt idx="665">
                  <c:v>85.553246682169359</c:v>
                </c:pt>
                <c:pt idx="666">
                  <c:v>85.553246682169359</c:v>
                </c:pt>
                <c:pt idx="667">
                  <c:v>85.553246682169359</c:v>
                </c:pt>
                <c:pt idx="668">
                  <c:v>85.553246682169359</c:v>
                </c:pt>
                <c:pt idx="669">
                  <c:v>85.553246682169359</c:v>
                </c:pt>
                <c:pt idx="670">
                  <c:v>85.553246682169359</c:v>
                </c:pt>
                <c:pt idx="671">
                  <c:v>85.553246682169359</c:v>
                </c:pt>
                <c:pt idx="672">
                  <c:v>85.553246682169359</c:v>
                </c:pt>
                <c:pt idx="673">
                  <c:v>85.553246682169359</c:v>
                </c:pt>
                <c:pt idx="674">
                  <c:v>85.553246682169359</c:v>
                </c:pt>
                <c:pt idx="675">
                  <c:v>85.553246682169359</c:v>
                </c:pt>
                <c:pt idx="676">
                  <c:v>85.553246682169359</c:v>
                </c:pt>
                <c:pt idx="677">
                  <c:v>85.553246682169359</c:v>
                </c:pt>
                <c:pt idx="678">
                  <c:v>85.553246682169359</c:v>
                </c:pt>
                <c:pt idx="679">
                  <c:v>85.553246682169359</c:v>
                </c:pt>
                <c:pt idx="680">
                  <c:v>85.553246682169359</c:v>
                </c:pt>
                <c:pt idx="681">
                  <c:v>85.553246682169359</c:v>
                </c:pt>
                <c:pt idx="682">
                  <c:v>85.553246682169359</c:v>
                </c:pt>
                <c:pt idx="683">
                  <c:v>85.553246682169359</c:v>
                </c:pt>
                <c:pt idx="684">
                  <c:v>85.553246682169359</c:v>
                </c:pt>
                <c:pt idx="685">
                  <c:v>85.553246682169359</c:v>
                </c:pt>
                <c:pt idx="686">
                  <c:v>85.553246682169359</c:v>
                </c:pt>
                <c:pt idx="687">
                  <c:v>85.553246682169359</c:v>
                </c:pt>
                <c:pt idx="688">
                  <c:v>85.553246682169359</c:v>
                </c:pt>
                <c:pt idx="689">
                  <c:v>85.553246682169359</c:v>
                </c:pt>
                <c:pt idx="690">
                  <c:v>85.553246682169359</c:v>
                </c:pt>
                <c:pt idx="691">
                  <c:v>85.553246682169359</c:v>
                </c:pt>
                <c:pt idx="692">
                  <c:v>85.553246682169359</c:v>
                </c:pt>
                <c:pt idx="693">
                  <c:v>85.553246682169359</c:v>
                </c:pt>
                <c:pt idx="694">
                  <c:v>85.553246682169359</c:v>
                </c:pt>
                <c:pt idx="695">
                  <c:v>85.553246682169359</c:v>
                </c:pt>
                <c:pt idx="696">
                  <c:v>85.553246682169359</c:v>
                </c:pt>
                <c:pt idx="697">
                  <c:v>85.553246682169359</c:v>
                </c:pt>
                <c:pt idx="698">
                  <c:v>85.553246682169359</c:v>
                </c:pt>
                <c:pt idx="699">
                  <c:v>85.553246682169359</c:v>
                </c:pt>
                <c:pt idx="700">
                  <c:v>85.553246682169359</c:v>
                </c:pt>
                <c:pt idx="701">
                  <c:v>85.553246682169359</c:v>
                </c:pt>
                <c:pt idx="702">
                  <c:v>85.553246682169359</c:v>
                </c:pt>
                <c:pt idx="703">
                  <c:v>85.553246682169359</c:v>
                </c:pt>
                <c:pt idx="704">
                  <c:v>85.553246682169359</c:v>
                </c:pt>
                <c:pt idx="705">
                  <c:v>85.553246682169359</c:v>
                </c:pt>
                <c:pt idx="706">
                  <c:v>85.553246682169359</c:v>
                </c:pt>
                <c:pt idx="707">
                  <c:v>85.553246682169359</c:v>
                </c:pt>
                <c:pt idx="708">
                  <c:v>85.553246682169359</c:v>
                </c:pt>
                <c:pt idx="709">
                  <c:v>85.553246682169359</c:v>
                </c:pt>
                <c:pt idx="710">
                  <c:v>85.553246682169359</c:v>
                </c:pt>
                <c:pt idx="711">
                  <c:v>85.553246682169359</c:v>
                </c:pt>
                <c:pt idx="712">
                  <c:v>85.553246682169359</c:v>
                </c:pt>
                <c:pt idx="713">
                  <c:v>85.553246682169359</c:v>
                </c:pt>
                <c:pt idx="714">
                  <c:v>85.553246682169359</c:v>
                </c:pt>
                <c:pt idx="715">
                  <c:v>85.553246682169359</c:v>
                </c:pt>
                <c:pt idx="716">
                  <c:v>85.553246682169359</c:v>
                </c:pt>
                <c:pt idx="717">
                  <c:v>85.553246682169359</c:v>
                </c:pt>
                <c:pt idx="718">
                  <c:v>85.553246682169359</c:v>
                </c:pt>
                <c:pt idx="719">
                  <c:v>85.553246682169359</c:v>
                </c:pt>
                <c:pt idx="720">
                  <c:v>85.553246682169359</c:v>
                </c:pt>
                <c:pt idx="721">
                  <c:v>85.553246682169359</c:v>
                </c:pt>
                <c:pt idx="722">
                  <c:v>85.553246682169359</c:v>
                </c:pt>
                <c:pt idx="723">
                  <c:v>85.553246682169359</c:v>
                </c:pt>
                <c:pt idx="724">
                  <c:v>85.553246682169359</c:v>
                </c:pt>
                <c:pt idx="725">
                  <c:v>85.553246682169359</c:v>
                </c:pt>
                <c:pt idx="726">
                  <c:v>85.553246682169359</c:v>
                </c:pt>
                <c:pt idx="727">
                  <c:v>85.553246682169359</c:v>
                </c:pt>
                <c:pt idx="728">
                  <c:v>85.553246682169359</c:v>
                </c:pt>
                <c:pt idx="729">
                  <c:v>85.553246682169359</c:v>
                </c:pt>
                <c:pt idx="730">
                  <c:v>85.553246682169359</c:v>
                </c:pt>
                <c:pt idx="731">
                  <c:v>85.553246682169359</c:v>
                </c:pt>
                <c:pt idx="732">
                  <c:v>85.553246682169359</c:v>
                </c:pt>
                <c:pt idx="733">
                  <c:v>85.553246682169359</c:v>
                </c:pt>
                <c:pt idx="734">
                  <c:v>85.553246682169359</c:v>
                </c:pt>
                <c:pt idx="735">
                  <c:v>85.553246682169359</c:v>
                </c:pt>
                <c:pt idx="736">
                  <c:v>85.553246682169359</c:v>
                </c:pt>
                <c:pt idx="737">
                  <c:v>85.553246682169359</c:v>
                </c:pt>
                <c:pt idx="738">
                  <c:v>85.553246682169359</c:v>
                </c:pt>
                <c:pt idx="739">
                  <c:v>85.553246682169359</c:v>
                </c:pt>
                <c:pt idx="740">
                  <c:v>85.553246682169359</c:v>
                </c:pt>
                <c:pt idx="741">
                  <c:v>85.553246682169359</c:v>
                </c:pt>
                <c:pt idx="742">
                  <c:v>85.553246682169359</c:v>
                </c:pt>
                <c:pt idx="743">
                  <c:v>85.553246682169359</c:v>
                </c:pt>
                <c:pt idx="744">
                  <c:v>85.553246682169359</c:v>
                </c:pt>
                <c:pt idx="745">
                  <c:v>85.553246682169359</c:v>
                </c:pt>
                <c:pt idx="746">
                  <c:v>85.553246682169359</c:v>
                </c:pt>
                <c:pt idx="747">
                  <c:v>85.553246682169359</c:v>
                </c:pt>
                <c:pt idx="748">
                  <c:v>85.553246682169359</c:v>
                </c:pt>
                <c:pt idx="749">
                  <c:v>85.553246682169359</c:v>
                </c:pt>
                <c:pt idx="750">
                  <c:v>85.553246682169359</c:v>
                </c:pt>
                <c:pt idx="751">
                  <c:v>85.553246682169359</c:v>
                </c:pt>
                <c:pt idx="752">
                  <c:v>85.553246682169359</c:v>
                </c:pt>
                <c:pt idx="753">
                  <c:v>85.553246682169359</c:v>
                </c:pt>
                <c:pt idx="754">
                  <c:v>85.553246682169359</c:v>
                </c:pt>
                <c:pt idx="755">
                  <c:v>85.553246682169359</c:v>
                </c:pt>
                <c:pt idx="756">
                  <c:v>85.553246682169359</c:v>
                </c:pt>
                <c:pt idx="757">
                  <c:v>85.553246682169359</c:v>
                </c:pt>
                <c:pt idx="758">
                  <c:v>85.553246682169359</c:v>
                </c:pt>
                <c:pt idx="759">
                  <c:v>85.553246682169359</c:v>
                </c:pt>
                <c:pt idx="760">
                  <c:v>85.553246682169359</c:v>
                </c:pt>
                <c:pt idx="761">
                  <c:v>85.553246682169359</c:v>
                </c:pt>
                <c:pt idx="762">
                  <c:v>85.553246682169359</c:v>
                </c:pt>
                <c:pt idx="763">
                  <c:v>85.553246682169359</c:v>
                </c:pt>
                <c:pt idx="764">
                  <c:v>85.553246682169359</c:v>
                </c:pt>
                <c:pt idx="765">
                  <c:v>85.553246682169359</c:v>
                </c:pt>
                <c:pt idx="766">
                  <c:v>85.553246682169359</c:v>
                </c:pt>
                <c:pt idx="767">
                  <c:v>85.553246682169359</c:v>
                </c:pt>
                <c:pt idx="768">
                  <c:v>85.553246682169359</c:v>
                </c:pt>
                <c:pt idx="769">
                  <c:v>85.553246682169359</c:v>
                </c:pt>
                <c:pt idx="770">
                  <c:v>85.553246682169359</c:v>
                </c:pt>
                <c:pt idx="771">
                  <c:v>85.553246682169359</c:v>
                </c:pt>
                <c:pt idx="772">
                  <c:v>85.553246682169359</c:v>
                </c:pt>
                <c:pt idx="773">
                  <c:v>85.553246682169359</c:v>
                </c:pt>
                <c:pt idx="774">
                  <c:v>85.553246682169359</c:v>
                </c:pt>
                <c:pt idx="775">
                  <c:v>85.553246682169359</c:v>
                </c:pt>
                <c:pt idx="776">
                  <c:v>85.553246682169359</c:v>
                </c:pt>
                <c:pt idx="777">
                  <c:v>85.553246682169359</c:v>
                </c:pt>
                <c:pt idx="778">
                  <c:v>85.553246682169359</c:v>
                </c:pt>
                <c:pt idx="779">
                  <c:v>85.553246682169359</c:v>
                </c:pt>
                <c:pt idx="780">
                  <c:v>85.553246682169359</c:v>
                </c:pt>
                <c:pt idx="781">
                  <c:v>85.553246682169359</c:v>
                </c:pt>
                <c:pt idx="782">
                  <c:v>85.553246682169359</c:v>
                </c:pt>
                <c:pt idx="783">
                  <c:v>85.553246682169359</c:v>
                </c:pt>
                <c:pt idx="784">
                  <c:v>85.553246682169359</c:v>
                </c:pt>
                <c:pt idx="785">
                  <c:v>85.553246682169359</c:v>
                </c:pt>
                <c:pt idx="786">
                  <c:v>85.553246682169359</c:v>
                </c:pt>
                <c:pt idx="787">
                  <c:v>85.553246682169359</c:v>
                </c:pt>
                <c:pt idx="788">
                  <c:v>85.553246682169359</c:v>
                </c:pt>
                <c:pt idx="789">
                  <c:v>85.553246682169359</c:v>
                </c:pt>
                <c:pt idx="790">
                  <c:v>85.553246682169359</c:v>
                </c:pt>
                <c:pt idx="791">
                  <c:v>85.553246682169359</c:v>
                </c:pt>
                <c:pt idx="792">
                  <c:v>85.553246682169359</c:v>
                </c:pt>
                <c:pt idx="793">
                  <c:v>85.553246682169359</c:v>
                </c:pt>
                <c:pt idx="794">
                  <c:v>85.553246682169359</c:v>
                </c:pt>
                <c:pt idx="795">
                  <c:v>85.553246682169359</c:v>
                </c:pt>
                <c:pt idx="796">
                  <c:v>85.553246682169359</c:v>
                </c:pt>
                <c:pt idx="797">
                  <c:v>85.553246682169359</c:v>
                </c:pt>
                <c:pt idx="798">
                  <c:v>85.553246682169359</c:v>
                </c:pt>
                <c:pt idx="799">
                  <c:v>85.553246682169359</c:v>
                </c:pt>
                <c:pt idx="800">
                  <c:v>85.553246682169359</c:v>
                </c:pt>
                <c:pt idx="801">
                  <c:v>85.553246682169359</c:v>
                </c:pt>
                <c:pt idx="802">
                  <c:v>85.553246682169359</c:v>
                </c:pt>
                <c:pt idx="803">
                  <c:v>85.553246682169359</c:v>
                </c:pt>
                <c:pt idx="804">
                  <c:v>85.553246682169359</c:v>
                </c:pt>
                <c:pt idx="805">
                  <c:v>85.553246682169359</c:v>
                </c:pt>
                <c:pt idx="806">
                  <c:v>85.553246682169359</c:v>
                </c:pt>
                <c:pt idx="807">
                  <c:v>85.553246682169359</c:v>
                </c:pt>
                <c:pt idx="808">
                  <c:v>85.553246682169359</c:v>
                </c:pt>
                <c:pt idx="809">
                  <c:v>85.553246682169359</c:v>
                </c:pt>
                <c:pt idx="810">
                  <c:v>85.553246682169359</c:v>
                </c:pt>
                <c:pt idx="811">
                  <c:v>85.553246682169359</c:v>
                </c:pt>
                <c:pt idx="812">
                  <c:v>85.553246682169359</c:v>
                </c:pt>
                <c:pt idx="813">
                  <c:v>85.553246682169359</c:v>
                </c:pt>
                <c:pt idx="814">
                  <c:v>85.553246682169359</c:v>
                </c:pt>
                <c:pt idx="815">
                  <c:v>85.553246682169359</c:v>
                </c:pt>
                <c:pt idx="816">
                  <c:v>85.553246682169359</c:v>
                </c:pt>
                <c:pt idx="817">
                  <c:v>85.553246682169359</c:v>
                </c:pt>
                <c:pt idx="818">
                  <c:v>85.553246682169359</c:v>
                </c:pt>
                <c:pt idx="819">
                  <c:v>85.553246682169359</c:v>
                </c:pt>
                <c:pt idx="820">
                  <c:v>85.553246682169359</c:v>
                </c:pt>
                <c:pt idx="821">
                  <c:v>85.553246682169359</c:v>
                </c:pt>
                <c:pt idx="822">
                  <c:v>85.553246682169359</c:v>
                </c:pt>
                <c:pt idx="823">
                  <c:v>85.553246682169359</c:v>
                </c:pt>
                <c:pt idx="824">
                  <c:v>85.553246682169359</c:v>
                </c:pt>
                <c:pt idx="825">
                  <c:v>85.553246682169359</c:v>
                </c:pt>
                <c:pt idx="826">
                  <c:v>85.553246682169359</c:v>
                </c:pt>
                <c:pt idx="827">
                  <c:v>85.553246682169359</c:v>
                </c:pt>
                <c:pt idx="828">
                  <c:v>85.553246682169359</c:v>
                </c:pt>
                <c:pt idx="829">
                  <c:v>85.553246682169359</c:v>
                </c:pt>
                <c:pt idx="830">
                  <c:v>85.553246682169359</c:v>
                </c:pt>
                <c:pt idx="831">
                  <c:v>85.553246682169359</c:v>
                </c:pt>
                <c:pt idx="832">
                  <c:v>85.553246682169359</c:v>
                </c:pt>
                <c:pt idx="833">
                  <c:v>85.553246682169359</c:v>
                </c:pt>
                <c:pt idx="834">
                  <c:v>85.553246682169359</c:v>
                </c:pt>
                <c:pt idx="835">
                  <c:v>85.553246682169359</c:v>
                </c:pt>
                <c:pt idx="836">
                  <c:v>85.553246682169359</c:v>
                </c:pt>
                <c:pt idx="837">
                  <c:v>85.553246682169359</c:v>
                </c:pt>
                <c:pt idx="838">
                  <c:v>85.553246682169359</c:v>
                </c:pt>
                <c:pt idx="839">
                  <c:v>85.553246682169359</c:v>
                </c:pt>
                <c:pt idx="840">
                  <c:v>85.553246682169359</c:v>
                </c:pt>
                <c:pt idx="841">
                  <c:v>85.553246682169359</c:v>
                </c:pt>
                <c:pt idx="842">
                  <c:v>85.553246682169359</c:v>
                </c:pt>
                <c:pt idx="843">
                  <c:v>85.553246682169359</c:v>
                </c:pt>
                <c:pt idx="844">
                  <c:v>85.553246682169359</c:v>
                </c:pt>
                <c:pt idx="845">
                  <c:v>85.553246682169359</c:v>
                </c:pt>
                <c:pt idx="846">
                  <c:v>85.553246682169359</c:v>
                </c:pt>
                <c:pt idx="847">
                  <c:v>85.553246682169359</c:v>
                </c:pt>
                <c:pt idx="848">
                  <c:v>85.553246682169359</c:v>
                </c:pt>
                <c:pt idx="849">
                  <c:v>85.553246682169359</c:v>
                </c:pt>
                <c:pt idx="850">
                  <c:v>85.553246682169359</c:v>
                </c:pt>
                <c:pt idx="851">
                  <c:v>85.553246682169359</c:v>
                </c:pt>
                <c:pt idx="852">
                  <c:v>85.553246682169359</c:v>
                </c:pt>
                <c:pt idx="853">
                  <c:v>85.553246682169359</c:v>
                </c:pt>
                <c:pt idx="854">
                  <c:v>85.553246682169359</c:v>
                </c:pt>
                <c:pt idx="855">
                  <c:v>85.553246682169359</c:v>
                </c:pt>
                <c:pt idx="856">
                  <c:v>85.553246682169359</c:v>
                </c:pt>
                <c:pt idx="857">
                  <c:v>85.553246682169359</c:v>
                </c:pt>
                <c:pt idx="858">
                  <c:v>85.553246682169359</c:v>
                </c:pt>
                <c:pt idx="859">
                  <c:v>85.553246682169359</c:v>
                </c:pt>
                <c:pt idx="860">
                  <c:v>85.553246682169359</c:v>
                </c:pt>
                <c:pt idx="861">
                  <c:v>85.553246682169359</c:v>
                </c:pt>
                <c:pt idx="862">
                  <c:v>85.553246682169359</c:v>
                </c:pt>
                <c:pt idx="863">
                  <c:v>85.553246682169359</c:v>
                </c:pt>
                <c:pt idx="864">
                  <c:v>85.553246682169359</c:v>
                </c:pt>
                <c:pt idx="865">
                  <c:v>85.553246682169359</c:v>
                </c:pt>
                <c:pt idx="866">
                  <c:v>85.553246682169359</c:v>
                </c:pt>
                <c:pt idx="867">
                  <c:v>85.553246682169359</c:v>
                </c:pt>
                <c:pt idx="868">
                  <c:v>85.553246682169359</c:v>
                </c:pt>
                <c:pt idx="869">
                  <c:v>85.553246682169359</c:v>
                </c:pt>
                <c:pt idx="870">
                  <c:v>85.553246682169359</c:v>
                </c:pt>
                <c:pt idx="871">
                  <c:v>85.553246682169359</c:v>
                </c:pt>
                <c:pt idx="872">
                  <c:v>85.553246682169359</c:v>
                </c:pt>
                <c:pt idx="873">
                  <c:v>85.553246682169359</c:v>
                </c:pt>
                <c:pt idx="874">
                  <c:v>85.553246682169359</c:v>
                </c:pt>
                <c:pt idx="875">
                  <c:v>85.553246682169359</c:v>
                </c:pt>
                <c:pt idx="876">
                  <c:v>85.553246682169359</c:v>
                </c:pt>
                <c:pt idx="877">
                  <c:v>85.553246682169359</c:v>
                </c:pt>
                <c:pt idx="878">
                  <c:v>85.553246682169359</c:v>
                </c:pt>
                <c:pt idx="879">
                  <c:v>85.553246682169359</c:v>
                </c:pt>
                <c:pt idx="880">
                  <c:v>85.553246682169359</c:v>
                </c:pt>
                <c:pt idx="881">
                  <c:v>85.553246682169359</c:v>
                </c:pt>
                <c:pt idx="882">
                  <c:v>85.553246682169359</c:v>
                </c:pt>
                <c:pt idx="883">
                  <c:v>85.553246682169359</c:v>
                </c:pt>
                <c:pt idx="884">
                  <c:v>85.553246682169359</c:v>
                </c:pt>
                <c:pt idx="885">
                  <c:v>85.553246682169359</c:v>
                </c:pt>
                <c:pt idx="886">
                  <c:v>85.553246682169359</c:v>
                </c:pt>
                <c:pt idx="887">
                  <c:v>85.553246682169359</c:v>
                </c:pt>
                <c:pt idx="888">
                  <c:v>85.553246682169359</c:v>
                </c:pt>
                <c:pt idx="889">
                  <c:v>85.553246682169359</c:v>
                </c:pt>
                <c:pt idx="890">
                  <c:v>85.553246682169359</c:v>
                </c:pt>
                <c:pt idx="891">
                  <c:v>85.553246682169359</c:v>
                </c:pt>
                <c:pt idx="892">
                  <c:v>85.553246682169359</c:v>
                </c:pt>
                <c:pt idx="893">
                  <c:v>85.553246682169359</c:v>
                </c:pt>
                <c:pt idx="894">
                  <c:v>85.553246682169359</c:v>
                </c:pt>
                <c:pt idx="895">
                  <c:v>85.553246682169359</c:v>
                </c:pt>
                <c:pt idx="896">
                  <c:v>85.553246682169359</c:v>
                </c:pt>
                <c:pt idx="897">
                  <c:v>85.553246682169359</c:v>
                </c:pt>
                <c:pt idx="898">
                  <c:v>85.553246682169359</c:v>
                </c:pt>
                <c:pt idx="899">
                  <c:v>85.553246682169359</c:v>
                </c:pt>
                <c:pt idx="900">
                  <c:v>85.553246682169359</c:v>
                </c:pt>
                <c:pt idx="901">
                  <c:v>85.553246682169359</c:v>
                </c:pt>
                <c:pt idx="902">
                  <c:v>85.553246682169359</c:v>
                </c:pt>
                <c:pt idx="903">
                  <c:v>85.553246682169359</c:v>
                </c:pt>
                <c:pt idx="904">
                  <c:v>85.553246682169359</c:v>
                </c:pt>
                <c:pt idx="905">
                  <c:v>85.553246682169359</c:v>
                </c:pt>
                <c:pt idx="906">
                  <c:v>85.553246682169359</c:v>
                </c:pt>
                <c:pt idx="907">
                  <c:v>85.553246682169359</c:v>
                </c:pt>
                <c:pt idx="908">
                  <c:v>85.553246682169359</c:v>
                </c:pt>
                <c:pt idx="909">
                  <c:v>85.553246682169359</c:v>
                </c:pt>
                <c:pt idx="910">
                  <c:v>85.553246682169359</c:v>
                </c:pt>
                <c:pt idx="911">
                  <c:v>85.553246682169359</c:v>
                </c:pt>
                <c:pt idx="912">
                  <c:v>85.553246682169359</c:v>
                </c:pt>
                <c:pt idx="913">
                  <c:v>85.553246682169359</c:v>
                </c:pt>
                <c:pt idx="914">
                  <c:v>85.553246682169359</c:v>
                </c:pt>
                <c:pt idx="915">
                  <c:v>85.553246682169359</c:v>
                </c:pt>
                <c:pt idx="916">
                  <c:v>85.553246682169359</c:v>
                </c:pt>
                <c:pt idx="917">
                  <c:v>85.553246682169359</c:v>
                </c:pt>
                <c:pt idx="918">
                  <c:v>85.553246682169359</c:v>
                </c:pt>
                <c:pt idx="919">
                  <c:v>85.553246682169359</c:v>
                </c:pt>
                <c:pt idx="920">
                  <c:v>85.553246682169359</c:v>
                </c:pt>
                <c:pt idx="921">
                  <c:v>85.553246682169359</c:v>
                </c:pt>
                <c:pt idx="922">
                  <c:v>85.553246682169359</c:v>
                </c:pt>
                <c:pt idx="923">
                  <c:v>85.553246682169359</c:v>
                </c:pt>
                <c:pt idx="924">
                  <c:v>85.553246682169359</c:v>
                </c:pt>
                <c:pt idx="925">
                  <c:v>85.553246682169359</c:v>
                </c:pt>
                <c:pt idx="926">
                  <c:v>85.553246682169359</c:v>
                </c:pt>
                <c:pt idx="927">
                  <c:v>85.553246682169359</c:v>
                </c:pt>
                <c:pt idx="928">
                  <c:v>85.553246682169359</c:v>
                </c:pt>
                <c:pt idx="929">
                  <c:v>85.553246682169359</c:v>
                </c:pt>
                <c:pt idx="930">
                  <c:v>85.553246682169359</c:v>
                </c:pt>
                <c:pt idx="931">
                  <c:v>85.553246682169359</c:v>
                </c:pt>
                <c:pt idx="932">
                  <c:v>85.553246682169359</c:v>
                </c:pt>
                <c:pt idx="933">
                  <c:v>85.553246682169359</c:v>
                </c:pt>
                <c:pt idx="934">
                  <c:v>85.553246682169359</c:v>
                </c:pt>
                <c:pt idx="935">
                  <c:v>85.553246682169359</c:v>
                </c:pt>
                <c:pt idx="936">
                  <c:v>85.553246682169359</c:v>
                </c:pt>
                <c:pt idx="937">
                  <c:v>85.553246682169359</c:v>
                </c:pt>
                <c:pt idx="938">
                  <c:v>85.553246682169359</c:v>
                </c:pt>
                <c:pt idx="939">
                  <c:v>85.553246682169359</c:v>
                </c:pt>
                <c:pt idx="940">
                  <c:v>85.553246682169359</c:v>
                </c:pt>
                <c:pt idx="941">
                  <c:v>85.553246682169359</c:v>
                </c:pt>
                <c:pt idx="942">
                  <c:v>85.553246682169359</c:v>
                </c:pt>
                <c:pt idx="943">
                  <c:v>85.553246682169359</c:v>
                </c:pt>
                <c:pt idx="944">
                  <c:v>85.553246682169359</c:v>
                </c:pt>
                <c:pt idx="945">
                  <c:v>85.553246682169359</c:v>
                </c:pt>
                <c:pt idx="946">
                  <c:v>85.553246682169359</c:v>
                </c:pt>
                <c:pt idx="947">
                  <c:v>85.553246682169359</c:v>
                </c:pt>
                <c:pt idx="948">
                  <c:v>85.553246682169359</c:v>
                </c:pt>
                <c:pt idx="949">
                  <c:v>85.553246682169359</c:v>
                </c:pt>
                <c:pt idx="950">
                  <c:v>85.553246682169359</c:v>
                </c:pt>
                <c:pt idx="951">
                  <c:v>85.553246682169359</c:v>
                </c:pt>
                <c:pt idx="952">
                  <c:v>85.553246682169359</c:v>
                </c:pt>
                <c:pt idx="953">
                  <c:v>85.553246682169359</c:v>
                </c:pt>
                <c:pt idx="954">
                  <c:v>85.553246682169359</c:v>
                </c:pt>
                <c:pt idx="955">
                  <c:v>85.553246682169359</c:v>
                </c:pt>
                <c:pt idx="956">
                  <c:v>85.553246682169359</c:v>
                </c:pt>
                <c:pt idx="957">
                  <c:v>85.553246682169359</c:v>
                </c:pt>
                <c:pt idx="958">
                  <c:v>85.553246682169359</c:v>
                </c:pt>
                <c:pt idx="959">
                  <c:v>85.553246682169359</c:v>
                </c:pt>
                <c:pt idx="960">
                  <c:v>85.553246682169359</c:v>
                </c:pt>
                <c:pt idx="961">
                  <c:v>85.553246682169359</c:v>
                </c:pt>
                <c:pt idx="962">
                  <c:v>85.553246682169359</c:v>
                </c:pt>
                <c:pt idx="963">
                  <c:v>85.553246682169359</c:v>
                </c:pt>
                <c:pt idx="964">
                  <c:v>85.553246682169359</c:v>
                </c:pt>
                <c:pt idx="965">
                  <c:v>85.553246682169359</c:v>
                </c:pt>
                <c:pt idx="966">
                  <c:v>85.553246682169359</c:v>
                </c:pt>
                <c:pt idx="967">
                  <c:v>85.553246682169359</c:v>
                </c:pt>
                <c:pt idx="968">
                  <c:v>85.553246682169359</c:v>
                </c:pt>
                <c:pt idx="969">
                  <c:v>85.553246682169359</c:v>
                </c:pt>
                <c:pt idx="970">
                  <c:v>85.553246682169359</c:v>
                </c:pt>
                <c:pt idx="971">
                  <c:v>85.553246682169359</c:v>
                </c:pt>
                <c:pt idx="972">
                  <c:v>85.553246682169359</c:v>
                </c:pt>
                <c:pt idx="973">
                  <c:v>85.553246682169359</c:v>
                </c:pt>
                <c:pt idx="974">
                  <c:v>85.553246682169359</c:v>
                </c:pt>
                <c:pt idx="975">
                  <c:v>85.553246682169359</c:v>
                </c:pt>
                <c:pt idx="976">
                  <c:v>85.553246682169359</c:v>
                </c:pt>
                <c:pt idx="977">
                  <c:v>85.553246682169359</c:v>
                </c:pt>
                <c:pt idx="978">
                  <c:v>85.553246682169359</c:v>
                </c:pt>
                <c:pt idx="979">
                  <c:v>85.553246682169359</c:v>
                </c:pt>
                <c:pt idx="980">
                  <c:v>85.553246682169359</c:v>
                </c:pt>
                <c:pt idx="981">
                  <c:v>85.553246682169359</c:v>
                </c:pt>
                <c:pt idx="982">
                  <c:v>85.553246682169359</c:v>
                </c:pt>
                <c:pt idx="983">
                  <c:v>85.553246682169359</c:v>
                </c:pt>
                <c:pt idx="984">
                  <c:v>85.553246682169359</c:v>
                </c:pt>
                <c:pt idx="985">
                  <c:v>85.553246682169359</c:v>
                </c:pt>
                <c:pt idx="986">
                  <c:v>85.553246682169359</c:v>
                </c:pt>
                <c:pt idx="987">
                  <c:v>85.553246682169359</c:v>
                </c:pt>
                <c:pt idx="988">
                  <c:v>85.553246682169359</c:v>
                </c:pt>
                <c:pt idx="989">
                  <c:v>85.553246682169359</c:v>
                </c:pt>
                <c:pt idx="990">
                  <c:v>85.553246682169359</c:v>
                </c:pt>
                <c:pt idx="991">
                  <c:v>85.553246682169359</c:v>
                </c:pt>
                <c:pt idx="992">
                  <c:v>85.553246682169359</c:v>
                </c:pt>
                <c:pt idx="993">
                  <c:v>85.553246682169359</c:v>
                </c:pt>
                <c:pt idx="994">
                  <c:v>85.553246682169359</c:v>
                </c:pt>
                <c:pt idx="995">
                  <c:v>85.553246682169359</c:v>
                </c:pt>
                <c:pt idx="996">
                  <c:v>85.553246682169359</c:v>
                </c:pt>
                <c:pt idx="997">
                  <c:v>85.553246682169359</c:v>
                </c:pt>
                <c:pt idx="998">
                  <c:v>85.553246682169359</c:v>
                </c:pt>
                <c:pt idx="999">
                  <c:v>85.553246682169359</c:v>
                </c:pt>
                <c:pt idx="1000">
                  <c:v>85.553246682169359</c:v>
                </c:pt>
                <c:pt idx="1001">
                  <c:v>85.553246682169359</c:v>
                </c:pt>
                <c:pt idx="1002">
                  <c:v>85.553246682169359</c:v>
                </c:pt>
                <c:pt idx="1003">
                  <c:v>85.553246682169359</c:v>
                </c:pt>
                <c:pt idx="1004">
                  <c:v>85.553246682169359</c:v>
                </c:pt>
                <c:pt idx="1005">
                  <c:v>85.553246682169359</c:v>
                </c:pt>
                <c:pt idx="1006">
                  <c:v>85.553246682169359</c:v>
                </c:pt>
                <c:pt idx="1007">
                  <c:v>85.553246682169359</c:v>
                </c:pt>
                <c:pt idx="1008">
                  <c:v>85.553246682169359</c:v>
                </c:pt>
                <c:pt idx="1009">
                  <c:v>85.553246682169359</c:v>
                </c:pt>
                <c:pt idx="1010">
                  <c:v>85.553246682169359</c:v>
                </c:pt>
                <c:pt idx="1011">
                  <c:v>85.553246682169359</c:v>
                </c:pt>
                <c:pt idx="1012">
                  <c:v>85.553246682169359</c:v>
                </c:pt>
                <c:pt idx="1013">
                  <c:v>85.553246682169359</c:v>
                </c:pt>
                <c:pt idx="1014">
                  <c:v>85.553246682169359</c:v>
                </c:pt>
                <c:pt idx="1015">
                  <c:v>85.553246682169359</c:v>
                </c:pt>
                <c:pt idx="1016">
                  <c:v>85.553246682169359</c:v>
                </c:pt>
                <c:pt idx="1017">
                  <c:v>85.553246682169359</c:v>
                </c:pt>
                <c:pt idx="1018">
                  <c:v>85.553246682169359</c:v>
                </c:pt>
                <c:pt idx="1019">
                  <c:v>85.553246682169359</c:v>
                </c:pt>
                <c:pt idx="1020">
                  <c:v>85.553246682169359</c:v>
                </c:pt>
                <c:pt idx="1021">
                  <c:v>85.553246682169359</c:v>
                </c:pt>
                <c:pt idx="1022">
                  <c:v>85.553246682169359</c:v>
                </c:pt>
                <c:pt idx="1023">
                  <c:v>85.553246682169359</c:v>
                </c:pt>
                <c:pt idx="1024">
                  <c:v>85.553246682169359</c:v>
                </c:pt>
                <c:pt idx="1025">
                  <c:v>85.553246682169359</c:v>
                </c:pt>
                <c:pt idx="1026">
                  <c:v>85.553246682169359</c:v>
                </c:pt>
                <c:pt idx="1027">
                  <c:v>85.553246682169359</c:v>
                </c:pt>
                <c:pt idx="1028">
                  <c:v>85.553246682169359</c:v>
                </c:pt>
                <c:pt idx="1029">
                  <c:v>85.553246682169359</c:v>
                </c:pt>
                <c:pt idx="1030">
                  <c:v>85.553246682169359</c:v>
                </c:pt>
                <c:pt idx="1031">
                  <c:v>85.553246682169359</c:v>
                </c:pt>
                <c:pt idx="1032">
                  <c:v>85.553246682169359</c:v>
                </c:pt>
                <c:pt idx="1033">
                  <c:v>85.553246682169359</c:v>
                </c:pt>
                <c:pt idx="1034">
                  <c:v>85.553246682169359</c:v>
                </c:pt>
                <c:pt idx="1035">
                  <c:v>85.553246682169359</c:v>
                </c:pt>
                <c:pt idx="1036">
                  <c:v>85.553246682169359</c:v>
                </c:pt>
                <c:pt idx="1037">
                  <c:v>85.553246682169359</c:v>
                </c:pt>
                <c:pt idx="1038">
                  <c:v>85.553246682169359</c:v>
                </c:pt>
                <c:pt idx="1039">
                  <c:v>85.553246682169359</c:v>
                </c:pt>
                <c:pt idx="1040">
                  <c:v>85.553246682169359</c:v>
                </c:pt>
                <c:pt idx="1041">
                  <c:v>85.553246682169359</c:v>
                </c:pt>
                <c:pt idx="1042">
                  <c:v>85.553246682169359</c:v>
                </c:pt>
                <c:pt idx="1043">
                  <c:v>85.553246682169359</c:v>
                </c:pt>
                <c:pt idx="1044">
                  <c:v>85.553246682169359</c:v>
                </c:pt>
                <c:pt idx="1045">
                  <c:v>85.553246682169359</c:v>
                </c:pt>
                <c:pt idx="1046">
                  <c:v>85.553246682169359</c:v>
                </c:pt>
                <c:pt idx="1047">
                  <c:v>85.553246682169359</c:v>
                </c:pt>
                <c:pt idx="1048">
                  <c:v>85.553246682169359</c:v>
                </c:pt>
                <c:pt idx="1049">
                  <c:v>85.553246682169359</c:v>
                </c:pt>
                <c:pt idx="1050">
                  <c:v>85.553246682169359</c:v>
                </c:pt>
                <c:pt idx="1051">
                  <c:v>85.553246682169359</c:v>
                </c:pt>
                <c:pt idx="1052">
                  <c:v>85.553246682169359</c:v>
                </c:pt>
                <c:pt idx="1053">
                  <c:v>85.553246682169359</c:v>
                </c:pt>
                <c:pt idx="1054">
                  <c:v>85.553246682169359</c:v>
                </c:pt>
                <c:pt idx="1055">
                  <c:v>85.553246682169359</c:v>
                </c:pt>
                <c:pt idx="1056">
                  <c:v>85.553246682169359</c:v>
                </c:pt>
                <c:pt idx="1057">
                  <c:v>85.553246682169359</c:v>
                </c:pt>
                <c:pt idx="1058">
                  <c:v>85.553246682169359</c:v>
                </c:pt>
                <c:pt idx="1059">
                  <c:v>85.553246682169359</c:v>
                </c:pt>
                <c:pt idx="1060">
                  <c:v>85.553246682169359</c:v>
                </c:pt>
                <c:pt idx="1061">
                  <c:v>85.553246682169359</c:v>
                </c:pt>
                <c:pt idx="1062">
                  <c:v>85.553246682169359</c:v>
                </c:pt>
                <c:pt idx="1063">
                  <c:v>85.553246682169359</c:v>
                </c:pt>
                <c:pt idx="1064">
                  <c:v>85.553246682169359</c:v>
                </c:pt>
                <c:pt idx="1065">
                  <c:v>85.553246682169359</c:v>
                </c:pt>
                <c:pt idx="1066">
                  <c:v>85.553246682169359</c:v>
                </c:pt>
                <c:pt idx="1067">
                  <c:v>85.553246682169359</c:v>
                </c:pt>
                <c:pt idx="1068">
                  <c:v>85.553246682169359</c:v>
                </c:pt>
                <c:pt idx="1069">
                  <c:v>85.553246682169359</c:v>
                </c:pt>
                <c:pt idx="1070">
                  <c:v>85.553246682169359</c:v>
                </c:pt>
                <c:pt idx="1071">
                  <c:v>85.553246682169359</c:v>
                </c:pt>
                <c:pt idx="1072">
                  <c:v>85.553246682169359</c:v>
                </c:pt>
                <c:pt idx="1073">
                  <c:v>85.553246682169359</c:v>
                </c:pt>
                <c:pt idx="1074">
                  <c:v>85.553246682169359</c:v>
                </c:pt>
                <c:pt idx="1075">
                  <c:v>85.553246682169359</c:v>
                </c:pt>
                <c:pt idx="1076">
                  <c:v>85.553246682169359</c:v>
                </c:pt>
                <c:pt idx="1077">
                  <c:v>85.553246682169359</c:v>
                </c:pt>
                <c:pt idx="1078">
                  <c:v>85.553246682169359</c:v>
                </c:pt>
                <c:pt idx="1079">
                  <c:v>85.553246682169359</c:v>
                </c:pt>
                <c:pt idx="1080">
                  <c:v>85.553246682169359</c:v>
                </c:pt>
                <c:pt idx="1081">
                  <c:v>85.553246682169359</c:v>
                </c:pt>
                <c:pt idx="1082">
                  <c:v>85.553246682169359</c:v>
                </c:pt>
                <c:pt idx="1083">
                  <c:v>85.553246682169359</c:v>
                </c:pt>
                <c:pt idx="1084">
                  <c:v>85.553246682169359</c:v>
                </c:pt>
                <c:pt idx="1085">
                  <c:v>85.553246682169359</c:v>
                </c:pt>
                <c:pt idx="1086">
                  <c:v>85.553246682169359</c:v>
                </c:pt>
                <c:pt idx="1087">
                  <c:v>85.553246682169359</c:v>
                </c:pt>
                <c:pt idx="1088">
                  <c:v>85.553246682169359</c:v>
                </c:pt>
                <c:pt idx="1089">
                  <c:v>85.553246682169359</c:v>
                </c:pt>
                <c:pt idx="1090">
                  <c:v>85.553246682169359</c:v>
                </c:pt>
                <c:pt idx="1091">
                  <c:v>85.553246682169359</c:v>
                </c:pt>
                <c:pt idx="1092">
                  <c:v>85.553246682169359</c:v>
                </c:pt>
                <c:pt idx="1093">
                  <c:v>85.553246682169359</c:v>
                </c:pt>
                <c:pt idx="1094">
                  <c:v>85.553246682169359</c:v>
                </c:pt>
                <c:pt idx="1095">
                  <c:v>85.553246682169359</c:v>
                </c:pt>
                <c:pt idx="1096">
                  <c:v>85.553246682169359</c:v>
                </c:pt>
                <c:pt idx="1097">
                  <c:v>85.553246682169359</c:v>
                </c:pt>
                <c:pt idx="1098">
                  <c:v>85.553246682169359</c:v>
                </c:pt>
                <c:pt idx="1099">
                  <c:v>85.553246682169359</c:v>
                </c:pt>
                <c:pt idx="1100">
                  <c:v>85.553246682169359</c:v>
                </c:pt>
                <c:pt idx="1101">
                  <c:v>85.553246682169359</c:v>
                </c:pt>
                <c:pt idx="1102">
                  <c:v>85.553246682169359</c:v>
                </c:pt>
                <c:pt idx="1103">
                  <c:v>85.553246682169359</c:v>
                </c:pt>
                <c:pt idx="1104">
                  <c:v>85.553246682169359</c:v>
                </c:pt>
                <c:pt idx="1105">
                  <c:v>85.553246682169359</c:v>
                </c:pt>
                <c:pt idx="1106">
                  <c:v>85.553246682169359</c:v>
                </c:pt>
                <c:pt idx="1107">
                  <c:v>85.553246682169359</c:v>
                </c:pt>
                <c:pt idx="1108">
                  <c:v>85.553246682169359</c:v>
                </c:pt>
                <c:pt idx="1109">
                  <c:v>85.553246682169359</c:v>
                </c:pt>
                <c:pt idx="1110">
                  <c:v>85.553246682169359</c:v>
                </c:pt>
                <c:pt idx="1111">
                  <c:v>85.553246682169359</c:v>
                </c:pt>
                <c:pt idx="1112">
                  <c:v>85.553246682169359</c:v>
                </c:pt>
                <c:pt idx="1113">
                  <c:v>85.553246682169359</c:v>
                </c:pt>
                <c:pt idx="1114">
                  <c:v>85.553246682169359</c:v>
                </c:pt>
                <c:pt idx="1115">
                  <c:v>85.553246682169359</c:v>
                </c:pt>
                <c:pt idx="1116">
                  <c:v>85.553246682169359</c:v>
                </c:pt>
                <c:pt idx="1117">
                  <c:v>85.553246682169359</c:v>
                </c:pt>
                <c:pt idx="1118">
                  <c:v>85.553246682169359</c:v>
                </c:pt>
                <c:pt idx="1119">
                  <c:v>85.553246682169359</c:v>
                </c:pt>
                <c:pt idx="1120">
                  <c:v>85.553246682169359</c:v>
                </c:pt>
                <c:pt idx="1121">
                  <c:v>85.553246682169359</c:v>
                </c:pt>
                <c:pt idx="1122">
                  <c:v>85.553246682169359</c:v>
                </c:pt>
                <c:pt idx="1123">
                  <c:v>85.553246682169359</c:v>
                </c:pt>
                <c:pt idx="1124">
                  <c:v>85.553246682169359</c:v>
                </c:pt>
                <c:pt idx="1125">
                  <c:v>85.553246682169359</c:v>
                </c:pt>
                <c:pt idx="1126">
                  <c:v>85.553246682169359</c:v>
                </c:pt>
                <c:pt idx="1127">
                  <c:v>85.553246682169359</c:v>
                </c:pt>
                <c:pt idx="1128">
                  <c:v>85.553246682169359</c:v>
                </c:pt>
                <c:pt idx="1129">
                  <c:v>85.553246682169359</c:v>
                </c:pt>
                <c:pt idx="1130">
                  <c:v>85.553246682169359</c:v>
                </c:pt>
                <c:pt idx="1131">
                  <c:v>85.553246682169359</c:v>
                </c:pt>
                <c:pt idx="1132">
                  <c:v>85.553246682169359</c:v>
                </c:pt>
                <c:pt idx="1133">
                  <c:v>85.553246682169359</c:v>
                </c:pt>
                <c:pt idx="1134">
                  <c:v>85.553246682169359</c:v>
                </c:pt>
                <c:pt idx="1135">
                  <c:v>85.553246682169359</c:v>
                </c:pt>
                <c:pt idx="1136">
                  <c:v>85.553246682169359</c:v>
                </c:pt>
                <c:pt idx="1137">
                  <c:v>85.553246682169359</c:v>
                </c:pt>
                <c:pt idx="1138">
                  <c:v>85.553246682169359</c:v>
                </c:pt>
                <c:pt idx="1139">
                  <c:v>85.553246682169359</c:v>
                </c:pt>
                <c:pt idx="1140">
                  <c:v>85.553246682169359</c:v>
                </c:pt>
                <c:pt idx="1141">
                  <c:v>85.553246682169359</c:v>
                </c:pt>
                <c:pt idx="1142">
                  <c:v>85.553246682169359</c:v>
                </c:pt>
                <c:pt idx="1143">
                  <c:v>85.553246682169359</c:v>
                </c:pt>
                <c:pt idx="1144">
                  <c:v>85.553246682169359</c:v>
                </c:pt>
                <c:pt idx="1145">
                  <c:v>85.553246682169359</c:v>
                </c:pt>
                <c:pt idx="1146">
                  <c:v>85.553246682169359</c:v>
                </c:pt>
                <c:pt idx="1147">
                  <c:v>85.553246682169359</c:v>
                </c:pt>
                <c:pt idx="1148">
                  <c:v>85.553246682169359</c:v>
                </c:pt>
                <c:pt idx="1149">
                  <c:v>85.553246682169359</c:v>
                </c:pt>
                <c:pt idx="1150">
                  <c:v>85.553246682169359</c:v>
                </c:pt>
                <c:pt idx="1151">
                  <c:v>85.553246682169359</c:v>
                </c:pt>
                <c:pt idx="1152">
                  <c:v>85.553246682169359</c:v>
                </c:pt>
                <c:pt idx="1153">
                  <c:v>85.553246682169359</c:v>
                </c:pt>
                <c:pt idx="1154">
                  <c:v>85.553246682169359</c:v>
                </c:pt>
                <c:pt idx="1155">
                  <c:v>85.553246682169359</c:v>
                </c:pt>
                <c:pt idx="1156">
                  <c:v>85.553246682169359</c:v>
                </c:pt>
                <c:pt idx="1157">
                  <c:v>85.553246682169359</c:v>
                </c:pt>
                <c:pt idx="1158">
                  <c:v>85.553246682169359</c:v>
                </c:pt>
                <c:pt idx="1159">
                  <c:v>85.553246682169359</c:v>
                </c:pt>
                <c:pt idx="1160">
                  <c:v>85.553246682169359</c:v>
                </c:pt>
                <c:pt idx="1161">
                  <c:v>85.553246682169359</c:v>
                </c:pt>
                <c:pt idx="1162">
                  <c:v>85.553246682169359</c:v>
                </c:pt>
                <c:pt idx="1163">
                  <c:v>85.553246682169359</c:v>
                </c:pt>
                <c:pt idx="1164">
                  <c:v>85.553246682169359</c:v>
                </c:pt>
                <c:pt idx="1165">
                  <c:v>85.553246682169359</c:v>
                </c:pt>
                <c:pt idx="1166">
                  <c:v>85.553246682169359</c:v>
                </c:pt>
                <c:pt idx="1167">
                  <c:v>85.553246682169359</c:v>
                </c:pt>
                <c:pt idx="1168">
                  <c:v>85.553246682169359</c:v>
                </c:pt>
                <c:pt idx="1169">
                  <c:v>85.553246682169359</c:v>
                </c:pt>
                <c:pt idx="1170">
                  <c:v>85.553246682169359</c:v>
                </c:pt>
                <c:pt idx="1171">
                  <c:v>85.553246682169359</c:v>
                </c:pt>
                <c:pt idx="1172">
                  <c:v>85.553246682169359</c:v>
                </c:pt>
                <c:pt idx="1173">
                  <c:v>85.553246682169359</c:v>
                </c:pt>
                <c:pt idx="1174">
                  <c:v>85.553246682169359</c:v>
                </c:pt>
                <c:pt idx="1175">
                  <c:v>85.553246682169359</c:v>
                </c:pt>
                <c:pt idx="1176">
                  <c:v>85.553246682169359</c:v>
                </c:pt>
                <c:pt idx="1177">
                  <c:v>85.553246682169359</c:v>
                </c:pt>
                <c:pt idx="1178">
                  <c:v>85.553246682169359</c:v>
                </c:pt>
                <c:pt idx="1179">
                  <c:v>85.553246682169359</c:v>
                </c:pt>
                <c:pt idx="1180">
                  <c:v>85.553246682169359</c:v>
                </c:pt>
                <c:pt idx="1181">
                  <c:v>85.553246682169359</c:v>
                </c:pt>
                <c:pt idx="1182">
                  <c:v>85.553246682169359</c:v>
                </c:pt>
                <c:pt idx="1183">
                  <c:v>85.553246682169359</c:v>
                </c:pt>
                <c:pt idx="1184">
                  <c:v>85.553246682169359</c:v>
                </c:pt>
                <c:pt idx="1185">
                  <c:v>85.553246682169359</c:v>
                </c:pt>
                <c:pt idx="1186">
                  <c:v>85.553246682169359</c:v>
                </c:pt>
                <c:pt idx="1187">
                  <c:v>85.553246682169359</c:v>
                </c:pt>
                <c:pt idx="1188">
                  <c:v>85.553246682169359</c:v>
                </c:pt>
                <c:pt idx="1189">
                  <c:v>85.553246682169359</c:v>
                </c:pt>
                <c:pt idx="1190">
                  <c:v>85.553246682169359</c:v>
                </c:pt>
                <c:pt idx="1191">
                  <c:v>85.553246682169359</c:v>
                </c:pt>
                <c:pt idx="1192">
                  <c:v>85.553246682169359</c:v>
                </c:pt>
                <c:pt idx="1193">
                  <c:v>85.553246682169359</c:v>
                </c:pt>
                <c:pt idx="1194">
                  <c:v>85.553246682169359</c:v>
                </c:pt>
                <c:pt idx="1195">
                  <c:v>85.553246682169359</c:v>
                </c:pt>
                <c:pt idx="1196">
                  <c:v>85.553246682169359</c:v>
                </c:pt>
                <c:pt idx="1197">
                  <c:v>85.553246682169359</c:v>
                </c:pt>
                <c:pt idx="1198">
                  <c:v>85.553246682169359</c:v>
                </c:pt>
                <c:pt idx="1199">
                  <c:v>85.553246682169359</c:v>
                </c:pt>
                <c:pt idx="1200">
                  <c:v>85.553246682169359</c:v>
                </c:pt>
                <c:pt idx="1201">
                  <c:v>85.553246682169359</c:v>
                </c:pt>
                <c:pt idx="1202">
                  <c:v>85.553246682169359</c:v>
                </c:pt>
                <c:pt idx="1203">
                  <c:v>85.553246682169359</c:v>
                </c:pt>
                <c:pt idx="1204">
                  <c:v>85.553246682169359</c:v>
                </c:pt>
                <c:pt idx="1205">
                  <c:v>85.553246682169359</c:v>
                </c:pt>
                <c:pt idx="1206">
                  <c:v>85.553246682169359</c:v>
                </c:pt>
                <c:pt idx="1207">
                  <c:v>85.553246682169359</c:v>
                </c:pt>
                <c:pt idx="1208">
                  <c:v>85.553246682169359</c:v>
                </c:pt>
                <c:pt idx="1209">
                  <c:v>85.553246682169359</c:v>
                </c:pt>
                <c:pt idx="1210">
                  <c:v>85.553246682169359</c:v>
                </c:pt>
                <c:pt idx="1211">
                  <c:v>85.553246682169359</c:v>
                </c:pt>
                <c:pt idx="1212">
                  <c:v>85.553246682169359</c:v>
                </c:pt>
                <c:pt idx="1213">
                  <c:v>85.553246682169359</c:v>
                </c:pt>
                <c:pt idx="1214">
                  <c:v>85.553246682169359</c:v>
                </c:pt>
                <c:pt idx="1215">
                  <c:v>85.553246682169359</c:v>
                </c:pt>
                <c:pt idx="1216">
                  <c:v>85.553246682169359</c:v>
                </c:pt>
                <c:pt idx="1217">
                  <c:v>85.553246682169359</c:v>
                </c:pt>
                <c:pt idx="1218">
                  <c:v>85.553246682169359</c:v>
                </c:pt>
                <c:pt idx="1219">
                  <c:v>85.553246682169359</c:v>
                </c:pt>
                <c:pt idx="1220">
                  <c:v>85.553246682169359</c:v>
                </c:pt>
                <c:pt idx="1221">
                  <c:v>85.553246682169359</c:v>
                </c:pt>
                <c:pt idx="1222">
                  <c:v>85.553246682169359</c:v>
                </c:pt>
                <c:pt idx="1223">
                  <c:v>85.553246682169359</c:v>
                </c:pt>
                <c:pt idx="1224">
                  <c:v>85.553246682169359</c:v>
                </c:pt>
                <c:pt idx="1225">
                  <c:v>85.553246682169359</c:v>
                </c:pt>
                <c:pt idx="1226">
                  <c:v>85.553246682169359</c:v>
                </c:pt>
                <c:pt idx="1227">
                  <c:v>85.553246682169359</c:v>
                </c:pt>
                <c:pt idx="1228">
                  <c:v>85.553246682169359</c:v>
                </c:pt>
                <c:pt idx="1229">
                  <c:v>85.553246682169359</c:v>
                </c:pt>
                <c:pt idx="1230">
                  <c:v>85.553246682169359</c:v>
                </c:pt>
                <c:pt idx="1231">
                  <c:v>85.553246682169359</c:v>
                </c:pt>
                <c:pt idx="1232">
                  <c:v>85.553246682169359</c:v>
                </c:pt>
                <c:pt idx="1233">
                  <c:v>85.553246682169359</c:v>
                </c:pt>
                <c:pt idx="1234">
                  <c:v>85.553246682169359</c:v>
                </c:pt>
                <c:pt idx="1235">
                  <c:v>85.553246682169359</c:v>
                </c:pt>
                <c:pt idx="1236">
                  <c:v>85.553246682169359</c:v>
                </c:pt>
                <c:pt idx="1237">
                  <c:v>85.553246682169359</c:v>
                </c:pt>
                <c:pt idx="1238">
                  <c:v>85.553246682169359</c:v>
                </c:pt>
                <c:pt idx="1239">
                  <c:v>85.553246682169359</c:v>
                </c:pt>
                <c:pt idx="1240">
                  <c:v>85.553246682169359</c:v>
                </c:pt>
                <c:pt idx="1241">
                  <c:v>85.553246682169359</c:v>
                </c:pt>
                <c:pt idx="1242">
                  <c:v>85.553246682169359</c:v>
                </c:pt>
                <c:pt idx="1243">
                  <c:v>85.553246682169359</c:v>
                </c:pt>
                <c:pt idx="1244">
                  <c:v>85.553246682169359</c:v>
                </c:pt>
                <c:pt idx="1245">
                  <c:v>85.553246682169359</c:v>
                </c:pt>
                <c:pt idx="1246">
                  <c:v>85.553246682169359</c:v>
                </c:pt>
                <c:pt idx="1247">
                  <c:v>85.553246682169359</c:v>
                </c:pt>
                <c:pt idx="1248">
                  <c:v>85.553246682169359</c:v>
                </c:pt>
                <c:pt idx="1249">
                  <c:v>85.553246682169359</c:v>
                </c:pt>
                <c:pt idx="1250">
                  <c:v>85.553246682169359</c:v>
                </c:pt>
                <c:pt idx="1251">
                  <c:v>85.553246682169359</c:v>
                </c:pt>
                <c:pt idx="1252">
                  <c:v>85.553246682169359</c:v>
                </c:pt>
                <c:pt idx="1253">
                  <c:v>85.553246682169359</c:v>
                </c:pt>
                <c:pt idx="1254">
                  <c:v>85.553246682169359</c:v>
                </c:pt>
                <c:pt idx="1255">
                  <c:v>85.553246682169359</c:v>
                </c:pt>
                <c:pt idx="1256">
                  <c:v>85.553246682169359</c:v>
                </c:pt>
                <c:pt idx="1257">
                  <c:v>85.553246682169359</c:v>
                </c:pt>
                <c:pt idx="1258">
                  <c:v>85.553246682169359</c:v>
                </c:pt>
                <c:pt idx="1259">
                  <c:v>85.553246682169359</c:v>
                </c:pt>
                <c:pt idx="1260">
                  <c:v>85.553246682169359</c:v>
                </c:pt>
                <c:pt idx="1261">
                  <c:v>85.553246682169359</c:v>
                </c:pt>
                <c:pt idx="1262">
                  <c:v>85.553246682169359</c:v>
                </c:pt>
                <c:pt idx="1263">
                  <c:v>85.553246682169359</c:v>
                </c:pt>
                <c:pt idx="1264">
                  <c:v>85.553246682169359</c:v>
                </c:pt>
                <c:pt idx="1265">
                  <c:v>85.553246682169359</c:v>
                </c:pt>
                <c:pt idx="1266">
                  <c:v>85.553246682169359</c:v>
                </c:pt>
                <c:pt idx="1267">
                  <c:v>85.553246682169359</c:v>
                </c:pt>
                <c:pt idx="1268">
                  <c:v>85.553246682169359</c:v>
                </c:pt>
                <c:pt idx="1269">
                  <c:v>85.553246682169359</c:v>
                </c:pt>
                <c:pt idx="1270">
                  <c:v>85.553246682169359</c:v>
                </c:pt>
                <c:pt idx="1271">
                  <c:v>85.553246682169359</c:v>
                </c:pt>
                <c:pt idx="1272">
                  <c:v>85.553246682169359</c:v>
                </c:pt>
                <c:pt idx="1273">
                  <c:v>85.553246682169359</c:v>
                </c:pt>
                <c:pt idx="1274">
                  <c:v>85.553246682169359</c:v>
                </c:pt>
                <c:pt idx="1275">
                  <c:v>85.553246682169359</c:v>
                </c:pt>
                <c:pt idx="1276">
                  <c:v>85.553246682169359</c:v>
                </c:pt>
                <c:pt idx="1277">
                  <c:v>85.553246682169359</c:v>
                </c:pt>
                <c:pt idx="1278">
                  <c:v>85.553246682169359</c:v>
                </c:pt>
                <c:pt idx="1279">
                  <c:v>85.553246682169359</c:v>
                </c:pt>
                <c:pt idx="1280">
                  <c:v>85.553246682169359</c:v>
                </c:pt>
                <c:pt idx="1281">
                  <c:v>85.553246682169359</c:v>
                </c:pt>
                <c:pt idx="1282">
                  <c:v>85.553246682169359</c:v>
                </c:pt>
                <c:pt idx="1283">
                  <c:v>85.553246682169359</c:v>
                </c:pt>
                <c:pt idx="1284">
                  <c:v>85.553246682169359</c:v>
                </c:pt>
                <c:pt idx="1285">
                  <c:v>85.553246682169359</c:v>
                </c:pt>
                <c:pt idx="1286">
                  <c:v>85.553246682169359</c:v>
                </c:pt>
                <c:pt idx="1287">
                  <c:v>85.553246682169359</c:v>
                </c:pt>
                <c:pt idx="1288">
                  <c:v>85.553246682169359</c:v>
                </c:pt>
                <c:pt idx="1289">
                  <c:v>85.553246682169359</c:v>
                </c:pt>
                <c:pt idx="1290">
                  <c:v>85.553246682169359</c:v>
                </c:pt>
                <c:pt idx="1291">
                  <c:v>85.553246682169359</c:v>
                </c:pt>
                <c:pt idx="1292">
                  <c:v>85.553246682169359</c:v>
                </c:pt>
                <c:pt idx="1293">
                  <c:v>85.553246682169359</c:v>
                </c:pt>
                <c:pt idx="1294">
                  <c:v>85.553246682169359</c:v>
                </c:pt>
                <c:pt idx="1295">
                  <c:v>85.553246682169359</c:v>
                </c:pt>
                <c:pt idx="1296">
                  <c:v>85.553246682169359</c:v>
                </c:pt>
                <c:pt idx="1297">
                  <c:v>85.553246682169359</c:v>
                </c:pt>
                <c:pt idx="1298">
                  <c:v>85.553246682169359</c:v>
                </c:pt>
                <c:pt idx="1299">
                  <c:v>85.553246682169359</c:v>
                </c:pt>
                <c:pt idx="1300">
                  <c:v>85.553246682169359</c:v>
                </c:pt>
                <c:pt idx="1301">
                  <c:v>85.553246682169359</c:v>
                </c:pt>
                <c:pt idx="1302">
                  <c:v>85.553246682169359</c:v>
                </c:pt>
                <c:pt idx="1303">
                  <c:v>85.553246682169359</c:v>
                </c:pt>
                <c:pt idx="1304">
                  <c:v>85.553246682169359</c:v>
                </c:pt>
                <c:pt idx="1305">
                  <c:v>85.553246682169359</c:v>
                </c:pt>
                <c:pt idx="1306">
                  <c:v>85.553246682169359</c:v>
                </c:pt>
                <c:pt idx="1307">
                  <c:v>85.553246682169359</c:v>
                </c:pt>
                <c:pt idx="1308">
                  <c:v>85.553246682169359</c:v>
                </c:pt>
                <c:pt idx="1309">
                  <c:v>85.553246682169359</c:v>
                </c:pt>
                <c:pt idx="1310">
                  <c:v>85.553246682169359</c:v>
                </c:pt>
                <c:pt idx="1311">
                  <c:v>85.553246682169359</c:v>
                </c:pt>
                <c:pt idx="1312">
                  <c:v>85.553246682169359</c:v>
                </c:pt>
                <c:pt idx="1313">
                  <c:v>85.553246682169359</c:v>
                </c:pt>
                <c:pt idx="1314">
                  <c:v>85.553246682169359</c:v>
                </c:pt>
                <c:pt idx="1315">
                  <c:v>85.553246682169359</c:v>
                </c:pt>
                <c:pt idx="1316">
                  <c:v>85.553246682169359</c:v>
                </c:pt>
                <c:pt idx="1317">
                  <c:v>85.553246682169359</c:v>
                </c:pt>
                <c:pt idx="1318">
                  <c:v>85.553246682169359</c:v>
                </c:pt>
                <c:pt idx="1319">
                  <c:v>85.553246682169359</c:v>
                </c:pt>
                <c:pt idx="1320">
                  <c:v>85.553246682169359</c:v>
                </c:pt>
                <c:pt idx="1321">
                  <c:v>85.553246682169359</c:v>
                </c:pt>
                <c:pt idx="1322">
                  <c:v>85.553246682169359</c:v>
                </c:pt>
                <c:pt idx="1323">
                  <c:v>85.553246682169359</c:v>
                </c:pt>
                <c:pt idx="1324">
                  <c:v>85.553246682169359</c:v>
                </c:pt>
                <c:pt idx="1325">
                  <c:v>85.553246682169359</c:v>
                </c:pt>
                <c:pt idx="1326">
                  <c:v>85.553246682169359</c:v>
                </c:pt>
                <c:pt idx="1327">
                  <c:v>85.553246682169359</c:v>
                </c:pt>
                <c:pt idx="1328">
                  <c:v>85.553246682169359</c:v>
                </c:pt>
                <c:pt idx="1329">
                  <c:v>85.553246682169359</c:v>
                </c:pt>
                <c:pt idx="1330">
                  <c:v>85.553246682169359</c:v>
                </c:pt>
                <c:pt idx="1331">
                  <c:v>85.553246682169359</c:v>
                </c:pt>
                <c:pt idx="1332">
                  <c:v>85.553246682169359</c:v>
                </c:pt>
                <c:pt idx="1333">
                  <c:v>85.553246682169359</c:v>
                </c:pt>
                <c:pt idx="1334">
                  <c:v>85.553246682169359</c:v>
                </c:pt>
                <c:pt idx="1335">
                  <c:v>85.553246682169359</c:v>
                </c:pt>
                <c:pt idx="1336">
                  <c:v>85.553246682169359</c:v>
                </c:pt>
                <c:pt idx="1337">
                  <c:v>85.553246682169359</c:v>
                </c:pt>
                <c:pt idx="1338">
                  <c:v>85.553246682169359</c:v>
                </c:pt>
                <c:pt idx="1339">
                  <c:v>85.553246682169359</c:v>
                </c:pt>
                <c:pt idx="1340">
                  <c:v>85.553246682169359</c:v>
                </c:pt>
                <c:pt idx="1341">
                  <c:v>85.553246682169359</c:v>
                </c:pt>
                <c:pt idx="1342">
                  <c:v>85.553246682169359</c:v>
                </c:pt>
                <c:pt idx="1343">
                  <c:v>85.553246682169359</c:v>
                </c:pt>
                <c:pt idx="1344">
                  <c:v>85.553246682169359</c:v>
                </c:pt>
                <c:pt idx="1345">
                  <c:v>85.553246682169359</c:v>
                </c:pt>
                <c:pt idx="1346">
                  <c:v>85.553246682169359</c:v>
                </c:pt>
                <c:pt idx="1347">
                  <c:v>85.553246682169359</c:v>
                </c:pt>
                <c:pt idx="1348">
                  <c:v>85.553246682169359</c:v>
                </c:pt>
                <c:pt idx="1349">
                  <c:v>85.553246682169359</c:v>
                </c:pt>
                <c:pt idx="1350">
                  <c:v>85.553246682169359</c:v>
                </c:pt>
                <c:pt idx="1351">
                  <c:v>85.553246682169359</c:v>
                </c:pt>
                <c:pt idx="1352">
                  <c:v>85.553246682169359</c:v>
                </c:pt>
                <c:pt idx="1353">
                  <c:v>85.553246682169359</c:v>
                </c:pt>
                <c:pt idx="1354">
                  <c:v>85.553246682169359</c:v>
                </c:pt>
                <c:pt idx="1355">
                  <c:v>85.553246682169359</c:v>
                </c:pt>
                <c:pt idx="1356">
                  <c:v>85.553246682169359</c:v>
                </c:pt>
                <c:pt idx="1357">
                  <c:v>85.553246682169359</c:v>
                </c:pt>
                <c:pt idx="1358">
                  <c:v>85.553246682169359</c:v>
                </c:pt>
                <c:pt idx="1359">
                  <c:v>85.553246682169359</c:v>
                </c:pt>
                <c:pt idx="1360">
                  <c:v>85.553246682169359</c:v>
                </c:pt>
                <c:pt idx="1361">
                  <c:v>85.553246682169359</c:v>
                </c:pt>
                <c:pt idx="1362">
                  <c:v>85.553246682169359</c:v>
                </c:pt>
                <c:pt idx="1363">
                  <c:v>85.553246682169359</c:v>
                </c:pt>
                <c:pt idx="1364">
                  <c:v>85.553246682169359</c:v>
                </c:pt>
                <c:pt idx="1365">
                  <c:v>85.553246682169359</c:v>
                </c:pt>
                <c:pt idx="1366">
                  <c:v>85.553246682169359</c:v>
                </c:pt>
                <c:pt idx="1367">
                  <c:v>85.553246682169359</c:v>
                </c:pt>
                <c:pt idx="1368">
                  <c:v>85.553246682169359</c:v>
                </c:pt>
                <c:pt idx="1369">
                  <c:v>85.553246682169359</c:v>
                </c:pt>
                <c:pt idx="1370">
                  <c:v>85.553246682169359</c:v>
                </c:pt>
                <c:pt idx="1371">
                  <c:v>85.553246682169359</c:v>
                </c:pt>
                <c:pt idx="1372">
                  <c:v>85.553246682169359</c:v>
                </c:pt>
                <c:pt idx="1373">
                  <c:v>85.553246682169359</c:v>
                </c:pt>
                <c:pt idx="1374">
                  <c:v>85.553246682169359</c:v>
                </c:pt>
                <c:pt idx="1375">
                  <c:v>85.553246682169359</c:v>
                </c:pt>
                <c:pt idx="1376">
                  <c:v>85.553246682169359</c:v>
                </c:pt>
                <c:pt idx="1377">
                  <c:v>85.553246682169359</c:v>
                </c:pt>
                <c:pt idx="1378">
                  <c:v>85.553246682169359</c:v>
                </c:pt>
                <c:pt idx="1379">
                  <c:v>85.553246682169359</c:v>
                </c:pt>
                <c:pt idx="1380">
                  <c:v>85.553246682169359</c:v>
                </c:pt>
                <c:pt idx="1381">
                  <c:v>85.553246682169359</c:v>
                </c:pt>
                <c:pt idx="1382">
                  <c:v>85.553246682169359</c:v>
                </c:pt>
                <c:pt idx="1383">
                  <c:v>85.553246682169359</c:v>
                </c:pt>
                <c:pt idx="1384">
                  <c:v>85.553246682169359</c:v>
                </c:pt>
                <c:pt idx="1385">
                  <c:v>85.553246682169359</c:v>
                </c:pt>
                <c:pt idx="1386">
                  <c:v>85.553246682169359</c:v>
                </c:pt>
                <c:pt idx="1387">
                  <c:v>85.553246682169359</c:v>
                </c:pt>
                <c:pt idx="1388">
                  <c:v>85.553246682169359</c:v>
                </c:pt>
                <c:pt idx="1389">
                  <c:v>85.553246682169359</c:v>
                </c:pt>
                <c:pt idx="1390">
                  <c:v>85.553246682169359</c:v>
                </c:pt>
                <c:pt idx="1391">
                  <c:v>85.553246682169359</c:v>
                </c:pt>
                <c:pt idx="1392">
                  <c:v>85.553246682169359</c:v>
                </c:pt>
                <c:pt idx="1393">
                  <c:v>85.553246682169359</c:v>
                </c:pt>
                <c:pt idx="1394">
                  <c:v>85.553246682169359</c:v>
                </c:pt>
                <c:pt idx="1395">
                  <c:v>85.553246682169359</c:v>
                </c:pt>
                <c:pt idx="1396">
                  <c:v>85.553246682169359</c:v>
                </c:pt>
                <c:pt idx="1397">
                  <c:v>85.553246682169359</c:v>
                </c:pt>
                <c:pt idx="1398">
                  <c:v>85.553246682169359</c:v>
                </c:pt>
                <c:pt idx="1399">
                  <c:v>85.553246682169359</c:v>
                </c:pt>
                <c:pt idx="1400">
                  <c:v>85.553246682169359</c:v>
                </c:pt>
                <c:pt idx="1401">
                  <c:v>85.553246682169359</c:v>
                </c:pt>
                <c:pt idx="1402">
                  <c:v>85.553246682169359</c:v>
                </c:pt>
                <c:pt idx="1403">
                  <c:v>85.553246682169359</c:v>
                </c:pt>
                <c:pt idx="1404">
                  <c:v>85.553246682169359</c:v>
                </c:pt>
                <c:pt idx="1405">
                  <c:v>85.553246682169359</c:v>
                </c:pt>
                <c:pt idx="1406">
                  <c:v>85.553246682169359</c:v>
                </c:pt>
                <c:pt idx="1407">
                  <c:v>85.553246682169359</c:v>
                </c:pt>
                <c:pt idx="1408">
                  <c:v>85.553246682169359</c:v>
                </c:pt>
                <c:pt idx="1409">
                  <c:v>85.553246682169359</c:v>
                </c:pt>
                <c:pt idx="1410">
                  <c:v>85.553246682169359</c:v>
                </c:pt>
                <c:pt idx="1411">
                  <c:v>85.553246682169359</c:v>
                </c:pt>
                <c:pt idx="1412">
                  <c:v>85.553246682169359</c:v>
                </c:pt>
                <c:pt idx="1413">
                  <c:v>85.553246682169359</c:v>
                </c:pt>
                <c:pt idx="1414">
                  <c:v>85.553246682169359</c:v>
                </c:pt>
                <c:pt idx="1415">
                  <c:v>85.553246682169359</c:v>
                </c:pt>
                <c:pt idx="1416">
                  <c:v>85.553246682169359</c:v>
                </c:pt>
                <c:pt idx="1417">
                  <c:v>85.553246682169359</c:v>
                </c:pt>
                <c:pt idx="1418">
                  <c:v>85.553246682169359</c:v>
                </c:pt>
                <c:pt idx="1419">
                  <c:v>85.553246682169359</c:v>
                </c:pt>
                <c:pt idx="1420">
                  <c:v>85.553246682169359</c:v>
                </c:pt>
                <c:pt idx="1421">
                  <c:v>85.553246682169359</c:v>
                </c:pt>
                <c:pt idx="1422">
                  <c:v>85.553246682169359</c:v>
                </c:pt>
                <c:pt idx="1423">
                  <c:v>85.553246682169359</c:v>
                </c:pt>
                <c:pt idx="1424">
                  <c:v>85.553246682169359</c:v>
                </c:pt>
                <c:pt idx="1425">
                  <c:v>85.553246682169359</c:v>
                </c:pt>
                <c:pt idx="1426">
                  <c:v>85.553246682169359</c:v>
                </c:pt>
                <c:pt idx="1427">
                  <c:v>85.553246682169359</c:v>
                </c:pt>
                <c:pt idx="1428">
                  <c:v>85.553246682169359</c:v>
                </c:pt>
                <c:pt idx="1429">
                  <c:v>85.553246682169359</c:v>
                </c:pt>
                <c:pt idx="1430">
                  <c:v>85.553246682169359</c:v>
                </c:pt>
                <c:pt idx="1431">
                  <c:v>85.553246682169359</c:v>
                </c:pt>
                <c:pt idx="1432">
                  <c:v>85.553246682169359</c:v>
                </c:pt>
                <c:pt idx="1433">
                  <c:v>85.553246682169359</c:v>
                </c:pt>
                <c:pt idx="1434">
                  <c:v>85.553246682169359</c:v>
                </c:pt>
                <c:pt idx="1435">
                  <c:v>85.553246682169359</c:v>
                </c:pt>
                <c:pt idx="1436">
                  <c:v>85.553246682169359</c:v>
                </c:pt>
                <c:pt idx="1437">
                  <c:v>85.553246682169359</c:v>
                </c:pt>
                <c:pt idx="1438">
                  <c:v>85.553246682169359</c:v>
                </c:pt>
                <c:pt idx="1439">
                  <c:v>85.553246682169359</c:v>
                </c:pt>
                <c:pt idx="1440">
                  <c:v>85.553246682169359</c:v>
                </c:pt>
                <c:pt idx="1441">
                  <c:v>85.553246682169359</c:v>
                </c:pt>
                <c:pt idx="1442">
                  <c:v>85.553246682169359</c:v>
                </c:pt>
                <c:pt idx="1443">
                  <c:v>85.553246682169359</c:v>
                </c:pt>
                <c:pt idx="1444">
                  <c:v>85.553246682169359</c:v>
                </c:pt>
                <c:pt idx="1445">
                  <c:v>85.553246682169359</c:v>
                </c:pt>
                <c:pt idx="1446">
                  <c:v>85.553246682169359</c:v>
                </c:pt>
                <c:pt idx="1447">
                  <c:v>85.553246682169359</c:v>
                </c:pt>
                <c:pt idx="1448">
                  <c:v>85.553246682169359</c:v>
                </c:pt>
                <c:pt idx="1449">
                  <c:v>85.553246682169359</c:v>
                </c:pt>
                <c:pt idx="1450">
                  <c:v>85.553246682169359</c:v>
                </c:pt>
                <c:pt idx="1451">
                  <c:v>85.553246682169359</c:v>
                </c:pt>
                <c:pt idx="1452">
                  <c:v>85.553246682169359</c:v>
                </c:pt>
                <c:pt idx="1453">
                  <c:v>85.553246682169359</c:v>
                </c:pt>
                <c:pt idx="1454">
                  <c:v>85.553246682169359</c:v>
                </c:pt>
                <c:pt idx="1455">
                  <c:v>85.553246682169359</c:v>
                </c:pt>
                <c:pt idx="1456">
                  <c:v>85.553246682169359</c:v>
                </c:pt>
                <c:pt idx="1457">
                  <c:v>85.553246682169359</c:v>
                </c:pt>
                <c:pt idx="1458">
                  <c:v>85.553246682169359</c:v>
                </c:pt>
                <c:pt idx="1459">
                  <c:v>85.553246682169359</c:v>
                </c:pt>
                <c:pt idx="1460">
                  <c:v>85.553246682169359</c:v>
                </c:pt>
                <c:pt idx="1461">
                  <c:v>85.553246682169359</c:v>
                </c:pt>
                <c:pt idx="1462">
                  <c:v>85.553246682169359</c:v>
                </c:pt>
                <c:pt idx="1463">
                  <c:v>85.553246682169359</c:v>
                </c:pt>
                <c:pt idx="1464">
                  <c:v>85.553246682169359</c:v>
                </c:pt>
                <c:pt idx="1465">
                  <c:v>85.553246682169359</c:v>
                </c:pt>
                <c:pt idx="1466">
                  <c:v>85.553246682169359</c:v>
                </c:pt>
                <c:pt idx="1467">
                  <c:v>85.553246682169359</c:v>
                </c:pt>
                <c:pt idx="1468">
                  <c:v>85.553246682169359</c:v>
                </c:pt>
                <c:pt idx="1469">
                  <c:v>85.553246682169359</c:v>
                </c:pt>
                <c:pt idx="1470">
                  <c:v>85.553246682169359</c:v>
                </c:pt>
                <c:pt idx="1471">
                  <c:v>85.553246682169359</c:v>
                </c:pt>
                <c:pt idx="1472">
                  <c:v>85.553246682169359</c:v>
                </c:pt>
                <c:pt idx="1473">
                  <c:v>85.553246682169359</c:v>
                </c:pt>
                <c:pt idx="1474">
                  <c:v>85.553246682169359</c:v>
                </c:pt>
                <c:pt idx="1475">
                  <c:v>85.553246682169359</c:v>
                </c:pt>
                <c:pt idx="1476">
                  <c:v>85.553246682169359</c:v>
                </c:pt>
                <c:pt idx="1477">
                  <c:v>85.553246682169359</c:v>
                </c:pt>
                <c:pt idx="1478">
                  <c:v>85.553246682169359</c:v>
                </c:pt>
                <c:pt idx="1479">
                  <c:v>85.553246682169359</c:v>
                </c:pt>
                <c:pt idx="1480">
                  <c:v>85.553246682169359</c:v>
                </c:pt>
                <c:pt idx="1481">
                  <c:v>85.553246682169359</c:v>
                </c:pt>
                <c:pt idx="1482">
                  <c:v>85.553246682169359</c:v>
                </c:pt>
                <c:pt idx="1483">
                  <c:v>85.553246682169359</c:v>
                </c:pt>
                <c:pt idx="1484">
                  <c:v>85.553246682169359</c:v>
                </c:pt>
                <c:pt idx="1485">
                  <c:v>85.553246682169359</c:v>
                </c:pt>
                <c:pt idx="1486">
                  <c:v>85.553246682169359</c:v>
                </c:pt>
                <c:pt idx="1487">
                  <c:v>85.553246682169359</c:v>
                </c:pt>
                <c:pt idx="1488">
                  <c:v>85.553246682169359</c:v>
                </c:pt>
                <c:pt idx="1489">
                  <c:v>85.553246682169359</c:v>
                </c:pt>
                <c:pt idx="1490">
                  <c:v>85.553246682169359</c:v>
                </c:pt>
                <c:pt idx="1491">
                  <c:v>85.553246682169359</c:v>
                </c:pt>
                <c:pt idx="1492">
                  <c:v>85.553246682169359</c:v>
                </c:pt>
                <c:pt idx="1493">
                  <c:v>85.553246682169359</c:v>
                </c:pt>
                <c:pt idx="1494">
                  <c:v>85.553246682169359</c:v>
                </c:pt>
                <c:pt idx="1495">
                  <c:v>85.553246682169359</c:v>
                </c:pt>
                <c:pt idx="1496">
                  <c:v>85.553246682169359</c:v>
                </c:pt>
                <c:pt idx="1497">
                  <c:v>85.553246682169359</c:v>
                </c:pt>
                <c:pt idx="1498">
                  <c:v>85.553246682169359</c:v>
                </c:pt>
                <c:pt idx="1499">
                  <c:v>85.553246682169359</c:v>
                </c:pt>
                <c:pt idx="1500">
                  <c:v>85.553246682169359</c:v>
                </c:pt>
                <c:pt idx="1501">
                  <c:v>85.553246682169359</c:v>
                </c:pt>
                <c:pt idx="1502">
                  <c:v>85.553246682169359</c:v>
                </c:pt>
                <c:pt idx="1503">
                  <c:v>85.553246682169359</c:v>
                </c:pt>
                <c:pt idx="1504">
                  <c:v>85.553246682169359</c:v>
                </c:pt>
                <c:pt idx="1505">
                  <c:v>85.553246682169359</c:v>
                </c:pt>
                <c:pt idx="1506">
                  <c:v>85.553246682169359</c:v>
                </c:pt>
                <c:pt idx="1507">
                  <c:v>85.553246682169359</c:v>
                </c:pt>
                <c:pt idx="1508">
                  <c:v>85.553246682169359</c:v>
                </c:pt>
                <c:pt idx="1509">
                  <c:v>85.553246682169359</c:v>
                </c:pt>
                <c:pt idx="1510">
                  <c:v>85.553246682169359</c:v>
                </c:pt>
                <c:pt idx="1511">
                  <c:v>85.553246682169359</c:v>
                </c:pt>
                <c:pt idx="1512">
                  <c:v>85.553246682169359</c:v>
                </c:pt>
                <c:pt idx="1513">
                  <c:v>85.553246682169359</c:v>
                </c:pt>
                <c:pt idx="1514">
                  <c:v>85.553246682169359</c:v>
                </c:pt>
                <c:pt idx="1515">
                  <c:v>85.553246682169359</c:v>
                </c:pt>
                <c:pt idx="1516">
                  <c:v>85.553246682169359</c:v>
                </c:pt>
                <c:pt idx="1517">
                  <c:v>85.553246682169359</c:v>
                </c:pt>
                <c:pt idx="1518">
                  <c:v>85.553246682169359</c:v>
                </c:pt>
                <c:pt idx="1519">
                  <c:v>85.553246682169359</c:v>
                </c:pt>
                <c:pt idx="1520">
                  <c:v>85.553246682169359</c:v>
                </c:pt>
                <c:pt idx="1521">
                  <c:v>85.553246682169359</c:v>
                </c:pt>
                <c:pt idx="1522">
                  <c:v>85.553246682169359</c:v>
                </c:pt>
                <c:pt idx="1523">
                  <c:v>85.553246682169359</c:v>
                </c:pt>
                <c:pt idx="1524">
                  <c:v>85.553246682169359</c:v>
                </c:pt>
                <c:pt idx="1525">
                  <c:v>85.553246682169359</c:v>
                </c:pt>
                <c:pt idx="1526">
                  <c:v>85.553246682169359</c:v>
                </c:pt>
                <c:pt idx="1527">
                  <c:v>85.553246682169359</c:v>
                </c:pt>
                <c:pt idx="1528">
                  <c:v>85.553246682169359</c:v>
                </c:pt>
                <c:pt idx="1529">
                  <c:v>85.553246682169359</c:v>
                </c:pt>
                <c:pt idx="1530">
                  <c:v>85.553246682169359</c:v>
                </c:pt>
                <c:pt idx="1531">
                  <c:v>85.553246682169359</c:v>
                </c:pt>
                <c:pt idx="1532">
                  <c:v>85.553246682169359</c:v>
                </c:pt>
                <c:pt idx="1533">
                  <c:v>85.553246682169359</c:v>
                </c:pt>
                <c:pt idx="1534">
                  <c:v>85.553246682169359</c:v>
                </c:pt>
                <c:pt idx="1535">
                  <c:v>85.553246682169359</c:v>
                </c:pt>
                <c:pt idx="1536">
                  <c:v>85.553246682169359</c:v>
                </c:pt>
                <c:pt idx="1537">
                  <c:v>85.553246682169359</c:v>
                </c:pt>
                <c:pt idx="1538">
                  <c:v>85.553246682169359</c:v>
                </c:pt>
                <c:pt idx="1539">
                  <c:v>85.553246682169359</c:v>
                </c:pt>
                <c:pt idx="1540">
                  <c:v>85.553246682169359</c:v>
                </c:pt>
                <c:pt idx="1541">
                  <c:v>85.553246682169359</c:v>
                </c:pt>
                <c:pt idx="1542">
                  <c:v>85.553246682169359</c:v>
                </c:pt>
                <c:pt idx="1543">
                  <c:v>85.553246682169359</c:v>
                </c:pt>
                <c:pt idx="1544">
                  <c:v>85.553246682169359</c:v>
                </c:pt>
                <c:pt idx="1545">
                  <c:v>85.553246682169359</c:v>
                </c:pt>
                <c:pt idx="1546">
                  <c:v>85.553246682169359</c:v>
                </c:pt>
                <c:pt idx="1547">
                  <c:v>85.553246682169359</c:v>
                </c:pt>
                <c:pt idx="1548">
                  <c:v>85.553246682169359</c:v>
                </c:pt>
                <c:pt idx="1549">
                  <c:v>85.553246682169359</c:v>
                </c:pt>
                <c:pt idx="1550">
                  <c:v>85.553246682169359</c:v>
                </c:pt>
                <c:pt idx="1551">
                  <c:v>85.553246682169359</c:v>
                </c:pt>
                <c:pt idx="1552">
                  <c:v>85.553246682169359</c:v>
                </c:pt>
                <c:pt idx="1553">
                  <c:v>85.553246682169359</c:v>
                </c:pt>
                <c:pt idx="1554">
                  <c:v>85.553246682169359</c:v>
                </c:pt>
                <c:pt idx="1555">
                  <c:v>85.553246682169359</c:v>
                </c:pt>
                <c:pt idx="1556">
                  <c:v>85.553246682169359</c:v>
                </c:pt>
                <c:pt idx="1557">
                  <c:v>85.553246682169359</c:v>
                </c:pt>
                <c:pt idx="1558">
                  <c:v>85.553246682169359</c:v>
                </c:pt>
                <c:pt idx="1559">
                  <c:v>85.553246682169359</c:v>
                </c:pt>
                <c:pt idx="1560">
                  <c:v>85.553246682169359</c:v>
                </c:pt>
                <c:pt idx="1561">
                  <c:v>85.553246682169359</c:v>
                </c:pt>
                <c:pt idx="1562">
                  <c:v>85.553246682169359</c:v>
                </c:pt>
                <c:pt idx="1563">
                  <c:v>85.553246682169359</c:v>
                </c:pt>
                <c:pt idx="1564">
                  <c:v>85.553246682169359</c:v>
                </c:pt>
                <c:pt idx="1565">
                  <c:v>85.553246682169359</c:v>
                </c:pt>
                <c:pt idx="1566">
                  <c:v>85.553246682169359</c:v>
                </c:pt>
                <c:pt idx="1567">
                  <c:v>85.553246682169359</c:v>
                </c:pt>
                <c:pt idx="1568">
                  <c:v>85.553246682169359</c:v>
                </c:pt>
                <c:pt idx="1569">
                  <c:v>85.553246682169359</c:v>
                </c:pt>
                <c:pt idx="1570">
                  <c:v>85.553246682169359</c:v>
                </c:pt>
                <c:pt idx="1571">
                  <c:v>85.553246682169359</c:v>
                </c:pt>
                <c:pt idx="1572">
                  <c:v>85.553246682169359</c:v>
                </c:pt>
                <c:pt idx="1573">
                  <c:v>85.553246682169359</c:v>
                </c:pt>
                <c:pt idx="1574">
                  <c:v>85.553246682169359</c:v>
                </c:pt>
                <c:pt idx="1575">
                  <c:v>85.553246682169359</c:v>
                </c:pt>
                <c:pt idx="1576">
                  <c:v>85.553246682169359</c:v>
                </c:pt>
                <c:pt idx="1577">
                  <c:v>85.553246682169359</c:v>
                </c:pt>
                <c:pt idx="1578">
                  <c:v>85.553246682169359</c:v>
                </c:pt>
                <c:pt idx="1579">
                  <c:v>85.553246682169359</c:v>
                </c:pt>
                <c:pt idx="1580">
                  <c:v>85.553246682169359</c:v>
                </c:pt>
                <c:pt idx="1581">
                  <c:v>85.553246682169359</c:v>
                </c:pt>
                <c:pt idx="1582">
                  <c:v>85.553246682169359</c:v>
                </c:pt>
                <c:pt idx="1583">
                  <c:v>85.553246682169359</c:v>
                </c:pt>
                <c:pt idx="1584">
                  <c:v>85.553246682169359</c:v>
                </c:pt>
                <c:pt idx="1585">
                  <c:v>85.553246682169359</c:v>
                </c:pt>
                <c:pt idx="1586">
                  <c:v>85.553246682169359</c:v>
                </c:pt>
                <c:pt idx="1587">
                  <c:v>85.553246682169359</c:v>
                </c:pt>
                <c:pt idx="1588">
                  <c:v>85.553246682169359</c:v>
                </c:pt>
                <c:pt idx="1589">
                  <c:v>85.553246682169359</c:v>
                </c:pt>
                <c:pt idx="1590">
                  <c:v>85.553246682169359</c:v>
                </c:pt>
                <c:pt idx="1591">
                  <c:v>85.553246682169359</c:v>
                </c:pt>
                <c:pt idx="1592">
                  <c:v>85.553246682169359</c:v>
                </c:pt>
                <c:pt idx="1593">
                  <c:v>85.553246682169359</c:v>
                </c:pt>
                <c:pt idx="1594">
                  <c:v>85.553246682169359</c:v>
                </c:pt>
                <c:pt idx="1595">
                  <c:v>85.553246682169359</c:v>
                </c:pt>
                <c:pt idx="1596">
                  <c:v>85.553246682169359</c:v>
                </c:pt>
                <c:pt idx="1597">
                  <c:v>85.553246682169359</c:v>
                </c:pt>
                <c:pt idx="1598">
                  <c:v>85.553246682169359</c:v>
                </c:pt>
                <c:pt idx="1599">
                  <c:v>85.553246682169359</c:v>
                </c:pt>
                <c:pt idx="1600">
                  <c:v>85.553246682169359</c:v>
                </c:pt>
                <c:pt idx="1601">
                  <c:v>85.553246682169359</c:v>
                </c:pt>
                <c:pt idx="1602">
                  <c:v>85.553246682169359</c:v>
                </c:pt>
                <c:pt idx="1603">
                  <c:v>85.553246682169359</c:v>
                </c:pt>
                <c:pt idx="1604">
                  <c:v>85.553246682169359</c:v>
                </c:pt>
                <c:pt idx="1605">
                  <c:v>85.553246682169359</c:v>
                </c:pt>
                <c:pt idx="1606">
                  <c:v>85.553246682169359</c:v>
                </c:pt>
                <c:pt idx="1607">
                  <c:v>85.553246682169359</c:v>
                </c:pt>
                <c:pt idx="1608">
                  <c:v>85.553246682169359</c:v>
                </c:pt>
                <c:pt idx="1609">
                  <c:v>85.553246682169359</c:v>
                </c:pt>
                <c:pt idx="1610">
                  <c:v>85.553246682169359</c:v>
                </c:pt>
                <c:pt idx="1611">
                  <c:v>85.553246682169359</c:v>
                </c:pt>
                <c:pt idx="1612">
                  <c:v>85.553246682169359</c:v>
                </c:pt>
                <c:pt idx="1613">
                  <c:v>85.553246682169359</c:v>
                </c:pt>
                <c:pt idx="1614">
                  <c:v>85.553246682169359</c:v>
                </c:pt>
                <c:pt idx="1615">
                  <c:v>85.553246682169359</c:v>
                </c:pt>
                <c:pt idx="1616">
                  <c:v>85.553246682169359</c:v>
                </c:pt>
                <c:pt idx="1617">
                  <c:v>85.553246682169359</c:v>
                </c:pt>
                <c:pt idx="1618">
                  <c:v>85.553246682169359</c:v>
                </c:pt>
                <c:pt idx="1619">
                  <c:v>85.553246682169359</c:v>
                </c:pt>
                <c:pt idx="1620">
                  <c:v>85.553246682169359</c:v>
                </c:pt>
                <c:pt idx="1621">
                  <c:v>85.553246682169359</c:v>
                </c:pt>
                <c:pt idx="1622">
                  <c:v>85.553246682169359</c:v>
                </c:pt>
                <c:pt idx="1623">
                  <c:v>85.553246682169359</c:v>
                </c:pt>
                <c:pt idx="1624">
                  <c:v>85.553246682169359</c:v>
                </c:pt>
                <c:pt idx="1625">
                  <c:v>85.553246682169359</c:v>
                </c:pt>
                <c:pt idx="1626">
                  <c:v>85.553246682169359</c:v>
                </c:pt>
                <c:pt idx="1627">
                  <c:v>85.553246682169359</c:v>
                </c:pt>
                <c:pt idx="1628">
                  <c:v>85.553246682169359</c:v>
                </c:pt>
                <c:pt idx="1629">
                  <c:v>85.553246682169359</c:v>
                </c:pt>
                <c:pt idx="1630">
                  <c:v>85.553246682169359</c:v>
                </c:pt>
                <c:pt idx="1631">
                  <c:v>85.553246682169359</c:v>
                </c:pt>
                <c:pt idx="1632">
                  <c:v>85.553246682169359</c:v>
                </c:pt>
                <c:pt idx="1633">
                  <c:v>85.553246682169359</c:v>
                </c:pt>
                <c:pt idx="1634">
                  <c:v>85.553246682169359</c:v>
                </c:pt>
                <c:pt idx="1635">
                  <c:v>85.553246682169359</c:v>
                </c:pt>
                <c:pt idx="1636">
                  <c:v>85.553246682169359</c:v>
                </c:pt>
                <c:pt idx="1637">
                  <c:v>85.553246682169359</c:v>
                </c:pt>
                <c:pt idx="1638">
                  <c:v>85.553246682169359</c:v>
                </c:pt>
                <c:pt idx="1639">
                  <c:v>85.553246682169359</c:v>
                </c:pt>
                <c:pt idx="1640">
                  <c:v>85.553246682169359</c:v>
                </c:pt>
                <c:pt idx="1641">
                  <c:v>85.553246682169359</c:v>
                </c:pt>
                <c:pt idx="1642">
                  <c:v>85.553246682169359</c:v>
                </c:pt>
                <c:pt idx="1643">
                  <c:v>85.553246682169359</c:v>
                </c:pt>
                <c:pt idx="1644">
                  <c:v>85.553246682169359</c:v>
                </c:pt>
                <c:pt idx="1645">
                  <c:v>85.553246682169359</c:v>
                </c:pt>
                <c:pt idx="1646">
                  <c:v>85.553246682169359</c:v>
                </c:pt>
                <c:pt idx="1647">
                  <c:v>85.553246682169359</c:v>
                </c:pt>
                <c:pt idx="1648">
                  <c:v>85.553246682169359</c:v>
                </c:pt>
                <c:pt idx="1649">
                  <c:v>85.553246682169359</c:v>
                </c:pt>
                <c:pt idx="1650">
                  <c:v>85.553246682169359</c:v>
                </c:pt>
                <c:pt idx="1651">
                  <c:v>85.553246682169359</c:v>
                </c:pt>
                <c:pt idx="1652">
                  <c:v>85.553246682169359</c:v>
                </c:pt>
                <c:pt idx="1653">
                  <c:v>85.553246682169359</c:v>
                </c:pt>
                <c:pt idx="1654">
                  <c:v>85.553246682169359</c:v>
                </c:pt>
                <c:pt idx="1655">
                  <c:v>85.553246682169359</c:v>
                </c:pt>
                <c:pt idx="1656">
                  <c:v>85.553246682169359</c:v>
                </c:pt>
                <c:pt idx="1657">
                  <c:v>85.553246682169359</c:v>
                </c:pt>
                <c:pt idx="1658">
                  <c:v>85.553246682169359</c:v>
                </c:pt>
                <c:pt idx="1659">
                  <c:v>85.553246682169359</c:v>
                </c:pt>
                <c:pt idx="1660">
                  <c:v>85.553246682169359</c:v>
                </c:pt>
                <c:pt idx="1661">
                  <c:v>85.553246682169359</c:v>
                </c:pt>
                <c:pt idx="1662">
                  <c:v>85.553246682169359</c:v>
                </c:pt>
                <c:pt idx="1663">
                  <c:v>85.553246682169359</c:v>
                </c:pt>
                <c:pt idx="1664">
                  <c:v>85.553246682169359</c:v>
                </c:pt>
                <c:pt idx="1665">
                  <c:v>85.553246682169359</c:v>
                </c:pt>
                <c:pt idx="1666">
                  <c:v>85.553246682169359</c:v>
                </c:pt>
                <c:pt idx="1667">
                  <c:v>85.553246682169359</c:v>
                </c:pt>
                <c:pt idx="1668">
                  <c:v>85.553246682169359</c:v>
                </c:pt>
                <c:pt idx="1669">
                  <c:v>85.553246682169359</c:v>
                </c:pt>
                <c:pt idx="1670">
                  <c:v>85.553246682169359</c:v>
                </c:pt>
                <c:pt idx="1671">
                  <c:v>85.553246682169359</c:v>
                </c:pt>
                <c:pt idx="1672">
                  <c:v>85.553246682169359</c:v>
                </c:pt>
                <c:pt idx="1673">
                  <c:v>85.553246682169359</c:v>
                </c:pt>
                <c:pt idx="1674">
                  <c:v>85.553246682169359</c:v>
                </c:pt>
                <c:pt idx="1675">
                  <c:v>85.553246682169359</c:v>
                </c:pt>
                <c:pt idx="1676">
                  <c:v>85.553246682169359</c:v>
                </c:pt>
                <c:pt idx="1677">
                  <c:v>85.553246682169359</c:v>
                </c:pt>
                <c:pt idx="1678">
                  <c:v>85.553246682169359</c:v>
                </c:pt>
                <c:pt idx="1679">
                  <c:v>85.553246682169359</c:v>
                </c:pt>
                <c:pt idx="1680">
                  <c:v>85.553246682169359</c:v>
                </c:pt>
                <c:pt idx="1681">
                  <c:v>85.553246682169359</c:v>
                </c:pt>
                <c:pt idx="1682">
                  <c:v>85.553246682169359</c:v>
                </c:pt>
                <c:pt idx="1683">
                  <c:v>85.553246682169359</c:v>
                </c:pt>
                <c:pt idx="1684">
                  <c:v>85.553246682169359</c:v>
                </c:pt>
                <c:pt idx="1685">
                  <c:v>85.553246682169359</c:v>
                </c:pt>
                <c:pt idx="1686">
                  <c:v>85.553246682169359</c:v>
                </c:pt>
                <c:pt idx="1687">
                  <c:v>85.553246682169359</c:v>
                </c:pt>
                <c:pt idx="1688">
                  <c:v>85.553246682169359</c:v>
                </c:pt>
                <c:pt idx="1689">
                  <c:v>85.553246682169359</c:v>
                </c:pt>
                <c:pt idx="1690">
                  <c:v>85.553246682169359</c:v>
                </c:pt>
                <c:pt idx="1691">
                  <c:v>85.553246682169359</c:v>
                </c:pt>
                <c:pt idx="1692">
                  <c:v>85.553246682169359</c:v>
                </c:pt>
                <c:pt idx="1693">
                  <c:v>85.553246682169359</c:v>
                </c:pt>
                <c:pt idx="1694">
                  <c:v>85.553246682169359</c:v>
                </c:pt>
                <c:pt idx="1695">
                  <c:v>85.553246682169359</c:v>
                </c:pt>
                <c:pt idx="1696">
                  <c:v>85.553246682169359</c:v>
                </c:pt>
                <c:pt idx="1697">
                  <c:v>85.553246682169359</c:v>
                </c:pt>
                <c:pt idx="1698">
                  <c:v>85.553246682169359</c:v>
                </c:pt>
                <c:pt idx="1699">
                  <c:v>85.553246682169359</c:v>
                </c:pt>
                <c:pt idx="1700">
                  <c:v>85.553246682169359</c:v>
                </c:pt>
                <c:pt idx="1701">
                  <c:v>85.553246682169359</c:v>
                </c:pt>
                <c:pt idx="1702">
                  <c:v>85.553246682169359</c:v>
                </c:pt>
                <c:pt idx="1703">
                  <c:v>85.553246682169359</c:v>
                </c:pt>
                <c:pt idx="1704">
                  <c:v>85.553246682169359</c:v>
                </c:pt>
                <c:pt idx="1705">
                  <c:v>85.553246682169359</c:v>
                </c:pt>
                <c:pt idx="1706">
                  <c:v>85.553246682169359</c:v>
                </c:pt>
                <c:pt idx="1707">
                  <c:v>85.553246682169359</c:v>
                </c:pt>
                <c:pt idx="1708">
                  <c:v>85.553246682169359</c:v>
                </c:pt>
                <c:pt idx="1709">
                  <c:v>85.553246682169359</c:v>
                </c:pt>
                <c:pt idx="1710">
                  <c:v>85.553246682169359</c:v>
                </c:pt>
                <c:pt idx="1711">
                  <c:v>85.553246682169359</c:v>
                </c:pt>
                <c:pt idx="1712">
                  <c:v>85.553246682169359</c:v>
                </c:pt>
                <c:pt idx="1713">
                  <c:v>85.553246682169359</c:v>
                </c:pt>
                <c:pt idx="1714">
                  <c:v>85.553246682169359</c:v>
                </c:pt>
                <c:pt idx="1715">
                  <c:v>85.553246682169359</c:v>
                </c:pt>
                <c:pt idx="1716">
                  <c:v>85.553246682169359</c:v>
                </c:pt>
                <c:pt idx="1717">
                  <c:v>85.553246682169359</c:v>
                </c:pt>
                <c:pt idx="1718">
                  <c:v>85.553246682169359</c:v>
                </c:pt>
                <c:pt idx="1719">
                  <c:v>85.553246682169359</c:v>
                </c:pt>
                <c:pt idx="1720">
                  <c:v>85.553246682169359</c:v>
                </c:pt>
                <c:pt idx="1721">
                  <c:v>85.553246682169359</c:v>
                </c:pt>
                <c:pt idx="1722">
                  <c:v>85.553246682169359</c:v>
                </c:pt>
                <c:pt idx="1723">
                  <c:v>85.553246682169359</c:v>
                </c:pt>
                <c:pt idx="1724">
                  <c:v>85.553246682169359</c:v>
                </c:pt>
                <c:pt idx="1725">
                  <c:v>85.553246682169359</c:v>
                </c:pt>
                <c:pt idx="1726">
                  <c:v>85.553246682169359</c:v>
                </c:pt>
                <c:pt idx="1727">
                  <c:v>85.553246682169359</c:v>
                </c:pt>
                <c:pt idx="1728">
                  <c:v>85.553246682169359</c:v>
                </c:pt>
                <c:pt idx="1729">
                  <c:v>85.553246682169359</c:v>
                </c:pt>
                <c:pt idx="1730">
                  <c:v>85.553246682169359</c:v>
                </c:pt>
                <c:pt idx="1731">
                  <c:v>85.553246682169359</c:v>
                </c:pt>
                <c:pt idx="1732">
                  <c:v>85.553246682169359</c:v>
                </c:pt>
                <c:pt idx="1733">
                  <c:v>85.553246682169359</c:v>
                </c:pt>
                <c:pt idx="1734">
                  <c:v>85.553246682169359</c:v>
                </c:pt>
                <c:pt idx="1735">
                  <c:v>85.553246682169359</c:v>
                </c:pt>
                <c:pt idx="1736">
                  <c:v>85.553246682169359</c:v>
                </c:pt>
                <c:pt idx="1737">
                  <c:v>85.553246682169359</c:v>
                </c:pt>
                <c:pt idx="1738">
                  <c:v>85.553246682169359</c:v>
                </c:pt>
                <c:pt idx="1739">
                  <c:v>85.553246682169359</c:v>
                </c:pt>
                <c:pt idx="1740">
                  <c:v>85.553246682169359</c:v>
                </c:pt>
                <c:pt idx="1741">
                  <c:v>85.553246682169359</c:v>
                </c:pt>
                <c:pt idx="1742">
                  <c:v>85.553246682169359</c:v>
                </c:pt>
                <c:pt idx="1743">
                  <c:v>85.553246682169359</c:v>
                </c:pt>
                <c:pt idx="1744">
                  <c:v>85.553246682169359</c:v>
                </c:pt>
                <c:pt idx="1745">
                  <c:v>85.553246682169359</c:v>
                </c:pt>
                <c:pt idx="1746">
                  <c:v>85.553246682169359</c:v>
                </c:pt>
                <c:pt idx="1747">
                  <c:v>85.553246682169359</c:v>
                </c:pt>
                <c:pt idx="1748">
                  <c:v>85.553246682169359</c:v>
                </c:pt>
                <c:pt idx="1749">
                  <c:v>85.553246682169359</c:v>
                </c:pt>
                <c:pt idx="1750">
                  <c:v>85.553246682169359</c:v>
                </c:pt>
                <c:pt idx="1751">
                  <c:v>85.553246682169359</c:v>
                </c:pt>
                <c:pt idx="1752">
                  <c:v>85.553246682169359</c:v>
                </c:pt>
                <c:pt idx="1753">
                  <c:v>85.553246682169359</c:v>
                </c:pt>
                <c:pt idx="1754">
                  <c:v>85.553246682169359</c:v>
                </c:pt>
                <c:pt idx="1755">
                  <c:v>85.553246682169359</c:v>
                </c:pt>
                <c:pt idx="1756">
                  <c:v>85.553246682169359</c:v>
                </c:pt>
                <c:pt idx="1757">
                  <c:v>85.553246682169359</c:v>
                </c:pt>
                <c:pt idx="1758">
                  <c:v>85.553246682169359</c:v>
                </c:pt>
                <c:pt idx="1759">
                  <c:v>85.553246682169359</c:v>
                </c:pt>
                <c:pt idx="1760">
                  <c:v>85.553246682169359</c:v>
                </c:pt>
                <c:pt idx="1761">
                  <c:v>85.553246682169359</c:v>
                </c:pt>
                <c:pt idx="1762">
                  <c:v>85.553246682169359</c:v>
                </c:pt>
                <c:pt idx="1763">
                  <c:v>85.553246682169359</c:v>
                </c:pt>
                <c:pt idx="1764">
                  <c:v>85.553246682169359</c:v>
                </c:pt>
                <c:pt idx="1765">
                  <c:v>85.553246682169359</c:v>
                </c:pt>
                <c:pt idx="1766">
                  <c:v>85.553246682169359</c:v>
                </c:pt>
                <c:pt idx="1767">
                  <c:v>85.553246682169359</c:v>
                </c:pt>
                <c:pt idx="1768">
                  <c:v>85.553246682169359</c:v>
                </c:pt>
                <c:pt idx="1769">
                  <c:v>85.553246682169359</c:v>
                </c:pt>
                <c:pt idx="1770">
                  <c:v>85.553246682169359</c:v>
                </c:pt>
                <c:pt idx="1771">
                  <c:v>85.553246682169359</c:v>
                </c:pt>
                <c:pt idx="1772">
                  <c:v>85.553246682169359</c:v>
                </c:pt>
                <c:pt idx="1773">
                  <c:v>85.553246682169359</c:v>
                </c:pt>
                <c:pt idx="1774">
                  <c:v>85.553246682169359</c:v>
                </c:pt>
                <c:pt idx="1775">
                  <c:v>85.553246682169359</c:v>
                </c:pt>
                <c:pt idx="1776">
                  <c:v>85.553246682169359</c:v>
                </c:pt>
                <c:pt idx="1777">
                  <c:v>85.553246682169359</c:v>
                </c:pt>
                <c:pt idx="1778">
                  <c:v>85.553246682169359</c:v>
                </c:pt>
                <c:pt idx="1779">
                  <c:v>85.553246682169359</c:v>
                </c:pt>
                <c:pt idx="1780">
                  <c:v>85.553246682169359</c:v>
                </c:pt>
                <c:pt idx="1781">
                  <c:v>85.553246682169359</c:v>
                </c:pt>
                <c:pt idx="1782">
                  <c:v>85.553246682169359</c:v>
                </c:pt>
                <c:pt idx="1783">
                  <c:v>85.553246682169359</c:v>
                </c:pt>
                <c:pt idx="1784">
                  <c:v>85.553246682169359</c:v>
                </c:pt>
                <c:pt idx="1785">
                  <c:v>85.553246682169359</c:v>
                </c:pt>
                <c:pt idx="1786">
                  <c:v>85.553246682169359</c:v>
                </c:pt>
                <c:pt idx="1787">
                  <c:v>85.553246682169359</c:v>
                </c:pt>
                <c:pt idx="1788">
                  <c:v>85.553246682169359</c:v>
                </c:pt>
                <c:pt idx="1789">
                  <c:v>85.553246682169359</c:v>
                </c:pt>
                <c:pt idx="1790">
                  <c:v>85.553246682169359</c:v>
                </c:pt>
                <c:pt idx="1791">
                  <c:v>85.553246682169359</c:v>
                </c:pt>
                <c:pt idx="1792">
                  <c:v>85.553246682169359</c:v>
                </c:pt>
                <c:pt idx="1793">
                  <c:v>85.553246682169359</c:v>
                </c:pt>
                <c:pt idx="1794">
                  <c:v>85.553246682169359</c:v>
                </c:pt>
                <c:pt idx="1795">
                  <c:v>85.553246682169359</c:v>
                </c:pt>
                <c:pt idx="1796">
                  <c:v>85.553246682169359</c:v>
                </c:pt>
                <c:pt idx="1797">
                  <c:v>85.553246682169359</c:v>
                </c:pt>
                <c:pt idx="1798">
                  <c:v>85.553246682169359</c:v>
                </c:pt>
                <c:pt idx="1799">
                  <c:v>85.553246682169359</c:v>
                </c:pt>
                <c:pt idx="1800">
                  <c:v>85.553246682169359</c:v>
                </c:pt>
                <c:pt idx="1801">
                  <c:v>85.553246682169359</c:v>
                </c:pt>
                <c:pt idx="1802">
                  <c:v>85.553246682169359</c:v>
                </c:pt>
                <c:pt idx="1803">
                  <c:v>85.553246682169359</c:v>
                </c:pt>
                <c:pt idx="1804">
                  <c:v>85.553246682169359</c:v>
                </c:pt>
                <c:pt idx="1805">
                  <c:v>85.553246682169359</c:v>
                </c:pt>
                <c:pt idx="1806">
                  <c:v>85.553246682169359</c:v>
                </c:pt>
                <c:pt idx="1807">
                  <c:v>85.553246682169359</c:v>
                </c:pt>
                <c:pt idx="1808">
                  <c:v>85.553246682169359</c:v>
                </c:pt>
                <c:pt idx="1809">
                  <c:v>85.553246682169359</c:v>
                </c:pt>
                <c:pt idx="1810">
                  <c:v>85.553246682169359</c:v>
                </c:pt>
                <c:pt idx="1811">
                  <c:v>85.553246682169359</c:v>
                </c:pt>
                <c:pt idx="1812">
                  <c:v>85.553246682169359</c:v>
                </c:pt>
                <c:pt idx="1813">
                  <c:v>85.553246682169359</c:v>
                </c:pt>
                <c:pt idx="1814">
                  <c:v>85.553246682169359</c:v>
                </c:pt>
                <c:pt idx="1815">
                  <c:v>85.553246682169359</c:v>
                </c:pt>
                <c:pt idx="1816">
                  <c:v>85.553246682169359</c:v>
                </c:pt>
                <c:pt idx="1817">
                  <c:v>85.553246682169359</c:v>
                </c:pt>
                <c:pt idx="1818">
                  <c:v>85.553246682169359</c:v>
                </c:pt>
                <c:pt idx="1819">
                  <c:v>85.553246682169359</c:v>
                </c:pt>
                <c:pt idx="1820">
                  <c:v>85.553246682169359</c:v>
                </c:pt>
                <c:pt idx="1821">
                  <c:v>85.553246682169359</c:v>
                </c:pt>
                <c:pt idx="1822">
                  <c:v>85.553246682169359</c:v>
                </c:pt>
                <c:pt idx="1823">
                  <c:v>85.553246682169359</c:v>
                </c:pt>
                <c:pt idx="1824">
                  <c:v>85.553246682169359</c:v>
                </c:pt>
                <c:pt idx="1825">
                  <c:v>85.553246682169359</c:v>
                </c:pt>
                <c:pt idx="1826">
                  <c:v>85.553246682169359</c:v>
                </c:pt>
                <c:pt idx="1827">
                  <c:v>85.553246682169359</c:v>
                </c:pt>
                <c:pt idx="1828">
                  <c:v>85.553246682169359</c:v>
                </c:pt>
                <c:pt idx="1829">
                  <c:v>85.553246682169359</c:v>
                </c:pt>
                <c:pt idx="1830">
                  <c:v>85.553246682169359</c:v>
                </c:pt>
                <c:pt idx="1831">
                  <c:v>85.553246682169359</c:v>
                </c:pt>
                <c:pt idx="1832">
                  <c:v>85.553246682169359</c:v>
                </c:pt>
                <c:pt idx="1833">
                  <c:v>85.553246682169359</c:v>
                </c:pt>
                <c:pt idx="1834">
                  <c:v>85.553246682169359</c:v>
                </c:pt>
                <c:pt idx="1835">
                  <c:v>85.553246682169359</c:v>
                </c:pt>
                <c:pt idx="1836">
                  <c:v>85.553246682169359</c:v>
                </c:pt>
                <c:pt idx="1837">
                  <c:v>85.553246682169359</c:v>
                </c:pt>
                <c:pt idx="1838">
                  <c:v>85.553246682169359</c:v>
                </c:pt>
                <c:pt idx="1839">
                  <c:v>85.553246682169359</c:v>
                </c:pt>
                <c:pt idx="1840">
                  <c:v>85.553246682169359</c:v>
                </c:pt>
                <c:pt idx="1841">
                  <c:v>85.553246682169359</c:v>
                </c:pt>
                <c:pt idx="1842">
                  <c:v>85.553246682169359</c:v>
                </c:pt>
                <c:pt idx="1843">
                  <c:v>85.553246682169359</c:v>
                </c:pt>
                <c:pt idx="1844">
                  <c:v>85.553246682169359</c:v>
                </c:pt>
                <c:pt idx="1845">
                  <c:v>85.553246682169359</c:v>
                </c:pt>
                <c:pt idx="1846">
                  <c:v>85.553246682169359</c:v>
                </c:pt>
                <c:pt idx="1847">
                  <c:v>85.553246682169359</c:v>
                </c:pt>
                <c:pt idx="1848">
                  <c:v>85.553246682169359</c:v>
                </c:pt>
                <c:pt idx="1849">
                  <c:v>85.553246682169359</c:v>
                </c:pt>
                <c:pt idx="1850">
                  <c:v>85.553246682169359</c:v>
                </c:pt>
                <c:pt idx="1851">
                  <c:v>85.553246682169359</c:v>
                </c:pt>
                <c:pt idx="1852">
                  <c:v>85.553246682169359</c:v>
                </c:pt>
                <c:pt idx="1853">
                  <c:v>85.553246682169359</c:v>
                </c:pt>
                <c:pt idx="1854">
                  <c:v>85.553246682169359</c:v>
                </c:pt>
                <c:pt idx="1855">
                  <c:v>85.553246682169359</c:v>
                </c:pt>
                <c:pt idx="1856">
                  <c:v>85.553246682169359</c:v>
                </c:pt>
                <c:pt idx="1857">
                  <c:v>85.553246682169359</c:v>
                </c:pt>
                <c:pt idx="1858">
                  <c:v>85.553246682169359</c:v>
                </c:pt>
                <c:pt idx="1859">
                  <c:v>85.553246682169359</c:v>
                </c:pt>
                <c:pt idx="1860">
                  <c:v>85.553246682169359</c:v>
                </c:pt>
                <c:pt idx="1861">
                  <c:v>85.553246682169359</c:v>
                </c:pt>
                <c:pt idx="1862">
                  <c:v>85.553246682169359</c:v>
                </c:pt>
                <c:pt idx="1863">
                  <c:v>85.553246682169359</c:v>
                </c:pt>
                <c:pt idx="1864">
                  <c:v>85.553246682169359</c:v>
                </c:pt>
                <c:pt idx="1865">
                  <c:v>85.553246682169359</c:v>
                </c:pt>
                <c:pt idx="1866">
                  <c:v>85.553246682169359</c:v>
                </c:pt>
                <c:pt idx="1867">
                  <c:v>85.553246682169359</c:v>
                </c:pt>
                <c:pt idx="1868">
                  <c:v>85.553246682169359</c:v>
                </c:pt>
                <c:pt idx="1869">
                  <c:v>85.553246682169359</c:v>
                </c:pt>
                <c:pt idx="1870">
                  <c:v>85.553246682169359</c:v>
                </c:pt>
                <c:pt idx="1871">
                  <c:v>85.553246682169359</c:v>
                </c:pt>
                <c:pt idx="1872">
                  <c:v>85.553246682169359</c:v>
                </c:pt>
                <c:pt idx="1873">
                  <c:v>85.553246682169359</c:v>
                </c:pt>
                <c:pt idx="1874">
                  <c:v>85.553246682169359</c:v>
                </c:pt>
                <c:pt idx="1875">
                  <c:v>85.553246682169359</c:v>
                </c:pt>
                <c:pt idx="1876">
                  <c:v>85.553246682169359</c:v>
                </c:pt>
                <c:pt idx="1877">
                  <c:v>85.553246682169359</c:v>
                </c:pt>
                <c:pt idx="1878">
                  <c:v>85.553246682169359</c:v>
                </c:pt>
                <c:pt idx="1879">
                  <c:v>85.553246682169359</c:v>
                </c:pt>
                <c:pt idx="1880">
                  <c:v>85.553246682169359</c:v>
                </c:pt>
                <c:pt idx="1881">
                  <c:v>85.553246682169359</c:v>
                </c:pt>
                <c:pt idx="1882">
                  <c:v>85.553246682169359</c:v>
                </c:pt>
                <c:pt idx="1883">
                  <c:v>85.553246682169359</c:v>
                </c:pt>
                <c:pt idx="1884">
                  <c:v>85.553246682169359</c:v>
                </c:pt>
                <c:pt idx="1885">
                  <c:v>85.553246682169359</c:v>
                </c:pt>
                <c:pt idx="1886">
                  <c:v>85.553246682169359</c:v>
                </c:pt>
                <c:pt idx="1887">
                  <c:v>85.553246682169359</c:v>
                </c:pt>
                <c:pt idx="1888">
                  <c:v>85.553246682169359</c:v>
                </c:pt>
                <c:pt idx="1889">
                  <c:v>85.553246682169359</c:v>
                </c:pt>
                <c:pt idx="1890">
                  <c:v>85.553246682169359</c:v>
                </c:pt>
                <c:pt idx="1891">
                  <c:v>85.553246682169359</c:v>
                </c:pt>
                <c:pt idx="1892">
                  <c:v>85.553246682169359</c:v>
                </c:pt>
                <c:pt idx="1893">
                  <c:v>85.553246682169359</c:v>
                </c:pt>
                <c:pt idx="1894">
                  <c:v>85.553246682169359</c:v>
                </c:pt>
                <c:pt idx="1895">
                  <c:v>85.553246682169359</c:v>
                </c:pt>
                <c:pt idx="1896">
                  <c:v>85.553246682169359</c:v>
                </c:pt>
                <c:pt idx="1897">
                  <c:v>85.553246682169359</c:v>
                </c:pt>
                <c:pt idx="1898">
                  <c:v>85.553246682169359</c:v>
                </c:pt>
                <c:pt idx="1899">
                  <c:v>85.553246682169359</c:v>
                </c:pt>
                <c:pt idx="1900">
                  <c:v>85.553246682169359</c:v>
                </c:pt>
                <c:pt idx="1901">
                  <c:v>85.553246682169359</c:v>
                </c:pt>
                <c:pt idx="1902">
                  <c:v>85.553246682169359</c:v>
                </c:pt>
                <c:pt idx="1903">
                  <c:v>85.553246682169359</c:v>
                </c:pt>
                <c:pt idx="1904">
                  <c:v>85.553246682169359</c:v>
                </c:pt>
                <c:pt idx="1905">
                  <c:v>85.553246682169359</c:v>
                </c:pt>
                <c:pt idx="1906">
                  <c:v>85.553246682169359</c:v>
                </c:pt>
                <c:pt idx="1907">
                  <c:v>85.553246682169359</c:v>
                </c:pt>
                <c:pt idx="1908">
                  <c:v>85.553246682169359</c:v>
                </c:pt>
                <c:pt idx="1909">
                  <c:v>85.553246682169359</c:v>
                </c:pt>
                <c:pt idx="1910">
                  <c:v>85.553246682169359</c:v>
                </c:pt>
                <c:pt idx="1911">
                  <c:v>85.553246682169359</c:v>
                </c:pt>
                <c:pt idx="1912">
                  <c:v>85.553246682169359</c:v>
                </c:pt>
                <c:pt idx="1913">
                  <c:v>85.553246682169359</c:v>
                </c:pt>
                <c:pt idx="1914">
                  <c:v>85.553246682169359</c:v>
                </c:pt>
                <c:pt idx="1915">
                  <c:v>85.553246682169359</c:v>
                </c:pt>
                <c:pt idx="1916">
                  <c:v>85.553246682169359</c:v>
                </c:pt>
                <c:pt idx="1917">
                  <c:v>85.553246682169359</c:v>
                </c:pt>
                <c:pt idx="1918">
                  <c:v>85.553246682169359</c:v>
                </c:pt>
                <c:pt idx="1919">
                  <c:v>85.553246682169359</c:v>
                </c:pt>
                <c:pt idx="1920">
                  <c:v>85.553246682169359</c:v>
                </c:pt>
                <c:pt idx="1921">
                  <c:v>85.553246682169359</c:v>
                </c:pt>
                <c:pt idx="1922">
                  <c:v>85.553246682169359</c:v>
                </c:pt>
                <c:pt idx="1923">
                  <c:v>85.553246682169359</c:v>
                </c:pt>
                <c:pt idx="1924">
                  <c:v>85.553246682169359</c:v>
                </c:pt>
                <c:pt idx="1925">
                  <c:v>85.553246682169359</c:v>
                </c:pt>
                <c:pt idx="1926">
                  <c:v>85.553246682169359</c:v>
                </c:pt>
                <c:pt idx="1927">
                  <c:v>85.553246682169359</c:v>
                </c:pt>
                <c:pt idx="1928">
                  <c:v>85.553246682169359</c:v>
                </c:pt>
                <c:pt idx="1929">
                  <c:v>85.553246682169359</c:v>
                </c:pt>
                <c:pt idx="1930">
                  <c:v>85.553246682169359</c:v>
                </c:pt>
                <c:pt idx="1931">
                  <c:v>85.553246682169359</c:v>
                </c:pt>
                <c:pt idx="1932">
                  <c:v>85.553246682169359</c:v>
                </c:pt>
                <c:pt idx="1933">
                  <c:v>85.553246682169359</c:v>
                </c:pt>
                <c:pt idx="1934">
                  <c:v>85.553246682169359</c:v>
                </c:pt>
                <c:pt idx="1935">
                  <c:v>85.553246682169359</c:v>
                </c:pt>
                <c:pt idx="1936">
                  <c:v>85.553246682169359</c:v>
                </c:pt>
                <c:pt idx="1937">
                  <c:v>85.553246682169359</c:v>
                </c:pt>
                <c:pt idx="1938">
                  <c:v>85.553246682169359</c:v>
                </c:pt>
                <c:pt idx="1939">
                  <c:v>85.553246682169359</c:v>
                </c:pt>
                <c:pt idx="1940">
                  <c:v>85.553246682169359</c:v>
                </c:pt>
                <c:pt idx="1941">
                  <c:v>85.553246682169359</c:v>
                </c:pt>
                <c:pt idx="1942">
                  <c:v>85.553246682169359</c:v>
                </c:pt>
                <c:pt idx="1943">
                  <c:v>85.553246682169359</c:v>
                </c:pt>
                <c:pt idx="1944">
                  <c:v>85.553246682169359</c:v>
                </c:pt>
                <c:pt idx="1945">
                  <c:v>85.553246682169359</c:v>
                </c:pt>
                <c:pt idx="1946">
                  <c:v>85.553246682169359</c:v>
                </c:pt>
                <c:pt idx="1947">
                  <c:v>85.553246682169359</c:v>
                </c:pt>
                <c:pt idx="1948">
                  <c:v>85.553246682169359</c:v>
                </c:pt>
                <c:pt idx="1949">
                  <c:v>85.553246682169359</c:v>
                </c:pt>
                <c:pt idx="1950">
                  <c:v>85.553246682169359</c:v>
                </c:pt>
                <c:pt idx="1951">
                  <c:v>85.553246682169359</c:v>
                </c:pt>
                <c:pt idx="1952">
                  <c:v>85.553246682169359</c:v>
                </c:pt>
                <c:pt idx="1953">
                  <c:v>85.553246682169359</c:v>
                </c:pt>
                <c:pt idx="1954">
                  <c:v>85.553246682169359</c:v>
                </c:pt>
                <c:pt idx="1955">
                  <c:v>85.553246682169359</c:v>
                </c:pt>
                <c:pt idx="1956">
                  <c:v>85.553246682169359</c:v>
                </c:pt>
                <c:pt idx="1957">
                  <c:v>85.553246682169359</c:v>
                </c:pt>
                <c:pt idx="1958">
                  <c:v>85.553246682169359</c:v>
                </c:pt>
                <c:pt idx="1959">
                  <c:v>85.553246682169359</c:v>
                </c:pt>
                <c:pt idx="1960">
                  <c:v>85.553246682169359</c:v>
                </c:pt>
                <c:pt idx="1961">
                  <c:v>85.553246682169359</c:v>
                </c:pt>
                <c:pt idx="1962">
                  <c:v>85.553246682169359</c:v>
                </c:pt>
                <c:pt idx="1963">
                  <c:v>85.553246682169359</c:v>
                </c:pt>
                <c:pt idx="1964">
                  <c:v>85.553246682169359</c:v>
                </c:pt>
                <c:pt idx="1965">
                  <c:v>85.553246682169359</c:v>
                </c:pt>
                <c:pt idx="1966">
                  <c:v>85.553246682169359</c:v>
                </c:pt>
                <c:pt idx="1967">
                  <c:v>85.553246682169359</c:v>
                </c:pt>
                <c:pt idx="1968">
                  <c:v>85.553246682169359</c:v>
                </c:pt>
                <c:pt idx="1969">
                  <c:v>85.553246682169359</c:v>
                </c:pt>
                <c:pt idx="1970">
                  <c:v>85.553246682169359</c:v>
                </c:pt>
                <c:pt idx="1971">
                  <c:v>85.553246682169359</c:v>
                </c:pt>
                <c:pt idx="1972">
                  <c:v>85.553246682169359</c:v>
                </c:pt>
                <c:pt idx="1973">
                  <c:v>85.553246682169359</c:v>
                </c:pt>
                <c:pt idx="1974">
                  <c:v>85.553246682169359</c:v>
                </c:pt>
                <c:pt idx="1975">
                  <c:v>85.553246682169359</c:v>
                </c:pt>
                <c:pt idx="1976">
                  <c:v>85.553246682169359</c:v>
                </c:pt>
                <c:pt idx="1977">
                  <c:v>85.553246682169359</c:v>
                </c:pt>
                <c:pt idx="1978">
                  <c:v>85.553246682169359</c:v>
                </c:pt>
                <c:pt idx="1979">
                  <c:v>85.553246682169359</c:v>
                </c:pt>
                <c:pt idx="1980">
                  <c:v>85.553246682169359</c:v>
                </c:pt>
                <c:pt idx="1981">
                  <c:v>85.553246682169359</c:v>
                </c:pt>
                <c:pt idx="1982">
                  <c:v>85.553246682169359</c:v>
                </c:pt>
                <c:pt idx="1983">
                  <c:v>85.553246682169359</c:v>
                </c:pt>
                <c:pt idx="1984">
                  <c:v>85.553246682169359</c:v>
                </c:pt>
                <c:pt idx="1985">
                  <c:v>85.553246682169359</c:v>
                </c:pt>
                <c:pt idx="1986">
                  <c:v>85.553246682169359</c:v>
                </c:pt>
                <c:pt idx="1987">
                  <c:v>85.553246682169359</c:v>
                </c:pt>
                <c:pt idx="1988">
                  <c:v>85.553246682169359</c:v>
                </c:pt>
                <c:pt idx="1989">
                  <c:v>85.553246682169359</c:v>
                </c:pt>
                <c:pt idx="1990">
                  <c:v>85.553246682169359</c:v>
                </c:pt>
                <c:pt idx="1991">
                  <c:v>85.553246682169359</c:v>
                </c:pt>
                <c:pt idx="1992">
                  <c:v>85.553246682169359</c:v>
                </c:pt>
                <c:pt idx="1993">
                  <c:v>85.553246682169359</c:v>
                </c:pt>
                <c:pt idx="1994">
                  <c:v>85.553246682169359</c:v>
                </c:pt>
                <c:pt idx="1995">
                  <c:v>85.553246682169359</c:v>
                </c:pt>
                <c:pt idx="1996">
                  <c:v>85.553246682169359</c:v>
                </c:pt>
                <c:pt idx="1997">
                  <c:v>85.553246682169359</c:v>
                </c:pt>
                <c:pt idx="1998">
                  <c:v>85.553246682169359</c:v>
                </c:pt>
                <c:pt idx="1999">
                  <c:v>85.553246682169359</c:v>
                </c:pt>
                <c:pt idx="2000">
                  <c:v>85.553246682169359</c:v>
                </c:pt>
                <c:pt idx="2001">
                  <c:v>85.553246682169359</c:v>
                </c:pt>
                <c:pt idx="2002">
                  <c:v>85.553246682169359</c:v>
                </c:pt>
                <c:pt idx="2003">
                  <c:v>85.553246682169359</c:v>
                </c:pt>
                <c:pt idx="2004">
                  <c:v>85.553246682169359</c:v>
                </c:pt>
                <c:pt idx="2005">
                  <c:v>85.553246682169359</c:v>
                </c:pt>
                <c:pt idx="2006">
                  <c:v>85.553246682169359</c:v>
                </c:pt>
                <c:pt idx="2007">
                  <c:v>85.553246682169359</c:v>
                </c:pt>
                <c:pt idx="2008">
                  <c:v>85.553246682169359</c:v>
                </c:pt>
                <c:pt idx="2009">
                  <c:v>85.553246682169359</c:v>
                </c:pt>
                <c:pt idx="2010">
                  <c:v>85.553246682169359</c:v>
                </c:pt>
                <c:pt idx="2011">
                  <c:v>85.553246682169359</c:v>
                </c:pt>
                <c:pt idx="2012">
                  <c:v>85.553246682169359</c:v>
                </c:pt>
                <c:pt idx="2013">
                  <c:v>85.553246682169359</c:v>
                </c:pt>
                <c:pt idx="2014">
                  <c:v>85.553246682169359</c:v>
                </c:pt>
                <c:pt idx="2015">
                  <c:v>85.553246682169359</c:v>
                </c:pt>
                <c:pt idx="2016">
                  <c:v>85.553246682169359</c:v>
                </c:pt>
                <c:pt idx="2017">
                  <c:v>85.553246682169359</c:v>
                </c:pt>
                <c:pt idx="2018">
                  <c:v>85.553246682169359</c:v>
                </c:pt>
                <c:pt idx="2019">
                  <c:v>85.553246682169359</c:v>
                </c:pt>
                <c:pt idx="2020">
                  <c:v>85.553246682169359</c:v>
                </c:pt>
                <c:pt idx="2021">
                  <c:v>85.553246682169359</c:v>
                </c:pt>
                <c:pt idx="2022">
                  <c:v>85.553246682169359</c:v>
                </c:pt>
                <c:pt idx="2023">
                  <c:v>85.553246682169359</c:v>
                </c:pt>
                <c:pt idx="2024">
                  <c:v>85.553246682169359</c:v>
                </c:pt>
                <c:pt idx="2025">
                  <c:v>85.553246682169359</c:v>
                </c:pt>
                <c:pt idx="2026">
                  <c:v>85.553246682169359</c:v>
                </c:pt>
                <c:pt idx="2027">
                  <c:v>85.553246682169359</c:v>
                </c:pt>
                <c:pt idx="2028">
                  <c:v>85.553246682169359</c:v>
                </c:pt>
                <c:pt idx="2029">
                  <c:v>85.553246682169359</c:v>
                </c:pt>
                <c:pt idx="2030">
                  <c:v>85.553246682169359</c:v>
                </c:pt>
                <c:pt idx="2031">
                  <c:v>85.553246682169359</c:v>
                </c:pt>
                <c:pt idx="2032">
                  <c:v>85.553246682169359</c:v>
                </c:pt>
                <c:pt idx="2033">
                  <c:v>85.553246682169359</c:v>
                </c:pt>
                <c:pt idx="2034">
                  <c:v>85.553246682169359</c:v>
                </c:pt>
                <c:pt idx="2035">
                  <c:v>85.553246682169359</c:v>
                </c:pt>
                <c:pt idx="2036">
                  <c:v>85.553246682169359</c:v>
                </c:pt>
                <c:pt idx="2037">
                  <c:v>85.553246682169359</c:v>
                </c:pt>
                <c:pt idx="2038">
                  <c:v>85.553246682169359</c:v>
                </c:pt>
                <c:pt idx="2039">
                  <c:v>85.553246682169359</c:v>
                </c:pt>
                <c:pt idx="2040">
                  <c:v>85.553246682169359</c:v>
                </c:pt>
                <c:pt idx="2041">
                  <c:v>85.553246682169359</c:v>
                </c:pt>
                <c:pt idx="2042">
                  <c:v>85.553246682169359</c:v>
                </c:pt>
                <c:pt idx="2043">
                  <c:v>85.553246682169359</c:v>
                </c:pt>
                <c:pt idx="2044">
                  <c:v>85.553246682169359</c:v>
                </c:pt>
                <c:pt idx="2045">
                  <c:v>85.553246682169359</c:v>
                </c:pt>
                <c:pt idx="2046">
                  <c:v>85.553246682169359</c:v>
                </c:pt>
                <c:pt idx="2047">
                  <c:v>85.553246682169359</c:v>
                </c:pt>
                <c:pt idx="2048">
                  <c:v>85.553246682169359</c:v>
                </c:pt>
                <c:pt idx="2049">
                  <c:v>85.553246682169359</c:v>
                </c:pt>
                <c:pt idx="2050">
                  <c:v>85.553246682169359</c:v>
                </c:pt>
                <c:pt idx="2051">
                  <c:v>85.553246682169359</c:v>
                </c:pt>
                <c:pt idx="2052">
                  <c:v>85.553246682169359</c:v>
                </c:pt>
                <c:pt idx="2053">
                  <c:v>85.553246682169359</c:v>
                </c:pt>
                <c:pt idx="2054">
                  <c:v>85.553246682169359</c:v>
                </c:pt>
                <c:pt idx="2055">
                  <c:v>85.553246682169359</c:v>
                </c:pt>
                <c:pt idx="2056">
                  <c:v>85.553246682169359</c:v>
                </c:pt>
                <c:pt idx="2057">
                  <c:v>85.553246682169359</c:v>
                </c:pt>
                <c:pt idx="2058">
                  <c:v>85.553246682169359</c:v>
                </c:pt>
                <c:pt idx="2059">
                  <c:v>85.553246682169359</c:v>
                </c:pt>
                <c:pt idx="2060">
                  <c:v>85.553246682169359</c:v>
                </c:pt>
                <c:pt idx="2061">
                  <c:v>85.553246682169359</c:v>
                </c:pt>
                <c:pt idx="2062">
                  <c:v>85.553246682169359</c:v>
                </c:pt>
                <c:pt idx="2063">
                  <c:v>85.553246682169359</c:v>
                </c:pt>
                <c:pt idx="2064">
                  <c:v>85.553246682169359</c:v>
                </c:pt>
                <c:pt idx="2065">
                  <c:v>85.553246682169359</c:v>
                </c:pt>
                <c:pt idx="2066">
                  <c:v>85.553246682169359</c:v>
                </c:pt>
                <c:pt idx="2067">
                  <c:v>85.553246682169359</c:v>
                </c:pt>
                <c:pt idx="2068">
                  <c:v>85.553246682169359</c:v>
                </c:pt>
                <c:pt idx="2069">
                  <c:v>85.553246682169359</c:v>
                </c:pt>
                <c:pt idx="2070">
                  <c:v>85.553246682169359</c:v>
                </c:pt>
                <c:pt idx="2071">
                  <c:v>85.553246682169359</c:v>
                </c:pt>
                <c:pt idx="2072">
                  <c:v>85.553246682169359</c:v>
                </c:pt>
                <c:pt idx="2073">
                  <c:v>85.553246682169359</c:v>
                </c:pt>
                <c:pt idx="2074">
                  <c:v>85.553246682169359</c:v>
                </c:pt>
                <c:pt idx="2075">
                  <c:v>85.553246682169359</c:v>
                </c:pt>
                <c:pt idx="2076">
                  <c:v>85.553246682169359</c:v>
                </c:pt>
                <c:pt idx="2077">
                  <c:v>85.553246682169359</c:v>
                </c:pt>
                <c:pt idx="2078">
                  <c:v>85.553246682169359</c:v>
                </c:pt>
                <c:pt idx="2079">
                  <c:v>85.553246682169359</c:v>
                </c:pt>
                <c:pt idx="2080">
                  <c:v>85.553246682169359</c:v>
                </c:pt>
                <c:pt idx="2081">
                  <c:v>85.553246682169359</c:v>
                </c:pt>
                <c:pt idx="2082">
                  <c:v>85.553246682169359</c:v>
                </c:pt>
                <c:pt idx="2083">
                  <c:v>85.553246682169359</c:v>
                </c:pt>
                <c:pt idx="2084">
                  <c:v>85.553246682169359</c:v>
                </c:pt>
                <c:pt idx="2085">
                  <c:v>85.553246682169359</c:v>
                </c:pt>
                <c:pt idx="2086">
                  <c:v>85.553246682169359</c:v>
                </c:pt>
                <c:pt idx="2087">
                  <c:v>85.553246682169359</c:v>
                </c:pt>
                <c:pt idx="2088">
                  <c:v>85.553246682169359</c:v>
                </c:pt>
                <c:pt idx="2089">
                  <c:v>85.553246682169359</c:v>
                </c:pt>
                <c:pt idx="2090">
                  <c:v>85.553246682169359</c:v>
                </c:pt>
                <c:pt idx="2091">
                  <c:v>85.553246682169359</c:v>
                </c:pt>
                <c:pt idx="2092">
                  <c:v>85.553246682169359</c:v>
                </c:pt>
                <c:pt idx="2093">
                  <c:v>85.553246682169359</c:v>
                </c:pt>
                <c:pt idx="2094">
                  <c:v>85.553246682169359</c:v>
                </c:pt>
                <c:pt idx="2095">
                  <c:v>85.553246682169359</c:v>
                </c:pt>
                <c:pt idx="2096">
                  <c:v>85.553246682169359</c:v>
                </c:pt>
                <c:pt idx="2097">
                  <c:v>85.553246682169359</c:v>
                </c:pt>
                <c:pt idx="2098">
                  <c:v>85.553246682169359</c:v>
                </c:pt>
                <c:pt idx="2099">
                  <c:v>85.553246682169359</c:v>
                </c:pt>
                <c:pt idx="2100">
                  <c:v>85.553246682169359</c:v>
                </c:pt>
                <c:pt idx="2101">
                  <c:v>85.553246682169359</c:v>
                </c:pt>
                <c:pt idx="2102">
                  <c:v>85.553246682169359</c:v>
                </c:pt>
                <c:pt idx="2103">
                  <c:v>85.553246682169359</c:v>
                </c:pt>
                <c:pt idx="2104">
                  <c:v>85.553246682169359</c:v>
                </c:pt>
                <c:pt idx="2105">
                  <c:v>85.553246682169359</c:v>
                </c:pt>
                <c:pt idx="2106">
                  <c:v>85.553246682169359</c:v>
                </c:pt>
                <c:pt idx="2107">
                  <c:v>85.553246682169359</c:v>
                </c:pt>
                <c:pt idx="2108">
                  <c:v>85.553246682169359</c:v>
                </c:pt>
                <c:pt idx="2109">
                  <c:v>85.553246682169359</c:v>
                </c:pt>
                <c:pt idx="2110">
                  <c:v>85.553246682169359</c:v>
                </c:pt>
                <c:pt idx="2111">
                  <c:v>85.553246682169359</c:v>
                </c:pt>
                <c:pt idx="2112">
                  <c:v>85.553246682169359</c:v>
                </c:pt>
                <c:pt idx="2113">
                  <c:v>85.553246682169359</c:v>
                </c:pt>
                <c:pt idx="2114">
                  <c:v>85.553246682169359</c:v>
                </c:pt>
                <c:pt idx="2115">
                  <c:v>85.553246682169359</c:v>
                </c:pt>
                <c:pt idx="2116">
                  <c:v>85.553246682169359</c:v>
                </c:pt>
                <c:pt idx="2117">
                  <c:v>85.553246682169359</c:v>
                </c:pt>
                <c:pt idx="2118">
                  <c:v>85.553246682169359</c:v>
                </c:pt>
                <c:pt idx="2119">
                  <c:v>85.553246682169359</c:v>
                </c:pt>
                <c:pt idx="2120">
                  <c:v>85.553246682169359</c:v>
                </c:pt>
                <c:pt idx="2121">
                  <c:v>85.553246682169359</c:v>
                </c:pt>
                <c:pt idx="2122">
                  <c:v>85.553246682169359</c:v>
                </c:pt>
                <c:pt idx="2123">
                  <c:v>85.553246682169359</c:v>
                </c:pt>
                <c:pt idx="2124">
                  <c:v>85.553246682169359</c:v>
                </c:pt>
                <c:pt idx="2125">
                  <c:v>85.553246682169359</c:v>
                </c:pt>
                <c:pt idx="2126">
                  <c:v>85.553246682169359</c:v>
                </c:pt>
                <c:pt idx="2127">
                  <c:v>85.553246682169359</c:v>
                </c:pt>
                <c:pt idx="2128">
                  <c:v>85.553246682169359</c:v>
                </c:pt>
                <c:pt idx="2129">
                  <c:v>85.553246682169359</c:v>
                </c:pt>
                <c:pt idx="2130">
                  <c:v>85.553246682169359</c:v>
                </c:pt>
                <c:pt idx="2131">
                  <c:v>85.553246682169359</c:v>
                </c:pt>
                <c:pt idx="2132">
                  <c:v>85.553246682169359</c:v>
                </c:pt>
                <c:pt idx="2133">
                  <c:v>85.553246682169359</c:v>
                </c:pt>
                <c:pt idx="2134">
                  <c:v>85.553246682169359</c:v>
                </c:pt>
                <c:pt idx="2135">
                  <c:v>85.553246682169359</c:v>
                </c:pt>
                <c:pt idx="2136">
                  <c:v>85.553246682169359</c:v>
                </c:pt>
                <c:pt idx="2137">
                  <c:v>85.553246682169359</c:v>
                </c:pt>
                <c:pt idx="2138">
                  <c:v>85.553246682169359</c:v>
                </c:pt>
                <c:pt idx="2139">
                  <c:v>85.553246682169359</c:v>
                </c:pt>
                <c:pt idx="2140">
                  <c:v>85.553246682169359</c:v>
                </c:pt>
                <c:pt idx="2141">
                  <c:v>85.553246682169359</c:v>
                </c:pt>
                <c:pt idx="2142">
                  <c:v>85.553246682169359</c:v>
                </c:pt>
                <c:pt idx="2143">
                  <c:v>85.553246682169359</c:v>
                </c:pt>
                <c:pt idx="2144">
                  <c:v>85.553246682169359</c:v>
                </c:pt>
                <c:pt idx="2145">
                  <c:v>85.553246682169359</c:v>
                </c:pt>
                <c:pt idx="2146">
                  <c:v>85.553246682169359</c:v>
                </c:pt>
                <c:pt idx="2147">
                  <c:v>85.553246682169359</c:v>
                </c:pt>
                <c:pt idx="2148">
                  <c:v>85.553246682169359</c:v>
                </c:pt>
                <c:pt idx="2149">
                  <c:v>85.553246682169359</c:v>
                </c:pt>
                <c:pt idx="2150">
                  <c:v>85.553246682169359</c:v>
                </c:pt>
                <c:pt idx="2151">
                  <c:v>85.553246682169359</c:v>
                </c:pt>
                <c:pt idx="2152">
                  <c:v>85.553246682169359</c:v>
                </c:pt>
                <c:pt idx="2153">
                  <c:v>85.553246682169359</c:v>
                </c:pt>
                <c:pt idx="2154">
                  <c:v>85.553246682169359</c:v>
                </c:pt>
                <c:pt idx="2155">
                  <c:v>85.553246682169359</c:v>
                </c:pt>
                <c:pt idx="2156">
                  <c:v>85.553246682169359</c:v>
                </c:pt>
                <c:pt idx="2157">
                  <c:v>85.553246682169359</c:v>
                </c:pt>
                <c:pt idx="2158">
                  <c:v>85.553246682169359</c:v>
                </c:pt>
                <c:pt idx="2159">
                  <c:v>85.553246682169359</c:v>
                </c:pt>
                <c:pt idx="2160">
                  <c:v>85.553246682169359</c:v>
                </c:pt>
                <c:pt idx="2161">
                  <c:v>85.553246682169359</c:v>
                </c:pt>
                <c:pt idx="2162">
                  <c:v>85.553246682169359</c:v>
                </c:pt>
                <c:pt idx="2163">
                  <c:v>85.553246682169359</c:v>
                </c:pt>
                <c:pt idx="2164">
                  <c:v>85.553246682169359</c:v>
                </c:pt>
                <c:pt idx="2165">
                  <c:v>85.553246682169359</c:v>
                </c:pt>
                <c:pt idx="2166">
                  <c:v>85.553246682169359</c:v>
                </c:pt>
                <c:pt idx="2167">
                  <c:v>85.553246682169359</c:v>
                </c:pt>
                <c:pt idx="2168">
                  <c:v>85.553246682169359</c:v>
                </c:pt>
                <c:pt idx="2169">
                  <c:v>85.553246682169359</c:v>
                </c:pt>
                <c:pt idx="2170">
                  <c:v>85.553246682169359</c:v>
                </c:pt>
                <c:pt idx="2171">
                  <c:v>85.553246682169359</c:v>
                </c:pt>
                <c:pt idx="2172">
                  <c:v>85.553246682169359</c:v>
                </c:pt>
                <c:pt idx="2173">
                  <c:v>85.553246682169359</c:v>
                </c:pt>
                <c:pt idx="2174">
                  <c:v>85.553246682169359</c:v>
                </c:pt>
                <c:pt idx="2175">
                  <c:v>85.553246682169359</c:v>
                </c:pt>
                <c:pt idx="2176">
                  <c:v>85.553246682169359</c:v>
                </c:pt>
                <c:pt idx="2177">
                  <c:v>85.553246682169359</c:v>
                </c:pt>
                <c:pt idx="2178">
                  <c:v>85.553246682169359</c:v>
                </c:pt>
                <c:pt idx="2179">
                  <c:v>85.553246682169359</c:v>
                </c:pt>
                <c:pt idx="2180">
                  <c:v>85.553246682169359</c:v>
                </c:pt>
                <c:pt idx="2181">
                  <c:v>85.553246682169359</c:v>
                </c:pt>
                <c:pt idx="2182">
                  <c:v>85.553246682169359</c:v>
                </c:pt>
                <c:pt idx="2183">
                  <c:v>85.553246682169359</c:v>
                </c:pt>
                <c:pt idx="2184">
                  <c:v>85.553246682169359</c:v>
                </c:pt>
                <c:pt idx="2185">
                  <c:v>85.553246682169359</c:v>
                </c:pt>
                <c:pt idx="2186">
                  <c:v>85.553246682169359</c:v>
                </c:pt>
                <c:pt idx="2187">
                  <c:v>85.553246682169359</c:v>
                </c:pt>
                <c:pt idx="2188">
                  <c:v>85.553246682169359</c:v>
                </c:pt>
                <c:pt idx="2189">
                  <c:v>85.553246682169359</c:v>
                </c:pt>
                <c:pt idx="2190">
                  <c:v>85.553246682169359</c:v>
                </c:pt>
                <c:pt idx="2191">
                  <c:v>85.553246682169359</c:v>
                </c:pt>
                <c:pt idx="2192">
                  <c:v>85.553246682169359</c:v>
                </c:pt>
                <c:pt idx="2193">
                  <c:v>85.553246682169359</c:v>
                </c:pt>
                <c:pt idx="2194">
                  <c:v>85.553246682169359</c:v>
                </c:pt>
                <c:pt idx="2195">
                  <c:v>85.553246682169359</c:v>
                </c:pt>
                <c:pt idx="2196">
                  <c:v>85.553246682169359</c:v>
                </c:pt>
                <c:pt idx="2197">
                  <c:v>85.553246682169359</c:v>
                </c:pt>
                <c:pt idx="2198">
                  <c:v>85.553246682169359</c:v>
                </c:pt>
                <c:pt idx="2199">
                  <c:v>85.553246682169359</c:v>
                </c:pt>
                <c:pt idx="2200">
                  <c:v>85.553246682169359</c:v>
                </c:pt>
                <c:pt idx="2201">
                  <c:v>85.553246682169359</c:v>
                </c:pt>
                <c:pt idx="2202">
                  <c:v>85.553246682169359</c:v>
                </c:pt>
                <c:pt idx="2203">
                  <c:v>85.553246682169359</c:v>
                </c:pt>
                <c:pt idx="2204">
                  <c:v>85.553246682169359</c:v>
                </c:pt>
                <c:pt idx="2205">
                  <c:v>85.553246682169359</c:v>
                </c:pt>
                <c:pt idx="2206">
                  <c:v>85.553246682169359</c:v>
                </c:pt>
                <c:pt idx="2207">
                  <c:v>85.553246682169359</c:v>
                </c:pt>
                <c:pt idx="2208">
                  <c:v>85.553246682169359</c:v>
                </c:pt>
                <c:pt idx="2209">
                  <c:v>85.553246682169359</c:v>
                </c:pt>
                <c:pt idx="2210">
                  <c:v>85.553246682169359</c:v>
                </c:pt>
                <c:pt idx="2211">
                  <c:v>85.553246682169359</c:v>
                </c:pt>
                <c:pt idx="2212">
                  <c:v>85.553246682169359</c:v>
                </c:pt>
                <c:pt idx="2213">
                  <c:v>85.553246682169359</c:v>
                </c:pt>
                <c:pt idx="2214">
                  <c:v>85.553246682169359</c:v>
                </c:pt>
                <c:pt idx="2215">
                  <c:v>85.553246682169359</c:v>
                </c:pt>
                <c:pt idx="2216">
                  <c:v>85.553246682169359</c:v>
                </c:pt>
                <c:pt idx="2217">
                  <c:v>85.553246682169359</c:v>
                </c:pt>
                <c:pt idx="2218">
                  <c:v>85.553246682169359</c:v>
                </c:pt>
                <c:pt idx="2219">
                  <c:v>85.553246682169359</c:v>
                </c:pt>
                <c:pt idx="2220">
                  <c:v>85.553246682169359</c:v>
                </c:pt>
                <c:pt idx="2221">
                  <c:v>85.553246682169359</c:v>
                </c:pt>
                <c:pt idx="2222">
                  <c:v>85.553246682169359</c:v>
                </c:pt>
                <c:pt idx="2223">
                  <c:v>85.553246682169359</c:v>
                </c:pt>
                <c:pt idx="2224">
                  <c:v>85.553246682169359</c:v>
                </c:pt>
                <c:pt idx="2225">
                  <c:v>85.553246682169359</c:v>
                </c:pt>
                <c:pt idx="2226">
                  <c:v>85.553246682169359</c:v>
                </c:pt>
                <c:pt idx="2227">
                  <c:v>85.553246682169359</c:v>
                </c:pt>
                <c:pt idx="2228">
                  <c:v>85.553246682169359</c:v>
                </c:pt>
                <c:pt idx="2229">
                  <c:v>85.553246682169359</c:v>
                </c:pt>
                <c:pt idx="2230">
                  <c:v>85.553246682169359</c:v>
                </c:pt>
                <c:pt idx="2231">
                  <c:v>85.553246682169359</c:v>
                </c:pt>
                <c:pt idx="2232">
                  <c:v>85.553246682169359</c:v>
                </c:pt>
                <c:pt idx="2233">
                  <c:v>85.553246682169359</c:v>
                </c:pt>
                <c:pt idx="2234">
                  <c:v>85.553246682169359</c:v>
                </c:pt>
                <c:pt idx="2235">
                  <c:v>85.553246682169359</c:v>
                </c:pt>
                <c:pt idx="2236">
                  <c:v>85.553246682169359</c:v>
                </c:pt>
                <c:pt idx="2237">
                  <c:v>85.553246682169359</c:v>
                </c:pt>
                <c:pt idx="2238">
                  <c:v>85.553246682169359</c:v>
                </c:pt>
                <c:pt idx="2239">
                  <c:v>85.553246682169359</c:v>
                </c:pt>
                <c:pt idx="2240">
                  <c:v>85.553246682169359</c:v>
                </c:pt>
                <c:pt idx="2241">
                  <c:v>85.553246682169359</c:v>
                </c:pt>
                <c:pt idx="2242">
                  <c:v>85.553246682169359</c:v>
                </c:pt>
                <c:pt idx="2243">
                  <c:v>85.553246682169359</c:v>
                </c:pt>
                <c:pt idx="2244">
                  <c:v>85.553246682169359</c:v>
                </c:pt>
                <c:pt idx="2245">
                  <c:v>85.553246682169359</c:v>
                </c:pt>
                <c:pt idx="2246">
                  <c:v>85.553246682169359</c:v>
                </c:pt>
                <c:pt idx="2247">
                  <c:v>85.553246682169359</c:v>
                </c:pt>
                <c:pt idx="2248">
                  <c:v>85.553246682169359</c:v>
                </c:pt>
                <c:pt idx="2249">
                  <c:v>85.553246682169359</c:v>
                </c:pt>
                <c:pt idx="2250">
                  <c:v>85.553246682169359</c:v>
                </c:pt>
                <c:pt idx="2251">
                  <c:v>85.553246682169359</c:v>
                </c:pt>
                <c:pt idx="2252">
                  <c:v>85.553246682169359</c:v>
                </c:pt>
                <c:pt idx="2253">
                  <c:v>85.553246682169359</c:v>
                </c:pt>
                <c:pt idx="2254">
                  <c:v>85.553246682169359</c:v>
                </c:pt>
                <c:pt idx="2255">
                  <c:v>85.553246682169359</c:v>
                </c:pt>
                <c:pt idx="2256">
                  <c:v>85.553246682169359</c:v>
                </c:pt>
                <c:pt idx="2257">
                  <c:v>85.553246682169359</c:v>
                </c:pt>
                <c:pt idx="2258">
                  <c:v>85.553246682169359</c:v>
                </c:pt>
                <c:pt idx="2259">
                  <c:v>85.553246682169359</c:v>
                </c:pt>
                <c:pt idx="2260">
                  <c:v>85.553246682169359</c:v>
                </c:pt>
                <c:pt idx="2261">
                  <c:v>85.553246682169359</c:v>
                </c:pt>
                <c:pt idx="2262">
                  <c:v>85.553246682169359</c:v>
                </c:pt>
                <c:pt idx="2263">
                  <c:v>85.553246682169359</c:v>
                </c:pt>
                <c:pt idx="2264">
                  <c:v>85.553246682169359</c:v>
                </c:pt>
                <c:pt idx="2265">
                  <c:v>85.553246682169359</c:v>
                </c:pt>
                <c:pt idx="2266">
                  <c:v>85.553246682169359</c:v>
                </c:pt>
                <c:pt idx="2267">
                  <c:v>85.553246682169359</c:v>
                </c:pt>
                <c:pt idx="2268">
                  <c:v>85.553246682169359</c:v>
                </c:pt>
                <c:pt idx="2269">
                  <c:v>85.553246682169359</c:v>
                </c:pt>
                <c:pt idx="2270">
                  <c:v>85.553246682169359</c:v>
                </c:pt>
                <c:pt idx="2271">
                  <c:v>85.553246682169359</c:v>
                </c:pt>
                <c:pt idx="2272">
                  <c:v>85.553246682169359</c:v>
                </c:pt>
                <c:pt idx="2273">
                  <c:v>85.553246682169359</c:v>
                </c:pt>
                <c:pt idx="2274">
                  <c:v>85.553246682169359</c:v>
                </c:pt>
                <c:pt idx="2275">
                  <c:v>85.553246682169359</c:v>
                </c:pt>
                <c:pt idx="2276">
                  <c:v>85.553246682169359</c:v>
                </c:pt>
                <c:pt idx="2277">
                  <c:v>85.553246682169359</c:v>
                </c:pt>
                <c:pt idx="2278">
                  <c:v>85.553246682169359</c:v>
                </c:pt>
                <c:pt idx="2279">
                  <c:v>85.553246682169359</c:v>
                </c:pt>
                <c:pt idx="2280">
                  <c:v>85.553246682169359</c:v>
                </c:pt>
                <c:pt idx="2281">
                  <c:v>85.553246682169359</c:v>
                </c:pt>
                <c:pt idx="2282">
                  <c:v>85.553246682169359</c:v>
                </c:pt>
                <c:pt idx="2283">
                  <c:v>85.553246682169359</c:v>
                </c:pt>
                <c:pt idx="2284">
                  <c:v>85.553246682169359</c:v>
                </c:pt>
                <c:pt idx="2285">
                  <c:v>85.553246682169359</c:v>
                </c:pt>
                <c:pt idx="2286">
                  <c:v>85.553246682169359</c:v>
                </c:pt>
                <c:pt idx="2287">
                  <c:v>85.553246682169359</c:v>
                </c:pt>
                <c:pt idx="2288">
                  <c:v>85.553246682169359</c:v>
                </c:pt>
                <c:pt idx="2289">
                  <c:v>85.553246682169359</c:v>
                </c:pt>
                <c:pt idx="2290">
                  <c:v>85.553246682169359</c:v>
                </c:pt>
                <c:pt idx="2291">
                  <c:v>85.553246682169359</c:v>
                </c:pt>
                <c:pt idx="2292">
                  <c:v>85.553246682169359</c:v>
                </c:pt>
                <c:pt idx="2293">
                  <c:v>85.553246682169359</c:v>
                </c:pt>
                <c:pt idx="2294">
                  <c:v>85.553246682169359</c:v>
                </c:pt>
                <c:pt idx="2295">
                  <c:v>85.553246682169359</c:v>
                </c:pt>
                <c:pt idx="2296">
                  <c:v>85.553246682169359</c:v>
                </c:pt>
                <c:pt idx="2297">
                  <c:v>85.553246682169359</c:v>
                </c:pt>
                <c:pt idx="2298">
                  <c:v>85.553246682169359</c:v>
                </c:pt>
                <c:pt idx="2299">
                  <c:v>85.553246682169359</c:v>
                </c:pt>
                <c:pt idx="2300">
                  <c:v>85.553246682169359</c:v>
                </c:pt>
                <c:pt idx="2301">
                  <c:v>85.553246682169359</c:v>
                </c:pt>
                <c:pt idx="2302">
                  <c:v>85.553246682169359</c:v>
                </c:pt>
                <c:pt idx="2303">
                  <c:v>85.553246682169359</c:v>
                </c:pt>
                <c:pt idx="2304">
                  <c:v>85.553246682169359</c:v>
                </c:pt>
                <c:pt idx="2305">
                  <c:v>85.553246682169359</c:v>
                </c:pt>
                <c:pt idx="2306">
                  <c:v>85.553246682169359</c:v>
                </c:pt>
                <c:pt idx="2307">
                  <c:v>85.553246682169359</c:v>
                </c:pt>
                <c:pt idx="2308">
                  <c:v>85.553246682169359</c:v>
                </c:pt>
                <c:pt idx="2309">
                  <c:v>85.553246682169359</c:v>
                </c:pt>
                <c:pt idx="2310">
                  <c:v>85.553246682169359</c:v>
                </c:pt>
                <c:pt idx="2311">
                  <c:v>85.553246682169359</c:v>
                </c:pt>
                <c:pt idx="2312">
                  <c:v>85.553246682169359</c:v>
                </c:pt>
                <c:pt idx="2313">
                  <c:v>85.553246682169359</c:v>
                </c:pt>
                <c:pt idx="2314">
                  <c:v>85.553246682169359</c:v>
                </c:pt>
                <c:pt idx="2315">
                  <c:v>85.553246682169359</c:v>
                </c:pt>
                <c:pt idx="2316">
                  <c:v>85.553246682169359</c:v>
                </c:pt>
                <c:pt idx="2317">
                  <c:v>85.553246682169359</c:v>
                </c:pt>
                <c:pt idx="2318">
                  <c:v>85.553246682169359</c:v>
                </c:pt>
                <c:pt idx="2319">
                  <c:v>85.553246682169359</c:v>
                </c:pt>
                <c:pt idx="2320">
                  <c:v>85.553246682169359</c:v>
                </c:pt>
                <c:pt idx="2321">
                  <c:v>85.553246682169359</c:v>
                </c:pt>
                <c:pt idx="2322">
                  <c:v>85.553246682169359</c:v>
                </c:pt>
                <c:pt idx="2323">
                  <c:v>85.553246682169359</c:v>
                </c:pt>
                <c:pt idx="2324">
                  <c:v>85.553246682169359</c:v>
                </c:pt>
                <c:pt idx="2325">
                  <c:v>85.553246682169359</c:v>
                </c:pt>
                <c:pt idx="2326">
                  <c:v>85.553246682169359</c:v>
                </c:pt>
                <c:pt idx="2327">
                  <c:v>85.553246682169359</c:v>
                </c:pt>
                <c:pt idx="2328">
                  <c:v>85.553246682169359</c:v>
                </c:pt>
                <c:pt idx="2329">
                  <c:v>85.553246682169359</c:v>
                </c:pt>
                <c:pt idx="2330">
                  <c:v>85.553246682169359</c:v>
                </c:pt>
                <c:pt idx="2331">
                  <c:v>85.553246682169359</c:v>
                </c:pt>
                <c:pt idx="2332">
                  <c:v>85.553246682169359</c:v>
                </c:pt>
                <c:pt idx="2333">
                  <c:v>85.553246682169359</c:v>
                </c:pt>
                <c:pt idx="2334">
                  <c:v>85.553246682169359</c:v>
                </c:pt>
                <c:pt idx="2335">
                  <c:v>85.553246682169359</c:v>
                </c:pt>
                <c:pt idx="2336">
                  <c:v>85.553246682169359</c:v>
                </c:pt>
                <c:pt idx="2337">
                  <c:v>85.553246682169359</c:v>
                </c:pt>
                <c:pt idx="2338">
                  <c:v>85.553246682169359</c:v>
                </c:pt>
                <c:pt idx="2339">
                  <c:v>85.553246682169359</c:v>
                </c:pt>
                <c:pt idx="2340">
                  <c:v>85.553246682169359</c:v>
                </c:pt>
                <c:pt idx="2341">
                  <c:v>85.553246682169359</c:v>
                </c:pt>
                <c:pt idx="2342">
                  <c:v>85.553246682169359</c:v>
                </c:pt>
                <c:pt idx="2343">
                  <c:v>85.553246682169359</c:v>
                </c:pt>
                <c:pt idx="2344">
                  <c:v>85.553246682169359</c:v>
                </c:pt>
                <c:pt idx="2345">
                  <c:v>85.553246682169359</c:v>
                </c:pt>
                <c:pt idx="2346">
                  <c:v>85.553246682169359</c:v>
                </c:pt>
                <c:pt idx="2347">
                  <c:v>85.553246682169359</c:v>
                </c:pt>
                <c:pt idx="2348">
                  <c:v>85.553246682169359</c:v>
                </c:pt>
                <c:pt idx="2349">
                  <c:v>85.553246682169359</c:v>
                </c:pt>
                <c:pt idx="2350">
                  <c:v>85.553246682169359</c:v>
                </c:pt>
                <c:pt idx="2351">
                  <c:v>85.553246682169359</c:v>
                </c:pt>
                <c:pt idx="2352">
                  <c:v>85.553246682169359</c:v>
                </c:pt>
                <c:pt idx="2353">
                  <c:v>85.553246682169359</c:v>
                </c:pt>
                <c:pt idx="2354">
                  <c:v>85.553246682169359</c:v>
                </c:pt>
                <c:pt idx="2355">
                  <c:v>85.553246682169359</c:v>
                </c:pt>
                <c:pt idx="2356">
                  <c:v>85.553246682169359</c:v>
                </c:pt>
                <c:pt idx="2357">
                  <c:v>85.553246682169359</c:v>
                </c:pt>
                <c:pt idx="2358">
                  <c:v>85.553246682169359</c:v>
                </c:pt>
                <c:pt idx="2359">
                  <c:v>85.553246682169359</c:v>
                </c:pt>
                <c:pt idx="2360">
                  <c:v>85.553246682169359</c:v>
                </c:pt>
                <c:pt idx="2361">
                  <c:v>85.553246682169359</c:v>
                </c:pt>
                <c:pt idx="2362">
                  <c:v>85.553246682169359</c:v>
                </c:pt>
                <c:pt idx="2363">
                  <c:v>85.553246682169359</c:v>
                </c:pt>
                <c:pt idx="2364">
                  <c:v>85.553246682169359</c:v>
                </c:pt>
                <c:pt idx="2365">
                  <c:v>85.553246682169359</c:v>
                </c:pt>
                <c:pt idx="2366">
                  <c:v>85.553246682169359</c:v>
                </c:pt>
                <c:pt idx="2367">
                  <c:v>85.553246682169359</c:v>
                </c:pt>
                <c:pt idx="2368">
                  <c:v>85.553246682169359</c:v>
                </c:pt>
                <c:pt idx="2369">
                  <c:v>85.553246682169359</c:v>
                </c:pt>
                <c:pt idx="2370">
                  <c:v>85.553246682169359</c:v>
                </c:pt>
                <c:pt idx="2371">
                  <c:v>85.553246682169359</c:v>
                </c:pt>
                <c:pt idx="2372">
                  <c:v>85.553246682169359</c:v>
                </c:pt>
                <c:pt idx="2373">
                  <c:v>85.553246682169359</c:v>
                </c:pt>
                <c:pt idx="2374">
                  <c:v>85.553246682169359</c:v>
                </c:pt>
                <c:pt idx="2375">
                  <c:v>85.553246682169359</c:v>
                </c:pt>
                <c:pt idx="2376">
                  <c:v>85.553246682169359</c:v>
                </c:pt>
                <c:pt idx="2377">
                  <c:v>85.553246682169359</c:v>
                </c:pt>
                <c:pt idx="2378">
                  <c:v>85.553246682169359</c:v>
                </c:pt>
                <c:pt idx="2379">
                  <c:v>85.553246682169359</c:v>
                </c:pt>
                <c:pt idx="2380">
                  <c:v>85.553246682169359</c:v>
                </c:pt>
                <c:pt idx="2381">
                  <c:v>85.553246682169359</c:v>
                </c:pt>
                <c:pt idx="2382">
                  <c:v>85.553246682169359</c:v>
                </c:pt>
                <c:pt idx="2383">
                  <c:v>85.553246682169359</c:v>
                </c:pt>
                <c:pt idx="2384">
                  <c:v>85.553246682169359</c:v>
                </c:pt>
                <c:pt idx="2385">
                  <c:v>85.553246682169359</c:v>
                </c:pt>
                <c:pt idx="2386">
                  <c:v>85.553246682169359</c:v>
                </c:pt>
                <c:pt idx="2387">
                  <c:v>85.553246682169359</c:v>
                </c:pt>
                <c:pt idx="2388">
                  <c:v>85.553246682169359</c:v>
                </c:pt>
                <c:pt idx="2389">
                  <c:v>85.553246682169359</c:v>
                </c:pt>
                <c:pt idx="2390">
                  <c:v>85.553246682169359</c:v>
                </c:pt>
                <c:pt idx="2391">
                  <c:v>85.553246682169359</c:v>
                </c:pt>
                <c:pt idx="2392">
                  <c:v>85.553246682169359</c:v>
                </c:pt>
                <c:pt idx="2393">
                  <c:v>85.553246682169359</c:v>
                </c:pt>
                <c:pt idx="2394">
                  <c:v>85.553246682169359</c:v>
                </c:pt>
                <c:pt idx="2395">
                  <c:v>85.553246682169359</c:v>
                </c:pt>
                <c:pt idx="2396">
                  <c:v>85.553246682169359</c:v>
                </c:pt>
                <c:pt idx="2397">
                  <c:v>85.553246682169359</c:v>
                </c:pt>
                <c:pt idx="2398">
                  <c:v>85.553246682169359</c:v>
                </c:pt>
                <c:pt idx="2399">
                  <c:v>85.553246682169359</c:v>
                </c:pt>
                <c:pt idx="2400">
                  <c:v>85.553246682169359</c:v>
                </c:pt>
                <c:pt idx="2401">
                  <c:v>85.553246682169359</c:v>
                </c:pt>
                <c:pt idx="2402">
                  <c:v>85.553246682169359</c:v>
                </c:pt>
                <c:pt idx="2403">
                  <c:v>85.553246682169359</c:v>
                </c:pt>
                <c:pt idx="2404">
                  <c:v>85.553246682169359</c:v>
                </c:pt>
                <c:pt idx="2405">
                  <c:v>85.553246682169359</c:v>
                </c:pt>
                <c:pt idx="2406">
                  <c:v>85.553246682169359</c:v>
                </c:pt>
                <c:pt idx="2407">
                  <c:v>85.553246682169359</c:v>
                </c:pt>
                <c:pt idx="2408">
                  <c:v>85.553246682169359</c:v>
                </c:pt>
                <c:pt idx="2409">
                  <c:v>85.553246682169359</c:v>
                </c:pt>
                <c:pt idx="2410">
                  <c:v>85.553246682169359</c:v>
                </c:pt>
                <c:pt idx="2411">
                  <c:v>85.553246682169359</c:v>
                </c:pt>
                <c:pt idx="2412">
                  <c:v>85.553246682169359</c:v>
                </c:pt>
                <c:pt idx="2413">
                  <c:v>85.553246682169359</c:v>
                </c:pt>
                <c:pt idx="2414">
                  <c:v>85.553246682169359</c:v>
                </c:pt>
                <c:pt idx="2415">
                  <c:v>85.553246682169359</c:v>
                </c:pt>
                <c:pt idx="2416">
                  <c:v>85.553246682169359</c:v>
                </c:pt>
                <c:pt idx="2417">
                  <c:v>85.553246682169359</c:v>
                </c:pt>
                <c:pt idx="2418">
                  <c:v>85.553246682169359</c:v>
                </c:pt>
                <c:pt idx="2419">
                  <c:v>85.553246682169359</c:v>
                </c:pt>
                <c:pt idx="2420">
                  <c:v>85.553246682169359</c:v>
                </c:pt>
                <c:pt idx="2421">
                  <c:v>85.553246682169359</c:v>
                </c:pt>
                <c:pt idx="2422">
                  <c:v>85.553246682169359</c:v>
                </c:pt>
                <c:pt idx="2423">
                  <c:v>85.553246682169359</c:v>
                </c:pt>
                <c:pt idx="2424">
                  <c:v>85.553246682169359</c:v>
                </c:pt>
                <c:pt idx="2425">
                  <c:v>85.553246682169359</c:v>
                </c:pt>
                <c:pt idx="2426">
                  <c:v>85.553246682169359</c:v>
                </c:pt>
                <c:pt idx="2427">
                  <c:v>85.553246682169359</c:v>
                </c:pt>
                <c:pt idx="2428">
                  <c:v>85.553246682169359</c:v>
                </c:pt>
                <c:pt idx="2429">
                  <c:v>85.553246682169359</c:v>
                </c:pt>
                <c:pt idx="2430">
                  <c:v>85.553246682169359</c:v>
                </c:pt>
                <c:pt idx="2431">
                  <c:v>85.553246682169359</c:v>
                </c:pt>
                <c:pt idx="2432">
                  <c:v>85.553246682169359</c:v>
                </c:pt>
                <c:pt idx="2433">
                  <c:v>85.553246682169359</c:v>
                </c:pt>
                <c:pt idx="2434">
                  <c:v>85.553246682169359</c:v>
                </c:pt>
                <c:pt idx="2435">
                  <c:v>85.553246682169359</c:v>
                </c:pt>
                <c:pt idx="2436">
                  <c:v>85.553246682169359</c:v>
                </c:pt>
                <c:pt idx="2437">
                  <c:v>85.553246682169359</c:v>
                </c:pt>
                <c:pt idx="2438">
                  <c:v>85.553246682169359</c:v>
                </c:pt>
                <c:pt idx="2439">
                  <c:v>85.553246682169359</c:v>
                </c:pt>
                <c:pt idx="2440">
                  <c:v>85.553246682169359</c:v>
                </c:pt>
                <c:pt idx="2441">
                  <c:v>85.553246682169359</c:v>
                </c:pt>
                <c:pt idx="2442">
                  <c:v>85.553246682169359</c:v>
                </c:pt>
                <c:pt idx="2443">
                  <c:v>85.553246682169359</c:v>
                </c:pt>
                <c:pt idx="2444">
                  <c:v>85.553246682169359</c:v>
                </c:pt>
                <c:pt idx="2445">
                  <c:v>85.553246682169359</c:v>
                </c:pt>
                <c:pt idx="2446">
                  <c:v>85.553246682169359</c:v>
                </c:pt>
                <c:pt idx="2447">
                  <c:v>85.553246682169359</c:v>
                </c:pt>
                <c:pt idx="2448">
                  <c:v>85.553246682169359</c:v>
                </c:pt>
                <c:pt idx="2449">
                  <c:v>85.553246682169359</c:v>
                </c:pt>
                <c:pt idx="2450">
                  <c:v>85.553246682169359</c:v>
                </c:pt>
                <c:pt idx="2451">
                  <c:v>85.553246682169359</c:v>
                </c:pt>
                <c:pt idx="2452">
                  <c:v>85.553246682169359</c:v>
                </c:pt>
                <c:pt idx="2453">
                  <c:v>85.553246682169359</c:v>
                </c:pt>
                <c:pt idx="2454">
                  <c:v>85.553246682169359</c:v>
                </c:pt>
                <c:pt idx="2455">
                  <c:v>85.553246682169359</c:v>
                </c:pt>
                <c:pt idx="2456">
                  <c:v>85.553246682169359</c:v>
                </c:pt>
                <c:pt idx="2457">
                  <c:v>85.553246682169359</c:v>
                </c:pt>
                <c:pt idx="2458">
                  <c:v>85.553246682169359</c:v>
                </c:pt>
                <c:pt idx="2459">
                  <c:v>85.553246682169359</c:v>
                </c:pt>
                <c:pt idx="2460">
                  <c:v>85.553246682169359</c:v>
                </c:pt>
                <c:pt idx="2461">
                  <c:v>85.553246682169359</c:v>
                </c:pt>
                <c:pt idx="2462">
                  <c:v>85.553246682169359</c:v>
                </c:pt>
                <c:pt idx="2463">
                  <c:v>85.553246682169359</c:v>
                </c:pt>
                <c:pt idx="2464">
                  <c:v>85.553246682169359</c:v>
                </c:pt>
                <c:pt idx="2465">
                  <c:v>85.553246682169359</c:v>
                </c:pt>
                <c:pt idx="2466">
                  <c:v>85.553246682169359</c:v>
                </c:pt>
                <c:pt idx="2467">
                  <c:v>85.553246682169359</c:v>
                </c:pt>
                <c:pt idx="2468">
                  <c:v>85.553246682169359</c:v>
                </c:pt>
                <c:pt idx="2469">
                  <c:v>85.553246682169359</c:v>
                </c:pt>
                <c:pt idx="2470">
                  <c:v>85.553246682169359</c:v>
                </c:pt>
                <c:pt idx="2471">
                  <c:v>85.553246682169359</c:v>
                </c:pt>
                <c:pt idx="2472">
                  <c:v>85.553246682169359</c:v>
                </c:pt>
                <c:pt idx="2473">
                  <c:v>85.553246682169359</c:v>
                </c:pt>
                <c:pt idx="2474">
                  <c:v>85.553246682169359</c:v>
                </c:pt>
                <c:pt idx="2475">
                  <c:v>85.553246682169359</c:v>
                </c:pt>
                <c:pt idx="2476">
                  <c:v>85.553246682169359</c:v>
                </c:pt>
                <c:pt idx="2477">
                  <c:v>85.553246682169359</c:v>
                </c:pt>
                <c:pt idx="2478">
                  <c:v>85.553246682169359</c:v>
                </c:pt>
                <c:pt idx="2479">
                  <c:v>85.553246682169359</c:v>
                </c:pt>
                <c:pt idx="2480">
                  <c:v>85.553246682169359</c:v>
                </c:pt>
                <c:pt idx="2481">
                  <c:v>85.553246682169359</c:v>
                </c:pt>
                <c:pt idx="2482">
                  <c:v>85.553246682169359</c:v>
                </c:pt>
                <c:pt idx="2483">
                  <c:v>85.553246682169359</c:v>
                </c:pt>
                <c:pt idx="2484">
                  <c:v>85.553246682169359</c:v>
                </c:pt>
                <c:pt idx="2485">
                  <c:v>85.553246682169359</c:v>
                </c:pt>
                <c:pt idx="2486">
                  <c:v>85.553246682169359</c:v>
                </c:pt>
                <c:pt idx="2487">
                  <c:v>85.553246682169359</c:v>
                </c:pt>
                <c:pt idx="2488">
                  <c:v>85.553246682169359</c:v>
                </c:pt>
                <c:pt idx="2489">
                  <c:v>85.553246682169359</c:v>
                </c:pt>
                <c:pt idx="2490">
                  <c:v>85.553246682169359</c:v>
                </c:pt>
                <c:pt idx="2491">
                  <c:v>85.553246682169359</c:v>
                </c:pt>
                <c:pt idx="2492">
                  <c:v>85.553246682169359</c:v>
                </c:pt>
                <c:pt idx="2493">
                  <c:v>85.553246682169359</c:v>
                </c:pt>
                <c:pt idx="2494">
                  <c:v>85.553246682169359</c:v>
                </c:pt>
                <c:pt idx="2495">
                  <c:v>85.553246682169359</c:v>
                </c:pt>
                <c:pt idx="2496">
                  <c:v>85.553246682169359</c:v>
                </c:pt>
                <c:pt idx="2497">
                  <c:v>85.553246682169359</c:v>
                </c:pt>
                <c:pt idx="2498">
                  <c:v>85.553246682169359</c:v>
                </c:pt>
                <c:pt idx="2499">
                  <c:v>85.553246682169359</c:v>
                </c:pt>
                <c:pt idx="2500">
                  <c:v>85.553246682169359</c:v>
                </c:pt>
                <c:pt idx="2501">
                  <c:v>85.553246682169359</c:v>
                </c:pt>
                <c:pt idx="2502">
                  <c:v>85.553246682169359</c:v>
                </c:pt>
                <c:pt idx="2503">
                  <c:v>85.553246682169359</c:v>
                </c:pt>
                <c:pt idx="2504">
                  <c:v>85.553246682169359</c:v>
                </c:pt>
                <c:pt idx="2505">
                  <c:v>85.553246682169359</c:v>
                </c:pt>
                <c:pt idx="2506">
                  <c:v>85.553246682169359</c:v>
                </c:pt>
                <c:pt idx="2507">
                  <c:v>85.553246682169359</c:v>
                </c:pt>
                <c:pt idx="2508">
                  <c:v>85.553246682169359</c:v>
                </c:pt>
                <c:pt idx="2509">
                  <c:v>85.553246682169359</c:v>
                </c:pt>
                <c:pt idx="2510">
                  <c:v>85.553246682169359</c:v>
                </c:pt>
                <c:pt idx="2511">
                  <c:v>85.553246682169359</c:v>
                </c:pt>
                <c:pt idx="2512">
                  <c:v>85.553246682169359</c:v>
                </c:pt>
                <c:pt idx="2513">
                  <c:v>85.553246682169359</c:v>
                </c:pt>
                <c:pt idx="2514">
                  <c:v>85.553246682169359</c:v>
                </c:pt>
                <c:pt idx="2515">
                  <c:v>85.553246682169359</c:v>
                </c:pt>
                <c:pt idx="2516">
                  <c:v>85.553246682169359</c:v>
                </c:pt>
                <c:pt idx="2517">
                  <c:v>85.553246682169359</c:v>
                </c:pt>
                <c:pt idx="2518">
                  <c:v>85.553246682169359</c:v>
                </c:pt>
                <c:pt idx="2519">
                  <c:v>85.553246682169359</c:v>
                </c:pt>
                <c:pt idx="2520">
                  <c:v>85.553246682169359</c:v>
                </c:pt>
                <c:pt idx="2521">
                  <c:v>85.553246682169359</c:v>
                </c:pt>
                <c:pt idx="2522">
                  <c:v>85.553246682169359</c:v>
                </c:pt>
                <c:pt idx="2523">
                  <c:v>85.553246682169359</c:v>
                </c:pt>
                <c:pt idx="2524">
                  <c:v>85.553246682169359</c:v>
                </c:pt>
                <c:pt idx="2525">
                  <c:v>85.553246682169359</c:v>
                </c:pt>
                <c:pt idx="2526">
                  <c:v>85.553246682169359</c:v>
                </c:pt>
                <c:pt idx="2527">
                  <c:v>85.553246682169359</c:v>
                </c:pt>
                <c:pt idx="2528">
                  <c:v>85.553246682169359</c:v>
                </c:pt>
                <c:pt idx="2529">
                  <c:v>85.553246682169359</c:v>
                </c:pt>
                <c:pt idx="2530">
                  <c:v>85.553246682169359</c:v>
                </c:pt>
                <c:pt idx="2531">
                  <c:v>85.553246682169359</c:v>
                </c:pt>
                <c:pt idx="2532">
                  <c:v>85.553246682169359</c:v>
                </c:pt>
                <c:pt idx="2533">
                  <c:v>85.553246682169359</c:v>
                </c:pt>
                <c:pt idx="2534">
                  <c:v>85.553246682169359</c:v>
                </c:pt>
                <c:pt idx="2535">
                  <c:v>85.553246682169359</c:v>
                </c:pt>
                <c:pt idx="2536">
                  <c:v>85.553246682169359</c:v>
                </c:pt>
                <c:pt idx="2537">
                  <c:v>85.553246682169359</c:v>
                </c:pt>
                <c:pt idx="2538">
                  <c:v>85.553246682169359</c:v>
                </c:pt>
                <c:pt idx="2539">
                  <c:v>85.553246682169359</c:v>
                </c:pt>
                <c:pt idx="2540">
                  <c:v>85.553246682169359</c:v>
                </c:pt>
                <c:pt idx="2541">
                  <c:v>85.553246682169359</c:v>
                </c:pt>
                <c:pt idx="2542">
                  <c:v>85.553246682169359</c:v>
                </c:pt>
                <c:pt idx="2543">
                  <c:v>85.553246682169359</c:v>
                </c:pt>
                <c:pt idx="2544">
                  <c:v>85.553246682169359</c:v>
                </c:pt>
                <c:pt idx="2545">
                  <c:v>85.553246682169359</c:v>
                </c:pt>
                <c:pt idx="2546">
                  <c:v>85.553246682169359</c:v>
                </c:pt>
                <c:pt idx="2547">
                  <c:v>85.553246682169359</c:v>
                </c:pt>
                <c:pt idx="2548">
                  <c:v>85.553246682169359</c:v>
                </c:pt>
                <c:pt idx="2549">
                  <c:v>85.553246682169359</c:v>
                </c:pt>
                <c:pt idx="2550">
                  <c:v>85.553246682169359</c:v>
                </c:pt>
                <c:pt idx="2551">
                  <c:v>85.553246682169359</c:v>
                </c:pt>
                <c:pt idx="2552">
                  <c:v>85.553246682169359</c:v>
                </c:pt>
                <c:pt idx="2553">
                  <c:v>85.553246682169359</c:v>
                </c:pt>
                <c:pt idx="2554">
                  <c:v>85.553246682169359</c:v>
                </c:pt>
                <c:pt idx="2555">
                  <c:v>85.553246682169359</c:v>
                </c:pt>
                <c:pt idx="2556">
                  <c:v>85.553246682169359</c:v>
                </c:pt>
                <c:pt idx="2557">
                  <c:v>85.553246682169359</c:v>
                </c:pt>
                <c:pt idx="2558">
                  <c:v>85.553246682169359</c:v>
                </c:pt>
                <c:pt idx="2559">
                  <c:v>85.553246682169359</c:v>
                </c:pt>
                <c:pt idx="2560">
                  <c:v>85.553246682169359</c:v>
                </c:pt>
                <c:pt idx="2561">
                  <c:v>85.553246682169359</c:v>
                </c:pt>
                <c:pt idx="2562">
                  <c:v>85.553246682169359</c:v>
                </c:pt>
                <c:pt idx="2563">
                  <c:v>85.553246682169359</c:v>
                </c:pt>
                <c:pt idx="2564">
                  <c:v>85.553246682169359</c:v>
                </c:pt>
                <c:pt idx="2565">
                  <c:v>85.553246682169359</c:v>
                </c:pt>
                <c:pt idx="2566">
                  <c:v>85.553246682169359</c:v>
                </c:pt>
                <c:pt idx="2567">
                  <c:v>85.553246682169359</c:v>
                </c:pt>
                <c:pt idx="2568">
                  <c:v>85.553246682169359</c:v>
                </c:pt>
                <c:pt idx="2569">
                  <c:v>85.553246682169359</c:v>
                </c:pt>
                <c:pt idx="2570">
                  <c:v>85.553246682169359</c:v>
                </c:pt>
                <c:pt idx="2571">
                  <c:v>85.553246682169359</c:v>
                </c:pt>
                <c:pt idx="2572">
                  <c:v>85.553246682169359</c:v>
                </c:pt>
                <c:pt idx="2573">
                  <c:v>85.553246682169359</c:v>
                </c:pt>
                <c:pt idx="2574">
                  <c:v>85.553246682169359</c:v>
                </c:pt>
                <c:pt idx="2575">
                  <c:v>85.553246682169359</c:v>
                </c:pt>
                <c:pt idx="2576">
                  <c:v>85.553246682169359</c:v>
                </c:pt>
                <c:pt idx="2577">
                  <c:v>85.553246682169359</c:v>
                </c:pt>
                <c:pt idx="2578">
                  <c:v>85.553246682169359</c:v>
                </c:pt>
                <c:pt idx="2579">
                  <c:v>85.553246682169359</c:v>
                </c:pt>
                <c:pt idx="2580">
                  <c:v>85.553246682169359</c:v>
                </c:pt>
                <c:pt idx="2581">
                  <c:v>85.553246682169359</c:v>
                </c:pt>
                <c:pt idx="2582">
                  <c:v>85.553246682169359</c:v>
                </c:pt>
                <c:pt idx="2583">
                  <c:v>85.553246682169359</c:v>
                </c:pt>
                <c:pt idx="2584">
                  <c:v>85.553246682169359</c:v>
                </c:pt>
                <c:pt idx="2585">
                  <c:v>85.553246682169359</c:v>
                </c:pt>
                <c:pt idx="2586">
                  <c:v>85.553246682169359</c:v>
                </c:pt>
                <c:pt idx="2587">
                  <c:v>85.553246682169359</c:v>
                </c:pt>
                <c:pt idx="2588">
                  <c:v>85.553246682169359</c:v>
                </c:pt>
                <c:pt idx="2589">
                  <c:v>85.553246682169359</c:v>
                </c:pt>
                <c:pt idx="2590">
                  <c:v>85.553246682169359</c:v>
                </c:pt>
                <c:pt idx="2591">
                  <c:v>85.553246682169359</c:v>
                </c:pt>
                <c:pt idx="2592">
                  <c:v>85.553246682169359</c:v>
                </c:pt>
                <c:pt idx="2593">
                  <c:v>85.553246682169359</c:v>
                </c:pt>
                <c:pt idx="2594">
                  <c:v>85.553246682169359</c:v>
                </c:pt>
                <c:pt idx="2595">
                  <c:v>85.553246682169359</c:v>
                </c:pt>
                <c:pt idx="2596">
                  <c:v>85.553246682169359</c:v>
                </c:pt>
                <c:pt idx="2597">
                  <c:v>85.553246682169359</c:v>
                </c:pt>
                <c:pt idx="2598">
                  <c:v>85.553246682169359</c:v>
                </c:pt>
                <c:pt idx="2599">
                  <c:v>85.553246682169359</c:v>
                </c:pt>
                <c:pt idx="2600">
                  <c:v>85.553246682169359</c:v>
                </c:pt>
                <c:pt idx="2601">
                  <c:v>85.553246682169359</c:v>
                </c:pt>
                <c:pt idx="2602">
                  <c:v>85.553246682169359</c:v>
                </c:pt>
                <c:pt idx="2603">
                  <c:v>85.553246682169359</c:v>
                </c:pt>
                <c:pt idx="2604">
                  <c:v>85.553246682169359</c:v>
                </c:pt>
                <c:pt idx="2605">
                  <c:v>85.553246682169359</c:v>
                </c:pt>
                <c:pt idx="2606">
                  <c:v>85.553246682169359</c:v>
                </c:pt>
                <c:pt idx="2607">
                  <c:v>85.553246682169359</c:v>
                </c:pt>
                <c:pt idx="2608">
                  <c:v>85.553246682169359</c:v>
                </c:pt>
                <c:pt idx="2609">
                  <c:v>85.553246682169359</c:v>
                </c:pt>
                <c:pt idx="2610">
                  <c:v>85.553246682169359</c:v>
                </c:pt>
                <c:pt idx="2611">
                  <c:v>85.553246682169359</c:v>
                </c:pt>
                <c:pt idx="2612">
                  <c:v>85.553246682169359</c:v>
                </c:pt>
                <c:pt idx="2613">
                  <c:v>85.553246682169359</c:v>
                </c:pt>
                <c:pt idx="2614">
                  <c:v>85.553246682169359</c:v>
                </c:pt>
                <c:pt idx="2615">
                  <c:v>85.553246682169359</c:v>
                </c:pt>
                <c:pt idx="2616">
                  <c:v>85.553246682169359</c:v>
                </c:pt>
                <c:pt idx="2617">
                  <c:v>85.553246682169359</c:v>
                </c:pt>
                <c:pt idx="2618">
                  <c:v>85.553246682169359</c:v>
                </c:pt>
                <c:pt idx="2619">
                  <c:v>85.553246682169359</c:v>
                </c:pt>
                <c:pt idx="2620">
                  <c:v>85.553246682169359</c:v>
                </c:pt>
                <c:pt idx="2621">
                  <c:v>85.553246682169359</c:v>
                </c:pt>
                <c:pt idx="2622">
                  <c:v>85.553246682169359</c:v>
                </c:pt>
                <c:pt idx="2623">
                  <c:v>85.553246682169359</c:v>
                </c:pt>
                <c:pt idx="2624">
                  <c:v>85.553246682169359</c:v>
                </c:pt>
                <c:pt idx="2625">
                  <c:v>85.553246682169359</c:v>
                </c:pt>
                <c:pt idx="2626">
                  <c:v>85.553246682169359</c:v>
                </c:pt>
                <c:pt idx="2627">
                  <c:v>85.553246682169359</c:v>
                </c:pt>
                <c:pt idx="2628">
                  <c:v>85.553246682169359</c:v>
                </c:pt>
                <c:pt idx="2629">
                  <c:v>85.553246682169359</c:v>
                </c:pt>
                <c:pt idx="2630">
                  <c:v>85.553246682169359</c:v>
                </c:pt>
                <c:pt idx="2631">
                  <c:v>85.553246682169359</c:v>
                </c:pt>
                <c:pt idx="2632">
                  <c:v>85.553246682169359</c:v>
                </c:pt>
                <c:pt idx="2633">
                  <c:v>85.553246682169359</c:v>
                </c:pt>
                <c:pt idx="2634">
                  <c:v>85.553246682169359</c:v>
                </c:pt>
                <c:pt idx="2635">
                  <c:v>85.553246682169359</c:v>
                </c:pt>
                <c:pt idx="2636">
                  <c:v>85.553246682169359</c:v>
                </c:pt>
                <c:pt idx="2637">
                  <c:v>85.553246682169359</c:v>
                </c:pt>
                <c:pt idx="2638">
                  <c:v>85.553246682169359</c:v>
                </c:pt>
                <c:pt idx="2639">
                  <c:v>85.553246682169359</c:v>
                </c:pt>
                <c:pt idx="2640">
                  <c:v>85.553246682169359</c:v>
                </c:pt>
                <c:pt idx="2641">
                  <c:v>85.553246682169359</c:v>
                </c:pt>
                <c:pt idx="2642">
                  <c:v>85.553246682169359</c:v>
                </c:pt>
                <c:pt idx="2643">
                  <c:v>85.553246682169359</c:v>
                </c:pt>
                <c:pt idx="2644">
                  <c:v>85.553246682169359</c:v>
                </c:pt>
                <c:pt idx="2645">
                  <c:v>85.553246682169359</c:v>
                </c:pt>
                <c:pt idx="2646">
                  <c:v>85.553246682169359</c:v>
                </c:pt>
                <c:pt idx="2647">
                  <c:v>85.553246682169359</c:v>
                </c:pt>
                <c:pt idx="2648">
                  <c:v>85.553246682169359</c:v>
                </c:pt>
                <c:pt idx="2649">
                  <c:v>85.553246682169359</c:v>
                </c:pt>
                <c:pt idx="2650">
                  <c:v>85.553246682169359</c:v>
                </c:pt>
                <c:pt idx="2651">
                  <c:v>85.553246682169359</c:v>
                </c:pt>
                <c:pt idx="2652">
                  <c:v>85.553246682169359</c:v>
                </c:pt>
                <c:pt idx="2653">
                  <c:v>85.553246682169359</c:v>
                </c:pt>
                <c:pt idx="2654">
                  <c:v>85.553246682169359</c:v>
                </c:pt>
                <c:pt idx="2655">
                  <c:v>85.553246682169359</c:v>
                </c:pt>
                <c:pt idx="2656">
                  <c:v>85.553246682169359</c:v>
                </c:pt>
                <c:pt idx="2657">
                  <c:v>85.553246682169359</c:v>
                </c:pt>
                <c:pt idx="2658">
                  <c:v>85.553246682169359</c:v>
                </c:pt>
                <c:pt idx="2659">
                  <c:v>85.553246682169359</c:v>
                </c:pt>
                <c:pt idx="2660">
                  <c:v>85.553246682169359</c:v>
                </c:pt>
                <c:pt idx="2661">
                  <c:v>85.553246682169359</c:v>
                </c:pt>
                <c:pt idx="2662">
                  <c:v>85.553246682169359</c:v>
                </c:pt>
                <c:pt idx="2663">
                  <c:v>85.553246682169359</c:v>
                </c:pt>
                <c:pt idx="2664">
                  <c:v>85.553246682169359</c:v>
                </c:pt>
                <c:pt idx="2665">
                  <c:v>85.553246682169359</c:v>
                </c:pt>
                <c:pt idx="2666">
                  <c:v>85.553246682169359</c:v>
                </c:pt>
                <c:pt idx="2667">
                  <c:v>85.553246682169359</c:v>
                </c:pt>
                <c:pt idx="2668">
                  <c:v>85.553246682169359</c:v>
                </c:pt>
                <c:pt idx="2669">
                  <c:v>85.553246682169359</c:v>
                </c:pt>
                <c:pt idx="2670">
                  <c:v>85.553246682169359</c:v>
                </c:pt>
                <c:pt idx="2671">
                  <c:v>85.553246682169359</c:v>
                </c:pt>
                <c:pt idx="2672">
                  <c:v>85.553246682169359</c:v>
                </c:pt>
                <c:pt idx="2673">
                  <c:v>85.553246682169359</c:v>
                </c:pt>
                <c:pt idx="2674">
                  <c:v>85.553246682169359</c:v>
                </c:pt>
                <c:pt idx="2675">
                  <c:v>85.553246682169359</c:v>
                </c:pt>
                <c:pt idx="2676">
                  <c:v>85.553246682169359</c:v>
                </c:pt>
                <c:pt idx="2677">
                  <c:v>85.553246682169359</c:v>
                </c:pt>
                <c:pt idx="2678">
                  <c:v>85.553246682169359</c:v>
                </c:pt>
                <c:pt idx="2679">
                  <c:v>85.553246682169359</c:v>
                </c:pt>
                <c:pt idx="2680">
                  <c:v>85.553246682169359</c:v>
                </c:pt>
                <c:pt idx="2681">
                  <c:v>85.553246682169359</c:v>
                </c:pt>
                <c:pt idx="2682">
                  <c:v>85.553246682169359</c:v>
                </c:pt>
                <c:pt idx="2683">
                  <c:v>85.553246682169359</c:v>
                </c:pt>
                <c:pt idx="2684">
                  <c:v>85.553246682169359</c:v>
                </c:pt>
                <c:pt idx="2685">
                  <c:v>85.553246682169359</c:v>
                </c:pt>
                <c:pt idx="2686">
                  <c:v>85.553246682169359</c:v>
                </c:pt>
                <c:pt idx="2687">
                  <c:v>85.553246682169359</c:v>
                </c:pt>
                <c:pt idx="2688">
                  <c:v>85.553246682169359</c:v>
                </c:pt>
                <c:pt idx="2689">
                  <c:v>85.553246682169359</c:v>
                </c:pt>
                <c:pt idx="2690">
                  <c:v>85.553246682169359</c:v>
                </c:pt>
                <c:pt idx="2691">
                  <c:v>85.553246682169359</c:v>
                </c:pt>
                <c:pt idx="2692">
                  <c:v>85.553246682169359</c:v>
                </c:pt>
                <c:pt idx="2693">
                  <c:v>85.553246682169359</c:v>
                </c:pt>
                <c:pt idx="2694">
                  <c:v>85.553246682169359</c:v>
                </c:pt>
                <c:pt idx="2695">
                  <c:v>85.553246682169359</c:v>
                </c:pt>
                <c:pt idx="2696">
                  <c:v>85.553246682169359</c:v>
                </c:pt>
                <c:pt idx="2697">
                  <c:v>85.553246682169359</c:v>
                </c:pt>
                <c:pt idx="2698">
                  <c:v>85.553246682169359</c:v>
                </c:pt>
                <c:pt idx="2699">
                  <c:v>85.553246682169359</c:v>
                </c:pt>
                <c:pt idx="2700">
                  <c:v>85.553246682169359</c:v>
                </c:pt>
                <c:pt idx="2701">
                  <c:v>85.553246682169359</c:v>
                </c:pt>
                <c:pt idx="2702">
                  <c:v>85.553246682169359</c:v>
                </c:pt>
                <c:pt idx="2703">
                  <c:v>85.553246682169359</c:v>
                </c:pt>
                <c:pt idx="2704">
                  <c:v>85.553246682169359</c:v>
                </c:pt>
                <c:pt idx="2705">
                  <c:v>85.553246682169359</c:v>
                </c:pt>
                <c:pt idx="2706">
                  <c:v>85.553246682169359</c:v>
                </c:pt>
                <c:pt idx="2707">
                  <c:v>85.553246682169359</c:v>
                </c:pt>
                <c:pt idx="2708">
                  <c:v>85.553246682169359</c:v>
                </c:pt>
                <c:pt idx="2709">
                  <c:v>85.553246682169359</c:v>
                </c:pt>
                <c:pt idx="2710">
                  <c:v>85.553246682169359</c:v>
                </c:pt>
                <c:pt idx="2711">
                  <c:v>85.553246682169359</c:v>
                </c:pt>
                <c:pt idx="2712">
                  <c:v>85.553246682169359</c:v>
                </c:pt>
                <c:pt idx="2713">
                  <c:v>85.553246682169359</c:v>
                </c:pt>
                <c:pt idx="2714">
                  <c:v>85.553246682169359</c:v>
                </c:pt>
                <c:pt idx="2715">
                  <c:v>85.553246682169359</c:v>
                </c:pt>
                <c:pt idx="2716">
                  <c:v>85.553246682169359</c:v>
                </c:pt>
                <c:pt idx="2717">
                  <c:v>85.553246682169359</c:v>
                </c:pt>
                <c:pt idx="2718">
                  <c:v>85.553246682169359</c:v>
                </c:pt>
                <c:pt idx="2719">
                  <c:v>85.553246682169359</c:v>
                </c:pt>
                <c:pt idx="2720">
                  <c:v>85.553246682169359</c:v>
                </c:pt>
                <c:pt idx="2721">
                  <c:v>85.553246682169359</c:v>
                </c:pt>
                <c:pt idx="2722">
                  <c:v>85.553246682169359</c:v>
                </c:pt>
                <c:pt idx="2723">
                  <c:v>85.553246682169359</c:v>
                </c:pt>
                <c:pt idx="2724">
                  <c:v>85.553246682169359</c:v>
                </c:pt>
                <c:pt idx="2725">
                  <c:v>85.553246682169359</c:v>
                </c:pt>
                <c:pt idx="2726">
                  <c:v>85.553246682169359</c:v>
                </c:pt>
                <c:pt idx="2727">
                  <c:v>85.553246682169359</c:v>
                </c:pt>
                <c:pt idx="2728">
                  <c:v>85.553246682169359</c:v>
                </c:pt>
                <c:pt idx="2729">
                  <c:v>85.553246682169359</c:v>
                </c:pt>
                <c:pt idx="2730">
                  <c:v>85.553246682169359</c:v>
                </c:pt>
                <c:pt idx="2731">
                  <c:v>85.553246682169359</c:v>
                </c:pt>
                <c:pt idx="2732">
                  <c:v>85.553246682169359</c:v>
                </c:pt>
                <c:pt idx="2733">
                  <c:v>85.553246682169359</c:v>
                </c:pt>
                <c:pt idx="2734">
                  <c:v>85.553246682169359</c:v>
                </c:pt>
                <c:pt idx="2735">
                  <c:v>85.553246682169359</c:v>
                </c:pt>
                <c:pt idx="2736">
                  <c:v>85.553246682169359</c:v>
                </c:pt>
                <c:pt idx="2737">
                  <c:v>85.553246682169359</c:v>
                </c:pt>
                <c:pt idx="2738">
                  <c:v>85.553246682169359</c:v>
                </c:pt>
                <c:pt idx="2739">
                  <c:v>85.553246682169359</c:v>
                </c:pt>
                <c:pt idx="2740">
                  <c:v>85.553246682169359</c:v>
                </c:pt>
                <c:pt idx="2741">
                  <c:v>85.553246682169359</c:v>
                </c:pt>
                <c:pt idx="2742">
                  <c:v>85.553246682169359</c:v>
                </c:pt>
                <c:pt idx="2743">
                  <c:v>85.553246682169359</c:v>
                </c:pt>
                <c:pt idx="2744">
                  <c:v>85.553246682169359</c:v>
                </c:pt>
                <c:pt idx="2745">
                  <c:v>85.553246682169359</c:v>
                </c:pt>
                <c:pt idx="2746">
                  <c:v>85.553246682169359</c:v>
                </c:pt>
                <c:pt idx="2747">
                  <c:v>85.553246682169359</c:v>
                </c:pt>
                <c:pt idx="2748">
                  <c:v>85.553246682169359</c:v>
                </c:pt>
                <c:pt idx="2749">
                  <c:v>85.553246682169359</c:v>
                </c:pt>
                <c:pt idx="2750">
                  <c:v>85.553246682169359</c:v>
                </c:pt>
                <c:pt idx="2751">
                  <c:v>85.553246682169359</c:v>
                </c:pt>
                <c:pt idx="2752">
                  <c:v>85.553246682169359</c:v>
                </c:pt>
                <c:pt idx="2753">
                  <c:v>85.553246682169359</c:v>
                </c:pt>
                <c:pt idx="2754">
                  <c:v>85.553246682169359</c:v>
                </c:pt>
                <c:pt idx="2755">
                  <c:v>85.553246682169359</c:v>
                </c:pt>
                <c:pt idx="2756">
                  <c:v>85.553246682169359</c:v>
                </c:pt>
                <c:pt idx="2757">
                  <c:v>85.553246682169359</c:v>
                </c:pt>
                <c:pt idx="2758">
                  <c:v>85.553246682169359</c:v>
                </c:pt>
                <c:pt idx="2759">
                  <c:v>85.553246682169359</c:v>
                </c:pt>
                <c:pt idx="2760">
                  <c:v>85.553246682169359</c:v>
                </c:pt>
                <c:pt idx="2761">
                  <c:v>85.553246682169359</c:v>
                </c:pt>
                <c:pt idx="2762">
                  <c:v>85.553246682169359</c:v>
                </c:pt>
                <c:pt idx="2763">
                  <c:v>85.553246682169359</c:v>
                </c:pt>
                <c:pt idx="2764">
                  <c:v>85.553246682169359</c:v>
                </c:pt>
                <c:pt idx="2765">
                  <c:v>85.553246682169359</c:v>
                </c:pt>
                <c:pt idx="2766">
                  <c:v>85.553246682169359</c:v>
                </c:pt>
                <c:pt idx="2767">
                  <c:v>85.553246682169359</c:v>
                </c:pt>
                <c:pt idx="2768">
                  <c:v>85.553246682169359</c:v>
                </c:pt>
                <c:pt idx="2769">
                  <c:v>85.553246682169359</c:v>
                </c:pt>
                <c:pt idx="2770">
                  <c:v>85.553246682169359</c:v>
                </c:pt>
                <c:pt idx="2771">
                  <c:v>85.553246682169359</c:v>
                </c:pt>
                <c:pt idx="2772">
                  <c:v>85.553246682169359</c:v>
                </c:pt>
                <c:pt idx="2773">
                  <c:v>85.553246682169359</c:v>
                </c:pt>
                <c:pt idx="2774">
                  <c:v>85.553246682169359</c:v>
                </c:pt>
                <c:pt idx="2775">
                  <c:v>85.553246682169359</c:v>
                </c:pt>
                <c:pt idx="2776">
                  <c:v>85.553246682169359</c:v>
                </c:pt>
                <c:pt idx="2777">
                  <c:v>85.553246682169359</c:v>
                </c:pt>
                <c:pt idx="2778">
                  <c:v>85.553246682169359</c:v>
                </c:pt>
                <c:pt idx="2779">
                  <c:v>85.553246682169359</c:v>
                </c:pt>
                <c:pt idx="2780">
                  <c:v>85.553246682169359</c:v>
                </c:pt>
                <c:pt idx="2781">
                  <c:v>85.553246682169359</c:v>
                </c:pt>
                <c:pt idx="2782">
                  <c:v>85.553246682169359</c:v>
                </c:pt>
                <c:pt idx="2783">
                  <c:v>85.553246682169359</c:v>
                </c:pt>
                <c:pt idx="2784">
                  <c:v>85.553246682169359</c:v>
                </c:pt>
                <c:pt idx="2785">
                  <c:v>85.553246682169359</c:v>
                </c:pt>
                <c:pt idx="2786">
                  <c:v>85.553246682169359</c:v>
                </c:pt>
                <c:pt idx="2787">
                  <c:v>85.553246682169359</c:v>
                </c:pt>
                <c:pt idx="2788">
                  <c:v>85.553246682169359</c:v>
                </c:pt>
                <c:pt idx="2789">
                  <c:v>85.553246682169359</c:v>
                </c:pt>
                <c:pt idx="2790">
                  <c:v>85.553246682169359</c:v>
                </c:pt>
                <c:pt idx="2791">
                  <c:v>85.553246682169359</c:v>
                </c:pt>
                <c:pt idx="2792">
                  <c:v>85.553246682169359</c:v>
                </c:pt>
                <c:pt idx="2793">
                  <c:v>85.553246682169359</c:v>
                </c:pt>
                <c:pt idx="2794">
                  <c:v>85.553246682169359</c:v>
                </c:pt>
                <c:pt idx="2795">
                  <c:v>85.553246682169359</c:v>
                </c:pt>
                <c:pt idx="2796">
                  <c:v>85.553246682169359</c:v>
                </c:pt>
                <c:pt idx="2797">
                  <c:v>85.553246682169359</c:v>
                </c:pt>
                <c:pt idx="2798">
                  <c:v>85.553246682169359</c:v>
                </c:pt>
                <c:pt idx="2799">
                  <c:v>85.553246682169359</c:v>
                </c:pt>
                <c:pt idx="2800">
                  <c:v>85.553246682169359</c:v>
                </c:pt>
                <c:pt idx="2801">
                  <c:v>85.553246682169359</c:v>
                </c:pt>
                <c:pt idx="2802">
                  <c:v>85.553246682169359</c:v>
                </c:pt>
                <c:pt idx="2803">
                  <c:v>85.553246682169359</c:v>
                </c:pt>
                <c:pt idx="2804">
                  <c:v>85.553246682169359</c:v>
                </c:pt>
                <c:pt idx="2805">
                  <c:v>85.553246682169359</c:v>
                </c:pt>
                <c:pt idx="2806">
                  <c:v>85.553246682169359</c:v>
                </c:pt>
                <c:pt idx="2807">
                  <c:v>85.553246682169359</c:v>
                </c:pt>
                <c:pt idx="2808">
                  <c:v>85.553246682169359</c:v>
                </c:pt>
                <c:pt idx="2809">
                  <c:v>85.553246682169359</c:v>
                </c:pt>
                <c:pt idx="2810">
                  <c:v>85.553246682169359</c:v>
                </c:pt>
                <c:pt idx="2811">
                  <c:v>85.553246682169359</c:v>
                </c:pt>
                <c:pt idx="2812">
                  <c:v>85.553246682169359</c:v>
                </c:pt>
                <c:pt idx="2813">
                  <c:v>85.553246682169359</c:v>
                </c:pt>
                <c:pt idx="2814">
                  <c:v>85.553246682169359</c:v>
                </c:pt>
                <c:pt idx="2815">
                  <c:v>85.553246682169359</c:v>
                </c:pt>
                <c:pt idx="2816">
                  <c:v>85.553246682169359</c:v>
                </c:pt>
                <c:pt idx="2817">
                  <c:v>85.553246682169359</c:v>
                </c:pt>
                <c:pt idx="2818">
                  <c:v>85.553246682169359</c:v>
                </c:pt>
                <c:pt idx="2819">
                  <c:v>85.553246682169359</c:v>
                </c:pt>
                <c:pt idx="2820">
                  <c:v>85.553246682169359</c:v>
                </c:pt>
                <c:pt idx="2821">
                  <c:v>85.553246682169359</c:v>
                </c:pt>
                <c:pt idx="2822">
                  <c:v>85.553246682169359</c:v>
                </c:pt>
                <c:pt idx="2823">
                  <c:v>85.553246682169359</c:v>
                </c:pt>
                <c:pt idx="2824">
                  <c:v>85.553246682169359</c:v>
                </c:pt>
                <c:pt idx="2825">
                  <c:v>85.553246682169359</c:v>
                </c:pt>
                <c:pt idx="2826">
                  <c:v>85.553246682169359</c:v>
                </c:pt>
                <c:pt idx="2827">
                  <c:v>85.553246682169359</c:v>
                </c:pt>
                <c:pt idx="2828">
                  <c:v>85.553246682169359</c:v>
                </c:pt>
                <c:pt idx="2829">
                  <c:v>85.553246682169359</c:v>
                </c:pt>
                <c:pt idx="2830">
                  <c:v>85.553246682169359</c:v>
                </c:pt>
                <c:pt idx="2831">
                  <c:v>85.553246682169359</c:v>
                </c:pt>
                <c:pt idx="2832">
                  <c:v>85.553246682169359</c:v>
                </c:pt>
                <c:pt idx="2833">
                  <c:v>85.553246682169359</c:v>
                </c:pt>
                <c:pt idx="2834">
                  <c:v>85.553246682169359</c:v>
                </c:pt>
                <c:pt idx="2835">
                  <c:v>85.553246682169359</c:v>
                </c:pt>
                <c:pt idx="2836">
                  <c:v>85.553246682169359</c:v>
                </c:pt>
                <c:pt idx="2837">
                  <c:v>85.553246682169359</c:v>
                </c:pt>
                <c:pt idx="2838">
                  <c:v>85.553246682169359</c:v>
                </c:pt>
                <c:pt idx="2839">
                  <c:v>85.553246682169359</c:v>
                </c:pt>
                <c:pt idx="2840">
                  <c:v>85.553246682169359</c:v>
                </c:pt>
                <c:pt idx="2841">
                  <c:v>85.553246682169359</c:v>
                </c:pt>
                <c:pt idx="2842">
                  <c:v>85.553246682169359</c:v>
                </c:pt>
                <c:pt idx="2843">
                  <c:v>85.553246682169359</c:v>
                </c:pt>
                <c:pt idx="2844">
                  <c:v>85.553246682169359</c:v>
                </c:pt>
                <c:pt idx="2845">
                  <c:v>85.553246682169359</c:v>
                </c:pt>
                <c:pt idx="2846">
                  <c:v>85.553246682169359</c:v>
                </c:pt>
                <c:pt idx="2847">
                  <c:v>85.553246682169359</c:v>
                </c:pt>
                <c:pt idx="2848">
                  <c:v>85.553246682169359</c:v>
                </c:pt>
                <c:pt idx="2849">
                  <c:v>85.553246682169359</c:v>
                </c:pt>
                <c:pt idx="2850">
                  <c:v>85.553246682169359</c:v>
                </c:pt>
                <c:pt idx="2851">
                  <c:v>85.553246682169359</c:v>
                </c:pt>
                <c:pt idx="2852">
                  <c:v>85.553246682169359</c:v>
                </c:pt>
                <c:pt idx="2853">
                  <c:v>85.553246682169359</c:v>
                </c:pt>
                <c:pt idx="2854">
                  <c:v>85.553246682169359</c:v>
                </c:pt>
                <c:pt idx="2855">
                  <c:v>85.553246682169359</c:v>
                </c:pt>
                <c:pt idx="2856">
                  <c:v>85.553246682169359</c:v>
                </c:pt>
                <c:pt idx="2857">
                  <c:v>85.553246682169359</c:v>
                </c:pt>
                <c:pt idx="2858">
                  <c:v>85.553246682169359</c:v>
                </c:pt>
                <c:pt idx="2859">
                  <c:v>85.553246682169359</c:v>
                </c:pt>
                <c:pt idx="2860">
                  <c:v>85.553246682169359</c:v>
                </c:pt>
                <c:pt idx="2861">
                  <c:v>85.553246682169359</c:v>
                </c:pt>
                <c:pt idx="2862">
                  <c:v>85.553246682169359</c:v>
                </c:pt>
                <c:pt idx="2863">
                  <c:v>85.553246682169359</c:v>
                </c:pt>
                <c:pt idx="2864">
                  <c:v>85.553246682169359</c:v>
                </c:pt>
                <c:pt idx="2865">
                  <c:v>85.553246682169359</c:v>
                </c:pt>
                <c:pt idx="2866">
                  <c:v>85.553246682169359</c:v>
                </c:pt>
                <c:pt idx="2867">
                  <c:v>85.553246682169359</c:v>
                </c:pt>
                <c:pt idx="2868">
                  <c:v>85.553246682169359</c:v>
                </c:pt>
                <c:pt idx="2869">
                  <c:v>85.553246682169359</c:v>
                </c:pt>
                <c:pt idx="2870">
                  <c:v>85.553246682169359</c:v>
                </c:pt>
                <c:pt idx="2871">
                  <c:v>85.553246682169359</c:v>
                </c:pt>
                <c:pt idx="2872">
                  <c:v>85.553246682169359</c:v>
                </c:pt>
                <c:pt idx="2873">
                  <c:v>85.553246682169359</c:v>
                </c:pt>
                <c:pt idx="2874">
                  <c:v>85.553246682169359</c:v>
                </c:pt>
                <c:pt idx="2875">
                  <c:v>85.553246682169359</c:v>
                </c:pt>
                <c:pt idx="2876">
                  <c:v>85.553246682169359</c:v>
                </c:pt>
                <c:pt idx="2877">
                  <c:v>85.553246682169359</c:v>
                </c:pt>
                <c:pt idx="2878">
                  <c:v>85.553246682169359</c:v>
                </c:pt>
                <c:pt idx="2879">
                  <c:v>85.553246682169359</c:v>
                </c:pt>
                <c:pt idx="2880">
                  <c:v>85.553246682169359</c:v>
                </c:pt>
                <c:pt idx="2881">
                  <c:v>85.553246682169359</c:v>
                </c:pt>
                <c:pt idx="2882">
                  <c:v>85.553246682169359</c:v>
                </c:pt>
                <c:pt idx="2883">
                  <c:v>85.553246682169359</c:v>
                </c:pt>
                <c:pt idx="2884">
                  <c:v>85.553246682169359</c:v>
                </c:pt>
                <c:pt idx="2885">
                  <c:v>85.553246682169359</c:v>
                </c:pt>
                <c:pt idx="2886">
                  <c:v>85.553246682169359</c:v>
                </c:pt>
                <c:pt idx="2887">
                  <c:v>85.553246682169359</c:v>
                </c:pt>
                <c:pt idx="2888">
                  <c:v>85.553246682169359</c:v>
                </c:pt>
                <c:pt idx="2889">
                  <c:v>85.553246682169359</c:v>
                </c:pt>
                <c:pt idx="2890">
                  <c:v>85.553246682169359</c:v>
                </c:pt>
                <c:pt idx="2891">
                  <c:v>85.553246682169359</c:v>
                </c:pt>
                <c:pt idx="2892">
                  <c:v>85.553246682169359</c:v>
                </c:pt>
                <c:pt idx="2893">
                  <c:v>85.553246682169359</c:v>
                </c:pt>
                <c:pt idx="2894">
                  <c:v>85.553246682169359</c:v>
                </c:pt>
                <c:pt idx="2895">
                  <c:v>85.553246682169359</c:v>
                </c:pt>
                <c:pt idx="2896">
                  <c:v>85.553246682169359</c:v>
                </c:pt>
                <c:pt idx="2897">
                  <c:v>85.553246682169359</c:v>
                </c:pt>
                <c:pt idx="2898">
                  <c:v>85.553246682169359</c:v>
                </c:pt>
                <c:pt idx="2899">
                  <c:v>85.553246682169359</c:v>
                </c:pt>
                <c:pt idx="2900">
                  <c:v>85.553246682169359</c:v>
                </c:pt>
                <c:pt idx="2901">
                  <c:v>85.553246682169359</c:v>
                </c:pt>
                <c:pt idx="2902">
                  <c:v>85.553246682169359</c:v>
                </c:pt>
                <c:pt idx="2903">
                  <c:v>85.553246682169359</c:v>
                </c:pt>
                <c:pt idx="2904">
                  <c:v>85.553246682169359</c:v>
                </c:pt>
                <c:pt idx="2905">
                  <c:v>85.553246682169359</c:v>
                </c:pt>
                <c:pt idx="2906">
                  <c:v>85.553246682169359</c:v>
                </c:pt>
                <c:pt idx="2907">
                  <c:v>85.553246682169359</c:v>
                </c:pt>
                <c:pt idx="2908">
                  <c:v>85.553246682169359</c:v>
                </c:pt>
                <c:pt idx="2909">
                  <c:v>85.553246682169359</c:v>
                </c:pt>
                <c:pt idx="2910">
                  <c:v>85.553246682169359</c:v>
                </c:pt>
                <c:pt idx="2911">
                  <c:v>85.553246682169359</c:v>
                </c:pt>
                <c:pt idx="2912">
                  <c:v>85.553246682169359</c:v>
                </c:pt>
                <c:pt idx="2913">
                  <c:v>85.553246682169359</c:v>
                </c:pt>
                <c:pt idx="2914">
                  <c:v>85.553246682169359</c:v>
                </c:pt>
                <c:pt idx="2915">
                  <c:v>85.553246682169359</c:v>
                </c:pt>
                <c:pt idx="2916">
                  <c:v>85.553246682169359</c:v>
                </c:pt>
                <c:pt idx="2917">
                  <c:v>85.553246682169359</c:v>
                </c:pt>
                <c:pt idx="2918">
                  <c:v>85.553246682169359</c:v>
                </c:pt>
                <c:pt idx="2919">
                  <c:v>85.553246682169359</c:v>
                </c:pt>
                <c:pt idx="2920">
                  <c:v>85.553246682169359</c:v>
                </c:pt>
                <c:pt idx="2921">
                  <c:v>85.553246682169359</c:v>
                </c:pt>
                <c:pt idx="2922">
                  <c:v>85.553246682169359</c:v>
                </c:pt>
                <c:pt idx="2923">
                  <c:v>85.553246682169359</c:v>
                </c:pt>
                <c:pt idx="2924">
                  <c:v>85.553246682169359</c:v>
                </c:pt>
                <c:pt idx="2925">
                  <c:v>85.553246682169359</c:v>
                </c:pt>
                <c:pt idx="2926">
                  <c:v>85.553246682169359</c:v>
                </c:pt>
                <c:pt idx="2927">
                  <c:v>85.553246682169359</c:v>
                </c:pt>
                <c:pt idx="2928">
                  <c:v>85.553246682169359</c:v>
                </c:pt>
                <c:pt idx="2929">
                  <c:v>85.553246682169359</c:v>
                </c:pt>
                <c:pt idx="2930">
                  <c:v>85.553246682169359</c:v>
                </c:pt>
                <c:pt idx="2931">
                  <c:v>85.553246682169359</c:v>
                </c:pt>
                <c:pt idx="2932">
                  <c:v>85.553246682169359</c:v>
                </c:pt>
                <c:pt idx="2933">
                  <c:v>85.553246682169359</c:v>
                </c:pt>
                <c:pt idx="2934">
                  <c:v>85.553246682169359</c:v>
                </c:pt>
                <c:pt idx="2935">
                  <c:v>85.553246682169359</c:v>
                </c:pt>
                <c:pt idx="2936">
                  <c:v>85.553246682169359</c:v>
                </c:pt>
                <c:pt idx="2937">
                  <c:v>85.553246682169359</c:v>
                </c:pt>
                <c:pt idx="2938">
                  <c:v>85.553246682169359</c:v>
                </c:pt>
                <c:pt idx="2939">
                  <c:v>85.553246682169359</c:v>
                </c:pt>
                <c:pt idx="2940">
                  <c:v>85.553246682169359</c:v>
                </c:pt>
                <c:pt idx="2941">
                  <c:v>85.553246682169359</c:v>
                </c:pt>
                <c:pt idx="2942">
                  <c:v>85.553246682169359</c:v>
                </c:pt>
                <c:pt idx="2943">
                  <c:v>85.553246682169359</c:v>
                </c:pt>
                <c:pt idx="2944">
                  <c:v>85.553246682169359</c:v>
                </c:pt>
                <c:pt idx="2945">
                  <c:v>85.553246682169359</c:v>
                </c:pt>
                <c:pt idx="2946">
                  <c:v>85.553246682169359</c:v>
                </c:pt>
                <c:pt idx="2947">
                  <c:v>85.553246682169359</c:v>
                </c:pt>
                <c:pt idx="2948">
                  <c:v>85.553246682169359</c:v>
                </c:pt>
                <c:pt idx="2949">
                  <c:v>85.553246682169359</c:v>
                </c:pt>
                <c:pt idx="2950">
                  <c:v>85.553246682169359</c:v>
                </c:pt>
                <c:pt idx="2951">
                  <c:v>85.553246682169359</c:v>
                </c:pt>
                <c:pt idx="2952">
                  <c:v>85.553246682169359</c:v>
                </c:pt>
                <c:pt idx="2953">
                  <c:v>85.553246682169359</c:v>
                </c:pt>
                <c:pt idx="2954">
                  <c:v>85.553246682169359</c:v>
                </c:pt>
                <c:pt idx="2955">
                  <c:v>85.553246682169359</c:v>
                </c:pt>
                <c:pt idx="2956">
                  <c:v>85.553246682169359</c:v>
                </c:pt>
                <c:pt idx="2957">
                  <c:v>85.553246682169359</c:v>
                </c:pt>
                <c:pt idx="2958">
                  <c:v>85.553246682169359</c:v>
                </c:pt>
                <c:pt idx="2959">
                  <c:v>85.553246682169359</c:v>
                </c:pt>
                <c:pt idx="2960">
                  <c:v>85.553246682169359</c:v>
                </c:pt>
                <c:pt idx="2961">
                  <c:v>85.553246682169359</c:v>
                </c:pt>
                <c:pt idx="2962">
                  <c:v>85.553246682169359</c:v>
                </c:pt>
                <c:pt idx="2963">
                  <c:v>85.553246682169359</c:v>
                </c:pt>
                <c:pt idx="2964">
                  <c:v>85.553246682169359</c:v>
                </c:pt>
                <c:pt idx="2965">
                  <c:v>85.553246682169359</c:v>
                </c:pt>
                <c:pt idx="2966">
                  <c:v>85.553246682169359</c:v>
                </c:pt>
                <c:pt idx="2967">
                  <c:v>85.553246682169359</c:v>
                </c:pt>
                <c:pt idx="2968">
                  <c:v>85.553246682169359</c:v>
                </c:pt>
                <c:pt idx="2969">
                  <c:v>85.553246682169359</c:v>
                </c:pt>
                <c:pt idx="2970">
                  <c:v>85.553246682169359</c:v>
                </c:pt>
                <c:pt idx="2971">
                  <c:v>85.553246682169359</c:v>
                </c:pt>
                <c:pt idx="2972">
                  <c:v>85.553246682169359</c:v>
                </c:pt>
                <c:pt idx="2973">
                  <c:v>85.553246682169359</c:v>
                </c:pt>
                <c:pt idx="2974">
                  <c:v>85.553246682169359</c:v>
                </c:pt>
                <c:pt idx="2975">
                  <c:v>85.553246682169359</c:v>
                </c:pt>
                <c:pt idx="2976">
                  <c:v>85.553246682169359</c:v>
                </c:pt>
                <c:pt idx="2977">
                  <c:v>85.553246682169359</c:v>
                </c:pt>
                <c:pt idx="2978">
                  <c:v>85.553246682169359</c:v>
                </c:pt>
                <c:pt idx="2979">
                  <c:v>85.553246682169359</c:v>
                </c:pt>
                <c:pt idx="2980">
                  <c:v>85.553246682169359</c:v>
                </c:pt>
                <c:pt idx="2981">
                  <c:v>85.553246682169359</c:v>
                </c:pt>
                <c:pt idx="2982">
                  <c:v>85.553246682169359</c:v>
                </c:pt>
                <c:pt idx="2983">
                  <c:v>85.553246682169359</c:v>
                </c:pt>
                <c:pt idx="2984">
                  <c:v>85.553246682169359</c:v>
                </c:pt>
                <c:pt idx="2985">
                  <c:v>85.553246682169359</c:v>
                </c:pt>
                <c:pt idx="2986">
                  <c:v>85.553246682169359</c:v>
                </c:pt>
                <c:pt idx="2987">
                  <c:v>85.553246682169359</c:v>
                </c:pt>
                <c:pt idx="2988">
                  <c:v>85.553246682169359</c:v>
                </c:pt>
                <c:pt idx="2989">
                  <c:v>85.553246682169359</c:v>
                </c:pt>
                <c:pt idx="2990">
                  <c:v>85.553246682169359</c:v>
                </c:pt>
                <c:pt idx="2991">
                  <c:v>85.553246682169359</c:v>
                </c:pt>
                <c:pt idx="2992">
                  <c:v>85.553246682169359</c:v>
                </c:pt>
                <c:pt idx="2993">
                  <c:v>85.553246682169359</c:v>
                </c:pt>
                <c:pt idx="2994">
                  <c:v>85.553246682169359</c:v>
                </c:pt>
                <c:pt idx="2995">
                  <c:v>85.553246682169359</c:v>
                </c:pt>
                <c:pt idx="2996">
                  <c:v>85.553246682169359</c:v>
                </c:pt>
                <c:pt idx="2997">
                  <c:v>85.553246682169359</c:v>
                </c:pt>
                <c:pt idx="2998">
                  <c:v>85.553246682169359</c:v>
                </c:pt>
                <c:pt idx="2999">
                  <c:v>85.553246682169359</c:v>
                </c:pt>
                <c:pt idx="3000">
                  <c:v>85.553246682169359</c:v>
                </c:pt>
                <c:pt idx="3001">
                  <c:v>85.553246682169359</c:v>
                </c:pt>
                <c:pt idx="3002">
                  <c:v>85.553246682169359</c:v>
                </c:pt>
                <c:pt idx="3003">
                  <c:v>85.553246682169359</c:v>
                </c:pt>
                <c:pt idx="3004">
                  <c:v>85.553246682169359</c:v>
                </c:pt>
                <c:pt idx="3005">
                  <c:v>85.553246682169359</c:v>
                </c:pt>
                <c:pt idx="3006">
                  <c:v>85.553246682169359</c:v>
                </c:pt>
                <c:pt idx="3007">
                  <c:v>85.553246682169359</c:v>
                </c:pt>
                <c:pt idx="3008">
                  <c:v>85.553246682169359</c:v>
                </c:pt>
                <c:pt idx="3009">
                  <c:v>85.553246682169359</c:v>
                </c:pt>
                <c:pt idx="3010">
                  <c:v>85.553246682169359</c:v>
                </c:pt>
                <c:pt idx="3011">
                  <c:v>85.553246682169359</c:v>
                </c:pt>
                <c:pt idx="3012">
                  <c:v>85.553246682169359</c:v>
                </c:pt>
                <c:pt idx="3013">
                  <c:v>85.553246682169359</c:v>
                </c:pt>
                <c:pt idx="3014">
                  <c:v>85.553246682169359</c:v>
                </c:pt>
                <c:pt idx="3015">
                  <c:v>85.553246682169359</c:v>
                </c:pt>
                <c:pt idx="3016">
                  <c:v>85.553246682169359</c:v>
                </c:pt>
                <c:pt idx="3017">
                  <c:v>85.553246682169359</c:v>
                </c:pt>
                <c:pt idx="3018">
                  <c:v>85.553246682169359</c:v>
                </c:pt>
                <c:pt idx="3019">
                  <c:v>85.553246682169359</c:v>
                </c:pt>
                <c:pt idx="3020">
                  <c:v>85.553246682169359</c:v>
                </c:pt>
                <c:pt idx="3021">
                  <c:v>85.553246682169359</c:v>
                </c:pt>
                <c:pt idx="3022">
                  <c:v>85.553246682169359</c:v>
                </c:pt>
                <c:pt idx="3023">
                  <c:v>85.553246682169359</c:v>
                </c:pt>
                <c:pt idx="3024">
                  <c:v>85.553246682169359</c:v>
                </c:pt>
                <c:pt idx="3025">
                  <c:v>85.553246682169359</c:v>
                </c:pt>
                <c:pt idx="3026">
                  <c:v>85.553246682169359</c:v>
                </c:pt>
                <c:pt idx="3027">
                  <c:v>85.553246682169359</c:v>
                </c:pt>
                <c:pt idx="3028">
                  <c:v>85.553246682169359</c:v>
                </c:pt>
                <c:pt idx="3029">
                  <c:v>85.553246682169359</c:v>
                </c:pt>
                <c:pt idx="3030">
                  <c:v>85.553246682169359</c:v>
                </c:pt>
                <c:pt idx="3031">
                  <c:v>85.553246682169359</c:v>
                </c:pt>
                <c:pt idx="3032">
                  <c:v>85.553246682169359</c:v>
                </c:pt>
                <c:pt idx="3033">
                  <c:v>85.553246682169359</c:v>
                </c:pt>
                <c:pt idx="3034">
                  <c:v>85.553246682169359</c:v>
                </c:pt>
                <c:pt idx="3035">
                  <c:v>85.553246682169359</c:v>
                </c:pt>
                <c:pt idx="3036">
                  <c:v>85.553246682169359</c:v>
                </c:pt>
                <c:pt idx="3037">
                  <c:v>85.553246682169359</c:v>
                </c:pt>
                <c:pt idx="3038">
                  <c:v>85.553246682169359</c:v>
                </c:pt>
                <c:pt idx="3039">
                  <c:v>85.553246682169359</c:v>
                </c:pt>
                <c:pt idx="3040">
                  <c:v>85.553246682169359</c:v>
                </c:pt>
                <c:pt idx="3041">
                  <c:v>85.553246682169359</c:v>
                </c:pt>
                <c:pt idx="3042">
                  <c:v>85.553246682169359</c:v>
                </c:pt>
                <c:pt idx="3043">
                  <c:v>85.553246682169359</c:v>
                </c:pt>
                <c:pt idx="3044">
                  <c:v>85.553246682169359</c:v>
                </c:pt>
                <c:pt idx="3045">
                  <c:v>85.553246682169359</c:v>
                </c:pt>
                <c:pt idx="3046">
                  <c:v>85.553246682169359</c:v>
                </c:pt>
                <c:pt idx="3047">
                  <c:v>85.553246682169359</c:v>
                </c:pt>
                <c:pt idx="3048">
                  <c:v>85.553246682169359</c:v>
                </c:pt>
                <c:pt idx="3049">
                  <c:v>85.553246682169359</c:v>
                </c:pt>
                <c:pt idx="3050">
                  <c:v>85.553246682169359</c:v>
                </c:pt>
                <c:pt idx="3051">
                  <c:v>85.553246682169359</c:v>
                </c:pt>
                <c:pt idx="3052">
                  <c:v>85.553246682169359</c:v>
                </c:pt>
                <c:pt idx="3053">
                  <c:v>85.553246682169359</c:v>
                </c:pt>
                <c:pt idx="3054">
                  <c:v>85.553246682169359</c:v>
                </c:pt>
                <c:pt idx="3055">
                  <c:v>85.553246682169359</c:v>
                </c:pt>
                <c:pt idx="3056">
                  <c:v>85.553246682169359</c:v>
                </c:pt>
                <c:pt idx="3057">
                  <c:v>85.553246682169359</c:v>
                </c:pt>
                <c:pt idx="3058">
                  <c:v>85.553246682169359</c:v>
                </c:pt>
                <c:pt idx="3059">
                  <c:v>85.553246682169359</c:v>
                </c:pt>
                <c:pt idx="3060">
                  <c:v>85.553246682169359</c:v>
                </c:pt>
                <c:pt idx="3061">
                  <c:v>85.553246682169359</c:v>
                </c:pt>
                <c:pt idx="3062">
                  <c:v>85.553246682169359</c:v>
                </c:pt>
                <c:pt idx="3063">
                  <c:v>85.553246682169359</c:v>
                </c:pt>
                <c:pt idx="3064">
                  <c:v>85.553246682169359</c:v>
                </c:pt>
                <c:pt idx="3065">
                  <c:v>85.553246682169359</c:v>
                </c:pt>
                <c:pt idx="3066">
                  <c:v>85.553246682169359</c:v>
                </c:pt>
                <c:pt idx="3067">
                  <c:v>85.553246682169359</c:v>
                </c:pt>
                <c:pt idx="3068">
                  <c:v>85.553246682169359</c:v>
                </c:pt>
                <c:pt idx="3069">
                  <c:v>85.553246682169359</c:v>
                </c:pt>
                <c:pt idx="3070">
                  <c:v>85.553246682169359</c:v>
                </c:pt>
                <c:pt idx="3071">
                  <c:v>85.553246682169359</c:v>
                </c:pt>
                <c:pt idx="3072">
                  <c:v>85.553246682169359</c:v>
                </c:pt>
                <c:pt idx="3073">
                  <c:v>85.553246682169359</c:v>
                </c:pt>
                <c:pt idx="3074">
                  <c:v>85.553246682169359</c:v>
                </c:pt>
                <c:pt idx="3075">
                  <c:v>85.553246682169359</c:v>
                </c:pt>
                <c:pt idx="3076">
                  <c:v>85.553246682169359</c:v>
                </c:pt>
                <c:pt idx="3077">
                  <c:v>85.553246682169359</c:v>
                </c:pt>
                <c:pt idx="3078">
                  <c:v>85.553246682169359</c:v>
                </c:pt>
                <c:pt idx="3079">
                  <c:v>85.553246682169359</c:v>
                </c:pt>
                <c:pt idx="3080">
                  <c:v>85.553246682169359</c:v>
                </c:pt>
                <c:pt idx="3081">
                  <c:v>85.553246682169359</c:v>
                </c:pt>
                <c:pt idx="3082">
                  <c:v>85.553246682169359</c:v>
                </c:pt>
                <c:pt idx="3083">
                  <c:v>85.553246682169359</c:v>
                </c:pt>
                <c:pt idx="3084">
                  <c:v>85.553246682169359</c:v>
                </c:pt>
                <c:pt idx="3085">
                  <c:v>85.553246682169359</c:v>
                </c:pt>
                <c:pt idx="3086">
                  <c:v>85.553246682169359</c:v>
                </c:pt>
                <c:pt idx="3087">
                  <c:v>85.553246682169359</c:v>
                </c:pt>
                <c:pt idx="3088">
                  <c:v>85.553246682169359</c:v>
                </c:pt>
                <c:pt idx="3089">
                  <c:v>85.553246682169359</c:v>
                </c:pt>
                <c:pt idx="3090">
                  <c:v>85.553246682169359</c:v>
                </c:pt>
                <c:pt idx="3091">
                  <c:v>85.553246682169359</c:v>
                </c:pt>
                <c:pt idx="3092">
                  <c:v>85.553246682169359</c:v>
                </c:pt>
                <c:pt idx="3093">
                  <c:v>85.553246682169359</c:v>
                </c:pt>
                <c:pt idx="3094">
                  <c:v>85.553246682169359</c:v>
                </c:pt>
                <c:pt idx="3095">
                  <c:v>85.553246682169359</c:v>
                </c:pt>
                <c:pt idx="3096">
                  <c:v>85.553246682169359</c:v>
                </c:pt>
                <c:pt idx="3097">
                  <c:v>85.553246682169359</c:v>
                </c:pt>
                <c:pt idx="3098">
                  <c:v>85.553246682169359</c:v>
                </c:pt>
                <c:pt idx="3099">
                  <c:v>85.553246682169359</c:v>
                </c:pt>
                <c:pt idx="3100">
                  <c:v>85.553246682169359</c:v>
                </c:pt>
                <c:pt idx="3101">
                  <c:v>85.553246682169359</c:v>
                </c:pt>
                <c:pt idx="3102">
                  <c:v>85.553246682169359</c:v>
                </c:pt>
                <c:pt idx="3103">
                  <c:v>85.553246682169359</c:v>
                </c:pt>
                <c:pt idx="3104">
                  <c:v>85.553246682169359</c:v>
                </c:pt>
                <c:pt idx="3105">
                  <c:v>85.553246682169359</c:v>
                </c:pt>
                <c:pt idx="3106">
                  <c:v>85.553246682169359</c:v>
                </c:pt>
                <c:pt idx="3107">
                  <c:v>85.553246682169359</c:v>
                </c:pt>
                <c:pt idx="3108">
                  <c:v>85.553246682169359</c:v>
                </c:pt>
                <c:pt idx="3109">
                  <c:v>85.553246682169359</c:v>
                </c:pt>
                <c:pt idx="3110">
                  <c:v>85.553246682169359</c:v>
                </c:pt>
                <c:pt idx="3111">
                  <c:v>85.553246682169359</c:v>
                </c:pt>
                <c:pt idx="3112">
                  <c:v>85.553246682169359</c:v>
                </c:pt>
                <c:pt idx="3113">
                  <c:v>85.553246682169359</c:v>
                </c:pt>
                <c:pt idx="3114">
                  <c:v>85.553246682169359</c:v>
                </c:pt>
                <c:pt idx="3115">
                  <c:v>85.553246682169359</c:v>
                </c:pt>
                <c:pt idx="3116">
                  <c:v>85.553246682169359</c:v>
                </c:pt>
                <c:pt idx="3117">
                  <c:v>85.553246682169359</c:v>
                </c:pt>
                <c:pt idx="3118">
                  <c:v>85.553246682169359</c:v>
                </c:pt>
                <c:pt idx="3119">
                  <c:v>85.553246682169359</c:v>
                </c:pt>
                <c:pt idx="3120">
                  <c:v>85.553246682169359</c:v>
                </c:pt>
                <c:pt idx="3121">
                  <c:v>85.553246682169359</c:v>
                </c:pt>
                <c:pt idx="3122">
                  <c:v>85.553246682169359</c:v>
                </c:pt>
                <c:pt idx="3123">
                  <c:v>85.553246682169359</c:v>
                </c:pt>
                <c:pt idx="3124">
                  <c:v>85.553246682169359</c:v>
                </c:pt>
                <c:pt idx="3125">
                  <c:v>85.553246682169359</c:v>
                </c:pt>
                <c:pt idx="3126">
                  <c:v>85.553246682169359</c:v>
                </c:pt>
                <c:pt idx="3127">
                  <c:v>85.553246682169359</c:v>
                </c:pt>
                <c:pt idx="3128">
                  <c:v>85.553246682169359</c:v>
                </c:pt>
                <c:pt idx="3129">
                  <c:v>85.553246682169359</c:v>
                </c:pt>
                <c:pt idx="3130">
                  <c:v>85.553246682169359</c:v>
                </c:pt>
                <c:pt idx="3131">
                  <c:v>85.553246682169359</c:v>
                </c:pt>
                <c:pt idx="3132">
                  <c:v>85.553246682169359</c:v>
                </c:pt>
                <c:pt idx="3133">
                  <c:v>85.553246682169359</c:v>
                </c:pt>
                <c:pt idx="3134">
                  <c:v>85.553246682169359</c:v>
                </c:pt>
                <c:pt idx="3135">
                  <c:v>85.553246682169359</c:v>
                </c:pt>
                <c:pt idx="3136">
                  <c:v>85.553246682169359</c:v>
                </c:pt>
                <c:pt idx="3137">
                  <c:v>85.553246682169359</c:v>
                </c:pt>
                <c:pt idx="3138">
                  <c:v>85.553246682169359</c:v>
                </c:pt>
                <c:pt idx="3139">
                  <c:v>85.553246682169359</c:v>
                </c:pt>
                <c:pt idx="3140">
                  <c:v>85.553246682169359</c:v>
                </c:pt>
                <c:pt idx="3141">
                  <c:v>85.553246682169359</c:v>
                </c:pt>
                <c:pt idx="3142">
                  <c:v>85.553246682169359</c:v>
                </c:pt>
                <c:pt idx="3143">
                  <c:v>85.553246682169359</c:v>
                </c:pt>
                <c:pt idx="3144">
                  <c:v>85.553246682169359</c:v>
                </c:pt>
                <c:pt idx="3145">
                  <c:v>85.553246682169359</c:v>
                </c:pt>
                <c:pt idx="3146">
                  <c:v>85.553246682169359</c:v>
                </c:pt>
                <c:pt idx="3147">
                  <c:v>85.553246682169359</c:v>
                </c:pt>
                <c:pt idx="3148">
                  <c:v>85.553246682169359</c:v>
                </c:pt>
                <c:pt idx="3149">
                  <c:v>85.553246682169359</c:v>
                </c:pt>
                <c:pt idx="3150">
                  <c:v>85.553246682169359</c:v>
                </c:pt>
                <c:pt idx="3151">
                  <c:v>85.553246682169359</c:v>
                </c:pt>
                <c:pt idx="3152">
                  <c:v>85.553246682169359</c:v>
                </c:pt>
                <c:pt idx="3153">
                  <c:v>85.553246682169359</c:v>
                </c:pt>
                <c:pt idx="3154">
                  <c:v>85.553246682169359</c:v>
                </c:pt>
                <c:pt idx="3155">
                  <c:v>85.553246682169359</c:v>
                </c:pt>
                <c:pt idx="3156">
                  <c:v>85.553246682169359</c:v>
                </c:pt>
                <c:pt idx="3157">
                  <c:v>85.553246682169359</c:v>
                </c:pt>
                <c:pt idx="3158">
                  <c:v>85.553246682169359</c:v>
                </c:pt>
                <c:pt idx="3159">
                  <c:v>85.553246682169359</c:v>
                </c:pt>
                <c:pt idx="3160">
                  <c:v>85.553246682169359</c:v>
                </c:pt>
                <c:pt idx="3161">
                  <c:v>85.553246682169359</c:v>
                </c:pt>
                <c:pt idx="3162">
                  <c:v>85.553246682169359</c:v>
                </c:pt>
                <c:pt idx="3163">
                  <c:v>85.553246682169359</c:v>
                </c:pt>
                <c:pt idx="3164">
                  <c:v>85.553246682169359</c:v>
                </c:pt>
                <c:pt idx="3165">
                  <c:v>85.553246682169359</c:v>
                </c:pt>
                <c:pt idx="3166">
                  <c:v>85.553246682169359</c:v>
                </c:pt>
                <c:pt idx="3167">
                  <c:v>85.553246682169359</c:v>
                </c:pt>
                <c:pt idx="3168">
                  <c:v>85.553246682169359</c:v>
                </c:pt>
                <c:pt idx="3169">
                  <c:v>85.553246682169359</c:v>
                </c:pt>
                <c:pt idx="3170">
                  <c:v>85.553246682169359</c:v>
                </c:pt>
                <c:pt idx="3171">
                  <c:v>85.553246682169359</c:v>
                </c:pt>
                <c:pt idx="3172">
                  <c:v>85.553246682169359</c:v>
                </c:pt>
                <c:pt idx="3173">
                  <c:v>85.553246682169359</c:v>
                </c:pt>
                <c:pt idx="3174">
                  <c:v>85.553246682169359</c:v>
                </c:pt>
                <c:pt idx="3175">
                  <c:v>85.553246682169359</c:v>
                </c:pt>
                <c:pt idx="3176">
                  <c:v>85.553246682169359</c:v>
                </c:pt>
                <c:pt idx="3177">
                  <c:v>85.553246682169359</c:v>
                </c:pt>
                <c:pt idx="3178">
                  <c:v>85.553246682169359</c:v>
                </c:pt>
                <c:pt idx="3179">
                  <c:v>85.553246682169359</c:v>
                </c:pt>
                <c:pt idx="3180">
                  <c:v>85.553246682169359</c:v>
                </c:pt>
                <c:pt idx="3181">
                  <c:v>85.553246682169359</c:v>
                </c:pt>
                <c:pt idx="3182">
                  <c:v>85.553246682169359</c:v>
                </c:pt>
                <c:pt idx="3183">
                  <c:v>85.553246682169359</c:v>
                </c:pt>
                <c:pt idx="3184">
                  <c:v>85.553246682169359</c:v>
                </c:pt>
                <c:pt idx="3185">
                  <c:v>85.553246682169359</c:v>
                </c:pt>
                <c:pt idx="3186">
                  <c:v>85.553246682169359</c:v>
                </c:pt>
                <c:pt idx="3187">
                  <c:v>85.553246682169359</c:v>
                </c:pt>
                <c:pt idx="3188">
                  <c:v>85.553246682169359</c:v>
                </c:pt>
                <c:pt idx="3189">
                  <c:v>85.553246682169359</c:v>
                </c:pt>
                <c:pt idx="3190">
                  <c:v>85.553246682169359</c:v>
                </c:pt>
                <c:pt idx="3191">
                  <c:v>85.553246682169359</c:v>
                </c:pt>
                <c:pt idx="3192">
                  <c:v>85.553246682169359</c:v>
                </c:pt>
                <c:pt idx="3193">
                  <c:v>85.553246682169359</c:v>
                </c:pt>
                <c:pt idx="3194">
                  <c:v>85.553246682169359</c:v>
                </c:pt>
                <c:pt idx="3195">
                  <c:v>85.553246682169359</c:v>
                </c:pt>
                <c:pt idx="3196">
                  <c:v>85.553246682169359</c:v>
                </c:pt>
                <c:pt idx="3197">
                  <c:v>85.553246682169359</c:v>
                </c:pt>
                <c:pt idx="3198">
                  <c:v>85.553246682169359</c:v>
                </c:pt>
                <c:pt idx="3199">
                  <c:v>85.553246682169359</c:v>
                </c:pt>
                <c:pt idx="3200">
                  <c:v>85.553246682169359</c:v>
                </c:pt>
                <c:pt idx="3201">
                  <c:v>85.553246682169359</c:v>
                </c:pt>
                <c:pt idx="3202">
                  <c:v>85.553246682169359</c:v>
                </c:pt>
                <c:pt idx="3203">
                  <c:v>85.553246682169359</c:v>
                </c:pt>
                <c:pt idx="3204">
                  <c:v>85.553246682169359</c:v>
                </c:pt>
                <c:pt idx="3205">
                  <c:v>85.553246682169359</c:v>
                </c:pt>
                <c:pt idx="3206">
                  <c:v>85.553246682169359</c:v>
                </c:pt>
                <c:pt idx="3207">
                  <c:v>85.553246682169359</c:v>
                </c:pt>
                <c:pt idx="3208">
                  <c:v>85.553246682169359</c:v>
                </c:pt>
                <c:pt idx="3209">
                  <c:v>85.553246682169359</c:v>
                </c:pt>
                <c:pt idx="3210">
                  <c:v>85.553246682169359</c:v>
                </c:pt>
                <c:pt idx="3211">
                  <c:v>85.553246682169359</c:v>
                </c:pt>
                <c:pt idx="3212">
                  <c:v>85.553246682169359</c:v>
                </c:pt>
                <c:pt idx="3213">
                  <c:v>85.553246682169359</c:v>
                </c:pt>
                <c:pt idx="3214">
                  <c:v>85.553246682169359</c:v>
                </c:pt>
                <c:pt idx="3215">
                  <c:v>85.553246682169359</c:v>
                </c:pt>
                <c:pt idx="3216">
                  <c:v>85.553246682169359</c:v>
                </c:pt>
                <c:pt idx="3217">
                  <c:v>85.553246682169359</c:v>
                </c:pt>
                <c:pt idx="3218">
                  <c:v>85.553246682169359</c:v>
                </c:pt>
                <c:pt idx="3219">
                  <c:v>85.553246682169359</c:v>
                </c:pt>
                <c:pt idx="3220">
                  <c:v>85.553246682169359</c:v>
                </c:pt>
                <c:pt idx="3221">
                  <c:v>85.553246682169359</c:v>
                </c:pt>
                <c:pt idx="3222">
                  <c:v>85.553246682169359</c:v>
                </c:pt>
                <c:pt idx="3223">
                  <c:v>85.553246682169359</c:v>
                </c:pt>
                <c:pt idx="3224">
                  <c:v>85.553246682169359</c:v>
                </c:pt>
                <c:pt idx="3225">
                  <c:v>85.553246682169359</c:v>
                </c:pt>
                <c:pt idx="3226">
                  <c:v>85.553246682169359</c:v>
                </c:pt>
                <c:pt idx="3227">
                  <c:v>85.553246682169359</c:v>
                </c:pt>
                <c:pt idx="3228">
                  <c:v>85.553246682169359</c:v>
                </c:pt>
                <c:pt idx="3229">
                  <c:v>85.553246682169359</c:v>
                </c:pt>
                <c:pt idx="3230">
                  <c:v>85.553246682169359</c:v>
                </c:pt>
                <c:pt idx="3231">
                  <c:v>85.553246682169359</c:v>
                </c:pt>
                <c:pt idx="3232">
                  <c:v>85.553246682169359</c:v>
                </c:pt>
                <c:pt idx="3233">
                  <c:v>85.553246682169359</c:v>
                </c:pt>
                <c:pt idx="3234">
                  <c:v>85.553246682169359</c:v>
                </c:pt>
                <c:pt idx="3235">
                  <c:v>85.553246682169359</c:v>
                </c:pt>
                <c:pt idx="3236">
                  <c:v>85.553246682169359</c:v>
                </c:pt>
                <c:pt idx="3237">
                  <c:v>85.553246682169359</c:v>
                </c:pt>
                <c:pt idx="3238">
                  <c:v>85.553246682169359</c:v>
                </c:pt>
                <c:pt idx="3239">
                  <c:v>85.553246682169359</c:v>
                </c:pt>
                <c:pt idx="3240">
                  <c:v>85.553246682169359</c:v>
                </c:pt>
                <c:pt idx="3241">
                  <c:v>85.553246682169359</c:v>
                </c:pt>
                <c:pt idx="3242">
                  <c:v>85.553246682169359</c:v>
                </c:pt>
                <c:pt idx="3243">
                  <c:v>85.553246682169359</c:v>
                </c:pt>
                <c:pt idx="3244">
                  <c:v>85.553246682169359</c:v>
                </c:pt>
                <c:pt idx="3245">
                  <c:v>85.553246682169359</c:v>
                </c:pt>
                <c:pt idx="3246">
                  <c:v>85.553246682169359</c:v>
                </c:pt>
                <c:pt idx="3247">
                  <c:v>85.553246682169359</c:v>
                </c:pt>
                <c:pt idx="3248">
                  <c:v>85.553246682169359</c:v>
                </c:pt>
                <c:pt idx="3249">
                  <c:v>85.553246682169359</c:v>
                </c:pt>
                <c:pt idx="3250">
                  <c:v>85.553246682169359</c:v>
                </c:pt>
                <c:pt idx="3251">
                  <c:v>85.553246682169359</c:v>
                </c:pt>
                <c:pt idx="3252">
                  <c:v>85.553246682169359</c:v>
                </c:pt>
                <c:pt idx="3253">
                  <c:v>85.553246682169359</c:v>
                </c:pt>
                <c:pt idx="3254">
                  <c:v>85.553246682169359</c:v>
                </c:pt>
                <c:pt idx="3255">
                  <c:v>85.553246682169359</c:v>
                </c:pt>
                <c:pt idx="3256">
                  <c:v>85.553246682169359</c:v>
                </c:pt>
                <c:pt idx="3257">
                  <c:v>85.553246682169359</c:v>
                </c:pt>
                <c:pt idx="3258">
                  <c:v>85.553246682169359</c:v>
                </c:pt>
                <c:pt idx="3259">
                  <c:v>85.553246682169359</c:v>
                </c:pt>
                <c:pt idx="3260">
                  <c:v>85.553246682169359</c:v>
                </c:pt>
                <c:pt idx="3261">
                  <c:v>85.553246682169359</c:v>
                </c:pt>
                <c:pt idx="3262">
                  <c:v>85.553246682169359</c:v>
                </c:pt>
                <c:pt idx="3263">
                  <c:v>85.553246682169359</c:v>
                </c:pt>
                <c:pt idx="3264">
                  <c:v>85.553246682169359</c:v>
                </c:pt>
                <c:pt idx="3265">
                  <c:v>85.553246682169359</c:v>
                </c:pt>
                <c:pt idx="3266">
                  <c:v>85.553246682169359</c:v>
                </c:pt>
                <c:pt idx="3267">
                  <c:v>85.553246682169359</c:v>
                </c:pt>
                <c:pt idx="3268">
                  <c:v>85.553246682169359</c:v>
                </c:pt>
                <c:pt idx="3269">
                  <c:v>85.553246682169359</c:v>
                </c:pt>
                <c:pt idx="3270">
                  <c:v>85.553246682169359</c:v>
                </c:pt>
                <c:pt idx="3271">
                  <c:v>85.553246682169359</c:v>
                </c:pt>
                <c:pt idx="3272">
                  <c:v>85.553246682169359</c:v>
                </c:pt>
                <c:pt idx="3273">
                  <c:v>85.553246682169359</c:v>
                </c:pt>
                <c:pt idx="3274">
                  <c:v>85.553246682169359</c:v>
                </c:pt>
                <c:pt idx="3275">
                  <c:v>85.553246682169359</c:v>
                </c:pt>
                <c:pt idx="3276">
                  <c:v>85.553246682169359</c:v>
                </c:pt>
                <c:pt idx="3277">
                  <c:v>85.553246682169359</c:v>
                </c:pt>
                <c:pt idx="3278">
                  <c:v>85.553246682169359</c:v>
                </c:pt>
                <c:pt idx="3279">
                  <c:v>85.553246682169359</c:v>
                </c:pt>
                <c:pt idx="3280">
                  <c:v>85.553246682169359</c:v>
                </c:pt>
                <c:pt idx="3281">
                  <c:v>85.553246682169359</c:v>
                </c:pt>
                <c:pt idx="3282">
                  <c:v>85.553246682169359</c:v>
                </c:pt>
                <c:pt idx="3283">
                  <c:v>85.553246682169359</c:v>
                </c:pt>
                <c:pt idx="3284">
                  <c:v>85.553246682169359</c:v>
                </c:pt>
                <c:pt idx="3285">
                  <c:v>85.553246682169359</c:v>
                </c:pt>
                <c:pt idx="3286">
                  <c:v>85.553246682169359</c:v>
                </c:pt>
                <c:pt idx="3287">
                  <c:v>85.553246682169359</c:v>
                </c:pt>
                <c:pt idx="3288">
                  <c:v>85.553246682169359</c:v>
                </c:pt>
                <c:pt idx="3289">
                  <c:v>85.553246682169359</c:v>
                </c:pt>
                <c:pt idx="3290">
                  <c:v>85.553246682169359</c:v>
                </c:pt>
                <c:pt idx="3291">
                  <c:v>85.553246682169359</c:v>
                </c:pt>
                <c:pt idx="3292">
                  <c:v>85.553246682169359</c:v>
                </c:pt>
                <c:pt idx="3293">
                  <c:v>85.553246682169359</c:v>
                </c:pt>
                <c:pt idx="3294">
                  <c:v>85.553246682169359</c:v>
                </c:pt>
                <c:pt idx="3295">
                  <c:v>85.553246682169359</c:v>
                </c:pt>
                <c:pt idx="3296">
                  <c:v>85.553246682169359</c:v>
                </c:pt>
                <c:pt idx="3297">
                  <c:v>85.553246682169359</c:v>
                </c:pt>
                <c:pt idx="3298">
                  <c:v>85.553246682169359</c:v>
                </c:pt>
                <c:pt idx="3299">
                  <c:v>85.553246682169359</c:v>
                </c:pt>
                <c:pt idx="3300">
                  <c:v>85.553246682169359</c:v>
                </c:pt>
                <c:pt idx="3301">
                  <c:v>85.553246682169359</c:v>
                </c:pt>
                <c:pt idx="3302">
                  <c:v>85.553246682169359</c:v>
                </c:pt>
                <c:pt idx="3303">
                  <c:v>85.553246682169359</c:v>
                </c:pt>
                <c:pt idx="3304">
                  <c:v>85.553246682169359</c:v>
                </c:pt>
                <c:pt idx="3305">
                  <c:v>85.553246682169359</c:v>
                </c:pt>
                <c:pt idx="3306">
                  <c:v>85.553246682169359</c:v>
                </c:pt>
                <c:pt idx="3307">
                  <c:v>85.553246682169359</c:v>
                </c:pt>
                <c:pt idx="3308">
                  <c:v>85.553246682169359</c:v>
                </c:pt>
                <c:pt idx="3309">
                  <c:v>85.553246682169359</c:v>
                </c:pt>
                <c:pt idx="3310">
                  <c:v>85.553246682169359</c:v>
                </c:pt>
                <c:pt idx="3311">
                  <c:v>85.553246682169359</c:v>
                </c:pt>
                <c:pt idx="3312">
                  <c:v>85.553246682169359</c:v>
                </c:pt>
                <c:pt idx="3313">
                  <c:v>85.553246682169359</c:v>
                </c:pt>
                <c:pt idx="3314">
                  <c:v>85.553246682169359</c:v>
                </c:pt>
                <c:pt idx="3315">
                  <c:v>85.553246682169359</c:v>
                </c:pt>
                <c:pt idx="3316">
                  <c:v>85.553246682169359</c:v>
                </c:pt>
                <c:pt idx="3317">
                  <c:v>85.553246682169359</c:v>
                </c:pt>
                <c:pt idx="3318">
                  <c:v>85.553246682169359</c:v>
                </c:pt>
                <c:pt idx="3319">
                  <c:v>85.553246682169359</c:v>
                </c:pt>
                <c:pt idx="3320">
                  <c:v>85.553246682169359</c:v>
                </c:pt>
                <c:pt idx="3321">
                  <c:v>85.553246682169359</c:v>
                </c:pt>
                <c:pt idx="3322">
                  <c:v>85.553246682169359</c:v>
                </c:pt>
                <c:pt idx="3323">
                  <c:v>85.553246682169359</c:v>
                </c:pt>
                <c:pt idx="3324">
                  <c:v>85.553246682169359</c:v>
                </c:pt>
                <c:pt idx="3325">
                  <c:v>85.553246682169359</c:v>
                </c:pt>
                <c:pt idx="3326">
                  <c:v>85.553246682169359</c:v>
                </c:pt>
                <c:pt idx="3327">
                  <c:v>85.553246682169359</c:v>
                </c:pt>
                <c:pt idx="3328">
                  <c:v>85.553246682169359</c:v>
                </c:pt>
                <c:pt idx="3329">
                  <c:v>85.553246682169359</c:v>
                </c:pt>
                <c:pt idx="3330">
                  <c:v>85.553246682169359</c:v>
                </c:pt>
                <c:pt idx="3331">
                  <c:v>85.553246682169359</c:v>
                </c:pt>
                <c:pt idx="3332">
                  <c:v>85.553246682169359</c:v>
                </c:pt>
                <c:pt idx="3333">
                  <c:v>85.553246682169359</c:v>
                </c:pt>
                <c:pt idx="3334">
                  <c:v>85.553246682169359</c:v>
                </c:pt>
                <c:pt idx="3335">
                  <c:v>85.553246682169359</c:v>
                </c:pt>
                <c:pt idx="3336">
                  <c:v>85.553246682169359</c:v>
                </c:pt>
                <c:pt idx="3337">
                  <c:v>85.553246682169359</c:v>
                </c:pt>
                <c:pt idx="3338">
                  <c:v>85.553246682169359</c:v>
                </c:pt>
                <c:pt idx="3339">
                  <c:v>85.553246682169359</c:v>
                </c:pt>
                <c:pt idx="3340">
                  <c:v>85.553246682169359</c:v>
                </c:pt>
                <c:pt idx="3341">
                  <c:v>85.553246682169359</c:v>
                </c:pt>
                <c:pt idx="3342">
                  <c:v>85.553246682169359</c:v>
                </c:pt>
                <c:pt idx="3343">
                  <c:v>85.553246682169359</c:v>
                </c:pt>
                <c:pt idx="3344">
                  <c:v>85.553246682169359</c:v>
                </c:pt>
                <c:pt idx="3345">
                  <c:v>85.553246682169359</c:v>
                </c:pt>
                <c:pt idx="3346">
                  <c:v>85.553246682169359</c:v>
                </c:pt>
                <c:pt idx="3347">
                  <c:v>85.553246682169359</c:v>
                </c:pt>
                <c:pt idx="3348">
                  <c:v>85.553246682169359</c:v>
                </c:pt>
                <c:pt idx="3349">
                  <c:v>85.553246682169359</c:v>
                </c:pt>
                <c:pt idx="3350">
                  <c:v>85.553246682169359</c:v>
                </c:pt>
                <c:pt idx="3351">
                  <c:v>85.553246682169359</c:v>
                </c:pt>
                <c:pt idx="3352">
                  <c:v>85.553246682169359</c:v>
                </c:pt>
                <c:pt idx="3353">
                  <c:v>85.553246682169359</c:v>
                </c:pt>
                <c:pt idx="3354">
                  <c:v>85.553246682169359</c:v>
                </c:pt>
                <c:pt idx="3355">
                  <c:v>85.553246682169359</c:v>
                </c:pt>
                <c:pt idx="3356">
                  <c:v>85.553246682169359</c:v>
                </c:pt>
                <c:pt idx="3357">
                  <c:v>85.553246682169359</c:v>
                </c:pt>
                <c:pt idx="3358">
                  <c:v>85.553246682169359</c:v>
                </c:pt>
                <c:pt idx="3359">
                  <c:v>85.553246682169359</c:v>
                </c:pt>
                <c:pt idx="3360">
                  <c:v>85.553246682169359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4AB-4D48-ADFB-3B5C981A9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544592"/>
        <c:axId val="431540672"/>
      </c:lineChart>
      <c:dateAx>
        <c:axId val="43154459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crossAx val="431540672"/>
        <c:crosses val="autoZero"/>
        <c:auto val="1"/>
        <c:lblOffset val="100"/>
        <c:baseTimeUnit val="days"/>
        <c:majorUnit val="2"/>
        <c:majorTimeUnit val="years"/>
      </c:dateAx>
      <c:valAx>
        <c:axId val="431540672"/>
        <c:scaling>
          <c:orientation val="minMax"/>
          <c:max val="600"/>
          <c:min val="5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crossAx val="43154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01988209648225"/>
          <c:y val="2.4380227882965462E-2"/>
          <c:w val="0.28172986277927076"/>
          <c:h val="0.25643398916575449"/>
        </c:manualLayout>
      </c:layout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7825755651511"/>
          <c:y val="3.7880386310934433E-2"/>
          <c:w val="0.79844348488696981"/>
          <c:h val="0.81611162345435462"/>
        </c:manualLayout>
      </c:layout>
      <c:lineChart>
        <c:grouping val="standard"/>
        <c:varyColors val="0"/>
        <c:ser>
          <c:idx val="0"/>
          <c:order val="0"/>
          <c:tx>
            <c:strRef>
              <c:f>PPC!$C$11</c:f>
              <c:strCache>
                <c:ptCount val="1"/>
                <c:pt idx="0">
                  <c:v>PPC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9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20D-4DC6-A47A-66BE29B1E111}"/>
              </c:ext>
            </c:extLst>
          </c:dPt>
          <c:cat>
            <c:numRef>
              <c:f>PPC!$A$4198:$A$5000</c:f>
              <c:numCache>
                <c:formatCode>d\-mmm\-yy</c:formatCode>
                <c:ptCount val="803"/>
                <c:pt idx="0">
                  <c:v>42538</c:v>
                </c:pt>
                <c:pt idx="1">
                  <c:v>42541</c:v>
                </c:pt>
                <c:pt idx="2">
                  <c:v>42542</c:v>
                </c:pt>
                <c:pt idx="3">
                  <c:v>42543</c:v>
                </c:pt>
                <c:pt idx="4">
                  <c:v>42544</c:v>
                </c:pt>
                <c:pt idx="5">
                  <c:v>42545</c:v>
                </c:pt>
                <c:pt idx="6">
                  <c:v>42548</c:v>
                </c:pt>
                <c:pt idx="7">
                  <c:v>42549</c:v>
                </c:pt>
                <c:pt idx="8">
                  <c:v>42550</c:v>
                </c:pt>
                <c:pt idx="9">
                  <c:v>42551</c:v>
                </c:pt>
                <c:pt idx="10">
                  <c:v>42552</c:v>
                </c:pt>
                <c:pt idx="11">
                  <c:v>42556</c:v>
                </c:pt>
                <c:pt idx="12">
                  <c:v>42557</c:v>
                </c:pt>
                <c:pt idx="13">
                  <c:v>42558</c:v>
                </c:pt>
                <c:pt idx="14">
                  <c:v>42559</c:v>
                </c:pt>
                <c:pt idx="15">
                  <c:v>42562</c:v>
                </c:pt>
                <c:pt idx="16">
                  <c:v>42563</c:v>
                </c:pt>
                <c:pt idx="17">
                  <c:v>42564</c:v>
                </c:pt>
                <c:pt idx="18">
                  <c:v>42565</c:v>
                </c:pt>
                <c:pt idx="19">
                  <c:v>42566</c:v>
                </c:pt>
                <c:pt idx="20">
                  <c:v>42569</c:v>
                </c:pt>
                <c:pt idx="21">
                  <c:v>42570</c:v>
                </c:pt>
                <c:pt idx="22">
                  <c:v>42572</c:v>
                </c:pt>
                <c:pt idx="23">
                  <c:v>42573</c:v>
                </c:pt>
                <c:pt idx="24">
                  <c:v>42576</c:v>
                </c:pt>
                <c:pt idx="25">
                  <c:v>42577</c:v>
                </c:pt>
                <c:pt idx="26">
                  <c:v>42578</c:v>
                </c:pt>
                <c:pt idx="27">
                  <c:v>42579</c:v>
                </c:pt>
                <c:pt idx="28">
                  <c:v>42580</c:v>
                </c:pt>
                <c:pt idx="29">
                  <c:v>42583</c:v>
                </c:pt>
                <c:pt idx="30">
                  <c:v>42584</c:v>
                </c:pt>
                <c:pt idx="31">
                  <c:v>42585</c:v>
                </c:pt>
                <c:pt idx="32">
                  <c:v>42586</c:v>
                </c:pt>
                <c:pt idx="33">
                  <c:v>42587</c:v>
                </c:pt>
                <c:pt idx="34">
                  <c:v>42590</c:v>
                </c:pt>
                <c:pt idx="35">
                  <c:v>42591</c:v>
                </c:pt>
                <c:pt idx="36">
                  <c:v>42592</c:v>
                </c:pt>
                <c:pt idx="37">
                  <c:v>42593</c:v>
                </c:pt>
                <c:pt idx="38">
                  <c:v>42594</c:v>
                </c:pt>
                <c:pt idx="39">
                  <c:v>42598</c:v>
                </c:pt>
                <c:pt idx="40">
                  <c:v>42599</c:v>
                </c:pt>
                <c:pt idx="41">
                  <c:v>42600</c:v>
                </c:pt>
                <c:pt idx="42">
                  <c:v>42601</c:v>
                </c:pt>
                <c:pt idx="43">
                  <c:v>42604</c:v>
                </c:pt>
                <c:pt idx="44">
                  <c:v>42605</c:v>
                </c:pt>
                <c:pt idx="45">
                  <c:v>42606</c:v>
                </c:pt>
                <c:pt idx="46">
                  <c:v>42607</c:v>
                </c:pt>
                <c:pt idx="47">
                  <c:v>42608</c:v>
                </c:pt>
                <c:pt idx="48">
                  <c:v>42611</c:v>
                </c:pt>
                <c:pt idx="49">
                  <c:v>42612</c:v>
                </c:pt>
                <c:pt idx="50">
                  <c:v>42613</c:v>
                </c:pt>
                <c:pt idx="51">
                  <c:v>42614</c:v>
                </c:pt>
                <c:pt idx="52">
                  <c:v>42615</c:v>
                </c:pt>
                <c:pt idx="53">
                  <c:v>42618</c:v>
                </c:pt>
                <c:pt idx="54">
                  <c:v>42619</c:v>
                </c:pt>
                <c:pt idx="55">
                  <c:v>42620</c:v>
                </c:pt>
                <c:pt idx="56">
                  <c:v>42621</c:v>
                </c:pt>
                <c:pt idx="57">
                  <c:v>42622</c:v>
                </c:pt>
                <c:pt idx="58">
                  <c:v>42625</c:v>
                </c:pt>
                <c:pt idx="59">
                  <c:v>42626</c:v>
                </c:pt>
                <c:pt idx="60">
                  <c:v>42627</c:v>
                </c:pt>
                <c:pt idx="61">
                  <c:v>42628</c:v>
                </c:pt>
                <c:pt idx="62">
                  <c:v>42629</c:v>
                </c:pt>
                <c:pt idx="63">
                  <c:v>42632</c:v>
                </c:pt>
                <c:pt idx="64">
                  <c:v>42633</c:v>
                </c:pt>
                <c:pt idx="65">
                  <c:v>42634</c:v>
                </c:pt>
                <c:pt idx="66">
                  <c:v>42635</c:v>
                </c:pt>
                <c:pt idx="67">
                  <c:v>42636</c:v>
                </c:pt>
                <c:pt idx="68">
                  <c:v>42639</c:v>
                </c:pt>
                <c:pt idx="69">
                  <c:v>42640</c:v>
                </c:pt>
                <c:pt idx="70">
                  <c:v>42641</c:v>
                </c:pt>
                <c:pt idx="71">
                  <c:v>42642</c:v>
                </c:pt>
                <c:pt idx="72">
                  <c:v>42643</c:v>
                </c:pt>
                <c:pt idx="73">
                  <c:v>42646</c:v>
                </c:pt>
                <c:pt idx="74">
                  <c:v>42647</c:v>
                </c:pt>
                <c:pt idx="75">
                  <c:v>42648</c:v>
                </c:pt>
                <c:pt idx="76">
                  <c:v>42649</c:v>
                </c:pt>
                <c:pt idx="77">
                  <c:v>42650</c:v>
                </c:pt>
                <c:pt idx="78">
                  <c:v>42653</c:v>
                </c:pt>
                <c:pt idx="79">
                  <c:v>42654</c:v>
                </c:pt>
                <c:pt idx="80">
                  <c:v>42655</c:v>
                </c:pt>
                <c:pt idx="81">
                  <c:v>42656</c:v>
                </c:pt>
                <c:pt idx="82">
                  <c:v>42657</c:v>
                </c:pt>
                <c:pt idx="83">
                  <c:v>42661</c:v>
                </c:pt>
                <c:pt idx="84">
                  <c:v>42662</c:v>
                </c:pt>
                <c:pt idx="85">
                  <c:v>42663</c:v>
                </c:pt>
                <c:pt idx="86">
                  <c:v>42664</c:v>
                </c:pt>
                <c:pt idx="87">
                  <c:v>42667</c:v>
                </c:pt>
                <c:pt idx="88">
                  <c:v>42668</c:v>
                </c:pt>
                <c:pt idx="89">
                  <c:v>42669</c:v>
                </c:pt>
                <c:pt idx="90">
                  <c:v>42670</c:v>
                </c:pt>
                <c:pt idx="91">
                  <c:v>42671</c:v>
                </c:pt>
                <c:pt idx="92">
                  <c:v>42674</c:v>
                </c:pt>
                <c:pt idx="93">
                  <c:v>42675</c:v>
                </c:pt>
                <c:pt idx="94">
                  <c:v>42676</c:v>
                </c:pt>
                <c:pt idx="95">
                  <c:v>42677</c:v>
                </c:pt>
                <c:pt idx="96">
                  <c:v>42678</c:v>
                </c:pt>
                <c:pt idx="97">
                  <c:v>42682</c:v>
                </c:pt>
                <c:pt idx="98">
                  <c:v>42683</c:v>
                </c:pt>
                <c:pt idx="99">
                  <c:v>42684</c:v>
                </c:pt>
                <c:pt idx="100">
                  <c:v>42685</c:v>
                </c:pt>
                <c:pt idx="101">
                  <c:v>42689</c:v>
                </c:pt>
                <c:pt idx="102">
                  <c:v>42690</c:v>
                </c:pt>
                <c:pt idx="103">
                  <c:v>42691</c:v>
                </c:pt>
                <c:pt idx="104">
                  <c:v>42692</c:v>
                </c:pt>
                <c:pt idx="105">
                  <c:v>42695</c:v>
                </c:pt>
                <c:pt idx="106">
                  <c:v>42696</c:v>
                </c:pt>
                <c:pt idx="107">
                  <c:v>42697</c:v>
                </c:pt>
                <c:pt idx="108">
                  <c:v>42698</c:v>
                </c:pt>
                <c:pt idx="109">
                  <c:v>42699</c:v>
                </c:pt>
                <c:pt idx="110">
                  <c:v>42702</c:v>
                </c:pt>
                <c:pt idx="111">
                  <c:v>42703</c:v>
                </c:pt>
                <c:pt idx="112">
                  <c:v>42704</c:v>
                </c:pt>
                <c:pt idx="113">
                  <c:v>42705</c:v>
                </c:pt>
                <c:pt idx="114">
                  <c:v>42706</c:v>
                </c:pt>
                <c:pt idx="115">
                  <c:v>42709</c:v>
                </c:pt>
                <c:pt idx="116">
                  <c:v>42710</c:v>
                </c:pt>
                <c:pt idx="117">
                  <c:v>42711</c:v>
                </c:pt>
                <c:pt idx="118">
                  <c:v>42713</c:v>
                </c:pt>
                <c:pt idx="119">
                  <c:v>42716</c:v>
                </c:pt>
                <c:pt idx="120">
                  <c:v>42717</c:v>
                </c:pt>
                <c:pt idx="121">
                  <c:v>42718</c:v>
                </c:pt>
                <c:pt idx="122">
                  <c:v>42719</c:v>
                </c:pt>
                <c:pt idx="123">
                  <c:v>42720</c:v>
                </c:pt>
                <c:pt idx="124">
                  <c:v>42723</c:v>
                </c:pt>
                <c:pt idx="125">
                  <c:v>42724</c:v>
                </c:pt>
                <c:pt idx="126">
                  <c:v>42725</c:v>
                </c:pt>
                <c:pt idx="127">
                  <c:v>42726</c:v>
                </c:pt>
                <c:pt idx="128">
                  <c:v>42727</c:v>
                </c:pt>
                <c:pt idx="129">
                  <c:v>42730</c:v>
                </c:pt>
                <c:pt idx="130">
                  <c:v>42731</c:v>
                </c:pt>
                <c:pt idx="131">
                  <c:v>42732</c:v>
                </c:pt>
                <c:pt idx="132">
                  <c:v>42733</c:v>
                </c:pt>
                <c:pt idx="133">
                  <c:v>42734</c:v>
                </c:pt>
                <c:pt idx="134">
                  <c:v>42737</c:v>
                </c:pt>
                <c:pt idx="135">
                  <c:v>42738</c:v>
                </c:pt>
                <c:pt idx="136">
                  <c:v>42739</c:v>
                </c:pt>
                <c:pt idx="137">
                  <c:v>42740</c:v>
                </c:pt>
                <c:pt idx="138">
                  <c:v>42741</c:v>
                </c:pt>
                <c:pt idx="139">
                  <c:v>42745</c:v>
                </c:pt>
                <c:pt idx="140">
                  <c:v>42746</c:v>
                </c:pt>
                <c:pt idx="141">
                  <c:v>42747</c:v>
                </c:pt>
                <c:pt idx="142">
                  <c:v>42748</c:v>
                </c:pt>
                <c:pt idx="143">
                  <c:v>42751</c:v>
                </c:pt>
                <c:pt idx="144">
                  <c:v>42752</c:v>
                </c:pt>
                <c:pt idx="145">
                  <c:v>42753</c:v>
                </c:pt>
                <c:pt idx="146">
                  <c:v>42754</c:v>
                </c:pt>
                <c:pt idx="147">
                  <c:v>42755</c:v>
                </c:pt>
                <c:pt idx="148">
                  <c:v>42758</c:v>
                </c:pt>
                <c:pt idx="149">
                  <c:v>42759</c:v>
                </c:pt>
                <c:pt idx="150">
                  <c:v>42760</c:v>
                </c:pt>
                <c:pt idx="151">
                  <c:v>42761</c:v>
                </c:pt>
                <c:pt idx="152">
                  <c:v>42762</c:v>
                </c:pt>
                <c:pt idx="153">
                  <c:v>42765</c:v>
                </c:pt>
                <c:pt idx="154">
                  <c:v>42766</c:v>
                </c:pt>
                <c:pt idx="155">
                  <c:v>42767</c:v>
                </c:pt>
                <c:pt idx="156">
                  <c:v>42768</c:v>
                </c:pt>
                <c:pt idx="157">
                  <c:v>42769</c:v>
                </c:pt>
                <c:pt idx="158">
                  <c:v>42772</c:v>
                </c:pt>
                <c:pt idx="159">
                  <c:v>42773</c:v>
                </c:pt>
                <c:pt idx="160">
                  <c:v>42774</c:v>
                </c:pt>
                <c:pt idx="161">
                  <c:v>42775</c:v>
                </c:pt>
                <c:pt idx="162">
                  <c:v>42776</c:v>
                </c:pt>
                <c:pt idx="163">
                  <c:v>42779</c:v>
                </c:pt>
                <c:pt idx="164">
                  <c:v>42780</c:v>
                </c:pt>
                <c:pt idx="165">
                  <c:v>42781</c:v>
                </c:pt>
                <c:pt idx="166">
                  <c:v>42782</c:v>
                </c:pt>
                <c:pt idx="167">
                  <c:v>42783</c:v>
                </c:pt>
                <c:pt idx="168">
                  <c:v>42786</c:v>
                </c:pt>
                <c:pt idx="169">
                  <c:v>42787</c:v>
                </c:pt>
                <c:pt idx="170">
                  <c:v>42788</c:v>
                </c:pt>
                <c:pt idx="171">
                  <c:v>42789</c:v>
                </c:pt>
                <c:pt idx="172">
                  <c:v>42790</c:v>
                </c:pt>
                <c:pt idx="173">
                  <c:v>42793</c:v>
                </c:pt>
                <c:pt idx="174">
                  <c:v>42794</c:v>
                </c:pt>
                <c:pt idx="175">
                  <c:v>42795</c:v>
                </c:pt>
                <c:pt idx="176">
                  <c:v>42796</c:v>
                </c:pt>
                <c:pt idx="177">
                  <c:v>42797</c:v>
                </c:pt>
                <c:pt idx="178">
                  <c:v>42800</c:v>
                </c:pt>
                <c:pt idx="179">
                  <c:v>42801</c:v>
                </c:pt>
                <c:pt idx="180">
                  <c:v>42802</c:v>
                </c:pt>
                <c:pt idx="181">
                  <c:v>42803</c:v>
                </c:pt>
                <c:pt idx="182">
                  <c:v>42804</c:v>
                </c:pt>
                <c:pt idx="183">
                  <c:v>42807</c:v>
                </c:pt>
                <c:pt idx="184">
                  <c:v>42808</c:v>
                </c:pt>
                <c:pt idx="185">
                  <c:v>42809</c:v>
                </c:pt>
                <c:pt idx="186">
                  <c:v>42810</c:v>
                </c:pt>
                <c:pt idx="187">
                  <c:v>42811</c:v>
                </c:pt>
                <c:pt idx="188">
                  <c:v>42815</c:v>
                </c:pt>
                <c:pt idx="189">
                  <c:v>42816</c:v>
                </c:pt>
                <c:pt idx="190">
                  <c:v>42817</c:v>
                </c:pt>
                <c:pt idx="191">
                  <c:v>42818</c:v>
                </c:pt>
                <c:pt idx="192">
                  <c:v>42821</c:v>
                </c:pt>
                <c:pt idx="193">
                  <c:v>42822</c:v>
                </c:pt>
                <c:pt idx="194">
                  <c:v>42823</c:v>
                </c:pt>
                <c:pt idx="195">
                  <c:v>42824</c:v>
                </c:pt>
                <c:pt idx="196">
                  <c:v>42825</c:v>
                </c:pt>
                <c:pt idx="197">
                  <c:v>42828</c:v>
                </c:pt>
                <c:pt idx="198">
                  <c:v>42829</c:v>
                </c:pt>
                <c:pt idx="199">
                  <c:v>42830</c:v>
                </c:pt>
                <c:pt idx="200">
                  <c:v>42831</c:v>
                </c:pt>
                <c:pt idx="201">
                  <c:v>42832</c:v>
                </c:pt>
                <c:pt idx="202">
                  <c:v>42835</c:v>
                </c:pt>
                <c:pt idx="203">
                  <c:v>42836</c:v>
                </c:pt>
                <c:pt idx="204">
                  <c:v>42837</c:v>
                </c:pt>
                <c:pt idx="205">
                  <c:v>42842</c:v>
                </c:pt>
                <c:pt idx="206">
                  <c:v>42843</c:v>
                </c:pt>
                <c:pt idx="207">
                  <c:v>42844</c:v>
                </c:pt>
                <c:pt idx="208">
                  <c:v>42845</c:v>
                </c:pt>
                <c:pt idx="209">
                  <c:v>42846</c:v>
                </c:pt>
                <c:pt idx="210">
                  <c:v>42849</c:v>
                </c:pt>
                <c:pt idx="211">
                  <c:v>42850</c:v>
                </c:pt>
                <c:pt idx="212">
                  <c:v>42851</c:v>
                </c:pt>
                <c:pt idx="213">
                  <c:v>42852</c:v>
                </c:pt>
                <c:pt idx="214">
                  <c:v>42853</c:v>
                </c:pt>
                <c:pt idx="215">
                  <c:v>42857</c:v>
                </c:pt>
                <c:pt idx="216">
                  <c:v>42858</c:v>
                </c:pt>
                <c:pt idx="217">
                  <c:v>42859</c:v>
                </c:pt>
                <c:pt idx="218">
                  <c:v>42860</c:v>
                </c:pt>
                <c:pt idx="219">
                  <c:v>42863</c:v>
                </c:pt>
                <c:pt idx="220">
                  <c:v>42864</c:v>
                </c:pt>
                <c:pt idx="221">
                  <c:v>42865</c:v>
                </c:pt>
                <c:pt idx="222">
                  <c:v>42866</c:v>
                </c:pt>
                <c:pt idx="223">
                  <c:v>42867</c:v>
                </c:pt>
                <c:pt idx="224">
                  <c:v>42870</c:v>
                </c:pt>
                <c:pt idx="225">
                  <c:v>42871</c:v>
                </c:pt>
                <c:pt idx="226">
                  <c:v>42872</c:v>
                </c:pt>
                <c:pt idx="227">
                  <c:v>42873</c:v>
                </c:pt>
                <c:pt idx="228">
                  <c:v>42874</c:v>
                </c:pt>
                <c:pt idx="229">
                  <c:v>42877</c:v>
                </c:pt>
                <c:pt idx="230">
                  <c:v>42878</c:v>
                </c:pt>
                <c:pt idx="231">
                  <c:v>42879</c:v>
                </c:pt>
                <c:pt idx="232">
                  <c:v>42880</c:v>
                </c:pt>
                <c:pt idx="233">
                  <c:v>42881</c:v>
                </c:pt>
                <c:pt idx="234">
                  <c:v>42885</c:v>
                </c:pt>
                <c:pt idx="235">
                  <c:v>42886</c:v>
                </c:pt>
                <c:pt idx="236">
                  <c:v>42887</c:v>
                </c:pt>
                <c:pt idx="237">
                  <c:v>42888</c:v>
                </c:pt>
                <c:pt idx="238">
                  <c:v>42891</c:v>
                </c:pt>
                <c:pt idx="239">
                  <c:v>42892</c:v>
                </c:pt>
                <c:pt idx="240">
                  <c:v>42893</c:v>
                </c:pt>
                <c:pt idx="241">
                  <c:v>42894</c:v>
                </c:pt>
                <c:pt idx="242">
                  <c:v>42895</c:v>
                </c:pt>
                <c:pt idx="243">
                  <c:v>42898</c:v>
                </c:pt>
                <c:pt idx="244">
                  <c:v>42899</c:v>
                </c:pt>
                <c:pt idx="245">
                  <c:v>42900</c:v>
                </c:pt>
                <c:pt idx="246">
                  <c:v>42901</c:v>
                </c:pt>
                <c:pt idx="247">
                  <c:v>42902</c:v>
                </c:pt>
                <c:pt idx="248">
                  <c:v>42906</c:v>
                </c:pt>
                <c:pt idx="249">
                  <c:v>42907</c:v>
                </c:pt>
                <c:pt idx="250">
                  <c:v>42908</c:v>
                </c:pt>
                <c:pt idx="251">
                  <c:v>42909</c:v>
                </c:pt>
                <c:pt idx="252">
                  <c:v>42913</c:v>
                </c:pt>
                <c:pt idx="253">
                  <c:v>42914</c:v>
                </c:pt>
                <c:pt idx="254">
                  <c:v>42915</c:v>
                </c:pt>
                <c:pt idx="255">
                  <c:v>42916</c:v>
                </c:pt>
                <c:pt idx="256">
                  <c:v>42920</c:v>
                </c:pt>
                <c:pt idx="257">
                  <c:v>42921</c:v>
                </c:pt>
                <c:pt idx="258">
                  <c:v>42922</c:v>
                </c:pt>
                <c:pt idx="259">
                  <c:v>42923</c:v>
                </c:pt>
                <c:pt idx="260">
                  <c:v>42926</c:v>
                </c:pt>
                <c:pt idx="261">
                  <c:v>42927</c:v>
                </c:pt>
                <c:pt idx="262">
                  <c:v>42928</c:v>
                </c:pt>
                <c:pt idx="263">
                  <c:v>42929</c:v>
                </c:pt>
                <c:pt idx="264">
                  <c:v>42930</c:v>
                </c:pt>
                <c:pt idx="265">
                  <c:v>42933</c:v>
                </c:pt>
                <c:pt idx="266">
                  <c:v>42934</c:v>
                </c:pt>
                <c:pt idx="267">
                  <c:v>42935</c:v>
                </c:pt>
                <c:pt idx="268">
                  <c:v>42937</c:v>
                </c:pt>
                <c:pt idx="269">
                  <c:v>42940</c:v>
                </c:pt>
                <c:pt idx="270">
                  <c:v>42941</c:v>
                </c:pt>
                <c:pt idx="271">
                  <c:v>42942</c:v>
                </c:pt>
                <c:pt idx="272">
                  <c:v>42943</c:v>
                </c:pt>
                <c:pt idx="273">
                  <c:v>42944</c:v>
                </c:pt>
                <c:pt idx="274">
                  <c:v>42947</c:v>
                </c:pt>
                <c:pt idx="275">
                  <c:v>42948</c:v>
                </c:pt>
                <c:pt idx="276">
                  <c:v>42949</c:v>
                </c:pt>
                <c:pt idx="277">
                  <c:v>42950</c:v>
                </c:pt>
                <c:pt idx="278">
                  <c:v>42951</c:v>
                </c:pt>
                <c:pt idx="279">
                  <c:v>42955</c:v>
                </c:pt>
                <c:pt idx="280">
                  <c:v>42956</c:v>
                </c:pt>
                <c:pt idx="281">
                  <c:v>42957</c:v>
                </c:pt>
                <c:pt idx="282">
                  <c:v>42958</c:v>
                </c:pt>
                <c:pt idx="283">
                  <c:v>42961</c:v>
                </c:pt>
                <c:pt idx="284">
                  <c:v>42962</c:v>
                </c:pt>
                <c:pt idx="285">
                  <c:v>42963</c:v>
                </c:pt>
                <c:pt idx="286">
                  <c:v>42964</c:v>
                </c:pt>
                <c:pt idx="287">
                  <c:v>42965</c:v>
                </c:pt>
                <c:pt idx="288">
                  <c:v>42969</c:v>
                </c:pt>
                <c:pt idx="289">
                  <c:v>42970</c:v>
                </c:pt>
                <c:pt idx="290">
                  <c:v>42971</c:v>
                </c:pt>
                <c:pt idx="291">
                  <c:v>42972</c:v>
                </c:pt>
                <c:pt idx="292">
                  <c:v>42975</c:v>
                </c:pt>
                <c:pt idx="293">
                  <c:v>42976</c:v>
                </c:pt>
                <c:pt idx="294">
                  <c:v>42977</c:v>
                </c:pt>
                <c:pt idx="295">
                  <c:v>42978</c:v>
                </c:pt>
                <c:pt idx="296">
                  <c:v>42979</c:v>
                </c:pt>
                <c:pt idx="297">
                  <c:v>42982</c:v>
                </c:pt>
                <c:pt idx="298">
                  <c:v>42983</c:v>
                </c:pt>
                <c:pt idx="299">
                  <c:v>42984</c:v>
                </c:pt>
                <c:pt idx="300">
                  <c:v>42985</c:v>
                </c:pt>
                <c:pt idx="301">
                  <c:v>42986</c:v>
                </c:pt>
                <c:pt idx="302">
                  <c:v>42989</c:v>
                </c:pt>
                <c:pt idx="303">
                  <c:v>42990</c:v>
                </c:pt>
                <c:pt idx="304">
                  <c:v>42991</c:v>
                </c:pt>
                <c:pt idx="305">
                  <c:v>42992</c:v>
                </c:pt>
                <c:pt idx="306">
                  <c:v>42993</c:v>
                </c:pt>
                <c:pt idx="307">
                  <c:v>42996</c:v>
                </c:pt>
                <c:pt idx="308">
                  <c:v>42997</c:v>
                </c:pt>
                <c:pt idx="309">
                  <c:v>42998</c:v>
                </c:pt>
                <c:pt idx="310">
                  <c:v>42999</c:v>
                </c:pt>
                <c:pt idx="311">
                  <c:v>43000</c:v>
                </c:pt>
                <c:pt idx="312">
                  <c:v>43003</c:v>
                </c:pt>
                <c:pt idx="313">
                  <c:v>43004</c:v>
                </c:pt>
                <c:pt idx="314">
                  <c:v>43005</c:v>
                </c:pt>
                <c:pt idx="315">
                  <c:v>43006</c:v>
                </c:pt>
                <c:pt idx="316">
                  <c:v>43007</c:v>
                </c:pt>
                <c:pt idx="317">
                  <c:v>43010</c:v>
                </c:pt>
                <c:pt idx="318">
                  <c:v>43011</c:v>
                </c:pt>
                <c:pt idx="319">
                  <c:v>43012</c:v>
                </c:pt>
                <c:pt idx="320">
                  <c:v>43013</c:v>
                </c:pt>
                <c:pt idx="321">
                  <c:v>43014</c:v>
                </c:pt>
                <c:pt idx="322">
                  <c:v>43017</c:v>
                </c:pt>
                <c:pt idx="323">
                  <c:v>43018</c:v>
                </c:pt>
                <c:pt idx="324">
                  <c:v>43019</c:v>
                </c:pt>
                <c:pt idx="325">
                  <c:v>43020</c:v>
                </c:pt>
                <c:pt idx="326">
                  <c:v>43021</c:v>
                </c:pt>
                <c:pt idx="327">
                  <c:v>43025</c:v>
                </c:pt>
                <c:pt idx="328">
                  <c:v>43026</c:v>
                </c:pt>
                <c:pt idx="329">
                  <c:v>43027</c:v>
                </c:pt>
                <c:pt idx="330">
                  <c:v>43028</c:v>
                </c:pt>
                <c:pt idx="331">
                  <c:v>43031</c:v>
                </c:pt>
                <c:pt idx="332">
                  <c:v>43032</c:v>
                </c:pt>
                <c:pt idx="333">
                  <c:v>43033</c:v>
                </c:pt>
                <c:pt idx="334">
                  <c:v>43034</c:v>
                </c:pt>
                <c:pt idx="335">
                  <c:v>43035</c:v>
                </c:pt>
                <c:pt idx="336">
                  <c:v>43038</c:v>
                </c:pt>
                <c:pt idx="337">
                  <c:v>43039</c:v>
                </c:pt>
                <c:pt idx="338">
                  <c:v>43040</c:v>
                </c:pt>
                <c:pt idx="339">
                  <c:v>43041</c:v>
                </c:pt>
                <c:pt idx="340">
                  <c:v>43042</c:v>
                </c:pt>
                <c:pt idx="341">
                  <c:v>43046</c:v>
                </c:pt>
                <c:pt idx="342">
                  <c:v>43047</c:v>
                </c:pt>
                <c:pt idx="343">
                  <c:v>43048</c:v>
                </c:pt>
                <c:pt idx="344">
                  <c:v>43049</c:v>
                </c:pt>
                <c:pt idx="345">
                  <c:v>43053</c:v>
                </c:pt>
                <c:pt idx="346">
                  <c:v>43054</c:v>
                </c:pt>
                <c:pt idx="347">
                  <c:v>43055</c:v>
                </c:pt>
                <c:pt idx="348">
                  <c:v>43056</c:v>
                </c:pt>
                <c:pt idx="349">
                  <c:v>43059</c:v>
                </c:pt>
                <c:pt idx="350">
                  <c:v>43060</c:v>
                </c:pt>
                <c:pt idx="351">
                  <c:v>43061</c:v>
                </c:pt>
                <c:pt idx="352">
                  <c:v>43062</c:v>
                </c:pt>
                <c:pt idx="353">
                  <c:v>43063</c:v>
                </c:pt>
                <c:pt idx="354">
                  <c:v>43066</c:v>
                </c:pt>
                <c:pt idx="355">
                  <c:v>43067</c:v>
                </c:pt>
                <c:pt idx="356">
                  <c:v>43068</c:v>
                </c:pt>
                <c:pt idx="357">
                  <c:v>43069</c:v>
                </c:pt>
                <c:pt idx="358">
                  <c:v>43070</c:v>
                </c:pt>
                <c:pt idx="359">
                  <c:v>43073</c:v>
                </c:pt>
                <c:pt idx="360">
                  <c:v>43074</c:v>
                </c:pt>
                <c:pt idx="361">
                  <c:v>43075</c:v>
                </c:pt>
                <c:pt idx="362">
                  <c:v>43076</c:v>
                </c:pt>
                <c:pt idx="363">
                  <c:v>43080</c:v>
                </c:pt>
                <c:pt idx="364">
                  <c:v>43081</c:v>
                </c:pt>
                <c:pt idx="365">
                  <c:v>43082</c:v>
                </c:pt>
                <c:pt idx="366">
                  <c:v>43083</c:v>
                </c:pt>
                <c:pt idx="367">
                  <c:v>43084</c:v>
                </c:pt>
                <c:pt idx="368">
                  <c:v>43087</c:v>
                </c:pt>
                <c:pt idx="369">
                  <c:v>43088</c:v>
                </c:pt>
                <c:pt idx="370">
                  <c:v>43089</c:v>
                </c:pt>
                <c:pt idx="371">
                  <c:v>43090</c:v>
                </c:pt>
                <c:pt idx="372">
                  <c:v>43091</c:v>
                </c:pt>
                <c:pt idx="373">
                  <c:v>43095</c:v>
                </c:pt>
                <c:pt idx="374">
                  <c:v>43096</c:v>
                </c:pt>
                <c:pt idx="375">
                  <c:v>43097</c:v>
                </c:pt>
                <c:pt idx="376">
                  <c:v>43098</c:v>
                </c:pt>
                <c:pt idx="377">
                  <c:v>43102</c:v>
                </c:pt>
                <c:pt idx="378">
                  <c:v>43103</c:v>
                </c:pt>
                <c:pt idx="379">
                  <c:v>43104</c:v>
                </c:pt>
                <c:pt idx="380">
                  <c:v>43105</c:v>
                </c:pt>
                <c:pt idx="381">
                  <c:v>43109</c:v>
                </c:pt>
                <c:pt idx="382">
                  <c:v>43110</c:v>
                </c:pt>
                <c:pt idx="383">
                  <c:v>43111</c:v>
                </c:pt>
                <c:pt idx="384">
                  <c:v>43112</c:v>
                </c:pt>
                <c:pt idx="385">
                  <c:v>43115</c:v>
                </c:pt>
                <c:pt idx="386">
                  <c:v>43116</c:v>
                </c:pt>
                <c:pt idx="387">
                  <c:v>43117</c:v>
                </c:pt>
                <c:pt idx="388">
                  <c:v>43118</c:v>
                </c:pt>
                <c:pt idx="389">
                  <c:v>43119</c:v>
                </c:pt>
                <c:pt idx="390">
                  <c:v>43122</c:v>
                </c:pt>
                <c:pt idx="391">
                  <c:v>43123</c:v>
                </c:pt>
                <c:pt idx="392">
                  <c:v>43124</c:v>
                </c:pt>
                <c:pt idx="393">
                  <c:v>43125</c:v>
                </c:pt>
                <c:pt idx="394">
                  <c:v>43126</c:v>
                </c:pt>
                <c:pt idx="395">
                  <c:v>43129</c:v>
                </c:pt>
                <c:pt idx="396">
                  <c:v>43130</c:v>
                </c:pt>
                <c:pt idx="397">
                  <c:v>43131</c:v>
                </c:pt>
                <c:pt idx="398">
                  <c:v>43132</c:v>
                </c:pt>
                <c:pt idx="399">
                  <c:v>43133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43143</c:v>
                </c:pt>
                <c:pt idx="406">
                  <c:v>43144</c:v>
                </c:pt>
                <c:pt idx="407">
                  <c:v>43145</c:v>
                </c:pt>
                <c:pt idx="408">
                  <c:v>43146</c:v>
                </c:pt>
                <c:pt idx="409">
                  <c:v>43147</c:v>
                </c:pt>
                <c:pt idx="410">
                  <c:v>43150</c:v>
                </c:pt>
                <c:pt idx="411">
                  <c:v>43151</c:v>
                </c:pt>
                <c:pt idx="412">
                  <c:v>43152</c:v>
                </c:pt>
                <c:pt idx="413">
                  <c:v>43153</c:v>
                </c:pt>
                <c:pt idx="414">
                  <c:v>43154</c:v>
                </c:pt>
                <c:pt idx="415">
                  <c:v>43157</c:v>
                </c:pt>
                <c:pt idx="416">
                  <c:v>43158</c:v>
                </c:pt>
                <c:pt idx="417">
                  <c:v>43159</c:v>
                </c:pt>
                <c:pt idx="418">
                  <c:v>43160</c:v>
                </c:pt>
                <c:pt idx="419">
                  <c:v>43161</c:v>
                </c:pt>
                <c:pt idx="420">
                  <c:v>43164</c:v>
                </c:pt>
                <c:pt idx="421">
                  <c:v>43165</c:v>
                </c:pt>
                <c:pt idx="422">
                  <c:v>43166</c:v>
                </c:pt>
                <c:pt idx="423">
                  <c:v>43167</c:v>
                </c:pt>
                <c:pt idx="424">
                  <c:v>43168</c:v>
                </c:pt>
                <c:pt idx="425">
                  <c:v>43171</c:v>
                </c:pt>
                <c:pt idx="426">
                  <c:v>43172</c:v>
                </c:pt>
                <c:pt idx="427">
                  <c:v>43173</c:v>
                </c:pt>
                <c:pt idx="428">
                  <c:v>43174</c:v>
                </c:pt>
                <c:pt idx="429">
                  <c:v>43175</c:v>
                </c:pt>
                <c:pt idx="430">
                  <c:v>43179</c:v>
                </c:pt>
                <c:pt idx="431">
                  <c:v>43180</c:v>
                </c:pt>
                <c:pt idx="432">
                  <c:v>43181</c:v>
                </c:pt>
                <c:pt idx="433">
                  <c:v>43182</c:v>
                </c:pt>
                <c:pt idx="434">
                  <c:v>43185</c:v>
                </c:pt>
                <c:pt idx="435">
                  <c:v>43186</c:v>
                </c:pt>
                <c:pt idx="436">
                  <c:v>43187</c:v>
                </c:pt>
                <c:pt idx="437">
                  <c:v>43192</c:v>
                </c:pt>
                <c:pt idx="438">
                  <c:v>43193</c:v>
                </c:pt>
                <c:pt idx="439">
                  <c:v>43194</c:v>
                </c:pt>
                <c:pt idx="440">
                  <c:v>43195</c:v>
                </c:pt>
                <c:pt idx="441">
                  <c:v>43196</c:v>
                </c:pt>
                <c:pt idx="442">
                  <c:v>43199</c:v>
                </c:pt>
                <c:pt idx="443">
                  <c:v>43200</c:v>
                </c:pt>
                <c:pt idx="444">
                  <c:v>43201</c:v>
                </c:pt>
                <c:pt idx="445">
                  <c:v>43202</c:v>
                </c:pt>
                <c:pt idx="446">
                  <c:v>43203</c:v>
                </c:pt>
                <c:pt idx="447">
                  <c:v>43206</c:v>
                </c:pt>
                <c:pt idx="448">
                  <c:v>43207</c:v>
                </c:pt>
                <c:pt idx="449">
                  <c:v>43208</c:v>
                </c:pt>
                <c:pt idx="450">
                  <c:v>43209</c:v>
                </c:pt>
                <c:pt idx="451">
                  <c:v>43210</c:v>
                </c:pt>
                <c:pt idx="452">
                  <c:v>43213</c:v>
                </c:pt>
                <c:pt idx="453">
                  <c:v>43214</c:v>
                </c:pt>
                <c:pt idx="454">
                  <c:v>43215</c:v>
                </c:pt>
                <c:pt idx="455">
                  <c:v>43216</c:v>
                </c:pt>
                <c:pt idx="456">
                  <c:v>43217</c:v>
                </c:pt>
                <c:pt idx="457">
                  <c:v>43220</c:v>
                </c:pt>
                <c:pt idx="458">
                  <c:v>43221</c:v>
                </c:pt>
                <c:pt idx="459">
                  <c:v>43222</c:v>
                </c:pt>
                <c:pt idx="460">
                  <c:v>43223</c:v>
                </c:pt>
                <c:pt idx="461">
                  <c:v>43224</c:v>
                </c:pt>
                <c:pt idx="462">
                  <c:v>43227</c:v>
                </c:pt>
                <c:pt idx="463">
                  <c:v>43228</c:v>
                </c:pt>
                <c:pt idx="464">
                  <c:v>43229</c:v>
                </c:pt>
                <c:pt idx="465">
                  <c:v>43230</c:v>
                </c:pt>
                <c:pt idx="466">
                  <c:v>43231</c:v>
                </c:pt>
                <c:pt idx="467">
                  <c:v>43234</c:v>
                </c:pt>
                <c:pt idx="468">
                  <c:v>43235</c:v>
                </c:pt>
                <c:pt idx="469">
                  <c:v>43236</c:v>
                </c:pt>
                <c:pt idx="470">
                  <c:v>43237</c:v>
                </c:pt>
                <c:pt idx="471">
                  <c:v>43238</c:v>
                </c:pt>
                <c:pt idx="472">
                  <c:v>43241</c:v>
                </c:pt>
                <c:pt idx="473">
                  <c:v>43242</c:v>
                </c:pt>
                <c:pt idx="474">
                  <c:v>43243</c:v>
                </c:pt>
                <c:pt idx="475">
                  <c:v>43244</c:v>
                </c:pt>
                <c:pt idx="476">
                  <c:v>43245</c:v>
                </c:pt>
                <c:pt idx="477">
                  <c:v>43248</c:v>
                </c:pt>
                <c:pt idx="478">
                  <c:v>43249</c:v>
                </c:pt>
                <c:pt idx="479">
                  <c:v>43250</c:v>
                </c:pt>
                <c:pt idx="480">
                  <c:v>43251</c:v>
                </c:pt>
                <c:pt idx="481">
                  <c:v>43252</c:v>
                </c:pt>
                <c:pt idx="482">
                  <c:v>43255</c:v>
                </c:pt>
                <c:pt idx="483">
                  <c:v>43256</c:v>
                </c:pt>
                <c:pt idx="484">
                  <c:v>43257</c:v>
                </c:pt>
                <c:pt idx="485">
                  <c:v>43258</c:v>
                </c:pt>
                <c:pt idx="486">
                  <c:v>43259</c:v>
                </c:pt>
                <c:pt idx="487">
                  <c:v>43262</c:v>
                </c:pt>
                <c:pt idx="488">
                  <c:v>43263</c:v>
                </c:pt>
                <c:pt idx="489">
                  <c:v>43264</c:v>
                </c:pt>
                <c:pt idx="490">
                  <c:v>43265</c:v>
                </c:pt>
                <c:pt idx="491">
                  <c:v>43266</c:v>
                </c:pt>
                <c:pt idx="492">
                  <c:v>43269</c:v>
                </c:pt>
                <c:pt idx="493">
                  <c:v>43270</c:v>
                </c:pt>
                <c:pt idx="494">
                  <c:v>43271</c:v>
                </c:pt>
                <c:pt idx="495">
                  <c:v>43272</c:v>
                </c:pt>
                <c:pt idx="496">
                  <c:v>43273</c:v>
                </c:pt>
                <c:pt idx="497">
                  <c:v>43276</c:v>
                </c:pt>
                <c:pt idx="498">
                  <c:v>43277</c:v>
                </c:pt>
                <c:pt idx="499">
                  <c:v>43278</c:v>
                </c:pt>
                <c:pt idx="500">
                  <c:v>43279</c:v>
                </c:pt>
                <c:pt idx="501">
                  <c:v>43280</c:v>
                </c:pt>
                <c:pt idx="502">
                  <c:v>43283</c:v>
                </c:pt>
                <c:pt idx="503">
                  <c:v>43284</c:v>
                </c:pt>
                <c:pt idx="504">
                  <c:v>43285</c:v>
                </c:pt>
                <c:pt idx="505">
                  <c:v>43286</c:v>
                </c:pt>
                <c:pt idx="506">
                  <c:v>43287</c:v>
                </c:pt>
                <c:pt idx="507">
                  <c:v>43290</c:v>
                </c:pt>
                <c:pt idx="508">
                  <c:v>43291</c:v>
                </c:pt>
                <c:pt idx="509">
                  <c:v>43292</c:v>
                </c:pt>
                <c:pt idx="510">
                  <c:v>43293</c:v>
                </c:pt>
                <c:pt idx="511">
                  <c:v>43294</c:v>
                </c:pt>
                <c:pt idx="512">
                  <c:v>43297</c:v>
                </c:pt>
                <c:pt idx="513">
                  <c:v>43298</c:v>
                </c:pt>
                <c:pt idx="514">
                  <c:v>43299</c:v>
                </c:pt>
                <c:pt idx="515">
                  <c:v>43300</c:v>
                </c:pt>
                <c:pt idx="516">
                  <c:v>43301</c:v>
                </c:pt>
                <c:pt idx="517">
                  <c:v>43304</c:v>
                </c:pt>
                <c:pt idx="518">
                  <c:v>43305</c:v>
                </c:pt>
                <c:pt idx="519">
                  <c:v>43306</c:v>
                </c:pt>
                <c:pt idx="520">
                  <c:v>43307</c:v>
                </c:pt>
                <c:pt idx="521">
                  <c:v>43308</c:v>
                </c:pt>
                <c:pt idx="522">
                  <c:v>43311</c:v>
                </c:pt>
                <c:pt idx="523">
                  <c:v>43312</c:v>
                </c:pt>
                <c:pt idx="524">
                  <c:v>43313</c:v>
                </c:pt>
                <c:pt idx="525">
                  <c:v>43314</c:v>
                </c:pt>
                <c:pt idx="526">
                  <c:v>43315</c:v>
                </c:pt>
                <c:pt idx="527">
                  <c:v>43318</c:v>
                </c:pt>
                <c:pt idx="528">
                  <c:v>43319</c:v>
                </c:pt>
                <c:pt idx="529">
                  <c:v>43320</c:v>
                </c:pt>
                <c:pt idx="530">
                  <c:v>43321</c:v>
                </c:pt>
                <c:pt idx="531">
                  <c:v>43322</c:v>
                </c:pt>
                <c:pt idx="532">
                  <c:v>43325</c:v>
                </c:pt>
                <c:pt idx="533">
                  <c:v>43326</c:v>
                </c:pt>
                <c:pt idx="534">
                  <c:v>43327</c:v>
                </c:pt>
                <c:pt idx="535">
                  <c:v>43328</c:v>
                </c:pt>
                <c:pt idx="536">
                  <c:v>43329</c:v>
                </c:pt>
                <c:pt idx="537">
                  <c:v>43332</c:v>
                </c:pt>
                <c:pt idx="538">
                  <c:v>43333</c:v>
                </c:pt>
                <c:pt idx="539">
                  <c:v>43334</c:v>
                </c:pt>
                <c:pt idx="540">
                  <c:v>43335</c:v>
                </c:pt>
                <c:pt idx="541">
                  <c:v>43336</c:v>
                </c:pt>
                <c:pt idx="542">
                  <c:v>43339</c:v>
                </c:pt>
                <c:pt idx="543">
                  <c:v>43340</c:v>
                </c:pt>
                <c:pt idx="544">
                  <c:v>43341</c:v>
                </c:pt>
                <c:pt idx="545">
                  <c:v>43342</c:v>
                </c:pt>
                <c:pt idx="546">
                  <c:v>43343</c:v>
                </c:pt>
                <c:pt idx="547">
                  <c:v>43346</c:v>
                </c:pt>
                <c:pt idx="548">
                  <c:v>43347</c:v>
                </c:pt>
                <c:pt idx="549">
                  <c:v>43348</c:v>
                </c:pt>
                <c:pt idx="550">
                  <c:v>43349</c:v>
                </c:pt>
                <c:pt idx="551">
                  <c:v>43350</c:v>
                </c:pt>
                <c:pt idx="552">
                  <c:v>43353</c:v>
                </c:pt>
                <c:pt idx="553">
                  <c:v>43354</c:v>
                </c:pt>
                <c:pt idx="554">
                  <c:v>43355</c:v>
                </c:pt>
                <c:pt idx="555">
                  <c:v>43356</c:v>
                </c:pt>
                <c:pt idx="556">
                  <c:v>43357</c:v>
                </c:pt>
                <c:pt idx="557">
                  <c:v>43360</c:v>
                </c:pt>
                <c:pt idx="558">
                  <c:v>43361</c:v>
                </c:pt>
                <c:pt idx="559">
                  <c:v>43362</c:v>
                </c:pt>
                <c:pt idx="560">
                  <c:v>43363</c:v>
                </c:pt>
                <c:pt idx="561">
                  <c:v>43364</c:v>
                </c:pt>
                <c:pt idx="562">
                  <c:v>43367</c:v>
                </c:pt>
                <c:pt idx="563">
                  <c:v>43368</c:v>
                </c:pt>
                <c:pt idx="564">
                  <c:v>43369</c:v>
                </c:pt>
                <c:pt idx="565">
                  <c:v>43370</c:v>
                </c:pt>
                <c:pt idx="566">
                  <c:v>43371</c:v>
                </c:pt>
                <c:pt idx="567">
                  <c:v>43374</c:v>
                </c:pt>
                <c:pt idx="568">
                  <c:v>43375</c:v>
                </c:pt>
                <c:pt idx="569">
                  <c:v>43376</c:v>
                </c:pt>
                <c:pt idx="570">
                  <c:v>43377</c:v>
                </c:pt>
                <c:pt idx="571">
                  <c:v>43378</c:v>
                </c:pt>
                <c:pt idx="572">
                  <c:v>43381</c:v>
                </c:pt>
                <c:pt idx="573">
                  <c:v>43382</c:v>
                </c:pt>
                <c:pt idx="574">
                  <c:v>43383</c:v>
                </c:pt>
                <c:pt idx="575">
                  <c:v>43384</c:v>
                </c:pt>
                <c:pt idx="576">
                  <c:v>43385</c:v>
                </c:pt>
                <c:pt idx="577">
                  <c:v>43388</c:v>
                </c:pt>
                <c:pt idx="578">
                  <c:v>43389</c:v>
                </c:pt>
                <c:pt idx="579">
                  <c:v>43390</c:v>
                </c:pt>
                <c:pt idx="580">
                  <c:v>43391</c:v>
                </c:pt>
                <c:pt idx="581">
                  <c:v>43392</c:v>
                </c:pt>
                <c:pt idx="582">
                  <c:v>43395</c:v>
                </c:pt>
                <c:pt idx="583">
                  <c:v>43396</c:v>
                </c:pt>
                <c:pt idx="584">
                  <c:v>43397</c:v>
                </c:pt>
                <c:pt idx="585">
                  <c:v>43398</c:v>
                </c:pt>
                <c:pt idx="586">
                  <c:v>43399</c:v>
                </c:pt>
                <c:pt idx="587">
                  <c:v>43402</c:v>
                </c:pt>
                <c:pt idx="588">
                  <c:v>43403</c:v>
                </c:pt>
                <c:pt idx="589">
                  <c:v>43404</c:v>
                </c:pt>
                <c:pt idx="590">
                  <c:v>43405</c:v>
                </c:pt>
                <c:pt idx="591">
                  <c:v>43406</c:v>
                </c:pt>
              </c:numCache>
            </c:numRef>
          </c:cat>
          <c:val>
            <c:numRef>
              <c:f>PPC!$C$4198:$C$5000</c:f>
              <c:numCache>
                <c:formatCode>0.00</c:formatCode>
                <c:ptCount val="803"/>
                <c:pt idx="0">
                  <c:v>2009.6606164499997</c:v>
                </c:pt>
                <c:pt idx="1">
                  <c:v>1874.4206973900002</c:v>
                </c:pt>
                <c:pt idx="2">
                  <c:v>1740.5277041799993</c:v>
                </c:pt>
                <c:pt idx="3">
                  <c:v>1457.8040905500002</c:v>
                </c:pt>
                <c:pt idx="4">
                  <c:v>1309.3361295399993</c:v>
                </c:pt>
                <c:pt idx="5">
                  <c:v>1277.0192882099996</c:v>
                </c:pt>
                <c:pt idx="6">
                  <c:v>1213.4417619699993</c:v>
                </c:pt>
                <c:pt idx="7">
                  <c:v>993.62021955</c:v>
                </c:pt>
                <c:pt idx="8">
                  <c:v>787.05796052999983</c:v>
                </c:pt>
                <c:pt idx="9">
                  <c:v>698.68428436999989</c:v>
                </c:pt>
                <c:pt idx="10">
                  <c:v>687.31967807000058</c:v>
                </c:pt>
                <c:pt idx="11">
                  <c:v>824.90512144000013</c:v>
                </c:pt>
                <c:pt idx="12">
                  <c:v>870.26649469999984</c:v>
                </c:pt>
                <c:pt idx="13">
                  <c:v>882.91606272000013</c:v>
                </c:pt>
                <c:pt idx="14">
                  <c:v>793.72127492999994</c:v>
                </c:pt>
                <c:pt idx="15">
                  <c:v>836.17259286000001</c:v>
                </c:pt>
                <c:pt idx="16">
                  <c:v>793.54758635000007</c:v>
                </c:pt>
                <c:pt idx="17">
                  <c:v>823.91097022999986</c:v>
                </c:pt>
                <c:pt idx="18">
                  <c:v>883.61565450000023</c:v>
                </c:pt>
                <c:pt idx="19">
                  <c:v>899.00002597000025</c:v>
                </c:pt>
                <c:pt idx="20">
                  <c:v>875.91966476999971</c:v>
                </c:pt>
                <c:pt idx="21">
                  <c:v>858.18246354999974</c:v>
                </c:pt>
                <c:pt idx="22">
                  <c:v>797.30850166999994</c:v>
                </c:pt>
                <c:pt idx="23">
                  <c:v>901.8095820599998</c:v>
                </c:pt>
                <c:pt idx="24">
                  <c:v>973.42140789999996</c:v>
                </c:pt>
                <c:pt idx="25">
                  <c:v>1120.35963298</c:v>
                </c:pt>
                <c:pt idx="26">
                  <c:v>1192.0058307200002</c:v>
                </c:pt>
                <c:pt idx="27">
                  <c:v>1221.41209923</c:v>
                </c:pt>
                <c:pt idx="28">
                  <c:v>1223.7770622499997</c:v>
                </c:pt>
                <c:pt idx="29">
                  <c:v>1352.8966091000007</c:v>
                </c:pt>
                <c:pt idx="30">
                  <c:v>1572.7281846300002</c:v>
                </c:pt>
                <c:pt idx="31">
                  <c:v>1685.6863638</c:v>
                </c:pt>
                <c:pt idx="32">
                  <c:v>1677.1767319300004</c:v>
                </c:pt>
                <c:pt idx="33">
                  <c:v>1708.1783494700001</c:v>
                </c:pt>
                <c:pt idx="34">
                  <c:v>1611.8597175599998</c:v>
                </c:pt>
                <c:pt idx="35">
                  <c:v>1589.3386222700008</c:v>
                </c:pt>
                <c:pt idx="36">
                  <c:v>1599.8785365300009</c:v>
                </c:pt>
                <c:pt idx="37">
                  <c:v>1558.6297794699999</c:v>
                </c:pt>
                <c:pt idx="38">
                  <c:v>1582.60620771</c:v>
                </c:pt>
                <c:pt idx="39">
                  <c:v>1406.9500974299997</c:v>
                </c:pt>
                <c:pt idx="40">
                  <c:v>1356.3939865699997</c:v>
                </c:pt>
                <c:pt idx="41">
                  <c:v>1237.2186405999996</c:v>
                </c:pt>
                <c:pt idx="42">
                  <c:v>1069.1875236699998</c:v>
                </c:pt>
                <c:pt idx="43">
                  <c:v>1062.0683337600003</c:v>
                </c:pt>
                <c:pt idx="44">
                  <c:v>1108.2931044000002</c:v>
                </c:pt>
                <c:pt idx="45">
                  <c:v>1125.5063462799999</c:v>
                </c:pt>
                <c:pt idx="46">
                  <c:v>1011.5993281100002</c:v>
                </c:pt>
                <c:pt idx="47">
                  <c:v>932.09326279000015</c:v>
                </c:pt>
                <c:pt idx="48">
                  <c:v>841.34192457000017</c:v>
                </c:pt>
                <c:pt idx="49">
                  <c:v>831.09533755000007</c:v>
                </c:pt>
                <c:pt idx="50">
                  <c:v>787.61178158000018</c:v>
                </c:pt>
                <c:pt idx="51">
                  <c:v>899.57889302000012</c:v>
                </c:pt>
                <c:pt idx="52">
                  <c:v>1001.9848301400001</c:v>
                </c:pt>
                <c:pt idx="53">
                  <c:v>973.81305531999976</c:v>
                </c:pt>
                <c:pt idx="54">
                  <c:v>914.7873163500002</c:v>
                </c:pt>
                <c:pt idx="55">
                  <c:v>912.71580671000004</c:v>
                </c:pt>
                <c:pt idx="56">
                  <c:v>954.75600554999994</c:v>
                </c:pt>
                <c:pt idx="57">
                  <c:v>1058.7481579299997</c:v>
                </c:pt>
                <c:pt idx="58">
                  <c:v>1005.0614960500002</c:v>
                </c:pt>
                <c:pt idx="59">
                  <c:v>976.42696287000012</c:v>
                </c:pt>
                <c:pt idx="60">
                  <c:v>1004.4028886400001</c:v>
                </c:pt>
                <c:pt idx="61">
                  <c:v>871.16590199999985</c:v>
                </c:pt>
                <c:pt idx="62">
                  <c:v>779.94995542000004</c:v>
                </c:pt>
                <c:pt idx="63">
                  <c:v>628.08192414999985</c:v>
                </c:pt>
                <c:pt idx="64">
                  <c:v>573.63718656999993</c:v>
                </c:pt>
                <c:pt idx="65">
                  <c:v>452.26417305000001</c:v>
                </c:pt>
                <c:pt idx="66">
                  <c:v>250.97003933999997</c:v>
                </c:pt>
                <c:pt idx="67">
                  <c:v>298.50035931999997</c:v>
                </c:pt>
                <c:pt idx="68">
                  <c:v>304.23914188000003</c:v>
                </c:pt>
                <c:pt idx="69">
                  <c:v>222.00950652999995</c:v>
                </c:pt>
                <c:pt idx="70">
                  <c:v>177.36712521000004</c:v>
                </c:pt>
                <c:pt idx="71">
                  <c:v>117.05135623999992</c:v>
                </c:pt>
                <c:pt idx="72">
                  <c:v>90.140156610000005</c:v>
                </c:pt>
                <c:pt idx="73">
                  <c:v>278.11269227000003</c:v>
                </c:pt>
                <c:pt idx="74">
                  <c:v>497.41249334000008</c:v>
                </c:pt>
                <c:pt idx="75">
                  <c:v>460.60342564999996</c:v>
                </c:pt>
                <c:pt idx="76">
                  <c:v>535.37838724999995</c:v>
                </c:pt>
                <c:pt idx="77">
                  <c:v>550.17104095000002</c:v>
                </c:pt>
                <c:pt idx="78">
                  <c:v>457.96780550000005</c:v>
                </c:pt>
                <c:pt idx="79">
                  <c:v>422.33140096999989</c:v>
                </c:pt>
                <c:pt idx="80">
                  <c:v>338.36722767000003</c:v>
                </c:pt>
                <c:pt idx="81">
                  <c:v>184.94514539000005</c:v>
                </c:pt>
                <c:pt idx="82">
                  <c:v>198.55134585000002</c:v>
                </c:pt>
                <c:pt idx="83">
                  <c:v>149.33458376999994</c:v>
                </c:pt>
                <c:pt idx="84">
                  <c:v>209.00137140999999</c:v>
                </c:pt>
                <c:pt idx="85">
                  <c:v>196.69791225999995</c:v>
                </c:pt>
                <c:pt idx="86">
                  <c:v>170.13216262999993</c:v>
                </c:pt>
                <c:pt idx="87">
                  <c:v>115.90413790000002</c:v>
                </c:pt>
                <c:pt idx="88">
                  <c:v>280.09199996999996</c:v>
                </c:pt>
                <c:pt idx="89">
                  <c:v>245.11928698000006</c:v>
                </c:pt>
                <c:pt idx="90">
                  <c:v>178.64463784999998</c:v>
                </c:pt>
                <c:pt idx="91">
                  <c:v>-82.593534289999994</c:v>
                </c:pt>
                <c:pt idx="92">
                  <c:v>140.42999781999998</c:v>
                </c:pt>
                <c:pt idx="93">
                  <c:v>280.30272539999999</c:v>
                </c:pt>
                <c:pt idx="94">
                  <c:v>288.66166847999995</c:v>
                </c:pt>
                <c:pt idx="95">
                  <c:v>304.4235614700001</c:v>
                </c:pt>
                <c:pt idx="96">
                  <c:v>341.70101855000001</c:v>
                </c:pt>
                <c:pt idx="97">
                  <c:v>312.3203724</c:v>
                </c:pt>
                <c:pt idx="98">
                  <c:v>311.08924690999999</c:v>
                </c:pt>
                <c:pt idx="99">
                  <c:v>601.72656639000013</c:v>
                </c:pt>
                <c:pt idx="100">
                  <c:v>800.48517722999986</c:v>
                </c:pt>
                <c:pt idx="101">
                  <c:v>1049.1279228600004</c:v>
                </c:pt>
                <c:pt idx="102">
                  <c:v>1187.6696794899997</c:v>
                </c:pt>
                <c:pt idx="103">
                  <c:v>1240.1404156099993</c:v>
                </c:pt>
                <c:pt idx="104">
                  <c:v>1409.2955039599999</c:v>
                </c:pt>
                <c:pt idx="105">
                  <c:v>1382.96483945</c:v>
                </c:pt>
                <c:pt idx="106">
                  <c:v>1494.63232092</c:v>
                </c:pt>
                <c:pt idx="107">
                  <c:v>1687.35579123</c:v>
                </c:pt>
                <c:pt idx="108">
                  <c:v>1693.8501153600002</c:v>
                </c:pt>
                <c:pt idx="109">
                  <c:v>1770.8893201799999</c:v>
                </c:pt>
                <c:pt idx="110">
                  <c:v>1692.5513958800009</c:v>
                </c:pt>
                <c:pt idx="111">
                  <c:v>1692.6098057000004</c:v>
                </c:pt>
                <c:pt idx="112">
                  <c:v>1673.0739359900003</c:v>
                </c:pt>
                <c:pt idx="113">
                  <c:v>1886.0268401699996</c:v>
                </c:pt>
                <c:pt idx="114">
                  <c:v>1936.2173672500001</c:v>
                </c:pt>
                <c:pt idx="115">
                  <c:v>1921.3143710499994</c:v>
                </c:pt>
                <c:pt idx="116">
                  <c:v>1838.3559776699992</c:v>
                </c:pt>
                <c:pt idx="117">
                  <c:v>1836.8646526199989</c:v>
                </c:pt>
                <c:pt idx="118">
                  <c:v>1932.6009494800001</c:v>
                </c:pt>
                <c:pt idx="119">
                  <c:v>1762.7455357899996</c:v>
                </c:pt>
                <c:pt idx="120">
                  <c:v>1695.7078696199994</c:v>
                </c:pt>
                <c:pt idx="121">
                  <c:v>1677.3537681100008</c:v>
                </c:pt>
                <c:pt idx="122">
                  <c:v>1670.1524028799993</c:v>
                </c:pt>
                <c:pt idx="123">
                  <c:v>1557.1812168100003</c:v>
                </c:pt>
                <c:pt idx="124">
                  <c:v>1644.7307294300001</c:v>
                </c:pt>
                <c:pt idx="125">
                  <c:v>1435.2512483600001</c:v>
                </c:pt>
                <c:pt idx="126">
                  <c:v>1524.2700896099996</c:v>
                </c:pt>
                <c:pt idx="127">
                  <c:v>1377.1906735500002</c:v>
                </c:pt>
                <c:pt idx="128">
                  <c:v>1308.4835157200002</c:v>
                </c:pt>
                <c:pt idx="129">
                  <c:v>1330.2620697999996</c:v>
                </c:pt>
                <c:pt idx="130">
                  <c:v>1095.3244333000002</c:v>
                </c:pt>
                <c:pt idx="131">
                  <c:v>995.80447294000021</c:v>
                </c:pt>
                <c:pt idx="132">
                  <c:v>850.96342949999996</c:v>
                </c:pt>
                <c:pt idx="133">
                  <c:v>859.41779129000031</c:v>
                </c:pt>
                <c:pt idx="134">
                  <c:v>872.79955329000006</c:v>
                </c:pt>
                <c:pt idx="135">
                  <c:v>805.70810727000037</c:v>
                </c:pt>
                <c:pt idx="136">
                  <c:v>798.0579078300002</c:v>
                </c:pt>
                <c:pt idx="137">
                  <c:v>884.95724610999991</c:v>
                </c:pt>
                <c:pt idx="138">
                  <c:v>832.97964102000003</c:v>
                </c:pt>
                <c:pt idx="139">
                  <c:v>1165.0934433899997</c:v>
                </c:pt>
                <c:pt idx="140">
                  <c:v>1217.59827556</c:v>
                </c:pt>
                <c:pt idx="141">
                  <c:v>1110.9628041800001</c:v>
                </c:pt>
                <c:pt idx="142">
                  <c:v>1121.6909059599996</c:v>
                </c:pt>
                <c:pt idx="143">
                  <c:v>1134.6283540399997</c:v>
                </c:pt>
                <c:pt idx="144">
                  <c:v>1009.7620046400001</c:v>
                </c:pt>
                <c:pt idx="145">
                  <c:v>1066.54915759</c:v>
                </c:pt>
                <c:pt idx="146">
                  <c:v>1080.8778336300004</c:v>
                </c:pt>
                <c:pt idx="147">
                  <c:v>947.06023731999994</c:v>
                </c:pt>
                <c:pt idx="148">
                  <c:v>856.21903419000034</c:v>
                </c:pt>
                <c:pt idx="149">
                  <c:v>842.29992474999995</c:v>
                </c:pt>
                <c:pt idx="150">
                  <c:v>834.65684149999959</c:v>
                </c:pt>
                <c:pt idx="151">
                  <c:v>839.89300230000003</c:v>
                </c:pt>
                <c:pt idx="152">
                  <c:v>747.1614164299998</c:v>
                </c:pt>
                <c:pt idx="153">
                  <c:v>804.13180889000034</c:v>
                </c:pt>
                <c:pt idx="154">
                  <c:v>787.34495735000007</c:v>
                </c:pt>
                <c:pt idx="155">
                  <c:v>736.49238506000029</c:v>
                </c:pt>
                <c:pt idx="156">
                  <c:v>692.93214567999985</c:v>
                </c:pt>
                <c:pt idx="157">
                  <c:v>650.04283736000036</c:v>
                </c:pt>
                <c:pt idx="158">
                  <c:v>541.4104072099999</c:v>
                </c:pt>
                <c:pt idx="159">
                  <c:v>705.00469352999971</c:v>
                </c:pt>
                <c:pt idx="160">
                  <c:v>813.11596340999984</c:v>
                </c:pt>
                <c:pt idx="161">
                  <c:v>837.9057333999998</c:v>
                </c:pt>
                <c:pt idx="162">
                  <c:v>864.06530264000014</c:v>
                </c:pt>
                <c:pt idx="163">
                  <c:v>968.12202912999953</c:v>
                </c:pt>
                <c:pt idx="164">
                  <c:v>928.69097413999987</c:v>
                </c:pt>
                <c:pt idx="165">
                  <c:v>888.98947825000027</c:v>
                </c:pt>
                <c:pt idx="166">
                  <c:v>862.79223738999985</c:v>
                </c:pt>
                <c:pt idx="167">
                  <c:v>810.40095283999972</c:v>
                </c:pt>
                <c:pt idx="168">
                  <c:v>787.4285095900002</c:v>
                </c:pt>
                <c:pt idx="169">
                  <c:v>664.08940262999965</c:v>
                </c:pt>
                <c:pt idx="170">
                  <c:v>560.26187318000007</c:v>
                </c:pt>
                <c:pt idx="171">
                  <c:v>426.59836935000004</c:v>
                </c:pt>
                <c:pt idx="172">
                  <c:v>389.04237734000003</c:v>
                </c:pt>
                <c:pt idx="173">
                  <c:v>292.49687805000002</c:v>
                </c:pt>
                <c:pt idx="174">
                  <c:v>316.53902569000007</c:v>
                </c:pt>
                <c:pt idx="175">
                  <c:v>339.42325576999991</c:v>
                </c:pt>
                <c:pt idx="176">
                  <c:v>433.64816148999989</c:v>
                </c:pt>
                <c:pt idx="177">
                  <c:v>535.04296471999999</c:v>
                </c:pt>
                <c:pt idx="178">
                  <c:v>511.41081088000004</c:v>
                </c:pt>
                <c:pt idx="179">
                  <c:v>553.17182806000005</c:v>
                </c:pt>
                <c:pt idx="180">
                  <c:v>671.68617696000001</c:v>
                </c:pt>
                <c:pt idx="181">
                  <c:v>924.32462862999955</c:v>
                </c:pt>
                <c:pt idx="182">
                  <c:v>880.60777369999994</c:v>
                </c:pt>
                <c:pt idx="183">
                  <c:v>940.06154981999998</c:v>
                </c:pt>
                <c:pt idx="184">
                  <c:v>991.73578214999998</c:v>
                </c:pt>
                <c:pt idx="185">
                  <c:v>834.24481650000007</c:v>
                </c:pt>
                <c:pt idx="186">
                  <c:v>758.16610044000015</c:v>
                </c:pt>
                <c:pt idx="187">
                  <c:v>590.36502303999976</c:v>
                </c:pt>
                <c:pt idx="188">
                  <c:v>785.53816811000036</c:v>
                </c:pt>
                <c:pt idx="189">
                  <c:v>761.90757536000024</c:v>
                </c:pt>
                <c:pt idx="190">
                  <c:v>967.04596320000007</c:v>
                </c:pt>
                <c:pt idx="191">
                  <c:v>825.36439786000005</c:v>
                </c:pt>
                <c:pt idx="192">
                  <c:v>798.94322546000012</c:v>
                </c:pt>
                <c:pt idx="193">
                  <c:v>723.28418853999983</c:v>
                </c:pt>
                <c:pt idx="194">
                  <c:v>425.79848465000015</c:v>
                </c:pt>
                <c:pt idx="195">
                  <c:v>303.46975807000007</c:v>
                </c:pt>
                <c:pt idx="196">
                  <c:v>353.41088264000012</c:v>
                </c:pt>
                <c:pt idx="197">
                  <c:v>390.75602044999988</c:v>
                </c:pt>
                <c:pt idx="198">
                  <c:v>359.65004741999996</c:v>
                </c:pt>
                <c:pt idx="199">
                  <c:v>386.48942859000005</c:v>
                </c:pt>
                <c:pt idx="200">
                  <c:v>380.93364587000002</c:v>
                </c:pt>
                <c:pt idx="201">
                  <c:v>415.12253132000001</c:v>
                </c:pt>
                <c:pt idx="202">
                  <c:v>473.83109755000009</c:v>
                </c:pt>
                <c:pt idx="203">
                  <c:v>654.94913648000022</c:v>
                </c:pt>
                <c:pt idx="204">
                  <c:v>791.75108598999986</c:v>
                </c:pt>
                <c:pt idx="205">
                  <c:v>887.72365835999994</c:v>
                </c:pt>
                <c:pt idx="206">
                  <c:v>862.64563970999984</c:v>
                </c:pt>
                <c:pt idx="207">
                  <c:v>1052.3509783199997</c:v>
                </c:pt>
                <c:pt idx="208">
                  <c:v>1298.0132872600002</c:v>
                </c:pt>
                <c:pt idx="209">
                  <c:v>1382.4512930000001</c:v>
                </c:pt>
                <c:pt idx="210">
                  <c:v>1401.1403204999997</c:v>
                </c:pt>
                <c:pt idx="211">
                  <c:v>1570.3114820099991</c:v>
                </c:pt>
                <c:pt idx="212">
                  <c:v>1768.5725791700004</c:v>
                </c:pt>
                <c:pt idx="213">
                  <c:v>1752.4050645299992</c:v>
                </c:pt>
                <c:pt idx="214">
                  <c:v>1882.6538666699998</c:v>
                </c:pt>
                <c:pt idx="215">
                  <c:v>1892.5897157800007</c:v>
                </c:pt>
                <c:pt idx="216">
                  <c:v>1861.0172856600002</c:v>
                </c:pt>
                <c:pt idx="217">
                  <c:v>2158.8948460500005</c:v>
                </c:pt>
                <c:pt idx="218">
                  <c:v>2127.7425797100004</c:v>
                </c:pt>
                <c:pt idx="219">
                  <c:v>2282.5328699799984</c:v>
                </c:pt>
                <c:pt idx="220">
                  <c:v>2414.1957412199999</c:v>
                </c:pt>
                <c:pt idx="221">
                  <c:v>2425.8717236800007</c:v>
                </c:pt>
                <c:pt idx="222">
                  <c:v>2535.6919022700004</c:v>
                </c:pt>
                <c:pt idx="223">
                  <c:v>2523.0777919099983</c:v>
                </c:pt>
                <c:pt idx="224">
                  <c:v>2355.5667405699992</c:v>
                </c:pt>
                <c:pt idx="225">
                  <c:v>2375.5935628299994</c:v>
                </c:pt>
                <c:pt idx="226">
                  <c:v>2417.6417686100003</c:v>
                </c:pt>
                <c:pt idx="227">
                  <c:v>2547.2610110100004</c:v>
                </c:pt>
                <c:pt idx="228">
                  <c:v>2504.6982843599994</c:v>
                </c:pt>
                <c:pt idx="229">
                  <c:v>2533.2039141500009</c:v>
                </c:pt>
                <c:pt idx="230">
                  <c:v>2487.7848801300001</c:v>
                </c:pt>
                <c:pt idx="231">
                  <c:v>2284.9702680900004</c:v>
                </c:pt>
                <c:pt idx="232">
                  <c:v>2248.8241241700007</c:v>
                </c:pt>
                <c:pt idx="233">
                  <c:v>2024.2341660800003</c:v>
                </c:pt>
                <c:pt idx="234">
                  <c:v>1807.3146556300003</c:v>
                </c:pt>
                <c:pt idx="235">
                  <c:v>1726.30430217</c:v>
                </c:pt>
                <c:pt idx="236">
                  <c:v>1868.886651700001</c:v>
                </c:pt>
                <c:pt idx="237">
                  <c:v>1923.1661703799994</c:v>
                </c:pt>
                <c:pt idx="238">
                  <c:v>1983.6018389900003</c:v>
                </c:pt>
                <c:pt idx="239">
                  <c:v>1953.2159478599997</c:v>
                </c:pt>
                <c:pt idx="240">
                  <c:v>2270.0275727199987</c:v>
                </c:pt>
                <c:pt idx="241">
                  <c:v>2270.9083595499997</c:v>
                </c:pt>
                <c:pt idx="242">
                  <c:v>2333.2597876999994</c:v>
                </c:pt>
                <c:pt idx="243">
                  <c:v>2489.0180745099997</c:v>
                </c:pt>
                <c:pt idx="244">
                  <c:v>2313.0600271900003</c:v>
                </c:pt>
                <c:pt idx="245">
                  <c:v>2160.4062939999994</c:v>
                </c:pt>
                <c:pt idx="246">
                  <c:v>2305.521282440001</c:v>
                </c:pt>
                <c:pt idx="247">
                  <c:v>2433.9835511399997</c:v>
                </c:pt>
                <c:pt idx="248">
                  <c:v>2694.1720124499998</c:v>
                </c:pt>
                <c:pt idx="249">
                  <c:v>2643.0689813000022</c:v>
                </c:pt>
                <c:pt idx="250">
                  <c:v>2643.7610079400001</c:v>
                </c:pt>
                <c:pt idx="251">
                  <c:v>2595.8929282400009</c:v>
                </c:pt>
                <c:pt idx="252">
                  <c:v>2410.8633753299996</c:v>
                </c:pt>
                <c:pt idx="253">
                  <c:v>2765.6057791500002</c:v>
                </c:pt>
                <c:pt idx="254">
                  <c:v>2435.319004800001</c:v>
                </c:pt>
                <c:pt idx="255">
                  <c:v>2379.8771204999989</c:v>
                </c:pt>
                <c:pt idx="256">
                  <c:v>2418.590467219999</c:v>
                </c:pt>
                <c:pt idx="257">
                  <c:v>2460.2009228000006</c:v>
                </c:pt>
                <c:pt idx="258">
                  <c:v>2414.599558020001</c:v>
                </c:pt>
                <c:pt idx="259">
                  <c:v>2430.0750071499997</c:v>
                </c:pt>
                <c:pt idx="260">
                  <c:v>2220.8528280899995</c:v>
                </c:pt>
                <c:pt idx="261">
                  <c:v>2195.7177023700006</c:v>
                </c:pt>
                <c:pt idx="262">
                  <c:v>2263.7468448500003</c:v>
                </c:pt>
                <c:pt idx="263">
                  <c:v>2308.4667844999994</c:v>
                </c:pt>
                <c:pt idx="264">
                  <c:v>2398.74919417</c:v>
                </c:pt>
                <c:pt idx="265">
                  <c:v>2337.8865783699998</c:v>
                </c:pt>
                <c:pt idx="266">
                  <c:v>2240.9477464599995</c:v>
                </c:pt>
                <c:pt idx="267">
                  <c:v>2239.741090949999</c:v>
                </c:pt>
                <c:pt idx="268">
                  <c:v>2378.4822651599989</c:v>
                </c:pt>
                <c:pt idx="269">
                  <c:v>2424.7855347</c:v>
                </c:pt>
                <c:pt idx="270">
                  <c:v>2338.1120340199996</c:v>
                </c:pt>
                <c:pt idx="271">
                  <c:v>2123.9686230799998</c:v>
                </c:pt>
                <c:pt idx="272">
                  <c:v>1996.5754669499995</c:v>
                </c:pt>
                <c:pt idx="273">
                  <c:v>1960.7619808800005</c:v>
                </c:pt>
                <c:pt idx="274">
                  <c:v>2032.5363215299994</c:v>
                </c:pt>
                <c:pt idx="275">
                  <c:v>2067.5930449699995</c:v>
                </c:pt>
                <c:pt idx="276">
                  <c:v>1962.2281521299994</c:v>
                </c:pt>
                <c:pt idx="277">
                  <c:v>2080.0030088399999</c:v>
                </c:pt>
                <c:pt idx="278">
                  <c:v>2206.1902769499998</c:v>
                </c:pt>
                <c:pt idx="279">
                  <c:v>2340.6715548800003</c:v>
                </c:pt>
                <c:pt idx="280">
                  <c:v>2481.9887038599986</c:v>
                </c:pt>
                <c:pt idx="281">
                  <c:v>2546.3292177599997</c:v>
                </c:pt>
                <c:pt idx="282">
                  <c:v>2529.9022731000009</c:v>
                </c:pt>
                <c:pt idx="283">
                  <c:v>2564.9854485699989</c:v>
                </c:pt>
                <c:pt idx="284">
                  <c:v>2522.1275418700011</c:v>
                </c:pt>
                <c:pt idx="285">
                  <c:v>2487.9926560599988</c:v>
                </c:pt>
                <c:pt idx="286">
                  <c:v>2287.9214659899994</c:v>
                </c:pt>
                <c:pt idx="287">
                  <c:v>2130.7021791299994</c:v>
                </c:pt>
                <c:pt idx="288">
                  <c:v>2127.0935735100002</c:v>
                </c:pt>
                <c:pt idx="289">
                  <c:v>1923.5844249700003</c:v>
                </c:pt>
                <c:pt idx="290">
                  <c:v>2002.6944674900005</c:v>
                </c:pt>
                <c:pt idx="291">
                  <c:v>2194.8016175799999</c:v>
                </c:pt>
                <c:pt idx="292">
                  <c:v>2041.3338577799998</c:v>
                </c:pt>
                <c:pt idx="293">
                  <c:v>1875.8075551500001</c:v>
                </c:pt>
                <c:pt idx="294">
                  <c:v>1838.4034111100007</c:v>
                </c:pt>
                <c:pt idx="295">
                  <c:v>1691.9248524400002</c:v>
                </c:pt>
                <c:pt idx="296">
                  <c:v>1685.7743228800002</c:v>
                </c:pt>
                <c:pt idx="297">
                  <c:v>1678.7136448699998</c:v>
                </c:pt>
                <c:pt idx="298">
                  <c:v>1682.3868054599998</c:v>
                </c:pt>
                <c:pt idx="299">
                  <c:v>1628.9413368199998</c:v>
                </c:pt>
                <c:pt idx="300">
                  <c:v>1646.8740157099999</c:v>
                </c:pt>
                <c:pt idx="301">
                  <c:v>1602.7406819100001</c:v>
                </c:pt>
                <c:pt idx="302">
                  <c:v>1618.8010988300002</c:v>
                </c:pt>
                <c:pt idx="303">
                  <c:v>1614.73517685</c:v>
                </c:pt>
                <c:pt idx="304">
                  <c:v>1651.4122841400001</c:v>
                </c:pt>
                <c:pt idx="305">
                  <c:v>1489.09843867</c:v>
                </c:pt>
                <c:pt idx="306">
                  <c:v>1470.3002841799998</c:v>
                </c:pt>
                <c:pt idx="307">
                  <c:v>1540.1574240200002</c:v>
                </c:pt>
                <c:pt idx="308">
                  <c:v>1434.88067153</c:v>
                </c:pt>
                <c:pt idx="309">
                  <c:v>1165.66256441</c:v>
                </c:pt>
                <c:pt idx="310">
                  <c:v>1311.11432014</c:v>
                </c:pt>
                <c:pt idx="311">
                  <c:v>1816.03099185</c:v>
                </c:pt>
                <c:pt idx="312">
                  <c:v>2321.8636257499993</c:v>
                </c:pt>
                <c:pt idx="313">
                  <c:v>2269.6488812200005</c:v>
                </c:pt>
                <c:pt idx="314">
                  <c:v>2151.1126470500003</c:v>
                </c:pt>
                <c:pt idx="315">
                  <c:v>1906.8083908699998</c:v>
                </c:pt>
                <c:pt idx="316">
                  <c:v>1751.5489515699999</c:v>
                </c:pt>
                <c:pt idx="317">
                  <c:v>1773.1139310199999</c:v>
                </c:pt>
                <c:pt idx="318">
                  <c:v>1710.10238549</c:v>
                </c:pt>
                <c:pt idx="319">
                  <c:v>1725.04717209</c:v>
                </c:pt>
                <c:pt idx="320">
                  <c:v>1830.13669596</c:v>
                </c:pt>
                <c:pt idx="321">
                  <c:v>1815.9532859600004</c:v>
                </c:pt>
                <c:pt idx="322">
                  <c:v>1883.6040409799998</c:v>
                </c:pt>
                <c:pt idx="323">
                  <c:v>1851.1845519099998</c:v>
                </c:pt>
                <c:pt idx="324">
                  <c:v>1826.4668049999998</c:v>
                </c:pt>
                <c:pt idx="325">
                  <c:v>1627.4249176800004</c:v>
                </c:pt>
                <c:pt idx="326">
                  <c:v>1628.8851535800002</c:v>
                </c:pt>
                <c:pt idx="327">
                  <c:v>1389.0913878999995</c:v>
                </c:pt>
                <c:pt idx="328">
                  <c:v>1447.97730806</c:v>
                </c:pt>
                <c:pt idx="329">
                  <c:v>1814.7198440700004</c:v>
                </c:pt>
                <c:pt idx="330">
                  <c:v>1800.3316609100007</c:v>
                </c:pt>
                <c:pt idx="331">
                  <c:v>1585.9002466900001</c:v>
                </c:pt>
                <c:pt idx="332">
                  <c:v>1528.2100899799998</c:v>
                </c:pt>
                <c:pt idx="333">
                  <c:v>1419.98214693</c:v>
                </c:pt>
                <c:pt idx="334">
                  <c:v>1509.8975747500001</c:v>
                </c:pt>
                <c:pt idx="335">
                  <c:v>1313.8419281500001</c:v>
                </c:pt>
                <c:pt idx="336">
                  <c:v>1324.9543717699999</c:v>
                </c:pt>
                <c:pt idx="337">
                  <c:v>1225.12957048</c:v>
                </c:pt>
                <c:pt idx="338">
                  <c:v>1214.4304990899998</c:v>
                </c:pt>
                <c:pt idx="339">
                  <c:v>1259.8789064699997</c:v>
                </c:pt>
                <c:pt idx="340">
                  <c:v>1350.7135444</c:v>
                </c:pt>
                <c:pt idx="341">
                  <c:v>1427.24185945</c:v>
                </c:pt>
                <c:pt idx="342">
                  <c:v>1395.8511101599997</c:v>
                </c:pt>
                <c:pt idx="343">
                  <c:v>1451.2138951299999</c:v>
                </c:pt>
                <c:pt idx="344">
                  <c:v>1507.69222717</c:v>
                </c:pt>
                <c:pt idx="345">
                  <c:v>1532.94473601</c:v>
                </c:pt>
                <c:pt idx="346">
                  <c:v>1651.0987901799999</c:v>
                </c:pt>
                <c:pt idx="347">
                  <c:v>1567.5027605800003</c:v>
                </c:pt>
                <c:pt idx="348">
                  <c:v>1553.3522543800004</c:v>
                </c:pt>
                <c:pt idx="349">
                  <c:v>1616.13399854</c:v>
                </c:pt>
                <c:pt idx="350">
                  <c:v>1654.9613407400002</c:v>
                </c:pt>
                <c:pt idx="351">
                  <c:v>1496.2799384999998</c:v>
                </c:pt>
                <c:pt idx="352">
                  <c:v>1467.3765918299998</c:v>
                </c:pt>
                <c:pt idx="353">
                  <c:v>1499.8747699899998</c:v>
                </c:pt>
                <c:pt idx="354">
                  <c:v>1361.68</c:v>
                </c:pt>
                <c:pt idx="355">
                  <c:v>1399.26</c:v>
                </c:pt>
                <c:pt idx="356">
                  <c:v>1412.88</c:v>
                </c:pt>
                <c:pt idx="357">
                  <c:v>1442.76</c:v>
                </c:pt>
                <c:pt idx="358">
                  <c:v>1547.48</c:v>
                </c:pt>
                <c:pt idx="359">
                  <c:v>1570.3222242799998</c:v>
                </c:pt>
                <c:pt idx="360">
                  <c:v>1646.1715130299999</c:v>
                </c:pt>
                <c:pt idx="361">
                  <c:v>1735.54100713</c:v>
                </c:pt>
                <c:pt idx="362">
                  <c:v>1949.4289700100001</c:v>
                </c:pt>
                <c:pt idx="363">
                  <c:v>2011.8038884</c:v>
                </c:pt>
                <c:pt idx="364">
                  <c:v>2123.6875156299998</c:v>
                </c:pt>
                <c:pt idx="365">
                  <c:v>1965.9193784500001</c:v>
                </c:pt>
                <c:pt idx="366">
                  <c:v>1899.6010805400001</c:v>
                </c:pt>
                <c:pt idx="367">
                  <c:v>1757.5552643599999</c:v>
                </c:pt>
                <c:pt idx="368">
                  <c:v>1756.51</c:v>
                </c:pt>
                <c:pt idx="369">
                  <c:v>1738.05</c:v>
                </c:pt>
                <c:pt idx="370">
                  <c:v>1724.41</c:v>
                </c:pt>
                <c:pt idx="371">
                  <c:v>1573.09</c:v>
                </c:pt>
                <c:pt idx="372">
                  <c:v>1499.44</c:v>
                </c:pt>
                <c:pt idx="373">
                  <c:v>1594.19</c:v>
                </c:pt>
                <c:pt idx="374">
                  <c:v>1301.1500000000001</c:v>
                </c:pt>
                <c:pt idx="375">
                  <c:v>1225.27</c:v>
                </c:pt>
                <c:pt idx="376">
                  <c:v>1219.0999999999999</c:v>
                </c:pt>
                <c:pt idx="377" formatCode="0">
                  <c:v>1149.1600000000001</c:v>
                </c:pt>
                <c:pt idx="378" formatCode="0">
                  <c:v>1090.8399999999999</c:v>
                </c:pt>
                <c:pt idx="379" formatCode="0">
                  <c:v>1058.75</c:v>
                </c:pt>
                <c:pt idx="380" formatCode="0">
                  <c:v>1041.26</c:v>
                </c:pt>
                <c:pt idx="381" formatCode="0">
                  <c:v>1137.2158466899998</c:v>
                </c:pt>
                <c:pt idx="382" formatCode="0">
                  <c:v>1182.7395603400003</c:v>
                </c:pt>
                <c:pt idx="383" formatCode="0">
                  <c:v>1133.3699803600002</c:v>
                </c:pt>
                <c:pt idx="384" formatCode="0">
                  <c:v>1096.82167635</c:v>
                </c:pt>
                <c:pt idx="385" formatCode="0">
                  <c:v>1034.7117584499999</c:v>
                </c:pt>
                <c:pt idx="386" formatCode="0">
                  <c:v>1086.0777769899998</c:v>
                </c:pt>
                <c:pt idx="387" formatCode="0">
                  <c:v>1019.2853752500001</c:v>
                </c:pt>
                <c:pt idx="388" formatCode="0">
                  <c:v>948.16484480999998</c:v>
                </c:pt>
                <c:pt idx="389" formatCode="0">
                  <c:v>1024.49701007</c:v>
                </c:pt>
                <c:pt idx="390" formatCode="0">
                  <c:v>1095.4799346500001</c:v>
                </c:pt>
                <c:pt idx="391" formatCode="0">
                  <c:v>1045.09629664</c:v>
                </c:pt>
                <c:pt idx="392" formatCode="0">
                  <c:v>915.48213919999978</c:v>
                </c:pt>
                <c:pt idx="393" formatCode="0">
                  <c:v>600.17793182000014</c:v>
                </c:pt>
                <c:pt idx="394" formatCode="0">
                  <c:v>375.3</c:v>
                </c:pt>
                <c:pt idx="395" formatCode="0">
                  <c:v>333.02</c:v>
                </c:pt>
                <c:pt idx="396" formatCode="0">
                  <c:v>258.77</c:v>
                </c:pt>
                <c:pt idx="397" formatCode="0">
                  <c:v>297.72000000000003</c:v>
                </c:pt>
                <c:pt idx="398" formatCode="0">
                  <c:v>411.97</c:v>
                </c:pt>
                <c:pt idx="399" formatCode="0">
                  <c:v>421.97</c:v>
                </c:pt>
                <c:pt idx="400" formatCode="0">
                  <c:v>561.27</c:v>
                </c:pt>
                <c:pt idx="401" formatCode="0">
                  <c:v>610.86</c:v>
                </c:pt>
                <c:pt idx="402" formatCode="0">
                  <c:v>639.32000000000005</c:v>
                </c:pt>
                <c:pt idx="403" formatCode="0">
                  <c:v>763.78</c:v>
                </c:pt>
                <c:pt idx="404" formatCode="0">
                  <c:v>793.61</c:v>
                </c:pt>
                <c:pt idx="405" formatCode="0">
                  <c:v>779.74</c:v>
                </c:pt>
                <c:pt idx="406" formatCode="0">
                  <c:v>751.31</c:v>
                </c:pt>
                <c:pt idx="407" formatCode="0">
                  <c:v>737.56</c:v>
                </c:pt>
                <c:pt idx="408" formatCode="0">
                  <c:v>472.61</c:v>
                </c:pt>
                <c:pt idx="409" formatCode="0">
                  <c:v>504.46</c:v>
                </c:pt>
                <c:pt idx="410" formatCode="0">
                  <c:v>503.09539635999994</c:v>
                </c:pt>
                <c:pt idx="411" formatCode="0">
                  <c:v>411.28964998000004</c:v>
                </c:pt>
                <c:pt idx="412" formatCode="0">
                  <c:v>395.49914572999995</c:v>
                </c:pt>
                <c:pt idx="413" formatCode="0">
                  <c:v>595.54836997000007</c:v>
                </c:pt>
                <c:pt idx="414" formatCode="0">
                  <c:v>457.52776639000012</c:v>
                </c:pt>
                <c:pt idx="415" formatCode="0">
                  <c:v>530.64777032000006</c:v>
                </c:pt>
                <c:pt idx="416" formatCode="0">
                  <c:v>668.72057874000018</c:v>
                </c:pt>
                <c:pt idx="417" formatCode="0">
                  <c:v>685.04053690000012</c:v>
                </c:pt>
                <c:pt idx="418" formatCode="0">
                  <c:v>735.43914418000008</c:v>
                </c:pt>
                <c:pt idx="419" formatCode="0">
                  <c:v>752.33539221000001</c:v>
                </c:pt>
                <c:pt idx="420" formatCode="0">
                  <c:v>737.95010749000005</c:v>
                </c:pt>
                <c:pt idx="421" formatCode="0">
                  <c:v>580.49638728000014</c:v>
                </c:pt>
                <c:pt idx="422" formatCode="0">
                  <c:v>657.41918870000006</c:v>
                </c:pt>
                <c:pt idx="423" formatCode="0">
                  <c:v>723.18335716999991</c:v>
                </c:pt>
                <c:pt idx="424" formatCode="0">
                  <c:v>684.85107022000011</c:v>
                </c:pt>
                <c:pt idx="425" formatCode="0">
                  <c:v>471.48236416999998</c:v>
                </c:pt>
                <c:pt idx="426" formatCode="0">
                  <c:v>64.596673250000023</c:v>
                </c:pt>
                <c:pt idx="427" formatCode="0">
                  <c:v>226.11544475000005</c:v>
                </c:pt>
                <c:pt idx="428" formatCode="0">
                  <c:v>230.60710727000003</c:v>
                </c:pt>
                <c:pt idx="429" formatCode="0">
                  <c:v>407.89234919999996</c:v>
                </c:pt>
                <c:pt idx="430" formatCode="0">
                  <c:v>633.16613680000012</c:v>
                </c:pt>
                <c:pt idx="431" formatCode="0">
                  <c:v>299.01773098999996</c:v>
                </c:pt>
                <c:pt idx="432" formatCode="0">
                  <c:v>329.56781034000011</c:v>
                </c:pt>
                <c:pt idx="433" formatCode="0">
                  <c:v>224.69042011000005</c:v>
                </c:pt>
                <c:pt idx="434" formatCode="0">
                  <c:v>34.47</c:v>
                </c:pt>
                <c:pt idx="435" formatCode="0">
                  <c:v>-84.44</c:v>
                </c:pt>
                <c:pt idx="436" formatCode="0">
                  <c:v>-49.7</c:v>
                </c:pt>
                <c:pt idx="437" formatCode="0">
                  <c:v>-35.956300799999951</c:v>
                </c:pt>
                <c:pt idx="438" formatCode="0">
                  <c:v>290.74028589000011</c:v>
                </c:pt>
                <c:pt idx="439" formatCode="0">
                  <c:v>186.20196901</c:v>
                </c:pt>
                <c:pt idx="440" formatCode="0">
                  <c:v>155.19082919999994</c:v>
                </c:pt>
                <c:pt idx="441" formatCode="0">
                  <c:v>277.41713266000011</c:v>
                </c:pt>
                <c:pt idx="442" formatCode="0">
                  <c:v>192.08</c:v>
                </c:pt>
                <c:pt idx="443" formatCode="0">
                  <c:v>23.04</c:v>
                </c:pt>
                <c:pt idx="444" formatCode="0">
                  <c:v>-65.040000000000006</c:v>
                </c:pt>
                <c:pt idx="445" formatCode="0">
                  <c:v>57.88</c:v>
                </c:pt>
                <c:pt idx="446" formatCode="0">
                  <c:v>64.66</c:v>
                </c:pt>
                <c:pt idx="447" formatCode="0">
                  <c:v>268.74</c:v>
                </c:pt>
                <c:pt idx="448" formatCode="0">
                  <c:v>329.14</c:v>
                </c:pt>
                <c:pt idx="449" formatCode="0">
                  <c:v>280.81</c:v>
                </c:pt>
                <c:pt idx="450" formatCode="0">
                  <c:v>369.41</c:v>
                </c:pt>
                <c:pt idx="451" formatCode="0">
                  <c:v>249.3</c:v>
                </c:pt>
                <c:pt idx="452" formatCode="0">
                  <c:v>314.87076338000003</c:v>
                </c:pt>
                <c:pt idx="453" formatCode="0">
                  <c:v>262.29220601999998</c:v>
                </c:pt>
                <c:pt idx="454" formatCode="0">
                  <c:v>270.10879453000001</c:v>
                </c:pt>
                <c:pt idx="455" formatCode="0">
                  <c:v>148.82045590999999</c:v>
                </c:pt>
                <c:pt idx="456" formatCode="0">
                  <c:v>151.92099504999999</c:v>
                </c:pt>
                <c:pt idx="457" formatCode="0">
                  <c:v>138.90469823999999</c:v>
                </c:pt>
                <c:pt idx="458" formatCode="0">
                  <c:v>137.94120246</c:v>
                </c:pt>
                <c:pt idx="459" formatCode="0">
                  <c:v>161.89729165</c:v>
                </c:pt>
                <c:pt idx="460" formatCode="0">
                  <c:v>473.37075763000001</c:v>
                </c:pt>
                <c:pt idx="461" formatCode="0">
                  <c:v>375.62182197999999</c:v>
                </c:pt>
                <c:pt idx="462" formatCode="0">
                  <c:v>379.32</c:v>
                </c:pt>
                <c:pt idx="463" formatCode="0">
                  <c:v>526.98</c:v>
                </c:pt>
                <c:pt idx="464" formatCode="0">
                  <c:v>718.17</c:v>
                </c:pt>
                <c:pt idx="465" formatCode="0">
                  <c:v>776.01</c:v>
                </c:pt>
                <c:pt idx="466" formatCode="0">
                  <c:v>725.49</c:v>
                </c:pt>
                <c:pt idx="467" formatCode="0">
                  <c:v>728.11972679999997</c:v>
                </c:pt>
                <c:pt idx="468" formatCode="0">
                  <c:v>677.6955001</c:v>
                </c:pt>
                <c:pt idx="469" formatCode="0">
                  <c:v>713.42784071999995</c:v>
                </c:pt>
                <c:pt idx="470" formatCode="0">
                  <c:v>808.50462209</c:v>
                </c:pt>
                <c:pt idx="471" formatCode="0">
                  <c:v>896.20974635000005</c:v>
                </c:pt>
                <c:pt idx="472" formatCode="0">
                  <c:v>807.40232260000005</c:v>
                </c:pt>
                <c:pt idx="473" formatCode="0">
                  <c:v>536.97495189999995</c:v>
                </c:pt>
                <c:pt idx="474" formatCode="0">
                  <c:v>635.36232760999997</c:v>
                </c:pt>
                <c:pt idx="475" formatCode="0">
                  <c:v>469.66633782999997</c:v>
                </c:pt>
                <c:pt idx="476" formatCode="0">
                  <c:v>556.40315795000004</c:v>
                </c:pt>
                <c:pt idx="477" formatCode="0">
                  <c:v>503.27</c:v>
                </c:pt>
                <c:pt idx="478" formatCode="0">
                  <c:v>539.5</c:v>
                </c:pt>
                <c:pt idx="479" formatCode="0">
                  <c:v>477.49</c:v>
                </c:pt>
                <c:pt idx="480" formatCode="0">
                  <c:v>377.89</c:v>
                </c:pt>
                <c:pt idx="481" formatCode="0">
                  <c:v>352.9</c:v>
                </c:pt>
                <c:pt idx="482" formatCode="0">
                  <c:v>368.7</c:v>
                </c:pt>
                <c:pt idx="483" formatCode="0">
                  <c:v>385.81</c:v>
                </c:pt>
                <c:pt idx="484" formatCode="0">
                  <c:v>144.04</c:v>
                </c:pt>
                <c:pt idx="485" formatCode="0">
                  <c:v>271.44</c:v>
                </c:pt>
                <c:pt idx="486" formatCode="0">
                  <c:v>299.36</c:v>
                </c:pt>
                <c:pt idx="487" formatCode="0">
                  <c:v>308.86</c:v>
                </c:pt>
                <c:pt idx="488" formatCode="0">
                  <c:v>299.16000000000003</c:v>
                </c:pt>
                <c:pt idx="489" formatCode="0">
                  <c:v>288.38</c:v>
                </c:pt>
                <c:pt idx="490" formatCode="0">
                  <c:v>407.81</c:v>
                </c:pt>
                <c:pt idx="491" formatCode="0">
                  <c:v>647.04</c:v>
                </c:pt>
                <c:pt idx="492" formatCode="0">
                  <c:v>941.34</c:v>
                </c:pt>
                <c:pt idx="493" formatCode="0">
                  <c:v>1251.5899999999999</c:v>
                </c:pt>
                <c:pt idx="494" formatCode="0">
                  <c:v>1198.1199999999999</c:v>
                </c:pt>
                <c:pt idx="495" formatCode="0">
                  <c:v>1377.3</c:v>
                </c:pt>
                <c:pt idx="496" formatCode="0">
                  <c:v>1336.7</c:v>
                </c:pt>
                <c:pt idx="497" formatCode="0">
                  <c:v>1294.17</c:v>
                </c:pt>
                <c:pt idx="498" formatCode="0">
                  <c:v>738.6</c:v>
                </c:pt>
                <c:pt idx="499" formatCode="0">
                  <c:v>821.44</c:v>
                </c:pt>
                <c:pt idx="500" formatCode="0">
                  <c:v>764.39</c:v>
                </c:pt>
                <c:pt idx="501" formatCode="0">
                  <c:v>780.03</c:v>
                </c:pt>
                <c:pt idx="502" formatCode="0">
                  <c:v>747.27</c:v>
                </c:pt>
                <c:pt idx="503" formatCode="0">
                  <c:v>772.11</c:v>
                </c:pt>
                <c:pt idx="504" formatCode="0">
                  <c:v>794.41</c:v>
                </c:pt>
                <c:pt idx="505" formatCode="0">
                  <c:v>868.92</c:v>
                </c:pt>
                <c:pt idx="506" formatCode="0">
                  <c:v>978.11</c:v>
                </c:pt>
                <c:pt idx="507" formatCode="0">
                  <c:v>1145.6300000000001</c:v>
                </c:pt>
                <c:pt idx="508" formatCode="0">
                  <c:v>1189.27</c:v>
                </c:pt>
                <c:pt idx="509" formatCode="0">
                  <c:v>1360.04</c:v>
                </c:pt>
                <c:pt idx="510" formatCode="0">
                  <c:v>1381.86</c:v>
                </c:pt>
                <c:pt idx="511" formatCode="0">
                  <c:v>1398.49</c:v>
                </c:pt>
                <c:pt idx="512" formatCode="0">
                  <c:v>1305.1600000000001</c:v>
                </c:pt>
                <c:pt idx="513" formatCode="0">
                  <c:v>1460.35</c:v>
                </c:pt>
                <c:pt idx="514" formatCode="0">
                  <c:v>1493.08</c:v>
                </c:pt>
                <c:pt idx="515" formatCode="0">
                  <c:v>1574.08</c:v>
                </c:pt>
                <c:pt idx="516" formatCode="0">
                  <c:v>1558.95</c:v>
                </c:pt>
                <c:pt idx="517" formatCode="0">
                  <c:v>1594.66</c:v>
                </c:pt>
                <c:pt idx="518" formatCode="0">
                  <c:v>1535.68</c:v>
                </c:pt>
                <c:pt idx="519" formatCode="0">
                  <c:v>1297.95</c:v>
                </c:pt>
                <c:pt idx="520" formatCode="0">
                  <c:v>1125.3</c:v>
                </c:pt>
                <c:pt idx="521" formatCode="0">
                  <c:v>946.05</c:v>
                </c:pt>
                <c:pt idx="522" formatCode="0">
                  <c:v>872.08</c:v>
                </c:pt>
                <c:pt idx="523" formatCode="0">
                  <c:v>795.85</c:v>
                </c:pt>
                <c:pt idx="524" formatCode="0">
                  <c:v>771.03</c:v>
                </c:pt>
                <c:pt idx="525" formatCode="0">
                  <c:v>908.16</c:v>
                </c:pt>
                <c:pt idx="526" formatCode="0">
                  <c:v>866.91</c:v>
                </c:pt>
                <c:pt idx="527" formatCode="0">
                  <c:v>870.41</c:v>
                </c:pt>
                <c:pt idx="528" formatCode="0">
                  <c:v>876.5</c:v>
                </c:pt>
                <c:pt idx="529" formatCode="0">
                  <c:v>1018.36</c:v>
                </c:pt>
                <c:pt idx="530" formatCode="0">
                  <c:v>1171.1099999999999</c:v>
                </c:pt>
                <c:pt idx="531" formatCode="0">
                  <c:v>1476.42</c:v>
                </c:pt>
                <c:pt idx="532" formatCode="0">
                  <c:v>1674.8</c:v>
                </c:pt>
                <c:pt idx="533" formatCode="0">
                  <c:v>1667</c:v>
                </c:pt>
                <c:pt idx="534" formatCode="0">
                  <c:v>1749.33</c:v>
                </c:pt>
                <c:pt idx="535" formatCode="0">
                  <c:v>1814.76</c:v>
                </c:pt>
                <c:pt idx="536" formatCode="0">
                  <c:v>1439.6</c:v>
                </c:pt>
                <c:pt idx="537" formatCode="0">
                  <c:v>1443.95</c:v>
                </c:pt>
                <c:pt idx="538" formatCode="0">
                  <c:v>1260.3399999999999</c:v>
                </c:pt>
                <c:pt idx="539" formatCode="0">
                  <c:v>1290.01</c:v>
                </c:pt>
                <c:pt idx="540" formatCode="0">
                  <c:v>1208.6099999999999</c:v>
                </c:pt>
                <c:pt idx="541" formatCode="0">
                  <c:v>1167.17</c:v>
                </c:pt>
                <c:pt idx="542" formatCode="0">
                  <c:v>976.38</c:v>
                </c:pt>
                <c:pt idx="543" formatCode="0">
                  <c:v>876.8</c:v>
                </c:pt>
                <c:pt idx="544" formatCode="0">
                  <c:v>628.66</c:v>
                </c:pt>
                <c:pt idx="545" formatCode="0">
                  <c:v>638.32000000000005</c:v>
                </c:pt>
                <c:pt idx="546" formatCode="0">
                  <c:v>686.63</c:v>
                </c:pt>
                <c:pt idx="547" formatCode="0">
                  <c:v>753.62</c:v>
                </c:pt>
                <c:pt idx="548" formatCode="0">
                  <c:v>832.72</c:v>
                </c:pt>
                <c:pt idx="549" formatCode="0">
                  <c:v>868.23</c:v>
                </c:pt>
                <c:pt idx="550" formatCode="0">
                  <c:v>882.77</c:v>
                </c:pt>
                <c:pt idx="551" formatCode="0">
                  <c:v>936.89</c:v>
                </c:pt>
                <c:pt idx="552" formatCode="0">
                  <c:v>859.85</c:v>
                </c:pt>
                <c:pt idx="553" formatCode="0">
                  <c:v>770.32</c:v>
                </c:pt>
                <c:pt idx="554" formatCode="0">
                  <c:v>563.79</c:v>
                </c:pt>
                <c:pt idx="555" formatCode="0">
                  <c:v>447.59</c:v>
                </c:pt>
                <c:pt idx="556" formatCode="0">
                  <c:v>430.44</c:v>
                </c:pt>
                <c:pt idx="557" formatCode="0">
                  <c:v>404.29</c:v>
                </c:pt>
                <c:pt idx="558" formatCode="0">
                  <c:v>352.7</c:v>
                </c:pt>
                <c:pt idx="559" formatCode="0">
                  <c:v>240.22</c:v>
                </c:pt>
                <c:pt idx="560" formatCode="0">
                  <c:v>240.27</c:v>
                </c:pt>
                <c:pt idx="561" formatCode="0">
                  <c:v>76.349999999999994</c:v>
                </c:pt>
                <c:pt idx="562" formatCode="0">
                  <c:v>-16.71</c:v>
                </c:pt>
                <c:pt idx="563" formatCode="0">
                  <c:v>-138.66999999999999</c:v>
                </c:pt>
                <c:pt idx="564" formatCode="0">
                  <c:v>-202.45</c:v>
                </c:pt>
                <c:pt idx="565" formatCode="0">
                  <c:v>-209.6</c:v>
                </c:pt>
                <c:pt idx="566" formatCode="0">
                  <c:v>29.24</c:v>
                </c:pt>
                <c:pt idx="567" formatCode="0">
                  <c:v>272.47000000000003</c:v>
                </c:pt>
                <c:pt idx="568" formatCode="0">
                  <c:v>500.86</c:v>
                </c:pt>
                <c:pt idx="569" formatCode="0">
                  <c:v>444.15</c:v>
                </c:pt>
                <c:pt idx="570" formatCode="0">
                  <c:v>538.71</c:v>
                </c:pt>
                <c:pt idx="571" formatCode="0">
                  <c:v>529.86</c:v>
                </c:pt>
                <c:pt idx="572" formatCode="0">
                  <c:v>595.83000000000004</c:v>
                </c:pt>
                <c:pt idx="573" formatCode="0">
                  <c:v>605.16999999999996</c:v>
                </c:pt>
                <c:pt idx="574" formatCode="0">
                  <c:v>539.55999999999995</c:v>
                </c:pt>
                <c:pt idx="575" formatCode="0">
                  <c:v>444.23</c:v>
                </c:pt>
                <c:pt idx="576" formatCode="0">
                  <c:v>351.52</c:v>
                </c:pt>
                <c:pt idx="577" formatCode="0">
                  <c:v>363.98</c:v>
                </c:pt>
                <c:pt idx="578" formatCode="0">
                  <c:v>331.14</c:v>
                </c:pt>
                <c:pt idx="579" formatCode="0">
                  <c:v>616.13</c:v>
                </c:pt>
                <c:pt idx="580" formatCode="0">
                  <c:v>684.44</c:v>
                </c:pt>
                <c:pt idx="581" formatCode="0">
                  <c:v>744.95</c:v>
                </c:pt>
                <c:pt idx="582" formatCode="0">
                  <c:v>557.62</c:v>
                </c:pt>
                <c:pt idx="583" formatCode="0">
                  <c:v>586.82000000000005</c:v>
                </c:pt>
                <c:pt idx="584" formatCode="0">
                  <c:v>573.38</c:v>
                </c:pt>
                <c:pt idx="585" formatCode="0">
                  <c:v>528.01</c:v>
                </c:pt>
                <c:pt idx="586" formatCode="0">
                  <c:v>568.1</c:v>
                </c:pt>
                <c:pt idx="587" formatCode="0">
                  <c:v>591.45000000000005</c:v>
                </c:pt>
                <c:pt idx="588" formatCode="0">
                  <c:v>557.04999999999995</c:v>
                </c:pt>
                <c:pt idx="589" formatCode="0">
                  <c:v>556.96</c:v>
                </c:pt>
                <c:pt idx="590" formatCode="0">
                  <c:v>650.03</c:v>
                </c:pt>
                <c:pt idx="591" formatCode="0">
                  <c:v>671.74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0D-4DC6-A47A-66BE29B1E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74944"/>
        <c:axId val="45078304"/>
      </c:lineChart>
      <c:lineChart>
        <c:grouping val="standard"/>
        <c:varyColors val="0"/>
        <c:ser>
          <c:idx val="1"/>
          <c:order val="1"/>
          <c:tx>
            <c:strRef>
              <c:f>PPC!$F$11</c:f>
              <c:strCache>
                <c:ptCount val="1"/>
                <c:pt idx="0">
                  <c:v>COP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PPC!$A$4196:$A$5000</c:f>
              <c:numCache>
                <c:formatCode>d\-mmm\-yy</c:formatCode>
                <c:ptCount val="805"/>
                <c:pt idx="0">
                  <c:v>42536</c:v>
                </c:pt>
                <c:pt idx="1">
                  <c:v>42537</c:v>
                </c:pt>
                <c:pt idx="2">
                  <c:v>42538</c:v>
                </c:pt>
                <c:pt idx="3">
                  <c:v>42541</c:v>
                </c:pt>
                <c:pt idx="4">
                  <c:v>42542</c:v>
                </c:pt>
                <c:pt idx="5">
                  <c:v>42543</c:v>
                </c:pt>
                <c:pt idx="6">
                  <c:v>42544</c:v>
                </c:pt>
                <c:pt idx="7">
                  <c:v>42545</c:v>
                </c:pt>
                <c:pt idx="8">
                  <c:v>42548</c:v>
                </c:pt>
                <c:pt idx="9">
                  <c:v>42549</c:v>
                </c:pt>
                <c:pt idx="10">
                  <c:v>42550</c:v>
                </c:pt>
                <c:pt idx="11">
                  <c:v>42551</c:v>
                </c:pt>
                <c:pt idx="12">
                  <c:v>42552</c:v>
                </c:pt>
                <c:pt idx="13">
                  <c:v>42556</c:v>
                </c:pt>
                <c:pt idx="14">
                  <c:v>42557</c:v>
                </c:pt>
                <c:pt idx="15">
                  <c:v>42558</c:v>
                </c:pt>
                <c:pt idx="16">
                  <c:v>42559</c:v>
                </c:pt>
                <c:pt idx="17">
                  <c:v>42562</c:v>
                </c:pt>
                <c:pt idx="18">
                  <c:v>42563</c:v>
                </c:pt>
                <c:pt idx="19">
                  <c:v>42564</c:v>
                </c:pt>
                <c:pt idx="20">
                  <c:v>42565</c:v>
                </c:pt>
                <c:pt idx="21">
                  <c:v>42566</c:v>
                </c:pt>
                <c:pt idx="22">
                  <c:v>42569</c:v>
                </c:pt>
                <c:pt idx="23">
                  <c:v>42570</c:v>
                </c:pt>
                <c:pt idx="24">
                  <c:v>42572</c:v>
                </c:pt>
                <c:pt idx="25">
                  <c:v>42573</c:v>
                </c:pt>
                <c:pt idx="26">
                  <c:v>42576</c:v>
                </c:pt>
                <c:pt idx="27">
                  <c:v>42577</c:v>
                </c:pt>
                <c:pt idx="28">
                  <c:v>42578</c:v>
                </c:pt>
                <c:pt idx="29">
                  <c:v>42579</c:v>
                </c:pt>
                <c:pt idx="30">
                  <c:v>42580</c:v>
                </c:pt>
                <c:pt idx="31">
                  <c:v>42583</c:v>
                </c:pt>
                <c:pt idx="32">
                  <c:v>42584</c:v>
                </c:pt>
                <c:pt idx="33">
                  <c:v>42585</c:v>
                </c:pt>
                <c:pt idx="34">
                  <c:v>42586</c:v>
                </c:pt>
                <c:pt idx="35">
                  <c:v>42587</c:v>
                </c:pt>
                <c:pt idx="36">
                  <c:v>42590</c:v>
                </c:pt>
                <c:pt idx="37">
                  <c:v>42591</c:v>
                </c:pt>
                <c:pt idx="38">
                  <c:v>42592</c:v>
                </c:pt>
                <c:pt idx="39">
                  <c:v>42593</c:v>
                </c:pt>
                <c:pt idx="40">
                  <c:v>42594</c:v>
                </c:pt>
                <c:pt idx="41">
                  <c:v>42598</c:v>
                </c:pt>
                <c:pt idx="42">
                  <c:v>42599</c:v>
                </c:pt>
                <c:pt idx="43">
                  <c:v>42600</c:v>
                </c:pt>
                <c:pt idx="44">
                  <c:v>42601</c:v>
                </c:pt>
                <c:pt idx="45">
                  <c:v>42604</c:v>
                </c:pt>
                <c:pt idx="46">
                  <c:v>42605</c:v>
                </c:pt>
                <c:pt idx="47">
                  <c:v>42606</c:v>
                </c:pt>
                <c:pt idx="48">
                  <c:v>42607</c:v>
                </c:pt>
                <c:pt idx="49">
                  <c:v>42608</c:v>
                </c:pt>
                <c:pt idx="50">
                  <c:v>42611</c:v>
                </c:pt>
                <c:pt idx="51">
                  <c:v>42612</c:v>
                </c:pt>
                <c:pt idx="52">
                  <c:v>42613</c:v>
                </c:pt>
                <c:pt idx="53">
                  <c:v>42614</c:v>
                </c:pt>
                <c:pt idx="54">
                  <c:v>42615</c:v>
                </c:pt>
                <c:pt idx="55">
                  <c:v>42618</c:v>
                </c:pt>
                <c:pt idx="56">
                  <c:v>42619</c:v>
                </c:pt>
                <c:pt idx="57">
                  <c:v>42620</c:v>
                </c:pt>
                <c:pt idx="58">
                  <c:v>42621</c:v>
                </c:pt>
                <c:pt idx="59">
                  <c:v>42622</c:v>
                </c:pt>
                <c:pt idx="60">
                  <c:v>42625</c:v>
                </c:pt>
                <c:pt idx="61">
                  <c:v>42626</c:v>
                </c:pt>
                <c:pt idx="62">
                  <c:v>42627</c:v>
                </c:pt>
                <c:pt idx="63">
                  <c:v>42628</c:v>
                </c:pt>
                <c:pt idx="64">
                  <c:v>42629</c:v>
                </c:pt>
                <c:pt idx="65">
                  <c:v>42632</c:v>
                </c:pt>
                <c:pt idx="66">
                  <c:v>42633</c:v>
                </c:pt>
                <c:pt idx="67">
                  <c:v>42634</c:v>
                </c:pt>
                <c:pt idx="68">
                  <c:v>42635</c:v>
                </c:pt>
                <c:pt idx="69">
                  <c:v>42636</c:v>
                </c:pt>
                <c:pt idx="70">
                  <c:v>42639</c:v>
                </c:pt>
                <c:pt idx="71">
                  <c:v>42640</c:v>
                </c:pt>
                <c:pt idx="72">
                  <c:v>42641</c:v>
                </c:pt>
                <c:pt idx="73">
                  <c:v>42642</c:v>
                </c:pt>
                <c:pt idx="74">
                  <c:v>42643</c:v>
                </c:pt>
                <c:pt idx="75">
                  <c:v>42646</c:v>
                </c:pt>
                <c:pt idx="76">
                  <c:v>42647</c:v>
                </c:pt>
                <c:pt idx="77">
                  <c:v>42648</c:v>
                </c:pt>
                <c:pt idx="78">
                  <c:v>42649</c:v>
                </c:pt>
                <c:pt idx="79">
                  <c:v>42650</c:v>
                </c:pt>
                <c:pt idx="80">
                  <c:v>42653</c:v>
                </c:pt>
                <c:pt idx="81">
                  <c:v>42654</c:v>
                </c:pt>
                <c:pt idx="82">
                  <c:v>42655</c:v>
                </c:pt>
                <c:pt idx="83">
                  <c:v>42656</c:v>
                </c:pt>
                <c:pt idx="84">
                  <c:v>42657</c:v>
                </c:pt>
                <c:pt idx="85">
                  <c:v>42661</c:v>
                </c:pt>
                <c:pt idx="86">
                  <c:v>42662</c:v>
                </c:pt>
                <c:pt idx="87">
                  <c:v>42663</c:v>
                </c:pt>
                <c:pt idx="88">
                  <c:v>42664</c:v>
                </c:pt>
                <c:pt idx="89">
                  <c:v>42667</c:v>
                </c:pt>
                <c:pt idx="90">
                  <c:v>42668</c:v>
                </c:pt>
                <c:pt idx="91">
                  <c:v>42669</c:v>
                </c:pt>
                <c:pt idx="92">
                  <c:v>42670</c:v>
                </c:pt>
                <c:pt idx="93">
                  <c:v>42671</c:v>
                </c:pt>
                <c:pt idx="94">
                  <c:v>42674</c:v>
                </c:pt>
                <c:pt idx="95">
                  <c:v>42675</c:v>
                </c:pt>
                <c:pt idx="96">
                  <c:v>42676</c:v>
                </c:pt>
                <c:pt idx="97">
                  <c:v>42677</c:v>
                </c:pt>
                <c:pt idx="98">
                  <c:v>42678</c:v>
                </c:pt>
                <c:pt idx="99">
                  <c:v>42682</c:v>
                </c:pt>
                <c:pt idx="100">
                  <c:v>42683</c:v>
                </c:pt>
                <c:pt idx="101">
                  <c:v>42684</c:v>
                </c:pt>
                <c:pt idx="102">
                  <c:v>42685</c:v>
                </c:pt>
                <c:pt idx="103">
                  <c:v>42689</c:v>
                </c:pt>
                <c:pt idx="104">
                  <c:v>42690</c:v>
                </c:pt>
                <c:pt idx="105">
                  <c:v>42691</c:v>
                </c:pt>
                <c:pt idx="106">
                  <c:v>42692</c:v>
                </c:pt>
                <c:pt idx="107">
                  <c:v>42695</c:v>
                </c:pt>
                <c:pt idx="108">
                  <c:v>42696</c:v>
                </c:pt>
                <c:pt idx="109">
                  <c:v>42697</c:v>
                </c:pt>
                <c:pt idx="110">
                  <c:v>42698</c:v>
                </c:pt>
                <c:pt idx="111">
                  <c:v>42699</c:v>
                </c:pt>
                <c:pt idx="112">
                  <c:v>42702</c:v>
                </c:pt>
                <c:pt idx="113">
                  <c:v>42703</c:v>
                </c:pt>
                <c:pt idx="114">
                  <c:v>42704</c:v>
                </c:pt>
                <c:pt idx="115">
                  <c:v>42705</c:v>
                </c:pt>
                <c:pt idx="116">
                  <c:v>42706</c:v>
                </c:pt>
                <c:pt idx="117">
                  <c:v>42709</c:v>
                </c:pt>
                <c:pt idx="118">
                  <c:v>42710</c:v>
                </c:pt>
                <c:pt idx="119">
                  <c:v>42711</c:v>
                </c:pt>
                <c:pt idx="120">
                  <c:v>42713</c:v>
                </c:pt>
                <c:pt idx="121">
                  <c:v>42716</c:v>
                </c:pt>
                <c:pt idx="122">
                  <c:v>42717</c:v>
                </c:pt>
                <c:pt idx="123">
                  <c:v>42718</c:v>
                </c:pt>
                <c:pt idx="124">
                  <c:v>42719</c:v>
                </c:pt>
                <c:pt idx="125">
                  <c:v>42720</c:v>
                </c:pt>
                <c:pt idx="126">
                  <c:v>42723</c:v>
                </c:pt>
                <c:pt idx="127">
                  <c:v>42724</c:v>
                </c:pt>
                <c:pt idx="128">
                  <c:v>42725</c:v>
                </c:pt>
                <c:pt idx="129">
                  <c:v>42726</c:v>
                </c:pt>
                <c:pt idx="130">
                  <c:v>42727</c:v>
                </c:pt>
                <c:pt idx="131">
                  <c:v>42730</c:v>
                </c:pt>
                <c:pt idx="132">
                  <c:v>42731</c:v>
                </c:pt>
                <c:pt idx="133">
                  <c:v>42732</c:v>
                </c:pt>
                <c:pt idx="134">
                  <c:v>42733</c:v>
                </c:pt>
                <c:pt idx="135">
                  <c:v>42734</c:v>
                </c:pt>
                <c:pt idx="136">
                  <c:v>42737</c:v>
                </c:pt>
                <c:pt idx="137">
                  <c:v>42738</c:v>
                </c:pt>
                <c:pt idx="138">
                  <c:v>42739</c:v>
                </c:pt>
                <c:pt idx="139">
                  <c:v>42740</c:v>
                </c:pt>
                <c:pt idx="140">
                  <c:v>42741</c:v>
                </c:pt>
                <c:pt idx="141">
                  <c:v>42745</c:v>
                </c:pt>
                <c:pt idx="142">
                  <c:v>42746</c:v>
                </c:pt>
                <c:pt idx="143">
                  <c:v>42747</c:v>
                </c:pt>
                <c:pt idx="144">
                  <c:v>42748</c:v>
                </c:pt>
                <c:pt idx="145">
                  <c:v>42751</c:v>
                </c:pt>
                <c:pt idx="146">
                  <c:v>42752</c:v>
                </c:pt>
                <c:pt idx="147">
                  <c:v>42753</c:v>
                </c:pt>
                <c:pt idx="148">
                  <c:v>42754</c:v>
                </c:pt>
                <c:pt idx="149">
                  <c:v>42755</c:v>
                </c:pt>
                <c:pt idx="150">
                  <c:v>42758</c:v>
                </c:pt>
                <c:pt idx="151">
                  <c:v>42759</c:v>
                </c:pt>
                <c:pt idx="152">
                  <c:v>42760</c:v>
                </c:pt>
                <c:pt idx="153">
                  <c:v>42761</c:v>
                </c:pt>
                <c:pt idx="154">
                  <c:v>42762</c:v>
                </c:pt>
                <c:pt idx="155">
                  <c:v>42765</c:v>
                </c:pt>
                <c:pt idx="156">
                  <c:v>42766</c:v>
                </c:pt>
                <c:pt idx="157">
                  <c:v>42767</c:v>
                </c:pt>
                <c:pt idx="158">
                  <c:v>42768</c:v>
                </c:pt>
                <c:pt idx="159">
                  <c:v>42769</c:v>
                </c:pt>
                <c:pt idx="160">
                  <c:v>42772</c:v>
                </c:pt>
                <c:pt idx="161">
                  <c:v>42773</c:v>
                </c:pt>
                <c:pt idx="162">
                  <c:v>42774</c:v>
                </c:pt>
                <c:pt idx="163">
                  <c:v>42775</c:v>
                </c:pt>
                <c:pt idx="164">
                  <c:v>42776</c:v>
                </c:pt>
                <c:pt idx="165">
                  <c:v>42779</c:v>
                </c:pt>
                <c:pt idx="166">
                  <c:v>42780</c:v>
                </c:pt>
                <c:pt idx="167">
                  <c:v>42781</c:v>
                </c:pt>
                <c:pt idx="168">
                  <c:v>42782</c:v>
                </c:pt>
                <c:pt idx="169">
                  <c:v>42783</c:v>
                </c:pt>
                <c:pt idx="170">
                  <c:v>42786</c:v>
                </c:pt>
                <c:pt idx="171">
                  <c:v>42787</c:v>
                </c:pt>
                <c:pt idx="172">
                  <c:v>42788</c:v>
                </c:pt>
                <c:pt idx="173">
                  <c:v>42789</c:v>
                </c:pt>
                <c:pt idx="174">
                  <c:v>42790</c:v>
                </c:pt>
                <c:pt idx="175">
                  <c:v>42793</c:v>
                </c:pt>
                <c:pt idx="176">
                  <c:v>42794</c:v>
                </c:pt>
                <c:pt idx="177">
                  <c:v>42795</c:v>
                </c:pt>
                <c:pt idx="178">
                  <c:v>42796</c:v>
                </c:pt>
                <c:pt idx="179">
                  <c:v>42797</c:v>
                </c:pt>
                <c:pt idx="180">
                  <c:v>42800</c:v>
                </c:pt>
                <c:pt idx="181">
                  <c:v>42801</c:v>
                </c:pt>
                <c:pt idx="182">
                  <c:v>42802</c:v>
                </c:pt>
                <c:pt idx="183">
                  <c:v>42803</c:v>
                </c:pt>
                <c:pt idx="184">
                  <c:v>42804</c:v>
                </c:pt>
                <c:pt idx="185">
                  <c:v>42807</c:v>
                </c:pt>
                <c:pt idx="186">
                  <c:v>42808</c:v>
                </c:pt>
                <c:pt idx="187">
                  <c:v>42809</c:v>
                </c:pt>
                <c:pt idx="188">
                  <c:v>42810</c:v>
                </c:pt>
                <c:pt idx="189">
                  <c:v>42811</c:v>
                </c:pt>
                <c:pt idx="190">
                  <c:v>42815</c:v>
                </c:pt>
                <c:pt idx="191">
                  <c:v>42816</c:v>
                </c:pt>
                <c:pt idx="192">
                  <c:v>42817</c:v>
                </c:pt>
                <c:pt idx="193">
                  <c:v>42818</c:v>
                </c:pt>
                <c:pt idx="194">
                  <c:v>42821</c:v>
                </c:pt>
                <c:pt idx="195">
                  <c:v>42822</c:v>
                </c:pt>
                <c:pt idx="196">
                  <c:v>42823</c:v>
                </c:pt>
                <c:pt idx="197">
                  <c:v>42824</c:v>
                </c:pt>
                <c:pt idx="198">
                  <c:v>42825</c:v>
                </c:pt>
                <c:pt idx="199">
                  <c:v>42828</c:v>
                </c:pt>
                <c:pt idx="200">
                  <c:v>42829</c:v>
                </c:pt>
                <c:pt idx="201">
                  <c:v>42830</c:v>
                </c:pt>
                <c:pt idx="202">
                  <c:v>42831</c:v>
                </c:pt>
                <c:pt idx="203">
                  <c:v>42832</c:v>
                </c:pt>
                <c:pt idx="204">
                  <c:v>42835</c:v>
                </c:pt>
                <c:pt idx="205">
                  <c:v>42836</c:v>
                </c:pt>
                <c:pt idx="206">
                  <c:v>42837</c:v>
                </c:pt>
                <c:pt idx="207">
                  <c:v>42842</c:v>
                </c:pt>
                <c:pt idx="208">
                  <c:v>42843</c:v>
                </c:pt>
                <c:pt idx="209">
                  <c:v>42844</c:v>
                </c:pt>
                <c:pt idx="210">
                  <c:v>42845</c:v>
                </c:pt>
                <c:pt idx="211">
                  <c:v>42846</c:v>
                </c:pt>
                <c:pt idx="212">
                  <c:v>42849</c:v>
                </c:pt>
                <c:pt idx="213">
                  <c:v>42850</c:v>
                </c:pt>
                <c:pt idx="214">
                  <c:v>42851</c:v>
                </c:pt>
                <c:pt idx="215">
                  <c:v>42852</c:v>
                </c:pt>
                <c:pt idx="216">
                  <c:v>42853</c:v>
                </c:pt>
                <c:pt idx="217">
                  <c:v>42857</c:v>
                </c:pt>
                <c:pt idx="218">
                  <c:v>42858</c:v>
                </c:pt>
                <c:pt idx="219">
                  <c:v>42859</c:v>
                </c:pt>
                <c:pt idx="220">
                  <c:v>42860</c:v>
                </c:pt>
                <c:pt idx="221">
                  <c:v>42863</c:v>
                </c:pt>
                <c:pt idx="222">
                  <c:v>42864</c:v>
                </c:pt>
                <c:pt idx="223">
                  <c:v>42865</c:v>
                </c:pt>
                <c:pt idx="224">
                  <c:v>42866</c:v>
                </c:pt>
                <c:pt idx="225">
                  <c:v>42867</c:v>
                </c:pt>
                <c:pt idx="226">
                  <c:v>42870</c:v>
                </c:pt>
                <c:pt idx="227">
                  <c:v>42871</c:v>
                </c:pt>
                <c:pt idx="228">
                  <c:v>42872</c:v>
                </c:pt>
                <c:pt idx="229">
                  <c:v>42873</c:v>
                </c:pt>
                <c:pt idx="230">
                  <c:v>42874</c:v>
                </c:pt>
                <c:pt idx="231">
                  <c:v>42877</c:v>
                </c:pt>
                <c:pt idx="232">
                  <c:v>42878</c:v>
                </c:pt>
                <c:pt idx="233">
                  <c:v>42879</c:v>
                </c:pt>
                <c:pt idx="234">
                  <c:v>42880</c:v>
                </c:pt>
                <c:pt idx="235">
                  <c:v>42881</c:v>
                </c:pt>
                <c:pt idx="236">
                  <c:v>42885</c:v>
                </c:pt>
                <c:pt idx="237">
                  <c:v>42886</c:v>
                </c:pt>
                <c:pt idx="238">
                  <c:v>42887</c:v>
                </c:pt>
                <c:pt idx="239">
                  <c:v>42888</c:v>
                </c:pt>
                <c:pt idx="240">
                  <c:v>42891</c:v>
                </c:pt>
                <c:pt idx="241">
                  <c:v>42892</c:v>
                </c:pt>
                <c:pt idx="242">
                  <c:v>42893</c:v>
                </c:pt>
                <c:pt idx="243">
                  <c:v>42894</c:v>
                </c:pt>
                <c:pt idx="244">
                  <c:v>42895</c:v>
                </c:pt>
                <c:pt idx="245">
                  <c:v>42898</c:v>
                </c:pt>
                <c:pt idx="246">
                  <c:v>42899</c:v>
                </c:pt>
                <c:pt idx="247">
                  <c:v>42900</c:v>
                </c:pt>
                <c:pt idx="248">
                  <c:v>42901</c:v>
                </c:pt>
                <c:pt idx="249">
                  <c:v>42902</c:v>
                </c:pt>
                <c:pt idx="250">
                  <c:v>42906</c:v>
                </c:pt>
                <c:pt idx="251">
                  <c:v>42907</c:v>
                </c:pt>
                <c:pt idx="252">
                  <c:v>42908</c:v>
                </c:pt>
                <c:pt idx="253">
                  <c:v>42909</c:v>
                </c:pt>
                <c:pt idx="254">
                  <c:v>42913</c:v>
                </c:pt>
                <c:pt idx="255">
                  <c:v>42914</c:v>
                </c:pt>
                <c:pt idx="256">
                  <c:v>42915</c:v>
                </c:pt>
                <c:pt idx="257">
                  <c:v>42916</c:v>
                </c:pt>
                <c:pt idx="258">
                  <c:v>42920</c:v>
                </c:pt>
                <c:pt idx="259">
                  <c:v>42921</c:v>
                </c:pt>
                <c:pt idx="260">
                  <c:v>42922</c:v>
                </c:pt>
                <c:pt idx="261">
                  <c:v>42923</c:v>
                </c:pt>
                <c:pt idx="262">
                  <c:v>42926</c:v>
                </c:pt>
                <c:pt idx="263">
                  <c:v>42927</c:v>
                </c:pt>
                <c:pt idx="264">
                  <c:v>42928</c:v>
                </c:pt>
                <c:pt idx="265">
                  <c:v>42929</c:v>
                </c:pt>
                <c:pt idx="266">
                  <c:v>42930</c:v>
                </c:pt>
                <c:pt idx="267">
                  <c:v>42933</c:v>
                </c:pt>
                <c:pt idx="268">
                  <c:v>42934</c:v>
                </c:pt>
                <c:pt idx="269">
                  <c:v>42935</c:v>
                </c:pt>
                <c:pt idx="270">
                  <c:v>42937</c:v>
                </c:pt>
                <c:pt idx="271">
                  <c:v>42940</c:v>
                </c:pt>
                <c:pt idx="272">
                  <c:v>42941</c:v>
                </c:pt>
                <c:pt idx="273">
                  <c:v>42942</c:v>
                </c:pt>
                <c:pt idx="274">
                  <c:v>42943</c:v>
                </c:pt>
                <c:pt idx="275">
                  <c:v>42944</c:v>
                </c:pt>
                <c:pt idx="276">
                  <c:v>42947</c:v>
                </c:pt>
                <c:pt idx="277">
                  <c:v>42948</c:v>
                </c:pt>
                <c:pt idx="278">
                  <c:v>42949</c:v>
                </c:pt>
                <c:pt idx="279">
                  <c:v>42950</c:v>
                </c:pt>
                <c:pt idx="280">
                  <c:v>42951</c:v>
                </c:pt>
                <c:pt idx="281">
                  <c:v>42955</c:v>
                </c:pt>
                <c:pt idx="282">
                  <c:v>42956</c:v>
                </c:pt>
                <c:pt idx="283">
                  <c:v>42957</c:v>
                </c:pt>
                <c:pt idx="284">
                  <c:v>42958</c:v>
                </c:pt>
                <c:pt idx="285">
                  <c:v>42961</c:v>
                </c:pt>
                <c:pt idx="286">
                  <c:v>42962</c:v>
                </c:pt>
                <c:pt idx="287">
                  <c:v>42963</c:v>
                </c:pt>
                <c:pt idx="288">
                  <c:v>42964</c:v>
                </c:pt>
                <c:pt idx="289">
                  <c:v>42965</c:v>
                </c:pt>
                <c:pt idx="290">
                  <c:v>42969</c:v>
                </c:pt>
                <c:pt idx="291">
                  <c:v>42970</c:v>
                </c:pt>
                <c:pt idx="292">
                  <c:v>42971</c:v>
                </c:pt>
                <c:pt idx="293">
                  <c:v>42972</c:v>
                </c:pt>
                <c:pt idx="294">
                  <c:v>42975</c:v>
                </c:pt>
                <c:pt idx="295">
                  <c:v>42976</c:v>
                </c:pt>
                <c:pt idx="296">
                  <c:v>42977</c:v>
                </c:pt>
                <c:pt idx="297">
                  <c:v>42978</c:v>
                </c:pt>
                <c:pt idx="298">
                  <c:v>42979</c:v>
                </c:pt>
                <c:pt idx="299">
                  <c:v>42982</c:v>
                </c:pt>
                <c:pt idx="300">
                  <c:v>42983</c:v>
                </c:pt>
                <c:pt idx="301">
                  <c:v>42984</c:v>
                </c:pt>
                <c:pt idx="302">
                  <c:v>42985</c:v>
                </c:pt>
                <c:pt idx="303">
                  <c:v>42986</c:v>
                </c:pt>
                <c:pt idx="304">
                  <c:v>42989</c:v>
                </c:pt>
                <c:pt idx="305">
                  <c:v>42990</c:v>
                </c:pt>
                <c:pt idx="306">
                  <c:v>42991</c:v>
                </c:pt>
                <c:pt idx="307">
                  <c:v>42992</c:v>
                </c:pt>
                <c:pt idx="308">
                  <c:v>42993</c:v>
                </c:pt>
                <c:pt idx="309">
                  <c:v>42996</c:v>
                </c:pt>
                <c:pt idx="310">
                  <c:v>42997</c:v>
                </c:pt>
                <c:pt idx="311">
                  <c:v>42998</c:v>
                </c:pt>
                <c:pt idx="312">
                  <c:v>42999</c:v>
                </c:pt>
                <c:pt idx="313">
                  <c:v>43000</c:v>
                </c:pt>
                <c:pt idx="314">
                  <c:v>43003</c:v>
                </c:pt>
                <c:pt idx="315">
                  <c:v>43004</c:v>
                </c:pt>
                <c:pt idx="316">
                  <c:v>43005</c:v>
                </c:pt>
                <c:pt idx="317">
                  <c:v>43006</c:v>
                </c:pt>
                <c:pt idx="318">
                  <c:v>43007</c:v>
                </c:pt>
                <c:pt idx="319">
                  <c:v>43010</c:v>
                </c:pt>
                <c:pt idx="320">
                  <c:v>43011</c:v>
                </c:pt>
                <c:pt idx="321">
                  <c:v>43012</c:v>
                </c:pt>
                <c:pt idx="322">
                  <c:v>43013</c:v>
                </c:pt>
                <c:pt idx="323">
                  <c:v>43014</c:v>
                </c:pt>
                <c:pt idx="324">
                  <c:v>43017</c:v>
                </c:pt>
                <c:pt idx="325">
                  <c:v>43018</c:v>
                </c:pt>
                <c:pt idx="326">
                  <c:v>43019</c:v>
                </c:pt>
                <c:pt idx="327">
                  <c:v>43020</c:v>
                </c:pt>
                <c:pt idx="328">
                  <c:v>43021</c:v>
                </c:pt>
                <c:pt idx="329">
                  <c:v>43025</c:v>
                </c:pt>
                <c:pt idx="330">
                  <c:v>43026</c:v>
                </c:pt>
                <c:pt idx="331">
                  <c:v>43027</c:v>
                </c:pt>
                <c:pt idx="332">
                  <c:v>43028</c:v>
                </c:pt>
                <c:pt idx="333">
                  <c:v>43031</c:v>
                </c:pt>
                <c:pt idx="334">
                  <c:v>43032</c:v>
                </c:pt>
                <c:pt idx="335">
                  <c:v>43033</c:v>
                </c:pt>
                <c:pt idx="336">
                  <c:v>43034</c:v>
                </c:pt>
                <c:pt idx="337">
                  <c:v>43035</c:v>
                </c:pt>
                <c:pt idx="338">
                  <c:v>43038</c:v>
                </c:pt>
                <c:pt idx="339">
                  <c:v>43039</c:v>
                </c:pt>
                <c:pt idx="340">
                  <c:v>43040</c:v>
                </c:pt>
                <c:pt idx="341">
                  <c:v>43041</c:v>
                </c:pt>
                <c:pt idx="342">
                  <c:v>43042</c:v>
                </c:pt>
                <c:pt idx="343">
                  <c:v>43046</c:v>
                </c:pt>
                <c:pt idx="344">
                  <c:v>43047</c:v>
                </c:pt>
                <c:pt idx="345">
                  <c:v>43048</c:v>
                </c:pt>
                <c:pt idx="346">
                  <c:v>43049</c:v>
                </c:pt>
                <c:pt idx="347">
                  <c:v>43053</c:v>
                </c:pt>
                <c:pt idx="348">
                  <c:v>43054</c:v>
                </c:pt>
                <c:pt idx="349">
                  <c:v>43055</c:v>
                </c:pt>
                <c:pt idx="350">
                  <c:v>43056</c:v>
                </c:pt>
                <c:pt idx="351">
                  <c:v>43059</c:v>
                </c:pt>
                <c:pt idx="352">
                  <c:v>43060</c:v>
                </c:pt>
                <c:pt idx="353">
                  <c:v>43061</c:v>
                </c:pt>
                <c:pt idx="354">
                  <c:v>43062</c:v>
                </c:pt>
                <c:pt idx="355">
                  <c:v>43063</c:v>
                </c:pt>
                <c:pt idx="356">
                  <c:v>43066</c:v>
                </c:pt>
                <c:pt idx="357">
                  <c:v>43067</c:v>
                </c:pt>
                <c:pt idx="358">
                  <c:v>43068</c:v>
                </c:pt>
                <c:pt idx="359">
                  <c:v>43069</c:v>
                </c:pt>
                <c:pt idx="360">
                  <c:v>43070</c:v>
                </c:pt>
                <c:pt idx="361">
                  <c:v>43073</c:v>
                </c:pt>
                <c:pt idx="362">
                  <c:v>43074</c:v>
                </c:pt>
                <c:pt idx="363">
                  <c:v>43075</c:v>
                </c:pt>
                <c:pt idx="364">
                  <c:v>43076</c:v>
                </c:pt>
                <c:pt idx="365">
                  <c:v>43080</c:v>
                </c:pt>
                <c:pt idx="366">
                  <c:v>43081</c:v>
                </c:pt>
                <c:pt idx="367">
                  <c:v>43082</c:v>
                </c:pt>
                <c:pt idx="368">
                  <c:v>43083</c:v>
                </c:pt>
                <c:pt idx="369">
                  <c:v>43084</c:v>
                </c:pt>
                <c:pt idx="370">
                  <c:v>43087</c:v>
                </c:pt>
                <c:pt idx="371">
                  <c:v>43088</c:v>
                </c:pt>
                <c:pt idx="372">
                  <c:v>43089</c:v>
                </c:pt>
                <c:pt idx="373">
                  <c:v>43090</c:v>
                </c:pt>
                <c:pt idx="374">
                  <c:v>43091</c:v>
                </c:pt>
                <c:pt idx="375">
                  <c:v>43095</c:v>
                </c:pt>
                <c:pt idx="376">
                  <c:v>43096</c:v>
                </c:pt>
                <c:pt idx="377">
                  <c:v>43097</c:v>
                </c:pt>
                <c:pt idx="378">
                  <c:v>43098</c:v>
                </c:pt>
                <c:pt idx="379">
                  <c:v>43102</c:v>
                </c:pt>
                <c:pt idx="380">
                  <c:v>43103</c:v>
                </c:pt>
                <c:pt idx="381">
                  <c:v>43104</c:v>
                </c:pt>
                <c:pt idx="382">
                  <c:v>43105</c:v>
                </c:pt>
                <c:pt idx="383">
                  <c:v>43109</c:v>
                </c:pt>
                <c:pt idx="384">
                  <c:v>43110</c:v>
                </c:pt>
                <c:pt idx="385">
                  <c:v>43111</c:v>
                </c:pt>
                <c:pt idx="386">
                  <c:v>43112</c:v>
                </c:pt>
                <c:pt idx="387">
                  <c:v>43115</c:v>
                </c:pt>
                <c:pt idx="388">
                  <c:v>43116</c:v>
                </c:pt>
                <c:pt idx="389">
                  <c:v>43117</c:v>
                </c:pt>
                <c:pt idx="390">
                  <c:v>43118</c:v>
                </c:pt>
                <c:pt idx="391">
                  <c:v>43119</c:v>
                </c:pt>
                <c:pt idx="392">
                  <c:v>43122</c:v>
                </c:pt>
                <c:pt idx="393">
                  <c:v>43123</c:v>
                </c:pt>
                <c:pt idx="394">
                  <c:v>43124</c:v>
                </c:pt>
                <c:pt idx="395">
                  <c:v>43125</c:v>
                </c:pt>
                <c:pt idx="396">
                  <c:v>43126</c:v>
                </c:pt>
                <c:pt idx="397">
                  <c:v>43129</c:v>
                </c:pt>
                <c:pt idx="398">
                  <c:v>43130</c:v>
                </c:pt>
                <c:pt idx="399">
                  <c:v>43131</c:v>
                </c:pt>
                <c:pt idx="400">
                  <c:v>43132</c:v>
                </c:pt>
                <c:pt idx="401">
                  <c:v>43133</c:v>
                </c:pt>
                <c:pt idx="402">
                  <c:v>43136</c:v>
                </c:pt>
                <c:pt idx="403">
                  <c:v>43137</c:v>
                </c:pt>
                <c:pt idx="404">
                  <c:v>43138</c:v>
                </c:pt>
                <c:pt idx="405">
                  <c:v>43139</c:v>
                </c:pt>
                <c:pt idx="406">
                  <c:v>43140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43150</c:v>
                </c:pt>
                <c:pt idx="413">
                  <c:v>43151</c:v>
                </c:pt>
                <c:pt idx="414">
                  <c:v>43152</c:v>
                </c:pt>
                <c:pt idx="415">
                  <c:v>43153</c:v>
                </c:pt>
                <c:pt idx="416">
                  <c:v>43154</c:v>
                </c:pt>
                <c:pt idx="417">
                  <c:v>43157</c:v>
                </c:pt>
                <c:pt idx="418">
                  <c:v>43158</c:v>
                </c:pt>
                <c:pt idx="419">
                  <c:v>43159</c:v>
                </c:pt>
                <c:pt idx="420">
                  <c:v>43160</c:v>
                </c:pt>
                <c:pt idx="421">
                  <c:v>43161</c:v>
                </c:pt>
                <c:pt idx="422">
                  <c:v>43164</c:v>
                </c:pt>
                <c:pt idx="423">
                  <c:v>43165</c:v>
                </c:pt>
                <c:pt idx="424">
                  <c:v>43166</c:v>
                </c:pt>
                <c:pt idx="425">
                  <c:v>43167</c:v>
                </c:pt>
                <c:pt idx="426">
                  <c:v>43168</c:v>
                </c:pt>
                <c:pt idx="427">
                  <c:v>43171</c:v>
                </c:pt>
                <c:pt idx="428">
                  <c:v>43172</c:v>
                </c:pt>
                <c:pt idx="429">
                  <c:v>43173</c:v>
                </c:pt>
                <c:pt idx="430">
                  <c:v>43174</c:v>
                </c:pt>
                <c:pt idx="431">
                  <c:v>43175</c:v>
                </c:pt>
                <c:pt idx="432">
                  <c:v>43179</c:v>
                </c:pt>
                <c:pt idx="433">
                  <c:v>43180</c:v>
                </c:pt>
                <c:pt idx="434">
                  <c:v>43181</c:v>
                </c:pt>
                <c:pt idx="435">
                  <c:v>43182</c:v>
                </c:pt>
                <c:pt idx="436">
                  <c:v>43185</c:v>
                </c:pt>
                <c:pt idx="437">
                  <c:v>43186</c:v>
                </c:pt>
                <c:pt idx="438">
                  <c:v>43187</c:v>
                </c:pt>
                <c:pt idx="439">
                  <c:v>43192</c:v>
                </c:pt>
                <c:pt idx="440">
                  <c:v>43193</c:v>
                </c:pt>
                <c:pt idx="441">
                  <c:v>43194</c:v>
                </c:pt>
                <c:pt idx="442">
                  <c:v>43195</c:v>
                </c:pt>
                <c:pt idx="443">
                  <c:v>43196</c:v>
                </c:pt>
                <c:pt idx="444">
                  <c:v>43199</c:v>
                </c:pt>
                <c:pt idx="445">
                  <c:v>43200</c:v>
                </c:pt>
                <c:pt idx="446">
                  <c:v>43201</c:v>
                </c:pt>
                <c:pt idx="447">
                  <c:v>43202</c:v>
                </c:pt>
                <c:pt idx="448">
                  <c:v>43203</c:v>
                </c:pt>
                <c:pt idx="449">
                  <c:v>43206</c:v>
                </c:pt>
                <c:pt idx="450">
                  <c:v>43207</c:v>
                </c:pt>
                <c:pt idx="451">
                  <c:v>43208</c:v>
                </c:pt>
                <c:pt idx="452">
                  <c:v>43209</c:v>
                </c:pt>
                <c:pt idx="453">
                  <c:v>43210</c:v>
                </c:pt>
                <c:pt idx="454">
                  <c:v>43213</c:v>
                </c:pt>
                <c:pt idx="455">
                  <c:v>43214</c:v>
                </c:pt>
                <c:pt idx="456">
                  <c:v>43215</c:v>
                </c:pt>
                <c:pt idx="457">
                  <c:v>43216</c:v>
                </c:pt>
                <c:pt idx="458">
                  <c:v>43217</c:v>
                </c:pt>
                <c:pt idx="459">
                  <c:v>43220</c:v>
                </c:pt>
                <c:pt idx="460">
                  <c:v>43221</c:v>
                </c:pt>
                <c:pt idx="461">
                  <c:v>43222</c:v>
                </c:pt>
                <c:pt idx="462">
                  <c:v>43223</c:v>
                </c:pt>
                <c:pt idx="463">
                  <c:v>43224</c:v>
                </c:pt>
                <c:pt idx="464">
                  <c:v>43227</c:v>
                </c:pt>
                <c:pt idx="465">
                  <c:v>43228</c:v>
                </c:pt>
                <c:pt idx="466">
                  <c:v>43229</c:v>
                </c:pt>
                <c:pt idx="467">
                  <c:v>43230</c:v>
                </c:pt>
                <c:pt idx="468">
                  <c:v>43231</c:v>
                </c:pt>
                <c:pt idx="469">
                  <c:v>43234</c:v>
                </c:pt>
                <c:pt idx="470">
                  <c:v>43235</c:v>
                </c:pt>
                <c:pt idx="471">
                  <c:v>43236</c:v>
                </c:pt>
                <c:pt idx="472">
                  <c:v>43237</c:v>
                </c:pt>
                <c:pt idx="473">
                  <c:v>43238</c:v>
                </c:pt>
                <c:pt idx="474">
                  <c:v>43241</c:v>
                </c:pt>
                <c:pt idx="475">
                  <c:v>43242</c:v>
                </c:pt>
                <c:pt idx="476">
                  <c:v>43243</c:v>
                </c:pt>
                <c:pt idx="477">
                  <c:v>43244</c:v>
                </c:pt>
                <c:pt idx="478">
                  <c:v>43245</c:v>
                </c:pt>
                <c:pt idx="479">
                  <c:v>43248</c:v>
                </c:pt>
                <c:pt idx="480">
                  <c:v>43249</c:v>
                </c:pt>
                <c:pt idx="481">
                  <c:v>43250</c:v>
                </c:pt>
                <c:pt idx="482">
                  <c:v>43251</c:v>
                </c:pt>
                <c:pt idx="483">
                  <c:v>43252</c:v>
                </c:pt>
                <c:pt idx="484">
                  <c:v>43255</c:v>
                </c:pt>
                <c:pt idx="485">
                  <c:v>43256</c:v>
                </c:pt>
                <c:pt idx="486">
                  <c:v>43257</c:v>
                </c:pt>
                <c:pt idx="487">
                  <c:v>43258</c:v>
                </c:pt>
                <c:pt idx="488">
                  <c:v>43259</c:v>
                </c:pt>
                <c:pt idx="489">
                  <c:v>43262</c:v>
                </c:pt>
                <c:pt idx="490">
                  <c:v>43263</c:v>
                </c:pt>
                <c:pt idx="491">
                  <c:v>43264</c:v>
                </c:pt>
                <c:pt idx="492">
                  <c:v>43265</c:v>
                </c:pt>
                <c:pt idx="493">
                  <c:v>43266</c:v>
                </c:pt>
                <c:pt idx="494">
                  <c:v>43269</c:v>
                </c:pt>
                <c:pt idx="495">
                  <c:v>43270</c:v>
                </c:pt>
                <c:pt idx="496">
                  <c:v>43271</c:v>
                </c:pt>
                <c:pt idx="497">
                  <c:v>43272</c:v>
                </c:pt>
                <c:pt idx="498">
                  <c:v>43273</c:v>
                </c:pt>
                <c:pt idx="499">
                  <c:v>43276</c:v>
                </c:pt>
                <c:pt idx="500">
                  <c:v>43277</c:v>
                </c:pt>
                <c:pt idx="501">
                  <c:v>43278</c:v>
                </c:pt>
                <c:pt idx="502">
                  <c:v>43279</c:v>
                </c:pt>
                <c:pt idx="503">
                  <c:v>43280</c:v>
                </c:pt>
                <c:pt idx="504">
                  <c:v>43283</c:v>
                </c:pt>
                <c:pt idx="505">
                  <c:v>43284</c:v>
                </c:pt>
                <c:pt idx="506">
                  <c:v>43285</c:v>
                </c:pt>
                <c:pt idx="507">
                  <c:v>43286</c:v>
                </c:pt>
                <c:pt idx="508">
                  <c:v>43287</c:v>
                </c:pt>
                <c:pt idx="509">
                  <c:v>43290</c:v>
                </c:pt>
                <c:pt idx="510">
                  <c:v>43291</c:v>
                </c:pt>
                <c:pt idx="511">
                  <c:v>43292</c:v>
                </c:pt>
                <c:pt idx="512">
                  <c:v>43293</c:v>
                </c:pt>
                <c:pt idx="513">
                  <c:v>43294</c:v>
                </c:pt>
                <c:pt idx="514">
                  <c:v>43297</c:v>
                </c:pt>
                <c:pt idx="515">
                  <c:v>43298</c:v>
                </c:pt>
                <c:pt idx="516">
                  <c:v>43299</c:v>
                </c:pt>
                <c:pt idx="517">
                  <c:v>43300</c:v>
                </c:pt>
                <c:pt idx="518">
                  <c:v>43301</c:v>
                </c:pt>
                <c:pt idx="519">
                  <c:v>43304</c:v>
                </c:pt>
                <c:pt idx="520">
                  <c:v>43305</c:v>
                </c:pt>
                <c:pt idx="521">
                  <c:v>43306</c:v>
                </c:pt>
                <c:pt idx="522">
                  <c:v>43307</c:v>
                </c:pt>
                <c:pt idx="523">
                  <c:v>43308</c:v>
                </c:pt>
                <c:pt idx="524">
                  <c:v>43311</c:v>
                </c:pt>
                <c:pt idx="525">
                  <c:v>43312</c:v>
                </c:pt>
                <c:pt idx="526">
                  <c:v>43313</c:v>
                </c:pt>
                <c:pt idx="527">
                  <c:v>43314</c:v>
                </c:pt>
                <c:pt idx="528">
                  <c:v>43315</c:v>
                </c:pt>
                <c:pt idx="529">
                  <c:v>43318</c:v>
                </c:pt>
                <c:pt idx="530">
                  <c:v>43319</c:v>
                </c:pt>
                <c:pt idx="531">
                  <c:v>43320</c:v>
                </c:pt>
                <c:pt idx="532">
                  <c:v>43321</c:v>
                </c:pt>
                <c:pt idx="533">
                  <c:v>43322</c:v>
                </c:pt>
                <c:pt idx="534">
                  <c:v>43325</c:v>
                </c:pt>
                <c:pt idx="535">
                  <c:v>43326</c:v>
                </c:pt>
                <c:pt idx="536">
                  <c:v>43327</c:v>
                </c:pt>
                <c:pt idx="537">
                  <c:v>43328</c:v>
                </c:pt>
                <c:pt idx="538">
                  <c:v>43329</c:v>
                </c:pt>
                <c:pt idx="539">
                  <c:v>43332</c:v>
                </c:pt>
                <c:pt idx="540">
                  <c:v>43333</c:v>
                </c:pt>
                <c:pt idx="541">
                  <c:v>43334</c:v>
                </c:pt>
                <c:pt idx="542">
                  <c:v>43335</c:v>
                </c:pt>
                <c:pt idx="543">
                  <c:v>43336</c:v>
                </c:pt>
                <c:pt idx="544">
                  <c:v>43339</c:v>
                </c:pt>
                <c:pt idx="545">
                  <c:v>43340</c:v>
                </c:pt>
                <c:pt idx="546">
                  <c:v>43341</c:v>
                </c:pt>
                <c:pt idx="547">
                  <c:v>43342</c:v>
                </c:pt>
                <c:pt idx="548">
                  <c:v>43343</c:v>
                </c:pt>
                <c:pt idx="549">
                  <c:v>43346</c:v>
                </c:pt>
                <c:pt idx="550">
                  <c:v>43347</c:v>
                </c:pt>
                <c:pt idx="551">
                  <c:v>43348</c:v>
                </c:pt>
                <c:pt idx="552">
                  <c:v>43349</c:v>
                </c:pt>
                <c:pt idx="553">
                  <c:v>43350</c:v>
                </c:pt>
                <c:pt idx="554">
                  <c:v>43353</c:v>
                </c:pt>
                <c:pt idx="555">
                  <c:v>43354</c:v>
                </c:pt>
                <c:pt idx="556">
                  <c:v>43355</c:v>
                </c:pt>
                <c:pt idx="557">
                  <c:v>43356</c:v>
                </c:pt>
                <c:pt idx="558">
                  <c:v>43357</c:v>
                </c:pt>
                <c:pt idx="559">
                  <c:v>43360</c:v>
                </c:pt>
                <c:pt idx="560">
                  <c:v>43361</c:v>
                </c:pt>
                <c:pt idx="561">
                  <c:v>43362</c:v>
                </c:pt>
                <c:pt idx="562">
                  <c:v>43363</c:v>
                </c:pt>
                <c:pt idx="563">
                  <c:v>43364</c:v>
                </c:pt>
                <c:pt idx="564">
                  <c:v>43367</c:v>
                </c:pt>
                <c:pt idx="565">
                  <c:v>43368</c:v>
                </c:pt>
                <c:pt idx="566">
                  <c:v>43369</c:v>
                </c:pt>
                <c:pt idx="567">
                  <c:v>43370</c:v>
                </c:pt>
                <c:pt idx="568">
                  <c:v>43371</c:v>
                </c:pt>
                <c:pt idx="569">
                  <c:v>43374</c:v>
                </c:pt>
                <c:pt idx="570">
                  <c:v>43375</c:v>
                </c:pt>
                <c:pt idx="571">
                  <c:v>43376</c:v>
                </c:pt>
                <c:pt idx="572">
                  <c:v>43377</c:v>
                </c:pt>
                <c:pt idx="573">
                  <c:v>43378</c:v>
                </c:pt>
                <c:pt idx="574">
                  <c:v>43381</c:v>
                </c:pt>
                <c:pt idx="575">
                  <c:v>43382</c:v>
                </c:pt>
                <c:pt idx="576">
                  <c:v>43383</c:v>
                </c:pt>
                <c:pt idx="577">
                  <c:v>43384</c:v>
                </c:pt>
                <c:pt idx="578">
                  <c:v>43385</c:v>
                </c:pt>
                <c:pt idx="579">
                  <c:v>43388</c:v>
                </c:pt>
                <c:pt idx="580">
                  <c:v>43389</c:v>
                </c:pt>
                <c:pt idx="581">
                  <c:v>43390</c:v>
                </c:pt>
                <c:pt idx="582">
                  <c:v>43391</c:v>
                </c:pt>
                <c:pt idx="583">
                  <c:v>43392</c:v>
                </c:pt>
                <c:pt idx="584">
                  <c:v>43395</c:v>
                </c:pt>
                <c:pt idx="585">
                  <c:v>43396</c:v>
                </c:pt>
                <c:pt idx="586">
                  <c:v>43397</c:v>
                </c:pt>
                <c:pt idx="587">
                  <c:v>43398</c:v>
                </c:pt>
                <c:pt idx="588">
                  <c:v>43399</c:v>
                </c:pt>
                <c:pt idx="589">
                  <c:v>43402</c:v>
                </c:pt>
                <c:pt idx="590">
                  <c:v>43403</c:v>
                </c:pt>
                <c:pt idx="591">
                  <c:v>43404</c:v>
                </c:pt>
                <c:pt idx="592">
                  <c:v>43405</c:v>
                </c:pt>
                <c:pt idx="593">
                  <c:v>43406</c:v>
                </c:pt>
              </c:numCache>
            </c:numRef>
          </c:cat>
          <c:val>
            <c:numRef>
              <c:f>PPC!$F$4196:$F$5000</c:f>
              <c:numCache>
                <c:formatCode>#,##0</c:formatCode>
                <c:ptCount val="805"/>
                <c:pt idx="0">
                  <c:v>2977.4</c:v>
                </c:pt>
                <c:pt idx="1">
                  <c:v>3016</c:v>
                </c:pt>
                <c:pt idx="2">
                  <c:v>3009.5</c:v>
                </c:pt>
                <c:pt idx="3">
                  <c:v>2978.7</c:v>
                </c:pt>
                <c:pt idx="4">
                  <c:v>2975.2</c:v>
                </c:pt>
                <c:pt idx="5">
                  <c:v>2919</c:v>
                </c:pt>
                <c:pt idx="6">
                  <c:v>2899</c:v>
                </c:pt>
                <c:pt idx="7">
                  <c:v>2970.25</c:v>
                </c:pt>
                <c:pt idx="8">
                  <c:v>3058.8</c:v>
                </c:pt>
                <c:pt idx="9">
                  <c:v>2982.9</c:v>
                </c:pt>
                <c:pt idx="10">
                  <c:v>2916</c:v>
                </c:pt>
                <c:pt idx="11">
                  <c:v>2920.15</c:v>
                </c:pt>
                <c:pt idx="12">
                  <c:v>2933.8</c:v>
                </c:pt>
                <c:pt idx="13">
                  <c:v>2986</c:v>
                </c:pt>
                <c:pt idx="14">
                  <c:v>3000.5</c:v>
                </c:pt>
                <c:pt idx="15">
                  <c:v>2986.6</c:v>
                </c:pt>
                <c:pt idx="16">
                  <c:v>2931.5</c:v>
                </c:pt>
                <c:pt idx="17">
                  <c:v>2936</c:v>
                </c:pt>
                <c:pt idx="18">
                  <c:v>2919.2</c:v>
                </c:pt>
                <c:pt idx="19">
                  <c:v>2940</c:v>
                </c:pt>
                <c:pt idx="20">
                  <c:v>2917.6</c:v>
                </c:pt>
                <c:pt idx="21">
                  <c:v>2923</c:v>
                </c:pt>
                <c:pt idx="22">
                  <c:v>2920.25</c:v>
                </c:pt>
                <c:pt idx="23">
                  <c:v>2928.9</c:v>
                </c:pt>
                <c:pt idx="24">
                  <c:v>2942.5</c:v>
                </c:pt>
                <c:pt idx="25">
                  <c:v>2950</c:v>
                </c:pt>
                <c:pt idx="26">
                  <c:v>3014.95</c:v>
                </c:pt>
                <c:pt idx="27">
                  <c:v>3062.65</c:v>
                </c:pt>
                <c:pt idx="28">
                  <c:v>3082.45</c:v>
                </c:pt>
                <c:pt idx="29">
                  <c:v>3094</c:v>
                </c:pt>
                <c:pt idx="30">
                  <c:v>3070</c:v>
                </c:pt>
                <c:pt idx="31">
                  <c:v>3090</c:v>
                </c:pt>
                <c:pt idx="32">
                  <c:v>3103</c:v>
                </c:pt>
                <c:pt idx="33">
                  <c:v>3094</c:v>
                </c:pt>
                <c:pt idx="34">
                  <c:v>3081.85</c:v>
                </c:pt>
                <c:pt idx="35">
                  <c:v>3038</c:v>
                </c:pt>
                <c:pt idx="36">
                  <c:v>3000</c:v>
                </c:pt>
                <c:pt idx="37">
                  <c:v>2985</c:v>
                </c:pt>
                <c:pt idx="38">
                  <c:v>2941</c:v>
                </c:pt>
                <c:pt idx="39">
                  <c:v>2891</c:v>
                </c:pt>
                <c:pt idx="40">
                  <c:v>2930</c:v>
                </c:pt>
                <c:pt idx="41">
                  <c:v>2903</c:v>
                </c:pt>
                <c:pt idx="42">
                  <c:v>2910.6</c:v>
                </c:pt>
                <c:pt idx="43">
                  <c:v>2879.5</c:v>
                </c:pt>
                <c:pt idx="44">
                  <c:v>2858.5</c:v>
                </c:pt>
                <c:pt idx="45">
                  <c:v>2890.9</c:v>
                </c:pt>
                <c:pt idx="46">
                  <c:v>2923</c:v>
                </c:pt>
                <c:pt idx="47">
                  <c:v>2943.8</c:v>
                </c:pt>
                <c:pt idx="48">
                  <c:v>2895</c:v>
                </c:pt>
                <c:pt idx="49">
                  <c:v>2902</c:v>
                </c:pt>
                <c:pt idx="50">
                  <c:v>2920.45</c:v>
                </c:pt>
                <c:pt idx="51">
                  <c:v>2941.8</c:v>
                </c:pt>
                <c:pt idx="52">
                  <c:v>2972</c:v>
                </c:pt>
                <c:pt idx="53">
                  <c:v>2990.5</c:v>
                </c:pt>
                <c:pt idx="54">
                  <c:v>2936.2</c:v>
                </c:pt>
                <c:pt idx="55">
                  <c:v>2936.2</c:v>
                </c:pt>
                <c:pt idx="56">
                  <c:v>2868</c:v>
                </c:pt>
                <c:pt idx="57">
                  <c:v>2863.5</c:v>
                </c:pt>
                <c:pt idx="58">
                  <c:v>2845</c:v>
                </c:pt>
                <c:pt idx="59">
                  <c:v>2920.55</c:v>
                </c:pt>
                <c:pt idx="60">
                  <c:v>2935.6</c:v>
                </c:pt>
                <c:pt idx="61">
                  <c:v>2977</c:v>
                </c:pt>
                <c:pt idx="62">
                  <c:v>2952.5</c:v>
                </c:pt>
                <c:pt idx="63">
                  <c:v>2929.3</c:v>
                </c:pt>
                <c:pt idx="64">
                  <c:v>2958.7</c:v>
                </c:pt>
                <c:pt idx="65">
                  <c:v>2919.5</c:v>
                </c:pt>
                <c:pt idx="66">
                  <c:v>2915.1</c:v>
                </c:pt>
                <c:pt idx="67">
                  <c:v>2895</c:v>
                </c:pt>
                <c:pt idx="68">
                  <c:v>2883.9</c:v>
                </c:pt>
                <c:pt idx="69">
                  <c:v>2919.9</c:v>
                </c:pt>
                <c:pt idx="70">
                  <c:v>2922</c:v>
                </c:pt>
                <c:pt idx="71">
                  <c:v>2885.6</c:v>
                </c:pt>
                <c:pt idx="72">
                  <c:v>2912</c:v>
                </c:pt>
                <c:pt idx="73">
                  <c:v>2894</c:v>
                </c:pt>
                <c:pt idx="74">
                  <c:v>2883.35</c:v>
                </c:pt>
                <c:pt idx="75">
                  <c:v>2931</c:v>
                </c:pt>
                <c:pt idx="76">
                  <c:v>2979</c:v>
                </c:pt>
                <c:pt idx="77">
                  <c:v>2931</c:v>
                </c:pt>
                <c:pt idx="78">
                  <c:v>2906.4</c:v>
                </c:pt>
                <c:pt idx="79">
                  <c:v>2926.5</c:v>
                </c:pt>
                <c:pt idx="80">
                  <c:v>2926.5</c:v>
                </c:pt>
                <c:pt idx="81">
                  <c:v>2921.55</c:v>
                </c:pt>
                <c:pt idx="82">
                  <c:v>2904.5</c:v>
                </c:pt>
                <c:pt idx="83">
                  <c:v>2917.01</c:v>
                </c:pt>
                <c:pt idx="84">
                  <c:v>2920.5</c:v>
                </c:pt>
                <c:pt idx="85">
                  <c:v>2906.5</c:v>
                </c:pt>
                <c:pt idx="86">
                  <c:v>2916.2</c:v>
                </c:pt>
                <c:pt idx="87">
                  <c:v>2926.2</c:v>
                </c:pt>
                <c:pt idx="88">
                  <c:v>2933.9</c:v>
                </c:pt>
                <c:pt idx="89">
                  <c:v>2938.1</c:v>
                </c:pt>
                <c:pt idx="90">
                  <c:v>2936.5</c:v>
                </c:pt>
                <c:pt idx="91">
                  <c:v>2971.5</c:v>
                </c:pt>
                <c:pt idx="92">
                  <c:v>2959.05</c:v>
                </c:pt>
                <c:pt idx="93">
                  <c:v>2989.45</c:v>
                </c:pt>
                <c:pt idx="94">
                  <c:v>3006.95</c:v>
                </c:pt>
                <c:pt idx="95">
                  <c:v>3048.24</c:v>
                </c:pt>
                <c:pt idx="96">
                  <c:v>3070.1</c:v>
                </c:pt>
                <c:pt idx="97">
                  <c:v>3073</c:v>
                </c:pt>
                <c:pt idx="98">
                  <c:v>3061</c:v>
                </c:pt>
                <c:pt idx="99">
                  <c:v>2955</c:v>
                </c:pt>
                <c:pt idx="100">
                  <c:v>3003.5</c:v>
                </c:pt>
                <c:pt idx="101">
                  <c:v>3119</c:v>
                </c:pt>
                <c:pt idx="102">
                  <c:v>3119</c:v>
                </c:pt>
                <c:pt idx="103">
                  <c:v>3123</c:v>
                </c:pt>
                <c:pt idx="104">
                  <c:v>3133.5</c:v>
                </c:pt>
                <c:pt idx="105">
                  <c:v>3157.6</c:v>
                </c:pt>
                <c:pt idx="106">
                  <c:v>3182.2</c:v>
                </c:pt>
                <c:pt idx="107">
                  <c:v>3150.2</c:v>
                </c:pt>
                <c:pt idx="108">
                  <c:v>3153</c:v>
                </c:pt>
                <c:pt idx="109">
                  <c:v>3174</c:v>
                </c:pt>
                <c:pt idx="110">
                  <c:v>3174</c:v>
                </c:pt>
                <c:pt idx="111">
                  <c:v>3173</c:v>
                </c:pt>
                <c:pt idx="112">
                  <c:v>3151</c:v>
                </c:pt>
                <c:pt idx="113">
                  <c:v>3161</c:v>
                </c:pt>
                <c:pt idx="114">
                  <c:v>3075</c:v>
                </c:pt>
                <c:pt idx="115">
                  <c:v>3073</c:v>
                </c:pt>
                <c:pt idx="116">
                  <c:v>3085</c:v>
                </c:pt>
                <c:pt idx="117">
                  <c:v>3038</c:v>
                </c:pt>
                <c:pt idx="118">
                  <c:v>3003.11</c:v>
                </c:pt>
                <c:pt idx="119">
                  <c:v>3004</c:v>
                </c:pt>
                <c:pt idx="120">
                  <c:v>3008</c:v>
                </c:pt>
                <c:pt idx="121">
                  <c:v>2990</c:v>
                </c:pt>
                <c:pt idx="122">
                  <c:v>2970</c:v>
                </c:pt>
                <c:pt idx="123">
                  <c:v>2962.35</c:v>
                </c:pt>
                <c:pt idx="124">
                  <c:v>3001.5</c:v>
                </c:pt>
                <c:pt idx="125">
                  <c:v>3008</c:v>
                </c:pt>
                <c:pt idx="126">
                  <c:v>3006.05</c:v>
                </c:pt>
                <c:pt idx="127">
                  <c:v>2997</c:v>
                </c:pt>
                <c:pt idx="128">
                  <c:v>2996</c:v>
                </c:pt>
                <c:pt idx="129">
                  <c:v>2997.76</c:v>
                </c:pt>
                <c:pt idx="130">
                  <c:v>3000.5</c:v>
                </c:pt>
                <c:pt idx="131">
                  <c:v>3000.5</c:v>
                </c:pt>
                <c:pt idx="132">
                  <c:v>2996.6</c:v>
                </c:pt>
                <c:pt idx="133">
                  <c:v>3026.1</c:v>
                </c:pt>
                <c:pt idx="134">
                  <c:v>3002</c:v>
                </c:pt>
                <c:pt idx="135">
                  <c:v>3002</c:v>
                </c:pt>
                <c:pt idx="136">
                  <c:v>3002</c:v>
                </c:pt>
                <c:pt idx="137">
                  <c:v>2980.1</c:v>
                </c:pt>
                <c:pt idx="138">
                  <c:v>2969.9</c:v>
                </c:pt>
                <c:pt idx="139">
                  <c:v>2930.51</c:v>
                </c:pt>
                <c:pt idx="140">
                  <c:v>2924.95</c:v>
                </c:pt>
                <c:pt idx="141">
                  <c:v>2955</c:v>
                </c:pt>
                <c:pt idx="142">
                  <c:v>2972</c:v>
                </c:pt>
                <c:pt idx="143">
                  <c:v>2924.25</c:v>
                </c:pt>
                <c:pt idx="144">
                  <c:v>2946</c:v>
                </c:pt>
                <c:pt idx="145">
                  <c:v>2946</c:v>
                </c:pt>
                <c:pt idx="146">
                  <c:v>2918.6</c:v>
                </c:pt>
                <c:pt idx="147">
                  <c:v>2936</c:v>
                </c:pt>
                <c:pt idx="148">
                  <c:v>2947.53</c:v>
                </c:pt>
                <c:pt idx="149">
                  <c:v>2921.8</c:v>
                </c:pt>
                <c:pt idx="150">
                  <c:v>2932.5</c:v>
                </c:pt>
                <c:pt idx="151">
                  <c:v>2931.45</c:v>
                </c:pt>
                <c:pt idx="152">
                  <c:v>2925.3</c:v>
                </c:pt>
                <c:pt idx="153">
                  <c:v>2940</c:v>
                </c:pt>
                <c:pt idx="154">
                  <c:v>2933</c:v>
                </c:pt>
                <c:pt idx="155">
                  <c:v>2931</c:v>
                </c:pt>
                <c:pt idx="156">
                  <c:v>2924.75</c:v>
                </c:pt>
                <c:pt idx="157">
                  <c:v>2905.2</c:v>
                </c:pt>
                <c:pt idx="158">
                  <c:v>2879</c:v>
                </c:pt>
                <c:pt idx="159">
                  <c:v>2854</c:v>
                </c:pt>
                <c:pt idx="160">
                  <c:v>2856.8</c:v>
                </c:pt>
                <c:pt idx="161">
                  <c:v>2853</c:v>
                </c:pt>
                <c:pt idx="162">
                  <c:v>2884</c:v>
                </c:pt>
                <c:pt idx="163">
                  <c:v>2859.85</c:v>
                </c:pt>
                <c:pt idx="164">
                  <c:v>2854.5</c:v>
                </c:pt>
                <c:pt idx="165">
                  <c:v>2870.3</c:v>
                </c:pt>
                <c:pt idx="166">
                  <c:v>2875</c:v>
                </c:pt>
                <c:pt idx="167">
                  <c:v>2870.9</c:v>
                </c:pt>
                <c:pt idx="168">
                  <c:v>2876.7</c:v>
                </c:pt>
                <c:pt idx="169">
                  <c:v>2890.5</c:v>
                </c:pt>
                <c:pt idx="170">
                  <c:v>2890.5</c:v>
                </c:pt>
                <c:pt idx="171">
                  <c:v>2902.15</c:v>
                </c:pt>
                <c:pt idx="172">
                  <c:v>2897.25</c:v>
                </c:pt>
                <c:pt idx="173">
                  <c:v>2869.9</c:v>
                </c:pt>
                <c:pt idx="174">
                  <c:v>2891.5</c:v>
                </c:pt>
                <c:pt idx="175">
                  <c:v>2898</c:v>
                </c:pt>
                <c:pt idx="176">
                  <c:v>2928.75</c:v>
                </c:pt>
                <c:pt idx="177">
                  <c:v>2933.7</c:v>
                </c:pt>
                <c:pt idx="178">
                  <c:v>2977.5</c:v>
                </c:pt>
                <c:pt idx="179">
                  <c:v>2980</c:v>
                </c:pt>
                <c:pt idx="180">
                  <c:v>2976.7</c:v>
                </c:pt>
                <c:pt idx="181">
                  <c:v>2956.95</c:v>
                </c:pt>
                <c:pt idx="182">
                  <c:v>2994.1</c:v>
                </c:pt>
                <c:pt idx="183">
                  <c:v>2995.5</c:v>
                </c:pt>
                <c:pt idx="184">
                  <c:v>2984.5</c:v>
                </c:pt>
                <c:pt idx="185">
                  <c:v>2984</c:v>
                </c:pt>
                <c:pt idx="186">
                  <c:v>2999.5</c:v>
                </c:pt>
                <c:pt idx="187">
                  <c:v>2970.9</c:v>
                </c:pt>
                <c:pt idx="188">
                  <c:v>2922.88</c:v>
                </c:pt>
                <c:pt idx="189">
                  <c:v>2916</c:v>
                </c:pt>
                <c:pt idx="190">
                  <c:v>2920</c:v>
                </c:pt>
                <c:pt idx="191">
                  <c:v>2922.5</c:v>
                </c:pt>
                <c:pt idx="192">
                  <c:v>2918.25</c:v>
                </c:pt>
                <c:pt idx="193">
                  <c:v>2896.7</c:v>
                </c:pt>
                <c:pt idx="194">
                  <c:v>2922</c:v>
                </c:pt>
                <c:pt idx="195">
                  <c:v>2908.45</c:v>
                </c:pt>
                <c:pt idx="196">
                  <c:v>2879.5</c:v>
                </c:pt>
                <c:pt idx="197">
                  <c:v>2886.3</c:v>
                </c:pt>
                <c:pt idx="198">
                  <c:v>2874.98</c:v>
                </c:pt>
                <c:pt idx="199">
                  <c:v>2871.98</c:v>
                </c:pt>
                <c:pt idx="200">
                  <c:v>2866.5</c:v>
                </c:pt>
                <c:pt idx="201">
                  <c:v>2860</c:v>
                </c:pt>
                <c:pt idx="202">
                  <c:v>2857.5</c:v>
                </c:pt>
                <c:pt idx="203">
                  <c:v>2865</c:v>
                </c:pt>
                <c:pt idx="204">
                  <c:v>2865.25</c:v>
                </c:pt>
                <c:pt idx="205">
                  <c:v>2876</c:v>
                </c:pt>
                <c:pt idx="206">
                  <c:v>2873</c:v>
                </c:pt>
                <c:pt idx="207">
                  <c:v>2851.68</c:v>
                </c:pt>
                <c:pt idx="208">
                  <c:v>2840.5</c:v>
                </c:pt>
                <c:pt idx="209">
                  <c:v>2869</c:v>
                </c:pt>
                <c:pt idx="210">
                  <c:v>2850</c:v>
                </c:pt>
                <c:pt idx="211">
                  <c:v>2877</c:v>
                </c:pt>
                <c:pt idx="212">
                  <c:v>2871</c:v>
                </c:pt>
                <c:pt idx="213">
                  <c:v>2899.2</c:v>
                </c:pt>
                <c:pt idx="214">
                  <c:v>2930</c:v>
                </c:pt>
                <c:pt idx="215">
                  <c:v>2940.75</c:v>
                </c:pt>
                <c:pt idx="216">
                  <c:v>2942</c:v>
                </c:pt>
                <c:pt idx="217">
                  <c:v>2940</c:v>
                </c:pt>
                <c:pt idx="218">
                  <c:v>2929</c:v>
                </c:pt>
                <c:pt idx="219">
                  <c:v>2982.7</c:v>
                </c:pt>
                <c:pt idx="220">
                  <c:v>2945</c:v>
                </c:pt>
                <c:pt idx="221">
                  <c:v>2962</c:v>
                </c:pt>
                <c:pt idx="222">
                  <c:v>2978.5</c:v>
                </c:pt>
                <c:pt idx="223">
                  <c:v>2941.93</c:v>
                </c:pt>
                <c:pt idx="224">
                  <c:v>2926.7</c:v>
                </c:pt>
                <c:pt idx="225">
                  <c:v>2920.15</c:v>
                </c:pt>
                <c:pt idx="226">
                  <c:v>2879</c:v>
                </c:pt>
                <c:pt idx="227">
                  <c:v>2878.6</c:v>
                </c:pt>
                <c:pt idx="228">
                  <c:v>2899.89</c:v>
                </c:pt>
                <c:pt idx="229">
                  <c:v>2926</c:v>
                </c:pt>
                <c:pt idx="230">
                  <c:v>2885.9</c:v>
                </c:pt>
                <c:pt idx="231">
                  <c:v>2905.95</c:v>
                </c:pt>
                <c:pt idx="232">
                  <c:v>2907</c:v>
                </c:pt>
                <c:pt idx="233">
                  <c:v>2911</c:v>
                </c:pt>
                <c:pt idx="234">
                  <c:v>2919</c:v>
                </c:pt>
                <c:pt idx="235">
                  <c:v>2911.75</c:v>
                </c:pt>
                <c:pt idx="236">
                  <c:v>2919</c:v>
                </c:pt>
                <c:pt idx="237">
                  <c:v>2916.4</c:v>
                </c:pt>
                <c:pt idx="238">
                  <c:v>2892.85</c:v>
                </c:pt>
                <c:pt idx="239">
                  <c:v>2896</c:v>
                </c:pt>
                <c:pt idx="240">
                  <c:v>2900</c:v>
                </c:pt>
                <c:pt idx="241">
                  <c:v>2895</c:v>
                </c:pt>
                <c:pt idx="242">
                  <c:v>2916.5</c:v>
                </c:pt>
                <c:pt idx="243">
                  <c:v>2920</c:v>
                </c:pt>
                <c:pt idx="244">
                  <c:v>2915</c:v>
                </c:pt>
                <c:pt idx="245">
                  <c:v>2933</c:v>
                </c:pt>
                <c:pt idx="246">
                  <c:v>2933.35</c:v>
                </c:pt>
                <c:pt idx="247">
                  <c:v>2935.5</c:v>
                </c:pt>
                <c:pt idx="248">
                  <c:v>2953.25</c:v>
                </c:pt>
                <c:pt idx="249">
                  <c:v>2975.5</c:v>
                </c:pt>
                <c:pt idx="250">
                  <c:v>3032.95</c:v>
                </c:pt>
                <c:pt idx="251">
                  <c:v>3058.1</c:v>
                </c:pt>
                <c:pt idx="252">
                  <c:v>3027.3</c:v>
                </c:pt>
                <c:pt idx="253">
                  <c:v>3024</c:v>
                </c:pt>
                <c:pt idx="254">
                  <c:v>3028.5</c:v>
                </c:pt>
                <c:pt idx="255">
                  <c:v>3020.95</c:v>
                </c:pt>
                <c:pt idx="256">
                  <c:v>3048.3</c:v>
                </c:pt>
                <c:pt idx="257">
                  <c:v>3044.9</c:v>
                </c:pt>
                <c:pt idx="258">
                  <c:v>3044.9</c:v>
                </c:pt>
                <c:pt idx="259">
                  <c:v>3084</c:v>
                </c:pt>
                <c:pt idx="260">
                  <c:v>3096</c:v>
                </c:pt>
                <c:pt idx="261">
                  <c:v>3089.25</c:v>
                </c:pt>
                <c:pt idx="262">
                  <c:v>3063</c:v>
                </c:pt>
                <c:pt idx="263">
                  <c:v>3075.5</c:v>
                </c:pt>
                <c:pt idx="264">
                  <c:v>3048.1</c:v>
                </c:pt>
                <c:pt idx="265">
                  <c:v>3046.8</c:v>
                </c:pt>
                <c:pt idx="266">
                  <c:v>3029.5</c:v>
                </c:pt>
                <c:pt idx="267">
                  <c:v>3031</c:v>
                </c:pt>
                <c:pt idx="268">
                  <c:v>3015</c:v>
                </c:pt>
                <c:pt idx="269">
                  <c:v>3003.2</c:v>
                </c:pt>
                <c:pt idx="270">
                  <c:v>3013.15</c:v>
                </c:pt>
                <c:pt idx="271">
                  <c:v>3031</c:v>
                </c:pt>
                <c:pt idx="272">
                  <c:v>3030.2</c:v>
                </c:pt>
                <c:pt idx="273">
                  <c:v>3018.3</c:v>
                </c:pt>
                <c:pt idx="274">
                  <c:v>3012.6</c:v>
                </c:pt>
                <c:pt idx="275">
                  <c:v>3000.5</c:v>
                </c:pt>
                <c:pt idx="276">
                  <c:v>2986</c:v>
                </c:pt>
                <c:pt idx="277">
                  <c:v>2968.68</c:v>
                </c:pt>
                <c:pt idx="278">
                  <c:v>2963</c:v>
                </c:pt>
                <c:pt idx="279">
                  <c:v>2955</c:v>
                </c:pt>
                <c:pt idx="280">
                  <c:v>2987</c:v>
                </c:pt>
                <c:pt idx="281">
                  <c:v>2998</c:v>
                </c:pt>
                <c:pt idx="282">
                  <c:v>3002</c:v>
                </c:pt>
                <c:pt idx="283">
                  <c:v>2999</c:v>
                </c:pt>
                <c:pt idx="284">
                  <c:v>2975.05</c:v>
                </c:pt>
                <c:pt idx="285">
                  <c:v>2967.95</c:v>
                </c:pt>
                <c:pt idx="286">
                  <c:v>2963.2</c:v>
                </c:pt>
                <c:pt idx="287">
                  <c:v>2970.7</c:v>
                </c:pt>
                <c:pt idx="288">
                  <c:v>2991.9</c:v>
                </c:pt>
                <c:pt idx="289">
                  <c:v>2987</c:v>
                </c:pt>
                <c:pt idx="290">
                  <c:v>2984.95</c:v>
                </c:pt>
                <c:pt idx="291">
                  <c:v>2981</c:v>
                </c:pt>
                <c:pt idx="292">
                  <c:v>2961</c:v>
                </c:pt>
                <c:pt idx="293">
                  <c:v>2924.1</c:v>
                </c:pt>
                <c:pt idx="294">
                  <c:v>2946.55</c:v>
                </c:pt>
                <c:pt idx="295">
                  <c:v>2935</c:v>
                </c:pt>
                <c:pt idx="296">
                  <c:v>2954</c:v>
                </c:pt>
                <c:pt idx="297">
                  <c:v>2949.3</c:v>
                </c:pt>
                <c:pt idx="298">
                  <c:v>2931</c:v>
                </c:pt>
                <c:pt idx="299">
                  <c:v>2931</c:v>
                </c:pt>
                <c:pt idx="300">
                  <c:v>2934</c:v>
                </c:pt>
                <c:pt idx="301">
                  <c:v>2913.7</c:v>
                </c:pt>
                <c:pt idx="302">
                  <c:v>2908</c:v>
                </c:pt>
                <c:pt idx="303">
                  <c:v>2906.5</c:v>
                </c:pt>
                <c:pt idx="304">
                  <c:v>2923</c:v>
                </c:pt>
                <c:pt idx="305">
                  <c:v>2909.25</c:v>
                </c:pt>
                <c:pt idx="306">
                  <c:v>2911.25</c:v>
                </c:pt>
                <c:pt idx="307">
                  <c:v>2900</c:v>
                </c:pt>
                <c:pt idx="308">
                  <c:v>2897</c:v>
                </c:pt>
                <c:pt idx="309">
                  <c:v>2908.8</c:v>
                </c:pt>
                <c:pt idx="310">
                  <c:v>2901.9</c:v>
                </c:pt>
                <c:pt idx="311">
                  <c:v>2891.15</c:v>
                </c:pt>
                <c:pt idx="312">
                  <c:v>2915.2</c:v>
                </c:pt>
                <c:pt idx="313">
                  <c:v>2905.8</c:v>
                </c:pt>
                <c:pt idx="314">
                  <c:v>2925.8</c:v>
                </c:pt>
                <c:pt idx="315">
                  <c:v>2924.9</c:v>
                </c:pt>
                <c:pt idx="316">
                  <c:v>2936.8</c:v>
                </c:pt>
                <c:pt idx="317">
                  <c:v>2943.45</c:v>
                </c:pt>
                <c:pt idx="318">
                  <c:v>2939</c:v>
                </c:pt>
                <c:pt idx="319">
                  <c:v>2950</c:v>
                </c:pt>
                <c:pt idx="320">
                  <c:v>2955.2</c:v>
                </c:pt>
                <c:pt idx="321">
                  <c:v>2935.3</c:v>
                </c:pt>
                <c:pt idx="322">
                  <c:v>2925.6</c:v>
                </c:pt>
                <c:pt idx="323">
                  <c:v>2937.5</c:v>
                </c:pt>
                <c:pt idx="324">
                  <c:v>2937.5</c:v>
                </c:pt>
                <c:pt idx="325">
                  <c:v>2957</c:v>
                </c:pt>
                <c:pt idx="326">
                  <c:v>2955.1</c:v>
                </c:pt>
                <c:pt idx="327">
                  <c:v>2940.75</c:v>
                </c:pt>
                <c:pt idx="328">
                  <c:v>2934.2</c:v>
                </c:pt>
                <c:pt idx="329">
                  <c:v>2949.75</c:v>
                </c:pt>
                <c:pt idx="330">
                  <c:v>2925</c:v>
                </c:pt>
                <c:pt idx="331">
                  <c:v>2919</c:v>
                </c:pt>
                <c:pt idx="332">
                  <c:v>2937.99</c:v>
                </c:pt>
                <c:pt idx="333">
                  <c:v>2952.6</c:v>
                </c:pt>
                <c:pt idx="334">
                  <c:v>2978</c:v>
                </c:pt>
                <c:pt idx="335">
                  <c:v>2998.2</c:v>
                </c:pt>
                <c:pt idx="336">
                  <c:v>3015.01</c:v>
                </c:pt>
                <c:pt idx="337">
                  <c:v>3010</c:v>
                </c:pt>
                <c:pt idx="338">
                  <c:v>3023.5</c:v>
                </c:pt>
                <c:pt idx="339">
                  <c:v>3041.8</c:v>
                </c:pt>
                <c:pt idx="340">
                  <c:v>3065</c:v>
                </c:pt>
                <c:pt idx="341">
                  <c:v>3028</c:v>
                </c:pt>
                <c:pt idx="342">
                  <c:v>3038.05</c:v>
                </c:pt>
                <c:pt idx="343">
                  <c:v>3039.89</c:v>
                </c:pt>
                <c:pt idx="344">
                  <c:v>3019</c:v>
                </c:pt>
                <c:pt idx="345">
                  <c:v>3010.3</c:v>
                </c:pt>
                <c:pt idx="346">
                  <c:v>3008</c:v>
                </c:pt>
                <c:pt idx="347">
                  <c:v>3017</c:v>
                </c:pt>
                <c:pt idx="348">
                  <c:v>3028.05</c:v>
                </c:pt>
                <c:pt idx="349">
                  <c:v>3015.35</c:v>
                </c:pt>
                <c:pt idx="350">
                  <c:v>3001.05</c:v>
                </c:pt>
                <c:pt idx="351">
                  <c:v>3014.9</c:v>
                </c:pt>
                <c:pt idx="352">
                  <c:v>2994.25</c:v>
                </c:pt>
                <c:pt idx="353">
                  <c:v>2978</c:v>
                </c:pt>
                <c:pt idx="354">
                  <c:v>2978</c:v>
                </c:pt>
                <c:pt idx="355">
                  <c:v>2982.9</c:v>
                </c:pt>
                <c:pt idx="356">
                  <c:v>3005</c:v>
                </c:pt>
                <c:pt idx="357">
                  <c:v>2996.2</c:v>
                </c:pt>
                <c:pt idx="358">
                  <c:v>3007</c:v>
                </c:pt>
                <c:pt idx="359">
                  <c:v>3016.9</c:v>
                </c:pt>
                <c:pt idx="360">
                  <c:v>2997.6</c:v>
                </c:pt>
                <c:pt idx="361">
                  <c:v>2992</c:v>
                </c:pt>
                <c:pt idx="362">
                  <c:v>2996.5</c:v>
                </c:pt>
                <c:pt idx="363">
                  <c:v>3010</c:v>
                </c:pt>
                <c:pt idx="364">
                  <c:v>3011.2</c:v>
                </c:pt>
                <c:pt idx="365">
                  <c:v>3013</c:v>
                </c:pt>
                <c:pt idx="366">
                  <c:v>3029</c:v>
                </c:pt>
                <c:pt idx="367">
                  <c:v>3013.95</c:v>
                </c:pt>
                <c:pt idx="368">
                  <c:v>2996.95</c:v>
                </c:pt>
                <c:pt idx="369">
                  <c:v>2999.8</c:v>
                </c:pt>
                <c:pt idx="370">
                  <c:v>2978.5</c:v>
                </c:pt>
                <c:pt idx="371">
                  <c:v>2971.6</c:v>
                </c:pt>
                <c:pt idx="372">
                  <c:v>2962.3</c:v>
                </c:pt>
                <c:pt idx="373">
                  <c:v>2966.2</c:v>
                </c:pt>
                <c:pt idx="374">
                  <c:v>2960.3</c:v>
                </c:pt>
                <c:pt idx="375">
                  <c:v>2966</c:v>
                </c:pt>
                <c:pt idx="376">
                  <c:v>2975.7</c:v>
                </c:pt>
                <c:pt idx="377">
                  <c:v>2983.7</c:v>
                </c:pt>
                <c:pt idx="378">
                  <c:v>2983.7</c:v>
                </c:pt>
                <c:pt idx="379">
                  <c:v>2932.05</c:v>
                </c:pt>
                <c:pt idx="380">
                  <c:v>2903</c:v>
                </c:pt>
                <c:pt idx="381">
                  <c:v>2887</c:v>
                </c:pt>
                <c:pt idx="382">
                  <c:v>2906.3</c:v>
                </c:pt>
                <c:pt idx="383">
                  <c:v>2909.9</c:v>
                </c:pt>
                <c:pt idx="384">
                  <c:v>2889.5</c:v>
                </c:pt>
                <c:pt idx="385">
                  <c:v>2856.43</c:v>
                </c:pt>
                <c:pt idx="386">
                  <c:v>2860.55</c:v>
                </c:pt>
                <c:pt idx="387">
                  <c:v>2860.55</c:v>
                </c:pt>
                <c:pt idx="388">
                  <c:v>2864</c:v>
                </c:pt>
                <c:pt idx="389">
                  <c:v>2844.45</c:v>
                </c:pt>
                <c:pt idx="390">
                  <c:v>2844</c:v>
                </c:pt>
                <c:pt idx="391">
                  <c:v>2849.1</c:v>
                </c:pt>
                <c:pt idx="392">
                  <c:v>2852.45</c:v>
                </c:pt>
                <c:pt idx="393">
                  <c:v>2856</c:v>
                </c:pt>
                <c:pt idx="394">
                  <c:v>2813.65</c:v>
                </c:pt>
                <c:pt idx="395">
                  <c:v>2790</c:v>
                </c:pt>
                <c:pt idx="396">
                  <c:v>2814</c:v>
                </c:pt>
                <c:pt idx="397">
                  <c:v>2837.73</c:v>
                </c:pt>
                <c:pt idx="398">
                  <c:v>2851.15</c:v>
                </c:pt>
                <c:pt idx="399">
                  <c:v>2830.2</c:v>
                </c:pt>
                <c:pt idx="400">
                  <c:v>2794.05</c:v>
                </c:pt>
                <c:pt idx="401">
                  <c:v>2842</c:v>
                </c:pt>
                <c:pt idx="402">
                  <c:v>2841.5</c:v>
                </c:pt>
                <c:pt idx="403">
                  <c:v>2830.75</c:v>
                </c:pt>
                <c:pt idx="404">
                  <c:v>2849.9</c:v>
                </c:pt>
                <c:pt idx="405">
                  <c:v>2887</c:v>
                </c:pt>
                <c:pt idx="406">
                  <c:v>2943.3</c:v>
                </c:pt>
                <c:pt idx="407">
                  <c:v>2890.9</c:v>
                </c:pt>
                <c:pt idx="408">
                  <c:v>2905.2</c:v>
                </c:pt>
                <c:pt idx="409">
                  <c:v>2870</c:v>
                </c:pt>
                <c:pt idx="410">
                  <c:v>2855</c:v>
                </c:pt>
                <c:pt idx="411">
                  <c:v>2836</c:v>
                </c:pt>
                <c:pt idx="412">
                  <c:v>2836</c:v>
                </c:pt>
                <c:pt idx="413">
                  <c:v>2862</c:v>
                </c:pt>
                <c:pt idx="414">
                  <c:v>2881.55</c:v>
                </c:pt>
                <c:pt idx="415">
                  <c:v>2860</c:v>
                </c:pt>
                <c:pt idx="416">
                  <c:v>2845</c:v>
                </c:pt>
                <c:pt idx="417">
                  <c:v>2840</c:v>
                </c:pt>
                <c:pt idx="418">
                  <c:v>2859</c:v>
                </c:pt>
                <c:pt idx="419">
                  <c:v>2865.5</c:v>
                </c:pt>
                <c:pt idx="420">
                  <c:v>2880</c:v>
                </c:pt>
                <c:pt idx="421">
                  <c:v>2867</c:v>
                </c:pt>
                <c:pt idx="422">
                  <c:v>2856.5</c:v>
                </c:pt>
                <c:pt idx="423">
                  <c:v>2854</c:v>
                </c:pt>
                <c:pt idx="424">
                  <c:v>2866.5</c:v>
                </c:pt>
                <c:pt idx="425">
                  <c:v>2876</c:v>
                </c:pt>
                <c:pt idx="426">
                  <c:v>2868.8</c:v>
                </c:pt>
                <c:pt idx="427">
                  <c:v>2847</c:v>
                </c:pt>
                <c:pt idx="428">
                  <c:v>2853.98</c:v>
                </c:pt>
                <c:pt idx="429">
                  <c:v>2843</c:v>
                </c:pt>
                <c:pt idx="430">
                  <c:v>2846</c:v>
                </c:pt>
                <c:pt idx="431">
                  <c:v>2855.5</c:v>
                </c:pt>
                <c:pt idx="432">
                  <c:v>2871.5</c:v>
                </c:pt>
                <c:pt idx="433">
                  <c:v>2854.75</c:v>
                </c:pt>
                <c:pt idx="434">
                  <c:v>2860</c:v>
                </c:pt>
                <c:pt idx="435">
                  <c:v>2842.5</c:v>
                </c:pt>
                <c:pt idx="436">
                  <c:v>2799.5</c:v>
                </c:pt>
                <c:pt idx="437">
                  <c:v>2784.5</c:v>
                </c:pt>
                <c:pt idx="438">
                  <c:v>2793.05</c:v>
                </c:pt>
                <c:pt idx="439">
                  <c:v>2808</c:v>
                </c:pt>
                <c:pt idx="440">
                  <c:v>2778.65</c:v>
                </c:pt>
                <c:pt idx="441">
                  <c:v>2793</c:v>
                </c:pt>
                <c:pt idx="442">
                  <c:v>2789.65</c:v>
                </c:pt>
                <c:pt idx="443">
                  <c:v>2793</c:v>
                </c:pt>
                <c:pt idx="444">
                  <c:v>2777</c:v>
                </c:pt>
                <c:pt idx="445">
                  <c:v>2771.25</c:v>
                </c:pt>
                <c:pt idx="446">
                  <c:v>2721.8</c:v>
                </c:pt>
                <c:pt idx="447">
                  <c:v>2707.7</c:v>
                </c:pt>
                <c:pt idx="448">
                  <c:v>2713</c:v>
                </c:pt>
                <c:pt idx="449">
                  <c:v>2728.5</c:v>
                </c:pt>
                <c:pt idx="450">
                  <c:v>2725.45</c:v>
                </c:pt>
                <c:pt idx="451">
                  <c:v>2711.9</c:v>
                </c:pt>
                <c:pt idx="452">
                  <c:v>2733</c:v>
                </c:pt>
                <c:pt idx="453">
                  <c:v>2761.1</c:v>
                </c:pt>
                <c:pt idx="454">
                  <c:v>2817</c:v>
                </c:pt>
                <c:pt idx="455">
                  <c:v>2783.6</c:v>
                </c:pt>
                <c:pt idx="456">
                  <c:v>2814.25</c:v>
                </c:pt>
                <c:pt idx="457">
                  <c:v>2817.01</c:v>
                </c:pt>
                <c:pt idx="458">
                  <c:v>2806.7</c:v>
                </c:pt>
                <c:pt idx="459">
                  <c:v>2800.7</c:v>
                </c:pt>
                <c:pt idx="460">
                  <c:v>2800.7</c:v>
                </c:pt>
                <c:pt idx="461">
                  <c:v>2832.5</c:v>
                </c:pt>
                <c:pt idx="462">
                  <c:v>2858.9</c:v>
                </c:pt>
                <c:pt idx="463">
                  <c:v>2822</c:v>
                </c:pt>
                <c:pt idx="464">
                  <c:v>2814.45</c:v>
                </c:pt>
                <c:pt idx="465">
                  <c:v>2872.95</c:v>
                </c:pt>
                <c:pt idx="466">
                  <c:v>2864</c:v>
                </c:pt>
                <c:pt idx="467">
                  <c:v>2826.07</c:v>
                </c:pt>
                <c:pt idx="468">
                  <c:v>2836</c:v>
                </c:pt>
                <c:pt idx="469">
                  <c:v>2836</c:v>
                </c:pt>
                <c:pt idx="470">
                  <c:v>2872.3</c:v>
                </c:pt>
                <c:pt idx="471">
                  <c:v>2860.1</c:v>
                </c:pt>
                <c:pt idx="472">
                  <c:v>2904.9</c:v>
                </c:pt>
                <c:pt idx="473">
                  <c:v>2922</c:v>
                </c:pt>
                <c:pt idx="474">
                  <c:v>2876</c:v>
                </c:pt>
                <c:pt idx="475">
                  <c:v>2852.8</c:v>
                </c:pt>
                <c:pt idx="476">
                  <c:v>2875.5</c:v>
                </c:pt>
                <c:pt idx="477">
                  <c:v>2853</c:v>
                </c:pt>
                <c:pt idx="478">
                  <c:v>2879.45</c:v>
                </c:pt>
                <c:pt idx="479">
                  <c:v>2879.45</c:v>
                </c:pt>
                <c:pt idx="480">
                  <c:v>2906.15</c:v>
                </c:pt>
                <c:pt idx="481">
                  <c:v>2877.5</c:v>
                </c:pt>
                <c:pt idx="482">
                  <c:v>2890.5</c:v>
                </c:pt>
                <c:pt idx="483">
                  <c:v>2867.9</c:v>
                </c:pt>
                <c:pt idx="484">
                  <c:v>2867.9</c:v>
                </c:pt>
                <c:pt idx="485">
                  <c:v>2854.55</c:v>
                </c:pt>
                <c:pt idx="486">
                  <c:v>2830</c:v>
                </c:pt>
                <c:pt idx="487">
                  <c:v>2847</c:v>
                </c:pt>
                <c:pt idx="488">
                  <c:v>2858.55</c:v>
                </c:pt>
                <c:pt idx="489">
                  <c:v>2858.55</c:v>
                </c:pt>
                <c:pt idx="490">
                  <c:v>2861.39</c:v>
                </c:pt>
                <c:pt idx="491">
                  <c:v>2858.5</c:v>
                </c:pt>
                <c:pt idx="492">
                  <c:v>2862.45</c:v>
                </c:pt>
                <c:pt idx="493">
                  <c:v>2895.5</c:v>
                </c:pt>
                <c:pt idx="494">
                  <c:v>2923.05</c:v>
                </c:pt>
                <c:pt idx="495">
                  <c:v>2922.8</c:v>
                </c:pt>
                <c:pt idx="496">
                  <c:v>2925</c:v>
                </c:pt>
                <c:pt idx="497">
                  <c:v>2952.5</c:v>
                </c:pt>
                <c:pt idx="498">
                  <c:v>2916.5</c:v>
                </c:pt>
                <c:pt idx="499">
                  <c:v>2918.3</c:v>
                </c:pt>
                <c:pt idx="500">
                  <c:v>2930.5</c:v>
                </c:pt>
                <c:pt idx="501">
                  <c:v>2946.5</c:v>
                </c:pt>
                <c:pt idx="502">
                  <c:v>2950</c:v>
                </c:pt>
                <c:pt idx="503">
                  <c:v>2931.05</c:v>
                </c:pt>
                <c:pt idx="504">
                  <c:v>2931.05</c:v>
                </c:pt>
                <c:pt idx="505">
                  <c:v>2909.3</c:v>
                </c:pt>
                <c:pt idx="506">
                  <c:v>2909.3</c:v>
                </c:pt>
                <c:pt idx="507">
                  <c:v>2876.9</c:v>
                </c:pt>
                <c:pt idx="508">
                  <c:v>2873.95</c:v>
                </c:pt>
                <c:pt idx="509">
                  <c:v>2885</c:v>
                </c:pt>
                <c:pt idx="510">
                  <c:v>2871.9</c:v>
                </c:pt>
                <c:pt idx="511">
                  <c:v>2896</c:v>
                </c:pt>
                <c:pt idx="512">
                  <c:v>2874.8</c:v>
                </c:pt>
                <c:pt idx="513">
                  <c:v>2860.2</c:v>
                </c:pt>
                <c:pt idx="514">
                  <c:v>2875.5</c:v>
                </c:pt>
                <c:pt idx="515">
                  <c:v>2870</c:v>
                </c:pt>
                <c:pt idx="516">
                  <c:v>2865.17</c:v>
                </c:pt>
                <c:pt idx="517">
                  <c:v>2881.85</c:v>
                </c:pt>
                <c:pt idx="518">
                  <c:v>2881.85</c:v>
                </c:pt>
                <c:pt idx="519">
                  <c:v>2908.2</c:v>
                </c:pt>
                <c:pt idx="520">
                  <c:v>2895</c:v>
                </c:pt>
                <c:pt idx="521">
                  <c:v>2884.8</c:v>
                </c:pt>
                <c:pt idx="522">
                  <c:v>2883.3</c:v>
                </c:pt>
                <c:pt idx="523">
                  <c:v>2887</c:v>
                </c:pt>
                <c:pt idx="524">
                  <c:v>2872.1</c:v>
                </c:pt>
                <c:pt idx="525">
                  <c:v>2890.5</c:v>
                </c:pt>
                <c:pt idx="526">
                  <c:v>2896.5</c:v>
                </c:pt>
                <c:pt idx="527">
                  <c:v>2905.5</c:v>
                </c:pt>
                <c:pt idx="528">
                  <c:v>2892.6</c:v>
                </c:pt>
                <c:pt idx="529">
                  <c:v>2900.8</c:v>
                </c:pt>
                <c:pt idx="530">
                  <c:v>2900.8</c:v>
                </c:pt>
                <c:pt idx="531">
                  <c:v>2910.35</c:v>
                </c:pt>
                <c:pt idx="532">
                  <c:v>2912.8</c:v>
                </c:pt>
                <c:pt idx="533">
                  <c:v>2944</c:v>
                </c:pt>
                <c:pt idx="534">
                  <c:v>3002.85</c:v>
                </c:pt>
                <c:pt idx="535">
                  <c:v>3013.73</c:v>
                </c:pt>
                <c:pt idx="536">
                  <c:v>3050</c:v>
                </c:pt>
                <c:pt idx="537">
                  <c:v>3021.65</c:v>
                </c:pt>
                <c:pt idx="538">
                  <c:v>3033</c:v>
                </c:pt>
                <c:pt idx="539">
                  <c:v>3033</c:v>
                </c:pt>
                <c:pt idx="540">
                  <c:v>2979</c:v>
                </c:pt>
                <c:pt idx="541">
                  <c:v>2960</c:v>
                </c:pt>
                <c:pt idx="542">
                  <c:v>2987.2</c:v>
                </c:pt>
                <c:pt idx="543">
                  <c:v>2957</c:v>
                </c:pt>
                <c:pt idx="544">
                  <c:v>2942</c:v>
                </c:pt>
                <c:pt idx="545">
                  <c:v>2988.75</c:v>
                </c:pt>
                <c:pt idx="546">
                  <c:v>3000</c:v>
                </c:pt>
                <c:pt idx="547">
                  <c:v>3032.25</c:v>
                </c:pt>
                <c:pt idx="548">
                  <c:v>3046.15</c:v>
                </c:pt>
                <c:pt idx="549">
                  <c:v>3046.15</c:v>
                </c:pt>
                <c:pt idx="550">
                  <c:v>3094.45</c:v>
                </c:pt>
                <c:pt idx="551">
                  <c:v>3097</c:v>
                </c:pt>
                <c:pt idx="552">
                  <c:v>3086</c:v>
                </c:pt>
                <c:pt idx="553">
                  <c:v>3059</c:v>
                </c:pt>
                <c:pt idx="554">
                  <c:v>3088.3</c:v>
                </c:pt>
                <c:pt idx="555">
                  <c:v>3081.9</c:v>
                </c:pt>
                <c:pt idx="556">
                  <c:v>3045.75</c:v>
                </c:pt>
                <c:pt idx="557">
                  <c:v>3016.8</c:v>
                </c:pt>
                <c:pt idx="558">
                  <c:v>3023</c:v>
                </c:pt>
                <c:pt idx="559">
                  <c:v>3019.2</c:v>
                </c:pt>
                <c:pt idx="560">
                  <c:v>3014.4</c:v>
                </c:pt>
                <c:pt idx="561">
                  <c:v>3029.45</c:v>
                </c:pt>
                <c:pt idx="562">
                  <c:v>3005</c:v>
                </c:pt>
                <c:pt idx="563">
                  <c:v>2999</c:v>
                </c:pt>
                <c:pt idx="564">
                  <c:v>3002.49</c:v>
                </c:pt>
                <c:pt idx="565">
                  <c:v>3002</c:v>
                </c:pt>
                <c:pt idx="566">
                  <c:v>2999.8</c:v>
                </c:pt>
                <c:pt idx="567">
                  <c:v>2986.05</c:v>
                </c:pt>
                <c:pt idx="568">
                  <c:v>2962.8</c:v>
                </c:pt>
                <c:pt idx="569">
                  <c:v>3000</c:v>
                </c:pt>
                <c:pt idx="570">
                  <c:v>3017.8</c:v>
                </c:pt>
                <c:pt idx="571">
                  <c:v>3016</c:v>
                </c:pt>
                <c:pt idx="572">
                  <c:v>3033.15</c:v>
                </c:pt>
                <c:pt idx="573">
                  <c:v>3030.5</c:v>
                </c:pt>
                <c:pt idx="574">
                  <c:v>3030.5</c:v>
                </c:pt>
                <c:pt idx="575">
                  <c:v>3060.11</c:v>
                </c:pt>
                <c:pt idx="576">
                  <c:v>3095</c:v>
                </c:pt>
                <c:pt idx="577">
                  <c:v>3089.65</c:v>
                </c:pt>
                <c:pt idx="578">
                  <c:v>3095.25</c:v>
                </c:pt>
                <c:pt idx="579">
                  <c:v>3095.25</c:v>
                </c:pt>
                <c:pt idx="580">
                  <c:v>3052</c:v>
                </c:pt>
                <c:pt idx="581">
                  <c:v>3067.11</c:v>
                </c:pt>
                <c:pt idx="582">
                  <c:v>3092</c:v>
                </c:pt>
                <c:pt idx="583">
                  <c:v>3078.55</c:v>
                </c:pt>
                <c:pt idx="584">
                  <c:v>3085.3</c:v>
                </c:pt>
                <c:pt idx="585">
                  <c:v>3120</c:v>
                </c:pt>
                <c:pt idx="586">
                  <c:v>3166</c:v>
                </c:pt>
                <c:pt idx="587">
                  <c:v>3170</c:v>
                </c:pt>
                <c:pt idx="588">
                  <c:v>3181</c:v>
                </c:pt>
                <c:pt idx="589">
                  <c:v>3187</c:v>
                </c:pt>
                <c:pt idx="590">
                  <c:v>3207.5</c:v>
                </c:pt>
                <c:pt idx="591">
                  <c:v>3221</c:v>
                </c:pt>
                <c:pt idx="592">
                  <c:v>3194.1</c:v>
                </c:pt>
                <c:pt idx="593">
                  <c:v>3183.75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0D-4DC6-A47A-66BE29B1E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868240"/>
        <c:axId val="470865440"/>
      </c:lineChart>
      <c:dateAx>
        <c:axId val="45074944"/>
        <c:scaling>
          <c:orientation val="minMax"/>
          <c:max val="43409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5078304"/>
        <c:crosses val="autoZero"/>
        <c:auto val="1"/>
        <c:lblOffset val="100"/>
        <c:baseTimeUnit val="days"/>
        <c:majorUnit val="1"/>
        <c:majorTimeUnit val="years"/>
      </c:dateAx>
      <c:valAx>
        <c:axId val="45078304"/>
        <c:scaling>
          <c:orientation val="minMax"/>
          <c:max val="3400"/>
          <c:min val="-5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5074944"/>
        <c:crosses val="autoZero"/>
        <c:crossBetween val="between"/>
      </c:valAx>
      <c:dateAx>
        <c:axId val="470868240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470865440"/>
        <c:crosses val="autoZero"/>
        <c:auto val="1"/>
        <c:lblOffset val="100"/>
        <c:baseTimeUnit val="days"/>
      </c:dateAx>
      <c:valAx>
        <c:axId val="470865440"/>
        <c:scaling>
          <c:orientation val="minMax"/>
          <c:max val="3300"/>
          <c:min val="27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7086824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079942426551516"/>
          <c:y val="7.3540758861453073E-2"/>
          <c:w val="0.33388502243671153"/>
          <c:h val="6.2381571235634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38475090069358E-2"/>
          <c:y val="6.4479631039003574E-2"/>
          <c:w val="0.88000601619661312"/>
          <c:h val="0.7761441415960193"/>
        </c:manualLayout>
      </c:layout>
      <c:scatterChart>
        <c:scatterStyle val="smoothMarker"/>
        <c:varyColors val="0"/>
        <c:ser>
          <c:idx val="1"/>
          <c:order val="0"/>
          <c:spPr>
            <a:ln w="12700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1.0185067526415994E-16"/>
                  <c:y val="-6.13407699037628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F4-4851-A6FC-034F7F378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'[Gráficos MC. Cuentas externas.xlsx]Gráfico VII.15'!$A$4:$A$75</c:f>
              <c:numCache>
                <c:formatCode>mmm\ yy</c:formatCode>
                <c:ptCount val="7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</c:numCache>
            </c:numRef>
          </c:xVal>
          <c:yVal>
            <c:numRef>
              <c:f>'[Gráficos MC. Cuentas externas.xlsx]Gráfico VII.15'!$C$4:$C$75</c:f>
              <c:numCache>
                <c:formatCode>General</c:formatCode>
                <c:ptCount val="72"/>
                <c:pt idx="56" formatCode="[$$]\ #,##0.00;\-[$$]\ #,##0.00">
                  <c:v>3037.8</c:v>
                </c:pt>
                <c:pt idx="57" formatCode="[$$]\ #,##0.00;\-[$$]\ #,##0.00">
                  <c:v>3006.2234271799998</c:v>
                </c:pt>
                <c:pt idx="58" formatCode="[$$]\ #,##0.00;\-[$$]\ #,##0.00">
                  <c:v>2856.4807878950014</c:v>
                </c:pt>
                <c:pt idx="59" formatCode="[$$]\ #,##0.00;\-[$$]\ #,##0.00">
                  <c:v>2827.3560242099998</c:v>
                </c:pt>
                <c:pt idx="60" formatCode="[$$]\ #,##0.00;\-[$$]\ #,##0.00">
                  <c:v>2871.013438</c:v>
                </c:pt>
                <c:pt idx="61" formatCode="[$$]\ #,##0.00;\-[$$]\ #,##0.00">
                  <c:v>2864.6747958199999</c:v>
                </c:pt>
                <c:pt idx="62" formatCode="[$$]\ #,##0.00;\-[$$]\ #,##0.00">
                  <c:v>2860.8051576400003</c:v>
                </c:pt>
                <c:pt idx="63" formatCode="[$$]\ #,##0.00;\-[$$]\ #,##0.00">
                  <c:v>2881.7101507000002</c:v>
                </c:pt>
                <c:pt idx="64" formatCode="[$$]\ #,##0.00;\-[$$]\ #,##0.00">
                  <c:v>2891.57771697</c:v>
                </c:pt>
                <c:pt idx="65" formatCode="[$$]\ #,##0.00;\-[$$]\ #,##0.00">
                  <c:v>2880.6619996899999</c:v>
                </c:pt>
                <c:pt idx="66" formatCode="[$$]\ #,##0.00;\-[$$]\ #,##0.00">
                  <c:v>2846.4798944499998</c:v>
                </c:pt>
                <c:pt idx="67" formatCode="[$$]\ #,##0.00;\-[$$]\ #,##0.00">
                  <c:v>2863.8022418099999</c:v>
                </c:pt>
                <c:pt idx="68" formatCode="[$$]\ #,##0.00;\-[$$]\ #,##0.00">
                  <c:v>2857.4463176499999</c:v>
                </c:pt>
                <c:pt idx="69" formatCode="[$$]\ #,##0.00;\-[$$]\ #,##0.00">
                  <c:v>2855.4663191999998</c:v>
                </c:pt>
                <c:pt idx="70" formatCode="[$$]\ #,##0.00;\-[$$]\ #,##0.00">
                  <c:v>2833.6076079200002</c:v>
                </c:pt>
                <c:pt idx="71" formatCode="[$$]\ #,##0.00;\-[$$]\ #,##0.00">
                  <c:v>2830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25F4-4851-A6FC-034F7F3785EC}"/>
            </c:ext>
          </c:extLst>
        </c:ser>
        <c:ser>
          <c:idx val="2"/>
          <c:order val="1"/>
          <c:spPr>
            <a:ln w="19050" cap="rnd">
              <a:solidFill>
                <a:srgbClr val="002D6A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1.0185067526415994E-16"/>
                  <c:y val="-6.134076990376203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F4-4851-A6FC-034F7F378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'[Gráficos MC. Cuentas externas.xlsx]Gráfico VII.15'!$A$4:$A$75</c:f>
              <c:numCache>
                <c:formatCode>mmm\ yy</c:formatCode>
                <c:ptCount val="7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</c:numCache>
            </c:numRef>
          </c:xVal>
          <c:yVal>
            <c:numRef>
              <c:f>'[Gráficos MC. Cuentas externas.xlsx]Gráfico VII.15'!$D$4:$D$75</c:f>
              <c:numCache>
                <c:formatCode>[$$]\ #,##0.00;\-[$$]\ #,##0.00</c:formatCode>
                <c:ptCount val="72"/>
                <c:pt idx="0">
                  <c:v>1960.41</c:v>
                </c:pt>
                <c:pt idx="1">
                  <c:v>2040.51</c:v>
                </c:pt>
                <c:pt idx="2">
                  <c:v>2022.19</c:v>
                </c:pt>
                <c:pt idx="3">
                  <c:v>1939.27</c:v>
                </c:pt>
                <c:pt idx="4">
                  <c:v>1915.46</c:v>
                </c:pt>
                <c:pt idx="5">
                  <c:v>1888.1</c:v>
                </c:pt>
                <c:pt idx="6">
                  <c:v>1858.4</c:v>
                </c:pt>
                <c:pt idx="7">
                  <c:v>1899.07</c:v>
                </c:pt>
                <c:pt idx="8">
                  <c:v>1971.34</c:v>
                </c:pt>
                <c:pt idx="9">
                  <c:v>2047.03</c:v>
                </c:pt>
                <c:pt idx="10">
                  <c:v>2127.25</c:v>
                </c:pt>
                <c:pt idx="11">
                  <c:v>2344.23</c:v>
                </c:pt>
                <c:pt idx="12">
                  <c:v>2397.69</c:v>
                </c:pt>
                <c:pt idx="13">
                  <c:v>2420.38</c:v>
                </c:pt>
                <c:pt idx="14">
                  <c:v>2586.58</c:v>
                </c:pt>
                <c:pt idx="15">
                  <c:v>2495.36</c:v>
                </c:pt>
                <c:pt idx="16">
                  <c:v>2439.09</c:v>
                </c:pt>
                <c:pt idx="17">
                  <c:v>2554.94</c:v>
                </c:pt>
                <c:pt idx="18">
                  <c:v>2731.9</c:v>
                </c:pt>
                <c:pt idx="19">
                  <c:v>3023.29</c:v>
                </c:pt>
                <c:pt idx="20">
                  <c:v>3073.12</c:v>
                </c:pt>
                <c:pt idx="21">
                  <c:v>2937.85</c:v>
                </c:pt>
                <c:pt idx="22">
                  <c:v>2996.67</c:v>
                </c:pt>
                <c:pt idx="23">
                  <c:v>3244.51</c:v>
                </c:pt>
                <c:pt idx="24">
                  <c:v>3284.03</c:v>
                </c:pt>
                <c:pt idx="25">
                  <c:v>3357.5</c:v>
                </c:pt>
                <c:pt idx="26">
                  <c:v>3145.26</c:v>
                </c:pt>
                <c:pt idx="27">
                  <c:v>2998.71</c:v>
                </c:pt>
                <c:pt idx="28">
                  <c:v>2988.38</c:v>
                </c:pt>
                <c:pt idx="29">
                  <c:v>2991.68</c:v>
                </c:pt>
                <c:pt idx="30">
                  <c:v>2963.99</c:v>
                </c:pt>
                <c:pt idx="31">
                  <c:v>2963.82</c:v>
                </c:pt>
                <c:pt idx="32">
                  <c:v>2921.15</c:v>
                </c:pt>
                <c:pt idx="33">
                  <c:v>2932.61</c:v>
                </c:pt>
                <c:pt idx="34">
                  <c:v>3106.4</c:v>
                </c:pt>
                <c:pt idx="35">
                  <c:v>3009.53</c:v>
                </c:pt>
                <c:pt idx="36">
                  <c:v>2944.65</c:v>
                </c:pt>
                <c:pt idx="37">
                  <c:v>2881.68</c:v>
                </c:pt>
                <c:pt idx="38">
                  <c:v>2943.49</c:v>
                </c:pt>
                <c:pt idx="39">
                  <c:v>2873.55</c:v>
                </c:pt>
                <c:pt idx="40">
                  <c:v>2924</c:v>
                </c:pt>
                <c:pt idx="41">
                  <c:v>2958.36</c:v>
                </c:pt>
                <c:pt idx="42">
                  <c:v>3038.76</c:v>
                </c:pt>
                <c:pt idx="43">
                  <c:v>2972.62</c:v>
                </c:pt>
                <c:pt idx="44">
                  <c:v>2918.49</c:v>
                </c:pt>
                <c:pt idx="45">
                  <c:v>2955.06</c:v>
                </c:pt>
                <c:pt idx="46">
                  <c:v>3013.17</c:v>
                </c:pt>
                <c:pt idx="47">
                  <c:v>2991.42</c:v>
                </c:pt>
                <c:pt idx="48">
                  <c:v>2867.68</c:v>
                </c:pt>
                <c:pt idx="49">
                  <c:v>2860</c:v>
                </c:pt>
                <c:pt idx="50">
                  <c:v>2852.46</c:v>
                </c:pt>
                <c:pt idx="51">
                  <c:v>2765.96</c:v>
                </c:pt>
                <c:pt idx="52">
                  <c:v>2862.95</c:v>
                </c:pt>
                <c:pt idx="53">
                  <c:v>2893.22</c:v>
                </c:pt>
                <c:pt idx="54">
                  <c:v>2885.55</c:v>
                </c:pt>
                <c:pt idx="55">
                  <c:v>2959.57</c:v>
                </c:pt>
                <c:pt idx="56">
                  <c:v>3037.8</c:v>
                </c:pt>
                <c:pt idx="57">
                  <c:v>3015</c:v>
                </c:pt>
                <c:pt idx="58">
                  <c:v>2899.8100000000013</c:v>
                </c:pt>
                <c:pt idx="59">
                  <c:v>2900</c:v>
                </c:pt>
                <c:pt idx="60">
                  <c:v>2900</c:v>
                </c:pt>
                <c:pt idx="61">
                  <c:v>2925</c:v>
                </c:pt>
                <c:pt idx="62">
                  <c:v>2950</c:v>
                </c:pt>
                <c:pt idx="63">
                  <c:v>2950</c:v>
                </c:pt>
                <c:pt idx="64">
                  <c:v>2950</c:v>
                </c:pt>
                <c:pt idx="65">
                  <c:v>2975</c:v>
                </c:pt>
                <c:pt idx="66">
                  <c:v>2975</c:v>
                </c:pt>
                <c:pt idx="67">
                  <c:v>3025</c:v>
                </c:pt>
                <c:pt idx="68">
                  <c:v>3050</c:v>
                </c:pt>
                <c:pt idx="69">
                  <c:v>3050</c:v>
                </c:pt>
                <c:pt idx="70">
                  <c:v>3030</c:v>
                </c:pt>
                <c:pt idx="71">
                  <c:v>2980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25F4-4851-A6FC-034F7F3785EC}"/>
            </c:ext>
          </c:extLst>
        </c:ser>
        <c:ser>
          <c:idx val="3"/>
          <c:order val="2"/>
          <c:spPr>
            <a:ln w="12700" cap="rnd">
              <a:solidFill>
                <a:srgbClr val="0E869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1.0185067526415994E-16"/>
                  <c:y val="-1.076370662000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5F4-4851-A6FC-034F7F378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'[Gráficos MC. Cuentas externas.xlsx]Gráfico VII.15'!$A$4:$A$75</c:f>
              <c:numCache>
                <c:formatCode>mmm\ yy</c:formatCode>
                <c:ptCount val="7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</c:numCache>
            </c:numRef>
          </c:xVal>
          <c:yVal>
            <c:numRef>
              <c:f>'[Gráficos MC. Cuentas externas.xlsx]Gráfico VII.15'!$E$4:$E$75</c:f>
              <c:numCache>
                <c:formatCode>General</c:formatCode>
                <c:ptCount val="72"/>
                <c:pt idx="56" formatCode="[$$]\ #,##0.00;\-[$$]\ #,##0.00">
                  <c:v>3037.8</c:v>
                </c:pt>
                <c:pt idx="57" formatCode="[$$]\ #,##0.00;\-[$$]\ #,##0.00">
                  <c:v>3123.3046999999997</c:v>
                </c:pt>
                <c:pt idx="58" formatCode="[$$]\ #,##0.00;\-[$$]\ #,##0.00">
                  <c:v>3031.1440000000011</c:v>
                </c:pt>
                <c:pt idx="59" formatCode="[$$]\ #,##0.00;\-[$$]\ #,##0.00">
                  <c:v>3050.8774999999996</c:v>
                </c:pt>
                <c:pt idx="60" formatCode="[$$]\ #,##0.00;\-[$$]\ #,##0.00">
                  <c:v>3068.1655000000001</c:v>
                </c:pt>
                <c:pt idx="61" formatCode="[$$]\ #,##0.00;\-[$$]\ #,##0.00">
                  <c:v>3108.8348000000001</c:v>
                </c:pt>
                <c:pt idx="62" formatCode="[$$]\ #,##0.00;\-[$$]\ #,##0.00">
                  <c:v>3148.2696999999998</c:v>
                </c:pt>
                <c:pt idx="63" formatCode="[$$]\ #,##0.00;\-[$$]\ #,##0.00">
                  <c:v>3161.7226000000001</c:v>
                </c:pt>
                <c:pt idx="64" formatCode="[$$]\ #,##0.00;\-[$$]\ #,##0.00">
                  <c:v>3174.3703999999998</c:v>
                </c:pt>
                <c:pt idx="65" formatCode="[$$]\ #,##0.00;\-[$$]\ #,##0.00">
                  <c:v>3211.3423000000003</c:v>
                </c:pt>
                <c:pt idx="66" formatCode="[$$]\ #,##0.00;\-[$$]\ #,##0.00">
                  <c:v>3222.7363</c:v>
                </c:pt>
                <c:pt idx="67" formatCode="[$$]\ #,##0.00;\-[$$]\ #,##0.00">
                  <c:v>3283.6289000000002</c:v>
                </c:pt>
                <c:pt idx="68" formatCode="[$$]\ #,##0.00;\-[$$]\ #,##0.00">
                  <c:v>3319.0808999999999</c:v>
                </c:pt>
                <c:pt idx="69" formatCode="[$$]\ #,##0.00;\-[$$]\ #,##0.00">
                  <c:v>3329.1418000000003</c:v>
                </c:pt>
                <c:pt idx="70" formatCode="[$$]\ #,##0.00;\-[$$]\ #,##0.00">
                  <c:v>3318.8524000000002</c:v>
                </c:pt>
                <c:pt idx="71" formatCode="[$$]\ #,##0.00;\-[$$]\ #,##0.00">
                  <c:v>3280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25F4-4851-A6FC-034F7F3785EC}"/>
            </c:ext>
          </c:extLst>
        </c:ser>
        <c:ser>
          <c:idx val="4"/>
          <c:order val="3"/>
          <c:spPr>
            <a:ln w="1270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1.0185067526415994E-16"/>
                  <c:y val="-6.13407699037618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5F4-4851-A6FC-034F7F378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'[Gráficos MC. Cuentas externas.xlsx]Gráfico VII.15'!$A$4:$A$75</c:f>
              <c:numCache>
                <c:formatCode>mmm\ yy</c:formatCode>
                <c:ptCount val="7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</c:numCache>
            </c:numRef>
          </c:xVal>
          <c:yVal>
            <c:numRef>
              <c:f>'[Gráficos MC. Cuentas externas.xlsx]Gráfico VII.15'!$F$4:$F$75</c:f>
              <c:numCache>
                <c:formatCode>General</c:formatCode>
                <c:ptCount val="72"/>
                <c:pt idx="56" formatCode="[$$]\ #,##0.00;\-[$$]\ #,##0.00">
                  <c:v>3037.8</c:v>
                </c:pt>
                <c:pt idx="57" formatCode="[$$]\ #,##0.00;\-[$$]\ #,##0.00">
                  <c:v>3180.6376999999998</c:v>
                </c:pt>
                <c:pt idx="58" formatCode="[$$]\ #,##0.00;\-[$$]\ #,##0.00">
                  <c:v>3100.6680000000015</c:v>
                </c:pt>
                <c:pt idx="59" formatCode="[$$]\ #,##0.00;\-[$$]\ #,##0.00">
                  <c:v>3130.7471999999998</c:v>
                </c:pt>
                <c:pt idx="60" formatCode="[$$]\ #,##0.00;\-[$$]\ #,##0.00">
                  <c:v>3157.1869999999999</c:v>
                </c:pt>
                <c:pt idx="61" formatCode="[$$]\ #,##0.00;\-[$$]\ #,##0.00">
                  <c:v>3206.1511</c:v>
                </c:pt>
                <c:pt idx="62" formatCode="[$$]\ #,##0.00;\-[$$]\ #,##0.00">
                  <c:v>3253.2273</c:v>
                </c:pt>
                <c:pt idx="63" formatCode="[$$]\ #,##0.00;\-[$$]\ #,##0.00">
                  <c:v>3273.8018000000002</c:v>
                </c:pt>
                <c:pt idx="64" formatCode="[$$]\ #,##0.00;\-[$$]\ #,##0.00">
                  <c:v>3293.1449000000002</c:v>
                </c:pt>
                <c:pt idx="65" formatCode="[$$]\ #,##0.00;\-[$$]\ #,##0.00">
                  <c:v>3336.4544000000001</c:v>
                </c:pt>
                <c:pt idx="66" formatCode="[$$]\ #,##0.00;\-[$$]\ #,##0.00">
                  <c:v>3353.88</c:v>
                </c:pt>
                <c:pt idx="67" formatCode="[$$]\ #,##0.00;\-[$$]\ #,##0.00">
                  <c:v>3420.5388000000003</c:v>
                </c:pt>
                <c:pt idx="68" formatCode="[$$]\ #,##0.00;\-[$$]\ #,##0.00">
                  <c:v>3461.5237000000002</c:v>
                </c:pt>
                <c:pt idx="69" formatCode="[$$]\ #,##0.00;\-[$$]\ #,##0.00">
                  <c:v>3476.9105</c:v>
                </c:pt>
                <c:pt idx="70" formatCode="[$$]\ #,##0.00;\-[$$]\ #,##0.00">
                  <c:v>3471.7617</c:v>
                </c:pt>
                <c:pt idx="71" formatCode="[$$]\ #,##0.00;\-[$$]\ #,##0.00">
                  <c:v>3430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25F4-4851-A6FC-034F7F378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991680"/>
        <c:axId val="431836224"/>
      </c:scatterChart>
      <c:valAx>
        <c:axId val="565991680"/>
        <c:scaling>
          <c:orientation val="minMax"/>
          <c:max val="43950"/>
          <c:min val="42339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1836224"/>
        <c:crosses val="autoZero"/>
        <c:crossBetween val="midCat"/>
        <c:majorUnit val="365"/>
      </c:valAx>
      <c:valAx>
        <c:axId val="431836224"/>
        <c:scaling>
          <c:orientation val="minMax"/>
          <c:max val="3500"/>
          <c:min val="27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659916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060234408457"/>
          <c:y val="9.6962745996679769E-2"/>
          <c:w val="0.79032601010101011"/>
          <c:h val="0.6563820920288953"/>
        </c:manualLayout>
      </c:layout>
      <c:areaChart>
        <c:grouping val="stacked"/>
        <c:varyColors val="0"/>
        <c:ser>
          <c:idx val="0"/>
          <c:order val="0"/>
          <c:tx>
            <c:strRef>
              <c:f>acum!$N$8</c:f>
              <c:strCache>
                <c:ptCount val="1"/>
                <c:pt idx="0">
                  <c:v>Opc. Put Para Acumulación de Reservas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acum!$B$10:$B$4898</c:f>
              <c:numCache>
                <c:formatCode>m/d/yyyy</c:formatCode>
                <c:ptCount val="4889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40179</c:v>
                </c:pt>
                <c:pt idx="2609">
                  <c:v>40182</c:v>
                </c:pt>
                <c:pt idx="2610">
                  <c:v>40183</c:v>
                </c:pt>
                <c:pt idx="2611">
                  <c:v>40184</c:v>
                </c:pt>
                <c:pt idx="2612">
                  <c:v>40185</c:v>
                </c:pt>
                <c:pt idx="2613">
                  <c:v>40186</c:v>
                </c:pt>
                <c:pt idx="2614">
                  <c:v>40189</c:v>
                </c:pt>
                <c:pt idx="2615">
                  <c:v>40190</c:v>
                </c:pt>
                <c:pt idx="2616">
                  <c:v>40191</c:v>
                </c:pt>
                <c:pt idx="2617">
                  <c:v>40192</c:v>
                </c:pt>
                <c:pt idx="2618">
                  <c:v>40193</c:v>
                </c:pt>
                <c:pt idx="2619">
                  <c:v>40196</c:v>
                </c:pt>
                <c:pt idx="2620">
                  <c:v>40197</c:v>
                </c:pt>
                <c:pt idx="2621">
                  <c:v>40198</c:v>
                </c:pt>
                <c:pt idx="2622">
                  <c:v>40199</c:v>
                </c:pt>
                <c:pt idx="2623">
                  <c:v>40200</c:v>
                </c:pt>
                <c:pt idx="2624">
                  <c:v>40203</c:v>
                </c:pt>
                <c:pt idx="2625">
                  <c:v>40204</c:v>
                </c:pt>
                <c:pt idx="2626">
                  <c:v>40205</c:v>
                </c:pt>
                <c:pt idx="2627">
                  <c:v>40206</c:v>
                </c:pt>
                <c:pt idx="2628">
                  <c:v>40207</c:v>
                </c:pt>
                <c:pt idx="2629">
                  <c:v>40210</c:v>
                </c:pt>
                <c:pt idx="2630">
                  <c:v>40211</c:v>
                </c:pt>
                <c:pt idx="2631">
                  <c:v>40212</c:v>
                </c:pt>
                <c:pt idx="2632">
                  <c:v>40213</c:v>
                </c:pt>
                <c:pt idx="2633">
                  <c:v>40214</c:v>
                </c:pt>
                <c:pt idx="2634">
                  <c:v>40217</c:v>
                </c:pt>
                <c:pt idx="2635">
                  <c:v>40218</c:v>
                </c:pt>
                <c:pt idx="2636">
                  <c:v>40219</c:v>
                </c:pt>
                <c:pt idx="2637">
                  <c:v>40220</c:v>
                </c:pt>
                <c:pt idx="2638">
                  <c:v>40221</c:v>
                </c:pt>
                <c:pt idx="2639">
                  <c:v>40224</c:v>
                </c:pt>
                <c:pt idx="2640">
                  <c:v>40225</c:v>
                </c:pt>
                <c:pt idx="2641">
                  <c:v>40226</c:v>
                </c:pt>
                <c:pt idx="2642">
                  <c:v>40227</c:v>
                </c:pt>
                <c:pt idx="2643">
                  <c:v>40228</c:v>
                </c:pt>
                <c:pt idx="2644">
                  <c:v>40231</c:v>
                </c:pt>
                <c:pt idx="2645">
                  <c:v>40232</c:v>
                </c:pt>
                <c:pt idx="2646">
                  <c:v>40233</c:v>
                </c:pt>
                <c:pt idx="2647">
                  <c:v>40234</c:v>
                </c:pt>
                <c:pt idx="2648">
                  <c:v>40235</c:v>
                </c:pt>
                <c:pt idx="2649">
                  <c:v>40238</c:v>
                </c:pt>
                <c:pt idx="2650">
                  <c:v>40239</c:v>
                </c:pt>
                <c:pt idx="2651">
                  <c:v>40240</c:v>
                </c:pt>
                <c:pt idx="2652">
                  <c:v>40241</c:v>
                </c:pt>
                <c:pt idx="2653">
                  <c:v>40242</c:v>
                </c:pt>
                <c:pt idx="2654">
                  <c:v>40245</c:v>
                </c:pt>
                <c:pt idx="2655">
                  <c:v>40246</c:v>
                </c:pt>
                <c:pt idx="2656">
                  <c:v>40247</c:v>
                </c:pt>
                <c:pt idx="2657">
                  <c:v>40248</c:v>
                </c:pt>
                <c:pt idx="2658">
                  <c:v>40249</c:v>
                </c:pt>
                <c:pt idx="2659">
                  <c:v>40252</c:v>
                </c:pt>
                <c:pt idx="2660">
                  <c:v>40253</c:v>
                </c:pt>
                <c:pt idx="2661">
                  <c:v>40254</c:v>
                </c:pt>
                <c:pt idx="2662">
                  <c:v>40255</c:v>
                </c:pt>
                <c:pt idx="2663">
                  <c:v>40256</c:v>
                </c:pt>
                <c:pt idx="2664">
                  <c:v>40259</c:v>
                </c:pt>
                <c:pt idx="2665">
                  <c:v>40260</c:v>
                </c:pt>
                <c:pt idx="2666">
                  <c:v>40261</c:v>
                </c:pt>
                <c:pt idx="2667">
                  <c:v>40262</c:v>
                </c:pt>
                <c:pt idx="2668">
                  <c:v>40263</c:v>
                </c:pt>
                <c:pt idx="2669">
                  <c:v>40266</c:v>
                </c:pt>
                <c:pt idx="2670">
                  <c:v>40267</c:v>
                </c:pt>
                <c:pt idx="2671">
                  <c:v>40268</c:v>
                </c:pt>
                <c:pt idx="2672">
                  <c:v>40269</c:v>
                </c:pt>
                <c:pt idx="2673">
                  <c:v>40270</c:v>
                </c:pt>
                <c:pt idx="2674">
                  <c:v>40273</c:v>
                </c:pt>
                <c:pt idx="2675">
                  <c:v>40274</c:v>
                </c:pt>
                <c:pt idx="2676">
                  <c:v>40275</c:v>
                </c:pt>
                <c:pt idx="2677">
                  <c:v>40276</c:v>
                </c:pt>
                <c:pt idx="2678">
                  <c:v>40277</c:v>
                </c:pt>
                <c:pt idx="2679">
                  <c:v>40280</c:v>
                </c:pt>
                <c:pt idx="2680">
                  <c:v>40281</c:v>
                </c:pt>
                <c:pt idx="2681">
                  <c:v>40282</c:v>
                </c:pt>
                <c:pt idx="2682">
                  <c:v>40283</c:v>
                </c:pt>
                <c:pt idx="2683">
                  <c:v>40284</c:v>
                </c:pt>
                <c:pt idx="2684">
                  <c:v>40287</c:v>
                </c:pt>
                <c:pt idx="2685">
                  <c:v>40288</c:v>
                </c:pt>
                <c:pt idx="2686">
                  <c:v>40289</c:v>
                </c:pt>
                <c:pt idx="2687">
                  <c:v>40290</c:v>
                </c:pt>
                <c:pt idx="2688">
                  <c:v>40291</c:v>
                </c:pt>
                <c:pt idx="2689">
                  <c:v>40294</c:v>
                </c:pt>
                <c:pt idx="2690">
                  <c:v>40295</c:v>
                </c:pt>
                <c:pt idx="2691">
                  <c:v>40296</c:v>
                </c:pt>
                <c:pt idx="2692">
                  <c:v>40297</c:v>
                </c:pt>
                <c:pt idx="2693">
                  <c:v>40298</c:v>
                </c:pt>
                <c:pt idx="2694">
                  <c:v>40301</c:v>
                </c:pt>
                <c:pt idx="2695">
                  <c:v>40302</c:v>
                </c:pt>
                <c:pt idx="2696">
                  <c:v>40303</c:v>
                </c:pt>
                <c:pt idx="2697">
                  <c:v>40304</c:v>
                </c:pt>
                <c:pt idx="2698">
                  <c:v>40305</c:v>
                </c:pt>
                <c:pt idx="2699">
                  <c:v>40308</c:v>
                </c:pt>
                <c:pt idx="2700">
                  <c:v>40309</c:v>
                </c:pt>
                <c:pt idx="2701">
                  <c:v>40310</c:v>
                </c:pt>
                <c:pt idx="2702">
                  <c:v>40311</c:v>
                </c:pt>
                <c:pt idx="2703">
                  <c:v>40312</c:v>
                </c:pt>
                <c:pt idx="2704">
                  <c:v>40315</c:v>
                </c:pt>
                <c:pt idx="2705">
                  <c:v>40316</c:v>
                </c:pt>
                <c:pt idx="2706">
                  <c:v>40317</c:v>
                </c:pt>
                <c:pt idx="2707">
                  <c:v>40318</c:v>
                </c:pt>
                <c:pt idx="2708">
                  <c:v>40319</c:v>
                </c:pt>
                <c:pt idx="2709">
                  <c:v>40322</c:v>
                </c:pt>
                <c:pt idx="2710">
                  <c:v>40323</c:v>
                </c:pt>
                <c:pt idx="2711">
                  <c:v>40324</c:v>
                </c:pt>
                <c:pt idx="2712">
                  <c:v>40325</c:v>
                </c:pt>
                <c:pt idx="2713">
                  <c:v>40326</c:v>
                </c:pt>
                <c:pt idx="2714">
                  <c:v>40329</c:v>
                </c:pt>
                <c:pt idx="2715">
                  <c:v>40330</c:v>
                </c:pt>
                <c:pt idx="2716">
                  <c:v>40331</c:v>
                </c:pt>
                <c:pt idx="2717">
                  <c:v>40332</c:v>
                </c:pt>
                <c:pt idx="2718">
                  <c:v>40333</c:v>
                </c:pt>
                <c:pt idx="2719">
                  <c:v>40336</c:v>
                </c:pt>
                <c:pt idx="2720">
                  <c:v>40337</c:v>
                </c:pt>
                <c:pt idx="2721">
                  <c:v>40338</c:v>
                </c:pt>
                <c:pt idx="2722">
                  <c:v>40339</c:v>
                </c:pt>
                <c:pt idx="2723">
                  <c:v>40340</c:v>
                </c:pt>
                <c:pt idx="2724">
                  <c:v>40343</c:v>
                </c:pt>
                <c:pt idx="2725">
                  <c:v>40344</c:v>
                </c:pt>
                <c:pt idx="2726">
                  <c:v>40345</c:v>
                </c:pt>
                <c:pt idx="2727">
                  <c:v>40346</c:v>
                </c:pt>
                <c:pt idx="2728">
                  <c:v>40347</c:v>
                </c:pt>
                <c:pt idx="2729">
                  <c:v>40350</c:v>
                </c:pt>
                <c:pt idx="2730">
                  <c:v>40351</c:v>
                </c:pt>
                <c:pt idx="2731">
                  <c:v>40352</c:v>
                </c:pt>
                <c:pt idx="2732">
                  <c:v>40353</c:v>
                </c:pt>
                <c:pt idx="2733">
                  <c:v>40354</c:v>
                </c:pt>
                <c:pt idx="2734">
                  <c:v>40357</c:v>
                </c:pt>
                <c:pt idx="2735">
                  <c:v>40358</c:v>
                </c:pt>
                <c:pt idx="2736">
                  <c:v>40359</c:v>
                </c:pt>
                <c:pt idx="2737">
                  <c:v>40360</c:v>
                </c:pt>
                <c:pt idx="2738">
                  <c:v>40361</c:v>
                </c:pt>
                <c:pt idx="2739">
                  <c:v>40364</c:v>
                </c:pt>
                <c:pt idx="2740">
                  <c:v>40365</c:v>
                </c:pt>
                <c:pt idx="2741">
                  <c:v>40366</c:v>
                </c:pt>
                <c:pt idx="2742">
                  <c:v>40367</c:v>
                </c:pt>
                <c:pt idx="2743">
                  <c:v>40368</c:v>
                </c:pt>
                <c:pt idx="2744">
                  <c:v>40371</c:v>
                </c:pt>
                <c:pt idx="2745">
                  <c:v>40372</c:v>
                </c:pt>
                <c:pt idx="2746">
                  <c:v>40373</c:v>
                </c:pt>
                <c:pt idx="2747">
                  <c:v>40374</c:v>
                </c:pt>
                <c:pt idx="2748">
                  <c:v>40375</c:v>
                </c:pt>
                <c:pt idx="2749">
                  <c:v>40378</c:v>
                </c:pt>
                <c:pt idx="2750">
                  <c:v>40379</c:v>
                </c:pt>
                <c:pt idx="2751">
                  <c:v>40380</c:v>
                </c:pt>
                <c:pt idx="2752">
                  <c:v>40381</c:v>
                </c:pt>
                <c:pt idx="2753">
                  <c:v>40382</c:v>
                </c:pt>
                <c:pt idx="2754">
                  <c:v>40385</c:v>
                </c:pt>
                <c:pt idx="2755">
                  <c:v>40386</c:v>
                </c:pt>
                <c:pt idx="2756">
                  <c:v>40387</c:v>
                </c:pt>
                <c:pt idx="2757">
                  <c:v>40388</c:v>
                </c:pt>
                <c:pt idx="2758">
                  <c:v>40389</c:v>
                </c:pt>
                <c:pt idx="2759">
                  <c:v>40392</c:v>
                </c:pt>
                <c:pt idx="2760">
                  <c:v>40393</c:v>
                </c:pt>
                <c:pt idx="2761">
                  <c:v>40394</c:v>
                </c:pt>
                <c:pt idx="2762">
                  <c:v>40395</c:v>
                </c:pt>
                <c:pt idx="2763">
                  <c:v>40396</c:v>
                </c:pt>
                <c:pt idx="2764">
                  <c:v>40399</c:v>
                </c:pt>
                <c:pt idx="2765">
                  <c:v>40400</c:v>
                </c:pt>
                <c:pt idx="2766">
                  <c:v>40401</c:v>
                </c:pt>
                <c:pt idx="2767">
                  <c:v>40402</c:v>
                </c:pt>
                <c:pt idx="2768">
                  <c:v>40403</c:v>
                </c:pt>
                <c:pt idx="2769">
                  <c:v>40406</c:v>
                </c:pt>
                <c:pt idx="2770">
                  <c:v>40407</c:v>
                </c:pt>
                <c:pt idx="2771">
                  <c:v>40408</c:v>
                </c:pt>
                <c:pt idx="2772">
                  <c:v>40409</c:v>
                </c:pt>
                <c:pt idx="2773">
                  <c:v>40410</c:v>
                </c:pt>
                <c:pt idx="2774">
                  <c:v>40413</c:v>
                </c:pt>
                <c:pt idx="2775">
                  <c:v>40414</c:v>
                </c:pt>
                <c:pt idx="2776">
                  <c:v>40415</c:v>
                </c:pt>
                <c:pt idx="2777">
                  <c:v>40416</c:v>
                </c:pt>
                <c:pt idx="2778">
                  <c:v>40417</c:v>
                </c:pt>
                <c:pt idx="2779">
                  <c:v>40420</c:v>
                </c:pt>
                <c:pt idx="2780">
                  <c:v>40421</c:v>
                </c:pt>
                <c:pt idx="2781">
                  <c:v>40422</c:v>
                </c:pt>
                <c:pt idx="2782">
                  <c:v>40423</c:v>
                </c:pt>
                <c:pt idx="2783">
                  <c:v>40424</c:v>
                </c:pt>
                <c:pt idx="2784">
                  <c:v>40427</c:v>
                </c:pt>
                <c:pt idx="2785">
                  <c:v>40428</c:v>
                </c:pt>
                <c:pt idx="2786">
                  <c:v>40429</c:v>
                </c:pt>
                <c:pt idx="2787">
                  <c:v>40430</c:v>
                </c:pt>
                <c:pt idx="2788">
                  <c:v>40431</c:v>
                </c:pt>
                <c:pt idx="2789">
                  <c:v>40434</c:v>
                </c:pt>
                <c:pt idx="2790">
                  <c:v>40435</c:v>
                </c:pt>
                <c:pt idx="2791">
                  <c:v>40436</c:v>
                </c:pt>
                <c:pt idx="2792">
                  <c:v>40437</c:v>
                </c:pt>
                <c:pt idx="2793">
                  <c:v>40438</c:v>
                </c:pt>
                <c:pt idx="2794">
                  <c:v>40441</c:v>
                </c:pt>
                <c:pt idx="2795">
                  <c:v>40442</c:v>
                </c:pt>
                <c:pt idx="2796">
                  <c:v>40443</c:v>
                </c:pt>
                <c:pt idx="2797">
                  <c:v>40444</c:v>
                </c:pt>
                <c:pt idx="2798">
                  <c:v>40445</c:v>
                </c:pt>
                <c:pt idx="2799">
                  <c:v>40448</c:v>
                </c:pt>
                <c:pt idx="2800">
                  <c:v>40449</c:v>
                </c:pt>
                <c:pt idx="2801">
                  <c:v>40450</c:v>
                </c:pt>
                <c:pt idx="2802">
                  <c:v>40451</c:v>
                </c:pt>
                <c:pt idx="2803">
                  <c:v>40452</c:v>
                </c:pt>
                <c:pt idx="2804">
                  <c:v>40455</c:v>
                </c:pt>
                <c:pt idx="2805">
                  <c:v>40456</c:v>
                </c:pt>
                <c:pt idx="2806">
                  <c:v>40457</c:v>
                </c:pt>
                <c:pt idx="2807">
                  <c:v>40458</c:v>
                </c:pt>
                <c:pt idx="2808">
                  <c:v>40459</c:v>
                </c:pt>
                <c:pt idx="2809">
                  <c:v>40462</c:v>
                </c:pt>
                <c:pt idx="2810">
                  <c:v>40463</c:v>
                </c:pt>
                <c:pt idx="2811">
                  <c:v>40464</c:v>
                </c:pt>
                <c:pt idx="2812">
                  <c:v>40465</c:v>
                </c:pt>
                <c:pt idx="2813">
                  <c:v>40466</c:v>
                </c:pt>
                <c:pt idx="2814">
                  <c:v>40469</c:v>
                </c:pt>
                <c:pt idx="2815">
                  <c:v>40470</c:v>
                </c:pt>
                <c:pt idx="2816">
                  <c:v>40471</c:v>
                </c:pt>
                <c:pt idx="2817">
                  <c:v>40472</c:v>
                </c:pt>
                <c:pt idx="2818">
                  <c:v>40473</c:v>
                </c:pt>
                <c:pt idx="2819">
                  <c:v>40476</c:v>
                </c:pt>
                <c:pt idx="2820">
                  <c:v>40477</c:v>
                </c:pt>
                <c:pt idx="2821">
                  <c:v>40478</c:v>
                </c:pt>
                <c:pt idx="2822">
                  <c:v>40479</c:v>
                </c:pt>
                <c:pt idx="2823">
                  <c:v>40480</c:v>
                </c:pt>
                <c:pt idx="2824">
                  <c:v>40483</c:v>
                </c:pt>
                <c:pt idx="2825">
                  <c:v>40484</c:v>
                </c:pt>
                <c:pt idx="2826">
                  <c:v>40485</c:v>
                </c:pt>
                <c:pt idx="2827">
                  <c:v>40486</c:v>
                </c:pt>
                <c:pt idx="2828">
                  <c:v>40487</c:v>
                </c:pt>
                <c:pt idx="2829">
                  <c:v>40490</c:v>
                </c:pt>
                <c:pt idx="2830">
                  <c:v>40491</c:v>
                </c:pt>
                <c:pt idx="2831">
                  <c:v>40492</c:v>
                </c:pt>
                <c:pt idx="2832">
                  <c:v>40493</c:v>
                </c:pt>
                <c:pt idx="2833">
                  <c:v>40494</c:v>
                </c:pt>
                <c:pt idx="2834">
                  <c:v>40497</c:v>
                </c:pt>
                <c:pt idx="2835">
                  <c:v>40498</c:v>
                </c:pt>
                <c:pt idx="2836">
                  <c:v>40499</c:v>
                </c:pt>
                <c:pt idx="2837">
                  <c:v>40500</c:v>
                </c:pt>
                <c:pt idx="2838">
                  <c:v>40501</c:v>
                </c:pt>
                <c:pt idx="2839">
                  <c:v>40504</c:v>
                </c:pt>
                <c:pt idx="2840">
                  <c:v>40505</c:v>
                </c:pt>
                <c:pt idx="2841">
                  <c:v>40506</c:v>
                </c:pt>
                <c:pt idx="2842">
                  <c:v>40507</c:v>
                </c:pt>
                <c:pt idx="2843">
                  <c:v>40508</c:v>
                </c:pt>
                <c:pt idx="2844">
                  <c:v>40511</c:v>
                </c:pt>
                <c:pt idx="2845">
                  <c:v>40512</c:v>
                </c:pt>
                <c:pt idx="2846">
                  <c:v>40513</c:v>
                </c:pt>
                <c:pt idx="2847">
                  <c:v>40514</c:v>
                </c:pt>
                <c:pt idx="2848">
                  <c:v>40515</c:v>
                </c:pt>
                <c:pt idx="2849">
                  <c:v>40518</c:v>
                </c:pt>
                <c:pt idx="2850">
                  <c:v>40519</c:v>
                </c:pt>
                <c:pt idx="2851">
                  <c:v>40520</c:v>
                </c:pt>
                <c:pt idx="2852">
                  <c:v>40521</c:v>
                </c:pt>
                <c:pt idx="2853">
                  <c:v>40522</c:v>
                </c:pt>
                <c:pt idx="2854">
                  <c:v>40525</c:v>
                </c:pt>
                <c:pt idx="2855">
                  <c:v>40526</c:v>
                </c:pt>
                <c:pt idx="2856">
                  <c:v>40527</c:v>
                </c:pt>
                <c:pt idx="2857">
                  <c:v>40528</c:v>
                </c:pt>
                <c:pt idx="2858">
                  <c:v>40529</c:v>
                </c:pt>
                <c:pt idx="2859">
                  <c:v>40532</c:v>
                </c:pt>
                <c:pt idx="2860">
                  <c:v>40533</c:v>
                </c:pt>
                <c:pt idx="2861">
                  <c:v>40534</c:v>
                </c:pt>
                <c:pt idx="2862">
                  <c:v>40535</c:v>
                </c:pt>
                <c:pt idx="2863">
                  <c:v>40536</c:v>
                </c:pt>
                <c:pt idx="2864">
                  <c:v>40539</c:v>
                </c:pt>
                <c:pt idx="2865">
                  <c:v>40540</c:v>
                </c:pt>
                <c:pt idx="2866">
                  <c:v>40541</c:v>
                </c:pt>
                <c:pt idx="2867">
                  <c:v>40542</c:v>
                </c:pt>
                <c:pt idx="2868">
                  <c:v>40543</c:v>
                </c:pt>
                <c:pt idx="2869">
                  <c:v>40546</c:v>
                </c:pt>
                <c:pt idx="2870">
                  <c:v>40547</c:v>
                </c:pt>
                <c:pt idx="2871">
                  <c:v>40548</c:v>
                </c:pt>
                <c:pt idx="2872">
                  <c:v>40549</c:v>
                </c:pt>
                <c:pt idx="2873">
                  <c:v>40550</c:v>
                </c:pt>
                <c:pt idx="2874">
                  <c:v>40553</c:v>
                </c:pt>
                <c:pt idx="2875">
                  <c:v>40554</c:v>
                </c:pt>
                <c:pt idx="2876">
                  <c:v>40555</c:v>
                </c:pt>
                <c:pt idx="2877">
                  <c:v>40556</c:v>
                </c:pt>
                <c:pt idx="2878">
                  <c:v>40557</c:v>
                </c:pt>
                <c:pt idx="2879">
                  <c:v>40560</c:v>
                </c:pt>
                <c:pt idx="2880">
                  <c:v>40561</c:v>
                </c:pt>
                <c:pt idx="2881">
                  <c:v>40562</c:v>
                </c:pt>
                <c:pt idx="2882">
                  <c:v>40563</c:v>
                </c:pt>
                <c:pt idx="2883">
                  <c:v>40564</c:v>
                </c:pt>
                <c:pt idx="2884">
                  <c:v>40567</c:v>
                </c:pt>
                <c:pt idx="2885">
                  <c:v>40568</c:v>
                </c:pt>
                <c:pt idx="2886">
                  <c:v>40569</c:v>
                </c:pt>
                <c:pt idx="2887">
                  <c:v>40570</c:v>
                </c:pt>
                <c:pt idx="2888">
                  <c:v>40571</c:v>
                </c:pt>
                <c:pt idx="2889">
                  <c:v>40574</c:v>
                </c:pt>
                <c:pt idx="2890">
                  <c:v>40575</c:v>
                </c:pt>
                <c:pt idx="2891">
                  <c:v>40576</c:v>
                </c:pt>
                <c:pt idx="2892">
                  <c:v>40577</c:v>
                </c:pt>
                <c:pt idx="2893">
                  <c:v>40578</c:v>
                </c:pt>
                <c:pt idx="2894">
                  <c:v>40581</c:v>
                </c:pt>
                <c:pt idx="2895">
                  <c:v>40582</c:v>
                </c:pt>
                <c:pt idx="2896">
                  <c:v>40583</c:v>
                </c:pt>
                <c:pt idx="2897">
                  <c:v>40584</c:v>
                </c:pt>
                <c:pt idx="2898">
                  <c:v>40585</c:v>
                </c:pt>
                <c:pt idx="2899">
                  <c:v>40588</c:v>
                </c:pt>
                <c:pt idx="2900">
                  <c:v>40589</c:v>
                </c:pt>
                <c:pt idx="2901">
                  <c:v>40590</c:v>
                </c:pt>
                <c:pt idx="2902">
                  <c:v>40591</c:v>
                </c:pt>
                <c:pt idx="2903">
                  <c:v>40592</c:v>
                </c:pt>
                <c:pt idx="2904">
                  <c:v>40595</c:v>
                </c:pt>
                <c:pt idx="2905">
                  <c:v>40596</c:v>
                </c:pt>
                <c:pt idx="2906">
                  <c:v>40597</c:v>
                </c:pt>
                <c:pt idx="2907">
                  <c:v>40598</c:v>
                </c:pt>
                <c:pt idx="2908">
                  <c:v>40599</c:v>
                </c:pt>
                <c:pt idx="2909">
                  <c:v>40602</c:v>
                </c:pt>
                <c:pt idx="2910">
                  <c:v>40603</c:v>
                </c:pt>
                <c:pt idx="2911">
                  <c:v>40604</c:v>
                </c:pt>
                <c:pt idx="2912">
                  <c:v>40605</c:v>
                </c:pt>
                <c:pt idx="2913">
                  <c:v>40606</c:v>
                </c:pt>
                <c:pt idx="2914">
                  <c:v>40609</c:v>
                </c:pt>
                <c:pt idx="2915">
                  <c:v>40610</c:v>
                </c:pt>
                <c:pt idx="2916">
                  <c:v>40611</c:v>
                </c:pt>
                <c:pt idx="2917">
                  <c:v>40612</c:v>
                </c:pt>
                <c:pt idx="2918">
                  <c:v>40613</c:v>
                </c:pt>
                <c:pt idx="2919">
                  <c:v>40616</c:v>
                </c:pt>
                <c:pt idx="2920">
                  <c:v>40617</c:v>
                </c:pt>
                <c:pt idx="2921">
                  <c:v>40618</c:v>
                </c:pt>
                <c:pt idx="2922">
                  <c:v>40619</c:v>
                </c:pt>
                <c:pt idx="2923">
                  <c:v>40620</c:v>
                </c:pt>
                <c:pt idx="2924">
                  <c:v>40623</c:v>
                </c:pt>
                <c:pt idx="2925">
                  <c:v>40624</c:v>
                </c:pt>
                <c:pt idx="2926">
                  <c:v>40625</c:v>
                </c:pt>
                <c:pt idx="2927">
                  <c:v>40626</c:v>
                </c:pt>
                <c:pt idx="2928">
                  <c:v>40627</c:v>
                </c:pt>
                <c:pt idx="2929">
                  <c:v>40630</c:v>
                </c:pt>
                <c:pt idx="2930">
                  <c:v>40631</c:v>
                </c:pt>
                <c:pt idx="2931">
                  <c:v>40632</c:v>
                </c:pt>
                <c:pt idx="2932">
                  <c:v>40633</c:v>
                </c:pt>
                <c:pt idx="2933">
                  <c:v>40634</c:v>
                </c:pt>
                <c:pt idx="2934">
                  <c:v>40637</c:v>
                </c:pt>
                <c:pt idx="2935">
                  <c:v>40638</c:v>
                </c:pt>
                <c:pt idx="2936">
                  <c:v>40639</c:v>
                </c:pt>
                <c:pt idx="2937">
                  <c:v>40640</c:v>
                </c:pt>
                <c:pt idx="2938">
                  <c:v>40641</c:v>
                </c:pt>
                <c:pt idx="2939">
                  <c:v>40644</c:v>
                </c:pt>
                <c:pt idx="2940">
                  <c:v>40645</c:v>
                </c:pt>
                <c:pt idx="2941">
                  <c:v>40646</c:v>
                </c:pt>
                <c:pt idx="2942">
                  <c:v>40647</c:v>
                </c:pt>
                <c:pt idx="2943">
                  <c:v>40648</c:v>
                </c:pt>
                <c:pt idx="2944">
                  <c:v>40651</c:v>
                </c:pt>
                <c:pt idx="2945">
                  <c:v>40652</c:v>
                </c:pt>
                <c:pt idx="2946">
                  <c:v>40653</c:v>
                </c:pt>
                <c:pt idx="2947">
                  <c:v>40654</c:v>
                </c:pt>
                <c:pt idx="2948">
                  <c:v>40655</c:v>
                </c:pt>
                <c:pt idx="2949">
                  <c:v>40658</c:v>
                </c:pt>
                <c:pt idx="2950">
                  <c:v>40659</c:v>
                </c:pt>
                <c:pt idx="2951">
                  <c:v>40660</c:v>
                </c:pt>
                <c:pt idx="2952">
                  <c:v>40661</c:v>
                </c:pt>
                <c:pt idx="2953">
                  <c:v>40662</c:v>
                </c:pt>
                <c:pt idx="2954">
                  <c:v>40665</c:v>
                </c:pt>
                <c:pt idx="2955">
                  <c:v>40666</c:v>
                </c:pt>
                <c:pt idx="2956">
                  <c:v>40667</c:v>
                </c:pt>
                <c:pt idx="2957">
                  <c:v>40668</c:v>
                </c:pt>
                <c:pt idx="2958">
                  <c:v>40669</c:v>
                </c:pt>
                <c:pt idx="2959">
                  <c:v>40672</c:v>
                </c:pt>
                <c:pt idx="2960">
                  <c:v>40673</c:v>
                </c:pt>
                <c:pt idx="2961">
                  <c:v>40674</c:v>
                </c:pt>
                <c:pt idx="2962">
                  <c:v>40675</c:v>
                </c:pt>
                <c:pt idx="2963">
                  <c:v>40676</c:v>
                </c:pt>
                <c:pt idx="2964">
                  <c:v>40679</c:v>
                </c:pt>
                <c:pt idx="2965">
                  <c:v>40680</c:v>
                </c:pt>
                <c:pt idx="2966">
                  <c:v>40681</c:v>
                </c:pt>
                <c:pt idx="2967">
                  <c:v>40682</c:v>
                </c:pt>
                <c:pt idx="2968">
                  <c:v>40683</c:v>
                </c:pt>
                <c:pt idx="2969">
                  <c:v>40686</c:v>
                </c:pt>
                <c:pt idx="2970">
                  <c:v>40687</c:v>
                </c:pt>
                <c:pt idx="2971">
                  <c:v>40688</c:v>
                </c:pt>
                <c:pt idx="2972">
                  <c:v>40689</c:v>
                </c:pt>
                <c:pt idx="2973">
                  <c:v>40690</c:v>
                </c:pt>
                <c:pt idx="2974">
                  <c:v>40693</c:v>
                </c:pt>
                <c:pt idx="2975">
                  <c:v>40694</c:v>
                </c:pt>
                <c:pt idx="2976">
                  <c:v>40695</c:v>
                </c:pt>
                <c:pt idx="2977">
                  <c:v>40696</c:v>
                </c:pt>
                <c:pt idx="2978">
                  <c:v>40697</c:v>
                </c:pt>
                <c:pt idx="2979">
                  <c:v>40700</c:v>
                </c:pt>
                <c:pt idx="2980">
                  <c:v>40701</c:v>
                </c:pt>
                <c:pt idx="2981">
                  <c:v>40702</c:v>
                </c:pt>
                <c:pt idx="2982">
                  <c:v>40703</c:v>
                </c:pt>
                <c:pt idx="2983">
                  <c:v>40704</c:v>
                </c:pt>
                <c:pt idx="2984">
                  <c:v>40707</c:v>
                </c:pt>
                <c:pt idx="2985">
                  <c:v>40708</c:v>
                </c:pt>
                <c:pt idx="2986">
                  <c:v>40709</c:v>
                </c:pt>
                <c:pt idx="2987">
                  <c:v>40710</c:v>
                </c:pt>
                <c:pt idx="2988">
                  <c:v>40711</c:v>
                </c:pt>
                <c:pt idx="2989">
                  <c:v>40714</c:v>
                </c:pt>
                <c:pt idx="2990">
                  <c:v>40715</c:v>
                </c:pt>
                <c:pt idx="2991">
                  <c:v>40716</c:v>
                </c:pt>
                <c:pt idx="2992">
                  <c:v>40717</c:v>
                </c:pt>
                <c:pt idx="2993">
                  <c:v>40718</c:v>
                </c:pt>
                <c:pt idx="2994">
                  <c:v>40721</c:v>
                </c:pt>
                <c:pt idx="2995">
                  <c:v>40722</c:v>
                </c:pt>
                <c:pt idx="2996">
                  <c:v>40723</c:v>
                </c:pt>
                <c:pt idx="2997">
                  <c:v>40724</c:v>
                </c:pt>
                <c:pt idx="2998">
                  <c:v>40725</c:v>
                </c:pt>
                <c:pt idx="2999">
                  <c:v>40728</c:v>
                </c:pt>
                <c:pt idx="3000">
                  <c:v>40729</c:v>
                </c:pt>
                <c:pt idx="3001">
                  <c:v>40730</c:v>
                </c:pt>
                <c:pt idx="3002">
                  <c:v>40731</c:v>
                </c:pt>
                <c:pt idx="3003">
                  <c:v>40732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40742</c:v>
                </c:pt>
                <c:pt idx="3010">
                  <c:v>40743</c:v>
                </c:pt>
                <c:pt idx="3011">
                  <c:v>40744</c:v>
                </c:pt>
                <c:pt idx="3012">
                  <c:v>40745</c:v>
                </c:pt>
                <c:pt idx="3013">
                  <c:v>40746</c:v>
                </c:pt>
                <c:pt idx="3014">
                  <c:v>40749</c:v>
                </c:pt>
                <c:pt idx="3015">
                  <c:v>40750</c:v>
                </c:pt>
                <c:pt idx="3016">
                  <c:v>40751</c:v>
                </c:pt>
                <c:pt idx="3017">
                  <c:v>40752</c:v>
                </c:pt>
                <c:pt idx="3018">
                  <c:v>40753</c:v>
                </c:pt>
                <c:pt idx="3019">
                  <c:v>40756</c:v>
                </c:pt>
                <c:pt idx="3020">
                  <c:v>40757</c:v>
                </c:pt>
                <c:pt idx="3021">
                  <c:v>40758</c:v>
                </c:pt>
                <c:pt idx="3022">
                  <c:v>40759</c:v>
                </c:pt>
                <c:pt idx="3023">
                  <c:v>40760</c:v>
                </c:pt>
                <c:pt idx="3024">
                  <c:v>40763</c:v>
                </c:pt>
                <c:pt idx="3025">
                  <c:v>40764</c:v>
                </c:pt>
                <c:pt idx="3026">
                  <c:v>40765</c:v>
                </c:pt>
                <c:pt idx="3027">
                  <c:v>40766</c:v>
                </c:pt>
                <c:pt idx="3028">
                  <c:v>40767</c:v>
                </c:pt>
                <c:pt idx="3029">
                  <c:v>40770</c:v>
                </c:pt>
                <c:pt idx="3030">
                  <c:v>40771</c:v>
                </c:pt>
                <c:pt idx="3031">
                  <c:v>40772</c:v>
                </c:pt>
                <c:pt idx="3032">
                  <c:v>40773</c:v>
                </c:pt>
                <c:pt idx="3033">
                  <c:v>40774</c:v>
                </c:pt>
                <c:pt idx="3034">
                  <c:v>40777</c:v>
                </c:pt>
                <c:pt idx="3035">
                  <c:v>40778</c:v>
                </c:pt>
                <c:pt idx="3036">
                  <c:v>40779</c:v>
                </c:pt>
                <c:pt idx="3037">
                  <c:v>40780</c:v>
                </c:pt>
                <c:pt idx="3038">
                  <c:v>40781</c:v>
                </c:pt>
                <c:pt idx="3039">
                  <c:v>40784</c:v>
                </c:pt>
                <c:pt idx="3040">
                  <c:v>40785</c:v>
                </c:pt>
                <c:pt idx="3041">
                  <c:v>40786</c:v>
                </c:pt>
                <c:pt idx="3042">
                  <c:v>40787</c:v>
                </c:pt>
                <c:pt idx="3043">
                  <c:v>40788</c:v>
                </c:pt>
                <c:pt idx="3044">
                  <c:v>40791</c:v>
                </c:pt>
                <c:pt idx="3045">
                  <c:v>40792</c:v>
                </c:pt>
                <c:pt idx="3046">
                  <c:v>40793</c:v>
                </c:pt>
                <c:pt idx="3047">
                  <c:v>40794</c:v>
                </c:pt>
                <c:pt idx="3048">
                  <c:v>40795</c:v>
                </c:pt>
                <c:pt idx="3049">
                  <c:v>40798</c:v>
                </c:pt>
                <c:pt idx="3050">
                  <c:v>40799</c:v>
                </c:pt>
                <c:pt idx="3051">
                  <c:v>40800</c:v>
                </c:pt>
                <c:pt idx="3052">
                  <c:v>40801</c:v>
                </c:pt>
                <c:pt idx="3053">
                  <c:v>40802</c:v>
                </c:pt>
                <c:pt idx="3054">
                  <c:v>40805</c:v>
                </c:pt>
                <c:pt idx="3055">
                  <c:v>40806</c:v>
                </c:pt>
                <c:pt idx="3056">
                  <c:v>40807</c:v>
                </c:pt>
                <c:pt idx="3057">
                  <c:v>40808</c:v>
                </c:pt>
                <c:pt idx="3058">
                  <c:v>40809</c:v>
                </c:pt>
                <c:pt idx="3059">
                  <c:v>40812</c:v>
                </c:pt>
                <c:pt idx="3060">
                  <c:v>40813</c:v>
                </c:pt>
                <c:pt idx="3061">
                  <c:v>40814</c:v>
                </c:pt>
                <c:pt idx="3062">
                  <c:v>40815</c:v>
                </c:pt>
                <c:pt idx="3063">
                  <c:v>40816</c:v>
                </c:pt>
                <c:pt idx="3064">
                  <c:v>40819</c:v>
                </c:pt>
                <c:pt idx="3065">
                  <c:v>40820</c:v>
                </c:pt>
                <c:pt idx="3066">
                  <c:v>40821</c:v>
                </c:pt>
                <c:pt idx="3067">
                  <c:v>40822</c:v>
                </c:pt>
                <c:pt idx="3068">
                  <c:v>40823</c:v>
                </c:pt>
                <c:pt idx="3069">
                  <c:v>40826</c:v>
                </c:pt>
                <c:pt idx="3070">
                  <c:v>40827</c:v>
                </c:pt>
                <c:pt idx="3071">
                  <c:v>40828</c:v>
                </c:pt>
                <c:pt idx="3072">
                  <c:v>40829</c:v>
                </c:pt>
                <c:pt idx="3073">
                  <c:v>40830</c:v>
                </c:pt>
                <c:pt idx="3074">
                  <c:v>40833</c:v>
                </c:pt>
                <c:pt idx="3075">
                  <c:v>40834</c:v>
                </c:pt>
                <c:pt idx="3076">
                  <c:v>40835</c:v>
                </c:pt>
                <c:pt idx="3077">
                  <c:v>40836</c:v>
                </c:pt>
                <c:pt idx="3078">
                  <c:v>40837</c:v>
                </c:pt>
                <c:pt idx="3079">
                  <c:v>40840</c:v>
                </c:pt>
                <c:pt idx="3080">
                  <c:v>40841</c:v>
                </c:pt>
                <c:pt idx="3081">
                  <c:v>40842</c:v>
                </c:pt>
                <c:pt idx="3082">
                  <c:v>40843</c:v>
                </c:pt>
                <c:pt idx="3083">
                  <c:v>40844</c:v>
                </c:pt>
                <c:pt idx="3084">
                  <c:v>40847</c:v>
                </c:pt>
                <c:pt idx="3085">
                  <c:v>40848</c:v>
                </c:pt>
                <c:pt idx="3086">
                  <c:v>40849</c:v>
                </c:pt>
                <c:pt idx="3087">
                  <c:v>40850</c:v>
                </c:pt>
                <c:pt idx="3088">
                  <c:v>40851</c:v>
                </c:pt>
                <c:pt idx="3089">
                  <c:v>40854</c:v>
                </c:pt>
                <c:pt idx="3090">
                  <c:v>40855</c:v>
                </c:pt>
                <c:pt idx="3091">
                  <c:v>40856</c:v>
                </c:pt>
                <c:pt idx="3092">
                  <c:v>40857</c:v>
                </c:pt>
                <c:pt idx="3093">
                  <c:v>40858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40871</c:v>
                </c:pt>
                <c:pt idx="3103">
                  <c:v>40872</c:v>
                </c:pt>
                <c:pt idx="3104">
                  <c:v>40875</c:v>
                </c:pt>
                <c:pt idx="3105">
                  <c:v>40876</c:v>
                </c:pt>
                <c:pt idx="3106">
                  <c:v>40877</c:v>
                </c:pt>
                <c:pt idx="3107">
                  <c:v>40878</c:v>
                </c:pt>
                <c:pt idx="3108">
                  <c:v>40879</c:v>
                </c:pt>
                <c:pt idx="3109">
                  <c:v>40882</c:v>
                </c:pt>
                <c:pt idx="3110">
                  <c:v>40883</c:v>
                </c:pt>
                <c:pt idx="3111">
                  <c:v>40884</c:v>
                </c:pt>
                <c:pt idx="3112">
                  <c:v>40885</c:v>
                </c:pt>
                <c:pt idx="3113">
                  <c:v>40886</c:v>
                </c:pt>
                <c:pt idx="3114">
                  <c:v>40889</c:v>
                </c:pt>
                <c:pt idx="3115">
                  <c:v>40890</c:v>
                </c:pt>
                <c:pt idx="3116">
                  <c:v>40891</c:v>
                </c:pt>
                <c:pt idx="3117">
                  <c:v>40892</c:v>
                </c:pt>
                <c:pt idx="3118">
                  <c:v>40893</c:v>
                </c:pt>
                <c:pt idx="3119">
                  <c:v>40896</c:v>
                </c:pt>
                <c:pt idx="3120">
                  <c:v>40897</c:v>
                </c:pt>
                <c:pt idx="3121">
                  <c:v>40898</c:v>
                </c:pt>
                <c:pt idx="3122">
                  <c:v>40899</c:v>
                </c:pt>
                <c:pt idx="3123">
                  <c:v>40900</c:v>
                </c:pt>
                <c:pt idx="3124">
                  <c:v>40903</c:v>
                </c:pt>
                <c:pt idx="3125">
                  <c:v>40904</c:v>
                </c:pt>
                <c:pt idx="3126">
                  <c:v>40905</c:v>
                </c:pt>
                <c:pt idx="3127">
                  <c:v>40906</c:v>
                </c:pt>
                <c:pt idx="3128">
                  <c:v>40907</c:v>
                </c:pt>
                <c:pt idx="3129">
                  <c:v>40910</c:v>
                </c:pt>
                <c:pt idx="3130">
                  <c:v>40911</c:v>
                </c:pt>
                <c:pt idx="3131">
                  <c:v>40912</c:v>
                </c:pt>
                <c:pt idx="3132">
                  <c:v>40913</c:v>
                </c:pt>
                <c:pt idx="3133">
                  <c:v>40914</c:v>
                </c:pt>
                <c:pt idx="3134">
                  <c:v>40917</c:v>
                </c:pt>
                <c:pt idx="3135">
                  <c:v>40918</c:v>
                </c:pt>
                <c:pt idx="3136">
                  <c:v>40919</c:v>
                </c:pt>
                <c:pt idx="3137">
                  <c:v>40920</c:v>
                </c:pt>
                <c:pt idx="3138">
                  <c:v>40921</c:v>
                </c:pt>
                <c:pt idx="3139">
                  <c:v>40924</c:v>
                </c:pt>
                <c:pt idx="3140">
                  <c:v>40925</c:v>
                </c:pt>
                <c:pt idx="3141">
                  <c:v>40926</c:v>
                </c:pt>
                <c:pt idx="3142">
                  <c:v>40927</c:v>
                </c:pt>
                <c:pt idx="3143">
                  <c:v>40928</c:v>
                </c:pt>
                <c:pt idx="3144">
                  <c:v>40931</c:v>
                </c:pt>
                <c:pt idx="3145">
                  <c:v>40932</c:v>
                </c:pt>
                <c:pt idx="3146">
                  <c:v>40933</c:v>
                </c:pt>
                <c:pt idx="3147">
                  <c:v>40934</c:v>
                </c:pt>
                <c:pt idx="3148">
                  <c:v>40935</c:v>
                </c:pt>
                <c:pt idx="3149">
                  <c:v>40938</c:v>
                </c:pt>
                <c:pt idx="3150">
                  <c:v>40939</c:v>
                </c:pt>
                <c:pt idx="3151">
                  <c:v>40940</c:v>
                </c:pt>
                <c:pt idx="3152">
                  <c:v>40941</c:v>
                </c:pt>
                <c:pt idx="3153">
                  <c:v>40942</c:v>
                </c:pt>
                <c:pt idx="3154">
                  <c:v>40945</c:v>
                </c:pt>
                <c:pt idx="3155">
                  <c:v>40946</c:v>
                </c:pt>
                <c:pt idx="3156">
                  <c:v>40947</c:v>
                </c:pt>
                <c:pt idx="3157">
                  <c:v>40948</c:v>
                </c:pt>
                <c:pt idx="3158">
                  <c:v>40949</c:v>
                </c:pt>
                <c:pt idx="3159">
                  <c:v>40952</c:v>
                </c:pt>
                <c:pt idx="3160">
                  <c:v>40953</c:v>
                </c:pt>
                <c:pt idx="3161">
                  <c:v>40954</c:v>
                </c:pt>
                <c:pt idx="3162">
                  <c:v>40955</c:v>
                </c:pt>
                <c:pt idx="3163">
                  <c:v>40956</c:v>
                </c:pt>
                <c:pt idx="3164">
                  <c:v>40959</c:v>
                </c:pt>
                <c:pt idx="3165">
                  <c:v>40960</c:v>
                </c:pt>
                <c:pt idx="3166">
                  <c:v>40961</c:v>
                </c:pt>
                <c:pt idx="3167">
                  <c:v>40962</c:v>
                </c:pt>
                <c:pt idx="3168">
                  <c:v>40963</c:v>
                </c:pt>
                <c:pt idx="3169">
                  <c:v>40966</c:v>
                </c:pt>
                <c:pt idx="3170">
                  <c:v>40967</c:v>
                </c:pt>
                <c:pt idx="3171">
                  <c:v>40968</c:v>
                </c:pt>
                <c:pt idx="3172">
                  <c:v>40969</c:v>
                </c:pt>
                <c:pt idx="3173">
                  <c:v>40970</c:v>
                </c:pt>
                <c:pt idx="3174">
                  <c:v>40973</c:v>
                </c:pt>
                <c:pt idx="3175">
                  <c:v>40974</c:v>
                </c:pt>
                <c:pt idx="3176">
                  <c:v>40975</c:v>
                </c:pt>
                <c:pt idx="3177">
                  <c:v>40976</c:v>
                </c:pt>
                <c:pt idx="3178">
                  <c:v>40977</c:v>
                </c:pt>
                <c:pt idx="3179">
                  <c:v>40980</c:v>
                </c:pt>
                <c:pt idx="3180">
                  <c:v>40981</c:v>
                </c:pt>
                <c:pt idx="3181">
                  <c:v>40982</c:v>
                </c:pt>
                <c:pt idx="3182">
                  <c:v>40983</c:v>
                </c:pt>
                <c:pt idx="3183">
                  <c:v>40984</c:v>
                </c:pt>
                <c:pt idx="3184">
                  <c:v>40987</c:v>
                </c:pt>
                <c:pt idx="3185">
                  <c:v>40988</c:v>
                </c:pt>
                <c:pt idx="3186">
                  <c:v>40989</c:v>
                </c:pt>
                <c:pt idx="3187">
                  <c:v>40990</c:v>
                </c:pt>
                <c:pt idx="3188">
                  <c:v>40991</c:v>
                </c:pt>
                <c:pt idx="3189">
                  <c:v>40994</c:v>
                </c:pt>
                <c:pt idx="3190">
                  <c:v>40995</c:v>
                </c:pt>
                <c:pt idx="3191">
                  <c:v>40996</c:v>
                </c:pt>
                <c:pt idx="3192">
                  <c:v>40997</c:v>
                </c:pt>
                <c:pt idx="3193">
                  <c:v>40998</c:v>
                </c:pt>
                <c:pt idx="3194">
                  <c:v>41001</c:v>
                </c:pt>
                <c:pt idx="3195">
                  <c:v>41002</c:v>
                </c:pt>
                <c:pt idx="3196">
                  <c:v>41003</c:v>
                </c:pt>
                <c:pt idx="3197">
                  <c:v>41004</c:v>
                </c:pt>
                <c:pt idx="3198">
                  <c:v>41005</c:v>
                </c:pt>
                <c:pt idx="3199">
                  <c:v>41008</c:v>
                </c:pt>
                <c:pt idx="3200">
                  <c:v>41009</c:v>
                </c:pt>
                <c:pt idx="3201">
                  <c:v>41010</c:v>
                </c:pt>
                <c:pt idx="3202">
                  <c:v>41011</c:v>
                </c:pt>
                <c:pt idx="3203">
                  <c:v>41012</c:v>
                </c:pt>
                <c:pt idx="3204">
                  <c:v>41015</c:v>
                </c:pt>
                <c:pt idx="3205">
                  <c:v>41016</c:v>
                </c:pt>
                <c:pt idx="3206">
                  <c:v>41017</c:v>
                </c:pt>
                <c:pt idx="3207">
                  <c:v>41018</c:v>
                </c:pt>
                <c:pt idx="3208">
                  <c:v>41019</c:v>
                </c:pt>
                <c:pt idx="3209">
                  <c:v>41022</c:v>
                </c:pt>
                <c:pt idx="3210">
                  <c:v>41023</c:v>
                </c:pt>
                <c:pt idx="3211">
                  <c:v>41024</c:v>
                </c:pt>
                <c:pt idx="3212">
                  <c:v>41025</c:v>
                </c:pt>
                <c:pt idx="3213">
                  <c:v>41026</c:v>
                </c:pt>
                <c:pt idx="3214">
                  <c:v>41029</c:v>
                </c:pt>
                <c:pt idx="3215">
                  <c:v>41030</c:v>
                </c:pt>
                <c:pt idx="3216">
                  <c:v>41031</c:v>
                </c:pt>
                <c:pt idx="3217">
                  <c:v>41032</c:v>
                </c:pt>
                <c:pt idx="3218">
                  <c:v>41033</c:v>
                </c:pt>
                <c:pt idx="3219">
                  <c:v>41036</c:v>
                </c:pt>
                <c:pt idx="3220">
                  <c:v>41037</c:v>
                </c:pt>
                <c:pt idx="3221">
                  <c:v>41038</c:v>
                </c:pt>
                <c:pt idx="3222">
                  <c:v>41039</c:v>
                </c:pt>
                <c:pt idx="3223">
                  <c:v>41040</c:v>
                </c:pt>
                <c:pt idx="3224">
                  <c:v>41043</c:v>
                </c:pt>
                <c:pt idx="3225">
                  <c:v>41044</c:v>
                </c:pt>
                <c:pt idx="3226">
                  <c:v>41045</c:v>
                </c:pt>
                <c:pt idx="3227">
                  <c:v>41046</c:v>
                </c:pt>
                <c:pt idx="3228">
                  <c:v>41047</c:v>
                </c:pt>
                <c:pt idx="3229">
                  <c:v>41050</c:v>
                </c:pt>
                <c:pt idx="3230">
                  <c:v>41051</c:v>
                </c:pt>
                <c:pt idx="3231">
                  <c:v>41052</c:v>
                </c:pt>
                <c:pt idx="3232">
                  <c:v>41053</c:v>
                </c:pt>
                <c:pt idx="3233">
                  <c:v>41054</c:v>
                </c:pt>
                <c:pt idx="3234">
                  <c:v>41057</c:v>
                </c:pt>
                <c:pt idx="3235">
                  <c:v>41058</c:v>
                </c:pt>
                <c:pt idx="3236">
                  <c:v>41059</c:v>
                </c:pt>
                <c:pt idx="3237">
                  <c:v>41060</c:v>
                </c:pt>
                <c:pt idx="3238">
                  <c:v>41061</c:v>
                </c:pt>
                <c:pt idx="3239">
                  <c:v>41064</c:v>
                </c:pt>
                <c:pt idx="3240">
                  <c:v>41065</c:v>
                </c:pt>
                <c:pt idx="3241">
                  <c:v>41066</c:v>
                </c:pt>
                <c:pt idx="3242">
                  <c:v>41067</c:v>
                </c:pt>
                <c:pt idx="3243">
                  <c:v>41068</c:v>
                </c:pt>
                <c:pt idx="3244">
                  <c:v>41071</c:v>
                </c:pt>
                <c:pt idx="3245">
                  <c:v>41072</c:v>
                </c:pt>
                <c:pt idx="3246">
                  <c:v>41073</c:v>
                </c:pt>
                <c:pt idx="3247">
                  <c:v>41074</c:v>
                </c:pt>
                <c:pt idx="3248">
                  <c:v>41075</c:v>
                </c:pt>
                <c:pt idx="3249">
                  <c:v>41078</c:v>
                </c:pt>
                <c:pt idx="3250">
                  <c:v>41079</c:v>
                </c:pt>
                <c:pt idx="3251">
                  <c:v>41080</c:v>
                </c:pt>
                <c:pt idx="3252">
                  <c:v>41081</c:v>
                </c:pt>
                <c:pt idx="3253">
                  <c:v>41082</c:v>
                </c:pt>
                <c:pt idx="3254">
                  <c:v>41085</c:v>
                </c:pt>
                <c:pt idx="3255">
                  <c:v>41086</c:v>
                </c:pt>
                <c:pt idx="3256">
                  <c:v>41087</c:v>
                </c:pt>
                <c:pt idx="3257">
                  <c:v>41088</c:v>
                </c:pt>
                <c:pt idx="3258">
                  <c:v>41089</c:v>
                </c:pt>
                <c:pt idx="3259">
                  <c:v>41092</c:v>
                </c:pt>
                <c:pt idx="3260">
                  <c:v>41093</c:v>
                </c:pt>
                <c:pt idx="3261">
                  <c:v>41094</c:v>
                </c:pt>
                <c:pt idx="3262">
                  <c:v>41095</c:v>
                </c:pt>
                <c:pt idx="3263">
                  <c:v>41096</c:v>
                </c:pt>
                <c:pt idx="3264">
                  <c:v>41099</c:v>
                </c:pt>
                <c:pt idx="3265">
                  <c:v>41100</c:v>
                </c:pt>
                <c:pt idx="3266">
                  <c:v>41101</c:v>
                </c:pt>
                <c:pt idx="3267">
                  <c:v>41102</c:v>
                </c:pt>
                <c:pt idx="3268">
                  <c:v>41103</c:v>
                </c:pt>
                <c:pt idx="3269">
                  <c:v>41106</c:v>
                </c:pt>
                <c:pt idx="3270">
                  <c:v>41107</c:v>
                </c:pt>
                <c:pt idx="3271">
                  <c:v>41108</c:v>
                </c:pt>
                <c:pt idx="3272">
                  <c:v>41109</c:v>
                </c:pt>
                <c:pt idx="3273">
                  <c:v>41110</c:v>
                </c:pt>
                <c:pt idx="3274">
                  <c:v>41113</c:v>
                </c:pt>
                <c:pt idx="3275">
                  <c:v>41114</c:v>
                </c:pt>
                <c:pt idx="3276">
                  <c:v>41115</c:v>
                </c:pt>
                <c:pt idx="3277">
                  <c:v>41116</c:v>
                </c:pt>
                <c:pt idx="3278">
                  <c:v>41117</c:v>
                </c:pt>
                <c:pt idx="3279">
                  <c:v>41120</c:v>
                </c:pt>
                <c:pt idx="3280">
                  <c:v>41121</c:v>
                </c:pt>
                <c:pt idx="3281">
                  <c:v>41122</c:v>
                </c:pt>
                <c:pt idx="3282">
                  <c:v>41123</c:v>
                </c:pt>
                <c:pt idx="3283">
                  <c:v>41124</c:v>
                </c:pt>
                <c:pt idx="3284">
                  <c:v>41127</c:v>
                </c:pt>
                <c:pt idx="3285">
                  <c:v>41128</c:v>
                </c:pt>
                <c:pt idx="3286">
                  <c:v>41129</c:v>
                </c:pt>
                <c:pt idx="3287">
                  <c:v>41130</c:v>
                </c:pt>
                <c:pt idx="3288">
                  <c:v>41131</c:v>
                </c:pt>
                <c:pt idx="3289">
                  <c:v>41134</c:v>
                </c:pt>
                <c:pt idx="3290">
                  <c:v>41135</c:v>
                </c:pt>
                <c:pt idx="3291">
                  <c:v>41136</c:v>
                </c:pt>
                <c:pt idx="3292">
                  <c:v>41137</c:v>
                </c:pt>
                <c:pt idx="3293">
                  <c:v>41138</c:v>
                </c:pt>
                <c:pt idx="3294">
                  <c:v>41141</c:v>
                </c:pt>
                <c:pt idx="3295">
                  <c:v>41142</c:v>
                </c:pt>
                <c:pt idx="3296">
                  <c:v>41143</c:v>
                </c:pt>
                <c:pt idx="3297">
                  <c:v>41144</c:v>
                </c:pt>
                <c:pt idx="3298">
                  <c:v>41145</c:v>
                </c:pt>
                <c:pt idx="3299">
                  <c:v>41148</c:v>
                </c:pt>
                <c:pt idx="3300">
                  <c:v>41149</c:v>
                </c:pt>
                <c:pt idx="3301">
                  <c:v>41150</c:v>
                </c:pt>
                <c:pt idx="3302">
                  <c:v>41151</c:v>
                </c:pt>
                <c:pt idx="3303">
                  <c:v>41152</c:v>
                </c:pt>
                <c:pt idx="3304">
                  <c:v>41155</c:v>
                </c:pt>
                <c:pt idx="3305">
                  <c:v>41156</c:v>
                </c:pt>
                <c:pt idx="3306">
                  <c:v>41157</c:v>
                </c:pt>
                <c:pt idx="3307">
                  <c:v>41158</c:v>
                </c:pt>
                <c:pt idx="3308">
                  <c:v>41159</c:v>
                </c:pt>
                <c:pt idx="3309">
                  <c:v>41162</c:v>
                </c:pt>
                <c:pt idx="3310">
                  <c:v>41163</c:v>
                </c:pt>
                <c:pt idx="3311">
                  <c:v>41164</c:v>
                </c:pt>
                <c:pt idx="3312">
                  <c:v>41165</c:v>
                </c:pt>
                <c:pt idx="3313">
                  <c:v>41166</c:v>
                </c:pt>
                <c:pt idx="3314">
                  <c:v>41169</c:v>
                </c:pt>
                <c:pt idx="3315">
                  <c:v>41170</c:v>
                </c:pt>
                <c:pt idx="3316">
                  <c:v>41171</c:v>
                </c:pt>
                <c:pt idx="3317">
                  <c:v>41172</c:v>
                </c:pt>
                <c:pt idx="3318">
                  <c:v>41173</c:v>
                </c:pt>
                <c:pt idx="3319">
                  <c:v>41176</c:v>
                </c:pt>
                <c:pt idx="3320">
                  <c:v>41177</c:v>
                </c:pt>
                <c:pt idx="3321">
                  <c:v>41178</c:v>
                </c:pt>
                <c:pt idx="3322">
                  <c:v>41179</c:v>
                </c:pt>
                <c:pt idx="3323">
                  <c:v>41180</c:v>
                </c:pt>
                <c:pt idx="3324">
                  <c:v>41183</c:v>
                </c:pt>
                <c:pt idx="3325">
                  <c:v>41184</c:v>
                </c:pt>
                <c:pt idx="3326">
                  <c:v>41185</c:v>
                </c:pt>
                <c:pt idx="3327">
                  <c:v>41186</c:v>
                </c:pt>
                <c:pt idx="3328">
                  <c:v>41187</c:v>
                </c:pt>
                <c:pt idx="3329">
                  <c:v>41190</c:v>
                </c:pt>
                <c:pt idx="3330">
                  <c:v>41191</c:v>
                </c:pt>
                <c:pt idx="3331">
                  <c:v>41192</c:v>
                </c:pt>
                <c:pt idx="3332">
                  <c:v>41193</c:v>
                </c:pt>
                <c:pt idx="3333">
                  <c:v>41194</c:v>
                </c:pt>
                <c:pt idx="3334">
                  <c:v>41197</c:v>
                </c:pt>
                <c:pt idx="3335">
                  <c:v>41198</c:v>
                </c:pt>
                <c:pt idx="3336">
                  <c:v>41199</c:v>
                </c:pt>
                <c:pt idx="3337">
                  <c:v>41200</c:v>
                </c:pt>
                <c:pt idx="3338">
                  <c:v>41201</c:v>
                </c:pt>
                <c:pt idx="3339">
                  <c:v>41204</c:v>
                </c:pt>
                <c:pt idx="3340">
                  <c:v>41205</c:v>
                </c:pt>
                <c:pt idx="3341">
                  <c:v>41206</c:v>
                </c:pt>
                <c:pt idx="3342">
                  <c:v>41207</c:v>
                </c:pt>
                <c:pt idx="3343">
                  <c:v>41208</c:v>
                </c:pt>
                <c:pt idx="3344">
                  <c:v>41211</c:v>
                </c:pt>
                <c:pt idx="3345">
                  <c:v>41212</c:v>
                </c:pt>
                <c:pt idx="3346">
                  <c:v>41213</c:v>
                </c:pt>
                <c:pt idx="3347">
                  <c:v>41214</c:v>
                </c:pt>
                <c:pt idx="3348">
                  <c:v>41215</c:v>
                </c:pt>
                <c:pt idx="3349">
                  <c:v>41218</c:v>
                </c:pt>
                <c:pt idx="3350">
                  <c:v>41219</c:v>
                </c:pt>
                <c:pt idx="3351">
                  <c:v>41220</c:v>
                </c:pt>
                <c:pt idx="3352">
                  <c:v>41221</c:v>
                </c:pt>
                <c:pt idx="3353">
                  <c:v>41222</c:v>
                </c:pt>
                <c:pt idx="3354">
                  <c:v>41225</c:v>
                </c:pt>
                <c:pt idx="3355">
                  <c:v>41226</c:v>
                </c:pt>
                <c:pt idx="3356">
                  <c:v>41227</c:v>
                </c:pt>
                <c:pt idx="3357">
                  <c:v>41228</c:v>
                </c:pt>
                <c:pt idx="3358">
                  <c:v>41229</c:v>
                </c:pt>
                <c:pt idx="3359">
                  <c:v>41232</c:v>
                </c:pt>
                <c:pt idx="3360">
                  <c:v>41233</c:v>
                </c:pt>
                <c:pt idx="3361">
                  <c:v>41234</c:v>
                </c:pt>
                <c:pt idx="3362">
                  <c:v>41235</c:v>
                </c:pt>
                <c:pt idx="3363">
                  <c:v>41236</c:v>
                </c:pt>
                <c:pt idx="3364">
                  <c:v>41239</c:v>
                </c:pt>
                <c:pt idx="3365">
                  <c:v>41240</c:v>
                </c:pt>
                <c:pt idx="3366">
                  <c:v>41241</c:v>
                </c:pt>
                <c:pt idx="3367">
                  <c:v>41242</c:v>
                </c:pt>
                <c:pt idx="3368">
                  <c:v>41243</c:v>
                </c:pt>
                <c:pt idx="3369">
                  <c:v>41246</c:v>
                </c:pt>
                <c:pt idx="3370">
                  <c:v>41247</c:v>
                </c:pt>
                <c:pt idx="3371">
                  <c:v>41248</c:v>
                </c:pt>
                <c:pt idx="3372">
                  <c:v>41249</c:v>
                </c:pt>
                <c:pt idx="3373">
                  <c:v>41250</c:v>
                </c:pt>
                <c:pt idx="3374">
                  <c:v>41253</c:v>
                </c:pt>
                <c:pt idx="3375">
                  <c:v>41254</c:v>
                </c:pt>
                <c:pt idx="3376">
                  <c:v>41255</c:v>
                </c:pt>
                <c:pt idx="3377">
                  <c:v>41256</c:v>
                </c:pt>
                <c:pt idx="3378">
                  <c:v>41257</c:v>
                </c:pt>
                <c:pt idx="3379">
                  <c:v>41260</c:v>
                </c:pt>
                <c:pt idx="3380">
                  <c:v>41261</c:v>
                </c:pt>
                <c:pt idx="3381">
                  <c:v>41262</c:v>
                </c:pt>
                <c:pt idx="3382">
                  <c:v>41263</c:v>
                </c:pt>
                <c:pt idx="3383">
                  <c:v>41264</c:v>
                </c:pt>
                <c:pt idx="3384">
                  <c:v>41267</c:v>
                </c:pt>
                <c:pt idx="3385">
                  <c:v>41268</c:v>
                </c:pt>
                <c:pt idx="3386">
                  <c:v>41269</c:v>
                </c:pt>
                <c:pt idx="3387">
                  <c:v>41270</c:v>
                </c:pt>
                <c:pt idx="3388">
                  <c:v>41271</c:v>
                </c:pt>
                <c:pt idx="3389">
                  <c:v>41274</c:v>
                </c:pt>
                <c:pt idx="3390">
                  <c:v>41275</c:v>
                </c:pt>
                <c:pt idx="3391">
                  <c:v>41276</c:v>
                </c:pt>
                <c:pt idx="3392">
                  <c:v>41277</c:v>
                </c:pt>
                <c:pt idx="3393">
                  <c:v>41278</c:v>
                </c:pt>
                <c:pt idx="3394">
                  <c:v>41281</c:v>
                </c:pt>
                <c:pt idx="3395">
                  <c:v>41282</c:v>
                </c:pt>
                <c:pt idx="3396">
                  <c:v>41283</c:v>
                </c:pt>
                <c:pt idx="3397">
                  <c:v>41284</c:v>
                </c:pt>
                <c:pt idx="3398">
                  <c:v>41285</c:v>
                </c:pt>
                <c:pt idx="3399">
                  <c:v>41288</c:v>
                </c:pt>
                <c:pt idx="3400">
                  <c:v>41289</c:v>
                </c:pt>
                <c:pt idx="3401">
                  <c:v>41290</c:v>
                </c:pt>
                <c:pt idx="3402">
                  <c:v>41291</c:v>
                </c:pt>
                <c:pt idx="3403">
                  <c:v>41292</c:v>
                </c:pt>
                <c:pt idx="3404">
                  <c:v>41295</c:v>
                </c:pt>
                <c:pt idx="3405">
                  <c:v>41296</c:v>
                </c:pt>
                <c:pt idx="3406">
                  <c:v>41297</c:v>
                </c:pt>
                <c:pt idx="3407">
                  <c:v>41298</c:v>
                </c:pt>
                <c:pt idx="3408">
                  <c:v>41299</c:v>
                </c:pt>
                <c:pt idx="3409">
                  <c:v>41302</c:v>
                </c:pt>
                <c:pt idx="3410">
                  <c:v>41303</c:v>
                </c:pt>
                <c:pt idx="3411">
                  <c:v>41304</c:v>
                </c:pt>
                <c:pt idx="3412">
                  <c:v>41305</c:v>
                </c:pt>
                <c:pt idx="3413">
                  <c:v>41306</c:v>
                </c:pt>
                <c:pt idx="3414">
                  <c:v>41309</c:v>
                </c:pt>
                <c:pt idx="3415">
                  <c:v>41310</c:v>
                </c:pt>
                <c:pt idx="3416">
                  <c:v>41311</c:v>
                </c:pt>
                <c:pt idx="3417">
                  <c:v>41312</c:v>
                </c:pt>
                <c:pt idx="3418">
                  <c:v>41313</c:v>
                </c:pt>
                <c:pt idx="3419">
                  <c:v>41316</c:v>
                </c:pt>
                <c:pt idx="3420">
                  <c:v>41317</c:v>
                </c:pt>
                <c:pt idx="3421">
                  <c:v>41318</c:v>
                </c:pt>
                <c:pt idx="3422">
                  <c:v>41319</c:v>
                </c:pt>
                <c:pt idx="3423">
                  <c:v>41320</c:v>
                </c:pt>
                <c:pt idx="3424">
                  <c:v>41323</c:v>
                </c:pt>
                <c:pt idx="3425">
                  <c:v>41324</c:v>
                </c:pt>
                <c:pt idx="3426">
                  <c:v>41325</c:v>
                </c:pt>
                <c:pt idx="3427">
                  <c:v>41326</c:v>
                </c:pt>
                <c:pt idx="3428">
                  <c:v>41327</c:v>
                </c:pt>
                <c:pt idx="3429">
                  <c:v>41330</c:v>
                </c:pt>
                <c:pt idx="3430">
                  <c:v>41331</c:v>
                </c:pt>
                <c:pt idx="3431">
                  <c:v>41332</c:v>
                </c:pt>
                <c:pt idx="3432">
                  <c:v>41333</c:v>
                </c:pt>
                <c:pt idx="3433">
                  <c:v>41334</c:v>
                </c:pt>
                <c:pt idx="3434">
                  <c:v>41337</c:v>
                </c:pt>
                <c:pt idx="3435">
                  <c:v>41338</c:v>
                </c:pt>
                <c:pt idx="3436">
                  <c:v>41339</c:v>
                </c:pt>
                <c:pt idx="3437">
                  <c:v>41340</c:v>
                </c:pt>
                <c:pt idx="3438">
                  <c:v>41341</c:v>
                </c:pt>
                <c:pt idx="3439">
                  <c:v>41344</c:v>
                </c:pt>
                <c:pt idx="3440">
                  <c:v>41345</c:v>
                </c:pt>
                <c:pt idx="3441">
                  <c:v>41346</c:v>
                </c:pt>
                <c:pt idx="3442">
                  <c:v>41347</c:v>
                </c:pt>
                <c:pt idx="3443">
                  <c:v>41348</c:v>
                </c:pt>
                <c:pt idx="3444">
                  <c:v>41351</c:v>
                </c:pt>
                <c:pt idx="3445">
                  <c:v>41352</c:v>
                </c:pt>
                <c:pt idx="3446">
                  <c:v>41353</c:v>
                </c:pt>
                <c:pt idx="3447">
                  <c:v>41354</c:v>
                </c:pt>
                <c:pt idx="3448">
                  <c:v>41355</c:v>
                </c:pt>
                <c:pt idx="3449">
                  <c:v>41358</c:v>
                </c:pt>
                <c:pt idx="3450">
                  <c:v>41359</c:v>
                </c:pt>
                <c:pt idx="3451">
                  <c:v>41360</c:v>
                </c:pt>
                <c:pt idx="3452">
                  <c:v>41361</c:v>
                </c:pt>
                <c:pt idx="3453">
                  <c:v>41362</c:v>
                </c:pt>
                <c:pt idx="3454">
                  <c:v>41365</c:v>
                </c:pt>
                <c:pt idx="3455">
                  <c:v>41366</c:v>
                </c:pt>
                <c:pt idx="3456">
                  <c:v>41367</c:v>
                </c:pt>
                <c:pt idx="3457">
                  <c:v>41368</c:v>
                </c:pt>
                <c:pt idx="3458">
                  <c:v>41369</c:v>
                </c:pt>
                <c:pt idx="3459">
                  <c:v>41372</c:v>
                </c:pt>
                <c:pt idx="3460">
                  <c:v>41373</c:v>
                </c:pt>
                <c:pt idx="3461">
                  <c:v>41374</c:v>
                </c:pt>
                <c:pt idx="3462">
                  <c:v>41375</c:v>
                </c:pt>
                <c:pt idx="3463">
                  <c:v>41376</c:v>
                </c:pt>
                <c:pt idx="3464">
                  <c:v>41379</c:v>
                </c:pt>
                <c:pt idx="3465">
                  <c:v>41380</c:v>
                </c:pt>
                <c:pt idx="3466">
                  <c:v>41381</c:v>
                </c:pt>
                <c:pt idx="3467">
                  <c:v>41382</c:v>
                </c:pt>
                <c:pt idx="3468">
                  <c:v>41383</c:v>
                </c:pt>
                <c:pt idx="3469">
                  <c:v>41386</c:v>
                </c:pt>
                <c:pt idx="3470">
                  <c:v>41387</c:v>
                </c:pt>
                <c:pt idx="3471">
                  <c:v>41388</c:v>
                </c:pt>
                <c:pt idx="3472">
                  <c:v>41389</c:v>
                </c:pt>
                <c:pt idx="3473">
                  <c:v>41390</c:v>
                </c:pt>
                <c:pt idx="3474">
                  <c:v>41393</c:v>
                </c:pt>
                <c:pt idx="3475">
                  <c:v>41394</c:v>
                </c:pt>
                <c:pt idx="3476">
                  <c:v>41395</c:v>
                </c:pt>
                <c:pt idx="3477">
                  <c:v>41396</c:v>
                </c:pt>
                <c:pt idx="3478">
                  <c:v>41397</c:v>
                </c:pt>
                <c:pt idx="3479">
                  <c:v>41400</c:v>
                </c:pt>
                <c:pt idx="3480">
                  <c:v>41401</c:v>
                </c:pt>
                <c:pt idx="3481">
                  <c:v>41402</c:v>
                </c:pt>
                <c:pt idx="3482">
                  <c:v>41403</c:v>
                </c:pt>
                <c:pt idx="3483">
                  <c:v>41404</c:v>
                </c:pt>
                <c:pt idx="3484">
                  <c:v>41407</c:v>
                </c:pt>
                <c:pt idx="3485">
                  <c:v>41408</c:v>
                </c:pt>
                <c:pt idx="3486">
                  <c:v>41409</c:v>
                </c:pt>
                <c:pt idx="3487">
                  <c:v>41410</c:v>
                </c:pt>
                <c:pt idx="3488">
                  <c:v>41411</c:v>
                </c:pt>
                <c:pt idx="3489">
                  <c:v>41414</c:v>
                </c:pt>
                <c:pt idx="3490">
                  <c:v>41415</c:v>
                </c:pt>
                <c:pt idx="3491">
                  <c:v>41416</c:v>
                </c:pt>
                <c:pt idx="3492">
                  <c:v>41417</c:v>
                </c:pt>
                <c:pt idx="3493">
                  <c:v>41418</c:v>
                </c:pt>
                <c:pt idx="3494">
                  <c:v>41421</c:v>
                </c:pt>
                <c:pt idx="3495">
                  <c:v>41422</c:v>
                </c:pt>
                <c:pt idx="3496">
                  <c:v>41423</c:v>
                </c:pt>
                <c:pt idx="3497">
                  <c:v>41424</c:v>
                </c:pt>
                <c:pt idx="3498">
                  <c:v>41425</c:v>
                </c:pt>
                <c:pt idx="3499">
                  <c:v>41428</c:v>
                </c:pt>
                <c:pt idx="3500">
                  <c:v>41429</c:v>
                </c:pt>
                <c:pt idx="3501">
                  <c:v>41430</c:v>
                </c:pt>
                <c:pt idx="3502">
                  <c:v>41431</c:v>
                </c:pt>
                <c:pt idx="3503">
                  <c:v>41432</c:v>
                </c:pt>
                <c:pt idx="3504">
                  <c:v>41435</c:v>
                </c:pt>
                <c:pt idx="3505">
                  <c:v>41436</c:v>
                </c:pt>
                <c:pt idx="3506">
                  <c:v>41437</c:v>
                </c:pt>
                <c:pt idx="3507">
                  <c:v>41438</c:v>
                </c:pt>
                <c:pt idx="3508">
                  <c:v>41439</c:v>
                </c:pt>
                <c:pt idx="3509">
                  <c:v>41442</c:v>
                </c:pt>
                <c:pt idx="3510">
                  <c:v>41443</c:v>
                </c:pt>
                <c:pt idx="3511">
                  <c:v>41444</c:v>
                </c:pt>
                <c:pt idx="3512">
                  <c:v>41445</c:v>
                </c:pt>
                <c:pt idx="3513">
                  <c:v>41446</c:v>
                </c:pt>
                <c:pt idx="3514">
                  <c:v>41449</c:v>
                </c:pt>
                <c:pt idx="3515">
                  <c:v>41450</c:v>
                </c:pt>
                <c:pt idx="3516">
                  <c:v>41451</c:v>
                </c:pt>
                <c:pt idx="3517">
                  <c:v>41452</c:v>
                </c:pt>
                <c:pt idx="3518">
                  <c:v>41453</c:v>
                </c:pt>
                <c:pt idx="3519">
                  <c:v>41456</c:v>
                </c:pt>
                <c:pt idx="3520">
                  <c:v>41457</c:v>
                </c:pt>
                <c:pt idx="3521">
                  <c:v>41458</c:v>
                </c:pt>
                <c:pt idx="3522">
                  <c:v>41459</c:v>
                </c:pt>
                <c:pt idx="3523">
                  <c:v>41460</c:v>
                </c:pt>
                <c:pt idx="3524">
                  <c:v>41463</c:v>
                </c:pt>
                <c:pt idx="3525">
                  <c:v>41464</c:v>
                </c:pt>
                <c:pt idx="3526">
                  <c:v>41465</c:v>
                </c:pt>
                <c:pt idx="3527">
                  <c:v>41466</c:v>
                </c:pt>
                <c:pt idx="3528">
                  <c:v>41467</c:v>
                </c:pt>
                <c:pt idx="3529">
                  <c:v>41470</c:v>
                </c:pt>
                <c:pt idx="3530">
                  <c:v>41471</c:v>
                </c:pt>
                <c:pt idx="3531">
                  <c:v>41472</c:v>
                </c:pt>
                <c:pt idx="3532">
                  <c:v>41473</c:v>
                </c:pt>
                <c:pt idx="3533">
                  <c:v>41474</c:v>
                </c:pt>
                <c:pt idx="3534">
                  <c:v>41477</c:v>
                </c:pt>
                <c:pt idx="3535">
                  <c:v>41478</c:v>
                </c:pt>
                <c:pt idx="3536">
                  <c:v>41479</c:v>
                </c:pt>
                <c:pt idx="3537">
                  <c:v>41480</c:v>
                </c:pt>
                <c:pt idx="3538">
                  <c:v>41481</c:v>
                </c:pt>
                <c:pt idx="3539">
                  <c:v>41484</c:v>
                </c:pt>
                <c:pt idx="3540">
                  <c:v>41485</c:v>
                </c:pt>
                <c:pt idx="3541">
                  <c:v>41486</c:v>
                </c:pt>
                <c:pt idx="3542">
                  <c:v>41487</c:v>
                </c:pt>
                <c:pt idx="3543">
                  <c:v>41488</c:v>
                </c:pt>
                <c:pt idx="3544">
                  <c:v>41491</c:v>
                </c:pt>
                <c:pt idx="3545">
                  <c:v>41492</c:v>
                </c:pt>
                <c:pt idx="3546">
                  <c:v>41493</c:v>
                </c:pt>
                <c:pt idx="3547">
                  <c:v>41494</c:v>
                </c:pt>
                <c:pt idx="3548">
                  <c:v>41495</c:v>
                </c:pt>
                <c:pt idx="3549">
                  <c:v>41498</c:v>
                </c:pt>
                <c:pt idx="3550">
                  <c:v>41499</c:v>
                </c:pt>
                <c:pt idx="3551">
                  <c:v>41500</c:v>
                </c:pt>
                <c:pt idx="3552">
                  <c:v>41501</c:v>
                </c:pt>
                <c:pt idx="3553">
                  <c:v>41502</c:v>
                </c:pt>
                <c:pt idx="3554">
                  <c:v>41505</c:v>
                </c:pt>
                <c:pt idx="3555">
                  <c:v>41506</c:v>
                </c:pt>
                <c:pt idx="3556">
                  <c:v>41507</c:v>
                </c:pt>
                <c:pt idx="3557">
                  <c:v>41508</c:v>
                </c:pt>
                <c:pt idx="3558">
                  <c:v>41509</c:v>
                </c:pt>
                <c:pt idx="3559">
                  <c:v>41512</c:v>
                </c:pt>
                <c:pt idx="3560">
                  <c:v>41513</c:v>
                </c:pt>
                <c:pt idx="3561">
                  <c:v>41514</c:v>
                </c:pt>
                <c:pt idx="3562">
                  <c:v>41515</c:v>
                </c:pt>
                <c:pt idx="3563">
                  <c:v>41516</c:v>
                </c:pt>
                <c:pt idx="3564">
                  <c:v>41519</c:v>
                </c:pt>
                <c:pt idx="3565">
                  <c:v>41520</c:v>
                </c:pt>
                <c:pt idx="3566">
                  <c:v>41521</c:v>
                </c:pt>
                <c:pt idx="3567">
                  <c:v>41522</c:v>
                </c:pt>
                <c:pt idx="3568">
                  <c:v>41523</c:v>
                </c:pt>
                <c:pt idx="3569">
                  <c:v>41526</c:v>
                </c:pt>
                <c:pt idx="3570">
                  <c:v>41527</c:v>
                </c:pt>
                <c:pt idx="3571">
                  <c:v>41528</c:v>
                </c:pt>
                <c:pt idx="3572">
                  <c:v>41529</c:v>
                </c:pt>
                <c:pt idx="3573">
                  <c:v>41530</c:v>
                </c:pt>
                <c:pt idx="3574">
                  <c:v>41533</c:v>
                </c:pt>
                <c:pt idx="3575">
                  <c:v>41534</c:v>
                </c:pt>
                <c:pt idx="3576">
                  <c:v>41535</c:v>
                </c:pt>
                <c:pt idx="3577">
                  <c:v>41536</c:v>
                </c:pt>
                <c:pt idx="3578">
                  <c:v>41537</c:v>
                </c:pt>
                <c:pt idx="3579">
                  <c:v>41540</c:v>
                </c:pt>
                <c:pt idx="3580">
                  <c:v>41541</c:v>
                </c:pt>
                <c:pt idx="3581">
                  <c:v>41542</c:v>
                </c:pt>
                <c:pt idx="3582">
                  <c:v>41543</c:v>
                </c:pt>
                <c:pt idx="3583">
                  <c:v>41544</c:v>
                </c:pt>
                <c:pt idx="3584">
                  <c:v>41547</c:v>
                </c:pt>
                <c:pt idx="3585">
                  <c:v>41548</c:v>
                </c:pt>
                <c:pt idx="3586">
                  <c:v>41549</c:v>
                </c:pt>
                <c:pt idx="3587">
                  <c:v>41550</c:v>
                </c:pt>
                <c:pt idx="3588">
                  <c:v>41551</c:v>
                </c:pt>
                <c:pt idx="3589">
                  <c:v>41554</c:v>
                </c:pt>
                <c:pt idx="3590">
                  <c:v>41555</c:v>
                </c:pt>
                <c:pt idx="3591">
                  <c:v>41556</c:v>
                </c:pt>
                <c:pt idx="3592">
                  <c:v>41557</c:v>
                </c:pt>
                <c:pt idx="3593">
                  <c:v>41558</c:v>
                </c:pt>
                <c:pt idx="3594">
                  <c:v>41561</c:v>
                </c:pt>
                <c:pt idx="3595">
                  <c:v>41562</c:v>
                </c:pt>
                <c:pt idx="3596">
                  <c:v>41563</c:v>
                </c:pt>
                <c:pt idx="3597">
                  <c:v>41564</c:v>
                </c:pt>
                <c:pt idx="3598">
                  <c:v>41565</c:v>
                </c:pt>
                <c:pt idx="3599">
                  <c:v>41568</c:v>
                </c:pt>
                <c:pt idx="3600">
                  <c:v>41569</c:v>
                </c:pt>
                <c:pt idx="3601">
                  <c:v>41570</c:v>
                </c:pt>
                <c:pt idx="3602">
                  <c:v>41571</c:v>
                </c:pt>
                <c:pt idx="3603">
                  <c:v>41572</c:v>
                </c:pt>
                <c:pt idx="3604">
                  <c:v>41575</c:v>
                </c:pt>
                <c:pt idx="3605">
                  <c:v>41576</c:v>
                </c:pt>
                <c:pt idx="3606">
                  <c:v>41577</c:v>
                </c:pt>
                <c:pt idx="3607">
                  <c:v>41578</c:v>
                </c:pt>
                <c:pt idx="3608">
                  <c:v>41579</c:v>
                </c:pt>
                <c:pt idx="3609">
                  <c:v>41582</c:v>
                </c:pt>
                <c:pt idx="3610">
                  <c:v>41583</c:v>
                </c:pt>
                <c:pt idx="3611">
                  <c:v>41584</c:v>
                </c:pt>
                <c:pt idx="3612">
                  <c:v>41585</c:v>
                </c:pt>
                <c:pt idx="3613">
                  <c:v>41586</c:v>
                </c:pt>
                <c:pt idx="3614">
                  <c:v>41589</c:v>
                </c:pt>
                <c:pt idx="3615">
                  <c:v>41590</c:v>
                </c:pt>
                <c:pt idx="3616">
                  <c:v>41591</c:v>
                </c:pt>
                <c:pt idx="3617">
                  <c:v>41592</c:v>
                </c:pt>
                <c:pt idx="3618">
                  <c:v>41593</c:v>
                </c:pt>
                <c:pt idx="3619">
                  <c:v>41596</c:v>
                </c:pt>
                <c:pt idx="3620">
                  <c:v>41597</c:v>
                </c:pt>
                <c:pt idx="3621">
                  <c:v>41598</c:v>
                </c:pt>
                <c:pt idx="3622">
                  <c:v>41599</c:v>
                </c:pt>
                <c:pt idx="3623">
                  <c:v>41600</c:v>
                </c:pt>
                <c:pt idx="3624">
                  <c:v>41603</c:v>
                </c:pt>
                <c:pt idx="3625">
                  <c:v>41604</c:v>
                </c:pt>
                <c:pt idx="3626">
                  <c:v>41605</c:v>
                </c:pt>
                <c:pt idx="3627">
                  <c:v>41606</c:v>
                </c:pt>
                <c:pt idx="3628">
                  <c:v>41607</c:v>
                </c:pt>
                <c:pt idx="3629">
                  <c:v>41610</c:v>
                </c:pt>
                <c:pt idx="3630">
                  <c:v>41611</c:v>
                </c:pt>
                <c:pt idx="3631">
                  <c:v>41612</c:v>
                </c:pt>
                <c:pt idx="3632">
                  <c:v>41613</c:v>
                </c:pt>
                <c:pt idx="3633">
                  <c:v>41614</c:v>
                </c:pt>
                <c:pt idx="3634">
                  <c:v>41617</c:v>
                </c:pt>
                <c:pt idx="3635">
                  <c:v>41618</c:v>
                </c:pt>
                <c:pt idx="3636">
                  <c:v>41619</c:v>
                </c:pt>
                <c:pt idx="3637">
                  <c:v>41620</c:v>
                </c:pt>
                <c:pt idx="3638">
                  <c:v>41621</c:v>
                </c:pt>
                <c:pt idx="3639">
                  <c:v>41624</c:v>
                </c:pt>
                <c:pt idx="3640">
                  <c:v>41625</c:v>
                </c:pt>
                <c:pt idx="3641">
                  <c:v>41626</c:v>
                </c:pt>
                <c:pt idx="3642">
                  <c:v>41627</c:v>
                </c:pt>
                <c:pt idx="3643">
                  <c:v>41628</c:v>
                </c:pt>
                <c:pt idx="3644">
                  <c:v>41631</c:v>
                </c:pt>
                <c:pt idx="3645">
                  <c:v>41632</c:v>
                </c:pt>
                <c:pt idx="3646">
                  <c:v>41633</c:v>
                </c:pt>
                <c:pt idx="3647">
                  <c:v>41634</c:v>
                </c:pt>
                <c:pt idx="3648">
                  <c:v>41635</c:v>
                </c:pt>
                <c:pt idx="3649">
                  <c:v>41638</c:v>
                </c:pt>
                <c:pt idx="3650">
                  <c:v>41639</c:v>
                </c:pt>
                <c:pt idx="3651">
                  <c:v>41640</c:v>
                </c:pt>
                <c:pt idx="3652">
                  <c:v>41641</c:v>
                </c:pt>
                <c:pt idx="3653">
                  <c:v>41642</c:v>
                </c:pt>
                <c:pt idx="3654">
                  <c:v>41645</c:v>
                </c:pt>
                <c:pt idx="3655">
                  <c:v>41646</c:v>
                </c:pt>
                <c:pt idx="3656">
                  <c:v>41647</c:v>
                </c:pt>
                <c:pt idx="3657">
                  <c:v>41648</c:v>
                </c:pt>
                <c:pt idx="3658">
                  <c:v>41649</c:v>
                </c:pt>
                <c:pt idx="3659">
                  <c:v>41652</c:v>
                </c:pt>
                <c:pt idx="3660">
                  <c:v>41653</c:v>
                </c:pt>
                <c:pt idx="3661">
                  <c:v>41654</c:v>
                </c:pt>
                <c:pt idx="3662">
                  <c:v>41655</c:v>
                </c:pt>
                <c:pt idx="3663">
                  <c:v>41656</c:v>
                </c:pt>
                <c:pt idx="3664">
                  <c:v>41659</c:v>
                </c:pt>
                <c:pt idx="3665">
                  <c:v>41660</c:v>
                </c:pt>
                <c:pt idx="3666">
                  <c:v>41661</c:v>
                </c:pt>
                <c:pt idx="3667">
                  <c:v>41662</c:v>
                </c:pt>
                <c:pt idx="3668">
                  <c:v>41663</c:v>
                </c:pt>
                <c:pt idx="3669">
                  <c:v>41666</c:v>
                </c:pt>
                <c:pt idx="3670">
                  <c:v>41667</c:v>
                </c:pt>
                <c:pt idx="3671">
                  <c:v>41668</c:v>
                </c:pt>
                <c:pt idx="3672">
                  <c:v>41669</c:v>
                </c:pt>
                <c:pt idx="3673">
                  <c:v>41670</c:v>
                </c:pt>
                <c:pt idx="3674">
                  <c:v>41673</c:v>
                </c:pt>
                <c:pt idx="3675">
                  <c:v>41674</c:v>
                </c:pt>
                <c:pt idx="3676">
                  <c:v>41675</c:v>
                </c:pt>
                <c:pt idx="3677">
                  <c:v>41676</c:v>
                </c:pt>
                <c:pt idx="3678">
                  <c:v>41677</c:v>
                </c:pt>
                <c:pt idx="3679">
                  <c:v>41680</c:v>
                </c:pt>
                <c:pt idx="3680">
                  <c:v>41681</c:v>
                </c:pt>
                <c:pt idx="3681">
                  <c:v>41682</c:v>
                </c:pt>
                <c:pt idx="3682">
                  <c:v>41683</c:v>
                </c:pt>
                <c:pt idx="3683">
                  <c:v>41684</c:v>
                </c:pt>
                <c:pt idx="3684">
                  <c:v>41687</c:v>
                </c:pt>
                <c:pt idx="3685">
                  <c:v>41688</c:v>
                </c:pt>
                <c:pt idx="3686">
                  <c:v>41689</c:v>
                </c:pt>
                <c:pt idx="3687">
                  <c:v>41690</c:v>
                </c:pt>
                <c:pt idx="3688">
                  <c:v>41691</c:v>
                </c:pt>
                <c:pt idx="3689">
                  <c:v>41694</c:v>
                </c:pt>
                <c:pt idx="3690">
                  <c:v>41695</c:v>
                </c:pt>
                <c:pt idx="3691">
                  <c:v>41696</c:v>
                </c:pt>
                <c:pt idx="3692">
                  <c:v>41697</c:v>
                </c:pt>
                <c:pt idx="3693">
                  <c:v>41698</c:v>
                </c:pt>
                <c:pt idx="3694">
                  <c:v>41701</c:v>
                </c:pt>
                <c:pt idx="3695">
                  <c:v>41702</c:v>
                </c:pt>
                <c:pt idx="3696">
                  <c:v>41703</c:v>
                </c:pt>
                <c:pt idx="3697">
                  <c:v>41704</c:v>
                </c:pt>
                <c:pt idx="3698">
                  <c:v>41705</c:v>
                </c:pt>
                <c:pt idx="3699">
                  <c:v>41708</c:v>
                </c:pt>
                <c:pt idx="3700">
                  <c:v>41709</c:v>
                </c:pt>
                <c:pt idx="3701">
                  <c:v>41710</c:v>
                </c:pt>
                <c:pt idx="3702">
                  <c:v>41711</c:v>
                </c:pt>
                <c:pt idx="3703">
                  <c:v>41712</c:v>
                </c:pt>
                <c:pt idx="3704">
                  <c:v>41715</c:v>
                </c:pt>
                <c:pt idx="3705">
                  <c:v>41716</c:v>
                </c:pt>
                <c:pt idx="3706">
                  <c:v>41717</c:v>
                </c:pt>
                <c:pt idx="3707">
                  <c:v>41718</c:v>
                </c:pt>
                <c:pt idx="3708">
                  <c:v>41719</c:v>
                </c:pt>
                <c:pt idx="3709">
                  <c:v>41722</c:v>
                </c:pt>
                <c:pt idx="3710">
                  <c:v>41723</c:v>
                </c:pt>
                <c:pt idx="3711">
                  <c:v>41724</c:v>
                </c:pt>
                <c:pt idx="3712">
                  <c:v>41725</c:v>
                </c:pt>
                <c:pt idx="3713">
                  <c:v>41726</c:v>
                </c:pt>
                <c:pt idx="3714">
                  <c:v>41729</c:v>
                </c:pt>
                <c:pt idx="3715">
                  <c:v>41730</c:v>
                </c:pt>
                <c:pt idx="3716">
                  <c:v>41731</c:v>
                </c:pt>
                <c:pt idx="3717">
                  <c:v>41732</c:v>
                </c:pt>
                <c:pt idx="3718">
                  <c:v>41733</c:v>
                </c:pt>
                <c:pt idx="3719">
                  <c:v>41736</c:v>
                </c:pt>
                <c:pt idx="3720">
                  <c:v>41737</c:v>
                </c:pt>
                <c:pt idx="3721">
                  <c:v>41738</c:v>
                </c:pt>
                <c:pt idx="3722">
                  <c:v>41739</c:v>
                </c:pt>
                <c:pt idx="3723">
                  <c:v>41740</c:v>
                </c:pt>
                <c:pt idx="3724">
                  <c:v>41743</c:v>
                </c:pt>
                <c:pt idx="3725">
                  <c:v>41744</c:v>
                </c:pt>
                <c:pt idx="3726">
                  <c:v>41745</c:v>
                </c:pt>
                <c:pt idx="3727">
                  <c:v>41746</c:v>
                </c:pt>
                <c:pt idx="3728">
                  <c:v>41747</c:v>
                </c:pt>
                <c:pt idx="3729">
                  <c:v>41750</c:v>
                </c:pt>
                <c:pt idx="3730">
                  <c:v>41751</c:v>
                </c:pt>
                <c:pt idx="3731">
                  <c:v>41752</c:v>
                </c:pt>
                <c:pt idx="3732">
                  <c:v>41753</c:v>
                </c:pt>
                <c:pt idx="3733">
                  <c:v>41754</c:v>
                </c:pt>
                <c:pt idx="3734">
                  <c:v>41757</c:v>
                </c:pt>
                <c:pt idx="3735">
                  <c:v>41758</c:v>
                </c:pt>
                <c:pt idx="3736">
                  <c:v>41759</c:v>
                </c:pt>
                <c:pt idx="3737">
                  <c:v>41760</c:v>
                </c:pt>
                <c:pt idx="3738">
                  <c:v>41761</c:v>
                </c:pt>
                <c:pt idx="3739">
                  <c:v>41764</c:v>
                </c:pt>
                <c:pt idx="3740">
                  <c:v>41765</c:v>
                </c:pt>
                <c:pt idx="3741">
                  <c:v>41766</c:v>
                </c:pt>
                <c:pt idx="3742">
                  <c:v>41767</c:v>
                </c:pt>
                <c:pt idx="3743">
                  <c:v>41768</c:v>
                </c:pt>
                <c:pt idx="3744">
                  <c:v>41771</c:v>
                </c:pt>
                <c:pt idx="3745">
                  <c:v>41772</c:v>
                </c:pt>
                <c:pt idx="3746">
                  <c:v>41773</c:v>
                </c:pt>
                <c:pt idx="3747">
                  <c:v>41774</c:v>
                </c:pt>
                <c:pt idx="3748">
                  <c:v>41775</c:v>
                </c:pt>
                <c:pt idx="3749">
                  <c:v>41778</c:v>
                </c:pt>
                <c:pt idx="3750">
                  <c:v>41779</c:v>
                </c:pt>
                <c:pt idx="3751">
                  <c:v>41780</c:v>
                </c:pt>
                <c:pt idx="3752">
                  <c:v>41781</c:v>
                </c:pt>
                <c:pt idx="3753">
                  <c:v>41782</c:v>
                </c:pt>
                <c:pt idx="3754">
                  <c:v>41785</c:v>
                </c:pt>
                <c:pt idx="3755">
                  <c:v>41786</c:v>
                </c:pt>
                <c:pt idx="3756">
                  <c:v>41787</c:v>
                </c:pt>
                <c:pt idx="3757">
                  <c:v>41788</c:v>
                </c:pt>
                <c:pt idx="3758">
                  <c:v>41789</c:v>
                </c:pt>
                <c:pt idx="3759">
                  <c:v>41792</c:v>
                </c:pt>
                <c:pt idx="3760">
                  <c:v>41793</c:v>
                </c:pt>
                <c:pt idx="3761">
                  <c:v>41794</c:v>
                </c:pt>
                <c:pt idx="3762">
                  <c:v>41795</c:v>
                </c:pt>
                <c:pt idx="3763">
                  <c:v>41796</c:v>
                </c:pt>
                <c:pt idx="3764">
                  <c:v>41799</c:v>
                </c:pt>
                <c:pt idx="3765">
                  <c:v>41800</c:v>
                </c:pt>
                <c:pt idx="3766">
                  <c:v>41801</c:v>
                </c:pt>
                <c:pt idx="3767">
                  <c:v>41802</c:v>
                </c:pt>
                <c:pt idx="3768">
                  <c:v>41803</c:v>
                </c:pt>
                <c:pt idx="3769">
                  <c:v>41806</c:v>
                </c:pt>
                <c:pt idx="3770">
                  <c:v>41807</c:v>
                </c:pt>
                <c:pt idx="3771">
                  <c:v>41808</c:v>
                </c:pt>
                <c:pt idx="3772">
                  <c:v>41809</c:v>
                </c:pt>
                <c:pt idx="3773">
                  <c:v>41810</c:v>
                </c:pt>
                <c:pt idx="3774">
                  <c:v>41813</c:v>
                </c:pt>
                <c:pt idx="3775">
                  <c:v>41814</c:v>
                </c:pt>
                <c:pt idx="3776">
                  <c:v>41815</c:v>
                </c:pt>
                <c:pt idx="3777">
                  <c:v>41816</c:v>
                </c:pt>
                <c:pt idx="3778">
                  <c:v>41817</c:v>
                </c:pt>
                <c:pt idx="3779">
                  <c:v>41820</c:v>
                </c:pt>
                <c:pt idx="3780">
                  <c:v>41821</c:v>
                </c:pt>
                <c:pt idx="3781">
                  <c:v>41822</c:v>
                </c:pt>
                <c:pt idx="3782">
                  <c:v>41823</c:v>
                </c:pt>
                <c:pt idx="3783">
                  <c:v>41824</c:v>
                </c:pt>
                <c:pt idx="3784">
                  <c:v>41827</c:v>
                </c:pt>
                <c:pt idx="3785">
                  <c:v>41828</c:v>
                </c:pt>
                <c:pt idx="3786">
                  <c:v>41829</c:v>
                </c:pt>
                <c:pt idx="3787">
                  <c:v>41830</c:v>
                </c:pt>
                <c:pt idx="3788">
                  <c:v>41831</c:v>
                </c:pt>
                <c:pt idx="3789">
                  <c:v>41834</c:v>
                </c:pt>
                <c:pt idx="3790">
                  <c:v>41835</c:v>
                </c:pt>
                <c:pt idx="3791">
                  <c:v>41836</c:v>
                </c:pt>
                <c:pt idx="3792">
                  <c:v>41837</c:v>
                </c:pt>
                <c:pt idx="3793">
                  <c:v>41838</c:v>
                </c:pt>
                <c:pt idx="3794">
                  <c:v>41841</c:v>
                </c:pt>
                <c:pt idx="3795">
                  <c:v>41842</c:v>
                </c:pt>
                <c:pt idx="3796">
                  <c:v>41843</c:v>
                </c:pt>
                <c:pt idx="3797">
                  <c:v>41844</c:v>
                </c:pt>
                <c:pt idx="3798">
                  <c:v>41845</c:v>
                </c:pt>
                <c:pt idx="3799">
                  <c:v>41848</c:v>
                </c:pt>
                <c:pt idx="3800">
                  <c:v>41849</c:v>
                </c:pt>
                <c:pt idx="3801">
                  <c:v>41850</c:v>
                </c:pt>
                <c:pt idx="3802">
                  <c:v>41851</c:v>
                </c:pt>
                <c:pt idx="3803">
                  <c:v>41852</c:v>
                </c:pt>
                <c:pt idx="3804">
                  <c:v>41855</c:v>
                </c:pt>
                <c:pt idx="3805">
                  <c:v>41856</c:v>
                </c:pt>
                <c:pt idx="3806">
                  <c:v>41857</c:v>
                </c:pt>
                <c:pt idx="3807">
                  <c:v>41858</c:v>
                </c:pt>
                <c:pt idx="3808">
                  <c:v>41859</c:v>
                </c:pt>
                <c:pt idx="3809">
                  <c:v>41862</c:v>
                </c:pt>
                <c:pt idx="3810">
                  <c:v>41863</c:v>
                </c:pt>
                <c:pt idx="3811">
                  <c:v>41864</c:v>
                </c:pt>
                <c:pt idx="3812">
                  <c:v>41865</c:v>
                </c:pt>
                <c:pt idx="3813">
                  <c:v>41866</c:v>
                </c:pt>
                <c:pt idx="3814">
                  <c:v>41869</c:v>
                </c:pt>
                <c:pt idx="3815">
                  <c:v>41870</c:v>
                </c:pt>
                <c:pt idx="3816">
                  <c:v>41871</c:v>
                </c:pt>
                <c:pt idx="3817">
                  <c:v>41872</c:v>
                </c:pt>
                <c:pt idx="3818">
                  <c:v>41873</c:v>
                </c:pt>
                <c:pt idx="3819">
                  <c:v>41876</c:v>
                </c:pt>
                <c:pt idx="3820">
                  <c:v>41877</c:v>
                </c:pt>
                <c:pt idx="3821">
                  <c:v>41878</c:v>
                </c:pt>
                <c:pt idx="3822">
                  <c:v>41879</c:v>
                </c:pt>
                <c:pt idx="3823">
                  <c:v>41880</c:v>
                </c:pt>
                <c:pt idx="3824">
                  <c:v>41883</c:v>
                </c:pt>
                <c:pt idx="3825">
                  <c:v>41884</c:v>
                </c:pt>
                <c:pt idx="3826">
                  <c:v>41885</c:v>
                </c:pt>
                <c:pt idx="3827">
                  <c:v>41886</c:v>
                </c:pt>
                <c:pt idx="3828">
                  <c:v>41887</c:v>
                </c:pt>
                <c:pt idx="3829">
                  <c:v>41890</c:v>
                </c:pt>
                <c:pt idx="3830">
                  <c:v>41891</c:v>
                </c:pt>
                <c:pt idx="3831">
                  <c:v>41892</c:v>
                </c:pt>
                <c:pt idx="3832">
                  <c:v>41893</c:v>
                </c:pt>
                <c:pt idx="3833">
                  <c:v>41894</c:v>
                </c:pt>
                <c:pt idx="3834">
                  <c:v>41897</c:v>
                </c:pt>
                <c:pt idx="3835">
                  <c:v>41898</c:v>
                </c:pt>
                <c:pt idx="3836">
                  <c:v>41899</c:v>
                </c:pt>
                <c:pt idx="3837">
                  <c:v>41900</c:v>
                </c:pt>
                <c:pt idx="3838">
                  <c:v>41901</c:v>
                </c:pt>
                <c:pt idx="3839">
                  <c:v>41904</c:v>
                </c:pt>
                <c:pt idx="3840">
                  <c:v>41905</c:v>
                </c:pt>
                <c:pt idx="3841">
                  <c:v>41906</c:v>
                </c:pt>
                <c:pt idx="3842">
                  <c:v>41907</c:v>
                </c:pt>
                <c:pt idx="3843">
                  <c:v>41908</c:v>
                </c:pt>
                <c:pt idx="3844">
                  <c:v>41911</c:v>
                </c:pt>
                <c:pt idx="3845">
                  <c:v>41912</c:v>
                </c:pt>
                <c:pt idx="3846">
                  <c:v>41913</c:v>
                </c:pt>
                <c:pt idx="3847">
                  <c:v>41914</c:v>
                </c:pt>
                <c:pt idx="3848">
                  <c:v>41915</c:v>
                </c:pt>
                <c:pt idx="3849">
                  <c:v>41918</c:v>
                </c:pt>
                <c:pt idx="3850">
                  <c:v>41919</c:v>
                </c:pt>
                <c:pt idx="3851">
                  <c:v>41920</c:v>
                </c:pt>
                <c:pt idx="3852">
                  <c:v>41921</c:v>
                </c:pt>
                <c:pt idx="3853">
                  <c:v>41922</c:v>
                </c:pt>
                <c:pt idx="3854">
                  <c:v>41925</c:v>
                </c:pt>
                <c:pt idx="3855">
                  <c:v>41926</c:v>
                </c:pt>
                <c:pt idx="3856">
                  <c:v>41927</c:v>
                </c:pt>
                <c:pt idx="3857">
                  <c:v>41928</c:v>
                </c:pt>
                <c:pt idx="3858">
                  <c:v>41929</c:v>
                </c:pt>
                <c:pt idx="3859">
                  <c:v>41932</c:v>
                </c:pt>
                <c:pt idx="3860">
                  <c:v>41933</c:v>
                </c:pt>
                <c:pt idx="3861">
                  <c:v>41934</c:v>
                </c:pt>
                <c:pt idx="3862">
                  <c:v>41935</c:v>
                </c:pt>
                <c:pt idx="3863">
                  <c:v>41936</c:v>
                </c:pt>
                <c:pt idx="3864">
                  <c:v>41939</c:v>
                </c:pt>
                <c:pt idx="3865">
                  <c:v>41940</c:v>
                </c:pt>
                <c:pt idx="3866">
                  <c:v>41941</c:v>
                </c:pt>
                <c:pt idx="3867">
                  <c:v>41942</c:v>
                </c:pt>
                <c:pt idx="3868">
                  <c:v>41943</c:v>
                </c:pt>
                <c:pt idx="3869">
                  <c:v>41946</c:v>
                </c:pt>
                <c:pt idx="3870">
                  <c:v>41947</c:v>
                </c:pt>
                <c:pt idx="3871">
                  <c:v>41948</c:v>
                </c:pt>
                <c:pt idx="3872">
                  <c:v>41949</c:v>
                </c:pt>
                <c:pt idx="3873">
                  <c:v>41950</c:v>
                </c:pt>
                <c:pt idx="3874">
                  <c:v>41953</c:v>
                </c:pt>
                <c:pt idx="3875">
                  <c:v>41954</c:v>
                </c:pt>
                <c:pt idx="3876">
                  <c:v>41955</c:v>
                </c:pt>
                <c:pt idx="3877">
                  <c:v>41956</c:v>
                </c:pt>
                <c:pt idx="3878">
                  <c:v>41957</c:v>
                </c:pt>
                <c:pt idx="3879">
                  <c:v>41960</c:v>
                </c:pt>
                <c:pt idx="3880">
                  <c:v>41961</c:v>
                </c:pt>
                <c:pt idx="3881">
                  <c:v>41962</c:v>
                </c:pt>
                <c:pt idx="3882">
                  <c:v>41963</c:v>
                </c:pt>
                <c:pt idx="3883">
                  <c:v>41964</c:v>
                </c:pt>
                <c:pt idx="3884">
                  <c:v>41967</c:v>
                </c:pt>
                <c:pt idx="3885">
                  <c:v>41968</c:v>
                </c:pt>
                <c:pt idx="3886">
                  <c:v>41969</c:v>
                </c:pt>
                <c:pt idx="3887">
                  <c:v>41970</c:v>
                </c:pt>
                <c:pt idx="3888">
                  <c:v>41971</c:v>
                </c:pt>
                <c:pt idx="3889">
                  <c:v>41974</c:v>
                </c:pt>
                <c:pt idx="3890">
                  <c:v>41975</c:v>
                </c:pt>
                <c:pt idx="3891">
                  <c:v>41976</c:v>
                </c:pt>
                <c:pt idx="3892">
                  <c:v>41977</c:v>
                </c:pt>
                <c:pt idx="3893">
                  <c:v>41978</c:v>
                </c:pt>
                <c:pt idx="3894">
                  <c:v>41981</c:v>
                </c:pt>
                <c:pt idx="3895">
                  <c:v>41982</c:v>
                </c:pt>
                <c:pt idx="3896">
                  <c:v>41983</c:v>
                </c:pt>
                <c:pt idx="3897">
                  <c:v>41984</c:v>
                </c:pt>
                <c:pt idx="3898">
                  <c:v>41985</c:v>
                </c:pt>
                <c:pt idx="3899">
                  <c:v>41988</c:v>
                </c:pt>
                <c:pt idx="3900">
                  <c:v>41989</c:v>
                </c:pt>
                <c:pt idx="3901">
                  <c:v>41990</c:v>
                </c:pt>
                <c:pt idx="3902">
                  <c:v>41991</c:v>
                </c:pt>
                <c:pt idx="3903">
                  <c:v>41992</c:v>
                </c:pt>
                <c:pt idx="3904">
                  <c:v>41995</c:v>
                </c:pt>
                <c:pt idx="3905">
                  <c:v>41996</c:v>
                </c:pt>
                <c:pt idx="3906">
                  <c:v>41997</c:v>
                </c:pt>
                <c:pt idx="3907">
                  <c:v>41998</c:v>
                </c:pt>
                <c:pt idx="3908">
                  <c:v>41999</c:v>
                </c:pt>
                <c:pt idx="3909">
                  <c:v>42002</c:v>
                </c:pt>
                <c:pt idx="3910">
                  <c:v>42003</c:v>
                </c:pt>
                <c:pt idx="3911">
                  <c:v>42004</c:v>
                </c:pt>
                <c:pt idx="3912">
                  <c:v>42005</c:v>
                </c:pt>
                <c:pt idx="3913">
                  <c:v>42006</c:v>
                </c:pt>
                <c:pt idx="3914">
                  <c:v>42009</c:v>
                </c:pt>
                <c:pt idx="3915">
                  <c:v>42010</c:v>
                </c:pt>
                <c:pt idx="3916">
                  <c:v>42011</c:v>
                </c:pt>
                <c:pt idx="3917">
                  <c:v>42012</c:v>
                </c:pt>
                <c:pt idx="3918">
                  <c:v>42013</c:v>
                </c:pt>
                <c:pt idx="3919">
                  <c:v>42016</c:v>
                </c:pt>
                <c:pt idx="3920">
                  <c:v>42017</c:v>
                </c:pt>
                <c:pt idx="3921">
                  <c:v>42018</c:v>
                </c:pt>
                <c:pt idx="3922">
                  <c:v>42019</c:v>
                </c:pt>
                <c:pt idx="3923">
                  <c:v>42020</c:v>
                </c:pt>
                <c:pt idx="3924">
                  <c:v>42023</c:v>
                </c:pt>
                <c:pt idx="3925">
                  <c:v>42024</c:v>
                </c:pt>
                <c:pt idx="3926">
                  <c:v>42025</c:v>
                </c:pt>
                <c:pt idx="3927">
                  <c:v>42026</c:v>
                </c:pt>
                <c:pt idx="3928">
                  <c:v>42027</c:v>
                </c:pt>
                <c:pt idx="3929">
                  <c:v>42030</c:v>
                </c:pt>
                <c:pt idx="3930">
                  <c:v>42031</c:v>
                </c:pt>
                <c:pt idx="3931">
                  <c:v>42032</c:v>
                </c:pt>
                <c:pt idx="3932">
                  <c:v>42033</c:v>
                </c:pt>
                <c:pt idx="3933">
                  <c:v>42034</c:v>
                </c:pt>
                <c:pt idx="3934">
                  <c:v>42037</c:v>
                </c:pt>
                <c:pt idx="3935">
                  <c:v>42038</c:v>
                </c:pt>
                <c:pt idx="3936">
                  <c:v>42039</c:v>
                </c:pt>
                <c:pt idx="3937">
                  <c:v>42040</c:v>
                </c:pt>
                <c:pt idx="3938">
                  <c:v>42041</c:v>
                </c:pt>
                <c:pt idx="3939">
                  <c:v>42044</c:v>
                </c:pt>
                <c:pt idx="3940">
                  <c:v>42045</c:v>
                </c:pt>
                <c:pt idx="3941">
                  <c:v>42046</c:v>
                </c:pt>
                <c:pt idx="3942">
                  <c:v>42047</c:v>
                </c:pt>
                <c:pt idx="3943">
                  <c:v>42048</c:v>
                </c:pt>
                <c:pt idx="3944">
                  <c:v>42051</c:v>
                </c:pt>
                <c:pt idx="3945">
                  <c:v>42052</c:v>
                </c:pt>
                <c:pt idx="3946">
                  <c:v>42053</c:v>
                </c:pt>
                <c:pt idx="3947">
                  <c:v>42054</c:v>
                </c:pt>
                <c:pt idx="3948">
                  <c:v>42055</c:v>
                </c:pt>
                <c:pt idx="3949">
                  <c:v>42058</c:v>
                </c:pt>
                <c:pt idx="3950">
                  <c:v>42059</c:v>
                </c:pt>
                <c:pt idx="3951">
                  <c:v>42060</c:v>
                </c:pt>
                <c:pt idx="3952">
                  <c:v>42061</c:v>
                </c:pt>
                <c:pt idx="3953">
                  <c:v>42062</c:v>
                </c:pt>
                <c:pt idx="3954">
                  <c:v>42065</c:v>
                </c:pt>
                <c:pt idx="3955">
                  <c:v>42066</c:v>
                </c:pt>
                <c:pt idx="3956">
                  <c:v>42067</c:v>
                </c:pt>
                <c:pt idx="3957">
                  <c:v>42068</c:v>
                </c:pt>
                <c:pt idx="3958">
                  <c:v>42069</c:v>
                </c:pt>
                <c:pt idx="3959">
                  <c:v>42072</c:v>
                </c:pt>
                <c:pt idx="3960">
                  <c:v>42073</c:v>
                </c:pt>
                <c:pt idx="3961">
                  <c:v>42074</c:v>
                </c:pt>
                <c:pt idx="3962">
                  <c:v>42075</c:v>
                </c:pt>
                <c:pt idx="3963">
                  <c:v>42076</c:v>
                </c:pt>
                <c:pt idx="3964">
                  <c:v>42079</c:v>
                </c:pt>
                <c:pt idx="3965">
                  <c:v>42080</c:v>
                </c:pt>
                <c:pt idx="3966">
                  <c:v>42081</c:v>
                </c:pt>
                <c:pt idx="3967">
                  <c:v>42082</c:v>
                </c:pt>
                <c:pt idx="3968">
                  <c:v>42083</c:v>
                </c:pt>
                <c:pt idx="3969">
                  <c:v>42086</c:v>
                </c:pt>
                <c:pt idx="3970">
                  <c:v>42087</c:v>
                </c:pt>
                <c:pt idx="3971">
                  <c:v>42088</c:v>
                </c:pt>
                <c:pt idx="3972">
                  <c:v>42089</c:v>
                </c:pt>
                <c:pt idx="3973">
                  <c:v>42090</c:v>
                </c:pt>
                <c:pt idx="3974">
                  <c:v>42093</c:v>
                </c:pt>
                <c:pt idx="3975">
                  <c:v>42094</c:v>
                </c:pt>
                <c:pt idx="3976">
                  <c:v>42095</c:v>
                </c:pt>
                <c:pt idx="3977">
                  <c:v>42096</c:v>
                </c:pt>
                <c:pt idx="3978">
                  <c:v>42097</c:v>
                </c:pt>
                <c:pt idx="3979">
                  <c:v>42100</c:v>
                </c:pt>
                <c:pt idx="3980">
                  <c:v>42101</c:v>
                </c:pt>
                <c:pt idx="3981">
                  <c:v>42102</c:v>
                </c:pt>
                <c:pt idx="3982">
                  <c:v>42103</c:v>
                </c:pt>
                <c:pt idx="3983">
                  <c:v>42104</c:v>
                </c:pt>
                <c:pt idx="3984">
                  <c:v>42107</c:v>
                </c:pt>
                <c:pt idx="3985">
                  <c:v>42108</c:v>
                </c:pt>
                <c:pt idx="3986">
                  <c:v>42109</c:v>
                </c:pt>
                <c:pt idx="3987">
                  <c:v>42110</c:v>
                </c:pt>
                <c:pt idx="3988">
                  <c:v>42111</c:v>
                </c:pt>
                <c:pt idx="3989">
                  <c:v>42114</c:v>
                </c:pt>
                <c:pt idx="3990">
                  <c:v>42115</c:v>
                </c:pt>
                <c:pt idx="3991">
                  <c:v>42116</c:v>
                </c:pt>
                <c:pt idx="3992">
                  <c:v>42117</c:v>
                </c:pt>
                <c:pt idx="3993">
                  <c:v>42118</c:v>
                </c:pt>
                <c:pt idx="3994">
                  <c:v>42121</c:v>
                </c:pt>
                <c:pt idx="3995">
                  <c:v>42122</c:v>
                </c:pt>
                <c:pt idx="3996">
                  <c:v>42123</c:v>
                </c:pt>
                <c:pt idx="3997">
                  <c:v>42124</c:v>
                </c:pt>
                <c:pt idx="3998">
                  <c:v>42125</c:v>
                </c:pt>
                <c:pt idx="3999">
                  <c:v>42128</c:v>
                </c:pt>
                <c:pt idx="4000">
                  <c:v>42129</c:v>
                </c:pt>
                <c:pt idx="4001">
                  <c:v>42130</c:v>
                </c:pt>
                <c:pt idx="4002">
                  <c:v>42131</c:v>
                </c:pt>
                <c:pt idx="4003">
                  <c:v>42132</c:v>
                </c:pt>
                <c:pt idx="4004">
                  <c:v>42135</c:v>
                </c:pt>
                <c:pt idx="4005">
                  <c:v>42136</c:v>
                </c:pt>
                <c:pt idx="4006">
                  <c:v>42137</c:v>
                </c:pt>
                <c:pt idx="4007">
                  <c:v>42138</c:v>
                </c:pt>
                <c:pt idx="4008">
                  <c:v>42139</c:v>
                </c:pt>
                <c:pt idx="4009">
                  <c:v>42142</c:v>
                </c:pt>
                <c:pt idx="4010">
                  <c:v>42143</c:v>
                </c:pt>
                <c:pt idx="4011">
                  <c:v>42144</c:v>
                </c:pt>
                <c:pt idx="4012">
                  <c:v>42145</c:v>
                </c:pt>
                <c:pt idx="4013">
                  <c:v>42146</c:v>
                </c:pt>
                <c:pt idx="4014">
                  <c:v>42149</c:v>
                </c:pt>
                <c:pt idx="4015">
                  <c:v>42150</c:v>
                </c:pt>
                <c:pt idx="4016">
                  <c:v>42151</c:v>
                </c:pt>
                <c:pt idx="4017">
                  <c:v>42152</c:v>
                </c:pt>
                <c:pt idx="4018">
                  <c:v>42153</c:v>
                </c:pt>
                <c:pt idx="4019">
                  <c:v>42156</c:v>
                </c:pt>
                <c:pt idx="4020">
                  <c:v>42157</c:v>
                </c:pt>
                <c:pt idx="4021">
                  <c:v>42158</c:v>
                </c:pt>
                <c:pt idx="4022">
                  <c:v>42159</c:v>
                </c:pt>
                <c:pt idx="4023">
                  <c:v>42160</c:v>
                </c:pt>
                <c:pt idx="4024">
                  <c:v>42163</c:v>
                </c:pt>
                <c:pt idx="4025">
                  <c:v>42164</c:v>
                </c:pt>
                <c:pt idx="4026">
                  <c:v>42165</c:v>
                </c:pt>
                <c:pt idx="4027">
                  <c:v>42166</c:v>
                </c:pt>
                <c:pt idx="4028">
                  <c:v>42167</c:v>
                </c:pt>
                <c:pt idx="4029">
                  <c:v>42170</c:v>
                </c:pt>
                <c:pt idx="4030">
                  <c:v>42171</c:v>
                </c:pt>
                <c:pt idx="4031">
                  <c:v>42172</c:v>
                </c:pt>
                <c:pt idx="4032">
                  <c:v>42173</c:v>
                </c:pt>
                <c:pt idx="4033">
                  <c:v>42174</c:v>
                </c:pt>
                <c:pt idx="4034">
                  <c:v>42177</c:v>
                </c:pt>
                <c:pt idx="4035">
                  <c:v>42178</c:v>
                </c:pt>
                <c:pt idx="4036">
                  <c:v>42179</c:v>
                </c:pt>
                <c:pt idx="4037">
                  <c:v>42180</c:v>
                </c:pt>
                <c:pt idx="4038">
                  <c:v>42181</c:v>
                </c:pt>
                <c:pt idx="4039">
                  <c:v>42184</c:v>
                </c:pt>
                <c:pt idx="4040">
                  <c:v>42185</c:v>
                </c:pt>
                <c:pt idx="4041">
                  <c:v>42186</c:v>
                </c:pt>
                <c:pt idx="4042">
                  <c:v>42187</c:v>
                </c:pt>
                <c:pt idx="4043">
                  <c:v>42188</c:v>
                </c:pt>
                <c:pt idx="4044">
                  <c:v>42191</c:v>
                </c:pt>
                <c:pt idx="4045">
                  <c:v>42192</c:v>
                </c:pt>
                <c:pt idx="4046">
                  <c:v>42193</c:v>
                </c:pt>
                <c:pt idx="4047">
                  <c:v>42194</c:v>
                </c:pt>
                <c:pt idx="4048">
                  <c:v>42195</c:v>
                </c:pt>
                <c:pt idx="4049">
                  <c:v>42198</c:v>
                </c:pt>
                <c:pt idx="4050">
                  <c:v>42199</c:v>
                </c:pt>
                <c:pt idx="4051">
                  <c:v>42200</c:v>
                </c:pt>
                <c:pt idx="4052">
                  <c:v>42201</c:v>
                </c:pt>
                <c:pt idx="4053">
                  <c:v>42202</c:v>
                </c:pt>
                <c:pt idx="4054">
                  <c:v>42205</c:v>
                </c:pt>
                <c:pt idx="4055">
                  <c:v>42206</c:v>
                </c:pt>
                <c:pt idx="4056">
                  <c:v>42207</c:v>
                </c:pt>
                <c:pt idx="4057">
                  <c:v>42208</c:v>
                </c:pt>
                <c:pt idx="4058">
                  <c:v>42209</c:v>
                </c:pt>
                <c:pt idx="4059">
                  <c:v>42212</c:v>
                </c:pt>
                <c:pt idx="4060">
                  <c:v>42213</c:v>
                </c:pt>
                <c:pt idx="4061">
                  <c:v>42214</c:v>
                </c:pt>
                <c:pt idx="4062">
                  <c:v>42215</c:v>
                </c:pt>
                <c:pt idx="4063">
                  <c:v>42216</c:v>
                </c:pt>
                <c:pt idx="4064">
                  <c:v>42219</c:v>
                </c:pt>
                <c:pt idx="4065">
                  <c:v>42220</c:v>
                </c:pt>
                <c:pt idx="4066">
                  <c:v>42221</c:v>
                </c:pt>
                <c:pt idx="4067">
                  <c:v>42222</c:v>
                </c:pt>
                <c:pt idx="4068">
                  <c:v>42223</c:v>
                </c:pt>
                <c:pt idx="4069">
                  <c:v>42226</c:v>
                </c:pt>
                <c:pt idx="4070">
                  <c:v>42227</c:v>
                </c:pt>
                <c:pt idx="4071">
                  <c:v>42228</c:v>
                </c:pt>
                <c:pt idx="4072">
                  <c:v>42229</c:v>
                </c:pt>
                <c:pt idx="4073">
                  <c:v>42230</c:v>
                </c:pt>
                <c:pt idx="4074">
                  <c:v>42233</c:v>
                </c:pt>
                <c:pt idx="4075">
                  <c:v>42234</c:v>
                </c:pt>
                <c:pt idx="4076">
                  <c:v>42235</c:v>
                </c:pt>
                <c:pt idx="4077">
                  <c:v>42236</c:v>
                </c:pt>
                <c:pt idx="4078">
                  <c:v>42237</c:v>
                </c:pt>
                <c:pt idx="4079">
                  <c:v>42240</c:v>
                </c:pt>
                <c:pt idx="4080">
                  <c:v>42241</c:v>
                </c:pt>
                <c:pt idx="4081">
                  <c:v>42242</c:v>
                </c:pt>
                <c:pt idx="4082">
                  <c:v>42243</c:v>
                </c:pt>
                <c:pt idx="4083">
                  <c:v>42244</c:v>
                </c:pt>
                <c:pt idx="4084">
                  <c:v>42247</c:v>
                </c:pt>
                <c:pt idx="4085">
                  <c:v>42248</c:v>
                </c:pt>
                <c:pt idx="4086">
                  <c:v>42249</c:v>
                </c:pt>
                <c:pt idx="4087">
                  <c:v>42250</c:v>
                </c:pt>
                <c:pt idx="4088">
                  <c:v>42251</c:v>
                </c:pt>
                <c:pt idx="4089">
                  <c:v>42254</c:v>
                </c:pt>
                <c:pt idx="4090">
                  <c:v>42255</c:v>
                </c:pt>
                <c:pt idx="4091">
                  <c:v>42256</c:v>
                </c:pt>
                <c:pt idx="4092">
                  <c:v>42257</c:v>
                </c:pt>
                <c:pt idx="4093">
                  <c:v>42258</c:v>
                </c:pt>
                <c:pt idx="4094">
                  <c:v>42261</c:v>
                </c:pt>
                <c:pt idx="4095">
                  <c:v>42262</c:v>
                </c:pt>
                <c:pt idx="4096">
                  <c:v>42263</c:v>
                </c:pt>
                <c:pt idx="4097">
                  <c:v>42264</c:v>
                </c:pt>
                <c:pt idx="4098">
                  <c:v>42265</c:v>
                </c:pt>
                <c:pt idx="4099">
                  <c:v>42268</c:v>
                </c:pt>
                <c:pt idx="4100">
                  <c:v>42269</c:v>
                </c:pt>
                <c:pt idx="4101">
                  <c:v>42270</c:v>
                </c:pt>
                <c:pt idx="4102">
                  <c:v>42271</c:v>
                </c:pt>
                <c:pt idx="4103">
                  <c:v>42272</c:v>
                </c:pt>
                <c:pt idx="4104">
                  <c:v>42275</c:v>
                </c:pt>
                <c:pt idx="4105">
                  <c:v>42276</c:v>
                </c:pt>
                <c:pt idx="4106">
                  <c:v>42277</c:v>
                </c:pt>
                <c:pt idx="4107">
                  <c:v>42278</c:v>
                </c:pt>
                <c:pt idx="4108">
                  <c:v>42279</c:v>
                </c:pt>
                <c:pt idx="4109">
                  <c:v>42282</c:v>
                </c:pt>
                <c:pt idx="4110">
                  <c:v>42283</c:v>
                </c:pt>
                <c:pt idx="4111">
                  <c:v>42284</c:v>
                </c:pt>
                <c:pt idx="4112">
                  <c:v>42285</c:v>
                </c:pt>
                <c:pt idx="4113">
                  <c:v>42286</c:v>
                </c:pt>
                <c:pt idx="4114">
                  <c:v>42289</c:v>
                </c:pt>
                <c:pt idx="4115">
                  <c:v>42290</c:v>
                </c:pt>
                <c:pt idx="4116">
                  <c:v>42291</c:v>
                </c:pt>
                <c:pt idx="4117">
                  <c:v>42292</c:v>
                </c:pt>
                <c:pt idx="4118">
                  <c:v>42293</c:v>
                </c:pt>
                <c:pt idx="4119">
                  <c:v>42296</c:v>
                </c:pt>
                <c:pt idx="4120">
                  <c:v>42297</c:v>
                </c:pt>
                <c:pt idx="4121">
                  <c:v>42298</c:v>
                </c:pt>
                <c:pt idx="4122">
                  <c:v>42299</c:v>
                </c:pt>
                <c:pt idx="4123">
                  <c:v>42300</c:v>
                </c:pt>
                <c:pt idx="4124">
                  <c:v>42303</c:v>
                </c:pt>
                <c:pt idx="4125">
                  <c:v>42304</c:v>
                </c:pt>
                <c:pt idx="4126">
                  <c:v>42305</c:v>
                </c:pt>
                <c:pt idx="4127">
                  <c:v>42306</c:v>
                </c:pt>
                <c:pt idx="4128">
                  <c:v>42307</c:v>
                </c:pt>
                <c:pt idx="4129">
                  <c:v>42310</c:v>
                </c:pt>
                <c:pt idx="4130">
                  <c:v>42311</c:v>
                </c:pt>
                <c:pt idx="4131">
                  <c:v>42312</c:v>
                </c:pt>
                <c:pt idx="4132">
                  <c:v>42313</c:v>
                </c:pt>
                <c:pt idx="4133">
                  <c:v>42314</c:v>
                </c:pt>
                <c:pt idx="4134">
                  <c:v>42317</c:v>
                </c:pt>
                <c:pt idx="4135">
                  <c:v>42318</c:v>
                </c:pt>
                <c:pt idx="4136">
                  <c:v>42319</c:v>
                </c:pt>
                <c:pt idx="4137">
                  <c:v>42320</c:v>
                </c:pt>
                <c:pt idx="4138">
                  <c:v>42321</c:v>
                </c:pt>
                <c:pt idx="4139">
                  <c:v>42324</c:v>
                </c:pt>
                <c:pt idx="4140">
                  <c:v>42325</c:v>
                </c:pt>
                <c:pt idx="4141">
                  <c:v>42326</c:v>
                </c:pt>
                <c:pt idx="4142">
                  <c:v>42327</c:v>
                </c:pt>
                <c:pt idx="4143">
                  <c:v>42328</c:v>
                </c:pt>
                <c:pt idx="4144">
                  <c:v>42331</c:v>
                </c:pt>
                <c:pt idx="4145">
                  <c:v>42332</c:v>
                </c:pt>
                <c:pt idx="4146">
                  <c:v>42333</c:v>
                </c:pt>
                <c:pt idx="4147">
                  <c:v>42334</c:v>
                </c:pt>
                <c:pt idx="4148">
                  <c:v>42335</c:v>
                </c:pt>
                <c:pt idx="4149">
                  <c:v>42338</c:v>
                </c:pt>
                <c:pt idx="4150">
                  <c:v>42339</c:v>
                </c:pt>
                <c:pt idx="4151">
                  <c:v>42340</c:v>
                </c:pt>
                <c:pt idx="4152">
                  <c:v>42341</c:v>
                </c:pt>
                <c:pt idx="4153">
                  <c:v>42342</c:v>
                </c:pt>
                <c:pt idx="4154">
                  <c:v>42345</c:v>
                </c:pt>
                <c:pt idx="4155">
                  <c:v>42346</c:v>
                </c:pt>
                <c:pt idx="4156">
                  <c:v>42347</c:v>
                </c:pt>
                <c:pt idx="4157">
                  <c:v>42348</c:v>
                </c:pt>
                <c:pt idx="4158">
                  <c:v>42349</c:v>
                </c:pt>
                <c:pt idx="4159">
                  <c:v>42352</c:v>
                </c:pt>
                <c:pt idx="4160">
                  <c:v>42353</c:v>
                </c:pt>
                <c:pt idx="4161">
                  <c:v>42354</c:v>
                </c:pt>
                <c:pt idx="4162">
                  <c:v>42355</c:v>
                </c:pt>
                <c:pt idx="4163">
                  <c:v>42356</c:v>
                </c:pt>
                <c:pt idx="4164">
                  <c:v>42359</c:v>
                </c:pt>
                <c:pt idx="4165">
                  <c:v>42360</c:v>
                </c:pt>
                <c:pt idx="4166">
                  <c:v>42361</c:v>
                </c:pt>
                <c:pt idx="4167">
                  <c:v>42362</c:v>
                </c:pt>
                <c:pt idx="4168">
                  <c:v>42363</c:v>
                </c:pt>
                <c:pt idx="4169">
                  <c:v>42366</c:v>
                </c:pt>
                <c:pt idx="4170">
                  <c:v>42367</c:v>
                </c:pt>
                <c:pt idx="4171">
                  <c:v>42368</c:v>
                </c:pt>
                <c:pt idx="4172">
                  <c:v>42369</c:v>
                </c:pt>
                <c:pt idx="4173">
                  <c:v>42370</c:v>
                </c:pt>
                <c:pt idx="4174">
                  <c:v>42373</c:v>
                </c:pt>
                <c:pt idx="4175">
                  <c:v>42374</c:v>
                </c:pt>
                <c:pt idx="4176">
                  <c:v>42375</c:v>
                </c:pt>
                <c:pt idx="4177">
                  <c:v>42376</c:v>
                </c:pt>
                <c:pt idx="4178">
                  <c:v>42377</c:v>
                </c:pt>
                <c:pt idx="4179">
                  <c:v>42380</c:v>
                </c:pt>
                <c:pt idx="4180">
                  <c:v>42381</c:v>
                </c:pt>
                <c:pt idx="4181">
                  <c:v>42382</c:v>
                </c:pt>
                <c:pt idx="4182">
                  <c:v>42383</c:v>
                </c:pt>
                <c:pt idx="4183">
                  <c:v>42384</c:v>
                </c:pt>
                <c:pt idx="4184">
                  <c:v>42387</c:v>
                </c:pt>
                <c:pt idx="4185">
                  <c:v>42388</c:v>
                </c:pt>
                <c:pt idx="4186">
                  <c:v>42389</c:v>
                </c:pt>
                <c:pt idx="4187">
                  <c:v>42390</c:v>
                </c:pt>
                <c:pt idx="4188">
                  <c:v>42391</c:v>
                </c:pt>
                <c:pt idx="4189">
                  <c:v>42394</c:v>
                </c:pt>
                <c:pt idx="4190">
                  <c:v>42395</c:v>
                </c:pt>
                <c:pt idx="4191">
                  <c:v>42396</c:v>
                </c:pt>
                <c:pt idx="4192">
                  <c:v>42397</c:v>
                </c:pt>
                <c:pt idx="4193">
                  <c:v>42398</c:v>
                </c:pt>
                <c:pt idx="4194">
                  <c:v>42401</c:v>
                </c:pt>
                <c:pt idx="4195">
                  <c:v>42402</c:v>
                </c:pt>
                <c:pt idx="4196">
                  <c:v>42403</c:v>
                </c:pt>
                <c:pt idx="4197">
                  <c:v>42404</c:v>
                </c:pt>
                <c:pt idx="4198">
                  <c:v>42405</c:v>
                </c:pt>
                <c:pt idx="4199">
                  <c:v>42408</c:v>
                </c:pt>
                <c:pt idx="4200">
                  <c:v>42409</c:v>
                </c:pt>
                <c:pt idx="4201">
                  <c:v>42410</c:v>
                </c:pt>
                <c:pt idx="4202">
                  <c:v>42411</c:v>
                </c:pt>
                <c:pt idx="4203">
                  <c:v>42412</c:v>
                </c:pt>
                <c:pt idx="4204">
                  <c:v>42415</c:v>
                </c:pt>
                <c:pt idx="4205">
                  <c:v>42416</c:v>
                </c:pt>
                <c:pt idx="4206">
                  <c:v>42417</c:v>
                </c:pt>
                <c:pt idx="4207">
                  <c:v>42418</c:v>
                </c:pt>
                <c:pt idx="4208">
                  <c:v>42419</c:v>
                </c:pt>
                <c:pt idx="4209">
                  <c:v>42422</c:v>
                </c:pt>
                <c:pt idx="4210">
                  <c:v>42423</c:v>
                </c:pt>
                <c:pt idx="4211">
                  <c:v>42424</c:v>
                </c:pt>
                <c:pt idx="4212">
                  <c:v>42425</c:v>
                </c:pt>
                <c:pt idx="4213">
                  <c:v>42426</c:v>
                </c:pt>
                <c:pt idx="4214">
                  <c:v>42429</c:v>
                </c:pt>
                <c:pt idx="4215">
                  <c:v>42430</c:v>
                </c:pt>
                <c:pt idx="4216">
                  <c:v>42431</c:v>
                </c:pt>
                <c:pt idx="4217">
                  <c:v>42432</c:v>
                </c:pt>
                <c:pt idx="4218">
                  <c:v>42433</c:v>
                </c:pt>
                <c:pt idx="4219">
                  <c:v>42436</c:v>
                </c:pt>
                <c:pt idx="4220">
                  <c:v>42437</c:v>
                </c:pt>
                <c:pt idx="4221">
                  <c:v>42438</c:v>
                </c:pt>
                <c:pt idx="4222">
                  <c:v>42439</c:v>
                </c:pt>
                <c:pt idx="4223">
                  <c:v>42440</c:v>
                </c:pt>
                <c:pt idx="4224">
                  <c:v>42443</c:v>
                </c:pt>
                <c:pt idx="4225">
                  <c:v>42444</c:v>
                </c:pt>
                <c:pt idx="4226">
                  <c:v>42445</c:v>
                </c:pt>
                <c:pt idx="4227">
                  <c:v>42446</c:v>
                </c:pt>
                <c:pt idx="4228">
                  <c:v>42447</c:v>
                </c:pt>
                <c:pt idx="4229">
                  <c:v>42450</c:v>
                </c:pt>
                <c:pt idx="4230">
                  <c:v>42451</c:v>
                </c:pt>
                <c:pt idx="4231">
                  <c:v>42452</c:v>
                </c:pt>
                <c:pt idx="4232">
                  <c:v>42453</c:v>
                </c:pt>
                <c:pt idx="4233">
                  <c:v>42454</c:v>
                </c:pt>
                <c:pt idx="4234">
                  <c:v>42457</c:v>
                </c:pt>
                <c:pt idx="4235">
                  <c:v>42458</c:v>
                </c:pt>
                <c:pt idx="4236">
                  <c:v>42459</c:v>
                </c:pt>
                <c:pt idx="4237">
                  <c:v>42460</c:v>
                </c:pt>
                <c:pt idx="4238">
                  <c:v>42461</c:v>
                </c:pt>
                <c:pt idx="4239">
                  <c:v>42464</c:v>
                </c:pt>
                <c:pt idx="4240">
                  <c:v>42465</c:v>
                </c:pt>
                <c:pt idx="4241">
                  <c:v>42466</c:v>
                </c:pt>
                <c:pt idx="4242">
                  <c:v>42467</c:v>
                </c:pt>
                <c:pt idx="4243">
                  <c:v>42468</c:v>
                </c:pt>
                <c:pt idx="4244">
                  <c:v>42471</c:v>
                </c:pt>
                <c:pt idx="4245">
                  <c:v>42472</c:v>
                </c:pt>
                <c:pt idx="4246">
                  <c:v>42473</c:v>
                </c:pt>
                <c:pt idx="4247">
                  <c:v>42474</c:v>
                </c:pt>
                <c:pt idx="4248">
                  <c:v>42475</c:v>
                </c:pt>
                <c:pt idx="4249">
                  <c:v>42478</c:v>
                </c:pt>
                <c:pt idx="4250">
                  <c:v>42479</c:v>
                </c:pt>
                <c:pt idx="4251">
                  <c:v>42480</c:v>
                </c:pt>
                <c:pt idx="4252">
                  <c:v>42481</c:v>
                </c:pt>
                <c:pt idx="4253">
                  <c:v>42482</c:v>
                </c:pt>
                <c:pt idx="4254">
                  <c:v>42485</c:v>
                </c:pt>
                <c:pt idx="4255">
                  <c:v>42486</c:v>
                </c:pt>
                <c:pt idx="4256">
                  <c:v>42487</c:v>
                </c:pt>
                <c:pt idx="4257">
                  <c:v>42488</c:v>
                </c:pt>
                <c:pt idx="4258">
                  <c:v>42489</c:v>
                </c:pt>
                <c:pt idx="4259">
                  <c:v>42492</c:v>
                </c:pt>
                <c:pt idx="4260">
                  <c:v>42493</c:v>
                </c:pt>
                <c:pt idx="4261">
                  <c:v>42494</c:v>
                </c:pt>
                <c:pt idx="4262">
                  <c:v>42495</c:v>
                </c:pt>
                <c:pt idx="4263">
                  <c:v>42496</c:v>
                </c:pt>
                <c:pt idx="4264">
                  <c:v>42499</c:v>
                </c:pt>
                <c:pt idx="4265">
                  <c:v>42500</c:v>
                </c:pt>
                <c:pt idx="4266">
                  <c:v>42501</c:v>
                </c:pt>
                <c:pt idx="4267">
                  <c:v>42502</c:v>
                </c:pt>
                <c:pt idx="4268">
                  <c:v>42503</c:v>
                </c:pt>
                <c:pt idx="4269">
                  <c:v>42506</c:v>
                </c:pt>
                <c:pt idx="4270">
                  <c:v>42507</c:v>
                </c:pt>
                <c:pt idx="4271">
                  <c:v>42508</c:v>
                </c:pt>
                <c:pt idx="4272">
                  <c:v>42509</c:v>
                </c:pt>
                <c:pt idx="4273">
                  <c:v>42510</c:v>
                </c:pt>
                <c:pt idx="4274">
                  <c:v>42513</c:v>
                </c:pt>
                <c:pt idx="4275">
                  <c:v>42514</c:v>
                </c:pt>
                <c:pt idx="4276">
                  <c:v>42515</c:v>
                </c:pt>
                <c:pt idx="4277">
                  <c:v>42516</c:v>
                </c:pt>
                <c:pt idx="4278">
                  <c:v>42517</c:v>
                </c:pt>
                <c:pt idx="4279">
                  <c:v>42520</c:v>
                </c:pt>
                <c:pt idx="4280">
                  <c:v>42521</c:v>
                </c:pt>
                <c:pt idx="4281">
                  <c:v>42522</c:v>
                </c:pt>
                <c:pt idx="4282">
                  <c:v>42523</c:v>
                </c:pt>
                <c:pt idx="4283">
                  <c:v>42524</c:v>
                </c:pt>
                <c:pt idx="4284">
                  <c:v>42527</c:v>
                </c:pt>
                <c:pt idx="4285">
                  <c:v>42528</c:v>
                </c:pt>
                <c:pt idx="4286">
                  <c:v>42529</c:v>
                </c:pt>
                <c:pt idx="4287">
                  <c:v>42530</c:v>
                </c:pt>
                <c:pt idx="4288">
                  <c:v>42531</c:v>
                </c:pt>
                <c:pt idx="4289">
                  <c:v>42534</c:v>
                </c:pt>
                <c:pt idx="4290">
                  <c:v>42535</c:v>
                </c:pt>
                <c:pt idx="4291">
                  <c:v>42536</c:v>
                </c:pt>
                <c:pt idx="4292">
                  <c:v>42537</c:v>
                </c:pt>
                <c:pt idx="4293">
                  <c:v>42538</c:v>
                </c:pt>
                <c:pt idx="4294">
                  <c:v>42541</c:v>
                </c:pt>
                <c:pt idx="4295">
                  <c:v>42542</c:v>
                </c:pt>
                <c:pt idx="4296">
                  <c:v>42543</c:v>
                </c:pt>
                <c:pt idx="4297">
                  <c:v>42544</c:v>
                </c:pt>
                <c:pt idx="4298">
                  <c:v>42545</c:v>
                </c:pt>
                <c:pt idx="4299">
                  <c:v>42548</c:v>
                </c:pt>
                <c:pt idx="4300">
                  <c:v>42549</c:v>
                </c:pt>
                <c:pt idx="4301">
                  <c:v>42550</c:v>
                </c:pt>
                <c:pt idx="4302">
                  <c:v>42551</c:v>
                </c:pt>
                <c:pt idx="4303">
                  <c:v>42552</c:v>
                </c:pt>
                <c:pt idx="4304">
                  <c:v>42555</c:v>
                </c:pt>
                <c:pt idx="4305">
                  <c:v>42556</c:v>
                </c:pt>
                <c:pt idx="4306">
                  <c:v>42557</c:v>
                </c:pt>
                <c:pt idx="4307">
                  <c:v>42558</c:v>
                </c:pt>
                <c:pt idx="4308">
                  <c:v>42559</c:v>
                </c:pt>
                <c:pt idx="4309">
                  <c:v>42562</c:v>
                </c:pt>
                <c:pt idx="4310">
                  <c:v>42563</c:v>
                </c:pt>
                <c:pt idx="4311">
                  <c:v>42564</c:v>
                </c:pt>
                <c:pt idx="4312">
                  <c:v>42565</c:v>
                </c:pt>
                <c:pt idx="4313">
                  <c:v>42566</c:v>
                </c:pt>
                <c:pt idx="4314">
                  <c:v>42569</c:v>
                </c:pt>
                <c:pt idx="4315">
                  <c:v>42570</c:v>
                </c:pt>
                <c:pt idx="4316">
                  <c:v>42571</c:v>
                </c:pt>
                <c:pt idx="4317">
                  <c:v>42572</c:v>
                </c:pt>
                <c:pt idx="4318">
                  <c:v>42573</c:v>
                </c:pt>
                <c:pt idx="4319">
                  <c:v>42576</c:v>
                </c:pt>
                <c:pt idx="4320">
                  <c:v>42577</c:v>
                </c:pt>
                <c:pt idx="4321">
                  <c:v>42578</c:v>
                </c:pt>
                <c:pt idx="4322">
                  <c:v>42579</c:v>
                </c:pt>
                <c:pt idx="4323">
                  <c:v>42580</c:v>
                </c:pt>
                <c:pt idx="4324">
                  <c:v>42583</c:v>
                </c:pt>
                <c:pt idx="4325">
                  <c:v>42584</c:v>
                </c:pt>
                <c:pt idx="4326">
                  <c:v>42585</c:v>
                </c:pt>
                <c:pt idx="4327">
                  <c:v>42586</c:v>
                </c:pt>
                <c:pt idx="4328">
                  <c:v>42587</c:v>
                </c:pt>
                <c:pt idx="4329">
                  <c:v>42590</c:v>
                </c:pt>
                <c:pt idx="4330">
                  <c:v>42591</c:v>
                </c:pt>
                <c:pt idx="4331">
                  <c:v>42592</c:v>
                </c:pt>
                <c:pt idx="4332">
                  <c:v>42593</c:v>
                </c:pt>
                <c:pt idx="4333">
                  <c:v>42594</c:v>
                </c:pt>
                <c:pt idx="4334">
                  <c:v>42597</c:v>
                </c:pt>
                <c:pt idx="4335">
                  <c:v>42598</c:v>
                </c:pt>
                <c:pt idx="4336">
                  <c:v>42599</c:v>
                </c:pt>
                <c:pt idx="4337">
                  <c:v>42600</c:v>
                </c:pt>
                <c:pt idx="4338">
                  <c:v>42601</c:v>
                </c:pt>
                <c:pt idx="4339">
                  <c:v>42604</c:v>
                </c:pt>
                <c:pt idx="4340">
                  <c:v>42605</c:v>
                </c:pt>
                <c:pt idx="4341">
                  <c:v>42606</c:v>
                </c:pt>
                <c:pt idx="4342">
                  <c:v>42607</c:v>
                </c:pt>
                <c:pt idx="4343">
                  <c:v>42608</c:v>
                </c:pt>
                <c:pt idx="4344">
                  <c:v>42611</c:v>
                </c:pt>
                <c:pt idx="4345">
                  <c:v>42612</c:v>
                </c:pt>
                <c:pt idx="4346">
                  <c:v>42613</c:v>
                </c:pt>
                <c:pt idx="4347">
                  <c:v>42614</c:v>
                </c:pt>
                <c:pt idx="4348">
                  <c:v>42615</c:v>
                </c:pt>
                <c:pt idx="4349">
                  <c:v>42618</c:v>
                </c:pt>
                <c:pt idx="4350">
                  <c:v>42619</c:v>
                </c:pt>
                <c:pt idx="4351">
                  <c:v>42620</c:v>
                </c:pt>
                <c:pt idx="4352">
                  <c:v>42621</c:v>
                </c:pt>
                <c:pt idx="4353">
                  <c:v>42622</c:v>
                </c:pt>
                <c:pt idx="4354">
                  <c:v>42625</c:v>
                </c:pt>
                <c:pt idx="4355">
                  <c:v>42626</c:v>
                </c:pt>
                <c:pt idx="4356">
                  <c:v>42627</c:v>
                </c:pt>
                <c:pt idx="4357">
                  <c:v>42628</c:v>
                </c:pt>
                <c:pt idx="4358">
                  <c:v>42629</c:v>
                </c:pt>
                <c:pt idx="4359">
                  <c:v>42632</c:v>
                </c:pt>
                <c:pt idx="4360">
                  <c:v>42633</c:v>
                </c:pt>
                <c:pt idx="4361">
                  <c:v>42634</c:v>
                </c:pt>
                <c:pt idx="4362">
                  <c:v>42635</c:v>
                </c:pt>
                <c:pt idx="4363">
                  <c:v>42636</c:v>
                </c:pt>
                <c:pt idx="4364">
                  <c:v>42639</c:v>
                </c:pt>
                <c:pt idx="4365">
                  <c:v>42640</c:v>
                </c:pt>
                <c:pt idx="4366">
                  <c:v>42641</c:v>
                </c:pt>
                <c:pt idx="4367">
                  <c:v>42642</c:v>
                </c:pt>
                <c:pt idx="4368">
                  <c:v>42643</c:v>
                </c:pt>
                <c:pt idx="4369">
                  <c:v>42646</c:v>
                </c:pt>
                <c:pt idx="4370">
                  <c:v>42647</c:v>
                </c:pt>
                <c:pt idx="4371">
                  <c:v>42648</c:v>
                </c:pt>
                <c:pt idx="4372">
                  <c:v>42649</c:v>
                </c:pt>
                <c:pt idx="4373">
                  <c:v>42650</c:v>
                </c:pt>
                <c:pt idx="4374">
                  <c:v>42653</c:v>
                </c:pt>
                <c:pt idx="4375">
                  <c:v>42654</c:v>
                </c:pt>
                <c:pt idx="4376">
                  <c:v>42655</c:v>
                </c:pt>
                <c:pt idx="4377">
                  <c:v>42656</c:v>
                </c:pt>
                <c:pt idx="4378">
                  <c:v>42657</c:v>
                </c:pt>
                <c:pt idx="4379">
                  <c:v>42660</c:v>
                </c:pt>
                <c:pt idx="4380">
                  <c:v>42661</c:v>
                </c:pt>
                <c:pt idx="4381">
                  <c:v>42662</c:v>
                </c:pt>
                <c:pt idx="4382">
                  <c:v>42663</c:v>
                </c:pt>
                <c:pt idx="4383">
                  <c:v>42664</c:v>
                </c:pt>
                <c:pt idx="4384">
                  <c:v>42667</c:v>
                </c:pt>
                <c:pt idx="4385">
                  <c:v>42668</c:v>
                </c:pt>
                <c:pt idx="4386">
                  <c:v>42669</c:v>
                </c:pt>
                <c:pt idx="4387">
                  <c:v>42670</c:v>
                </c:pt>
                <c:pt idx="4388">
                  <c:v>42671</c:v>
                </c:pt>
                <c:pt idx="4389">
                  <c:v>42674</c:v>
                </c:pt>
                <c:pt idx="4390">
                  <c:v>42675</c:v>
                </c:pt>
                <c:pt idx="4391">
                  <c:v>42676</c:v>
                </c:pt>
                <c:pt idx="4392">
                  <c:v>42677</c:v>
                </c:pt>
                <c:pt idx="4393">
                  <c:v>42678</c:v>
                </c:pt>
                <c:pt idx="4394">
                  <c:v>42681</c:v>
                </c:pt>
                <c:pt idx="4395">
                  <c:v>42682</c:v>
                </c:pt>
                <c:pt idx="4396">
                  <c:v>42683</c:v>
                </c:pt>
                <c:pt idx="4397">
                  <c:v>42684</c:v>
                </c:pt>
                <c:pt idx="4398">
                  <c:v>42685</c:v>
                </c:pt>
                <c:pt idx="4399">
                  <c:v>42688</c:v>
                </c:pt>
                <c:pt idx="4400">
                  <c:v>42689</c:v>
                </c:pt>
                <c:pt idx="4401">
                  <c:v>42690</c:v>
                </c:pt>
                <c:pt idx="4402">
                  <c:v>42691</c:v>
                </c:pt>
                <c:pt idx="4403">
                  <c:v>42692</c:v>
                </c:pt>
                <c:pt idx="4404">
                  <c:v>42695</c:v>
                </c:pt>
                <c:pt idx="4405">
                  <c:v>42696</c:v>
                </c:pt>
                <c:pt idx="4406">
                  <c:v>42697</c:v>
                </c:pt>
                <c:pt idx="4407">
                  <c:v>42698</c:v>
                </c:pt>
                <c:pt idx="4408">
                  <c:v>42699</c:v>
                </c:pt>
                <c:pt idx="4409">
                  <c:v>42702</c:v>
                </c:pt>
                <c:pt idx="4410">
                  <c:v>42703</c:v>
                </c:pt>
                <c:pt idx="4411">
                  <c:v>42704</c:v>
                </c:pt>
                <c:pt idx="4412">
                  <c:v>42705</c:v>
                </c:pt>
                <c:pt idx="4413">
                  <c:v>42706</c:v>
                </c:pt>
                <c:pt idx="4414">
                  <c:v>42709</c:v>
                </c:pt>
                <c:pt idx="4415">
                  <c:v>42710</c:v>
                </c:pt>
                <c:pt idx="4416">
                  <c:v>42711</c:v>
                </c:pt>
                <c:pt idx="4417">
                  <c:v>42712</c:v>
                </c:pt>
                <c:pt idx="4418">
                  <c:v>42713</c:v>
                </c:pt>
                <c:pt idx="4419">
                  <c:v>42716</c:v>
                </c:pt>
                <c:pt idx="4420">
                  <c:v>42717</c:v>
                </c:pt>
                <c:pt idx="4421">
                  <c:v>42718</c:v>
                </c:pt>
                <c:pt idx="4422">
                  <c:v>42719</c:v>
                </c:pt>
                <c:pt idx="4423">
                  <c:v>42720</c:v>
                </c:pt>
                <c:pt idx="4424">
                  <c:v>42723</c:v>
                </c:pt>
                <c:pt idx="4425">
                  <c:v>42724</c:v>
                </c:pt>
                <c:pt idx="4426">
                  <c:v>42725</c:v>
                </c:pt>
                <c:pt idx="4427">
                  <c:v>42726</c:v>
                </c:pt>
                <c:pt idx="4428">
                  <c:v>42727</c:v>
                </c:pt>
                <c:pt idx="4429">
                  <c:v>42730</c:v>
                </c:pt>
                <c:pt idx="4430">
                  <c:v>42731</c:v>
                </c:pt>
                <c:pt idx="4431">
                  <c:v>42732</c:v>
                </c:pt>
                <c:pt idx="4432">
                  <c:v>42733</c:v>
                </c:pt>
                <c:pt idx="4433">
                  <c:v>42734</c:v>
                </c:pt>
                <c:pt idx="4434">
                  <c:v>42737</c:v>
                </c:pt>
                <c:pt idx="4435">
                  <c:v>42738</c:v>
                </c:pt>
                <c:pt idx="4436">
                  <c:v>42739</c:v>
                </c:pt>
                <c:pt idx="4437">
                  <c:v>42740</c:v>
                </c:pt>
                <c:pt idx="4438">
                  <c:v>42741</c:v>
                </c:pt>
                <c:pt idx="4439">
                  <c:v>42744</c:v>
                </c:pt>
                <c:pt idx="4440">
                  <c:v>42745</c:v>
                </c:pt>
                <c:pt idx="4441">
                  <c:v>42746</c:v>
                </c:pt>
                <c:pt idx="4442">
                  <c:v>42747</c:v>
                </c:pt>
                <c:pt idx="4443">
                  <c:v>42748</c:v>
                </c:pt>
                <c:pt idx="4444">
                  <c:v>42751</c:v>
                </c:pt>
                <c:pt idx="4445">
                  <c:v>42752</c:v>
                </c:pt>
                <c:pt idx="4446">
                  <c:v>42753</c:v>
                </c:pt>
                <c:pt idx="4447">
                  <c:v>42754</c:v>
                </c:pt>
                <c:pt idx="4448">
                  <c:v>42755</c:v>
                </c:pt>
                <c:pt idx="4449">
                  <c:v>42758</c:v>
                </c:pt>
                <c:pt idx="4450">
                  <c:v>42759</c:v>
                </c:pt>
                <c:pt idx="4451">
                  <c:v>42760</c:v>
                </c:pt>
                <c:pt idx="4452">
                  <c:v>42761</c:v>
                </c:pt>
                <c:pt idx="4453">
                  <c:v>42762</c:v>
                </c:pt>
                <c:pt idx="4454">
                  <c:v>42765</c:v>
                </c:pt>
                <c:pt idx="4455">
                  <c:v>42766</c:v>
                </c:pt>
                <c:pt idx="4456">
                  <c:v>42767</c:v>
                </c:pt>
                <c:pt idx="4457">
                  <c:v>42768</c:v>
                </c:pt>
                <c:pt idx="4458">
                  <c:v>42769</c:v>
                </c:pt>
                <c:pt idx="4459">
                  <c:v>42772</c:v>
                </c:pt>
                <c:pt idx="4460">
                  <c:v>42773</c:v>
                </c:pt>
                <c:pt idx="4461">
                  <c:v>42774</c:v>
                </c:pt>
                <c:pt idx="4462">
                  <c:v>42775</c:v>
                </c:pt>
                <c:pt idx="4463">
                  <c:v>42776</c:v>
                </c:pt>
                <c:pt idx="4464">
                  <c:v>42779</c:v>
                </c:pt>
                <c:pt idx="4465">
                  <c:v>42780</c:v>
                </c:pt>
                <c:pt idx="4466">
                  <c:v>42781</c:v>
                </c:pt>
                <c:pt idx="4467">
                  <c:v>42782</c:v>
                </c:pt>
                <c:pt idx="4468">
                  <c:v>42783</c:v>
                </c:pt>
                <c:pt idx="4469">
                  <c:v>42786</c:v>
                </c:pt>
                <c:pt idx="4470">
                  <c:v>42787</c:v>
                </c:pt>
                <c:pt idx="4471">
                  <c:v>42788</c:v>
                </c:pt>
                <c:pt idx="4472">
                  <c:v>42789</c:v>
                </c:pt>
                <c:pt idx="4473">
                  <c:v>42790</c:v>
                </c:pt>
                <c:pt idx="4474">
                  <c:v>42793</c:v>
                </c:pt>
                <c:pt idx="4475">
                  <c:v>42794</c:v>
                </c:pt>
                <c:pt idx="4476">
                  <c:v>42795</c:v>
                </c:pt>
                <c:pt idx="4477">
                  <c:v>42796</c:v>
                </c:pt>
                <c:pt idx="4478">
                  <c:v>42797</c:v>
                </c:pt>
                <c:pt idx="4479">
                  <c:v>42800</c:v>
                </c:pt>
                <c:pt idx="4480">
                  <c:v>42801</c:v>
                </c:pt>
                <c:pt idx="4481">
                  <c:v>42802</c:v>
                </c:pt>
                <c:pt idx="4482">
                  <c:v>42803</c:v>
                </c:pt>
                <c:pt idx="4483">
                  <c:v>42804</c:v>
                </c:pt>
                <c:pt idx="4484">
                  <c:v>42807</c:v>
                </c:pt>
                <c:pt idx="4485">
                  <c:v>42808</c:v>
                </c:pt>
                <c:pt idx="4486">
                  <c:v>42809</c:v>
                </c:pt>
                <c:pt idx="4487">
                  <c:v>42810</c:v>
                </c:pt>
                <c:pt idx="4488">
                  <c:v>42811</c:v>
                </c:pt>
                <c:pt idx="4489">
                  <c:v>42814</c:v>
                </c:pt>
                <c:pt idx="4490">
                  <c:v>42815</c:v>
                </c:pt>
                <c:pt idx="4491">
                  <c:v>42816</c:v>
                </c:pt>
                <c:pt idx="4492">
                  <c:v>42817</c:v>
                </c:pt>
                <c:pt idx="4493">
                  <c:v>42818</c:v>
                </c:pt>
                <c:pt idx="4494">
                  <c:v>42821</c:v>
                </c:pt>
                <c:pt idx="4495">
                  <c:v>42822</c:v>
                </c:pt>
                <c:pt idx="4496">
                  <c:v>42823</c:v>
                </c:pt>
                <c:pt idx="4497">
                  <c:v>42824</c:v>
                </c:pt>
                <c:pt idx="4498">
                  <c:v>42825</c:v>
                </c:pt>
                <c:pt idx="4499">
                  <c:v>42828</c:v>
                </c:pt>
                <c:pt idx="4500">
                  <c:v>42829</c:v>
                </c:pt>
                <c:pt idx="4501">
                  <c:v>42830</c:v>
                </c:pt>
                <c:pt idx="4502">
                  <c:v>42831</c:v>
                </c:pt>
                <c:pt idx="4503">
                  <c:v>42832</c:v>
                </c:pt>
                <c:pt idx="4504">
                  <c:v>42835</c:v>
                </c:pt>
                <c:pt idx="4505">
                  <c:v>42836</c:v>
                </c:pt>
                <c:pt idx="4506">
                  <c:v>42837</c:v>
                </c:pt>
                <c:pt idx="4507">
                  <c:v>42838</c:v>
                </c:pt>
                <c:pt idx="4508">
                  <c:v>42842</c:v>
                </c:pt>
                <c:pt idx="4509">
                  <c:v>42843</c:v>
                </c:pt>
                <c:pt idx="4510">
                  <c:v>42844</c:v>
                </c:pt>
                <c:pt idx="4511">
                  <c:v>42845</c:v>
                </c:pt>
                <c:pt idx="4512">
                  <c:v>42846</c:v>
                </c:pt>
                <c:pt idx="4513">
                  <c:v>42849</c:v>
                </c:pt>
                <c:pt idx="4514">
                  <c:v>42850</c:v>
                </c:pt>
                <c:pt idx="4515">
                  <c:v>42851</c:v>
                </c:pt>
                <c:pt idx="4516">
                  <c:v>42852</c:v>
                </c:pt>
                <c:pt idx="4517">
                  <c:v>42853</c:v>
                </c:pt>
                <c:pt idx="4518">
                  <c:v>42856</c:v>
                </c:pt>
                <c:pt idx="4519">
                  <c:v>42857</c:v>
                </c:pt>
                <c:pt idx="4520">
                  <c:v>42858</c:v>
                </c:pt>
                <c:pt idx="4521">
                  <c:v>42859</c:v>
                </c:pt>
                <c:pt idx="4522">
                  <c:v>42860</c:v>
                </c:pt>
                <c:pt idx="4523">
                  <c:v>42863</c:v>
                </c:pt>
                <c:pt idx="4524">
                  <c:v>42864</c:v>
                </c:pt>
                <c:pt idx="4525">
                  <c:v>42865</c:v>
                </c:pt>
                <c:pt idx="4526">
                  <c:v>42866</c:v>
                </c:pt>
                <c:pt idx="4527">
                  <c:v>42867</c:v>
                </c:pt>
                <c:pt idx="4528">
                  <c:v>42870</c:v>
                </c:pt>
                <c:pt idx="4529">
                  <c:v>42871</c:v>
                </c:pt>
                <c:pt idx="4530">
                  <c:v>42872</c:v>
                </c:pt>
                <c:pt idx="4531">
                  <c:v>42873</c:v>
                </c:pt>
                <c:pt idx="4532">
                  <c:v>42874</c:v>
                </c:pt>
                <c:pt idx="4533">
                  <c:v>42877</c:v>
                </c:pt>
                <c:pt idx="4534">
                  <c:v>42878</c:v>
                </c:pt>
                <c:pt idx="4535">
                  <c:v>42879</c:v>
                </c:pt>
                <c:pt idx="4536">
                  <c:v>42880</c:v>
                </c:pt>
                <c:pt idx="4537">
                  <c:v>42881</c:v>
                </c:pt>
                <c:pt idx="4538">
                  <c:v>42884</c:v>
                </c:pt>
                <c:pt idx="4539">
                  <c:v>42885</c:v>
                </c:pt>
                <c:pt idx="4540">
                  <c:v>42886</c:v>
                </c:pt>
                <c:pt idx="4541">
                  <c:v>42887</c:v>
                </c:pt>
                <c:pt idx="4542">
                  <c:v>42888</c:v>
                </c:pt>
                <c:pt idx="4543">
                  <c:v>42891</c:v>
                </c:pt>
                <c:pt idx="4544">
                  <c:v>42892</c:v>
                </c:pt>
                <c:pt idx="4545">
                  <c:v>42893</c:v>
                </c:pt>
                <c:pt idx="4546">
                  <c:v>42894</c:v>
                </c:pt>
                <c:pt idx="4547">
                  <c:v>42895</c:v>
                </c:pt>
                <c:pt idx="4548">
                  <c:v>42898</c:v>
                </c:pt>
                <c:pt idx="4549">
                  <c:v>42899</c:v>
                </c:pt>
                <c:pt idx="4550">
                  <c:v>42900</c:v>
                </c:pt>
                <c:pt idx="4551">
                  <c:v>42901</c:v>
                </c:pt>
                <c:pt idx="4552">
                  <c:v>42902</c:v>
                </c:pt>
                <c:pt idx="4553">
                  <c:v>42905</c:v>
                </c:pt>
                <c:pt idx="4554">
                  <c:v>42906</c:v>
                </c:pt>
                <c:pt idx="4555">
                  <c:v>42907</c:v>
                </c:pt>
                <c:pt idx="4556">
                  <c:v>42908</c:v>
                </c:pt>
                <c:pt idx="4557">
                  <c:v>42909</c:v>
                </c:pt>
                <c:pt idx="4558">
                  <c:v>42912</c:v>
                </c:pt>
                <c:pt idx="4559">
                  <c:v>42913</c:v>
                </c:pt>
                <c:pt idx="4560">
                  <c:v>42914</c:v>
                </c:pt>
                <c:pt idx="4561">
                  <c:v>42915</c:v>
                </c:pt>
                <c:pt idx="4562">
                  <c:v>42916</c:v>
                </c:pt>
                <c:pt idx="4563">
                  <c:v>42919</c:v>
                </c:pt>
                <c:pt idx="4564">
                  <c:v>42920</c:v>
                </c:pt>
                <c:pt idx="4565">
                  <c:v>42921</c:v>
                </c:pt>
                <c:pt idx="4566">
                  <c:v>42922</c:v>
                </c:pt>
                <c:pt idx="4567">
                  <c:v>42923</c:v>
                </c:pt>
                <c:pt idx="4568">
                  <c:v>42926</c:v>
                </c:pt>
                <c:pt idx="4569">
                  <c:v>42927</c:v>
                </c:pt>
                <c:pt idx="4570">
                  <c:v>42928</c:v>
                </c:pt>
                <c:pt idx="4571">
                  <c:v>42929</c:v>
                </c:pt>
                <c:pt idx="4572">
                  <c:v>42930</c:v>
                </c:pt>
                <c:pt idx="4573">
                  <c:v>42933</c:v>
                </c:pt>
                <c:pt idx="4574">
                  <c:v>42934</c:v>
                </c:pt>
                <c:pt idx="4575">
                  <c:v>42935</c:v>
                </c:pt>
                <c:pt idx="4576">
                  <c:v>42936</c:v>
                </c:pt>
                <c:pt idx="4577">
                  <c:v>42937</c:v>
                </c:pt>
                <c:pt idx="4578">
                  <c:v>42940</c:v>
                </c:pt>
                <c:pt idx="4579">
                  <c:v>42941</c:v>
                </c:pt>
                <c:pt idx="4580">
                  <c:v>42942</c:v>
                </c:pt>
                <c:pt idx="4581">
                  <c:v>42943</c:v>
                </c:pt>
                <c:pt idx="4582">
                  <c:v>42944</c:v>
                </c:pt>
                <c:pt idx="4583">
                  <c:v>42947</c:v>
                </c:pt>
                <c:pt idx="4584">
                  <c:v>42948</c:v>
                </c:pt>
                <c:pt idx="4585">
                  <c:v>42949</c:v>
                </c:pt>
                <c:pt idx="4586">
                  <c:v>42950</c:v>
                </c:pt>
                <c:pt idx="4587">
                  <c:v>42951</c:v>
                </c:pt>
                <c:pt idx="4588">
                  <c:v>42954</c:v>
                </c:pt>
                <c:pt idx="4589">
                  <c:v>42955</c:v>
                </c:pt>
                <c:pt idx="4590">
                  <c:v>42956</c:v>
                </c:pt>
                <c:pt idx="4591">
                  <c:v>42957</c:v>
                </c:pt>
                <c:pt idx="4592">
                  <c:v>42958</c:v>
                </c:pt>
                <c:pt idx="4593">
                  <c:v>42961</c:v>
                </c:pt>
                <c:pt idx="4594">
                  <c:v>42962</c:v>
                </c:pt>
                <c:pt idx="4595">
                  <c:v>42963</c:v>
                </c:pt>
                <c:pt idx="4596">
                  <c:v>42964</c:v>
                </c:pt>
                <c:pt idx="4597">
                  <c:v>42965</c:v>
                </c:pt>
                <c:pt idx="4598">
                  <c:v>42968</c:v>
                </c:pt>
                <c:pt idx="4599">
                  <c:v>42969</c:v>
                </c:pt>
                <c:pt idx="4600">
                  <c:v>42970</c:v>
                </c:pt>
                <c:pt idx="4601">
                  <c:v>42971</c:v>
                </c:pt>
                <c:pt idx="4602">
                  <c:v>42972</c:v>
                </c:pt>
                <c:pt idx="4603">
                  <c:v>42975</c:v>
                </c:pt>
                <c:pt idx="4604">
                  <c:v>42976</c:v>
                </c:pt>
                <c:pt idx="4605">
                  <c:v>42977</c:v>
                </c:pt>
                <c:pt idx="4606">
                  <c:v>42978</c:v>
                </c:pt>
                <c:pt idx="4607">
                  <c:v>42979</c:v>
                </c:pt>
                <c:pt idx="4608">
                  <c:v>42982</c:v>
                </c:pt>
                <c:pt idx="4609">
                  <c:v>42983</c:v>
                </c:pt>
                <c:pt idx="4610">
                  <c:v>42984</c:v>
                </c:pt>
                <c:pt idx="4611">
                  <c:v>42985</c:v>
                </c:pt>
                <c:pt idx="4612">
                  <c:v>42986</c:v>
                </c:pt>
                <c:pt idx="4613">
                  <c:v>42989</c:v>
                </c:pt>
                <c:pt idx="4614">
                  <c:v>42990</c:v>
                </c:pt>
                <c:pt idx="4615">
                  <c:v>42991</c:v>
                </c:pt>
                <c:pt idx="4616">
                  <c:v>42992</c:v>
                </c:pt>
                <c:pt idx="4617">
                  <c:v>42993</c:v>
                </c:pt>
                <c:pt idx="4618">
                  <c:v>42996</c:v>
                </c:pt>
                <c:pt idx="4619">
                  <c:v>42997</c:v>
                </c:pt>
                <c:pt idx="4620">
                  <c:v>42998</c:v>
                </c:pt>
                <c:pt idx="4621">
                  <c:v>42999</c:v>
                </c:pt>
                <c:pt idx="4622">
                  <c:v>43000</c:v>
                </c:pt>
                <c:pt idx="4623">
                  <c:v>43003</c:v>
                </c:pt>
                <c:pt idx="4624">
                  <c:v>43004</c:v>
                </c:pt>
                <c:pt idx="4625">
                  <c:v>43005</c:v>
                </c:pt>
                <c:pt idx="4626">
                  <c:v>43006</c:v>
                </c:pt>
                <c:pt idx="4627">
                  <c:v>43007</c:v>
                </c:pt>
                <c:pt idx="4628">
                  <c:v>43010</c:v>
                </c:pt>
                <c:pt idx="4629">
                  <c:v>43011</c:v>
                </c:pt>
                <c:pt idx="4630">
                  <c:v>43012</c:v>
                </c:pt>
                <c:pt idx="4631">
                  <c:v>43013</c:v>
                </c:pt>
                <c:pt idx="4632">
                  <c:v>43014</c:v>
                </c:pt>
                <c:pt idx="4633">
                  <c:v>43017</c:v>
                </c:pt>
                <c:pt idx="4634">
                  <c:v>43018</c:v>
                </c:pt>
                <c:pt idx="4635">
                  <c:v>43019</c:v>
                </c:pt>
                <c:pt idx="4636">
                  <c:v>43020</c:v>
                </c:pt>
                <c:pt idx="4637">
                  <c:v>43021</c:v>
                </c:pt>
                <c:pt idx="4638">
                  <c:v>43024</c:v>
                </c:pt>
                <c:pt idx="4639">
                  <c:v>43025</c:v>
                </c:pt>
                <c:pt idx="4640">
                  <c:v>43026</c:v>
                </c:pt>
                <c:pt idx="4641">
                  <c:v>43027</c:v>
                </c:pt>
                <c:pt idx="4642">
                  <c:v>43028</c:v>
                </c:pt>
                <c:pt idx="4643">
                  <c:v>43031</c:v>
                </c:pt>
                <c:pt idx="4644">
                  <c:v>43032</c:v>
                </c:pt>
                <c:pt idx="4645">
                  <c:v>43033</c:v>
                </c:pt>
                <c:pt idx="4646">
                  <c:v>43034</c:v>
                </c:pt>
                <c:pt idx="4647">
                  <c:v>43035</c:v>
                </c:pt>
                <c:pt idx="4648">
                  <c:v>43038</c:v>
                </c:pt>
                <c:pt idx="4649">
                  <c:v>43039</c:v>
                </c:pt>
                <c:pt idx="4650">
                  <c:v>43040</c:v>
                </c:pt>
                <c:pt idx="4651">
                  <c:v>43041</c:v>
                </c:pt>
                <c:pt idx="4652">
                  <c:v>43042</c:v>
                </c:pt>
                <c:pt idx="4653">
                  <c:v>43045</c:v>
                </c:pt>
                <c:pt idx="4654">
                  <c:v>43046</c:v>
                </c:pt>
                <c:pt idx="4655">
                  <c:v>43047</c:v>
                </c:pt>
                <c:pt idx="4656">
                  <c:v>43048</c:v>
                </c:pt>
                <c:pt idx="4657">
                  <c:v>43049</c:v>
                </c:pt>
                <c:pt idx="4658">
                  <c:v>43052</c:v>
                </c:pt>
                <c:pt idx="4659">
                  <c:v>43053</c:v>
                </c:pt>
                <c:pt idx="4660">
                  <c:v>43054</c:v>
                </c:pt>
                <c:pt idx="4661">
                  <c:v>43055</c:v>
                </c:pt>
                <c:pt idx="4662">
                  <c:v>43056</c:v>
                </c:pt>
                <c:pt idx="4663">
                  <c:v>43059</c:v>
                </c:pt>
                <c:pt idx="4664">
                  <c:v>43060</c:v>
                </c:pt>
                <c:pt idx="4665">
                  <c:v>43061</c:v>
                </c:pt>
                <c:pt idx="4666">
                  <c:v>43062</c:v>
                </c:pt>
                <c:pt idx="4667">
                  <c:v>43063</c:v>
                </c:pt>
                <c:pt idx="4668">
                  <c:v>43066</c:v>
                </c:pt>
                <c:pt idx="4669">
                  <c:v>43067</c:v>
                </c:pt>
                <c:pt idx="4670">
                  <c:v>43068</c:v>
                </c:pt>
                <c:pt idx="4671">
                  <c:v>43069</c:v>
                </c:pt>
                <c:pt idx="4672">
                  <c:v>43070</c:v>
                </c:pt>
                <c:pt idx="4673">
                  <c:v>43073</c:v>
                </c:pt>
                <c:pt idx="4674">
                  <c:v>43074</c:v>
                </c:pt>
                <c:pt idx="4675">
                  <c:v>43075</c:v>
                </c:pt>
                <c:pt idx="4676">
                  <c:v>43076</c:v>
                </c:pt>
                <c:pt idx="4677">
                  <c:v>43077</c:v>
                </c:pt>
                <c:pt idx="4678">
                  <c:v>43080</c:v>
                </c:pt>
                <c:pt idx="4679">
                  <c:v>43081</c:v>
                </c:pt>
                <c:pt idx="4680">
                  <c:v>43082</c:v>
                </c:pt>
                <c:pt idx="4681">
                  <c:v>43083</c:v>
                </c:pt>
                <c:pt idx="4682">
                  <c:v>43084</c:v>
                </c:pt>
                <c:pt idx="4683">
                  <c:v>43087</c:v>
                </c:pt>
                <c:pt idx="4684">
                  <c:v>43088</c:v>
                </c:pt>
                <c:pt idx="4685">
                  <c:v>43089</c:v>
                </c:pt>
                <c:pt idx="4686">
                  <c:v>43090</c:v>
                </c:pt>
                <c:pt idx="4687">
                  <c:v>43091</c:v>
                </c:pt>
                <c:pt idx="4688">
                  <c:v>43094</c:v>
                </c:pt>
                <c:pt idx="4689">
                  <c:v>43095</c:v>
                </c:pt>
                <c:pt idx="4690">
                  <c:v>43096</c:v>
                </c:pt>
                <c:pt idx="4691">
                  <c:v>43097</c:v>
                </c:pt>
                <c:pt idx="4692">
                  <c:v>43098</c:v>
                </c:pt>
                <c:pt idx="4693">
                  <c:v>43101</c:v>
                </c:pt>
                <c:pt idx="4694">
                  <c:v>43102</c:v>
                </c:pt>
                <c:pt idx="4695">
                  <c:v>43103</c:v>
                </c:pt>
                <c:pt idx="4696">
                  <c:v>43104</c:v>
                </c:pt>
                <c:pt idx="4697">
                  <c:v>43105</c:v>
                </c:pt>
                <c:pt idx="4698">
                  <c:v>43108</c:v>
                </c:pt>
                <c:pt idx="4699">
                  <c:v>43109</c:v>
                </c:pt>
                <c:pt idx="4700">
                  <c:v>43110</c:v>
                </c:pt>
                <c:pt idx="4701">
                  <c:v>43111</c:v>
                </c:pt>
                <c:pt idx="4702">
                  <c:v>43112</c:v>
                </c:pt>
                <c:pt idx="4703">
                  <c:v>43115</c:v>
                </c:pt>
                <c:pt idx="4704">
                  <c:v>43116</c:v>
                </c:pt>
                <c:pt idx="4705">
                  <c:v>43117</c:v>
                </c:pt>
                <c:pt idx="4706">
                  <c:v>43118</c:v>
                </c:pt>
                <c:pt idx="4707">
                  <c:v>43119</c:v>
                </c:pt>
                <c:pt idx="4708">
                  <c:v>43122</c:v>
                </c:pt>
                <c:pt idx="4709">
                  <c:v>43123</c:v>
                </c:pt>
                <c:pt idx="4710">
                  <c:v>43124</c:v>
                </c:pt>
                <c:pt idx="4711">
                  <c:v>43125</c:v>
                </c:pt>
                <c:pt idx="4712">
                  <c:v>43126</c:v>
                </c:pt>
                <c:pt idx="4713">
                  <c:v>43129</c:v>
                </c:pt>
                <c:pt idx="4714">
                  <c:v>43130</c:v>
                </c:pt>
                <c:pt idx="4715">
                  <c:v>43131</c:v>
                </c:pt>
                <c:pt idx="4716">
                  <c:v>43132</c:v>
                </c:pt>
                <c:pt idx="4717">
                  <c:v>43133</c:v>
                </c:pt>
                <c:pt idx="4718">
                  <c:v>43136</c:v>
                </c:pt>
                <c:pt idx="4719">
                  <c:v>43137</c:v>
                </c:pt>
                <c:pt idx="4720">
                  <c:v>43138</c:v>
                </c:pt>
                <c:pt idx="4721">
                  <c:v>43139</c:v>
                </c:pt>
                <c:pt idx="4722">
                  <c:v>43140</c:v>
                </c:pt>
                <c:pt idx="4723">
                  <c:v>43143</c:v>
                </c:pt>
                <c:pt idx="4724">
                  <c:v>43144</c:v>
                </c:pt>
                <c:pt idx="4725">
                  <c:v>43145</c:v>
                </c:pt>
                <c:pt idx="4726">
                  <c:v>43146</c:v>
                </c:pt>
                <c:pt idx="4727">
                  <c:v>43147</c:v>
                </c:pt>
                <c:pt idx="4728">
                  <c:v>43150</c:v>
                </c:pt>
                <c:pt idx="4729">
                  <c:v>43151</c:v>
                </c:pt>
                <c:pt idx="4730">
                  <c:v>43152</c:v>
                </c:pt>
                <c:pt idx="4731">
                  <c:v>43153</c:v>
                </c:pt>
                <c:pt idx="4732">
                  <c:v>43154</c:v>
                </c:pt>
                <c:pt idx="4733">
                  <c:v>43157</c:v>
                </c:pt>
                <c:pt idx="4734">
                  <c:v>43158</c:v>
                </c:pt>
                <c:pt idx="4735">
                  <c:v>43159</c:v>
                </c:pt>
                <c:pt idx="4736">
                  <c:v>43160</c:v>
                </c:pt>
                <c:pt idx="4737">
                  <c:v>43161</c:v>
                </c:pt>
                <c:pt idx="4738">
                  <c:v>43164</c:v>
                </c:pt>
                <c:pt idx="4739">
                  <c:v>43165</c:v>
                </c:pt>
                <c:pt idx="4740">
                  <c:v>43166</c:v>
                </c:pt>
                <c:pt idx="4741">
                  <c:v>43167</c:v>
                </c:pt>
                <c:pt idx="4742">
                  <c:v>43168</c:v>
                </c:pt>
                <c:pt idx="4743">
                  <c:v>43171</c:v>
                </c:pt>
                <c:pt idx="4744">
                  <c:v>43172</c:v>
                </c:pt>
                <c:pt idx="4745">
                  <c:v>43173</c:v>
                </c:pt>
                <c:pt idx="4746">
                  <c:v>43174</c:v>
                </c:pt>
                <c:pt idx="4747">
                  <c:v>43175</c:v>
                </c:pt>
                <c:pt idx="4748">
                  <c:v>43178</c:v>
                </c:pt>
                <c:pt idx="4749">
                  <c:v>43179</c:v>
                </c:pt>
                <c:pt idx="4750">
                  <c:v>43180</c:v>
                </c:pt>
                <c:pt idx="4751">
                  <c:v>43181</c:v>
                </c:pt>
                <c:pt idx="4752">
                  <c:v>43182</c:v>
                </c:pt>
                <c:pt idx="4753">
                  <c:v>43185</c:v>
                </c:pt>
                <c:pt idx="4754">
                  <c:v>43186</c:v>
                </c:pt>
                <c:pt idx="4755">
                  <c:v>43187</c:v>
                </c:pt>
                <c:pt idx="4756">
                  <c:v>43188</c:v>
                </c:pt>
                <c:pt idx="4757">
                  <c:v>43189</c:v>
                </c:pt>
                <c:pt idx="4758">
                  <c:v>43192</c:v>
                </c:pt>
                <c:pt idx="4759">
                  <c:v>43193</c:v>
                </c:pt>
                <c:pt idx="4760">
                  <c:v>43194</c:v>
                </c:pt>
                <c:pt idx="4761">
                  <c:v>43195</c:v>
                </c:pt>
                <c:pt idx="4762">
                  <c:v>43196</c:v>
                </c:pt>
                <c:pt idx="4763">
                  <c:v>43199</c:v>
                </c:pt>
                <c:pt idx="4764">
                  <c:v>43200</c:v>
                </c:pt>
                <c:pt idx="4765">
                  <c:v>43201</c:v>
                </c:pt>
                <c:pt idx="4766">
                  <c:v>43202</c:v>
                </c:pt>
                <c:pt idx="4767">
                  <c:v>43203</c:v>
                </c:pt>
                <c:pt idx="4768">
                  <c:v>43206</c:v>
                </c:pt>
                <c:pt idx="4769">
                  <c:v>43207</c:v>
                </c:pt>
                <c:pt idx="4770">
                  <c:v>43208</c:v>
                </c:pt>
                <c:pt idx="4771">
                  <c:v>43209</c:v>
                </c:pt>
                <c:pt idx="4772">
                  <c:v>43210</c:v>
                </c:pt>
                <c:pt idx="4773">
                  <c:v>43213</c:v>
                </c:pt>
                <c:pt idx="4774">
                  <c:v>43214</c:v>
                </c:pt>
                <c:pt idx="4775">
                  <c:v>43215</c:v>
                </c:pt>
                <c:pt idx="4776">
                  <c:v>43216</c:v>
                </c:pt>
                <c:pt idx="4777">
                  <c:v>43217</c:v>
                </c:pt>
                <c:pt idx="4778">
                  <c:v>43220</c:v>
                </c:pt>
                <c:pt idx="4779">
                  <c:v>43221</c:v>
                </c:pt>
                <c:pt idx="4780">
                  <c:v>43222</c:v>
                </c:pt>
                <c:pt idx="4781">
                  <c:v>43223</c:v>
                </c:pt>
                <c:pt idx="4782">
                  <c:v>43224</c:v>
                </c:pt>
                <c:pt idx="4783">
                  <c:v>43227</c:v>
                </c:pt>
                <c:pt idx="4784">
                  <c:v>43228</c:v>
                </c:pt>
                <c:pt idx="4785">
                  <c:v>43229</c:v>
                </c:pt>
                <c:pt idx="4786">
                  <c:v>43230</c:v>
                </c:pt>
                <c:pt idx="4787">
                  <c:v>43231</c:v>
                </c:pt>
                <c:pt idx="4788">
                  <c:v>43234</c:v>
                </c:pt>
                <c:pt idx="4789">
                  <c:v>43235</c:v>
                </c:pt>
                <c:pt idx="4790">
                  <c:v>43236</c:v>
                </c:pt>
                <c:pt idx="4791">
                  <c:v>43237</c:v>
                </c:pt>
                <c:pt idx="4792">
                  <c:v>43238</c:v>
                </c:pt>
                <c:pt idx="4793">
                  <c:v>43241</c:v>
                </c:pt>
                <c:pt idx="4794">
                  <c:v>43242</c:v>
                </c:pt>
                <c:pt idx="4795">
                  <c:v>43243</c:v>
                </c:pt>
                <c:pt idx="4796">
                  <c:v>43244</c:v>
                </c:pt>
                <c:pt idx="4797">
                  <c:v>43245</c:v>
                </c:pt>
                <c:pt idx="4798">
                  <c:v>43248</c:v>
                </c:pt>
                <c:pt idx="4799">
                  <c:v>43249</c:v>
                </c:pt>
                <c:pt idx="4800">
                  <c:v>43250</c:v>
                </c:pt>
                <c:pt idx="4801">
                  <c:v>43251</c:v>
                </c:pt>
                <c:pt idx="4802">
                  <c:v>43252</c:v>
                </c:pt>
                <c:pt idx="4803">
                  <c:v>43255</c:v>
                </c:pt>
                <c:pt idx="4804">
                  <c:v>43256</c:v>
                </c:pt>
                <c:pt idx="4805">
                  <c:v>43257</c:v>
                </c:pt>
                <c:pt idx="4806">
                  <c:v>43258</c:v>
                </c:pt>
                <c:pt idx="4807">
                  <c:v>43259</c:v>
                </c:pt>
                <c:pt idx="4808">
                  <c:v>43262</c:v>
                </c:pt>
                <c:pt idx="4809">
                  <c:v>43263</c:v>
                </c:pt>
                <c:pt idx="4810">
                  <c:v>43264</c:v>
                </c:pt>
                <c:pt idx="4811">
                  <c:v>43265</c:v>
                </c:pt>
                <c:pt idx="4812">
                  <c:v>43266</c:v>
                </c:pt>
                <c:pt idx="4813">
                  <c:v>43269</c:v>
                </c:pt>
                <c:pt idx="4814">
                  <c:v>43270</c:v>
                </c:pt>
                <c:pt idx="4815">
                  <c:v>43271</c:v>
                </c:pt>
                <c:pt idx="4816">
                  <c:v>43272</c:v>
                </c:pt>
                <c:pt idx="4817">
                  <c:v>43273</c:v>
                </c:pt>
                <c:pt idx="4818">
                  <c:v>43276</c:v>
                </c:pt>
                <c:pt idx="4819">
                  <c:v>43277</c:v>
                </c:pt>
                <c:pt idx="4820">
                  <c:v>43278</c:v>
                </c:pt>
                <c:pt idx="4821">
                  <c:v>43279</c:v>
                </c:pt>
                <c:pt idx="4822">
                  <c:v>43280</c:v>
                </c:pt>
                <c:pt idx="4823">
                  <c:v>43283</c:v>
                </c:pt>
                <c:pt idx="4824">
                  <c:v>43284</c:v>
                </c:pt>
                <c:pt idx="4825">
                  <c:v>43285</c:v>
                </c:pt>
                <c:pt idx="4826">
                  <c:v>43286</c:v>
                </c:pt>
                <c:pt idx="4827">
                  <c:v>43287</c:v>
                </c:pt>
                <c:pt idx="4828">
                  <c:v>43290</c:v>
                </c:pt>
                <c:pt idx="4829">
                  <c:v>43291</c:v>
                </c:pt>
                <c:pt idx="4830">
                  <c:v>43292</c:v>
                </c:pt>
                <c:pt idx="4831">
                  <c:v>43293</c:v>
                </c:pt>
                <c:pt idx="4832">
                  <c:v>43294</c:v>
                </c:pt>
                <c:pt idx="4833">
                  <c:v>43297</c:v>
                </c:pt>
                <c:pt idx="4834">
                  <c:v>43298</c:v>
                </c:pt>
                <c:pt idx="4835">
                  <c:v>43299</c:v>
                </c:pt>
                <c:pt idx="4836">
                  <c:v>43300</c:v>
                </c:pt>
                <c:pt idx="4837">
                  <c:v>43301</c:v>
                </c:pt>
                <c:pt idx="4838">
                  <c:v>43304</c:v>
                </c:pt>
                <c:pt idx="4839">
                  <c:v>43305</c:v>
                </c:pt>
                <c:pt idx="4840">
                  <c:v>43306</c:v>
                </c:pt>
                <c:pt idx="4841">
                  <c:v>43307</c:v>
                </c:pt>
                <c:pt idx="4842">
                  <c:v>43308</c:v>
                </c:pt>
                <c:pt idx="4843">
                  <c:v>43311</c:v>
                </c:pt>
                <c:pt idx="4844">
                  <c:v>43312</c:v>
                </c:pt>
                <c:pt idx="4845">
                  <c:v>43313</c:v>
                </c:pt>
                <c:pt idx="4846">
                  <c:v>43314</c:v>
                </c:pt>
                <c:pt idx="4847">
                  <c:v>43315</c:v>
                </c:pt>
                <c:pt idx="4848">
                  <c:v>43318</c:v>
                </c:pt>
                <c:pt idx="4849">
                  <c:v>43319</c:v>
                </c:pt>
                <c:pt idx="4850">
                  <c:v>43320</c:v>
                </c:pt>
                <c:pt idx="4851">
                  <c:v>43321</c:v>
                </c:pt>
                <c:pt idx="4852">
                  <c:v>43322</c:v>
                </c:pt>
                <c:pt idx="4853">
                  <c:v>43325</c:v>
                </c:pt>
                <c:pt idx="4854">
                  <c:v>43326</c:v>
                </c:pt>
                <c:pt idx="4855">
                  <c:v>43327</c:v>
                </c:pt>
                <c:pt idx="4856">
                  <c:v>43328</c:v>
                </c:pt>
                <c:pt idx="4857">
                  <c:v>43329</c:v>
                </c:pt>
                <c:pt idx="4858">
                  <c:v>43332</c:v>
                </c:pt>
                <c:pt idx="4859">
                  <c:v>43333</c:v>
                </c:pt>
                <c:pt idx="4860">
                  <c:v>43334</c:v>
                </c:pt>
                <c:pt idx="4861">
                  <c:v>43335</c:v>
                </c:pt>
                <c:pt idx="4862">
                  <c:v>43336</c:v>
                </c:pt>
                <c:pt idx="4863">
                  <c:v>43339</c:v>
                </c:pt>
                <c:pt idx="4864">
                  <c:v>43340</c:v>
                </c:pt>
                <c:pt idx="4865">
                  <c:v>43341</c:v>
                </c:pt>
                <c:pt idx="4866">
                  <c:v>43342</c:v>
                </c:pt>
                <c:pt idx="4867">
                  <c:v>43343</c:v>
                </c:pt>
                <c:pt idx="4868">
                  <c:v>43346</c:v>
                </c:pt>
                <c:pt idx="4869">
                  <c:v>43347</c:v>
                </c:pt>
                <c:pt idx="4870">
                  <c:v>43348</c:v>
                </c:pt>
                <c:pt idx="4871">
                  <c:v>43349</c:v>
                </c:pt>
                <c:pt idx="4872">
                  <c:v>43350</c:v>
                </c:pt>
                <c:pt idx="4873">
                  <c:v>43353</c:v>
                </c:pt>
                <c:pt idx="4874">
                  <c:v>43354</c:v>
                </c:pt>
                <c:pt idx="4875">
                  <c:v>43355</c:v>
                </c:pt>
                <c:pt idx="4876">
                  <c:v>43356</c:v>
                </c:pt>
                <c:pt idx="4877">
                  <c:v>43357</c:v>
                </c:pt>
                <c:pt idx="4878">
                  <c:v>43360</c:v>
                </c:pt>
                <c:pt idx="4879">
                  <c:v>43361</c:v>
                </c:pt>
                <c:pt idx="4880">
                  <c:v>43362</c:v>
                </c:pt>
                <c:pt idx="4881">
                  <c:v>43363</c:v>
                </c:pt>
                <c:pt idx="4882">
                  <c:v>43364</c:v>
                </c:pt>
                <c:pt idx="4883">
                  <c:v>43367</c:v>
                </c:pt>
                <c:pt idx="4884">
                  <c:v>43368</c:v>
                </c:pt>
                <c:pt idx="4885">
                  <c:v>43369</c:v>
                </c:pt>
                <c:pt idx="4886">
                  <c:v>43370</c:v>
                </c:pt>
                <c:pt idx="4887">
                  <c:v>43371</c:v>
                </c:pt>
                <c:pt idx="4888">
                  <c:v>43374</c:v>
                </c:pt>
              </c:numCache>
            </c:numRef>
          </c:cat>
          <c:val>
            <c:numRef>
              <c:f>acum!$N$9:$N$4898</c:f>
              <c:numCache>
                <c:formatCode>General</c:formatCode>
                <c:ptCount val="48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86</c:v>
                </c:pt>
                <c:pt idx="62">
                  <c:v>86</c:v>
                </c:pt>
                <c:pt idx="63">
                  <c:v>86</c:v>
                </c:pt>
                <c:pt idx="64">
                  <c:v>86</c:v>
                </c:pt>
                <c:pt idx="65">
                  <c:v>86</c:v>
                </c:pt>
                <c:pt idx="66">
                  <c:v>86</c:v>
                </c:pt>
                <c:pt idx="67">
                  <c:v>86</c:v>
                </c:pt>
                <c:pt idx="68">
                  <c:v>86</c:v>
                </c:pt>
                <c:pt idx="69">
                  <c:v>86</c:v>
                </c:pt>
                <c:pt idx="70">
                  <c:v>86</c:v>
                </c:pt>
                <c:pt idx="71">
                  <c:v>86</c:v>
                </c:pt>
                <c:pt idx="72">
                  <c:v>86</c:v>
                </c:pt>
                <c:pt idx="73">
                  <c:v>86</c:v>
                </c:pt>
                <c:pt idx="74">
                  <c:v>86</c:v>
                </c:pt>
                <c:pt idx="75">
                  <c:v>86</c:v>
                </c:pt>
                <c:pt idx="76">
                  <c:v>86</c:v>
                </c:pt>
                <c:pt idx="77">
                  <c:v>86</c:v>
                </c:pt>
                <c:pt idx="78">
                  <c:v>86</c:v>
                </c:pt>
                <c:pt idx="79">
                  <c:v>86</c:v>
                </c:pt>
                <c:pt idx="80">
                  <c:v>86</c:v>
                </c:pt>
                <c:pt idx="81">
                  <c:v>86</c:v>
                </c:pt>
                <c:pt idx="82">
                  <c:v>86</c:v>
                </c:pt>
                <c:pt idx="83">
                  <c:v>86</c:v>
                </c:pt>
                <c:pt idx="84">
                  <c:v>86</c:v>
                </c:pt>
                <c:pt idx="85">
                  <c:v>86</c:v>
                </c:pt>
                <c:pt idx="86">
                  <c:v>86</c:v>
                </c:pt>
                <c:pt idx="87">
                  <c:v>86</c:v>
                </c:pt>
                <c:pt idx="88">
                  <c:v>86</c:v>
                </c:pt>
                <c:pt idx="89">
                  <c:v>86</c:v>
                </c:pt>
                <c:pt idx="90">
                  <c:v>86</c:v>
                </c:pt>
                <c:pt idx="91">
                  <c:v>86</c:v>
                </c:pt>
                <c:pt idx="92">
                  <c:v>86</c:v>
                </c:pt>
                <c:pt idx="93">
                  <c:v>86</c:v>
                </c:pt>
                <c:pt idx="94">
                  <c:v>86</c:v>
                </c:pt>
                <c:pt idx="95">
                  <c:v>86</c:v>
                </c:pt>
                <c:pt idx="96">
                  <c:v>86</c:v>
                </c:pt>
                <c:pt idx="97">
                  <c:v>86</c:v>
                </c:pt>
                <c:pt idx="98">
                  <c:v>86</c:v>
                </c:pt>
                <c:pt idx="99">
                  <c:v>86</c:v>
                </c:pt>
                <c:pt idx="100">
                  <c:v>86</c:v>
                </c:pt>
                <c:pt idx="101">
                  <c:v>86</c:v>
                </c:pt>
                <c:pt idx="102">
                  <c:v>86</c:v>
                </c:pt>
                <c:pt idx="103">
                  <c:v>86</c:v>
                </c:pt>
                <c:pt idx="104">
                  <c:v>86</c:v>
                </c:pt>
                <c:pt idx="105">
                  <c:v>86</c:v>
                </c:pt>
                <c:pt idx="106">
                  <c:v>86</c:v>
                </c:pt>
                <c:pt idx="107">
                  <c:v>86</c:v>
                </c:pt>
                <c:pt idx="108">
                  <c:v>86</c:v>
                </c:pt>
                <c:pt idx="109">
                  <c:v>86</c:v>
                </c:pt>
                <c:pt idx="110">
                  <c:v>86</c:v>
                </c:pt>
                <c:pt idx="111">
                  <c:v>86</c:v>
                </c:pt>
                <c:pt idx="112">
                  <c:v>86</c:v>
                </c:pt>
                <c:pt idx="113">
                  <c:v>86</c:v>
                </c:pt>
                <c:pt idx="114">
                  <c:v>86</c:v>
                </c:pt>
                <c:pt idx="115">
                  <c:v>86</c:v>
                </c:pt>
                <c:pt idx="116">
                  <c:v>86</c:v>
                </c:pt>
                <c:pt idx="117">
                  <c:v>86</c:v>
                </c:pt>
                <c:pt idx="118">
                  <c:v>86</c:v>
                </c:pt>
                <c:pt idx="119">
                  <c:v>86</c:v>
                </c:pt>
                <c:pt idx="120">
                  <c:v>86</c:v>
                </c:pt>
                <c:pt idx="121">
                  <c:v>86</c:v>
                </c:pt>
                <c:pt idx="122">
                  <c:v>86</c:v>
                </c:pt>
                <c:pt idx="123">
                  <c:v>86</c:v>
                </c:pt>
                <c:pt idx="124">
                  <c:v>86</c:v>
                </c:pt>
                <c:pt idx="125">
                  <c:v>86</c:v>
                </c:pt>
                <c:pt idx="126">
                  <c:v>86</c:v>
                </c:pt>
                <c:pt idx="127">
                  <c:v>86</c:v>
                </c:pt>
                <c:pt idx="128">
                  <c:v>86</c:v>
                </c:pt>
                <c:pt idx="129">
                  <c:v>86</c:v>
                </c:pt>
                <c:pt idx="130">
                  <c:v>86</c:v>
                </c:pt>
                <c:pt idx="131">
                  <c:v>86</c:v>
                </c:pt>
                <c:pt idx="132">
                  <c:v>86</c:v>
                </c:pt>
                <c:pt idx="133">
                  <c:v>86</c:v>
                </c:pt>
                <c:pt idx="134">
                  <c:v>86</c:v>
                </c:pt>
                <c:pt idx="135">
                  <c:v>86</c:v>
                </c:pt>
                <c:pt idx="136">
                  <c:v>86</c:v>
                </c:pt>
                <c:pt idx="137">
                  <c:v>86</c:v>
                </c:pt>
                <c:pt idx="138">
                  <c:v>86</c:v>
                </c:pt>
                <c:pt idx="139">
                  <c:v>86</c:v>
                </c:pt>
                <c:pt idx="140">
                  <c:v>86</c:v>
                </c:pt>
                <c:pt idx="141">
                  <c:v>86</c:v>
                </c:pt>
                <c:pt idx="142">
                  <c:v>86</c:v>
                </c:pt>
                <c:pt idx="143">
                  <c:v>86</c:v>
                </c:pt>
                <c:pt idx="144">
                  <c:v>101.5</c:v>
                </c:pt>
                <c:pt idx="145">
                  <c:v>101.5</c:v>
                </c:pt>
                <c:pt idx="146">
                  <c:v>101.5</c:v>
                </c:pt>
                <c:pt idx="147">
                  <c:v>101.5</c:v>
                </c:pt>
                <c:pt idx="148">
                  <c:v>101.5</c:v>
                </c:pt>
                <c:pt idx="149">
                  <c:v>101.5</c:v>
                </c:pt>
                <c:pt idx="150">
                  <c:v>101.5</c:v>
                </c:pt>
                <c:pt idx="151">
                  <c:v>101.5</c:v>
                </c:pt>
                <c:pt idx="152">
                  <c:v>101.5</c:v>
                </c:pt>
                <c:pt idx="153">
                  <c:v>101.5</c:v>
                </c:pt>
                <c:pt idx="154">
                  <c:v>101.5</c:v>
                </c:pt>
                <c:pt idx="155">
                  <c:v>101.5</c:v>
                </c:pt>
                <c:pt idx="156">
                  <c:v>101.5</c:v>
                </c:pt>
                <c:pt idx="157">
                  <c:v>101.5</c:v>
                </c:pt>
                <c:pt idx="158">
                  <c:v>101.5</c:v>
                </c:pt>
                <c:pt idx="159">
                  <c:v>101.5</c:v>
                </c:pt>
                <c:pt idx="160">
                  <c:v>101.5</c:v>
                </c:pt>
                <c:pt idx="161">
                  <c:v>101.5</c:v>
                </c:pt>
                <c:pt idx="162">
                  <c:v>101.5</c:v>
                </c:pt>
                <c:pt idx="163">
                  <c:v>101.5</c:v>
                </c:pt>
                <c:pt idx="164">
                  <c:v>101.5</c:v>
                </c:pt>
                <c:pt idx="165">
                  <c:v>101.5</c:v>
                </c:pt>
                <c:pt idx="166">
                  <c:v>101.5</c:v>
                </c:pt>
                <c:pt idx="167">
                  <c:v>101.5</c:v>
                </c:pt>
                <c:pt idx="168">
                  <c:v>101.5</c:v>
                </c:pt>
                <c:pt idx="169">
                  <c:v>101.5</c:v>
                </c:pt>
                <c:pt idx="170">
                  <c:v>101.5</c:v>
                </c:pt>
                <c:pt idx="171">
                  <c:v>101.5</c:v>
                </c:pt>
                <c:pt idx="172">
                  <c:v>101.5</c:v>
                </c:pt>
                <c:pt idx="173">
                  <c:v>101.5</c:v>
                </c:pt>
                <c:pt idx="174">
                  <c:v>101.5</c:v>
                </c:pt>
                <c:pt idx="175">
                  <c:v>101.5</c:v>
                </c:pt>
                <c:pt idx="176">
                  <c:v>101.5</c:v>
                </c:pt>
                <c:pt idx="177">
                  <c:v>101.5</c:v>
                </c:pt>
                <c:pt idx="178">
                  <c:v>101.5</c:v>
                </c:pt>
                <c:pt idx="179">
                  <c:v>101.5</c:v>
                </c:pt>
                <c:pt idx="180">
                  <c:v>101.5</c:v>
                </c:pt>
                <c:pt idx="181">
                  <c:v>101.5</c:v>
                </c:pt>
                <c:pt idx="182">
                  <c:v>101.5</c:v>
                </c:pt>
                <c:pt idx="183">
                  <c:v>101.5</c:v>
                </c:pt>
                <c:pt idx="184">
                  <c:v>101.5</c:v>
                </c:pt>
                <c:pt idx="185">
                  <c:v>101.5</c:v>
                </c:pt>
                <c:pt idx="186">
                  <c:v>101.5</c:v>
                </c:pt>
                <c:pt idx="187">
                  <c:v>101.5</c:v>
                </c:pt>
                <c:pt idx="188">
                  <c:v>101.5</c:v>
                </c:pt>
                <c:pt idx="189">
                  <c:v>101.5</c:v>
                </c:pt>
                <c:pt idx="190">
                  <c:v>101.5</c:v>
                </c:pt>
                <c:pt idx="191">
                  <c:v>101.5</c:v>
                </c:pt>
                <c:pt idx="192">
                  <c:v>101.5</c:v>
                </c:pt>
                <c:pt idx="193">
                  <c:v>118.6</c:v>
                </c:pt>
                <c:pt idx="194">
                  <c:v>148.1</c:v>
                </c:pt>
                <c:pt idx="195">
                  <c:v>213.6</c:v>
                </c:pt>
                <c:pt idx="196">
                  <c:v>218.6</c:v>
                </c:pt>
                <c:pt idx="197">
                  <c:v>218.6</c:v>
                </c:pt>
                <c:pt idx="198">
                  <c:v>218.6</c:v>
                </c:pt>
                <c:pt idx="199">
                  <c:v>218.6</c:v>
                </c:pt>
                <c:pt idx="200">
                  <c:v>218.6</c:v>
                </c:pt>
                <c:pt idx="201">
                  <c:v>218.6</c:v>
                </c:pt>
                <c:pt idx="202">
                  <c:v>218.6</c:v>
                </c:pt>
                <c:pt idx="203">
                  <c:v>218.6</c:v>
                </c:pt>
                <c:pt idx="204">
                  <c:v>218.6</c:v>
                </c:pt>
                <c:pt idx="205">
                  <c:v>218.6</c:v>
                </c:pt>
                <c:pt idx="206">
                  <c:v>218.6</c:v>
                </c:pt>
                <c:pt idx="207">
                  <c:v>218.6</c:v>
                </c:pt>
                <c:pt idx="208">
                  <c:v>218.6</c:v>
                </c:pt>
                <c:pt idx="209">
                  <c:v>218.6</c:v>
                </c:pt>
                <c:pt idx="210">
                  <c:v>218.6</c:v>
                </c:pt>
                <c:pt idx="211">
                  <c:v>218.6</c:v>
                </c:pt>
                <c:pt idx="212">
                  <c:v>218.6</c:v>
                </c:pt>
                <c:pt idx="213">
                  <c:v>218.6</c:v>
                </c:pt>
                <c:pt idx="214">
                  <c:v>218.6</c:v>
                </c:pt>
                <c:pt idx="215">
                  <c:v>218.6</c:v>
                </c:pt>
                <c:pt idx="216">
                  <c:v>312.60000000000002</c:v>
                </c:pt>
                <c:pt idx="217">
                  <c:v>312.60000000000002</c:v>
                </c:pt>
                <c:pt idx="218">
                  <c:v>312.60000000000002</c:v>
                </c:pt>
                <c:pt idx="219">
                  <c:v>312.60000000000002</c:v>
                </c:pt>
                <c:pt idx="220">
                  <c:v>317.60000000000002</c:v>
                </c:pt>
                <c:pt idx="221">
                  <c:v>318.60000000000002</c:v>
                </c:pt>
                <c:pt idx="222">
                  <c:v>318.60000000000002</c:v>
                </c:pt>
                <c:pt idx="223">
                  <c:v>318.60000000000002</c:v>
                </c:pt>
                <c:pt idx="224">
                  <c:v>318.60000000000002</c:v>
                </c:pt>
                <c:pt idx="225">
                  <c:v>318.60000000000002</c:v>
                </c:pt>
                <c:pt idx="226">
                  <c:v>318.60000000000002</c:v>
                </c:pt>
                <c:pt idx="227">
                  <c:v>318.60000000000002</c:v>
                </c:pt>
                <c:pt idx="228">
                  <c:v>318.60000000000002</c:v>
                </c:pt>
                <c:pt idx="229">
                  <c:v>318.60000000000002</c:v>
                </c:pt>
                <c:pt idx="230">
                  <c:v>318.60000000000002</c:v>
                </c:pt>
                <c:pt idx="231">
                  <c:v>318.60000000000002</c:v>
                </c:pt>
                <c:pt idx="232">
                  <c:v>318.60000000000002</c:v>
                </c:pt>
                <c:pt idx="233">
                  <c:v>318.60000000000002</c:v>
                </c:pt>
                <c:pt idx="234">
                  <c:v>318.60000000000002</c:v>
                </c:pt>
                <c:pt idx="235">
                  <c:v>318.60000000000002</c:v>
                </c:pt>
                <c:pt idx="236">
                  <c:v>318.60000000000002</c:v>
                </c:pt>
                <c:pt idx="237">
                  <c:v>318.60000000000002</c:v>
                </c:pt>
                <c:pt idx="238">
                  <c:v>318.60000000000002</c:v>
                </c:pt>
                <c:pt idx="239">
                  <c:v>318.60000000000002</c:v>
                </c:pt>
                <c:pt idx="240">
                  <c:v>318.60000000000002</c:v>
                </c:pt>
                <c:pt idx="241">
                  <c:v>318.60000000000002</c:v>
                </c:pt>
                <c:pt idx="242">
                  <c:v>318.60000000000002</c:v>
                </c:pt>
                <c:pt idx="243">
                  <c:v>318.60000000000002</c:v>
                </c:pt>
                <c:pt idx="244">
                  <c:v>318.60000000000002</c:v>
                </c:pt>
                <c:pt idx="245">
                  <c:v>318.60000000000002</c:v>
                </c:pt>
                <c:pt idx="246">
                  <c:v>318.60000000000002</c:v>
                </c:pt>
                <c:pt idx="247">
                  <c:v>318.60000000000002</c:v>
                </c:pt>
                <c:pt idx="248">
                  <c:v>318.60000000000002</c:v>
                </c:pt>
                <c:pt idx="249">
                  <c:v>318.60000000000002</c:v>
                </c:pt>
                <c:pt idx="250">
                  <c:v>318.60000000000002</c:v>
                </c:pt>
                <c:pt idx="251">
                  <c:v>318.60000000000002</c:v>
                </c:pt>
                <c:pt idx="252">
                  <c:v>318.60000000000002</c:v>
                </c:pt>
                <c:pt idx="253">
                  <c:v>318.60000000000002</c:v>
                </c:pt>
                <c:pt idx="254">
                  <c:v>318.60000000000002</c:v>
                </c:pt>
                <c:pt idx="255">
                  <c:v>318.60000000000002</c:v>
                </c:pt>
                <c:pt idx="256">
                  <c:v>318.60000000000002</c:v>
                </c:pt>
                <c:pt idx="257">
                  <c:v>318.60000000000002</c:v>
                </c:pt>
                <c:pt idx="258">
                  <c:v>318.60000000000002</c:v>
                </c:pt>
                <c:pt idx="259">
                  <c:v>318.60000000000002</c:v>
                </c:pt>
                <c:pt idx="260">
                  <c:v>318.60000000000002</c:v>
                </c:pt>
                <c:pt idx="261">
                  <c:v>318.60000000000002</c:v>
                </c:pt>
                <c:pt idx="262">
                  <c:v>318.60000000000002</c:v>
                </c:pt>
                <c:pt idx="263">
                  <c:v>318.60000000000002</c:v>
                </c:pt>
                <c:pt idx="264">
                  <c:v>318.60000000000002</c:v>
                </c:pt>
                <c:pt idx="265">
                  <c:v>318.60000000000002</c:v>
                </c:pt>
                <c:pt idx="266">
                  <c:v>318.60000000000002</c:v>
                </c:pt>
                <c:pt idx="267">
                  <c:v>318.60000000000002</c:v>
                </c:pt>
                <c:pt idx="268">
                  <c:v>318.60000000000002</c:v>
                </c:pt>
                <c:pt idx="269">
                  <c:v>318.60000000000002</c:v>
                </c:pt>
                <c:pt idx="270">
                  <c:v>318.60000000000002</c:v>
                </c:pt>
                <c:pt idx="271">
                  <c:v>318.60000000000002</c:v>
                </c:pt>
                <c:pt idx="272">
                  <c:v>318.60000000000002</c:v>
                </c:pt>
                <c:pt idx="273">
                  <c:v>318.60000000000002</c:v>
                </c:pt>
                <c:pt idx="274">
                  <c:v>318.60000000000002</c:v>
                </c:pt>
                <c:pt idx="275">
                  <c:v>318.60000000000002</c:v>
                </c:pt>
                <c:pt idx="276">
                  <c:v>318.60000000000002</c:v>
                </c:pt>
                <c:pt idx="277">
                  <c:v>318.60000000000002</c:v>
                </c:pt>
                <c:pt idx="278">
                  <c:v>318.60000000000002</c:v>
                </c:pt>
                <c:pt idx="279">
                  <c:v>318.60000000000002</c:v>
                </c:pt>
                <c:pt idx="280">
                  <c:v>318.60000000000002</c:v>
                </c:pt>
                <c:pt idx="281">
                  <c:v>398.6</c:v>
                </c:pt>
                <c:pt idx="282">
                  <c:v>398.6</c:v>
                </c:pt>
                <c:pt idx="283">
                  <c:v>398.6</c:v>
                </c:pt>
                <c:pt idx="284">
                  <c:v>446.90000000000003</c:v>
                </c:pt>
                <c:pt idx="285">
                  <c:v>446.90000000000003</c:v>
                </c:pt>
                <c:pt idx="286">
                  <c:v>446.90000000000003</c:v>
                </c:pt>
                <c:pt idx="287">
                  <c:v>446.90000000000003</c:v>
                </c:pt>
                <c:pt idx="288">
                  <c:v>467.90000000000003</c:v>
                </c:pt>
                <c:pt idx="289">
                  <c:v>467.90000000000003</c:v>
                </c:pt>
                <c:pt idx="290">
                  <c:v>467.90000000000003</c:v>
                </c:pt>
                <c:pt idx="291">
                  <c:v>467.90000000000003</c:v>
                </c:pt>
                <c:pt idx="292">
                  <c:v>467.90000000000003</c:v>
                </c:pt>
                <c:pt idx="293">
                  <c:v>467.90000000000003</c:v>
                </c:pt>
                <c:pt idx="294">
                  <c:v>467.90000000000003</c:v>
                </c:pt>
                <c:pt idx="295">
                  <c:v>467.90000000000003</c:v>
                </c:pt>
                <c:pt idx="296">
                  <c:v>467.90000000000003</c:v>
                </c:pt>
                <c:pt idx="297">
                  <c:v>467.90000000000003</c:v>
                </c:pt>
                <c:pt idx="298">
                  <c:v>467.90000000000003</c:v>
                </c:pt>
                <c:pt idx="299">
                  <c:v>467.90000000000003</c:v>
                </c:pt>
                <c:pt idx="300">
                  <c:v>467.90000000000003</c:v>
                </c:pt>
                <c:pt idx="301">
                  <c:v>467.90000000000003</c:v>
                </c:pt>
                <c:pt idx="302">
                  <c:v>467.90000000000003</c:v>
                </c:pt>
                <c:pt idx="303">
                  <c:v>467.90000000000003</c:v>
                </c:pt>
                <c:pt idx="304">
                  <c:v>467.90000000000003</c:v>
                </c:pt>
                <c:pt idx="305">
                  <c:v>467.90000000000003</c:v>
                </c:pt>
                <c:pt idx="306">
                  <c:v>467.90000000000003</c:v>
                </c:pt>
                <c:pt idx="307">
                  <c:v>467.90000000000003</c:v>
                </c:pt>
                <c:pt idx="308">
                  <c:v>467.90000000000003</c:v>
                </c:pt>
                <c:pt idx="309">
                  <c:v>467.90000000000003</c:v>
                </c:pt>
                <c:pt idx="310">
                  <c:v>467.90000000000003</c:v>
                </c:pt>
                <c:pt idx="311">
                  <c:v>467.90000000000003</c:v>
                </c:pt>
                <c:pt idx="312">
                  <c:v>467.90000000000003</c:v>
                </c:pt>
                <c:pt idx="313">
                  <c:v>467.90000000000003</c:v>
                </c:pt>
                <c:pt idx="314">
                  <c:v>467.90000000000003</c:v>
                </c:pt>
                <c:pt idx="315">
                  <c:v>467.90000000000003</c:v>
                </c:pt>
                <c:pt idx="316">
                  <c:v>467.90000000000003</c:v>
                </c:pt>
                <c:pt idx="317">
                  <c:v>467.90000000000003</c:v>
                </c:pt>
                <c:pt idx="318">
                  <c:v>467.90000000000003</c:v>
                </c:pt>
                <c:pt idx="319">
                  <c:v>467.90000000000003</c:v>
                </c:pt>
                <c:pt idx="320">
                  <c:v>467.90000000000003</c:v>
                </c:pt>
                <c:pt idx="321">
                  <c:v>467.90000000000003</c:v>
                </c:pt>
                <c:pt idx="322">
                  <c:v>467.90000000000003</c:v>
                </c:pt>
                <c:pt idx="323">
                  <c:v>467.90000000000003</c:v>
                </c:pt>
                <c:pt idx="324">
                  <c:v>467.90000000000003</c:v>
                </c:pt>
                <c:pt idx="325">
                  <c:v>467.90000000000003</c:v>
                </c:pt>
                <c:pt idx="326">
                  <c:v>467.90000000000003</c:v>
                </c:pt>
                <c:pt idx="327">
                  <c:v>467.90000000000003</c:v>
                </c:pt>
                <c:pt idx="328">
                  <c:v>467.90000000000003</c:v>
                </c:pt>
                <c:pt idx="329">
                  <c:v>467.90000000000003</c:v>
                </c:pt>
                <c:pt idx="330">
                  <c:v>467.90000000000003</c:v>
                </c:pt>
                <c:pt idx="331">
                  <c:v>467.90000000000003</c:v>
                </c:pt>
                <c:pt idx="332">
                  <c:v>467.90000000000003</c:v>
                </c:pt>
                <c:pt idx="333">
                  <c:v>467.90000000000003</c:v>
                </c:pt>
                <c:pt idx="334">
                  <c:v>467.90000000000003</c:v>
                </c:pt>
                <c:pt idx="335">
                  <c:v>467.90000000000003</c:v>
                </c:pt>
                <c:pt idx="336">
                  <c:v>467.90000000000003</c:v>
                </c:pt>
                <c:pt idx="337">
                  <c:v>467.90000000000003</c:v>
                </c:pt>
                <c:pt idx="338">
                  <c:v>467.90000000000003</c:v>
                </c:pt>
                <c:pt idx="339">
                  <c:v>467.90000000000003</c:v>
                </c:pt>
                <c:pt idx="340">
                  <c:v>467.90000000000003</c:v>
                </c:pt>
                <c:pt idx="341">
                  <c:v>467.90000000000003</c:v>
                </c:pt>
                <c:pt idx="342">
                  <c:v>467.90000000000003</c:v>
                </c:pt>
                <c:pt idx="343">
                  <c:v>467.90000000000003</c:v>
                </c:pt>
                <c:pt idx="344">
                  <c:v>467.90000000000003</c:v>
                </c:pt>
                <c:pt idx="345">
                  <c:v>467.90000000000003</c:v>
                </c:pt>
                <c:pt idx="346">
                  <c:v>467.90000000000003</c:v>
                </c:pt>
                <c:pt idx="347">
                  <c:v>467.90000000000003</c:v>
                </c:pt>
                <c:pt idx="348">
                  <c:v>467.90000000000003</c:v>
                </c:pt>
                <c:pt idx="349">
                  <c:v>467.90000000000003</c:v>
                </c:pt>
                <c:pt idx="350">
                  <c:v>467.90000000000003</c:v>
                </c:pt>
                <c:pt idx="351">
                  <c:v>467.90000000000003</c:v>
                </c:pt>
                <c:pt idx="352">
                  <c:v>467.90000000000003</c:v>
                </c:pt>
                <c:pt idx="353">
                  <c:v>467.90000000000003</c:v>
                </c:pt>
                <c:pt idx="354">
                  <c:v>467.90000000000003</c:v>
                </c:pt>
                <c:pt idx="355">
                  <c:v>467.90000000000003</c:v>
                </c:pt>
                <c:pt idx="356">
                  <c:v>467.90000000000003</c:v>
                </c:pt>
                <c:pt idx="357">
                  <c:v>467.90000000000003</c:v>
                </c:pt>
                <c:pt idx="358">
                  <c:v>467.90000000000003</c:v>
                </c:pt>
                <c:pt idx="359">
                  <c:v>497.90000000000003</c:v>
                </c:pt>
                <c:pt idx="360">
                  <c:v>497.90000000000003</c:v>
                </c:pt>
                <c:pt idx="361">
                  <c:v>497.90000000000003</c:v>
                </c:pt>
                <c:pt idx="362">
                  <c:v>497.90000000000003</c:v>
                </c:pt>
                <c:pt idx="363">
                  <c:v>497.90000000000003</c:v>
                </c:pt>
                <c:pt idx="364">
                  <c:v>497.90000000000003</c:v>
                </c:pt>
                <c:pt idx="365">
                  <c:v>497.90000000000003</c:v>
                </c:pt>
                <c:pt idx="366">
                  <c:v>497.90000000000003</c:v>
                </c:pt>
                <c:pt idx="367">
                  <c:v>497.90000000000003</c:v>
                </c:pt>
                <c:pt idx="368">
                  <c:v>514.40000000000009</c:v>
                </c:pt>
                <c:pt idx="369">
                  <c:v>527.90000000000009</c:v>
                </c:pt>
                <c:pt idx="370">
                  <c:v>527.90000000000009</c:v>
                </c:pt>
                <c:pt idx="371">
                  <c:v>527.90000000000009</c:v>
                </c:pt>
                <c:pt idx="372">
                  <c:v>527.90000000000009</c:v>
                </c:pt>
                <c:pt idx="373">
                  <c:v>527.90000000000009</c:v>
                </c:pt>
                <c:pt idx="374">
                  <c:v>527.90000000000009</c:v>
                </c:pt>
                <c:pt idx="375">
                  <c:v>527.90000000000009</c:v>
                </c:pt>
                <c:pt idx="376">
                  <c:v>527.90000000000009</c:v>
                </c:pt>
                <c:pt idx="377">
                  <c:v>527.90000000000009</c:v>
                </c:pt>
                <c:pt idx="378">
                  <c:v>527.90000000000009</c:v>
                </c:pt>
                <c:pt idx="379">
                  <c:v>527.90000000000009</c:v>
                </c:pt>
                <c:pt idx="380">
                  <c:v>527.90000000000009</c:v>
                </c:pt>
                <c:pt idx="381">
                  <c:v>527.90000000000009</c:v>
                </c:pt>
                <c:pt idx="382">
                  <c:v>527.90000000000009</c:v>
                </c:pt>
                <c:pt idx="383">
                  <c:v>527.90000000000009</c:v>
                </c:pt>
                <c:pt idx="384">
                  <c:v>527.90000000000009</c:v>
                </c:pt>
                <c:pt idx="385">
                  <c:v>527.90000000000009</c:v>
                </c:pt>
                <c:pt idx="386">
                  <c:v>527.90000000000009</c:v>
                </c:pt>
                <c:pt idx="387">
                  <c:v>527.90000000000009</c:v>
                </c:pt>
                <c:pt idx="388">
                  <c:v>527.90000000000009</c:v>
                </c:pt>
                <c:pt idx="389">
                  <c:v>527.90000000000009</c:v>
                </c:pt>
                <c:pt idx="390">
                  <c:v>527.90000000000009</c:v>
                </c:pt>
                <c:pt idx="391">
                  <c:v>527.90000000000009</c:v>
                </c:pt>
                <c:pt idx="392">
                  <c:v>527.90000000000009</c:v>
                </c:pt>
                <c:pt idx="393">
                  <c:v>527.90000000000009</c:v>
                </c:pt>
                <c:pt idx="394">
                  <c:v>527.90000000000009</c:v>
                </c:pt>
                <c:pt idx="395">
                  <c:v>527.90000000000009</c:v>
                </c:pt>
                <c:pt idx="396">
                  <c:v>527.90000000000009</c:v>
                </c:pt>
                <c:pt idx="397">
                  <c:v>527.90000000000009</c:v>
                </c:pt>
                <c:pt idx="398">
                  <c:v>527.90000000000009</c:v>
                </c:pt>
                <c:pt idx="399">
                  <c:v>527.90000000000009</c:v>
                </c:pt>
                <c:pt idx="400">
                  <c:v>539.40000000000009</c:v>
                </c:pt>
                <c:pt idx="401">
                  <c:v>539.40000000000009</c:v>
                </c:pt>
                <c:pt idx="402">
                  <c:v>539.40000000000009</c:v>
                </c:pt>
                <c:pt idx="403">
                  <c:v>539.40000000000009</c:v>
                </c:pt>
                <c:pt idx="404">
                  <c:v>539.40000000000009</c:v>
                </c:pt>
                <c:pt idx="405">
                  <c:v>539.40000000000009</c:v>
                </c:pt>
                <c:pt idx="406">
                  <c:v>539.40000000000009</c:v>
                </c:pt>
                <c:pt idx="407">
                  <c:v>539.40000000000009</c:v>
                </c:pt>
                <c:pt idx="408">
                  <c:v>552.90000000000009</c:v>
                </c:pt>
                <c:pt idx="409">
                  <c:v>557.90000000000009</c:v>
                </c:pt>
                <c:pt idx="410">
                  <c:v>557.90000000000009</c:v>
                </c:pt>
                <c:pt idx="411">
                  <c:v>557.90000000000009</c:v>
                </c:pt>
                <c:pt idx="412">
                  <c:v>557.90000000000009</c:v>
                </c:pt>
                <c:pt idx="413">
                  <c:v>560.40000000000009</c:v>
                </c:pt>
                <c:pt idx="414">
                  <c:v>561.90000000000009</c:v>
                </c:pt>
                <c:pt idx="415">
                  <c:v>561.90000000000009</c:v>
                </c:pt>
                <c:pt idx="416">
                  <c:v>561.90000000000009</c:v>
                </c:pt>
                <c:pt idx="417">
                  <c:v>577.90000000000009</c:v>
                </c:pt>
                <c:pt idx="418">
                  <c:v>587.90000000000009</c:v>
                </c:pt>
                <c:pt idx="419">
                  <c:v>587.90000000000009</c:v>
                </c:pt>
                <c:pt idx="420">
                  <c:v>587.90000000000009</c:v>
                </c:pt>
                <c:pt idx="421">
                  <c:v>587.90000000000009</c:v>
                </c:pt>
                <c:pt idx="422">
                  <c:v>587.90000000000009</c:v>
                </c:pt>
                <c:pt idx="423">
                  <c:v>587.90000000000009</c:v>
                </c:pt>
                <c:pt idx="424">
                  <c:v>587.90000000000009</c:v>
                </c:pt>
                <c:pt idx="425">
                  <c:v>587.90000000000009</c:v>
                </c:pt>
                <c:pt idx="426">
                  <c:v>587.90000000000009</c:v>
                </c:pt>
                <c:pt idx="427">
                  <c:v>587.90000000000009</c:v>
                </c:pt>
                <c:pt idx="428">
                  <c:v>587.90000000000009</c:v>
                </c:pt>
                <c:pt idx="429">
                  <c:v>587.90000000000009</c:v>
                </c:pt>
                <c:pt idx="430">
                  <c:v>587.90000000000009</c:v>
                </c:pt>
                <c:pt idx="431">
                  <c:v>587.90000000000009</c:v>
                </c:pt>
                <c:pt idx="432">
                  <c:v>587.90000000000009</c:v>
                </c:pt>
                <c:pt idx="433">
                  <c:v>587.90000000000009</c:v>
                </c:pt>
                <c:pt idx="434">
                  <c:v>587.90000000000009</c:v>
                </c:pt>
                <c:pt idx="435">
                  <c:v>587.90000000000009</c:v>
                </c:pt>
                <c:pt idx="436">
                  <c:v>587.90000000000009</c:v>
                </c:pt>
                <c:pt idx="437">
                  <c:v>587.90000000000009</c:v>
                </c:pt>
                <c:pt idx="438">
                  <c:v>587.90000000000009</c:v>
                </c:pt>
                <c:pt idx="439">
                  <c:v>587.90000000000009</c:v>
                </c:pt>
                <c:pt idx="440">
                  <c:v>587.90000000000009</c:v>
                </c:pt>
                <c:pt idx="441">
                  <c:v>587.90000000000009</c:v>
                </c:pt>
                <c:pt idx="442">
                  <c:v>587.90000000000009</c:v>
                </c:pt>
                <c:pt idx="443">
                  <c:v>587.90000000000009</c:v>
                </c:pt>
                <c:pt idx="444">
                  <c:v>587.90000000000009</c:v>
                </c:pt>
                <c:pt idx="445">
                  <c:v>587.90000000000009</c:v>
                </c:pt>
                <c:pt idx="446">
                  <c:v>587.90000000000009</c:v>
                </c:pt>
                <c:pt idx="447">
                  <c:v>587.90000000000009</c:v>
                </c:pt>
                <c:pt idx="448">
                  <c:v>587.90000000000009</c:v>
                </c:pt>
                <c:pt idx="449">
                  <c:v>587.90000000000009</c:v>
                </c:pt>
                <c:pt idx="450">
                  <c:v>587.90000000000009</c:v>
                </c:pt>
                <c:pt idx="451">
                  <c:v>587.90000000000009</c:v>
                </c:pt>
                <c:pt idx="452">
                  <c:v>587.90000000000009</c:v>
                </c:pt>
                <c:pt idx="453">
                  <c:v>587.90000000000009</c:v>
                </c:pt>
                <c:pt idx="454">
                  <c:v>587.90000000000009</c:v>
                </c:pt>
                <c:pt idx="455">
                  <c:v>587.90000000000009</c:v>
                </c:pt>
                <c:pt idx="456">
                  <c:v>587.90000000000009</c:v>
                </c:pt>
                <c:pt idx="457">
                  <c:v>587.90000000000009</c:v>
                </c:pt>
                <c:pt idx="458">
                  <c:v>587.90000000000009</c:v>
                </c:pt>
                <c:pt idx="459">
                  <c:v>587.90000000000009</c:v>
                </c:pt>
                <c:pt idx="460">
                  <c:v>606.40000000000009</c:v>
                </c:pt>
                <c:pt idx="461">
                  <c:v>687.90000000000009</c:v>
                </c:pt>
                <c:pt idx="462">
                  <c:v>687.90000000000009</c:v>
                </c:pt>
                <c:pt idx="463">
                  <c:v>687.90000000000009</c:v>
                </c:pt>
                <c:pt idx="464">
                  <c:v>687.90000000000009</c:v>
                </c:pt>
                <c:pt idx="465">
                  <c:v>687.90000000000009</c:v>
                </c:pt>
                <c:pt idx="466">
                  <c:v>687.90000000000009</c:v>
                </c:pt>
                <c:pt idx="467">
                  <c:v>687.90000000000009</c:v>
                </c:pt>
                <c:pt idx="468">
                  <c:v>687.90000000000009</c:v>
                </c:pt>
                <c:pt idx="469">
                  <c:v>687.90000000000009</c:v>
                </c:pt>
                <c:pt idx="470">
                  <c:v>687.90000000000009</c:v>
                </c:pt>
                <c:pt idx="471">
                  <c:v>687.90000000000009</c:v>
                </c:pt>
                <c:pt idx="472">
                  <c:v>687.90000000000009</c:v>
                </c:pt>
                <c:pt idx="473">
                  <c:v>687.90000000000009</c:v>
                </c:pt>
                <c:pt idx="474">
                  <c:v>687.90000000000009</c:v>
                </c:pt>
                <c:pt idx="475">
                  <c:v>687.90000000000009</c:v>
                </c:pt>
                <c:pt idx="476">
                  <c:v>687.90000000000009</c:v>
                </c:pt>
                <c:pt idx="477">
                  <c:v>687.90000000000009</c:v>
                </c:pt>
                <c:pt idx="478">
                  <c:v>687.90000000000009</c:v>
                </c:pt>
                <c:pt idx="479">
                  <c:v>687.90000000000009</c:v>
                </c:pt>
                <c:pt idx="480">
                  <c:v>687.90000000000009</c:v>
                </c:pt>
                <c:pt idx="481">
                  <c:v>723.90000000000009</c:v>
                </c:pt>
                <c:pt idx="482">
                  <c:v>723.90000000000009</c:v>
                </c:pt>
                <c:pt idx="483">
                  <c:v>796.40000000000009</c:v>
                </c:pt>
                <c:pt idx="484">
                  <c:v>796.40000000000009</c:v>
                </c:pt>
                <c:pt idx="485">
                  <c:v>827.90000000000009</c:v>
                </c:pt>
                <c:pt idx="486">
                  <c:v>827.90000000000009</c:v>
                </c:pt>
                <c:pt idx="487">
                  <c:v>827.90000000000009</c:v>
                </c:pt>
                <c:pt idx="488">
                  <c:v>827.90000000000009</c:v>
                </c:pt>
                <c:pt idx="489">
                  <c:v>827.90000000000009</c:v>
                </c:pt>
                <c:pt idx="490">
                  <c:v>827.90000000000009</c:v>
                </c:pt>
                <c:pt idx="491">
                  <c:v>827.90000000000009</c:v>
                </c:pt>
                <c:pt idx="492">
                  <c:v>827.90000000000009</c:v>
                </c:pt>
                <c:pt idx="493">
                  <c:v>827.90000000000009</c:v>
                </c:pt>
                <c:pt idx="494">
                  <c:v>827.90000000000009</c:v>
                </c:pt>
                <c:pt idx="495">
                  <c:v>827.90000000000009</c:v>
                </c:pt>
                <c:pt idx="496">
                  <c:v>827.90000000000009</c:v>
                </c:pt>
                <c:pt idx="497">
                  <c:v>827.90000000000009</c:v>
                </c:pt>
                <c:pt idx="498">
                  <c:v>827.90000000000009</c:v>
                </c:pt>
                <c:pt idx="499">
                  <c:v>827.90000000000009</c:v>
                </c:pt>
                <c:pt idx="500">
                  <c:v>827.90000000000009</c:v>
                </c:pt>
                <c:pt idx="501">
                  <c:v>827.90000000000009</c:v>
                </c:pt>
                <c:pt idx="502">
                  <c:v>827.90000000000009</c:v>
                </c:pt>
                <c:pt idx="503">
                  <c:v>827.90000000000009</c:v>
                </c:pt>
                <c:pt idx="504">
                  <c:v>838.90000000000009</c:v>
                </c:pt>
                <c:pt idx="505">
                  <c:v>838.90000000000009</c:v>
                </c:pt>
                <c:pt idx="506">
                  <c:v>838.90000000000009</c:v>
                </c:pt>
                <c:pt idx="507">
                  <c:v>838.90000000000009</c:v>
                </c:pt>
                <c:pt idx="508">
                  <c:v>838.90000000000009</c:v>
                </c:pt>
                <c:pt idx="509">
                  <c:v>838.90000000000009</c:v>
                </c:pt>
                <c:pt idx="510">
                  <c:v>891.50000000000011</c:v>
                </c:pt>
                <c:pt idx="511">
                  <c:v>891.50000000000011</c:v>
                </c:pt>
                <c:pt idx="512">
                  <c:v>891.50000000000011</c:v>
                </c:pt>
                <c:pt idx="513">
                  <c:v>947.80000000000007</c:v>
                </c:pt>
                <c:pt idx="514">
                  <c:v>947.80000000000007</c:v>
                </c:pt>
                <c:pt idx="515">
                  <c:v>947.80000000000007</c:v>
                </c:pt>
                <c:pt idx="516">
                  <c:v>947.80000000000007</c:v>
                </c:pt>
                <c:pt idx="517">
                  <c:v>947.80000000000007</c:v>
                </c:pt>
                <c:pt idx="518">
                  <c:v>947.80000000000007</c:v>
                </c:pt>
                <c:pt idx="519">
                  <c:v>947.80000000000007</c:v>
                </c:pt>
                <c:pt idx="520">
                  <c:v>947.80000000000007</c:v>
                </c:pt>
                <c:pt idx="521">
                  <c:v>975.30000000000007</c:v>
                </c:pt>
                <c:pt idx="522">
                  <c:v>975.30000000000007</c:v>
                </c:pt>
                <c:pt idx="523">
                  <c:v>975.30000000000007</c:v>
                </c:pt>
                <c:pt idx="524">
                  <c:v>975.30000000000007</c:v>
                </c:pt>
                <c:pt idx="525">
                  <c:v>975.30000000000007</c:v>
                </c:pt>
                <c:pt idx="526">
                  <c:v>975.30000000000007</c:v>
                </c:pt>
                <c:pt idx="527">
                  <c:v>975.30000000000007</c:v>
                </c:pt>
                <c:pt idx="528">
                  <c:v>975.30000000000007</c:v>
                </c:pt>
                <c:pt idx="529">
                  <c:v>975.30000000000007</c:v>
                </c:pt>
                <c:pt idx="530">
                  <c:v>997.80000000000007</c:v>
                </c:pt>
                <c:pt idx="531">
                  <c:v>997.80000000000007</c:v>
                </c:pt>
                <c:pt idx="532">
                  <c:v>997.80000000000007</c:v>
                </c:pt>
                <c:pt idx="533">
                  <c:v>997.80000000000007</c:v>
                </c:pt>
                <c:pt idx="534">
                  <c:v>997.80000000000007</c:v>
                </c:pt>
                <c:pt idx="535">
                  <c:v>997.80000000000007</c:v>
                </c:pt>
                <c:pt idx="536">
                  <c:v>997.80000000000007</c:v>
                </c:pt>
                <c:pt idx="537">
                  <c:v>997.80000000000007</c:v>
                </c:pt>
                <c:pt idx="538">
                  <c:v>997.80000000000007</c:v>
                </c:pt>
                <c:pt idx="539">
                  <c:v>997.80000000000007</c:v>
                </c:pt>
                <c:pt idx="540">
                  <c:v>997.80000000000007</c:v>
                </c:pt>
                <c:pt idx="541">
                  <c:v>997.80000000000007</c:v>
                </c:pt>
                <c:pt idx="542">
                  <c:v>997.80000000000007</c:v>
                </c:pt>
                <c:pt idx="543">
                  <c:v>997.80000000000007</c:v>
                </c:pt>
                <c:pt idx="544">
                  <c:v>997.80000000000007</c:v>
                </c:pt>
                <c:pt idx="545">
                  <c:v>999.30000000000007</c:v>
                </c:pt>
                <c:pt idx="546">
                  <c:v>999.30000000000007</c:v>
                </c:pt>
                <c:pt idx="547">
                  <c:v>999.30000000000007</c:v>
                </c:pt>
                <c:pt idx="548">
                  <c:v>999.30000000000007</c:v>
                </c:pt>
                <c:pt idx="549">
                  <c:v>999.30000000000007</c:v>
                </c:pt>
                <c:pt idx="550">
                  <c:v>999.30000000000007</c:v>
                </c:pt>
                <c:pt idx="551">
                  <c:v>999.30000000000007</c:v>
                </c:pt>
                <c:pt idx="552">
                  <c:v>999.30000000000007</c:v>
                </c:pt>
                <c:pt idx="553">
                  <c:v>999.30000000000007</c:v>
                </c:pt>
                <c:pt idx="554">
                  <c:v>999.30000000000007</c:v>
                </c:pt>
                <c:pt idx="555">
                  <c:v>999.30000000000007</c:v>
                </c:pt>
                <c:pt idx="556">
                  <c:v>999.30000000000007</c:v>
                </c:pt>
                <c:pt idx="557">
                  <c:v>999.30000000000007</c:v>
                </c:pt>
                <c:pt idx="558">
                  <c:v>999.30000000000007</c:v>
                </c:pt>
                <c:pt idx="559">
                  <c:v>999.30000000000007</c:v>
                </c:pt>
                <c:pt idx="560">
                  <c:v>999.30000000000007</c:v>
                </c:pt>
                <c:pt idx="561">
                  <c:v>999.30000000000007</c:v>
                </c:pt>
                <c:pt idx="562">
                  <c:v>999.30000000000007</c:v>
                </c:pt>
                <c:pt idx="563">
                  <c:v>999.30000000000007</c:v>
                </c:pt>
                <c:pt idx="564">
                  <c:v>999.30000000000007</c:v>
                </c:pt>
                <c:pt idx="565">
                  <c:v>999.30000000000007</c:v>
                </c:pt>
                <c:pt idx="566">
                  <c:v>999.30000000000007</c:v>
                </c:pt>
                <c:pt idx="567">
                  <c:v>999.30000000000007</c:v>
                </c:pt>
                <c:pt idx="568">
                  <c:v>1049.3000000000002</c:v>
                </c:pt>
                <c:pt idx="569">
                  <c:v>1049.3000000000002</c:v>
                </c:pt>
                <c:pt idx="570">
                  <c:v>1049.3000000000002</c:v>
                </c:pt>
                <c:pt idx="571">
                  <c:v>1049.3000000000002</c:v>
                </c:pt>
                <c:pt idx="572">
                  <c:v>1049.3000000000002</c:v>
                </c:pt>
                <c:pt idx="573">
                  <c:v>1049.3000000000002</c:v>
                </c:pt>
                <c:pt idx="574">
                  <c:v>1049.3000000000002</c:v>
                </c:pt>
                <c:pt idx="575">
                  <c:v>1049.3000000000002</c:v>
                </c:pt>
                <c:pt idx="576">
                  <c:v>1049.3000000000002</c:v>
                </c:pt>
                <c:pt idx="577">
                  <c:v>1049.3000000000002</c:v>
                </c:pt>
                <c:pt idx="578">
                  <c:v>1049.3000000000002</c:v>
                </c:pt>
                <c:pt idx="579">
                  <c:v>1049.3000000000002</c:v>
                </c:pt>
                <c:pt idx="580">
                  <c:v>1049.3000000000002</c:v>
                </c:pt>
                <c:pt idx="581">
                  <c:v>1049.3000000000002</c:v>
                </c:pt>
                <c:pt idx="582">
                  <c:v>1049.3000000000002</c:v>
                </c:pt>
                <c:pt idx="583">
                  <c:v>1049.3000000000002</c:v>
                </c:pt>
                <c:pt idx="584">
                  <c:v>1049.3000000000002</c:v>
                </c:pt>
                <c:pt idx="585">
                  <c:v>1117.3000000000002</c:v>
                </c:pt>
                <c:pt idx="586">
                  <c:v>1117.3000000000002</c:v>
                </c:pt>
                <c:pt idx="587">
                  <c:v>1117.3000000000002</c:v>
                </c:pt>
                <c:pt idx="588">
                  <c:v>1149.3000000000002</c:v>
                </c:pt>
                <c:pt idx="589">
                  <c:v>1149.3000000000002</c:v>
                </c:pt>
                <c:pt idx="590">
                  <c:v>1149.3000000000002</c:v>
                </c:pt>
                <c:pt idx="591">
                  <c:v>1149.3000000000002</c:v>
                </c:pt>
                <c:pt idx="592">
                  <c:v>1149.3000000000002</c:v>
                </c:pt>
                <c:pt idx="593">
                  <c:v>1149.3000000000002</c:v>
                </c:pt>
                <c:pt idx="594">
                  <c:v>1149.3000000000002</c:v>
                </c:pt>
                <c:pt idx="595">
                  <c:v>1149.3000000000002</c:v>
                </c:pt>
                <c:pt idx="596">
                  <c:v>1149.3000000000002</c:v>
                </c:pt>
                <c:pt idx="597">
                  <c:v>1149.3000000000002</c:v>
                </c:pt>
                <c:pt idx="598">
                  <c:v>1149.3000000000002</c:v>
                </c:pt>
                <c:pt idx="599">
                  <c:v>1149.3000000000002</c:v>
                </c:pt>
                <c:pt idx="600">
                  <c:v>1149.3000000000002</c:v>
                </c:pt>
                <c:pt idx="601">
                  <c:v>1149.3000000000002</c:v>
                </c:pt>
                <c:pt idx="602">
                  <c:v>1149.3000000000002</c:v>
                </c:pt>
                <c:pt idx="603">
                  <c:v>1149.3000000000002</c:v>
                </c:pt>
                <c:pt idx="604">
                  <c:v>1149.3000000000002</c:v>
                </c:pt>
                <c:pt idx="605">
                  <c:v>1149.3000000000002</c:v>
                </c:pt>
                <c:pt idx="606">
                  <c:v>1149.3000000000002</c:v>
                </c:pt>
                <c:pt idx="607">
                  <c:v>1149.3000000000002</c:v>
                </c:pt>
                <c:pt idx="608">
                  <c:v>1149.3000000000002</c:v>
                </c:pt>
                <c:pt idx="609">
                  <c:v>1149.3000000000002</c:v>
                </c:pt>
                <c:pt idx="610">
                  <c:v>1149.3000000000002</c:v>
                </c:pt>
                <c:pt idx="611">
                  <c:v>1149.3000000000002</c:v>
                </c:pt>
                <c:pt idx="612">
                  <c:v>1149.3000000000002</c:v>
                </c:pt>
                <c:pt idx="613">
                  <c:v>1149.3000000000002</c:v>
                </c:pt>
                <c:pt idx="614">
                  <c:v>1149.3000000000002</c:v>
                </c:pt>
                <c:pt idx="615">
                  <c:v>1149.3000000000002</c:v>
                </c:pt>
                <c:pt idx="616">
                  <c:v>1149.3000000000002</c:v>
                </c:pt>
                <c:pt idx="617">
                  <c:v>1149.3000000000002</c:v>
                </c:pt>
                <c:pt idx="618">
                  <c:v>1149.3000000000002</c:v>
                </c:pt>
                <c:pt idx="619">
                  <c:v>1149.3000000000002</c:v>
                </c:pt>
                <c:pt idx="620">
                  <c:v>1149.3000000000002</c:v>
                </c:pt>
                <c:pt idx="621">
                  <c:v>1149.3000000000002</c:v>
                </c:pt>
                <c:pt idx="622">
                  <c:v>1149.3000000000002</c:v>
                </c:pt>
                <c:pt idx="623">
                  <c:v>1149.3000000000002</c:v>
                </c:pt>
                <c:pt idx="624">
                  <c:v>1149.3000000000002</c:v>
                </c:pt>
                <c:pt idx="625">
                  <c:v>1149.3000000000002</c:v>
                </c:pt>
                <c:pt idx="626">
                  <c:v>1149.3000000000002</c:v>
                </c:pt>
                <c:pt idx="627">
                  <c:v>1149.3000000000002</c:v>
                </c:pt>
                <c:pt idx="628">
                  <c:v>1149.3000000000002</c:v>
                </c:pt>
                <c:pt idx="629">
                  <c:v>1149.3000000000002</c:v>
                </c:pt>
                <c:pt idx="630">
                  <c:v>1149.3000000000002</c:v>
                </c:pt>
                <c:pt idx="631">
                  <c:v>1149.3000000000002</c:v>
                </c:pt>
                <c:pt idx="632">
                  <c:v>1149.3000000000002</c:v>
                </c:pt>
                <c:pt idx="633">
                  <c:v>1149.3000000000002</c:v>
                </c:pt>
                <c:pt idx="634">
                  <c:v>1149.3000000000002</c:v>
                </c:pt>
                <c:pt idx="635">
                  <c:v>1149.3000000000002</c:v>
                </c:pt>
                <c:pt idx="636">
                  <c:v>1149.3000000000002</c:v>
                </c:pt>
                <c:pt idx="637">
                  <c:v>1149.3000000000002</c:v>
                </c:pt>
                <c:pt idx="638">
                  <c:v>1149.3000000000002</c:v>
                </c:pt>
                <c:pt idx="639">
                  <c:v>1149.3000000000002</c:v>
                </c:pt>
                <c:pt idx="640">
                  <c:v>1149.3000000000002</c:v>
                </c:pt>
                <c:pt idx="641">
                  <c:v>1149.3000000000002</c:v>
                </c:pt>
                <c:pt idx="642">
                  <c:v>1149.3000000000002</c:v>
                </c:pt>
                <c:pt idx="643">
                  <c:v>1149.3000000000002</c:v>
                </c:pt>
                <c:pt idx="644">
                  <c:v>1149.3000000000002</c:v>
                </c:pt>
                <c:pt idx="645">
                  <c:v>1149.3000000000002</c:v>
                </c:pt>
                <c:pt idx="646">
                  <c:v>1149.3000000000002</c:v>
                </c:pt>
                <c:pt idx="647">
                  <c:v>1149.3000000000002</c:v>
                </c:pt>
                <c:pt idx="648">
                  <c:v>1149.3000000000002</c:v>
                </c:pt>
                <c:pt idx="649">
                  <c:v>1149.3000000000002</c:v>
                </c:pt>
                <c:pt idx="650">
                  <c:v>1149.3000000000002</c:v>
                </c:pt>
                <c:pt idx="651">
                  <c:v>1149.3000000000002</c:v>
                </c:pt>
                <c:pt idx="652">
                  <c:v>1149.3000000000002</c:v>
                </c:pt>
                <c:pt idx="653">
                  <c:v>1149.3000000000002</c:v>
                </c:pt>
                <c:pt idx="654">
                  <c:v>1149.3000000000002</c:v>
                </c:pt>
                <c:pt idx="655">
                  <c:v>1149.3000000000002</c:v>
                </c:pt>
                <c:pt idx="656">
                  <c:v>1149.3000000000002</c:v>
                </c:pt>
                <c:pt idx="657">
                  <c:v>1149.3000000000002</c:v>
                </c:pt>
                <c:pt idx="658">
                  <c:v>1149.3000000000002</c:v>
                </c:pt>
                <c:pt idx="659">
                  <c:v>1149.3000000000002</c:v>
                </c:pt>
                <c:pt idx="660">
                  <c:v>1149.3000000000002</c:v>
                </c:pt>
                <c:pt idx="661">
                  <c:v>1149.3000000000002</c:v>
                </c:pt>
                <c:pt idx="662">
                  <c:v>1149.3000000000002</c:v>
                </c:pt>
                <c:pt idx="663">
                  <c:v>1149.3000000000002</c:v>
                </c:pt>
                <c:pt idx="664">
                  <c:v>1149.3000000000002</c:v>
                </c:pt>
                <c:pt idx="665">
                  <c:v>1149.3000000000002</c:v>
                </c:pt>
                <c:pt idx="666">
                  <c:v>1149.3000000000002</c:v>
                </c:pt>
                <c:pt idx="667">
                  <c:v>1149.3000000000002</c:v>
                </c:pt>
                <c:pt idx="668">
                  <c:v>1149.3000000000002</c:v>
                </c:pt>
                <c:pt idx="669">
                  <c:v>1149.3000000000002</c:v>
                </c:pt>
                <c:pt idx="670">
                  <c:v>1149.3000000000002</c:v>
                </c:pt>
                <c:pt idx="671">
                  <c:v>1149.3000000000002</c:v>
                </c:pt>
                <c:pt idx="672">
                  <c:v>1149.3000000000002</c:v>
                </c:pt>
                <c:pt idx="673">
                  <c:v>1149.3000000000002</c:v>
                </c:pt>
                <c:pt idx="674">
                  <c:v>1149.3000000000002</c:v>
                </c:pt>
                <c:pt idx="675">
                  <c:v>1149.3000000000002</c:v>
                </c:pt>
                <c:pt idx="676">
                  <c:v>1149.3000000000002</c:v>
                </c:pt>
                <c:pt idx="677">
                  <c:v>1149.3000000000002</c:v>
                </c:pt>
                <c:pt idx="678">
                  <c:v>1149.3000000000002</c:v>
                </c:pt>
                <c:pt idx="679">
                  <c:v>1149.3000000000002</c:v>
                </c:pt>
                <c:pt idx="680">
                  <c:v>1149.3000000000002</c:v>
                </c:pt>
                <c:pt idx="681">
                  <c:v>1149.3000000000002</c:v>
                </c:pt>
                <c:pt idx="682">
                  <c:v>1149.3000000000002</c:v>
                </c:pt>
                <c:pt idx="683">
                  <c:v>1149.3000000000002</c:v>
                </c:pt>
                <c:pt idx="684">
                  <c:v>1149.3000000000002</c:v>
                </c:pt>
                <c:pt idx="685">
                  <c:v>1149.3000000000002</c:v>
                </c:pt>
                <c:pt idx="686">
                  <c:v>1149.3000000000002</c:v>
                </c:pt>
                <c:pt idx="687">
                  <c:v>1149.3000000000002</c:v>
                </c:pt>
                <c:pt idx="688">
                  <c:v>1149.3000000000002</c:v>
                </c:pt>
                <c:pt idx="689">
                  <c:v>1149.3000000000002</c:v>
                </c:pt>
                <c:pt idx="690">
                  <c:v>1149.3000000000002</c:v>
                </c:pt>
                <c:pt idx="691">
                  <c:v>1149.3000000000002</c:v>
                </c:pt>
                <c:pt idx="692">
                  <c:v>1149.3000000000002</c:v>
                </c:pt>
                <c:pt idx="693">
                  <c:v>1149.3000000000002</c:v>
                </c:pt>
                <c:pt idx="694">
                  <c:v>1149.3000000000002</c:v>
                </c:pt>
                <c:pt idx="695">
                  <c:v>1149.3000000000002</c:v>
                </c:pt>
                <c:pt idx="696">
                  <c:v>1149.3000000000002</c:v>
                </c:pt>
                <c:pt idx="697">
                  <c:v>1149.3000000000002</c:v>
                </c:pt>
                <c:pt idx="698">
                  <c:v>1149.3000000000002</c:v>
                </c:pt>
                <c:pt idx="699">
                  <c:v>1149.3000000000002</c:v>
                </c:pt>
                <c:pt idx="700">
                  <c:v>1149.3000000000002</c:v>
                </c:pt>
                <c:pt idx="701">
                  <c:v>1149.3000000000002</c:v>
                </c:pt>
                <c:pt idx="702">
                  <c:v>1149.3000000000002</c:v>
                </c:pt>
                <c:pt idx="703">
                  <c:v>1149.3000000000002</c:v>
                </c:pt>
                <c:pt idx="704">
                  <c:v>1149.3000000000002</c:v>
                </c:pt>
                <c:pt idx="705">
                  <c:v>1149.3000000000002</c:v>
                </c:pt>
                <c:pt idx="706">
                  <c:v>1149.3000000000002</c:v>
                </c:pt>
                <c:pt idx="707">
                  <c:v>1149.3000000000002</c:v>
                </c:pt>
                <c:pt idx="708">
                  <c:v>1149.3000000000002</c:v>
                </c:pt>
                <c:pt idx="709">
                  <c:v>1149.3000000000002</c:v>
                </c:pt>
                <c:pt idx="710">
                  <c:v>1149.3000000000002</c:v>
                </c:pt>
                <c:pt idx="711">
                  <c:v>1149.3000000000002</c:v>
                </c:pt>
                <c:pt idx="712">
                  <c:v>1149.3000000000002</c:v>
                </c:pt>
                <c:pt idx="713">
                  <c:v>1149.3000000000002</c:v>
                </c:pt>
                <c:pt idx="714">
                  <c:v>1149.3000000000002</c:v>
                </c:pt>
                <c:pt idx="715">
                  <c:v>1149.3000000000002</c:v>
                </c:pt>
                <c:pt idx="716">
                  <c:v>1149.3000000000002</c:v>
                </c:pt>
                <c:pt idx="717">
                  <c:v>1149.3000000000002</c:v>
                </c:pt>
                <c:pt idx="718">
                  <c:v>1149.3000000000002</c:v>
                </c:pt>
                <c:pt idx="719">
                  <c:v>1149.3000000000002</c:v>
                </c:pt>
                <c:pt idx="720">
                  <c:v>1149.3000000000002</c:v>
                </c:pt>
                <c:pt idx="721">
                  <c:v>1149.3000000000002</c:v>
                </c:pt>
                <c:pt idx="722">
                  <c:v>1149.3000000000002</c:v>
                </c:pt>
                <c:pt idx="723">
                  <c:v>1149.3000000000002</c:v>
                </c:pt>
                <c:pt idx="724">
                  <c:v>1149.3000000000002</c:v>
                </c:pt>
                <c:pt idx="725">
                  <c:v>1149.3000000000002</c:v>
                </c:pt>
                <c:pt idx="726">
                  <c:v>1149.3000000000002</c:v>
                </c:pt>
                <c:pt idx="727">
                  <c:v>1149.3000000000002</c:v>
                </c:pt>
                <c:pt idx="728">
                  <c:v>1149.3000000000002</c:v>
                </c:pt>
                <c:pt idx="729">
                  <c:v>1199.3000000000002</c:v>
                </c:pt>
                <c:pt idx="730">
                  <c:v>1199.3000000000002</c:v>
                </c:pt>
                <c:pt idx="731">
                  <c:v>1199.3000000000002</c:v>
                </c:pt>
                <c:pt idx="732">
                  <c:v>1199.3000000000002</c:v>
                </c:pt>
                <c:pt idx="733">
                  <c:v>1199.3000000000002</c:v>
                </c:pt>
                <c:pt idx="734">
                  <c:v>1199.3000000000002</c:v>
                </c:pt>
                <c:pt idx="735">
                  <c:v>1199.3000000000002</c:v>
                </c:pt>
                <c:pt idx="736">
                  <c:v>1199.3000000000002</c:v>
                </c:pt>
                <c:pt idx="737">
                  <c:v>1199.3000000000002</c:v>
                </c:pt>
                <c:pt idx="738">
                  <c:v>1199.3000000000002</c:v>
                </c:pt>
                <c:pt idx="739">
                  <c:v>1199.3000000000002</c:v>
                </c:pt>
                <c:pt idx="740">
                  <c:v>1199.3000000000002</c:v>
                </c:pt>
                <c:pt idx="741">
                  <c:v>1199.3000000000002</c:v>
                </c:pt>
                <c:pt idx="742">
                  <c:v>1199.3000000000002</c:v>
                </c:pt>
                <c:pt idx="743">
                  <c:v>1199.3000000000002</c:v>
                </c:pt>
                <c:pt idx="744">
                  <c:v>1199.3000000000002</c:v>
                </c:pt>
                <c:pt idx="745">
                  <c:v>1199.3000000000002</c:v>
                </c:pt>
                <c:pt idx="746">
                  <c:v>1199.3000000000002</c:v>
                </c:pt>
                <c:pt idx="747">
                  <c:v>1199.3000000000002</c:v>
                </c:pt>
                <c:pt idx="748">
                  <c:v>1199.3000000000002</c:v>
                </c:pt>
                <c:pt idx="749">
                  <c:v>1199.3000000000002</c:v>
                </c:pt>
                <c:pt idx="750">
                  <c:v>1199.3000000000002</c:v>
                </c:pt>
                <c:pt idx="751">
                  <c:v>1199.3000000000002</c:v>
                </c:pt>
                <c:pt idx="752">
                  <c:v>1199.3000000000002</c:v>
                </c:pt>
                <c:pt idx="753">
                  <c:v>1199.3000000000002</c:v>
                </c:pt>
                <c:pt idx="754">
                  <c:v>1199.3000000000002</c:v>
                </c:pt>
                <c:pt idx="755">
                  <c:v>1199.3000000000002</c:v>
                </c:pt>
                <c:pt idx="756">
                  <c:v>1199.3000000000002</c:v>
                </c:pt>
                <c:pt idx="757">
                  <c:v>1199.3000000000002</c:v>
                </c:pt>
                <c:pt idx="758">
                  <c:v>1199.3000000000002</c:v>
                </c:pt>
                <c:pt idx="759">
                  <c:v>1199.3000000000002</c:v>
                </c:pt>
                <c:pt idx="760">
                  <c:v>1199.3000000000002</c:v>
                </c:pt>
                <c:pt idx="761">
                  <c:v>1199.3000000000002</c:v>
                </c:pt>
                <c:pt idx="762">
                  <c:v>1199.3000000000002</c:v>
                </c:pt>
                <c:pt idx="763">
                  <c:v>1199.3000000000002</c:v>
                </c:pt>
                <c:pt idx="764">
                  <c:v>1199.3000000000002</c:v>
                </c:pt>
                <c:pt idx="765">
                  <c:v>1199.3000000000002</c:v>
                </c:pt>
                <c:pt idx="766">
                  <c:v>1199.3000000000002</c:v>
                </c:pt>
                <c:pt idx="767">
                  <c:v>1199.3000000000002</c:v>
                </c:pt>
                <c:pt idx="768">
                  <c:v>1199.3000000000002</c:v>
                </c:pt>
                <c:pt idx="769">
                  <c:v>1199.3000000000002</c:v>
                </c:pt>
                <c:pt idx="770">
                  <c:v>1199.3000000000002</c:v>
                </c:pt>
                <c:pt idx="771">
                  <c:v>1199.3000000000002</c:v>
                </c:pt>
                <c:pt idx="772">
                  <c:v>1199.3000000000002</c:v>
                </c:pt>
                <c:pt idx="773">
                  <c:v>1199.3000000000002</c:v>
                </c:pt>
                <c:pt idx="774">
                  <c:v>1199.3000000000002</c:v>
                </c:pt>
                <c:pt idx="775">
                  <c:v>1199.3000000000002</c:v>
                </c:pt>
                <c:pt idx="776">
                  <c:v>1199.3000000000002</c:v>
                </c:pt>
                <c:pt idx="777">
                  <c:v>1199.3000000000002</c:v>
                </c:pt>
                <c:pt idx="778">
                  <c:v>1199.3000000000002</c:v>
                </c:pt>
                <c:pt idx="779">
                  <c:v>1199.3000000000002</c:v>
                </c:pt>
                <c:pt idx="780">
                  <c:v>1199.3000000000002</c:v>
                </c:pt>
                <c:pt idx="781">
                  <c:v>1199.3000000000002</c:v>
                </c:pt>
                <c:pt idx="782">
                  <c:v>1199.3000000000002</c:v>
                </c:pt>
                <c:pt idx="783">
                  <c:v>1199.3000000000002</c:v>
                </c:pt>
                <c:pt idx="784">
                  <c:v>1199.3000000000002</c:v>
                </c:pt>
                <c:pt idx="785">
                  <c:v>1199.3000000000002</c:v>
                </c:pt>
                <c:pt idx="786">
                  <c:v>1199.3000000000002</c:v>
                </c:pt>
                <c:pt idx="787">
                  <c:v>1199.3000000000002</c:v>
                </c:pt>
                <c:pt idx="788">
                  <c:v>1199.3000000000002</c:v>
                </c:pt>
                <c:pt idx="789">
                  <c:v>1199.3000000000002</c:v>
                </c:pt>
                <c:pt idx="790">
                  <c:v>1199.3000000000002</c:v>
                </c:pt>
                <c:pt idx="791">
                  <c:v>1199.3000000000002</c:v>
                </c:pt>
                <c:pt idx="792">
                  <c:v>1199.3000000000002</c:v>
                </c:pt>
                <c:pt idx="793">
                  <c:v>1199.3000000000002</c:v>
                </c:pt>
                <c:pt idx="794">
                  <c:v>1199.3000000000002</c:v>
                </c:pt>
                <c:pt idx="795">
                  <c:v>1199.3000000000002</c:v>
                </c:pt>
                <c:pt idx="796">
                  <c:v>1199.3000000000002</c:v>
                </c:pt>
                <c:pt idx="797">
                  <c:v>1199.3000000000002</c:v>
                </c:pt>
                <c:pt idx="798">
                  <c:v>1199.3000000000002</c:v>
                </c:pt>
                <c:pt idx="799">
                  <c:v>1199.3000000000002</c:v>
                </c:pt>
                <c:pt idx="800">
                  <c:v>1199.3000000000002</c:v>
                </c:pt>
                <c:pt idx="801">
                  <c:v>1199.3000000000002</c:v>
                </c:pt>
                <c:pt idx="802">
                  <c:v>1199.3000000000002</c:v>
                </c:pt>
                <c:pt idx="803">
                  <c:v>1199.3000000000002</c:v>
                </c:pt>
                <c:pt idx="804">
                  <c:v>1199.3000000000002</c:v>
                </c:pt>
                <c:pt idx="805">
                  <c:v>1199.3000000000002</c:v>
                </c:pt>
                <c:pt idx="806">
                  <c:v>1199.3000000000002</c:v>
                </c:pt>
                <c:pt idx="807">
                  <c:v>1199.3000000000002</c:v>
                </c:pt>
                <c:pt idx="808">
                  <c:v>1199.3000000000002</c:v>
                </c:pt>
                <c:pt idx="809">
                  <c:v>1199.3000000000002</c:v>
                </c:pt>
                <c:pt idx="810">
                  <c:v>1199.3000000000002</c:v>
                </c:pt>
                <c:pt idx="811">
                  <c:v>1199.3000000000002</c:v>
                </c:pt>
                <c:pt idx="812">
                  <c:v>1199.3000000000002</c:v>
                </c:pt>
                <c:pt idx="813">
                  <c:v>1199.3000000000002</c:v>
                </c:pt>
                <c:pt idx="814">
                  <c:v>1199.3000000000002</c:v>
                </c:pt>
                <c:pt idx="815">
                  <c:v>1199.3000000000002</c:v>
                </c:pt>
                <c:pt idx="816">
                  <c:v>1199.3000000000002</c:v>
                </c:pt>
                <c:pt idx="817">
                  <c:v>1199.3000000000002</c:v>
                </c:pt>
                <c:pt idx="818">
                  <c:v>1199.3000000000002</c:v>
                </c:pt>
                <c:pt idx="819">
                  <c:v>1199.3000000000002</c:v>
                </c:pt>
                <c:pt idx="820">
                  <c:v>1199.3000000000002</c:v>
                </c:pt>
                <c:pt idx="821">
                  <c:v>1199.3000000000002</c:v>
                </c:pt>
                <c:pt idx="822">
                  <c:v>1199.3000000000002</c:v>
                </c:pt>
                <c:pt idx="823">
                  <c:v>1199.3000000000002</c:v>
                </c:pt>
                <c:pt idx="824">
                  <c:v>1199.3000000000002</c:v>
                </c:pt>
                <c:pt idx="825">
                  <c:v>1199.3000000000002</c:v>
                </c:pt>
                <c:pt idx="826">
                  <c:v>1199.3000000000002</c:v>
                </c:pt>
                <c:pt idx="827">
                  <c:v>1199.3000000000002</c:v>
                </c:pt>
                <c:pt idx="828">
                  <c:v>1199.3000000000002</c:v>
                </c:pt>
                <c:pt idx="829">
                  <c:v>1199.3000000000002</c:v>
                </c:pt>
                <c:pt idx="830">
                  <c:v>1199.3000000000002</c:v>
                </c:pt>
                <c:pt idx="831">
                  <c:v>1199.3000000000002</c:v>
                </c:pt>
                <c:pt idx="832">
                  <c:v>1199.3000000000002</c:v>
                </c:pt>
                <c:pt idx="833">
                  <c:v>1199.3000000000002</c:v>
                </c:pt>
                <c:pt idx="834">
                  <c:v>1199.3000000000002</c:v>
                </c:pt>
                <c:pt idx="835">
                  <c:v>1199.3000000000002</c:v>
                </c:pt>
                <c:pt idx="836">
                  <c:v>1199.3000000000002</c:v>
                </c:pt>
                <c:pt idx="837">
                  <c:v>1199.3000000000002</c:v>
                </c:pt>
                <c:pt idx="838">
                  <c:v>1199.3000000000002</c:v>
                </c:pt>
                <c:pt idx="839">
                  <c:v>1199.3000000000002</c:v>
                </c:pt>
                <c:pt idx="840">
                  <c:v>1199.3000000000002</c:v>
                </c:pt>
                <c:pt idx="841">
                  <c:v>1199.3000000000002</c:v>
                </c:pt>
                <c:pt idx="842">
                  <c:v>1199.3000000000002</c:v>
                </c:pt>
                <c:pt idx="843">
                  <c:v>1199.3000000000002</c:v>
                </c:pt>
                <c:pt idx="844">
                  <c:v>1199.3000000000002</c:v>
                </c:pt>
                <c:pt idx="845">
                  <c:v>1199.3000000000002</c:v>
                </c:pt>
                <c:pt idx="846">
                  <c:v>1199.3000000000002</c:v>
                </c:pt>
                <c:pt idx="847">
                  <c:v>1199.3000000000002</c:v>
                </c:pt>
                <c:pt idx="848">
                  <c:v>1199.3000000000002</c:v>
                </c:pt>
                <c:pt idx="849">
                  <c:v>1199.3000000000002</c:v>
                </c:pt>
                <c:pt idx="850">
                  <c:v>1199.3000000000002</c:v>
                </c:pt>
                <c:pt idx="851">
                  <c:v>1199.3000000000002</c:v>
                </c:pt>
                <c:pt idx="852">
                  <c:v>1199.3000000000002</c:v>
                </c:pt>
                <c:pt idx="853">
                  <c:v>1199.3000000000002</c:v>
                </c:pt>
                <c:pt idx="854">
                  <c:v>1199.3000000000002</c:v>
                </c:pt>
                <c:pt idx="855">
                  <c:v>1199.3000000000002</c:v>
                </c:pt>
                <c:pt idx="856">
                  <c:v>1199.3000000000002</c:v>
                </c:pt>
                <c:pt idx="857">
                  <c:v>1199.3000000000002</c:v>
                </c:pt>
                <c:pt idx="858">
                  <c:v>1199.3000000000002</c:v>
                </c:pt>
                <c:pt idx="859">
                  <c:v>1199.3000000000002</c:v>
                </c:pt>
                <c:pt idx="860">
                  <c:v>1199.3000000000002</c:v>
                </c:pt>
                <c:pt idx="861">
                  <c:v>1199.3000000000002</c:v>
                </c:pt>
                <c:pt idx="862">
                  <c:v>1199.3000000000002</c:v>
                </c:pt>
                <c:pt idx="863">
                  <c:v>1199.3000000000002</c:v>
                </c:pt>
                <c:pt idx="864">
                  <c:v>1199.3000000000002</c:v>
                </c:pt>
                <c:pt idx="865">
                  <c:v>1199.3000000000002</c:v>
                </c:pt>
                <c:pt idx="866">
                  <c:v>1199.3000000000002</c:v>
                </c:pt>
                <c:pt idx="867">
                  <c:v>1199.3000000000002</c:v>
                </c:pt>
                <c:pt idx="868">
                  <c:v>1199.3000000000002</c:v>
                </c:pt>
                <c:pt idx="869">
                  <c:v>1199.3000000000002</c:v>
                </c:pt>
                <c:pt idx="870">
                  <c:v>1199.3000000000002</c:v>
                </c:pt>
                <c:pt idx="871">
                  <c:v>1199.3000000000002</c:v>
                </c:pt>
                <c:pt idx="872">
                  <c:v>1199.3000000000002</c:v>
                </c:pt>
                <c:pt idx="873">
                  <c:v>1199.3000000000002</c:v>
                </c:pt>
                <c:pt idx="874">
                  <c:v>1199.3000000000002</c:v>
                </c:pt>
                <c:pt idx="875">
                  <c:v>1199.3000000000002</c:v>
                </c:pt>
                <c:pt idx="876">
                  <c:v>1199.3000000000002</c:v>
                </c:pt>
                <c:pt idx="877">
                  <c:v>1199.3000000000002</c:v>
                </c:pt>
                <c:pt idx="878">
                  <c:v>1199.3000000000002</c:v>
                </c:pt>
                <c:pt idx="879">
                  <c:v>1199.3000000000002</c:v>
                </c:pt>
                <c:pt idx="880">
                  <c:v>1199.3000000000002</c:v>
                </c:pt>
                <c:pt idx="881">
                  <c:v>1199.3000000000002</c:v>
                </c:pt>
                <c:pt idx="882">
                  <c:v>1199.3000000000002</c:v>
                </c:pt>
                <c:pt idx="883">
                  <c:v>1199.3000000000002</c:v>
                </c:pt>
                <c:pt idx="884">
                  <c:v>1199.3000000000002</c:v>
                </c:pt>
                <c:pt idx="885">
                  <c:v>1199.3000000000002</c:v>
                </c:pt>
                <c:pt idx="886">
                  <c:v>1199.3000000000002</c:v>
                </c:pt>
                <c:pt idx="887">
                  <c:v>1199.3000000000002</c:v>
                </c:pt>
                <c:pt idx="888">
                  <c:v>1199.3000000000002</c:v>
                </c:pt>
                <c:pt idx="889">
                  <c:v>1199.3000000000002</c:v>
                </c:pt>
                <c:pt idx="890">
                  <c:v>1199.3000000000002</c:v>
                </c:pt>
                <c:pt idx="891">
                  <c:v>1199.3000000000002</c:v>
                </c:pt>
                <c:pt idx="892">
                  <c:v>1199.3000000000002</c:v>
                </c:pt>
                <c:pt idx="893">
                  <c:v>1199.3000000000002</c:v>
                </c:pt>
                <c:pt idx="894">
                  <c:v>1199.3000000000002</c:v>
                </c:pt>
                <c:pt idx="895">
                  <c:v>1199.3000000000002</c:v>
                </c:pt>
                <c:pt idx="896">
                  <c:v>1199.3000000000002</c:v>
                </c:pt>
                <c:pt idx="897">
                  <c:v>1199.3000000000002</c:v>
                </c:pt>
                <c:pt idx="898">
                  <c:v>1199.3000000000002</c:v>
                </c:pt>
                <c:pt idx="899">
                  <c:v>1199.3000000000002</c:v>
                </c:pt>
                <c:pt idx="900">
                  <c:v>1199.3000000000002</c:v>
                </c:pt>
                <c:pt idx="901">
                  <c:v>1199.3000000000002</c:v>
                </c:pt>
                <c:pt idx="902">
                  <c:v>1199.3000000000002</c:v>
                </c:pt>
                <c:pt idx="903">
                  <c:v>1199.3000000000002</c:v>
                </c:pt>
                <c:pt idx="904">
                  <c:v>1199.3000000000002</c:v>
                </c:pt>
                <c:pt idx="905">
                  <c:v>1199.3000000000002</c:v>
                </c:pt>
                <c:pt idx="906">
                  <c:v>1199.3000000000002</c:v>
                </c:pt>
                <c:pt idx="907">
                  <c:v>1199.3000000000002</c:v>
                </c:pt>
                <c:pt idx="908">
                  <c:v>1199.3000000000002</c:v>
                </c:pt>
                <c:pt idx="909">
                  <c:v>1199.3000000000002</c:v>
                </c:pt>
                <c:pt idx="910">
                  <c:v>1199.3000000000002</c:v>
                </c:pt>
                <c:pt idx="911">
                  <c:v>1205.5000000000002</c:v>
                </c:pt>
                <c:pt idx="912">
                  <c:v>1205.5000000000002</c:v>
                </c:pt>
                <c:pt idx="913">
                  <c:v>1205.5000000000002</c:v>
                </c:pt>
                <c:pt idx="914">
                  <c:v>1205.5000000000002</c:v>
                </c:pt>
                <c:pt idx="915">
                  <c:v>1205.5000000000002</c:v>
                </c:pt>
                <c:pt idx="916">
                  <c:v>1205.5000000000002</c:v>
                </c:pt>
                <c:pt idx="917">
                  <c:v>1205.5000000000002</c:v>
                </c:pt>
                <c:pt idx="918">
                  <c:v>1205.5000000000002</c:v>
                </c:pt>
                <c:pt idx="919">
                  <c:v>1205.5000000000002</c:v>
                </c:pt>
                <c:pt idx="920">
                  <c:v>1205.5000000000002</c:v>
                </c:pt>
                <c:pt idx="921">
                  <c:v>1205.5000000000002</c:v>
                </c:pt>
                <c:pt idx="922">
                  <c:v>1205.5000000000002</c:v>
                </c:pt>
                <c:pt idx="923">
                  <c:v>1205.5000000000002</c:v>
                </c:pt>
                <c:pt idx="924">
                  <c:v>1205.5000000000002</c:v>
                </c:pt>
                <c:pt idx="925">
                  <c:v>1205.5000000000002</c:v>
                </c:pt>
                <c:pt idx="926">
                  <c:v>1205.5000000000002</c:v>
                </c:pt>
                <c:pt idx="927">
                  <c:v>1205.5000000000002</c:v>
                </c:pt>
                <c:pt idx="928">
                  <c:v>1205.5000000000002</c:v>
                </c:pt>
                <c:pt idx="929">
                  <c:v>1205.5000000000002</c:v>
                </c:pt>
                <c:pt idx="930">
                  <c:v>1205.5000000000002</c:v>
                </c:pt>
                <c:pt idx="931">
                  <c:v>1205.5000000000002</c:v>
                </c:pt>
                <c:pt idx="932">
                  <c:v>1205.5000000000002</c:v>
                </c:pt>
                <c:pt idx="933">
                  <c:v>1205.5000000000002</c:v>
                </c:pt>
                <c:pt idx="934">
                  <c:v>1205.5000000000002</c:v>
                </c:pt>
                <c:pt idx="935">
                  <c:v>1205.5000000000002</c:v>
                </c:pt>
                <c:pt idx="936">
                  <c:v>1205.5000000000002</c:v>
                </c:pt>
                <c:pt idx="937">
                  <c:v>1205.5000000000002</c:v>
                </c:pt>
                <c:pt idx="938">
                  <c:v>1205.5000000000002</c:v>
                </c:pt>
                <c:pt idx="939">
                  <c:v>1205.5000000000002</c:v>
                </c:pt>
                <c:pt idx="940">
                  <c:v>1205.5000000000002</c:v>
                </c:pt>
                <c:pt idx="941">
                  <c:v>1205.5000000000002</c:v>
                </c:pt>
                <c:pt idx="942">
                  <c:v>1205.5000000000002</c:v>
                </c:pt>
                <c:pt idx="943">
                  <c:v>1205.5000000000002</c:v>
                </c:pt>
                <c:pt idx="944">
                  <c:v>1205.5000000000002</c:v>
                </c:pt>
                <c:pt idx="945">
                  <c:v>1205.5000000000002</c:v>
                </c:pt>
                <c:pt idx="946">
                  <c:v>1205.5000000000002</c:v>
                </c:pt>
                <c:pt idx="947">
                  <c:v>1205.5000000000002</c:v>
                </c:pt>
                <c:pt idx="948">
                  <c:v>1205.5000000000002</c:v>
                </c:pt>
                <c:pt idx="949">
                  <c:v>1205.5000000000002</c:v>
                </c:pt>
                <c:pt idx="950">
                  <c:v>1205.5000000000002</c:v>
                </c:pt>
                <c:pt idx="951">
                  <c:v>1205.5000000000002</c:v>
                </c:pt>
                <c:pt idx="952">
                  <c:v>1205.5000000000002</c:v>
                </c:pt>
                <c:pt idx="953">
                  <c:v>1205.5000000000002</c:v>
                </c:pt>
                <c:pt idx="954">
                  <c:v>1205.5000000000002</c:v>
                </c:pt>
                <c:pt idx="955">
                  <c:v>1205.5000000000002</c:v>
                </c:pt>
                <c:pt idx="956">
                  <c:v>1205.5000000000002</c:v>
                </c:pt>
                <c:pt idx="957">
                  <c:v>1205.5000000000002</c:v>
                </c:pt>
                <c:pt idx="958">
                  <c:v>1205.5000000000002</c:v>
                </c:pt>
                <c:pt idx="959">
                  <c:v>1205.5000000000002</c:v>
                </c:pt>
                <c:pt idx="960">
                  <c:v>1205.5000000000002</c:v>
                </c:pt>
                <c:pt idx="961">
                  <c:v>1205.5000000000002</c:v>
                </c:pt>
                <c:pt idx="962">
                  <c:v>1205.5000000000002</c:v>
                </c:pt>
                <c:pt idx="963">
                  <c:v>1205.5000000000002</c:v>
                </c:pt>
                <c:pt idx="964">
                  <c:v>1205.5000000000002</c:v>
                </c:pt>
                <c:pt idx="965">
                  <c:v>1205.5000000000002</c:v>
                </c:pt>
                <c:pt idx="966">
                  <c:v>1205.5000000000002</c:v>
                </c:pt>
                <c:pt idx="967">
                  <c:v>1205.5000000000002</c:v>
                </c:pt>
                <c:pt idx="968">
                  <c:v>1205.5000000000002</c:v>
                </c:pt>
                <c:pt idx="969">
                  <c:v>1205.5000000000002</c:v>
                </c:pt>
                <c:pt idx="970">
                  <c:v>1205.5000000000002</c:v>
                </c:pt>
                <c:pt idx="971">
                  <c:v>1205.5000000000002</c:v>
                </c:pt>
                <c:pt idx="972">
                  <c:v>1205.5000000000002</c:v>
                </c:pt>
                <c:pt idx="973">
                  <c:v>1205.5000000000002</c:v>
                </c:pt>
                <c:pt idx="974">
                  <c:v>1205.5000000000002</c:v>
                </c:pt>
                <c:pt idx="975">
                  <c:v>1205.5000000000002</c:v>
                </c:pt>
                <c:pt idx="976">
                  <c:v>1205.5000000000002</c:v>
                </c:pt>
                <c:pt idx="977">
                  <c:v>1205.5000000000002</c:v>
                </c:pt>
                <c:pt idx="978">
                  <c:v>1205.5000000000002</c:v>
                </c:pt>
                <c:pt idx="979">
                  <c:v>1205.5000000000002</c:v>
                </c:pt>
                <c:pt idx="980">
                  <c:v>1205.5000000000002</c:v>
                </c:pt>
                <c:pt idx="981">
                  <c:v>1205.5000000000002</c:v>
                </c:pt>
                <c:pt idx="982">
                  <c:v>1205.5000000000002</c:v>
                </c:pt>
                <c:pt idx="983">
                  <c:v>1205.5000000000002</c:v>
                </c:pt>
                <c:pt idx="984">
                  <c:v>1205.5000000000002</c:v>
                </c:pt>
                <c:pt idx="985">
                  <c:v>1205.5000000000002</c:v>
                </c:pt>
                <c:pt idx="986">
                  <c:v>1205.5000000000002</c:v>
                </c:pt>
                <c:pt idx="987">
                  <c:v>1205.5000000000002</c:v>
                </c:pt>
                <c:pt idx="988">
                  <c:v>1205.5000000000002</c:v>
                </c:pt>
                <c:pt idx="989">
                  <c:v>1205.5000000000002</c:v>
                </c:pt>
                <c:pt idx="990">
                  <c:v>1205.5000000000002</c:v>
                </c:pt>
                <c:pt idx="991">
                  <c:v>1205.5000000000002</c:v>
                </c:pt>
                <c:pt idx="992">
                  <c:v>1205.5000000000002</c:v>
                </c:pt>
                <c:pt idx="993">
                  <c:v>1205.5000000000002</c:v>
                </c:pt>
                <c:pt idx="994">
                  <c:v>1205.5000000000002</c:v>
                </c:pt>
                <c:pt idx="995">
                  <c:v>1205.5000000000002</c:v>
                </c:pt>
                <c:pt idx="996">
                  <c:v>1205.5000000000002</c:v>
                </c:pt>
                <c:pt idx="997">
                  <c:v>1205.5000000000002</c:v>
                </c:pt>
                <c:pt idx="998">
                  <c:v>1205.5000000000002</c:v>
                </c:pt>
                <c:pt idx="999">
                  <c:v>1205.5000000000002</c:v>
                </c:pt>
                <c:pt idx="1000">
                  <c:v>1205.5000000000002</c:v>
                </c:pt>
                <c:pt idx="1001">
                  <c:v>1205.5000000000002</c:v>
                </c:pt>
                <c:pt idx="1002">
                  <c:v>1205.5000000000002</c:v>
                </c:pt>
                <c:pt idx="1003">
                  <c:v>1205.5000000000002</c:v>
                </c:pt>
                <c:pt idx="1004">
                  <c:v>1205.5000000000002</c:v>
                </c:pt>
                <c:pt idx="1005">
                  <c:v>1205.5000000000002</c:v>
                </c:pt>
                <c:pt idx="1006">
                  <c:v>1205.5000000000002</c:v>
                </c:pt>
                <c:pt idx="1007">
                  <c:v>1205.5000000000002</c:v>
                </c:pt>
                <c:pt idx="1008">
                  <c:v>1205.5000000000002</c:v>
                </c:pt>
                <c:pt idx="1009">
                  <c:v>1205.5000000000002</c:v>
                </c:pt>
                <c:pt idx="1010">
                  <c:v>1205.5000000000002</c:v>
                </c:pt>
                <c:pt idx="1011">
                  <c:v>1205.5000000000002</c:v>
                </c:pt>
                <c:pt idx="1012">
                  <c:v>1205.5000000000002</c:v>
                </c:pt>
                <c:pt idx="1013">
                  <c:v>1205.5000000000002</c:v>
                </c:pt>
                <c:pt idx="1014">
                  <c:v>1205.5000000000002</c:v>
                </c:pt>
                <c:pt idx="1015">
                  <c:v>1205.5000000000002</c:v>
                </c:pt>
                <c:pt idx="1016">
                  <c:v>1205.5000000000002</c:v>
                </c:pt>
                <c:pt idx="1017">
                  <c:v>1205.5000000000002</c:v>
                </c:pt>
                <c:pt idx="1018">
                  <c:v>1205.5000000000002</c:v>
                </c:pt>
                <c:pt idx="1019">
                  <c:v>1205.5000000000002</c:v>
                </c:pt>
                <c:pt idx="1020">
                  <c:v>1205.5000000000002</c:v>
                </c:pt>
                <c:pt idx="1021">
                  <c:v>1205.5000000000002</c:v>
                </c:pt>
                <c:pt idx="1022">
                  <c:v>1205.5000000000002</c:v>
                </c:pt>
                <c:pt idx="1023">
                  <c:v>1205.5000000000002</c:v>
                </c:pt>
                <c:pt idx="1024">
                  <c:v>1205.5000000000002</c:v>
                </c:pt>
                <c:pt idx="1025">
                  <c:v>1205.5000000000002</c:v>
                </c:pt>
                <c:pt idx="1026">
                  <c:v>1305.5000000000002</c:v>
                </c:pt>
                <c:pt idx="1027">
                  <c:v>1305.5000000000002</c:v>
                </c:pt>
                <c:pt idx="1028">
                  <c:v>1305.5000000000002</c:v>
                </c:pt>
                <c:pt idx="1029">
                  <c:v>1305.5000000000002</c:v>
                </c:pt>
                <c:pt idx="1030">
                  <c:v>1305.5000000000002</c:v>
                </c:pt>
                <c:pt idx="1031">
                  <c:v>1305.5000000000002</c:v>
                </c:pt>
                <c:pt idx="1032">
                  <c:v>1305.5000000000002</c:v>
                </c:pt>
                <c:pt idx="1033">
                  <c:v>1305.5000000000002</c:v>
                </c:pt>
                <c:pt idx="1034">
                  <c:v>1305.5000000000002</c:v>
                </c:pt>
                <c:pt idx="1035">
                  <c:v>1305.5000000000002</c:v>
                </c:pt>
                <c:pt idx="1036">
                  <c:v>1305.5000000000002</c:v>
                </c:pt>
                <c:pt idx="1037">
                  <c:v>1305.5000000000002</c:v>
                </c:pt>
                <c:pt idx="1038">
                  <c:v>1305.5000000000002</c:v>
                </c:pt>
                <c:pt idx="1039">
                  <c:v>1305.5000000000002</c:v>
                </c:pt>
                <c:pt idx="1040">
                  <c:v>1305.5000000000002</c:v>
                </c:pt>
                <c:pt idx="1041">
                  <c:v>1305.5000000000002</c:v>
                </c:pt>
                <c:pt idx="1042">
                  <c:v>1305.5000000000002</c:v>
                </c:pt>
                <c:pt idx="1043">
                  <c:v>1305.5000000000002</c:v>
                </c:pt>
                <c:pt idx="1044">
                  <c:v>1305.5000000000002</c:v>
                </c:pt>
                <c:pt idx="1045">
                  <c:v>1505.5000000000002</c:v>
                </c:pt>
                <c:pt idx="1046">
                  <c:v>1505.5000000000002</c:v>
                </c:pt>
                <c:pt idx="1047">
                  <c:v>1505.5000000000002</c:v>
                </c:pt>
                <c:pt idx="1048">
                  <c:v>1505.5000000000002</c:v>
                </c:pt>
                <c:pt idx="1049">
                  <c:v>1505.5000000000002</c:v>
                </c:pt>
                <c:pt idx="1050">
                  <c:v>1505.5000000000002</c:v>
                </c:pt>
                <c:pt idx="1051">
                  <c:v>1685.5000000000002</c:v>
                </c:pt>
                <c:pt idx="1052">
                  <c:v>1705.5000000000002</c:v>
                </c:pt>
                <c:pt idx="1053">
                  <c:v>1705.5000000000002</c:v>
                </c:pt>
                <c:pt idx="1054">
                  <c:v>1705.5000000000002</c:v>
                </c:pt>
                <c:pt idx="1055">
                  <c:v>1705.5000000000002</c:v>
                </c:pt>
                <c:pt idx="1056">
                  <c:v>1705.5000000000002</c:v>
                </c:pt>
                <c:pt idx="1057">
                  <c:v>1705.5000000000002</c:v>
                </c:pt>
                <c:pt idx="1058">
                  <c:v>1705.5000000000002</c:v>
                </c:pt>
                <c:pt idx="1059">
                  <c:v>1705.5000000000002</c:v>
                </c:pt>
                <c:pt idx="1060">
                  <c:v>1705.5000000000002</c:v>
                </c:pt>
                <c:pt idx="1061">
                  <c:v>1705.5000000000002</c:v>
                </c:pt>
                <c:pt idx="1062">
                  <c:v>1705.5000000000002</c:v>
                </c:pt>
                <c:pt idx="1063">
                  <c:v>1705.5000000000002</c:v>
                </c:pt>
                <c:pt idx="1064">
                  <c:v>1705.5000000000002</c:v>
                </c:pt>
                <c:pt idx="1065">
                  <c:v>1705.5000000000002</c:v>
                </c:pt>
                <c:pt idx="1066">
                  <c:v>1705.5000000000002</c:v>
                </c:pt>
                <c:pt idx="1067">
                  <c:v>1705.5000000000002</c:v>
                </c:pt>
                <c:pt idx="1068">
                  <c:v>1705.5000000000002</c:v>
                </c:pt>
                <c:pt idx="1069">
                  <c:v>1705.5000000000002</c:v>
                </c:pt>
                <c:pt idx="1070">
                  <c:v>1705.5000000000002</c:v>
                </c:pt>
                <c:pt idx="1071">
                  <c:v>1705.5000000000002</c:v>
                </c:pt>
                <c:pt idx="1072">
                  <c:v>1705.5000000000002</c:v>
                </c:pt>
                <c:pt idx="1073">
                  <c:v>1705.5000000000002</c:v>
                </c:pt>
                <c:pt idx="1074">
                  <c:v>1705.5000000000002</c:v>
                </c:pt>
                <c:pt idx="1075">
                  <c:v>1705.5000000000002</c:v>
                </c:pt>
                <c:pt idx="1076">
                  <c:v>1705.5000000000002</c:v>
                </c:pt>
                <c:pt idx="1077">
                  <c:v>1705.5000000000002</c:v>
                </c:pt>
                <c:pt idx="1078">
                  <c:v>1705.5000000000002</c:v>
                </c:pt>
                <c:pt idx="1079">
                  <c:v>1705.5000000000002</c:v>
                </c:pt>
                <c:pt idx="1080">
                  <c:v>1705.5000000000002</c:v>
                </c:pt>
                <c:pt idx="1081">
                  <c:v>1705.5000000000002</c:v>
                </c:pt>
                <c:pt idx="1082">
                  <c:v>1705.5000000000002</c:v>
                </c:pt>
                <c:pt idx="1083">
                  <c:v>1705.5000000000002</c:v>
                </c:pt>
                <c:pt idx="1084">
                  <c:v>1705.5000000000002</c:v>
                </c:pt>
                <c:pt idx="1085">
                  <c:v>1705.5000000000002</c:v>
                </c:pt>
                <c:pt idx="1086">
                  <c:v>1705.5000000000002</c:v>
                </c:pt>
                <c:pt idx="1087">
                  <c:v>1705.5000000000002</c:v>
                </c:pt>
                <c:pt idx="1088">
                  <c:v>1705.5000000000002</c:v>
                </c:pt>
                <c:pt idx="1089">
                  <c:v>1705.5000000000002</c:v>
                </c:pt>
                <c:pt idx="1090">
                  <c:v>1705.5000000000002</c:v>
                </c:pt>
                <c:pt idx="1091">
                  <c:v>1705.5000000000002</c:v>
                </c:pt>
                <c:pt idx="1092">
                  <c:v>1705.5000000000002</c:v>
                </c:pt>
                <c:pt idx="1093">
                  <c:v>1705.5000000000002</c:v>
                </c:pt>
                <c:pt idx="1094">
                  <c:v>1705.5000000000002</c:v>
                </c:pt>
                <c:pt idx="1095">
                  <c:v>1705.5000000000002</c:v>
                </c:pt>
                <c:pt idx="1096">
                  <c:v>1705.5000000000002</c:v>
                </c:pt>
                <c:pt idx="1097">
                  <c:v>1705.5000000000002</c:v>
                </c:pt>
                <c:pt idx="1098">
                  <c:v>1705.5000000000002</c:v>
                </c:pt>
                <c:pt idx="1099">
                  <c:v>1705.5000000000002</c:v>
                </c:pt>
                <c:pt idx="1100">
                  <c:v>1705.5000000000002</c:v>
                </c:pt>
                <c:pt idx="1101">
                  <c:v>1705.5000000000002</c:v>
                </c:pt>
                <c:pt idx="1102">
                  <c:v>1705.5000000000002</c:v>
                </c:pt>
                <c:pt idx="1103">
                  <c:v>1705.5000000000002</c:v>
                </c:pt>
                <c:pt idx="1104">
                  <c:v>1705.5000000000002</c:v>
                </c:pt>
                <c:pt idx="1105">
                  <c:v>1705.5000000000002</c:v>
                </c:pt>
                <c:pt idx="1106">
                  <c:v>1705.5000000000002</c:v>
                </c:pt>
                <c:pt idx="1107">
                  <c:v>1705.5000000000002</c:v>
                </c:pt>
                <c:pt idx="1108">
                  <c:v>1788.3000000000002</c:v>
                </c:pt>
                <c:pt idx="1109">
                  <c:v>1788.3000000000002</c:v>
                </c:pt>
                <c:pt idx="1110">
                  <c:v>1804.5000000000002</c:v>
                </c:pt>
                <c:pt idx="1111">
                  <c:v>1830.5000000000002</c:v>
                </c:pt>
                <c:pt idx="1112">
                  <c:v>1830.5000000000002</c:v>
                </c:pt>
                <c:pt idx="1113">
                  <c:v>1830.5000000000002</c:v>
                </c:pt>
                <c:pt idx="1114">
                  <c:v>1880.5000000000002</c:v>
                </c:pt>
                <c:pt idx="1115">
                  <c:v>1880.5000000000002</c:v>
                </c:pt>
                <c:pt idx="1116">
                  <c:v>1905.5000000000002</c:v>
                </c:pt>
                <c:pt idx="1117">
                  <c:v>1905.5000000000002</c:v>
                </c:pt>
                <c:pt idx="1118">
                  <c:v>1905.5000000000002</c:v>
                </c:pt>
                <c:pt idx="1119">
                  <c:v>1905.5000000000002</c:v>
                </c:pt>
                <c:pt idx="1120">
                  <c:v>1905.5000000000002</c:v>
                </c:pt>
                <c:pt idx="1121">
                  <c:v>1905.5000000000002</c:v>
                </c:pt>
                <c:pt idx="1122">
                  <c:v>1905.5000000000002</c:v>
                </c:pt>
                <c:pt idx="1123">
                  <c:v>1905.5000000000002</c:v>
                </c:pt>
                <c:pt idx="1124">
                  <c:v>1905.5000000000002</c:v>
                </c:pt>
                <c:pt idx="1125">
                  <c:v>1905.5000000000002</c:v>
                </c:pt>
                <c:pt idx="1126">
                  <c:v>1905.5000000000002</c:v>
                </c:pt>
                <c:pt idx="1127">
                  <c:v>1905.5000000000002</c:v>
                </c:pt>
                <c:pt idx="1128">
                  <c:v>1905.5000000000002</c:v>
                </c:pt>
                <c:pt idx="1129">
                  <c:v>1905.5000000000002</c:v>
                </c:pt>
                <c:pt idx="1130">
                  <c:v>1905.5000000000002</c:v>
                </c:pt>
                <c:pt idx="1131">
                  <c:v>1905.5000000000002</c:v>
                </c:pt>
                <c:pt idx="1132">
                  <c:v>1905.5000000000002</c:v>
                </c:pt>
                <c:pt idx="1133">
                  <c:v>1905.5000000000002</c:v>
                </c:pt>
                <c:pt idx="1134">
                  <c:v>1905.5000000000002</c:v>
                </c:pt>
                <c:pt idx="1135">
                  <c:v>1905.5000000000002</c:v>
                </c:pt>
                <c:pt idx="1136">
                  <c:v>1905.5000000000002</c:v>
                </c:pt>
                <c:pt idx="1137">
                  <c:v>1905.5000000000002</c:v>
                </c:pt>
                <c:pt idx="1138">
                  <c:v>1905.5000000000002</c:v>
                </c:pt>
                <c:pt idx="1139">
                  <c:v>1905.5000000000002</c:v>
                </c:pt>
                <c:pt idx="1140">
                  <c:v>1905.5000000000002</c:v>
                </c:pt>
                <c:pt idx="1141">
                  <c:v>1905.5000000000002</c:v>
                </c:pt>
                <c:pt idx="1142">
                  <c:v>1905.5000000000002</c:v>
                </c:pt>
                <c:pt idx="1143">
                  <c:v>1905.5000000000002</c:v>
                </c:pt>
                <c:pt idx="1144">
                  <c:v>1905.5000000000002</c:v>
                </c:pt>
                <c:pt idx="1145">
                  <c:v>1905.5000000000002</c:v>
                </c:pt>
                <c:pt idx="1146">
                  <c:v>1905.5000000000002</c:v>
                </c:pt>
                <c:pt idx="1147">
                  <c:v>1905.5000000000002</c:v>
                </c:pt>
                <c:pt idx="1148">
                  <c:v>1905.5000000000002</c:v>
                </c:pt>
                <c:pt idx="1149">
                  <c:v>1905.5000000000002</c:v>
                </c:pt>
                <c:pt idx="1150">
                  <c:v>1905.5000000000002</c:v>
                </c:pt>
                <c:pt idx="1151">
                  <c:v>1905.5000000000002</c:v>
                </c:pt>
                <c:pt idx="1152">
                  <c:v>1971.0000000000002</c:v>
                </c:pt>
                <c:pt idx="1153">
                  <c:v>2057</c:v>
                </c:pt>
                <c:pt idx="1154">
                  <c:v>2072</c:v>
                </c:pt>
                <c:pt idx="1155">
                  <c:v>2072</c:v>
                </c:pt>
                <c:pt idx="1156">
                  <c:v>2072</c:v>
                </c:pt>
                <c:pt idx="1157">
                  <c:v>2072</c:v>
                </c:pt>
                <c:pt idx="1158">
                  <c:v>2072</c:v>
                </c:pt>
                <c:pt idx="1159">
                  <c:v>2072</c:v>
                </c:pt>
                <c:pt idx="1160">
                  <c:v>2072</c:v>
                </c:pt>
                <c:pt idx="1161">
                  <c:v>2072</c:v>
                </c:pt>
                <c:pt idx="1162">
                  <c:v>2105.5</c:v>
                </c:pt>
                <c:pt idx="1163">
                  <c:v>2105.5</c:v>
                </c:pt>
                <c:pt idx="1164">
                  <c:v>2105.5</c:v>
                </c:pt>
                <c:pt idx="1165">
                  <c:v>2105.5</c:v>
                </c:pt>
                <c:pt idx="1166">
                  <c:v>2105.5</c:v>
                </c:pt>
                <c:pt idx="1167">
                  <c:v>2105.5</c:v>
                </c:pt>
                <c:pt idx="1168">
                  <c:v>2105.5</c:v>
                </c:pt>
                <c:pt idx="1169">
                  <c:v>2105.5</c:v>
                </c:pt>
                <c:pt idx="1170">
                  <c:v>2105.5</c:v>
                </c:pt>
                <c:pt idx="1171">
                  <c:v>2105.5</c:v>
                </c:pt>
                <c:pt idx="1172">
                  <c:v>2246.6999999999998</c:v>
                </c:pt>
                <c:pt idx="1173">
                  <c:v>2271.6999999999998</c:v>
                </c:pt>
                <c:pt idx="1174">
                  <c:v>2271.6999999999998</c:v>
                </c:pt>
                <c:pt idx="1175">
                  <c:v>2271.6999999999998</c:v>
                </c:pt>
                <c:pt idx="1176">
                  <c:v>2271.6999999999998</c:v>
                </c:pt>
                <c:pt idx="1177">
                  <c:v>2271.6999999999998</c:v>
                </c:pt>
                <c:pt idx="1178">
                  <c:v>2285.1999999999998</c:v>
                </c:pt>
                <c:pt idx="1179">
                  <c:v>2285.1999999999998</c:v>
                </c:pt>
                <c:pt idx="1180">
                  <c:v>2285.1999999999998</c:v>
                </c:pt>
                <c:pt idx="1181">
                  <c:v>2305.3999999999996</c:v>
                </c:pt>
                <c:pt idx="1182">
                  <c:v>2305.3999999999996</c:v>
                </c:pt>
                <c:pt idx="1183">
                  <c:v>2305.3999999999996</c:v>
                </c:pt>
                <c:pt idx="1184">
                  <c:v>2305.3999999999996</c:v>
                </c:pt>
                <c:pt idx="1185">
                  <c:v>2305.3999999999996</c:v>
                </c:pt>
                <c:pt idx="1186">
                  <c:v>2305.3999999999996</c:v>
                </c:pt>
                <c:pt idx="1187">
                  <c:v>2305.3999999999996</c:v>
                </c:pt>
                <c:pt idx="1188">
                  <c:v>2305.3999999999996</c:v>
                </c:pt>
                <c:pt idx="1189">
                  <c:v>2305.3999999999996</c:v>
                </c:pt>
                <c:pt idx="1190">
                  <c:v>2305.3999999999996</c:v>
                </c:pt>
                <c:pt idx="1191">
                  <c:v>2305.3999999999996</c:v>
                </c:pt>
                <c:pt idx="1192">
                  <c:v>2305.3999999999996</c:v>
                </c:pt>
                <c:pt idx="1193">
                  <c:v>2305.3999999999996</c:v>
                </c:pt>
                <c:pt idx="1194">
                  <c:v>2305.3999999999996</c:v>
                </c:pt>
                <c:pt idx="1195">
                  <c:v>2435.8999999999996</c:v>
                </c:pt>
                <c:pt idx="1196">
                  <c:v>2435.8999999999996</c:v>
                </c:pt>
                <c:pt idx="1197">
                  <c:v>2435.8999999999996</c:v>
                </c:pt>
                <c:pt idx="1198">
                  <c:v>2472.8999999999996</c:v>
                </c:pt>
                <c:pt idx="1199">
                  <c:v>2482.0999999999995</c:v>
                </c:pt>
                <c:pt idx="1200">
                  <c:v>2482.0999999999995</c:v>
                </c:pt>
                <c:pt idx="1201">
                  <c:v>2482.0999999999995</c:v>
                </c:pt>
                <c:pt idx="1202">
                  <c:v>2482.0999999999995</c:v>
                </c:pt>
                <c:pt idx="1203">
                  <c:v>2483.0999999999995</c:v>
                </c:pt>
                <c:pt idx="1204">
                  <c:v>2483.0999999999995</c:v>
                </c:pt>
                <c:pt idx="1205">
                  <c:v>2483.0999999999995</c:v>
                </c:pt>
                <c:pt idx="1206">
                  <c:v>2483.0999999999995</c:v>
                </c:pt>
                <c:pt idx="1207">
                  <c:v>2483.7999999999993</c:v>
                </c:pt>
                <c:pt idx="1208">
                  <c:v>2484.7999999999993</c:v>
                </c:pt>
                <c:pt idx="1209">
                  <c:v>2505.1999999999994</c:v>
                </c:pt>
                <c:pt idx="1210">
                  <c:v>2505.1999999999994</c:v>
                </c:pt>
                <c:pt idx="1211">
                  <c:v>2505.1999999999994</c:v>
                </c:pt>
                <c:pt idx="1212">
                  <c:v>2505.1999999999994</c:v>
                </c:pt>
                <c:pt idx="1213">
                  <c:v>2505.1999999999994</c:v>
                </c:pt>
                <c:pt idx="1214">
                  <c:v>2505.1999999999994</c:v>
                </c:pt>
                <c:pt idx="1215">
                  <c:v>2505.1999999999994</c:v>
                </c:pt>
                <c:pt idx="1216">
                  <c:v>2505.1999999999994</c:v>
                </c:pt>
                <c:pt idx="1217">
                  <c:v>2505.1999999999994</c:v>
                </c:pt>
                <c:pt idx="1218">
                  <c:v>2505.1999999999994</c:v>
                </c:pt>
                <c:pt idx="1219">
                  <c:v>2505.1999999999994</c:v>
                </c:pt>
                <c:pt idx="1220">
                  <c:v>2683.1999999999994</c:v>
                </c:pt>
                <c:pt idx="1221">
                  <c:v>2705.1999999999994</c:v>
                </c:pt>
                <c:pt idx="1222">
                  <c:v>2705.1999999999994</c:v>
                </c:pt>
                <c:pt idx="1223">
                  <c:v>2705.1999999999994</c:v>
                </c:pt>
                <c:pt idx="1224">
                  <c:v>2705.1999999999994</c:v>
                </c:pt>
                <c:pt idx="1225">
                  <c:v>2705.1999999999994</c:v>
                </c:pt>
                <c:pt idx="1226">
                  <c:v>2705.1999999999994</c:v>
                </c:pt>
                <c:pt idx="1227">
                  <c:v>2705.1999999999994</c:v>
                </c:pt>
                <c:pt idx="1228">
                  <c:v>2705.1999999999994</c:v>
                </c:pt>
                <c:pt idx="1229">
                  <c:v>2705.1999999999994</c:v>
                </c:pt>
                <c:pt idx="1230">
                  <c:v>2705.1999999999994</c:v>
                </c:pt>
                <c:pt idx="1231">
                  <c:v>2705.1999999999994</c:v>
                </c:pt>
                <c:pt idx="1232">
                  <c:v>2705.1999999999994</c:v>
                </c:pt>
                <c:pt idx="1233">
                  <c:v>2705.1999999999994</c:v>
                </c:pt>
                <c:pt idx="1234">
                  <c:v>2705.1999999999994</c:v>
                </c:pt>
                <c:pt idx="1235">
                  <c:v>2705.1999999999994</c:v>
                </c:pt>
                <c:pt idx="1236">
                  <c:v>2705.1999999999994</c:v>
                </c:pt>
                <c:pt idx="1237">
                  <c:v>2705.1999999999994</c:v>
                </c:pt>
                <c:pt idx="1238">
                  <c:v>2705.1999999999994</c:v>
                </c:pt>
                <c:pt idx="1239">
                  <c:v>2705.1999999999994</c:v>
                </c:pt>
                <c:pt idx="1240">
                  <c:v>2705.1999999999994</c:v>
                </c:pt>
                <c:pt idx="1241">
                  <c:v>2705.1999999999994</c:v>
                </c:pt>
                <c:pt idx="1242">
                  <c:v>2705.1999999999994</c:v>
                </c:pt>
                <c:pt idx="1243">
                  <c:v>2705.1999999999994</c:v>
                </c:pt>
                <c:pt idx="1244">
                  <c:v>2705.1999999999994</c:v>
                </c:pt>
                <c:pt idx="1245">
                  <c:v>2705.1999999999994</c:v>
                </c:pt>
                <c:pt idx="1246">
                  <c:v>2705.1999999999994</c:v>
                </c:pt>
                <c:pt idx="1247">
                  <c:v>2705.1999999999994</c:v>
                </c:pt>
                <c:pt idx="1248">
                  <c:v>2705.1999999999994</c:v>
                </c:pt>
                <c:pt idx="1249">
                  <c:v>2705.1999999999994</c:v>
                </c:pt>
                <c:pt idx="1250">
                  <c:v>2705.1999999999994</c:v>
                </c:pt>
                <c:pt idx="1251">
                  <c:v>2705.1999999999994</c:v>
                </c:pt>
                <c:pt idx="1252">
                  <c:v>2705.1999999999994</c:v>
                </c:pt>
                <c:pt idx="1253">
                  <c:v>2705.1999999999994</c:v>
                </c:pt>
                <c:pt idx="1254">
                  <c:v>2705.1999999999994</c:v>
                </c:pt>
                <c:pt idx="1255">
                  <c:v>2705.1999999999994</c:v>
                </c:pt>
                <c:pt idx="1256">
                  <c:v>2705.1999999999994</c:v>
                </c:pt>
                <c:pt idx="1257">
                  <c:v>2705.1999999999994</c:v>
                </c:pt>
                <c:pt idx="1258">
                  <c:v>2705.1999999999994</c:v>
                </c:pt>
                <c:pt idx="1259">
                  <c:v>2705.1999999999994</c:v>
                </c:pt>
                <c:pt idx="1260">
                  <c:v>2705.1999999999994</c:v>
                </c:pt>
                <c:pt idx="1261">
                  <c:v>2705.1999999999994</c:v>
                </c:pt>
                <c:pt idx="1262">
                  <c:v>2705.1999999999994</c:v>
                </c:pt>
                <c:pt idx="1263">
                  <c:v>2705.1999999999994</c:v>
                </c:pt>
                <c:pt idx="1264">
                  <c:v>2705.1999999999994</c:v>
                </c:pt>
                <c:pt idx="1265">
                  <c:v>2705.1999999999994</c:v>
                </c:pt>
                <c:pt idx="1266">
                  <c:v>2705.1999999999994</c:v>
                </c:pt>
                <c:pt idx="1267">
                  <c:v>2705.1999999999994</c:v>
                </c:pt>
                <c:pt idx="1268">
                  <c:v>2705.1999999999994</c:v>
                </c:pt>
                <c:pt idx="1269">
                  <c:v>2705.1999999999994</c:v>
                </c:pt>
                <c:pt idx="1270">
                  <c:v>2705.1999999999994</c:v>
                </c:pt>
                <c:pt idx="1271">
                  <c:v>2705.1999999999994</c:v>
                </c:pt>
                <c:pt idx="1272">
                  <c:v>2705.1999999999994</c:v>
                </c:pt>
                <c:pt idx="1273">
                  <c:v>2705.1999999999994</c:v>
                </c:pt>
                <c:pt idx="1274">
                  <c:v>2705.1999999999994</c:v>
                </c:pt>
                <c:pt idx="1275">
                  <c:v>2705.1999999999994</c:v>
                </c:pt>
                <c:pt idx="1276">
                  <c:v>2705.1999999999994</c:v>
                </c:pt>
                <c:pt idx="1277">
                  <c:v>2705.1999999999994</c:v>
                </c:pt>
                <c:pt idx="1278">
                  <c:v>2705.1999999999994</c:v>
                </c:pt>
                <c:pt idx="1279">
                  <c:v>2705.1999999999994</c:v>
                </c:pt>
                <c:pt idx="1280">
                  <c:v>2705.1999999999994</c:v>
                </c:pt>
                <c:pt idx="1281">
                  <c:v>2705.1999999999994</c:v>
                </c:pt>
                <c:pt idx="1282">
                  <c:v>2705.1999999999994</c:v>
                </c:pt>
                <c:pt idx="1283">
                  <c:v>2705.1999999999994</c:v>
                </c:pt>
                <c:pt idx="1284">
                  <c:v>2705.1999999999994</c:v>
                </c:pt>
                <c:pt idx="1285">
                  <c:v>2705.1999999999994</c:v>
                </c:pt>
                <c:pt idx="1286">
                  <c:v>2705.1999999999994</c:v>
                </c:pt>
                <c:pt idx="1287">
                  <c:v>2705.1999999999994</c:v>
                </c:pt>
                <c:pt idx="1288">
                  <c:v>2705.1999999999994</c:v>
                </c:pt>
                <c:pt idx="1289">
                  <c:v>2705.1999999999994</c:v>
                </c:pt>
                <c:pt idx="1290">
                  <c:v>2705.1999999999994</c:v>
                </c:pt>
                <c:pt idx="1291">
                  <c:v>2705.1999999999994</c:v>
                </c:pt>
                <c:pt idx="1292">
                  <c:v>2705.1999999999994</c:v>
                </c:pt>
                <c:pt idx="1293">
                  <c:v>2705.1999999999994</c:v>
                </c:pt>
                <c:pt idx="1294">
                  <c:v>2705.1999999999994</c:v>
                </c:pt>
                <c:pt idx="1295">
                  <c:v>2705.1999999999994</c:v>
                </c:pt>
                <c:pt idx="1296">
                  <c:v>2705.1999999999994</c:v>
                </c:pt>
                <c:pt idx="1297">
                  <c:v>2705.1999999999994</c:v>
                </c:pt>
                <c:pt idx="1298">
                  <c:v>2705.1999999999994</c:v>
                </c:pt>
                <c:pt idx="1299">
                  <c:v>2705.1999999999994</c:v>
                </c:pt>
                <c:pt idx="1300">
                  <c:v>2705.1999999999994</c:v>
                </c:pt>
                <c:pt idx="1301">
                  <c:v>2705.1999999999994</c:v>
                </c:pt>
                <c:pt idx="1302">
                  <c:v>2705.1999999999994</c:v>
                </c:pt>
                <c:pt idx="1303">
                  <c:v>2705.1999999999994</c:v>
                </c:pt>
                <c:pt idx="1304">
                  <c:v>2705.1999999999994</c:v>
                </c:pt>
                <c:pt idx="1305">
                  <c:v>2705.1999999999994</c:v>
                </c:pt>
                <c:pt idx="1306">
                  <c:v>2705.1999999999994</c:v>
                </c:pt>
                <c:pt idx="1307">
                  <c:v>2705.1999999999994</c:v>
                </c:pt>
                <c:pt idx="1308">
                  <c:v>2705.1999999999994</c:v>
                </c:pt>
                <c:pt idx="1309">
                  <c:v>2705.1999999999994</c:v>
                </c:pt>
                <c:pt idx="1310">
                  <c:v>2705.1999999999994</c:v>
                </c:pt>
                <c:pt idx="1311">
                  <c:v>2705.1999999999994</c:v>
                </c:pt>
                <c:pt idx="1312">
                  <c:v>2705.1999999999994</c:v>
                </c:pt>
                <c:pt idx="1313">
                  <c:v>2705.1999999999994</c:v>
                </c:pt>
                <c:pt idx="1314">
                  <c:v>2705.1999999999994</c:v>
                </c:pt>
                <c:pt idx="1315">
                  <c:v>2705.1999999999994</c:v>
                </c:pt>
                <c:pt idx="1316">
                  <c:v>2705.1999999999994</c:v>
                </c:pt>
                <c:pt idx="1317">
                  <c:v>2705.1999999999994</c:v>
                </c:pt>
                <c:pt idx="1318">
                  <c:v>2705.1999999999994</c:v>
                </c:pt>
                <c:pt idx="1319">
                  <c:v>2705.1999999999994</c:v>
                </c:pt>
                <c:pt idx="1320">
                  <c:v>2705.1999999999994</c:v>
                </c:pt>
                <c:pt idx="1321">
                  <c:v>2705.1999999999994</c:v>
                </c:pt>
                <c:pt idx="1322">
                  <c:v>2705.1999999999994</c:v>
                </c:pt>
                <c:pt idx="1323">
                  <c:v>2705.1999999999994</c:v>
                </c:pt>
                <c:pt idx="1324">
                  <c:v>2705.1999999999994</c:v>
                </c:pt>
                <c:pt idx="1325">
                  <c:v>2705.1999999999994</c:v>
                </c:pt>
                <c:pt idx="1326">
                  <c:v>2705.1999999999994</c:v>
                </c:pt>
                <c:pt idx="1327">
                  <c:v>2705.1999999999994</c:v>
                </c:pt>
                <c:pt idx="1328">
                  <c:v>2705.1999999999994</c:v>
                </c:pt>
                <c:pt idx="1329">
                  <c:v>2705.1999999999994</c:v>
                </c:pt>
                <c:pt idx="1330">
                  <c:v>2705.1999999999994</c:v>
                </c:pt>
                <c:pt idx="1331">
                  <c:v>2705.1999999999994</c:v>
                </c:pt>
                <c:pt idx="1332">
                  <c:v>2705.1999999999994</c:v>
                </c:pt>
                <c:pt idx="1333">
                  <c:v>2705.1999999999994</c:v>
                </c:pt>
                <c:pt idx="1334">
                  <c:v>2705.1999999999994</c:v>
                </c:pt>
                <c:pt idx="1335">
                  <c:v>2705.1999999999994</c:v>
                </c:pt>
                <c:pt idx="1336">
                  <c:v>2705.1999999999994</c:v>
                </c:pt>
                <c:pt idx="1337">
                  <c:v>2705.1999999999994</c:v>
                </c:pt>
                <c:pt idx="1338">
                  <c:v>2705.1999999999994</c:v>
                </c:pt>
                <c:pt idx="1339">
                  <c:v>2705.1999999999994</c:v>
                </c:pt>
                <c:pt idx="1340">
                  <c:v>2705.1999999999994</c:v>
                </c:pt>
                <c:pt idx="1341">
                  <c:v>2705.1999999999994</c:v>
                </c:pt>
                <c:pt idx="1342">
                  <c:v>2705.1999999999994</c:v>
                </c:pt>
                <c:pt idx="1343">
                  <c:v>2705.1999999999994</c:v>
                </c:pt>
                <c:pt idx="1344">
                  <c:v>2705.1999999999994</c:v>
                </c:pt>
                <c:pt idx="1345">
                  <c:v>2705.1999999999994</c:v>
                </c:pt>
                <c:pt idx="1346">
                  <c:v>2705.1999999999994</c:v>
                </c:pt>
                <c:pt idx="1347">
                  <c:v>2705.1999999999994</c:v>
                </c:pt>
                <c:pt idx="1348">
                  <c:v>2705.1999999999994</c:v>
                </c:pt>
                <c:pt idx="1349">
                  <c:v>2705.1999999999994</c:v>
                </c:pt>
                <c:pt idx="1350">
                  <c:v>2705.1999999999994</c:v>
                </c:pt>
                <c:pt idx="1351">
                  <c:v>2705.1999999999994</c:v>
                </c:pt>
                <c:pt idx="1352">
                  <c:v>2705.1999999999994</c:v>
                </c:pt>
                <c:pt idx="1353">
                  <c:v>2705.1999999999994</c:v>
                </c:pt>
                <c:pt idx="1354">
                  <c:v>2705.1999999999994</c:v>
                </c:pt>
                <c:pt idx="1355">
                  <c:v>2705.1999999999994</c:v>
                </c:pt>
                <c:pt idx="1356">
                  <c:v>2705.1999999999994</c:v>
                </c:pt>
                <c:pt idx="1357">
                  <c:v>2705.1999999999994</c:v>
                </c:pt>
                <c:pt idx="1358">
                  <c:v>2705.1999999999994</c:v>
                </c:pt>
                <c:pt idx="1359">
                  <c:v>2705.1999999999994</c:v>
                </c:pt>
                <c:pt idx="1360">
                  <c:v>2705.1999999999994</c:v>
                </c:pt>
                <c:pt idx="1361">
                  <c:v>2705.1999999999994</c:v>
                </c:pt>
                <c:pt idx="1362">
                  <c:v>2705.1999999999994</c:v>
                </c:pt>
                <c:pt idx="1363">
                  <c:v>2705.1999999999994</c:v>
                </c:pt>
                <c:pt idx="1364">
                  <c:v>2705.1999999999994</c:v>
                </c:pt>
                <c:pt idx="1365">
                  <c:v>2705.1999999999994</c:v>
                </c:pt>
                <c:pt idx="1366">
                  <c:v>2705.1999999999994</c:v>
                </c:pt>
                <c:pt idx="1367">
                  <c:v>2705.1999999999994</c:v>
                </c:pt>
                <c:pt idx="1368">
                  <c:v>2705.1999999999994</c:v>
                </c:pt>
                <c:pt idx="1369">
                  <c:v>2705.1999999999994</c:v>
                </c:pt>
                <c:pt idx="1370">
                  <c:v>2705.1999999999994</c:v>
                </c:pt>
                <c:pt idx="1371">
                  <c:v>2705.1999999999994</c:v>
                </c:pt>
                <c:pt idx="1372">
                  <c:v>2705.1999999999994</c:v>
                </c:pt>
                <c:pt idx="1373">
                  <c:v>2705.1999999999994</c:v>
                </c:pt>
                <c:pt idx="1374">
                  <c:v>2705.1999999999994</c:v>
                </c:pt>
                <c:pt idx="1375">
                  <c:v>2705.1999999999994</c:v>
                </c:pt>
                <c:pt idx="1376">
                  <c:v>2705.1999999999994</c:v>
                </c:pt>
                <c:pt idx="1377">
                  <c:v>2705.1999999999994</c:v>
                </c:pt>
                <c:pt idx="1378">
                  <c:v>2705.1999999999994</c:v>
                </c:pt>
                <c:pt idx="1379">
                  <c:v>2705.1999999999994</c:v>
                </c:pt>
                <c:pt idx="1380">
                  <c:v>2705.1999999999994</c:v>
                </c:pt>
                <c:pt idx="1381">
                  <c:v>2705.1999999999994</c:v>
                </c:pt>
                <c:pt idx="1382">
                  <c:v>2705.1999999999994</c:v>
                </c:pt>
                <c:pt idx="1383">
                  <c:v>2705.1999999999994</c:v>
                </c:pt>
                <c:pt idx="1384">
                  <c:v>2705.1999999999994</c:v>
                </c:pt>
                <c:pt idx="1385">
                  <c:v>2705.1999999999994</c:v>
                </c:pt>
                <c:pt idx="1386">
                  <c:v>2705.1999999999994</c:v>
                </c:pt>
                <c:pt idx="1387">
                  <c:v>2705.1999999999994</c:v>
                </c:pt>
                <c:pt idx="1388">
                  <c:v>2705.1999999999994</c:v>
                </c:pt>
                <c:pt idx="1389">
                  <c:v>2705.1999999999994</c:v>
                </c:pt>
                <c:pt idx="1390">
                  <c:v>2705.1999999999994</c:v>
                </c:pt>
                <c:pt idx="1391">
                  <c:v>2705.1999999999994</c:v>
                </c:pt>
                <c:pt idx="1392">
                  <c:v>2705.1999999999994</c:v>
                </c:pt>
                <c:pt idx="1393">
                  <c:v>2705.1999999999994</c:v>
                </c:pt>
                <c:pt idx="1394">
                  <c:v>2705.1999999999994</c:v>
                </c:pt>
                <c:pt idx="1395">
                  <c:v>2705.1999999999994</c:v>
                </c:pt>
                <c:pt idx="1396">
                  <c:v>2705.1999999999994</c:v>
                </c:pt>
                <c:pt idx="1397">
                  <c:v>2705.1999999999994</c:v>
                </c:pt>
                <c:pt idx="1398">
                  <c:v>2705.1999999999994</c:v>
                </c:pt>
                <c:pt idx="1399">
                  <c:v>2705.1999999999994</c:v>
                </c:pt>
                <c:pt idx="1400">
                  <c:v>2705.1999999999994</c:v>
                </c:pt>
                <c:pt idx="1401">
                  <c:v>2705.1999999999994</c:v>
                </c:pt>
                <c:pt idx="1402">
                  <c:v>2705.1999999999994</c:v>
                </c:pt>
                <c:pt idx="1403">
                  <c:v>2705.1999999999994</c:v>
                </c:pt>
                <c:pt idx="1404">
                  <c:v>2705.1999999999994</c:v>
                </c:pt>
                <c:pt idx="1405">
                  <c:v>2705.1999999999994</c:v>
                </c:pt>
                <c:pt idx="1406">
                  <c:v>2705.1999999999994</c:v>
                </c:pt>
                <c:pt idx="1407">
                  <c:v>2705.1999999999994</c:v>
                </c:pt>
                <c:pt idx="1408">
                  <c:v>2705.1999999999994</c:v>
                </c:pt>
                <c:pt idx="1409">
                  <c:v>2705.1999999999994</c:v>
                </c:pt>
                <c:pt idx="1410">
                  <c:v>2705.1999999999994</c:v>
                </c:pt>
                <c:pt idx="1411">
                  <c:v>2705.1999999999994</c:v>
                </c:pt>
                <c:pt idx="1412">
                  <c:v>2705.1999999999994</c:v>
                </c:pt>
                <c:pt idx="1413">
                  <c:v>2705.1999999999994</c:v>
                </c:pt>
                <c:pt idx="1414">
                  <c:v>2705.1999999999994</c:v>
                </c:pt>
                <c:pt idx="1415">
                  <c:v>2705.1999999999994</c:v>
                </c:pt>
                <c:pt idx="1416">
                  <c:v>2705.1999999999994</c:v>
                </c:pt>
                <c:pt idx="1417">
                  <c:v>2705.1999999999994</c:v>
                </c:pt>
                <c:pt idx="1418">
                  <c:v>2705.1999999999994</c:v>
                </c:pt>
                <c:pt idx="1419">
                  <c:v>2705.1999999999994</c:v>
                </c:pt>
                <c:pt idx="1420">
                  <c:v>2705.1999999999994</c:v>
                </c:pt>
                <c:pt idx="1421">
                  <c:v>2705.1999999999994</c:v>
                </c:pt>
                <c:pt idx="1422">
                  <c:v>2705.1999999999994</c:v>
                </c:pt>
                <c:pt idx="1423">
                  <c:v>2705.1999999999994</c:v>
                </c:pt>
                <c:pt idx="1424">
                  <c:v>2705.1999999999994</c:v>
                </c:pt>
                <c:pt idx="1425">
                  <c:v>2705.1999999999994</c:v>
                </c:pt>
                <c:pt idx="1426">
                  <c:v>2705.1999999999994</c:v>
                </c:pt>
                <c:pt idx="1427">
                  <c:v>2705.1999999999994</c:v>
                </c:pt>
                <c:pt idx="1428">
                  <c:v>2705.1999999999994</c:v>
                </c:pt>
                <c:pt idx="1429">
                  <c:v>2705.1999999999994</c:v>
                </c:pt>
                <c:pt idx="1430">
                  <c:v>2705.1999999999994</c:v>
                </c:pt>
                <c:pt idx="1431">
                  <c:v>2705.1999999999994</c:v>
                </c:pt>
                <c:pt idx="1432">
                  <c:v>2705.1999999999994</c:v>
                </c:pt>
                <c:pt idx="1433">
                  <c:v>2705.1999999999994</c:v>
                </c:pt>
                <c:pt idx="1434">
                  <c:v>2705.1999999999994</c:v>
                </c:pt>
                <c:pt idx="1435">
                  <c:v>2705.1999999999994</c:v>
                </c:pt>
                <c:pt idx="1436">
                  <c:v>2705.1999999999994</c:v>
                </c:pt>
                <c:pt idx="1437">
                  <c:v>2705.1999999999994</c:v>
                </c:pt>
                <c:pt idx="1438">
                  <c:v>2705.1999999999994</c:v>
                </c:pt>
                <c:pt idx="1439">
                  <c:v>2705.1999999999994</c:v>
                </c:pt>
                <c:pt idx="1440">
                  <c:v>2705.1999999999994</c:v>
                </c:pt>
                <c:pt idx="1441">
                  <c:v>2705.1999999999994</c:v>
                </c:pt>
                <c:pt idx="1442">
                  <c:v>2705.1999999999994</c:v>
                </c:pt>
                <c:pt idx="1443">
                  <c:v>2705.1999999999994</c:v>
                </c:pt>
                <c:pt idx="1444">
                  <c:v>2705.1999999999994</c:v>
                </c:pt>
                <c:pt idx="1445">
                  <c:v>2705.1999999999994</c:v>
                </c:pt>
                <c:pt idx="1446">
                  <c:v>2705.1999999999994</c:v>
                </c:pt>
                <c:pt idx="1447">
                  <c:v>2705.1999999999994</c:v>
                </c:pt>
                <c:pt idx="1448">
                  <c:v>2705.1999999999994</c:v>
                </c:pt>
                <c:pt idx="1449">
                  <c:v>2705.1999999999994</c:v>
                </c:pt>
                <c:pt idx="1450">
                  <c:v>2705.1999999999994</c:v>
                </c:pt>
                <c:pt idx="1451">
                  <c:v>2705.1999999999994</c:v>
                </c:pt>
                <c:pt idx="1452">
                  <c:v>2705.1999999999994</c:v>
                </c:pt>
                <c:pt idx="1453">
                  <c:v>2705.1999999999994</c:v>
                </c:pt>
                <c:pt idx="1454">
                  <c:v>2705.1999999999994</c:v>
                </c:pt>
                <c:pt idx="1455">
                  <c:v>2705.1999999999994</c:v>
                </c:pt>
                <c:pt idx="1456">
                  <c:v>2705.1999999999994</c:v>
                </c:pt>
                <c:pt idx="1457">
                  <c:v>2705.1999999999994</c:v>
                </c:pt>
                <c:pt idx="1458">
                  <c:v>2705.1999999999994</c:v>
                </c:pt>
                <c:pt idx="1459">
                  <c:v>2705.1999999999994</c:v>
                </c:pt>
                <c:pt idx="1460">
                  <c:v>2705.1999999999994</c:v>
                </c:pt>
                <c:pt idx="1461">
                  <c:v>2705.1999999999994</c:v>
                </c:pt>
                <c:pt idx="1462">
                  <c:v>2705.1999999999994</c:v>
                </c:pt>
                <c:pt idx="1463">
                  <c:v>2705.1999999999994</c:v>
                </c:pt>
                <c:pt idx="1464">
                  <c:v>2705.1999999999994</c:v>
                </c:pt>
                <c:pt idx="1465">
                  <c:v>2705.1999999999994</c:v>
                </c:pt>
                <c:pt idx="1466">
                  <c:v>2705.1999999999994</c:v>
                </c:pt>
                <c:pt idx="1467">
                  <c:v>2705.1999999999994</c:v>
                </c:pt>
                <c:pt idx="1468">
                  <c:v>2705.1999999999994</c:v>
                </c:pt>
                <c:pt idx="1469">
                  <c:v>2705.1999999999994</c:v>
                </c:pt>
                <c:pt idx="1470">
                  <c:v>2705.1999999999994</c:v>
                </c:pt>
                <c:pt idx="1471">
                  <c:v>2705.1999999999994</c:v>
                </c:pt>
                <c:pt idx="1472">
                  <c:v>2705.1999999999994</c:v>
                </c:pt>
                <c:pt idx="1473">
                  <c:v>2705.1999999999994</c:v>
                </c:pt>
                <c:pt idx="1474">
                  <c:v>2705.1999999999994</c:v>
                </c:pt>
                <c:pt idx="1475">
                  <c:v>2705.1999999999994</c:v>
                </c:pt>
                <c:pt idx="1476">
                  <c:v>2705.1999999999994</c:v>
                </c:pt>
                <c:pt idx="1477">
                  <c:v>2705.1999999999994</c:v>
                </c:pt>
                <c:pt idx="1478">
                  <c:v>2705.1999999999994</c:v>
                </c:pt>
                <c:pt idx="1479">
                  <c:v>2705.1999999999994</c:v>
                </c:pt>
                <c:pt idx="1480">
                  <c:v>2705.1999999999994</c:v>
                </c:pt>
                <c:pt idx="1481">
                  <c:v>2705.1999999999994</c:v>
                </c:pt>
                <c:pt idx="1482">
                  <c:v>2705.1999999999994</c:v>
                </c:pt>
                <c:pt idx="1483">
                  <c:v>2705.1999999999994</c:v>
                </c:pt>
                <c:pt idx="1484">
                  <c:v>2705.1999999999994</c:v>
                </c:pt>
                <c:pt idx="1485">
                  <c:v>2705.1999999999994</c:v>
                </c:pt>
                <c:pt idx="1486">
                  <c:v>2705.1999999999994</c:v>
                </c:pt>
                <c:pt idx="1487">
                  <c:v>2705.1999999999994</c:v>
                </c:pt>
                <c:pt idx="1488">
                  <c:v>2705.1999999999994</c:v>
                </c:pt>
                <c:pt idx="1489">
                  <c:v>2705.1999999999994</c:v>
                </c:pt>
                <c:pt idx="1490">
                  <c:v>2705.1999999999994</c:v>
                </c:pt>
                <c:pt idx="1491">
                  <c:v>2705.1999999999994</c:v>
                </c:pt>
                <c:pt idx="1492">
                  <c:v>2705.1999999999994</c:v>
                </c:pt>
                <c:pt idx="1493">
                  <c:v>2705.1999999999994</c:v>
                </c:pt>
                <c:pt idx="1494">
                  <c:v>2705.1999999999994</c:v>
                </c:pt>
                <c:pt idx="1495">
                  <c:v>2705.1999999999994</c:v>
                </c:pt>
                <c:pt idx="1496">
                  <c:v>2705.1999999999994</c:v>
                </c:pt>
                <c:pt idx="1497">
                  <c:v>2705.1999999999994</c:v>
                </c:pt>
                <c:pt idx="1498">
                  <c:v>2705.1999999999994</c:v>
                </c:pt>
                <c:pt idx="1499">
                  <c:v>2705.1999999999994</c:v>
                </c:pt>
                <c:pt idx="1500">
                  <c:v>2705.1999999999994</c:v>
                </c:pt>
                <c:pt idx="1501">
                  <c:v>2705.1999999999994</c:v>
                </c:pt>
                <c:pt idx="1502">
                  <c:v>2705.1999999999994</c:v>
                </c:pt>
                <c:pt idx="1503">
                  <c:v>2705.1999999999994</c:v>
                </c:pt>
                <c:pt idx="1504">
                  <c:v>2705.1999999999994</c:v>
                </c:pt>
                <c:pt idx="1505">
                  <c:v>2705.1999999999994</c:v>
                </c:pt>
                <c:pt idx="1506">
                  <c:v>2705.1999999999994</c:v>
                </c:pt>
                <c:pt idx="1507">
                  <c:v>2705.1999999999994</c:v>
                </c:pt>
                <c:pt idx="1508">
                  <c:v>2705.1999999999994</c:v>
                </c:pt>
                <c:pt idx="1509">
                  <c:v>2705.1999999999994</c:v>
                </c:pt>
                <c:pt idx="1510">
                  <c:v>2705.1999999999994</c:v>
                </c:pt>
                <c:pt idx="1511">
                  <c:v>2705.1999999999994</c:v>
                </c:pt>
                <c:pt idx="1512">
                  <c:v>2705.1999999999994</c:v>
                </c:pt>
                <c:pt idx="1513">
                  <c:v>2705.1999999999994</c:v>
                </c:pt>
                <c:pt idx="1514">
                  <c:v>2705.1999999999994</c:v>
                </c:pt>
                <c:pt idx="1515">
                  <c:v>2705.1999999999994</c:v>
                </c:pt>
                <c:pt idx="1516">
                  <c:v>2705.1999999999994</c:v>
                </c:pt>
                <c:pt idx="1517">
                  <c:v>2705.1999999999994</c:v>
                </c:pt>
                <c:pt idx="1518">
                  <c:v>2705.1999999999994</c:v>
                </c:pt>
                <c:pt idx="1519">
                  <c:v>2705.1999999999994</c:v>
                </c:pt>
                <c:pt idx="1520">
                  <c:v>2705.1999999999994</c:v>
                </c:pt>
                <c:pt idx="1521">
                  <c:v>2705.1999999999994</c:v>
                </c:pt>
                <c:pt idx="1522">
                  <c:v>2705.1999999999994</c:v>
                </c:pt>
                <c:pt idx="1523">
                  <c:v>2705.1999999999994</c:v>
                </c:pt>
                <c:pt idx="1524">
                  <c:v>2705.1999999999994</c:v>
                </c:pt>
                <c:pt idx="1525">
                  <c:v>2705.1999999999994</c:v>
                </c:pt>
                <c:pt idx="1526">
                  <c:v>2705.1999999999994</c:v>
                </c:pt>
                <c:pt idx="1527">
                  <c:v>2705.1999999999994</c:v>
                </c:pt>
                <c:pt idx="1528">
                  <c:v>2705.1999999999994</c:v>
                </c:pt>
                <c:pt idx="1529">
                  <c:v>2705.1999999999994</c:v>
                </c:pt>
                <c:pt idx="1530">
                  <c:v>2705.1999999999994</c:v>
                </c:pt>
                <c:pt idx="1531">
                  <c:v>2705.1999999999994</c:v>
                </c:pt>
                <c:pt idx="1532">
                  <c:v>2705.1999999999994</c:v>
                </c:pt>
                <c:pt idx="1533">
                  <c:v>2705.1999999999994</c:v>
                </c:pt>
                <c:pt idx="1534">
                  <c:v>2705.1999999999994</c:v>
                </c:pt>
                <c:pt idx="1535">
                  <c:v>2705.1999999999994</c:v>
                </c:pt>
                <c:pt idx="1536">
                  <c:v>2705.1999999999994</c:v>
                </c:pt>
                <c:pt idx="1537">
                  <c:v>2705.1999999999994</c:v>
                </c:pt>
                <c:pt idx="1538">
                  <c:v>2705.1999999999994</c:v>
                </c:pt>
                <c:pt idx="1539">
                  <c:v>2705.1999999999994</c:v>
                </c:pt>
                <c:pt idx="1540">
                  <c:v>2705.1999999999994</c:v>
                </c:pt>
                <c:pt idx="1541">
                  <c:v>2705.1999999999994</c:v>
                </c:pt>
                <c:pt idx="1542">
                  <c:v>2705.1999999999994</c:v>
                </c:pt>
                <c:pt idx="1543">
                  <c:v>2705.1999999999994</c:v>
                </c:pt>
                <c:pt idx="1544">
                  <c:v>2705.1999999999994</c:v>
                </c:pt>
                <c:pt idx="1545">
                  <c:v>2705.1999999999994</c:v>
                </c:pt>
                <c:pt idx="1546">
                  <c:v>2705.1999999999994</c:v>
                </c:pt>
                <c:pt idx="1547">
                  <c:v>2705.1999999999994</c:v>
                </c:pt>
                <c:pt idx="1548">
                  <c:v>2705.1999999999994</c:v>
                </c:pt>
                <c:pt idx="1549">
                  <c:v>2705.1999999999994</c:v>
                </c:pt>
                <c:pt idx="1550">
                  <c:v>2705.1999999999994</c:v>
                </c:pt>
                <c:pt idx="1551">
                  <c:v>2705.1999999999994</c:v>
                </c:pt>
                <c:pt idx="1552">
                  <c:v>2705.1999999999994</c:v>
                </c:pt>
                <c:pt idx="1553">
                  <c:v>2705.1999999999994</c:v>
                </c:pt>
                <c:pt idx="1554">
                  <c:v>2705.1999999999994</c:v>
                </c:pt>
                <c:pt idx="1555">
                  <c:v>2705.1999999999994</c:v>
                </c:pt>
                <c:pt idx="1556">
                  <c:v>2705.1999999999994</c:v>
                </c:pt>
                <c:pt idx="1557">
                  <c:v>2705.1999999999994</c:v>
                </c:pt>
                <c:pt idx="1558">
                  <c:v>2705.1999999999994</c:v>
                </c:pt>
                <c:pt idx="1559">
                  <c:v>2705.1999999999994</c:v>
                </c:pt>
                <c:pt idx="1560">
                  <c:v>2705.1999999999994</c:v>
                </c:pt>
                <c:pt idx="1561">
                  <c:v>2705.1999999999994</c:v>
                </c:pt>
                <c:pt idx="1562">
                  <c:v>2705.1999999999994</c:v>
                </c:pt>
                <c:pt idx="1563">
                  <c:v>2705.1999999999994</c:v>
                </c:pt>
                <c:pt idx="1564">
                  <c:v>2705.1999999999994</c:v>
                </c:pt>
                <c:pt idx="1565">
                  <c:v>2705.1999999999994</c:v>
                </c:pt>
                <c:pt idx="1566">
                  <c:v>2705.1999999999994</c:v>
                </c:pt>
                <c:pt idx="1567">
                  <c:v>2705.1999999999994</c:v>
                </c:pt>
                <c:pt idx="1568">
                  <c:v>2705.1999999999994</c:v>
                </c:pt>
                <c:pt idx="1569">
                  <c:v>2705.1999999999994</c:v>
                </c:pt>
                <c:pt idx="1570">
                  <c:v>2705.1999999999994</c:v>
                </c:pt>
                <c:pt idx="1571">
                  <c:v>2705.1999999999994</c:v>
                </c:pt>
                <c:pt idx="1572">
                  <c:v>2705.1999999999994</c:v>
                </c:pt>
                <c:pt idx="1573">
                  <c:v>2705.1999999999994</c:v>
                </c:pt>
                <c:pt idx="1574">
                  <c:v>2705.1999999999994</c:v>
                </c:pt>
                <c:pt idx="1575">
                  <c:v>2705.1999999999994</c:v>
                </c:pt>
                <c:pt idx="1576">
                  <c:v>2705.1999999999994</c:v>
                </c:pt>
                <c:pt idx="1577">
                  <c:v>2705.1999999999994</c:v>
                </c:pt>
                <c:pt idx="1578">
                  <c:v>2705.1999999999994</c:v>
                </c:pt>
                <c:pt idx="1579">
                  <c:v>2705.1999999999994</c:v>
                </c:pt>
                <c:pt idx="1580">
                  <c:v>2705.1999999999994</c:v>
                </c:pt>
                <c:pt idx="1581">
                  <c:v>2705.1999999999994</c:v>
                </c:pt>
                <c:pt idx="1582">
                  <c:v>2705.1999999999994</c:v>
                </c:pt>
                <c:pt idx="1583">
                  <c:v>2705.1999999999994</c:v>
                </c:pt>
                <c:pt idx="1584">
                  <c:v>2705.1999999999994</c:v>
                </c:pt>
                <c:pt idx="1585">
                  <c:v>2705.1999999999994</c:v>
                </c:pt>
                <c:pt idx="1586">
                  <c:v>2705.1999999999994</c:v>
                </c:pt>
                <c:pt idx="1587">
                  <c:v>2705.1999999999994</c:v>
                </c:pt>
                <c:pt idx="1588">
                  <c:v>2705.1999999999994</c:v>
                </c:pt>
                <c:pt idx="1589">
                  <c:v>2705.1999999999994</c:v>
                </c:pt>
                <c:pt idx="1590">
                  <c:v>2705.1999999999994</c:v>
                </c:pt>
                <c:pt idx="1591">
                  <c:v>2705.1999999999994</c:v>
                </c:pt>
                <c:pt idx="1592">
                  <c:v>2705.1999999999994</c:v>
                </c:pt>
                <c:pt idx="1593">
                  <c:v>2705.1999999999994</c:v>
                </c:pt>
                <c:pt idx="1594">
                  <c:v>2705.1999999999994</c:v>
                </c:pt>
                <c:pt idx="1595">
                  <c:v>2705.1999999999994</c:v>
                </c:pt>
                <c:pt idx="1596">
                  <c:v>2705.1999999999994</c:v>
                </c:pt>
                <c:pt idx="1597">
                  <c:v>2705.1999999999994</c:v>
                </c:pt>
                <c:pt idx="1598">
                  <c:v>2705.1999999999994</c:v>
                </c:pt>
                <c:pt idx="1599">
                  <c:v>2705.1999999999994</c:v>
                </c:pt>
                <c:pt idx="1600">
                  <c:v>2705.1999999999994</c:v>
                </c:pt>
                <c:pt idx="1601">
                  <c:v>2705.1999999999994</c:v>
                </c:pt>
                <c:pt idx="1602">
                  <c:v>2705.1999999999994</c:v>
                </c:pt>
                <c:pt idx="1603">
                  <c:v>2705.1999999999994</c:v>
                </c:pt>
                <c:pt idx="1604">
                  <c:v>2705.1999999999994</c:v>
                </c:pt>
                <c:pt idx="1605">
                  <c:v>2705.1999999999994</c:v>
                </c:pt>
                <c:pt idx="1606">
                  <c:v>2705.1999999999994</c:v>
                </c:pt>
                <c:pt idx="1607">
                  <c:v>2705.1999999999994</c:v>
                </c:pt>
                <c:pt idx="1608">
                  <c:v>2705.1999999999994</c:v>
                </c:pt>
                <c:pt idx="1609">
                  <c:v>2705.1999999999994</c:v>
                </c:pt>
                <c:pt idx="1610">
                  <c:v>2705.1999999999994</c:v>
                </c:pt>
                <c:pt idx="1611">
                  <c:v>2705.1999999999994</c:v>
                </c:pt>
                <c:pt idx="1612">
                  <c:v>2705.1999999999994</c:v>
                </c:pt>
                <c:pt idx="1613">
                  <c:v>2705.1999999999994</c:v>
                </c:pt>
                <c:pt idx="1614">
                  <c:v>2705.1999999999994</c:v>
                </c:pt>
                <c:pt idx="1615">
                  <c:v>2705.1999999999994</c:v>
                </c:pt>
                <c:pt idx="1616">
                  <c:v>2705.1999999999994</c:v>
                </c:pt>
                <c:pt idx="1617">
                  <c:v>2705.1999999999994</c:v>
                </c:pt>
                <c:pt idx="1618">
                  <c:v>2705.1999999999994</c:v>
                </c:pt>
                <c:pt idx="1619">
                  <c:v>2705.1999999999994</c:v>
                </c:pt>
                <c:pt idx="1620">
                  <c:v>2705.1999999999994</c:v>
                </c:pt>
                <c:pt idx="1621">
                  <c:v>2705.1999999999994</c:v>
                </c:pt>
                <c:pt idx="1622">
                  <c:v>2705.1999999999994</c:v>
                </c:pt>
                <c:pt idx="1623">
                  <c:v>2705.1999999999994</c:v>
                </c:pt>
                <c:pt idx="1624">
                  <c:v>2705.1999999999994</c:v>
                </c:pt>
                <c:pt idx="1625">
                  <c:v>2705.1999999999994</c:v>
                </c:pt>
                <c:pt idx="1626">
                  <c:v>2705.1999999999994</c:v>
                </c:pt>
                <c:pt idx="1627">
                  <c:v>2705.1999999999994</c:v>
                </c:pt>
                <c:pt idx="1628">
                  <c:v>2705.1999999999994</c:v>
                </c:pt>
                <c:pt idx="1629">
                  <c:v>2705.1999999999994</c:v>
                </c:pt>
                <c:pt idx="1630">
                  <c:v>2705.1999999999994</c:v>
                </c:pt>
                <c:pt idx="1631">
                  <c:v>2705.1999999999994</c:v>
                </c:pt>
                <c:pt idx="1632">
                  <c:v>2705.1999999999994</c:v>
                </c:pt>
                <c:pt idx="1633">
                  <c:v>2705.1999999999994</c:v>
                </c:pt>
                <c:pt idx="1634">
                  <c:v>2705.1999999999994</c:v>
                </c:pt>
                <c:pt idx="1635">
                  <c:v>2705.1999999999994</c:v>
                </c:pt>
                <c:pt idx="1636">
                  <c:v>2705.1999999999994</c:v>
                </c:pt>
                <c:pt idx="1637">
                  <c:v>2705.1999999999994</c:v>
                </c:pt>
                <c:pt idx="1638">
                  <c:v>2705.1999999999994</c:v>
                </c:pt>
                <c:pt idx="1639">
                  <c:v>2705.1999999999994</c:v>
                </c:pt>
                <c:pt idx="1640">
                  <c:v>2705.1999999999994</c:v>
                </c:pt>
                <c:pt idx="1641">
                  <c:v>2705.1999999999994</c:v>
                </c:pt>
                <c:pt idx="1642">
                  <c:v>2705.1999999999994</c:v>
                </c:pt>
                <c:pt idx="1643">
                  <c:v>2705.1999999999994</c:v>
                </c:pt>
                <c:pt idx="1644">
                  <c:v>2705.1999999999994</c:v>
                </c:pt>
                <c:pt idx="1645">
                  <c:v>2705.1999999999994</c:v>
                </c:pt>
                <c:pt idx="1646">
                  <c:v>2705.1999999999994</c:v>
                </c:pt>
                <c:pt idx="1647">
                  <c:v>2705.1999999999994</c:v>
                </c:pt>
                <c:pt idx="1648">
                  <c:v>2705.1999999999994</c:v>
                </c:pt>
                <c:pt idx="1649">
                  <c:v>2705.1999999999994</c:v>
                </c:pt>
                <c:pt idx="1650">
                  <c:v>2705.1999999999994</c:v>
                </c:pt>
                <c:pt idx="1651">
                  <c:v>2705.1999999999994</c:v>
                </c:pt>
                <c:pt idx="1652">
                  <c:v>2705.1999999999994</c:v>
                </c:pt>
                <c:pt idx="1653">
                  <c:v>2705.1999999999994</c:v>
                </c:pt>
                <c:pt idx="1654">
                  <c:v>2705.1999999999994</c:v>
                </c:pt>
                <c:pt idx="1655">
                  <c:v>2705.1999999999994</c:v>
                </c:pt>
                <c:pt idx="1656">
                  <c:v>2705.1999999999994</c:v>
                </c:pt>
                <c:pt idx="1657">
                  <c:v>2705.1999999999994</c:v>
                </c:pt>
                <c:pt idx="1658">
                  <c:v>2705.1999999999994</c:v>
                </c:pt>
                <c:pt idx="1659">
                  <c:v>2705.1999999999994</c:v>
                </c:pt>
                <c:pt idx="1660">
                  <c:v>2705.1999999999994</c:v>
                </c:pt>
                <c:pt idx="1661">
                  <c:v>2705.1999999999994</c:v>
                </c:pt>
                <c:pt idx="1662">
                  <c:v>2705.1999999999994</c:v>
                </c:pt>
                <c:pt idx="1663">
                  <c:v>2705.1999999999994</c:v>
                </c:pt>
                <c:pt idx="1664">
                  <c:v>2705.1999999999994</c:v>
                </c:pt>
                <c:pt idx="1665">
                  <c:v>2705.1999999999994</c:v>
                </c:pt>
                <c:pt idx="1666">
                  <c:v>2705.1999999999994</c:v>
                </c:pt>
                <c:pt idx="1667">
                  <c:v>2705.1999999999994</c:v>
                </c:pt>
                <c:pt idx="1668">
                  <c:v>2705.1999999999994</c:v>
                </c:pt>
                <c:pt idx="1669">
                  <c:v>2705.1999999999994</c:v>
                </c:pt>
                <c:pt idx="1670">
                  <c:v>2705.1999999999994</c:v>
                </c:pt>
                <c:pt idx="1671">
                  <c:v>2705.1999999999994</c:v>
                </c:pt>
                <c:pt idx="1672">
                  <c:v>2705.1999999999994</c:v>
                </c:pt>
                <c:pt idx="1673">
                  <c:v>2705.1999999999994</c:v>
                </c:pt>
                <c:pt idx="1674">
                  <c:v>2705.1999999999994</c:v>
                </c:pt>
                <c:pt idx="1675">
                  <c:v>2705.1999999999994</c:v>
                </c:pt>
                <c:pt idx="1676">
                  <c:v>2705.1999999999994</c:v>
                </c:pt>
                <c:pt idx="1677">
                  <c:v>2705.1999999999994</c:v>
                </c:pt>
                <c:pt idx="1678">
                  <c:v>2705.1999999999994</c:v>
                </c:pt>
                <c:pt idx="1679">
                  <c:v>2705.1999999999994</c:v>
                </c:pt>
                <c:pt idx="1680">
                  <c:v>2705.1999999999994</c:v>
                </c:pt>
                <c:pt idx="1681">
                  <c:v>2705.1999999999994</c:v>
                </c:pt>
                <c:pt idx="1682">
                  <c:v>2705.1999999999994</c:v>
                </c:pt>
                <c:pt idx="1683">
                  <c:v>2705.1999999999994</c:v>
                </c:pt>
                <c:pt idx="1684">
                  <c:v>2705.1999999999994</c:v>
                </c:pt>
                <c:pt idx="1685">
                  <c:v>2705.1999999999994</c:v>
                </c:pt>
                <c:pt idx="1686">
                  <c:v>2705.1999999999994</c:v>
                </c:pt>
                <c:pt idx="1687">
                  <c:v>2705.1999999999994</c:v>
                </c:pt>
                <c:pt idx="1688">
                  <c:v>2705.1999999999994</c:v>
                </c:pt>
                <c:pt idx="1689">
                  <c:v>2705.1999999999994</c:v>
                </c:pt>
                <c:pt idx="1690">
                  <c:v>2705.1999999999994</c:v>
                </c:pt>
                <c:pt idx="1691">
                  <c:v>2705.1999999999994</c:v>
                </c:pt>
                <c:pt idx="1692">
                  <c:v>2705.1999999999994</c:v>
                </c:pt>
                <c:pt idx="1693">
                  <c:v>2705.1999999999994</c:v>
                </c:pt>
                <c:pt idx="1694">
                  <c:v>2705.1999999999994</c:v>
                </c:pt>
                <c:pt idx="1695">
                  <c:v>2705.1999999999994</c:v>
                </c:pt>
                <c:pt idx="1696">
                  <c:v>2705.1999999999994</c:v>
                </c:pt>
                <c:pt idx="1697">
                  <c:v>2705.1999999999994</c:v>
                </c:pt>
                <c:pt idx="1698">
                  <c:v>2705.1999999999994</c:v>
                </c:pt>
                <c:pt idx="1699">
                  <c:v>2705.1999999999994</c:v>
                </c:pt>
                <c:pt idx="1700">
                  <c:v>2705.1999999999994</c:v>
                </c:pt>
                <c:pt idx="1701">
                  <c:v>2705.1999999999994</c:v>
                </c:pt>
                <c:pt idx="1702">
                  <c:v>2705.1999999999994</c:v>
                </c:pt>
                <c:pt idx="1703">
                  <c:v>2705.1999999999994</c:v>
                </c:pt>
                <c:pt idx="1704">
                  <c:v>2705.1999999999994</c:v>
                </c:pt>
                <c:pt idx="1705">
                  <c:v>2705.1999999999994</c:v>
                </c:pt>
                <c:pt idx="1706">
                  <c:v>2705.1999999999994</c:v>
                </c:pt>
                <c:pt idx="1707">
                  <c:v>2705.1999999999994</c:v>
                </c:pt>
                <c:pt idx="1708">
                  <c:v>2705.1999999999994</c:v>
                </c:pt>
                <c:pt idx="1709">
                  <c:v>2705.1999999999994</c:v>
                </c:pt>
                <c:pt idx="1710">
                  <c:v>2705.1999999999994</c:v>
                </c:pt>
                <c:pt idx="1711">
                  <c:v>2705.1999999999994</c:v>
                </c:pt>
                <c:pt idx="1712">
                  <c:v>2705.1999999999994</c:v>
                </c:pt>
                <c:pt idx="1713">
                  <c:v>2705.1999999999994</c:v>
                </c:pt>
                <c:pt idx="1714">
                  <c:v>2705.1999999999994</c:v>
                </c:pt>
                <c:pt idx="1715">
                  <c:v>2705.1999999999994</c:v>
                </c:pt>
                <c:pt idx="1716">
                  <c:v>2705.1999999999994</c:v>
                </c:pt>
                <c:pt idx="1717">
                  <c:v>2705.1999999999994</c:v>
                </c:pt>
                <c:pt idx="1718">
                  <c:v>2705.1999999999994</c:v>
                </c:pt>
                <c:pt idx="1719">
                  <c:v>2705.1999999999994</c:v>
                </c:pt>
                <c:pt idx="1720">
                  <c:v>2705.1999999999994</c:v>
                </c:pt>
                <c:pt idx="1721">
                  <c:v>2705.1999999999994</c:v>
                </c:pt>
                <c:pt idx="1722">
                  <c:v>2705.1999999999994</c:v>
                </c:pt>
                <c:pt idx="1723">
                  <c:v>2705.1999999999994</c:v>
                </c:pt>
                <c:pt idx="1724">
                  <c:v>2705.1999999999994</c:v>
                </c:pt>
                <c:pt idx="1725">
                  <c:v>2705.1999999999994</c:v>
                </c:pt>
                <c:pt idx="1726">
                  <c:v>2705.1999999999994</c:v>
                </c:pt>
                <c:pt idx="1727">
                  <c:v>2705.1999999999994</c:v>
                </c:pt>
                <c:pt idx="1728">
                  <c:v>2705.1999999999994</c:v>
                </c:pt>
                <c:pt idx="1729">
                  <c:v>2705.1999999999994</c:v>
                </c:pt>
                <c:pt idx="1730">
                  <c:v>2705.1999999999994</c:v>
                </c:pt>
                <c:pt idx="1731">
                  <c:v>2705.1999999999994</c:v>
                </c:pt>
                <c:pt idx="1732">
                  <c:v>2705.1999999999994</c:v>
                </c:pt>
                <c:pt idx="1733">
                  <c:v>2705.1999999999994</c:v>
                </c:pt>
                <c:pt idx="1734">
                  <c:v>2705.1999999999994</c:v>
                </c:pt>
                <c:pt idx="1735">
                  <c:v>2705.1999999999994</c:v>
                </c:pt>
                <c:pt idx="1736">
                  <c:v>2705.1999999999994</c:v>
                </c:pt>
                <c:pt idx="1737">
                  <c:v>2705.1999999999994</c:v>
                </c:pt>
                <c:pt idx="1738">
                  <c:v>2705.1999999999994</c:v>
                </c:pt>
                <c:pt idx="1739">
                  <c:v>2705.1999999999994</c:v>
                </c:pt>
                <c:pt idx="1740">
                  <c:v>2705.1999999999994</c:v>
                </c:pt>
                <c:pt idx="1741">
                  <c:v>2705.1999999999994</c:v>
                </c:pt>
                <c:pt idx="1742">
                  <c:v>2705.1999999999994</c:v>
                </c:pt>
                <c:pt idx="1743">
                  <c:v>2705.1999999999994</c:v>
                </c:pt>
                <c:pt idx="1744">
                  <c:v>2705.1999999999994</c:v>
                </c:pt>
                <c:pt idx="1745">
                  <c:v>2705.1999999999994</c:v>
                </c:pt>
                <c:pt idx="1746">
                  <c:v>2705.1999999999994</c:v>
                </c:pt>
                <c:pt idx="1747">
                  <c:v>2705.1999999999994</c:v>
                </c:pt>
                <c:pt idx="1748">
                  <c:v>2705.1999999999994</c:v>
                </c:pt>
                <c:pt idx="1749">
                  <c:v>2705.1999999999994</c:v>
                </c:pt>
                <c:pt idx="1750">
                  <c:v>2705.1999999999994</c:v>
                </c:pt>
                <c:pt idx="1751">
                  <c:v>2705.1999999999994</c:v>
                </c:pt>
                <c:pt idx="1752">
                  <c:v>2705.1999999999994</c:v>
                </c:pt>
                <c:pt idx="1753">
                  <c:v>2705.1999999999994</c:v>
                </c:pt>
                <c:pt idx="1754">
                  <c:v>2705.1999999999994</c:v>
                </c:pt>
                <c:pt idx="1755">
                  <c:v>2705.1999999999994</c:v>
                </c:pt>
                <c:pt idx="1756">
                  <c:v>2705.1999999999994</c:v>
                </c:pt>
                <c:pt idx="1757">
                  <c:v>2705.1999999999994</c:v>
                </c:pt>
                <c:pt idx="1758">
                  <c:v>2705.1999999999994</c:v>
                </c:pt>
                <c:pt idx="1759">
                  <c:v>2705.1999999999994</c:v>
                </c:pt>
                <c:pt idx="1760">
                  <c:v>2705.1999999999994</c:v>
                </c:pt>
                <c:pt idx="1761">
                  <c:v>2705.1999999999994</c:v>
                </c:pt>
                <c:pt idx="1762">
                  <c:v>2705.1999999999994</c:v>
                </c:pt>
                <c:pt idx="1763">
                  <c:v>2705.1999999999994</c:v>
                </c:pt>
                <c:pt idx="1764">
                  <c:v>2705.1999999999994</c:v>
                </c:pt>
                <c:pt idx="1765">
                  <c:v>2705.1999999999994</c:v>
                </c:pt>
                <c:pt idx="1766">
                  <c:v>2705.1999999999994</c:v>
                </c:pt>
                <c:pt idx="1767">
                  <c:v>2705.1999999999994</c:v>
                </c:pt>
                <c:pt idx="1768">
                  <c:v>2705.1999999999994</c:v>
                </c:pt>
                <c:pt idx="1769">
                  <c:v>2705.1999999999994</c:v>
                </c:pt>
                <c:pt idx="1770">
                  <c:v>2705.1999999999994</c:v>
                </c:pt>
                <c:pt idx="1771">
                  <c:v>2705.1999999999994</c:v>
                </c:pt>
                <c:pt idx="1772">
                  <c:v>2705.1999999999994</c:v>
                </c:pt>
                <c:pt idx="1773">
                  <c:v>2705.1999999999994</c:v>
                </c:pt>
                <c:pt idx="1774">
                  <c:v>2705.1999999999994</c:v>
                </c:pt>
                <c:pt idx="1775">
                  <c:v>2705.1999999999994</c:v>
                </c:pt>
                <c:pt idx="1776">
                  <c:v>2705.1999999999994</c:v>
                </c:pt>
                <c:pt idx="1777">
                  <c:v>2705.1999999999994</c:v>
                </c:pt>
                <c:pt idx="1778">
                  <c:v>2705.1999999999994</c:v>
                </c:pt>
                <c:pt idx="1779">
                  <c:v>2705.1999999999994</c:v>
                </c:pt>
                <c:pt idx="1780">
                  <c:v>2705.1999999999994</c:v>
                </c:pt>
                <c:pt idx="1781">
                  <c:v>2705.1999999999994</c:v>
                </c:pt>
                <c:pt idx="1782">
                  <c:v>2705.1999999999994</c:v>
                </c:pt>
                <c:pt idx="1783">
                  <c:v>2705.1999999999994</c:v>
                </c:pt>
                <c:pt idx="1784">
                  <c:v>2705.1999999999994</c:v>
                </c:pt>
                <c:pt idx="1785">
                  <c:v>2705.1999999999994</c:v>
                </c:pt>
                <c:pt idx="1786">
                  <c:v>2705.1999999999994</c:v>
                </c:pt>
                <c:pt idx="1787">
                  <c:v>2705.1999999999994</c:v>
                </c:pt>
                <c:pt idx="1788">
                  <c:v>2705.1999999999994</c:v>
                </c:pt>
                <c:pt idx="1789">
                  <c:v>2705.1999999999994</c:v>
                </c:pt>
                <c:pt idx="1790">
                  <c:v>2705.1999999999994</c:v>
                </c:pt>
                <c:pt idx="1791">
                  <c:v>2705.1999999999994</c:v>
                </c:pt>
                <c:pt idx="1792">
                  <c:v>2705.1999999999994</c:v>
                </c:pt>
                <c:pt idx="1793">
                  <c:v>2705.1999999999994</c:v>
                </c:pt>
                <c:pt idx="1794">
                  <c:v>2705.1999999999994</c:v>
                </c:pt>
                <c:pt idx="1795">
                  <c:v>2705.1999999999994</c:v>
                </c:pt>
                <c:pt idx="1796">
                  <c:v>2705.1999999999994</c:v>
                </c:pt>
                <c:pt idx="1797">
                  <c:v>2705.1999999999994</c:v>
                </c:pt>
                <c:pt idx="1798">
                  <c:v>2705.1999999999994</c:v>
                </c:pt>
                <c:pt idx="1799">
                  <c:v>2705.1999999999994</c:v>
                </c:pt>
                <c:pt idx="1800">
                  <c:v>2705.1999999999994</c:v>
                </c:pt>
                <c:pt idx="1801">
                  <c:v>2705.1999999999994</c:v>
                </c:pt>
                <c:pt idx="1802">
                  <c:v>2705.1999999999994</c:v>
                </c:pt>
                <c:pt idx="1803">
                  <c:v>2705.1999999999994</c:v>
                </c:pt>
                <c:pt idx="1804">
                  <c:v>2705.1999999999994</c:v>
                </c:pt>
                <c:pt idx="1805">
                  <c:v>2705.1999999999994</c:v>
                </c:pt>
                <c:pt idx="1806">
                  <c:v>2705.1999999999994</c:v>
                </c:pt>
                <c:pt idx="1807">
                  <c:v>2705.1999999999994</c:v>
                </c:pt>
                <c:pt idx="1808">
                  <c:v>2705.1999999999994</c:v>
                </c:pt>
                <c:pt idx="1809">
                  <c:v>2705.1999999999994</c:v>
                </c:pt>
                <c:pt idx="1810">
                  <c:v>2705.1999999999994</c:v>
                </c:pt>
                <c:pt idx="1811">
                  <c:v>2705.1999999999994</c:v>
                </c:pt>
                <c:pt idx="1812">
                  <c:v>2705.1999999999994</c:v>
                </c:pt>
                <c:pt idx="1813">
                  <c:v>2705.1999999999994</c:v>
                </c:pt>
                <c:pt idx="1814">
                  <c:v>2705.1999999999994</c:v>
                </c:pt>
                <c:pt idx="1815">
                  <c:v>2705.1999999999994</c:v>
                </c:pt>
                <c:pt idx="1816">
                  <c:v>2705.1999999999994</c:v>
                </c:pt>
                <c:pt idx="1817">
                  <c:v>2705.1999999999994</c:v>
                </c:pt>
                <c:pt idx="1818">
                  <c:v>2705.1999999999994</c:v>
                </c:pt>
                <c:pt idx="1819">
                  <c:v>2705.1999999999994</c:v>
                </c:pt>
                <c:pt idx="1820">
                  <c:v>2705.1999999999994</c:v>
                </c:pt>
                <c:pt idx="1821">
                  <c:v>2705.1999999999994</c:v>
                </c:pt>
                <c:pt idx="1822">
                  <c:v>2705.1999999999994</c:v>
                </c:pt>
                <c:pt idx="1823">
                  <c:v>2705.1999999999994</c:v>
                </c:pt>
                <c:pt idx="1824">
                  <c:v>2705.1999999999994</c:v>
                </c:pt>
                <c:pt idx="1825">
                  <c:v>2705.1999999999994</c:v>
                </c:pt>
                <c:pt idx="1826">
                  <c:v>2705.1999999999994</c:v>
                </c:pt>
                <c:pt idx="1827">
                  <c:v>2705.1999999999994</c:v>
                </c:pt>
                <c:pt idx="1828">
                  <c:v>2705.1999999999994</c:v>
                </c:pt>
                <c:pt idx="1829">
                  <c:v>2705.1999999999994</c:v>
                </c:pt>
                <c:pt idx="1830">
                  <c:v>2705.1999999999994</c:v>
                </c:pt>
                <c:pt idx="1831">
                  <c:v>2705.1999999999994</c:v>
                </c:pt>
                <c:pt idx="1832">
                  <c:v>2705.1999999999994</c:v>
                </c:pt>
                <c:pt idx="1833">
                  <c:v>2705.1999999999994</c:v>
                </c:pt>
                <c:pt idx="1834">
                  <c:v>2705.1999999999994</c:v>
                </c:pt>
                <c:pt idx="1835">
                  <c:v>2705.1999999999994</c:v>
                </c:pt>
                <c:pt idx="1836">
                  <c:v>2705.1999999999994</c:v>
                </c:pt>
                <c:pt idx="1837">
                  <c:v>2705.1999999999994</c:v>
                </c:pt>
                <c:pt idx="1838">
                  <c:v>2705.1999999999994</c:v>
                </c:pt>
                <c:pt idx="1839">
                  <c:v>2705.1999999999994</c:v>
                </c:pt>
                <c:pt idx="1840">
                  <c:v>2705.1999999999994</c:v>
                </c:pt>
                <c:pt idx="1841">
                  <c:v>2705.1999999999994</c:v>
                </c:pt>
                <c:pt idx="1842">
                  <c:v>2705.1999999999994</c:v>
                </c:pt>
                <c:pt idx="1843">
                  <c:v>2705.1999999999994</c:v>
                </c:pt>
                <c:pt idx="1844">
                  <c:v>2705.1999999999994</c:v>
                </c:pt>
                <c:pt idx="1845">
                  <c:v>2705.1999999999994</c:v>
                </c:pt>
                <c:pt idx="1846">
                  <c:v>2705.1999999999994</c:v>
                </c:pt>
                <c:pt idx="1847">
                  <c:v>2705.1999999999994</c:v>
                </c:pt>
                <c:pt idx="1848">
                  <c:v>2705.1999999999994</c:v>
                </c:pt>
                <c:pt idx="1849">
                  <c:v>2705.1999999999994</c:v>
                </c:pt>
                <c:pt idx="1850">
                  <c:v>2705.1999999999994</c:v>
                </c:pt>
                <c:pt idx="1851">
                  <c:v>2705.1999999999994</c:v>
                </c:pt>
                <c:pt idx="1852">
                  <c:v>2705.1999999999994</c:v>
                </c:pt>
                <c:pt idx="1853">
                  <c:v>2705.1999999999994</c:v>
                </c:pt>
                <c:pt idx="1854">
                  <c:v>2705.1999999999994</c:v>
                </c:pt>
                <c:pt idx="1855">
                  <c:v>2705.1999999999994</c:v>
                </c:pt>
                <c:pt idx="1856">
                  <c:v>2705.1999999999994</c:v>
                </c:pt>
                <c:pt idx="1857">
                  <c:v>2705.1999999999994</c:v>
                </c:pt>
                <c:pt idx="1858">
                  <c:v>2705.1999999999994</c:v>
                </c:pt>
                <c:pt idx="1859">
                  <c:v>2705.1999999999994</c:v>
                </c:pt>
                <c:pt idx="1860">
                  <c:v>2705.1999999999994</c:v>
                </c:pt>
                <c:pt idx="1861">
                  <c:v>2705.1999999999994</c:v>
                </c:pt>
                <c:pt idx="1862">
                  <c:v>2705.1999999999994</c:v>
                </c:pt>
                <c:pt idx="1863">
                  <c:v>2705.1999999999994</c:v>
                </c:pt>
                <c:pt idx="1864">
                  <c:v>2705.1999999999994</c:v>
                </c:pt>
                <c:pt idx="1865">
                  <c:v>2705.1999999999994</c:v>
                </c:pt>
                <c:pt idx="1866">
                  <c:v>2705.1999999999994</c:v>
                </c:pt>
                <c:pt idx="1867">
                  <c:v>2705.1999999999994</c:v>
                </c:pt>
                <c:pt idx="1868">
                  <c:v>2705.1999999999994</c:v>
                </c:pt>
                <c:pt idx="1869">
                  <c:v>2705.1999999999994</c:v>
                </c:pt>
                <c:pt idx="1870">
                  <c:v>2705.1999999999994</c:v>
                </c:pt>
                <c:pt idx="1871">
                  <c:v>2705.1999999999994</c:v>
                </c:pt>
                <c:pt idx="1872">
                  <c:v>2705.1999999999994</c:v>
                </c:pt>
                <c:pt idx="1873">
                  <c:v>2705.1999999999994</c:v>
                </c:pt>
                <c:pt idx="1874">
                  <c:v>2705.1999999999994</c:v>
                </c:pt>
                <c:pt idx="1875">
                  <c:v>2705.1999999999994</c:v>
                </c:pt>
                <c:pt idx="1876">
                  <c:v>2705.1999999999994</c:v>
                </c:pt>
                <c:pt idx="1877">
                  <c:v>2705.1999999999994</c:v>
                </c:pt>
                <c:pt idx="1878">
                  <c:v>2705.1999999999994</c:v>
                </c:pt>
                <c:pt idx="1879">
                  <c:v>2705.1999999999994</c:v>
                </c:pt>
                <c:pt idx="1880">
                  <c:v>2705.1999999999994</c:v>
                </c:pt>
                <c:pt idx="1881">
                  <c:v>2705.1999999999994</c:v>
                </c:pt>
                <c:pt idx="1882">
                  <c:v>2705.1999999999994</c:v>
                </c:pt>
                <c:pt idx="1883">
                  <c:v>2705.1999999999994</c:v>
                </c:pt>
                <c:pt idx="1884">
                  <c:v>2705.1999999999994</c:v>
                </c:pt>
                <c:pt idx="1885">
                  <c:v>2705.1999999999994</c:v>
                </c:pt>
                <c:pt idx="1886">
                  <c:v>2705.1999999999994</c:v>
                </c:pt>
                <c:pt idx="1887">
                  <c:v>2705.1999999999994</c:v>
                </c:pt>
                <c:pt idx="1888">
                  <c:v>2705.1999999999994</c:v>
                </c:pt>
                <c:pt idx="1889">
                  <c:v>2705.1999999999994</c:v>
                </c:pt>
                <c:pt idx="1890">
                  <c:v>2705.1999999999994</c:v>
                </c:pt>
                <c:pt idx="1891">
                  <c:v>2705.1999999999994</c:v>
                </c:pt>
                <c:pt idx="1892">
                  <c:v>2705.1999999999994</c:v>
                </c:pt>
                <c:pt idx="1893">
                  <c:v>2705.1999999999994</c:v>
                </c:pt>
                <c:pt idx="1894">
                  <c:v>2705.1999999999994</c:v>
                </c:pt>
                <c:pt idx="1895">
                  <c:v>2705.1999999999994</c:v>
                </c:pt>
                <c:pt idx="1896">
                  <c:v>2705.1999999999994</c:v>
                </c:pt>
                <c:pt idx="1897">
                  <c:v>2705.1999999999994</c:v>
                </c:pt>
                <c:pt idx="1898">
                  <c:v>2705.1999999999994</c:v>
                </c:pt>
                <c:pt idx="1899">
                  <c:v>2705.1999999999994</c:v>
                </c:pt>
                <c:pt idx="1900">
                  <c:v>2705.1999999999994</c:v>
                </c:pt>
                <c:pt idx="1901">
                  <c:v>2705.1999999999994</c:v>
                </c:pt>
                <c:pt idx="1902">
                  <c:v>2705.1999999999994</c:v>
                </c:pt>
                <c:pt idx="1903">
                  <c:v>2705.1999999999994</c:v>
                </c:pt>
                <c:pt idx="1904">
                  <c:v>2705.1999999999994</c:v>
                </c:pt>
                <c:pt idx="1905">
                  <c:v>2705.1999999999994</c:v>
                </c:pt>
                <c:pt idx="1906">
                  <c:v>2705.1999999999994</c:v>
                </c:pt>
                <c:pt idx="1907">
                  <c:v>2705.1999999999994</c:v>
                </c:pt>
                <c:pt idx="1908">
                  <c:v>2705.1999999999994</c:v>
                </c:pt>
                <c:pt idx="1909">
                  <c:v>2705.1999999999994</c:v>
                </c:pt>
                <c:pt idx="1910">
                  <c:v>2705.1999999999994</c:v>
                </c:pt>
                <c:pt idx="1911">
                  <c:v>2705.1999999999994</c:v>
                </c:pt>
                <c:pt idx="1912">
                  <c:v>2705.1999999999994</c:v>
                </c:pt>
                <c:pt idx="1913">
                  <c:v>2705.1999999999994</c:v>
                </c:pt>
                <c:pt idx="1914">
                  <c:v>2705.1999999999994</c:v>
                </c:pt>
                <c:pt idx="1915">
                  <c:v>2705.1999999999994</c:v>
                </c:pt>
                <c:pt idx="1916">
                  <c:v>2705.1999999999994</c:v>
                </c:pt>
                <c:pt idx="1917">
                  <c:v>2705.1999999999994</c:v>
                </c:pt>
                <c:pt idx="1918">
                  <c:v>2705.1999999999994</c:v>
                </c:pt>
                <c:pt idx="1919">
                  <c:v>2705.1999999999994</c:v>
                </c:pt>
                <c:pt idx="1920">
                  <c:v>2705.1999999999994</c:v>
                </c:pt>
                <c:pt idx="1921">
                  <c:v>2705.1999999999994</c:v>
                </c:pt>
                <c:pt idx="1922">
                  <c:v>2705.1999999999994</c:v>
                </c:pt>
                <c:pt idx="1923">
                  <c:v>2705.1999999999994</c:v>
                </c:pt>
                <c:pt idx="1924">
                  <c:v>2705.1999999999994</c:v>
                </c:pt>
                <c:pt idx="1925">
                  <c:v>2705.1999999999994</c:v>
                </c:pt>
                <c:pt idx="1926">
                  <c:v>2705.1999999999994</c:v>
                </c:pt>
                <c:pt idx="1927">
                  <c:v>2705.1999999999994</c:v>
                </c:pt>
                <c:pt idx="1928">
                  <c:v>2705.1999999999994</c:v>
                </c:pt>
                <c:pt idx="1929">
                  <c:v>2705.1999999999994</c:v>
                </c:pt>
                <c:pt idx="1930">
                  <c:v>2705.1999999999994</c:v>
                </c:pt>
                <c:pt idx="1931">
                  <c:v>2705.1999999999994</c:v>
                </c:pt>
                <c:pt idx="1932">
                  <c:v>2705.1999999999994</c:v>
                </c:pt>
                <c:pt idx="1933">
                  <c:v>2705.1999999999994</c:v>
                </c:pt>
                <c:pt idx="1934">
                  <c:v>2705.1999999999994</c:v>
                </c:pt>
                <c:pt idx="1935">
                  <c:v>2705.1999999999994</c:v>
                </c:pt>
                <c:pt idx="1936">
                  <c:v>2705.1999999999994</c:v>
                </c:pt>
                <c:pt idx="1937">
                  <c:v>2705.1999999999994</c:v>
                </c:pt>
                <c:pt idx="1938">
                  <c:v>2705.1999999999994</c:v>
                </c:pt>
                <c:pt idx="1939">
                  <c:v>2705.1999999999994</c:v>
                </c:pt>
                <c:pt idx="1940">
                  <c:v>2705.1999999999994</c:v>
                </c:pt>
                <c:pt idx="1941">
                  <c:v>2705.1999999999994</c:v>
                </c:pt>
                <c:pt idx="1942">
                  <c:v>2705.1999999999994</c:v>
                </c:pt>
                <c:pt idx="1943">
                  <c:v>2705.1999999999994</c:v>
                </c:pt>
                <c:pt idx="1944">
                  <c:v>2705.1999999999994</c:v>
                </c:pt>
                <c:pt idx="1945">
                  <c:v>2705.1999999999994</c:v>
                </c:pt>
                <c:pt idx="1946">
                  <c:v>2705.1999999999994</c:v>
                </c:pt>
                <c:pt idx="1947">
                  <c:v>2705.1999999999994</c:v>
                </c:pt>
                <c:pt idx="1948">
                  <c:v>2705.1999999999994</c:v>
                </c:pt>
                <c:pt idx="1949">
                  <c:v>2705.1999999999994</c:v>
                </c:pt>
                <c:pt idx="1950">
                  <c:v>2705.1999999999994</c:v>
                </c:pt>
                <c:pt idx="1951">
                  <c:v>2705.1999999999994</c:v>
                </c:pt>
                <c:pt idx="1952">
                  <c:v>2705.1999999999994</c:v>
                </c:pt>
                <c:pt idx="1953">
                  <c:v>2705.1999999999994</c:v>
                </c:pt>
                <c:pt idx="1954">
                  <c:v>2705.1999999999994</c:v>
                </c:pt>
                <c:pt idx="1955">
                  <c:v>2705.1999999999994</c:v>
                </c:pt>
                <c:pt idx="1956">
                  <c:v>2705.1999999999994</c:v>
                </c:pt>
                <c:pt idx="1957">
                  <c:v>2705.1999999999994</c:v>
                </c:pt>
                <c:pt idx="1958">
                  <c:v>2705.1999999999994</c:v>
                </c:pt>
                <c:pt idx="1959">
                  <c:v>2705.1999999999994</c:v>
                </c:pt>
                <c:pt idx="1960">
                  <c:v>2705.1999999999994</c:v>
                </c:pt>
                <c:pt idx="1961">
                  <c:v>2705.1999999999994</c:v>
                </c:pt>
                <c:pt idx="1962">
                  <c:v>2705.1999999999994</c:v>
                </c:pt>
                <c:pt idx="1963">
                  <c:v>2705.1999999999994</c:v>
                </c:pt>
                <c:pt idx="1964">
                  <c:v>2705.1999999999994</c:v>
                </c:pt>
                <c:pt idx="1965">
                  <c:v>2705.1999999999994</c:v>
                </c:pt>
                <c:pt idx="1966">
                  <c:v>2705.1999999999994</c:v>
                </c:pt>
                <c:pt idx="1967">
                  <c:v>2705.1999999999994</c:v>
                </c:pt>
                <c:pt idx="1968">
                  <c:v>2705.1999999999994</c:v>
                </c:pt>
                <c:pt idx="1969">
                  <c:v>2705.1999999999994</c:v>
                </c:pt>
                <c:pt idx="1970">
                  <c:v>2705.1999999999994</c:v>
                </c:pt>
                <c:pt idx="1971">
                  <c:v>2705.1999999999994</c:v>
                </c:pt>
                <c:pt idx="1972">
                  <c:v>2705.1999999999994</c:v>
                </c:pt>
                <c:pt idx="1973">
                  <c:v>2705.1999999999994</c:v>
                </c:pt>
                <c:pt idx="1974">
                  <c:v>2705.1999999999994</c:v>
                </c:pt>
                <c:pt idx="1975">
                  <c:v>2705.1999999999994</c:v>
                </c:pt>
                <c:pt idx="1976">
                  <c:v>2705.1999999999994</c:v>
                </c:pt>
                <c:pt idx="1977">
                  <c:v>2705.1999999999994</c:v>
                </c:pt>
                <c:pt idx="1978">
                  <c:v>2705.1999999999994</c:v>
                </c:pt>
                <c:pt idx="1979">
                  <c:v>2705.1999999999994</c:v>
                </c:pt>
                <c:pt idx="1980">
                  <c:v>2705.1999999999994</c:v>
                </c:pt>
                <c:pt idx="1981">
                  <c:v>2705.1999999999994</c:v>
                </c:pt>
                <c:pt idx="1982">
                  <c:v>2705.1999999999994</c:v>
                </c:pt>
                <c:pt idx="1983">
                  <c:v>2705.1999999999994</c:v>
                </c:pt>
                <c:pt idx="1984">
                  <c:v>2705.1999999999994</c:v>
                </c:pt>
                <c:pt idx="1985">
                  <c:v>2705.1999999999994</c:v>
                </c:pt>
                <c:pt idx="1986">
                  <c:v>2705.1999999999994</c:v>
                </c:pt>
                <c:pt idx="1987">
                  <c:v>2705.1999999999994</c:v>
                </c:pt>
                <c:pt idx="1988">
                  <c:v>2705.1999999999994</c:v>
                </c:pt>
                <c:pt idx="1989">
                  <c:v>2705.1999999999994</c:v>
                </c:pt>
                <c:pt idx="1990">
                  <c:v>2705.1999999999994</c:v>
                </c:pt>
                <c:pt idx="1991">
                  <c:v>2705.1999999999994</c:v>
                </c:pt>
                <c:pt idx="1992">
                  <c:v>2705.1999999999994</c:v>
                </c:pt>
                <c:pt idx="1993">
                  <c:v>2705.1999999999994</c:v>
                </c:pt>
                <c:pt idx="1994">
                  <c:v>2705.1999999999994</c:v>
                </c:pt>
                <c:pt idx="1995">
                  <c:v>2705.1999999999994</c:v>
                </c:pt>
                <c:pt idx="1996">
                  <c:v>2705.1999999999994</c:v>
                </c:pt>
                <c:pt idx="1997">
                  <c:v>2705.1999999999994</c:v>
                </c:pt>
                <c:pt idx="1998">
                  <c:v>2705.1999999999994</c:v>
                </c:pt>
                <c:pt idx="1999">
                  <c:v>2705.1999999999994</c:v>
                </c:pt>
                <c:pt idx="2000">
                  <c:v>2705.1999999999994</c:v>
                </c:pt>
                <c:pt idx="2001">
                  <c:v>2705.1999999999994</c:v>
                </c:pt>
                <c:pt idx="2002">
                  <c:v>2705.1999999999994</c:v>
                </c:pt>
                <c:pt idx="2003">
                  <c:v>2705.1999999999994</c:v>
                </c:pt>
                <c:pt idx="2004">
                  <c:v>2705.1999999999994</c:v>
                </c:pt>
                <c:pt idx="2005">
                  <c:v>2705.1999999999994</c:v>
                </c:pt>
                <c:pt idx="2006">
                  <c:v>2705.1999999999994</c:v>
                </c:pt>
                <c:pt idx="2007">
                  <c:v>2705.1999999999994</c:v>
                </c:pt>
                <c:pt idx="2008">
                  <c:v>2705.1999999999994</c:v>
                </c:pt>
                <c:pt idx="2009">
                  <c:v>2705.1999999999994</c:v>
                </c:pt>
                <c:pt idx="2010">
                  <c:v>2705.1999999999994</c:v>
                </c:pt>
                <c:pt idx="2011">
                  <c:v>2705.1999999999994</c:v>
                </c:pt>
                <c:pt idx="2012">
                  <c:v>2705.1999999999994</c:v>
                </c:pt>
                <c:pt idx="2013">
                  <c:v>2705.1999999999994</c:v>
                </c:pt>
                <c:pt idx="2014">
                  <c:v>2705.1999999999994</c:v>
                </c:pt>
                <c:pt idx="2015">
                  <c:v>2705.1999999999994</c:v>
                </c:pt>
                <c:pt idx="2016">
                  <c:v>2705.1999999999994</c:v>
                </c:pt>
                <c:pt idx="2017">
                  <c:v>2705.1999999999994</c:v>
                </c:pt>
                <c:pt idx="2018">
                  <c:v>2705.1999999999994</c:v>
                </c:pt>
                <c:pt idx="2019">
                  <c:v>2705.1999999999994</c:v>
                </c:pt>
                <c:pt idx="2020">
                  <c:v>2705.1999999999994</c:v>
                </c:pt>
                <c:pt idx="2021">
                  <c:v>2705.1999999999994</c:v>
                </c:pt>
                <c:pt idx="2022">
                  <c:v>2705.1999999999994</c:v>
                </c:pt>
                <c:pt idx="2023">
                  <c:v>2705.1999999999994</c:v>
                </c:pt>
                <c:pt idx="2024">
                  <c:v>2705.1999999999994</c:v>
                </c:pt>
                <c:pt idx="2025">
                  <c:v>2705.1999999999994</c:v>
                </c:pt>
                <c:pt idx="2026">
                  <c:v>2705.1999999999994</c:v>
                </c:pt>
                <c:pt idx="2027">
                  <c:v>2705.1999999999994</c:v>
                </c:pt>
                <c:pt idx="2028">
                  <c:v>2705.1999999999994</c:v>
                </c:pt>
                <c:pt idx="2029">
                  <c:v>2705.1999999999994</c:v>
                </c:pt>
                <c:pt idx="2030">
                  <c:v>2705.1999999999994</c:v>
                </c:pt>
                <c:pt idx="2031">
                  <c:v>2705.1999999999994</c:v>
                </c:pt>
                <c:pt idx="2032">
                  <c:v>2705.1999999999994</c:v>
                </c:pt>
                <c:pt idx="2033">
                  <c:v>2705.1999999999994</c:v>
                </c:pt>
                <c:pt idx="2034">
                  <c:v>2705.1999999999994</c:v>
                </c:pt>
                <c:pt idx="2035">
                  <c:v>2705.1999999999994</c:v>
                </c:pt>
                <c:pt idx="2036">
                  <c:v>2705.1999999999994</c:v>
                </c:pt>
                <c:pt idx="2037">
                  <c:v>2705.1999999999994</c:v>
                </c:pt>
                <c:pt idx="2038">
                  <c:v>2705.1999999999994</c:v>
                </c:pt>
                <c:pt idx="2039">
                  <c:v>2705.1999999999994</c:v>
                </c:pt>
                <c:pt idx="2040">
                  <c:v>2705.1999999999994</c:v>
                </c:pt>
                <c:pt idx="2041">
                  <c:v>2705.1999999999994</c:v>
                </c:pt>
                <c:pt idx="2042">
                  <c:v>2705.1999999999994</c:v>
                </c:pt>
                <c:pt idx="2043">
                  <c:v>2705.1999999999994</c:v>
                </c:pt>
                <c:pt idx="2044">
                  <c:v>2705.1999999999994</c:v>
                </c:pt>
                <c:pt idx="2045">
                  <c:v>2705.1999999999994</c:v>
                </c:pt>
                <c:pt idx="2046">
                  <c:v>2705.1999999999994</c:v>
                </c:pt>
                <c:pt idx="2047">
                  <c:v>2705.1999999999994</c:v>
                </c:pt>
                <c:pt idx="2048">
                  <c:v>2705.1999999999994</c:v>
                </c:pt>
                <c:pt idx="2049">
                  <c:v>2705.1999999999994</c:v>
                </c:pt>
                <c:pt idx="2050">
                  <c:v>2705.1999999999994</c:v>
                </c:pt>
                <c:pt idx="2051">
                  <c:v>2705.1999999999994</c:v>
                </c:pt>
                <c:pt idx="2052">
                  <c:v>2705.1999999999994</c:v>
                </c:pt>
                <c:pt idx="2053">
                  <c:v>2705.1999999999994</c:v>
                </c:pt>
                <c:pt idx="2054">
                  <c:v>2705.1999999999994</c:v>
                </c:pt>
                <c:pt idx="2055">
                  <c:v>2705.1999999999994</c:v>
                </c:pt>
                <c:pt idx="2056">
                  <c:v>2705.1999999999994</c:v>
                </c:pt>
                <c:pt idx="2057">
                  <c:v>2705.1999999999994</c:v>
                </c:pt>
                <c:pt idx="2058">
                  <c:v>2705.1999999999994</c:v>
                </c:pt>
                <c:pt idx="2059">
                  <c:v>2705.1999999999994</c:v>
                </c:pt>
                <c:pt idx="2060">
                  <c:v>2705.1999999999994</c:v>
                </c:pt>
                <c:pt idx="2061">
                  <c:v>2705.1999999999994</c:v>
                </c:pt>
                <c:pt idx="2062">
                  <c:v>2705.1999999999994</c:v>
                </c:pt>
                <c:pt idx="2063">
                  <c:v>2705.1999999999994</c:v>
                </c:pt>
                <c:pt idx="2064">
                  <c:v>2705.1999999999994</c:v>
                </c:pt>
                <c:pt idx="2065">
                  <c:v>2705.1999999999994</c:v>
                </c:pt>
                <c:pt idx="2066">
                  <c:v>2705.1999999999994</c:v>
                </c:pt>
                <c:pt idx="2067">
                  <c:v>2705.1999999999994</c:v>
                </c:pt>
                <c:pt idx="2068">
                  <c:v>2705.1999999999994</c:v>
                </c:pt>
                <c:pt idx="2069">
                  <c:v>2705.1999999999994</c:v>
                </c:pt>
                <c:pt idx="2070">
                  <c:v>2705.1999999999994</c:v>
                </c:pt>
                <c:pt idx="2071">
                  <c:v>2705.1999999999994</c:v>
                </c:pt>
                <c:pt idx="2072">
                  <c:v>2705.1999999999994</c:v>
                </c:pt>
                <c:pt idx="2073">
                  <c:v>2705.1999999999994</c:v>
                </c:pt>
                <c:pt idx="2074">
                  <c:v>2705.1999999999994</c:v>
                </c:pt>
                <c:pt idx="2075">
                  <c:v>2705.1999999999994</c:v>
                </c:pt>
                <c:pt idx="2076">
                  <c:v>2705.1999999999994</c:v>
                </c:pt>
                <c:pt idx="2077">
                  <c:v>2705.1999999999994</c:v>
                </c:pt>
                <c:pt idx="2078">
                  <c:v>2705.1999999999994</c:v>
                </c:pt>
                <c:pt idx="2079">
                  <c:v>2705.1999999999994</c:v>
                </c:pt>
                <c:pt idx="2080">
                  <c:v>2705.1999999999994</c:v>
                </c:pt>
                <c:pt idx="2081">
                  <c:v>2705.1999999999994</c:v>
                </c:pt>
                <c:pt idx="2082">
                  <c:v>2705.1999999999994</c:v>
                </c:pt>
                <c:pt idx="2083">
                  <c:v>2705.1999999999994</c:v>
                </c:pt>
                <c:pt idx="2084">
                  <c:v>2705.1999999999994</c:v>
                </c:pt>
                <c:pt idx="2085">
                  <c:v>2705.1999999999994</c:v>
                </c:pt>
                <c:pt idx="2086">
                  <c:v>2705.1999999999994</c:v>
                </c:pt>
                <c:pt idx="2087">
                  <c:v>2705.1999999999994</c:v>
                </c:pt>
                <c:pt idx="2088">
                  <c:v>2705.1999999999994</c:v>
                </c:pt>
                <c:pt idx="2089">
                  <c:v>2705.1999999999994</c:v>
                </c:pt>
                <c:pt idx="2090">
                  <c:v>2705.1999999999994</c:v>
                </c:pt>
                <c:pt idx="2091">
                  <c:v>2705.1999999999994</c:v>
                </c:pt>
                <c:pt idx="2092">
                  <c:v>2705.1999999999994</c:v>
                </c:pt>
                <c:pt idx="2093">
                  <c:v>2705.1999999999994</c:v>
                </c:pt>
                <c:pt idx="2094">
                  <c:v>2705.1999999999994</c:v>
                </c:pt>
                <c:pt idx="2095">
                  <c:v>2705.1999999999994</c:v>
                </c:pt>
                <c:pt idx="2096">
                  <c:v>2705.1999999999994</c:v>
                </c:pt>
                <c:pt idx="2097">
                  <c:v>2705.1999999999994</c:v>
                </c:pt>
                <c:pt idx="2098">
                  <c:v>2705.1999999999994</c:v>
                </c:pt>
                <c:pt idx="2099">
                  <c:v>2705.1999999999994</c:v>
                </c:pt>
                <c:pt idx="2100">
                  <c:v>2705.1999999999994</c:v>
                </c:pt>
                <c:pt idx="2101">
                  <c:v>2705.1999999999994</c:v>
                </c:pt>
                <c:pt idx="2102">
                  <c:v>2705.1999999999994</c:v>
                </c:pt>
                <c:pt idx="2103">
                  <c:v>2705.1999999999994</c:v>
                </c:pt>
                <c:pt idx="2104">
                  <c:v>2705.1999999999994</c:v>
                </c:pt>
                <c:pt idx="2105">
                  <c:v>2705.1999999999994</c:v>
                </c:pt>
                <c:pt idx="2106">
                  <c:v>2705.1999999999994</c:v>
                </c:pt>
                <c:pt idx="2107">
                  <c:v>2705.1999999999994</c:v>
                </c:pt>
                <c:pt idx="2108">
                  <c:v>2705.1999999999994</c:v>
                </c:pt>
                <c:pt idx="2109">
                  <c:v>2705.1999999999994</c:v>
                </c:pt>
                <c:pt idx="2110">
                  <c:v>2705.1999999999994</c:v>
                </c:pt>
                <c:pt idx="2111">
                  <c:v>2705.1999999999994</c:v>
                </c:pt>
                <c:pt idx="2112">
                  <c:v>2705.1999999999994</c:v>
                </c:pt>
                <c:pt idx="2113">
                  <c:v>2705.1999999999994</c:v>
                </c:pt>
                <c:pt idx="2114">
                  <c:v>2705.1999999999994</c:v>
                </c:pt>
                <c:pt idx="2115">
                  <c:v>2705.1999999999994</c:v>
                </c:pt>
                <c:pt idx="2116">
                  <c:v>2705.1999999999994</c:v>
                </c:pt>
                <c:pt idx="2117">
                  <c:v>2705.1999999999994</c:v>
                </c:pt>
                <c:pt idx="2118">
                  <c:v>2705.1999999999994</c:v>
                </c:pt>
                <c:pt idx="2119">
                  <c:v>2705.1999999999994</c:v>
                </c:pt>
                <c:pt idx="2120">
                  <c:v>2705.1999999999994</c:v>
                </c:pt>
                <c:pt idx="2121">
                  <c:v>2705.1999999999994</c:v>
                </c:pt>
                <c:pt idx="2122">
                  <c:v>2705.1999999999994</c:v>
                </c:pt>
                <c:pt idx="2123">
                  <c:v>2705.1999999999994</c:v>
                </c:pt>
                <c:pt idx="2124">
                  <c:v>2705.1999999999994</c:v>
                </c:pt>
                <c:pt idx="2125">
                  <c:v>2705.1999999999994</c:v>
                </c:pt>
                <c:pt idx="2126">
                  <c:v>2705.1999999999994</c:v>
                </c:pt>
                <c:pt idx="2127">
                  <c:v>2705.1999999999994</c:v>
                </c:pt>
                <c:pt idx="2128">
                  <c:v>2705.1999999999994</c:v>
                </c:pt>
                <c:pt idx="2129">
                  <c:v>2705.1999999999994</c:v>
                </c:pt>
                <c:pt idx="2130">
                  <c:v>2705.1999999999994</c:v>
                </c:pt>
                <c:pt idx="2131">
                  <c:v>2705.1999999999994</c:v>
                </c:pt>
                <c:pt idx="2132">
                  <c:v>2705.1999999999994</c:v>
                </c:pt>
                <c:pt idx="2133">
                  <c:v>2705.1999999999994</c:v>
                </c:pt>
                <c:pt idx="2134">
                  <c:v>2705.1999999999994</c:v>
                </c:pt>
                <c:pt idx="2135">
                  <c:v>2705.1999999999994</c:v>
                </c:pt>
                <c:pt idx="2136">
                  <c:v>2705.1999999999994</c:v>
                </c:pt>
                <c:pt idx="2137">
                  <c:v>2705.1999999999994</c:v>
                </c:pt>
                <c:pt idx="2138">
                  <c:v>2705.1999999999994</c:v>
                </c:pt>
                <c:pt idx="2139">
                  <c:v>2705.1999999999994</c:v>
                </c:pt>
                <c:pt idx="2140">
                  <c:v>2705.1999999999994</c:v>
                </c:pt>
                <c:pt idx="2141">
                  <c:v>2705.1999999999994</c:v>
                </c:pt>
                <c:pt idx="2142">
                  <c:v>2705.1999999999994</c:v>
                </c:pt>
                <c:pt idx="2143">
                  <c:v>2705.1999999999994</c:v>
                </c:pt>
                <c:pt idx="2144">
                  <c:v>2705.1999999999994</c:v>
                </c:pt>
                <c:pt idx="2145">
                  <c:v>2705.1999999999994</c:v>
                </c:pt>
                <c:pt idx="2146">
                  <c:v>2705.1999999999994</c:v>
                </c:pt>
                <c:pt idx="2147">
                  <c:v>2705.1999999999994</c:v>
                </c:pt>
                <c:pt idx="2148">
                  <c:v>2705.1999999999994</c:v>
                </c:pt>
                <c:pt idx="2149">
                  <c:v>2705.1999999999994</c:v>
                </c:pt>
                <c:pt idx="2150">
                  <c:v>2705.1999999999994</c:v>
                </c:pt>
                <c:pt idx="2151">
                  <c:v>2705.1999999999994</c:v>
                </c:pt>
                <c:pt idx="2152">
                  <c:v>2705.1999999999994</c:v>
                </c:pt>
                <c:pt idx="2153">
                  <c:v>2725.1999999999994</c:v>
                </c:pt>
                <c:pt idx="2154">
                  <c:v>2725.1999999999994</c:v>
                </c:pt>
                <c:pt idx="2155">
                  <c:v>2725.1999999999994</c:v>
                </c:pt>
                <c:pt idx="2156">
                  <c:v>2787.1999999999994</c:v>
                </c:pt>
                <c:pt idx="2157">
                  <c:v>2802.1999999999994</c:v>
                </c:pt>
                <c:pt idx="2158">
                  <c:v>2802.1999999999994</c:v>
                </c:pt>
                <c:pt idx="2159">
                  <c:v>2802.1999999999994</c:v>
                </c:pt>
                <c:pt idx="2160">
                  <c:v>2802.1999999999994</c:v>
                </c:pt>
                <c:pt idx="2161">
                  <c:v>2802.1999999999994</c:v>
                </c:pt>
                <c:pt idx="2162">
                  <c:v>2802.1999999999994</c:v>
                </c:pt>
                <c:pt idx="2163">
                  <c:v>2830.1999999999994</c:v>
                </c:pt>
                <c:pt idx="2164">
                  <c:v>2830.1999999999994</c:v>
                </c:pt>
                <c:pt idx="2165">
                  <c:v>2840.1999999999994</c:v>
                </c:pt>
                <c:pt idx="2166">
                  <c:v>2855.1999999999994</c:v>
                </c:pt>
                <c:pt idx="2167">
                  <c:v>2855.1999999999994</c:v>
                </c:pt>
                <c:pt idx="2168">
                  <c:v>2855.1999999999994</c:v>
                </c:pt>
                <c:pt idx="2169">
                  <c:v>2855.1999999999994</c:v>
                </c:pt>
                <c:pt idx="2170">
                  <c:v>2855.1999999999994</c:v>
                </c:pt>
                <c:pt idx="2171">
                  <c:v>2855.1999999999994</c:v>
                </c:pt>
                <c:pt idx="2172">
                  <c:v>2855.1999999999994</c:v>
                </c:pt>
                <c:pt idx="2173">
                  <c:v>2908.6999999999994</c:v>
                </c:pt>
                <c:pt idx="2174">
                  <c:v>2908.6999999999994</c:v>
                </c:pt>
                <c:pt idx="2175">
                  <c:v>2908.6999999999994</c:v>
                </c:pt>
                <c:pt idx="2176">
                  <c:v>2908.6999999999994</c:v>
                </c:pt>
                <c:pt idx="2177">
                  <c:v>2908.6999999999994</c:v>
                </c:pt>
                <c:pt idx="2178">
                  <c:v>2908.6999999999994</c:v>
                </c:pt>
                <c:pt idx="2179">
                  <c:v>2908.6999999999994</c:v>
                </c:pt>
                <c:pt idx="2180">
                  <c:v>2908.6999999999994</c:v>
                </c:pt>
                <c:pt idx="2181">
                  <c:v>2908.6999999999994</c:v>
                </c:pt>
                <c:pt idx="2182">
                  <c:v>2908.6999999999994</c:v>
                </c:pt>
                <c:pt idx="2183">
                  <c:v>2908.6999999999994</c:v>
                </c:pt>
                <c:pt idx="2184">
                  <c:v>2908.6999999999994</c:v>
                </c:pt>
                <c:pt idx="2185">
                  <c:v>2908.6999999999994</c:v>
                </c:pt>
                <c:pt idx="2186">
                  <c:v>2908.6999999999994</c:v>
                </c:pt>
                <c:pt idx="2187">
                  <c:v>2908.6999999999994</c:v>
                </c:pt>
                <c:pt idx="2188">
                  <c:v>2908.6999999999994</c:v>
                </c:pt>
                <c:pt idx="2189">
                  <c:v>2908.6999999999994</c:v>
                </c:pt>
                <c:pt idx="2190">
                  <c:v>2994.8999999999992</c:v>
                </c:pt>
                <c:pt idx="2191">
                  <c:v>2999.6999999999994</c:v>
                </c:pt>
                <c:pt idx="2192">
                  <c:v>3005.1999999999994</c:v>
                </c:pt>
                <c:pt idx="2193">
                  <c:v>3005.1999999999994</c:v>
                </c:pt>
                <c:pt idx="2194">
                  <c:v>3005.1999999999994</c:v>
                </c:pt>
                <c:pt idx="2195">
                  <c:v>3129.6999999999994</c:v>
                </c:pt>
                <c:pt idx="2196">
                  <c:v>3129.6999999999994</c:v>
                </c:pt>
                <c:pt idx="2197">
                  <c:v>3129.6999999999994</c:v>
                </c:pt>
                <c:pt idx="2198">
                  <c:v>3129.6999999999994</c:v>
                </c:pt>
                <c:pt idx="2199">
                  <c:v>3129.6999999999994</c:v>
                </c:pt>
                <c:pt idx="2200">
                  <c:v>3129.6999999999994</c:v>
                </c:pt>
                <c:pt idx="2201">
                  <c:v>3129.6999999999994</c:v>
                </c:pt>
                <c:pt idx="2202">
                  <c:v>3129.6999999999994</c:v>
                </c:pt>
                <c:pt idx="2203">
                  <c:v>3129.6999999999994</c:v>
                </c:pt>
                <c:pt idx="2204">
                  <c:v>3129.6999999999994</c:v>
                </c:pt>
                <c:pt idx="2205">
                  <c:v>3129.6999999999994</c:v>
                </c:pt>
                <c:pt idx="2206">
                  <c:v>3129.6999999999994</c:v>
                </c:pt>
                <c:pt idx="2207">
                  <c:v>3129.6999999999994</c:v>
                </c:pt>
                <c:pt idx="2208">
                  <c:v>3129.6999999999994</c:v>
                </c:pt>
                <c:pt idx="2209">
                  <c:v>3129.6999999999994</c:v>
                </c:pt>
                <c:pt idx="2210">
                  <c:v>3129.6999999999994</c:v>
                </c:pt>
                <c:pt idx="2211">
                  <c:v>3129.6999999999994</c:v>
                </c:pt>
                <c:pt idx="2212">
                  <c:v>3129.6999999999994</c:v>
                </c:pt>
                <c:pt idx="2213">
                  <c:v>3129.6999999999994</c:v>
                </c:pt>
                <c:pt idx="2214">
                  <c:v>3129.6999999999994</c:v>
                </c:pt>
                <c:pt idx="2215">
                  <c:v>3129.6999999999994</c:v>
                </c:pt>
                <c:pt idx="2216">
                  <c:v>3129.6999999999994</c:v>
                </c:pt>
                <c:pt idx="2217">
                  <c:v>3129.6999999999994</c:v>
                </c:pt>
                <c:pt idx="2218">
                  <c:v>3129.6999999999994</c:v>
                </c:pt>
                <c:pt idx="2219">
                  <c:v>3129.6999999999994</c:v>
                </c:pt>
                <c:pt idx="2220">
                  <c:v>3129.6999999999994</c:v>
                </c:pt>
                <c:pt idx="2221">
                  <c:v>3129.6999999999994</c:v>
                </c:pt>
                <c:pt idx="2222">
                  <c:v>3129.6999999999994</c:v>
                </c:pt>
                <c:pt idx="2223">
                  <c:v>3129.6999999999994</c:v>
                </c:pt>
                <c:pt idx="2224">
                  <c:v>3129.6999999999994</c:v>
                </c:pt>
                <c:pt idx="2225">
                  <c:v>3129.6999999999994</c:v>
                </c:pt>
                <c:pt idx="2226">
                  <c:v>3129.6999999999994</c:v>
                </c:pt>
                <c:pt idx="2227">
                  <c:v>3129.6999999999994</c:v>
                </c:pt>
                <c:pt idx="2228">
                  <c:v>3129.6999999999994</c:v>
                </c:pt>
                <c:pt idx="2229">
                  <c:v>3129.6999999999994</c:v>
                </c:pt>
                <c:pt idx="2230">
                  <c:v>3129.6999999999994</c:v>
                </c:pt>
                <c:pt idx="2231">
                  <c:v>3129.6999999999994</c:v>
                </c:pt>
                <c:pt idx="2232">
                  <c:v>3129.6999999999994</c:v>
                </c:pt>
                <c:pt idx="2233">
                  <c:v>3129.6999999999994</c:v>
                </c:pt>
                <c:pt idx="2234">
                  <c:v>3129.6999999999994</c:v>
                </c:pt>
                <c:pt idx="2235">
                  <c:v>3129.6999999999994</c:v>
                </c:pt>
                <c:pt idx="2236">
                  <c:v>3129.6999999999994</c:v>
                </c:pt>
                <c:pt idx="2237">
                  <c:v>3129.6999999999994</c:v>
                </c:pt>
                <c:pt idx="2238">
                  <c:v>3129.6999999999994</c:v>
                </c:pt>
                <c:pt idx="2239">
                  <c:v>3129.6999999999994</c:v>
                </c:pt>
                <c:pt idx="2240">
                  <c:v>3129.6999999999994</c:v>
                </c:pt>
                <c:pt idx="2241">
                  <c:v>3129.6999999999994</c:v>
                </c:pt>
                <c:pt idx="2242">
                  <c:v>3129.6999999999994</c:v>
                </c:pt>
                <c:pt idx="2243">
                  <c:v>3129.6999999999994</c:v>
                </c:pt>
                <c:pt idx="2244">
                  <c:v>3129.6999999999994</c:v>
                </c:pt>
                <c:pt idx="2245">
                  <c:v>3129.6999999999994</c:v>
                </c:pt>
                <c:pt idx="2246">
                  <c:v>3129.6999999999994</c:v>
                </c:pt>
                <c:pt idx="2247">
                  <c:v>3129.6999999999994</c:v>
                </c:pt>
                <c:pt idx="2248">
                  <c:v>3129.6999999999994</c:v>
                </c:pt>
                <c:pt idx="2249">
                  <c:v>3129.6999999999994</c:v>
                </c:pt>
                <c:pt idx="2250">
                  <c:v>3129.6999999999994</c:v>
                </c:pt>
                <c:pt idx="2251">
                  <c:v>3129.6999999999994</c:v>
                </c:pt>
                <c:pt idx="2252">
                  <c:v>3129.6999999999994</c:v>
                </c:pt>
                <c:pt idx="2253">
                  <c:v>3129.6999999999994</c:v>
                </c:pt>
                <c:pt idx="2254">
                  <c:v>3129.6999999999994</c:v>
                </c:pt>
                <c:pt idx="2255">
                  <c:v>3129.6999999999994</c:v>
                </c:pt>
                <c:pt idx="2256">
                  <c:v>3129.6999999999994</c:v>
                </c:pt>
                <c:pt idx="2257">
                  <c:v>3129.6999999999994</c:v>
                </c:pt>
                <c:pt idx="2258">
                  <c:v>3129.6999999999994</c:v>
                </c:pt>
                <c:pt idx="2259">
                  <c:v>3129.6999999999994</c:v>
                </c:pt>
                <c:pt idx="2260">
                  <c:v>3129.6999999999994</c:v>
                </c:pt>
                <c:pt idx="2261">
                  <c:v>3129.6999999999994</c:v>
                </c:pt>
                <c:pt idx="2262">
                  <c:v>3129.6999999999994</c:v>
                </c:pt>
                <c:pt idx="2263">
                  <c:v>3129.6999999999994</c:v>
                </c:pt>
                <c:pt idx="2264">
                  <c:v>3129.6999999999994</c:v>
                </c:pt>
                <c:pt idx="2265">
                  <c:v>3129.6999999999994</c:v>
                </c:pt>
                <c:pt idx="2266">
                  <c:v>3129.6999999999994</c:v>
                </c:pt>
                <c:pt idx="2267">
                  <c:v>3129.6999999999994</c:v>
                </c:pt>
                <c:pt idx="2268">
                  <c:v>3129.6999999999994</c:v>
                </c:pt>
                <c:pt idx="2269">
                  <c:v>3129.6999999999994</c:v>
                </c:pt>
                <c:pt idx="2270">
                  <c:v>3129.6999999999994</c:v>
                </c:pt>
                <c:pt idx="2271">
                  <c:v>3129.6999999999994</c:v>
                </c:pt>
                <c:pt idx="2272">
                  <c:v>3129.6999999999994</c:v>
                </c:pt>
                <c:pt idx="2273">
                  <c:v>3129.6999999999994</c:v>
                </c:pt>
                <c:pt idx="2274">
                  <c:v>3129.6999999999994</c:v>
                </c:pt>
                <c:pt idx="2275">
                  <c:v>3129.6999999999994</c:v>
                </c:pt>
                <c:pt idx="2276">
                  <c:v>3129.6999999999994</c:v>
                </c:pt>
                <c:pt idx="2277">
                  <c:v>3129.6999999999994</c:v>
                </c:pt>
                <c:pt idx="2278">
                  <c:v>3129.6999999999994</c:v>
                </c:pt>
                <c:pt idx="2279">
                  <c:v>3129.6999999999994</c:v>
                </c:pt>
                <c:pt idx="2280">
                  <c:v>3129.6999999999994</c:v>
                </c:pt>
                <c:pt idx="2281">
                  <c:v>3129.6999999999994</c:v>
                </c:pt>
                <c:pt idx="2282">
                  <c:v>3129.6999999999994</c:v>
                </c:pt>
                <c:pt idx="2283">
                  <c:v>3129.6999999999994</c:v>
                </c:pt>
                <c:pt idx="2284">
                  <c:v>3129.6999999999994</c:v>
                </c:pt>
                <c:pt idx="2285">
                  <c:v>3129.6999999999994</c:v>
                </c:pt>
                <c:pt idx="2286">
                  <c:v>3129.6999999999994</c:v>
                </c:pt>
                <c:pt idx="2287">
                  <c:v>3129.6999999999994</c:v>
                </c:pt>
                <c:pt idx="2288">
                  <c:v>3129.6999999999994</c:v>
                </c:pt>
                <c:pt idx="2289">
                  <c:v>3129.6999999999994</c:v>
                </c:pt>
                <c:pt idx="2290">
                  <c:v>3129.6999999999994</c:v>
                </c:pt>
                <c:pt idx="2291">
                  <c:v>3129.6999999999994</c:v>
                </c:pt>
                <c:pt idx="2292">
                  <c:v>3129.6999999999994</c:v>
                </c:pt>
                <c:pt idx="2293">
                  <c:v>3129.6999999999994</c:v>
                </c:pt>
                <c:pt idx="2294">
                  <c:v>3129.6999999999994</c:v>
                </c:pt>
                <c:pt idx="2295">
                  <c:v>3129.6999999999994</c:v>
                </c:pt>
                <c:pt idx="2296">
                  <c:v>3129.6999999999994</c:v>
                </c:pt>
                <c:pt idx="2297">
                  <c:v>3129.6999999999994</c:v>
                </c:pt>
                <c:pt idx="2298">
                  <c:v>3129.6999999999994</c:v>
                </c:pt>
                <c:pt idx="2299">
                  <c:v>3129.6999999999994</c:v>
                </c:pt>
                <c:pt idx="2300">
                  <c:v>3129.6999999999994</c:v>
                </c:pt>
                <c:pt idx="2301">
                  <c:v>3129.6999999999994</c:v>
                </c:pt>
                <c:pt idx="2302">
                  <c:v>3129.6999999999994</c:v>
                </c:pt>
                <c:pt idx="2303">
                  <c:v>3129.6999999999994</c:v>
                </c:pt>
                <c:pt idx="2304">
                  <c:v>3129.6999999999994</c:v>
                </c:pt>
                <c:pt idx="2305">
                  <c:v>3129.6999999999994</c:v>
                </c:pt>
                <c:pt idx="2306">
                  <c:v>3129.6999999999994</c:v>
                </c:pt>
                <c:pt idx="2307">
                  <c:v>3129.6999999999994</c:v>
                </c:pt>
                <c:pt idx="2308">
                  <c:v>3129.6999999999994</c:v>
                </c:pt>
                <c:pt idx="2309">
                  <c:v>3129.6999999999994</c:v>
                </c:pt>
                <c:pt idx="2310">
                  <c:v>3129.6999999999994</c:v>
                </c:pt>
                <c:pt idx="2311">
                  <c:v>3129.6999999999994</c:v>
                </c:pt>
                <c:pt idx="2312">
                  <c:v>3129.6999999999994</c:v>
                </c:pt>
                <c:pt idx="2313">
                  <c:v>3129.6999999999994</c:v>
                </c:pt>
                <c:pt idx="2314">
                  <c:v>3129.6999999999994</c:v>
                </c:pt>
                <c:pt idx="2315">
                  <c:v>3129.6999999999994</c:v>
                </c:pt>
                <c:pt idx="2316">
                  <c:v>3129.6999999999994</c:v>
                </c:pt>
                <c:pt idx="2317">
                  <c:v>3129.6999999999994</c:v>
                </c:pt>
                <c:pt idx="2318">
                  <c:v>3129.6999999999994</c:v>
                </c:pt>
                <c:pt idx="2319">
                  <c:v>3129.6999999999994</c:v>
                </c:pt>
                <c:pt idx="2320">
                  <c:v>3129.6999999999994</c:v>
                </c:pt>
                <c:pt idx="2321">
                  <c:v>3129.6999999999994</c:v>
                </c:pt>
                <c:pt idx="2322">
                  <c:v>3129.6999999999994</c:v>
                </c:pt>
                <c:pt idx="2323">
                  <c:v>3129.6999999999994</c:v>
                </c:pt>
                <c:pt idx="2324">
                  <c:v>3129.6999999999994</c:v>
                </c:pt>
                <c:pt idx="2325">
                  <c:v>3129.6999999999994</c:v>
                </c:pt>
                <c:pt idx="2326">
                  <c:v>3129.6999999999994</c:v>
                </c:pt>
                <c:pt idx="2327">
                  <c:v>3129.6999999999994</c:v>
                </c:pt>
                <c:pt idx="2328">
                  <c:v>3129.6999999999994</c:v>
                </c:pt>
                <c:pt idx="2329">
                  <c:v>3129.6999999999994</c:v>
                </c:pt>
                <c:pt idx="2330">
                  <c:v>3129.6999999999994</c:v>
                </c:pt>
                <c:pt idx="2331">
                  <c:v>3129.6999999999994</c:v>
                </c:pt>
                <c:pt idx="2332">
                  <c:v>3129.6999999999994</c:v>
                </c:pt>
                <c:pt idx="2333">
                  <c:v>3129.6999999999994</c:v>
                </c:pt>
                <c:pt idx="2334">
                  <c:v>3129.6999999999994</c:v>
                </c:pt>
                <c:pt idx="2335">
                  <c:v>3129.6999999999994</c:v>
                </c:pt>
                <c:pt idx="2336">
                  <c:v>3129.6999999999994</c:v>
                </c:pt>
                <c:pt idx="2337">
                  <c:v>3129.6999999999994</c:v>
                </c:pt>
                <c:pt idx="2338">
                  <c:v>3129.6999999999994</c:v>
                </c:pt>
                <c:pt idx="2339">
                  <c:v>3129.6999999999994</c:v>
                </c:pt>
                <c:pt idx="2340">
                  <c:v>3129.6999999999994</c:v>
                </c:pt>
                <c:pt idx="2341">
                  <c:v>3129.6999999999994</c:v>
                </c:pt>
                <c:pt idx="2342">
                  <c:v>3129.6999999999994</c:v>
                </c:pt>
                <c:pt idx="2343">
                  <c:v>3129.6999999999994</c:v>
                </c:pt>
                <c:pt idx="2344">
                  <c:v>3129.6999999999994</c:v>
                </c:pt>
                <c:pt idx="2345">
                  <c:v>3129.6999999999994</c:v>
                </c:pt>
                <c:pt idx="2346">
                  <c:v>3129.6999999999994</c:v>
                </c:pt>
                <c:pt idx="2347">
                  <c:v>3129.6999999999994</c:v>
                </c:pt>
                <c:pt idx="2348">
                  <c:v>3129.6999999999994</c:v>
                </c:pt>
                <c:pt idx="2349">
                  <c:v>3129.6999999999994</c:v>
                </c:pt>
                <c:pt idx="2350">
                  <c:v>3129.6999999999994</c:v>
                </c:pt>
                <c:pt idx="2351">
                  <c:v>3129.6999999999994</c:v>
                </c:pt>
                <c:pt idx="2352">
                  <c:v>3129.6999999999994</c:v>
                </c:pt>
                <c:pt idx="2353">
                  <c:v>3129.6999999999994</c:v>
                </c:pt>
                <c:pt idx="2354">
                  <c:v>3129.6999999999994</c:v>
                </c:pt>
                <c:pt idx="2355">
                  <c:v>3129.6999999999994</c:v>
                </c:pt>
                <c:pt idx="2356">
                  <c:v>3129.6999999999994</c:v>
                </c:pt>
                <c:pt idx="2357">
                  <c:v>3129.6999999999994</c:v>
                </c:pt>
                <c:pt idx="2358">
                  <c:v>3129.6999999999994</c:v>
                </c:pt>
                <c:pt idx="2359">
                  <c:v>3129.6999999999994</c:v>
                </c:pt>
                <c:pt idx="2360">
                  <c:v>3129.6999999999994</c:v>
                </c:pt>
                <c:pt idx="2361">
                  <c:v>3129.6999999999994</c:v>
                </c:pt>
                <c:pt idx="2362">
                  <c:v>3129.6999999999994</c:v>
                </c:pt>
                <c:pt idx="2363">
                  <c:v>3129.6999999999994</c:v>
                </c:pt>
                <c:pt idx="2364">
                  <c:v>3129.6999999999994</c:v>
                </c:pt>
                <c:pt idx="2365">
                  <c:v>3129.6999999999994</c:v>
                </c:pt>
                <c:pt idx="2366">
                  <c:v>3129.6999999999994</c:v>
                </c:pt>
                <c:pt idx="2367">
                  <c:v>3129.6999999999994</c:v>
                </c:pt>
                <c:pt idx="2368">
                  <c:v>3129.6999999999994</c:v>
                </c:pt>
                <c:pt idx="2369">
                  <c:v>3129.6999999999994</c:v>
                </c:pt>
                <c:pt idx="2370">
                  <c:v>3129.6999999999994</c:v>
                </c:pt>
                <c:pt idx="2371">
                  <c:v>3129.6999999999994</c:v>
                </c:pt>
                <c:pt idx="2372">
                  <c:v>3129.6999999999994</c:v>
                </c:pt>
                <c:pt idx="2373">
                  <c:v>3129.6999999999994</c:v>
                </c:pt>
                <c:pt idx="2374">
                  <c:v>3129.6999999999994</c:v>
                </c:pt>
                <c:pt idx="2375">
                  <c:v>3129.6999999999994</c:v>
                </c:pt>
                <c:pt idx="2376">
                  <c:v>3129.6999999999994</c:v>
                </c:pt>
                <c:pt idx="2377">
                  <c:v>3129.6999999999994</c:v>
                </c:pt>
                <c:pt idx="2378">
                  <c:v>3129.6999999999994</c:v>
                </c:pt>
                <c:pt idx="2379">
                  <c:v>3129.6999999999994</c:v>
                </c:pt>
                <c:pt idx="2380">
                  <c:v>3129.6999999999994</c:v>
                </c:pt>
                <c:pt idx="2381">
                  <c:v>3129.6999999999994</c:v>
                </c:pt>
                <c:pt idx="2382">
                  <c:v>3129.6999999999994</c:v>
                </c:pt>
                <c:pt idx="2383">
                  <c:v>3129.6999999999994</c:v>
                </c:pt>
                <c:pt idx="2384">
                  <c:v>3129.6999999999994</c:v>
                </c:pt>
                <c:pt idx="2385">
                  <c:v>3129.6999999999994</c:v>
                </c:pt>
                <c:pt idx="2386">
                  <c:v>3129.6999999999994</c:v>
                </c:pt>
                <c:pt idx="2387">
                  <c:v>3129.6999999999994</c:v>
                </c:pt>
                <c:pt idx="2388">
                  <c:v>3129.6999999999994</c:v>
                </c:pt>
                <c:pt idx="2389">
                  <c:v>3129.6999999999994</c:v>
                </c:pt>
                <c:pt idx="2390">
                  <c:v>3129.6999999999994</c:v>
                </c:pt>
                <c:pt idx="2391">
                  <c:v>3129.6999999999994</c:v>
                </c:pt>
                <c:pt idx="2392">
                  <c:v>3129.6999999999994</c:v>
                </c:pt>
                <c:pt idx="2393">
                  <c:v>3129.6999999999994</c:v>
                </c:pt>
                <c:pt idx="2394">
                  <c:v>3129.6999999999994</c:v>
                </c:pt>
                <c:pt idx="2395">
                  <c:v>3129.6999999999994</c:v>
                </c:pt>
                <c:pt idx="2396">
                  <c:v>3129.6999999999994</c:v>
                </c:pt>
                <c:pt idx="2397">
                  <c:v>3129.6999999999994</c:v>
                </c:pt>
                <c:pt idx="2398">
                  <c:v>3129.6999999999994</c:v>
                </c:pt>
                <c:pt idx="2399">
                  <c:v>3129.6999999999994</c:v>
                </c:pt>
                <c:pt idx="2400">
                  <c:v>3129.6999999999994</c:v>
                </c:pt>
                <c:pt idx="2401">
                  <c:v>3129.6999999999994</c:v>
                </c:pt>
                <c:pt idx="2402">
                  <c:v>3129.6999999999994</c:v>
                </c:pt>
                <c:pt idx="2403">
                  <c:v>3129.6999999999994</c:v>
                </c:pt>
                <c:pt idx="2404">
                  <c:v>3129.6999999999994</c:v>
                </c:pt>
                <c:pt idx="2405">
                  <c:v>3129.6999999999994</c:v>
                </c:pt>
                <c:pt idx="2406">
                  <c:v>3129.6999999999994</c:v>
                </c:pt>
                <c:pt idx="2407">
                  <c:v>3129.6999999999994</c:v>
                </c:pt>
                <c:pt idx="2408">
                  <c:v>3129.6999999999994</c:v>
                </c:pt>
                <c:pt idx="2409">
                  <c:v>3129.6999999999994</c:v>
                </c:pt>
                <c:pt idx="2410">
                  <c:v>3129.6999999999994</c:v>
                </c:pt>
                <c:pt idx="2411">
                  <c:v>3129.6999999999994</c:v>
                </c:pt>
                <c:pt idx="2412">
                  <c:v>3129.6999999999994</c:v>
                </c:pt>
                <c:pt idx="2413">
                  <c:v>3129.6999999999994</c:v>
                </c:pt>
                <c:pt idx="2414">
                  <c:v>3129.6999999999994</c:v>
                </c:pt>
                <c:pt idx="2415">
                  <c:v>3129.6999999999994</c:v>
                </c:pt>
                <c:pt idx="2416">
                  <c:v>3129.6999999999994</c:v>
                </c:pt>
                <c:pt idx="2417">
                  <c:v>3129.6999999999994</c:v>
                </c:pt>
                <c:pt idx="2418">
                  <c:v>3129.6999999999994</c:v>
                </c:pt>
                <c:pt idx="2419">
                  <c:v>3129.6999999999994</c:v>
                </c:pt>
                <c:pt idx="2420">
                  <c:v>3129.6999999999994</c:v>
                </c:pt>
                <c:pt idx="2421">
                  <c:v>3129.6999999999994</c:v>
                </c:pt>
                <c:pt idx="2422">
                  <c:v>3129.6999999999994</c:v>
                </c:pt>
                <c:pt idx="2423">
                  <c:v>3129.6999999999994</c:v>
                </c:pt>
                <c:pt idx="2424">
                  <c:v>3129.6999999999994</c:v>
                </c:pt>
                <c:pt idx="2425">
                  <c:v>3129.6999999999994</c:v>
                </c:pt>
                <c:pt idx="2426">
                  <c:v>3129.6999999999994</c:v>
                </c:pt>
                <c:pt idx="2427">
                  <c:v>3129.6999999999994</c:v>
                </c:pt>
                <c:pt idx="2428">
                  <c:v>3129.6999999999994</c:v>
                </c:pt>
                <c:pt idx="2429">
                  <c:v>3129.6999999999994</c:v>
                </c:pt>
                <c:pt idx="2430">
                  <c:v>3129.6999999999994</c:v>
                </c:pt>
                <c:pt idx="2431">
                  <c:v>3129.6999999999994</c:v>
                </c:pt>
                <c:pt idx="2432">
                  <c:v>3129.6999999999994</c:v>
                </c:pt>
                <c:pt idx="2433">
                  <c:v>3129.6999999999994</c:v>
                </c:pt>
                <c:pt idx="2434">
                  <c:v>3129.6999999999994</c:v>
                </c:pt>
                <c:pt idx="2435">
                  <c:v>3129.6999999999994</c:v>
                </c:pt>
                <c:pt idx="2436">
                  <c:v>3129.6999999999994</c:v>
                </c:pt>
                <c:pt idx="2437">
                  <c:v>3129.6999999999994</c:v>
                </c:pt>
                <c:pt idx="2438">
                  <c:v>3129.6999999999994</c:v>
                </c:pt>
                <c:pt idx="2439">
                  <c:v>3129.6999999999994</c:v>
                </c:pt>
                <c:pt idx="2440">
                  <c:v>3129.6999999999994</c:v>
                </c:pt>
                <c:pt idx="2441">
                  <c:v>3129.6999999999994</c:v>
                </c:pt>
                <c:pt idx="2442">
                  <c:v>3129.6999999999994</c:v>
                </c:pt>
                <c:pt idx="2443">
                  <c:v>3129.6999999999994</c:v>
                </c:pt>
                <c:pt idx="2444">
                  <c:v>3129.6999999999994</c:v>
                </c:pt>
                <c:pt idx="2445">
                  <c:v>3129.6999999999994</c:v>
                </c:pt>
                <c:pt idx="2446">
                  <c:v>3129.6999999999994</c:v>
                </c:pt>
                <c:pt idx="2447">
                  <c:v>3129.6999999999994</c:v>
                </c:pt>
                <c:pt idx="2448">
                  <c:v>3129.6999999999994</c:v>
                </c:pt>
                <c:pt idx="2449">
                  <c:v>3129.6999999999994</c:v>
                </c:pt>
                <c:pt idx="2450">
                  <c:v>3129.6999999999994</c:v>
                </c:pt>
                <c:pt idx="2451">
                  <c:v>3129.6999999999994</c:v>
                </c:pt>
                <c:pt idx="2452">
                  <c:v>3129.6999999999994</c:v>
                </c:pt>
                <c:pt idx="2453">
                  <c:v>3129.6999999999994</c:v>
                </c:pt>
                <c:pt idx="2454">
                  <c:v>3129.6999999999994</c:v>
                </c:pt>
                <c:pt idx="2455">
                  <c:v>3129.6999999999994</c:v>
                </c:pt>
                <c:pt idx="2456">
                  <c:v>3129.6999999999994</c:v>
                </c:pt>
                <c:pt idx="2457">
                  <c:v>3129.6999999999994</c:v>
                </c:pt>
                <c:pt idx="2458">
                  <c:v>3129.6999999999994</c:v>
                </c:pt>
                <c:pt idx="2459">
                  <c:v>3129.6999999999994</c:v>
                </c:pt>
                <c:pt idx="2460">
                  <c:v>3129.6999999999994</c:v>
                </c:pt>
                <c:pt idx="2461">
                  <c:v>3129.6999999999994</c:v>
                </c:pt>
                <c:pt idx="2462">
                  <c:v>3129.6999999999994</c:v>
                </c:pt>
                <c:pt idx="2463">
                  <c:v>3129.6999999999994</c:v>
                </c:pt>
                <c:pt idx="2464">
                  <c:v>3129.6999999999994</c:v>
                </c:pt>
                <c:pt idx="2465">
                  <c:v>3129.6999999999994</c:v>
                </c:pt>
                <c:pt idx="2466">
                  <c:v>3129.6999999999994</c:v>
                </c:pt>
                <c:pt idx="2467">
                  <c:v>3129.6999999999994</c:v>
                </c:pt>
                <c:pt idx="2468">
                  <c:v>3129.6999999999994</c:v>
                </c:pt>
                <c:pt idx="2469">
                  <c:v>3129.6999999999994</c:v>
                </c:pt>
                <c:pt idx="2470">
                  <c:v>3129.6999999999994</c:v>
                </c:pt>
                <c:pt idx="2471">
                  <c:v>3129.6999999999994</c:v>
                </c:pt>
                <c:pt idx="2472">
                  <c:v>3129.6999999999994</c:v>
                </c:pt>
                <c:pt idx="2473">
                  <c:v>3129.6999999999994</c:v>
                </c:pt>
                <c:pt idx="2474">
                  <c:v>3129.6999999999994</c:v>
                </c:pt>
                <c:pt idx="2475">
                  <c:v>3129.6999999999994</c:v>
                </c:pt>
                <c:pt idx="2476">
                  <c:v>3129.6999999999994</c:v>
                </c:pt>
                <c:pt idx="2477">
                  <c:v>3129.6999999999994</c:v>
                </c:pt>
                <c:pt idx="2478">
                  <c:v>3129.6999999999994</c:v>
                </c:pt>
                <c:pt idx="2479">
                  <c:v>3129.6999999999994</c:v>
                </c:pt>
                <c:pt idx="2480">
                  <c:v>3129.6999999999994</c:v>
                </c:pt>
                <c:pt idx="2481">
                  <c:v>3129.6999999999994</c:v>
                </c:pt>
                <c:pt idx="2482">
                  <c:v>3129.6999999999994</c:v>
                </c:pt>
                <c:pt idx="2483">
                  <c:v>3129.6999999999994</c:v>
                </c:pt>
                <c:pt idx="2484">
                  <c:v>3129.6999999999994</c:v>
                </c:pt>
                <c:pt idx="2485">
                  <c:v>3129.6999999999994</c:v>
                </c:pt>
                <c:pt idx="2486">
                  <c:v>3129.6999999999994</c:v>
                </c:pt>
                <c:pt idx="2487">
                  <c:v>3129.6999999999994</c:v>
                </c:pt>
                <c:pt idx="2488">
                  <c:v>3129.6999999999994</c:v>
                </c:pt>
                <c:pt idx="2489">
                  <c:v>3129.6999999999994</c:v>
                </c:pt>
                <c:pt idx="2490">
                  <c:v>3129.6999999999994</c:v>
                </c:pt>
                <c:pt idx="2491">
                  <c:v>3129.6999999999994</c:v>
                </c:pt>
                <c:pt idx="2492">
                  <c:v>3129.6999999999994</c:v>
                </c:pt>
                <c:pt idx="2493">
                  <c:v>3129.6999999999994</c:v>
                </c:pt>
                <c:pt idx="2494">
                  <c:v>3129.6999999999994</c:v>
                </c:pt>
                <c:pt idx="2495">
                  <c:v>3129.6999999999994</c:v>
                </c:pt>
                <c:pt idx="2496">
                  <c:v>3129.6999999999994</c:v>
                </c:pt>
                <c:pt idx="2497">
                  <c:v>3129.6999999999994</c:v>
                </c:pt>
                <c:pt idx="2498">
                  <c:v>3129.6999999999994</c:v>
                </c:pt>
                <c:pt idx="2499">
                  <c:v>3129.6999999999994</c:v>
                </c:pt>
                <c:pt idx="2500">
                  <c:v>3129.6999999999994</c:v>
                </c:pt>
                <c:pt idx="2501">
                  <c:v>3129.6999999999994</c:v>
                </c:pt>
                <c:pt idx="2502">
                  <c:v>3129.6999999999994</c:v>
                </c:pt>
                <c:pt idx="2503">
                  <c:v>3129.6999999999994</c:v>
                </c:pt>
                <c:pt idx="2504">
                  <c:v>3129.6999999999994</c:v>
                </c:pt>
                <c:pt idx="2505">
                  <c:v>3129.6999999999994</c:v>
                </c:pt>
                <c:pt idx="2506">
                  <c:v>3129.6999999999994</c:v>
                </c:pt>
                <c:pt idx="2507">
                  <c:v>3129.6999999999994</c:v>
                </c:pt>
                <c:pt idx="2508">
                  <c:v>3129.6999999999994</c:v>
                </c:pt>
                <c:pt idx="2509">
                  <c:v>3129.6999999999994</c:v>
                </c:pt>
                <c:pt idx="2510">
                  <c:v>3129.6999999999994</c:v>
                </c:pt>
                <c:pt idx="2511">
                  <c:v>3129.6999999999994</c:v>
                </c:pt>
                <c:pt idx="2512">
                  <c:v>3129.6999999999994</c:v>
                </c:pt>
                <c:pt idx="2513">
                  <c:v>3129.6999999999994</c:v>
                </c:pt>
                <c:pt idx="2514">
                  <c:v>3129.6999999999994</c:v>
                </c:pt>
                <c:pt idx="2515">
                  <c:v>3129.6999999999994</c:v>
                </c:pt>
                <c:pt idx="2516">
                  <c:v>3129.6999999999994</c:v>
                </c:pt>
                <c:pt idx="2517">
                  <c:v>3129.6999999999994</c:v>
                </c:pt>
                <c:pt idx="2518">
                  <c:v>3129.6999999999994</c:v>
                </c:pt>
                <c:pt idx="2519">
                  <c:v>3129.6999999999994</c:v>
                </c:pt>
                <c:pt idx="2520">
                  <c:v>3129.6999999999994</c:v>
                </c:pt>
                <c:pt idx="2521">
                  <c:v>3129.6999999999994</c:v>
                </c:pt>
                <c:pt idx="2522">
                  <c:v>3129.6999999999994</c:v>
                </c:pt>
                <c:pt idx="2523">
                  <c:v>3129.6999999999994</c:v>
                </c:pt>
                <c:pt idx="2524">
                  <c:v>3129.6999999999994</c:v>
                </c:pt>
                <c:pt idx="2525">
                  <c:v>3129.6999999999994</c:v>
                </c:pt>
                <c:pt idx="2526">
                  <c:v>3129.6999999999994</c:v>
                </c:pt>
                <c:pt idx="2527">
                  <c:v>3129.6999999999994</c:v>
                </c:pt>
                <c:pt idx="2528">
                  <c:v>3129.6999999999994</c:v>
                </c:pt>
                <c:pt idx="2529">
                  <c:v>3129.6999999999994</c:v>
                </c:pt>
                <c:pt idx="2530">
                  <c:v>3129.6999999999994</c:v>
                </c:pt>
                <c:pt idx="2531">
                  <c:v>3129.6999999999994</c:v>
                </c:pt>
                <c:pt idx="2532">
                  <c:v>3129.6999999999994</c:v>
                </c:pt>
                <c:pt idx="2533">
                  <c:v>3129.6999999999994</c:v>
                </c:pt>
                <c:pt idx="2534">
                  <c:v>3129.6999999999994</c:v>
                </c:pt>
                <c:pt idx="2535">
                  <c:v>3129.6999999999994</c:v>
                </c:pt>
                <c:pt idx="2536">
                  <c:v>3129.6999999999994</c:v>
                </c:pt>
                <c:pt idx="2537">
                  <c:v>3129.6999999999994</c:v>
                </c:pt>
                <c:pt idx="2538">
                  <c:v>3129.6999999999994</c:v>
                </c:pt>
                <c:pt idx="2539">
                  <c:v>3129.6999999999994</c:v>
                </c:pt>
                <c:pt idx="2540">
                  <c:v>3129.6999999999994</c:v>
                </c:pt>
                <c:pt idx="2541">
                  <c:v>3129.6999999999994</c:v>
                </c:pt>
                <c:pt idx="2542">
                  <c:v>3129.6999999999994</c:v>
                </c:pt>
                <c:pt idx="2543">
                  <c:v>3129.6999999999994</c:v>
                </c:pt>
                <c:pt idx="2544">
                  <c:v>3129.6999999999994</c:v>
                </c:pt>
                <c:pt idx="2545">
                  <c:v>3129.6999999999994</c:v>
                </c:pt>
                <c:pt idx="2546">
                  <c:v>3129.6999999999994</c:v>
                </c:pt>
                <c:pt idx="2547">
                  <c:v>3129.6999999999994</c:v>
                </c:pt>
                <c:pt idx="2548">
                  <c:v>3129.6999999999994</c:v>
                </c:pt>
                <c:pt idx="2549">
                  <c:v>3129.6999999999994</c:v>
                </c:pt>
                <c:pt idx="2550">
                  <c:v>3129.6999999999994</c:v>
                </c:pt>
                <c:pt idx="2551">
                  <c:v>3129.6999999999994</c:v>
                </c:pt>
                <c:pt idx="2552">
                  <c:v>3129.6999999999994</c:v>
                </c:pt>
                <c:pt idx="2553">
                  <c:v>3129.6999999999994</c:v>
                </c:pt>
                <c:pt idx="2554">
                  <c:v>3129.6999999999994</c:v>
                </c:pt>
                <c:pt idx="2555">
                  <c:v>3129.6999999999994</c:v>
                </c:pt>
                <c:pt idx="2556">
                  <c:v>3129.6999999999994</c:v>
                </c:pt>
                <c:pt idx="2557">
                  <c:v>3129.6999999999994</c:v>
                </c:pt>
                <c:pt idx="2558">
                  <c:v>3129.6999999999994</c:v>
                </c:pt>
                <c:pt idx="2559">
                  <c:v>3129.6999999999994</c:v>
                </c:pt>
                <c:pt idx="2560">
                  <c:v>3129.6999999999994</c:v>
                </c:pt>
                <c:pt idx="2561">
                  <c:v>3129.6999999999994</c:v>
                </c:pt>
                <c:pt idx="2562">
                  <c:v>3129.6999999999994</c:v>
                </c:pt>
                <c:pt idx="2563">
                  <c:v>3129.6999999999994</c:v>
                </c:pt>
                <c:pt idx="2564">
                  <c:v>3129.6999999999994</c:v>
                </c:pt>
                <c:pt idx="2565">
                  <c:v>3129.6999999999994</c:v>
                </c:pt>
                <c:pt idx="2566">
                  <c:v>3129.6999999999994</c:v>
                </c:pt>
                <c:pt idx="2567">
                  <c:v>3129.6999999999994</c:v>
                </c:pt>
                <c:pt idx="2568">
                  <c:v>3129.6999999999994</c:v>
                </c:pt>
                <c:pt idx="2569">
                  <c:v>3129.6999999999994</c:v>
                </c:pt>
                <c:pt idx="2570">
                  <c:v>3129.6999999999994</c:v>
                </c:pt>
                <c:pt idx="2571">
                  <c:v>3129.6999999999994</c:v>
                </c:pt>
                <c:pt idx="2572">
                  <c:v>3129.6999999999994</c:v>
                </c:pt>
                <c:pt idx="2573">
                  <c:v>3129.6999999999994</c:v>
                </c:pt>
                <c:pt idx="2574">
                  <c:v>3129.6999999999994</c:v>
                </c:pt>
                <c:pt idx="2575">
                  <c:v>3129.6999999999994</c:v>
                </c:pt>
                <c:pt idx="2576">
                  <c:v>3129.6999999999994</c:v>
                </c:pt>
                <c:pt idx="2577">
                  <c:v>3129.6999999999994</c:v>
                </c:pt>
                <c:pt idx="2578">
                  <c:v>3129.6999999999994</c:v>
                </c:pt>
                <c:pt idx="2579">
                  <c:v>3129.6999999999994</c:v>
                </c:pt>
                <c:pt idx="2580">
                  <c:v>3129.6999999999994</c:v>
                </c:pt>
                <c:pt idx="2581">
                  <c:v>3129.6999999999994</c:v>
                </c:pt>
                <c:pt idx="2582">
                  <c:v>3129.6999999999994</c:v>
                </c:pt>
                <c:pt idx="2583">
                  <c:v>3129.6999999999994</c:v>
                </c:pt>
                <c:pt idx="2584">
                  <c:v>3129.6999999999994</c:v>
                </c:pt>
                <c:pt idx="2585">
                  <c:v>3129.6999999999994</c:v>
                </c:pt>
                <c:pt idx="2586">
                  <c:v>3129.6999999999994</c:v>
                </c:pt>
                <c:pt idx="2587">
                  <c:v>3129.6999999999994</c:v>
                </c:pt>
                <c:pt idx="2588">
                  <c:v>3129.6999999999994</c:v>
                </c:pt>
                <c:pt idx="2589">
                  <c:v>3129.6999999999994</c:v>
                </c:pt>
                <c:pt idx="2590">
                  <c:v>3129.6999999999994</c:v>
                </c:pt>
                <c:pt idx="2591">
                  <c:v>3129.6999999999994</c:v>
                </c:pt>
                <c:pt idx="2592">
                  <c:v>3129.6999999999994</c:v>
                </c:pt>
                <c:pt idx="2593">
                  <c:v>3129.6999999999994</c:v>
                </c:pt>
                <c:pt idx="2594">
                  <c:v>3129.6999999999994</c:v>
                </c:pt>
                <c:pt idx="2595">
                  <c:v>3129.6999999999994</c:v>
                </c:pt>
                <c:pt idx="2596">
                  <c:v>3129.6999999999994</c:v>
                </c:pt>
                <c:pt idx="2597">
                  <c:v>3129.6999999999994</c:v>
                </c:pt>
                <c:pt idx="2598">
                  <c:v>3129.6999999999994</c:v>
                </c:pt>
                <c:pt idx="2599">
                  <c:v>3129.6999999999994</c:v>
                </c:pt>
                <c:pt idx="2600">
                  <c:v>3129.6999999999994</c:v>
                </c:pt>
                <c:pt idx="2601">
                  <c:v>3129.6999999999994</c:v>
                </c:pt>
                <c:pt idx="2602">
                  <c:v>3129.6999999999994</c:v>
                </c:pt>
                <c:pt idx="2603">
                  <c:v>3129.6999999999994</c:v>
                </c:pt>
                <c:pt idx="2604">
                  <c:v>3129.6999999999994</c:v>
                </c:pt>
                <c:pt idx="2605">
                  <c:v>3129.6999999999994</c:v>
                </c:pt>
                <c:pt idx="2606">
                  <c:v>3129.6999999999994</c:v>
                </c:pt>
                <c:pt idx="2607">
                  <c:v>3129.6999999999994</c:v>
                </c:pt>
                <c:pt idx="2608">
                  <c:v>3129.6999999999994</c:v>
                </c:pt>
                <c:pt idx="2609">
                  <c:v>3129.6999999999994</c:v>
                </c:pt>
                <c:pt idx="2610">
                  <c:v>3129.6999999999994</c:v>
                </c:pt>
                <c:pt idx="2611">
                  <c:v>3129.6999999999994</c:v>
                </c:pt>
                <c:pt idx="2612">
                  <c:v>3129.6999999999994</c:v>
                </c:pt>
                <c:pt idx="2613">
                  <c:v>3129.6999999999994</c:v>
                </c:pt>
                <c:pt idx="2614">
                  <c:v>3129.6999999999994</c:v>
                </c:pt>
                <c:pt idx="2615">
                  <c:v>3129.6999999999994</c:v>
                </c:pt>
                <c:pt idx="2616">
                  <c:v>3129.6999999999994</c:v>
                </c:pt>
                <c:pt idx="2617">
                  <c:v>3129.6999999999994</c:v>
                </c:pt>
                <c:pt idx="2618">
                  <c:v>3129.6999999999994</c:v>
                </c:pt>
                <c:pt idx="2619">
                  <c:v>3129.6999999999994</c:v>
                </c:pt>
                <c:pt idx="2620">
                  <c:v>3129.6999999999994</c:v>
                </c:pt>
                <c:pt idx="2621">
                  <c:v>3129.6999999999994</c:v>
                </c:pt>
                <c:pt idx="2622">
                  <c:v>3129.6999999999994</c:v>
                </c:pt>
                <c:pt idx="2623">
                  <c:v>3129.6999999999994</c:v>
                </c:pt>
                <c:pt idx="2624">
                  <c:v>3129.6999999999994</c:v>
                </c:pt>
                <c:pt idx="2625">
                  <c:v>3129.6999999999994</c:v>
                </c:pt>
                <c:pt idx="2626">
                  <c:v>3129.6999999999994</c:v>
                </c:pt>
                <c:pt idx="2627">
                  <c:v>3129.6999999999994</c:v>
                </c:pt>
                <c:pt idx="2628">
                  <c:v>3129.6999999999994</c:v>
                </c:pt>
                <c:pt idx="2629">
                  <c:v>3129.6999999999994</c:v>
                </c:pt>
                <c:pt idx="2630">
                  <c:v>3129.6999999999994</c:v>
                </c:pt>
                <c:pt idx="2631">
                  <c:v>3129.6999999999994</c:v>
                </c:pt>
                <c:pt idx="2632">
                  <c:v>3129.6999999999994</c:v>
                </c:pt>
                <c:pt idx="2633">
                  <c:v>3129.6999999999994</c:v>
                </c:pt>
                <c:pt idx="2634">
                  <c:v>3129.6999999999994</c:v>
                </c:pt>
                <c:pt idx="2635">
                  <c:v>3129.6999999999994</c:v>
                </c:pt>
                <c:pt idx="2636">
                  <c:v>3129.6999999999994</c:v>
                </c:pt>
                <c:pt idx="2637">
                  <c:v>3129.6999999999994</c:v>
                </c:pt>
                <c:pt idx="2638">
                  <c:v>3129.6999999999994</c:v>
                </c:pt>
                <c:pt idx="2639">
                  <c:v>3129.6999999999994</c:v>
                </c:pt>
                <c:pt idx="2640">
                  <c:v>3129.6999999999994</c:v>
                </c:pt>
                <c:pt idx="2641">
                  <c:v>3129.6999999999994</c:v>
                </c:pt>
                <c:pt idx="2642">
                  <c:v>3129.6999999999994</c:v>
                </c:pt>
                <c:pt idx="2643">
                  <c:v>3129.6999999999994</c:v>
                </c:pt>
                <c:pt idx="2644">
                  <c:v>3129.6999999999994</c:v>
                </c:pt>
                <c:pt idx="2645">
                  <c:v>3129.6999999999994</c:v>
                </c:pt>
                <c:pt idx="2646">
                  <c:v>3129.6999999999994</c:v>
                </c:pt>
                <c:pt idx="2647">
                  <c:v>3129.6999999999994</c:v>
                </c:pt>
                <c:pt idx="2648">
                  <c:v>3129.6999999999994</c:v>
                </c:pt>
                <c:pt idx="2649">
                  <c:v>3129.6999999999994</c:v>
                </c:pt>
                <c:pt idx="2650">
                  <c:v>3129.6999999999994</c:v>
                </c:pt>
                <c:pt idx="2651">
                  <c:v>3129.6999999999994</c:v>
                </c:pt>
                <c:pt idx="2652">
                  <c:v>3129.6999999999994</c:v>
                </c:pt>
                <c:pt idx="2653">
                  <c:v>3129.6999999999994</c:v>
                </c:pt>
                <c:pt idx="2654">
                  <c:v>3129.6999999999994</c:v>
                </c:pt>
                <c:pt idx="2655">
                  <c:v>3129.6999999999994</c:v>
                </c:pt>
                <c:pt idx="2656">
                  <c:v>3129.6999999999994</c:v>
                </c:pt>
                <c:pt idx="2657">
                  <c:v>3129.6999999999994</c:v>
                </c:pt>
                <c:pt idx="2658">
                  <c:v>3129.6999999999994</c:v>
                </c:pt>
                <c:pt idx="2659">
                  <c:v>3129.6999999999994</c:v>
                </c:pt>
                <c:pt idx="2660">
                  <c:v>3129.6999999999994</c:v>
                </c:pt>
                <c:pt idx="2661">
                  <c:v>3129.6999999999994</c:v>
                </c:pt>
                <c:pt idx="2662">
                  <c:v>3129.6999999999994</c:v>
                </c:pt>
                <c:pt idx="2663">
                  <c:v>3129.6999999999994</c:v>
                </c:pt>
                <c:pt idx="2664">
                  <c:v>3129.6999999999994</c:v>
                </c:pt>
                <c:pt idx="2665">
                  <c:v>3129.6999999999994</c:v>
                </c:pt>
                <c:pt idx="2666">
                  <c:v>3129.6999999999994</c:v>
                </c:pt>
                <c:pt idx="2667">
                  <c:v>3129.6999999999994</c:v>
                </c:pt>
                <c:pt idx="2668">
                  <c:v>3129.6999999999994</c:v>
                </c:pt>
                <c:pt idx="2669">
                  <c:v>3129.6999999999994</c:v>
                </c:pt>
                <c:pt idx="2670">
                  <c:v>3129.6999999999994</c:v>
                </c:pt>
                <c:pt idx="2671">
                  <c:v>3129.6999999999994</c:v>
                </c:pt>
                <c:pt idx="2672">
                  <c:v>3129.6999999999994</c:v>
                </c:pt>
                <c:pt idx="2673">
                  <c:v>3129.6999999999994</c:v>
                </c:pt>
                <c:pt idx="2674">
                  <c:v>3129.6999999999994</c:v>
                </c:pt>
                <c:pt idx="2675">
                  <c:v>3129.6999999999994</c:v>
                </c:pt>
                <c:pt idx="2676">
                  <c:v>3129.6999999999994</c:v>
                </c:pt>
                <c:pt idx="2677">
                  <c:v>3129.6999999999994</c:v>
                </c:pt>
                <c:pt idx="2678">
                  <c:v>3129.6999999999994</c:v>
                </c:pt>
                <c:pt idx="2679">
                  <c:v>3129.6999999999994</c:v>
                </c:pt>
                <c:pt idx="2680">
                  <c:v>3129.6999999999994</c:v>
                </c:pt>
                <c:pt idx="2681">
                  <c:v>3129.6999999999994</c:v>
                </c:pt>
                <c:pt idx="2682">
                  <c:v>3129.6999999999994</c:v>
                </c:pt>
                <c:pt idx="2683">
                  <c:v>3129.6999999999994</c:v>
                </c:pt>
                <c:pt idx="2684">
                  <c:v>3129.6999999999994</c:v>
                </c:pt>
                <c:pt idx="2685">
                  <c:v>3129.6999999999994</c:v>
                </c:pt>
                <c:pt idx="2686">
                  <c:v>3129.6999999999994</c:v>
                </c:pt>
                <c:pt idx="2687">
                  <c:v>3129.6999999999994</c:v>
                </c:pt>
                <c:pt idx="2688">
                  <c:v>3129.6999999999994</c:v>
                </c:pt>
                <c:pt idx="2689">
                  <c:v>3129.6999999999994</c:v>
                </c:pt>
                <c:pt idx="2690">
                  <c:v>3129.6999999999994</c:v>
                </c:pt>
                <c:pt idx="2691">
                  <c:v>3129.6999999999994</c:v>
                </c:pt>
                <c:pt idx="2692">
                  <c:v>3129.6999999999994</c:v>
                </c:pt>
                <c:pt idx="2693">
                  <c:v>3129.6999999999994</c:v>
                </c:pt>
                <c:pt idx="2694">
                  <c:v>3129.6999999999994</c:v>
                </c:pt>
                <c:pt idx="2695">
                  <c:v>3129.6999999999994</c:v>
                </c:pt>
                <c:pt idx="2696">
                  <c:v>3129.6999999999994</c:v>
                </c:pt>
                <c:pt idx="2697">
                  <c:v>3129.6999999999994</c:v>
                </c:pt>
                <c:pt idx="2698">
                  <c:v>3129.6999999999994</c:v>
                </c:pt>
                <c:pt idx="2699">
                  <c:v>3129.6999999999994</c:v>
                </c:pt>
                <c:pt idx="2700">
                  <c:v>3129.6999999999994</c:v>
                </c:pt>
                <c:pt idx="2701">
                  <c:v>3129.6999999999994</c:v>
                </c:pt>
                <c:pt idx="2702">
                  <c:v>3129.6999999999994</c:v>
                </c:pt>
                <c:pt idx="2703">
                  <c:v>3129.6999999999994</c:v>
                </c:pt>
                <c:pt idx="2704">
                  <c:v>3129.6999999999994</c:v>
                </c:pt>
                <c:pt idx="2705">
                  <c:v>3129.6999999999994</c:v>
                </c:pt>
                <c:pt idx="2706">
                  <c:v>3129.6999999999994</c:v>
                </c:pt>
                <c:pt idx="2707">
                  <c:v>3129.6999999999994</c:v>
                </c:pt>
                <c:pt idx="2708">
                  <c:v>3129.6999999999994</c:v>
                </c:pt>
                <c:pt idx="2709">
                  <c:v>3129.6999999999994</c:v>
                </c:pt>
                <c:pt idx="2710">
                  <c:v>3129.6999999999994</c:v>
                </c:pt>
                <c:pt idx="2711">
                  <c:v>3129.6999999999994</c:v>
                </c:pt>
                <c:pt idx="2712">
                  <c:v>3129.6999999999994</c:v>
                </c:pt>
                <c:pt idx="2713">
                  <c:v>3129.6999999999994</c:v>
                </c:pt>
                <c:pt idx="2714">
                  <c:v>3129.6999999999994</c:v>
                </c:pt>
                <c:pt idx="2715">
                  <c:v>3129.6999999999994</c:v>
                </c:pt>
                <c:pt idx="2716">
                  <c:v>3129.6999999999994</c:v>
                </c:pt>
                <c:pt idx="2717">
                  <c:v>3129.6999999999994</c:v>
                </c:pt>
                <c:pt idx="2718">
                  <c:v>3129.6999999999994</c:v>
                </c:pt>
                <c:pt idx="2719">
                  <c:v>3129.6999999999994</c:v>
                </c:pt>
                <c:pt idx="2720">
                  <c:v>3129.6999999999994</c:v>
                </c:pt>
                <c:pt idx="2721">
                  <c:v>3129.6999999999994</c:v>
                </c:pt>
                <c:pt idx="2722">
                  <c:v>3129.6999999999994</c:v>
                </c:pt>
                <c:pt idx="2723">
                  <c:v>3129.6999999999994</c:v>
                </c:pt>
                <c:pt idx="2724">
                  <c:v>3129.6999999999994</c:v>
                </c:pt>
                <c:pt idx="2725">
                  <c:v>3129.6999999999994</c:v>
                </c:pt>
                <c:pt idx="2726">
                  <c:v>3129.6999999999994</c:v>
                </c:pt>
                <c:pt idx="2727">
                  <c:v>3129.6999999999994</c:v>
                </c:pt>
                <c:pt idx="2728">
                  <c:v>3129.6999999999994</c:v>
                </c:pt>
                <c:pt idx="2729">
                  <c:v>3129.6999999999994</c:v>
                </c:pt>
                <c:pt idx="2730">
                  <c:v>3129.6999999999994</c:v>
                </c:pt>
                <c:pt idx="2731">
                  <c:v>3129.6999999999994</c:v>
                </c:pt>
                <c:pt idx="2732">
                  <c:v>3129.6999999999994</c:v>
                </c:pt>
                <c:pt idx="2733">
                  <c:v>3129.6999999999994</c:v>
                </c:pt>
                <c:pt idx="2734">
                  <c:v>3129.6999999999994</c:v>
                </c:pt>
                <c:pt idx="2735">
                  <c:v>3129.6999999999994</c:v>
                </c:pt>
                <c:pt idx="2736">
                  <c:v>3129.6999999999994</c:v>
                </c:pt>
                <c:pt idx="2737">
                  <c:v>3129.6999999999994</c:v>
                </c:pt>
                <c:pt idx="2738">
                  <c:v>3129.6999999999994</c:v>
                </c:pt>
                <c:pt idx="2739">
                  <c:v>3129.6999999999994</c:v>
                </c:pt>
                <c:pt idx="2740">
                  <c:v>3129.6999999999994</c:v>
                </c:pt>
                <c:pt idx="2741">
                  <c:v>3129.6999999999994</c:v>
                </c:pt>
                <c:pt idx="2742">
                  <c:v>3129.6999999999994</c:v>
                </c:pt>
                <c:pt idx="2743">
                  <c:v>3129.6999999999994</c:v>
                </c:pt>
                <c:pt idx="2744">
                  <c:v>3129.6999999999994</c:v>
                </c:pt>
                <c:pt idx="2745">
                  <c:v>3129.6999999999994</c:v>
                </c:pt>
                <c:pt idx="2746">
                  <c:v>3129.6999999999994</c:v>
                </c:pt>
                <c:pt idx="2747">
                  <c:v>3129.6999999999994</c:v>
                </c:pt>
                <c:pt idx="2748">
                  <c:v>3129.6999999999994</c:v>
                </c:pt>
                <c:pt idx="2749">
                  <c:v>3129.6999999999994</c:v>
                </c:pt>
                <c:pt idx="2750">
                  <c:v>3129.6999999999994</c:v>
                </c:pt>
                <c:pt idx="2751">
                  <c:v>3129.6999999999994</c:v>
                </c:pt>
                <c:pt idx="2752">
                  <c:v>3129.6999999999994</c:v>
                </c:pt>
                <c:pt idx="2753">
                  <c:v>3129.6999999999994</c:v>
                </c:pt>
                <c:pt idx="2754">
                  <c:v>3129.6999999999994</c:v>
                </c:pt>
                <c:pt idx="2755">
                  <c:v>3129.6999999999994</c:v>
                </c:pt>
                <c:pt idx="2756">
                  <c:v>3129.6999999999994</c:v>
                </c:pt>
                <c:pt idx="2757">
                  <c:v>3129.6999999999994</c:v>
                </c:pt>
                <c:pt idx="2758">
                  <c:v>3129.6999999999994</c:v>
                </c:pt>
                <c:pt idx="2759">
                  <c:v>3129.6999999999994</c:v>
                </c:pt>
                <c:pt idx="2760">
                  <c:v>3129.6999999999994</c:v>
                </c:pt>
                <c:pt idx="2761">
                  <c:v>3129.6999999999994</c:v>
                </c:pt>
                <c:pt idx="2762">
                  <c:v>3129.6999999999994</c:v>
                </c:pt>
                <c:pt idx="2763">
                  <c:v>3129.6999999999994</c:v>
                </c:pt>
                <c:pt idx="2764">
                  <c:v>3129.6999999999994</c:v>
                </c:pt>
                <c:pt idx="2765">
                  <c:v>3129.6999999999994</c:v>
                </c:pt>
                <c:pt idx="2766">
                  <c:v>3129.6999999999994</c:v>
                </c:pt>
                <c:pt idx="2767">
                  <c:v>3129.6999999999994</c:v>
                </c:pt>
                <c:pt idx="2768">
                  <c:v>3129.6999999999994</c:v>
                </c:pt>
                <c:pt idx="2769">
                  <c:v>3129.6999999999994</c:v>
                </c:pt>
                <c:pt idx="2770">
                  <c:v>3129.6999999999994</c:v>
                </c:pt>
                <c:pt idx="2771">
                  <c:v>3129.6999999999994</c:v>
                </c:pt>
                <c:pt idx="2772">
                  <c:v>3129.6999999999994</c:v>
                </c:pt>
                <c:pt idx="2773">
                  <c:v>3129.6999999999994</c:v>
                </c:pt>
                <c:pt idx="2774">
                  <c:v>3129.6999999999994</c:v>
                </c:pt>
                <c:pt idx="2775">
                  <c:v>3129.6999999999994</c:v>
                </c:pt>
                <c:pt idx="2776">
                  <c:v>3129.6999999999994</c:v>
                </c:pt>
                <c:pt idx="2777">
                  <c:v>3129.6999999999994</c:v>
                </c:pt>
                <c:pt idx="2778">
                  <c:v>3129.6999999999994</c:v>
                </c:pt>
                <c:pt idx="2779">
                  <c:v>3129.6999999999994</c:v>
                </c:pt>
                <c:pt idx="2780">
                  <c:v>3129.6999999999994</c:v>
                </c:pt>
                <c:pt idx="2781">
                  <c:v>3129.6999999999994</c:v>
                </c:pt>
                <c:pt idx="2782">
                  <c:v>3129.6999999999994</c:v>
                </c:pt>
                <c:pt idx="2783">
                  <c:v>3129.6999999999994</c:v>
                </c:pt>
                <c:pt idx="2784">
                  <c:v>3129.6999999999994</c:v>
                </c:pt>
                <c:pt idx="2785">
                  <c:v>3129.6999999999994</c:v>
                </c:pt>
                <c:pt idx="2786">
                  <c:v>3129.6999999999994</c:v>
                </c:pt>
                <c:pt idx="2787">
                  <c:v>3129.6999999999994</c:v>
                </c:pt>
                <c:pt idx="2788">
                  <c:v>3129.6999999999994</c:v>
                </c:pt>
                <c:pt idx="2789">
                  <c:v>3129.6999999999994</c:v>
                </c:pt>
                <c:pt idx="2790">
                  <c:v>3129.6999999999994</c:v>
                </c:pt>
                <c:pt idx="2791">
                  <c:v>3129.6999999999994</c:v>
                </c:pt>
                <c:pt idx="2792">
                  <c:v>3129.6999999999994</c:v>
                </c:pt>
                <c:pt idx="2793">
                  <c:v>3129.6999999999994</c:v>
                </c:pt>
                <c:pt idx="2794">
                  <c:v>3129.6999999999994</c:v>
                </c:pt>
                <c:pt idx="2795">
                  <c:v>3129.6999999999994</c:v>
                </c:pt>
                <c:pt idx="2796">
                  <c:v>3129.6999999999994</c:v>
                </c:pt>
                <c:pt idx="2797">
                  <c:v>3129.6999999999994</c:v>
                </c:pt>
                <c:pt idx="2798">
                  <c:v>3129.6999999999994</c:v>
                </c:pt>
                <c:pt idx="2799">
                  <c:v>3129.6999999999994</c:v>
                </c:pt>
                <c:pt idx="2800">
                  <c:v>3129.6999999999994</c:v>
                </c:pt>
                <c:pt idx="2801">
                  <c:v>3129.6999999999994</c:v>
                </c:pt>
                <c:pt idx="2802">
                  <c:v>3129.6999999999994</c:v>
                </c:pt>
                <c:pt idx="2803">
                  <c:v>3129.6999999999994</c:v>
                </c:pt>
                <c:pt idx="2804">
                  <c:v>3129.6999999999994</c:v>
                </c:pt>
                <c:pt idx="2805">
                  <c:v>3129.6999999999994</c:v>
                </c:pt>
                <c:pt idx="2806">
                  <c:v>3129.6999999999994</c:v>
                </c:pt>
                <c:pt idx="2807">
                  <c:v>3129.6999999999994</c:v>
                </c:pt>
                <c:pt idx="2808">
                  <c:v>3129.6999999999994</c:v>
                </c:pt>
                <c:pt idx="2809">
                  <c:v>3129.6999999999994</c:v>
                </c:pt>
                <c:pt idx="2810">
                  <c:v>3129.6999999999994</c:v>
                </c:pt>
                <c:pt idx="2811">
                  <c:v>3129.6999999999994</c:v>
                </c:pt>
                <c:pt idx="2812">
                  <c:v>3129.6999999999994</c:v>
                </c:pt>
                <c:pt idx="2813">
                  <c:v>3129.6999999999994</c:v>
                </c:pt>
                <c:pt idx="2814">
                  <c:v>3129.6999999999994</c:v>
                </c:pt>
                <c:pt idx="2815">
                  <c:v>3129.6999999999994</c:v>
                </c:pt>
                <c:pt idx="2816">
                  <c:v>3129.6999999999994</c:v>
                </c:pt>
                <c:pt idx="2817">
                  <c:v>3129.6999999999994</c:v>
                </c:pt>
                <c:pt idx="2818">
                  <c:v>3129.6999999999994</c:v>
                </c:pt>
                <c:pt idx="2819">
                  <c:v>3129.6999999999994</c:v>
                </c:pt>
                <c:pt idx="2820">
                  <c:v>3129.6999999999994</c:v>
                </c:pt>
                <c:pt idx="2821">
                  <c:v>3129.6999999999994</c:v>
                </c:pt>
                <c:pt idx="2822">
                  <c:v>3129.6999999999994</c:v>
                </c:pt>
                <c:pt idx="2823">
                  <c:v>3129.6999999999994</c:v>
                </c:pt>
                <c:pt idx="2824">
                  <c:v>3129.6999999999994</c:v>
                </c:pt>
                <c:pt idx="2825">
                  <c:v>3129.6999999999994</c:v>
                </c:pt>
                <c:pt idx="2826">
                  <c:v>3129.6999999999994</c:v>
                </c:pt>
                <c:pt idx="2827">
                  <c:v>3129.6999999999994</c:v>
                </c:pt>
                <c:pt idx="2828">
                  <c:v>3129.6999999999994</c:v>
                </c:pt>
                <c:pt idx="2829">
                  <c:v>3129.6999999999994</c:v>
                </c:pt>
                <c:pt idx="2830">
                  <c:v>3129.6999999999994</c:v>
                </c:pt>
                <c:pt idx="2831">
                  <c:v>3129.6999999999994</c:v>
                </c:pt>
                <c:pt idx="2832">
                  <c:v>3129.6999999999994</c:v>
                </c:pt>
                <c:pt idx="2833">
                  <c:v>3129.6999999999994</c:v>
                </c:pt>
                <c:pt idx="2834">
                  <c:v>3129.6999999999994</c:v>
                </c:pt>
                <c:pt idx="2835">
                  <c:v>3129.6999999999994</c:v>
                </c:pt>
                <c:pt idx="2836">
                  <c:v>3129.6999999999994</c:v>
                </c:pt>
                <c:pt idx="2837">
                  <c:v>3129.6999999999994</c:v>
                </c:pt>
                <c:pt idx="2838">
                  <c:v>3129.6999999999994</c:v>
                </c:pt>
                <c:pt idx="2839">
                  <c:v>3129.6999999999994</c:v>
                </c:pt>
                <c:pt idx="2840">
                  <c:v>3129.6999999999994</c:v>
                </c:pt>
                <c:pt idx="2841">
                  <c:v>3129.6999999999994</c:v>
                </c:pt>
                <c:pt idx="2842">
                  <c:v>3129.6999999999994</c:v>
                </c:pt>
                <c:pt idx="2843">
                  <c:v>3129.6999999999994</c:v>
                </c:pt>
                <c:pt idx="2844">
                  <c:v>3129.6999999999994</c:v>
                </c:pt>
                <c:pt idx="2845">
                  <c:v>3129.6999999999994</c:v>
                </c:pt>
                <c:pt idx="2846">
                  <c:v>3129.6999999999994</c:v>
                </c:pt>
                <c:pt idx="2847">
                  <c:v>3129.6999999999994</c:v>
                </c:pt>
                <c:pt idx="2848">
                  <c:v>3129.6999999999994</c:v>
                </c:pt>
                <c:pt idx="2849">
                  <c:v>3129.6999999999994</c:v>
                </c:pt>
                <c:pt idx="2850">
                  <c:v>3129.6999999999994</c:v>
                </c:pt>
                <c:pt idx="2851">
                  <c:v>3129.6999999999994</c:v>
                </c:pt>
                <c:pt idx="2852">
                  <c:v>3129.6999999999994</c:v>
                </c:pt>
                <c:pt idx="2853">
                  <c:v>3129.6999999999994</c:v>
                </c:pt>
                <c:pt idx="2854">
                  <c:v>3129.6999999999994</c:v>
                </c:pt>
                <c:pt idx="2855">
                  <c:v>3129.6999999999994</c:v>
                </c:pt>
                <c:pt idx="2856">
                  <c:v>3129.6999999999994</c:v>
                </c:pt>
                <c:pt idx="2857">
                  <c:v>3129.6999999999994</c:v>
                </c:pt>
                <c:pt idx="2858">
                  <c:v>3129.6999999999994</c:v>
                </c:pt>
                <c:pt idx="2859">
                  <c:v>3129.6999999999994</c:v>
                </c:pt>
                <c:pt idx="2860">
                  <c:v>3129.6999999999994</c:v>
                </c:pt>
                <c:pt idx="2861">
                  <c:v>3129.6999999999994</c:v>
                </c:pt>
                <c:pt idx="2862">
                  <c:v>3129.6999999999994</c:v>
                </c:pt>
                <c:pt idx="2863">
                  <c:v>3129.6999999999994</c:v>
                </c:pt>
                <c:pt idx="2864">
                  <c:v>3129.6999999999994</c:v>
                </c:pt>
                <c:pt idx="2865">
                  <c:v>3129.6999999999994</c:v>
                </c:pt>
                <c:pt idx="2866">
                  <c:v>3129.6999999999994</c:v>
                </c:pt>
                <c:pt idx="2867">
                  <c:v>3129.6999999999994</c:v>
                </c:pt>
                <c:pt idx="2868">
                  <c:v>3129.6999999999994</c:v>
                </c:pt>
                <c:pt idx="2869">
                  <c:v>3129.6999999999994</c:v>
                </c:pt>
                <c:pt idx="2870">
                  <c:v>3129.6999999999994</c:v>
                </c:pt>
                <c:pt idx="2871">
                  <c:v>3129.6999999999994</c:v>
                </c:pt>
                <c:pt idx="2872">
                  <c:v>3129.6999999999994</c:v>
                </c:pt>
                <c:pt idx="2873">
                  <c:v>3129.6999999999994</c:v>
                </c:pt>
                <c:pt idx="2874">
                  <c:v>3129.6999999999994</c:v>
                </c:pt>
                <c:pt idx="2875">
                  <c:v>3129.6999999999994</c:v>
                </c:pt>
                <c:pt idx="2876">
                  <c:v>3129.6999999999994</c:v>
                </c:pt>
                <c:pt idx="2877">
                  <c:v>3129.6999999999994</c:v>
                </c:pt>
                <c:pt idx="2878">
                  <c:v>3129.6999999999994</c:v>
                </c:pt>
                <c:pt idx="2879">
                  <c:v>3129.6999999999994</c:v>
                </c:pt>
                <c:pt idx="2880">
                  <c:v>3129.6999999999994</c:v>
                </c:pt>
                <c:pt idx="2881">
                  <c:v>3129.6999999999994</c:v>
                </c:pt>
                <c:pt idx="2882">
                  <c:v>3129.6999999999994</c:v>
                </c:pt>
                <c:pt idx="2883">
                  <c:v>3129.6999999999994</c:v>
                </c:pt>
                <c:pt idx="2884">
                  <c:v>3129.6999999999994</c:v>
                </c:pt>
                <c:pt idx="2885">
                  <c:v>3129.6999999999994</c:v>
                </c:pt>
                <c:pt idx="2886">
                  <c:v>3129.6999999999994</c:v>
                </c:pt>
                <c:pt idx="2887">
                  <c:v>3129.6999999999994</c:v>
                </c:pt>
                <c:pt idx="2888">
                  <c:v>3129.6999999999994</c:v>
                </c:pt>
                <c:pt idx="2889">
                  <c:v>3129.6999999999994</c:v>
                </c:pt>
                <c:pt idx="2890">
                  <c:v>3129.6999999999994</c:v>
                </c:pt>
                <c:pt idx="2891">
                  <c:v>3129.6999999999994</c:v>
                </c:pt>
                <c:pt idx="2892">
                  <c:v>3129.6999999999994</c:v>
                </c:pt>
                <c:pt idx="2893">
                  <c:v>3129.6999999999994</c:v>
                </c:pt>
                <c:pt idx="2894">
                  <c:v>3129.6999999999994</c:v>
                </c:pt>
                <c:pt idx="2895">
                  <c:v>3129.6999999999994</c:v>
                </c:pt>
                <c:pt idx="2896">
                  <c:v>3129.6999999999994</c:v>
                </c:pt>
                <c:pt idx="2897">
                  <c:v>3129.6999999999994</c:v>
                </c:pt>
                <c:pt idx="2898">
                  <c:v>3129.6999999999994</c:v>
                </c:pt>
                <c:pt idx="2899">
                  <c:v>3129.6999999999994</c:v>
                </c:pt>
                <c:pt idx="2900">
                  <c:v>3129.6999999999994</c:v>
                </c:pt>
                <c:pt idx="2901">
                  <c:v>3129.6999999999994</c:v>
                </c:pt>
                <c:pt idx="2902">
                  <c:v>3129.6999999999994</c:v>
                </c:pt>
                <c:pt idx="2903">
                  <c:v>3129.6999999999994</c:v>
                </c:pt>
                <c:pt idx="2904">
                  <c:v>3129.6999999999994</c:v>
                </c:pt>
                <c:pt idx="2905">
                  <c:v>3129.6999999999994</c:v>
                </c:pt>
                <c:pt idx="2906">
                  <c:v>3129.6999999999994</c:v>
                </c:pt>
                <c:pt idx="2907">
                  <c:v>3129.6999999999994</c:v>
                </c:pt>
                <c:pt idx="2908">
                  <c:v>3129.6999999999994</c:v>
                </c:pt>
                <c:pt idx="2909">
                  <c:v>3129.6999999999994</c:v>
                </c:pt>
                <c:pt idx="2910">
                  <c:v>3129.6999999999994</c:v>
                </c:pt>
                <c:pt idx="2911">
                  <c:v>3129.6999999999994</c:v>
                </c:pt>
                <c:pt idx="2912">
                  <c:v>3129.6999999999994</c:v>
                </c:pt>
                <c:pt idx="2913">
                  <c:v>3129.6999999999994</c:v>
                </c:pt>
                <c:pt idx="2914">
                  <c:v>3129.6999999999994</c:v>
                </c:pt>
                <c:pt idx="2915">
                  <c:v>3129.6999999999994</c:v>
                </c:pt>
                <c:pt idx="2916">
                  <c:v>3129.6999999999994</c:v>
                </c:pt>
                <c:pt idx="2917">
                  <c:v>3129.6999999999994</c:v>
                </c:pt>
                <c:pt idx="2918">
                  <c:v>3129.6999999999994</c:v>
                </c:pt>
                <c:pt idx="2919">
                  <c:v>3129.6999999999994</c:v>
                </c:pt>
                <c:pt idx="2920">
                  <c:v>3129.6999999999994</c:v>
                </c:pt>
                <c:pt idx="2921">
                  <c:v>3129.6999999999994</c:v>
                </c:pt>
                <c:pt idx="2922">
                  <c:v>3129.6999999999994</c:v>
                </c:pt>
                <c:pt idx="2923">
                  <c:v>3129.6999999999994</c:v>
                </c:pt>
                <c:pt idx="2924">
                  <c:v>3129.6999999999994</c:v>
                </c:pt>
                <c:pt idx="2925">
                  <c:v>3129.6999999999994</c:v>
                </c:pt>
                <c:pt idx="2926">
                  <c:v>3129.6999999999994</c:v>
                </c:pt>
                <c:pt idx="2927">
                  <c:v>3129.6999999999994</c:v>
                </c:pt>
                <c:pt idx="2928">
                  <c:v>3129.6999999999994</c:v>
                </c:pt>
                <c:pt idx="2929">
                  <c:v>3129.6999999999994</c:v>
                </c:pt>
                <c:pt idx="2930">
                  <c:v>3129.6999999999994</c:v>
                </c:pt>
                <c:pt idx="2931">
                  <c:v>3129.6999999999994</c:v>
                </c:pt>
                <c:pt idx="2932">
                  <c:v>3129.6999999999994</c:v>
                </c:pt>
                <c:pt idx="2933">
                  <c:v>3129.6999999999994</c:v>
                </c:pt>
                <c:pt idx="2934">
                  <c:v>3129.6999999999994</c:v>
                </c:pt>
                <c:pt idx="2935">
                  <c:v>3129.6999999999994</c:v>
                </c:pt>
                <c:pt idx="2936">
                  <c:v>3129.6999999999994</c:v>
                </c:pt>
                <c:pt idx="2937">
                  <c:v>3129.6999999999994</c:v>
                </c:pt>
                <c:pt idx="2938">
                  <c:v>3129.6999999999994</c:v>
                </c:pt>
                <c:pt idx="2939">
                  <c:v>3129.6999999999994</c:v>
                </c:pt>
                <c:pt idx="2940">
                  <c:v>3129.6999999999994</c:v>
                </c:pt>
                <c:pt idx="2941">
                  <c:v>3129.6999999999994</c:v>
                </c:pt>
                <c:pt idx="2942">
                  <c:v>3129.6999999999994</c:v>
                </c:pt>
                <c:pt idx="2943">
                  <c:v>3129.6999999999994</c:v>
                </c:pt>
                <c:pt idx="2944">
                  <c:v>3129.6999999999994</c:v>
                </c:pt>
                <c:pt idx="2945">
                  <c:v>3129.6999999999994</c:v>
                </c:pt>
                <c:pt idx="2946">
                  <c:v>3129.6999999999994</c:v>
                </c:pt>
                <c:pt idx="2947">
                  <c:v>3129.6999999999994</c:v>
                </c:pt>
                <c:pt idx="2948">
                  <c:v>3129.6999999999994</c:v>
                </c:pt>
                <c:pt idx="2949">
                  <c:v>3129.6999999999994</c:v>
                </c:pt>
                <c:pt idx="2950">
                  <c:v>3129.6999999999994</c:v>
                </c:pt>
                <c:pt idx="2951">
                  <c:v>3129.6999999999994</c:v>
                </c:pt>
                <c:pt idx="2952">
                  <c:v>3129.6999999999994</c:v>
                </c:pt>
                <c:pt idx="2953">
                  <c:v>3129.6999999999994</c:v>
                </c:pt>
                <c:pt idx="2954">
                  <c:v>3129.6999999999994</c:v>
                </c:pt>
                <c:pt idx="2955">
                  <c:v>3129.6999999999994</c:v>
                </c:pt>
                <c:pt idx="2956">
                  <c:v>3129.6999999999994</c:v>
                </c:pt>
                <c:pt idx="2957">
                  <c:v>3129.6999999999994</c:v>
                </c:pt>
                <c:pt idx="2958">
                  <c:v>3129.6999999999994</c:v>
                </c:pt>
                <c:pt idx="2959">
                  <c:v>3129.6999999999994</c:v>
                </c:pt>
                <c:pt idx="2960">
                  <c:v>3129.6999999999994</c:v>
                </c:pt>
                <c:pt idx="2961">
                  <c:v>3129.6999999999994</c:v>
                </c:pt>
                <c:pt idx="2962">
                  <c:v>3129.6999999999994</c:v>
                </c:pt>
                <c:pt idx="2963">
                  <c:v>3129.6999999999994</c:v>
                </c:pt>
                <c:pt idx="2964">
                  <c:v>3129.6999999999994</c:v>
                </c:pt>
                <c:pt idx="2965">
                  <c:v>3129.6999999999994</c:v>
                </c:pt>
                <c:pt idx="2966">
                  <c:v>3129.6999999999994</c:v>
                </c:pt>
                <c:pt idx="2967">
                  <c:v>3129.6999999999994</c:v>
                </c:pt>
                <c:pt idx="2968">
                  <c:v>3129.6999999999994</c:v>
                </c:pt>
                <c:pt idx="2969">
                  <c:v>3129.6999999999994</c:v>
                </c:pt>
                <c:pt idx="2970">
                  <c:v>3129.6999999999994</c:v>
                </c:pt>
                <c:pt idx="2971">
                  <c:v>3129.6999999999994</c:v>
                </c:pt>
                <c:pt idx="2972">
                  <c:v>3129.6999999999994</c:v>
                </c:pt>
                <c:pt idx="2973">
                  <c:v>3129.6999999999994</c:v>
                </c:pt>
                <c:pt idx="2974">
                  <c:v>3129.6999999999994</c:v>
                </c:pt>
                <c:pt idx="2975">
                  <c:v>3129.6999999999994</c:v>
                </c:pt>
                <c:pt idx="2976">
                  <c:v>3129.6999999999994</c:v>
                </c:pt>
                <c:pt idx="2977">
                  <c:v>3129.6999999999994</c:v>
                </c:pt>
                <c:pt idx="2978">
                  <c:v>3129.6999999999994</c:v>
                </c:pt>
                <c:pt idx="2979">
                  <c:v>3129.6999999999994</c:v>
                </c:pt>
                <c:pt idx="2980">
                  <c:v>3129.6999999999994</c:v>
                </c:pt>
                <c:pt idx="2981">
                  <c:v>3129.6999999999994</c:v>
                </c:pt>
                <c:pt idx="2982">
                  <c:v>3129.6999999999994</c:v>
                </c:pt>
                <c:pt idx="2983">
                  <c:v>3129.6999999999994</c:v>
                </c:pt>
                <c:pt idx="2984">
                  <c:v>3129.6999999999994</c:v>
                </c:pt>
                <c:pt idx="2985">
                  <c:v>3129.6999999999994</c:v>
                </c:pt>
                <c:pt idx="2986">
                  <c:v>3129.6999999999994</c:v>
                </c:pt>
                <c:pt idx="2987">
                  <c:v>3129.6999999999994</c:v>
                </c:pt>
                <c:pt idx="2988">
                  <c:v>3129.6999999999994</c:v>
                </c:pt>
                <c:pt idx="2989">
                  <c:v>3129.6999999999994</c:v>
                </c:pt>
                <c:pt idx="2990">
                  <c:v>3129.6999999999994</c:v>
                </c:pt>
                <c:pt idx="2991">
                  <c:v>3129.6999999999994</c:v>
                </c:pt>
                <c:pt idx="2992">
                  <c:v>3129.6999999999994</c:v>
                </c:pt>
                <c:pt idx="2993">
                  <c:v>3129.6999999999994</c:v>
                </c:pt>
                <c:pt idx="2994">
                  <c:v>3129.6999999999994</c:v>
                </c:pt>
                <c:pt idx="2995">
                  <c:v>3129.6999999999994</c:v>
                </c:pt>
                <c:pt idx="2996">
                  <c:v>3129.6999999999994</c:v>
                </c:pt>
                <c:pt idx="2997">
                  <c:v>3129.6999999999994</c:v>
                </c:pt>
                <c:pt idx="2998">
                  <c:v>3129.6999999999994</c:v>
                </c:pt>
                <c:pt idx="2999">
                  <c:v>3129.6999999999994</c:v>
                </c:pt>
                <c:pt idx="3000">
                  <c:v>3129.6999999999994</c:v>
                </c:pt>
                <c:pt idx="3001">
                  <c:v>3129.6999999999994</c:v>
                </c:pt>
                <c:pt idx="3002">
                  <c:v>3129.6999999999994</c:v>
                </c:pt>
                <c:pt idx="3003">
                  <c:v>3129.6999999999994</c:v>
                </c:pt>
                <c:pt idx="3004">
                  <c:v>3129.6999999999994</c:v>
                </c:pt>
                <c:pt idx="3005">
                  <c:v>3129.6999999999994</c:v>
                </c:pt>
                <c:pt idx="3006">
                  <c:v>3129.6999999999994</c:v>
                </c:pt>
                <c:pt idx="3007">
                  <c:v>3129.6999999999994</c:v>
                </c:pt>
                <c:pt idx="3008">
                  <c:v>3129.6999999999994</c:v>
                </c:pt>
                <c:pt idx="3009">
                  <c:v>3129.6999999999994</c:v>
                </c:pt>
                <c:pt idx="3010">
                  <c:v>3129.6999999999994</c:v>
                </c:pt>
                <c:pt idx="3011">
                  <c:v>3129.6999999999994</c:v>
                </c:pt>
                <c:pt idx="3012">
                  <c:v>3129.6999999999994</c:v>
                </c:pt>
                <c:pt idx="3013">
                  <c:v>3129.6999999999994</c:v>
                </c:pt>
                <c:pt idx="3014">
                  <c:v>3129.6999999999994</c:v>
                </c:pt>
                <c:pt idx="3015">
                  <c:v>3129.6999999999994</c:v>
                </c:pt>
                <c:pt idx="3016">
                  <c:v>3129.6999999999994</c:v>
                </c:pt>
                <c:pt idx="3017">
                  <c:v>3129.6999999999994</c:v>
                </c:pt>
                <c:pt idx="3018">
                  <c:v>3129.6999999999994</c:v>
                </c:pt>
                <c:pt idx="3019">
                  <c:v>3129.6999999999994</c:v>
                </c:pt>
                <c:pt idx="3020">
                  <c:v>3129.6999999999994</c:v>
                </c:pt>
                <c:pt idx="3021">
                  <c:v>3129.6999999999994</c:v>
                </c:pt>
                <c:pt idx="3022">
                  <c:v>3129.6999999999994</c:v>
                </c:pt>
                <c:pt idx="3023">
                  <c:v>3129.6999999999994</c:v>
                </c:pt>
                <c:pt idx="3024">
                  <c:v>3129.6999999999994</c:v>
                </c:pt>
                <c:pt idx="3025">
                  <c:v>3129.6999999999994</c:v>
                </c:pt>
                <c:pt idx="3026">
                  <c:v>3129.6999999999994</c:v>
                </c:pt>
                <c:pt idx="3027">
                  <c:v>3129.6999999999994</c:v>
                </c:pt>
                <c:pt idx="3028">
                  <c:v>3129.6999999999994</c:v>
                </c:pt>
                <c:pt idx="3029">
                  <c:v>3129.6999999999994</c:v>
                </c:pt>
                <c:pt idx="3030">
                  <c:v>3129.6999999999994</c:v>
                </c:pt>
                <c:pt idx="3031">
                  <c:v>3129.6999999999994</c:v>
                </c:pt>
                <c:pt idx="3032">
                  <c:v>3129.6999999999994</c:v>
                </c:pt>
                <c:pt idx="3033">
                  <c:v>3129.6999999999994</c:v>
                </c:pt>
                <c:pt idx="3034">
                  <c:v>3129.6999999999994</c:v>
                </c:pt>
                <c:pt idx="3035">
                  <c:v>3129.6999999999994</c:v>
                </c:pt>
                <c:pt idx="3036">
                  <c:v>3129.6999999999994</c:v>
                </c:pt>
                <c:pt idx="3037">
                  <c:v>3129.6999999999994</c:v>
                </c:pt>
                <c:pt idx="3038">
                  <c:v>3129.6999999999994</c:v>
                </c:pt>
                <c:pt idx="3039">
                  <c:v>3129.6999999999994</c:v>
                </c:pt>
                <c:pt idx="3040">
                  <c:v>3129.6999999999994</c:v>
                </c:pt>
                <c:pt idx="3041">
                  <c:v>3129.6999999999994</c:v>
                </c:pt>
                <c:pt idx="3042">
                  <c:v>3129.6999999999994</c:v>
                </c:pt>
                <c:pt idx="3043">
                  <c:v>3129.6999999999994</c:v>
                </c:pt>
                <c:pt idx="3044">
                  <c:v>3129.6999999999994</c:v>
                </c:pt>
                <c:pt idx="3045">
                  <c:v>3129.6999999999994</c:v>
                </c:pt>
                <c:pt idx="3046">
                  <c:v>3129.6999999999994</c:v>
                </c:pt>
                <c:pt idx="3047">
                  <c:v>3129.6999999999994</c:v>
                </c:pt>
                <c:pt idx="3048">
                  <c:v>3129.6999999999994</c:v>
                </c:pt>
                <c:pt idx="3049">
                  <c:v>3129.6999999999994</c:v>
                </c:pt>
                <c:pt idx="3050">
                  <c:v>3129.6999999999994</c:v>
                </c:pt>
                <c:pt idx="3051">
                  <c:v>3129.6999999999994</c:v>
                </c:pt>
                <c:pt idx="3052">
                  <c:v>3129.6999999999994</c:v>
                </c:pt>
                <c:pt idx="3053">
                  <c:v>3129.6999999999994</c:v>
                </c:pt>
                <c:pt idx="3054">
                  <c:v>3129.6999999999994</c:v>
                </c:pt>
                <c:pt idx="3055">
                  <c:v>3129.6999999999994</c:v>
                </c:pt>
                <c:pt idx="3056">
                  <c:v>3129.6999999999994</c:v>
                </c:pt>
                <c:pt idx="3057">
                  <c:v>3129.6999999999994</c:v>
                </c:pt>
                <c:pt idx="3058">
                  <c:v>3129.6999999999994</c:v>
                </c:pt>
                <c:pt idx="3059">
                  <c:v>3129.6999999999994</c:v>
                </c:pt>
                <c:pt idx="3060">
                  <c:v>3129.6999999999994</c:v>
                </c:pt>
                <c:pt idx="3061">
                  <c:v>3129.6999999999994</c:v>
                </c:pt>
                <c:pt idx="3062">
                  <c:v>3129.6999999999994</c:v>
                </c:pt>
                <c:pt idx="3063">
                  <c:v>3129.6999999999994</c:v>
                </c:pt>
                <c:pt idx="3064">
                  <c:v>3129.6999999999994</c:v>
                </c:pt>
                <c:pt idx="3065">
                  <c:v>3129.6999999999994</c:v>
                </c:pt>
                <c:pt idx="3066">
                  <c:v>3129.6999999999994</c:v>
                </c:pt>
                <c:pt idx="3067">
                  <c:v>3129.6999999999994</c:v>
                </c:pt>
                <c:pt idx="3068">
                  <c:v>3129.6999999999994</c:v>
                </c:pt>
                <c:pt idx="3069">
                  <c:v>3129.6999999999994</c:v>
                </c:pt>
                <c:pt idx="3070">
                  <c:v>3129.6999999999994</c:v>
                </c:pt>
                <c:pt idx="3071">
                  <c:v>3129.6999999999994</c:v>
                </c:pt>
                <c:pt idx="3072">
                  <c:v>3129.6999999999994</c:v>
                </c:pt>
                <c:pt idx="3073">
                  <c:v>3129.6999999999994</c:v>
                </c:pt>
                <c:pt idx="3074">
                  <c:v>3129.6999999999994</c:v>
                </c:pt>
                <c:pt idx="3075">
                  <c:v>3129.6999999999994</c:v>
                </c:pt>
                <c:pt idx="3076">
                  <c:v>3129.6999999999994</c:v>
                </c:pt>
                <c:pt idx="3077">
                  <c:v>3129.6999999999994</c:v>
                </c:pt>
                <c:pt idx="3078">
                  <c:v>3129.6999999999994</c:v>
                </c:pt>
                <c:pt idx="3079">
                  <c:v>3129.6999999999994</c:v>
                </c:pt>
                <c:pt idx="3080">
                  <c:v>3129.6999999999994</c:v>
                </c:pt>
                <c:pt idx="3081">
                  <c:v>3129.6999999999994</c:v>
                </c:pt>
                <c:pt idx="3082">
                  <c:v>3129.6999999999994</c:v>
                </c:pt>
                <c:pt idx="3083">
                  <c:v>3129.6999999999994</c:v>
                </c:pt>
                <c:pt idx="3084">
                  <c:v>3129.6999999999994</c:v>
                </c:pt>
                <c:pt idx="3085">
                  <c:v>3129.6999999999994</c:v>
                </c:pt>
                <c:pt idx="3086">
                  <c:v>3129.6999999999994</c:v>
                </c:pt>
                <c:pt idx="3087">
                  <c:v>3129.6999999999994</c:v>
                </c:pt>
                <c:pt idx="3088">
                  <c:v>3129.6999999999994</c:v>
                </c:pt>
                <c:pt idx="3089">
                  <c:v>3129.6999999999994</c:v>
                </c:pt>
                <c:pt idx="3090">
                  <c:v>3129.6999999999994</c:v>
                </c:pt>
                <c:pt idx="3091">
                  <c:v>3129.6999999999994</c:v>
                </c:pt>
                <c:pt idx="3092">
                  <c:v>3129.6999999999994</c:v>
                </c:pt>
                <c:pt idx="3093">
                  <c:v>3129.6999999999994</c:v>
                </c:pt>
                <c:pt idx="3094">
                  <c:v>3129.6999999999994</c:v>
                </c:pt>
                <c:pt idx="3095">
                  <c:v>3129.6999999999994</c:v>
                </c:pt>
                <c:pt idx="3096">
                  <c:v>3129.6999999999994</c:v>
                </c:pt>
                <c:pt idx="3097">
                  <c:v>3129.6999999999994</c:v>
                </c:pt>
                <c:pt idx="3098">
                  <c:v>3129.6999999999994</c:v>
                </c:pt>
                <c:pt idx="3099">
                  <c:v>3129.6999999999994</c:v>
                </c:pt>
                <c:pt idx="3100">
                  <c:v>3129.6999999999994</c:v>
                </c:pt>
                <c:pt idx="3101">
                  <c:v>3129.6999999999994</c:v>
                </c:pt>
                <c:pt idx="3102">
                  <c:v>3129.6999999999994</c:v>
                </c:pt>
                <c:pt idx="3103">
                  <c:v>3129.6999999999994</c:v>
                </c:pt>
                <c:pt idx="3104">
                  <c:v>3129.6999999999994</c:v>
                </c:pt>
                <c:pt idx="3105">
                  <c:v>3129.6999999999994</c:v>
                </c:pt>
                <c:pt idx="3106">
                  <c:v>3129.6999999999994</c:v>
                </c:pt>
                <c:pt idx="3107">
                  <c:v>3129.6999999999994</c:v>
                </c:pt>
                <c:pt idx="3108">
                  <c:v>3129.6999999999994</c:v>
                </c:pt>
                <c:pt idx="3109">
                  <c:v>3129.6999999999994</c:v>
                </c:pt>
                <c:pt idx="3110">
                  <c:v>3129.6999999999994</c:v>
                </c:pt>
                <c:pt idx="3111">
                  <c:v>3129.6999999999994</c:v>
                </c:pt>
                <c:pt idx="3112">
                  <c:v>3129.6999999999994</c:v>
                </c:pt>
                <c:pt idx="3113">
                  <c:v>3129.6999999999994</c:v>
                </c:pt>
                <c:pt idx="3114">
                  <c:v>3129.6999999999994</c:v>
                </c:pt>
                <c:pt idx="3115">
                  <c:v>3129.6999999999994</c:v>
                </c:pt>
                <c:pt idx="3116">
                  <c:v>3129.6999999999994</c:v>
                </c:pt>
                <c:pt idx="3117">
                  <c:v>3129.6999999999994</c:v>
                </c:pt>
                <c:pt idx="3118">
                  <c:v>3129.6999999999994</c:v>
                </c:pt>
                <c:pt idx="3119">
                  <c:v>3129.6999999999994</c:v>
                </c:pt>
                <c:pt idx="3120">
                  <c:v>3129.6999999999994</c:v>
                </c:pt>
                <c:pt idx="3121">
                  <c:v>3129.6999999999994</c:v>
                </c:pt>
                <c:pt idx="3122">
                  <c:v>3129.6999999999994</c:v>
                </c:pt>
                <c:pt idx="3123">
                  <c:v>3129.6999999999994</c:v>
                </c:pt>
                <c:pt idx="3124">
                  <c:v>3129.6999999999994</c:v>
                </c:pt>
                <c:pt idx="3125">
                  <c:v>3129.6999999999994</c:v>
                </c:pt>
                <c:pt idx="3126">
                  <c:v>3129.6999999999994</c:v>
                </c:pt>
                <c:pt idx="3127">
                  <c:v>3129.6999999999994</c:v>
                </c:pt>
                <c:pt idx="3128">
                  <c:v>3129.6999999999994</c:v>
                </c:pt>
                <c:pt idx="3129">
                  <c:v>3129.6999999999994</c:v>
                </c:pt>
                <c:pt idx="3130">
                  <c:v>3129.6999999999994</c:v>
                </c:pt>
                <c:pt idx="3131">
                  <c:v>3129.6999999999994</c:v>
                </c:pt>
                <c:pt idx="3132">
                  <c:v>3129.6999999999994</c:v>
                </c:pt>
                <c:pt idx="3133">
                  <c:v>3129.6999999999994</c:v>
                </c:pt>
                <c:pt idx="3134">
                  <c:v>3129.6999999999994</c:v>
                </c:pt>
                <c:pt idx="3135">
                  <c:v>3129.6999999999994</c:v>
                </c:pt>
                <c:pt idx="3136">
                  <c:v>3129.6999999999994</c:v>
                </c:pt>
                <c:pt idx="3137">
                  <c:v>3129.6999999999994</c:v>
                </c:pt>
                <c:pt idx="3138">
                  <c:v>3129.6999999999994</c:v>
                </c:pt>
                <c:pt idx="3139">
                  <c:v>3129.6999999999994</c:v>
                </c:pt>
                <c:pt idx="3140">
                  <c:v>3129.6999999999994</c:v>
                </c:pt>
                <c:pt idx="3141">
                  <c:v>3129.6999999999994</c:v>
                </c:pt>
                <c:pt idx="3142">
                  <c:v>3129.6999999999994</c:v>
                </c:pt>
                <c:pt idx="3143">
                  <c:v>3129.6999999999994</c:v>
                </c:pt>
                <c:pt idx="3144">
                  <c:v>3129.6999999999994</c:v>
                </c:pt>
                <c:pt idx="3145">
                  <c:v>3129.6999999999994</c:v>
                </c:pt>
                <c:pt idx="3146">
                  <c:v>3129.6999999999994</c:v>
                </c:pt>
                <c:pt idx="3147">
                  <c:v>3129.6999999999994</c:v>
                </c:pt>
                <c:pt idx="3148">
                  <c:v>3129.6999999999994</c:v>
                </c:pt>
                <c:pt idx="3149">
                  <c:v>3129.6999999999994</c:v>
                </c:pt>
                <c:pt idx="3150">
                  <c:v>3129.6999999999994</c:v>
                </c:pt>
                <c:pt idx="3151">
                  <c:v>3129.6999999999994</c:v>
                </c:pt>
                <c:pt idx="3152">
                  <c:v>3129.6999999999994</c:v>
                </c:pt>
                <c:pt idx="3153">
                  <c:v>3129.6999999999994</c:v>
                </c:pt>
                <c:pt idx="3154">
                  <c:v>3129.6999999999994</c:v>
                </c:pt>
                <c:pt idx="3155">
                  <c:v>3129.6999999999994</c:v>
                </c:pt>
                <c:pt idx="3156">
                  <c:v>3129.6999999999994</c:v>
                </c:pt>
                <c:pt idx="3157">
                  <c:v>3129.6999999999994</c:v>
                </c:pt>
                <c:pt idx="3158">
                  <c:v>3129.6999999999994</c:v>
                </c:pt>
                <c:pt idx="3159">
                  <c:v>3129.6999999999994</c:v>
                </c:pt>
                <c:pt idx="3160">
                  <c:v>3129.6999999999994</c:v>
                </c:pt>
                <c:pt idx="3161">
                  <c:v>3129.6999999999994</c:v>
                </c:pt>
                <c:pt idx="3162">
                  <c:v>3129.6999999999994</c:v>
                </c:pt>
                <c:pt idx="3163">
                  <c:v>3129.6999999999994</c:v>
                </c:pt>
                <c:pt idx="3164">
                  <c:v>3129.6999999999994</c:v>
                </c:pt>
                <c:pt idx="3165">
                  <c:v>3129.6999999999994</c:v>
                </c:pt>
                <c:pt idx="3166">
                  <c:v>3129.6999999999994</c:v>
                </c:pt>
                <c:pt idx="3167">
                  <c:v>3129.6999999999994</c:v>
                </c:pt>
                <c:pt idx="3168">
                  <c:v>3129.6999999999994</c:v>
                </c:pt>
                <c:pt idx="3169">
                  <c:v>3129.6999999999994</c:v>
                </c:pt>
                <c:pt idx="3170">
                  <c:v>3129.6999999999994</c:v>
                </c:pt>
                <c:pt idx="3171">
                  <c:v>3129.6999999999994</c:v>
                </c:pt>
                <c:pt idx="3172">
                  <c:v>3129.6999999999994</c:v>
                </c:pt>
                <c:pt idx="3173">
                  <c:v>3129.6999999999994</c:v>
                </c:pt>
                <c:pt idx="3174">
                  <c:v>3129.6999999999994</c:v>
                </c:pt>
                <c:pt idx="3175">
                  <c:v>3129.6999999999994</c:v>
                </c:pt>
                <c:pt idx="3176">
                  <c:v>3129.6999999999994</c:v>
                </c:pt>
                <c:pt idx="3177">
                  <c:v>3129.6999999999994</c:v>
                </c:pt>
                <c:pt idx="3178">
                  <c:v>3129.6999999999994</c:v>
                </c:pt>
                <c:pt idx="3179">
                  <c:v>3129.6999999999994</c:v>
                </c:pt>
                <c:pt idx="3180">
                  <c:v>3129.6999999999994</c:v>
                </c:pt>
                <c:pt idx="3181">
                  <c:v>3129.6999999999994</c:v>
                </c:pt>
                <c:pt idx="3182">
                  <c:v>3129.6999999999994</c:v>
                </c:pt>
                <c:pt idx="3183">
                  <c:v>3129.6999999999994</c:v>
                </c:pt>
                <c:pt idx="3184">
                  <c:v>3129.6999999999994</c:v>
                </c:pt>
                <c:pt idx="3185">
                  <c:v>3129.6999999999994</c:v>
                </c:pt>
                <c:pt idx="3186">
                  <c:v>3129.6999999999994</c:v>
                </c:pt>
                <c:pt idx="3187">
                  <c:v>3129.6999999999994</c:v>
                </c:pt>
                <c:pt idx="3188">
                  <c:v>3129.6999999999994</c:v>
                </c:pt>
                <c:pt idx="3189">
                  <c:v>3129.6999999999994</c:v>
                </c:pt>
                <c:pt idx="3190">
                  <c:v>3129.6999999999994</c:v>
                </c:pt>
                <c:pt idx="3191">
                  <c:v>3129.6999999999994</c:v>
                </c:pt>
                <c:pt idx="3192">
                  <c:v>3129.6999999999994</c:v>
                </c:pt>
                <c:pt idx="3193">
                  <c:v>3129.6999999999994</c:v>
                </c:pt>
                <c:pt idx="3194">
                  <c:v>3129.6999999999994</c:v>
                </c:pt>
                <c:pt idx="3195">
                  <c:v>3129.6999999999994</c:v>
                </c:pt>
                <c:pt idx="3196">
                  <c:v>3129.6999999999994</c:v>
                </c:pt>
                <c:pt idx="3197">
                  <c:v>3129.6999999999994</c:v>
                </c:pt>
                <c:pt idx="3198">
                  <c:v>3129.6999999999994</c:v>
                </c:pt>
                <c:pt idx="3199">
                  <c:v>3129.6999999999994</c:v>
                </c:pt>
                <c:pt idx="3200">
                  <c:v>3129.6999999999994</c:v>
                </c:pt>
                <c:pt idx="3201">
                  <c:v>3129.6999999999994</c:v>
                </c:pt>
                <c:pt idx="3202">
                  <c:v>3129.6999999999994</c:v>
                </c:pt>
                <c:pt idx="3203">
                  <c:v>3129.6999999999994</c:v>
                </c:pt>
                <c:pt idx="3204">
                  <c:v>3129.6999999999994</c:v>
                </c:pt>
                <c:pt idx="3205">
                  <c:v>3129.6999999999994</c:v>
                </c:pt>
                <c:pt idx="3206">
                  <c:v>3129.6999999999994</c:v>
                </c:pt>
                <c:pt idx="3207">
                  <c:v>3129.6999999999994</c:v>
                </c:pt>
                <c:pt idx="3208">
                  <c:v>3129.6999999999994</c:v>
                </c:pt>
                <c:pt idx="3209">
                  <c:v>3129.6999999999994</c:v>
                </c:pt>
                <c:pt idx="3210">
                  <c:v>3129.6999999999994</c:v>
                </c:pt>
                <c:pt idx="3211">
                  <c:v>3129.6999999999994</c:v>
                </c:pt>
                <c:pt idx="3212">
                  <c:v>3129.6999999999994</c:v>
                </c:pt>
                <c:pt idx="3213">
                  <c:v>3129.6999999999994</c:v>
                </c:pt>
                <c:pt idx="3214">
                  <c:v>3129.6999999999994</c:v>
                </c:pt>
                <c:pt idx="3215">
                  <c:v>3129.6999999999994</c:v>
                </c:pt>
                <c:pt idx="3216">
                  <c:v>3129.6999999999994</c:v>
                </c:pt>
                <c:pt idx="3217">
                  <c:v>3129.6999999999994</c:v>
                </c:pt>
                <c:pt idx="3218">
                  <c:v>3129.6999999999994</c:v>
                </c:pt>
                <c:pt idx="3219">
                  <c:v>3129.6999999999994</c:v>
                </c:pt>
                <c:pt idx="3220">
                  <c:v>3129.6999999999994</c:v>
                </c:pt>
                <c:pt idx="3221">
                  <c:v>3129.6999999999994</c:v>
                </c:pt>
                <c:pt idx="3222">
                  <c:v>3129.6999999999994</c:v>
                </c:pt>
                <c:pt idx="3223">
                  <c:v>3129.6999999999994</c:v>
                </c:pt>
                <c:pt idx="3224">
                  <c:v>3129.6999999999994</c:v>
                </c:pt>
                <c:pt idx="3225">
                  <c:v>3129.6999999999994</c:v>
                </c:pt>
                <c:pt idx="3226">
                  <c:v>3129.6999999999994</c:v>
                </c:pt>
                <c:pt idx="3227">
                  <c:v>3129.6999999999994</c:v>
                </c:pt>
                <c:pt idx="3228">
                  <c:v>3129.6999999999994</c:v>
                </c:pt>
                <c:pt idx="3229">
                  <c:v>3129.6999999999994</c:v>
                </c:pt>
                <c:pt idx="3230">
                  <c:v>3129.6999999999994</c:v>
                </c:pt>
                <c:pt idx="3231">
                  <c:v>3129.6999999999994</c:v>
                </c:pt>
                <c:pt idx="3232">
                  <c:v>3129.6999999999994</c:v>
                </c:pt>
                <c:pt idx="3233">
                  <c:v>3129.6999999999994</c:v>
                </c:pt>
                <c:pt idx="3234">
                  <c:v>3129.6999999999994</c:v>
                </c:pt>
                <c:pt idx="3235">
                  <c:v>3129.6999999999994</c:v>
                </c:pt>
                <c:pt idx="3236">
                  <c:v>3129.6999999999994</c:v>
                </c:pt>
                <c:pt idx="3237">
                  <c:v>3129.6999999999994</c:v>
                </c:pt>
                <c:pt idx="3238">
                  <c:v>3129.6999999999994</c:v>
                </c:pt>
                <c:pt idx="3239">
                  <c:v>3129.6999999999994</c:v>
                </c:pt>
                <c:pt idx="3240">
                  <c:v>3129.6999999999994</c:v>
                </c:pt>
                <c:pt idx="3241">
                  <c:v>3129.6999999999994</c:v>
                </c:pt>
                <c:pt idx="3242">
                  <c:v>3129.6999999999994</c:v>
                </c:pt>
                <c:pt idx="3243">
                  <c:v>3129.6999999999994</c:v>
                </c:pt>
                <c:pt idx="3244">
                  <c:v>3129.6999999999994</c:v>
                </c:pt>
                <c:pt idx="3245">
                  <c:v>3129.6999999999994</c:v>
                </c:pt>
                <c:pt idx="3246">
                  <c:v>3129.6999999999994</c:v>
                </c:pt>
                <c:pt idx="3247">
                  <c:v>3129.6999999999994</c:v>
                </c:pt>
                <c:pt idx="3248">
                  <c:v>3129.6999999999994</c:v>
                </c:pt>
                <c:pt idx="3249">
                  <c:v>3129.6999999999994</c:v>
                </c:pt>
                <c:pt idx="3250">
                  <c:v>3129.6999999999994</c:v>
                </c:pt>
                <c:pt idx="3251">
                  <c:v>3129.6999999999994</c:v>
                </c:pt>
                <c:pt idx="3252">
                  <c:v>3129.6999999999994</c:v>
                </c:pt>
                <c:pt idx="3253">
                  <c:v>3129.6999999999994</c:v>
                </c:pt>
                <c:pt idx="3254">
                  <c:v>3129.6999999999994</c:v>
                </c:pt>
                <c:pt idx="3255">
                  <c:v>3129.6999999999994</c:v>
                </c:pt>
                <c:pt idx="3256">
                  <c:v>3129.6999999999994</c:v>
                </c:pt>
                <c:pt idx="3257">
                  <c:v>3129.6999999999994</c:v>
                </c:pt>
                <c:pt idx="3258">
                  <c:v>3129.6999999999994</c:v>
                </c:pt>
                <c:pt idx="3259">
                  <c:v>3129.6999999999994</c:v>
                </c:pt>
                <c:pt idx="3260">
                  <c:v>3129.6999999999994</c:v>
                </c:pt>
                <c:pt idx="3261">
                  <c:v>3129.6999999999994</c:v>
                </c:pt>
                <c:pt idx="3262">
                  <c:v>3129.6999999999994</c:v>
                </c:pt>
                <c:pt idx="3263">
                  <c:v>3129.6999999999994</c:v>
                </c:pt>
                <c:pt idx="3264">
                  <c:v>3129.6999999999994</c:v>
                </c:pt>
                <c:pt idx="3265">
                  <c:v>3129.6999999999994</c:v>
                </c:pt>
                <c:pt idx="3266">
                  <c:v>3129.6999999999994</c:v>
                </c:pt>
                <c:pt idx="3267">
                  <c:v>3129.6999999999994</c:v>
                </c:pt>
                <c:pt idx="3268">
                  <c:v>3129.6999999999994</c:v>
                </c:pt>
                <c:pt idx="3269">
                  <c:v>3129.6999999999994</c:v>
                </c:pt>
                <c:pt idx="3270">
                  <c:v>3129.6999999999994</c:v>
                </c:pt>
                <c:pt idx="3271">
                  <c:v>3129.6999999999994</c:v>
                </c:pt>
                <c:pt idx="3272">
                  <c:v>3129.6999999999994</c:v>
                </c:pt>
                <c:pt idx="3273">
                  <c:v>3129.6999999999994</c:v>
                </c:pt>
                <c:pt idx="3274">
                  <c:v>3129.6999999999994</c:v>
                </c:pt>
                <c:pt idx="3275">
                  <c:v>3129.6999999999994</c:v>
                </c:pt>
                <c:pt idx="3276">
                  <c:v>3129.6999999999994</c:v>
                </c:pt>
                <c:pt idx="3277">
                  <c:v>3129.6999999999994</c:v>
                </c:pt>
                <c:pt idx="3278">
                  <c:v>3129.6999999999994</c:v>
                </c:pt>
                <c:pt idx="3279">
                  <c:v>3129.6999999999994</c:v>
                </c:pt>
                <c:pt idx="3280">
                  <c:v>3129.6999999999994</c:v>
                </c:pt>
                <c:pt idx="3281">
                  <c:v>3129.6999999999994</c:v>
                </c:pt>
                <c:pt idx="3282">
                  <c:v>3129.6999999999994</c:v>
                </c:pt>
                <c:pt idx="3283">
                  <c:v>3129.6999999999994</c:v>
                </c:pt>
                <c:pt idx="3284">
                  <c:v>3129.6999999999994</c:v>
                </c:pt>
                <c:pt idx="3285">
                  <c:v>3129.6999999999994</c:v>
                </c:pt>
                <c:pt idx="3286">
                  <c:v>3129.6999999999994</c:v>
                </c:pt>
                <c:pt idx="3287">
                  <c:v>3129.6999999999994</c:v>
                </c:pt>
                <c:pt idx="3288">
                  <c:v>3129.6999999999994</c:v>
                </c:pt>
                <c:pt idx="3289">
                  <c:v>3129.6999999999994</c:v>
                </c:pt>
                <c:pt idx="3290">
                  <c:v>3129.6999999999994</c:v>
                </c:pt>
                <c:pt idx="3291">
                  <c:v>3129.6999999999994</c:v>
                </c:pt>
                <c:pt idx="3292">
                  <c:v>3129.6999999999994</c:v>
                </c:pt>
                <c:pt idx="3293">
                  <c:v>3129.6999999999994</c:v>
                </c:pt>
                <c:pt idx="3294">
                  <c:v>3129.6999999999994</c:v>
                </c:pt>
                <c:pt idx="3295">
                  <c:v>3129.6999999999994</c:v>
                </c:pt>
                <c:pt idx="3296">
                  <c:v>3129.6999999999994</c:v>
                </c:pt>
                <c:pt idx="3297">
                  <c:v>3129.6999999999994</c:v>
                </c:pt>
                <c:pt idx="3298">
                  <c:v>3129.6999999999994</c:v>
                </c:pt>
                <c:pt idx="3299">
                  <c:v>3129.6999999999994</c:v>
                </c:pt>
                <c:pt idx="3300">
                  <c:v>3129.6999999999994</c:v>
                </c:pt>
                <c:pt idx="3301">
                  <c:v>3129.6999999999994</c:v>
                </c:pt>
                <c:pt idx="3302">
                  <c:v>3129.6999999999994</c:v>
                </c:pt>
                <c:pt idx="3303">
                  <c:v>3129.6999999999994</c:v>
                </c:pt>
                <c:pt idx="3304">
                  <c:v>3129.6999999999994</c:v>
                </c:pt>
                <c:pt idx="3305">
                  <c:v>3129.6999999999994</c:v>
                </c:pt>
                <c:pt idx="3306">
                  <c:v>3129.6999999999994</c:v>
                </c:pt>
                <c:pt idx="3307">
                  <c:v>3129.6999999999994</c:v>
                </c:pt>
                <c:pt idx="3308">
                  <c:v>3129.6999999999994</c:v>
                </c:pt>
                <c:pt idx="3309">
                  <c:v>3129.6999999999994</c:v>
                </c:pt>
                <c:pt idx="3310">
                  <c:v>3129.6999999999994</c:v>
                </c:pt>
                <c:pt idx="3311">
                  <c:v>3129.6999999999994</c:v>
                </c:pt>
                <c:pt idx="3312">
                  <c:v>3129.6999999999994</c:v>
                </c:pt>
                <c:pt idx="3313">
                  <c:v>3129.6999999999994</c:v>
                </c:pt>
                <c:pt idx="3314">
                  <c:v>3129.6999999999994</c:v>
                </c:pt>
                <c:pt idx="3315">
                  <c:v>3129.6999999999994</c:v>
                </c:pt>
                <c:pt idx="3316">
                  <c:v>3129.6999999999994</c:v>
                </c:pt>
                <c:pt idx="3317">
                  <c:v>3129.6999999999994</c:v>
                </c:pt>
                <c:pt idx="3318">
                  <c:v>3129.6999999999994</c:v>
                </c:pt>
                <c:pt idx="3319">
                  <c:v>3129.6999999999994</c:v>
                </c:pt>
                <c:pt idx="3320">
                  <c:v>3129.6999999999994</c:v>
                </c:pt>
                <c:pt idx="3321">
                  <c:v>3129.6999999999994</c:v>
                </c:pt>
                <c:pt idx="3322">
                  <c:v>3129.6999999999994</c:v>
                </c:pt>
                <c:pt idx="3323">
                  <c:v>3129.6999999999994</c:v>
                </c:pt>
                <c:pt idx="3324">
                  <c:v>3129.6999999999994</c:v>
                </c:pt>
                <c:pt idx="3325">
                  <c:v>3129.6999999999994</c:v>
                </c:pt>
                <c:pt idx="3326">
                  <c:v>3129.6999999999994</c:v>
                </c:pt>
                <c:pt idx="3327">
                  <c:v>3129.6999999999994</c:v>
                </c:pt>
                <c:pt idx="3328">
                  <c:v>3129.6999999999994</c:v>
                </c:pt>
                <c:pt idx="3329">
                  <c:v>3129.6999999999994</c:v>
                </c:pt>
                <c:pt idx="3330">
                  <c:v>3129.6999999999994</c:v>
                </c:pt>
                <c:pt idx="3331">
                  <c:v>3129.6999999999994</c:v>
                </c:pt>
                <c:pt idx="3332">
                  <c:v>3129.6999999999994</c:v>
                </c:pt>
                <c:pt idx="3333">
                  <c:v>3129.6999999999994</c:v>
                </c:pt>
                <c:pt idx="3334">
                  <c:v>3129.6999999999994</c:v>
                </c:pt>
                <c:pt idx="3335">
                  <c:v>3129.6999999999994</c:v>
                </c:pt>
                <c:pt idx="3336">
                  <c:v>3129.6999999999994</c:v>
                </c:pt>
                <c:pt idx="3337">
                  <c:v>3129.6999999999994</c:v>
                </c:pt>
                <c:pt idx="3338">
                  <c:v>3129.6999999999994</c:v>
                </c:pt>
                <c:pt idx="3339">
                  <c:v>3129.6999999999994</c:v>
                </c:pt>
                <c:pt idx="3340">
                  <c:v>3129.6999999999994</c:v>
                </c:pt>
                <c:pt idx="3341">
                  <c:v>3129.6999999999994</c:v>
                </c:pt>
                <c:pt idx="3342">
                  <c:v>3129.6999999999994</c:v>
                </c:pt>
                <c:pt idx="3343">
                  <c:v>3129.6999999999994</c:v>
                </c:pt>
                <c:pt idx="3344">
                  <c:v>3129.6999999999994</c:v>
                </c:pt>
                <c:pt idx="3345">
                  <c:v>3129.6999999999994</c:v>
                </c:pt>
                <c:pt idx="3346">
                  <c:v>3129.6999999999994</c:v>
                </c:pt>
                <c:pt idx="3347">
                  <c:v>3129.6999999999994</c:v>
                </c:pt>
                <c:pt idx="3348">
                  <c:v>3129.6999999999994</c:v>
                </c:pt>
                <c:pt idx="3349">
                  <c:v>3129.6999999999994</c:v>
                </c:pt>
                <c:pt idx="3350">
                  <c:v>3129.6999999999994</c:v>
                </c:pt>
                <c:pt idx="3351">
                  <c:v>3129.6999999999994</c:v>
                </c:pt>
                <c:pt idx="3352">
                  <c:v>3129.6999999999994</c:v>
                </c:pt>
                <c:pt idx="3353">
                  <c:v>3129.6999999999994</c:v>
                </c:pt>
                <c:pt idx="3354">
                  <c:v>3129.6999999999994</c:v>
                </c:pt>
                <c:pt idx="3355">
                  <c:v>3129.6999999999994</c:v>
                </c:pt>
                <c:pt idx="3356">
                  <c:v>3129.6999999999994</c:v>
                </c:pt>
                <c:pt idx="3357">
                  <c:v>3129.6999999999994</c:v>
                </c:pt>
                <c:pt idx="3358">
                  <c:v>3129.6999999999994</c:v>
                </c:pt>
                <c:pt idx="3359">
                  <c:v>3129.6999999999994</c:v>
                </c:pt>
                <c:pt idx="3360">
                  <c:v>3129.6999999999994</c:v>
                </c:pt>
                <c:pt idx="3361">
                  <c:v>3129.6999999999994</c:v>
                </c:pt>
                <c:pt idx="3362">
                  <c:v>3129.6999999999994</c:v>
                </c:pt>
                <c:pt idx="3363">
                  <c:v>3129.6999999999994</c:v>
                </c:pt>
                <c:pt idx="3364">
                  <c:v>3129.6999999999994</c:v>
                </c:pt>
                <c:pt idx="3365">
                  <c:v>3129.6999999999994</c:v>
                </c:pt>
                <c:pt idx="3366">
                  <c:v>3129.6999999999994</c:v>
                </c:pt>
                <c:pt idx="3367">
                  <c:v>3129.6999999999994</c:v>
                </c:pt>
                <c:pt idx="3368">
                  <c:v>3129.6999999999994</c:v>
                </c:pt>
                <c:pt idx="3369">
                  <c:v>3129.6999999999994</c:v>
                </c:pt>
                <c:pt idx="3370">
                  <c:v>3129.6999999999994</c:v>
                </c:pt>
                <c:pt idx="3371">
                  <c:v>3129.6999999999994</c:v>
                </c:pt>
                <c:pt idx="3372">
                  <c:v>3129.6999999999994</c:v>
                </c:pt>
                <c:pt idx="3373">
                  <c:v>3129.6999999999994</c:v>
                </c:pt>
                <c:pt idx="3374">
                  <c:v>3129.6999999999994</c:v>
                </c:pt>
                <c:pt idx="3375">
                  <c:v>3129.6999999999994</c:v>
                </c:pt>
                <c:pt idx="3376">
                  <c:v>3129.6999999999994</c:v>
                </c:pt>
                <c:pt idx="3377">
                  <c:v>3129.6999999999994</c:v>
                </c:pt>
                <c:pt idx="3378">
                  <c:v>3129.6999999999994</c:v>
                </c:pt>
                <c:pt idx="3379">
                  <c:v>3129.6999999999994</c:v>
                </c:pt>
                <c:pt idx="3380">
                  <c:v>3129.6999999999994</c:v>
                </c:pt>
                <c:pt idx="3381">
                  <c:v>3129.6999999999994</c:v>
                </c:pt>
                <c:pt idx="3382">
                  <c:v>3129.6999999999994</c:v>
                </c:pt>
                <c:pt idx="3383">
                  <c:v>3129.6999999999994</c:v>
                </c:pt>
                <c:pt idx="3384">
                  <c:v>3129.6999999999994</c:v>
                </c:pt>
                <c:pt idx="3385">
                  <c:v>3129.6999999999994</c:v>
                </c:pt>
                <c:pt idx="3386">
                  <c:v>3129.6999999999994</c:v>
                </c:pt>
                <c:pt idx="3387">
                  <c:v>3129.6999999999994</c:v>
                </c:pt>
                <c:pt idx="3388">
                  <c:v>3129.6999999999994</c:v>
                </c:pt>
                <c:pt idx="3389">
                  <c:v>3129.6999999999994</c:v>
                </c:pt>
                <c:pt idx="3390">
                  <c:v>3129.6999999999994</c:v>
                </c:pt>
                <c:pt idx="3391">
                  <c:v>3129.6999999999994</c:v>
                </c:pt>
                <c:pt idx="3392">
                  <c:v>3129.6999999999994</c:v>
                </c:pt>
                <c:pt idx="3393">
                  <c:v>3129.6999999999994</c:v>
                </c:pt>
                <c:pt idx="3394">
                  <c:v>3129.6999999999994</c:v>
                </c:pt>
                <c:pt idx="3395">
                  <c:v>3129.6999999999994</c:v>
                </c:pt>
                <c:pt idx="3396">
                  <c:v>3129.6999999999994</c:v>
                </c:pt>
                <c:pt idx="3397">
                  <c:v>3129.6999999999994</c:v>
                </c:pt>
                <c:pt idx="3398">
                  <c:v>3129.6999999999994</c:v>
                </c:pt>
                <c:pt idx="3399">
                  <c:v>3129.6999999999994</c:v>
                </c:pt>
                <c:pt idx="3400">
                  <c:v>3129.6999999999994</c:v>
                </c:pt>
                <c:pt idx="3401">
                  <c:v>3129.6999999999994</c:v>
                </c:pt>
                <c:pt idx="3402">
                  <c:v>3129.6999999999994</c:v>
                </c:pt>
                <c:pt idx="3403">
                  <c:v>3129.6999999999994</c:v>
                </c:pt>
                <c:pt idx="3404">
                  <c:v>3129.6999999999994</c:v>
                </c:pt>
                <c:pt idx="3405">
                  <c:v>3129.6999999999994</c:v>
                </c:pt>
                <c:pt idx="3406">
                  <c:v>3129.6999999999994</c:v>
                </c:pt>
                <c:pt idx="3407">
                  <c:v>3129.6999999999994</c:v>
                </c:pt>
                <c:pt idx="3408">
                  <c:v>3129.6999999999994</c:v>
                </c:pt>
                <c:pt idx="3409">
                  <c:v>3129.6999999999994</c:v>
                </c:pt>
                <c:pt idx="3410">
                  <c:v>3129.6999999999994</c:v>
                </c:pt>
                <c:pt idx="3411">
                  <c:v>3129.6999999999994</c:v>
                </c:pt>
                <c:pt idx="3412">
                  <c:v>3129.6999999999994</c:v>
                </c:pt>
                <c:pt idx="3413">
                  <c:v>3129.6999999999994</c:v>
                </c:pt>
                <c:pt idx="3414">
                  <c:v>3129.6999999999994</c:v>
                </c:pt>
                <c:pt idx="3415">
                  <c:v>3129.6999999999994</c:v>
                </c:pt>
                <c:pt idx="3416">
                  <c:v>3129.6999999999994</c:v>
                </c:pt>
                <c:pt idx="3417">
                  <c:v>3129.6999999999994</c:v>
                </c:pt>
                <c:pt idx="3418">
                  <c:v>3129.6999999999994</c:v>
                </c:pt>
                <c:pt idx="3419">
                  <c:v>3129.6999999999994</c:v>
                </c:pt>
                <c:pt idx="3420">
                  <c:v>3129.6999999999994</c:v>
                </c:pt>
                <c:pt idx="3421">
                  <c:v>3129.6999999999994</c:v>
                </c:pt>
                <c:pt idx="3422">
                  <c:v>3129.6999999999994</c:v>
                </c:pt>
                <c:pt idx="3423">
                  <c:v>3129.6999999999994</c:v>
                </c:pt>
                <c:pt idx="3424">
                  <c:v>3129.6999999999994</c:v>
                </c:pt>
                <c:pt idx="3425">
                  <c:v>3129.6999999999994</c:v>
                </c:pt>
                <c:pt idx="3426">
                  <c:v>3129.6999999999994</c:v>
                </c:pt>
                <c:pt idx="3427">
                  <c:v>3129.6999999999994</c:v>
                </c:pt>
                <c:pt idx="3428">
                  <c:v>3129.6999999999994</c:v>
                </c:pt>
                <c:pt idx="3429">
                  <c:v>3129.6999999999994</c:v>
                </c:pt>
                <c:pt idx="3430">
                  <c:v>3129.6999999999994</c:v>
                </c:pt>
                <c:pt idx="3431">
                  <c:v>3129.6999999999994</c:v>
                </c:pt>
                <c:pt idx="3432">
                  <c:v>3129.6999999999994</c:v>
                </c:pt>
                <c:pt idx="3433">
                  <c:v>3129.6999999999994</c:v>
                </c:pt>
                <c:pt idx="3434">
                  <c:v>3129.6999999999994</c:v>
                </c:pt>
                <c:pt idx="3435">
                  <c:v>3129.6999999999994</c:v>
                </c:pt>
                <c:pt idx="3436">
                  <c:v>3129.6999999999994</c:v>
                </c:pt>
                <c:pt idx="3437">
                  <c:v>3129.6999999999994</c:v>
                </c:pt>
                <c:pt idx="3438">
                  <c:v>3129.6999999999994</c:v>
                </c:pt>
                <c:pt idx="3439">
                  <c:v>3129.6999999999994</c:v>
                </c:pt>
                <c:pt idx="3440">
                  <c:v>3129.6999999999994</c:v>
                </c:pt>
                <c:pt idx="3441">
                  <c:v>3129.6999999999994</c:v>
                </c:pt>
                <c:pt idx="3442">
                  <c:v>3129.6999999999994</c:v>
                </c:pt>
                <c:pt idx="3443">
                  <c:v>3129.6999999999994</c:v>
                </c:pt>
                <c:pt idx="3444">
                  <c:v>3129.6999999999994</c:v>
                </c:pt>
                <c:pt idx="3445">
                  <c:v>3129.6999999999994</c:v>
                </c:pt>
                <c:pt idx="3446">
                  <c:v>3129.6999999999994</c:v>
                </c:pt>
                <c:pt idx="3447">
                  <c:v>3129.6999999999994</c:v>
                </c:pt>
                <c:pt idx="3448">
                  <c:v>3129.6999999999994</c:v>
                </c:pt>
                <c:pt idx="3449">
                  <c:v>3129.6999999999994</c:v>
                </c:pt>
                <c:pt idx="3450">
                  <c:v>3129.6999999999994</c:v>
                </c:pt>
                <c:pt idx="3451">
                  <c:v>3129.6999999999994</c:v>
                </c:pt>
                <c:pt idx="3452">
                  <c:v>3129.6999999999994</c:v>
                </c:pt>
                <c:pt idx="3453">
                  <c:v>3129.6999999999994</c:v>
                </c:pt>
                <c:pt idx="3454">
                  <c:v>3129.6999999999994</c:v>
                </c:pt>
                <c:pt idx="3455">
                  <c:v>3129.6999999999994</c:v>
                </c:pt>
                <c:pt idx="3456">
                  <c:v>3129.6999999999994</c:v>
                </c:pt>
                <c:pt idx="3457">
                  <c:v>3129.6999999999994</c:v>
                </c:pt>
                <c:pt idx="3458">
                  <c:v>3129.6999999999994</c:v>
                </c:pt>
                <c:pt idx="3459">
                  <c:v>3129.6999999999994</c:v>
                </c:pt>
                <c:pt idx="3460">
                  <c:v>3129.6999999999994</c:v>
                </c:pt>
                <c:pt idx="3461">
                  <c:v>3129.6999999999994</c:v>
                </c:pt>
                <c:pt idx="3462">
                  <c:v>3129.6999999999994</c:v>
                </c:pt>
                <c:pt idx="3463">
                  <c:v>3129.6999999999994</c:v>
                </c:pt>
                <c:pt idx="3464">
                  <c:v>3129.6999999999994</c:v>
                </c:pt>
                <c:pt idx="3465">
                  <c:v>3129.6999999999994</c:v>
                </c:pt>
                <c:pt idx="3466">
                  <c:v>3129.6999999999994</c:v>
                </c:pt>
                <c:pt idx="3467">
                  <c:v>3129.6999999999994</c:v>
                </c:pt>
                <c:pt idx="3468">
                  <c:v>3129.6999999999994</c:v>
                </c:pt>
                <c:pt idx="3469">
                  <c:v>3129.6999999999994</c:v>
                </c:pt>
                <c:pt idx="3470">
                  <c:v>3129.6999999999994</c:v>
                </c:pt>
                <c:pt idx="3471">
                  <c:v>3129.6999999999994</c:v>
                </c:pt>
                <c:pt idx="3472">
                  <c:v>3129.6999999999994</c:v>
                </c:pt>
                <c:pt idx="3473">
                  <c:v>3129.6999999999994</c:v>
                </c:pt>
                <c:pt idx="3474">
                  <c:v>3129.6999999999994</c:v>
                </c:pt>
                <c:pt idx="3475">
                  <c:v>3129.6999999999994</c:v>
                </c:pt>
                <c:pt idx="3476">
                  <c:v>3129.6999999999994</c:v>
                </c:pt>
                <c:pt idx="3477">
                  <c:v>3129.6999999999994</c:v>
                </c:pt>
                <c:pt idx="3478">
                  <c:v>3129.6999999999994</c:v>
                </c:pt>
                <c:pt idx="3479">
                  <c:v>3129.6999999999994</c:v>
                </c:pt>
                <c:pt idx="3480">
                  <c:v>3129.6999999999994</c:v>
                </c:pt>
                <c:pt idx="3481">
                  <c:v>3129.6999999999994</c:v>
                </c:pt>
                <c:pt idx="3482">
                  <c:v>3129.6999999999994</c:v>
                </c:pt>
                <c:pt idx="3483">
                  <c:v>3129.6999999999994</c:v>
                </c:pt>
                <c:pt idx="3484">
                  <c:v>3129.6999999999994</c:v>
                </c:pt>
                <c:pt idx="3485">
                  <c:v>3129.6999999999994</c:v>
                </c:pt>
                <c:pt idx="3486">
                  <c:v>3129.6999999999994</c:v>
                </c:pt>
                <c:pt idx="3487">
                  <c:v>3129.6999999999994</c:v>
                </c:pt>
                <c:pt idx="3488">
                  <c:v>3129.6999999999994</c:v>
                </c:pt>
                <c:pt idx="3489">
                  <c:v>3129.6999999999994</c:v>
                </c:pt>
                <c:pt idx="3490">
                  <c:v>3129.6999999999994</c:v>
                </c:pt>
                <c:pt idx="3491">
                  <c:v>3129.6999999999994</c:v>
                </c:pt>
                <c:pt idx="3492">
                  <c:v>3129.6999999999994</c:v>
                </c:pt>
                <c:pt idx="3493">
                  <c:v>3129.6999999999994</c:v>
                </c:pt>
                <c:pt idx="3494">
                  <c:v>3129.6999999999994</c:v>
                </c:pt>
                <c:pt idx="3495">
                  <c:v>3129.6999999999994</c:v>
                </c:pt>
                <c:pt idx="3496">
                  <c:v>3129.6999999999994</c:v>
                </c:pt>
                <c:pt idx="3497">
                  <c:v>3129.6999999999994</c:v>
                </c:pt>
                <c:pt idx="3498">
                  <c:v>3129.6999999999994</c:v>
                </c:pt>
                <c:pt idx="3499">
                  <c:v>3129.6999999999994</c:v>
                </c:pt>
                <c:pt idx="3500">
                  <c:v>3129.6999999999994</c:v>
                </c:pt>
                <c:pt idx="3501">
                  <c:v>3129.6999999999994</c:v>
                </c:pt>
                <c:pt idx="3502">
                  <c:v>3129.6999999999994</c:v>
                </c:pt>
                <c:pt idx="3503">
                  <c:v>3129.6999999999994</c:v>
                </c:pt>
                <c:pt idx="3504">
                  <c:v>3129.6999999999994</c:v>
                </c:pt>
                <c:pt idx="3505">
                  <c:v>3129.6999999999994</c:v>
                </c:pt>
                <c:pt idx="3506">
                  <c:v>3129.6999999999994</c:v>
                </c:pt>
                <c:pt idx="3507">
                  <c:v>3129.6999999999994</c:v>
                </c:pt>
                <c:pt idx="3508">
                  <c:v>3129.6999999999994</c:v>
                </c:pt>
                <c:pt idx="3509">
                  <c:v>3129.6999999999994</c:v>
                </c:pt>
                <c:pt idx="3510">
                  <c:v>3129.6999999999994</c:v>
                </c:pt>
                <c:pt idx="3511">
                  <c:v>3129.6999999999994</c:v>
                </c:pt>
                <c:pt idx="3512">
                  <c:v>3129.6999999999994</c:v>
                </c:pt>
                <c:pt idx="3513">
                  <c:v>3129.6999999999994</c:v>
                </c:pt>
                <c:pt idx="3514">
                  <c:v>3129.6999999999994</c:v>
                </c:pt>
                <c:pt idx="3515">
                  <c:v>3129.6999999999994</c:v>
                </c:pt>
                <c:pt idx="3516">
                  <c:v>3129.6999999999994</c:v>
                </c:pt>
                <c:pt idx="3517">
                  <c:v>3129.6999999999994</c:v>
                </c:pt>
                <c:pt idx="3518">
                  <c:v>3129.6999999999994</c:v>
                </c:pt>
                <c:pt idx="3519">
                  <c:v>3129.6999999999994</c:v>
                </c:pt>
                <c:pt idx="3520">
                  <c:v>3129.6999999999994</c:v>
                </c:pt>
                <c:pt idx="3521">
                  <c:v>3129.6999999999994</c:v>
                </c:pt>
                <c:pt idx="3522">
                  <c:v>3129.6999999999994</c:v>
                </c:pt>
                <c:pt idx="3523">
                  <c:v>3129.6999999999994</c:v>
                </c:pt>
                <c:pt idx="3524">
                  <c:v>3129.6999999999994</c:v>
                </c:pt>
                <c:pt idx="3525">
                  <c:v>3129.6999999999994</c:v>
                </c:pt>
                <c:pt idx="3526">
                  <c:v>3129.6999999999994</c:v>
                </c:pt>
                <c:pt idx="3527">
                  <c:v>3129.6999999999994</c:v>
                </c:pt>
                <c:pt idx="3528">
                  <c:v>3129.6999999999994</c:v>
                </c:pt>
                <c:pt idx="3529">
                  <c:v>3129.6999999999994</c:v>
                </c:pt>
                <c:pt idx="3530">
                  <c:v>3129.6999999999994</c:v>
                </c:pt>
                <c:pt idx="3531">
                  <c:v>3129.6999999999994</c:v>
                </c:pt>
                <c:pt idx="3532">
                  <c:v>3129.6999999999994</c:v>
                </c:pt>
                <c:pt idx="3533">
                  <c:v>3129.6999999999994</c:v>
                </c:pt>
                <c:pt idx="3534">
                  <c:v>3129.6999999999994</c:v>
                </c:pt>
                <c:pt idx="3535">
                  <c:v>3129.6999999999994</c:v>
                </c:pt>
                <c:pt idx="3536">
                  <c:v>3129.6999999999994</c:v>
                </c:pt>
                <c:pt idx="3537">
                  <c:v>3129.6999999999994</c:v>
                </c:pt>
                <c:pt idx="3538">
                  <c:v>3129.6999999999994</c:v>
                </c:pt>
                <c:pt idx="3539">
                  <c:v>3129.6999999999994</c:v>
                </c:pt>
                <c:pt idx="3540">
                  <c:v>3129.6999999999994</c:v>
                </c:pt>
                <c:pt idx="3541">
                  <c:v>3129.6999999999994</c:v>
                </c:pt>
                <c:pt idx="3542">
                  <c:v>3129.6999999999994</c:v>
                </c:pt>
                <c:pt idx="3543">
                  <c:v>3129.6999999999994</c:v>
                </c:pt>
                <c:pt idx="3544">
                  <c:v>3129.6999999999994</c:v>
                </c:pt>
                <c:pt idx="3545">
                  <c:v>3129.6999999999994</c:v>
                </c:pt>
                <c:pt idx="3546">
                  <c:v>3129.6999999999994</c:v>
                </c:pt>
                <c:pt idx="3547">
                  <c:v>3129.6999999999994</c:v>
                </c:pt>
                <c:pt idx="3548">
                  <c:v>3129.6999999999994</c:v>
                </c:pt>
                <c:pt idx="3549">
                  <c:v>3129.6999999999994</c:v>
                </c:pt>
                <c:pt idx="3550">
                  <c:v>3129.6999999999994</c:v>
                </c:pt>
                <c:pt idx="3551">
                  <c:v>3129.6999999999994</c:v>
                </c:pt>
                <c:pt idx="3552">
                  <c:v>3129.6999999999994</c:v>
                </c:pt>
                <c:pt idx="3553">
                  <c:v>3129.6999999999994</c:v>
                </c:pt>
                <c:pt idx="3554">
                  <c:v>3129.6999999999994</c:v>
                </c:pt>
                <c:pt idx="3555">
                  <c:v>3129.6999999999994</c:v>
                </c:pt>
                <c:pt idx="3556">
                  <c:v>3129.6999999999994</c:v>
                </c:pt>
                <c:pt idx="3557">
                  <c:v>3129.6999999999994</c:v>
                </c:pt>
                <c:pt idx="3558">
                  <c:v>3129.6999999999994</c:v>
                </c:pt>
                <c:pt idx="3559">
                  <c:v>3129.6999999999994</c:v>
                </c:pt>
                <c:pt idx="3560">
                  <c:v>3129.6999999999994</c:v>
                </c:pt>
                <c:pt idx="3561">
                  <c:v>3129.6999999999994</c:v>
                </c:pt>
                <c:pt idx="3562">
                  <c:v>3129.6999999999994</c:v>
                </c:pt>
                <c:pt idx="3563">
                  <c:v>3129.6999999999994</c:v>
                </c:pt>
                <c:pt idx="3564">
                  <c:v>3129.6999999999994</c:v>
                </c:pt>
                <c:pt idx="3565">
                  <c:v>3129.6999999999994</c:v>
                </c:pt>
                <c:pt idx="3566">
                  <c:v>3129.6999999999994</c:v>
                </c:pt>
                <c:pt idx="3567">
                  <c:v>3129.6999999999994</c:v>
                </c:pt>
                <c:pt idx="3568">
                  <c:v>3129.6999999999994</c:v>
                </c:pt>
                <c:pt idx="3569">
                  <c:v>3129.6999999999994</c:v>
                </c:pt>
                <c:pt idx="3570">
                  <c:v>3129.6999999999994</c:v>
                </c:pt>
                <c:pt idx="3571">
                  <c:v>3129.6999999999994</c:v>
                </c:pt>
                <c:pt idx="3572">
                  <c:v>3129.6999999999994</c:v>
                </c:pt>
                <c:pt idx="3573">
                  <c:v>3129.6999999999994</c:v>
                </c:pt>
                <c:pt idx="3574">
                  <c:v>3129.6999999999994</c:v>
                </c:pt>
                <c:pt idx="3575">
                  <c:v>3129.6999999999994</c:v>
                </c:pt>
                <c:pt idx="3576">
                  <c:v>3129.6999999999994</c:v>
                </c:pt>
                <c:pt idx="3577">
                  <c:v>3129.6999999999994</c:v>
                </c:pt>
                <c:pt idx="3578">
                  <c:v>3129.6999999999994</c:v>
                </c:pt>
                <c:pt idx="3579">
                  <c:v>3129.6999999999994</c:v>
                </c:pt>
                <c:pt idx="3580">
                  <c:v>3129.6999999999994</c:v>
                </c:pt>
                <c:pt idx="3581">
                  <c:v>3129.6999999999994</c:v>
                </c:pt>
                <c:pt idx="3582">
                  <c:v>3129.6999999999994</c:v>
                </c:pt>
                <c:pt idx="3583">
                  <c:v>3129.6999999999994</c:v>
                </c:pt>
                <c:pt idx="3584">
                  <c:v>3129.6999999999994</c:v>
                </c:pt>
                <c:pt idx="3585">
                  <c:v>3129.6999999999994</c:v>
                </c:pt>
                <c:pt idx="3586">
                  <c:v>3129.6999999999994</c:v>
                </c:pt>
                <c:pt idx="3587">
                  <c:v>3129.6999999999994</c:v>
                </c:pt>
                <c:pt idx="3588">
                  <c:v>3129.6999999999994</c:v>
                </c:pt>
                <c:pt idx="3589">
                  <c:v>3129.6999999999994</c:v>
                </c:pt>
                <c:pt idx="3590">
                  <c:v>3129.6999999999994</c:v>
                </c:pt>
                <c:pt idx="3591">
                  <c:v>3129.6999999999994</c:v>
                </c:pt>
                <c:pt idx="3592">
                  <c:v>3129.6999999999994</c:v>
                </c:pt>
                <c:pt idx="3593">
                  <c:v>3129.6999999999994</c:v>
                </c:pt>
                <c:pt idx="3594">
                  <c:v>3129.6999999999994</c:v>
                </c:pt>
                <c:pt idx="3595">
                  <c:v>3129.6999999999994</c:v>
                </c:pt>
                <c:pt idx="3596">
                  <c:v>3129.6999999999994</c:v>
                </c:pt>
                <c:pt idx="3597">
                  <c:v>3129.6999999999994</c:v>
                </c:pt>
                <c:pt idx="3598">
                  <c:v>3129.6999999999994</c:v>
                </c:pt>
                <c:pt idx="3599">
                  <c:v>3129.6999999999994</c:v>
                </c:pt>
                <c:pt idx="3600">
                  <c:v>3129.6999999999994</c:v>
                </c:pt>
                <c:pt idx="3601">
                  <c:v>3129.6999999999994</c:v>
                </c:pt>
                <c:pt idx="3602">
                  <c:v>3129.6999999999994</c:v>
                </c:pt>
                <c:pt idx="3603">
                  <c:v>3129.6999999999994</c:v>
                </c:pt>
                <c:pt idx="3604">
                  <c:v>3129.6999999999994</c:v>
                </c:pt>
                <c:pt idx="3605">
                  <c:v>3129.6999999999994</c:v>
                </c:pt>
                <c:pt idx="3606">
                  <c:v>3129.6999999999994</c:v>
                </c:pt>
                <c:pt idx="3607">
                  <c:v>3129.6999999999994</c:v>
                </c:pt>
                <c:pt idx="3608">
                  <c:v>3129.6999999999994</c:v>
                </c:pt>
                <c:pt idx="3609">
                  <c:v>3129.6999999999994</c:v>
                </c:pt>
                <c:pt idx="3610">
                  <c:v>3129.6999999999994</c:v>
                </c:pt>
                <c:pt idx="3611">
                  <c:v>3129.6999999999994</c:v>
                </c:pt>
                <c:pt idx="3612">
                  <c:v>3129.6999999999994</c:v>
                </c:pt>
                <c:pt idx="3613">
                  <c:v>3129.6999999999994</c:v>
                </c:pt>
                <c:pt idx="3614">
                  <c:v>3129.6999999999994</c:v>
                </c:pt>
                <c:pt idx="3615">
                  <c:v>3129.6999999999994</c:v>
                </c:pt>
                <c:pt idx="3616">
                  <c:v>3129.6999999999994</c:v>
                </c:pt>
                <c:pt idx="3617">
                  <c:v>3129.6999999999994</c:v>
                </c:pt>
                <c:pt idx="3618">
                  <c:v>3129.6999999999994</c:v>
                </c:pt>
                <c:pt idx="3619">
                  <c:v>3129.6999999999994</c:v>
                </c:pt>
                <c:pt idx="3620">
                  <c:v>3129.6999999999994</c:v>
                </c:pt>
                <c:pt idx="3621">
                  <c:v>3129.6999999999994</c:v>
                </c:pt>
                <c:pt idx="3622">
                  <c:v>3129.6999999999994</c:v>
                </c:pt>
                <c:pt idx="3623">
                  <c:v>3129.6999999999994</c:v>
                </c:pt>
                <c:pt idx="3624">
                  <c:v>3129.6999999999994</c:v>
                </c:pt>
                <c:pt idx="3625">
                  <c:v>3129.6999999999994</c:v>
                </c:pt>
                <c:pt idx="3626">
                  <c:v>3129.6999999999994</c:v>
                </c:pt>
                <c:pt idx="3627">
                  <c:v>3129.6999999999994</c:v>
                </c:pt>
                <c:pt idx="3628">
                  <c:v>3129.6999999999994</c:v>
                </c:pt>
                <c:pt idx="3629">
                  <c:v>3129.6999999999994</c:v>
                </c:pt>
                <c:pt idx="3630">
                  <c:v>3129.6999999999994</c:v>
                </c:pt>
                <c:pt idx="3631">
                  <c:v>3129.6999999999994</c:v>
                </c:pt>
                <c:pt idx="3632">
                  <c:v>3129.6999999999994</c:v>
                </c:pt>
                <c:pt idx="3633">
                  <c:v>3129.6999999999994</c:v>
                </c:pt>
                <c:pt idx="3634">
                  <c:v>3129.6999999999994</c:v>
                </c:pt>
                <c:pt idx="3635">
                  <c:v>3129.6999999999994</c:v>
                </c:pt>
                <c:pt idx="3636">
                  <c:v>3129.6999999999994</c:v>
                </c:pt>
                <c:pt idx="3637">
                  <c:v>3129.6999999999994</c:v>
                </c:pt>
                <c:pt idx="3638">
                  <c:v>3129.6999999999994</c:v>
                </c:pt>
                <c:pt idx="3639">
                  <c:v>3129.6999999999994</c:v>
                </c:pt>
                <c:pt idx="3640">
                  <c:v>3129.6999999999994</c:v>
                </c:pt>
                <c:pt idx="3641">
                  <c:v>3129.6999999999994</c:v>
                </c:pt>
                <c:pt idx="3642">
                  <c:v>3129.6999999999994</c:v>
                </c:pt>
                <c:pt idx="3643">
                  <c:v>3129.6999999999994</c:v>
                </c:pt>
                <c:pt idx="3644">
                  <c:v>3129.6999999999994</c:v>
                </c:pt>
                <c:pt idx="3645">
                  <c:v>3129.6999999999994</c:v>
                </c:pt>
                <c:pt idx="3646">
                  <c:v>3129.6999999999994</c:v>
                </c:pt>
                <c:pt idx="3647">
                  <c:v>3129.6999999999994</c:v>
                </c:pt>
                <c:pt idx="3648">
                  <c:v>3129.6999999999994</c:v>
                </c:pt>
                <c:pt idx="3649">
                  <c:v>3129.6999999999994</c:v>
                </c:pt>
                <c:pt idx="3650">
                  <c:v>3129.6999999999994</c:v>
                </c:pt>
                <c:pt idx="3651">
                  <c:v>3129.6999999999994</c:v>
                </c:pt>
                <c:pt idx="3652">
                  <c:v>3129.6999999999994</c:v>
                </c:pt>
                <c:pt idx="3653">
                  <c:v>3129.6999999999994</c:v>
                </c:pt>
                <c:pt idx="3654">
                  <c:v>3129.6999999999994</c:v>
                </c:pt>
                <c:pt idx="3655">
                  <c:v>3129.6999999999994</c:v>
                </c:pt>
                <c:pt idx="3656">
                  <c:v>3129.6999999999994</c:v>
                </c:pt>
                <c:pt idx="3657">
                  <c:v>3129.6999999999994</c:v>
                </c:pt>
                <c:pt idx="3658">
                  <c:v>3129.6999999999994</c:v>
                </c:pt>
                <c:pt idx="3659">
                  <c:v>3129.6999999999994</c:v>
                </c:pt>
                <c:pt idx="3660">
                  <c:v>3129.6999999999994</c:v>
                </c:pt>
                <c:pt idx="3661">
                  <c:v>3129.6999999999994</c:v>
                </c:pt>
                <c:pt idx="3662">
                  <c:v>3129.6999999999994</c:v>
                </c:pt>
                <c:pt idx="3663">
                  <c:v>3129.6999999999994</c:v>
                </c:pt>
                <c:pt idx="3664">
                  <c:v>3129.6999999999994</c:v>
                </c:pt>
                <c:pt idx="3665">
                  <c:v>3129.6999999999994</c:v>
                </c:pt>
                <c:pt idx="3666">
                  <c:v>3129.6999999999994</c:v>
                </c:pt>
                <c:pt idx="3667">
                  <c:v>3129.6999999999994</c:v>
                </c:pt>
                <c:pt idx="3668">
                  <c:v>3129.6999999999994</c:v>
                </c:pt>
                <c:pt idx="3669">
                  <c:v>3129.6999999999994</c:v>
                </c:pt>
                <c:pt idx="3670">
                  <c:v>3129.6999999999994</c:v>
                </c:pt>
                <c:pt idx="3671">
                  <c:v>3129.6999999999994</c:v>
                </c:pt>
                <c:pt idx="3672">
                  <c:v>3129.6999999999994</c:v>
                </c:pt>
                <c:pt idx="3673">
                  <c:v>3129.6999999999994</c:v>
                </c:pt>
                <c:pt idx="3674">
                  <c:v>3129.6999999999994</c:v>
                </c:pt>
                <c:pt idx="3675">
                  <c:v>3129.6999999999994</c:v>
                </c:pt>
                <c:pt idx="3676">
                  <c:v>3129.6999999999994</c:v>
                </c:pt>
                <c:pt idx="3677">
                  <c:v>3129.6999999999994</c:v>
                </c:pt>
                <c:pt idx="3678">
                  <c:v>3129.6999999999994</c:v>
                </c:pt>
                <c:pt idx="3679">
                  <c:v>3129.6999999999994</c:v>
                </c:pt>
                <c:pt idx="3680">
                  <c:v>3129.6999999999994</c:v>
                </c:pt>
                <c:pt idx="3681">
                  <c:v>3129.6999999999994</c:v>
                </c:pt>
                <c:pt idx="3682">
                  <c:v>3129.6999999999994</c:v>
                </c:pt>
                <c:pt idx="3683">
                  <c:v>3129.6999999999994</c:v>
                </c:pt>
                <c:pt idx="3684">
                  <c:v>3129.6999999999994</c:v>
                </c:pt>
                <c:pt idx="3685">
                  <c:v>3129.6999999999994</c:v>
                </c:pt>
                <c:pt idx="3686">
                  <c:v>3129.6999999999994</c:v>
                </c:pt>
                <c:pt idx="3687">
                  <c:v>3129.6999999999994</c:v>
                </c:pt>
                <c:pt idx="3688">
                  <c:v>3129.6999999999994</c:v>
                </c:pt>
                <c:pt idx="3689">
                  <c:v>3129.6999999999994</c:v>
                </c:pt>
                <c:pt idx="3690">
                  <c:v>3129.6999999999994</c:v>
                </c:pt>
                <c:pt idx="3691">
                  <c:v>3129.6999999999994</c:v>
                </c:pt>
                <c:pt idx="3692">
                  <c:v>3129.6999999999994</c:v>
                </c:pt>
                <c:pt idx="3693">
                  <c:v>3129.6999999999994</c:v>
                </c:pt>
                <c:pt idx="3694">
                  <c:v>3129.6999999999994</c:v>
                </c:pt>
                <c:pt idx="3695">
                  <c:v>3129.6999999999994</c:v>
                </c:pt>
                <c:pt idx="3696">
                  <c:v>3129.6999999999994</c:v>
                </c:pt>
                <c:pt idx="3697">
                  <c:v>3129.6999999999994</c:v>
                </c:pt>
                <c:pt idx="3698">
                  <c:v>3129.6999999999994</c:v>
                </c:pt>
                <c:pt idx="3699">
                  <c:v>3129.6999999999994</c:v>
                </c:pt>
                <c:pt idx="3700">
                  <c:v>3129.6999999999994</c:v>
                </c:pt>
                <c:pt idx="3701">
                  <c:v>3129.6999999999994</c:v>
                </c:pt>
                <c:pt idx="3702">
                  <c:v>3129.6999999999994</c:v>
                </c:pt>
                <c:pt idx="3703">
                  <c:v>3129.6999999999994</c:v>
                </c:pt>
                <c:pt idx="3704">
                  <c:v>3129.6999999999994</c:v>
                </c:pt>
                <c:pt idx="3705">
                  <c:v>3129.6999999999994</c:v>
                </c:pt>
                <c:pt idx="3706">
                  <c:v>3129.6999999999994</c:v>
                </c:pt>
                <c:pt idx="3707">
                  <c:v>3129.6999999999994</c:v>
                </c:pt>
                <c:pt idx="3708">
                  <c:v>3129.6999999999994</c:v>
                </c:pt>
                <c:pt idx="3709">
                  <c:v>3129.6999999999994</c:v>
                </c:pt>
                <c:pt idx="3710">
                  <c:v>3129.6999999999994</c:v>
                </c:pt>
                <c:pt idx="3711">
                  <c:v>3129.6999999999994</c:v>
                </c:pt>
                <c:pt idx="3712">
                  <c:v>3129.6999999999994</c:v>
                </c:pt>
                <c:pt idx="3713">
                  <c:v>3129.6999999999994</c:v>
                </c:pt>
                <c:pt idx="3714">
                  <c:v>3129.6999999999994</c:v>
                </c:pt>
                <c:pt idx="3715">
                  <c:v>3129.6999999999994</c:v>
                </c:pt>
                <c:pt idx="3716">
                  <c:v>3129.6999999999994</c:v>
                </c:pt>
                <c:pt idx="3717">
                  <c:v>3129.6999999999994</c:v>
                </c:pt>
                <c:pt idx="3718">
                  <c:v>3129.6999999999994</c:v>
                </c:pt>
                <c:pt idx="3719">
                  <c:v>3129.6999999999994</c:v>
                </c:pt>
                <c:pt idx="3720">
                  <c:v>3129.6999999999994</c:v>
                </c:pt>
                <c:pt idx="3721">
                  <c:v>3129.6999999999994</c:v>
                </c:pt>
                <c:pt idx="3722">
                  <c:v>3129.6999999999994</c:v>
                </c:pt>
                <c:pt idx="3723">
                  <c:v>3129.6999999999994</c:v>
                </c:pt>
                <c:pt idx="3724">
                  <c:v>3129.6999999999994</c:v>
                </c:pt>
                <c:pt idx="3725">
                  <c:v>3129.6999999999994</c:v>
                </c:pt>
                <c:pt idx="3726">
                  <c:v>3129.6999999999994</c:v>
                </c:pt>
                <c:pt idx="3727">
                  <c:v>3129.6999999999994</c:v>
                </c:pt>
                <c:pt idx="3728">
                  <c:v>3129.6999999999994</c:v>
                </c:pt>
                <c:pt idx="3729">
                  <c:v>3129.6999999999994</c:v>
                </c:pt>
                <c:pt idx="3730">
                  <c:v>3129.6999999999994</c:v>
                </c:pt>
                <c:pt idx="3731">
                  <c:v>3129.6999999999994</c:v>
                </c:pt>
                <c:pt idx="3732">
                  <c:v>3129.6999999999994</c:v>
                </c:pt>
                <c:pt idx="3733">
                  <c:v>3129.6999999999994</c:v>
                </c:pt>
                <c:pt idx="3734">
                  <c:v>3129.6999999999994</c:v>
                </c:pt>
                <c:pt idx="3735">
                  <c:v>3129.6999999999994</c:v>
                </c:pt>
                <c:pt idx="3736">
                  <c:v>3129.6999999999994</c:v>
                </c:pt>
                <c:pt idx="3737">
                  <c:v>3129.6999999999994</c:v>
                </c:pt>
                <c:pt idx="3738">
                  <c:v>3129.6999999999994</c:v>
                </c:pt>
                <c:pt idx="3739">
                  <c:v>3129.6999999999994</c:v>
                </c:pt>
                <c:pt idx="3740">
                  <c:v>3129.6999999999994</c:v>
                </c:pt>
                <c:pt idx="3741">
                  <c:v>3129.6999999999994</c:v>
                </c:pt>
                <c:pt idx="3742">
                  <c:v>3129.6999999999994</c:v>
                </c:pt>
                <c:pt idx="3743">
                  <c:v>3129.6999999999994</c:v>
                </c:pt>
                <c:pt idx="3744">
                  <c:v>3129.6999999999994</c:v>
                </c:pt>
                <c:pt idx="3745">
                  <c:v>3129.6999999999994</c:v>
                </c:pt>
                <c:pt idx="3746">
                  <c:v>3129.6999999999994</c:v>
                </c:pt>
                <c:pt idx="3747">
                  <c:v>3129.6999999999994</c:v>
                </c:pt>
                <c:pt idx="3748">
                  <c:v>3129.6999999999994</c:v>
                </c:pt>
                <c:pt idx="3749">
                  <c:v>3129.6999999999994</c:v>
                </c:pt>
                <c:pt idx="3750">
                  <c:v>3129.6999999999994</c:v>
                </c:pt>
                <c:pt idx="3751">
                  <c:v>3129.6999999999994</c:v>
                </c:pt>
                <c:pt idx="3752">
                  <c:v>3129.6999999999994</c:v>
                </c:pt>
                <c:pt idx="3753">
                  <c:v>3129.6999999999994</c:v>
                </c:pt>
                <c:pt idx="3754">
                  <c:v>3129.6999999999994</c:v>
                </c:pt>
                <c:pt idx="3755">
                  <c:v>3129.6999999999994</c:v>
                </c:pt>
                <c:pt idx="3756">
                  <c:v>3129.6999999999994</c:v>
                </c:pt>
                <c:pt idx="3757">
                  <c:v>3129.6999999999994</c:v>
                </c:pt>
                <c:pt idx="3758">
                  <c:v>3129.6999999999994</c:v>
                </c:pt>
                <c:pt idx="3759">
                  <c:v>3129.6999999999994</c:v>
                </c:pt>
                <c:pt idx="3760">
                  <c:v>3129.6999999999994</c:v>
                </c:pt>
                <c:pt idx="3761">
                  <c:v>3129.6999999999994</c:v>
                </c:pt>
                <c:pt idx="3762">
                  <c:v>3129.6999999999994</c:v>
                </c:pt>
                <c:pt idx="3763">
                  <c:v>3129.6999999999994</c:v>
                </c:pt>
                <c:pt idx="3764">
                  <c:v>3129.6999999999994</c:v>
                </c:pt>
                <c:pt idx="3765">
                  <c:v>3129.6999999999994</c:v>
                </c:pt>
                <c:pt idx="3766">
                  <c:v>3129.6999999999994</c:v>
                </c:pt>
                <c:pt idx="3767">
                  <c:v>3129.6999999999994</c:v>
                </c:pt>
                <c:pt idx="3768">
                  <c:v>3129.6999999999994</c:v>
                </c:pt>
                <c:pt idx="3769">
                  <c:v>3129.6999999999994</c:v>
                </c:pt>
                <c:pt idx="3770">
                  <c:v>3129.6999999999994</c:v>
                </c:pt>
                <c:pt idx="3771">
                  <c:v>3129.6999999999994</c:v>
                </c:pt>
                <c:pt idx="3772">
                  <c:v>3129.6999999999994</c:v>
                </c:pt>
                <c:pt idx="3773">
                  <c:v>3129.6999999999994</c:v>
                </c:pt>
                <c:pt idx="3774">
                  <c:v>3129.6999999999994</c:v>
                </c:pt>
                <c:pt idx="3775">
                  <c:v>3129.6999999999994</c:v>
                </c:pt>
                <c:pt idx="3776">
                  <c:v>3129.6999999999994</c:v>
                </c:pt>
                <c:pt idx="3777">
                  <c:v>3129.6999999999994</c:v>
                </c:pt>
                <c:pt idx="3778">
                  <c:v>3129.6999999999994</c:v>
                </c:pt>
                <c:pt idx="3779">
                  <c:v>3129.6999999999994</c:v>
                </c:pt>
                <c:pt idx="3780">
                  <c:v>3129.6999999999994</c:v>
                </c:pt>
                <c:pt idx="3781">
                  <c:v>3129.6999999999994</c:v>
                </c:pt>
                <c:pt idx="3782">
                  <c:v>3129.6999999999994</c:v>
                </c:pt>
                <c:pt idx="3783">
                  <c:v>3129.6999999999994</c:v>
                </c:pt>
                <c:pt idx="3784">
                  <c:v>3129.6999999999994</c:v>
                </c:pt>
                <c:pt idx="3785">
                  <c:v>3129.6999999999994</c:v>
                </c:pt>
                <c:pt idx="3786">
                  <c:v>3129.6999999999994</c:v>
                </c:pt>
                <c:pt idx="3787">
                  <c:v>3129.6999999999994</c:v>
                </c:pt>
                <c:pt idx="3788">
                  <c:v>3129.6999999999994</c:v>
                </c:pt>
                <c:pt idx="3789">
                  <c:v>3129.6999999999994</c:v>
                </c:pt>
                <c:pt idx="3790">
                  <c:v>3129.6999999999994</c:v>
                </c:pt>
                <c:pt idx="3791">
                  <c:v>3129.6999999999994</c:v>
                </c:pt>
                <c:pt idx="3792">
                  <c:v>3129.6999999999994</c:v>
                </c:pt>
                <c:pt idx="3793">
                  <c:v>3129.6999999999994</c:v>
                </c:pt>
                <c:pt idx="3794">
                  <c:v>3129.6999999999994</c:v>
                </c:pt>
                <c:pt idx="3795">
                  <c:v>3129.6999999999994</c:v>
                </c:pt>
                <c:pt idx="3796">
                  <c:v>3129.6999999999994</c:v>
                </c:pt>
                <c:pt idx="3797">
                  <c:v>3129.6999999999994</c:v>
                </c:pt>
                <c:pt idx="3798">
                  <c:v>3129.6999999999994</c:v>
                </c:pt>
                <c:pt idx="3799">
                  <c:v>3129.6999999999994</c:v>
                </c:pt>
                <c:pt idx="3800">
                  <c:v>3129.6999999999994</c:v>
                </c:pt>
                <c:pt idx="3801">
                  <c:v>3129.6999999999994</c:v>
                </c:pt>
                <c:pt idx="3802">
                  <c:v>3129.6999999999994</c:v>
                </c:pt>
                <c:pt idx="3803">
                  <c:v>3129.6999999999994</c:v>
                </c:pt>
                <c:pt idx="3804">
                  <c:v>3129.6999999999994</c:v>
                </c:pt>
                <c:pt idx="3805">
                  <c:v>3129.6999999999994</c:v>
                </c:pt>
                <c:pt idx="3806">
                  <c:v>3129.6999999999994</c:v>
                </c:pt>
                <c:pt idx="3807">
                  <c:v>3129.6999999999994</c:v>
                </c:pt>
                <c:pt idx="3808">
                  <c:v>3129.6999999999994</c:v>
                </c:pt>
                <c:pt idx="3809">
                  <c:v>3129.6999999999994</c:v>
                </c:pt>
                <c:pt idx="3810">
                  <c:v>3129.6999999999994</c:v>
                </c:pt>
                <c:pt idx="3811">
                  <c:v>3129.6999999999994</c:v>
                </c:pt>
                <c:pt idx="3812">
                  <c:v>3129.6999999999994</c:v>
                </c:pt>
                <c:pt idx="3813">
                  <c:v>3129.6999999999994</c:v>
                </c:pt>
                <c:pt idx="3814">
                  <c:v>3129.6999999999994</c:v>
                </c:pt>
                <c:pt idx="3815">
                  <c:v>3129.6999999999994</c:v>
                </c:pt>
                <c:pt idx="3816">
                  <c:v>3129.6999999999994</c:v>
                </c:pt>
                <c:pt idx="3817">
                  <c:v>3129.6999999999994</c:v>
                </c:pt>
                <c:pt idx="3818">
                  <c:v>3129.6999999999994</c:v>
                </c:pt>
                <c:pt idx="3819">
                  <c:v>3129.6999999999994</c:v>
                </c:pt>
                <c:pt idx="3820">
                  <c:v>3129.6999999999994</c:v>
                </c:pt>
                <c:pt idx="3821">
                  <c:v>3129.6999999999994</c:v>
                </c:pt>
                <c:pt idx="3822">
                  <c:v>3129.6999999999994</c:v>
                </c:pt>
                <c:pt idx="3823">
                  <c:v>3129.6999999999994</c:v>
                </c:pt>
                <c:pt idx="3824">
                  <c:v>3129.6999999999994</c:v>
                </c:pt>
                <c:pt idx="3825">
                  <c:v>3129.6999999999994</c:v>
                </c:pt>
                <c:pt idx="3826">
                  <c:v>3129.6999999999994</c:v>
                </c:pt>
                <c:pt idx="3827">
                  <c:v>3129.6999999999994</c:v>
                </c:pt>
                <c:pt idx="3828">
                  <c:v>3129.6999999999994</c:v>
                </c:pt>
                <c:pt idx="3829">
                  <c:v>3129.6999999999994</c:v>
                </c:pt>
                <c:pt idx="3830">
                  <c:v>3129.6999999999994</c:v>
                </c:pt>
                <c:pt idx="3831">
                  <c:v>3129.6999999999994</c:v>
                </c:pt>
                <c:pt idx="3832">
                  <c:v>3129.6999999999994</c:v>
                </c:pt>
                <c:pt idx="3833">
                  <c:v>3129.6999999999994</c:v>
                </c:pt>
                <c:pt idx="3834">
                  <c:v>3129.6999999999994</c:v>
                </c:pt>
                <c:pt idx="3835">
                  <c:v>3129.6999999999994</c:v>
                </c:pt>
                <c:pt idx="3836">
                  <c:v>3129.6999999999994</c:v>
                </c:pt>
                <c:pt idx="3837">
                  <c:v>3129.6999999999994</c:v>
                </c:pt>
                <c:pt idx="3838">
                  <c:v>3129.6999999999994</c:v>
                </c:pt>
                <c:pt idx="3839">
                  <c:v>3129.6999999999994</c:v>
                </c:pt>
                <c:pt idx="3840">
                  <c:v>3129.6999999999994</c:v>
                </c:pt>
                <c:pt idx="3841">
                  <c:v>3129.6999999999994</c:v>
                </c:pt>
                <c:pt idx="3842">
                  <c:v>3129.6999999999994</c:v>
                </c:pt>
                <c:pt idx="3843">
                  <c:v>3129.6999999999994</c:v>
                </c:pt>
                <c:pt idx="3844">
                  <c:v>3129.6999999999994</c:v>
                </c:pt>
                <c:pt idx="3845">
                  <c:v>3129.6999999999994</c:v>
                </c:pt>
                <c:pt idx="3846">
                  <c:v>3129.6999999999994</c:v>
                </c:pt>
                <c:pt idx="3847">
                  <c:v>3129.6999999999994</c:v>
                </c:pt>
                <c:pt idx="3848">
                  <c:v>3129.6999999999994</c:v>
                </c:pt>
                <c:pt idx="3849">
                  <c:v>3129.6999999999994</c:v>
                </c:pt>
                <c:pt idx="3850">
                  <c:v>3129.6999999999994</c:v>
                </c:pt>
                <c:pt idx="3851">
                  <c:v>3129.6999999999994</c:v>
                </c:pt>
                <c:pt idx="3852">
                  <c:v>3129.6999999999994</c:v>
                </c:pt>
                <c:pt idx="3853">
                  <c:v>3129.6999999999994</c:v>
                </c:pt>
                <c:pt idx="3854">
                  <c:v>3129.6999999999994</c:v>
                </c:pt>
                <c:pt idx="3855">
                  <c:v>3129.6999999999994</c:v>
                </c:pt>
                <c:pt idx="3856">
                  <c:v>3129.6999999999994</c:v>
                </c:pt>
                <c:pt idx="3857">
                  <c:v>3129.6999999999994</c:v>
                </c:pt>
                <c:pt idx="3858">
                  <c:v>3129.6999999999994</c:v>
                </c:pt>
                <c:pt idx="3859">
                  <c:v>3129.6999999999994</c:v>
                </c:pt>
                <c:pt idx="3860">
                  <c:v>3129.6999999999994</c:v>
                </c:pt>
                <c:pt idx="3861">
                  <c:v>3129.6999999999994</c:v>
                </c:pt>
                <c:pt idx="3862">
                  <c:v>3129.6999999999994</c:v>
                </c:pt>
                <c:pt idx="3863">
                  <c:v>3129.6999999999994</c:v>
                </c:pt>
                <c:pt idx="3864">
                  <c:v>3129.6999999999994</c:v>
                </c:pt>
                <c:pt idx="3865">
                  <c:v>3129.6999999999994</c:v>
                </c:pt>
                <c:pt idx="3866">
                  <c:v>3129.6999999999994</c:v>
                </c:pt>
                <c:pt idx="3867">
                  <c:v>3129.6999999999994</c:v>
                </c:pt>
                <c:pt idx="3868">
                  <c:v>3129.6999999999994</c:v>
                </c:pt>
                <c:pt idx="3869">
                  <c:v>3129.6999999999994</c:v>
                </c:pt>
                <c:pt idx="3870">
                  <c:v>3129.6999999999994</c:v>
                </c:pt>
                <c:pt idx="3871">
                  <c:v>3129.6999999999994</c:v>
                </c:pt>
                <c:pt idx="3872">
                  <c:v>3129.6999999999994</c:v>
                </c:pt>
                <c:pt idx="3873">
                  <c:v>3129.6999999999994</c:v>
                </c:pt>
                <c:pt idx="3874">
                  <c:v>3129.6999999999994</c:v>
                </c:pt>
                <c:pt idx="3875">
                  <c:v>3129.6999999999994</c:v>
                </c:pt>
                <c:pt idx="3876">
                  <c:v>3129.6999999999994</c:v>
                </c:pt>
                <c:pt idx="3877">
                  <c:v>3129.6999999999994</c:v>
                </c:pt>
                <c:pt idx="3878">
                  <c:v>3129.6999999999994</c:v>
                </c:pt>
                <c:pt idx="3879">
                  <c:v>3129.6999999999994</c:v>
                </c:pt>
                <c:pt idx="3880">
                  <c:v>3129.6999999999994</c:v>
                </c:pt>
                <c:pt idx="3881">
                  <c:v>3129.6999999999994</c:v>
                </c:pt>
                <c:pt idx="3882">
                  <c:v>3129.6999999999994</c:v>
                </c:pt>
                <c:pt idx="3883">
                  <c:v>3129.6999999999994</c:v>
                </c:pt>
                <c:pt idx="3884">
                  <c:v>3129.6999999999994</c:v>
                </c:pt>
                <c:pt idx="3885">
                  <c:v>3129.6999999999994</c:v>
                </c:pt>
                <c:pt idx="3886">
                  <c:v>3129.6999999999994</c:v>
                </c:pt>
                <c:pt idx="3887">
                  <c:v>3129.6999999999994</c:v>
                </c:pt>
                <c:pt idx="3888">
                  <c:v>3129.6999999999994</c:v>
                </c:pt>
                <c:pt idx="3889">
                  <c:v>3129.6999999999994</c:v>
                </c:pt>
                <c:pt idx="3890">
                  <c:v>3129.6999999999994</c:v>
                </c:pt>
                <c:pt idx="3891">
                  <c:v>3129.6999999999994</c:v>
                </c:pt>
                <c:pt idx="3892">
                  <c:v>3129.6999999999994</c:v>
                </c:pt>
                <c:pt idx="3893">
                  <c:v>3129.6999999999994</c:v>
                </c:pt>
                <c:pt idx="3894">
                  <c:v>3129.6999999999994</c:v>
                </c:pt>
                <c:pt idx="3895">
                  <c:v>3129.6999999999994</c:v>
                </c:pt>
                <c:pt idx="3896">
                  <c:v>3129.6999999999994</c:v>
                </c:pt>
                <c:pt idx="3897">
                  <c:v>3129.6999999999994</c:v>
                </c:pt>
                <c:pt idx="3898">
                  <c:v>3129.6999999999994</c:v>
                </c:pt>
                <c:pt idx="3899">
                  <c:v>3129.6999999999994</c:v>
                </c:pt>
                <c:pt idx="3900">
                  <c:v>3129.6999999999994</c:v>
                </c:pt>
                <c:pt idx="3901">
                  <c:v>3129.6999999999994</c:v>
                </c:pt>
                <c:pt idx="3902">
                  <c:v>3129.6999999999994</c:v>
                </c:pt>
                <c:pt idx="3903">
                  <c:v>3129.6999999999994</c:v>
                </c:pt>
                <c:pt idx="3904">
                  <c:v>3129.6999999999994</c:v>
                </c:pt>
                <c:pt idx="3905">
                  <c:v>3129.6999999999994</c:v>
                </c:pt>
                <c:pt idx="3906">
                  <c:v>3129.6999999999994</c:v>
                </c:pt>
                <c:pt idx="3907">
                  <c:v>3129.6999999999994</c:v>
                </c:pt>
                <c:pt idx="3908">
                  <c:v>3129.6999999999994</c:v>
                </c:pt>
                <c:pt idx="3909">
                  <c:v>3129.6999999999994</c:v>
                </c:pt>
                <c:pt idx="3910">
                  <c:v>3129.6999999999994</c:v>
                </c:pt>
                <c:pt idx="3911">
                  <c:v>3129.6999999999994</c:v>
                </c:pt>
                <c:pt idx="3912">
                  <c:v>3129.6999999999994</c:v>
                </c:pt>
                <c:pt idx="3913">
                  <c:v>3129.6999999999994</c:v>
                </c:pt>
                <c:pt idx="3914">
                  <c:v>3129.6999999999994</c:v>
                </c:pt>
                <c:pt idx="3915">
                  <c:v>3129.6999999999994</c:v>
                </c:pt>
                <c:pt idx="3916">
                  <c:v>3129.6999999999994</c:v>
                </c:pt>
                <c:pt idx="3917">
                  <c:v>3129.6999999999994</c:v>
                </c:pt>
                <c:pt idx="3918">
                  <c:v>3129.6999999999994</c:v>
                </c:pt>
                <c:pt idx="3919">
                  <c:v>3129.6999999999994</c:v>
                </c:pt>
                <c:pt idx="3920">
                  <c:v>3129.6999999999994</c:v>
                </c:pt>
                <c:pt idx="3921">
                  <c:v>3129.6999999999994</c:v>
                </c:pt>
                <c:pt idx="3922">
                  <c:v>3129.6999999999994</c:v>
                </c:pt>
                <c:pt idx="3923">
                  <c:v>3129.6999999999994</c:v>
                </c:pt>
                <c:pt idx="3924">
                  <c:v>3129.6999999999994</c:v>
                </c:pt>
                <c:pt idx="3925">
                  <c:v>3129.6999999999994</c:v>
                </c:pt>
                <c:pt idx="3926">
                  <c:v>3129.6999999999994</c:v>
                </c:pt>
                <c:pt idx="3927">
                  <c:v>3129.6999999999994</c:v>
                </c:pt>
                <c:pt idx="3928">
                  <c:v>3129.6999999999994</c:v>
                </c:pt>
                <c:pt idx="3929">
                  <c:v>3129.6999999999994</c:v>
                </c:pt>
                <c:pt idx="3930">
                  <c:v>3129.6999999999994</c:v>
                </c:pt>
                <c:pt idx="3931">
                  <c:v>3129.6999999999994</c:v>
                </c:pt>
                <c:pt idx="3932">
                  <c:v>3129.6999999999994</c:v>
                </c:pt>
                <c:pt idx="3933">
                  <c:v>3129.6999999999994</c:v>
                </c:pt>
                <c:pt idx="3934">
                  <c:v>3129.6999999999994</c:v>
                </c:pt>
                <c:pt idx="3935">
                  <c:v>3129.6999999999994</c:v>
                </c:pt>
                <c:pt idx="3936">
                  <c:v>3129.6999999999994</c:v>
                </c:pt>
                <c:pt idx="3937">
                  <c:v>3129.6999999999994</c:v>
                </c:pt>
                <c:pt idx="3938">
                  <c:v>3129.6999999999994</c:v>
                </c:pt>
                <c:pt idx="3939">
                  <c:v>3129.6999999999994</c:v>
                </c:pt>
                <c:pt idx="3940">
                  <c:v>3129.6999999999994</c:v>
                </c:pt>
                <c:pt idx="3941">
                  <c:v>3129.6999999999994</c:v>
                </c:pt>
                <c:pt idx="3942">
                  <c:v>3129.6999999999994</c:v>
                </c:pt>
                <c:pt idx="3943">
                  <c:v>3129.6999999999994</c:v>
                </c:pt>
                <c:pt idx="3944">
                  <c:v>3129.6999999999994</c:v>
                </c:pt>
                <c:pt idx="3945">
                  <c:v>3129.6999999999994</c:v>
                </c:pt>
                <c:pt idx="3946">
                  <c:v>3129.6999999999994</c:v>
                </c:pt>
                <c:pt idx="3947">
                  <c:v>3129.6999999999994</c:v>
                </c:pt>
                <c:pt idx="3948">
                  <c:v>3129.6999999999994</c:v>
                </c:pt>
                <c:pt idx="3949">
                  <c:v>3129.6999999999994</c:v>
                </c:pt>
                <c:pt idx="3950">
                  <c:v>3129.6999999999994</c:v>
                </c:pt>
                <c:pt idx="3951">
                  <c:v>3129.6999999999994</c:v>
                </c:pt>
                <c:pt idx="3952">
                  <c:v>3129.6999999999994</c:v>
                </c:pt>
                <c:pt idx="3953">
                  <c:v>3129.6999999999994</c:v>
                </c:pt>
                <c:pt idx="3954">
                  <c:v>3129.6999999999994</c:v>
                </c:pt>
                <c:pt idx="3955">
                  <c:v>3129.6999999999994</c:v>
                </c:pt>
                <c:pt idx="3956">
                  <c:v>3129.6999999999994</c:v>
                </c:pt>
                <c:pt idx="3957">
                  <c:v>3129.6999999999994</c:v>
                </c:pt>
                <c:pt idx="3958">
                  <c:v>3129.6999999999994</c:v>
                </c:pt>
                <c:pt idx="3959">
                  <c:v>3129.6999999999994</c:v>
                </c:pt>
                <c:pt idx="3960">
                  <c:v>3129.6999999999994</c:v>
                </c:pt>
                <c:pt idx="3961">
                  <c:v>3129.6999999999994</c:v>
                </c:pt>
                <c:pt idx="3962">
                  <c:v>3129.6999999999994</c:v>
                </c:pt>
                <c:pt idx="3963">
                  <c:v>3129.6999999999994</c:v>
                </c:pt>
                <c:pt idx="3964">
                  <c:v>3129.6999999999994</c:v>
                </c:pt>
                <c:pt idx="3965">
                  <c:v>3129.6999999999994</c:v>
                </c:pt>
                <c:pt idx="3966">
                  <c:v>3129.6999999999994</c:v>
                </c:pt>
                <c:pt idx="3967">
                  <c:v>3129.6999999999994</c:v>
                </c:pt>
                <c:pt idx="3968">
                  <c:v>3129.6999999999994</c:v>
                </c:pt>
                <c:pt idx="3969">
                  <c:v>3129.6999999999994</c:v>
                </c:pt>
                <c:pt idx="3970">
                  <c:v>3129.6999999999994</c:v>
                </c:pt>
                <c:pt idx="3971">
                  <c:v>3129.6999999999994</c:v>
                </c:pt>
                <c:pt idx="3972">
                  <c:v>3129.6999999999994</c:v>
                </c:pt>
                <c:pt idx="3973">
                  <c:v>3129.6999999999994</c:v>
                </c:pt>
                <c:pt idx="3974">
                  <c:v>3129.6999999999994</c:v>
                </c:pt>
                <c:pt idx="3975">
                  <c:v>3129.6999999999994</c:v>
                </c:pt>
                <c:pt idx="3976">
                  <c:v>3129.6999999999994</c:v>
                </c:pt>
                <c:pt idx="3977">
                  <c:v>3129.6999999999994</c:v>
                </c:pt>
                <c:pt idx="3978">
                  <c:v>3129.6999999999994</c:v>
                </c:pt>
                <c:pt idx="3979">
                  <c:v>3129.6999999999994</c:v>
                </c:pt>
                <c:pt idx="3980">
                  <c:v>3129.6999999999994</c:v>
                </c:pt>
                <c:pt idx="3981">
                  <c:v>3129.6999999999994</c:v>
                </c:pt>
                <c:pt idx="3982">
                  <c:v>3129.6999999999994</c:v>
                </c:pt>
                <c:pt idx="3983">
                  <c:v>3129.6999999999994</c:v>
                </c:pt>
                <c:pt idx="3984">
                  <c:v>3129.6999999999994</c:v>
                </c:pt>
                <c:pt idx="3985">
                  <c:v>3129.6999999999994</c:v>
                </c:pt>
                <c:pt idx="3986">
                  <c:v>3129.6999999999994</c:v>
                </c:pt>
                <c:pt idx="3987">
                  <c:v>3129.6999999999994</c:v>
                </c:pt>
                <c:pt idx="3988">
                  <c:v>3129.6999999999994</c:v>
                </c:pt>
                <c:pt idx="3989">
                  <c:v>3129.6999999999994</c:v>
                </c:pt>
                <c:pt idx="3990">
                  <c:v>3129.6999999999994</c:v>
                </c:pt>
                <c:pt idx="3991">
                  <c:v>3129.6999999999994</c:v>
                </c:pt>
                <c:pt idx="3992">
                  <c:v>3129.6999999999994</c:v>
                </c:pt>
                <c:pt idx="3993">
                  <c:v>3129.6999999999994</c:v>
                </c:pt>
                <c:pt idx="3994">
                  <c:v>3129.6999999999994</c:v>
                </c:pt>
                <c:pt idx="3995">
                  <c:v>3129.6999999999994</c:v>
                </c:pt>
                <c:pt idx="3996">
                  <c:v>3129.6999999999994</c:v>
                </c:pt>
                <c:pt idx="3997">
                  <c:v>3129.6999999999994</c:v>
                </c:pt>
                <c:pt idx="3998">
                  <c:v>3129.6999999999994</c:v>
                </c:pt>
                <c:pt idx="3999">
                  <c:v>3129.6999999999994</c:v>
                </c:pt>
                <c:pt idx="4000">
                  <c:v>3129.6999999999994</c:v>
                </c:pt>
                <c:pt idx="4001">
                  <c:v>3129.6999999999994</c:v>
                </c:pt>
                <c:pt idx="4002">
                  <c:v>3129.6999999999994</c:v>
                </c:pt>
                <c:pt idx="4003">
                  <c:v>3129.6999999999994</c:v>
                </c:pt>
                <c:pt idx="4004">
                  <c:v>3129.6999999999994</c:v>
                </c:pt>
                <c:pt idx="4005">
                  <c:v>3129.6999999999994</c:v>
                </c:pt>
                <c:pt idx="4006">
                  <c:v>3129.6999999999994</c:v>
                </c:pt>
                <c:pt idx="4007">
                  <c:v>3129.6999999999994</c:v>
                </c:pt>
                <c:pt idx="4008">
                  <c:v>3129.6999999999994</c:v>
                </c:pt>
                <c:pt idx="4009">
                  <c:v>3129.6999999999994</c:v>
                </c:pt>
                <c:pt idx="4010">
                  <c:v>3129.6999999999994</c:v>
                </c:pt>
                <c:pt idx="4011">
                  <c:v>3129.6999999999994</c:v>
                </c:pt>
                <c:pt idx="4012">
                  <c:v>3129.6999999999994</c:v>
                </c:pt>
                <c:pt idx="4013">
                  <c:v>3129.6999999999994</c:v>
                </c:pt>
                <c:pt idx="4014">
                  <c:v>3129.6999999999994</c:v>
                </c:pt>
                <c:pt idx="4015">
                  <c:v>3129.6999999999994</c:v>
                </c:pt>
                <c:pt idx="4016">
                  <c:v>3129.6999999999994</c:v>
                </c:pt>
                <c:pt idx="4017">
                  <c:v>3129.6999999999994</c:v>
                </c:pt>
                <c:pt idx="4018">
                  <c:v>3129.6999999999994</c:v>
                </c:pt>
                <c:pt idx="4019">
                  <c:v>3129.6999999999994</c:v>
                </c:pt>
                <c:pt idx="4020">
                  <c:v>3129.6999999999994</c:v>
                </c:pt>
                <c:pt idx="4021">
                  <c:v>3129.6999999999994</c:v>
                </c:pt>
                <c:pt idx="4022">
                  <c:v>3129.6999999999994</c:v>
                </c:pt>
                <c:pt idx="4023">
                  <c:v>3129.6999999999994</c:v>
                </c:pt>
                <c:pt idx="4024">
                  <c:v>3129.6999999999994</c:v>
                </c:pt>
                <c:pt idx="4025">
                  <c:v>3129.6999999999994</c:v>
                </c:pt>
                <c:pt idx="4026">
                  <c:v>3129.6999999999994</c:v>
                </c:pt>
                <c:pt idx="4027">
                  <c:v>3129.6999999999994</c:v>
                </c:pt>
                <c:pt idx="4028">
                  <c:v>3129.6999999999994</c:v>
                </c:pt>
                <c:pt idx="4029">
                  <c:v>3129.6999999999994</c:v>
                </c:pt>
                <c:pt idx="4030">
                  <c:v>3129.6999999999994</c:v>
                </c:pt>
                <c:pt idx="4031">
                  <c:v>3129.6999999999994</c:v>
                </c:pt>
                <c:pt idx="4032">
                  <c:v>3129.6999999999994</c:v>
                </c:pt>
                <c:pt idx="4033">
                  <c:v>3129.6999999999994</c:v>
                </c:pt>
                <c:pt idx="4034">
                  <c:v>3129.6999999999994</c:v>
                </c:pt>
                <c:pt idx="4035">
                  <c:v>3129.6999999999994</c:v>
                </c:pt>
                <c:pt idx="4036">
                  <c:v>3129.6999999999994</c:v>
                </c:pt>
                <c:pt idx="4037">
                  <c:v>3129.6999999999994</c:v>
                </c:pt>
                <c:pt idx="4038">
                  <c:v>3129.6999999999994</c:v>
                </c:pt>
                <c:pt idx="4039">
                  <c:v>3129.6999999999994</c:v>
                </c:pt>
                <c:pt idx="4040">
                  <c:v>3129.6999999999994</c:v>
                </c:pt>
                <c:pt idx="4041">
                  <c:v>3129.6999999999994</c:v>
                </c:pt>
                <c:pt idx="4042">
                  <c:v>3129.6999999999994</c:v>
                </c:pt>
                <c:pt idx="4043">
                  <c:v>3129.6999999999994</c:v>
                </c:pt>
                <c:pt idx="4044">
                  <c:v>3129.6999999999994</c:v>
                </c:pt>
                <c:pt idx="4045">
                  <c:v>3129.6999999999994</c:v>
                </c:pt>
                <c:pt idx="4046">
                  <c:v>3129.6999999999994</c:v>
                </c:pt>
                <c:pt idx="4047">
                  <c:v>3129.6999999999994</c:v>
                </c:pt>
                <c:pt idx="4048">
                  <c:v>3129.6999999999994</c:v>
                </c:pt>
                <c:pt idx="4049">
                  <c:v>3129.6999999999994</c:v>
                </c:pt>
                <c:pt idx="4050">
                  <c:v>3129.6999999999994</c:v>
                </c:pt>
                <c:pt idx="4051">
                  <c:v>3129.6999999999994</c:v>
                </c:pt>
                <c:pt idx="4052">
                  <c:v>3129.6999999999994</c:v>
                </c:pt>
                <c:pt idx="4053">
                  <c:v>3129.6999999999994</c:v>
                </c:pt>
                <c:pt idx="4054">
                  <c:v>3129.6999999999994</c:v>
                </c:pt>
                <c:pt idx="4055">
                  <c:v>3129.6999999999994</c:v>
                </c:pt>
                <c:pt idx="4056">
                  <c:v>3129.6999999999994</c:v>
                </c:pt>
                <c:pt idx="4057">
                  <c:v>3129.6999999999994</c:v>
                </c:pt>
                <c:pt idx="4058">
                  <c:v>3129.6999999999994</c:v>
                </c:pt>
                <c:pt idx="4059">
                  <c:v>3129.6999999999994</c:v>
                </c:pt>
                <c:pt idx="4060">
                  <c:v>3129.6999999999994</c:v>
                </c:pt>
                <c:pt idx="4061">
                  <c:v>3129.6999999999994</c:v>
                </c:pt>
                <c:pt idx="4062">
                  <c:v>3129.6999999999994</c:v>
                </c:pt>
                <c:pt idx="4063">
                  <c:v>3129.6999999999994</c:v>
                </c:pt>
                <c:pt idx="4064">
                  <c:v>3129.6999999999994</c:v>
                </c:pt>
                <c:pt idx="4065">
                  <c:v>3129.6999999999994</c:v>
                </c:pt>
                <c:pt idx="4066">
                  <c:v>3129.6999999999994</c:v>
                </c:pt>
                <c:pt idx="4067">
                  <c:v>3129.6999999999994</c:v>
                </c:pt>
                <c:pt idx="4068">
                  <c:v>3129.6999999999994</c:v>
                </c:pt>
                <c:pt idx="4069">
                  <c:v>3129.6999999999994</c:v>
                </c:pt>
                <c:pt idx="4070">
                  <c:v>3129.6999999999994</c:v>
                </c:pt>
                <c:pt idx="4071">
                  <c:v>3129.6999999999994</c:v>
                </c:pt>
                <c:pt idx="4072">
                  <c:v>3129.6999999999994</c:v>
                </c:pt>
                <c:pt idx="4073">
                  <c:v>3129.6999999999994</c:v>
                </c:pt>
                <c:pt idx="4074">
                  <c:v>3129.6999999999994</c:v>
                </c:pt>
                <c:pt idx="4075">
                  <c:v>3129.6999999999994</c:v>
                </c:pt>
                <c:pt idx="4076">
                  <c:v>3129.6999999999994</c:v>
                </c:pt>
                <c:pt idx="4077">
                  <c:v>3129.6999999999994</c:v>
                </c:pt>
                <c:pt idx="4078">
                  <c:v>3129.6999999999994</c:v>
                </c:pt>
                <c:pt idx="4079">
                  <c:v>3129.6999999999994</c:v>
                </c:pt>
                <c:pt idx="4080">
                  <c:v>3129.6999999999994</c:v>
                </c:pt>
                <c:pt idx="4081">
                  <c:v>3129.6999999999994</c:v>
                </c:pt>
                <c:pt idx="4082">
                  <c:v>3129.6999999999994</c:v>
                </c:pt>
                <c:pt idx="4083">
                  <c:v>3129.6999999999994</c:v>
                </c:pt>
                <c:pt idx="4084">
                  <c:v>3129.6999999999994</c:v>
                </c:pt>
                <c:pt idx="4085">
                  <c:v>3129.6999999999994</c:v>
                </c:pt>
                <c:pt idx="4086">
                  <c:v>3129.6999999999994</c:v>
                </c:pt>
                <c:pt idx="4087">
                  <c:v>3129.6999999999994</c:v>
                </c:pt>
                <c:pt idx="4088">
                  <c:v>3129.6999999999994</c:v>
                </c:pt>
                <c:pt idx="4089">
                  <c:v>3129.6999999999994</c:v>
                </c:pt>
                <c:pt idx="4090">
                  <c:v>3129.6999999999994</c:v>
                </c:pt>
                <c:pt idx="4091">
                  <c:v>3129.6999999999994</c:v>
                </c:pt>
                <c:pt idx="4092">
                  <c:v>3129.6999999999994</c:v>
                </c:pt>
                <c:pt idx="4093">
                  <c:v>3129.6999999999994</c:v>
                </c:pt>
                <c:pt idx="4094">
                  <c:v>3129.6999999999994</c:v>
                </c:pt>
                <c:pt idx="4095">
                  <c:v>3129.6999999999994</c:v>
                </c:pt>
                <c:pt idx="4096">
                  <c:v>3129.6999999999994</c:v>
                </c:pt>
                <c:pt idx="4097">
                  <c:v>3129.6999999999994</c:v>
                </c:pt>
                <c:pt idx="4098">
                  <c:v>3129.6999999999994</c:v>
                </c:pt>
                <c:pt idx="4099">
                  <c:v>3129.6999999999994</c:v>
                </c:pt>
                <c:pt idx="4100">
                  <c:v>3129.6999999999994</c:v>
                </c:pt>
                <c:pt idx="4101">
                  <c:v>3129.6999999999994</c:v>
                </c:pt>
                <c:pt idx="4102">
                  <c:v>3129.6999999999994</c:v>
                </c:pt>
                <c:pt idx="4103">
                  <c:v>3129.6999999999994</c:v>
                </c:pt>
                <c:pt idx="4104">
                  <c:v>3129.6999999999994</c:v>
                </c:pt>
                <c:pt idx="4105">
                  <c:v>3129.6999999999994</c:v>
                </c:pt>
                <c:pt idx="4106">
                  <c:v>3129.6999999999994</c:v>
                </c:pt>
                <c:pt idx="4107">
                  <c:v>3129.6999999999994</c:v>
                </c:pt>
                <c:pt idx="4108">
                  <c:v>3129.6999999999994</c:v>
                </c:pt>
                <c:pt idx="4109">
                  <c:v>3129.6999999999994</c:v>
                </c:pt>
                <c:pt idx="4110">
                  <c:v>3129.6999999999994</c:v>
                </c:pt>
                <c:pt idx="4111">
                  <c:v>3129.6999999999994</c:v>
                </c:pt>
                <c:pt idx="4112">
                  <c:v>3129.6999999999994</c:v>
                </c:pt>
                <c:pt idx="4113">
                  <c:v>3129.6999999999994</c:v>
                </c:pt>
                <c:pt idx="4114">
                  <c:v>3129.6999999999994</c:v>
                </c:pt>
                <c:pt idx="4115">
                  <c:v>3129.6999999999994</c:v>
                </c:pt>
                <c:pt idx="4116">
                  <c:v>3129.6999999999994</c:v>
                </c:pt>
                <c:pt idx="4117">
                  <c:v>3129.6999999999994</c:v>
                </c:pt>
                <c:pt idx="4118">
                  <c:v>3129.6999999999994</c:v>
                </c:pt>
                <c:pt idx="4119">
                  <c:v>3129.6999999999994</c:v>
                </c:pt>
                <c:pt idx="4120">
                  <c:v>3129.6999999999994</c:v>
                </c:pt>
                <c:pt idx="4121">
                  <c:v>3129.6999999999994</c:v>
                </c:pt>
                <c:pt idx="4122">
                  <c:v>3129.6999999999994</c:v>
                </c:pt>
                <c:pt idx="4123">
                  <c:v>3129.6999999999994</c:v>
                </c:pt>
                <c:pt idx="4124">
                  <c:v>3129.6999999999994</c:v>
                </c:pt>
                <c:pt idx="4125">
                  <c:v>3129.6999999999994</c:v>
                </c:pt>
                <c:pt idx="4126">
                  <c:v>3129.6999999999994</c:v>
                </c:pt>
                <c:pt idx="4127">
                  <c:v>3129.6999999999994</c:v>
                </c:pt>
                <c:pt idx="4128">
                  <c:v>3129.6999999999994</c:v>
                </c:pt>
                <c:pt idx="4129">
                  <c:v>3129.6999999999994</c:v>
                </c:pt>
                <c:pt idx="4130">
                  <c:v>3129.6999999999994</c:v>
                </c:pt>
                <c:pt idx="4131">
                  <c:v>3129.6999999999994</c:v>
                </c:pt>
                <c:pt idx="4132">
                  <c:v>3129.6999999999994</c:v>
                </c:pt>
                <c:pt idx="4133">
                  <c:v>3129.6999999999994</c:v>
                </c:pt>
                <c:pt idx="4134">
                  <c:v>3129.6999999999994</c:v>
                </c:pt>
                <c:pt idx="4135">
                  <c:v>3129.6999999999994</c:v>
                </c:pt>
                <c:pt idx="4136">
                  <c:v>3129.6999999999994</c:v>
                </c:pt>
                <c:pt idx="4137">
                  <c:v>3129.6999999999994</c:v>
                </c:pt>
                <c:pt idx="4138">
                  <c:v>3129.6999999999994</c:v>
                </c:pt>
                <c:pt idx="4139">
                  <c:v>3129.6999999999994</c:v>
                </c:pt>
                <c:pt idx="4140">
                  <c:v>3129.6999999999994</c:v>
                </c:pt>
                <c:pt idx="4141">
                  <c:v>3129.6999999999994</c:v>
                </c:pt>
                <c:pt idx="4142">
                  <c:v>3129.6999999999994</c:v>
                </c:pt>
                <c:pt idx="4143">
                  <c:v>3129.6999999999994</c:v>
                </c:pt>
                <c:pt idx="4144">
                  <c:v>3129.6999999999994</c:v>
                </c:pt>
                <c:pt idx="4145">
                  <c:v>3129.6999999999994</c:v>
                </c:pt>
                <c:pt idx="4146">
                  <c:v>3129.6999999999994</c:v>
                </c:pt>
                <c:pt idx="4147">
                  <c:v>3129.6999999999994</c:v>
                </c:pt>
                <c:pt idx="4148">
                  <c:v>3129.6999999999994</c:v>
                </c:pt>
                <c:pt idx="4149">
                  <c:v>3129.6999999999994</c:v>
                </c:pt>
                <c:pt idx="4150">
                  <c:v>3129.6999999999994</c:v>
                </c:pt>
                <c:pt idx="4151">
                  <c:v>3129.6999999999994</c:v>
                </c:pt>
                <c:pt idx="4152">
                  <c:v>3129.6999999999994</c:v>
                </c:pt>
                <c:pt idx="4153">
                  <c:v>3129.6999999999994</c:v>
                </c:pt>
                <c:pt idx="4154">
                  <c:v>3129.6999999999994</c:v>
                </c:pt>
                <c:pt idx="4155">
                  <c:v>3129.6999999999994</c:v>
                </c:pt>
                <c:pt idx="4156">
                  <c:v>3129.6999999999994</c:v>
                </c:pt>
                <c:pt idx="4157">
                  <c:v>3129.6999999999994</c:v>
                </c:pt>
                <c:pt idx="4158">
                  <c:v>3129.6999999999994</c:v>
                </c:pt>
                <c:pt idx="4159">
                  <c:v>3129.6999999999994</c:v>
                </c:pt>
                <c:pt idx="4160">
                  <c:v>3129.6999999999994</c:v>
                </c:pt>
                <c:pt idx="4161">
                  <c:v>3129.6999999999994</c:v>
                </c:pt>
                <c:pt idx="4162">
                  <c:v>3129.6999999999994</c:v>
                </c:pt>
                <c:pt idx="4163">
                  <c:v>3129.6999999999994</c:v>
                </c:pt>
                <c:pt idx="4164">
                  <c:v>3129.6999999999994</c:v>
                </c:pt>
                <c:pt idx="4165">
                  <c:v>3129.6999999999994</c:v>
                </c:pt>
                <c:pt idx="4166">
                  <c:v>3129.6999999999994</c:v>
                </c:pt>
                <c:pt idx="4167">
                  <c:v>3129.6999999999994</c:v>
                </c:pt>
                <c:pt idx="4168">
                  <c:v>3129.6999999999994</c:v>
                </c:pt>
                <c:pt idx="4169">
                  <c:v>3129.6999999999994</c:v>
                </c:pt>
                <c:pt idx="4170">
                  <c:v>3129.6999999999994</c:v>
                </c:pt>
                <c:pt idx="4171">
                  <c:v>3129.6999999999994</c:v>
                </c:pt>
                <c:pt idx="4172">
                  <c:v>3129.6999999999994</c:v>
                </c:pt>
                <c:pt idx="4173">
                  <c:v>3129.6999999999994</c:v>
                </c:pt>
                <c:pt idx="4174">
                  <c:v>3129.6999999999994</c:v>
                </c:pt>
                <c:pt idx="4175">
                  <c:v>3129.6999999999994</c:v>
                </c:pt>
                <c:pt idx="4176">
                  <c:v>3129.6999999999994</c:v>
                </c:pt>
                <c:pt idx="4177">
                  <c:v>3129.6999999999994</c:v>
                </c:pt>
                <c:pt idx="4178">
                  <c:v>3129.6999999999994</c:v>
                </c:pt>
                <c:pt idx="4179">
                  <c:v>3129.6999999999994</c:v>
                </c:pt>
                <c:pt idx="4180">
                  <c:v>3129.6999999999994</c:v>
                </c:pt>
                <c:pt idx="4181">
                  <c:v>3129.6999999999994</c:v>
                </c:pt>
                <c:pt idx="4182">
                  <c:v>3129.6999999999994</c:v>
                </c:pt>
                <c:pt idx="4183">
                  <c:v>3129.6999999999994</c:v>
                </c:pt>
                <c:pt idx="4184">
                  <c:v>3129.6999999999994</c:v>
                </c:pt>
                <c:pt idx="4185">
                  <c:v>3129.6999999999994</c:v>
                </c:pt>
                <c:pt idx="4186">
                  <c:v>3129.6999999999994</c:v>
                </c:pt>
                <c:pt idx="4187">
                  <c:v>3129.6999999999994</c:v>
                </c:pt>
                <c:pt idx="4188">
                  <c:v>3129.6999999999994</c:v>
                </c:pt>
                <c:pt idx="4189">
                  <c:v>3129.6999999999994</c:v>
                </c:pt>
                <c:pt idx="4190">
                  <c:v>3129.6999999999994</c:v>
                </c:pt>
                <c:pt idx="4191">
                  <c:v>3129.6999999999994</c:v>
                </c:pt>
                <c:pt idx="4192">
                  <c:v>3129.6999999999994</c:v>
                </c:pt>
                <c:pt idx="4193">
                  <c:v>3129.6999999999994</c:v>
                </c:pt>
                <c:pt idx="4194">
                  <c:v>3129.6999999999994</c:v>
                </c:pt>
                <c:pt idx="4195">
                  <c:v>3129.6999999999994</c:v>
                </c:pt>
                <c:pt idx="4196">
                  <c:v>3129.6999999999994</c:v>
                </c:pt>
                <c:pt idx="4197">
                  <c:v>3129.6999999999994</c:v>
                </c:pt>
                <c:pt idx="4198">
                  <c:v>3129.6999999999994</c:v>
                </c:pt>
                <c:pt idx="4199">
                  <c:v>3129.6999999999994</c:v>
                </c:pt>
                <c:pt idx="4200">
                  <c:v>3129.6999999999994</c:v>
                </c:pt>
                <c:pt idx="4201">
                  <c:v>3129.6999999999994</c:v>
                </c:pt>
                <c:pt idx="4202">
                  <c:v>3129.6999999999994</c:v>
                </c:pt>
                <c:pt idx="4203">
                  <c:v>3129.6999999999994</c:v>
                </c:pt>
                <c:pt idx="4204">
                  <c:v>3129.6999999999994</c:v>
                </c:pt>
                <c:pt idx="4205">
                  <c:v>3129.6999999999994</c:v>
                </c:pt>
                <c:pt idx="4206">
                  <c:v>3129.6999999999994</c:v>
                </c:pt>
                <c:pt idx="4207">
                  <c:v>3129.6999999999994</c:v>
                </c:pt>
                <c:pt idx="4208">
                  <c:v>3129.6999999999994</c:v>
                </c:pt>
                <c:pt idx="4209">
                  <c:v>3129.6999999999994</c:v>
                </c:pt>
                <c:pt idx="4210">
                  <c:v>3129.6999999999994</c:v>
                </c:pt>
                <c:pt idx="4211">
                  <c:v>3129.6999999999994</c:v>
                </c:pt>
                <c:pt idx="4212">
                  <c:v>3129.6999999999994</c:v>
                </c:pt>
                <c:pt idx="4213">
                  <c:v>3129.6999999999994</c:v>
                </c:pt>
                <c:pt idx="4214">
                  <c:v>3129.6999999999994</c:v>
                </c:pt>
                <c:pt idx="4215">
                  <c:v>3129.6999999999994</c:v>
                </c:pt>
                <c:pt idx="4216">
                  <c:v>3129.6999999999994</c:v>
                </c:pt>
                <c:pt idx="4217">
                  <c:v>3129.6999999999994</c:v>
                </c:pt>
                <c:pt idx="4218">
                  <c:v>3129.6999999999994</c:v>
                </c:pt>
                <c:pt idx="4219">
                  <c:v>3129.6999999999994</c:v>
                </c:pt>
                <c:pt idx="4220">
                  <c:v>3129.6999999999994</c:v>
                </c:pt>
                <c:pt idx="4221">
                  <c:v>3129.6999999999994</c:v>
                </c:pt>
                <c:pt idx="4222">
                  <c:v>3129.6999999999994</c:v>
                </c:pt>
                <c:pt idx="4223">
                  <c:v>3129.6999999999994</c:v>
                </c:pt>
                <c:pt idx="4224">
                  <c:v>3129.6999999999994</c:v>
                </c:pt>
                <c:pt idx="4225">
                  <c:v>3129.6999999999994</c:v>
                </c:pt>
                <c:pt idx="4226">
                  <c:v>3129.6999999999994</c:v>
                </c:pt>
                <c:pt idx="4227">
                  <c:v>3129.6999999999994</c:v>
                </c:pt>
                <c:pt idx="4228">
                  <c:v>3129.6999999999994</c:v>
                </c:pt>
                <c:pt idx="4229">
                  <c:v>3129.6999999999994</c:v>
                </c:pt>
                <c:pt idx="4230">
                  <c:v>3129.6999999999994</c:v>
                </c:pt>
                <c:pt idx="4231">
                  <c:v>3129.6999999999994</c:v>
                </c:pt>
                <c:pt idx="4232">
                  <c:v>3129.6999999999994</c:v>
                </c:pt>
                <c:pt idx="4233">
                  <c:v>3129.6999999999994</c:v>
                </c:pt>
                <c:pt idx="4234">
                  <c:v>3129.6999999999994</c:v>
                </c:pt>
                <c:pt idx="4235">
                  <c:v>3129.6999999999994</c:v>
                </c:pt>
                <c:pt idx="4236">
                  <c:v>3129.6999999999994</c:v>
                </c:pt>
                <c:pt idx="4237">
                  <c:v>3129.6999999999994</c:v>
                </c:pt>
                <c:pt idx="4238">
                  <c:v>3129.6999999999994</c:v>
                </c:pt>
                <c:pt idx="4239">
                  <c:v>3129.6999999999994</c:v>
                </c:pt>
                <c:pt idx="4240">
                  <c:v>3129.6999999999994</c:v>
                </c:pt>
                <c:pt idx="4241">
                  <c:v>3129.6999999999994</c:v>
                </c:pt>
                <c:pt idx="4242">
                  <c:v>3129.6999999999994</c:v>
                </c:pt>
                <c:pt idx="4243">
                  <c:v>3129.6999999999994</c:v>
                </c:pt>
                <c:pt idx="4244">
                  <c:v>3129.6999999999994</c:v>
                </c:pt>
                <c:pt idx="4245">
                  <c:v>3129.6999999999994</c:v>
                </c:pt>
                <c:pt idx="4246">
                  <c:v>3129.6999999999994</c:v>
                </c:pt>
                <c:pt idx="4247">
                  <c:v>3129.6999999999994</c:v>
                </c:pt>
                <c:pt idx="4248">
                  <c:v>3129.6999999999994</c:v>
                </c:pt>
                <c:pt idx="4249">
                  <c:v>3129.6999999999994</c:v>
                </c:pt>
                <c:pt idx="4250">
                  <c:v>3129.6999999999994</c:v>
                </c:pt>
                <c:pt idx="4251">
                  <c:v>3129.6999999999994</c:v>
                </c:pt>
                <c:pt idx="4252">
                  <c:v>3129.6999999999994</c:v>
                </c:pt>
                <c:pt idx="4253">
                  <c:v>3129.6999999999994</c:v>
                </c:pt>
                <c:pt idx="4254">
                  <c:v>3129.6999999999994</c:v>
                </c:pt>
                <c:pt idx="4255">
                  <c:v>3129.6999999999994</c:v>
                </c:pt>
                <c:pt idx="4256">
                  <c:v>3129.6999999999994</c:v>
                </c:pt>
                <c:pt idx="4257">
                  <c:v>3129.6999999999994</c:v>
                </c:pt>
                <c:pt idx="4258">
                  <c:v>3129.6999999999994</c:v>
                </c:pt>
                <c:pt idx="4259">
                  <c:v>3129.6999999999994</c:v>
                </c:pt>
                <c:pt idx="4260">
                  <c:v>3129.6999999999994</c:v>
                </c:pt>
                <c:pt idx="4261">
                  <c:v>3129.6999999999994</c:v>
                </c:pt>
                <c:pt idx="4262">
                  <c:v>3129.6999999999994</c:v>
                </c:pt>
                <c:pt idx="4263">
                  <c:v>3129.6999999999994</c:v>
                </c:pt>
                <c:pt idx="4264">
                  <c:v>3129.6999999999994</c:v>
                </c:pt>
                <c:pt idx="4265">
                  <c:v>3129.6999999999994</c:v>
                </c:pt>
                <c:pt idx="4266">
                  <c:v>3129.6999999999994</c:v>
                </c:pt>
                <c:pt idx="4267">
                  <c:v>3129.6999999999994</c:v>
                </c:pt>
                <c:pt idx="4268">
                  <c:v>3129.6999999999994</c:v>
                </c:pt>
                <c:pt idx="4269">
                  <c:v>3129.6999999999994</c:v>
                </c:pt>
                <c:pt idx="4270">
                  <c:v>3129.6999999999994</c:v>
                </c:pt>
                <c:pt idx="4271">
                  <c:v>3129.6999999999994</c:v>
                </c:pt>
                <c:pt idx="4272">
                  <c:v>3129.6999999999994</c:v>
                </c:pt>
                <c:pt idx="4273">
                  <c:v>3129.6999999999994</c:v>
                </c:pt>
                <c:pt idx="4274">
                  <c:v>3129.6999999999994</c:v>
                </c:pt>
                <c:pt idx="4275">
                  <c:v>3129.6999999999994</c:v>
                </c:pt>
                <c:pt idx="4276">
                  <c:v>3129.6999999999994</c:v>
                </c:pt>
                <c:pt idx="4277">
                  <c:v>3129.6999999999994</c:v>
                </c:pt>
                <c:pt idx="4278">
                  <c:v>3129.6999999999994</c:v>
                </c:pt>
                <c:pt idx="4279">
                  <c:v>3129.6999999999994</c:v>
                </c:pt>
                <c:pt idx="4280">
                  <c:v>3129.6999999999994</c:v>
                </c:pt>
                <c:pt idx="4281">
                  <c:v>3129.6999999999994</c:v>
                </c:pt>
                <c:pt idx="4282">
                  <c:v>3129.6999999999994</c:v>
                </c:pt>
                <c:pt idx="4283">
                  <c:v>3129.6999999999994</c:v>
                </c:pt>
                <c:pt idx="4284">
                  <c:v>3129.6999999999994</c:v>
                </c:pt>
                <c:pt idx="4285">
                  <c:v>3129.6999999999994</c:v>
                </c:pt>
                <c:pt idx="4286">
                  <c:v>3129.6999999999994</c:v>
                </c:pt>
                <c:pt idx="4287">
                  <c:v>3129.6999999999994</c:v>
                </c:pt>
                <c:pt idx="4288">
                  <c:v>3129.6999999999994</c:v>
                </c:pt>
                <c:pt idx="4289">
                  <c:v>3129.6999999999994</c:v>
                </c:pt>
                <c:pt idx="4290">
                  <c:v>3129.6999999999994</c:v>
                </c:pt>
                <c:pt idx="4291">
                  <c:v>3129.6999999999994</c:v>
                </c:pt>
                <c:pt idx="4292">
                  <c:v>3129.6999999999994</c:v>
                </c:pt>
                <c:pt idx="4293">
                  <c:v>3129.6999999999994</c:v>
                </c:pt>
                <c:pt idx="4294">
                  <c:v>3129.6999999999994</c:v>
                </c:pt>
                <c:pt idx="4295">
                  <c:v>3129.6999999999994</c:v>
                </c:pt>
                <c:pt idx="4296">
                  <c:v>3129.6999999999994</c:v>
                </c:pt>
                <c:pt idx="4297">
                  <c:v>3129.6999999999994</c:v>
                </c:pt>
                <c:pt idx="4298">
                  <c:v>3129.6999999999994</c:v>
                </c:pt>
                <c:pt idx="4299">
                  <c:v>3129.6999999999994</c:v>
                </c:pt>
                <c:pt idx="4300">
                  <c:v>3129.6999999999994</c:v>
                </c:pt>
                <c:pt idx="4301">
                  <c:v>3129.6999999999994</c:v>
                </c:pt>
                <c:pt idx="4302">
                  <c:v>3129.6999999999994</c:v>
                </c:pt>
                <c:pt idx="4303">
                  <c:v>3129.6999999999994</c:v>
                </c:pt>
                <c:pt idx="4304">
                  <c:v>3129.6999999999994</c:v>
                </c:pt>
                <c:pt idx="4305">
                  <c:v>3129.6999999999994</c:v>
                </c:pt>
                <c:pt idx="4306">
                  <c:v>3129.6999999999994</c:v>
                </c:pt>
                <c:pt idx="4307">
                  <c:v>3129.6999999999994</c:v>
                </c:pt>
                <c:pt idx="4308">
                  <c:v>3129.6999999999994</c:v>
                </c:pt>
                <c:pt idx="4309">
                  <c:v>3129.6999999999994</c:v>
                </c:pt>
                <c:pt idx="4310">
                  <c:v>3129.6999999999994</c:v>
                </c:pt>
                <c:pt idx="4311">
                  <c:v>3129.6999999999994</c:v>
                </c:pt>
                <c:pt idx="4312">
                  <c:v>3129.6999999999994</c:v>
                </c:pt>
                <c:pt idx="4313">
                  <c:v>3129.6999999999994</c:v>
                </c:pt>
                <c:pt idx="4314">
                  <c:v>3129.6999999999994</c:v>
                </c:pt>
                <c:pt idx="4315">
                  <c:v>3129.6999999999994</c:v>
                </c:pt>
                <c:pt idx="4316">
                  <c:v>3129.6999999999994</c:v>
                </c:pt>
                <c:pt idx="4317">
                  <c:v>3129.6999999999994</c:v>
                </c:pt>
                <c:pt idx="4318">
                  <c:v>3129.6999999999994</c:v>
                </c:pt>
                <c:pt idx="4319">
                  <c:v>3129.6999999999994</c:v>
                </c:pt>
                <c:pt idx="4320">
                  <c:v>3129.6999999999994</c:v>
                </c:pt>
                <c:pt idx="4321">
                  <c:v>3129.6999999999994</c:v>
                </c:pt>
                <c:pt idx="4322">
                  <c:v>3129.6999999999994</c:v>
                </c:pt>
                <c:pt idx="4323">
                  <c:v>3129.6999999999994</c:v>
                </c:pt>
                <c:pt idx="4324">
                  <c:v>3129.6999999999994</c:v>
                </c:pt>
                <c:pt idx="4325">
                  <c:v>3129.6999999999994</c:v>
                </c:pt>
                <c:pt idx="4326">
                  <c:v>3129.6999999999994</c:v>
                </c:pt>
                <c:pt idx="4327">
                  <c:v>3129.6999999999994</c:v>
                </c:pt>
                <c:pt idx="4328">
                  <c:v>3129.6999999999994</c:v>
                </c:pt>
                <c:pt idx="4329">
                  <c:v>3129.6999999999994</c:v>
                </c:pt>
                <c:pt idx="4330">
                  <c:v>3129.6999999999994</c:v>
                </c:pt>
                <c:pt idx="4331">
                  <c:v>3129.6999999999994</c:v>
                </c:pt>
                <c:pt idx="4332">
                  <c:v>3129.6999999999994</c:v>
                </c:pt>
                <c:pt idx="4333">
                  <c:v>3129.6999999999994</c:v>
                </c:pt>
                <c:pt idx="4334">
                  <c:v>3129.6999999999994</c:v>
                </c:pt>
                <c:pt idx="4335">
                  <c:v>3129.6999999999994</c:v>
                </c:pt>
                <c:pt idx="4336">
                  <c:v>3129.6999999999994</c:v>
                </c:pt>
                <c:pt idx="4337">
                  <c:v>3129.6999999999994</c:v>
                </c:pt>
                <c:pt idx="4338">
                  <c:v>3129.6999999999994</c:v>
                </c:pt>
                <c:pt idx="4339">
                  <c:v>3129.6999999999994</c:v>
                </c:pt>
                <c:pt idx="4340">
                  <c:v>3129.6999999999994</c:v>
                </c:pt>
                <c:pt idx="4341">
                  <c:v>3129.6999999999994</c:v>
                </c:pt>
                <c:pt idx="4342">
                  <c:v>3129.6999999999994</c:v>
                </c:pt>
                <c:pt idx="4343">
                  <c:v>3129.6999999999994</c:v>
                </c:pt>
                <c:pt idx="4344">
                  <c:v>3129.6999999999994</c:v>
                </c:pt>
                <c:pt idx="4345">
                  <c:v>3129.6999999999994</c:v>
                </c:pt>
                <c:pt idx="4346">
                  <c:v>3129.6999999999994</c:v>
                </c:pt>
                <c:pt idx="4347">
                  <c:v>3129.6999999999994</c:v>
                </c:pt>
                <c:pt idx="4348">
                  <c:v>3129.6999999999994</c:v>
                </c:pt>
                <c:pt idx="4349">
                  <c:v>3129.6999999999994</c:v>
                </c:pt>
                <c:pt idx="4350">
                  <c:v>3129.6999999999994</c:v>
                </c:pt>
                <c:pt idx="4351">
                  <c:v>3129.6999999999994</c:v>
                </c:pt>
                <c:pt idx="4352">
                  <c:v>3129.6999999999994</c:v>
                </c:pt>
                <c:pt idx="4353">
                  <c:v>3129.6999999999994</c:v>
                </c:pt>
                <c:pt idx="4354">
                  <c:v>3129.6999999999994</c:v>
                </c:pt>
                <c:pt idx="4355">
                  <c:v>3129.6999999999994</c:v>
                </c:pt>
                <c:pt idx="4356">
                  <c:v>3129.6999999999994</c:v>
                </c:pt>
                <c:pt idx="4357">
                  <c:v>3129.6999999999994</c:v>
                </c:pt>
                <c:pt idx="4358">
                  <c:v>3129.6999999999994</c:v>
                </c:pt>
                <c:pt idx="4359">
                  <c:v>3129.6999999999994</c:v>
                </c:pt>
                <c:pt idx="4360">
                  <c:v>3129.6999999999994</c:v>
                </c:pt>
                <c:pt idx="4361">
                  <c:v>3129.6999999999994</c:v>
                </c:pt>
                <c:pt idx="4362">
                  <c:v>3129.6999999999994</c:v>
                </c:pt>
                <c:pt idx="4363">
                  <c:v>3129.6999999999994</c:v>
                </c:pt>
                <c:pt idx="4364">
                  <c:v>3129.6999999999994</c:v>
                </c:pt>
                <c:pt idx="4365">
                  <c:v>3129.6999999999994</c:v>
                </c:pt>
                <c:pt idx="4366">
                  <c:v>3129.6999999999994</c:v>
                </c:pt>
                <c:pt idx="4367">
                  <c:v>3129.6999999999994</c:v>
                </c:pt>
                <c:pt idx="4368">
                  <c:v>3129.6999999999994</c:v>
                </c:pt>
                <c:pt idx="4369">
                  <c:v>3129.6999999999994</c:v>
                </c:pt>
                <c:pt idx="4370">
                  <c:v>3129.6999999999994</c:v>
                </c:pt>
                <c:pt idx="4371">
                  <c:v>3129.6999999999994</c:v>
                </c:pt>
                <c:pt idx="4372">
                  <c:v>3129.6999999999994</c:v>
                </c:pt>
                <c:pt idx="4373">
                  <c:v>3129.6999999999994</c:v>
                </c:pt>
                <c:pt idx="4374">
                  <c:v>3129.6999999999994</c:v>
                </c:pt>
                <c:pt idx="4375">
                  <c:v>3129.6999999999994</c:v>
                </c:pt>
                <c:pt idx="4376">
                  <c:v>3129.6999999999994</c:v>
                </c:pt>
                <c:pt idx="4377">
                  <c:v>3129.6999999999994</c:v>
                </c:pt>
                <c:pt idx="4378">
                  <c:v>3129.6999999999994</c:v>
                </c:pt>
                <c:pt idx="4379">
                  <c:v>3129.6999999999994</c:v>
                </c:pt>
                <c:pt idx="4380">
                  <c:v>3129.6999999999994</c:v>
                </c:pt>
                <c:pt idx="4381">
                  <c:v>3129.6999999999994</c:v>
                </c:pt>
                <c:pt idx="4382">
                  <c:v>3129.6999999999994</c:v>
                </c:pt>
                <c:pt idx="4383">
                  <c:v>3129.6999999999994</c:v>
                </c:pt>
                <c:pt idx="4384">
                  <c:v>3129.6999999999994</c:v>
                </c:pt>
                <c:pt idx="4385">
                  <c:v>3129.6999999999994</c:v>
                </c:pt>
                <c:pt idx="4386">
                  <c:v>3129.6999999999994</c:v>
                </c:pt>
                <c:pt idx="4387">
                  <c:v>3129.6999999999994</c:v>
                </c:pt>
                <c:pt idx="4388">
                  <c:v>3129.6999999999994</c:v>
                </c:pt>
                <c:pt idx="4389">
                  <c:v>3129.6999999999994</c:v>
                </c:pt>
                <c:pt idx="4390">
                  <c:v>3129.6999999999994</c:v>
                </c:pt>
                <c:pt idx="4391">
                  <c:v>3129.6999999999994</c:v>
                </c:pt>
                <c:pt idx="4392">
                  <c:v>3129.6999999999994</c:v>
                </c:pt>
                <c:pt idx="4393">
                  <c:v>3129.6999999999994</c:v>
                </c:pt>
                <c:pt idx="4394">
                  <c:v>3129.6999999999994</c:v>
                </c:pt>
                <c:pt idx="4395">
                  <c:v>3129.6999999999994</c:v>
                </c:pt>
                <c:pt idx="4396">
                  <c:v>3129.6999999999994</c:v>
                </c:pt>
                <c:pt idx="4397">
                  <c:v>3129.6999999999994</c:v>
                </c:pt>
                <c:pt idx="4398">
                  <c:v>3129.6999999999994</c:v>
                </c:pt>
                <c:pt idx="4399">
                  <c:v>3129.6999999999994</c:v>
                </c:pt>
                <c:pt idx="4400">
                  <c:v>3129.6999999999994</c:v>
                </c:pt>
                <c:pt idx="4401">
                  <c:v>3129.6999999999994</c:v>
                </c:pt>
                <c:pt idx="4402">
                  <c:v>3129.6999999999994</c:v>
                </c:pt>
                <c:pt idx="4403">
                  <c:v>3129.6999999999994</c:v>
                </c:pt>
                <c:pt idx="4404">
                  <c:v>3129.6999999999994</c:v>
                </c:pt>
                <c:pt idx="4405">
                  <c:v>3129.6999999999994</c:v>
                </c:pt>
                <c:pt idx="4406">
                  <c:v>3129.6999999999994</c:v>
                </c:pt>
                <c:pt idx="4407">
                  <c:v>3129.6999999999994</c:v>
                </c:pt>
                <c:pt idx="4408">
                  <c:v>3129.6999999999994</c:v>
                </c:pt>
                <c:pt idx="4409">
                  <c:v>3129.6999999999994</c:v>
                </c:pt>
                <c:pt idx="4410">
                  <c:v>3129.6999999999994</c:v>
                </c:pt>
                <c:pt idx="4411">
                  <c:v>3129.6999999999994</c:v>
                </c:pt>
                <c:pt idx="4412">
                  <c:v>3129.6999999999994</c:v>
                </c:pt>
                <c:pt idx="4413">
                  <c:v>3129.6999999999994</c:v>
                </c:pt>
                <c:pt idx="4414">
                  <c:v>3129.6999999999994</c:v>
                </c:pt>
                <c:pt idx="4415">
                  <c:v>3129.6999999999994</c:v>
                </c:pt>
                <c:pt idx="4416">
                  <c:v>3129.6999999999994</c:v>
                </c:pt>
                <c:pt idx="4417">
                  <c:v>3129.6999999999994</c:v>
                </c:pt>
                <c:pt idx="4418">
                  <c:v>3129.6999999999994</c:v>
                </c:pt>
                <c:pt idx="4419">
                  <c:v>3129.6999999999994</c:v>
                </c:pt>
                <c:pt idx="4420">
                  <c:v>3129.6999999999994</c:v>
                </c:pt>
                <c:pt idx="4421">
                  <c:v>3129.6999999999994</c:v>
                </c:pt>
                <c:pt idx="4422">
                  <c:v>3129.6999999999994</c:v>
                </c:pt>
                <c:pt idx="4423">
                  <c:v>3129.6999999999994</c:v>
                </c:pt>
                <c:pt idx="4424">
                  <c:v>3129.6999999999994</c:v>
                </c:pt>
                <c:pt idx="4425">
                  <c:v>3129.6999999999994</c:v>
                </c:pt>
                <c:pt idx="4426">
                  <c:v>3129.6999999999994</c:v>
                </c:pt>
                <c:pt idx="4427">
                  <c:v>3129.6999999999994</c:v>
                </c:pt>
                <c:pt idx="4428">
                  <c:v>3129.6999999999994</c:v>
                </c:pt>
                <c:pt idx="4429">
                  <c:v>3129.6999999999994</c:v>
                </c:pt>
                <c:pt idx="4430">
                  <c:v>3129.6999999999994</c:v>
                </c:pt>
                <c:pt idx="4431">
                  <c:v>3129.6999999999994</c:v>
                </c:pt>
                <c:pt idx="4432">
                  <c:v>3129.6999999999994</c:v>
                </c:pt>
                <c:pt idx="4433">
                  <c:v>3129.6999999999994</c:v>
                </c:pt>
                <c:pt idx="4434">
                  <c:v>3129.6999999999994</c:v>
                </c:pt>
                <c:pt idx="4435">
                  <c:v>3129.6999999999994</c:v>
                </c:pt>
                <c:pt idx="4436">
                  <c:v>3129.6999999999994</c:v>
                </c:pt>
                <c:pt idx="4437">
                  <c:v>3129.6999999999994</c:v>
                </c:pt>
                <c:pt idx="4438">
                  <c:v>3129.6999999999994</c:v>
                </c:pt>
                <c:pt idx="4439">
                  <c:v>3129.6999999999994</c:v>
                </c:pt>
                <c:pt idx="4440">
                  <c:v>3129.6999999999994</c:v>
                </c:pt>
                <c:pt idx="4441">
                  <c:v>3129.6999999999994</c:v>
                </c:pt>
                <c:pt idx="4442">
                  <c:v>3129.6999999999994</c:v>
                </c:pt>
                <c:pt idx="4443">
                  <c:v>3129.6999999999994</c:v>
                </c:pt>
                <c:pt idx="4444">
                  <c:v>3129.6999999999994</c:v>
                </c:pt>
                <c:pt idx="4445">
                  <c:v>3129.6999999999994</c:v>
                </c:pt>
                <c:pt idx="4446">
                  <c:v>3129.6999999999994</c:v>
                </c:pt>
                <c:pt idx="4447">
                  <c:v>3129.6999999999994</c:v>
                </c:pt>
                <c:pt idx="4448">
                  <c:v>3129.6999999999994</c:v>
                </c:pt>
                <c:pt idx="4449">
                  <c:v>3129.6999999999994</c:v>
                </c:pt>
                <c:pt idx="4450">
                  <c:v>3129.6999999999994</c:v>
                </c:pt>
                <c:pt idx="4451">
                  <c:v>3129.6999999999994</c:v>
                </c:pt>
                <c:pt idx="4452">
                  <c:v>3129.6999999999994</c:v>
                </c:pt>
                <c:pt idx="4453">
                  <c:v>3129.6999999999994</c:v>
                </c:pt>
                <c:pt idx="4454">
                  <c:v>3129.6999999999994</c:v>
                </c:pt>
                <c:pt idx="4455">
                  <c:v>3129.6999999999994</c:v>
                </c:pt>
                <c:pt idx="4456">
                  <c:v>3129.6999999999994</c:v>
                </c:pt>
                <c:pt idx="4457">
                  <c:v>3129.6999999999994</c:v>
                </c:pt>
                <c:pt idx="4458">
                  <c:v>3129.6999999999994</c:v>
                </c:pt>
                <c:pt idx="4459">
                  <c:v>3129.6999999999994</c:v>
                </c:pt>
                <c:pt idx="4460">
                  <c:v>3129.6999999999994</c:v>
                </c:pt>
                <c:pt idx="4461">
                  <c:v>3129.6999999999994</c:v>
                </c:pt>
                <c:pt idx="4462">
                  <c:v>3129.6999999999994</c:v>
                </c:pt>
                <c:pt idx="4463">
                  <c:v>3129.6999999999994</c:v>
                </c:pt>
                <c:pt idx="4464">
                  <c:v>3129.6999999999994</c:v>
                </c:pt>
                <c:pt idx="4465">
                  <c:v>3129.6999999999994</c:v>
                </c:pt>
                <c:pt idx="4466">
                  <c:v>3129.6999999999994</c:v>
                </c:pt>
                <c:pt idx="4467">
                  <c:v>3129.6999999999994</c:v>
                </c:pt>
                <c:pt idx="4468">
                  <c:v>3129.6999999999994</c:v>
                </c:pt>
                <c:pt idx="4469">
                  <c:v>3129.6999999999994</c:v>
                </c:pt>
                <c:pt idx="4470">
                  <c:v>3129.6999999999994</c:v>
                </c:pt>
                <c:pt idx="4471">
                  <c:v>3129.6999999999994</c:v>
                </c:pt>
                <c:pt idx="4472">
                  <c:v>3129.6999999999994</c:v>
                </c:pt>
                <c:pt idx="4473">
                  <c:v>3129.6999999999994</c:v>
                </c:pt>
                <c:pt idx="4474">
                  <c:v>3129.6999999999994</c:v>
                </c:pt>
                <c:pt idx="4475">
                  <c:v>3129.6999999999994</c:v>
                </c:pt>
                <c:pt idx="4476">
                  <c:v>3129.6999999999994</c:v>
                </c:pt>
                <c:pt idx="4477">
                  <c:v>3129.6999999999994</c:v>
                </c:pt>
                <c:pt idx="4478">
                  <c:v>3129.6999999999994</c:v>
                </c:pt>
                <c:pt idx="4479">
                  <c:v>3129.6999999999994</c:v>
                </c:pt>
                <c:pt idx="4480">
                  <c:v>3129.6999999999994</c:v>
                </c:pt>
                <c:pt idx="4481">
                  <c:v>3129.6999999999994</c:v>
                </c:pt>
                <c:pt idx="4482">
                  <c:v>3129.6999999999994</c:v>
                </c:pt>
                <c:pt idx="4483">
                  <c:v>3129.6999999999994</c:v>
                </c:pt>
                <c:pt idx="4484">
                  <c:v>3129.6999999999994</c:v>
                </c:pt>
                <c:pt idx="4485">
                  <c:v>3129.6999999999994</c:v>
                </c:pt>
                <c:pt idx="4486">
                  <c:v>3129.6999999999994</c:v>
                </c:pt>
                <c:pt idx="4487">
                  <c:v>3129.6999999999994</c:v>
                </c:pt>
                <c:pt idx="4488">
                  <c:v>3129.6999999999994</c:v>
                </c:pt>
                <c:pt idx="4489">
                  <c:v>3129.6999999999994</c:v>
                </c:pt>
                <c:pt idx="4490">
                  <c:v>3129.6999999999994</c:v>
                </c:pt>
                <c:pt idx="4491">
                  <c:v>3129.6999999999994</c:v>
                </c:pt>
                <c:pt idx="4492">
                  <c:v>3129.6999999999994</c:v>
                </c:pt>
                <c:pt idx="4493">
                  <c:v>3129.6999999999994</c:v>
                </c:pt>
                <c:pt idx="4494">
                  <c:v>3129.6999999999994</c:v>
                </c:pt>
                <c:pt idx="4495">
                  <c:v>3129.6999999999994</c:v>
                </c:pt>
                <c:pt idx="4496">
                  <c:v>3129.6999999999994</c:v>
                </c:pt>
                <c:pt idx="4497">
                  <c:v>3129.6999999999994</c:v>
                </c:pt>
                <c:pt idx="4498">
                  <c:v>3129.6999999999994</c:v>
                </c:pt>
                <c:pt idx="4499">
                  <c:v>3129.6999999999994</c:v>
                </c:pt>
                <c:pt idx="4500">
                  <c:v>3129.6999999999994</c:v>
                </c:pt>
                <c:pt idx="4501">
                  <c:v>3129.6999999999994</c:v>
                </c:pt>
                <c:pt idx="4502">
                  <c:v>3129.6999999999994</c:v>
                </c:pt>
                <c:pt idx="4503">
                  <c:v>3129.6999999999994</c:v>
                </c:pt>
                <c:pt idx="4504">
                  <c:v>3129.6999999999994</c:v>
                </c:pt>
                <c:pt idx="4505">
                  <c:v>3129.6999999999994</c:v>
                </c:pt>
                <c:pt idx="4506">
                  <c:v>3129.6999999999994</c:v>
                </c:pt>
                <c:pt idx="4507">
                  <c:v>3129.6999999999994</c:v>
                </c:pt>
                <c:pt idx="4508">
                  <c:v>3129.6999999999994</c:v>
                </c:pt>
                <c:pt idx="4509">
                  <c:v>3129.6999999999994</c:v>
                </c:pt>
                <c:pt idx="4510">
                  <c:v>3129.6999999999994</c:v>
                </c:pt>
                <c:pt idx="4511">
                  <c:v>3129.6999999999994</c:v>
                </c:pt>
                <c:pt idx="4512">
                  <c:v>3129.6999999999994</c:v>
                </c:pt>
                <c:pt idx="4513">
                  <c:v>3129.6999999999994</c:v>
                </c:pt>
                <c:pt idx="4514">
                  <c:v>3129.6999999999994</c:v>
                </c:pt>
                <c:pt idx="4515">
                  <c:v>3129.6999999999994</c:v>
                </c:pt>
                <c:pt idx="4516">
                  <c:v>3129.6999999999994</c:v>
                </c:pt>
                <c:pt idx="4517">
                  <c:v>3129.6999999999994</c:v>
                </c:pt>
                <c:pt idx="4518">
                  <c:v>3129.6999999999994</c:v>
                </c:pt>
                <c:pt idx="4519">
                  <c:v>3129.6999999999994</c:v>
                </c:pt>
                <c:pt idx="4520">
                  <c:v>3129.6999999999994</c:v>
                </c:pt>
                <c:pt idx="4521">
                  <c:v>3129.6999999999994</c:v>
                </c:pt>
                <c:pt idx="4522">
                  <c:v>3129.6999999999994</c:v>
                </c:pt>
                <c:pt idx="4523">
                  <c:v>3129.6999999999994</c:v>
                </c:pt>
                <c:pt idx="4524">
                  <c:v>3129.6999999999994</c:v>
                </c:pt>
                <c:pt idx="4525">
                  <c:v>3129.6999999999994</c:v>
                </c:pt>
                <c:pt idx="4526">
                  <c:v>3129.6999999999994</c:v>
                </c:pt>
                <c:pt idx="4527">
                  <c:v>3129.6999999999994</c:v>
                </c:pt>
                <c:pt idx="4528">
                  <c:v>3129.6999999999994</c:v>
                </c:pt>
                <c:pt idx="4529">
                  <c:v>3129.6999999999994</c:v>
                </c:pt>
                <c:pt idx="4530">
                  <c:v>3129.6999999999994</c:v>
                </c:pt>
                <c:pt idx="4531">
                  <c:v>3129.6999999999994</c:v>
                </c:pt>
                <c:pt idx="4532">
                  <c:v>3129.6999999999994</c:v>
                </c:pt>
                <c:pt idx="4533">
                  <c:v>3129.6999999999994</c:v>
                </c:pt>
                <c:pt idx="4534">
                  <c:v>3129.6999999999994</c:v>
                </c:pt>
                <c:pt idx="4535">
                  <c:v>3129.6999999999994</c:v>
                </c:pt>
                <c:pt idx="4536">
                  <c:v>3129.6999999999994</c:v>
                </c:pt>
                <c:pt idx="4537">
                  <c:v>3129.6999999999994</c:v>
                </c:pt>
                <c:pt idx="4538">
                  <c:v>3129.6999999999994</c:v>
                </c:pt>
                <c:pt idx="4539">
                  <c:v>3129.6999999999994</c:v>
                </c:pt>
                <c:pt idx="4540">
                  <c:v>3129.6999999999994</c:v>
                </c:pt>
                <c:pt idx="4541">
                  <c:v>3129.6999999999994</c:v>
                </c:pt>
                <c:pt idx="4542">
                  <c:v>3129.6999999999994</c:v>
                </c:pt>
                <c:pt idx="4543">
                  <c:v>3129.6999999999994</c:v>
                </c:pt>
                <c:pt idx="4544">
                  <c:v>3129.6999999999994</c:v>
                </c:pt>
                <c:pt idx="4545">
                  <c:v>3129.6999999999994</c:v>
                </c:pt>
                <c:pt idx="4546">
                  <c:v>3129.6999999999994</c:v>
                </c:pt>
                <c:pt idx="4547">
                  <c:v>3129.6999999999994</c:v>
                </c:pt>
                <c:pt idx="4548">
                  <c:v>3129.6999999999994</c:v>
                </c:pt>
                <c:pt idx="4549">
                  <c:v>3129.6999999999994</c:v>
                </c:pt>
                <c:pt idx="4550">
                  <c:v>3129.6999999999994</c:v>
                </c:pt>
                <c:pt idx="4551">
                  <c:v>3129.6999999999994</c:v>
                </c:pt>
                <c:pt idx="4552">
                  <c:v>3129.6999999999994</c:v>
                </c:pt>
                <c:pt idx="4553">
                  <c:v>3129.6999999999994</c:v>
                </c:pt>
                <c:pt idx="4554">
                  <c:v>3129.6999999999994</c:v>
                </c:pt>
                <c:pt idx="4555">
                  <c:v>3129.6999999999994</c:v>
                </c:pt>
                <c:pt idx="4556">
                  <c:v>3129.6999999999994</c:v>
                </c:pt>
                <c:pt idx="4557">
                  <c:v>3129.6999999999994</c:v>
                </c:pt>
                <c:pt idx="4558">
                  <c:v>3129.6999999999994</c:v>
                </c:pt>
                <c:pt idx="4559">
                  <c:v>3129.6999999999994</c:v>
                </c:pt>
                <c:pt idx="4560">
                  <c:v>3129.6999999999994</c:v>
                </c:pt>
                <c:pt idx="4561">
                  <c:v>3129.6999999999994</c:v>
                </c:pt>
                <c:pt idx="4562">
                  <c:v>3129.6999999999994</c:v>
                </c:pt>
                <c:pt idx="4563">
                  <c:v>3129.6999999999994</c:v>
                </c:pt>
                <c:pt idx="4564">
                  <c:v>3129.6999999999994</c:v>
                </c:pt>
                <c:pt idx="4565">
                  <c:v>3129.6999999999994</c:v>
                </c:pt>
                <c:pt idx="4566">
                  <c:v>3129.6999999999994</c:v>
                </c:pt>
                <c:pt idx="4567">
                  <c:v>3129.6999999999994</c:v>
                </c:pt>
                <c:pt idx="4568">
                  <c:v>3129.6999999999994</c:v>
                </c:pt>
                <c:pt idx="4569">
                  <c:v>3129.6999999999994</c:v>
                </c:pt>
                <c:pt idx="4570">
                  <c:v>3129.6999999999994</c:v>
                </c:pt>
                <c:pt idx="4571">
                  <c:v>3129.6999999999994</c:v>
                </c:pt>
                <c:pt idx="4572">
                  <c:v>3129.6999999999994</c:v>
                </c:pt>
                <c:pt idx="4573">
                  <c:v>3129.6999999999994</c:v>
                </c:pt>
                <c:pt idx="4574">
                  <c:v>3129.6999999999994</c:v>
                </c:pt>
                <c:pt idx="4575">
                  <c:v>3129.6999999999994</c:v>
                </c:pt>
                <c:pt idx="4576">
                  <c:v>3129.6999999999994</c:v>
                </c:pt>
                <c:pt idx="4577">
                  <c:v>3129.6999999999994</c:v>
                </c:pt>
                <c:pt idx="4578">
                  <c:v>3129.6999999999994</c:v>
                </c:pt>
                <c:pt idx="4579">
                  <c:v>3129.6999999999994</c:v>
                </c:pt>
                <c:pt idx="4580">
                  <c:v>3129.6999999999994</c:v>
                </c:pt>
                <c:pt idx="4581">
                  <c:v>3129.6999999999994</c:v>
                </c:pt>
                <c:pt idx="4582">
                  <c:v>3129.6999999999994</c:v>
                </c:pt>
                <c:pt idx="4583">
                  <c:v>3129.6999999999994</c:v>
                </c:pt>
                <c:pt idx="4584">
                  <c:v>3129.6999999999994</c:v>
                </c:pt>
                <c:pt idx="4585">
                  <c:v>3129.6999999999994</c:v>
                </c:pt>
                <c:pt idx="4586">
                  <c:v>3129.6999999999994</c:v>
                </c:pt>
                <c:pt idx="4587">
                  <c:v>3129.6999999999994</c:v>
                </c:pt>
                <c:pt idx="4588">
                  <c:v>3129.6999999999994</c:v>
                </c:pt>
                <c:pt idx="4589">
                  <c:v>3129.6999999999994</c:v>
                </c:pt>
                <c:pt idx="4590">
                  <c:v>3129.6999999999994</c:v>
                </c:pt>
                <c:pt idx="4591">
                  <c:v>3129.6999999999994</c:v>
                </c:pt>
                <c:pt idx="4592">
                  <c:v>3129.6999999999994</c:v>
                </c:pt>
                <c:pt idx="4593">
                  <c:v>3129.6999999999994</c:v>
                </c:pt>
                <c:pt idx="4594">
                  <c:v>3129.6999999999994</c:v>
                </c:pt>
                <c:pt idx="4595">
                  <c:v>3129.6999999999994</c:v>
                </c:pt>
                <c:pt idx="4596">
                  <c:v>3129.6999999999994</c:v>
                </c:pt>
                <c:pt idx="4597">
                  <c:v>3129.6999999999994</c:v>
                </c:pt>
                <c:pt idx="4598">
                  <c:v>3129.6999999999994</c:v>
                </c:pt>
                <c:pt idx="4599">
                  <c:v>3129.6999999999994</c:v>
                </c:pt>
                <c:pt idx="4600">
                  <c:v>3129.6999999999994</c:v>
                </c:pt>
                <c:pt idx="4601">
                  <c:v>3129.6999999999994</c:v>
                </c:pt>
                <c:pt idx="4602">
                  <c:v>3129.6999999999994</c:v>
                </c:pt>
                <c:pt idx="4603">
                  <c:v>3129.6999999999994</c:v>
                </c:pt>
                <c:pt idx="4604">
                  <c:v>3129.6999999999994</c:v>
                </c:pt>
                <c:pt idx="4605">
                  <c:v>3129.6999999999994</c:v>
                </c:pt>
                <c:pt idx="4606">
                  <c:v>3129.6999999999994</c:v>
                </c:pt>
                <c:pt idx="4607">
                  <c:v>3129.6999999999994</c:v>
                </c:pt>
                <c:pt idx="4608">
                  <c:v>3129.6999999999994</c:v>
                </c:pt>
                <c:pt idx="4609">
                  <c:v>3129.6999999999994</c:v>
                </c:pt>
                <c:pt idx="4610">
                  <c:v>3129.6999999999994</c:v>
                </c:pt>
                <c:pt idx="4611">
                  <c:v>3129.6999999999994</c:v>
                </c:pt>
                <c:pt idx="4612">
                  <c:v>3129.6999999999994</c:v>
                </c:pt>
                <c:pt idx="4613">
                  <c:v>3129.6999999999994</c:v>
                </c:pt>
                <c:pt idx="4614">
                  <c:v>3129.6999999999994</c:v>
                </c:pt>
                <c:pt idx="4615">
                  <c:v>3129.6999999999994</c:v>
                </c:pt>
                <c:pt idx="4616">
                  <c:v>3129.6999999999994</c:v>
                </c:pt>
                <c:pt idx="4617">
                  <c:v>3129.6999999999994</c:v>
                </c:pt>
                <c:pt idx="4618">
                  <c:v>3129.6999999999994</c:v>
                </c:pt>
                <c:pt idx="4619">
                  <c:v>3129.6999999999994</c:v>
                </c:pt>
                <c:pt idx="4620">
                  <c:v>3129.6999999999994</c:v>
                </c:pt>
                <c:pt idx="4621">
                  <c:v>3129.6999999999994</c:v>
                </c:pt>
                <c:pt idx="4622">
                  <c:v>3129.6999999999994</c:v>
                </c:pt>
                <c:pt idx="4623">
                  <c:v>3129.6999999999994</c:v>
                </c:pt>
                <c:pt idx="4624">
                  <c:v>3129.6999999999994</c:v>
                </c:pt>
                <c:pt idx="4625">
                  <c:v>3129.6999999999994</c:v>
                </c:pt>
                <c:pt idx="4626">
                  <c:v>3129.6999999999994</c:v>
                </c:pt>
                <c:pt idx="4627">
                  <c:v>3129.6999999999994</c:v>
                </c:pt>
                <c:pt idx="4628">
                  <c:v>3129.6999999999994</c:v>
                </c:pt>
                <c:pt idx="4629">
                  <c:v>3129.6999999999994</c:v>
                </c:pt>
                <c:pt idx="4630">
                  <c:v>3129.6999999999994</c:v>
                </c:pt>
                <c:pt idx="4631">
                  <c:v>3129.6999999999994</c:v>
                </c:pt>
                <c:pt idx="4632">
                  <c:v>3129.6999999999994</c:v>
                </c:pt>
                <c:pt idx="4633">
                  <c:v>3129.6999999999994</c:v>
                </c:pt>
                <c:pt idx="4634">
                  <c:v>3129.6999999999994</c:v>
                </c:pt>
                <c:pt idx="4635">
                  <c:v>3129.6999999999994</c:v>
                </c:pt>
                <c:pt idx="4636">
                  <c:v>3129.6999999999994</c:v>
                </c:pt>
                <c:pt idx="4637">
                  <c:v>3129.6999999999994</c:v>
                </c:pt>
                <c:pt idx="4638">
                  <c:v>3129.6999999999994</c:v>
                </c:pt>
                <c:pt idx="4639">
                  <c:v>3129.6999999999994</c:v>
                </c:pt>
                <c:pt idx="4640">
                  <c:v>3129.6999999999994</c:v>
                </c:pt>
                <c:pt idx="4641">
                  <c:v>3129.6999999999994</c:v>
                </c:pt>
                <c:pt idx="4642">
                  <c:v>3129.6999999999994</c:v>
                </c:pt>
                <c:pt idx="4643">
                  <c:v>3129.6999999999994</c:v>
                </c:pt>
                <c:pt idx="4644">
                  <c:v>3129.6999999999994</c:v>
                </c:pt>
                <c:pt idx="4645">
                  <c:v>3129.6999999999994</c:v>
                </c:pt>
                <c:pt idx="4646">
                  <c:v>3129.6999999999994</c:v>
                </c:pt>
                <c:pt idx="4647">
                  <c:v>3129.6999999999994</c:v>
                </c:pt>
                <c:pt idx="4648">
                  <c:v>3129.6999999999994</c:v>
                </c:pt>
                <c:pt idx="4649">
                  <c:v>3129.6999999999994</c:v>
                </c:pt>
                <c:pt idx="4650">
                  <c:v>3129.6999999999994</c:v>
                </c:pt>
                <c:pt idx="4651">
                  <c:v>3129.6999999999994</c:v>
                </c:pt>
                <c:pt idx="4652">
                  <c:v>3129.6999999999994</c:v>
                </c:pt>
                <c:pt idx="4653">
                  <c:v>3129.6999999999994</c:v>
                </c:pt>
                <c:pt idx="4654">
                  <c:v>3129.6999999999994</c:v>
                </c:pt>
                <c:pt idx="4655">
                  <c:v>3129.6999999999994</c:v>
                </c:pt>
                <c:pt idx="4656">
                  <c:v>3129.6999999999994</c:v>
                </c:pt>
                <c:pt idx="4657">
                  <c:v>3129.6999999999994</c:v>
                </c:pt>
                <c:pt idx="4658">
                  <c:v>3129.6999999999994</c:v>
                </c:pt>
                <c:pt idx="4659">
                  <c:v>3129.6999999999994</c:v>
                </c:pt>
                <c:pt idx="4660">
                  <c:v>3129.6999999999994</c:v>
                </c:pt>
                <c:pt idx="4661">
                  <c:v>3129.6999999999994</c:v>
                </c:pt>
                <c:pt idx="4662">
                  <c:v>3129.6999999999994</c:v>
                </c:pt>
                <c:pt idx="4663">
                  <c:v>3129.6999999999994</c:v>
                </c:pt>
                <c:pt idx="4664">
                  <c:v>3129.6999999999994</c:v>
                </c:pt>
                <c:pt idx="4665">
                  <c:v>3129.6999999999994</c:v>
                </c:pt>
                <c:pt idx="4666">
                  <c:v>3129.6999999999994</c:v>
                </c:pt>
                <c:pt idx="4667">
                  <c:v>3129.6999999999994</c:v>
                </c:pt>
                <c:pt idx="4668">
                  <c:v>3129.6999999999994</c:v>
                </c:pt>
                <c:pt idx="4669">
                  <c:v>3129.6999999999994</c:v>
                </c:pt>
                <c:pt idx="4670">
                  <c:v>3129.6999999999994</c:v>
                </c:pt>
                <c:pt idx="4671">
                  <c:v>3129.6999999999994</c:v>
                </c:pt>
                <c:pt idx="4672">
                  <c:v>3129.6999999999994</c:v>
                </c:pt>
                <c:pt idx="4673">
                  <c:v>3129.6999999999994</c:v>
                </c:pt>
                <c:pt idx="4674">
                  <c:v>3129.6999999999994</c:v>
                </c:pt>
                <c:pt idx="4675">
                  <c:v>3129.6999999999994</c:v>
                </c:pt>
                <c:pt idx="4676">
                  <c:v>3129.6999999999994</c:v>
                </c:pt>
                <c:pt idx="4677">
                  <c:v>3129.6999999999994</c:v>
                </c:pt>
                <c:pt idx="4678">
                  <c:v>3129.6999999999994</c:v>
                </c:pt>
                <c:pt idx="4679">
                  <c:v>3129.6999999999994</c:v>
                </c:pt>
                <c:pt idx="4680">
                  <c:v>3129.6999999999994</c:v>
                </c:pt>
                <c:pt idx="4681">
                  <c:v>3129.6999999999994</c:v>
                </c:pt>
                <c:pt idx="4682">
                  <c:v>3129.6999999999994</c:v>
                </c:pt>
                <c:pt idx="4683">
                  <c:v>3129.6999999999994</c:v>
                </c:pt>
                <c:pt idx="4684">
                  <c:v>3129.6999999999994</c:v>
                </c:pt>
                <c:pt idx="4685">
                  <c:v>3129.6999999999994</c:v>
                </c:pt>
                <c:pt idx="4686">
                  <c:v>3129.6999999999994</c:v>
                </c:pt>
                <c:pt idx="4687">
                  <c:v>3129.6999999999994</c:v>
                </c:pt>
                <c:pt idx="4688">
                  <c:v>3129.6999999999994</c:v>
                </c:pt>
                <c:pt idx="4689">
                  <c:v>3129.6999999999994</c:v>
                </c:pt>
                <c:pt idx="4690">
                  <c:v>3129.6999999999994</c:v>
                </c:pt>
                <c:pt idx="4691">
                  <c:v>3129.6999999999994</c:v>
                </c:pt>
                <c:pt idx="4692">
                  <c:v>3129.6999999999994</c:v>
                </c:pt>
                <c:pt idx="4693">
                  <c:v>3129.6999999999994</c:v>
                </c:pt>
                <c:pt idx="4694">
                  <c:v>3129.6999999999994</c:v>
                </c:pt>
                <c:pt idx="4695">
                  <c:v>3129.6999999999994</c:v>
                </c:pt>
                <c:pt idx="4696">
                  <c:v>3129.6999999999994</c:v>
                </c:pt>
                <c:pt idx="4697">
                  <c:v>3129.6999999999994</c:v>
                </c:pt>
                <c:pt idx="4698">
                  <c:v>3129.6999999999994</c:v>
                </c:pt>
                <c:pt idx="4699">
                  <c:v>3129.6999999999994</c:v>
                </c:pt>
                <c:pt idx="4700">
                  <c:v>3129.6999999999994</c:v>
                </c:pt>
                <c:pt idx="4701">
                  <c:v>3129.6999999999994</c:v>
                </c:pt>
                <c:pt idx="4702">
                  <c:v>3129.6999999999994</c:v>
                </c:pt>
                <c:pt idx="4703">
                  <c:v>3129.6999999999994</c:v>
                </c:pt>
                <c:pt idx="4704">
                  <c:v>3129.6999999999994</c:v>
                </c:pt>
                <c:pt idx="4705">
                  <c:v>3129.6999999999994</c:v>
                </c:pt>
                <c:pt idx="4706">
                  <c:v>3129.6999999999994</c:v>
                </c:pt>
                <c:pt idx="4707">
                  <c:v>3129.6999999999994</c:v>
                </c:pt>
                <c:pt idx="4708">
                  <c:v>3129.6999999999994</c:v>
                </c:pt>
                <c:pt idx="4709">
                  <c:v>3129.6999999999994</c:v>
                </c:pt>
                <c:pt idx="4710">
                  <c:v>3129.6999999999994</c:v>
                </c:pt>
                <c:pt idx="4711">
                  <c:v>3129.6999999999994</c:v>
                </c:pt>
                <c:pt idx="4712">
                  <c:v>3129.6999999999994</c:v>
                </c:pt>
                <c:pt idx="4713">
                  <c:v>3129.6999999999994</c:v>
                </c:pt>
                <c:pt idx="4714">
                  <c:v>3129.6999999999994</c:v>
                </c:pt>
                <c:pt idx="4715">
                  <c:v>3129.6999999999994</c:v>
                </c:pt>
                <c:pt idx="4716">
                  <c:v>3129.6999999999994</c:v>
                </c:pt>
                <c:pt idx="4717">
                  <c:v>3129.6999999999994</c:v>
                </c:pt>
                <c:pt idx="4718">
                  <c:v>3129.6999999999994</c:v>
                </c:pt>
                <c:pt idx="4719">
                  <c:v>3129.6999999999994</c:v>
                </c:pt>
                <c:pt idx="4720">
                  <c:v>3129.6999999999994</c:v>
                </c:pt>
                <c:pt idx="4721">
                  <c:v>3129.6999999999994</c:v>
                </c:pt>
                <c:pt idx="4722">
                  <c:v>3129.6999999999994</c:v>
                </c:pt>
                <c:pt idx="4723">
                  <c:v>3129.6999999999994</c:v>
                </c:pt>
                <c:pt idx="4724">
                  <c:v>3129.6999999999994</c:v>
                </c:pt>
                <c:pt idx="4725">
                  <c:v>3129.6999999999994</c:v>
                </c:pt>
                <c:pt idx="4726">
                  <c:v>3129.6999999999994</c:v>
                </c:pt>
                <c:pt idx="4727">
                  <c:v>3129.6999999999994</c:v>
                </c:pt>
                <c:pt idx="4728">
                  <c:v>3129.6999999999994</c:v>
                </c:pt>
                <c:pt idx="4729">
                  <c:v>3129.6999999999994</c:v>
                </c:pt>
                <c:pt idx="4730">
                  <c:v>3129.6999999999994</c:v>
                </c:pt>
                <c:pt idx="4731">
                  <c:v>3129.6999999999994</c:v>
                </c:pt>
                <c:pt idx="4732">
                  <c:v>3129.6999999999994</c:v>
                </c:pt>
                <c:pt idx="4733">
                  <c:v>3129.6999999999994</c:v>
                </c:pt>
                <c:pt idx="4734">
                  <c:v>3129.6999999999994</c:v>
                </c:pt>
                <c:pt idx="4735">
                  <c:v>3129.6999999999994</c:v>
                </c:pt>
                <c:pt idx="4736">
                  <c:v>3129.6999999999994</c:v>
                </c:pt>
                <c:pt idx="4737">
                  <c:v>3129.6999999999994</c:v>
                </c:pt>
                <c:pt idx="4738">
                  <c:v>3129.6999999999994</c:v>
                </c:pt>
                <c:pt idx="4739">
                  <c:v>3129.6999999999994</c:v>
                </c:pt>
                <c:pt idx="4740">
                  <c:v>3129.6999999999994</c:v>
                </c:pt>
                <c:pt idx="4741">
                  <c:v>3129.6999999999994</c:v>
                </c:pt>
                <c:pt idx="4742">
                  <c:v>3129.6999999999994</c:v>
                </c:pt>
                <c:pt idx="4743">
                  <c:v>3129.6999999999994</c:v>
                </c:pt>
                <c:pt idx="4744">
                  <c:v>3129.6999999999994</c:v>
                </c:pt>
                <c:pt idx="4745">
                  <c:v>3129.6999999999994</c:v>
                </c:pt>
                <c:pt idx="4746">
                  <c:v>3129.6999999999994</c:v>
                </c:pt>
                <c:pt idx="4747">
                  <c:v>3129.6999999999994</c:v>
                </c:pt>
                <c:pt idx="4748">
                  <c:v>3129.6999999999994</c:v>
                </c:pt>
                <c:pt idx="4749">
                  <c:v>3129.6999999999994</c:v>
                </c:pt>
                <c:pt idx="4750">
                  <c:v>3129.6999999999994</c:v>
                </c:pt>
                <c:pt idx="4751">
                  <c:v>3129.6999999999994</c:v>
                </c:pt>
                <c:pt idx="4752">
                  <c:v>3129.6999999999994</c:v>
                </c:pt>
                <c:pt idx="4753">
                  <c:v>3129.6999999999994</c:v>
                </c:pt>
                <c:pt idx="4754">
                  <c:v>3129.6999999999994</c:v>
                </c:pt>
                <c:pt idx="4755">
                  <c:v>3129.6999999999994</c:v>
                </c:pt>
                <c:pt idx="4756">
                  <c:v>3129.6999999999994</c:v>
                </c:pt>
                <c:pt idx="4757">
                  <c:v>3129.6999999999994</c:v>
                </c:pt>
                <c:pt idx="4758">
                  <c:v>3129.6999999999994</c:v>
                </c:pt>
                <c:pt idx="4759">
                  <c:v>3129.6999999999994</c:v>
                </c:pt>
                <c:pt idx="4760">
                  <c:v>3129.6999999999994</c:v>
                </c:pt>
                <c:pt idx="4761">
                  <c:v>3129.6999999999994</c:v>
                </c:pt>
                <c:pt idx="4762">
                  <c:v>3129.6999999999994</c:v>
                </c:pt>
                <c:pt idx="4763">
                  <c:v>3129.6999999999994</c:v>
                </c:pt>
                <c:pt idx="4764">
                  <c:v>3129.6999999999994</c:v>
                </c:pt>
                <c:pt idx="4765">
                  <c:v>3129.6999999999994</c:v>
                </c:pt>
                <c:pt idx="4766">
                  <c:v>3129.6999999999994</c:v>
                </c:pt>
                <c:pt idx="4767">
                  <c:v>3129.6999999999994</c:v>
                </c:pt>
                <c:pt idx="4768">
                  <c:v>3129.6999999999994</c:v>
                </c:pt>
                <c:pt idx="4769">
                  <c:v>3129.6999999999994</c:v>
                </c:pt>
                <c:pt idx="4770">
                  <c:v>3129.6999999999994</c:v>
                </c:pt>
                <c:pt idx="4771">
                  <c:v>3129.6999999999994</c:v>
                </c:pt>
                <c:pt idx="4772">
                  <c:v>3129.6999999999994</c:v>
                </c:pt>
                <c:pt idx="4773">
                  <c:v>3129.6999999999994</c:v>
                </c:pt>
                <c:pt idx="4774">
                  <c:v>3129.6999999999994</c:v>
                </c:pt>
                <c:pt idx="4775">
                  <c:v>3129.6999999999994</c:v>
                </c:pt>
                <c:pt idx="4776">
                  <c:v>3129.6999999999994</c:v>
                </c:pt>
                <c:pt idx="4777">
                  <c:v>3129.6999999999994</c:v>
                </c:pt>
                <c:pt idx="4778">
                  <c:v>3129.6999999999994</c:v>
                </c:pt>
                <c:pt idx="4779">
                  <c:v>3129.6999999999994</c:v>
                </c:pt>
                <c:pt idx="4780">
                  <c:v>3129.6999999999994</c:v>
                </c:pt>
                <c:pt idx="4781">
                  <c:v>3129.6999999999994</c:v>
                </c:pt>
                <c:pt idx="4782">
                  <c:v>3129.6999999999994</c:v>
                </c:pt>
                <c:pt idx="4783">
                  <c:v>3129.6999999999994</c:v>
                </c:pt>
                <c:pt idx="4784">
                  <c:v>3129.6999999999994</c:v>
                </c:pt>
                <c:pt idx="4785">
                  <c:v>3129.6999999999994</c:v>
                </c:pt>
                <c:pt idx="4786">
                  <c:v>3129.6999999999994</c:v>
                </c:pt>
                <c:pt idx="4787">
                  <c:v>3129.6999999999994</c:v>
                </c:pt>
                <c:pt idx="4788">
                  <c:v>3129.6999999999994</c:v>
                </c:pt>
                <c:pt idx="4789">
                  <c:v>3129.6999999999994</c:v>
                </c:pt>
                <c:pt idx="4790">
                  <c:v>3129.6999999999994</c:v>
                </c:pt>
                <c:pt idx="4791">
                  <c:v>3129.6999999999994</c:v>
                </c:pt>
                <c:pt idx="4792">
                  <c:v>3129.6999999999994</c:v>
                </c:pt>
                <c:pt idx="4793">
                  <c:v>3129.6999999999994</c:v>
                </c:pt>
                <c:pt idx="4794">
                  <c:v>3129.6999999999994</c:v>
                </c:pt>
                <c:pt idx="4795">
                  <c:v>3129.6999999999994</c:v>
                </c:pt>
                <c:pt idx="4796">
                  <c:v>3129.6999999999994</c:v>
                </c:pt>
                <c:pt idx="4797">
                  <c:v>3129.6999999999994</c:v>
                </c:pt>
                <c:pt idx="4798">
                  <c:v>3129.6999999999994</c:v>
                </c:pt>
                <c:pt idx="4799">
                  <c:v>3129.6999999999994</c:v>
                </c:pt>
                <c:pt idx="4800">
                  <c:v>3129.6999999999994</c:v>
                </c:pt>
                <c:pt idx="4801">
                  <c:v>3129.6999999999994</c:v>
                </c:pt>
                <c:pt idx="4802">
                  <c:v>3129.6999999999994</c:v>
                </c:pt>
                <c:pt idx="4803">
                  <c:v>3129.6999999999994</c:v>
                </c:pt>
                <c:pt idx="4804">
                  <c:v>3129.6999999999994</c:v>
                </c:pt>
                <c:pt idx="4805">
                  <c:v>3129.6999999999994</c:v>
                </c:pt>
                <c:pt idx="4806">
                  <c:v>3129.6999999999994</c:v>
                </c:pt>
                <c:pt idx="4807">
                  <c:v>3129.6999999999994</c:v>
                </c:pt>
                <c:pt idx="4808">
                  <c:v>3129.6999999999994</c:v>
                </c:pt>
                <c:pt idx="4809">
                  <c:v>3129.6999999999994</c:v>
                </c:pt>
                <c:pt idx="4810">
                  <c:v>3129.6999999999994</c:v>
                </c:pt>
                <c:pt idx="4811">
                  <c:v>3129.6999999999994</c:v>
                </c:pt>
                <c:pt idx="4812">
                  <c:v>3129.6999999999994</c:v>
                </c:pt>
                <c:pt idx="4813">
                  <c:v>3129.6999999999994</c:v>
                </c:pt>
                <c:pt idx="4814">
                  <c:v>3129.6999999999994</c:v>
                </c:pt>
                <c:pt idx="4815">
                  <c:v>3129.6999999999994</c:v>
                </c:pt>
                <c:pt idx="4816">
                  <c:v>3129.6999999999994</c:v>
                </c:pt>
                <c:pt idx="4817">
                  <c:v>3129.6999999999994</c:v>
                </c:pt>
                <c:pt idx="4818">
                  <c:v>3129.6999999999994</c:v>
                </c:pt>
                <c:pt idx="4819">
                  <c:v>3129.6999999999994</c:v>
                </c:pt>
                <c:pt idx="4820">
                  <c:v>3129.6999999999994</c:v>
                </c:pt>
                <c:pt idx="4821">
                  <c:v>3129.6999999999994</c:v>
                </c:pt>
                <c:pt idx="4822">
                  <c:v>3129.6999999999994</c:v>
                </c:pt>
                <c:pt idx="4823">
                  <c:v>3129.6999999999994</c:v>
                </c:pt>
                <c:pt idx="4824">
                  <c:v>3129.6999999999994</c:v>
                </c:pt>
                <c:pt idx="4825">
                  <c:v>3129.6999999999994</c:v>
                </c:pt>
                <c:pt idx="4826">
                  <c:v>3129.6999999999994</c:v>
                </c:pt>
                <c:pt idx="4827">
                  <c:v>3129.6999999999994</c:v>
                </c:pt>
                <c:pt idx="4828">
                  <c:v>3129.6999999999994</c:v>
                </c:pt>
                <c:pt idx="4829">
                  <c:v>3129.6999999999994</c:v>
                </c:pt>
                <c:pt idx="4830">
                  <c:v>3129.6999999999994</c:v>
                </c:pt>
                <c:pt idx="4831">
                  <c:v>3129.6999999999994</c:v>
                </c:pt>
                <c:pt idx="4832">
                  <c:v>3129.6999999999994</c:v>
                </c:pt>
                <c:pt idx="4833">
                  <c:v>3129.6999999999994</c:v>
                </c:pt>
                <c:pt idx="4834">
                  <c:v>3129.6999999999994</c:v>
                </c:pt>
                <c:pt idx="4835">
                  <c:v>3129.6999999999994</c:v>
                </c:pt>
                <c:pt idx="4836">
                  <c:v>3129.6999999999994</c:v>
                </c:pt>
                <c:pt idx="4837">
                  <c:v>3129.6999999999994</c:v>
                </c:pt>
                <c:pt idx="4838">
                  <c:v>3129.6999999999994</c:v>
                </c:pt>
                <c:pt idx="4839">
                  <c:v>3129.6999999999994</c:v>
                </c:pt>
                <c:pt idx="4840">
                  <c:v>3129.6999999999994</c:v>
                </c:pt>
                <c:pt idx="4841">
                  <c:v>3129.6999999999994</c:v>
                </c:pt>
                <c:pt idx="4842">
                  <c:v>3129.6999999999994</c:v>
                </c:pt>
                <c:pt idx="4843">
                  <c:v>3129.6999999999994</c:v>
                </c:pt>
                <c:pt idx="4844">
                  <c:v>3129.6999999999994</c:v>
                </c:pt>
                <c:pt idx="4845">
                  <c:v>3129.6999999999994</c:v>
                </c:pt>
                <c:pt idx="4846">
                  <c:v>3129.6999999999994</c:v>
                </c:pt>
                <c:pt idx="4847">
                  <c:v>3129.6999999999994</c:v>
                </c:pt>
                <c:pt idx="4848">
                  <c:v>3129.6999999999994</c:v>
                </c:pt>
                <c:pt idx="4849">
                  <c:v>3129.6999999999994</c:v>
                </c:pt>
                <c:pt idx="4850">
                  <c:v>3129.6999999999994</c:v>
                </c:pt>
                <c:pt idx="4851">
                  <c:v>3129.6999999999994</c:v>
                </c:pt>
                <c:pt idx="4852">
                  <c:v>3129.6999999999994</c:v>
                </c:pt>
                <c:pt idx="4853">
                  <c:v>3129.6999999999994</c:v>
                </c:pt>
                <c:pt idx="4854">
                  <c:v>3129.6999999999994</c:v>
                </c:pt>
                <c:pt idx="4855">
                  <c:v>3129.6999999999994</c:v>
                </c:pt>
                <c:pt idx="4856">
                  <c:v>3129.6999999999994</c:v>
                </c:pt>
                <c:pt idx="4857">
                  <c:v>3129.6999999999994</c:v>
                </c:pt>
                <c:pt idx="4858">
                  <c:v>3129.6999999999994</c:v>
                </c:pt>
                <c:pt idx="4859">
                  <c:v>3129.6999999999994</c:v>
                </c:pt>
                <c:pt idx="4860">
                  <c:v>3129.6999999999994</c:v>
                </c:pt>
                <c:pt idx="4861">
                  <c:v>3129.6999999999994</c:v>
                </c:pt>
                <c:pt idx="4862">
                  <c:v>3129.6999999999994</c:v>
                </c:pt>
                <c:pt idx="4863">
                  <c:v>3129.6999999999994</c:v>
                </c:pt>
                <c:pt idx="4864">
                  <c:v>3129.6999999999994</c:v>
                </c:pt>
                <c:pt idx="4865">
                  <c:v>3129.6999999999994</c:v>
                </c:pt>
                <c:pt idx="4866">
                  <c:v>3129.6999999999994</c:v>
                </c:pt>
                <c:pt idx="4867">
                  <c:v>3129.6999999999994</c:v>
                </c:pt>
                <c:pt idx="4868">
                  <c:v>3129.6999999999994</c:v>
                </c:pt>
                <c:pt idx="4869">
                  <c:v>3129.6999999999994</c:v>
                </c:pt>
                <c:pt idx="4870">
                  <c:v>3129.6999999999994</c:v>
                </c:pt>
                <c:pt idx="4871">
                  <c:v>3129.6999999999994</c:v>
                </c:pt>
                <c:pt idx="4872">
                  <c:v>3129.6999999999994</c:v>
                </c:pt>
                <c:pt idx="4873">
                  <c:v>3129.6999999999994</c:v>
                </c:pt>
                <c:pt idx="4874">
                  <c:v>3129.6999999999994</c:v>
                </c:pt>
                <c:pt idx="4875">
                  <c:v>3129.6999999999994</c:v>
                </c:pt>
                <c:pt idx="4876">
                  <c:v>3129.6999999999994</c:v>
                </c:pt>
                <c:pt idx="4877">
                  <c:v>3129.6999999999994</c:v>
                </c:pt>
                <c:pt idx="4878">
                  <c:v>3129.6999999999994</c:v>
                </c:pt>
                <c:pt idx="4879">
                  <c:v>3129.6999999999994</c:v>
                </c:pt>
                <c:pt idx="4880">
                  <c:v>3129.6999999999994</c:v>
                </c:pt>
                <c:pt idx="4881">
                  <c:v>3129.6999999999994</c:v>
                </c:pt>
                <c:pt idx="4882">
                  <c:v>3129.6999999999994</c:v>
                </c:pt>
                <c:pt idx="4883">
                  <c:v>3129.6999999999994</c:v>
                </c:pt>
                <c:pt idx="4884">
                  <c:v>3129.6999999999994</c:v>
                </c:pt>
                <c:pt idx="4885">
                  <c:v>3129.6999999999994</c:v>
                </c:pt>
                <c:pt idx="4886">
                  <c:v>3129.6999999999994</c:v>
                </c:pt>
                <c:pt idx="4887">
                  <c:v>3129.6999999999994</c:v>
                </c:pt>
                <c:pt idx="4888">
                  <c:v>3129.6999999999994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4-485B-B63C-2D4BEB3D349E}"/>
            </c:ext>
          </c:extLst>
        </c:ser>
        <c:ser>
          <c:idx val="1"/>
          <c:order val="1"/>
          <c:tx>
            <c:strRef>
              <c:f>acum!$O$8</c:f>
              <c:strCache>
                <c:ptCount val="1"/>
                <c:pt idx="0">
                  <c:v>Opc. Call Para Control de Volatilidad</c:v>
                </c:pt>
              </c:strCache>
            </c:strRef>
          </c:tx>
          <c:spPr>
            <a:solidFill>
              <a:srgbClr val="F89708"/>
            </a:solidFill>
            <a:ln>
              <a:noFill/>
            </a:ln>
            <a:effectLst/>
          </c:spPr>
          <c:cat>
            <c:numRef>
              <c:f>acum!$B$10:$B$4898</c:f>
              <c:numCache>
                <c:formatCode>m/d/yyyy</c:formatCode>
                <c:ptCount val="4889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40179</c:v>
                </c:pt>
                <c:pt idx="2609">
                  <c:v>40182</c:v>
                </c:pt>
                <c:pt idx="2610">
                  <c:v>40183</c:v>
                </c:pt>
                <c:pt idx="2611">
                  <c:v>40184</c:v>
                </c:pt>
                <c:pt idx="2612">
                  <c:v>40185</c:v>
                </c:pt>
                <c:pt idx="2613">
                  <c:v>40186</c:v>
                </c:pt>
                <c:pt idx="2614">
                  <c:v>40189</c:v>
                </c:pt>
                <c:pt idx="2615">
                  <c:v>40190</c:v>
                </c:pt>
                <c:pt idx="2616">
                  <c:v>40191</c:v>
                </c:pt>
                <c:pt idx="2617">
                  <c:v>40192</c:v>
                </c:pt>
                <c:pt idx="2618">
                  <c:v>40193</c:v>
                </c:pt>
                <c:pt idx="2619">
                  <c:v>40196</c:v>
                </c:pt>
                <c:pt idx="2620">
                  <c:v>40197</c:v>
                </c:pt>
                <c:pt idx="2621">
                  <c:v>40198</c:v>
                </c:pt>
                <c:pt idx="2622">
                  <c:v>40199</c:v>
                </c:pt>
                <c:pt idx="2623">
                  <c:v>40200</c:v>
                </c:pt>
                <c:pt idx="2624">
                  <c:v>40203</c:v>
                </c:pt>
                <c:pt idx="2625">
                  <c:v>40204</c:v>
                </c:pt>
                <c:pt idx="2626">
                  <c:v>40205</c:v>
                </c:pt>
                <c:pt idx="2627">
                  <c:v>40206</c:v>
                </c:pt>
                <c:pt idx="2628">
                  <c:v>40207</c:v>
                </c:pt>
                <c:pt idx="2629">
                  <c:v>40210</c:v>
                </c:pt>
                <c:pt idx="2630">
                  <c:v>40211</c:v>
                </c:pt>
                <c:pt idx="2631">
                  <c:v>40212</c:v>
                </c:pt>
                <c:pt idx="2632">
                  <c:v>40213</c:v>
                </c:pt>
                <c:pt idx="2633">
                  <c:v>40214</c:v>
                </c:pt>
                <c:pt idx="2634">
                  <c:v>40217</c:v>
                </c:pt>
                <c:pt idx="2635">
                  <c:v>40218</c:v>
                </c:pt>
                <c:pt idx="2636">
                  <c:v>40219</c:v>
                </c:pt>
                <c:pt idx="2637">
                  <c:v>40220</c:v>
                </c:pt>
                <c:pt idx="2638">
                  <c:v>40221</c:v>
                </c:pt>
                <c:pt idx="2639">
                  <c:v>40224</c:v>
                </c:pt>
                <c:pt idx="2640">
                  <c:v>40225</c:v>
                </c:pt>
                <c:pt idx="2641">
                  <c:v>40226</c:v>
                </c:pt>
                <c:pt idx="2642">
                  <c:v>40227</c:v>
                </c:pt>
                <c:pt idx="2643">
                  <c:v>40228</c:v>
                </c:pt>
                <c:pt idx="2644">
                  <c:v>40231</c:v>
                </c:pt>
                <c:pt idx="2645">
                  <c:v>40232</c:v>
                </c:pt>
                <c:pt idx="2646">
                  <c:v>40233</c:v>
                </c:pt>
                <c:pt idx="2647">
                  <c:v>40234</c:v>
                </c:pt>
                <c:pt idx="2648">
                  <c:v>40235</c:v>
                </c:pt>
                <c:pt idx="2649">
                  <c:v>40238</c:v>
                </c:pt>
                <c:pt idx="2650">
                  <c:v>40239</c:v>
                </c:pt>
                <c:pt idx="2651">
                  <c:v>40240</c:v>
                </c:pt>
                <c:pt idx="2652">
                  <c:v>40241</c:v>
                </c:pt>
                <c:pt idx="2653">
                  <c:v>40242</c:v>
                </c:pt>
                <c:pt idx="2654">
                  <c:v>40245</c:v>
                </c:pt>
                <c:pt idx="2655">
                  <c:v>40246</c:v>
                </c:pt>
                <c:pt idx="2656">
                  <c:v>40247</c:v>
                </c:pt>
                <c:pt idx="2657">
                  <c:v>40248</c:v>
                </c:pt>
                <c:pt idx="2658">
                  <c:v>40249</c:v>
                </c:pt>
                <c:pt idx="2659">
                  <c:v>40252</c:v>
                </c:pt>
                <c:pt idx="2660">
                  <c:v>40253</c:v>
                </c:pt>
                <c:pt idx="2661">
                  <c:v>40254</c:v>
                </c:pt>
                <c:pt idx="2662">
                  <c:v>40255</c:v>
                </c:pt>
                <c:pt idx="2663">
                  <c:v>40256</c:v>
                </c:pt>
                <c:pt idx="2664">
                  <c:v>40259</c:v>
                </c:pt>
                <c:pt idx="2665">
                  <c:v>40260</c:v>
                </c:pt>
                <c:pt idx="2666">
                  <c:v>40261</c:v>
                </c:pt>
                <c:pt idx="2667">
                  <c:v>40262</c:v>
                </c:pt>
                <c:pt idx="2668">
                  <c:v>40263</c:v>
                </c:pt>
                <c:pt idx="2669">
                  <c:v>40266</c:v>
                </c:pt>
                <c:pt idx="2670">
                  <c:v>40267</c:v>
                </c:pt>
                <c:pt idx="2671">
                  <c:v>40268</c:v>
                </c:pt>
                <c:pt idx="2672">
                  <c:v>40269</c:v>
                </c:pt>
                <c:pt idx="2673">
                  <c:v>40270</c:v>
                </c:pt>
                <c:pt idx="2674">
                  <c:v>40273</c:v>
                </c:pt>
                <c:pt idx="2675">
                  <c:v>40274</c:v>
                </c:pt>
                <c:pt idx="2676">
                  <c:v>40275</c:v>
                </c:pt>
                <c:pt idx="2677">
                  <c:v>40276</c:v>
                </c:pt>
                <c:pt idx="2678">
                  <c:v>40277</c:v>
                </c:pt>
                <c:pt idx="2679">
                  <c:v>40280</c:v>
                </c:pt>
                <c:pt idx="2680">
                  <c:v>40281</c:v>
                </c:pt>
                <c:pt idx="2681">
                  <c:v>40282</c:v>
                </c:pt>
                <c:pt idx="2682">
                  <c:v>40283</c:v>
                </c:pt>
                <c:pt idx="2683">
                  <c:v>40284</c:v>
                </c:pt>
                <c:pt idx="2684">
                  <c:v>40287</c:v>
                </c:pt>
                <c:pt idx="2685">
                  <c:v>40288</c:v>
                </c:pt>
                <c:pt idx="2686">
                  <c:v>40289</c:v>
                </c:pt>
                <c:pt idx="2687">
                  <c:v>40290</c:v>
                </c:pt>
                <c:pt idx="2688">
                  <c:v>40291</c:v>
                </c:pt>
                <c:pt idx="2689">
                  <c:v>40294</c:v>
                </c:pt>
                <c:pt idx="2690">
                  <c:v>40295</c:v>
                </c:pt>
                <c:pt idx="2691">
                  <c:v>40296</c:v>
                </c:pt>
                <c:pt idx="2692">
                  <c:v>40297</c:v>
                </c:pt>
                <c:pt idx="2693">
                  <c:v>40298</c:v>
                </c:pt>
                <c:pt idx="2694">
                  <c:v>40301</c:v>
                </c:pt>
                <c:pt idx="2695">
                  <c:v>40302</c:v>
                </c:pt>
                <c:pt idx="2696">
                  <c:v>40303</c:v>
                </c:pt>
                <c:pt idx="2697">
                  <c:v>40304</c:v>
                </c:pt>
                <c:pt idx="2698">
                  <c:v>40305</c:v>
                </c:pt>
                <c:pt idx="2699">
                  <c:v>40308</c:v>
                </c:pt>
                <c:pt idx="2700">
                  <c:v>40309</c:v>
                </c:pt>
                <c:pt idx="2701">
                  <c:v>40310</c:v>
                </c:pt>
                <c:pt idx="2702">
                  <c:v>40311</c:v>
                </c:pt>
                <c:pt idx="2703">
                  <c:v>40312</c:v>
                </c:pt>
                <c:pt idx="2704">
                  <c:v>40315</c:v>
                </c:pt>
                <c:pt idx="2705">
                  <c:v>40316</c:v>
                </c:pt>
                <c:pt idx="2706">
                  <c:v>40317</c:v>
                </c:pt>
                <c:pt idx="2707">
                  <c:v>40318</c:v>
                </c:pt>
                <c:pt idx="2708">
                  <c:v>40319</c:v>
                </c:pt>
                <c:pt idx="2709">
                  <c:v>40322</c:v>
                </c:pt>
                <c:pt idx="2710">
                  <c:v>40323</c:v>
                </c:pt>
                <c:pt idx="2711">
                  <c:v>40324</c:v>
                </c:pt>
                <c:pt idx="2712">
                  <c:v>40325</c:v>
                </c:pt>
                <c:pt idx="2713">
                  <c:v>40326</c:v>
                </c:pt>
                <c:pt idx="2714">
                  <c:v>40329</c:v>
                </c:pt>
                <c:pt idx="2715">
                  <c:v>40330</c:v>
                </c:pt>
                <c:pt idx="2716">
                  <c:v>40331</c:v>
                </c:pt>
                <c:pt idx="2717">
                  <c:v>40332</c:v>
                </c:pt>
                <c:pt idx="2718">
                  <c:v>40333</c:v>
                </c:pt>
                <c:pt idx="2719">
                  <c:v>40336</c:v>
                </c:pt>
                <c:pt idx="2720">
                  <c:v>40337</c:v>
                </c:pt>
                <c:pt idx="2721">
                  <c:v>40338</c:v>
                </c:pt>
                <c:pt idx="2722">
                  <c:v>40339</c:v>
                </c:pt>
                <c:pt idx="2723">
                  <c:v>40340</c:v>
                </c:pt>
                <c:pt idx="2724">
                  <c:v>40343</c:v>
                </c:pt>
                <c:pt idx="2725">
                  <c:v>40344</c:v>
                </c:pt>
                <c:pt idx="2726">
                  <c:v>40345</c:v>
                </c:pt>
                <c:pt idx="2727">
                  <c:v>40346</c:v>
                </c:pt>
                <c:pt idx="2728">
                  <c:v>40347</c:v>
                </c:pt>
                <c:pt idx="2729">
                  <c:v>40350</c:v>
                </c:pt>
                <c:pt idx="2730">
                  <c:v>40351</c:v>
                </c:pt>
                <c:pt idx="2731">
                  <c:v>40352</c:v>
                </c:pt>
                <c:pt idx="2732">
                  <c:v>40353</c:v>
                </c:pt>
                <c:pt idx="2733">
                  <c:v>40354</c:v>
                </c:pt>
                <c:pt idx="2734">
                  <c:v>40357</c:v>
                </c:pt>
                <c:pt idx="2735">
                  <c:v>40358</c:v>
                </c:pt>
                <c:pt idx="2736">
                  <c:v>40359</c:v>
                </c:pt>
                <c:pt idx="2737">
                  <c:v>40360</c:v>
                </c:pt>
                <c:pt idx="2738">
                  <c:v>40361</c:v>
                </c:pt>
                <c:pt idx="2739">
                  <c:v>40364</c:v>
                </c:pt>
                <c:pt idx="2740">
                  <c:v>40365</c:v>
                </c:pt>
                <c:pt idx="2741">
                  <c:v>40366</c:v>
                </c:pt>
                <c:pt idx="2742">
                  <c:v>40367</c:v>
                </c:pt>
                <c:pt idx="2743">
                  <c:v>40368</c:v>
                </c:pt>
                <c:pt idx="2744">
                  <c:v>40371</c:v>
                </c:pt>
                <c:pt idx="2745">
                  <c:v>40372</c:v>
                </c:pt>
                <c:pt idx="2746">
                  <c:v>40373</c:v>
                </c:pt>
                <c:pt idx="2747">
                  <c:v>40374</c:v>
                </c:pt>
                <c:pt idx="2748">
                  <c:v>40375</c:v>
                </c:pt>
                <c:pt idx="2749">
                  <c:v>40378</c:v>
                </c:pt>
                <c:pt idx="2750">
                  <c:v>40379</c:v>
                </c:pt>
                <c:pt idx="2751">
                  <c:v>40380</c:v>
                </c:pt>
                <c:pt idx="2752">
                  <c:v>40381</c:v>
                </c:pt>
                <c:pt idx="2753">
                  <c:v>40382</c:v>
                </c:pt>
                <c:pt idx="2754">
                  <c:v>40385</c:v>
                </c:pt>
                <c:pt idx="2755">
                  <c:v>40386</c:v>
                </c:pt>
                <c:pt idx="2756">
                  <c:v>40387</c:v>
                </c:pt>
                <c:pt idx="2757">
                  <c:v>40388</c:v>
                </c:pt>
                <c:pt idx="2758">
                  <c:v>40389</c:v>
                </c:pt>
                <c:pt idx="2759">
                  <c:v>40392</c:v>
                </c:pt>
                <c:pt idx="2760">
                  <c:v>40393</c:v>
                </c:pt>
                <c:pt idx="2761">
                  <c:v>40394</c:v>
                </c:pt>
                <c:pt idx="2762">
                  <c:v>40395</c:v>
                </c:pt>
                <c:pt idx="2763">
                  <c:v>40396</c:v>
                </c:pt>
                <c:pt idx="2764">
                  <c:v>40399</c:v>
                </c:pt>
                <c:pt idx="2765">
                  <c:v>40400</c:v>
                </c:pt>
                <c:pt idx="2766">
                  <c:v>40401</c:v>
                </c:pt>
                <c:pt idx="2767">
                  <c:v>40402</c:v>
                </c:pt>
                <c:pt idx="2768">
                  <c:v>40403</c:v>
                </c:pt>
                <c:pt idx="2769">
                  <c:v>40406</c:v>
                </c:pt>
                <c:pt idx="2770">
                  <c:v>40407</c:v>
                </c:pt>
                <c:pt idx="2771">
                  <c:v>40408</c:v>
                </c:pt>
                <c:pt idx="2772">
                  <c:v>40409</c:v>
                </c:pt>
                <c:pt idx="2773">
                  <c:v>40410</c:v>
                </c:pt>
                <c:pt idx="2774">
                  <c:v>40413</c:v>
                </c:pt>
                <c:pt idx="2775">
                  <c:v>40414</c:v>
                </c:pt>
                <c:pt idx="2776">
                  <c:v>40415</c:v>
                </c:pt>
                <c:pt idx="2777">
                  <c:v>40416</c:v>
                </c:pt>
                <c:pt idx="2778">
                  <c:v>40417</c:v>
                </c:pt>
                <c:pt idx="2779">
                  <c:v>40420</c:v>
                </c:pt>
                <c:pt idx="2780">
                  <c:v>40421</c:v>
                </c:pt>
                <c:pt idx="2781">
                  <c:v>40422</c:v>
                </c:pt>
                <c:pt idx="2782">
                  <c:v>40423</c:v>
                </c:pt>
                <c:pt idx="2783">
                  <c:v>40424</c:v>
                </c:pt>
                <c:pt idx="2784">
                  <c:v>40427</c:v>
                </c:pt>
                <c:pt idx="2785">
                  <c:v>40428</c:v>
                </c:pt>
                <c:pt idx="2786">
                  <c:v>40429</c:v>
                </c:pt>
                <c:pt idx="2787">
                  <c:v>40430</c:v>
                </c:pt>
                <c:pt idx="2788">
                  <c:v>40431</c:v>
                </c:pt>
                <c:pt idx="2789">
                  <c:v>40434</c:v>
                </c:pt>
                <c:pt idx="2790">
                  <c:v>40435</c:v>
                </c:pt>
                <c:pt idx="2791">
                  <c:v>40436</c:v>
                </c:pt>
                <c:pt idx="2792">
                  <c:v>40437</c:v>
                </c:pt>
                <c:pt idx="2793">
                  <c:v>40438</c:v>
                </c:pt>
                <c:pt idx="2794">
                  <c:v>40441</c:v>
                </c:pt>
                <c:pt idx="2795">
                  <c:v>40442</c:v>
                </c:pt>
                <c:pt idx="2796">
                  <c:v>40443</c:v>
                </c:pt>
                <c:pt idx="2797">
                  <c:v>40444</c:v>
                </c:pt>
                <c:pt idx="2798">
                  <c:v>40445</c:v>
                </c:pt>
                <c:pt idx="2799">
                  <c:v>40448</c:v>
                </c:pt>
                <c:pt idx="2800">
                  <c:v>40449</c:v>
                </c:pt>
                <c:pt idx="2801">
                  <c:v>40450</c:v>
                </c:pt>
                <c:pt idx="2802">
                  <c:v>40451</c:v>
                </c:pt>
                <c:pt idx="2803">
                  <c:v>40452</c:v>
                </c:pt>
                <c:pt idx="2804">
                  <c:v>40455</c:v>
                </c:pt>
                <c:pt idx="2805">
                  <c:v>40456</c:v>
                </c:pt>
                <c:pt idx="2806">
                  <c:v>40457</c:v>
                </c:pt>
                <c:pt idx="2807">
                  <c:v>40458</c:v>
                </c:pt>
                <c:pt idx="2808">
                  <c:v>40459</c:v>
                </c:pt>
                <c:pt idx="2809">
                  <c:v>40462</c:v>
                </c:pt>
                <c:pt idx="2810">
                  <c:v>40463</c:v>
                </c:pt>
                <c:pt idx="2811">
                  <c:v>40464</c:v>
                </c:pt>
                <c:pt idx="2812">
                  <c:v>40465</c:v>
                </c:pt>
                <c:pt idx="2813">
                  <c:v>40466</c:v>
                </c:pt>
                <c:pt idx="2814">
                  <c:v>40469</c:v>
                </c:pt>
                <c:pt idx="2815">
                  <c:v>40470</c:v>
                </c:pt>
                <c:pt idx="2816">
                  <c:v>40471</c:v>
                </c:pt>
                <c:pt idx="2817">
                  <c:v>40472</c:v>
                </c:pt>
                <c:pt idx="2818">
                  <c:v>40473</c:v>
                </c:pt>
                <c:pt idx="2819">
                  <c:v>40476</c:v>
                </c:pt>
                <c:pt idx="2820">
                  <c:v>40477</c:v>
                </c:pt>
                <c:pt idx="2821">
                  <c:v>40478</c:v>
                </c:pt>
                <c:pt idx="2822">
                  <c:v>40479</c:v>
                </c:pt>
                <c:pt idx="2823">
                  <c:v>40480</c:v>
                </c:pt>
                <c:pt idx="2824">
                  <c:v>40483</c:v>
                </c:pt>
                <c:pt idx="2825">
                  <c:v>40484</c:v>
                </c:pt>
                <c:pt idx="2826">
                  <c:v>40485</c:v>
                </c:pt>
                <c:pt idx="2827">
                  <c:v>40486</c:v>
                </c:pt>
                <c:pt idx="2828">
                  <c:v>40487</c:v>
                </c:pt>
                <c:pt idx="2829">
                  <c:v>40490</c:v>
                </c:pt>
                <c:pt idx="2830">
                  <c:v>40491</c:v>
                </c:pt>
                <c:pt idx="2831">
                  <c:v>40492</c:v>
                </c:pt>
                <c:pt idx="2832">
                  <c:v>40493</c:v>
                </c:pt>
                <c:pt idx="2833">
                  <c:v>40494</c:v>
                </c:pt>
                <c:pt idx="2834">
                  <c:v>40497</c:v>
                </c:pt>
                <c:pt idx="2835">
                  <c:v>40498</c:v>
                </c:pt>
                <c:pt idx="2836">
                  <c:v>40499</c:v>
                </c:pt>
                <c:pt idx="2837">
                  <c:v>40500</c:v>
                </c:pt>
                <c:pt idx="2838">
                  <c:v>40501</c:v>
                </c:pt>
                <c:pt idx="2839">
                  <c:v>40504</c:v>
                </c:pt>
                <c:pt idx="2840">
                  <c:v>40505</c:v>
                </c:pt>
                <c:pt idx="2841">
                  <c:v>40506</c:v>
                </c:pt>
                <c:pt idx="2842">
                  <c:v>40507</c:v>
                </c:pt>
                <c:pt idx="2843">
                  <c:v>40508</c:v>
                </c:pt>
                <c:pt idx="2844">
                  <c:v>40511</c:v>
                </c:pt>
                <c:pt idx="2845">
                  <c:v>40512</c:v>
                </c:pt>
                <c:pt idx="2846">
                  <c:v>40513</c:v>
                </c:pt>
                <c:pt idx="2847">
                  <c:v>40514</c:v>
                </c:pt>
                <c:pt idx="2848">
                  <c:v>40515</c:v>
                </c:pt>
                <c:pt idx="2849">
                  <c:v>40518</c:v>
                </c:pt>
                <c:pt idx="2850">
                  <c:v>40519</c:v>
                </c:pt>
                <c:pt idx="2851">
                  <c:v>40520</c:v>
                </c:pt>
                <c:pt idx="2852">
                  <c:v>40521</c:v>
                </c:pt>
                <c:pt idx="2853">
                  <c:v>40522</c:v>
                </c:pt>
                <c:pt idx="2854">
                  <c:v>40525</c:v>
                </c:pt>
                <c:pt idx="2855">
                  <c:v>40526</c:v>
                </c:pt>
                <c:pt idx="2856">
                  <c:v>40527</c:v>
                </c:pt>
                <c:pt idx="2857">
                  <c:v>40528</c:v>
                </c:pt>
                <c:pt idx="2858">
                  <c:v>40529</c:v>
                </c:pt>
                <c:pt idx="2859">
                  <c:v>40532</c:v>
                </c:pt>
                <c:pt idx="2860">
                  <c:v>40533</c:v>
                </c:pt>
                <c:pt idx="2861">
                  <c:v>40534</c:v>
                </c:pt>
                <c:pt idx="2862">
                  <c:v>40535</c:v>
                </c:pt>
                <c:pt idx="2863">
                  <c:v>40536</c:v>
                </c:pt>
                <c:pt idx="2864">
                  <c:v>40539</c:v>
                </c:pt>
                <c:pt idx="2865">
                  <c:v>40540</c:v>
                </c:pt>
                <c:pt idx="2866">
                  <c:v>40541</c:v>
                </c:pt>
                <c:pt idx="2867">
                  <c:v>40542</c:v>
                </c:pt>
                <c:pt idx="2868">
                  <c:v>40543</c:v>
                </c:pt>
                <c:pt idx="2869">
                  <c:v>40546</c:v>
                </c:pt>
                <c:pt idx="2870">
                  <c:v>40547</c:v>
                </c:pt>
                <c:pt idx="2871">
                  <c:v>40548</c:v>
                </c:pt>
                <c:pt idx="2872">
                  <c:v>40549</c:v>
                </c:pt>
                <c:pt idx="2873">
                  <c:v>40550</c:v>
                </c:pt>
                <c:pt idx="2874">
                  <c:v>40553</c:v>
                </c:pt>
                <c:pt idx="2875">
                  <c:v>40554</c:v>
                </c:pt>
                <c:pt idx="2876">
                  <c:v>40555</c:v>
                </c:pt>
                <c:pt idx="2877">
                  <c:v>40556</c:v>
                </c:pt>
                <c:pt idx="2878">
                  <c:v>40557</c:v>
                </c:pt>
                <c:pt idx="2879">
                  <c:v>40560</c:v>
                </c:pt>
                <c:pt idx="2880">
                  <c:v>40561</c:v>
                </c:pt>
                <c:pt idx="2881">
                  <c:v>40562</c:v>
                </c:pt>
                <c:pt idx="2882">
                  <c:v>40563</c:v>
                </c:pt>
                <c:pt idx="2883">
                  <c:v>40564</c:v>
                </c:pt>
                <c:pt idx="2884">
                  <c:v>40567</c:v>
                </c:pt>
                <c:pt idx="2885">
                  <c:v>40568</c:v>
                </c:pt>
                <c:pt idx="2886">
                  <c:v>40569</c:v>
                </c:pt>
                <c:pt idx="2887">
                  <c:v>40570</c:v>
                </c:pt>
                <c:pt idx="2888">
                  <c:v>40571</c:v>
                </c:pt>
                <c:pt idx="2889">
                  <c:v>40574</c:v>
                </c:pt>
                <c:pt idx="2890">
                  <c:v>40575</c:v>
                </c:pt>
                <c:pt idx="2891">
                  <c:v>40576</c:v>
                </c:pt>
                <c:pt idx="2892">
                  <c:v>40577</c:v>
                </c:pt>
                <c:pt idx="2893">
                  <c:v>40578</c:v>
                </c:pt>
                <c:pt idx="2894">
                  <c:v>40581</c:v>
                </c:pt>
                <c:pt idx="2895">
                  <c:v>40582</c:v>
                </c:pt>
                <c:pt idx="2896">
                  <c:v>40583</c:v>
                </c:pt>
                <c:pt idx="2897">
                  <c:v>40584</c:v>
                </c:pt>
                <c:pt idx="2898">
                  <c:v>40585</c:v>
                </c:pt>
                <c:pt idx="2899">
                  <c:v>40588</c:v>
                </c:pt>
                <c:pt idx="2900">
                  <c:v>40589</c:v>
                </c:pt>
                <c:pt idx="2901">
                  <c:v>40590</c:v>
                </c:pt>
                <c:pt idx="2902">
                  <c:v>40591</c:v>
                </c:pt>
                <c:pt idx="2903">
                  <c:v>40592</c:v>
                </c:pt>
                <c:pt idx="2904">
                  <c:v>40595</c:v>
                </c:pt>
                <c:pt idx="2905">
                  <c:v>40596</c:v>
                </c:pt>
                <c:pt idx="2906">
                  <c:v>40597</c:v>
                </c:pt>
                <c:pt idx="2907">
                  <c:v>40598</c:v>
                </c:pt>
                <c:pt idx="2908">
                  <c:v>40599</c:v>
                </c:pt>
                <c:pt idx="2909">
                  <c:v>40602</c:v>
                </c:pt>
                <c:pt idx="2910">
                  <c:v>40603</c:v>
                </c:pt>
                <c:pt idx="2911">
                  <c:v>40604</c:v>
                </c:pt>
                <c:pt idx="2912">
                  <c:v>40605</c:v>
                </c:pt>
                <c:pt idx="2913">
                  <c:v>40606</c:v>
                </c:pt>
                <c:pt idx="2914">
                  <c:v>40609</c:v>
                </c:pt>
                <c:pt idx="2915">
                  <c:v>40610</c:v>
                </c:pt>
                <c:pt idx="2916">
                  <c:v>40611</c:v>
                </c:pt>
                <c:pt idx="2917">
                  <c:v>40612</c:v>
                </c:pt>
                <c:pt idx="2918">
                  <c:v>40613</c:v>
                </c:pt>
                <c:pt idx="2919">
                  <c:v>40616</c:v>
                </c:pt>
                <c:pt idx="2920">
                  <c:v>40617</c:v>
                </c:pt>
                <c:pt idx="2921">
                  <c:v>40618</c:v>
                </c:pt>
                <c:pt idx="2922">
                  <c:v>40619</c:v>
                </c:pt>
                <c:pt idx="2923">
                  <c:v>40620</c:v>
                </c:pt>
                <c:pt idx="2924">
                  <c:v>40623</c:v>
                </c:pt>
                <c:pt idx="2925">
                  <c:v>40624</c:v>
                </c:pt>
                <c:pt idx="2926">
                  <c:v>40625</c:v>
                </c:pt>
                <c:pt idx="2927">
                  <c:v>40626</c:v>
                </c:pt>
                <c:pt idx="2928">
                  <c:v>40627</c:v>
                </c:pt>
                <c:pt idx="2929">
                  <c:v>40630</c:v>
                </c:pt>
                <c:pt idx="2930">
                  <c:v>40631</c:v>
                </c:pt>
                <c:pt idx="2931">
                  <c:v>40632</c:v>
                </c:pt>
                <c:pt idx="2932">
                  <c:v>40633</c:v>
                </c:pt>
                <c:pt idx="2933">
                  <c:v>40634</c:v>
                </c:pt>
                <c:pt idx="2934">
                  <c:v>40637</c:v>
                </c:pt>
                <c:pt idx="2935">
                  <c:v>40638</c:v>
                </c:pt>
                <c:pt idx="2936">
                  <c:v>40639</c:v>
                </c:pt>
                <c:pt idx="2937">
                  <c:v>40640</c:v>
                </c:pt>
                <c:pt idx="2938">
                  <c:v>40641</c:v>
                </c:pt>
                <c:pt idx="2939">
                  <c:v>40644</c:v>
                </c:pt>
                <c:pt idx="2940">
                  <c:v>40645</c:v>
                </c:pt>
                <c:pt idx="2941">
                  <c:v>40646</c:v>
                </c:pt>
                <c:pt idx="2942">
                  <c:v>40647</c:v>
                </c:pt>
                <c:pt idx="2943">
                  <c:v>40648</c:v>
                </c:pt>
                <c:pt idx="2944">
                  <c:v>40651</c:v>
                </c:pt>
                <c:pt idx="2945">
                  <c:v>40652</c:v>
                </c:pt>
                <c:pt idx="2946">
                  <c:v>40653</c:v>
                </c:pt>
                <c:pt idx="2947">
                  <c:v>40654</c:v>
                </c:pt>
                <c:pt idx="2948">
                  <c:v>40655</c:v>
                </c:pt>
                <c:pt idx="2949">
                  <c:v>40658</c:v>
                </c:pt>
                <c:pt idx="2950">
                  <c:v>40659</c:v>
                </c:pt>
                <c:pt idx="2951">
                  <c:v>40660</c:v>
                </c:pt>
                <c:pt idx="2952">
                  <c:v>40661</c:v>
                </c:pt>
                <c:pt idx="2953">
                  <c:v>40662</c:v>
                </c:pt>
                <c:pt idx="2954">
                  <c:v>40665</c:v>
                </c:pt>
                <c:pt idx="2955">
                  <c:v>40666</c:v>
                </c:pt>
                <c:pt idx="2956">
                  <c:v>40667</c:v>
                </c:pt>
                <c:pt idx="2957">
                  <c:v>40668</c:v>
                </c:pt>
                <c:pt idx="2958">
                  <c:v>40669</c:v>
                </c:pt>
                <c:pt idx="2959">
                  <c:v>40672</c:v>
                </c:pt>
                <c:pt idx="2960">
                  <c:v>40673</c:v>
                </c:pt>
                <c:pt idx="2961">
                  <c:v>40674</c:v>
                </c:pt>
                <c:pt idx="2962">
                  <c:v>40675</c:v>
                </c:pt>
                <c:pt idx="2963">
                  <c:v>40676</c:v>
                </c:pt>
                <c:pt idx="2964">
                  <c:v>40679</c:v>
                </c:pt>
                <c:pt idx="2965">
                  <c:v>40680</c:v>
                </c:pt>
                <c:pt idx="2966">
                  <c:v>40681</c:v>
                </c:pt>
                <c:pt idx="2967">
                  <c:v>40682</c:v>
                </c:pt>
                <c:pt idx="2968">
                  <c:v>40683</c:v>
                </c:pt>
                <c:pt idx="2969">
                  <c:v>40686</c:v>
                </c:pt>
                <c:pt idx="2970">
                  <c:v>40687</c:v>
                </c:pt>
                <c:pt idx="2971">
                  <c:v>40688</c:v>
                </c:pt>
                <c:pt idx="2972">
                  <c:v>40689</c:v>
                </c:pt>
                <c:pt idx="2973">
                  <c:v>40690</c:v>
                </c:pt>
                <c:pt idx="2974">
                  <c:v>40693</c:v>
                </c:pt>
                <c:pt idx="2975">
                  <c:v>40694</c:v>
                </c:pt>
                <c:pt idx="2976">
                  <c:v>40695</c:v>
                </c:pt>
                <c:pt idx="2977">
                  <c:v>40696</c:v>
                </c:pt>
                <c:pt idx="2978">
                  <c:v>40697</c:v>
                </c:pt>
                <c:pt idx="2979">
                  <c:v>40700</c:v>
                </c:pt>
                <c:pt idx="2980">
                  <c:v>40701</c:v>
                </c:pt>
                <c:pt idx="2981">
                  <c:v>40702</c:v>
                </c:pt>
                <c:pt idx="2982">
                  <c:v>40703</c:v>
                </c:pt>
                <c:pt idx="2983">
                  <c:v>40704</c:v>
                </c:pt>
                <c:pt idx="2984">
                  <c:v>40707</c:v>
                </c:pt>
                <c:pt idx="2985">
                  <c:v>40708</c:v>
                </c:pt>
                <c:pt idx="2986">
                  <c:v>40709</c:v>
                </c:pt>
                <c:pt idx="2987">
                  <c:v>40710</c:v>
                </c:pt>
                <c:pt idx="2988">
                  <c:v>40711</c:v>
                </c:pt>
                <c:pt idx="2989">
                  <c:v>40714</c:v>
                </c:pt>
                <c:pt idx="2990">
                  <c:v>40715</c:v>
                </c:pt>
                <c:pt idx="2991">
                  <c:v>40716</c:v>
                </c:pt>
                <c:pt idx="2992">
                  <c:v>40717</c:v>
                </c:pt>
                <c:pt idx="2993">
                  <c:v>40718</c:v>
                </c:pt>
                <c:pt idx="2994">
                  <c:v>40721</c:v>
                </c:pt>
                <c:pt idx="2995">
                  <c:v>40722</c:v>
                </c:pt>
                <c:pt idx="2996">
                  <c:v>40723</c:v>
                </c:pt>
                <c:pt idx="2997">
                  <c:v>40724</c:v>
                </c:pt>
                <c:pt idx="2998">
                  <c:v>40725</c:v>
                </c:pt>
                <c:pt idx="2999">
                  <c:v>40728</c:v>
                </c:pt>
                <c:pt idx="3000">
                  <c:v>40729</c:v>
                </c:pt>
                <c:pt idx="3001">
                  <c:v>40730</c:v>
                </c:pt>
                <c:pt idx="3002">
                  <c:v>40731</c:v>
                </c:pt>
                <c:pt idx="3003">
                  <c:v>40732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40742</c:v>
                </c:pt>
                <c:pt idx="3010">
                  <c:v>40743</c:v>
                </c:pt>
                <c:pt idx="3011">
                  <c:v>40744</c:v>
                </c:pt>
                <c:pt idx="3012">
                  <c:v>40745</c:v>
                </c:pt>
                <c:pt idx="3013">
                  <c:v>40746</c:v>
                </c:pt>
                <c:pt idx="3014">
                  <c:v>40749</c:v>
                </c:pt>
                <c:pt idx="3015">
                  <c:v>40750</c:v>
                </c:pt>
                <c:pt idx="3016">
                  <c:v>40751</c:v>
                </c:pt>
                <c:pt idx="3017">
                  <c:v>40752</c:v>
                </c:pt>
                <c:pt idx="3018">
                  <c:v>40753</c:v>
                </c:pt>
                <c:pt idx="3019">
                  <c:v>40756</c:v>
                </c:pt>
                <c:pt idx="3020">
                  <c:v>40757</c:v>
                </c:pt>
                <c:pt idx="3021">
                  <c:v>40758</c:v>
                </c:pt>
                <c:pt idx="3022">
                  <c:v>40759</c:v>
                </c:pt>
                <c:pt idx="3023">
                  <c:v>40760</c:v>
                </c:pt>
                <c:pt idx="3024">
                  <c:v>40763</c:v>
                </c:pt>
                <c:pt idx="3025">
                  <c:v>40764</c:v>
                </c:pt>
                <c:pt idx="3026">
                  <c:v>40765</c:v>
                </c:pt>
                <c:pt idx="3027">
                  <c:v>40766</c:v>
                </c:pt>
                <c:pt idx="3028">
                  <c:v>40767</c:v>
                </c:pt>
                <c:pt idx="3029">
                  <c:v>40770</c:v>
                </c:pt>
                <c:pt idx="3030">
                  <c:v>40771</c:v>
                </c:pt>
                <c:pt idx="3031">
                  <c:v>40772</c:v>
                </c:pt>
                <c:pt idx="3032">
                  <c:v>40773</c:v>
                </c:pt>
                <c:pt idx="3033">
                  <c:v>40774</c:v>
                </c:pt>
                <c:pt idx="3034">
                  <c:v>40777</c:v>
                </c:pt>
                <c:pt idx="3035">
                  <c:v>40778</c:v>
                </c:pt>
                <c:pt idx="3036">
                  <c:v>40779</c:v>
                </c:pt>
                <c:pt idx="3037">
                  <c:v>40780</c:v>
                </c:pt>
                <c:pt idx="3038">
                  <c:v>40781</c:v>
                </c:pt>
                <c:pt idx="3039">
                  <c:v>40784</c:v>
                </c:pt>
                <c:pt idx="3040">
                  <c:v>40785</c:v>
                </c:pt>
                <c:pt idx="3041">
                  <c:v>40786</c:v>
                </c:pt>
                <c:pt idx="3042">
                  <c:v>40787</c:v>
                </c:pt>
                <c:pt idx="3043">
                  <c:v>40788</c:v>
                </c:pt>
                <c:pt idx="3044">
                  <c:v>40791</c:v>
                </c:pt>
                <c:pt idx="3045">
                  <c:v>40792</c:v>
                </c:pt>
                <c:pt idx="3046">
                  <c:v>40793</c:v>
                </c:pt>
                <c:pt idx="3047">
                  <c:v>40794</c:v>
                </c:pt>
                <c:pt idx="3048">
                  <c:v>40795</c:v>
                </c:pt>
                <c:pt idx="3049">
                  <c:v>40798</c:v>
                </c:pt>
                <c:pt idx="3050">
                  <c:v>40799</c:v>
                </c:pt>
                <c:pt idx="3051">
                  <c:v>40800</c:v>
                </c:pt>
                <c:pt idx="3052">
                  <c:v>40801</c:v>
                </c:pt>
                <c:pt idx="3053">
                  <c:v>40802</c:v>
                </c:pt>
                <c:pt idx="3054">
                  <c:v>40805</c:v>
                </c:pt>
                <c:pt idx="3055">
                  <c:v>40806</c:v>
                </c:pt>
                <c:pt idx="3056">
                  <c:v>40807</c:v>
                </c:pt>
                <c:pt idx="3057">
                  <c:v>40808</c:v>
                </c:pt>
                <c:pt idx="3058">
                  <c:v>40809</c:v>
                </c:pt>
                <c:pt idx="3059">
                  <c:v>40812</c:v>
                </c:pt>
                <c:pt idx="3060">
                  <c:v>40813</c:v>
                </c:pt>
                <c:pt idx="3061">
                  <c:v>40814</c:v>
                </c:pt>
                <c:pt idx="3062">
                  <c:v>40815</c:v>
                </c:pt>
                <c:pt idx="3063">
                  <c:v>40816</c:v>
                </c:pt>
                <c:pt idx="3064">
                  <c:v>40819</c:v>
                </c:pt>
                <c:pt idx="3065">
                  <c:v>40820</c:v>
                </c:pt>
                <c:pt idx="3066">
                  <c:v>40821</c:v>
                </c:pt>
                <c:pt idx="3067">
                  <c:v>40822</c:v>
                </c:pt>
                <c:pt idx="3068">
                  <c:v>40823</c:v>
                </c:pt>
                <c:pt idx="3069">
                  <c:v>40826</c:v>
                </c:pt>
                <c:pt idx="3070">
                  <c:v>40827</c:v>
                </c:pt>
                <c:pt idx="3071">
                  <c:v>40828</c:v>
                </c:pt>
                <c:pt idx="3072">
                  <c:v>40829</c:v>
                </c:pt>
                <c:pt idx="3073">
                  <c:v>40830</c:v>
                </c:pt>
                <c:pt idx="3074">
                  <c:v>40833</c:v>
                </c:pt>
                <c:pt idx="3075">
                  <c:v>40834</c:v>
                </c:pt>
                <c:pt idx="3076">
                  <c:v>40835</c:v>
                </c:pt>
                <c:pt idx="3077">
                  <c:v>40836</c:v>
                </c:pt>
                <c:pt idx="3078">
                  <c:v>40837</c:v>
                </c:pt>
                <c:pt idx="3079">
                  <c:v>40840</c:v>
                </c:pt>
                <c:pt idx="3080">
                  <c:v>40841</c:v>
                </c:pt>
                <c:pt idx="3081">
                  <c:v>40842</c:v>
                </c:pt>
                <c:pt idx="3082">
                  <c:v>40843</c:v>
                </c:pt>
                <c:pt idx="3083">
                  <c:v>40844</c:v>
                </c:pt>
                <c:pt idx="3084">
                  <c:v>40847</c:v>
                </c:pt>
                <c:pt idx="3085">
                  <c:v>40848</c:v>
                </c:pt>
                <c:pt idx="3086">
                  <c:v>40849</c:v>
                </c:pt>
                <c:pt idx="3087">
                  <c:v>40850</c:v>
                </c:pt>
                <c:pt idx="3088">
                  <c:v>40851</c:v>
                </c:pt>
                <c:pt idx="3089">
                  <c:v>40854</c:v>
                </c:pt>
                <c:pt idx="3090">
                  <c:v>40855</c:v>
                </c:pt>
                <c:pt idx="3091">
                  <c:v>40856</c:v>
                </c:pt>
                <c:pt idx="3092">
                  <c:v>40857</c:v>
                </c:pt>
                <c:pt idx="3093">
                  <c:v>40858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40871</c:v>
                </c:pt>
                <c:pt idx="3103">
                  <c:v>40872</c:v>
                </c:pt>
                <c:pt idx="3104">
                  <c:v>40875</c:v>
                </c:pt>
                <c:pt idx="3105">
                  <c:v>40876</c:v>
                </c:pt>
                <c:pt idx="3106">
                  <c:v>40877</c:v>
                </c:pt>
                <c:pt idx="3107">
                  <c:v>40878</c:v>
                </c:pt>
                <c:pt idx="3108">
                  <c:v>40879</c:v>
                </c:pt>
                <c:pt idx="3109">
                  <c:v>40882</c:v>
                </c:pt>
                <c:pt idx="3110">
                  <c:v>40883</c:v>
                </c:pt>
                <c:pt idx="3111">
                  <c:v>40884</c:v>
                </c:pt>
                <c:pt idx="3112">
                  <c:v>40885</c:v>
                </c:pt>
                <c:pt idx="3113">
                  <c:v>40886</c:v>
                </c:pt>
                <c:pt idx="3114">
                  <c:v>40889</c:v>
                </c:pt>
                <c:pt idx="3115">
                  <c:v>40890</c:v>
                </c:pt>
                <c:pt idx="3116">
                  <c:v>40891</c:v>
                </c:pt>
                <c:pt idx="3117">
                  <c:v>40892</c:v>
                </c:pt>
                <c:pt idx="3118">
                  <c:v>40893</c:v>
                </c:pt>
                <c:pt idx="3119">
                  <c:v>40896</c:v>
                </c:pt>
                <c:pt idx="3120">
                  <c:v>40897</c:v>
                </c:pt>
                <c:pt idx="3121">
                  <c:v>40898</c:v>
                </c:pt>
                <c:pt idx="3122">
                  <c:v>40899</c:v>
                </c:pt>
                <c:pt idx="3123">
                  <c:v>40900</c:v>
                </c:pt>
                <c:pt idx="3124">
                  <c:v>40903</c:v>
                </c:pt>
                <c:pt idx="3125">
                  <c:v>40904</c:v>
                </c:pt>
                <c:pt idx="3126">
                  <c:v>40905</c:v>
                </c:pt>
                <c:pt idx="3127">
                  <c:v>40906</c:v>
                </c:pt>
                <c:pt idx="3128">
                  <c:v>40907</c:v>
                </c:pt>
                <c:pt idx="3129">
                  <c:v>40910</c:v>
                </c:pt>
                <c:pt idx="3130">
                  <c:v>40911</c:v>
                </c:pt>
                <c:pt idx="3131">
                  <c:v>40912</c:v>
                </c:pt>
                <c:pt idx="3132">
                  <c:v>40913</c:v>
                </c:pt>
                <c:pt idx="3133">
                  <c:v>40914</c:v>
                </c:pt>
                <c:pt idx="3134">
                  <c:v>40917</c:v>
                </c:pt>
                <c:pt idx="3135">
                  <c:v>40918</c:v>
                </c:pt>
                <c:pt idx="3136">
                  <c:v>40919</c:v>
                </c:pt>
                <c:pt idx="3137">
                  <c:v>40920</c:v>
                </c:pt>
                <c:pt idx="3138">
                  <c:v>40921</c:v>
                </c:pt>
                <c:pt idx="3139">
                  <c:v>40924</c:v>
                </c:pt>
                <c:pt idx="3140">
                  <c:v>40925</c:v>
                </c:pt>
                <c:pt idx="3141">
                  <c:v>40926</c:v>
                </c:pt>
                <c:pt idx="3142">
                  <c:v>40927</c:v>
                </c:pt>
                <c:pt idx="3143">
                  <c:v>40928</c:v>
                </c:pt>
                <c:pt idx="3144">
                  <c:v>40931</c:v>
                </c:pt>
                <c:pt idx="3145">
                  <c:v>40932</c:v>
                </c:pt>
                <c:pt idx="3146">
                  <c:v>40933</c:v>
                </c:pt>
                <c:pt idx="3147">
                  <c:v>40934</c:v>
                </c:pt>
                <c:pt idx="3148">
                  <c:v>40935</c:v>
                </c:pt>
                <c:pt idx="3149">
                  <c:v>40938</c:v>
                </c:pt>
                <c:pt idx="3150">
                  <c:v>40939</c:v>
                </c:pt>
                <c:pt idx="3151">
                  <c:v>40940</c:v>
                </c:pt>
                <c:pt idx="3152">
                  <c:v>40941</c:v>
                </c:pt>
                <c:pt idx="3153">
                  <c:v>40942</c:v>
                </c:pt>
                <c:pt idx="3154">
                  <c:v>40945</c:v>
                </c:pt>
                <c:pt idx="3155">
                  <c:v>40946</c:v>
                </c:pt>
                <c:pt idx="3156">
                  <c:v>40947</c:v>
                </c:pt>
                <c:pt idx="3157">
                  <c:v>40948</c:v>
                </c:pt>
                <c:pt idx="3158">
                  <c:v>40949</c:v>
                </c:pt>
                <c:pt idx="3159">
                  <c:v>40952</c:v>
                </c:pt>
                <c:pt idx="3160">
                  <c:v>40953</c:v>
                </c:pt>
                <c:pt idx="3161">
                  <c:v>40954</c:v>
                </c:pt>
                <c:pt idx="3162">
                  <c:v>40955</c:v>
                </c:pt>
                <c:pt idx="3163">
                  <c:v>40956</c:v>
                </c:pt>
                <c:pt idx="3164">
                  <c:v>40959</c:v>
                </c:pt>
                <c:pt idx="3165">
                  <c:v>40960</c:v>
                </c:pt>
                <c:pt idx="3166">
                  <c:v>40961</c:v>
                </c:pt>
                <c:pt idx="3167">
                  <c:v>40962</c:v>
                </c:pt>
                <c:pt idx="3168">
                  <c:v>40963</c:v>
                </c:pt>
                <c:pt idx="3169">
                  <c:v>40966</c:v>
                </c:pt>
                <c:pt idx="3170">
                  <c:v>40967</c:v>
                </c:pt>
                <c:pt idx="3171">
                  <c:v>40968</c:v>
                </c:pt>
                <c:pt idx="3172">
                  <c:v>40969</c:v>
                </c:pt>
                <c:pt idx="3173">
                  <c:v>40970</c:v>
                </c:pt>
                <c:pt idx="3174">
                  <c:v>40973</c:v>
                </c:pt>
                <c:pt idx="3175">
                  <c:v>40974</c:v>
                </c:pt>
                <c:pt idx="3176">
                  <c:v>40975</c:v>
                </c:pt>
                <c:pt idx="3177">
                  <c:v>40976</c:v>
                </c:pt>
                <c:pt idx="3178">
                  <c:v>40977</c:v>
                </c:pt>
                <c:pt idx="3179">
                  <c:v>40980</c:v>
                </c:pt>
                <c:pt idx="3180">
                  <c:v>40981</c:v>
                </c:pt>
                <c:pt idx="3181">
                  <c:v>40982</c:v>
                </c:pt>
                <c:pt idx="3182">
                  <c:v>40983</c:v>
                </c:pt>
                <c:pt idx="3183">
                  <c:v>40984</c:v>
                </c:pt>
                <c:pt idx="3184">
                  <c:v>40987</c:v>
                </c:pt>
                <c:pt idx="3185">
                  <c:v>40988</c:v>
                </c:pt>
                <c:pt idx="3186">
                  <c:v>40989</c:v>
                </c:pt>
                <c:pt idx="3187">
                  <c:v>40990</c:v>
                </c:pt>
                <c:pt idx="3188">
                  <c:v>40991</c:v>
                </c:pt>
                <c:pt idx="3189">
                  <c:v>40994</c:v>
                </c:pt>
                <c:pt idx="3190">
                  <c:v>40995</c:v>
                </c:pt>
                <c:pt idx="3191">
                  <c:v>40996</c:v>
                </c:pt>
                <c:pt idx="3192">
                  <c:v>40997</c:v>
                </c:pt>
                <c:pt idx="3193">
                  <c:v>40998</c:v>
                </c:pt>
                <c:pt idx="3194">
                  <c:v>41001</c:v>
                </c:pt>
                <c:pt idx="3195">
                  <c:v>41002</c:v>
                </c:pt>
                <c:pt idx="3196">
                  <c:v>41003</c:v>
                </c:pt>
                <c:pt idx="3197">
                  <c:v>41004</c:v>
                </c:pt>
                <c:pt idx="3198">
                  <c:v>41005</c:v>
                </c:pt>
                <c:pt idx="3199">
                  <c:v>41008</c:v>
                </c:pt>
                <c:pt idx="3200">
                  <c:v>41009</c:v>
                </c:pt>
                <c:pt idx="3201">
                  <c:v>41010</c:v>
                </c:pt>
                <c:pt idx="3202">
                  <c:v>41011</c:v>
                </c:pt>
                <c:pt idx="3203">
                  <c:v>41012</c:v>
                </c:pt>
                <c:pt idx="3204">
                  <c:v>41015</c:v>
                </c:pt>
                <c:pt idx="3205">
                  <c:v>41016</c:v>
                </c:pt>
                <c:pt idx="3206">
                  <c:v>41017</c:v>
                </c:pt>
                <c:pt idx="3207">
                  <c:v>41018</c:v>
                </c:pt>
                <c:pt idx="3208">
                  <c:v>41019</c:v>
                </c:pt>
                <c:pt idx="3209">
                  <c:v>41022</c:v>
                </c:pt>
                <c:pt idx="3210">
                  <c:v>41023</c:v>
                </c:pt>
                <c:pt idx="3211">
                  <c:v>41024</c:v>
                </c:pt>
                <c:pt idx="3212">
                  <c:v>41025</c:v>
                </c:pt>
                <c:pt idx="3213">
                  <c:v>41026</c:v>
                </c:pt>
                <c:pt idx="3214">
                  <c:v>41029</c:v>
                </c:pt>
                <c:pt idx="3215">
                  <c:v>41030</c:v>
                </c:pt>
                <c:pt idx="3216">
                  <c:v>41031</c:v>
                </c:pt>
                <c:pt idx="3217">
                  <c:v>41032</c:v>
                </c:pt>
                <c:pt idx="3218">
                  <c:v>41033</c:v>
                </c:pt>
                <c:pt idx="3219">
                  <c:v>41036</c:v>
                </c:pt>
                <c:pt idx="3220">
                  <c:v>41037</c:v>
                </c:pt>
                <c:pt idx="3221">
                  <c:v>41038</c:v>
                </c:pt>
                <c:pt idx="3222">
                  <c:v>41039</c:v>
                </c:pt>
                <c:pt idx="3223">
                  <c:v>41040</c:v>
                </c:pt>
                <c:pt idx="3224">
                  <c:v>41043</c:v>
                </c:pt>
                <c:pt idx="3225">
                  <c:v>41044</c:v>
                </c:pt>
                <c:pt idx="3226">
                  <c:v>41045</c:v>
                </c:pt>
                <c:pt idx="3227">
                  <c:v>41046</c:v>
                </c:pt>
                <c:pt idx="3228">
                  <c:v>41047</c:v>
                </c:pt>
                <c:pt idx="3229">
                  <c:v>41050</c:v>
                </c:pt>
                <c:pt idx="3230">
                  <c:v>41051</c:v>
                </c:pt>
                <c:pt idx="3231">
                  <c:v>41052</c:v>
                </c:pt>
                <c:pt idx="3232">
                  <c:v>41053</c:v>
                </c:pt>
                <c:pt idx="3233">
                  <c:v>41054</c:v>
                </c:pt>
                <c:pt idx="3234">
                  <c:v>41057</c:v>
                </c:pt>
                <c:pt idx="3235">
                  <c:v>41058</c:v>
                </c:pt>
                <c:pt idx="3236">
                  <c:v>41059</c:v>
                </c:pt>
                <c:pt idx="3237">
                  <c:v>41060</c:v>
                </c:pt>
                <c:pt idx="3238">
                  <c:v>41061</c:v>
                </c:pt>
                <c:pt idx="3239">
                  <c:v>41064</c:v>
                </c:pt>
                <c:pt idx="3240">
                  <c:v>41065</c:v>
                </c:pt>
                <c:pt idx="3241">
                  <c:v>41066</c:v>
                </c:pt>
                <c:pt idx="3242">
                  <c:v>41067</c:v>
                </c:pt>
                <c:pt idx="3243">
                  <c:v>41068</c:v>
                </c:pt>
                <c:pt idx="3244">
                  <c:v>41071</c:v>
                </c:pt>
                <c:pt idx="3245">
                  <c:v>41072</c:v>
                </c:pt>
                <c:pt idx="3246">
                  <c:v>41073</c:v>
                </c:pt>
                <c:pt idx="3247">
                  <c:v>41074</c:v>
                </c:pt>
                <c:pt idx="3248">
                  <c:v>41075</c:v>
                </c:pt>
                <c:pt idx="3249">
                  <c:v>41078</c:v>
                </c:pt>
                <c:pt idx="3250">
                  <c:v>41079</c:v>
                </c:pt>
                <c:pt idx="3251">
                  <c:v>41080</c:v>
                </c:pt>
                <c:pt idx="3252">
                  <c:v>41081</c:v>
                </c:pt>
                <c:pt idx="3253">
                  <c:v>41082</c:v>
                </c:pt>
                <c:pt idx="3254">
                  <c:v>41085</c:v>
                </c:pt>
                <c:pt idx="3255">
                  <c:v>41086</c:v>
                </c:pt>
                <c:pt idx="3256">
                  <c:v>41087</c:v>
                </c:pt>
                <c:pt idx="3257">
                  <c:v>41088</c:v>
                </c:pt>
                <c:pt idx="3258">
                  <c:v>41089</c:v>
                </c:pt>
                <c:pt idx="3259">
                  <c:v>41092</c:v>
                </c:pt>
                <c:pt idx="3260">
                  <c:v>41093</c:v>
                </c:pt>
                <c:pt idx="3261">
                  <c:v>41094</c:v>
                </c:pt>
                <c:pt idx="3262">
                  <c:v>41095</c:v>
                </c:pt>
                <c:pt idx="3263">
                  <c:v>41096</c:v>
                </c:pt>
                <c:pt idx="3264">
                  <c:v>41099</c:v>
                </c:pt>
                <c:pt idx="3265">
                  <c:v>41100</c:v>
                </c:pt>
                <c:pt idx="3266">
                  <c:v>41101</c:v>
                </c:pt>
                <c:pt idx="3267">
                  <c:v>41102</c:v>
                </c:pt>
                <c:pt idx="3268">
                  <c:v>41103</c:v>
                </c:pt>
                <c:pt idx="3269">
                  <c:v>41106</c:v>
                </c:pt>
                <c:pt idx="3270">
                  <c:v>41107</c:v>
                </c:pt>
                <c:pt idx="3271">
                  <c:v>41108</c:v>
                </c:pt>
                <c:pt idx="3272">
                  <c:v>41109</c:v>
                </c:pt>
                <c:pt idx="3273">
                  <c:v>41110</c:v>
                </c:pt>
                <c:pt idx="3274">
                  <c:v>41113</c:v>
                </c:pt>
                <c:pt idx="3275">
                  <c:v>41114</c:v>
                </c:pt>
                <c:pt idx="3276">
                  <c:v>41115</c:v>
                </c:pt>
                <c:pt idx="3277">
                  <c:v>41116</c:v>
                </c:pt>
                <c:pt idx="3278">
                  <c:v>41117</c:v>
                </c:pt>
                <c:pt idx="3279">
                  <c:v>41120</c:v>
                </c:pt>
                <c:pt idx="3280">
                  <c:v>41121</c:v>
                </c:pt>
                <c:pt idx="3281">
                  <c:v>41122</c:v>
                </c:pt>
                <c:pt idx="3282">
                  <c:v>41123</c:v>
                </c:pt>
                <c:pt idx="3283">
                  <c:v>41124</c:v>
                </c:pt>
                <c:pt idx="3284">
                  <c:v>41127</c:v>
                </c:pt>
                <c:pt idx="3285">
                  <c:v>41128</c:v>
                </c:pt>
                <c:pt idx="3286">
                  <c:v>41129</c:v>
                </c:pt>
                <c:pt idx="3287">
                  <c:v>41130</c:v>
                </c:pt>
                <c:pt idx="3288">
                  <c:v>41131</c:v>
                </c:pt>
                <c:pt idx="3289">
                  <c:v>41134</c:v>
                </c:pt>
                <c:pt idx="3290">
                  <c:v>41135</c:v>
                </c:pt>
                <c:pt idx="3291">
                  <c:v>41136</c:v>
                </c:pt>
                <c:pt idx="3292">
                  <c:v>41137</c:v>
                </c:pt>
                <c:pt idx="3293">
                  <c:v>41138</c:v>
                </c:pt>
                <c:pt idx="3294">
                  <c:v>41141</c:v>
                </c:pt>
                <c:pt idx="3295">
                  <c:v>41142</c:v>
                </c:pt>
                <c:pt idx="3296">
                  <c:v>41143</c:v>
                </c:pt>
                <c:pt idx="3297">
                  <c:v>41144</c:v>
                </c:pt>
                <c:pt idx="3298">
                  <c:v>41145</c:v>
                </c:pt>
                <c:pt idx="3299">
                  <c:v>41148</c:v>
                </c:pt>
                <c:pt idx="3300">
                  <c:v>41149</c:v>
                </c:pt>
                <c:pt idx="3301">
                  <c:v>41150</c:v>
                </c:pt>
                <c:pt idx="3302">
                  <c:v>41151</c:v>
                </c:pt>
                <c:pt idx="3303">
                  <c:v>41152</c:v>
                </c:pt>
                <c:pt idx="3304">
                  <c:v>41155</c:v>
                </c:pt>
                <c:pt idx="3305">
                  <c:v>41156</c:v>
                </c:pt>
                <c:pt idx="3306">
                  <c:v>41157</c:v>
                </c:pt>
                <c:pt idx="3307">
                  <c:v>41158</c:v>
                </c:pt>
                <c:pt idx="3308">
                  <c:v>41159</c:v>
                </c:pt>
                <c:pt idx="3309">
                  <c:v>41162</c:v>
                </c:pt>
                <c:pt idx="3310">
                  <c:v>41163</c:v>
                </c:pt>
                <c:pt idx="3311">
                  <c:v>41164</c:v>
                </c:pt>
                <c:pt idx="3312">
                  <c:v>41165</c:v>
                </c:pt>
                <c:pt idx="3313">
                  <c:v>41166</c:v>
                </c:pt>
                <c:pt idx="3314">
                  <c:v>41169</c:v>
                </c:pt>
                <c:pt idx="3315">
                  <c:v>41170</c:v>
                </c:pt>
                <c:pt idx="3316">
                  <c:v>41171</c:v>
                </c:pt>
                <c:pt idx="3317">
                  <c:v>41172</c:v>
                </c:pt>
                <c:pt idx="3318">
                  <c:v>41173</c:v>
                </c:pt>
                <c:pt idx="3319">
                  <c:v>41176</c:v>
                </c:pt>
                <c:pt idx="3320">
                  <c:v>41177</c:v>
                </c:pt>
                <c:pt idx="3321">
                  <c:v>41178</c:v>
                </c:pt>
                <c:pt idx="3322">
                  <c:v>41179</c:v>
                </c:pt>
                <c:pt idx="3323">
                  <c:v>41180</c:v>
                </c:pt>
                <c:pt idx="3324">
                  <c:v>41183</c:v>
                </c:pt>
                <c:pt idx="3325">
                  <c:v>41184</c:v>
                </c:pt>
                <c:pt idx="3326">
                  <c:v>41185</c:v>
                </c:pt>
                <c:pt idx="3327">
                  <c:v>41186</c:v>
                </c:pt>
                <c:pt idx="3328">
                  <c:v>41187</c:v>
                </c:pt>
                <c:pt idx="3329">
                  <c:v>41190</c:v>
                </c:pt>
                <c:pt idx="3330">
                  <c:v>41191</c:v>
                </c:pt>
                <c:pt idx="3331">
                  <c:v>41192</c:v>
                </c:pt>
                <c:pt idx="3332">
                  <c:v>41193</c:v>
                </c:pt>
                <c:pt idx="3333">
                  <c:v>41194</c:v>
                </c:pt>
                <c:pt idx="3334">
                  <c:v>41197</c:v>
                </c:pt>
                <c:pt idx="3335">
                  <c:v>41198</c:v>
                </c:pt>
                <c:pt idx="3336">
                  <c:v>41199</c:v>
                </c:pt>
                <c:pt idx="3337">
                  <c:v>41200</c:v>
                </c:pt>
                <c:pt idx="3338">
                  <c:v>41201</c:v>
                </c:pt>
                <c:pt idx="3339">
                  <c:v>41204</c:v>
                </c:pt>
                <c:pt idx="3340">
                  <c:v>41205</c:v>
                </c:pt>
                <c:pt idx="3341">
                  <c:v>41206</c:v>
                </c:pt>
                <c:pt idx="3342">
                  <c:v>41207</c:v>
                </c:pt>
                <c:pt idx="3343">
                  <c:v>41208</c:v>
                </c:pt>
                <c:pt idx="3344">
                  <c:v>41211</c:v>
                </c:pt>
                <c:pt idx="3345">
                  <c:v>41212</c:v>
                </c:pt>
                <c:pt idx="3346">
                  <c:v>41213</c:v>
                </c:pt>
                <c:pt idx="3347">
                  <c:v>41214</c:v>
                </c:pt>
                <c:pt idx="3348">
                  <c:v>41215</c:v>
                </c:pt>
                <c:pt idx="3349">
                  <c:v>41218</c:v>
                </c:pt>
                <c:pt idx="3350">
                  <c:v>41219</c:v>
                </c:pt>
                <c:pt idx="3351">
                  <c:v>41220</c:v>
                </c:pt>
                <c:pt idx="3352">
                  <c:v>41221</c:v>
                </c:pt>
                <c:pt idx="3353">
                  <c:v>41222</c:v>
                </c:pt>
                <c:pt idx="3354">
                  <c:v>41225</c:v>
                </c:pt>
                <c:pt idx="3355">
                  <c:v>41226</c:v>
                </c:pt>
                <c:pt idx="3356">
                  <c:v>41227</c:v>
                </c:pt>
                <c:pt idx="3357">
                  <c:v>41228</c:v>
                </c:pt>
                <c:pt idx="3358">
                  <c:v>41229</c:v>
                </c:pt>
                <c:pt idx="3359">
                  <c:v>41232</c:v>
                </c:pt>
                <c:pt idx="3360">
                  <c:v>41233</c:v>
                </c:pt>
                <c:pt idx="3361">
                  <c:v>41234</c:v>
                </c:pt>
                <c:pt idx="3362">
                  <c:v>41235</c:v>
                </c:pt>
                <c:pt idx="3363">
                  <c:v>41236</c:v>
                </c:pt>
                <c:pt idx="3364">
                  <c:v>41239</c:v>
                </c:pt>
                <c:pt idx="3365">
                  <c:v>41240</c:v>
                </c:pt>
                <c:pt idx="3366">
                  <c:v>41241</c:v>
                </c:pt>
                <c:pt idx="3367">
                  <c:v>41242</c:v>
                </c:pt>
                <c:pt idx="3368">
                  <c:v>41243</c:v>
                </c:pt>
                <c:pt idx="3369">
                  <c:v>41246</c:v>
                </c:pt>
                <c:pt idx="3370">
                  <c:v>41247</c:v>
                </c:pt>
                <c:pt idx="3371">
                  <c:v>41248</c:v>
                </c:pt>
                <c:pt idx="3372">
                  <c:v>41249</c:v>
                </c:pt>
                <c:pt idx="3373">
                  <c:v>41250</c:v>
                </c:pt>
                <c:pt idx="3374">
                  <c:v>41253</c:v>
                </c:pt>
                <c:pt idx="3375">
                  <c:v>41254</c:v>
                </c:pt>
                <c:pt idx="3376">
                  <c:v>41255</c:v>
                </c:pt>
                <c:pt idx="3377">
                  <c:v>41256</c:v>
                </c:pt>
                <c:pt idx="3378">
                  <c:v>41257</c:v>
                </c:pt>
                <c:pt idx="3379">
                  <c:v>41260</c:v>
                </c:pt>
                <c:pt idx="3380">
                  <c:v>41261</c:v>
                </c:pt>
                <c:pt idx="3381">
                  <c:v>41262</c:v>
                </c:pt>
                <c:pt idx="3382">
                  <c:v>41263</c:v>
                </c:pt>
                <c:pt idx="3383">
                  <c:v>41264</c:v>
                </c:pt>
                <c:pt idx="3384">
                  <c:v>41267</c:v>
                </c:pt>
                <c:pt idx="3385">
                  <c:v>41268</c:v>
                </c:pt>
                <c:pt idx="3386">
                  <c:v>41269</c:v>
                </c:pt>
                <c:pt idx="3387">
                  <c:v>41270</c:v>
                </c:pt>
                <c:pt idx="3388">
                  <c:v>41271</c:v>
                </c:pt>
                <c:pt idx="3389">
                  <c:v>41274</c:v>
                </c:pt>
                <c:pt idx="3390">
                  <c:v>41275</c:v>
                </c:pt>
                <c:pt idx="3391">
                  <c:v>41276</c:v>
                </c:pt>
                <c:pt idx="3392">
                  <c:v>41277</c:v>
                </c:pt>
                <c:pt idx="3393">
                  <c:v>41278</c:v>
                </c:pt>
                <c:pt idx="3394">
                  <c:v>41281</c:v>
                </c:pt>
                <c:pt idx="3395">
                  <c:v>41282</c:v>
                </c:pt>
                <c:pt idx="3396">
                  <c:v>41283</c:v>
                </c:pt>
                <c:pt idx="3397">
                  <c:v>41284</c:v>
                </c:pt>
                <c:pt idx="3398">
                  <c:v>41285</c:v>
                </c:pt>
                <c:pt idx="3399">
                  <c:v>41288</c:v>
                </c:pt>
                <c:pt idx="3400">
                  <c:v>41289</c:v>
                </c:pt>
                <c:pt idx="3401">
                  <c:v>41290</c:v>
                </c:pt>
                <c:pt idx="3402">
                  <c:v>41291</c:v>
                </c:pt>
                <c:pt idx="3403">
                  <c:v>41292</c:v>
                </c:pt>
                <c:pt idx="3404">
                  <c:v>41295</c:v>
                </c:pt>
                <c:pt idx="3405">
                  <c:v>41296</c:v>
                </c:pt>
                <c:pt idx="3406">
                  <c:v>41297</c:v>
                </c:pt>
                <c:pt idx="3407">
                  <c:v>41298</c:v>
                </c:pt>
                <c:pt idx="3408">
                  <c:v>41299</c:v>
                </c:pt>
                <c:pt idx="3409">
                  <c:v>41302</c:v>
                </c:pt>
                <c:pt idx="3410">
                  <c:v>41303</c:v>
                </c:pt>
                <c:pt idx="3411">
                  <c:v>41304</c:v>
                </c:pt>
                <c:pt idx="3412">
                  <c:v>41305</c:v>
                </c:pt>
                <c:pt idx="3413">
                  <c:v>41306</c:v>
                </c:pt>
                <c:pt idx="3414">
                  <c:v>41309</c:v>
                </c:pt>
                <c:pt idx="3415">
                  <c:v>41310</c:v>
                </c:pt>
                <c:pt idx="3416">
                  <c:v>41311</c:v>
                </c:pt>
                <c:pt idx="3417">
                  <c:v>41312</c:v>
                </c:pt>
                <c:pt idx="3418">
                  <c:v>41313</c:v>
                </c:pt>
                <c:pt idx="3419">
                  <c:v>41316</c:v>
                </c:pt>
                <c:pt idx="3420">
                  <c:v>41317</c:v>
                </c:pt>
                <c:pt idx="3421">
                  <c:v>41318</c:v>
                </c:pt>
                <c:pt idx="3422">
                  <c:v>41319</c:v>
                </c:pt>
                <c:pt idx="3423">
                  <c:v>41320</c:v>
                </c:pt>
                <c:pt idx="3424">
                  <c:v>41323</c:v>
                </c:pt>
                <c:pt idx="3425">
                  <c:v>41324</c:v>
                </c:pt>
                <c:pt idx="3426">
                  <c:v>41325</c:v>
                </c:pt>
                <c:pt idx="3427">
                  <c:v>41326</c:v>
                </c:pt>
                <c:pt idx="3428">
                  <c:v>41327</c:v>
                </c:pt>
                <c:pt idx="3429">
                  <c:v>41330</c:v>
                </c:pt>
                <c:pt idx="3430">
                  <c:v>41331</c:v>
                </c:pt>
                <c:pt idx="3431">
                  <c:v>41332</c:v>
                </c:pt>
                <c:pt idx="3432">
                  <c:v>41333</c:v>
                </c:pt>
                <c:pt idx="3433">
                  <c:v>41334</c:v>
                </c:pt>
                <c:pt idx="3434">
                  <c:v>41337</c:v>
                </c:pt>
                <c:pt idx="3435">
                  <c:v>41338</c:v>
                </c:pt>
                <c:pt idx="3436">
                  <c:v>41339</c:v>
                </c:pt>
                <c:pt idx="3437">
                  <c:v>41340</c:v>
                </c:pt>
                <c:pt idx="3438">
                  <c:v>41341</c:v>
                </c:pt>
                <c:pt idx="3439">
                  <c:v>41344</c:v>
                </c:pt>
                <c:pt idx="3440">
                  <c:v>41345</c:v>
                </c:pt>
                <c:pt idx="3441">
                  <c:v>41346</c:v>
                </c:pt>
                <c:pt idx="3442">
                  <c:v>41347</c:v>
                </c:pt>
                <c:pt idx="3443">
                  <c:v>41348</c:v>
                </c:pt>
                <c:pt idx="3444">
                  <c:v>41351</c:v>
                </c:pt>
                <c:pt idx="3445">
                  <c:v>41352</c:v>
                </c:pt>
                <c:pt idx="3446">
                  <c:v>41353</c:v>
                </c:pt>
                <c:pt idx="3447">
                  <c:v>41354</c:v>
                </c:pt>
                <c:pt idx="3448">
                  <c:v>41355</c:v>
                </c:pt>
                <c:pt idx="3449">
                  <c:v>41358</c:v>
                </c:pt>
                <c:pt idx="3450">
                  <c:v>41359</c:v>
                </c:pt>
                <c:pt idx="3451">
                  <c:v>41360</c:v>
                </c:pt>
                <c:pt idx="3452">
                  <c:v>41361</c:v>
                </c:pt>
                <c:pt idx="3453">
                  <c:v>41362</c:v>
                </c:pt>
                <c:pt idx="3454">
                  <c:v>41365</c:v>
                </c:pt>
                <c:pt idx="3455">
                  <c:v>41366</c:v>
                </c:pt>
                <c:pt idx="3456">
                  <c:v>41367</c:v>
                </c:pt>
                <c:pt idx="3457">
                  <c:v>41368</c:v>
                </c:pt>
                <c:pt idx="3458">
                  <c:v>41369</c:v>
                </c:pt>
                <c:pt idx="3459">
                  <c:v>41372</c:v>
                </c:pt>
                <c:pt idx="3460">
                  <c:v>41373</c:v>
                </c:pt>
                <c:pt idx="3461">
                  <c:v>41374</c:v>
                </c:pt>
                <c:pt idx="3462">
                  <c:v>41375</c:v>
                </c:pt>
                <c:pt idx="3463">
                  <c:v>41376</c:v>
                </c:pt>
                <c:pt idx="3464">
                  <c:v>41379</c:v>
                </c:pt>
                <c:pt idx="3465">
                  <c:v>41380</c:v>
                </c:pt>
                <c:pt idx="3466">
                  <c:v>41381</c:v>
                </c:pt>
                <c:pt idx="3467">
                  <c:v>41382</c:v>
                </c:pt>
                <c:pt idx="3468">
                  <c:v>41383</c:v>
                </c:pt>
                <c:pt idx="3469">
                  <c:v>41386</c:v>
                </c:pt>
                <c:pt idx="3470">
                  <c:v>41387</c:v>
                </c:pt>
                <c:pt idx="3471">
                  <c:v>41388</c:v>
                </c:pt>
                <c:pt idx="3472">
                  <c:v>41389</c:v>
                </c:pt>
                <c:pt idx="3473">
                  <c:v>41390</c:v>
                </c:pt>
                <c:pt idx="3474">
                  <c:v>41393</c:v>
                </c:pt>
                <c:pt idx="3475">
                  <c:v>41394</c:v>
                </c:pt>
                <c:pt idx="3476">
                  <c:v>41395</c:v>
                </c:pt>
                <c:pt idx="3477">
                  <c:v>41396</c:v>
                </c:pt>
                <c:pt idx="3478">
                  <c:v>41397</c:v>
                </c:pt>
                <c:pt idx="3479">
                  <c:v>41400</c:v>
                </c:pt>
                <c:pt idx="3480">
                  <c:v>41401</c:v>
                </c:pt>
                <c:pt idx="3481">
                  <c:v>41402</c:v>
                </c:pt>
                <c:pt idx="3482">
                  <c:v>41403</c:v>
                </c:pt>
                <c:pt idx="3483">
                  <c:v>41404</c:v>
                </c:pt>
                <c:pt idx="3484">
                  <c:v>41407</c:v>
                </c:pt>
                <c:pt idx="3485">
                  <c:v>41408</c:v>
                </c:pt>
                <c:pt idx="3486">
                  <c:v>41409</c:v>
                </c:pt>
                <c:pt idx="3487">
                  <c:v>41410</c:v>
                </c:pt>
                <c:pt idx="3488">
                  <c:v>41411</c:v>
                </c:pt>
                <c:pt idx="3489">
                  <c:v>41414</c:v>
                </c:pt>
                <c:pt idx="3490">
                  <c:v>41415</c:v>
                </c:pt>
                <c:pt idx="3491">
                  <c:v>41416</c:v>
                </c:pt>
                <c:pt idx="3492">
                  <c:v>41417</c:v>
                </c:pt>
                <c:pt idx="3493">
                  <c:v>41418</c:v>
                </c:pt>
                <c:pt idx="3494">
                  <c:v>41421</c:v>
                </c:pt>
                <c:pt idx="3495">
                  <c:v>41422</c:v>
                </c:pt>
                <c:pt idx="3496">
                  <c:v>41423</c:v>
                </c:pt>
                <c:pt idx="3497">
                  <c:v>41424</c:v>
                </c:pt>
                <c:pt idx="3498">
                  <c:v>41425</c:v>
                </c:pt>
                <c:pt idx="3499">
                  <c:v>41428</c:v>
                </c:pt>
                <c:pt idx="3500">
                  <c:v>41429</c:v>
                </c:pt>
                <c:pt idx="3501">
                  <c:v>41430</c:v>
                </c:pt>
                <c:pt idx="3502">
                  <c:v>41431</c:v>
                </c:pt>
                <c:pt idx="3503">
                  <c:v>41432</c:v>
                </c:pt>
                <c:pt idx="3504">
                  <c:v>41435</c:v>
                </c:pt>
                <c:pt idx="3505">
                  <c:v>41436</c:v>
                </c:pt>
                <c:pt idx="3506">
                  <c:v>41437</c:v>
                </c:pt>
                <c:pt idx="3507">
                  <c:v>41438</c:v>
                </c:pt>
                <c:pt idx="3508">
                  <c:v>41439</c:v>
                </c:pt>
                <c:pt idx="3509">
                  <c:v>41442</c:v>
                </c:pt>
                <c:pt idx="3510">
                  <c:v>41443</c:v>
                </c:pt>
                <c:pt idx="3511">
                  <c:v>41444</c:v>
                </c:pt>
                <c:pt idx="3512">
                  <c:v>41445</c:v>
                </c:pt>
                <c:pt idx="3513">
                  <c:v>41446</c:v>
                </c:pt>
                <c:pt idx="3514">
                  <c:v>41449</c:v>
                </c:pt>
                <c:pt idx="3515">
                  <c:v>41450</c:v>
                </c:pt>
                <c:pt idx="3516">
                  <c:v>41451</c:v>
                </c:pt>
                <c:pt idx="3517">
                  <c:v>41452</c:v>
                </c:pt>
                <c:pt idx="3518">
                  <c:v>41453</c:v>
                </c:pt>
                <c:pt idx="3519">
                  <c:v>41456</c:v>
                </c:pt>
                <c:pt idx="3520">
                  <c:v>41457</c:v>
                </c:pt>
                <c:pt idx="3521">
                  <c:v>41458</c:v>
                </c:pt>
                <c:pt idx="3522">
                  <c:v>41459</c:v>
                </c:pt>
                <c:pt idx="3523">
                  <c:v>41460</c:v>
                </c:pt>
                <c:pt idx="3524">
                  <c:v>41463</c:v>
                </c:pt>
                <c:pt idx="3525">
                  <c:v>41464</c:v>
                </c:pt>
                <c:pt idx="3526">
                  <c:v>41465</c:v>
                </c:pt>
                <c:pt idx="3527">
                  <c:v>41466</c:v>
                </c:pt>
                <c:pt idx="3528">
                  <c:v>41467</c:v>
                </c:pt>
                <c:pt idx="3529">
                  <c:v>41470</c:v>
                </c:pt>
                <c:pt idx="3530">
                  <c:v>41471</c:v>
                </c:pt>
                <c:pt idx="3531">
                  <c:v>41472</c:v>
                </c:pt>
                <c:pt idx="3532">
                  <c:v>41473</c:v>
                </c:pt>
                <c:pt idx="3533">
                  <c:v>41474</c:v>
                </c:pt>
                <c:pt idx="3534">
                  <c:v>41477</c:v>
                </c:pt>
                <c:pt idx="3535">
                  <c:v>41478</c:v>
                </c:pt>
                <c:pt idx="3536">
                  <c:v>41479</c:v>
                </c:pt>
                <c:pt idx="3537">
                  <c:v>41480</c:v>
                </c:pt>
                <c:pt idx="3538">
                  <c:v>41481</c:v>
                </c:pt>
                <c:pt idx="3539">
                  <c:v>41484</c:v>
                </c:pt>
                <c:pt idx="3540">
                  <c:v>41485</c:v>
                </c:pt>
                <c:pt idx="3541">
                  <c:v>41486</c:v>
                </c:pt>
                <c:pt idx="3542">
                  <c:v>41487</c:v>
                </c:pt>
                <c:pt idx="3543">
                  <c:v>41488</c:v>
                </c:pt>
                <c:pt idx="3544">
                  <c:v>41491</c:v>
                </c:pt>
                <c:pt idx="3545">
                  <c:v>41492</c:v>
                </c:pt>
                <c:pt idx="3546">
                  <c:v>41493</c:v>
                </c:pt>
                <c:pt idx="3547">
                  <c:v>41494</c:v>
                </c:pt>
                <c:pt idx="3548">
                  <c:v>41495</c:v>
                </c:pt>
                <c:pt idx="3549">
                  <c:v>41498</c:v>
                </c:pt>
                <c:pt idx="3550">
                  <c:v>41499</c:v>
                </c:pt>
                <c:pt idx="3551">
                  <c:v>41500</c:v>
                </c:pt>
                <c:pt idx="3552">
                  <c:v>41501</c:v>
                </c:pt>
                <c:pt idx="3553">
                  <c:v>41502</c:v>
                </c:pt>
                <c:pt idx="3554">
                  <c:v>41505</c:v>
                </c:pt>
                <c:pt idx="3555">
                  <c:v>41506</c:v>
                </c:pt>
                <c:pt idx="3556">
                  <c:v>41507</c:v>
                </c:pt>
                <c:pt idx="3557">
                  <c:v>41508</c:v>
                </c:pt>
                <c:pt idx="3558">
                  <c:v>41509</c:v>
                </c:pt>
                <c:pt idx="3559">
                  <c:v>41512</c:v>
                </c:pt>
                <c:pt idx="3560">
                  <c:v>41513</c:v>
                </c:pt>
                <c:pt idx="3561">
                  <c:v>41514</c:v>
                </c:pt>
                <c:pt idx="3562">
                  <c:v>41515</c:v>
                </c:pt>
                <c:pt idx="3563">
                  <c:v>41516</c:v>
                </c:pt>
                <c:pt idx="3564">
                  <c:v>41519</c:v>
                </c:pt>
                <c:pt idx="3565">
                  <c:v>41520</c:v>
                </c:pt>
                <c:pt idx="3566">
                  <c:v>41521</c:v>
                </c:pt>
                <c:pt idx="3567">
                  <c:v>41522</c:v>
                </c:pt>
                <c:pt idx="3568">
                  <c:v>41523</c:v>
                </c:pt>
                <c:pt idx="3569">
                  <c:v>41526</c:v>
                </c:pt>
                <c:pt idx="3570">
                  <c:v>41527</c:v>
                </c:pt>
                <c:pt idx="3571">
                  <c:v>41528</c:v>
                </c:pt>
                <c:pt idx="3572">
                  <c:v>41529</c:v>
                </c:pt>
                <c:pt idx="3573">
                  <c:v>41530</c:v>
                </c:pt>
                <c:pt idx="3574">
                  <c:v>41533</c:v>
                </c:pt>
                <c:pt idx="3575">
                  <c:v>41534</c:v>
                </c:pt>
                <c:pt idx="3576">
                  <c:v>41535</c:v>
                </c:pt>
                <c:pt idx="3577">
                  <c:v>41536</c:v>
                </c:pt>
                <c:pt idx="3578">
                  <c:v>41537</c:v>
                </c:pt>
                <c:pt idx="3579">
                  <c:v>41540</c:v>
                </c:pt>
                <c:pt idx="3580">
                  <c:v>41541</c:v>
                </c:pt>
                <c:pt idx="3581">
                  <c:v>41542</c:v>
                </c:pt>
                <c:pt idx="3582">
                  <c:v>41543</c:v>
                </c:pt>
                <c:pt idx="3583">
                  <c:v>41544</c:v>
                </c:pt>
                <c:pt idx="3584">
                  <c:v>41547</c:v>
                </c:pt>
                <c:pt idx="3585">
                  <c:v>41548</c:v>
                </c:pt>
                <c:pt idx="3586">
                  <c:v>41549</c:v>
                </c:pt>
                <c:pt idx="3587">
                  <c:v>41550</c:v>
                </c:pt>
                <c:pt idx="3588">
                  <c:v>41551</c:v>
                </c:pt>
                <c:pt idx="3589">
                  <c:v>41554</c:v>
                </c:pt>
                <c:pt idx="3590">
                  <c:v>41555</c:v>
                </c:pt>
                <c:pt idx="3591">
                  <c:v>41556</c:v>
                </c:pt>
                <c:pt idx="3592">
                  <c:v>41557</c:v>
                </c:pt>
                <c:pt idx="3593">
                  <c:v>41558</c:v>
                </c:pt>
                <c:pt idx="3594">
                  <c:v>41561</c:v>
                </c:pt>
                <c:pt idx="3595">
                  <c:v>41562</c:v>
                </c:pt>
                <c:pt idx="3596">
                  <c:v>41563</c:v>
                </c:pt>
                <c:pt idx="3597">
                  <c:v>41564</c:v>
                </c:pt>
                <c:pt idx="3598">
                  <c:v>41565</c:v>
                </c:pt>
                <c:pt idx="3599">
                  <c:v>41568</c:v>
                </c:pt>
                <c:pt idx="3600">
                  <c:v>41569</c:v>
                </c:pt>
                <c:pt idx="3601">
                  <c:v>41570</c:v>
                </c:pt>
                <c:pt idx="3602">
                  <c:v>41571</c:v>
                </c:pt>
                <c:pt idx="3603">
                  <c:v>41572</c:v>
                </c:pt>
                <c:pt idx="3604">
                  <c:v>41575</c:v>
                </c:pt>
                <c:pt idx="3605">
                  <c:v>41576</c:v>
                </c:pt>
                <c:pt idx="3606">
                  <c:v>41577</c:v>
                </c:pt>
                <c:pt idx="3607">
                  <c:v>41578</c:v>
                </c:pt>
                <c:pt idx="3608">
                  <c:v>41579</c:v>
                </c:pt>
                <c:pt idx="3609">
                  <c:v>41582</c:v>
                </c:pt>
                <c:pt idx="3610">
                  <c:v>41583</c:v>
                </c:pt>
                <c:pt idx="3611">
                  <c:v>41584</c:v>
                </c:pt>
                <c:pt idx="3612">
                  <c:v>41585</c:v>
                </c:pt>
                <c:pt idx="3613">
                  <c:v>41586</c:v>
                </c:pt>
                <c:pt idx="3614">
                  <c:v>41589</c:v>
                </c:pt>
                <c:pt idx="3615">
                  <c:v>41590</c:v>
                </c:pt>
                <c:pt idx="3616">
                  <c:v>41591</c:v>
                </c:pt>
                <c:pt idx="3617">
                  <c:v>41592</c:v>
                </c:pt>
                <c:pt idx="3618">
                  <c:v>41593</c:v>
                </c:pt>
                <c:pt idx="3619">
                  <c:v>41596</c:v>
                </c:pt>
                <c:pt idx="3620">
                  <c:v>41597</c:v>
                </c:pt>
                <c:pt idx="3621">
                  <c:v>41598</c:v>
                </c:pt>
                <c:pt idx="3622">
                  <c:v>41599</c:v>
                </c:pt>
                <c:pt idx="3623">
                  <c:v>41600</c:v>
                </c:pt>
                <c:pt idx="3624">
                  <c:v>41603</c:v>
                </c:pt>
                <c:pt idx="3625">
                  <c:v>41604</c:v>
                </c:pt>
                <c:pt idx="3626">
                  <c:v>41605</c:v>
                </c:pt>
                <c:pt idx="3627">
                  <c:v>41606</c:v>
                </c:pt>
                <c:pt idx="3628">
                  <c:v>41607</c:v>
                </c:pt>
                <c:pt idx="3629">
                  <c:v>41610</c:v>
                </c:pt>
                <c:pt idx="3630">
                  <c:v>41611</c:v>
                </c:pt>
                <c:pt idx="3631">
                  <c:v>41612</c:v>
                </c:pt>
                <c:pt idx="3632">
                  <c:v>41613</c:v>
                </c:pt>
                <c:pt idx="3633">
                  <c:v>41614</c:v>
                </c:pt>
                <c:pt idx="3634">
                  <c:v>41617</c:v>
                </c:pt>
                <c:pt idx="3635">
                  <c:v>41618</c:v>
                </c:pt>
                <c:pt idx="3636">
                  <c:v>41619</c:v>
                </c:pt>
                <c:pt idx="3637">
                  <c:v>41620</c:v>
                </c:pt>
                <c:pt idx="3638">
                  <c:v>41621</c:v>
                </c:pt>
                <c:pt idx="3639">
                  <c:v>41624</c:v>
                </c:pt>
                <c:pt idx="3640">
                  <c:v>41625</c:v>
                </c:pt>
                <c:pt idx="3641">
                  <c:v>41626</c:v>
                </c:pt>
                <c:pt idx="3642">
                  <c:v>41627</c:v>
                </c:pt>
                <c:pt idx="3643">
                  <c:v>41628</c:v>
                </c:pt>
                <c:pt idx="3644">
                  <c:v>41631</c:v>
                </c:pt>
                <c:pt idx="3645">
                  <c:v>41632</c:v>
                </c:pt>
                <c:pt idx="3646">
                  <c:v>41633</c:v>
                </c:pt>
                <c:pt idx="3647">
                  <c:v>41634</c:v>
                </c:pt>
                <c:pt idx="3648">
                  <c:v>41635</c:v>
                </c:pt>
                <c:pt idx="3649">
                  <c:v>41638</c:v>
                </c:pt>
                <c:pt idx="3650">
                  <c:v>41639</c:v>
                </c:pt>
                <c:pt idx="3651">
                  <c:v>41640</c:v>
                </c:pt>
                <c:pt idx="3652">
                  <c:v>41641</c:v>
                </c:pt>
                <c:pt idx="3653">
                  <c:v>41642</c:v>
                </c:pt>
                <c:pt idx="3654">
                  <c:v>41645</c:v>
                </c:pt>
                <c:pt idx="3655">
                  <c:v>41646</c:v>
                </c:pt>
                <c:pt idx="3656">
                  <c:v>41647</c:v>
                </c:pt>
                <c:pt idx="3657">
                  <c:v>41648</c:v>
                </c:pt>
                <c:pt idx="3658">
                  <c:v>41649</c:v>
                </c:pt>
                <c:pt idx="3659">
                  <c:v>41652</c:v>
                </c:pt>
                <c:pt idx="3660">
                  <c:v>41653</c:v>
                </c:pt>
                <c:pt idx="3661">
                  <c:v>41654</c:v>
                </c:pt>
                <c:pt idx="3662">
                  <c:v>41655</c:v>
                </c:pt>
                <c:pt idx="3663">
                  <c:v>41656</c:v>
                </c:pt>
                <c:pt idx="3664">
                  <c:v>41659</c:v>
                </c:pt>
                <c:pt idx="3665">
                  <c:v>41660</c:v>
                </c:pt>
                <c:pt idx="3666">
                  <c:v>41661</c:v>
                </c:pt>
                <c:pt idx="3667">
                  <c:v>41662</c:v>
                </c:pt>
                <c:pt idx="3668">
                  <c:v>41663</c:v>
                </c:pt>
                <c:pt idx="3669">
                  <c:v>41666</c:v>
                </c:pt>
                <c:pt idx="3670">
                  <c:v>41667</c:v>
                </c:pt>
                <c:pt idx="3671">
                  <c:v>41668</c:v>
                </c:pt>
                <c:pt idx="3672">
                  <c:v>41669</c:v>
                </c:pt>
                <c:pt idx="3673">
                  <c:v>41670</c:v>
                </c:pt>
                <c:pt idx="3674">
                  <c:v>41673</c:v>
                </c:pt>
                <c:pt idx="3675">
                  <c:v>41674</c:v>
                </c:pt>
                <c:pt idx="3676">
                  <c:v>41675</c:v>
                </c:pt>
                <c:pt idx="3677">
                  <c:v>41676</c:v>
                </c:pt>
                <c:pt idx="3678">
                  <c:v>41677</c:v>
                </c:pt>
                <c:pt idx="3679">
                  <c:v>41680</c:v>
                </c:pt>
                <c:pt idx="3680">
                  <c:v>41681</c:v>
                </c:pt>
                <c:pt idx="3681">
                  <c:v>41682</c:v>
                </c:pt>
                <c:pt idx="3682">
                  <c:v>41683</c:v>
                </c:pt>
                <c:pt idx="3683">
                  <c:v>41684</c:v>
                </c:pt>
                <c:pt idx="3684">
                  <c:v>41687</c:v>
                </c:pt>
                <c:pt idx="3685">
                  <c:v>41688</c:v>
                </c:pt>
                <c:pt idx="3686">
                  <c:v>41689</c:v>
                </c:pt>
                <c:pt idx="3687">
                  <c:v>41690</c:v>
                </c:pt>
                <c:pt idx="3688">
                  <c:v>41691</c:v>
                </c:pt>
                <c:pt idx="3689">
                  <c:v>41694</c:v>
                </c:pt>
                <c:pt idx="3690">
                  <c:v>41695</c:v>
                </c:pt>
                <c:pt idx="3691">
                  <c:v>41696</c:v>
                </c:pt>
                <c:pt idx="3692">
                  <c:v>41697</c:v>
                </c:pt>
                <c:pt idx="3693">
                  <c:v>41698</c:v>
                </c:pt>
                <c:pt idx="3694">
                  <c:v>41701</c:v>
                </c:pt>
                <c:pt idx="3695">
                  <c:v>41702</c:v>
                </c:pt>
                <c:pt idx="3696">
                  <c:v>41703</c:v>
                </c:pt>
                <c:pt idx="3697">
                  <c:v>41704</c:v>
                </c:pt>
                <c:pt idx="3698">
                  <c:v>41705</c:v>
                </c:pt>
                <c:pt idx="3699">
                  <c:v>41708</c:v>
                </c:pt>
                <c:pt idx="3700">
                  <c:v>41709</c:v>
                </c:pt>
                <c:pt idx="3701">
                  <c:v>41710</c:v>
                </c:pt>
                <c:pt idx="3702">
                  <c:v>41711</c:v>
                </c:pt>
                <c:pt idx="3703">
                  <c:v>41712</c:v>
                </c:pt>
                <c:pt idx="3704">
                  <c:v>41715</c:v>
                </c:pt>
                <c:pt idx="3705">
                  <c:v>41716</c:v>
                </c:pt>
                <c:pt idx="3706">
                  <c:v>41717</c:v>
                </c:pt>
                <c:pt idx="3707">
                  <c:v>41718</c:v>
                </c:pt>
                <c:pt idx="3708">
                  <c:v>41719</c:v>
                </c:pt>
                <c:pt idx="3709">
                  <c:v>41722</c:v>
                </c:pt>
                <c:pt idx="3710">
                  <c:v>41723</c:v>
                </c:pt>
                <c:pt idx="3711">
                  <c:v>41724</c:v>
                </c:pt>
                <c:pt idx="3712">
                  <c:v>41725</c:v>
                </c:pt>
                <c:pt idx="3713">
                  <c:v>41726</c:v>
                </c:pt>
                <c:pt idx="3714">
                  <c:v>41729</c:v>
                </c:pt>
                <c:pt idx="3715">
                  <c:v>41730</c:v>
                </c:pt>
                <c:pt idx="3716">
                  <c:v>41731</c:v>
                </c:pt>
                <c:pt idx="3717">
                  <c:v>41732</c:v>
                </c:pt>
                <c:pt idx="3718">
                  <c:v>41733</c:v>
                </c:pt>
                <c:pt idx="3719">
                  <c:v>41736</c:v>
                </c:pt>
                <c:pt idx="3720">
                  <c:v>41737</c:v>
                </c:pt>
                <c:pt idx="3721">
                  <c:v>41738</c:v>
                </c:pt>
                <c:pt idx="3722">
                  <c:v>41739</c:v>
                </c:pt>
                <c:pt idx="3723">
                  <c:v>41740</c:v>
                </c:pt>
                <c:pt idx="3724">
                  <c:v>41743</c:v>
                </c:pt>
                <c:pt idx="3725">
                  <c:v>41744</c:v>
                </c:pt>
                <c:pt idx="3726">
                  <c:v>41745</c:v>
                </c:pt>
                <c:pt idx="3727">
                  <c:v>41746</c:v>
                </c:pt>
                <c:pt idx="3728">
                  <c:v>41747</c:v>
                </c:pt>
                <c:pt idx="3729">
                  <c:v>41750</c:v>
                </c:pt>
                <c:pt idx="3730">
                  <c:v>41751</c:v>
                </c:pt>
                <c:pt idx="3731">
                  <c:v>41752</c:v>
                </c:pt>
                <c:pt idx="3732">
                  <c:v>41753</c:v>
                </c:pt>
                <c:pt idx="3733">
                  <c:v>41754</c:v>
                </c:pt>
                <c:pt idx="3734">
                  <c:v>41757</c:v>
                </c:pt>
                <c:pt idx="3735">
                  <c:v>41758</c:v>
                </c:pt>
                <c:pt idx="3736">
                  <c:v>41759</c:v>
                </c:pt>
                <c:pt idx="3737">
                  <c:v>41760</c:v>
                </c:pt>
                <c:pt idx="3738">
                  <c:v>41761</c:v>
                </c:pt>
                <c:pt idx="3739">
                  <c:v>41764</c:v>
                </c:pt>
                <c:pt idx="3740">
                  <c:v>41765</c:v>
                </c:pt>
                <c:pt idx="3741">
                  <c:v>41766</c:v>
                </c:pt>
                <c:pt idx="3742">
                  <c:v>41767</c:v>
                </c:pt>
                <c:pt idx="3743">
                  <c:v>41768</c:v>
                </c:pt>
                <c:pt idx="3744">
                  <c:v>41771</c:v>
                </c:pt>
                <c:pt idx="3745">
                  <c:v>41772</c:v>
                </c:pt>
                <c:pt idx="3746">
                  <c:v>41773</c:v>
                </c:pt>
                <c:pt idx="3747">
                  <c:v>41774</c:v>
                </c:pt>
                <c:pt idx="3748">
                  <c:v>41775</c:v>
                </c:pt>
                <c:pt idx="3749">
                  <c:v>41778</c:v>
                </c:pt>
                <c:pt idx="3750">
                  <c:v>41779</c:v>
                </c:pt>
                <c:pt idx="3751">
                  <c:v>41780</c:v>
                </c:pt>
                <c:pt idx="3752">
                  <c:v>41781</c:v>
                </c:pt>
                <c:pt idx="3753">
                  <c:v>41782</c:v>
                </c:pt>
                <c:pt idx="3754">
                  <c:v>41785</c:v>
                </c:pt>
                <c:pt idx="3755">
                  <c:v>41786</c:v>
                </c:pt>
                <c:pt idx="3756">
                  <c:v>41787</c:v>
                </c:pt>
                <c:pt idx="3757">
                  <c:v>41788</c:v>
                </c:pt>
                <c:pt idx="3758">
                  <c:v>41789</c:v>
                </c:pt>
                <c:pt idx="3759">
                  <c:v>41792</c:v>
                </c:pt>
                <c:pt idx="3760">
                  <c:v>41793</c:v>
                </c:pt>
                <c:pt idx="3761">
                  <c:v>41794</c:v>
                </c:pt>
                <c:pt idx="3762">
                  <c:v>41795</c:v>
                </c:pt>
                <c:pt idx="3763">
                  <c:v>41796</c:v>
                </c:pt>
                <c:pt idx="3764">
                  <c:v>41799</c:v>
                </c:pt>
                <c:pt idx="3765">
                  <c:v>41800</c:v>
                </c:pt>
                <c:pt idx="3766">
                  <c:v>41801</c:v>
                </c:pt>
                <c:pt idx="3767">
                  <c:v>41802</c:v>
                </c:pt>
                <c:pt idx="3768">
                  <c:v>41803</c:v>
                </c:pt>
                <c:pt idx="3769">
                  <c:v>41806</c:v>
                </c:pt>
                <c:pt idx="3770">
                  <c:v>41807</c:v>
                </c:pt>
                <c:pt idx="3771">
                  <c:v>41808</c:v>
                </c:pt>
                <c:pt idx="3772">
                  <c:v>41809</c:v>
                </c:pt>
                <c:pt idx="3773">
                  <c:v>41810</c:v>
                </c:pt>
                <c:pt idx="3774">
                  <c:v>41813</c:v>
                </c:pt>
                <c:pt idx="3775">
                  <c:v>41814</c:v>
                </c:pt>
                <c:pt idx="3776">
                  <c:v>41815</c:v>
                </c:pt>
                <c:pt idx="3777">
                  <c:v>41816</c:v>
                </c:pt>
                <c:pt idx="3778">
                  <c:v>41817</c:v>
                </c:pt>
                <c:pt idx="3779">
                  <c:v>41820</c:v>
                </c:pt>
                <c:pt idx="3780">
                  <c:v>41821</c:v>
                </c:pt>
                <c:pt idx="3781">
                  <c:v>41822</c:v>
                </c:pt>
                <c:pt idx="3782">
                  <c:v>41823</c:v>
                </c:pt>
                <c:pt idx="3783">
                  <c:v>41824</c:v>
                </c:pt>
                <c:pt idx="3784">
                  <c:v>41827</c:v>
                </c:pt>
                <c:pt idx="3785">
                  <c:v>41828</c:v>
                </c:pt>
                <c:pt idx="3786">
                  <c:v>41829</c:v>
                </c:pt>
                <c:pt idx="3787">
                  <c:v>41830</c:v>
                </c:pt>
                <c:pt idx="3788">
                  <c:v>41831</c:v>
                </c:pt>
                <c:pt idx="3789">
                  <c:v>41834</c:v>
                </c:pt>
                <c:pt idx="3790">
                  <c:v>41835</c:v>
                </c:pt>
                <c:pt idx="3791">
                  <c:v>41836</c:v>
                </c:pt>
                <c:pt idx="3792">
                  <c:v>41837</c:v>
                </c:pt>
                <c:pt idx="3793">
                  <c:v>41838</c:v>
                </c:pt>
                <c:pt idx="3794">
                  <c:v>41841</c:v>
                </c:pt>
                <c:pt idx="3795">
                  <c:v>41842</c:v>
                </c:pt>
                <c:pt idx="3796">
                  <c:v>41843</c:v>
                </c:pt>
                <c:pt idx="3797">
                  <c:v>41844</c:v>
                </c:pt>
                <c:pt idx="3798">
                  <c:v>41845</c:v>
                </c:pt>
                <c:pt idx="3799">
                  <c:v>41848</c:v>
                </c:pt>
                <c:pt idx="3800">
                  <c:v>41849</c:v>
                </c:pt>
                <c:pt idx="3801">
                  <c:v>41850</c:v>
                </c:pt>
                <c:pt idx="3802">
                  <c:v>41851</c:v>
                </c:pt>
                <c:pt idx="3803">
                  <c:v>41852</c:v>
                </c:pt>
                <c:pt idx="3804">
                  <c:v>41855</c:v>
                </c:pt>
                <c:pt idx="3805">
                  <c:v>41856</c:v>
                </c:pt>
                <c:pt idx="3806">
                  <c:v>41857</c:v>
                </c:pt>
                <c:pt idx="3807">
                  <c:v>41858</c:v>
                </c:pt>
                <c:pt idx="3808">
                  <c:v>41859</c:v>
                </c:pt>
                <c:pt idx="3809">
                  <c:v>41862</c:v>
                </c:pt>
                <c:pt idx="3810">
                  <c:v>41863</c:v>
                </c:pt>
                <c:pt idx="3811">
                  <c:v>41864</c:v>
                </c:pt>
                <c:pt idx="3812">
                  <c:v>41865</c:v>
                </c:pt>
                <c:pt idx="3813">
                  <c:v>41866</c:v>
                </c:pt>
                <c:pt idx="3814">
                  <c:v>41869</c:v>
                </c:pt>
                <c:pt idx="3815">
                  <c:v>41870</c:v>
                </c:pt>
                <c:pt idx="3816">
                  <c:v>41871</c:v>
                </c:pt>
                <c:pt idx="3817">
                  <c:v>41872</c:v>
                </c:pt>
                <c:pt idx="3818">
                  <c:v>41873</c:v>
                </c:pt>
                <c:pt idx="3819">
                  <c:v>41876</c:v>
                </c:pt>
                <c:pt idx="3820">
                  <c:v>41877</c:v>
                </c:pt>
                <c:pt idx="3821">
                  <c:v>41878</c:v>
                </c:pt>
                <c:pt idx="3822">
                  <c:v>41879</c:v>
                </c:pt>
                <c:pt idx="3823">
                  <c:v>41880</c:v>
                </c:pt>
                <c:pt idx="3824">
                  <c:v>41883</c:v>
                </c:pt>
                <c:pt idx="3825">
                  <c:v>41884</c:v>
                </c:pt>
                <c:pt idx="3826">
                  <c:v>41885</c:v>
                </c:pt>
                <c:pt idx="3827">
                  <c:v>41886</c:v>
                </c:pt>
                <c:pt idx="3828">
                  <c:v>41887</c:v>
                </c:pt>
                <c:pt idx="3829">
                  <c:v>41890</c:v>
                </c:pt>
                <c:pt idx="3830">
                  <c:v>41891</c:v>
                </c:pt>
                <c:pt idx="3831">
                  <c:v>41892</c:v>
                </c:pt>
                <c:pt idx="3832">
                  <c:v>41893</c:v>
                </c:pt>
                <c:pt idx="3833">
                  <c:v>41894</c:v>
                </c:pt>
                <c:pt idx="3834">
                  <c:v>41897</c:v>
                </c:pt>
                <c:pt idx="3835">
                  <c:v>41898</c:v>
                </c:pt>
                <c:pt idx="3836">
                  <c:v>41899</c:v>
                </c:pt>
                <c:pt idx="3837">
                  <c:v>41900</c:v>
                </c:pt>
                <c:pt idx="3838">
                  <c:v>41901</c:v>
                </c:pt>
                <c:pt idx="3839">
                  <c:v>41904</c:v>
                </c:pt>
                <c:pt idx="3840">
                  <c:v>41905</c:v>
                </c:pt>
                <c:pt idx="3841">
                  <c:v>41906</c:v>
                </c:pt>
                <c:pt idx="3842">
                  <c:v>41907</c:v>
                </c:pt>
                <c:pt idx="3843">
                  <c:v>41908</c:v>
                </c:pt>
                <c:pt idx="3844">
                  <c:v>41911</c:v>
                </c:pt>
                <c:pt idx="3845">
                  <c:v>41912</c:v>
                </c:pt>
                <c:pt idx="3846">
                  <c:v>41913</c:v>
                </c:pt>
                <c:pt idx="3847">
                  <c:v>41914</c:v>
                </c:pt>
                <c:pt idx="3848">
                  <c:v>41915</c:v>
                </c:pt>
                <c:pt idx="3849">
                  <c:v>41918</c:v>
                </c:pt>
                <c:pt idx="3850">
                  <c:v>41919</c:v>
                </c:pt>
                <c:pt idx="3851">
                  <c:v>41920</c:v>
                </c:pt>
                <c:pt idx="3852">
                  <c:v>41921</c:v>
                </c:pt>
                <c:pt idx="3853">
                  <c:v>41922</c:v>
                </c:pt>
                <c:pt idx="3854">
                  <c:v>41925</c:v>
                </c:pt>
                <c:pt idx="3855">
                  <c:v>41926</c:v>
                </c:pt>
                <c:pt idx="3856">
                  <c:v>41927</c:v>
                </c:pt>
                <c:pt idx="3857">
                  <c:v>41928</c:v>
                </c:pt>
                <c:pt idx="3858">
                  <c:v>41929</c:v>
                </c:pt>
                <c:pt idx="3859">
                  <c:v>41932</c:v>
                </c:pt>
                <c:pt idx="3860">
                  <c:v>41933</c:v>
                </c:pt>
                <c:pt idx="3861">
                  <c:v>41934</c:v>
                </c:pt>
                <c:pt idx="3862">
                  <c:v>41935</c:v>
                </c:pt>
                <c:pt idx="3863">
                  <c:v>41936</c:v>
                </c:pt>
                <c:pt idx="3864">
                  <c:v>41939</c:v>
                </c:pt>
                <c:pt idx="3865">
                  <c:v>41940</c:v>
                </c:pt>
                <c:pt idx="3866">
                  <c:v>41941</c:v>
                </c:pt>
                <c:pt idx="3867">
                  <c:v>41942</c:v>
                </c:pt>
                <c:pt idx="3868">
                  <c:v>41943</c:v>
                </c:pt>
                <c:pt idx="3869">
                  <c:v>41946</c:v>
                </c:pt>
                <c:pt idx="3870">
                  <c:v>41947</c:v>
                </c:pt>
                <c:pt idx="3871">
                  <c:v>41948</c:v>
                </c:pt>
                <c:pt idx="3872">
                  <c:v>41949</c:v>
                </c:pt>
                <c:pt idx="3873">
                  <c:v>41950</c:v>
                </c:pt>
                <c:pt idx="3874">
                  <c:v>41953</c:v>
                </c:pt>
                <c:pt idx="3875">
                  <c:v>41954</c:v>
                </c:pt>
                <c:pt idx="3876">
                  <c:v>41955</c:v>
                </c:pt>
                <c:pt idx="3877">
                  <c:v>41956</c:v>
                </c:pt>
                <c:pt idx="3878">
                  <c:v>41957</c:v>
                </c:pt>
                <c:pt idx="3879">
                  <c:v>41960</c:v>
                </c:pt>
                <c:pt idx="3880">
                  <c:v>41961</c:v>
                </c:pt>
                <c:pt idx="3881">
                  <c:v>41962</c:v>
                </c:pt>
                <c:pt idx="3882">
                  <c:v>41963</c:v>
                </c:pt>
                <c:pt idx="3883">
                  <c:v>41964</c:v>
                </c:pt>
                <c:pt idx="3884">
                  <c:v>41967</c:v>
                </c:pt>
                <c:pt idx="3885">
                  <c:v>41968</c:v>
                </c:pt>
                <c:pt idx="3886">
                  <c:v>41969</c:v>
                </c:pt>
                <c:pt idx="3887">
                  <c:v>41970</c:v>
                </c:pt>
                <c:pt idx="3888">
                  <c:v>41971</c:v>
                </c:pt>
                <c:pt idx="3889">
                  <c:v>41974</c:v>
                </c:pt>
                <c:pt idx="3890">
                  <c:v>41975</c:v>
                </c:pt>
                <c:pt idx="3891">
                  <c:v>41976</c:v>
                </c:pt>
                <c:pt idx="3892">
                  <c:v>41977</c:v>
                </c:pt>
                <c:pt idx="3893">
                  <c:v>41978</c:v>
                </c:pt>
                <c:pt idx="3894">
                  <c:v>41981</c:v>
                </c:pt>
                <c:pt idx="3895">
                  <c:v>41982</c:v>
                </c:pt>
                <c:pt idx="3896">
                  <c:v>41983</c:v>
                </c:pt>
                <c:pt idx="3897">
                  <c:v>41984</c:v>
                </c:pt>
                <c:pt idx="3898">
                  <c:v>41985</c:v>
                </c:pt>
                <c:pt idx="3899">
                  <c:v>41988</c:v>
                </c:pt>
                <c:pt idx="3900">
                  <c:v>41989</c:v>
                </c:pt>
                <c:pt idx="3901">
                  <c:v>41990</c:v>
                </c:pt>
                <c:pt idx="3902">
                  <c:v>41991</c:v>
                </c:pt>
                <c:pt idx="3903">
                  <c:v>41992</c:v>
                </c:pt>
                <c:pt idx="3904">
                  <c:v>41995</c:v>
                </c:pt>
                <c:pt idx="3905">
                  <c:v>41996</c:v>
                </c:pt>
                <c:pt idx="3906">
                  <c:v>41997</c:v>
                </c:pt>
                <c:pt idx="3907">
                  <c:v>41998</c:v>
                </c:pt>
                <c:pt idx="3908">
                  <c:v>41999</c:v>
                </c:pt>
                <c:pt idx="3909">
                  <c:v>42002</c:v>
                </c:pt>
                <c:pt idx="3910">
                  <c:v>42003</c:v>
                </c:pt>
                <c:pt idx="3911">
                  <c:v>42004</c:v>
                </c:pt>
                <c:pt idx="3912">
                  <c:v>42005</c:v>
                </c:pt>
                <c:pt idx="3913">
                  <c:v>42006</c:v>
                </c:pt>
                <c:pt idx="3914">
                  <c:v>42009</c:v>
                </c:pt>
                <c:pt idx="3915">
                  <c:v>42010</c:v>
                </c:pt>
                <c:pt idx="3916">
                  <c:v>42011</c:v>
                </c:pt>
                <c:pt idx="3917">
                  <c:v>42012</c:v>
                </c:pt>
                <c:pt idx="3918">
                  <c:v>42013</c:v>
                </c:pt>
                <c:pt idx="3919">
                  <c:v>42016</c:v>
                </c:pt>
                <c:pt idx="3920">
                  <c:v>42017</c:v>
                </c:pt>
                <c:pt idx="3921">
                  <c:v>42018</c:v>
                </c:pt>
                <c:pt idx="3922">
                  <c:v>42019</c:v>
                </c:pt>
                <c:pt idx="3923">
                  <c:v>42020</c:v>
                </c:pt>
                <c:pt idx="3924">
                  <c:v>42023</c:v>
                </c:pt>
                <c:pt idx="3925">
                  <c:v>42024</c:v>
                </c:pt>
                <c:pt idx="3926">
                  <c:v>42025</c:v>
                </c:pt>
                <c:pt idx="3927">
                  <c:v>42026</c:v>
                </c:pt>
                <c:pt idx="3928">
                  <c:v>42027</c:v>
                </c:pt>
                <c:pt idx="3929">
                  <c:v>42030</c:v>
                </c:pt>
                <c:pt idx="3930">
                  <c:v>42031</c:v>
                </c:pt>
                <c:pt idx="3931">
                  <c:v>42032</c:v>
                </c:pt>
                <c:pt idx="3932">
                  <c:v>42033</c:v>
                </c:pt>
                <c:pt idx="3933">
                  <c:v>42034</c:v>
                </c:pt>
                <c:pt idx="3934">
                  <c:v>42037</c:v>
                </c:pt>
                <c:pt idx="3935">
                  <c:v>42038</c:v>
                </c:pt>
                <c:pt idx="3936">
                  <c:v>42039</c:v>
                </c:pt>
                <c:pt idx="3937">
                  <c:v>42040</c:v>
                </c:pt>
                <c:pt idx="3938">
                  <c:v>42041</c:v>
                </c:pt>
                <c:pt idx="3939">
                  <c:v>42044</c:v>
                </c:pt>
                <c:pt idx="3940">
                  <c:v>42045</c:v>
                </c:pt>
                <c:pt idx="3941">
                  <c:v>42046</c:v>
                </c:pt>
                <c:pt idx="3942">
                  <c:v>42047</c:v>
                </c:pt>
                <c:pt idx="3943">
                  <c:v>42048</c:v>
                </c:pt>
                <c:pt idx="3944">
                  <c:v>42051</c:v>
                </c:pt>
                <c:pt idx="3945">
                  <c:v>42052</c:v>
                </c:pt>
                <c:pt idx="3946">
                  <c:v>42053</c:v>
                </c:pt>
                <c:pt idx="3947">
                  <c:v>42054</c:v>
                </c:pt>
                <c:pt idx="3948">
                  <c:v>42055</c:v>
                </c:pt>
                <c:pt idx="3949">
                  <c:v>42058</c:v>
                </c:pt>
                <c:pt idx="3950">
                  <c:v>42059</c:v>
                </c:pt>
                <c:pt idx="3951">
                  <c:v>42060</c:v>
                </c:pt>
                <c:pt idx="3952">
                  <c:v>42061</c:v>
                </c:pt>
                <c:pt idx="3953">
                  <c:v>42062</c:v>
                </c:pt>
                <c:pt idx="3954">
                  <c:v>42065</c:v>
                </c:pt>
                <c:pt idx="3955">
                  <c:v>42066</c:v>
                </c:pt>
                <c:pt idx="3956">
                  <c:v>42067</c:v>
                </c:pt>
                <c:pt idx="3957">
                  <c:v>42068</c:v>
                </c:pt>
                <c:pt idx="3958">
                  <c:v>42069</c:v>
                </c:pt>
                <c:pt idx="3959">
                  <c:v>42072</c:v>
                </c:pt>
                <c:pt idx="3960">
                  <c:v>42073</c:v>
                </c:pt>
                <c:pt idx="3961">
                  <c:v>42074</c:v>
                </c:pt>
                <c:pt idx="3962">
                  <c:v>42075</c:v>
                </c:pt>
                <c:pt idx="3963">
                  <c:v>42076</c:v>
                </c:pt>
                <c:pt idx="3964">
                  <c:v>42079</c:v>
                </c:pt>
                <c:pt idx="3965">
                  <c:v>42080</c:v>
                </c:pt>
                <c:pt idx="3966">
                  <c:v>42081</c:v>
                </c:pt>
                <c:pt idx="3967">
                  <c:v>42082</c:v>
                </c:pt>
                <c:pt idx="3968">
                  <c:v>42083</c:v>
                </c:pt>
                <c:pt idx="3969">
                  <c:v>42086</c:v>
                </c:pt>
                <c:pt idx="3970">
                  <c:v>42087</c:v>
                </c:pt>
                <c:pt idx="3971">
                  <c:v>42088</c:v>
                </c:pt>
                <c:pt idx="3972">
                  <c:v>42089</c:v>
                </c:pt>
                <c:pt idx="3973">
                  <c:v>42090</c:v>
                </c:pt>
                <c:pt idx="3974">
                  <c:v>42093</c:v>
                </c:pt>
                <c:pt idx="3975">
                  <c:v>42094</c:v>
                </c:pt>
                <c:pt idx="3976">
                  <c:v>42095</c:v>
                </c:pt>
                <c:pt idx="3977">
                  <c:v>42096</c:v>
                </c:pt>
                <c:pt idx="3978">
                  <c:v>42097</c:v>
                </c:pt>
                <c:pt idx="3979">
                  <c:v>42100</c:v>
                </c:pt>
                <c:pt idx="3980">
                  <c:v>42101</c:v>
                </c:pt>
                <c:pt idx="3981">
                  <c:v>42102</c:v>
                </c:pt>
                <c:pt idx="3982">
                  <c:v>42103</c:v>
                </c:pt>
                <c:pt idx="3983">
                  <c:v>42104</c:v>
                </c:pt>
                <c:pt idx="3984">
                  <c:v>42107</c:v>
                </c:pt>
                <c:pt idx="3985">
                  <c:v>42108</c:v>
                </c:pt>
                <c:pt idx="3986">
                  <c:v>42109</c:v>
                </c:pt>
                <c:pt idx="3987">
                  <c:v>42110</c:v>
                </c:pt>
                <c:pt idx="3988">
                  <c:v>42111</c:v>
                </c:pt>
                <c:pt idx="3989">
                  <c:v>42114</c:v>
                </c:pt>
                <c:pt idx="3990">
                  <c:v>42115</c:v>
                </c:pt>
                <c:pt idx="3991">
                  <c:v>42116</c:v>
                </c:pt>
                <c:pt idx="3992">
                  <c:v>42117</c:v>
                </c:pt>
                <c:pt idx="3993">
                  <c:v>42118</c:v>
                </c:pt>
                <c:pt idx="3994">
                  <c:v>42121</c:v>
                </c:pt>
                <c:pt idx="3995">
                  <c:v>42122</c:v>
                </c:pt>
                <c:pt idx="3996">
                  <c:v>42123</c:v>
                </c:pt>
                <c:pt idx="3997">
                  <c:v>42124</c:v>
                </c:pt>
                <c:pt idx="3998">
                  <c:v>42125</c:v>
                </c:pt>
                <c:pt idx="3999">
                  <c:v>42128</c:v>
                </c:pt>
                <c:pt idx="4000">
                  <c:v>42129</c:v>
                </c:pt>
                <c:pt idx="4001">
                  <c:v>42130</c:v>
                </c:pt>
                <c:pt idx="4002">
                  <c:v>42131</c:v>
                </c:pt>
                <c:pt idx="4003">
                  <c:v>42132</c:v>
                </c:pt>
                <c:pt idx="4004">
                  <c:v>42135</c:v>
                </c:pt>
                <c:pt idx="4005">
                  <c:v>42136</c:v>
                </c:pt>
                <c:pt idx="4006">
                  <c:v>42137</c:v>
                </c:pt>
                <c:pt idx="4007">
                  <c:v>42138</c:v>
                </c:pt>
                <c:pt idx="4008">
                  <c:v>42139</c:v>
                </c:pt>
                <c:pt idx="4009">
                  <c:v>42142</c:v>
                </c:pt>
                <c:pt idx="4010">
                  <c:v>42143</c:v>
                </c:pt>
                <c:pt idx="4011">
                  <c:v>42144</c:v>
                </c:pt>
                <c:pt idx="4012">
                  <c:v>42145</c:v>
                </c:pt>
                <c:pt idx="4013">
                  <c:v>42146</c:v>
                </c:pt>
                <c:pt idx="4014">
                  <c:v>42149</c:v>
                </c:pt>
                <c:pt idx="4015">
                  <c:v>42150</c:v>
                </c:pt>
                <c:pt idx="4016">
                  <c:v>42151</c:v>
                </c:pt>
                <c:pt idx="4017">
                  <c:v>42152</c:v>
                </c:pt>
                <c:pt idx="4018">
                  <c:v>42153</c:v>
                </c:pt>
                <c:pt idx="4019">
                  <c:v>42156</c:v>
                </c:pt>
                <c:pt idx="4020">
                  <c:v>42157</c:v>
                </c:pt>
                <c:pt idx="4021">
                  <c:v>42158</c:v>
                </c:pt>
                <c:pt idx="4022">
                  <c:v>42159</c:v>
                </c:pt>
                <c:pt idx="4023">
                  <c:v>42160</c:v>
                </c:pt>
                <c:pt idx="4024">
                  <c:v>42163</c:v>
                </c:pt>
                <c:pt idx="4025">
                  <c:v>42164</c:v>
                </c:pt>
                <c:pt idx="4026">
                  <c:v>42165</c:v>
                </c:pt>
                <c:pt idx="4027">
                  <c:v>42166</c:v>
                </c:pt>
                <c:pt idx="4028">
                  <c:v>42167</c:v>
                </c:pt>
                <c:pt idx="4029">
                  <c:v>42170</c:v>
                </c:pt>
                <c:pt idx="4030">
                  <c:v>42171</c:v>
                </c:pt>
                <c:pt idx="4031">
                  <c:v>42172</c:v>
                </c:pt>
                <c:pt idx="4032">
                  <c:v>42173</c:v>
                </c:pt>
                <c:pt idx="4033">
                  <c:v>42174</c:v>
                </c:pt>
                <c:pt idx="4034">
                  <c:v>42177</c:v>
                </c:pt>
                <c:pt idx="4035">
                  <c:v>42178</c:v>
                </c:pt>
                <c:pt idx="4036">
                  <c:v>42179</c:v>
                </c:pt>
                <c:pt idx="4037">
                  <c:v>42180</c:v>
                </c:pt>
                <c:pt idx="4038">
                  <c:v>42181</c:v>
                </c:pt>
                <c:pt idx="4039">
                  <c:v>42184</c:v>
                </c:pt>
                <c:pt idx="4040">
                  <c:v>42185</c:v>
                </c:pt>
                <c:pt idx="4041">
                  <c:v>42186</c:v>
                </c:pt>
                <c:pt idx="4042">
                  <c:v>42187</c:v>
                </c:pt>
                <c:pt idx="4043">
                  <c:v>42188</c:v>
                </c:pt>
                <c:pt idx="4044">
                  <c:v>42191</c:v>
                </c:pt>
                <c:pt idx="4045">
                  <c:v>42192</c:v>
                </c:pt>
                <c:pt idx="4046">
                  <c:v>42193</c:v>
                </c:pt>
                <c:pt idx="4047">
                  <c:v>42194</c:v>
                </c:pt>
                <c:pt idx="4048">
                  <c:v>42195</c:v>
                </c:pt>
                <c:pt idx="4049">
                  <c:v>42198</c:v>
                </c:pt>
                <c:pt idx="4050">
                  <c:v>42199</c:v>
                </c:pt>
                <c:pt idx="4051">
                  <c:v>42200</c:v>
                </c:pt>
                <c:pt idx="4052">
                  <c:v>42201</c:v>
                </c:pt>
                <c:pt idx="4053">
                  <c:v>42202</c:v>
                </c:pt>
                <c:pt idx="4054">
                  <c:v>42205</c:v>
                </c:pt>
                <c:pt idx="4055">
                  <c:v>42206</c:v>
                </c:pt>
                <c:pt idx="4056">
                  <c:v>42207</c:v>
                </c:pt>
                <c:pt idx="4057">
                  <c:v>42208</c:v>
                </c:pt>
                <c:pt idx="4058">
                  <c:v>42209</c:v>
                </c:pt>
                <c:pt idx="4059">
                  <c:v>42212</c:v>
                </c:pt>
                <c:pt idx="4060">
                  <c:v>42213</c:v>
                </c:pt>
                <c:pt idx="4061">
                  <c:v>42214</c:v>
                </c:pt>
                <c:pt idx="4062">
                  <c:v>42215</c:v>
                </c:pt>
                <c:pt idx="4063">
                  <c:v>42216</c:v>
                </c:pt>
                <c:pt idx="4064">
                  <c:v>42219</c:v>
                </c:pt>
                <c:pt idx="4065">
                  <c:v>42220</c:v>
                </c:pt>
                <c:pt idx="4066">
                  <c:v>42221</c:v>
                </c:pt>
                <c:pt idx="4067">
                  <c:v>42222</c:v>
                </c:pt>
                <c:pt idx="4068">
                  <c:v>42223</c:v>
                </c:pt>
                <c:pt idx="4069">
                  <c:v>42226</c:v>
                </c:pt>
                <c:pt idx="4070">
                  <c:v>42227</c:v>
                </c:pt>
                <c:pt idx="4071">
                  <c:v>42228</c:v>
                </c:pt>
                <c:pt idx="4072">
                  <c:v>42229</c:v>
                </c:pt>
                <c:pt idx="4073">
                  <c:v>42230</c:v>
                </c:pt>
                <c:pt idx="4074">
                  <c:v>42233</c:v>
                </c:pt>
                <c:pt idx="4075">
                  <c:v>42234</c:v>
                </c:pt>
                <c:pt idx="4076">
                  <c:v>42235</c:v>
                </c:pt>
                <c:pt idx="4077">
                  <c:v>42236</c:v>
                </c:pt>
                <c:pt idx="4078">
                  <c:v>42237</c:v>
                </c:pt>
                <c:pt idx="4079">
                  <c:v>42240</c:v>
                </c:pt>
                <c:pt idx="4080">
                  <c:v>42241</c:v>
                </c:pt>
                <c:pt idx="4081">
                  <c:v>42242</c:v>
                </c:pt>
                <c:pt idx="4082">
                  <c:v>42243</c:v>
                </c:pt>
                <c:pt idx="4083">
                  <c:v>42244</c:v>
                </c:pt>
                <c:pt idx="4084">
                  <c:v>42247</c:v>
                </c:pt>
                <c:pt idx="4085">
                  <c:v>42248</c:v>
                </c:pt>
                <c:pt idx="4086">
                  <c:v>42249</c:v>
                </c:pt>
                <c:pt idx="4087">
                  <c:v>42250</c:v>
                </c:pt>
                <c:pt idx="4088">
                  <c:v>42251</c:v>
                </c:pt>
                <c:pt idx="4089">
                  <c:v>42254</c:v>
                </c:pt>
                <c:pt idx="4090">
                  <c:v>42255</c:v>
                </c:pt>
                <c:pt idx="4091">
                  <c:v>42256</c:v>
                </c:pt>
                <c:pt idx="4092">
                  <c:v>42257</c:v>
                </c:pt>
                <c:pt idx="4093">
                  <c:v>42258</c:v>
                </c:pt>
                <c:pt idx="4094">
                  <c:v>42261</c:v>
                </c:pt>
                <c:pt idx="4095">
                  <c:v>42262</c:v>
                </c:pt>
                <c:pt idx="4096">
                  <c:v>42263</c:v>
                </c:pt>
                <c:pt idx="4097">
                  <c:v>42264</c:v>
                </c:pt>
                <c:pt idx="4098">
                  <c:v>42265</c:v>
                </c:pt>
                <c:pt idx="4099">
                  <c:v>42268</c:v>
                </c:pt>
                <c:pt idx="4100">
                  <c:v>42269</c:v>
                </c:pt>
                <c:pt idx="4101">
                  <c:v>42270</c:v>
                </c:pt>
                <c:pt idx="4102">
                  <c:v>42271</c:v>
                </c:pt>
                <c:pt idx="4103">
                  <c:v>42272</c:v>
                </c:pt>
                <c:pt idx="4104">
                  <c:v>42275</c:v>
                </c:pt>
                <c:pt idx="4105">
                  <c:v>42276</c:v>
                </c:pt>
                <c:pt idx="4106">
                  <c:v>42277</c:v>
                </c:pt>
                <c:pt idx="4107">
                  <c:v>42278</c:v>
                </c:pt>
                <c:pt idx="4108">
                  <c:v>42279</c:v>
                </c:pt>
                <c:pt idx="4109">
                  <c:v>42282</c:v>
                </c:pt>
                <c:pt idx="4110">
                  <c:v>42283</c:v>
                </c:pt>
                <c:pt idx="4111">
                  <c:v>42284</c:v>
                </c:pt>
                <c:pt idx="4112">
                  <c:v>42285</c:v>
                </c:pt>
                <c:pt idx="4113">
                  <c:v>42286</c:v>
                </c:pt>
                <c:pt idx="4114">
                  <c:v>42289</c:v>
                </c:pt>
                <c:pt idx="4115">
                  <c:v>42290</c:v>
                </c:pt>
                <c:pt idx="4116">
                  <c:v>42291</c:v>
                </c:pt>
                <c:pt idx="4117">
                  <c:v>42292</c:v>
                </c:pt>
                <c:pt idx="4118">
                  <c:v>42293</c:v>
                </c:pt>
                <c:pt idx="4119">
                  <c:v>42296</c:v>
                </c:pt>
                <c:pt idx="4120">
                  <c:v>42297</c:v>
                </c:pt>
                <c:pt idx="4121">
                  <c:v>42298</c:v>
                </c:pt>
                <c:pt idx="4122">
                  <c:v>42299</c:v>
                </c:pt>
                <c:pt idx="4123">
                  <c:v>42300</c:v>
                </c:pt>
                <c:pt idx="4124">
                  <c:v>42303</c:v>
                </c:pt>
                <c:pt idx="4125">
                  <c:v>42304</c:v>
                </c:pt>
                <c:pt idx="4126">
                  <c:v>42305</c:v>
                </c:pt>
                <c:pt idx="4127">
                  <c:v>42306</c:v>
                </c:pt>
                <c:pt idx="4128">
                  <c:v>42307</c:v>
                </c:pt>
                <c:pt idx="4129">
                  <c:v>42310</c:v>
                </c:pt>
                <c:pt idx="4130">
                  <c:v>42311</c:v>
                </c:pt>
                <c:pt idx="4131">
                  <c:v>42312</c:v>
                </c:pt>
                <c:pt idx="4132">
                  <c:v>42313</c:v>
                </c:pt>
                <c:pt idx="4133">
                  <c:v>42314</c:v>
                </c:pt>
                <c:pt idx="4134">
                  <c:v>42317</c:v>
                </c:pt>
                <c:pt idx="4135">
                  <c:v>42318</c:v>
                </c:pt>
                <c:pt idx="4136">
                  <c:v>42319</c:v>
                </c:pt>
                <c:pt idx="4137">
                  <c:v>42320</c:v>
                </c:pt>
                <c:pt idx="4138">
                  <c:v>42321</c:v>
                </c:pt>
                <c:pt idx="4139">
                  <c:v>42324</c:v>
                </c:pt>
                <c:pt idx="4140">
                  <c:v>42325</c:v>
                </c:pt>
                <c:pt idx="4141">
                  <c:v>42326</c:v>
                </c:pt>
                <c:pt idx="4142">
                  <c:v>42327</c:v>
                </c:pt>
                <c:pt idx="4143">
                  <c:v>42328</c:v>
                </c:pt>
                <c:pt idx="4144">
                  <c:v>42331</c:v>
                </c:pt>
                <c:pt idx="4145">
                  <c:v>42332</c:v>
                </c:pt>
                <c:pt idx="4146">
                  <c:v>42333</c:v>
                </c:pt>
                <c:pt idx="4147">
                  <c:v>42334</c:v>
                </c:pt>
                <c:pt idx="4148">
                  <c:v>42335</c:v>
                </c:pt>
                <c:pt idx="4149">
                  <c:v>42338</c:v>
                </c:pt>
                <c:pt idx="4150">
                  <c:v>42339</c:v>
                </c:pt>
                <c:pt idx="4151">
                  <c:v>42340</c:v>
                </c:pt>
                <c:pt idx="4152">
                  <c:v>42341</c:v>
                </c:pt>
                <c:pt idx="4153">
                  <c:v>42342</c:v>
                </c:pt>
                <c:pt idx="4154">
                  <c:v>42345</c:v>
                </c:pt>
                <c:pt idx="4155">
                  <c:v>42346</c:v>
                </c:pt>
                <c:pt idx="4156">
                  <c:v>42347</c:v>
                </c:pt>
                <c:pt idx="4157">
                  <c:v>42348</c:v>
                </c:pt>
                <c:pt idx="4158">
                  <c:v>42349</c:v>
                </c:pt>
                <c:pt idx="4159">
                  <c:v>42352</c:v>
                </c:pt>
                <c:pt idx="4160">
                  <c:v>42353</c:v>
                </c:pt>
                <c:pt idx="4161">
                  <c:v>42354</c:v>
                </c:pt>
                <c:pt idx="4162">
                  <c:v>42355</c:v>
                </c:pt>
                <c:pt idx="4163">
                  <c:v>42356</c:v>
                </c:pt>
                <c:pt idx="4164">
                  <c:v>42359</c:v>
                </c:pt>
                <c:pt idx="4165">
                  <c:v>42360</c:v>
                </c:pt>
                <c:pt idx="4166">
                  <c:v>42361</c:v>
                </c:pt>
                <c:pt idx="4167">
                  <c:v>42362</c:v>
                </c:pt>
                <c:pt idx="4168">
                  <c:v>42363</c:v>
                </c:pt>
                <c:pt idx="4169">
                  <c:v>42366</c:v>
                </c:pt>
                <c:pt idx="4170">
                  <c:v>42367</c:v>
                </c:pt>
                <c:pt idx="4171">
                  <c:v>42368</c:v>
                </c:pt>
                <c:pt idx="4172">
                  <c:v>42369</c:v>
                </c:pt>
                <c:pt idx="4173">
                  <c:v>42370</c:v>
                </c:pt>
                <c:pt idx="4174">
                  <c:v>42373</c:v>
                </c:pt>
                <c:pt idx="4175">
                  <c:v>42374</c:v>
                </c:pt>
                <c:pt idx="4176">
                  <c:v>42375</c:v>
                </c:pt>
                <c:pt idx="4177">
                  <c:v>42376</c:v>
                </c:pt>
                <c:pt idx="4178">
                  <c:v>42377</c:v>
                </c:pt>
                <c:pt idx="4179">
                  <c:v>42380</c:v>
                </c:pt>
                <c:pt idx="4180">
                  <c:v>42381</c:v>
                </c:pt>
                <c:pt idx="4181">
                  <c:v>42382</c:v>
                </c:pt>
                <c:pt idx="4182">
                  <c:v>42383</c:v>
                </c:pt>
                <c:pt idx="4183">
                  <c:v>42384</c:v>
                </c:pt>
                <c:pt idx="4184">
                  <c:v>42387</c:v>
                </c:pt>
                <c:pt idx="4185">
                  <c:v>42388</c:v>
                </c:pt>
                <c:pt idx="4186">
                  <c:v>42389</c:v>
                </c:pt>
                <c:pt idx="4187">
                  <c:v>42390</c:v>
                </c:pt>
                <c:pt idx="4188">
                  <c:v>42391</c:v>
                </c:pt>
                <c:pt idx="4189">
                  <c:v>42394</c:v>
                </c:pt>
                <c:pt idx="4190">
                  <c:v>42395</c:v>
                </c:pt>
                <c:pt idx="4191">
                  <c:v>42396</c:v>
                </c:pt>
                <c:pt idx="4192">
                  <c:v>42397</c:v>
                </c:pt>
                <c:pt idx="4193">
                  <c:v>42398</c:v>
                </c:pt>
                <c:pt idx="4194">
                  <c:v>42401</c:v>
                </c:pt>
                <c:pt idx="4195">
                  <c:v>42402</c:v>
                </c:pt>
                <c:pt idx="4196">
                  <c:v>42403</c:v>
                </c:pt>
                <c:pt idx="4197">
                  <c:v>42404</c:v>
                </c:pt>
                <c:pt idx="4198">
                  <c:v>42405</c:v>
                </c:pt>
                <c:pt idx="4199">
                  <c:v>42408</c:v>
                </c:pt>
                <c:pt idx="4200">
                  <c:v>42409</c:v>
                </c:pt>
                <c:pt idx="4201">
                  <c:v>42410</c:v>
                </c:pt>
                <c:pt idx="4202">
                  <c:v>42411</c:v>
                </c:pt>
                <c:pt idx="4203">
                  <c:v>42412</c:v>
                </c:pt>
                <c:pt idx="4204">
                  <c:v>42415</c:v>
                </c:pt>
                <c:pt idx="4205">
                  <c:v>42416</c:v>
                </c:pt>
                <c:pt idx="4206">
                  <c:v>42417</c:v>
                </c:pt>
                <c:pt idx="4207">
                  <c:v>42418</c:v>
                </c:pt>
                <c:pt idx="4208">
                  <c:v>42419</c:v>
                </c:pt>
                <c:pt idx="4209">
                  <c:v>42422</c:v>
                </c:pt>
                <c:pt idx="4210">
                  <c:v>42423</c:v>
                </c:pt>
                <c:pt idx="4211">
                  <c:v>42424</c:v>
                </c:pt>
                <c:pt idx="4212">
                  <c:v>42425</c:v>
                </c:pt>
                <c:pt idx="4213">
                  <c:v>42426</c:v>
                </c:pt>
                <c:pt idx="4214">
                  <c:v>42429</c:v>
                </c:pt>
                <c:pt idx="4215">
                  <c:v>42430</c:v>
                </c:pt>
                <c:pt idx="4216">
                  <c:v>42431</c:v>
                </c:pt>
                <c:pt idx="4217">
                  <c:v>42432</c:v>
                </c:pt>
                <c:pt idx="4218">
                  <c:v>42433</c:v>
                </c:pt>
                <c:pt idx="4219">
                  <c:v>42436</c:v>
                </c:pt>
                <c:pt idx="4220">
                  <c:v>42437</c:v>
                </c:pt>
                <c:pt idx="4221">
                  <c:v>42438</c:v>
                </c:pt>
                <c:pt idx="4222">
                  <c:v>42439</c:v>
                </c:pt>
                <c:pt idx="4223">
                  <c:v>42440</c:v>
                </c:pt>
                <c:pt idx="4224">
                  <c:v>42443</c:v>
                </c:pt>
                <c:pt idx="4225">
                  <c:v>42444</c:v>
                </c:pt>
                <c:pt idx="4226">
                  <c:v>42445</c:v>
                </c:pt>
                <c:pt idx="4227">
                  <c:v>42446</c:v>
                </c:pt>
                <c:pt idx="4228">
                  <c:v>42447</c:v>
                </c:pt>
                <c:pt idx="4229">
                  <c:v>42450</c:v>
                </c:pt>
                <c:pt idx="4230">
                  <c:v>42451</c:v>
                </c:pt>
                <c:pt idx="4231">
                  <c:v>42452</c:v>
                </c:pt>
                <c:pt idx="4232">
                  <c:v>42453</c:v>
                </c:pt>
                <c:pt idx="4233">
                  <c:v>42454</c:v>
                </c:pt>
                <c:pt idx="4234">
                  <c:v>42457</c:v>
                </c:pt>
                <c:pt idx="4235">
                  <c:v>42458</c:v>
                </c:pt>
                <c:pt idx="4236">
                  <c:v>42459</c:v>
                </c:pt>
                <c:pt idx="4237">
                  <c:v>42460</c:v>
                </c:pt>
                <c:pt idx="4238">
                  <c:v>42461</c:v>
                </c:pt>
                <c:pt idx="4239">
                  <c:v>42464</c:v>
                </c:pt>
                <c:pt idx="4240">
                  <c:v>42465</c:v>
                </c:pt>
                <c:pt idx="4241">
                  <c:v>42466</c:v>
                </c:pt>
                <c:pt idx="4242">
                  <c:v>42467</c:v>
                </c:pt>
                <c:pt idx="4243">
                  <c:v>42468</c:v>
                </c:pt>
                <c:pt idx="4244">
                  <c:v>42471</c:v>
                </c:pt>
                <c:pt idx="4245">
                  <c:v>42472</c:v>
                </c:pt>
                <c:pt idx="4246">
                  <c:v>42473</c:v>
                </c:pt>
                <c:pt idx="4247">
                  <c:v>42474</c:v>
                </c:pt>
                <c:pt idx="4248">
                  <c:v>42475</c:v>
                </c:pt>
                <c:pt idx="4249">
                  <c:v>42478</c:v>
                </c:pt>
                <c:pt idx="4250">
                  <c:v>42479</c:v>
                </c:pt>
                <c:pt idx="4251">
                  <c:v>42480</c:v>
                </c:pt>
                <c:pt idx="4252">
                  <c:v>42481</c:v>
                </c:pt>
                <c:pt idx="4253">
                  <c:v>42482</c:v>
                </c:pt>
                <c:pt idx="4254">
                  <c:v>42485</c:v>
                </c:pt>
                <c:pt idx="4255">
                  <c:v>42486</c:v>
                </c:pt>
                <c:pt idx="4256">
                  <c:v>42487</c:v>
                </c:pt>
                <c:pt idx="4257">
                  <c:v>42488</c:v>
                </c:pt>
                <c:pt idx="4258">
                  <c:v>42489</c:v>
                </c:pt>
                <c:pt idx="4259">
                  <c:v>42492</c:v>
                </c:pt>
                <c:pt idx="4260">
                  <c:v>42493</c:v>
                </c:pt>
                <c:pt idx="4261">
                  <c:v>42494</c:v>
                </c:pt>
                <c:pt idx="4262">
                  <c:v>42495</c:v>
                </c:pt>
                <c:pt idx="4263">
                  <c:v>42496</c:v>
                </c:pt>
                <c:pt idx="4264">
                  <c:v>42499</c:v>
                </c:pt>
                <c:pt idx="4265">
                  <c:v>42500</c:v>
                </c:pt>
                <c:pt idx="4266">
                  <c:v>42501</c:v>
                </c:pt>
                <c:pt idx="4267">
                  <c:v>42502</c:v>
                </c:pt>
                <c:pt idx="4268">
                  <c:v>42503</c:v>
                </c:pt>
                <c:pt idx="4269">
                  <c:v>42506</c:v>
                </c:pt>
                <c:pt idx="4270">
                  <c:v>42507</c:v>
                </c:pt>
                <c:pt idx="4271">
                  <c:v>42508</c:v>
                </c:pt>
                <c:pt idx="4272">
                  <c:v>42509</c:v>
                </c:pt>
                <c:pt idx="4273">
                  <c:v>42510</c:v>
                </c:pt>
                <c:pt idx="4274">
                  <c:v>42513</c:v>
                </c:pt>
                <c:pt idx="4275">
                  <c:v>42514</c:v>
                </c:pt>
                <c:pt idx="4276">
                  <c:v>42515</c:v>
                </c:pt>
                <c:pt idx="4277">
                  <c:v>42516</c:v>
                </c:pt>
                <c:pt idx="4278">
                  <c:v>42517</c:v>
                </c:pt>
                <c:pt idx="4279">
                  <c:v>42520</c:v>
                </c:pt>
                <c:pt idx="4280">
                  <c:v>42521</c:v>
                </c:pt>
                <c:pt idx="4281">
                  <c:v>42522</c:v>
                </c:pt>
                <c:pt idx="4282">
                  <c:v>42523</c:v>
                </c:pt>
                <c:pt idx="4283">
                  <c:v>42524</c:v>
                </c:pt>
                <c:pt idx="4284">
                  <c:v>42527</c:v>
                </c:pt>
                <c:pt idx="4285">
                  <c:v>42528</c:v>
                </c:pt>
                <c:pt idx="4286">
                  <c:v>42529</c:v>
                </c:pt>
                <c:pt idx="4287">
                  <c:v>42530</c:v>
                </c:pt>
                <c:pt idx="4288">
                  <c:v>42531</c:v>
                </c:pt>
                <c:pt idx="4289">
                  <c:v>42534</c:v>
                </c:pt>
                <c:pt idx="4290">
                  <c:v>42535</c:v>
                </c:pt>
                <c:pt idx="4291">
                  <c:v>42536</c:v>
                </c:pt>
                <c:pt idx="4292">
                  <c:v>42537</c:v>
                </c:pt>
                <c:pt idx="4293">
                  <c:v>42538</c:v>
                </c:pt>
                <c:pt idx="4294">
                  <c:v>42541</c:v>
                </c:pt>
                <c:pt idx="4295">
                  <c:v>42542</c:v>
                </c:pt>
                <c:pt idx="4296">
                  <c:v>42543</c:v>
                </c:pt>
                <c:pt idx="4297">
                  <c:v>42544</c:v>
                </c:pt>
                <c:pt idx="4298">
                  <c:v>42545</c:v>
                </c:pt>
                <c:pt idx="4299">
                  <c:v>42548</c:v>
                </c:pt>
                <c:pt idx="4300">
                  <c:v>42549</c:v>
                </c:pt>
                <c:pt idx="4301">
                  <c:v>42550</c:v>
                </c:pt>
                <c:pt idx="4302">
                  <c:v>42551</c:v>
                </c:pt>
                <c:pt idx="4303">
                  <c:v>42552</c:v>
                </c:pt>
                <c:pt idx="4304">
                  <c:v>42555</c:v>
                </c:pt>
                <c:pt idx="4305">
                  <c:v>42556</c:v>
                </c:pt>
                <c:pt idx="4306">
                  <c:v>42557</c:v>
                </c:pt>
                <c:pt idx="4307">
                  <c:v>42558</c:v>
                </c:pt>
                <c:pt idx="4308">
                  <c:v>42559</c:v>
                </c:pt>
                <c:pt idx="4309">
                  <c:v>42562</c:v>
                </c:pt>
                <c:pt idx="4310">
                  <c:v>42563</c:v>
                </c:pt>
                <c:pt idx="4311">
                  <c:v>42564</c:v>
                </c:pt>
                <c:pt idx="4312">
                  <c:v>42565</c:v>
                </c:pt>
                <c:pt idx="4313">
                  <c:v>42566</c:v>
                </c:pt>
                <c:pt idx="4314">
                  <c:v>42569</c:v>
                </c:pt>
                <c:pt idx="4315">
                  <c:v>42570</c:v>
                </c:pt>
                <c:pt idx="4316">
                  <c:v>42571</c:v>
                </c:pt>
                <c:pt idx="4317">
                  <c:v>42572</c:v>
                </c:pt>
                <c:pt idx="4318">
                  <c:v>42573</c:v>
                </c:pt>
                <c:pt idx="4319">
                  <c:v>42576</c:v>
                </c:pt>
                <c:pt idx="4320">
                  <c:v>42577</c:v>
                </c:pt>
                <c:pt idx="4321">
                  <c:v>42578</c:v>
                </c:pt>
                <c:pt idx="4322">
                  <c:v>42579</c:v>
                </c:pt>
                <c:pt idx="4323">
                  <c:v>42580</c:v>
                </c:pt>
                <c:pt idx="4324">
                  <c:v>42583</c:v>
                </c:pt>
                <c:pt idx="4325">
                  <c:v>42584</c:v>
                </c:pt>
                <c:pt idx="4326">
                  <c:v>42585</c:v>
                </c:pt>
                <c:pt idx="4327">
                  <c:v>42586</c:v>
                </c:pt>
                <c:pt idx="4328">
                  <c:v>42587</c:v>
                </c:pt>
                <c:pt idx="4329">
                  <c:v>42590</c:v>
                </c:pt>
                <c:pt idx="4330">
                  <c:v>42591</c:v>
                </c:pt>
                <c:pt idx="4331">
                  <c:v>42592</c:v>
                </c:pt>
                <c:pt idx="4332">
                  <c:v>42593</c:v>
                </c:pt>
                <c:pt idx="4333">
                  <c:v>42594</c:v>
                </c:pt>
                <c:pt idx="4334">
                  <c:v>42597</c:v>
                </c:pt>
                <c:pt idx="4335">
                  <c:v>42598</c:v>
                </c:pt>
                <c:pt idx="4336">
                  <c:v>42599</c:v>
                </c:pt>
                <c:pt idx="4337">
                  <c:v>42600</c:v>
                </c:pt>
                <c:pt idx="4338">
                  <c:v>42601</c:v>
                </c:pt>
                <c:pt idx="4339">
                  <c:v>42604</c:v>
                </c:pt>
                <c:pt idx="4340">
                  <c:v>42605</c:v>
                </c:pt>
                <c:pt idx="4341">
                  <c:v>42606</c:v>
                </c:pt>
                <c:pt idx="4342">
                  <c:v>42607</c:v>
                </c:pt>
                <c:pt idx="4343">
                  <c:v>42608</c:v>
                </c:pt>
                <c:pt idx="4344">
                  <c:v>42611</c:v>
                </c:pt>
                <c:pt idx="4345">
                  <c:v>42612</c:v>
                </c:pt>
                <c:pt idx="4346">
                  <c:v>42613</c:v>
                </c:pt>
                <c:pt idx="4347">
                  <c:v>42614</c:v>
                </c:pt>
                <c:pt idx="4348">
                  <c:v>42615</c:v>
                </c:pt>
                <c:pt idx="4349">
                  <c:v>42618</c:v>
                </c:pt>
                <c:pt idx="4350">
                  <c:v>42619</c:v>
                </c:pt>
                <c:pt idx="4351">
                  <c:v>42620</c:v>
                </c:pt>
                <c:pt idx="4352">
                  <c:v>42621</c:v>
                </c:pt>
                <c:pt idx="4353">
                  <c:v>42622</c:v>
                </c:pt>
                <c:pt idx="4354">
                  <c:v>42625</c:v>
                </c:pt>
                <c:pt idx="4355">
                  <c:v>42626</c:v>
                </c:pt>
                <c:pt idx="4356">
                  <c:v>42627</c:v>
                </c:pt>
                <c:pt idx="4357">
                  <c:v>42628</c:v>
                </c:pt>
                <c:pt idx="4358">
                  <c:v>42629</c:v>
                </c:pt>
                <c:pt idx="4359">
                  <c:v>42632</c:v>
                </c:pt>
                <c:pt idx="4360">
                  <c:v>42633</c:v>
                </c:pt>
                <c:pt idx="4361">
                  <c:v>42634</c:v>
                </c:pt>
                <c:pt idx="4362">
                  <c:v>42635</c:v>
                </c:pt>
                <c:pt idx="4363">
                  <c:v>42636</c:v>
                </c:pt>
                <c:pt idx="4364">
                  <c:v>42639</c:v>
                </c:pt>
                <c:pt idx="4365">
                  <c:v>42640</c:v>
                </c:pt>
                <c:pt idx="4366">
                  <c:v>42641</c:v>
                </c:pt>
                <c:pt idx="4367">
                  <c:v>42642</c:v>
                </c:pt>
                <c:pt idx="4368">
                  <c:v>42643</c:v>
                </c:pt>
                <c:pt idx="4369">
                  <c:v>42646</c:v>
                </c:pt>
                <c:pt idx="4370">
                  <c:v>42647</c:v>
                </c:pt>
                <c:pt idx="4371">
                  <c:v>42648</c:v>
                </c:pt>
                <c:pt idx="4372">
                  <c:v>42649</c:v>
                </c:pt>
                <c:pt idx="4373">
                  <c:v>42650</c:v>
                </c:pt>
                <c:pt idx="4374">
                  <c:v>42653</c:v>
                </c:pt>
                <c:pt idx="4375">
                  <c:v>42654</c:v>
                </c:pt>
                <c:pt idx="4376">
                  <c:v>42655</c:v>
                </c:pt>
                <c:pt idx="4377">
                  <c:v>42656</c:v>
                </c:pt>
                <c:pt idx="4378">
                  <c:v>42657</c:v>
                </c:pt>
                <c:pt idx="4379">
                  <c:v>42660</c:v>
                </c:pt>
                <c:pt idx="4380">
                  <c:v>42661</c:v>
                </c:pt>
                <c:pt idx="4381">
                  <c:v>42662</c:v>
                </c:pt>
                <c:pt idx="4382">
                  <c:v>42663</c:v>
                </c:pt>
                <c:pt idx="4383">
                  <c:v>42664</c:v>
                </c:pt>
                <c:pt idx="4384">
                  <c:v>42667</c:v>
                </c:pt>
                <c:pt idx="4385">
                  <c:v>42668</c:v>
                </c:pt>
                <c:pt idx="4386">
                  <c:v>42669</c:v>
                </c:pt>
                <c:pt idx="4387">
                  <c:v>42670</c:v>
                </c:pt>
                <c:pt idx="4388">
                  <c:v>42671</c:v>
                </c:pt>
                <c:pt idx="4389">
                  <c:v>42674</c:v>
                </c:pt>
                <c:pt idx="4390">
                  <c:v>42675</c:v>
                </c:pt>
                <c:pt idx="4391">
                  <c:v>42676</c:v>
                </c:pt>
                <c:pt idx="4392">
                  <c:v>42677</c:v>
                </c:pt>
                <c:pt idx="4393">
                  <c:v>42678</c:v>
                </c:pt>
                <c:pt idx="4394">
                  <c:v>42681</c:v>
                </c:pt>
                <c:pt idx="4395">
                  <c:v>42682</c:v>
                </c:pt>
                <c:pt idx="4396">
                  <c:v>42683</c:v>
                </c:pt>
                <c:pt idx="4397">
                  <c:v>42684</c:v>
                </c:pt>
                <c:pt idx="4398">
                  <c:v>42685</c:v>
                </c:pt>
                <c:pt idx="4399">
                  <c:v>42688</c:v>
                </c:pt>
                <c:pt idx="4400">
                  <c:v>42689</c:v>
                </c:pt>
                <c:pt idx="4401">
                  <c:v>42690</c:v>
                </c:pt>
                <c:pt idx="4402">
                  <c:v>42691</c:v>
                </c:pt>
                <c:pt idx="4403">
                  <c:v>42692</c:v>
                </c:pt>
                <c:pt idx="4404">
                  <c:v>42695</c:v>
                </c:pt>
                <c:pt idx="4405">
                  <c:v>42696</c:v>
                </c:pt>
                <c:pt idx="4406">
                  <c:v>42697</c:v>
                </c:pt>
                <c:pt idx="4407">
                  <c:v>42698</c:v>
                </c:pt>
                <c:pt idx="4408">
                  <c:v>42699</c:v>
                </c:pt>
                <c:pt idx="4409">
                  <c:v>42702</c:v>
                </c:pt>
                <c:pt idx="4410">
                  <c:v>42703</c:v>
                </c:pt>
                <c:pt idx="4411">
                  <c:v>42704</c:v>
                </c:pt>
                <c:pt idx="4412">
                  <c:v>42705</c:v>
                </c:pt>
                <c:pt idx="4413">
                  <c:v>42706</c:v>
                </c:pt>
                <c:pt idx="4414">
                  <c:v>42709</c:v>
                </c:pt>
                <c:pt idx="4415">
                  <c:v>42710</c:v>
                </c:pt>
                <c:pt idx="4416">
                  <c:v>42711</c:v>
                </c:pt>
                <c:pt idx="4417">
                  <c:v>42712</c:v>
                </c:pt>
                <c:pt idx="4418">
                  <c:v>42713</c:v>
                </c:pt>
                <c:pt idx="4419">
                  <c:v>42716</c:v>
                </c:pt>
                <c:pt idx="4420">
                  <c:v>42717</c:v>
                </c:pt>
                <c:pt idx="4421">
                  <c:v>42718</c:v>
                </c:pt>
                <c:pt idx="4422">
                  <c:v>42719</c:v>
                </c:pt>
                <c:pt idx="4423">
                  <c:v>42720</c:v>
                </c:pt>
                <c:pt idx="4424">
                  <c:v>42723</c:v>
                </c:pt>
                <c:pt idx="4425">
                  <c:v>42724</c:v>
                </c:pt>
                <c:pt idx="4426">
                  <c:v>42725</c:v>
                </c:pt>
                <c:pt idx="4427">
                  <c:v>42726</c:v>
                </c:pt>
                <c:pt idx="4428">
                  <c:v>42727</c:v>
                </c:pt>
                <c:pt idx="4429">
                  <c:v>42730</c:v>
                </c:pt>
                <c:pt idx="4430">
                  <c:v>42731</c:v>
                </c:pt>
                <c:pt idx="4431">
                  <c:v>42732</c:v>
                </c:pt>
                <c:pt idx="4432">
                  <c:v>42733</c:v>
                </c:pt>
                <c:pt idx="4433">
                  <c:v>42734</c:v>
                </c:pt>
                <c:pt idx="4434">
                  <c:v>42737</c:v>
                </c:pt>
                <c:pt idx="4435">
                  <c:v>42738</c:v>
                </c:pt>
                <c:pt idx="4436">
                  <c:v>42739</c:v>
                </c:pt>
                <c:pt idx="4437">
                  <c:v>42740</c:v>
                </c:pt>
                <c:pt idx="4438">
                  <c:v>42741</c:v>
                </c:pt>
                <c:pt idx="4439">
                  <c:v>42744</c:v>
                </c:pt>
                <c:pt idx="4440">
                  <c:v>42745</c:v>
                </c:pt>
                <c:pt idx="4441">
                  <c:v>42746</c:v>
                </c:pt>
                <c:pt idx="4442">
                  <c:v>42747</c:v>
                </c:pt>
                <c:pt idx="4443">
                  <c:v>42748</c:v>
                </c:pt>
                <c:pt idx="4444">
                  <c:v>42751</c:v>
                </c:pt>
                <c:pt idx="4445">
                  <c:v>42752</c:v>
                </c:pt>
                <c:pt idx="4446">
                  <c:v>42753</c:v>
                </c:pt>
                <c:pt idx="4447">
                  <c:v>42754</c:v>
                </c:pt>
                <c:pt idx="4448">
                  <c:v>42755</c:v>
                </c:pt>
                <c:pt idx="4449">
                  <c:v>42758</c:v>
                </c:pt>
                <c:pt idx="4450">
                  <c:v>42759</c:v>
                </c:pt>
                <c:pt idx="4451">
                  <c:v>42760</c:v>
                </c:pt>
                <c:pt idx="4452">
                  <c:v>42761</c:v>
                </c:pt>
                <c:pt idx="4453">
                  <c:v>42762</c:v>
                </c:pt>
                <c:pt idx="4454">
                  <c:v>42765</c:v>
                </c:pt>
                <c:pt idx="4455">
                  <c:v>42766</c:v>
                </c:pt>
                <c:pt idx="4456">
                  <c:v>42767</c:v>
                </c:pt>
                <c:pt idx="4457">
                  <c:v>42768</c:v>
                </c:pt>
                <c:pt idx="4458">
                  <c:v>42769</c:v>
                </c:pt>
                <c:pt idx="4459">
                  <c:v>42772</c:v>
                </c:pt>
                <c:pt idx="4460">
                  <c:v>42773</c:v>
                </c:pt>
                <c:pt idx="4461">
                  <c:v>42774</c:v>
                </c:pt>
                <c:pt idx="4462">
                  <c:v>42775</c:v>
                </c:pt>
                <c:pt idx="4463">
                  <c:v>42776</c:v>
                </c:pt>
                <c:pt idx="4464">
                  <c:v>42779</c:v>
                </c:pt>
                <c:pt idx="4465">
                  <c:v>42780</c:v>
                </c:pt>
                <c:pt idx="4466">
                  <c:v>42781</c:v>
                </c:pt>
                <c:pt idx="4467">
                  <c:v>42782</c:v>
                </c:pt>
                <c:pt idx="4468">
                  <c:v>42783</c:v>
                </c:pt>
                <c:pt idx="4469">
                  <c:v>42786</c:v>
                </c:pt>
                <c:pt idx="4470">
                  <c:v>42787</c:v>
                </c:pt>
                <c:pt idx="4471">
                  <c:v>42788</c:v>
                </c:pt>
                <c:pt idx="4472">
                  <c:v>42789</c:v>
                </c:pt>
                <c:pt idx="4473">
                  <c:v>42790</c:v>
                </c:pt>
                <c:pt idx="4474">
                  <c:v>42793</c:v>
                </c:pt>
                <c:pt idx="4475">
                  <c:v>42794</c:v>
                </c:pt>
                <c:pt idx="4476">
                  <c:v>42795</c:v>
                </c:pt>
                <c:pt idx="4477">
                  <c:v>42796</c:v>
                </c:pt>
                <c:pt idx="4478">
                  <c:v>42797</c:v>
                </c:pt>
                <c:pt idx="4479">
                  <c:v>42800</c:v>
                </c:pt>
                <c:pt idx="4480">
                  <c:v>42801</c:v>
                </c:pt>
                <c:pt idx="4481">
                  <c:v>42802</c:v>
                </c:pt>
                <c:pt idx="4482">
                  <c:v>42803</c:v>
                </c:pt>
                <c:pt idx="4483">
                  <c:v>42804</c:v>
                </c:pt>
                <c:pt idx="4484">
                  <c:v>42807</c:v>
                </c:pt>
                <c:pt idx="4485">
                  <c:v>42808</c:v>
                </c:pt>
                <c:pt idx="4486">
                  <c:v>42809</c:v>
                </c:pt>
                <c:pt idx="4487">
                  <c:v>42810</c:v>
                </c:pt>
                <c:pt idx="4488">
                  <c:v>42811</c:v>
                </c:pt>
                <c:pt idx="4489">
                  <c:v>42814</c:v>
                </c:pt>
                <c:pt idx="4490">
                  <c:v>42815</c:v>
                </c:pt>
                <c:pt idx="4491">
                  <c:v>42816</c:v>
                </c:pt>
                <c:pt idx="4492">
                  <c:v>42817</c:v>
                </c:pt>
                <c:pt idx="4493">
                  <c:v>42818</c:v>
                </c:pt>
                <c:pt idx="4494">
                  <c:v>42821</c:v>
                </c:pt>
                <c:pt idx="4495">
                  <c:v>42822</c:v>
                </c:pt>
                <c:pt idx="4496">
                  <c:v>42823</c:v>
                </c:pt>
                <c:pt idx="4497">
                  <c:v>42824</c:v>
                </c:pt>
                <c:pt idx="4498">
                  <c:v>42825</c:v>
                </c:pt>
                <c:pt idx="4499">
                  <c:v>42828</c:v>
                </c:pt>
                <c:pt idx="4500">
                  <c:v>42829</c:v>
                </c:pt>
                <c:pt idx="4501">
                  <c:v>42830</c:v>
                </c:pt>
                <c:pt idx="4502">
                  <c:v>42831</c:v>
                </c:pt>
                <c:pt idx="4503">
                  <c:v>42832</c:v>
                </c:pt>
                <c:pt idx="4504">
                  <c:v>42835</c:v>
                </c:pt>
                <c:pt idx="4505">
                  <c:v>42836</c:v>
                </c:pt>
                <c:pt idx="4506">
                  <c:v>42837</c:v>
                </c:pt>
                <c:pt idx="4507">
                  <c:v>42838</c:v>
                </c:pt>
                <c:pt idx="4508">
                  <c:v>42842</c:v>
                </c:pt>
                <c:pt idx="4509">
                  <c:v>42843</c:v>
                </c:pt>
                <c:pt idx="4510">
                  <c:v>42844</c:v>
                </c:pt>
                <c:pt idx="4511">
                  <c:v>42845</c:v>
                </c:pt>
                <c:pt idx="4512">
                  <c:v>42846</c:v>
                </c:pt>
                <c:pt idx="4513">
                  <c:v>42849</c:v>
                </c:pt>
                <c:pt idx="4514">
                  <c:v>42850</c:v>
                </c:pt>
                <c:pt idx="4515">
                  <c:v>42851</c:v>
                </c:pt>
                <c:pt idx="4516">
                  <c:v>42852</c:v>
                </c:pt>
                <c:pt idx="4517">
                  <c:v>42853</c:v>
                </c:pt>
                <c:pt idx="4518">
                  <c:v>42856</c:v>
                </c:pt>
                <c:pt idx="4519">
                  <c:v>42857</c:v>
                </c:pt>
                <c:pt idx="4520">
                  <c:v>42858</c:v>
                </c:pt>
                <c:pt idx="4521">
                  <c:v>42859</c:v>
                </c:pt>
                <c:pt idx="4522">
                  <c:v>42860</c:v>
                </c:pt>
                <c:pt idx="4523">
                  <c:v>42863</c:v>
                </c:pt>
                <c:pt idx="4524">
                  <c:v>42864</c:v>
                </c:pt>
                <c:pt idx="4525">
                  <c:v>42865</c:v>
                </c:pt>
                <c:pt idx="4526">
                  <c:v>42866</c:v>
                </c:pt>
                <c:pt idx="4527">
                  <c:v>42867</c:v>
                </c:pt>
                <c:pt idx="4528">
                  <c:v>42870</c:v>
                </c:pt>
                <c:pt idx="4529">
                  <c:v>42871</c:v>
                </c:pt>
                <c:pt idx="4530">
                  <c:v>42872</c:v>
                </c:pt>
                <c:pt idx="4531">
                  <c:v>42873</c:v>
                </c:pt>
                <c:pt idx="4532">
                  <c:v>42874</c:v>
                </c:pt>
                <c:pt idx="4533">
                  <c:v>42877</c:v>
                </c:pt>
                <c:pt idx="4534">
                  <c:v>42878</c:v>
                </c:pt>
                <c:pt idx="4535">
                  <c:v>42879</c:v>
                </c:pt>
                <c:pt idx="4536">
                  <c:v>42880</c:v>
                </c:pt>
                <c:pt idx="4537">
                  <c:v>42881</c:v>
                </c:pt>
                <c:pt idx="4538">
                  <c:v>42884</c:v>
                </c:pt>
                <c:pt idx="4539">
                  <c:v>42885</c:v>
                </c:pt>
                <c:pt idx="4540">
                  <c:v>42886</c:v>
                </c:pt>
                <c:pt idx="4541">
                  <c:v>42887</c:v>
                </c:pt>
                <c:pt idx="4542">
                  <c:v>42888</c:v>
                </c:pt>
                <c:pt idx="4543">
                  <c:v>42891</c:v>
                </c:pt>
                <c:pt idx="4544">
                  <c:v>42892</c:v>
                </c:pt>
                <c:pt idx="4545">
                  <c:v>42893</c:v>
                </c:pt>
                <c:pt idx="4546">
                  <c:v>42894</c:v>
                </c:pt>
                <c:pt idx="4547">
                  <c:v>42895</c:v>
                </c:pt>
                <c:pt idx="4548">
                  <c:v>42898</c:v>
                </c:pt>
                <c:pt idx="4549">
                  <c:v>42899</c:v>
                </c:pt>
                <c:pt idx="4550">
                  <c:v>42900</c:v>
                </c:pt>
                <c:pt idx="4551">
                  <c:v>42901</c:v>
                </c:pt>
                <c:pt idx="4552">
                  <c:v>42902</c:v>
                </c:pt>
                <c:pt idx="4553">
                  <c:v>42905</c:v>
                </c:pt>
                <c:pt idx="4554">
                  <c:v>42906</c:v>
                </c:pt>
                <c:pt idx="4555">
                  <c:v>42907</c:v>
                </c:pt>
                <c:pt idx="4556">
                  <c:v>42908</c:v>
                </c:pt>
                <c:pt idx="4557">
                  <c:v>42909</c:v>
                </c:pt>
                <c:pt idx="4558">
                  <c:v>42912</c:v>
                </c:pt>
                <c:pt idx="4559">
                  <c:v>42913</c:v>
                </c:pt>
                <c:pt idx="4560">
                  <c:v>42914</c:v>
                </c:pt>
                <c:pt idx="4561">
                  <c:v>42915</c:v>
                </c:pt>
                <c:pt idx="4562">
                  <c:v>42916</c:v>
                </c:pt>
                <c:pt idx="4563">
                  <c:v>42919</c:v>
                </c:pt>
                <c:pt idx="4564">
                  <c:v>42920</c:v>
                </c:pt>
                <c:pt idx="4565">
                  <c:v>42921</c:v>
                </c:pt>
                <c:pt idx="4566">
                  <c:v>42922</c:v>
                </c:pt>
                <c:pt idx="4567">
                  <c:v>42923</c:v>
                </c:pt>
                <c:pt idx="4568">
                  <c:v>42926</c:v>
                </c:pt>
                <c:pt idx="4569">
                  <c:v>42927</c:v>
                </c:pt>
                <c:pt idx="4570">
                  <c:v>42928</c:v>
                </c:pt>
                <c:pt idx="4571">
                  <c:v>42929</c:v>
                </c:pt>
                <c:pt idx="4572">
                  <c:v>42930</c:v>
                </c:pt>
                <c:pt idx="4573">
                  <c:v>42933</c:v>
                </c:pt>
                <c:pt idx="4574">
                  <c:v>42934</c:v>
                </c:pt>
                <c:pt idx="4575">
                  <c:v>42935</c:v>
                </c:pt>
                <c:pt idx="4576">
                  <c:v>42936</c:v>
                </c:pt>
                <c:pt idx="4577">
                  <c:v>42937</c:v>
                </c:pt>
                <c:pt idx="4578">
                  <c:v>42940</c:v>
                </c:pt>
                <c:pt idx="4579">
                  <c:v>42941</c:v>
                </c:pt>
                <c:pt idx="4580">
                  <c:v>42942</c:v>
                </c:pt>
                <c:pt idx="4581">
                  <c:v>42943</c:v>
                </c:pt>
                <c:pt idx="4582">
                  <c:v>42944</c:v>
                </c:pt>
                <c:pt idx="4583">
                  <c:v>42947</c:v>
                </c:pt>
                <c:pt idx="4584">
                  <c:v>42948</c:v>
                </c:pt>
                <c:pt idx="4585">
                  <c:v>42949</c:v>
                </c:pt>
                <c:pt idx="4586">
                  <c:v>42950</c:v>
                </c:pt>
                <c:pt idx="4587">
                  <c:v>42951</c:v>
                </c:pt>
                <c:pt idx="4588">
                  <c:v>42954</c:v>
                </c:pt>
                <c:pt idx="4589">
                  <c:v>42955</c:v>
                </c:pt>
                <c:pt idx="4590">
                  <c:v>42956</c:v>
                </c:pt>
                <c:pt idx="4591">
                  <c:v>42957</c:v>
                </c:pt>
                <c:pt idx="4592">
                  <c:v>42958</c:v>
                </c:pt>
                <c:pt idx="4593">
                  <c:v>42961</c:v>
                </c:pt>
                <c:pt idx="4594">
                  <c:v>42962</c:v>
                </c:pt>
                <c:pt idx="4595">
                  <c:v>42963</c:v>
                </c:pt>
                <c:pt idx="4596">
                  <c:v>42964</c:v>
                </c:pt>
                <c:pt idx="4597">
                  <c:v>42965</c:v>
                </c:pt>
                <c:pt idx="4598">
                  <c:v>42968</c:v>
                </c:pt>
                <c:pt idx="4599">
                  <c:v>42969</c:v>
                </c:pt>
                <c:pt idx="4600">
                  <c:v>42970</c:v>
                </c:pt>
                <c:pt idx="4601">
                  <c:v>42971</c:v>
                </c:pt>
                <c:pt idx="4602">
                  <c:v>42972</c:v>
                </c:pt>
                <c:pt idx="4603">
                  <c:v>42975</c:v>
                </c:pt>
                <c:pt idx="4604">
                  <c:v>42976</c:v>
                </c:pt>
                <c:pt idx="4605">
                  <c:v>42977</c:v>
                </c:pt>
                <c:pt idx="4606">
                  <c:v>42978</c:v>
                </c:pt>
                <c:pt idx="4607">
                  <c:v>42979</c:v>
                </c:pt>
                <c:pt idx="4608">
                  <c:v>42982</c:v>
                </c:pt>
                <c:pt idx="4609">
                  <c:v>42983</c:v>
                </c:pt>
                <c:pt idx="4610">
                  <c:v>42984</c:v>
                </c:pt>
                <c:pt idx="4611">
                  <c:v>42985</c:v>
                </c:pt>
                <c:pt idx="4612">
                  <c:v>42986</c:v>
                </c:pt>
                <c:pt idx="4613">
                  <c:v>42989</c:v>
                </c:pt>
                <c:pt idx="4614">
                  <c:v>42990</c:v>
                </c:pt>
                <c:pt idx="4615">
                  <c:v>42991</c:v>
                </c:pt>
                <c:pt idx="4616">
                  <c:v>42992</c:v>
                </c:pt>
                <c:pt idx="4617">
                  <c:v>42993</c:v>
                </c:pt>
                <c:pt idx="4618">
                  <c:v>42996</c:v>
                </c:pt>
                <c:pt idx="4619">
                  <c:v>42997</c:v>
                </c:pt>
                <c:pt idx="4620">
                  <c:v>42998</c:v>
                </c:pt>
                <c:pt idx="4621">
                  <c:v>42999</c:v>
                </c:pt>
                <c:pt idx="4622">
                  <c:v>43000</c:v>
                </c:pt>
                <c:pt idx="4623">
                  <c:v>43003</c:v>
                </c:pt>
                <c:pt idx="4624">
                  <c:v>43004</c:v>
                </c:pt>
                <c:pt idx="4625">
                  <c:v>43005</c:v>
                </c:pt>
                <c:pt idx="4626">
                  <c:v>43006</c:v>
                </c:pt>
                <c:pt idx="4627">
                  <c:v>43007</c:v>
                </c:pt>
                <c:pt idx="4628">
                  <c:v>43010</c:v>
                </c:pt>
                <c:pt idx="4629">
                  <c:v>43011</c:v>
                </c:pt>
                <c:pt idx="4630">
                  <c:v>43012</c:v>
                </c:pt>
                <c:pt idx="4631">
                  <c:v>43013</c:v>
                </c:pt>
                <c:pt idx="4632">
                  <c:v>43014</c:v>
                </c:pt>
                <c:pt idx="4633">
                  <c:v>43017</c:v>
                </c:pt>
                <c:pt idx="4634">
                  <c:v>43018</c:v>
                </c:pt>
                <c:pt idx="4635">
                  <c:v>43019</c:v>
                </c:pt>
                <c:pt idx="4636">
                  <c:v>43020</c:v>
                </c:pt>
                <c:pt idx="4637">
                  <c:v>43021</c:v>
                </c:pt>
                <c:pt idx="4638">
                  <c:v>43024</c:v>
                </c:pt>
                <c:pt idx="4639">
                  <c:v>43025</c:v>
                </c:pt>
                <c:pt idx="4640">
                  <c:v>43026</c:v>
                </c:pt>
                <c:pt idx="4641">
                  <c:v>43027</c:v>
                </c:pt>
                <c:pt idx="4642">
                  <c:v>43028</c:v>
                </c:pt>
                <c:pt idx="4643">
                  <c:v>43031</c:v>
                </c:pt>
                <c:pt idx="4644">
                  <c:v>43032</c:v>
                </c:pt>
                <c:pt idx="4645">
                  <c:v>43033</c:v>
                </c:pt>
                <c:pt idx="4646">
                  <c:v>43034</c:v>
                </c:pt>
                <c:pt idx="4647">
                  <c:v>43035</c:v>
                </c:pt>
                <c:pt idx="4648">
                  <c:v>43038</c:v>
                </c:pt>
                <c:pt idx="4649">
                  <c:v>43039</c:v>
                </c:pt>
                <c:pt idx="4650">
                  <c:v>43040</c:v>
                </c:pt>
                <c:pt idx="4651">
                  <c:v>43041</c:v>
                </c:pt>
                <c:pt idx="4652">
                  <c:v>43042</c:v>
                </c:pt>
                <c:pt idx="4653">
                  <c:v>43045</c:v>
                </c:pt>
                <c:pt idx="4654">
                  <c:v>43046</c:v>
                </c:pt>
                <c:pt idx="4655">
                  <c:v>43047</c:v>
                </c:pt>
                <c:pt idx="4656">
                  <c:v>43048</c:v>
                </c:pt>
                <c:pt idx="4657">
                  <c:v>43049</c:v>
                </c:pt>
                <c:pt idx="4658">
                  <c:v>43052</c:v>
                </c:pt>
                <c:pt idx="4659">
                  <c:v>43053</c:v>
                </c:pt>
                <c:pt idx="4660">
                  <c:v>43054</c:v>
                </c:pt>
                <c:pt idx="4661">
                  <c:v>43055</c:v>
                </c:pt>
                <c:pt idx="4662">
                  <c:v>43056</c:v>
                </c:pt>
                <c:pt idx="4663">
                  <c:v>43059</c:v>
                </c:pt>
                <c:pt idx="4664">
                  <c:v>43060</c:v>
                </c:pt>
                <c:pt idx="4665">
                  <c:v>43061</c:v>
                </c:pt>
                <c:pt idx="4666">
                  <c:v>43062</c:v>
                </c:pt>
                <c:pt idx="4667">
                  <c:v>43063</c:v>
                </c:pt>
                <c:pt idx="4668">
                  <c:v>43066</c:v>
                </c:pt>
                <c:pt idx="4669">
                  <c:v>43067</c:v>
                </c:pt>
                <c:pt idx="4670">
                  <c:v>43068</c:v>
                </c:pt>
                <c:pt idx="4671">
                  <c:v>43069</c:v>
                </c:pt>
                <c:pt idx="4672">
                  <c:v>43070</c:v>
                </c:pt>
                <c:pt idx="4673">
                  <c:v>43073</c:v>
                </c:pt>
                <c:pt idx="4674">
                  <c:v>43074</c:v>
                </c:pt>
                <c:pt idx="4675">
                  <c:v>43075</c:v>
                </c:pt>
                <c:pt idx="4676">
                  <c:v>43076</c:v>
                </c:pt>
                <c:pt idx="4677">
                  <c:v>43077</c:v>
                </c:pt>
                <c:pt idx="4678">
                  <c:v>43080</c:v>
                </c:pt>
                <c:pt idx="4679">
                  <c:v>43081</c:v>
                </c:pt>
                <c:pt idx="4680">
                  <c:v>43082</c:v>
                </c:pt>
                <c:pt idx="4681">
                  <c:v>43083</c:v>
                </c:pt>
                <c:pt idx="4682">
                  <c:v>43084</c:v>
                </c:pt>
                <c:pt idx="4683">
                  <c:v>43087</c:v>
                </c:pt>
                <c:pt idx="4684">
                  <c:v>43088</c:v>
                </c:pt>
                <c:pt idx="4685">
                  <c:v>43089</c:v>
                </c:pt>
                <c:pt idx="4686">
                  <c:v>43090</c:v>
                </c:pt>
                <c:pt idx="4687">
                  <c:v>43091</c:v>
                </c:pt>
                <c:pt idx="4688">
                  <c:v>43094</c:v>
                </c:pt>
                <c:pt idx="4689">
                  <c:v>43095</c:v>
                </c:pt>
                <c:pt idx="4690">
                  <c:v>43096</c:v>
                </c:pt>
                <c:pt idx="4691">
                  <c:v>43097</c:v>
                </c:pt>
                <c:pt idx="4692">
                  <c:v>43098</c:v>
                </c:pt>
                <c:pt idx="4693">
                  <c:v>43101</c:v>
                </c:pt>
                <c:pt idx="4694">
                  <c:v>43102</c:v>
                </c:pt>
                <c:pt idx="4695">
                  <c:v>43103</c:v>
                </c:pt>
                <c:pt idx="4696">
                  <c:v>43104</c:v>
                </c:pt>
                <c:pt idx="4697">
                  <c:v>43105</c:v>
                </c:pt>
                <c:pt idx="4698">
                  <c:v>43108</c:v>
                </c:pt>
                <c:pt idx="4699">
                  <c:v>43109</c:v>
                </c:pt>
                <c:pt idx="4700">
                  <c:v>43110</c:v>
                </c:pt>
                <c:pt idx="4701">
                  <c:v>43111</c:v>
                </c:pt>
                <c:pt idx="4702">
                  <c:v>43112</c:v>
                </c:pt>
                <c:pt idx="4703">
                  <c:v>43115</c:v>
                </c:pt>
                <c:pt idx="4704">
                  <c:v>43116</c:v>
                </c:pt>
                <c:pt idx="4705">
                  <c:v>43117</c:v>
                </c:pt>
                <c:pt idx="4706">
                  <c:v>43118</c:v>
                </c:pt>
                <c:pt idx="4707">
                  <c:v>43119</c:v>
                </c:pt>
                <c:pt idx="4708">
                  <c:v>43122</c:v>
                </c:pt>
                <c:pt idx="4709">
                  <c:v>43123</c:v>
                </c:pt>
                <c:pt idx="4710">
                  <c:v>43124</c:v>
                </c:pt>
                <c:pt idx="4711">
                  <c:v>43125</c:v>
                </c:pt>
                <c:pt idx="4712">
                  <c:v>43126</c:v>
                </c:pt>
                <c:pt idx="4713">
                  <c:v>43129</c:v>
                </c:pt>
                <c:pt idx="4714">
                  <c:v>43130</c:v>
                </c:pt>
                <c:pt idx="4715">
                  <c:v>43131</c:v>
                </c:pt>
                <c:pt idx="4716">
                  <c:v>43132</c:v>
                </c:pt>
                <c:pt idx="4717">
                  <c:v>43133</c:v>
                </c:pt>
                <c:pt idx="4718">
                  <c:v>43136</c:v>
                </c:pt>
                <c:pt idx="4719">
                  <c:v>43137</c:v>
                </c:pt>
                <c:pt idx="4720">
                  <c:v>43138</c:v>
                </c:pt>
                <c:pt idx="4721">
                  <c:v>43139</c:v>
                </c:pt>
                <c:pt idx="4722">
                  <c:v>43140</c:v>
                </c:pt>
                <c:pt idx="4723">
                  <c:v>43143</c:v>
                </c:pt>
                <c:pt idx="4724">
                  <c:v>43144</c:v>
                </c:pt>
                <c:pt idx="4725">
                  <c:v>43145</c:v>
                </c:pt>
                <c:pt idx="4726">
                  <c:v>43146</c:v>
                </c:pt>
                <c:pt idx="4727">
                  <c:v>43147</c:v>
                </c:pt>
                <c:pt idx="4728">
                  <c:v>43150</c:v>
                </c:pt>
                <c:pt idx="4729">
                  <c:v>43151</c:v>
                </c:pt>
                <c:pt idx="4730">
                  <c:v>43152</c:v>
                </c:pt>
                <c:pt idx="4731">
                  <c:v>43153</c:v>
                </c:pt>
                <c:pt idx="4732">
                  <c:v>43154</c:v>
                </c:pt>
                <c:pt idx="4733">
                  <c:v>43157</c:v>
                </c:pt>
                <c:pt idx="4734">
                  <c:v>43158</c:v>
                </c:pt>
                <c:pt idx="4735">
                  <c:v>43159</c:v>
                </c:pt>
                <c:pt idx="4736">
                  <c:v>43160</c:v>
                </c:pt>
                <c:pt idx="4737">
                  <c:v>43161</c:v>
                </c:pt>
                <c:pt idx="4738">
                  <c:v>43164</c:v>
                </c:pt>
                <c:pt idx="4739">
                  <c:v>43165</c:v>
                </c:pt>
                <c:pt idx="4740">
                  <c:v>43166</c:v>
                </c:pt>
                <c:pt idx="4741">
                  <c:v>43167</c:v>
                </c:pt>
                <c:pt idx="4742">
                  <c:v>43168</c:v>
                </c:pt>
                <c:pt idx="4743">
                  <c:v>43171</c:v>
                </c:pt>
                <c:pt idx="4744">
                  <c:v>43172</c:v>
                </c:pt>
                <c:pt idx="4745">
                  <c:v>43173</c:v>
                </c:pt>
                <c:pt idx="4746">
                  <c:v>43174</c:v>
                </c:pt>
                <c:pt idx="4747">
                  <c:v>43175</c:v>
                </c:pt>
                <c:pt idx="4748">
                  <c:v>43178</c:v>
                </c:pt>
                <c:pt idx="4749">
                  <c:v>43179</c:v>
                </c:pt>
                <c:pt idx="4750">
                  <c:v>43180</c:v>
                </c:pt>
                <c:pt idx="4751">
                  <c:v>43181</c:v>
                </c:pt>
                <c:pt idx="4752">
                  <c:v>43182</c:v>
                </c:pt>
                <c:pt idx="4753">
                  <c:v>43185</c:v>
                </c:pt>
                <c:pt idx="4754">
                  <c:v>43186</c:v>
                </c:pt>
                <c:pt idx="4755">
                  <c:v>43187</c:v>
                </c:pt>
                <c:pt idx="4756">
                  <c:v>43188</c:v>
                </c:pt>
                <c:pt idx="4757">
                  <c:v>43189</c:v>
                </c:pt>
                <c:pt idx="4758">
                  <c:v>43192</c:v>
                </c:pt>
                <c:pt idx="4759">
                  <c:v>43193</c:v>
                </c:pt>
                <c:pt idx="4760">
                  <c:v>43194</c:v>
                </c:pt>
                <c:pt idx="4761">
                  <c:v>43195</c:v>
                </c:pt>
                <c:pt idx="4762">
                  <c:v>43196</c:v>
                </c:pt>
                <c:pt idx="4763">
                  <c:v>43199</c:v>
                </c:pt>
                <c:pt idx="4764">
                  <c:v>43200</c:v>
                </c:pt>
                <c:pt idx="4765">
                  <c:v>43201</c:v>
                </c:pt>
                <c:pt idx="4766">
                  <c:v>43202</c:v>
                </c:pt>
                <c:pt idx="4767">
                  <c:v>43203</c:v>
                </c:pt>
                <c:pt idx="4768">
                  <c:v>43206</c:v>
                </c:pt>
                <c:pt idx="4769">
                  <c:v>43207</c:v>
                </c:pt>
                <c:pt idx="4770">
                  <c:v>43208</c:v>
                </c:pt>
                <c:pt idx="4771">
                  <c:v>43209</c:v>
                </c:pt>
                <c:pt idx="4772">
                  <c:v>43210</c:v>
                </c:pt>
                <c:pt idx="4773">
                  <c:v>43213</c:v>
                </c:pt>
                <c:pt idx="4774">
                  <c:v>43214</c:v>
                </c:pt>
                <c:pt idx="4775">
                  <c:v>43215</c:v>
                </c:pt>
                <c:pt idx="4776">
                  <c:v>43216</c:v>
                </c:pt>
                <c:pt idx="4777">
                  <c:v>43217</c:v>
                </c:pt>
                <c:pt idx="4778">
                  <c:v>43220</c:v>
                </c:pt>
                <c:pt idx="4779">
                  <c:v>43221</c:v>
                </c:pt>
                <c:pt idx="4780">
                  <c:v>43222</c:v>
                </c:pt>
                <c:pt idx="4781">
                  <c:v>43223</c:v>
                </c:pt>
                <c:pt idx="4782">
                  <c:v>43224</c:v>
                </c:pt>
                <c:pt idx="4783">
                  <c:v>43227</c:v>
                </c:pt>
                <c:pt idx="4784">
                  <c:v>43228</c:v>
                </c:pt>
                <c:pt idx="4785">
                  <c:v>43229</c:v>
                </c:pt>
                <c:pt idx="4786">
                  <c:v>43230</c:v>
                </c:pt>
                <c:pt idx="4787">
                  <c:v>43231</c:v>
                </c:pt>
                <c:pt idx="4788">
                  <c:v>43234</c:v>
                </c:pt>
                <c:pt idx="4789">
                  <c:v>43235</c:v>
                </c:pt>
                <c:pt idx="4790">
                  <c:v>43236</c:v>
                </c:pt>
                <c:pt idx="4791">
                  <c:v>43237</c:v>
                </c:pt>
                <c:pt idx="4792">
                  <c:v>43238</c:v>
                </c:pt>
                <c:pt idx="4793">
                  <c:v>43241</c:v>
                </c:pt>
                <c:pt idx="4794">
                  <c:v>43242</c:v>
                </c:pt>
                <c:pt idx="4795">
                  <c:v>43243</c:v>
                </c:pt>
                <c:pt idx="4796">
                  <c:v>43244</c:v>
                </c:pt>
                <c:pt idx="4797">
                  <c:v>43245</c:v>
                </c:pt>
                <c:pt idx="4798">
                  <c:v>43248</c:v>
                </c:pt>
                <c:pt idx="4799">
                  <c:v>43249</c:v>
                </c:pt>
                <c:pt idx="4800">
                  <c:v>43250</c:v>
                </c:pt>
                <c:pt idx="4801">
                  <c:v>43251</c:v>
                </c:pt>
                <c:pt idx="4802">
                  <c:v>43252</c:v>
                </c:pt>
                <c:pt idx="4803">
                  <c:v>43255</c:v>
                </c:pt>
                <c:pt idx="4804">
                  <c:v>43256</c:v>
                </c:pt>
                <c:pt idx="4805">
                  <c:v>43257</c:v>
                </c:pt>
                <c:pt idx="4806">
                  <c:v>43258</c:v>
                </c:pt>
                <c:pt idx="4807">
                  <c:v>43259</c:v>
                </c:pt>
                <c:pt idx="4808">
                  <c:v>43262</c:v>
                </c:pt>
                <c:pt idx="4809">
                  <c:v>43263</c:v>
                </c:pt>
                <c:pt idx="4810">
                  <c:v>43264</c:v>
                </c:pt>
                <c:pt idx="4811">
                  <c:v>43265</c:v>
                </c:pt>
                <c:pt idx="4812">
                  <c:v>43266</c:v>
                </c:pt>
                <c:pt idx="4813">
                  <c:v>43269</c:v>
                </c:pt>
                <c:pt idx="4814">
                  <c:v>43270</c:v>
                </c:pt>
                <c:pt idx="4815">
                  <c:v>43271</c:v>
                </c:pt>
                <c:pt idx="4816">
                  <c:v>43272</c:v>
                </c:pt>
                <c:pt idx="4817">
                  <c:v>43273</c:v>
                </c:pt>
                <c:pt idx="4818">
                  <c:v>43276</c:v>
                </c:pt>
                <c:pt idx="4819">
                  <c:v>43277</c:v>
                </c:pt>
                <c:pt idx="4820">
                  <c:v>43278</c:v>
                </c:pt>
                <c:pt idx="4821">
                  <c:v>43279</c:v>
                </c:pt>
                <c:pt idx="4822">
                  <c:v>43280</c:v>
                </c:pt>
                <c:pt idx="4823">
                  <c:v>43283</c:v>
                </c:pt>
                <c:pt idx="4824">
                  <c:v>43284</c:v>
                </c:pt>
                <c:pt idx="4825">
                  <c:v>43285</c:v>
                </c:pt>
                <c:pt idx="4826">
                  <c:v>43286</c:v>
                </c:pt>
                <c:pt idx="4827">
                  <c:v>43287</c:v>
                </c:pt>
                <c:pt idx="4828">
                  <c:v>43290</c:v>
                </c:pt>
                <c:pt idx="4829">
                  <c:v>43291</c:v>
                </c:pt>
                <c:pt idx="4830">
                  <c:v>43292</c:v>
                </c:pt>
                <c:pt idx="4831">
                  <c:v>43293</c:v>
                </c:pt>
                <c:pt idx="4832">
                  <c:v>43294</c:v>
                </c:pt>
                <c:pt idx="4833">
                  <c:v>43297</c:v>
                </c:pt>
                <c:pt idx="4834">
                  <c:v>43298</c:v>
                </c:pt>
                <c:pt idx="4835">
                  <c:v>43299</c:v>
                </c:pt>
                <c:pt idx="4836">
                  <c:v>43300</c:v>
                </c:pt>
                <c:pt idx="4837">
                  <c:v>43301</c:v>
                </c:pt>
                <c:pt idx="4838">
                  <c:v>43304</c:v>
                </c:pt>
                <c:pt idx="4839">
                  <c:v>43305</c:v>
                </c:pt>
                <c:pt idx="4840">
                  <c:v>43306</c:v>
                </c:pt>
                <c:pt idx="4841">
                  <c:v>43307</c:v>
                </c:pt>
                <c:pt idx="4842">
                  <c:v>43308</c:v>
                </c:pt>
                <c:pt idx="4843">
                  <c:v>43311</c:v>
                </c:pt>
                <c:pt idx="4844">
                  <c:v>43312</c:v>
                </c:pt>
                <c:pt idx="4845">
                  <c:v>43313</c:v>
                </c:pt>
                <c:pt idx="4846">
                  <c:v>43314</c:v>
                </c:pt>
                <c:pt idx="4847">
                  <c:v>43315</c:v>
                </c:pt>
                <c:pt idx="4848">
                  <c:v>43318</c:v>
                </c:pt>
                <c:pt idx="4849">
                  <c:v>43319</c:v>
                </c:pt>
                <c:pt idx="4850">
                  <c:v>43320</c:v>
                </c:pt>
                <c:pt idx="4851">
                  <c:v>43321</c:v>
                </c:pt>
                <c:pt idx="4852">
                  <c:v>43322</c:v>
                </c:pt>
                <c:pt idx="4853">
                  <c:v>43325</c:v>
                </c:pt>
                <c:pt idx="4854">
                  <c:v>43326</c:v>
                </c:pt>
                <c:pt idx="4855">
                  <c:v>43327</c:v>
                </c:pt>
                <c:pt idx="4856">
                  <c:v>43328</c:v>
                </c:pt>
                <c:pt idx="4857">
                  <c:v>43329</c:v>
                </c:pt>
                <c:pt idx="4858">
                  <c:v>43332</c:v>
                </c:pt>
                <c:pt idx="4859">
                  <c:v>43333</c:v>
                </c:pt>
                <c:pt idx="4860">
                  <c:v>43334</c:v>
                </c:pt>
                <c:pt idx="4861">
                  <c:v>43335</c:v>
                </c:pt>
                <c:pt idx="4862">
                  <c:v>43336</c:v>
                </c:pt>
                <c:pt idx="4863">
                  <c:v>43339</c:v>
                </c:pt>
                <c:pt idx="4864">
                  <c:v>43340</c:v>
                </c:pt>
                <c:pt idx="4865">
                  <c:v>43341</c:v>
                </c:pt>
                <c:pt idx="4866">
                  <c:v>43342</c:v>
                </c:pt>
                <c:pt idx="4867">
                  <c:v>43343</c:v>
                </c:pt>
                <c:pt idx="4868">
                  <c:v>43346</c:v>
                </c:pt>
                <c:pt idx="4869">
                  <c:v>43347</c:v>
                </c:pt>
                <c:pt idx="4870">
                  <c:v>43348</c:v>
                </c:pt>
                <c:pt idx="4871">
                  <c:v>43349</c:v>
                </c:pt>
                <c:pt idx="4872">
                  <c:v>43350</c:v>
                </c:pt>
                <c:pt idx="4873">
                  <c:v>43353</c:v>
                </c:pt>
                <c:pt idx="4874">
                  <c:v>43354</c:v>
                </c:pt>
                <c:pt idx="4875">
                  <c:v>43355</c:v>
                </c:pt>
                <c:pt idx="4876">
                  <c:v>43356</c:v>
                </c:pt>
                <c:pt idx="4877">
                  <c:v>43357</c:v>
                </c:pt>
                <c:pt idx="4878">
                  <c:v>43360</c:v>
                </c:pt>
                <c:pt idx="4879">
                  <c:v>43361</c:v>
                </c:pt>
                <c:pt idx="4880">
                  <c:v>43362</c:v>
                </c:pt>
                <c:pt idx="4881">
                  <c:v>43363</c:v>
                </c:pt>
                <c:pt idx="4882">
                  <c:v>43364</c:v>
                </c:pt>
                <c:pt idx="4883">
                  <c:v>43367</c:v>
                </c:pt>
                <c:pt idx="4884">
                  <c:v>43368</c:v>
                </c:pt>
                <c:pt idx="4885">
                  <c:v>43369</c:v>
                </c:pt>
                <c:pt idx="4886">
                  <c:v>43370</c:v>
                </c:pt>
                <c:pt idx="4887">
                  <c:v>43371</c:v>
                </c:pt>
                <c:pt idx="4888">
                  <c:v>43374</c:v>
                </c:pt>
              </c:numCache>
            </c:numRef>
          </c:cat>
          <c:val>
            <c:numRef>
              <c:f>acum!$O$9:$O$4898</c:f>
              <c:numCache>
                <c:formatCode>General</c:formatCode>
                <c:ptCount val="48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-117</c:v>
                </c:pt>
                <c:pt idx="670">
                  <c:v>-117</c:v>
                </c:pt>
                <c:pt idx="671">
                  <c:v>-180</c:v>
                </c:pt>
                <c:pt idx="672">
                  <c:v>-249</c:v>
                </c:pt>
                <c:pt idx="673">
                  <c:v>-266</c:v>
                </c:pt>
                <c:pt idx="674">
                  <c:v>-266</c:v>
                </c:pt>
                <c:pt idx="675">
                  <c:v>-289.5</c:v>
                </c:pt>
                <c:pt idx="676">
                  <c:v>-289.5</c:v>
                </c:pt>
                <c:pt idx="677">
                  <c:v>-289.5</c:v>
                </c:pt>
                <c:pt idx="678">
                  <c:v>-289.5</c:v>
                </c:pt>
                <c:pt idx="679">
                  <c:v>-289.5</c:v>
                </c:pt>
                <c:pt idx="680">
                  <c:v>-289.5</c:v>
                </c:pt>
                <c:pt idx="681">
                  <c:v>-289.5</c:v>
                </c:pt>
                <c:pt idx="682">
                  <c:v>-289.5</c:v>
                </c:pt>
                <c:pt idx="683">
                  <c:v>-289.5</c:v>
                </c:pt>
                <c:pt idx="684">
                  <c:v>-289.5</c:v>
                </c:pt>
                <c:pt idx="685">
                  <c:v>-289.5</c:v>
                </c:pt>
                <c:pt idx="686">
                  <c:v>-289.5</c:v>
                </c:pt>
                <c:pt idx="687">
                  <c:v>-289.5</c:v>
                </c:pt>
                <c:pt idx="688">
                  <c:v>-289.5</c:v>
                </c:pt>
                <c:pt idx="689">
                  <c:v>-289.5</c:v>
                </c:pt>
                <c:pt idx="690">
                  <c:v>-289.5</c:v>
                </c:pt>
                <c:pt idx="691">
                  <c:v>-289.5</c:v>
                </c:pt>
                <c:pt idx="692">
                  <c:v>-289.5</c:v>
                </c:pt>
                <c:pt idx="693">
                  <c:v>-289.5</c:v>
                </c:pt>
                <c:pt idx="694">
                  <c:v>-289.5</c:v>
                </c:pt>
                <c:pt idx="695">
                  <c:v>-289.5</c:v>
                </c:pt>
                <c:pt idx="696">
                  <c:v>-289.5</c:v>
                </c:pt>
                <c:pt idx="697">
                  <c:v>-289.5</c:v>
                </c:pt>
                <c:pt idx="698">
                  <c:v>-289.5</c:v>
                </c:pt>
                <c:pt idx="699">
                  <c:v>-289.5</c:v>
                </c:pt>
                <c:pt idx="700">
                  <c:v>-289.5</c:v>
                </c:pt>
                <c:pt idx="701">
                  <c:v>-289.5</c:v>
                </c:pt>
                <c:pt idx="702">
                  <c:v>-289.5</c:v>
                </c:pt>
                <c:pt idx="703">
                  <c:v>-289.5</c:v>
                </c:pt>
                <c:pt idx="704">
                  <c:v>-289.5</c:v>
                </c:pt>
                <c:pt idx="705">
                  <c:v>-289.5</c:v>
                </c:pt>
                <c:pt idx="706">
                  <c:v>-289.5</c:v>
                </c:pt>
                <c:pt idx="707">
                  <c:v>-289.5</c:v>
                </c:pt>
                <c:pt idx="708">
                  <c:v>-289.5</c:v>
                </c:pt>
                <c:pt idx="709">
                  <c:v>-289.5</c:v>
                </c:pt>
                <c:pt idx="710">
                  <c:v>-289.5</c:v>
                </c:pt>
                <c:pt idx="711">
                  <c:v>-289.5</c:v>
                </c:pt>
                <c:pt idx="712">
                  <c:v>-289.5</c:v>
                </c:pt>
                <c:pt idx="713">
                  <c:v>-289.5</c:v>
                </c:pt>
                <c:pt idx="714">
                  <c:v>-289.5</c:v>
                </c:pt>
                <c:pt idx="715">
                  <c:v>-289.5</c:v>
                </c:pt>
                <c:pt idx="716">
                  <c:v>-414</c:v>
                </c:pt>
                <c:pt idx="717">
                  <c:v>-414</c:v>
                </c:pt>
                <c:pt idx="718">
                  <c:v>-414</c:v>
                </c:pt>
                <c:pt idx="719">
                  <c:v>-414</c:v>
                </c:pt>
                <c:pt idx="720">
                  <c:v>-414</c:v>
                </c:pt>
                <c:pt idx="721">
                  <c:v>-414</c:v>
                </c:pt>
                <c:pt idx="722">
                  <c:v>-414</c:v>
                </c:pt>
                <c:pt idx="723">
                  <c:v>-414</c:v>
                </c:pt>
                <c:pt idx="724">
                  <c:v>-414</c:v>
                </c:pt>
                <c:pt idx="725">
                  <c:v>-414</c:v>
                </c:pt>
                <c:pt idx="726">
                  <c:v>-414</c:v>
                </c:pt>
                <c:pt idx="727">
                  <c:v>-414</c:v>
                </c:pt>
                <c:pt idx="728">
                  <c:v>-414</c:v>
                </c:pt>
                <c:pt idx="729">
                  <c:v>-414</c:v>
                </c:pt>
                <c:pt idx="730">
                  <c:v>-414</c:v>
                </c:pt>
                <c:pt idx="731">
                  <c:v>-414</c:v>
                </c:pt>
                <c:pt idx="732">
                  <c:v>-414</c:v>
                </c:pt>
                <c:pt idx="733">
                  <c:v>-414</c:v>
                </c:pt>
                <c:pt idx="734">
                  <c:v>-414</c:v>
                </c:pt>
                <c:pt idx="735">
                  <c:v>-414</c:v>
                </c:pt>
                <c:pt idx="736">
                  <c:v>-414</c:v>
                </c:pt>
                <c:pt idx="737">
                  <c:v>-414</c:v>
                </c:pt>
                <c:pt idx="738">
                  <c:v>-414</c:v>
                </c:pt>
                <c:pt idx="739">
                  <c:v>-414</c:v>
                </c:pt>
                <c:pt idx="740">
                  <c:v>-414</c:v>
                </c:pt>
                <c:pt idx="741">
                  <c:v>-414</c:v>
                </c:pt>
                <c:pt idx="742">
                  <c:v>-414</c:v>
                </c:pt>
                <c:pt idx="743">
                  <c:v>-414</c:v>
                </c:pt>
                <c:pt idx="744">
                  <c:v>-414</c:v>
                </c:pt>
                <c:pt idx="745">
                  <c:v>-414</c:v>
                </c:pt>
                <c:pt idx="746">
                  <c:v>-414</c:v>
                </c:pt>
                <c:pt idx="747">
                  <c:v>-414</c:v>
                </c:pt>
                <c:pt idx="748">
                  <c:v>-414</c:v>
                </c:pt>
                <c:pt idx="749">
                  <c:v>-414</c:v>
                </c:pt>
                <c:pt idx="750">
                  <c:v>-414</c:v>
                </c:pt>
                <c:pt idx="751">
                  <c:v>-414</c:v>
                </c:pt>
                <c:pt idx="752">
                  <c:v>-414</c:v>
                </c:pt>
                <c:pt idx="753">
                  <c:v>-414</c:v>
                </c:pt>
                <c:pt idx="754">
                  <c:v>-414</c:v>
                </c:pt>
                <c:pt idx="755">
                  <c:v>-414</c:v>
                </c:pt>
                <c:pt idx="756">
                  <c:v>-414</c:v>
                </c:pt>
                <c:pt idx="757">
                  <c:v>-414</c:v>
                </c:pt>
                <c:pt idx="758">
                  <c:v>-414</c:v>
                </c:pt>
                <c:pt idx="759">
                  <c:v>-414</c:v>
                </c:pt>
                <c:pt idx="760">
                  <c:v>-414</c:v>
                </c:pt>
                <c:pt idx="761">
                  <c:v>-414</c:v>
                </c:pt>
                <c:pt idx="762">
                  <c:v>-414</c:v>
                </c:pt>
                <c:pt idx="763">
                  <c:v>-414</c:v>
                </c:pt>
                <c:pt idx="764">
                  <c:v>-414</c:v>
                </c:pt>
                <c:pt idx="765">
                  <c:v>-414</c:v>
                </c:pt>
                <c:pt idx="766">
                  <c:v>-414</c:v>
                </c:pt>
                <c:pt idx="767">
                  <c:v>-414</c:v>
                </c:pt>
                <c:pt idx="768">
                  <c:v>-414</c:v>
                </c:pt>
                <c:pt idx="769">
                  <c:v>-414</c:v>
                </c:pt>
                <c:pt idx="770">
                  <c:v>-414</c:v>
                </c:pt>
                <c:pt idx="771">
                  <c:v>-414</c:v>
                </c:pt>
                <c:pt idx="772">
                  <c:v>-414</c:v>
                </c:pt>
                <c:pt idx="773">
                  <c:v>-414</c:v>
                </c:pt>
                <c:pt idx="774">
                  <c:v>-414</c:v>
                </c:pt>
                <c:pt idx="775">
                  <c:v>-414</c:v>
                </c:pt>
                <c:pt idx="776">
                  <c:v>-414</c:v>
                </c:pt>
                <c:pt idx="777">
                  <c:v>-414</c:v>
                </c:pt>
                <c:pt idx="778">
                  <c:v>-414</c:v>
                </c:pt>
                <c:pt idx="779">
                  <c:v>-414</c:v>
                </c:pt>
                <c:pt idx="780">
                  <c:v>-414</c:v>
                </c:pt>
                <c:pt idx="781">
                  <c:v>-414</c:v>
                </c:pt>
                <c:pt idx="782">
                  <c:v>-414</c:v>
                </c:pt>
                <c:pt idx="783">
                  <c:v>-414</c:v>
                </c:pt>
                <c:pt idx="784">
                  <c:v>-414</c:v>
                </c:pt>
                <c:pt idx="785">
                  <c:v>-414</c:v>
                </c:pt>
                <c:pt idx="786">
                  <c:v>-414</c:v>
                </c:pt>
                <c:pt idx="787">
                  <c:v>-414</c:v>
                </c:pt>
                <c:pt idx="788">
                  <c:v>-414</c:v>
                </c:pt>
                <c:pt idx="789">
                  <c:v>-414</c:v>
                </c:pt>
                <c:pt idx="790">
                  <c:v>-414</c:v>
                </c:pt>
                <c:pt idx="791">
                  <c:v>-414</c:v>
                </c:pt>
                <c:pt idx="792">
                  <c:v>-414</c:v>
                </c:pt>
                <c:pt idx="793">
                  <c:v>-414</c:v>
                </c:pt>
                <c:pt idx="794">
                  <c:v>-414</c:v>
                </c:pt>
                <c:pt idx="795">
                  <c:v>-414</c:v>
                </c:pt>
                <c:pt idx="796">
                  <c:v>-414</c:v>
                </c:pt>
                <c:pt idx="797">
                  <c:v>-414</c:v>
                </c:pt>
                <c:pt idx="798">
                  <c:v>-414</c:v>
                </c:pt>
                <c:pt idx="799">
                  <c:v>-414</c:v>
                </c:pt>
                <c:pt idx="800">
                  <c:v>-414</c:v>
                </c:pt>
                <c:pt idx="801">
                  <c:v>-414</c:v>
                </c:pt>
                <c:pt idx="802">
                  <c:v>-414</c:v>
                </c:pt>
                <c:pt idx="803">
                  <c:v>-414</c:v>
                </c:pt>
                <c:pt idx="804">
                  <c:v>-414</c:v>
                </c:pt>
                <c:pt idx="805">
                  <c:v>-414</c:v>
                </c:pt>
                <c:pt idx="806">
                  <c:v>-414</c:v>
                </c:pt>
                <c:pt idx="807">
                  <c:v>-414</c:v>
                </c:pt>
                <c:pt idx="808">
                  <c:v>-414</c:v>
                </c:pt>
                <c:pt idx="809">
                  <c:v>-414</c:v>
                </c:pt>
                <c:pt idx="810">
                  <c:v>-414</c:v>
                </c:pt>
                <c:pt idx="811">
                  <c:v>-414</c:v>
                </c:pt>
                <c:pt idx="812">
                  <c:v>-414</c:v>
                </c:pt>
                <c:pt idx="813">
                  <c:v>-414</c:v>
                </c:pt>
                <c:pt idx="814">
                  <c:v>-414</c:v>
                </c:pt>
                <c:pt idx="815">
                  <c:v>-414</c:v>
                </c:pt>
                <c:pt idx="816">
                  <c:v>-414</c:v>
                </c:pt>
                <c:pt idx="817">
                  <c:v>-414</c:v>
                </c:pt>
                <c:pt idx="818">
                  <c:v>-414</c:v>
                </c:pt>
                <c:pt idx="819">
                  <c:v>-414</c:v>
                </c:pt>
                <c:pt idx="820">
                  <c:v>-414</c:v>
                </c:pt>
                <c:pt idx="821">
                  <c:v>-414</c:v>
                </c:pt>
                <c:pt idx="822">
                  <c:v>-414</c:v>
                </c:pt>
                <c:pt idx="823">
                  <c:v>-414</c:v>
                </c:pt>
                <c:pt idx="824">
                  <c:v>-414</c:v>
                </c:pt>
                <c:pt idx="825">
                  <c:v>-414</c:v>
                </c:pt>
                <c:pt idx="826">
                  <c:v>-414</c:v>
                </c:pt>
                <c:pt idx="827">
                  <c:v>-414</c:v>
                </c:pt>
                <c:pt idx="828">
                  <c:v>-414</c:v>
                </c:pt>
                <c:pt idx="829">
                  <c:v>-414</c:v>
                </c:pt>
                <c:pt idx="830">
                  <c:v>-414</c:v>
                </c:pt>
                <c:pt idx="831">
                  <c:v>-414</c:v>
                </c:pt>
                <c:pt idx="832">
                  <c:v>-414</c:v>
                </c:pt>
                <c:pt idx="833">
                  <c:v>-414</c:v>
                </c:pt>
                <c:pt idx="834">
                  <c:v>-414</c:v>
                </c:pt>
                <c:pt idx="835">
                  <c:v>-414</c:v>
                </c:pt>
                <c:pt idx="836">
                  <c:v>-414</c:v>
                </c:pt>
                <c:pt idx="837">
                  <c:v>-414</c:v>
                </c:pt>
                <c:pt idx="838">
                  <c:v>-414</c:v>
                </c:pt>
                <c:pt idx="839">
                  <c:v>-414</c:v>
                </c:pt>
                <c:pt idx="840">
                  <c:v>-414</c:v>
                </c:pt>
                <c:pt idx="841">
                  <c:v>-414</c:v>
                </c:pt>
                <c:pt idx="842">
                  <c:v>-414</c:v>
                </c:pt>
                <c:pt idx="843">
                  <c:v>-414</c:v>
                </c:pt>
                <c:pt idx="844">
                  <c:v>-414</c:v>
                </c:pt>
                <c:pt idx="845">
                  <c:v>-414</c:v>
                </c:pt>
                <c:pt idx="846">
                  <c:v>-414</c:v>
                </c:pt>
                <c:pt idx="847">
                  <c:v>-414</c:v>
                </c:pt>
                <c:pt idx="848">
                  <c:v>-414</c:v>
                </c:pt>
                <c:pt idx="849">
                  <c:v>-414</c:v>
                </c:pt>
                <c:pt idx="850">
                  <c:v>-414</c:v>
                </c:pt>
                <c:pt idx="851">
                  <c:v>-414</c:v>
                </c:pt>
                <c:pt idx="852">
                  <c:v>-414</c:v>
                </c:pt>
                <c:pt idx="853">
                  <c:v>-414</c:v>
                </c:pt>
                <c:pt idx="854">
                  <c:v>-414</c:v>
                </c:pt>
                <c:pt idx="855">
                  <c:v>-414</c:v>
                </c:pt>
                <c:pt idx="856">
                  <c:v>-414</c:v>
                </c:pt>
                <c:pt idx="857">
                  <c:v>-414</c:v>
                </c:pt>
                <c:pt idx="858">
                  <c:v>-414</c:v>
                </c:pt>
                <c:pt idx="859">
                  <c:v>-414</c:v>
                </c:pt>
                <c:pt idx="860">
                  <c:v>-414</c:v>
                </c:pt>
                <c:pt idx="861">
                  <c:v>-414</c:v>
                </c:pt>
                <c:pt idx="862">
                  <c:v>-414</c:v>
                </c:pt>
                <c:pt idx="863">
                  <c:v>-414</c:v>
                </c:pt>
                <c:pt idx="864">
                  <c:v>-414</c:v>
                </c:pt>
                <c:pt idx="865">
                  <c:v>-414</c:v>
                </c:pt>
                <c:pt idx="866">
                  <c:v>-414</c:v>
                </c:pt>
                <c:pt idx="867">
                  <c:v>-414</c:v>
                </c:pt>
                <c:pt idx="868">
                  <c:v>-414</c:v>
                </c:pt>
                <c:pt idx="869">
                  <c:v>-414</c:v>
                </c:pt>
                <c:pt idx="870">
                  <c:v>-414</c:v>
                </c:pt>
                <c:pt idx="871">
                  <c:v>-414</c:v>
                </c:pt>
                <c:pt idx="872">
                  <c:v>-414</c:v>
                </c:pt>
                <c:pt idx="873">
                  <c:v>-414</c:v>
                </c:pt>
                <c:pt idx="874">
                  <c:v>-414</c:v>
                </c:pt>
                <c:pt idx="875">
                  <c:v>-414</c:v>
                </c:pt>
                <c:pt idx="876">
                  <c:v>-414</c:v>
                </c:pt>
                <c:pt idx="877">
                  <c:v>-414</c:v>
                </c:pt>
                <c:pt idx="878">
                  <c:v>-414</c:v>
                </c:pt>
                <c:pt idx="879">
                  <c:v>-414</c:v>
                </c:pt>
                <c:pt idx="880">
                  <c:v>-414</c:v>
                </c:pt>
                <c:pt idx="881">
                  <c:v>-414</c:v>
                </c:pt>
                <c:pt idx="882">
                  <c:v>-414</c:v>
                </c:pt>
                <c:pt idx="883">
                  <c:v>-414</c:v>
                </c:pt>
                <c:pt idx="884">
                  <c:v>-414</c:v>
                </c:pt>
                <c:pt idx="885">
                  <c:v>-414</c:v>
                </c:pt>
                <c:pt idx="886">
                  <c:v>-414</c:v>
                </c:pt>
                <c:pt idx="887">
                  <c:v>-414</c:v>
                </c:pt>
                <c:pt idx="888">
                  <c:v>-414</c:v>
                </c:pt>
                <c:pt idx="889">
                  <c:v>-414</c:v>
                </c:pt>
                <c:pt idx="890">
                  <c:v>-414</c:v>
                </c:pt>
                <c:pt idx="891">
                  <c:v>-414</c:v>
                </c:pt>
                <c:pt idx="892">
                  <c:v>-414</c:v>
                </c:pt>
                <c:pt idx="893">
                  <c:v>-414</c:v>
                </c:pt>
                <c:pt idx="894">
                  <c:v>-414</c:v>
                </c:pt>
                <c:pt idx="895">
                  <c:v>-414</c:v>
                </c:pt>
                <c:pt idx="896">
                  <c:v>-414</c:v>
                </c:pt>
                <c:pt idx="897">
                  <c:v>-414</c:v>
                </c:pt>
                <c:pt idx="898">
                  <c:v>-414</c:v>
                </c:pt>
                <c:pt idx="899">
                  <c:v>-414</c:v>
                </c:pt>
                <c:pt idx="900">
                  <c:v>-414</c:v>
                </c:pt>
                <c:pt idx="901">
                  <c:v>-414</c:v>
                </c:pt>
                <c:pt idx="902">
                  <c:v>-414</c:v>
                </c:pt>
                <c:pt idx="903">
                  <c:v>-414</c:v>
                </c:pt>
                <c:pt idx="904">
                  <c:v>-414</c:v>
                </c:pt>
                <c:pt idx="905">
                  <c:v>-414</c:v>
                </c:pt>
                <c:pt idx="906">
                  <c:v>-414</c:v>
                </c:pt>
                <c:pt idx="907">
                  <c:v>-414</c:v>
                </c:pt>
                <c:pt idx="908">
                  <c:v>-414</c:v>
                </c:pt>
                <c:pt idx="909">
                  <c:v>-414</c:v>
                </c:pt>
                <c:pt idx="910">
                  <c:v>-414</c:v>
                </c:pt>
                <c:pt idx="911">
                  <c:v>-414</c:v>
                </c:pt>
                <c:pt idx="912">
                  <c:v>-414</c:v>
                </c:pt>
                <c:pt idx="913">
                  <c:v>-414</c:v>
                </c:pt>
                <c:pt idx="914">
                  <c:v>-414</c:v>
                </c:pt>
                <c:pt idx="915">
                  <c:v>-414</c:v>
                </c:pt>
                <c:pt idx="916">
                  <c:v>-414</c:v>
                </c:pt>
                <c:pt idx="917">
                  <c:v>-414</c:v>
                </c:pt>
                <c:pt idx="918">
                  <c:v>-414</c:v>
                </c:pt>
                <c:pt idx="919">
                  <c:v>-414</c:v>
                </c:pt>
                <c:pt idx="920">
                  <c:v>-414</c:v>
                </c:pt>
                <c:pt idx="921">
                  <c:v>-414</c:v>
                </c:pt>
                <c:pt idx="922">
                  <c:v>-414</c:v>
                </c:pt>
                <c:pt idx="923">
                  <c:v>-414</c:v>
                </c:pt>
                <c:pt idx="924">
                  <c:v>-414</c:v>
                </c:pt>
                <c:pt idx="925">
                  <c:v>-414</c:v>
                </c:pt>
                <c:pt idx="926">
                  <c:v>-414</c:v>
                </c:pt>
                <c:pt idx="927">
                  <c:v>-414</c:v>
                </c:pt>
                <c:pt idx="928">
                  <c:v>-414</c:v>
                </c:pt>
                <c:pt idx="929">
                  <c:v>-414</c:v>
                </c:pt>
                <c:pt idx="930">
                  <c:v>-414</c:v>
                </c:pt>
                <c:pt idx="931">
                  <c:v>-414</c:v>
                </c:pt>
                <c:pt idx="932">
                  <c:v>-414</c:v>
                </c:pt>
                <c:pt idx="933">
                  <c:v>-414</c:v>
                </c:pt>
                <c:pt idx="934">
                  <c:v>-414</c:v>
                </c:pt>
                <c:pt idx="935">
                  <c:v>-414</c:v>
                </c:pt>
                <c:pt idx="936">
                  <c:v>-414</c:v>
                </c:pt>
                <c:pt idx="937">
                  <c:v>-414</c:v>
                </c:pt>
                <c:pt idx="938">
                  <c:v>-414</c:v>
                </c:pt>
                <c:pt idx="939">
                  <c:v>-414</c:v>
                </c:pt>
                <c:pt idx="940">
                  <c:v>-414</c:v>
                </c:pt>
                <c:pt idx="941">
                  <c:v>-414</c:v>
                </c:pt>
                <c:pt idx="942">
                  <c:v>-414</c:v>
                </c:pt>
                <c:pt idx="943">
                  <c:v>-414</c:v>
                </c:pt>
                <c:pt idx="944">
                  <c:v>-414</c:v>
                </c:pt>
                <c:pt idx="945">
                  <c:v>-414</c:v>
                </c:pt>
                <c:pt idx="946">
                  <c:v>-414</c:v>
                </c:pt>
                <c:pt idx="947">
                  <c:v>-414</c:v>
                </c:pt>
                <c:pt idx="948">
                  <c:v>-414</c:v>
                </c:pt>
                <c:pt idx="949">
                  <c:v>-414</c:v>
                </c:pt>
                <c:pt idx="950">
                  <c:v>-414</c:v>
                </c:pt>
                <c:pt idx="951">
                  <c:v>-414</c:v>
                </c:pt>
                <c:pt idx="952">
                  <c:v>-414</c:v>
                </c:pt>
                <c:pt idx="953">
                  <c:v>-414</c:v>
                </c:pt>
                <c:pt idx="954">
                  <c:v>-414</c:v>
                </c:pt>
                <c:pt idx="955">
                  <c:v>-414</c:v>
                </c:pt>
                <c:pt idx="956">
                  <c:v>-414</c:v>
                </c:pt>
                <c:pt idx="957">
                  <c:v>-414</c:v>
                </c:pt>
                <c:pt idx="958">
                  <c:v>-414</c:v>
                </c:pt>
                <c:pt idx="959">
                  <c:v>-414</c:v>
                </c:pt>
                <c:pt idx="960">
                  <c:v>-414</c:v>
                </c:pt>
                <c:pt idx="961">
                  <c:v>-414</c:v>
                </c:pt>
                <c:pt idx="962">
                  <c:v>-414</c:v>
                </c:pt>
                <c:pt idx="963">
                  <c:v>-414</c:v>
                </c:pt>
                <c:pt idx="964">
                  <c:v>-414</c:v>
                </c:pt>
                <c:pt idx="965">
                  <c:v>-414</c:v>
                </c:pt>
                <c:pt idx="966">
                  <c:v>-414</c:v>
                </c:pt>
                <c:pt idx="967">
                  <c:v>-414</c:v>
                </c:pt>
                <c:pt idx="968">
                  <c:v>-414</c:v>
                </c:pt>
                <c:pt idx="969">
                  <c:v>-414</c:v>
                </c:pt>
                <c:pt idx="970">
                  <c:v>-414</c:v>
                </c:pt>
                <c:pt idx="971">
                  <c:v>-414</c:v>
                </c:pt>
                <c:pt idx="972">
                  <c:v>-414</c:v>
                </c:pt>
                <c:pt idx="973">
                  <c:v>-414</c:v>
                </c:pt>
                <c:pt idx="974">
                  <c:v>-414</c:v>
                </c:pt>
                <c:pt idx="975">
                  <c:v>-414</c:v>
                </c:pt>
                <c:pt idx="976">
                  <c:v>-414</c:v>
                </c:pt>
                <c:pt idx="977">
                  <c:v>-414</c:v>
                </c:pt>
                <c:pt idx="978">
                  <c:v>-414</c:v>
                </c:pt>
                <c:pt idx="979">
                  <c:v>-414</c:v>
                </c:pt>
                <c:pt idx="980">
                  <c:v>-414</c:v>
                </c:pt>
                <c:pt idx="981">
                  <c:v>-414</c:v>
                </c:pt>
                <c:pt idx="982">
                  <c:v>-414</c:v>
                </c:pt>
                <c:pt idx="983">
                  <c:v>-414</c:v>
                </c:pt>
                <c:pt idx="984">
                  <c:v>-414</c:v>
                </c:pt>
                <c:pt idx="985">
                  <c:v>-414</c:v>
                </c:pt>
                <c:pt idx="986">
                  <c:v>-414</c:v>
                </c:pt>
                <c:pt idx="987">
                  <c:v>-414</c:v>
                </c:pt>
                <c:pt idx="988">
                  <c:v>-414</c:v>
                </c:pt>
                <c:pt idx="989">
                  <c:v>-414</c:v>
                </c:pt>
                <c:pt idx="990">
                  <c:v>-414</c:v>
                </c:pt>
                <c:pt idx="991">
                  <c:v>-414</c:v>
                </c:pt>
                <c:pt idx="992">
                  <c:v>-414</c:v>
                </c:pt>
                <c:pt idx="993">
                  <c:v>-414</c:v>
                </c:pt>
                <c:pt idx="994">
                  <c:v>-414</c:v>
                </c:pt>
                <c:pt idx="995">
                  <c:v>-414</c:v>
                </c:pt>
                <c:pt idx="996">
                  <c:v>-414</c:v>
                </c:pt>
                <c:pt idx="997">
                  <c:v>-414</c:v>
                </c:pt>
                <c:pt idx="998">
                  <c:v>-414</c:v>
                </c:pt>
                <c:pt idx="999">
                  <c:v>-414</c:v>
                </c:pt>
                <c:pt idx="1000">
                  <c:v>-414</c:v>
                </c:pt>
                <c:pt idx="1001">
                  <c:v>-414</c:v>
                </c:pt>
                <c:pt idx="1002">
                  <c:v>-414</c:v>
                </c:pt>
                <c:pt idx="1003">
                  <c:v>-414</c:v>
                </c:pt>
                <c:pt idx="1004">
                  <c:v>-414</c:v>
                </c:pt>
                <c:pt idx="1005">
                  <c:v>-414</c:v>
                </c:pt>
                <c:pt idx="1006">
                  <c:v>-414</c:v>
                </c:pt>
                <c:pt idx="1007">
                  <c:v>-414</c:v>
                </c:pt>
                <c:pt idx="1008">
                  <c:v>-414</c:v>
                </c:pt>
                <c:pt idx="1009">
                  <c:v>-414</c:v>
                </c:pt>
                <c:pt idx="1010">
                  <c:v>-414</c:v>
                </c:pt>
                <c:pt idx="1011">
                  <c:v>-414</c:v>
                </c:pt>
                <c:pt idx="1012">
                  <c:v>-414</c:v>
                </c:pt>
                <c:pt idx="1013">
                  <c:v>-414</c:v>
                </c:pt>
                <c:pt idx="1014">
                  <c:v>-414</c:v>
                </c:pt>
                <c:pt idx="1015">
                  <c:v>-414</c:v>
                </c:pt>
                <c:pt idx="1016">
                  <c:v>-414</c:v>
                </c:pt>
                <c:pt idx="1017">
                  <c:v>-414</c:v>
                </c:pt>
                <c:pt idx="1018">
                  <c:v>-414</c:v>
                </c:pt>
                <c:pt idx="1019">
                  <c:v>-414</c:v>
                </c:pt>
                <c:pt idx="1020">
                  <c:v>-414</c:v>
                </c:pt>
                <c:pt idx="1021">
                  <c:v>-414</c:v>
                </c:pt>
                <c:pt idx="1022">
                  <c:v>-414</c:v>
                </c:pt>
                <c:pt idx="1023">
                  <c:v>-414</c:v>
                </c:pt>
                <c:pt idx="1024">
                  <c:v>-414</c:v>
                </c:pt>
                <c:pt idx="1025">
                  <c:v>-414</c:v>
                </c:pt>
                <c:pt idx="1026">
                  <c:v>-414</c:v>
                </c:pt>
                <c:pt idx="1027">
                  <c:v>-414</c:v>
                </c:pt>
                <c:pt idx="1028">
                  <c:v>-414</c:v>
                </c:pt>
                <c:pt idx="1029">
                  <c:v>-414</c:v>
                </c:pt>
                <c:pt idx="1030">
                  <c:v>-414</c:v>
                </c:pt>
                <c:pt idx="1031">
                  <c:v>-414</c:v>
                </c:pt>
                <c:pt idx="1032">
                  <c:v>-414</c:v>
                </c:pt>
                <c:pt idx="1033">
                  <c:v>-414</c:v>
                </c:pt>
                <c:pt idx="1034">
                  <c:v>-414</c:v>
                </c:pt>
                <c:pt idx="1035">
                  <c:v>-414</c:v>
                </c:pt>
                <c:pt idx="1036">
                  <c:v>-414</c:v>
                </c:pt>
                <c:pt idx="1037">
                  <c:v>-414</c:v>
                </c:pt>
                <c:pt idx="1038">
                  <c:v>-414</c:v>
                </c:pt>
                <c:pt idx="1039">
                  <c:v>-414</c:v>
                </c:pt>
                <c:pt idx="1040">
                  <c:v>-414</c:v>
                </c:pt>
                <c:pt idx="1041">
                  <c:v>-414</c:v>
                </c:pt>
                <c:pt idx="1042">
                  <c:v>-414</c:v>
                </c:pt>
                <c:pt idx="1043">
                  <c:v>-414</c:v>
                </c:pt>
                <c:pt idx="1044">
                  <c:v>-414</c:v>
                </c:pt>
                <c:pt idx="1045">
                  <c:v>-414</c:v>
                </c:pt>
                <c:pt idx="1046">
                  <c:v>-414</c:v>
                </c:pt>
                <c:pt idx="1047">
                  <c:v>-414</c:v>
                </c:pt>
                <c:pt idx="1048">
                  <c:v>-414</c:v>
                </c:pt>
                <c:pt idx="1049">
                  <c:v>-414</c:v>
                </c:pt>
                <c:pt idx="1050">
                  <c:v>-414</c:v>
                </c:pt>
                <c:pt idx="1051">
                  <c:v>-414</c:v>
                </c:pt>
                <c:pt idx="1052">
                  <c:v>-414</c:v>
                </c:pt>
                <c:pt idx="1053">
                  <c:v>-414</c:v>
                </c:pt>
                <c:pt idx="1054">
                  <c:v>-414</c:v>
                </c:pt>
                <c:pt idx="1055">
                  <c:v>-414</c:v>
                </c:pt>
                <c:pt idx="1056">
                  <c:v>-414</c:v>
                </c:pt>
                <c:pt idx="1057">
                  <c:v>-414</c:v>
                </c:pt>
                <c:pt idx="1058">
                  <c:v>-414</c:v>
                </c:pt>
                <c:pt idx="1059">
                  <c:v>-414</c:v>
                </c:pt>
                <c:pt idx="1060">
                  <c:v>-414</c:v>
                </c:pt>
                <c:pt idx="1061">
                  <c:v>-414</c:v>
                </c:pt>
                <c:pt idx="1062">
                  <c:v>-414</c:v>
                </c:pt>
                <c:pt idx="1063">
                  <c:v>-414</c:v>
                </c:pt>
                <c:pt idx="1064">
                  <c:v>-414</c:v>
                </c:pt>
                <c:pt idx="1065">
                  <c:v>-414</c:v>
                </c:pt>
                <c:pt idx="1066">
                  <c:v>-414</c:v>
                </c:pt>
                <c:pt idx="1067">
                  <c:v>-414</c:v>
                </c:pt>
                <c:pt idx="1068">
                  <c:v>-414</c:v>
                </c:pt>
                <c:pt idx="1069">
                  <c:v>-414</c:v>
                </c:pt>
                <c:pt idx="1070">
                  <c:v>-414</c:v>
                </c:pt>
                <c:pt idx="1071">
                  <c:v>-414</c:v>
                </c:pt>
                <c:pt idx="1072">
                  <c:v>-414</c:v>
                </c:pt>
                <c:pt idx="1073">
                  <c:v>-414</c:v>
                </c:pt>
                <c:pt idx="1074">
                  <c:v>-414</c:v>
                </c:pt>
                <c:pt idx="1075">
                  <c:v>-414</c:v>
                </c:pt>
                <c:pt idx="1076">
                  <c:v>-414</c:v>
                </c:pt>
                <c:pt idx="1077">
                  <c:v>-414</c:v>
                </c:pt>
                <c:pt idx="1078">
                  <c:v>-414</c:v>
                </c:pt>
                <c:pt idx="1079">
                  <c:v>-414</c:v>
                </c:pt>
                <c:pt idx="1080">
                  <c:v>-414</c:v>
                </c:pt>
                <c:pt idx="1081">
                  <c:v>-414</c:v>
                </c:pt>
                <c:pt idx="1082">
                  <c:v>-414</c:v>
                </c:pt>
                <c:pt idx="1083">
                  <c:v>-414</c:v>
                </c:pt>
                <c:pt idx="1084">
                  <c:v>-414</c:v>
                </c:pt>
                <c:pt idx="1085">
                  <c:v>-414</c:v>
                </c:pt>
                <c:pt idx="1086">
                  <c:v>-414</c:v>
                </c:pt>
                <c:pt idx="1087">
                  <c:v>-414</c:v>
                </c:pt>
                <c:pt idx="1088">
                  <c:v>-414</c:v>
                </c:pt>
                <c:pt idx="1089">
                  <c:v>-414</c:v>
                </c:pt>
                <c:pt idx="1090">
                  <c:v>-414</c:v>
                </c:pt>
                <c:pt idx="1091">
                  <c:v>-414</c:v>
                </c:pt>
                <c:pt idx="1092">
                  <c:v>-414</c:v>
                </c:pt>
                <c:pt idx="1093">
                  <c:v>-414</c:v>
                </c:pt>
                <c:pt idx="1094">
                  <c:v>-414</c:v>
                </c:pt>
                <c:pt idx="1095">
                  <c:v>-414</c:v>
                </c:pt>
                <c:pt idx="1096">
                  <c:v>-414</c:v>
                </c:pt>
                <c:pt idx="1097">
                  <c:v>-414</c:v>
                </c:pt>
                <c:pt idx="1098">
                  <c:v>-414</c:v>
                </c:pt>
                <c:pt idx="1099">
                  <c:v>-414</c:v>
                </c:pt>
                <c:pt idx="1100">
                  <c:v>-414</c:v>
                </c:pt>
                <c:pt idx="1101">
                  <c:v>-414</c:v>
                </c:pt>
                <c:pt idx="1102">
                  <c:v>-414</c:v>
                </c:pt>
                <c:pt idx="1103">
                  <c:v>-414</c:v>
                </c:pt>
                <c:pt idx="1104">
                  <c:v>-414</c:v>
                </c:pt>
                <c:pt idx="1105">
                  <c:v>-414</c:v>
                </c:pt>
                <c:pt idx="1106">
                  <c:v>-414</c:v>
                </c:pt>
                <c:pt idx="1107">
                  <c:v>-414</c:v>
                </c:pt>
                <c:pt idx="1108">
                  <c:v>-414</c:v>
                </c:pt>
                <c:pt idx="1109">
                  <c:v>-414</c:v>
                </c:pt>
                <c:pt idx="1110">
                  <c:v>-414</c:v>
                </c:pt>
                <c:pt idx="1111">
                  <c:v>-414</c:v>
                </c:pt>
                <c:pt idx="1112">
                  <c:v>-414</c:v>
                </c:pt>
                <c:pt idx="1113">
                  <c:v>-414</c:v>
                </c:pt>
                <c:pt idx="1114">
                  <c:v>-414</c:v>
                </c:pt>
                <c:pt idx="1115">
                  <c:v>-414</c:v>
                </c:pt>
                <c:pt idx="1116">
                  <c:v>-414</c:v>
                </c:pt>
                <c:pt idx="1117">
                  <c:v>-414</c:v>
                </c:pt>
                <c:pt idx="1118">
                  <c:v>-414</c:v>
                </c:pt>
                <c:pt idx="1119">
                  <c:v>-414</c:v>
                </c:pt>
                <c:pt idx="1120">
                  <c:v>-414</c:v>
                </c:pt>
                <c:pt idx="1121">
                  <c:v>-414</c:v>
                </c:pt>
                <c:pt idx="1122">
                  <c:v>-414</c:v>
                </c:pt>
                <c:pt idx="1123">
                  <c:v>-414</c:v>
                </c:pt>
                <c:pt idx="1124">
                  <c:v>-414</c:v>
                </c:pt>
                <c:pt idx="1125">
                  <c:v>-414</c:v>
                </c:pt>
                <c:pt idx="1126">
                  <c:v>-414</c:v>
                </c:pt>
                <c:pt idx="1127">
                  <c:v>-414</c:v>
                </c:pt>
                <c:pt idx="1128">
                  <c:v>-414</c:v>
                </c:pt>
                <c:pt idx="1129">
                  <c:v>-414</c:v>
                </c:pt>
                <c:pt idx="1130">
                  <c:v>-414</c:v>
                </c:pt>
                <c:pt idx="1131">
                  <c:v>-414</c:v>
                </c:pt>
                <c:pt idx="1132">
                  <c:v>-414</c:v>
                </c:pt>
                <c:pt idx="1133">
                  <c:v>-414</c:v>
                </c:pt>
                <c:pt idx="1134">
                  <c:v>-414</c:v>
                </c:pt>
                <c:pt idx="1135">
                  <c:v>-414</c:v>
                </c:pt>
                <c:pt idx="1136">
                  <c:v>-414</c:v>
                </c:pt>
                <c:pt idx="1137">
                  <c:v>-414</c:v>
                </c:pt>
                <c:pt idx="1138">
                  <c:v>-414</c:v>
                </c:pt>
                <c:pt idx="1139">
                  <c:v>-414</c:v>
                </c:pt>
                <c:pt idx="1140">
                  <c:v>-414</c:v>
                </c:pt>
                <c:pt idx="1141">
                  <c:v>-414</c:v>
                </c:pt>
                <c:pt idx="1142">
                  <c:v>-414</c:v>
                </c:pt>
                <c:pt idx="1143">
                  <c:v>-414</c:v>
                </c:pt>
                <c:pt idx="1144">
                  <c:v>-414</c:v>
                </c:pt>
                <c:pt idx="1145">
                  <c:v>-414</c:v>
                </c:pt>
                <c:pt idx="1146">
                  <c:v>-414</c:v>
                </c:pt>
                <c:pt idx="1147">
                  <c:v>-414</c:v>
                </c:pt>
                <c:pt idx="1148">
                  <c:v>-414</c:v>
                </c:pt>
                <c:pt idx="1149">
                  <c:v>-414</c:v>
                </c:pt>
                <c:pt idx="1150">
                  <c:v>-414</c:v>
                </c:pt>
                <c:pt idx="1151">
                  <c:v>-414</c:v>
                </c:pt>
                <c:pt idx="1152">
                  <c:v>-414</c:v>
                </c:pt>
                <c:pt idx="1153">
                  <c:v>-414</c:v>
                </c:pt>
                <c:pt idx="1154">
                  <c:v>-414</c:v>
                </c:pt>
                <c:pt idx="1155">
                  <c:v>-414</c:v>
                </c:pt>
                <c:pt idx="1156">
                  <c:v>-414</c:v>
                </c:pt>
                <c:pt idx="1157">
                  <c:v>-414</c:v>
                </c:pt>
                <c:pt idx="1158">
                  <c:v>-414</c:v>
                </c:pt>
                <c:pt idx="1159">
                  <c:v>-414</c:v>
                </c:pt>
                <c:pt idx="1160">
                  <c:v>-414</c:v>
                </c:pt>
                <c:pt idx="1161">
                  <c:v>-414</c:v>
                </c:pt>
                <c:pt idx="1162">
                  <c:v>-414</c:v>
                </c:pt>
                <c:pt idx="1163">
                  <c:v>-414</c:v>
                </c:pt>
                <c:pt idx="1164">
                  <c:v>-414</c:v>
                </c:pt>
                <c:pt idx="1165">
                  <c:v>-414</c:v>
                </c:pt>
                <c:pt idx="1166">
                  <c:v>-414</c:v>
                </c:pt>
                <c:pt idx="1167">
                  <c:v>-414</c:v>
                </c:pt>
                <c:pt idx="1168">
                  <c:v>-414</c:v>
                </c:pt>
                <c:pt idx="1169">
                  <c:v>-414</c:v>
                </c:pt>
                <c:pt idx="1170">
                  <c:v>-414</c:v>
                </c:pt>
                <c:pt idx="1171">
                  <c:v>-414</c:v>
                </c:pt>
                <c:pt idx="1172">
                  <c:v>-414</c:v>
                </c:pt>
                <c:pt idx="1173">
                  <c:v>-414</c:v>
                </c:pt>
                <c:pt idx="1174">
                  <c:v>-414</c:v>
                </c:pt>
                <c:pt idx="1175">
                  <c:v>-414</c:v>
                </c:pt>
                <c:pt idx="1176">
                  <c:v>-414</c:v>
                </c:pt>
                <c:pt idx="1177">
                  <c:v>-414</c:v>
                </c:pt>
                <c:pt idx="1178">
                  <c:v>-414</c:v>
                </c:pt>
                <c:pt idx="1179">
                  <c:v>-414</c:v>
                </c:pt>
                <c:pt idx="1180">
                  <c:v>-414</c:v>
                </c:pt>
                <c:pt idx="1181">
                  <c:v>-414</c:v>
                </c:pt>
                <c:pt idx="1182">
                  <c:v>-414</c:v>
                </c:pt>
                <c:pt idx="1183">
                  <c:v>-414</c:v>
                </c:pt>
                <c:pt idx="1184">
                  <c:v>-414</c:v>
                </c:pt>
                <c:pt idx="1185">
                  <c:v>-414</c:v>
                </c:pt>
                <c:pt idx="1186">
                  <c:v>-414</c:v>
                </c:pt>
                <c:pt idx="1187">
                  <c:v>-414</c:v>
                </c:pt>
                <c:pt idx="1188">
                  <c:v>-414</c:v>
                </c:pt>
                <c:pt idx="1189">
                  <c:v>-414</c:v>
                </c:pt>
                <c:pt idx="1190">
                  <c:v>-414</c:v>
                </c:pt>
                <c:pt idx="1191">
                  <c:v>-414</c:v>
                </c:pt>
                <c:pt idx="1192">
                  <c:v>-414</c:v>
                </c:pt>
                <c:pt idx="1193">
                  <c:v>-414</c:v>
                </c:pt>
                <c:pt idx="1194">
                  <c:v>-414</c:v>
                </c:pt>
                <c:pt idx="1195">
                  <c:v>-414</c:v>
                </c:pt>
                <c:pt idx="1196">
                  <c:v>-414</c:v>
                </c:pt>
                <c:pt idx="1197">
                  <c:v>-414</c:v>
                </c:pt>
                <c:pt idx="1198">
                  <c:v>-414</c:v>
                </c:pt>
                <c:pt idx="1199">
                  <c:v>-414</c:v>
                </c:pt>
                <c:pt idx="1200">
                  <c:v>-414</c:v>
                </c:pt>
                <c:pt idx="1201">
                  <c:v>-414</c:v>
                </c:pt>
                <c:pt idx="1202">
                  <c:v>-414</c:v>
                </c:pt>
                <c:pt idx="1203">
                  <c:v>-414</c:v>
                </c:pt>
                <c:pt idx="1204">
                  <c:v>-414</c:v>
                </c:pt>
                <c:pt idx="1205">
                  <c:v>-414</c:v>
                </c:pt>
                <c:pt idx="1206">
                  <c:v>-414</c:v>
                </c:pt>
                <c:pt idx="1207">
                  <c:v>-414</c:v>
                </c:pt>
                <c:pt idx="1208">
                  <c:v>-414</c:v>
                </c:pt>
                <c:pt idx="1209">
                  <c:v>-414</c:v>
                </c:pt>
                <c:pt idx="1210">
                  <c:v>-414</c:v>
                </c:pt>
                <c:pt idx="1211">
                  <c:v>-414</c:v>
                </c:pt>
                <c:pt idx="1212">
                  <c:v>-414</c:v>
                </c:pt>
                <c:pt idx="1213">
                  <c:v>-414</c:v>
                </c:pt>
                <c:pt idx="1214">
                  <c:v>-414</c:v>
                </c:pt>
                <c:pt idx="1215">
                  <c:v>-414</c:v>
                </c:pt>
                <c:pt idx="1216">
                  <c:v>-414</c:v>
                </c:pt>
                <c:pt idx="1217">
                  <c:v>-414</c:v>
                </c:pt>
                <c:pt idx="1218">
                  <c:v>-414</c:v>
                </c:pt>
                <c:pt idx="1219">
                  <c:v>-414</c:v>
                </c:pt>
                <c:pt idx="1220">
                  <c:v>-414</c:v>
                </c:pt>
                <c:pt idx="1221">
                  <c:v>-414</c:v>
                </c:pt>
                <c:pt idx="1222">
                  <c:v>-414</c:v>
                </c:pt>
                <c:pt idx="1223">
                  <c:v>-414</c:v>
                </c:pt>
                <c:pt idx="1224">
                  <c:v>-414</c:v>
                </c:pt>
                <c:pt idx="1225">
                  <c:v>-414</c:v>
                </c:pt>
                <c:pt idx="1226">
                  <c:v>-414</c:v>
                </c:pt>
                <c:pt idx="1227">
                  <c:v>-414</c:v>
                </c:pt>
                <c:pt idx="1228">
                  <c:v>-414</c:v>
                </c:pt>
                <c:pt idx="1229">
                  <c:v>-414</c:v>
                </c:pt>
                <c:pt idx="1230">
                  <c:v>-414</c:v>
                </c:pt>
                <c:pt idx="1231">
                  <c:v>-414</c:v>
                </c:pt>
                <c:pt idx="1232">
                  <c:v>-414</c:v>
                </c:pt>
                <c:pt idx="1233">
                  <c:v>-414</c:v>
                </c:pt>
                <c:pt idx="1234">
                  <c:v>-414</c:v>
                </c:pt>
                <c:pt idx="1235">
                  <c:v>-414</c:v>
                </c:pt>
                <c:pt idx="1236">
                  <c:v>-414</c:v>
                </c:pt>
                <c:pt idx="1237">
                  <c:v>-414</c:v>
                </c:pt>
                <c:pt idx="1238">
                  <c:v>-414</c:v>
                </c:pt>
                <c:pt idx="1239">
                  <c:v>-414</c:v>
                </c:pt>
                <c:pt idx="1240">
                  <c:v>-414</c:v>
                </c:pt>
                <c:pt idx="1241">
                  <c:v>-414</c:v>
                </c:pt>
                <c:pt idx="1242">
                  <c:v>-414</c:v>
                </c:pt>
                <c:pt idx="1243">
                  <c:v>-414</c:v>
                </c:pt>
                <c:pt idx="1244">
                  <c:v>-414</c:v>
                </c:pt>
                <c:pt idx="1245">
                  <c:v>-414</c:v>
                </c:pt>
                <c:pt idx="1246">
                  <c:v>-414</c:v>
                </c:pt>
                <c:pt idx="1247">
                  <c:v>-414</c:v>
                </c:pt>
                <c:pt idx="1248">
                  <c:v>-414</c:v>
                </c:pt>
                <c:pt idx="1249">
                  <c:v>-414</c:v>
                </c:pt>
                <c:pt idx="1250">
                  <c:v>-414</c:v>
                </c:pt>
                <c:pt idx="1251">
                  <c:v>-414</c:v>
                </c:pt>
                <c:pt idx="1252">
                  <c:v>-414</c:v>
                </c:pt>
                <c:pt idx="1253">
                  <c:v>-414</c:v>
                </c:pt>
                <c:pt idx="1254">
                  <c:v>-414</c:v>
                </c:pt>
                <c:pt idx="1255">
                  <c:v>-414</c:v>
                </c:pt>
                <c:pt idx="1256">
                  <c:v>-414</c:v>
                </c:pt>
                <c:pt idx="1257">
                  <c:v>-414</c:v>
                </c:pt>
                <c:pt idx="1258">
                  <c:v>-414</c:v>
                </c:pt>
                <c:pt idx="1259">
                  <c:v>-414</c:v>
                </c:pt>
                <c:pt idx="1260">
                  <c:v>-414</c:v>
                </c:pt>
                <c:pt idx="1261">
                  <c:v>-414</c:v>
                </c:pt>
                <c:pt idx="1262">
                  <c:v>-414</c:v>
                </c:pt>
                <c:pt idx="1263">
                  <c:v>-414</c:v>
                </c:pt>
                <c:pt idx="1264">
                  <c:v>-414</c:v>
                </c:pt>
                <c:pt idx="1265">
                  <c:v>-414</c:v>
                </c:pt>
                <c:pt idx="1266">
                  <c:v>-414</c:v>
                </c:pt>
                <c:pt idx="1267">
                  <c:v>-414</c:v>
                </c:pt>
                <c:pt idx="1268">
                  <c:v>-414</c:v>
                </c:pt>
                <c:pt idx="1269">
                  <c:v>-414</c:v>
                </c:pt>
                <c:pt idx="1270">
                  <c:v>-414</c:v>
                </c:pt>
                <c:pt idx="1271">
                  <c:v>-414</c:v>
                </c:pt>
                <c:pt idx="1272">
                  <c:v>-414</c:v>
                </c:pt>
                <c:pt idx="1273">
                  <c:v>-414</c:v>
                </c:pt>
                <c:pt idx="1274">
                  <c:v>-414</c:v>
                </c:pt>
                <c:pt idx="1275">
                  <c:v>-414</c:v>
                </c:pt>
                <c:pt idx="1276">
                  <c:v>-414</c:v>
                </c:pt>
                <c:pt idx="1277">
                  <c:v>-414</c:v>
                </c:pt>
                <c:pt idx="1278">
                  <c:v>-414</c:v>
                </c:pt>
                <c:pt idx="1279">
                  <c:v>-414</c:v>
                </c:pt>
                <c:pt idx="1280">
                  <c:v>-414</c:v>
                </c:pt>
                <c:pt idx="1281">
                  <c:v>-414</c:v>
                </c:pt>
                <c:pt idx="1282">
                  <c:v>-414</c:v>
                </c:pt>
                <c:pt idx="1283">
                  <c:v>-414</c:v>
                </c:pt>
                <c:pt idx="1284">
                  <c:v>-414</c:v>
                </c:pt>
                <c:pt idx="1285">
                  <c:v>-414</c:v>
                </c:pt>
                <c:pt idx="1286">
                  <c:v>-414</c:v>
                </c:pt>
                <c:pt idx="1287">
                  <c:v>-414</c:v>
                </c:pt>
                <c:pt idx="1288">
                  <c:v>-414</c:v>
                </c:pt>
                <c:pt idx="1289">
                  <c:v>-414</c:v>
                </c:pt>
                <c:pt idx="1290">
                  <c:v>-414</c:v>
                </c:pt>
                <c:pt idx="1291">
                  <c:v>-414</c:v>
                </c:pt>
                <c:pt idx="1292">
                  <c:v>-414</c:v>
                </c:pt>
                <c:pt idx="1293">
                  <c:v>-414</c:v>
                </c:pt>
                <c:pt idx="1294">
                  <c:v>-414</c:v>
                </c:pt>
                <c:pt idx="1295">
                  <c:v>-414</c:v>
                </c:pt>
                <c:pt idx="1296">
                  <c:v>-414</c:v>
                </c:pt>
                <c:pt idx="1297">
                  <c:v>-414</c:v>
                </c:pt>
                <c:pt idx="1298">
                  <c:v>-414</c:v>
                </c:pt>
                <c:pt idx="1299">
                  <c:v>-414</c:v>
                </c:pt>
                <c:pt idx="1300">
                  <c:v>-414</c:v>
                </c:pt>
                <c:pt idx="1301">
                  <c:v>-414</c:v>
                </c:pt>
                <c:pt idx="1302">
                  <c:v>-414</c:v>
                </c:pt>
                <c:pt idx="1303">
                  <c:v>-414</c:v>
                </c:pt>
                <c:pt idx="1304">
                  <c:v>-414</c:v>
                </c:pt>
                <c:pt idx="1305">
                  <c:v>-414</c:v>
                </c:pt>
                <c:pt idx="1306">
                  <c:v>-414</c:v>
                </c:pt>
                <c:pt idx="1307">
                  <c:v>-414</c:v>
                </c:pt>
                <c:pt idx="1308">
                  <c:v>-414</c:v>
                </c:pt>
                <c:pt idx="1309">
                  <c:v>-414</c:v>
                </c:pt>
                <c:pt idx="1310">
                  <c:v>-414</c:v>
                </c:pt>
                <c:pt idx="1311">
                  <c:v>-414</c:v>
                </c:pt>
                <c:pt idx="1312">
                  <c:v>-414</c:v>
                </c:pt>
                <c:pt idx="1313">
                  <c:v>-414</c:v>
                </c:pt>
                <c:pt idx="1314">
                  <c:v>-414</c:v>
                </c:pt>
                <c:pt idx="1315">
                  <c:v>-414</c:v>
                </c:pt>
                <c:pt idx="1316">
                  <c:v>-414</c:v>
                </c:pt>
                <c:pt idx="1317">
                  <c:v>-414</c:v>
                </c:pt>
                <c:pt idx="1318">
                  <c:v>-414</c:v>
                </c:pt>
                <c:pt idx="1319">
                  <c:v>-414</c:v>
                </c:pt>
                <c:pt idx="1320">
                  <c:v>-414</c:v>
                </c:pt>
                <c:pt idx="1321">
                  <c:v>-414</c:v>
                </c:pt>
                <c:pt idx="1322">
                  <c:v>-414</c:v>
                </c:pt>
                <c:pt idx="1323">
                  <c:v>-414</c:v>
                </c:pt>
                <c:pt idx="1324">
                  <c:v>-414</c:v>
                </c:pt>
                <c:pt idx="1325">
                  <c:v>-414</c:v>
                </c:pt>
                <c:pt idx="1326">
                  <c:v>-414</c:v>
                </c:pt>
                <c:pt idx="1327">
                  <c:v>-414</c:v>
                </c:pt>
                <c:pt idx="1328">
                  <c:v>-414</c:v>
                </c:pt>
                <c:pt idx="1329">
                  <c:v>-414</c:v>
                </c:pt>
                <c:pt idx="1330">
                  <c:v>-414</c:v>
                </c:pt>
                <c:pt idx="1331">
                  <c:v>-414</c:v>
                </c:pt>
                <c:pt idx="1332">
                  <c:v>-414</c:v>
                </c:pt>
                <c:pt idx="1333">
                  <c:v>-414</c:v>
                </c:pt>
                <c:pt idx="1334">
                  <c:v>-414</c:v>
                </c:pt>
                <c:pt idx="1335">
                  <c:v>-414</c:v>
                </c:pt>
                <c:pt idx="1336">
                  <c:v>-414</c:v>
                </c:pt>
                <c:pt idx="1337">
                  <c:v>-414</c:v>
                </c:pt>
                <c:pt idx="1338">
                  <c:v>-414</c:v>
                </c:pt>
                <c:pt idx="1339">
                  <c:v>-414</c:v>
                </c:pt>
                <c:pt idx="1340">
                  <c:v>-414</c:v>
                </c:pt>
                <c:pt idx="1341">
                  <c:v>-414</c:v>
                </c:pt>
                <c:pt idx="1342">
                  <c:v>-414</c:v>
                </c:pt>
                <c:pt idx="1343">
                  <c:v>-414</c:v>
                </c:pt>
                <c:pt idx="1344">
                  <c:v>-414</c:v>
                </c:pt>
                <c:pt idx="1345">
                  <c:v>-414</c:v>
                </c:pt>
                <c:pt idx="1346">
                  <c:v>-414</c:v>
                </c:pt>
                <c:pt idx="1347">
                  <c:v>-414</c:v>
                </c:pt>
                <c:pt idx="1348">
                  <c:v>-414</c:v>
                </c:pt>
                <c:pt idx="1349">
                  <c:v>-414</c:v>
                </c:pt>
                <c:pt idx="1350">
                  <c:v>-414</c:v>
                </c:pt>
                <c:pt idx="1351">
                  <c:v>-414</c:v>
                </c:pt>
                <c:pt idx="1352">
                  <c:v>-414</c:v>
                </c:pt>
                <c:pt idx="1353">
                  <c:v>-414</c:v>
                </c:pt>
                <c:pt idx="1354">
                  <c:v>-414</c:v>
                </c:pt>
                <c:pt idx="1355">
                  <c:v>-414</c:v>
                </c:pt>
                <c:pt idx="1356">
                  <c:v>-414</c:v>
                </c:pt>
                <c:pt idx="1357">
                  <c:v>-414</c:v>
                </c:pt>
                <c:pt idx="1358">
                  <c:v>-414</c:v>
                </c:pt>
                <c:pt idx="1359">
                  <c:v>-414</c:v>
                </c:pt>
                <c:pt idx="1360">
                  <c:v>-414</c:v>
                </c:pt>
                <c:pt idx="1361">
                  <c:v>-414</c:v>
                </c:pt>
                <c:pt idx="1362">
                  <c:v>-414</c:v>
                </c:pt>
                <c:pt idx="1363">
                  <c:v>-414</c:v>
                </c:pt>
                <c:pt idx="1364">
                  <c:v>-414</c:v>
                </c:pt>
                <c:pt idx="1365">
                  <c:v>-414</c:v>
                </c:pt>
                <c:pt idx="1366">
                  <c:v>-414</c:v>
                </c:pt>
                <c:pt idx="1367">
                  <c:v>-414</c:v>
                </c:pt>
                <c:pt idx="1368">
                  <c:v>-414</c:v>
                </c:pt>
                <c:pt idx="1369">
                  <c:v>-414</c:v>
                </c:pt>
                <c:pt idx="1370">
                  <c:v>-414</c:v>
                </c:pt>
                <c:pt idx="1371">
                  <c:v>-414</c:v>
                </c:pt>
                <c:pt idx="1372">
                  <c:v>-414</c:v>
                </c:pt>
                <c:pt idx="1373">
                  <c:v>-414</c:v>
                </c:pt>
                <c:pt idx="1374">
                  <c:v>-414</c:v>
                </c:pt>
                <c:pt idx="1375">
                  <c:v>-414</c:v>
                </c:pt>
                <c:pt idx="1376">
                  <c:v>-414</c:v>
                </c:pt>
                <c:pt idx="1377">
                  <c:v>-414</c:v>
                </c:pt>
                <c:pt idx="1378">
                  <c:v>-414</c:v>
                </c:pt>
                <c:pt idx="1379">
                  <c:v>-414</c:v>
                </c:pt>
                <c:pt idx="1380">
                  <c:v>-414</c:v>
                </c:pt>
                <c:pt idx="1381">
                  <c:v>-414</c:v>
                </c:pt>
                <c:pt idx="1382">
                  <c:v>-414</c:v>
                </c:pt>
                <c:pt idx="1383">
                  <c:v>-414</c:v>
                </c:pt>
                <c:pt idx="1384">
                  <c:v>-414</c:v>
                </c:pt>
                <c:pt idx="1385">
                  <c:v>-414</c:v>
                </c:pt>
                <c:pt idx="1386">
                  <c:v>-414</c:v>
                </c:pt>
                <c:pt idx="1387">
                  <c:v>-414</c:v>
                </c:pt>
                <c:pt idx="1388">
                  <c:v>-414</c:v>
                </c:pt>
                <c:pt idx="1389">
                  <c:v>-414</c:v>
                </c:pt>
                <c:pt idx="1390">
                  <c:v>-414</c:v>
                </c:pt>
                <c:pt idx="1391">
                  <c:v>-414</c:v>
                </c:pt>
                <c:pt idx="1392">
                  <c:v>-414</c:v>
                </c:pt>
                <c:pt idx="1393">
                  <c:v>-414</c:v>
                </c:pt>
                <c:pt idx="1394">
                  <c:v>-414</c:v>
                </c:pt>
                <c:pt idx="1395">
                  <c:v>-414</c:v>
                </c:pt>
                <c:pt idx="1396">
                  <c:v>-414</c:v>
                </c:pt>
                <c:pt idx="1397">
                  <c:v>-414</c:v>
                </c:pt>
                <c:pt idx="1398">
                  <c:v>-414</c:v>
                </c:pt>
                <c:pt idx="1399">
                  <c:v>-414</c:v>
                </c:pt>
                <c:pt idx="1400">
                  <c:v>-414</c:v>
                </c:pt>
                <c:pt idx="1401">
                  <c:v>-414</c:v>
                </c:pt>
                <c:pt idx="1402">
                  <c:v>-414</c:v>
                </c:pt>
                <c:pt idx="1403">
                  <c:v>-414</c:v>
                </c:pt>
                <c:pt idx="1404">
                  <c:v>-414</c:v>
                </c:pt>
                <c:pt idx="1405">
                  <c:v>-414</c:v>
                </c:pt>
                <c:pt idx="1406">
                  <c:v>-414</c:v>
                </c:pt>
                <c:pt idx="1407">
                  <c:v>-414</c:v>
                </c:pt>
                <c:pt idx="1408">
                  <c:v>-414</c:v>
                </c:pt>
                <c:pt idx="1409">
                  <c:v>-414</c:v>
                </c:pt>
                <c:pt idx="1410">
                  <c:v>-414</c:v>
                </c:pt>
                <c:pt idx="1411">
                  <c:v>-414</c:v>
                </c:pt>
                <c:pt idx="1412">
                  <c:v>-414</c:v>
                </c:pt>
                <c:pt idx="1413">
                  <c:v>-414</c:v>
                </c:pt>
                <c:pt idx="1414">
                  <c:v>-414</c:v>
                </c:pt>
                <c:pt idx="1415">
                  <c:v>-414</c:v>
                </c:pt>
                <c:pt idx="1416">
                  <c:v>-414</c:v>
                </c:pt>
                <c:pt idx="1417">
                  <c:v>-414</c:v>
                </c:pt>
                <c:pt idx="1418">
                  <c:v>-414</c:v>
                </c:pt>
                <c:pt idx="1419">
                  <c:v>-414</c:v>
                </c:pt>
                <c:pt idx="1420">
                  <c:v>-414</c:v>
                </c:pt>
                <c:pt idx="1421">
                  <c:v>-414</c:v>
                </c:pt>
                <c:pt idx="1422">
                  <c:v>-414</c:v>
                </c:pt>
                <c:pt idx="1423">
                  <c:v>-414</c:v>
                </c:pt>
                <c:pt idx="1424">
                  <c:v>-414</c:v>
                </c:pt>
                <c:pt idx="1425">
                  <c:v>-414</c:v>
                </c:pt>
                <c:pt idx="1426">
                  <c:v>-414</c:v>
                </c:pt>
                <c:pt idx="1427">
                  <c:v>-414</c:v>
                </c:pt>
                <c:pt idx="1428">
                  <c:v>-414</c:v>
                </c:pt>
                <c:pt idx="1429">
                  <c:v>-414</c:v>
                </c:pt>
                <c:pt idx="1430">
                  <c:v>-414</c:v>
                </c:pt>
                <c:pt idx="1431">
                  <c:v>-414</c:v>
                </c:pt>
                <c:pt idx="1432">
                  <c:v>-414</c:v>
                </c:pt>
                <c:pt idx="1433">
                  <c:v>-414</c:v>
                </c:pt>
                <c:pt idx="1434">
                  <c:v>-414</c:v>
                </c:pt>
                <c:pt idx="1435">
                  <c:v>-414</c:v>
                </c:pt>
                <c:pt idx="1436">
                  <c:v>-414</c:v>
                </c:pt>
                <c:pt idx="1437">
                  <c:v>-414</c:v>
                </c:pt>
                <c:pt idx="1438">
                  <c:v>-414</c:v>
                </c:pt>
                <c:pt idx="1439">
                  <c:v>-414</c:v>
                </c:pt>
                <c:pt idx="1440">
                  <c:v>-414</c:v>
                </c:pt>
                <c:pt idx="1441">
                  <c:v>-414</c:v>
                </c:pt>
                <c:pt idx="1442">
                  <c:v>-414</c:v>
                </c:pt>
                <c:pt idx="1443">
                  <c:v>-414</c:v>
                </c:pt>
                <c:pt idx="1444">
                  <c:v>-414</c:v>
                </c:pt>
                <c:pt idx="1445">
                  <c:v>-414</c:v>
                </c:pt>
                <c:pt idx="1446">
                  <c:v>-414</c:v>
                </c:pt>
                <c:pt idx="1447">
                  <c:v>-414</c:v>
                </c:pt>
                <c:pt idx="1448">
                  <c:v>-414</c:v>
                </c:pt>
                <c:pt idx="1449">
                  <c:v>-414</c:v>
                </c:pt>
                <c:pt idx="1450">
                  <c:v>-414</c:v>
                </c:pt>
                <c:pt idx="1451">
                  <c:v>-414</c:v>
                </c:pt>
                <c:pt idx="1452">
                  <c:v>-414</c:v>
                </c:pt>
                <c:pt idx="1453">
                  <c:v>-414</c:v>
                </c:pt>
                <c:pt idx="1454">
                  <c:v>-414</c:v>
                </c:pt>
                <c:pt idx="1455">
                  <c:v>-414</c:v>
                </c:pt>
                <c:pt idx="1456">
                  <c:v>-414</c:v>
                </c:pt>
                <c:pt idx="1457">
                  <c:v>-414</c:v>
                </c:pt>
                <c:pt idx="1458">
                  <c:v>-414</c:v>
                </c:pt>
                <c:pt idx="1459">
                  <c:v>-414</c:v>
                </c:pt>
                <c:pt idx="1460">
                  <c:v>-414</c:v>
                </c:pt>
                <c:pt idx="1461">
                  <c:v>-414</c:v>
                </c:pt>
                <c:pt idx="1462">
                  <c:v>-414</c:v>
                </c:pt>
                <c:pt idx="1463">
                  <c:v>-414</c:v>
                </c:pt>
                <c:pt idx="1464">
                  <c:v>-414</c:v>
                </c:pt>
                <c:pt idx="1465">
                  <c:v>-414</c:v>
                </c:pt>
                <c:pt idx="1466">
                  <c:v>-414</c:v>
                </c:pt>
                <c:pt idx="1467">
                  <c:v>-414</c:v>
                </c:pt>
                <c:pt idx="1468">
                  <c:v>-414</c:v>
                </c:pt>
                <c:pt idx="1469">
                  <c:v>-414</c:v>
                </c:pt>
                <c:pt idx="1470">
                  <c:v>-414</c:v>
                </c:pt>
                <c:pt idx="1471">
                  <c:v>-414</c:v>
                </c:pt>
                <c:pt idx="1472">
                  <c:v>-414</c:v>
                </c:pt>
                <c:pt idx="1473">
                  <c:v>-414</c:v>
                </c:pt>
                <c:pt idx="1474">
                  <c:v>-414</c:v>
                </c:pt>
                <c:pt idx="1475">
                  <c:v>-414</c:v>
                </c:pt>
                <c:pt idx="1476">
                  <c:v>-414</c:v>
                </c:pt>
                <c:pt idx="1477">
                  <c:v>-414</c:v>
                </c:pt>
                <c:pt idx="1478">
                  <c:v>-414</c:v>
                </c:pt>
                <c:pt idx="1479">
                  <c:v>-414</c:v>
                </c:pt>
                <c:pt idx="1480">
                  <c:v>-414</c:v>
                </c:pt>
                <c:pt idx="1481">
                  <c:v>-414</c:v>
                </c:pt>
                <c:pt idx="1482">
                  <c:v>-414</c:v>
                </c:pt>
                <c:pt idx="1483">
                  <c:v>-414</c:v>
                </c:pt>
                <c:pt idx="1484">
                  <c:v>-414</c:v>
                </c:pt>
                <c:pt idx="1485">
                  <c:v>-414</c:v>
                </c:pt>
                <c:pt idx="1486">
                  <c:v>-414</c:v>
                </c:pt>
                <c:pt idx="1487">
                  <c:v>-414</c:v>
                </c:pt>
                <c:pt idx="1488">
                  <c:v>-414</c:v>
                </c:pt>
                <c:pt idx="1489">
                  <c:v>-414</c:v>
                </c:pt>
                <c:pt idx="1490">
                  <c:v>-414</c:v>
                </c:pt>
                <c:pt idx="1491">
                  <c:v>-414</c:v>
                </c:pt>
                <c:pt idx="1492">
                  <c:v>-414</c:v>
                </c:pt>
                <c:pt idx="1493">
                  <c:v>-414</c:v>
                </c:pt>
                <c:pt idx="1494">
                  <c:v>-414</c:v>
                </c:pt>
                <c:pt idx="1495">
                  <c:v>-414</c:v>
                </c:pt>
                <c:pt idx="1496">
                  <c:v>-414</c:v>
                </c:pt>
                <c:pt idx="1497">
                  <c:v>-414</c:v>
                </c:pt>
                <c:pt idx="1498">
                  <c:v>-414</c:v>
                </c:pt>
                <c:pt idx="1499">
                  <c:v>-414</c:v>
                </c:pt>
                <c:pt idx="1500">
                  <c:v>-414</c:v>
                </c:pt>
                <c:pt idx="1501">
                  <c:v>-414</c:v>
                </c:pt>
                <c:pt idx="1502">
                  <c:v>-414</c:v>
                </c:pt>
                <c:pt idx="1503">
                  <c:v>-414</c:v>
                </c:pt>
                <c:pt idx="1504">
                  <c:v>-414</c:v>
                </c:pt>
                <c:pt idx="1505">
                  <c:v>-414</c:v>
                </c:pt>
                <c:pt idx="1506">
                  <c:v>-414</c:v>
                </c:pt>
                <c:pt idx="1507">
                  <c:v>-414</c:v>
                </c:pt>
                <c:pt idx="1508">
                  <c:v>-414</c:v>
                </c:pt>
                <c:pt idx="1509">
                  <c:v>-414</c:v>
                </c:pt>
                <c:pt idx="1510">
                  <c:v>-414</c:v>
                </c:pt>
                <c:pt idx="1511">
                  <c:v>-414</c:v>
                </c:pt>
                <c:pt idx="1512">
                  <c:v>-414</c:v>
                </c:pt>
                <c:pt idx="1513">
                  <c:v>-414</c:v>
                </c:pt>
                <c:pt idx="1514">
                  <c:v>-414</c:v>
                </c:pt>
                <c:pt idx="1515">
                  <c:v>-414</c:v>
                </c:pt>
                <c:pt idx="1516">
                  <c:v>-414</c:v>
                </c:pt>
                <c:pt idx="1517">
                  <c:v>-414</c:v>
                </c:pt>
                <c:pt idx="1518">
                  <c:v>-414</c:v>
                </c:pt>
                <c:pt idx="1519">
                  <c:v>-414</c:v>
                </c:pt>
                <c:pt idx="1520">
                  <c:v>-414</c:v>
                </c:pt>
                <c:pt idx="1521">
                  <c:v>-414</c:v>
                </c:pt>
                <c:pt idx="1522">
                  <c:v>-414</c:v>
                </c:pt>
                <c:pt idx="1523">
                  <c:v>-414</c:v>
                </c:pt>
                <c:pt idx="1524">
                  <c:v>-414</c:v>
                </c:pt>
                <c:pt idx="1525">
                  <c:v>-414</c:v>
                </c:pt>
                <c:pt idx="1526">
                  <c:v>-414</c:v>
                </c:pt>
                <c:pt idx="1527">
                  <c:v>-414</c:v>
                </c:pt>
                <c:pt idx="1528">
                  <c:v>-414</c:v>
                </c:pt>
                <c:pt idx="1529">
                  <c:v>-414</c:v>
                </c:pt>
                <c:pt idx="1530">
                  <c:v>-414</c:v>
                </c:pt>
                <c:pt idx="1531">
                  <c:v>-414</c:v>
                </c:pt>
                <c:pt idx="1532">
                  <c:v>-414</c:v>
                </c:pt>
                <c:pt idx="1533">
                  <c:v>-414</c:v>
                </c:pt>
                <c:pt idx="1534">
                  <c:v>-414</c:v>
                </c:pt>
                <c:pt idx="1535">
                  <c:v>-414</c:v>
                </c:pt>
                <c:pt idx="1536">
                  <c:v>-414</c:v>
                </c:pt>
                <c:pt idx="1537">
                  <c:v>-414</c:v>
                </c:pt>
                <c:pt idx="1538">
                  <c:v>-414</c:v>
                </c:pt>
                <c:pt idx="1539">
                  <c:v>-414</c:v>
                </c:pt>
                <c:pt idx="1540">
                  <c:v>-414</c:v>
                </c:pt>
                <c:pt idx="1541">
                  <c:v>-414</c:v>
                </c:pt>
                <c:pt idx="1542">
                  <c:v>-414</c:v>
                </c:pt>
                <c:pt idx="1543">
                  <c:v>-414</c:v>
                </c:pt>
                <c:pt idx="1544">
                  <c:v>-414</c:v>
                </c:pt>
                <c:pt idx="1545">
                  <c:v>-414</c:v>
                </c:pt>
                <c:pt idx="1546">
                  <c:v>-414</c:v>
                </c:pt>
                <c:pt idx="1547">
                  <c:v>-414</c:v>
                </c:pt>
                <c:pt idx="1548">
                  <c:v>-414</c:v>
                </c:pt>
                <c:pt idx="1549">
                  <c:v>-414</c:v>
                </c:pt>
                <c:pt idx="1550">
                  <c:v>-414</c:v>
                </c:pt>
                <c:pt idx="1551">
                  <c:v>-414</c:v>
                </c:pt>
                <c:pt idx="1552">
                  <c:v>-414</c:v>
                </c:pt>
                <c:pt idx="1553">
                  <c:v>-414</c:v>
                </c:pt>
                <c:pt idx="1554">
                  <c:v>-414</c:v>
                </c:pt>
                <c:pt idx="1555">
                  <c:v>-414</c:v>
                </c:pt>
                <c:pt idx="1556">
                  <c:v>-414</c:v>
                </c:pt>
                <c:pt idx="1557">
                  <c:v>-414</c:v>
                </c:pt>
                <c:pt idx="1558">
                  <c:v>-414</c:v>
                </c:pt>
                <c:pt idx="1559">
                  <c:v>-414</c:v>
                </c:pt>
                <c:pt idx="1560">
                  <c:v>-414</c:v>
                </c:pt>
                <c:pt idx="1561">
                  <c:v>-414</c:v>
                </c:pt>
                <c:pt idx="1562">
                  <c:v>-414</c:v>
                </c:pt>
                <c:pt idx="1563">
                  <c:v>-414</c:v>
                </c:pt>
                <c:pt idx="1564">
                  <c:v>-414</c:v>
                </c:pt>
                <c:pt idx="1565">
                  <c:v>-414</c:v>
                </c:pt>
                <c:pt idx="1566">
                  <c:v>-414</c:v>
                </c:pt>
                <c:pt idx="1567">
                  <c:v>-414</c:v>
                </c:pt>
                <c:pt idx="1568">
                  <c:v>-414</c:v>
                </c:pt>
                <c:pt idx="1569">
                  <c:v>-414</c:v>
                </c:pt>
                <c:pt idx="1570">
                  <c:v>-414</c:v>
                </c:pt>
                <c:pt idx="1571">
                  <c:v>-414</c:v>
                </c:pt>
                <c:pt idx="1572">
                  <c:v>-414</c:v>
                </c:pt>
                <c:pt idx="1573">
                  <c:v>-414</c:v>
                </c:pt>
                <c:pt idx="1574">
                  <c:v>-414</c:v>
                </c:pt>
                <c:pt idx="1575">
                  <c:v>-414</c:v>
                </c:pt>
                <c:pt idx="1576">
                  <c:v>-414</c:v>
                </c:pt>
                <c:pt idx="1577">
                  <c:v>-414</c:v>
                </c:pt>
                <c:pt idx="1578">
                  <c:v>-414</c:v>
                </c:pt>
                <c:pt idx="1579">
                  <c:v>-414</c:v>
                </c:pt>
                <c:pt idx="1580">
                  <c:v>-414</c:v>
                </c:pt>
                <c:pt idx="1581">
                  <c:v>-414</c:v>
                </c:pt>
                <c:pt idx="1582">
                  <c:v>-414</c:v>
                </c:pt>
                <c:pt idx="1583">
                  <c:v>-414</c:v>
                </c:pt>
                <c:pt idx="1584">
                  <c:v>-414</c:v>
                </c:pt>
                <c:pt idx="1585">
                  <c:v>-414</c:v>
                </c:pt>
                <c:pt idx="1586">
                  <c:v>-414</c:v>
                </c:pt>
                <c:pt idx="1587">
                  <c:v>-414</c:v>
                </c:pt>
                <c:pt idx="1588">
                  <c:v>-414</c:v>
                </c:pt>
                <c:pt idx="1589">
                  <c:v>-414</c:v>
                </c:pt>
                <c:pt idx="1590">
                  <c:v>-414</c:v>
                </c:pt>
                <c:pt idx="1591">
                  <c:v>-414</c:v>
                </c:pt>
                <c:pt idx="1592">
                  <c:v>-414</c:v>
                </c:pt>
                <c:pt idx="1593">
                  <c:v>-414</c:v>
                </c:pt>
                <c:pt idx="1594">
                  <c:v>-414</c:v>
                </c:pt>
                <c:pt idx="1595">
                  <c:v>-414</c:v>
                </c:pt>
                <c:pt idx="1596">
                  <c:v>-414</c:v>
                </c:pt>
                <c:pt idx="1597">
                  <c:v>-414</c:v>
                </c:pt>
                <c:pt idx="1598">
                  <c:v>-414</c:v>
                </c:pt>
                <c:pt idx="1599">
                  <c:v>-414</c:v>
                </c:pt>
                <c:pt idx="1600">
                  <c:v>-414</c:v>
                </c:pt>
                <c:pt idx="1601">
                  <c:v>-414</c:v>
                </c:pt>
                <c:pt idx="1602">
                  <c:v>-414</c:v>
                </c:pt>
                <c:pt idx="1603">
                  <c:v>-414</c:v>
                </c:pt>
                <c:pt idx="1604">
                  <c:v>-414</c:v>
                </c:pt>
                <c:pt idx="1605">
                  <c:v>-414</c:v>
                </c:pt>
                <c:pt idx="1606">
                  <c:v>-414</c:v>
                </c:pt>
                <c:pt idx="1607">
                  <c:v>-414</c:v>
                </c:pt>
                <c:pt idx="1608">
                  <c:v>-414</c:v>
                </c:pt>
                <c:pt idx="1609">
                  <c:v>-414</c:v>
                </c:pt>
                <c:pt idx="1610">
                  <c:v>-414</c:v>
                </c:pt>
                <c:pt idx="1611">
                  <c:v>-414</c:v>
                </c:pt>
                <c:pt idx="1612">
                  <c:v>-414</c:v>
                </c:pt>
                <c:pt idx="1613">
                  <c:v>-414</c:v>
                </c:pt>
                <c:pt idx="1614">
                  <c:v>-414</c:v>
                </c:pt>
                <c:pt idx="1615">
                  <c:v>-414</c:v>
                </c:pt>
                <c:pt idx="1616">
                  <c:v>-414</c:v>
                </c:pt>
                <c:pt idx="1617">
                  <c:v>-414</c:v>
                </c:pt>
                <c:pt idx="1618">
                  <c:v>-414</c:v>
                </c:pt>
                <c:pt idx="1619">
                  <c:v>-414</c:v>
                </c:pt>
                <c:pt idx="1620">
                  <c:v>-414</c:v>
                </c:pt>
                <c:pt idx="1621">
                  <c:v>-414</c:v>
                </c:pt>
                <c:pt idx="1622">
                  <c:v>-414</c:v>
                </c:pt>
                <c:pt idx="1623">
                  <c:v>-414</c:v>
                </c:pt>
                <c:pt idx="1624">
                  <c:v>-414</c:v>
                </c:pt>
                <c:pt idx="1625">
                  <c:v>-414</c:v>
                </c:pt>
                <c:pt idx="1626">
                  <c:v>-414</c:v>
                </c:pt>
                <c:pt idx="1627">
                  <c:v>-414</c:v>
                </c:pt>
                <c:pt idx="1628">
                  <c:v>-414</c:v>
                </c:pt>
                <c:pt idx="1629">
                  <c:v>-414</c:v>
                </c:pt>
                <c:pt idx="1630">
                  <c:v>-414</c:v>
                </c:pt>
                <c:pt idx="1631">
                  <c:v>-414</c:v>
                </c:pt>
                <c:pt idx="1632">
                  <c:v>-414</c:v>
                </c:pt>
                <c:pt idx="1633">
                  <c:v>-414</c:v>
                </c:pt>
                <c:pt idx="1634">
                  <c:v>-554.5</c:v>
                </c:pt>
                <c:pt idx="1635">
                  <c:v>-554.5</c:v>
                </c:pt>
                <c:pt idx="1636">
                  <c:v>-556.5</c:v>
                </c:pt>
                <c:pt idx="1637">
                  <c:v>-556.5</c:v>
                </c:pt>
                <c:pt idx="1638">
                  <c:v>-556.5</c:v>
                </c:pt>
                <c:pt idx="1639">
                  <c:v>-556.5</c:v>
                </c:pt>
                <c:pt idx="1640">
                  <c:v>-556.5</c:v>
                </c:pt>
                <c:pt idx="1641">
                  <c:v>-556.5</c:v>
                </c:pt>
                <c:pt idx="1642">
                  <c:v>-556.5</c:v>
                </c:pt>
                <c:pt idx="1643">
                  <c:v>-556.5</c:v>
                </c:pt>
                <c:pt idx="1644">
                  <c:v>-556.5</c:v>
                </c:pt>
                <c:pt idx="1645">
                  <c:v>-556.5</c:v>
                </c:pt>
                <c:pt idx="1646">
                  <c:v>-556.5</c:v>
                </c:pt>
                <c:pt idx="1647">
                  <c:v>-582.5</c:v>
                </c:pt>
                <c:pt idx="1648">
                  <c:v>-582.5</c:v>
                </c:pt>
                <c:pt idx="1649">
                  <c:v>-582.5</c:v>
                </c:pt>
                <c:pt idx="1650">
                  <c:v>-582.5</c:v>
                </c:pt>
                <c:pt idx="1651">
                  <c:v>-582.5</c:v>
                </c:pt>
                <c:pt idx="1652">
                  <c:v>-582.5</c:v>
                </c:pt>
                <c:pt idx="1653">
                  <c:v>-582.5</c:v>
                </c:pt>
                <c:pt idx="1654">
                  <c:v>-582.5</c:v>
                </c:pt>
                <c:pt idx="1655">
                  <c:v>-582.5</c:v>
                </c:pt>
                <c:pt idx="1656">
                  <c:v>-582.5</c:v>
                </c:pt>
                <c:pt idx="1657">
                  <c:v>-582.5</c:v>
                </c:pt>
                <c:pt idx="1658">
                  <c:v>-582.5</c:v>
                </c:pt>
                <c:pt idx="1659">
                  <c:v>-582.5</c:v>
                </c:pt>
                <c:pt idx="1660">
                  <c:v>-582.5</c:v>
                </c:pt>
                <c:pt idx="1661">
                  <c:v>-762.3</c:v>
                </c:pt>
                <c:pt idx="1662">
                  <c:v>-865.3</c:v>
                </c:pt>
                <c:pt idx="1663">
                  <c:v>-866.3</c:v>
                </c:pt>
                <c:pt idx="1664">
                  <c:v>-942.09999999999991</c:v>
                </c:pt>
                <c:pt idx="1665">
                  <c:v>-942.09999999999991</c:v>
                </c:pt>
                <c:pt idx="1666">
                  <c:v>-1122</c:v>
                </c:pt>
                <c:pt idx="1667">
                  <c:v>-1122</c:v>
                </c:pt>
                <c:pt idx="1668">
                  <c:v>-1122</c:v>
                </c:pt>
                <c:pt idx="1669">
                  <c:v>-1122</c:v>
                </c:pt>
                <c:pt idx="1670">
                  <c:v>-1187.5</c:v>
                </c:pt>
                <c:pt idx="1671">
                  <c:v>-1190.5</c:v>
                </c:pt>
                <c:pt idx="1672">
                  <c:v>-1190.5</c:v>
                </c:pt>
                <c:pt idx="1673">
                  <c:v>-1190.5</c:v>
                </c:pt>
                <c:pt idx="1674">
                  <c:v>-1190.5</c:v>
                </c:pt>
                <c:pt idx="1675">
                  <c:v>-1190.5</c:v>
                </c:pt>
                <c:pt idx="1676">
                  <c:v>-1190.5</c:v>
                </c:pt>
                <c:pt idx="1677">
                  <c:v>-1190.5</c:v>
                </c:pt>
                <c:pt idx="1678">
                  <c:v>-1209</c:v>
                </c:pt>
                <c:pt idx="1679">
                  <c:v>-1209</c:v>
                </c:pt>
                <c:pt idx="1680">
                  <c:v>-1301.9000000000001</c:v>
                </c:pt>
                <c:pt idx="1681">
                  <c:v>-1301.9000000000001</c:v>
                </c:pt>
                <c:pt idx="1682">
                  <c:v>-1301.9000000000001</c:v>
                </c:pt>
                <c:pt idx="1683">
                  <c:v>-1301.9000000000001</c:v>
                </c:pt>
                <c:pt idx="1684">
                  <c:v>-1301.9000000000001</c:v>
                </c:pt>
                <c:pt idx="1685">
                  <c:v>-1301.9000000000001</c:v>
                </c:pt>
                <c:pt idx="1686">
                  <c:v>-1301.9000000000001</c:v>
                </c:pt>
                <c:pt idx="1687">
                  <c:v>-1301.9000000000001</c:v>
                </c:pt>
                <c:pt idx="1688">
                  <c:v>-1301.9000000000001</c:v>
                </c:pt>
                <c:pt idx="1689">
                  <c:v>-1301.9000000000001</c:v>
                </c:pt>
                <c:pt idx="1690">
                  <c:v>-1341.8000000000002</c:v>
                </c:pt>
                <c:pt idx="1691">
                  <c:v>-1358.3000000000002</c:v>
                </c:pt>
                <c:pt idx="1692">
                  <c:v>-1358.3000000000002</c:v>
                </c:pt>
                <c:pt idx="1693">
                  <c:v>-1358.3000000000002</c:v>
                </c:pt>
                <c:pt idx="1694">
                  <c:v>-1358.3000000000002</c:v>
                </c:pt>
                <c:pt idx="1695">
                  <c:v>-1358.3000000000002</c:v>
                </c:pt>
                <c:pt idx="1696">
                  <c:v>-1358.3000000000002</c:v>
                </c:pt>
                <c:pt idx="1697">
                  <c:v>-1358.3000000000002</c:v>
                </c:pt>
                <c:pt idx="1698">
                  <c:v>-1358.3000000000002</c:v>
                </c:pt>
                <c:pt idx="1699">
                  <c:v>-1358.3000000000002</c:v>
                </c:pt>
                <c:pt idx="1700">
                  <c:v>-1358.3000000000002</c:v>
                </c:pt>
                <c:pt idx="1701">
                  <c:v>-1358.3000000000002</c:v>
                </c:pt>
                <c:pt idx="1702">
                  <c:v>-1358.3000000000002</c:v>
                </c:pt>
                <c:pt idx="1703">
                  <c:v>-1358.3000000000002</c:v>
                </c:pt>
                <c:pt idx="1704">
                  <c:v>-1358.3000000000002</c:v>
                </c:pt>
                <c:pt idx="1705">
                  <c:v>-1358.3000000000002</c:v>
                </c:pt>
                <c:pt idx="1706">
                  <c:v>-1358.3000000000002</c:v>
                </c:pt>
                <c:pt idx="1707">
                  <c:v>-1358.3000000000002</c:v>
                </c:pt>
                <c:pt idx="1708">
                  <c:v>-1358.3000000000002</c:v>
                </c:pt>
                <c:pt idx="1709">
                  <c:v>-1358.3000000000002</c:v>
                </c:pt>
                <c:pt idx="1710">
                  <c:v>-1358.3000000000002</c:v>
                </c:pt>
                <c:pt idx="1711">
                  <c:v>-1358.3000000000002</c:v>
                </c:pt>
                <c:pt idx="1712">
                  <c:v>-1358.3000000000002</c:v>
                </c:pt>
                <c:pt idx="1713">
                  <c:v>-1358.3000000000002</c:v>
                </c:pt>
                <c:pt idx="1714">
                  <c:v>-1358.3000000000002</c:v>
                </c:pt>
                <c:pt idx="1715">
                  <c:v>-1358.3000000000002</c:v>
                </c:pt>
                <c:pt idx="1716">
                  <c:v>-1358.3000000000002</c:v>
                </c:pt>
                <c:pt idx="1717">
                  <c:v>-1358.3000000000002</c:v>
                </c:pt>
                <c:pt idx="1718">
                  <c:v>-1358.3000000000002</c:v>
                </c:pt>
                <c:pt idx="1719">
                  <c:v>-1358.3000000000002</c:v>
                </c:pt>
                <c:pt idx="1720">
                  <c:v>-1358.3000000000002</c:v>
                </c:pt>
                <c:pt idx="1721">
                  <c:v>-1358.3000000000002</c:v>
                </c:pt>
                <c:pt idx="1722">
                  <c:v>-1358.3000000000002</c:v>
                </c:pt>
                <c:pt idx="1723">
                  <c:v>-1358.3000000000002</c:v>
                </c:pt>
                <c:pt idx="1724">
                  <c:v>-1358.3000000000002</c:v>
                </c:pt>
                <c:pt idx="1725">
                  <c:v>-1358.3000000000002</c:v>
                </c:pt>
                <c:pt idx="1726">
                  <c:v>-1358.3000000000002</c:v>
                </c:pt>
                <c:pt idx="1727">
                  <c:v>-1358.3000000000002</c:v>
                </c:pt>
                <c:pt idx="1728">
                  <c:v>-1358.3000000000002</c:v>
                </c:pt>
                <c:pt idx="1729">
                  <c:v>-1358.3000000000002</c:v>
                </c:pt>
                <c:pt idx="1730">
                  <c:v>-1358.3000000000002</c:v>
                </c:pt>
                <c:pt idx="1731">
                  <c:v>-1358.3000000000002</c:v>
                </c:pt>
                <c:pt idx="1732">
                  <c:v>-1358.3000000000002</c:v>
                </c:pt>
                <c:pt idx="1733">
                  <c:v>-1358.3000000000002</c:v>
                </c:pt>
                <c:pt idx="1734">
                  <c:v>-1358.3000000000002</c:v>
                </c:pt>
                <c:pt idx="1735">
                  <c:v>-1358.3000000000002</c:v>
                </c:pt>
                <c:pt idx="1736">
                  <c:v>-1358.3000000000002</c:v>
                </c:pt>
                <c:pt idx="1737">
                  <c:v>-1358.3000000000002</c:v>
                </c:pt>
                <c:pt idx="1738">
                  <c:v>-1358.3000000000002</c:v>
                </c:pt>
                <c:pt idx="1739">
                  <c:v>-1358.3000000000002</c:v>
                </c:pt>
                <c:pt idx="1740">
                  <c:v>-1358.3000000000002</c:v>
                </c:pt>
                <c:pt idx="1741">
                  <c:v>-1358.3000000000002</c:v>
                </c:pt>
                <c:pt idx="1742">
                  <c:v>-1358.3000000000002</c:v>
                </c:pt>
                <c:pt idx="1743">
                  <c:v>-1358.3000000000002</c:v>
                </c:pt>
                <c:pt idx="1744">
                  <c:v>-1358.3000000000002</c:v>
                </c:pt>
                <c:pt idx="1745">
                  <c:v>-1358.3000000000002</c:v>
                </c:pt>
                <c:pt idx="1746">
                  <c:v>-1358.3000000000002</c:v>
                </c:pt>
                <c:pt idx="1747">
                  <c:v>-1358.3000000000002</c:v>
                </c:pt>
                <c:pt idx="1748">
                  <c:v>-1358.3000000000002</c:v>
                </c:pt>
                <c:pt idx="1749">
                  <c:v>-1358.3000000000002</c:v>
                </c:pt>
                <c:pt idx="1750">
                  <c:v>-1358.3000000000002</c:v>
                </c:pt>
                <c:pt idx="1751">
                  <c:v>-1358.3000000000002</c:v>
                </c:pt>
                <c:pt idx="1752">
                  <c:v>-1358.3000000000002</c:v>
                </c:pt>
                <c:pt idx="1753">
                  <c:v>-1358.3000000000002</c:v>
                </c:pt>
                <c:pt idx="1754">
                  <c:v>-1358.3000000000002</c:v>
                </c:pt>
                <c:pt idx="1755">
                  <c:v>-1358.3000000000002</c:v>
                </c:pt>
                <c:pt idx="1756">
                  <c:v>-1358.3000000000002</c:v>
                </c:pt>
                <c:pt idx="1757">
                  <c:v>-1358.3000000000002</c:v>
                </c:pt>
                <c:pt idx="1758">
                  <c:v>-1358.3000000000002</c:v>
                </c:pt>
                <c:pt idx="1759">
                  <c:v>-1358.3000000000002</c:v>
                </c:pt>
                <c:pt idx="1760">
                  <c:v>-1358.3000000000002</c:v>
                </c:pt>
                <c:pt idx="1761">
                  <c:v>-1358.3000000000002</c:v>
                </c:pt>
                <c:pt idx="1762">
                  <c:v>-1358.3000000000002</c:v>
                </c:pt>
                <c:pt idx="1763">
                  <c:v>-1358.3000000000002</c:v>
                </c:pt>
                <c:pt idx="1764">
                  <c:v>-1358.3000000000002</c:v>
                </c:pt>
                <c:pt idx="1765">
                  <c:v>-1358.3000000000002</c:v>
                </c:pt>
                <c:pt idx="1766">
                  <c:v>-1358.3000000000002</c:v>
                </c:pt>
                <c:pt idx="1767">
                  <c:v>-1358.3000000000002</c:v>
                </c:pt>
                <c:pt idx="1768">
                  <c:v>-1358.3000000000002</c:v>
                </c:pt>
                <c:pt idx="1769">
                  <c:v>-1358.3000000000002</c:v>
                </c:pt>
                <c:pt idx="1770">
                  <c:v>-1358.3000000000002</c:v>
                </c:pt>
                <c:pt idx="1771">
                  <c:v>-1358.3000000000002</c:v>
                </c:pt>
                <c:pt idx="1772">
                  <c:v>-1358.3000000000002</c:v>
                </c:pt>
                <c:pt idx="1773">
                  <c:v>-1358.3000000000002</c:v>
                </c:pt>
                <c:pt idx="1774">
                  <c:v>-1358.3000000000002</c:v>
                </c:pt>
                <c:pt idx="1775">
                  <c:v>-1358.3000000000002</c:v>
                </c:pt>
                <c:pt idx="1776">
                  <c:v>-1358.3000000000002</c:v>
                </c:pt>
                <c:pt idx="1777">
                  <c:v>-1358.3000000000002</c:v>
                </c:pt>
                <c:pt idx="1778">
                  <c:v>-1358.3000000000002</c:v>
                </c:pt>
                <c:pt idx="1779">
                  <c:v>-1358.3000000000002</c:v>
                </c:pt>
                <c:pt idx="1780">
                  <c:v>-1358.3000000000002</c:v>
                </c:pt>
                <c:pt idx="1781">
                  <c:v>-1358.3000000000002</c:v>
                </c:pt>
                <c:pt idx="1782">
                  <c:v>-1358.3000000000002</c:v>
                </c:pt>
                <c:pt idx="1783">
                  <c:v>-1358.3000000000002</c:v>
                </c:pt>
                <c:pt idx="1784">
                  <c:v>-1358.3000000000002</c:v>
                </c:pt>
                <c:pt idx="1785">
                  <c:v>-1358.3000000000002</c:v>
                </c:pt>
                <c:pt idx="1786">
                  <c:v>-1358.3000000000002</c:v>
                </c:pt>
                <c:pt idx="1787">
                  <c:v>-1358.3000000000002</c:v>
                </c:pt>
                <c:pt idx="1788">
                  <c:v>-1358.3000000000002</c:v>
                </c:pt>
                <c:pt idx="1789">
                  <c:v>-1358.3000000000002</c:v>
                </c:pt>
                <c:pt idx="1790">
                  <c:v>-1358.3000000000002</c:v>
                </c:pt>
                <c:pt idx="1791">
                  <c:v>-1358.3000000000002</c:v>
                </c:pt>
                <c:pt idx="1792">
                  <c:v>-1358.3000000000002</c:v>
                </c:pt>
                <c:pt idx="1793">
                  <c:v>-1358.3000000000002</c:v>
                </c:pt>
                <c:pt idx="1794">
                  <c:v>-1358.3000000000002</c:v>
                </c:pt>
                <c:pt idx="1795">
                  <c:v>-1358.3000000000002</c:v>
                </c:pt>
                <c:pt idx="1796">
                  <c:v>-1358.3000000000002</c:v>
                </c:pt>
                <c:pt idx="1797">
                  <c:v>-1358.3000000000002</c:v>
                </c:pt>
                <c:pt idx="1798">
                  <c:v>-1358.3000000000002</c:v>
                </c:pt>
                <c:pt idx="1799">
                  <c:v>-1358.3000000000002</c:v>
                </c:pt>
                <c:pt idx="1800">
                  <c:v>-1358.3000000000002</c:v>
                </c:pt>
                <c:pt idx="1801">
                  <c:v>-1358.3000000000002</c:v>
                </c:pt>
                <c:pt idx="1802">
                  <c:v>-1358.3000000000002</c:v>
                </c:pt>
                <c:pt idx="1803">
                  <c:v>-1358.3000000000002</c:v>
                </c:pt>
                <c:pt idx="1804">
                  <c:v>-1358.3000000000002</c:v>
                </c:pt>
                <c:pt idx="1805">
                  <c:v>-1358.3000000000002</c:v>
                </c:pt>
                <c:pt idx="1806">
                  <c:v>-1358.3000000000002</c:v>
                </c:pt>
                <c:pt idx="1807">
                  <c:v>-1358.3000000000002</c:v>
                </c:pt>
                <c:pt idx="1808">
                  <c:v>-1358.3000000000002</c:v>
                </c:pt>
                <c:pt idx="1809">
                  <c:v>-1358.3000000000002</c:v>
                </c:pt>
                <c:pt idx="1810">
                  <c:v>-1358.3000000000002</c:v>
                </c:pt>
                <c:pt idx="1811">
                  <c:v>-1358.3000000000002</c:v>
                </c:pt>
                <c:pt idx="1812">
                  <c:v>-1358.3000000000002</c:v>
                </c:pt>
                <c:pt idx="1813">
                  <c:v>-1358.3000000000002</c:v>
                </c:pt>
                <c:pt idx="1814">
                  <c:v>-1358.3000000000002</c:v>
                </c:pt>
                <c:pt idx="1815">
                  <c:v>-1358.3000000000002</c:v>
                </c:pt>
                <c:pt idx="1816">
                  <c:v>-1358.3000000000002</c:v>
                </c:pt>
                <c:pt idx="1817">
                  <c:v>-1358.3000000000002</c:v>
                </c:pt>
                <c:pt idx="1818">
                  <c:v>-1358.3000000000002</c:v>
                </c:pt>
                <c:pt idx="1819">
                  <c:v>-1358.3000000000002</c:v>
                </c:pt>
                <c:pt idx="1820">
                  <c:v>-1358.3000000000002</c:v>
                </c:pt>
                <c:pt idx="1821">
                  <c:v>-1358.3000000000002</c:v>
                </c:pt>
                <c:pt idx="1822">
                  <c:v>-1358.3000000000002</c:v>
                </c:pt>
                <c:pt idx="1823">
                  <c:v>-1358.3000000000002</c:v>
                </c:pt>
                <c:pt idx="1824">
                  <c:v>-1358.3000000000002</c:v>
                </c:pt>
                <c:pt idx="1825">
                  <c:v>-1358.3000000000002</c:v>
                </c:pt>
                <c:pt idx="1826">
                  <c:v>-1358.3000000000002</c:v>
                </c:pt>
                <c:pt idx="1827">
                  <c:v>-1358.3000000000002</c:v>
                </c:pt>
                <c:pt idx="1828">
                  <c:v>-1358.3000000000002</c:v>
                </c:pt>
                <c:pt idx="1829">
                  <c:v>-1358.3000000000002</c:v>
                </c:pt>
                <c:pt idx="1830">
                  <c:v>-1358.3000000000002</c:v>
                </c:pt>
                <c:pt idx="1831">
                  <c:v>-1358.3000000000002</c:v>
                </c:pt>
                <c:pt idx="1832">
                  <c:v>-1358.3000000000002</c:v>
                </c:pt>
                <c:pt idx="1833">
                  <c:v>-1358.3000000000002</c:v>
                </c:pt>
                <c:pt idx="1834">
                  <c:v>-1358.3000000000002</c:v>
                </c:pt>
                <c:pt idx="1835">
                  <c:v>-1358.3000000000002</c:v>
                </c:pt>
                <c:pt idx="1836">
                  <c:v>-1358.3000000000002</c:v>
                </c:pt>
                <c:pt idx="1837">
                  <c:v>-1358.3000000000002</c:v>
                </c:pt>
                <c:pt idx="1838">
                  <c:v>-1358.3000000000002</c:v>
                </c:pt>
                <c:pt idx="1839">
                  <c:v>-1358.3000000000002</c:v>
                </c:pt>
                <c:pt idx="1840">
                  <c:v>-1358.3000000000002</c:v>
                </c:pt>
                <c:pt idx="1841">
                  <c:v>-1358.3000000000002</c:v>
                </c:pt>
                <c:pt idx="1842">
                  <c:v>-1358.3000000000002</c:v>
                </c:pt>
                <c:pt idx="1843">
                  <c:v>-1358.3000000000002</c:v>
                </c:pt>
                <c:pt idx="1844">
                  <c:v>-1358.3000000000002</c:v>
                </c:pt>
                <c:pt idx="1845">
                  <c:v>-1358.3000000000002</c:v>
                </c:pt>
                <c:pt idx="1846">
                  <c:v>-1358.3000000000002</c:v>
                </c:pt>
                <c:pt idx="1847">
                  <c:v>-1358.3000000000002</c:v>
                </c:pt>
                <c:pt idx="1848">
                  <c:v>-1358.3000000000002</c:v>
                </c:pt>
                <c:pt idx="1849">
                  <c:v>-1358.3000000000002</c:v>
                </c:pt>
                <c:pt idx="1850">
                  <c:v>-1358.3000000000002</c:v>
                </c:pt>
                <c:pt idx="1851">
                  <c:v>-1358.3000000000002</c:v>
                </c:pt>
                <c:pt idx="1852">
                  <c:v>-1358.3000000000002</c:v>
                </c:pt>
                <c:pt idx="1853">
                  <c:v>-1358.3000000000002</c:v>
                </c:pt>
                <c:pt idx="1854">
                  <c:v>-1358.3000000000002</c:v>
                </c:pt>
                <c:pt idx="1855">
                  <c:v>-1358.3000000000002</c:v>
                </c:pt>
                <c:pt idx="1856">
                  <c:v>-1358.3000000000002</c:v>
                </c:pt>
                <c:pt idx="1857">
                  <c:v>-1358.3000000000002</c:v>
                </c:pt>
                <c:pt idx="1858">
                  <c:v>-1358.3000000000002</c:v>
                </c:pt>
                <c:pt idx="1859">
                  <c:v>-1358.3000000000002</c:v>
                </c:pt>
                <c:pt idx="1860">
                  <c:v>-1358.3000000000002</c:v>
                </c:pt>
                <c:pt idx="1861">
                  <c:v>-1358.3000000000002</c:v>
                </c:pt>
                <c:pt idx="1862">
                  <c:v>-1358.3000000000002</c:v>
                </c:pt>
                <c:pt idx="1863">
                  <c:v>-1358.3000000000002</c:v>
                </c:pt>
                <c:pt idx="1864">
                  <c:v>-1358.3000000000002</c:v>
                </c:pt>
                <c:pt idx="1865">
                  <c:v>-1358.3000000000002</c:v>
                </c:pt>
                <c:pt idx="1866">
                  <c:v>-1358.3000000000002</c:v>
                </c:pt>
                <c:pt idx="1867">
                  <c:v>-1358.3000000000002</c:v>
                </c:pt>
                <c:pt idx="1868">
                  <c:v>-1358.3000000000002</c:v>
                </c:pt>
                <c:pt idx="1869">
                  <c:v>-1358.3000000000002</c:v>
                </c:pt>
                <c:pt idx="1870">
                  <c:v>-1358.3000000000002</c:v>
                </c:pt>
                <c:pt idx="1871">
                  <c:v>-1358.3000000000002</c:v>
                </c:pt>
                <c:pt idx="1872">
                  <c:v>-1358.3000000000002</c:v>
                </c:pt>
                <c:pt idx="1873">
                  <c:v>-1358.3000000000002</c:v>
                </c:pt>
                <c:pt idx="1874">
                  <c:v>-1358.3000000000002</c:v>
                </c:pt>
                <c:pt idx="1875">
                  <c:v>-1358.3000000000002</c:v>
                </c:pt>
                <c:pt idx="1876">
                  <c:v>-1358.3000000000002</c:v>
                </c:pt>
                <c:pt idx="1877">
                  <c:v>-1358.3000000000002</c:v>
                </c:pt>
                <c:pt idx="1878">
                  <c:v>-1358.3000000000002</c:v>
                </c:pt>
                <c:pt idx="1879">
                  <c:v>-1358.3000000000002</c:v>
                </c:pt>
                <c:pt idx="1880">
                  <c:v>-1358.3000000000002</c:v>
                </c:pt>
                <c:pt idx="1881">
                  <c:v>-1358.3000000000002</c:v>
                </c:pt>
                <c:pt idx="1882">
                  <c:v>-1358.3000000000002</c:v>
                </c:pt>
                <c:pt idx="1883">
                  <c:v>-1358.3000000000002</c:v>
                </c:pt>
                <c:pt idx="1884">
                  <c:v>-1358.3000000000002</c:v>
                </c:pt>
                <c:pt idx="1885">
                  <c:v>-1358.3000000000002</c:v>
                </c:pt>
                <c:pt idx="1886">
                  <c:v>-1358.3000000000002</c:v>
                </c:pt>
                <c:pt idx="1887">
                  <c:v>-1358.3000000000002</c:v>
                </c:pt>
                <c:pt idx="1888">
                  <c:v>-1358.3000000000002</c:v>
                </c:pt>
                <c:pt idx="1889">
                  <c:v>-1358.3000000000002</c:v>
                </c:pt>
                <c:pt idx="1890">
                  <c:v>-1358.3000000000002</c:v>
                </c:pt>
                <c:pt idx="1891">
                  <c:v>-1358.3000000000002</c:v>
                </c:pt>
                <c:pt idx="1892">
                  <c:v>-1358.3000000000002</c:v>
                </c:pt>
                <c:pt idx="1893">
                  <c:v>-1358.3000000000002</c:v>
                </c:pt>
                <c:pt idx="1894">
                  <c:v>-1358.3000000000002</c:v>
                </c:pt>
                <c:pt idx="1895">
                  <c:v>-1358.3000000000002</c:v>
                </c:pt>
                <c:pt idx="1896">
                  <c:v>-1358.3000000000002</c:v>
                </c:pt>
                <c:pt idx="1897">
                  <c:v>-1358.3000000000002</c:v>
                </c:pt>
                <c:pt idx="1898">
                  <c:v>-1358.3000000000002</c:v>
                </c:pt>
                <c:pt idx="1899">
                  <c:v>-1358.3000000000002</c:v>
                </c:pt>
                <c:pt idx="1900">
                  <c:v>-1358.3000000000002</c:v>
                </c:pt>
                <c:pt idx="1901">
                  <c:v>-1358.3000000000002</c:v>
                </c:pt>
                <c:pt idx="1902">
                  <c:v>-1358.3000000000002</c:v>
                </c:pt>
                <c:pt idx="1903">
                  <c:v>-1358.3000000000002</c:v>
                </c:pt>
                <c:pt idx="1904">
                  <c:v>-1358.3000000000002</c:v>
                </c:pt>
                <c:pt idx="1905">
                  <c:v>-1358.3000000000002</c:v>
                </c:pt>
                <c:pt idx="1906">
                  <c:v>-1358.3000000000002</c:v>
                </c:pt>
                <c:pt idx="1907">
                  <c:v>-1358.3000000000002</c:v>
                </c:pt>
                <c:pt idx="1908">
                  <c:v>-1358.3000000000002</c:v>
                </c:pt>
                <c:pt idx="1909">
                  <c:v>-1358.3000000000002</c:v>
                </c:pt>
                <c:pt idx="1910">
                  <c:v>-1358.3000000000002</c:v>
                </c:pt>
                <c:pt idx="1911">
                  <c:v>-1358.3000000000002</c:v>
                </c:pt>
                <c:pt idx="1912">
                  <c:v>-1358.3000000000002</c:v>
                </c:pt>
                <c:pt idx="1913">
                  <c:v>-1358.3000000000002</c:v>
                </c:pt>
                <c:pt idx="1914">
                  <c:v>-1358.3000000000002</c:v>
                </c:pt>
                <c:pt idx="1915">
                  <c:v>-1358.3000000000002</c:v>
                </c:pt>
                <c:pt idx="1916">
                  <c:v>-1358.3000000000002</c:v>
                </c:pt>
                <c:pt idx="1917">
                  <c:v>-1358.3000000000002</c:v>
                </c:pt>
                <c:pt idx="1918">
                  <c:v>-1358.3000000000002</c:v>
                </c:pt>
                <c:pt idx="1919">
                  <c:v>-1358.3000000000002</c:v>
                </c:pt>
                <c:pt idx="1920">
                  <c:v>-1358.3000000000002</c:v>
                </c:pt>
                <c:pt idx="1921">
                  <c:v>-1358.3000000000002</c:v>
                </c:pt>
                <c:pt idx="1922">
                  <c:v>-1358.3000000000002</c:v>
                </c:pt>
                <c:pt idx="1923">
                  <c:v>-1358.3000000000002</c:v>
                </c:pt>
                <c:pt idx="1924">
                  <c:v>-1358.3000000000002</c:v>
                </c:pt>
                <c:pt idx="1925">
                  <c:v>-1358.3000000000002</c:v>
                </c:pt>
                <c:pt idx="1926">
                  <c:v>-1358.3000000000002</c:v>
                </c:pt>
                <c:pt idx="1927">
                  <c:v>-1358.3000000000002</c:v>
                </c:pt>
                <c:pt idx="1928">
                  <c:v>-1358.3000000000002</c:v>
                </c:pt>
                <c:pt idx="1929">
                  <c:v>-1358.3000000000002</c:v>
                </c:pt>
                <c:pt idx="1930">
                  <c:v>-1358.3000000000002</c:v>
                </c:pt>
                <c:pt idx="1931">
                  <c:v>-1358.3000000000002</c:v>
                </c:pt>
                <c:pt idx="1932">
                  <c:v>-1358.3000000000002</c:v>
                </c:pt>
                <c:pt idx="1933">
                  <c:v>-1358.3000000000002</c:v>
                </c:pt>
                <c:pt idx="1934">
                  <c:v>-1358.3000000000002</c:v>
                </c:pt>
                <c:pt idx="1935">
                  <c:v>-1358.3000000000002</c:v>
                </c:pt>
                <c:pt idx="1936">
                  <c:v>-1358.3000000000002</c:v>
                </c:pt>
                <c:pt idx="1937">
                  <c:v>-1358.3000000000002</c:v>
                </c:pt>
                <c:pt idx="1938">
                  <c:v>-1358.3000000000002</c:v>
                </c:pt>
                <c:pt idx="1939">
                  <c:v>-1358.3000000000002</c:v>
                </c:pt>
                <c:pt idx="1940">
                  <c:v>-1358.3000000000002</c:v>
                </c:pt>
                <c:pt idx="1941">
                  <c:v>-1358.3000000000002</c:v>
                </c:pt>
                <c:pt idx="1942">
                  <c:v>-1358.3000000000002</c:v>
                </c:pt>
                <c:pt idx="1943">
                  <c:v>-1358.3000000000002</c:v>
                </c:pt>
                <c:pt idx="1944">
                  <c:v>-1358.3000000000002</c:v>
                </c:pt>
                <c:pt idx="1945">
                  <c:v>-1358.3000000000002</c:v>
                </c:pt>
                <c:pt idx="1946">
                  <c:v>-1358.3000000000002</c:v>
                </c:pt>
                <c:pt idx="1947">
                  <c:v>-1358.3000000000002</c:v>
                </c:pt>
                <c:pt idx="1948">
                  <c:v>-1358.3000000000002</c:v>
                </c:pt>
                <c:pt idx="1949">
                  <c:v>-1358.3000000000002</c:v>
                </c:pt>
                <c:pt idx="1950">
                  <c:v>-1427.0000000000002</c:v>
                </c:pt>
                <c:pt idx="1951">
                  <c:v>-1534.8000000000002</c:v>
                </c:pt>
                <c:pt idx="1952">
                  <c:v>-1534.8000000000002</c:v>
                </c:pt>
                <c:pt idx="1953">
                  <c:v>-1534.8000000000002</c:v>
                </c:pt>
                <c:pt idx="1954">
                  <c:v>-1534.8000000000002</c:v>
                </c:pt>
                <c:pt idx="1955">
                  <c:v>-1534.8000000000002</c:v>
                </c:pt>
                <c:pt idx="1956">
                  <c:v>-1534.8000000000002</c:v>
                </c:pt>
                <c:pt idx="1957">
                  <c:v>-1534.8000000000002</c:v>
                </c:pt>
                <c:pt idx="1958">
                  <c:v>-1534.8000000000002</c:v>
                </c:pt>
                <c:pt idx="1959">
                  <c:v>-1534.8000000000002</c:v>
                </c:pt>
                <c:pt idx="1960">
                  <c:v>-1534.8000000000002</c:v>
                </c:pt>
                <c:pt idx="1961">
                  <c:v>-1534.8000000000002</c:v>
                </c:pt>
                <c:pt idx="1962">
                  <c:v>-1534.8000000000002</c:v>
                </c:pt>
                <c:pt idx="1963">
                  <c:v>-1534.8000000000002</c:v>
                </c:pt>
                <c:pt idx="1964">
                  <c:v>-1534.8000000000002</c:v>
                </c:pt>
                <c:pt idx="1965">
                  <c:v>-1534.8000000000002</c:v>
                </c:pt>
                <c:pt idx="1966">
                  <c:v>-1534.8000000000002</c:v>
                </c:pt>
                <c:pt idx="1967">
                  <c:v>-1534.8000000000002</c:v>
                </c:pt>
                <c:pt idx="1968">
                  <c:v>-1534.8000000000002</c:v>
                </c:pt>
                <c:pt idx="1969">
                  <c:v>-1534.8000000000002</c:v>
                </c:pt>
                <c:pt idx="1970">
                  <c:v>-1534.8000000000002</c:v>
                </c:pt>
                <c:pt idx="1971">
                  <c:v>-1534.8000000000002</c:v>
                </c:pt>
                <c:pt idx="1972">
                  <c:v>-1534.8000000000002</c:v>
                </c:pt>
                <c:pt idx="1973">
                  <c:v>-1534.8000000000002</c:v>
                </c:pt>
                <c:pt idx="1974">
                  <c:v>-1534.8000000000002</c:v>
                </c:pt>
                <c:pt idx="1975">
                  <c:v>-1534.8000000000002</c:v>
                </c:pt>
                <c:pt idx="1976">
                  <c:v>-1534.8000000000002</c:v>
                </c:pt>
                <c:pt idx="1977">
                  <c:v>-1534.8000000000002</c:v>
                </c:pt>
                <c:pt idx="1978">
                  <c:v>-1534.8000000000002</c:v>
                </c:pt>
                <c:pt idx="1979">
                  <c:v>-1534.8000000000002</c:v>
                </c:pt>
                <c:pt idx="1980">
                  <c:v>-1534.8000000000002</c:v>
                </c:pt>
                <c:pt idx="1981">
                  <c:v>-1534.8000000000002</c:v>
                </c:pt>
                <c:pt idx="1982">
                  <c:v>-1534.8000000000002</c:v>
                </c:pt>
                <c:pt idx="1983">
                  <c:v>-1534.8000000000002</c:v>
                </c:pt>
                <c:pt idx="1984">
                  <c:v>-1534.8000000000002</c:v>
                </c:pt>
                <c:pt idx="1985">
                  <c:v>-1714.7000000000003</c:v>
                </c:pt>
                <c:pt idx="1986">
                  <c:v>-1714.7000000000003</c:v>
                </c:pt>
                <c:pt idx="1987">
                  <c:v>-1714.7000000000003</c:v>
                </c:pt>
                <c:pt idx="1988">
                  <c:v>-1714.7000000000003</c:v>
                </c:pt>
                <c:pt idx="1989">
                  <c:v>-1714.7000000000003</c:v>
                </c:pt>
                <c:pt idx="1990">
                  <c:v>-1714.7000000000003</c:v>
                </c:pt>
                <c:pt idx="1991">
                  <c:v>-1714.7000000000003</c:v>
                </c:pt>
                <c:pt idx="1992">
                  <c:v>-1714.7000000000003</c:v>
                </c:pt>
                <c:pt idx="1993">
                  <c:v>-1714.7000000000003</c:v>
                </c:pt>
                <c:pt idx="1994">
                  <c:v>-1714.7000000000003</c:v>
                </c:pt>
                <c:pt idx="1995">
                  <c:v>-1714.7000000000003</c:v>
                </c:pt>
                <c:pt idx="1996">
                  <c:v>-1714.7000000000003</c:v>
                </c:pt>
                <c:pt idx="1997">
                  <c:v>-1714.7000000000003</c:v>
                </c:pt>
                <c:pt idx="1998">
                  <c:v>-1714.7000000000003</c:v>
                </c:pt>
                <c:pt idx="1999">
                  <c:v>-1714.7000000000003</c:v>
                </c:pt>
                <c:pt idx="2000">
                  <c:v>-1714.7000000000003</c:v>
                </c:pt>
                <c:pt idx="2001">
                  <c:v>-1714.7000000000003</c:v>
                </c:pt>
                <c:pt idx="2002">
                  <c:v>-1714.7000000000003</c:v>
                </c:pt>
                <c:pt idx="2003">
                  <c:v>-1714.7000000000003</c:v>
                </c:pt>
                <c:pt idx="2004">
                  <c:v>-1714.7000000000003</c:v>
                </c:pt>
                <c:pt idx="2005">
                  <c:v>-1714.7000000000003</c:v>
                </c:pt>
                <c:pt idx="2006">
                  <c:v>-1714.7000000000003</c:v>
                </c:pt>
                <c:pt idx="2007">
                  <c:v>-1714.7000000000003</c:v>
                </c:pt>
                <c:pt idx="2008">
                  <c:v>-1714.7000000000003</c:v>
                </c:pt>
                <c:pt idx="2009">
                  <c:v>-1714.7000000000003</c:v>
                </c:pt>
                <c:pt idx="2010">
                  <c:v>-1714.7000000000003</c:v>
                </c:pt>
                <c:pt idx="2011">
                  <c:v>-1714.7000000000003</c:v>
                </c:pt>
                <c:pt idx="2012">
                  <c:v>-1714.7000000000003</c:v>
                </c:pt>
                <c:pt idx="2013">
                  <c:v>-1714.7000000000003</c:v>
                </c:pt>
                <c:pt idx="2014">
                  <c:v>-1714.7000000000003</c:v>
                </c:pt>
                <c:pt idx="2015">
                  <c:v>-1714.7000000000003</c:v>
                </c:pt>
                <c:pt idx="2016">
                  <c:v>-1714.7000000000003</c:v>
                </c:pt>
                <c:pt idx="2017">
                  <c:v>-1714.7000000000003</c:v>
                </c:pt>
                <c:pt idx="2018">
                  <c:v>-1714.7000000000003</c:v>
                </c:pt>
                <c:pt idx="2019">
                  <c:v>-1714.7000000000003</c:v>
                </c:pt>
                <c:pt idx="2020">
                  <c:v>-1714.7000000000003</c:v>
                </c:pt>
                <c:pt idx="2021">
                  <c:v>-1714.7000000000003</c:v>
                </c:pt>
                <c:pt idx="2022">
                  <c:v>-1714.7000000000003</c:v>
                </c:pt>
                <c:pt idx="2023">
                  <c:v>-1714.7000000000003</c:v>
                </c:pt>
                <c:pt idx="2024">
                  <c:v>-1714.7000000000003</c:v>
                </c:pt>
                <c:pt idx="2025">
                  <c:v>-1714.7000000000003</c:v>
                </c:pt>
                <c:pt idx="2026">
                  <c:v>-1714.7000000000003</c:v>
                </c:pt>
                <c:pt idx="2027">
                  <c:v>-1714.7000000000003</c:v>
                </c:pt>
                <c:pt idx="2028">
                  <c:v>-1714.7000000000003</c:v>
                </c:pt>
                <c:pt idx="2029">
                  <c:v>-1714.7000000000003</c:v>
                </c:pt>
                <c:pt idx="2030">
                  <c:v>-1714.7000000000003</c:v>
                </c:pt>
                <c:pt idx="2031">
                  <c:v>-1714.7000000000003</c:v>
                </c:pt>
                <c:pt idx="2032">
                  <c:v>-1714.7000000000003</c:v>
                </c:pt>
                <c:pt idx="2033">
                  <c:v>-1714.7000000000003</c:v>
                </c:pt>
                <c:pt idx="2034">
                  <c:v>-1714.7000000000003</c:v>
                </c:pt>
                <c:pt idx="2035">
                  <c:v>-1714.7000000000003</c:v>
                </c:pt>
                <c:pt idx="2036">
                  <c:v>-1714.7000000000003</c:v>
                </c:pt>
                <c:pt idx="2037">
                  <c:v>-1714.7000000000003</c:v>
                </c:pt>
                <c:pt idx="2038">
                  <c:v>-1714.7000000000003</c:v>
                </c:pt>
                <c:pt idx="2039">
                  <c:v>-1714.7000000000003</c:v>
                </c:pt>
                <c:pt idx="2040">
                  <c:v>-1714.7000000000003</c:v>
                </c:pt>
                <c:pt idx="2041">
                  <c:v>-1714.7000000000003</c:v>
                </c:pt>
                <c:pt idx="2042">
                  <c:v>-1714.7000000000003</c:v>
                </c:pt>
                <c:pt idx="2043">
                  <c:v>-1714.7000000000003</c:v>
                </c:pt>
                <c:pt idx="2044">
                  <c:v>-1714.7000000000003</c:v>
                </c:pt>
                <c:pt idx="2045">
                  <c:v>-1714.7000000000003</c:v>
                </c:pt>
                <c:pt idx="2046">
                  <c:v>-1714.7000000000003</c:v>
                </c:pt>
                <c:pt idx="2047">
                  <c:v>-1714.7000000000003</c:v>
                </c:pt>
                <c:pt idx="2048">
                  <c:v>-1714.7000000000003</c:v>
                </c:pt>
                <c:pt idx="2049">
                  <c:v>-1714.7000000000003</c:v>
                </c:pt>
                <c:pt idx="2050">
                  <c:v>-1714.7000000000003</c:v>
                </c:pt>
                <c:pt idx="2051">
                  <c:v>-1714.7000000000003</c:v>
                </c:pt>
                <c:pt idx="2052">
                  <c:v>-1714.7000000000003</c:v>
                </c:pt>
                <c:pt idx="2053">
                  <c:v>-1714.7000000000003</c:v>
                </c:pt>
                <c:pt idx="2054">
                  <c:v>-1714.7000000000003</c:v>
                </c:pt>
                <c:pt idx="2055">
                  <c:v>-1714.7000000000003</c:v>
                </c:pt>
                <c:pt idx="2056">
                  <c:v>-1714.7000000000003</c:v>
                </c:pt>
                <c:pt idx="2057">
                  <c:v>-1714.7000000000003</c:v>
                </c:pt>
                <c:pt idx="2058">
                  <c:v>-1727.2000000000003</c:v>
                </c:pt>
                <c:pt idx="2059">
                  <c:v>-1727.2000000000003</c:v>
                </c:pt>
                <c:pt idx="2060">
                  <c:v>-1727.2000000000003</c:v>
                </c:pt>
                <c:pt idx="2061">
                  <c:v>-1727.2000000000003</c:v>
                </c:pt>
                <c:pt idx="2062">
                  <c:v>-1727.2000000000003</c:v>
                </c:pt>
                <c:pt idx="2063">
                  <c:v>-1727.2000000000003</c:v>
                </c:pt>
                <c:pt idx="2064">
                  <c:v>-1727.2000000000003</c:v>
                </c:pt>
                <c:pt idx="2065">
                  <c:v>-1727.2000000000003</c:v>
                </c:pt>
                <c:pt idx="2066">
                  <c:v>-1727.2000000000003</c:v>
                </c:pt>
                <c:pt idx="2067">
                  <c:v>-1727.2000000000003</c:v>
                </c:pt>
                <c:pt idx="2068">
                  <c:v>-1727.2000000000003</c:v>
                </c:pt>
                <c:pt idx="2069">
                  <c:v>-1727.2000000000003</c:v>
                </c:pt>
                <c:pt idx="2070">
                  <c:v>-1727.2000000000003</c:v>
                </c:pt>
                <c:pt idx="2071">
                  <c:v>-1727.2000000000003</c:v>
                </c:pt>
                <c:pt idx="2072">
                  <c:v>-1727.2000000000003</c:v>
                </c:pt>
                <c:pt idx="2073">
                  <c:v>-1727.2000000000003</c:v>
                </c:pt>
                <c:pt idx="2074">
                  <c:v>-1727.2000000000003</c:v>
                </c:pt>
                <c:pt idx="2075">
                  <c:v>-1727.2000000000003</c:v>
                </c:pt>
                <c:pt idx="2076">
                  <c:v>-1727.2000000000003</c:v>
                </c:pt>
                <c:pt idx="2077">
                  <c:v>-1727.2000000000003</c:v>
                </c:pt>
                <c:pt idx="2078">
                  <c:v>-1727.2000000000003</c:v>
                </c:pt>
                <c:pt idx="2079">
                  <c:v>-1727.2000000000003</c:v>
                </c:pt>
                <c:pt idx="2080">
                  <c:v>-1727.2000000000003</c:v>
                </c:pt>
                <c:pt idx="2081">
                  <c:v>-1727.2000000000003</c:v>
                </c:pt>
                <c:pt idx="2082">
                  <c:v>-1727.2000000000003</c:v>
                </c:pt>
                <c:pt idx="2083">
                  <c:v>-1727.2000000000003</c:v>
                </c:pt>
                <c:pt idx="2084">
                  <c:v>-1727.2000000000003</c:v>
                </c:pt>
                <c:pt idx="2085">
                  <c:v>-1727.2000000000003</c:v>
                </c:pt>
                <c:pt idx="2086">
                  <c:v>-1727.2000000000003</c:v>
                </c:pt>
                <c:pt idx="2087">
                  <c:v>-1727.2000000000003</c:v>
                </c:pt>
                <c:pt idx="2088">
                  <c:v>-1727.2000000000003</c:v>
                </c:pt>
                <c:pt idx="2089">
                  <c:v>-1727.2000000000003</c:v>
                </c:pt>
                <c:pt idx="2090">
                  <c:v>-1727.2000000000003</c:v>
                </c:pt>
                <c:pt idx="2091">
                  <c:v>-1727.2000000000003</c:v>
                </c:pt>
                <c:pt idx="2092">
                  <c:v>-1727.2000000000003</c:v>
                </c:pt>
                <c:pt idx="2093">
                  <c:v>-1727.2000000000003</c:v>
                </c:pt>
                <c:pt idx="2094">
                  <c:v>-1727.2000000000003</c:v>
                </c:pt>
                <c:pt idx="2095">
                  <c:v>-1727.2000000000003</c:v>
                </c:pt>
                <c:pt idx="2096">
                  <c:v>-1727.2000000000003</c:v>
                </c:pt>
                <c:pt idx="2097">
                  <c:v>-1727.2000000000003</c:v>
                </c:pt>
                <c:pt idx="2098">
                  <c:v>-1727.2000000000003</c:v>
                </c:pt>
                <c:pt idx="2099">
                  <c:v>-1727.2000000000003</c:v>
                </c:pt>
                <c:pt idx="2100">
                  <c:v>-1727.2000000000003</c:v>
                </c:pt>
                <c:pt idx="2101">
                  <c:v>-1727.2000000000003</c:v>
                </c:pt>
                <c:pt idx="2102">
                  <c:v>-1727.2000000000003</c:v>
                </c:pt>
                <c:pt idx="2103">
                  <c:v>-1727.2000000000003</c:v>
                </c:pt>
                <c:pt idx="2104">
                  <c:v>-1727.2000000000003</c:v>
                </c:pt>
                <c:pt idx="2105">
                  <c:v>-1727.2000000000003</c:v>
                </c:pt>
                <c:pt idx="2106">
                  <c:v>-1727.2000000000003</c:v>
                </c:pt>
                <c:pt idx="2107">
                  <c:v>-1727.2000000000003</c:v>
                </c:pt>
                <c:pt idx="2108">
                  <c:v>-1727.2000000000003</c:v>
                </c:pt>
                <c:pt idx="2109">
                  <c:v>-1727.2000000000003</c:v>
                </c:pt>
                <c:pt idx="2110">
                  <c:v>-1727.2000000000003</c:v>
                </c:pt>
                <c:pt idx="2111">
                  <c:v>-1727.2000000000003</c:v>
                </c:pt>
                <c:pt idx="2112">
                  <c:v>-1727.2000000000003</c:v>
                </c:pt>
                <c:pt idx="2113">
                  <c:v>-1727.2000000000003</c:v>
                </c:pt>
                <c:pt idx="2114">
                  <c:v>-1727.2000000000003</c:v>
                </c:pt>
                <c:pt idx="2115">
                  <c:v>-1727.2000000000003</c:v>
                </c:pt>
                <c:pt idx="2116">
                  <c:v>-1727.2000000000003</c:v>
                </c:pt>
                <c:pt idx="2117">
                  <c:v>-1727.2000000000003</c:v>
                </c:pt>
                <c:pt idx="2118">
                  <c:v>-1727.2000000000003</c:v>
                </c:pt>
                <c:pt idx="2119">
                  <c:v>-1727.2000000000003</c:v>
                </c:pt>
                <c:pt idx="2120">
                  <c:v>-1727.2000000000003</c:v>
                </c:pt>
                <c:pt idx="2121">
                  <c:v>-1727.2000000000003</c:v>
                </c:pt>
                <c:pt idx="2122">
                  <c:v>-1727.2000000000003</c:v>
                </c:pt>
                <c:pt idx="2123">
                  <c:v>-1727.2000000000003</c:v>
                </c:pt>
                <c:pt idx="2124">
                  <c:v>-1727.2000000000003</c:v>
                </c:pt>
                <c:pt idx="2125">
                  <c:v>-1727.2000000000003</c:v>
                </c:pt>
                <c:pt idx="2126">
                  <c:v>-1727.2000000000003</c:v>
                </c:pt>
                <c:pt idx="2127">
                  <c:v>-1727.2000000000003</c:v>
                </c:pt>
                <c:pt idx="2128">
                  <c:v>-1727.2000000000003</c:v>
                </c:pt>
                <c:pt idx="2129">
                  <c:v>-1727.2000000000003</c:v>
                </c:pt>
                <c:pt idx="2130">
                  <c:v>-1727.2000000000003</c:v>
                </c:pt>
                <c:pt idx="2131">
                  <c:v>-1727.2000000000003</c:v>
                </c:pt>
                <c:pt idx="2132">
                  <c:v>-1727.2000000000003</c:v>
                </c:pt>
                <c:pt idx="2133">
                  <c:v>-1727.2000000000003</c:v>
                </c:pt>
                <c:pt idx="2134">
                  <c:v>-1727.2000000000003</c:v>
                </c:pt>
                <c:pt idx="2135">
                  <c:v>-1727.2000000000003</c:v>
                </c:pt>
                <c:pt idx="2136">
                  <c:v>-1727.2000000000003</c:v>
                </c:pt>
                <c:pt idx="2137">
                  <c:v>-1727.2000000000003</c:v>
                </c:pt>
                <c:pt idx="2138">
                  <c:v>-1727.2000000000003</c:v>
                </c:pt>
                <c:pt idx="2139">
                  <c:v>-1727.2000000000003</c:v>
                </c:pt>
                <c:pt idx="2140">
                  <c:v>-1727.2000000000003</c:v>
                </c:pt>
                <c:pt idx="2141">
                  <c:v>-1727.2000000000003</c:v>
                </c:pt>
                <c:pt idx="2142">
                  <c:v>-1727.2000000000003</c:v>
                </c:pt>
                <c:pt idx="2143">
                  <c:v>-1727.2000000000003</c:v>
                </c:pt>
                <c:pt idx="2144">
                  <c:v>-1727.2000000000003</c:v>
                </c:pt>
                <c:pt idx="2145">
                  <c:v>-1727.2000000000003</c:v>
                </c:pt>
                <c:pt idx="2146">
                  <c:v>-1727.2000000000003</c:v>
                </c:pt>
                <c:pt idx="2147">
                  <c:v>-1727.2000000000003</c:v>
                </c:pt>
                <c:pt idx="2148">
                  <c:v>-1727.2000000000003</c:v>
                </c:pt>
                <c:pt idx="2149">
                  <c:v>-1727.2000000000003</c:v>
                </c:pt>
                <c:pt idx="2150">
                  <c:v>-1727.2000000000003</c:v>
                </c:pt>
                <c:pt idx="2151">
                  <c:v>-1727.2000000000003</c:v>
                </c:pt>
                <c:pt idx="2152">
                  <c:v>-1727.2000000000003</c:v>
                </c:pt>
                <c:pt idx="2153">
                  <c:v>-1727.2000000000003</c:v>
                </c:pt>
                <c:pt idx="2154">
                  <c:v>-1727.2000000000003</c:v>
                </c:pt>
                <c:pt idx="2155">
                  <c:v>-1727.2000000000003</c:v>
                </c:pt>
                <c:pt idx="2156">
                  <c:v>-1727.2000000000003</c:v>
                </c:pt>
                <c:pt idx="2157">
                  <c:v>-1727.2000000000003</c:v>
                </c:pt>
                <c:pt idx="2158">
                  <c:v>-1727.2000000000003</c:v>
                </c:pt>
                <c:pt idx="2159">
                  <c:v>-1727.2000000000003</c:v>
                </c:pt>
                <c:pt idx="2160">
                  <c:v>-1727.2000000000003</c:v>
                </c:pt>
                <c:pt idx="2161">
                  <c:v>-1727.2000000000003</c:v>
                </c:pt>
                <c:pt idx="2162">
                  <c:v>-1727.2000000000003</c:v>
                </c:pt>
                <c:pt idx="2163">
                  <c:v>-1727.2000000000003</c:v>
                </c:pt>
                <c:pt idx="2164">
                  <c:v>-1727.2000000000003</c:v>
                </c:pt>
                <c:pt idx="2165">
                  <c:v>-1727.2000000000003</c:v>
                </c:pt>
                <c:pt idx="2166">
                  <c:v>-1727.2000000000003</c:v>
                </c:pt>
                <c:pt idx="2167">
                  <c:v>-1727.2000000000003</c:v>
                </c:pt>
                <c:pt idx="2168">
                  <c:v>-1727.2000000000003</c:v>
                </c:pt>
                <c:pt idx="2169">
                  <c:v>-1727.2000000000003</c:v>
                </c:pt>
                <c:pt idx="2170">
                  <c:v>-1727.2000000000003</c:v>
                </c:pt>
                <c:pt idx="2171">
                  <c:v>-1727.2000000000003</c:v>
                </c:pt>
                <c:pt idx="2172">
                  <c:v>-1727.2000000000003</c:v>
                </c:pt>
                <c:pt idx="2173">
                  <c:v>-1727.2000000000003</c:v>
                </c:pt>
                <c:pt idx="2174">
                  <c:v>-1727.2000000000003</c:v>
                </c:pt>
                <c:pt idx="2175">
                  <c:v>-1727.2000000000003</c:v>
                </c:pt>
                <c:pt idx="2176">
                  <c:v>-1727.2000000000003</c:v>
                </c:pt>
                <c:pt idx="2177">
                  <c:v>-1727.2000000000003</c:v>
                </c:pt>
                <c:pt idx="2178">
                  <c:v>-1727.2000000000003</c:v>
                </c:pt>
                <c:pt idx="2179">
                  <c:v>-1727.2000000000003</c:v>
                </c:pt>
                <c:pt idx="2180">
                  <c:v>-1727.2000000000003</c:v>
                </c:pt>
                <c:pt idx="2181">
                  <c:v>-1727.2000000000003</c:v>
                </c:pt>
                <c:pt idx="2182">
                  <c:v>-1727.2000000000003</c:v>
                </c:pt>
                <c:pt idx="2183">
                  <c:v>-1727.2000000000003</c:v>
                </c:pt>
                <c:pt idx="2184">
                  <c:v>-1727.2000000000003</c:v>
                </c:pt>
                <c:pt idx="2185">
                  <c:v>-1727.2000000000003</c:v>
                </c:pt>
                <c:pt idx="2186">
                  <c:v>-1727.2000000000003</c:v>
                </c:pt>
                <c:pt idx="2187">
                  <c:v>-1727.2000000000003</c:v>
                </c:pt>
                <c:pt idx="2188">
                  <c:v>-1727.2000000000003</c:v>
                </c:pt>
                <c:pt idx="2189">
                  <c:v>-1727.2000000000003</c:v>
                </c:pt>
                <c:pt idx="2190">
                  <c:v>-1727.2000000000003</c:v>
                </c:pt>
                <c:pt idx="2191">
                  <c:v>-1727.2000000000003</c:v>
                </c:pt>
                <c:pt idx="2192">
                  <c:v>-1727.2000000000003</c:v>
                </c:pt>
                <c:pt idx="2193">
                  <c:v>-1727.2000000000003</c:v>
                </c:pt>
                <c:pt idx="2194">
                  <c:v>-1727.2000000000003</c:v>
                </c:pt>
                <c:pt idx="2195">
                  <c:v>-1727.2000000000003</c:v>
                </c:pt>
                <c:pt idx="2196">
                  <c:v>-1727.2000000000003</c:v>
                </c:pt>
                <c:pt idx="2197">
                  <c:v>-1727.2000000000003</c:v>
                </c:pt>
                <c:pt idx="2198">
                  <c:v>-1727.2000000000003</c:v>
                </c:pt>
                <c:pt idx="2199">
                  <c:v>-1727.2000000000003</c:v>
                </c:pt>
                <c:pt idx="2200">
                  <c:v>-1727.2000000000003</c:v>
                </c:pt>
                <c:pt idx="2201">
                  <c:v>-1727.2000000000003</c:v>
                </c:pt>
                <c:pt idx="2202">
                  <c:v>-1727.2000000000003</c:v>
                </c:pt>
                <c:pt idx="2203">
                  <c:v>-1727.2000000000003</c:v>
                </c:pt>
                <c:pt idx="2204">
                  <c:v>-1727.2000000000003</c:v>
                </c:pt>
                <c:pt idx="2205">
                  <c:v>-1727.2000000000003</c:v>
                </c:pt>
                <c:pt idx="2206">
                  <c:v>-1727.2000000000003</c:v>
                </c:pt>
                <c:pt idx="2207">
                  <c:v>-1727.2000000000003</c:v>
                </c:pt>
                <c:pt idx="2208">
                  <c:v>-1727.2000000000003</c:v>
                </c:pt>
                <c:pt idx="2209">
                  <c:v>-1727.2000000000003</c:v>
                </c:pt>
                <c:pt idx="2210">
                  <c:v>-1727.2000000000003</c:v>
                </c:pt>
                <c:pt idx="2211">
                  <c:v>-1727.2000000000003</c:v>
                </c:pt>
                <c:pt idx="2212">
                  <c:v>-1727.2000000000003</c:v>
                </c:pt>
                <c:pt idx="2213">
                  <c:v>-1727.2000000000003</c:v>
                </c:pt>
                <c:pt idx="2214">
                  <c:v>-1727.2000000000003</c:v>
                </c:pt>
                <c:pt idx="2215">
                  <c:v>-1727.2000000000003</c:v>
                </c:pt>
                <c:pt idx="2216">
                  <c:v>-1727.2000000000003</c:v>
                </c:pt>
                <c:pt idx="2217">
                  <c:v>-1727.2000000000003</c:v>
                </c:pt>
                <c:pt idx="2218">
                  <c:v>-1727.2000000000003</c:v>
                </c:pt>
                <c:pt idx="2219">
                  <c:v>-1727.2000000000003</c:v>
                </c:pt>
                <c:pt idx="2220">
                  <c:v>-1727.2000000000003</c:v>
                </c:pt>
                <c:pt idx="2221">
                  <c:v>-1727.2000000000003</c:v>
                </c:pt>
                <c:pt idx="2222">
                  <c:v>-1727.2000000000003</c:v>
                </c:pt>
                <c:pt idx="2223">
                  <c:v>-1727.2000000000003</c:v>
                </c:pt>
                <c:pt idx="2224">
                  <c:v>-1727.2000000000003</c:v>
                </c:pt>
                <c:pt idx="2225">
                  <c:v>-1727.2000000000003</c:v>
                </c:pt>
                <c:pt idx="2226">
                  <c:v>-1727.2000000000003</c:v>
                </c:pt>
                <c:pt idx="2227">
                  <c:v>-1727.2000000000003</c:v>
                </c:pt>
                <c:pt idx="2228">
                  <c:v>-1727.2000000000003</c:v>
                </c:pt>
                <c:pt idx="2229">
                  <c:v>-1727.2000000000003</c:v>
                </c:pt>
                <c:pt idx="2230">
                  <c:v>-1727.2000000000003</c:v>
                </c:pt>
                <c:pt idx="2231">
                  <c:v>-1727.2000000000003</c:v>
                </c:pt>
                <c:pt idx="2232">
                  <c:v>-1727.2000000000003</c:v>
                </c:pt>
                <c:pt idx="2233">
                  <c:v>-1727.2000000000003</c:v>
                </c:pt>
                <c:pt idx="2234">
                  <c:v>-1727.2000000000003</c:v>
                </c:pt>
                <c:pt idx="2235">
                  <c:v>-1727.2000000000003</c:v>
                </c:pt>
                <c:pt idx="2236">
                  <c:v>-1727.2000000000003</c:v>
                </c:pt>
                <c:pt idx="2237">
                  <c:v>-1727.2000000000003</c:v>
                </c:pt>
                <c:pt idx="2238">
                  <c:v>-1727.2000000000003</c:v>
                </c:pt>
                <c:pt idx="2239">
                  <c:v>-1727.2000000000003</c:v>
                </c:pt>
                <c:pt idx="2240">
                  <c:v>-1727.2000000000003</c:v>
                </c:pt>
                <c:pt idx="2241">
                  <c:v>-1727.2000000000003</c:v>
                </c:pt>
                <c:pt idx="2242">
                  <c:v>-1727.2000000000003</c:v>
                </c:pt>
                <c:pt idx="2243">
                  <c:v>-1727.2000000000003</c:v>
                </c:pt>
                <c:pt idx="2244">
                  <c:v>-1727.2000000000003</c:v>
                </c:pt>
                <c:pt idx="2245">
                  <c:v>-1727.2000000000003</c:v>
                </c:pt>
                <c:pt idx="2246">
                  <c:v>-1727.2000000000003</c:v>
                </c:pt>
                <c:pt idx="2247">
                  <c:v>-1727.2000000000003</c:v>
                </c:pt>
                <c:pt idx="2248">
                  <c:v>-1727.2000000000003</c:v>
                </c:pt>
                <c:pt idx="2249">
                  <c:v>-1727.2000000000003</c:v>
                </c:pt>
                <c:pt idx="2250">
                  <c:v>-1727.2000000000003</c:v>
                </c:pt>
                <c:pt idx="2251">
                  <c:v>-1727.2000000000003</c:v>
                </c:pt>
                <c:pt idx="2252">
                  <c:v>-1727.2000000000003</c:v>
                </c:pt>
                <c:pt idx="2253">
                  <c:v>-1727.2000000000003</c:v>
                </c:pt>
                <c:pt idx="2254">
                  <c:v>-1727.2000000000003</c:v>
                </c:pt>
                <c:pt idx="2255">
                  <c:v>-1727.2000000000003</c:v>
                </c:pt>
                <c:pt idx="2256">
                  <c:v>-1727.2000000000003</c:v>
                </c:pt>
                <c:pt idx="2257">
                  <c:v>-1727.2000000000003</c:v>
                </c:pt>
                <c:pt idx="2258">
                  <c:v>-1727.2000000000003</c:v>
                </c:pt>
                <c:pt idx="2259">
                  <c:v>-1727.2000000000003</c:v>
                </c:pt>
                <c:pt idx="2260">
                  <c:v>-1727.2000000000003</c:v>
                </c:pt>
                <c:pt idx="2261">
                  <c:v>-1727.2000000000003</c:v>
                </c:pt>
                <c:pt idx="2262">
                  <c:v>-1727.2000000000003</c:v>
                </c:pt>
                <c:pt idx="2263">
                  <c:v>-1727.2000000000003</c:v>
                </c:pt>
                <c:pt idx="2264">
                  <c:v>-1727.2000000000003</c:v>
                </c:pt>
                <c:pt idx="2265">
                  <c:v>-1727.2000000000003</c:v>
                </c:pt>
                <c:pt idx="2266">
                  <c:v>-1727.2000000000003</c:v>
                </c:pt>
                <c:pt idx="2267">
                  <c:v>-1727.2000000000003</c:v>
                </c:pt>
                <c:pt idx="2268">
                  <c:v>-1727.2000000000003</c:v>
                </c:pt>
                <c:pt idx="2269">
                  <c:v>-1727.2000000000003</c:v>
                </c:pt>
                <c:pt idx="2270">
                  <c:v>-1727.2000000000003</c:v>
                </c:pt>
                <c:pt idx="2271">
                  <c:v>-1727.2000000000003</c:v>
                </c:pt>
                <c:pt idx="2272">
                  <c:v>-1727.2000000000003</c:v>
                </c:pt>
                <c:pt idx="2273">
                  <c:v>-1727.2000000000003</c:v>
                </c:pt>
                <c:pt idx="2274">
                  <c:v>-1727.2000000000003</c:v>
                </c:pt>
                <c:pt idx="2275">
                  <c:v>-1727.2000000000003</c:v>
                </c:pt>
                <c:pt idx="2276">
                  <c:v>-1727.2000000000003</c:v>
                </c:pt>
                <c:pt idx="2277">
                  <c:v>-1727.2000000000003</c:v>
                </c:pt>
                <c:pt idx="2278">
                  <c:v>-1727.2000000000003</c:v>
                </c:pt>
                <c:pt idx="2279">
                  <c:v>-1727.2000000000003</c:v>
                </c:pt>
                <c:pt idx="2280">
                  <c:v>-1727.2000000000003</c:v>
                </c:pt>
                <c:pt idx="2281">
                  <c:v>-1727.2000000000003</c:v>
                </c:pt>
                <c:pt idx="2282">
                  <c:v>-1727.2000000000003</c:v>
                </c:pt>
                <c:pt idx="2283">
                  <c:v>-1727.2000000000003</c:v>
                </c:pt>
                <c:pt idx="2284">
                  <c:v>-1727.2000000000003</c:v>
                </c:pt>
                <c:pt idx="2285">
                  <c:v>-1871.1000000000004</c:v>
                </c:pt>
                <c:pt idx="2286">
                  <c:v>-1902.1000000000004</c:v>
                </c:pt>
                <c:pt idx="2287">
                  <c:v>-1902.1000000000004</c:v>
                </c:pt>
                <c:pt idx="2288">
                  <c:v>-1902.1000000000004</c:v>
                </c:pt>
                <c:pt idx="2289">
                  <c:v>-1902.1000000000004</c:v>
                </c:pt>
                <c:pt idx="2290">
                  <c:v>-1902.1000000000004</c:v>
                </c:pt>
                <c:pt idx="2291">
                  <c:v>-1902.1000000000004</c:v>
                </c:pt>
                <c:pt idx="2292">
                  <c:v>-1902.1000000000004</c:v>
                </c:pt>
                <c:pt idx="2293">
                  <c:v>-1902.1000000000004</c:v>
                </c:pt>
                <c:pt idx="2294">
                  <c:v>-1902.1000000000004</c:v>
                </c:pt>
                <c:pt idx="2295">
                  <c:v>-1902.1000000000004</c:v>
                </c:pt>
                <c:pt idx="2296">
                  <c:v>-1902.1000000000004</c:v>
                </c:pt>
                <c:pt idx="2297">
                  <c:v>-1902.1000000000004</c:v>
                </c:pt>
                <c:pt idx="2298">
                  <c:v>-1956.5000000000005</c:v>
                </c:pt>
                <c:pt idx="2299">
                  <c:v>-1961.7500000000005</c:v>
                </c:pt>
                <c:pt idx="2300">
                  <c:v>-1961.7500000000005</c:v>
                </c:pt>
                <c:pt idx="2301">
                  <c:v>-1961.7500000000005</c:v>
                </c:pt>
                <c:pt idx="2302">
                  <c:v>-1961.7500000000005</c:v>
                </c:pt>
                <c:pt idx="2303">
                  <c:v>-1961.7500000000005</c:v>
                </c:pt>
                <c:pt idx="2304">
                  <c:v>-1961.7500000000005</c:v>
                </c:pt>
                <c:pt idx="2305">
                  <c:v>-1961.7500000000005</c:v>
                </c:pt>
                <c:pt idx="2306">
                  <c:v>-1961.7500000000005</c:v>
                </c:pt>
                <c:pt idx="2307">
                  <c:v>-1961.7500000000005</c:v>
                </c:pt>
                <c:pt idx="2308">
                  <c:v>-1961.7500000000005</c:v>
                </c:pt>
                <c:pt idx="2309">
                  <c:v>-1961.7500000000005</c:v>
                </c:pt>
                <c:pt idx="2310">
                  <c:v>-1961.7500000000005</c:v>
                </c:pt>
                <c:pt idx="2311">
                  <c:v>-1961.7500000000005</c:v>
                </c:pt>
                <c:pt idx="2312">
                  <c:v>-1961.7500000000005</c:v>
                </c:pt>
                <c:pt idx="2313">
                  <c:v>-1961.7500000000005</c:v>
                </c:pt>
                <c:pt idx="2314">
                  <c:v>-1961.7500000000005</c:v>
                </c:pt>
                <c:pt idx="2315">
                  <c:v>-1961.7500000000005</c:v>
                </c:pt>
                <c:pt idx="2316">
                  <c:v>-1961.7500000000005</c:v>
                </c:pt>
                <c:pt idx="2317">
                  <c:v>-1961.7500000000005</c:v>
                </c:pt>
                <c:pt idx="2318">
                  <c:v>-1961.7500000000005</c:v>
                </c:pt>
                <c:pt idx="2319">
                  <c:v>-1961.7500000000005</c:v>
                </c:pt>
                <c:pt idx="2320">
                  <c:v>-1961.7500000000005</c:v>
                </c:pt>
                <c:pt idx="2321">
                  <c:v>-1961.7500000000005</c:v>
                </c:pt>
                <c:pt idx="2322">
                  <c:v>-1961.7500000000005</c:v>
                </c:pt>
                <c:pt idx="2323">
                  <c:v>-1961.7500000000005</c:v>
                </c:pt>
                <c:pt idx="2324">
                  <c:v>-1961.7500000000005</c:v>
                </c:pt>
                <c:pt idx="2325">
                  <c:v>-1961.7500000000005</c:v>
                </c:pt>
                <c:pt idx="2326">
                  <c:v>-1961.7500000000005</c:v>
                </c:pt>
                <c:pt idx="2327">
                  <c:v>-1961.7500000000005</c:v>
                </c:pt>
                <c:pt idx="2328">
                  <c:v>-1961.7500000000005</c:v>
                </c:pt>
                <c:pt idx="2329">
                  <c:v>-1961.7500000000005</c:v>
                </c:pt>
                <c:pt idx="2330">
                  <c:v>-1961.7500000000005</c:v>
                </c:pt>
                <c:pt idx="2331">
                  <c:v>-1961.7500000000005</c:v>
                </c:pt>
                <c:pt idx="2332">
                  <c:v>-1961.7500000000005</c:v>
                </c:pt>
                <c:pt idx="2333">
                  <c:v>-1961.7500000000005</c:v>
                </c:pt>
                <c:pt idx="2334">
                  <c:v>-1961.7500000000005</c:v>
                </c:pt>
                <c:pt idx="2335">
                  <c:v>-1961.7500000000005</c:v>
                </c:pt>
                <c:pt idx="2336">
                  <c:v>-1961.7500000000005</c:v>
                </c:pt>
                <c:pt idx="2337">
                  <c:v>-1961.7500000000005</c:v>
                </c:pt>
                <c:pt idx="2338">
                  <c:v>-1961.7500000000005</c:v>
                </c:pt>
                <c:pt idx="2339">
                  <c:v>-1961.7500000000005</c:v>
                </c:pt>
                <c:pt idx="2340">
                  <c:v>-1961.7500000000005</c:v>
                </c:pt>
                <c:pt idx="2341">
                  <c:v>-1961.7500000000005</c:v>
                </c:pt>
                <c:pt idx="2342">
                  <c:v>-1961.7500000000005</c:v>
                </c:pt>
                <c:pt idx="2343">
                  <c:v>-1961.7500000000005</c:v>
                </c:pt>
                <c:pt idx="2344">
                  <c:v>-1961.7500000000005</c:v>
                </c:pt>
                <c:pt idx="2345">
                  <c:v>-1961.7500000000005</c:v>
                </c:pt>
                <c:pt idx="2346">
                  <c:v>-1961.7500000000005</c:v>
                </c:pt>
                <c:pt idx="2347">
                  <c:v>-1961.7500000000005</c:v>
                </c:pt>
                <c:pt idx="2348">
                  <c:v>-1961.7500000000005</c:v>
                </c:pt>
                <c:pt idx="2349">
                  <c:v>-1961.7500000000005</c:v>
                </c:pt>
                <c:pt idx="2350">
                  <c:v>-1961.7500000000005</c:v>
                </c:pt>
                <c:pt idx="2351">
                  <c:v>-1961.7500000000005</c:v>
                </c:pt>
                <c:pt idx="2352">
                  <c:v>-1961.7500000000005</c:v>
                </c:pt>
                <c:pt idx="2353">
                  <c:v>-1961.7500000000005</c:v>
                </c:pt>
                <c:pt idx="2354">
                  <c:v>-1961.7500000000005</c:v>
                </c:pt>
                <c:pt idx="2355">
                  <c:v>-1961.7500000000005</c:v>
                </c:pt>
                <c:pt idx="2356">
                  <c:v>-1961.7500000000005</c:v>
                </c:pt>
                <c:pt idx="2357">
                  <c:v>-1961.7500000000005</c:v>
                </c:pt>
                <c:pt idx="2358">
                  <c:v>-1961.7500000000005</c:v>
                </c:pt>
                <c:pt idx="2359">
                  <c:v>-1961.7500000000005</c:v>
                </c:pt>
                <c:pt idx="2360">
                  <c:v>-1961.7500000000005</c:v>
                </c:pt>
                <c:pt idx="2361">
                  <c:v>-1961.7500000000005</c:v>
                </c:pt>
                <c:pt idx="2362">
                  <c:v>-1961.7500000000005</c:v>
                </c:pt>
                <c:pt idx="2363">
                  <c:v>-1961.7500000000005</c:v>
                </c:pt>
                <c:pt idx="2364">
                  <c:v>-1961.7500000000005</c:v>
                </c:pt>
                <c:pt idx="2365">
                  <c:v>-1961.7500000000005</c:v>
                </c:pt>
                <c:pt idx="2366">
                  <c:v>-1961.7500000000005</c:v>
                </c:pt>
                <c:pt idx="2367">
                  <c:v>-1961.7500000000005</c:v>
                </c:pt>
                <c:pt idx="2368">
                  <c:v>-2136.7500000000005</c:v>
                </c:pt>
                <c:pt idx="2369">
                  <c:v>-2261.7500000000005</c:v>
                </c:pt>
                <c:pt idx="2370">
                  <c:v>-2261.7500000000005</c:v>
                </c:pt>
                <c:pt idx="2371">
                  <c:v>-2307.7500000000005</c:v>
                </c:pt>
                <c:pt idx="2372">
                  <c:v>-2307.7500000000005</c:v>
                </c:pt>
                <c:pt idx="2373">
                  <c:v>-2307.7500000000005</c:v>
                </c:pt>
                <c:pt idx="2374">
                  <c:v>-2307.7500000000005</c:v>
                </c:pt>
                <c:pt idx="2375">
                  <c:v>-2321.7500000000005</c:v>
                </c:pt>
                <c:pt idx="2376">
                  <c:v>-2321.7500000000005</c:v>
                </c:pt>
                <c:pt idx="2377">
                  <c:v>-2321.7500000000005</c:v>
                </c:pt>
                <c:pt idx="2378">
                  <c:v>-2321.7500000000005</c:v>
                </c:pt>
                <c:pt idx="2379">
                  <c:v>-2325.2500000000005</c:v>
                </c:pt>
                <c:pt idx="2380">
                  <c:v>-2325.2500000000005</c:v>
                </c:pt>
                <c:pt idx="2381">
                  <c:v>-2330.2500000000005</c:v>
                </c:pt>
                <c:pt idx="2382">
                  <c:v>-2330.2500000000005</c:v>
                </c:pt>
                <c:pt idx="2383">
                  <c:v>-2330.2500000000005</c:v>
                </c:pt>
                <c:pt idx="2384">
                  <c:v>-2330.2500000000005</c:v>
                </c:pt>
                <c:pt idx="2385">
                  <c:v>-2330.2500000000005</c:v>
                </c:pt>
                <c:pt idx="2386">
                  <c:v>-2330.2500000000005</c:v>
                </c:pt>
                <c:pt idx="2387">
                  <c:v>-2330.2500000000005</c:v>
                </c:pt>
                <c:pt idx="2388">
                  <c:v>-2330.2500000000005</c:v>
                </c:pt>
                <c:pt idx="2389">
                  <c:v>-2330.2500000000005</c:v>
                </c:pt>
                <c:pt idx="2390">
                  <c:v>-2330.2500000000005</c:v>
                </c:pt>
                <c:pt idx="2391">
                  <c:v>-2330.2500000000005</c:v>
                </c:pt>
                <c:pt idx="2392">
                  <c:v>-2330.2500000000005</c:v>
                </c:pt>
                <c:pt idx="2393">
                  <c:v>-2330.2500000000005</c:v>
                </c:pt>
                <c:pt idx="2394">
                  <c:v>-2330.2500000000005</c:v>
                </c:pt>
                <c:pt idx="2395">
                  <c:v>-2330.2500000000005</c:v>
                </c:pt>
                <c:pt idx="2396">
                  <c:v>-2330.2500000000005</c:v>
                </c:pt>
                <c:pt idx="2397">
                  <c:v>-2330.2500000000005</c:v>
                </c:pt>
                <c:pt idx="2398">
                  <c:v>-2330.2500000000005</c:v>
                </c:pt>
                <c:pt idx="2399">
                  <c:v>-2330.2500000000005</c:v>
                </c:pt>
                <c:pt idx="2400">
                  <c:v>-2330.2500000000005</c:v>
                </c:pt>
                <c:pt idx="2401">
                  <c:v>-2330.2500000000005</c:v>
                </c:pt>
                <c:pt idx="2402">
                  <c:v>-2330.2500000000005</c:v>
                </c:pt>
                <c:pt idx="2403">
                  <c:v>-2330.2500000000005</c:v>
                </c:pt>
                <c:pt idx="2404">
                  <c:v>-2330.2500000000005</c:v>
                </c:pt>
                <c:pt idx="2405">
                  <c:v>-2330.2500000000005</c:v>
                </c:pt>
                <c:pt idx="2406">
                  <c:v>-2330.2500000000005</c:v>
                </c:pt>
                <c:pt idx="2407">
                  <c:v>-2330.2500000000005</c:v>
                </c:pt>
                <c:pt idx="2408">
                  <c:v>-2330.2500000000005</c:v>
                </c:pt>
                <c:pt idx="2409">
                  <c:v>-2330.2500000000005</c:v>
                </c:pt>
                <c:pt idx="2410">
                  <c:v>-2330.2500000000005</c:v>
                </c:pt>
                <c:pt idx="2411">
                  <c:v>-2330.2500000000005</c:v>
                </c:pt>
                <c:pt idx="2412">
                  <c:v>-2330.2500000000005</c:v>
                </c:pt>
                <c:pt idx="2413">
                  <c:v>-2330.2500000000005</c:v>
                </c:pt>
                <c:pt idx="2414">
                  <c:v>-2330.2500000000005</c:v>
                </c:pt>
                <c:pt idx="2415">
                  <c:v>-2330.2500000000005</c:v>
                </c:pt>
                <c:pt idx="2416">
                  <c:v>-2330.2500000000005</c:v>
                </c:pt>
                <c:pt idx="2417">
                  <c:v>-2330.2500000000005</c:v>
                </c:pt>
                <c:pt idx="2418">
                  <c:v>-2330.2500000000005</c:v>
                </c:pt>
                <c:pt idx="2419">
                  <c:v>-2330.2500000000005</c:v>
                </c:pt>
                <c:pt idx="2420">
                  <c:v>-2330.2500000000005</c:v>
                </c:pt>
                <c:pt idx="2421">
                  <c:v>-2330.2500000000005</c:v>
                </c:pt>
                <c:pt idx="2422">
                  <c:v>-2330.2500000000005</c:v>
                </c:pt>
                <c:pt idx="2423">
                  <c:v>-2330.2500000000005</c:v>
                </c:pt>
                <c:pt idx="2424">
                  <c:v>-2330.2500000000005</c:v>
                </c:pt>
                <c:pt idx="2425">
                  <c:v>-2330.2500000000005</c:v>
                </c:pt>
                <c:pt idx="2426">
                  <c:v>-2330.2500000000005</c:v>
                </c:pt>
                <c:pt idx="2427">
                  <c:v>-2330.2500000000005</c:v>
                </c:pt>
                <c:pt idx="2428">
                  <c:v>-2330.2500000000005</c:v>
                </c:pt>
                <c:pt idx="2429">
                  <c:v>-2330.2500000000005</c:v>
                </c:pt>
                <c:pt idx="2430">
                  <c:v>-2330.2500000000005</c:v>
                </c:pt>
                <c:pt idx="2431">
                  <c:v>-2330.2500000000005</c:v>
                </c:pt>
                <c:pt idx="2432">
                  <c:v>-2330.2500000000005</c:v>
                </c:pt>
                <c:pt idx="2433">
                  <c:v>-2330.2500000000005</c:v>
                </c:pt>
                <c:pt idx="2434">
                  <c:v>-2330.2500000000005</c:v>
                </c:pt>
                <c:pt idx="2435">
                  <c:v>-2330.2500000000005</c:v>
                </c:pt>
                <c:pt idx="2436">
                  <c:v>-2330.2500000000005</c:v>
                </c:pt>
                <c:pt idx="2437">
                  <c:v>-2330.2500000000005</c:v>
                </c:pt>
                <c:pt idx="2438">
                  <c:v>-2330.2500000000005</c:v>
                </c:pt>
                <c:pt idx="2439">
                  <c:v>-2330.2500000000005</c:v>
                </c:pt>
                <c:pt idx="2440">
                  <c:v>-2330.2500000000005</c:v>
                </c:pt>
                <c:pt idx="2441">
                  <c:v>-2330.2500000000005</c:v>
                </c:pt>
                <c:pt idx="2442">
                  <c:v>-2330.2500000000005</c:v>
                </c:pt>
                <c:pt idx="2443">
                  <c:v>-2330.2500000000005</c:v>
                </c:pt>
                <c:pt idx="2444">
                  <c:v>-2330.2500000000005</c:v>
                </c:pt>
                <c:pt idx="2445">
                  <c:v>-2330.2500000000005</c:v>
                </c:pt>
                <c:pt idx="2446">
                  <c:v>-2330.2500000000005</c:v>
                </c:pt>
                <c:pt idx="2447">
                  <c:v>-2330.2500000000005</c:v>
                </c:pt>
                <c:pt idx="2448">
                  <c:v>-2330.2500000000005</c:v>
                </c:pt>
                <c:pt idx="2449">
                  <c:v>-2330.2500000000005</c:v>
                </c:pt>
                <c:pt idx="2450">
                  <c:v>-2330.2500000000005</c:v>
                </c:pt>
                <c:pt idx="2451">
                  <c:v>-2330.2500000000005</c:v>
                </c:pt>
                <c:pt idx="2452">
                  <c:v>-2330.2500000000005</c:v>
                </c:pt>
                <c:pt idx="2453">
                  <c:v>-2330.2500000000005</c:v>
                </c:pt>
                <c:pt idx="2454">
                  <c:v>-2330.2500000000005</c:v>
                </c:pt>
                <c:pt idx="2455">
                  <c:v>-2330.2500000000005</c:v>
                </c:pt>
                <c:pt idx="2456">
                  <c:v>-2330.2500000000005</c:v>
                </c:pt>
                <c:pt idx="2457">
                  <c:v>-2330.2500000000005</c:v>
                </c:pt>
                <c:pt idx="2458">
                  <c:v>-2330.2500000000005</c:v>
                </c:pt>
                <c:pt idx="2459">
                  <c:v>-2330.2500000000005</c:v>
                </c:pt>
                <c:pt idx="2460">
                  <c:v>-2330.2500000000005</c:v>
                </c:pt>
                <c:pt idx="2461">
                  <c:v>-2330.2500000000005</c:v>
                </c:pt>
                <c:pt idx="2462">
                  <c:v>-2330.2500000000005</c:v>
                </c:pt>
                <c:pt idx="2463">
                  <c:v>-2330.2500000000005</c:v>
                </c:pt>
                <c:pt idx="2464">
                  <c:v>-2330.2500000000005</c:v>
                </c:pt>
                <c:pt idx="2465">
                  <c:v>-2330.2500000000005</c:v>
                </c:pt>
                <c:pt idx="2466">
                  <c:v>-2330.2500000000005</c:v>
                </c:pt>
                <c:pt idx="2467">
                  <c:v>-2330.2500000000005</c:v>
                </c:pt>
                <c:pt idx="2468">
                  <c:v>-2330.2500000000005</c:v>
                </c:pt>
                <c:pt idx="2469">
                  <c:v>-2330.2500000000005</c:v>
                </c:pt>
                <c:pt idx="2470">
                  <c:v>-2330.2500000000005</c:v>
                </c:pt>
                <c:pt idx="2471">
                  <c:v>-2330.2500000000005</c:v>
                </c:pt>
                <c:pt idx="2472">
                  <c:v>-2330.2500000000005</c:v>
                </c:pt>
                <c:pt idx="2473">
                  <c:v>-2330.2500000000005</c:v>
                </c:pt>
                <c:pt idx="2474">
                  <c:v>-2330.2500000000005</c:v>
                </c:pt>
                <c:pt idx="2475">
                  <c:v>-2330.2500000000005</c:v>
                </c:pt>
                <c:pt idx="2476">
                  <c:v>-2330.2500000000005</c:v>
                </c:pt>
                <c:pt idx="2477">
                  <c:v>-2330.2500000000005</c:v>
                </c:pt>
                <c:pt idx="2478">
                  <c:v>-2330.2500000000005</c:v>
                </c:pt>
                <c:pt idx="2479">
                  <c:v>-2330.2500000000005</c:v>
                </c:pt>
                <c:pt idx="2480">
                  <c:v>-2330.2500000000005</c:v>
                </c:pt>
                <c:pt idx="2481">
                  <c:v>-2330.2500000000005</c:v>
                </c:pt>
                <c:pt idx="2482">
                  <c:v>-2330.2500000000005</c:v>
                </c:pt>
                <c:pt idx="2483">
                  <c:v>-2330.2500000000005</c:v>
                </c:pt>
                <c:pt idx="2484">
                  <c:v>-2330.2500000000005</c:v>
                </c:pt>
                <c:pt idx="2485">
                  <c:v>-2330.2500000000005</c:v>
                </c:pt>
                <c:pt idx="2486">
                  <c:v>-2330.2500000000005</c:v>
                </c:pt>
                <c:pt idx="2487">
                  <c:v>-2330.2500000000005</c:v>
                </c:pt>
                <c:pt idx="2488">
                  <c:v>-2330.2500000000005</c:v>
                </c:pt>
                <c:pt idx="2489">
                  <c:v>-2330.2500000000005</c:v>
                </c:pt>
                <c:pt idx="2490">
                  <c:v>-2330.2500000000005</c:v>
                </c:pt>
                <c:pt idx="2491">
                  <c:v>-2330.2500000000005</c:v>
                </c:pt>
                <c:pt idx="2492">
                  <c:v>-2330.2500000000005</c:v>
                </c:pt>
                <c:pt idx="2493">
                  <c:v>-2330.2500000000005</c:v>
                </c:pt>
                <c:pt idx="2494">
                  <c:v>-2330.2500000000005</c:v>
                </c:pt>
                <c:pt idx="2495">
                  <c:v>-2330.2500000000005</c:v>
                </c:pt>
                <c:pt idx="2496">
                  <c:v>-2330.2500000000005</c:v>
                </c:pt>
                <c:pt idx="2497">
                  <c:v>-2330.2500000000005</c:v>
                </c:pt>
                <c:pt idx="2498">
                  <c:v>-2330.2500000000005</c:v>
                </c:pt>
                <c:pt idx="2499">
                  <c:v>-2330.2500000000005</c:v>
                </c:pt>
                <c:pt idx="2500">
                  <c:v>-2330.2500000000005</c:v>
                </c:pt>
                <c:pt idx="2501">
                  <c:v>-2330.2500000000005</c:v>
                </c:pt>
                <c:pt idx="2502">
                  <c:v>-2330.2500000000005</c:v>
                </c:pt>
                <c:pt idx="2503">
                  <c:v>-2330.2500000000005</c:v>
                </c:pt>
                <c:pt idx="2504">
                  <c:v>-2330.2500000000005</c:v>
                </c:pt>
                <c:pt idx="2505">
                  <c:v>-2330.2500000000005</c:v>
                </c:pt>
                <c:pt idx="2506">
                  <c:v>-2330.2500000000005</c:v>
                </c:pt>
                <c:pt idx="2507">
                  <c:v>-2330.2500000000005</c:v>
                </c:pt>
                <c:pt idx="2508">
                  <c:v>-2330.2500000000005</c:v>
                </c:pt>
                <c:pt idx="2509">
                  <c:v>-2330.2500000000005</c:v>
                </c:pt>
                <c:pt idx="2510">
                  <c:v>-2330.2500000000005</c:v>
                </c:pt>
                <c:pt idx="2511">
                  <c:v>-2330.2500000000005</c:v>
                </c:pt>
                <c:pt idx="2512">
                  <c:v>-2330.2500000000005</c:v>
                </c:pt>
                <c:pt idx="2513">
                  <c:v>-2330.2500000000005</c:v>
                </c:pt>
                <c:pt idx="2514">
                  <c:v>-2330.2500000000005</c:v>
                </c:pt>
                <c:pt idx="2515">
                  <c:v>-2330.2500000000005</c:v>
                </c:pt>
                <c:pt idx="2516">
                  <c:v>-2330.2500000000005</c:v>
                </c:pt>
                <c:pt idx="2517">
                  <c:v>-2330.2500000000005</c:v>
                </c:pt>
                <c:pt idx="2518">
                  <c:v>-2330.2500000000005</c:v>
                </c:pt>
                <c:pt idx="2519">
                  <c:v>-2330.2500000000005</c:v>
                </c:pt>
                <c:pt idx="2520">
                  <c:v>-2330.2500000000005</c:v>
                </c:pt>
                <c:pt idx="2521">
                  <c:v>-2330.2500000000005</c:v>
                </c:pt>
                <c:pt idx="2522">
                  <c:v>-2330.2500000000005</c:v>
                </c:pt>
                <c:pt idx="2523">
                  <c:v>-2330.2500000000005</c:v>
                </c:pt>
                <c:pt idx="2524">
                  <c:v>-2330.2500000000005</c:v>
                </c:pt>
                <c:pt idx="2525">
                  <c:v>-2330.2500000000005</c:v>
                </c:pt>
                <c:pt idx="2526">
                  <c:v>-2330.2500000000005</c:v>
                </c:pt>
                <c:pt idx="2527">
                  <c:v>-2330.2500000000005</c:v>
                </c:pt>
                <c:pt idx="2528">
                  <c:v>-2330.2500000000005</c:v>
                </c:pt>
                <c:pt idx="2529">
                  <c:v>-2330.2500000000005</c:v>
                </c:pt>
                <c:pt idx="2530">
                  <c:v>-2330.2500000000005</c:v>
                </c:pt>
                <c:pt idx="2531">
                  <c:v>-2330.2500000000005</c:v>
                </c:pt>
                <c:pt idx="2532">
                  <c:v>-2330.2500000000005</c:v>
                </c:pt>
                <c:pt idx="2533">
                  <c:v>-2330.2500000000005</c:v>
                </c:pt>
                <c:pt idx="2534">
                  <c:v>-2330.2500000000005</c:v>
                </c:pt>
                <c:pt idx="2535">
                  <c:v>-2330.2500000000005</c:v>
                </c:pt>
                <c:pt idx="2536">
                  <c:v>-2330.2500000000005</c:v>
                </c:pt>
                <c:pt idx="2537">
                  <c:v>-2330.2500000000005</c:v>
                </c:pt>
                <c:pt idx="2538">
                  <c:v>-2330.2500000000005</c:v>
                </c:pt>
                <c:pt idx="2539">
                  <c:v>-2330.2500000000005</c:v>
                </c:pt>
                <c:pt idx="2540">
                  <c:v>-2330.2500000000005</c:v>
                </c:pt>
                <c:pt idx="2541">
                  <c:v>-2330.2500000000005</c:v>
                </c:pt>
                <c:pt idx="2542">
                  <c:v>-2330.2500000000005</c:v>
                </c:pt>
                <c:pt idx="2543">
                  <c:v>-2330.2500000000005</c:v>
                </c:pt>
                <c:pt idx="2544">
                  <c:v>-2330.2500000000005</c:v>
                </c:pt>
                <c:pt idx="2545">
                  <c:v>-2330.2500000000005</c:v>
                </c:pt>
                <c:pt idx="2546">
                  <c:v>-2330.2500000000005</c:v>
                </c:pt>
                <c:pt idx="2547">
                  <c:v>-2330.2500000000005</c:v>
                </c:pt>
                <c:pt idx="2548">
                  <c:v>-2330.2500000000005</c:v>
                </c:pt>
                <c:pt idx="2549">
                  <c:v>-2330.2500000000005</c:v>
                </c:pt>
                <c:pt idx="2550">
                  <c:v>-2330.2500000000005</c:v>
                </c:pt>
                <c:pt idx="2551">
                  <c:v>-2330.2500000000005</c:v>
                </c:pt>
                <c:pt idx="2552">
                  <c:v>-2330.2500000000005</c:v>
                </c:pt>
                <c:pt idx="2553">
                  <c:v>-2330.2500000000005</c:v>
                </c:pt>
                <c:pt idx="2554">
                  <c:v>-2330.2500000000005</c:v>
                </c:pt>
                <c:pt idx="2555">
                  <c:v>-2330.2500000000005</c:v>
                </c:pt>
                <c:pt idx="2556">
                  <c:v>-2330.2500000000005</c:v>
                </c:pt>
                <c:pt idx="2557">
                  <c:v>-2330.2500000000005</c:v>
                </c:pt>
                <c:pt idx="2558">
                  <c:v>-2330.2500000000005</c:v>
                </c:pt>
                <c:pt idx="2559">
                  <c:v>-2330.2500000000005</c:v>
                </c:pt>
                <c:pt idx="2560">
                  <c:v>-2330.2500000000005</c:v>
                </c:pt>
                <c:pt idx="2561">
                  <c:v>-2330.2500000000005</c:v>
                </c:pt>
                <c:pt idx="2562">
                  <c:v>-2330.2500000000005</c:v>
                </c:pt>
                <c:pt idx="2563">
                  <c:v>-2330.2500000000005</c:v>
                </c:pt>
                <c:pt idx="2564">
                  <c:v>-2330.2500000000005</c:v>
                </c:pt>
                <c:pt idx="2565">
                  <c:v>-2330.2500000000005</c:v>
                </c:pt>
                <c:pt idx="2566">
                  <c:v>-2330.2500000000005</c:v>
                </c:pt>
                <c:pt idx="2567">
                  <c:v>-2330.2500000000005</c:v>
                </c:pt>
                <c:pt idx="2568">
                  <c:v>-2330.2500000000005</c:v>
                </c:pt>
                <c:pt idx="2569">
                  <c:v>-2330.2500000000005</c:v>
                </c:pt>
                <c:pt idx="2570">
                  <c:v>-2330.2500000000005</c:v>
                </c:pt>
                <c:pt idx="2571">
                  <c:v>-2330.2500000000005</c:v>
                </c:pt>
                <c:pt idx="2572">
                  <c:v>-2330.2500000000005</c:v>
                </c:pt>
                <c:pt idx="2573">
                  <c:v>-2330.2500000000005</c:v>
                </c:pt>
                <c:pt idx="2574">
                  <c:v>-2330.2500000000005</c:v>
                </c:pt>
                <c:pt idx="2575">
                  <c:v>-2330.2500000000005</c:v>
                </c:pt>
                <c:pt idx="2576">
                  <c:v>-2330.2500000000005</c:v>
                </c:pt>
                <c:pt idx="2577">
                  <c:v>-2330.2500000000005</c:v>
                </c:pt>
                <c:pt idx="2578">
                  <c:v>-2330.2500000000005</c:v>
                </c:pt>
                <c:pt idx="2579">
                  <c:v>-2330.2500000000005</c:v>
                </c:pt>
                <c:pt idx="2580">
                  <c:v>-2330.2500000000005</c:v>
                </c:pt>
                <c:pt idx="2581">
                  <c:v>-2330.2500000000005</c:v>
                </c:pt>
                <c:pt idx="2582">
                  <c:v>-2330.2500000000005</c:v>
                </c:pt>
                <c:pt idx="2583">
                  <c:v>-2330.2500000000005</c:v>
                </c:pt>
                <c:pt idx="2584">
                  <c:v>-2330.2500000000005</c:v>
                </c:pt>
                <c:pt idx="2585">
                  <c:v>-2330.2500000000005</c:v>
                </c:pt>
                <c:pt idx="2586">
                  <c:v>-2330.2500000000005</c:v>
                </c:pt>
                <c:pt idx="2587">
                  <c:v>-2330.2500000000005</c:v>
                </c:pt>
                <c:pt idx="2588">
                  <c:v>-2330.2500000000005</c:v>
                </c:pt>
                <c:pt idx="2589">
                  <c:v>-2330.2500000000005</c:v>
                </c:pt>
                <c:pt idx="2590">
                  <c:v>-2330.2500000000005</c:v>
                </c:pt>
                <c:pt idx="2591">
                  <c:v>-2330.2500000000005</c:v>
                </c:pt>
                <c:pt idx="2592">
                  <c:v>-2330.2500000000005</c:v>
                </c:pt>
                <c:pt idx="2593">
                  <c:v>-2330.2500000000005</c:v>
                </c:pt>
                <c:pt idx="2594">
                  <c:v>-2330.2500000000005</c:v>
                </c:pt>
                <c:pt idx="2595">
                  <c:v>-2330.2500000000005</c:v>
                </c:pt>
                <c:pt idx="2596">
                  <c:v>-2330.2500000000005</c:v>
                </c:pt>
                <c:pt idx="2597">
                  <c:v>-2330.2500000000005</c:v>
                </c:pt>
                <c:pt idx="2598">
                  <c:v>-2330.2500000000005</c:v>
                </c:pt>
                <c:pt idx="2599">
                  <c:v>-2330.2500000000005</c:v>
                </c:pt>
                <c:pt idx="2600">
                  <c:v>-2330.2500000000005</c:v>
                </c:pt>
                <c:pt idx="2601">
                  <c:v>-2330.2500000000005</c:v>
                </c:pt>
                <c:pt idx="2602">
                  <c:v>-2330.2500000000005</c:v>
                </c:pt>
                <c:pt idx="2603">
                  <c:v>-2330.2500000000005</c:v>
                </c:pt>
                <c:pt idx="2604">
                  <c:v>-2330.2500000000005</c:v>
                </c:pt>
                <c:pt idx="2605">
                  <c:v>-2330.2500000000005</c:v>
                </c:pt>
                <c:pt idx="2606">
                  <c:v>-2330.2500000000005</c:v>
                </c:pt>
                <c:pt idx="2607">
                  <c:v>-2330.2500000000005</c:v>
                </c:pt>
                <c:pt idx="2608">
                  <c:v>-2330.2500000000005</c:v>
                </c:pt>
                <c:pt idx="2609">
                  <c:v>-2330.2500000000005</c:v>
                </c:pt>
                <c:pt idx="2610">
                  <c:v>-2330.2500000000005</c:v>
                </c:pt>
                <c:pt idx="2611">
                  <c:v>-2330.2500000000005</c:v>
                </c:pt>
                <c:pt idx="2612">
                  <c:v>-2330.2500000000005</c:v>
                </c:pt>
                <c:pt idx="2613">
                  <c:v>-2330.2500000000005</c:v>
                </c:pt>
                <c:pt idx="2614">
                  <c:v>-2330.2500000000005</c:v>
                </c:pt>
                <c:pt idx="2615">
                  <c:v>-2330.2500000000005</c:v>
                </c:pt>
                <c:pt idx="2616">
                  <c:v>-2330.2500000000005</c:v>
                </c:pt>
                <c:pt idx="2617">
                  <c:v>-2330.2500000000005</c:v>
                </c:pt>
                <c:pt idx="2618">
                  <c:v>-2330.2500000000005</c:v>
                </c:pt>
                <c:pt idx="2619">
                  <c:v>-2330.2500000000005</c:v>
                </c:pt>
                <c:pt idx="2620">
                  <c:v>-2330.2500000000005</c:v>
                </c:pt>
                <c:pt idx="2621">
                  <c:v>-2330.2500000000005</c:v>
                </c:pt>
                <c:pt idx="2622">
                  <c:v>-2330.2500000000005</c:v>
                </c:pt>
                <c:pt idx="2623">
                  <c:v>-2330.2500000000005</c:v>
                </c:pt>
                <c:pt idx="2624">
                  <c:v>-2330.2500000000005</c:v>
                </c:pt>
                <c:pt idx="2625">
                  <c:v>-2330.2500000000005</c:v>
                </c:pt>
                <c:pt idx="2626">
                  <c:v>-2330.2500000000005</c:v>
                </c:pt>
                <c:pt idx="2627">
                  <c:v>-2330.2500000000005</c:v>
                </c:pt>
                <c:pt idx="2628">
                  <c:v>-2330.2500000000005</c:v>
                </c:pt>
                <c:pt idx="2629">
                  <c:v>-2330.2500000000005</c:v>
                </c:pt>
                <c:pt idx="2630">
                  <c:v>-2330.2500000000005</c:v>
                </c:pt>
                <c:pt idx="2631">
                  <c:v>-2330.2500000000005</c:v>
                </c:pt>
                <c:pt idx="2632">
                  <c:v>-2330.2500000000005</c:v>
                </c:pt>
                <c:pt idx="2633">
                  <c:v>-2330.2500000000005</c:v>
                </c:pt>
                <c:pt idx="2634">
                  <c:v>-2330.2500000000005</c:v>
                </c:pt>
                <c:pt idx="2635">
                  <c:v>-2330.2500000000005</c:v>
                </c:pt>
                <c:pt idx="2636">
                  <c:v>-2330.2500000000005</c:v>
                </c:pt>
                <c:pt idx="2637">
                  <c:v>-2330.2500000000005</c:v>
                </c:pt>
                <c:pt idx="2638">
                  <c:v>-2330.2500000000005</c:v>
                </c:pt>
                <c:pt idx="2639">
                  <c:v>-2330.2500000000005</c:v>
                </c:pt>
                <c:pt idx="2640">
                  <c:v>-2330.2500000000005</c:v>
                </c:pt>
                <c:pt idx="2641">
                  <c:v>-2330.2500000000005</c:v>
                </c:pt>
                <c:pt idx="2642">
                  <c:v>-2330.2500000000005</c:v>
                </c:pt>
                <c:pt idx="2643">
                  <c:v>-2330.2500000000005</c:v>
                </c:pt>
                <c:pt idx="2644">
                  <c:v>-2330.2500000000005</c:v>
                </c:pt>
                <c:pt idx="2645">
                  <c:v>-2330.2500000000005</c:v>
                </c:pt>
                <c:pt idx="2646">
                  <c:v>-2330.2500000000005</c:v>
                </c:pt>
                <c:pt idx="2647">
                  <c:v>-2330.2500000000005</c:v>
                </c:pt>
                <c:pt idx="2648">
                  <c:v>-2330.2500000000005</c:v>
                </c:pt>
                <c:pt idx="2649">
                  <c:v>-2330.2500000000005</c:v>
                </c:pt>
                <c:pt idx="2650">
                  <c:v>-2330.2500000000005</c:v>
                </c:pt>
                <c:pt idx="2651">
                  <c:v>-2330.2500000000005</c:v>
                </c:pt>
                <c:pt idx="2652">
                  <c:v>-2330.2500000000005</c:v>
                </c:pt>
                <c:pt idx="2653">
                  <c:v>-2330.2500000000005</c:v>
                </c:pt>
                <c:pt idx="2654">
                  <c:v>-2330.2500000000005</c:v>
                </c:pt>
                <c:pt idx="2655">
                  <c:v>-2330.2500000000005</c:v>
                </c:pt>
                <c:pt idx="2656">
                  <c:v>-2330.2500000000005</c:v>
                </c:pt>
                <c:pt idx="2657">
                  <c:v>-2330.2500000000005</c:v>
                </c:pt>
                <c:pt idx="2658">
                  <c:v>-2330.2500000000005</c:v>
                </c:pt>
                <c:pt idx="2659">
                  <c:v>-2330.2500000000005</c:v>
                </c:pt>
                <c:pt idx="2660">
                  <c:v>-2330.2500000000005</c:v>
                </c:pt>
                <c:pt idx="2661">
                  <c:v>-2330.2500000000005</c:v>
                </c:pt>
                <c:pt idx="2662">
                  <c:v>-2330.2500000000005</c:v>
                </c:pt>
                <c:pt idx="2663">
                  <c:v>-2330.2500000000005</c:v>
                </c:pt>
                <c:pt idx="2664">
                  <c:v>-2330.2500000000005</c:v>
                </c:pt>
                <c:pt idx="2665">
                  <c:v>-2330.2500000000005</c:v>
                </c:pt>
                <c:pt idx="2666">
                  <c:v>-2330.2500000000005</c:v>
                </c:pt>
                <c:pt idx="2667">
                  <c:v>-2330.2500000000005</c:v>
                </c:pt>
                <c:pt idx="2668">
                  <c:v>-2330.2500000000005</c:v>
                </c:pt>
                <c:pt idx="2669">
                  <c:v>-2330.2500000000005</c:v>
                </c:pt>
                <c:pt idx="2670">
                  <c:v>-2330.2500000000005</c:v>
                </c:pt>
                <c:pt idx="2671">
                  <c:v>-2330.2500000000005</c:v>
                </c:pt>
                <c:pt idx="2672">
                  <c:v>-2330.2500000000005</c:v>
                </c:pt>
                <c:pt idx="2673">
                  <c:v>-2330.2500000000005</c:v>
                </c:pt>
                <c:pt idx="2674">
                  <c:v>-2330.2500000000005</c:v>
                </c:pt>
                <c:pt idx="2675">
                  <c:v>-2330.2500000000005</c:v>
                </c:pt>
                <c:pt idx="2676">
                  <c:v>-2330.2500000000005</c:v>
                </c:pt>
                <c:pt idx="2677">
                  <c:v>-2330.2500000000005</c:v>
                </c:pt>
                <c:pt idx="2678">
                  <c:v>-2330.2500000000005</c:v>
                </c:pt>
                <c:pt idx="2679">
                  <c:v>-2330.2500000000005</c:v>
                </c:pt>
                <c:pt idx="2680">
                  <c:v>-2330.2500000000005</c:v>
                </c:pt>
                <c:pt idx="2681">
                  <c:v>-2330.2500000000005</c:v>
                </c:pt>
                <c:pt idx="2682">
                  <c:v>-2330.2500000000005</c:v>
                </c:pt>
                <c:pt idx="2683">
                  <c:v>-2330.2500000000005</c:v>
                </c:pt>
                <c:pt idx="2684">
                  <c:v>-2330.2500000000005</c:v>
                </c:pt>
                <c:pt idx="2685">
                  <c:v>-2330.2500000000005</c:v>
                </c:pt>
                <c:pt idx="2686">
                  <c:v>-2330.2500000000005</c:v>
                </c:pt>
                <c:pt idx="2687">
                  <c:v>-2330.2500000000005</c:v>
                </c:pt>
                <c:pt idx="2688">
                  <c:v>-2330.2500000000005</c:v>
                </c:pt>
                <c:pt idx="2689">
                  <c:v>-2330.2500000000005</c:v>
                </c:pt>
                <c:pt idx="2690">
                  <c:v>-2330.2500000000005</c:v>
                </c:pt>
                <c:pt idx="2691">
                  <c:v>-2330.2500000000005</c:v>
                </c:pt>
                <c:pt idx="2692">
                  <c:v>-2330.2500000000005</c:v>
                </c:pt>
                <c:pt idx="2693">
                  <c:v>-2330.2500000000005</c:v>
                </c:pt>
                <c:pt idx="2694">
                  <c:v>-2330.2500000000005</c:v>
                </c:pt>
                <c:pt idx="2695">
                  <c:v>-2330.2500000000005</c:v>
                </c:pt>
                <c:pt idx="2696">
                  <c:v>-2330.2500000000005</c:v>
                </c:pt>
                <c:pt idx="2697">
                  <c:v>-2330.2500000000005</c:v>
                </c:pt>
                <c:pt idx="2698">
                  <c:v>-2330.2500000000005</c:v>
                </c:pt>
                <c:pt idx="2699">
                  <c:v>-2330.2500000000005</c:v>
                </c:pt>
                <c:pt idx="2700">
                  <c:v>-2330.2500000000005</c:v>
                </c:pt>
                <c:pt idx="2701">
                  <c:v>-2330.2500000000005</c:v>
                </c:pt>
                <c:pt idx="2702">
                  <c:v>-2330.2500000000005</c:v>
                </c:pt>
                <c:pt idx="2703">
                  <c:v>-2330.2500000000005</c:v>
                </c:pt>
                <c:pt idx="2704">
                  <c:v>-2330.2500000000005</c:v>
                </c:pt>
                <c:pt idx="2705">
                  <c:v>-2330.2500000000005</c:v>
                </c:pt>
                <c:pt idx="2706">
                  <c:v>-2330.2500000000005</c:v>
                </c:pt>
                <c:pt idx="2707">
                  <c:v>-2330.2500000000005</c:v>
                </c:pt>
                <c:pt idx="2708">
                  <c:v>-2330.2500000000005</c:v>
                </c:pt>
                <c:pt idx="2709">
                  <c:v>-2330.2500000000005</c:v>
                </c:pt>
                <c:pt idx="2710">
                  <c:v>-2330.2500000000005</c:v>
                </c:pt>
                <c:pt idx="2711">
                  <c:v>-2330.2500000000005</c:v>
                </c:pt>
                <c:pt idx="2712">
                  <c:v>-2330.2500000000005</c:v>
                </c:pt>
                <c:pt idx="2713">
                  <c:v>-2330.2500000000005</c:v>
                </c:pt>
                <c:pt idx="2714">
                  <c:v>-2330.2500000000005</c:v>
                </c:pt>
                <c:pt idx="2715">
                  <c:v>-2330.2500000000005</c:v>
                </c:pt>
                <c:pt idx="2716">
                  <c:v>-2330.2500000000005</c:v>
                </c:pt>
                <c:pt idx="2717">
                  <c:v>-2330.2500000000005</c:v>
                </c:pt>
                <c:pt idx="2718">
                  <c:v>-2330.2500000000005</c:v>
                </c:pt>
                <c:pt idx="2719">
                  <c:v>-2330.2500000000005</c:v>
                </c:pt>
                <c:pt idx="2720">
                  <c:v>-2330.2500000000005</c:v>
                </c:pt>
                <c:pt idx="2721">
                  <c:v>-2330.2500000000005</c:v>
                </c:pt>
                <c:pt idx="2722">
                  <c:v>-2330.2500000000005</c:v>
                </c:pt>
                <c:pt idx="2723">
                  <c:v>-2330.2500000000005</c:v>
                </c:pt>
                <c:pt idx="2724">
                  <c:v>-2330.2500000000005</c:v>
                </c:pt>
                <c:pt idx="2725">
                  <c:v>-2330.2500000000005</c:v>
                </c:pt>
                <c:pt idx="2726">
                  <c:v>-2330.2500000000005</c:v>
                </c:pt>
                <c:pt idx="2727">
                  <c:v>-2330.2500000000005</c:v>
                </c:pt>
                <c:pt idx="2728">
                  <c:v>-2330.2500000000005</c:v>
                </c:pt>
                <c:pt idx="2729">
                  <c:v>-2330.2500000000005</c:v>
                </c:pt>
                <c:pt idx="2730">
                  <c:v>-2330.2500000000005</c:v>
                </c:pt>
                <c:pt idx="2731">
                  <c:v>-2330.2500000000005</c:v>
                </c:pt>
                <c:pt idx="2732">
                  <c:v>-2330.2500000000005</c:v>
                </c:pt>
                <c:pt idx="2733">
                  <c:v>-2330.2500000000005</c:v>
                </c:pt>
                <c:pt idx="2734">
                  <c:v>-2330.2500000000005</c:v>
                </c:pt>
                <c:pt idx="2735">
                  <c:v>-2330.2500000000005</c:v>
                </c:pt>
                <c:pt idx="2736">
                  <c:v>-2330.2500000000005</c:v>
                </c:pt>
                <c:pt idx="2737">
                  <c:v>-2330.2500000000005</c:v>
                </c:pt>
                <c:pt idx="2738">
                  <c:v>-2330.2500000000005</c:v>
                </c:pt>
                <c:pt idx="2739">
                  <c:v>-2330.2500000000005</c:v>
                </c:pt>
                <c:pt idx="2740">
                  <c:v>-2330.2500000000005</c:v>
                </c:pt>
                <c:pt idx="2741">
                  <c:v>-2330.2500000000005</c:v>
                </c:pt>
                <c:pt idx="2742">
                  <c:v>-2330.2500000000005</c:v>
                </c:pt>
                <c:pt idx="2743">
                  <c:v>-2330.2500000000005</c:v>
                </c:pt>
                <c:pt idx="2744">
                  <c:v>-2330.2500000000005</c:v>
                </c:pt>
                <c:pt idx="2745">
                  <c:v>-2330.2500000000005</c:v>
                </c:pt>
                <c:pt idx="2746">
                  <c:v>-2330.2500000000005</c:v>
                </c:pt>
                <c:pt idx="2747">
                  <c:v>-2330.2500000000005</c:v>
                </c:pt>
                <c:pt idx="2748">
                  <c:v>-2330.2500000000005</c:v>
                </c:pt>
                <c:pt idx="2749">
                  <c:v>-2330.2500000000005</c:v>
                </c:pt>
                <c:pt idx="2750">
                  <c:v>-2330.2500000000005</c:v>
                </c:pt>
                <c:pt idx="2751">
                  <c:v>-2330.2500000000005</c:v>
                </c:pt>
                <c:pt idx="2752">
                  <c:v>-2330.2500000000005</c:v>
                </c:pt>
                <c:pt idx="2753">
                  <c:v>-2330.2500000000005</c:v>
                </c:pt>
                <c:pt idx="2754">
                  <c:v>-2330.2500000000005</c:v>
                </c:pt>
                <c:pt idx="2755">
                  <c:v>-2330.2500000000005</c:v>
                </c:pt>
                <c:pt idx="2756">
                  <c:v>-2330.2500000000005</c:v>
                </c:pt>
                <c:pt idx="2757">
                  <c:v>-2330.2500000000005</c:v>
                </c:pt>
                <c:pt idx="2758">
                  <c:v>-2330.2500000000005</c:v>
                </c:pt>
                <c:pt idx="2759">
                  <c:v>-2330.2500000000005</c:v>
                </c:pt>
                <c:pt idx="2760">
                  <c:v>-2330.2500000000005</c:v>
                </c:pt>
                <c:pt idx="2761">
                  <c:v>-2330.2500000000005</c:v>
                </c:pt>
                <c:pt idx="2762">
                  <c:v>-2330.2500000000005</c:v>
                </c:pt>
                <c:pt idx="2763">
                  <c:v>-2330.2500000000005</c:v>
                </c:pt>
                <c:pt idx="2764">
                  <c:v>-2330.2500000000005</c:v>
                </c:pt>
                <c:pt idx="2765">
                  <c:v>-2330.2500000000005</c:v>
                </c:pt>
                <c:pt idx="2766">
                  <c:v>-2330.2500000000005</c:v>
                </c:pt>
                <c:pt idx="2767">
                  <c:v>-2330.2500000000005</c:v>
                </c:pt>
                <c:pt idx="2768">
                  <c:v>-2330.2500000000005</c:v>
                </c:pt>
                <c:pt idx="2769">
                  <c:v>-2330.2500000000005</c:v>
                </c:pt>
                <c:pt idx="2770">
                  <c:v>-2330.2500000000005</c:v>
                </c:pt>
                <c:pt idx="2771">
                  <c:v>-2330.2500000000005</c:v>
                </c:pt>
                <c:pt idx="2772">
                  <c:v>-2330.2500000000005</c:v>
                </c:pt>
                <c:pt idx="2773">
                  <c:v>-2330.2500000000005</c:v>
                </c:pt>
                <c:pt idx="2774">
                  <c:v>-2330.2500000000005</c:v>
                </c:pt>
                <c:pt idx="2775">
                  <c:v>-2330.2500000000005</c:v>
                </c:pt>
                <c:pt idx="2776">
                  <c:v>-2330.2500000000005</c:v>
                </c:pt>
                <c:pt idx="2777">
                  <c:v>-2330.2500000000005</c:v>
                </c:pt>
                <c:pt idx="2778">
                  <c:v>-2330.2500000000005</c:v>
                </c:pt>
                <c:pt idx="2779">
                  <c:v>-2330.2500000000005</c:v>
                </c:pt>
                <c:pt idx="2780">
                  <c:v>-2330.2500000000005</c:v>
                </c:pt>
                <c:pt idx="2781">
                  <c:v>-2330.2500000000005</c:v>
                </c:pt>
                <c:pt idx="2782">
                  <c:v>-2330.2500000000005</c:v>
                </c:pt>
                <c:pt idx="2783">
                  <c:v>-2330.2500000000005</c:v>
                </c:pt>
                <c:pt idx="2784">
                  <c:v>-2330.2500000000005</c:v>
                </c:pt>
                <c:pt idx="2785">
                  <c:v>-2330.2500000000005</c:v>
                </c:pt>
                <c:pt idx="2786">
                  <c:v>-2330.2500000000005</c:v>
                </c:pt>
                <c:pt idx="2787">
                  <c:v>-2330.2500000000005</c:v>
                </c:pt>
                <c:pt idx="2788">
                  <c:v>-2330.2500000000005</c:v>
                </c:pt>
                <c:pt idx="2789">
                  <c:v>-2330.2500000000005</c:v>
                </c:pt>
                <c:pt idx="2790">
                  <c:v>-2330.2500000000005</c:v>
                </c:pt>
                <c:pt idx="2791">
                  <c:v>-2330.2500000000005</c:v>
                </c:pt>
                <c:pt idx="2792">
                  <c:v>-2330.2500000000005</c:v>
                </c:pt>
                <c:pt idx="2793">
                  <c:v>-2330.2500000000005</c:v>
                </c:pt>
                <c:pt idx="2794">
                  <c:v>-2330.2500000000005</c:v>
                </c:pt>
                <c:pt idx="2795">
                  <c:v>-2330.2500000000005</c:v>
                </c:pt>
                <c:pt idx="2796">
                  <c:v>-2330.2500000000005</c:v>
                </c:pt>
                <c:pt idx="2797">
                  <c:v>-2330.2500000000005</c:v>
                </c:pt>
                <c:pt idx="2798">
                  <c:v>-2330.2500000000005</c:v>
                </c:pt>
                <c:pt idx="2799">
                  <c:v>-2330.2500000000005</c:v>
                </c:pt>
                <c:pt idx="2800">
                  <c:v>-2330.2500000000005</c:v>
                </c:pt>
                <c:pt idx="2801">
                  <c:v>-2330.2500000000005</c:v>
                </c:pt>
                <c:pt idx="2802">
                  <c:v>-2330.2500000000005</c:v>
                </c:pt>
                <c:pt idx="2803">
                  <c:v>-2330.2500000000005</c:v>
                </c:pt>
                <c:pt idx="2804">
                  <c:v>-2330.2500000000005</c:v>
                </c:pt>
                <c:pt idx="2805">
                  <c:v>-2330.2500000000005</c:v>
                </c:pt>
                <c:pt idx="2806">
                  <c:v>-2330.2500000000005</c:v>
                </c:pt>
                <c:pt idx="2807">
                  <c:v>-2330.2500000000005</c:v>
                </c:pt>
                <c:pt idx="2808">
                  <c:v>-2330.2500000000005</c:v>
                </c:pt>
                <c:pt idx="2809">
                  <c:v>-2330.2500000000005</c:v>
                </c:pt>
                <c:pt idx="2810">
                  <c:v>-2330.2500000000005</c:v>
                </c:pt>
                <c:pt idx="2811">
                  <c:v>-2330.2500000000005</c:v>
                </c:pt>
                <c:pt idx="2812">
                  <c:v>-2330.2500000000005</c:v>
                </c:pt>
                <c:pt idx="2813">
                  <c:v>-2330.2500000000005</c:v>
                </c:pt>
                <c:pt idx="2814">
                  <c:v>-2330.2500000000005</c:v>
                </c:pt>
                <c:pt idx="2815">
                  <c:v>-2330.2500000000005</c:v>
                </c:pt>
                <c:pt idx="2816">
                  <c:v>-2330.2500000000005</c:v>
                </c:pt>
                <c:pt idx="2817">
                  <c:v>-2330.2500000000005</c:v>
                </c:pt>
                <c:pt idx="2818">
                  <c:v>-2330.2500000000005</c:v>
                </c:pt>
                <c:pt idx="2819">
                  <c:v>-2330.2500000000005</c:v>
                </c:pt>
                <c:pt idx="2820">
                  <c:v>-2330.2500000000005</c:v>
                </c:pt>
                <c:pt idx="2821">
                  <c:v>-2330.2500000000005</c:v>
                </c:pt>
                <c:pt idx="2822">
                  <c:v>-2330.2500000000005</c:v>
                </c:pt>
                <c:pt idx="2823">
                  <c:v>-2330.2500000000005</c:v>
                </c:pt>
                <c:pt idx="2824">
                  <c:v>-2330.2500000000005</c:v>
                </c:pt>
                <c:pt idx="2825">
                  <c:v>-2330.2500000000005</c:v>
                </c:pt>
                <c:pt idx="2826">
                  <c:v>-2330.2500000000005</c:v>
                </c:pt>
                <c:pt idx="2827">
                  <c:v>-2330.2500000000005</c:v>
                </c:pt>
                <c:pt idx="2828">
                  <c:v>-2330.2500000000005</c:v>
                </c:pt>
                <c:pt idx="2829">
                  <c:v>-2330.2500000000005</c:v>
                </c:pt>
                <c:pt idx="2830">
                  <c:v>-2330.2500000000005</c:v>
                </c:pt>
                <c:pt idx="2831">
                  <c:v>-2330.2500000000005</c:v>
                </c:pt>
                <c:pt idx="2832">
                  <c:v>-2330.2500000000005</c:v>
                </c:pt>
                <c:pt idx="2833">
                  <c:v>-2330.2500000000005</c:v>
                </c:pt>
                <c:pt idx="2834">
                  <c:v>-2330.2500000000005</c:v>
                </c:pt>
                <c:pt idx="2835">
                  <c:v>-2330.2500000000005</c:v>
                </c:pt>
                <c:pt idx="2836">
                  <c:v>-2330.2500000000005</c:v>
                </c:pt>
                <c:pt idx="2837">
                  <c:v>-2330.2500000000005</c:v>
                </c:pt>
                <c:pt idx="2838">
                  <c:v>-2330.2500000000005</c:v>
                </c:pt>
                <c:pt idx="2839">
                  <c:v>-2330.2500000000005</c:v>
                </c:pt>
                <c:pt idx="2840">
                  <c:v>-2330.2500000000005</c:v>
                </c:pt>
                <c:pt idx="2841">
                  <c:v>-2330.2500000000005</c:v>
                </c:pt>
                <c:pt idx="2842">
                  <c:v>-2330.2500000000005</c:v>
                </c:pt>
                <c:pt idx="2843">
                  <c:v>-2330.2500000000005</c:v>
                </c:pt>
                <c:pt idx="2844">
                  <c:v>-2330.2500000000005</c:v>
                </c:pt>
                <c:pt idx="2845">
                  <c:v>-2330.2500000000005</c:v>
                </c:pt>
                <c:pt idx="2846">
                  <c:v>-2330.2500000000005</c:v>
                </c:pt>
                <c:pt idx="2847">
                  <c:v>-2330.2500000000005</c:v>
                </c:pt>
                <c:pt idx="2848">
                  <c:v>-2330.2500000000005</c:v>
                </c:pt>
                <c:pt idx="2849">
                  <c:v>-2330.2500000000005</c:v>
                </c:pt>
                <c:pt idx="2850">
                  <c:v>-2330.2500000000005</c:v>
                </c:pt>
                <c:pt idx="2851">
                  <c:v>-2330.2500000000005</c:v>
                </c:pt>
                <c:pt idx="2852">
                  <c:v>-2330.2500000000005</c:v>
                </c:pt>
                <c:pt idx="2853">
                  <c:v>-2330.2500000000005</c:v>
                </c:pt>
                <c:pt idx="2854">
                  <c:v>-2330.2500000000005</c:v>
                </c:pt>
                <c:pt idx="2855">
                  <c:v>-2330.2500000000005</c:v>
                </c:pt>
                <c:pt idx="2856">
                  <c:v>-2330.2500000000005</c:v>
                </c:pt>
                <c:pt idx="2857">
                  <c:v>-2330.2500000000005</c:v>
                </c:pt>
                <c:pt idx="2858">
                  <c:v>-2330.2500000000005</c:v>
                </c:pt>
                <c:pt idx="2859">
                  <c:v>-2330.2500000000005</c:v>
                </c:pt>
                <c:pt idx="2860">
                  <c:v>-2330.2500000000005</c:v>
                </c:pt>
                <c:pt idx="2861">
                  <c:v>-2330.2500000000005</c:v>
                </c:pt>
                <c:pt idx="2862">
                  <c:v>-2330.2500000000005</c:v>
                </c:pt>
                <c:pt idx="2863">
                  <c:v>-2330.2500000000005</c:v>
                </c:pt>
                <c:pt idx="2864">
                  <c:v>-2330.2500000000005</c:v>
                </c:pt>
                <c:pt idx="2865">
                  <c:v>-2330.2500000000005</c:v>
                </c:pt>
                <c:pt idx="2866">
                  <c:v>-2330.2500000000005</c:v>
                </c:pt>
                <c:pt idx="2867">
                  <c:v>-2330.2500000000005</c:v>
                </c:pt>
                <c:pt idx="2868">
                  <c:v>-2330.2500000000005</c:v>
                </c:pt>
                <c:pt idx="2869">
                  <c:v>-2330.2500000000005</c:v>
                </c:pt>
                <c:pt idx="2870">
                  <c:v>-2330.2500000000005</c:v>
                </c:pt>
                <c:pt idx="2871">
                  <c:v>-2330.2500000000005</c:v>
                </c:pt>
                <c:pt idx="2872">
                  <c:v>-2330.2500000000005</c:v>
                </c:pt>
                <c:pt idx="2873">
                  <c:v>-2330.2500000000005</c:v>
                </c:pt>
                <c:pt idx="2874">
                  <c:v>-2330.2500000000005</c:v>
                </c:pt>
                <c:pt idx="2875">
                  <c:v>-2330.2500000000005</c:v>
                </c:pt>
                <c:pt idx="2876">
                  <c:v>-2330.2500000000005</c:v>
                </c:pt>
                <c:pt idx="2877">
                  <c:v>-2330.2500000000005</c:v>
                </c:pt>
                <c:pt idx="2878">
                  <c:v>-2330.2500000000005</c:v>
                </c:pt>
                <c:pt idx="2879">
                  <c:v>-2330.2500000000005</c:v>
                </c:pt>
                <c:pt idx="2880">
                  <c:v>-2330.2500000000005</c:v>
                </c:pt>
                <c:pt idx="2881">
                  <c:v>-2330.2500000000005</c:v>
                </c:pt>
                <c:pt idx="2882">
                  <c:v>-2330.2500000000005</c:v>
                </c:pt>
                <c:pt idx="2883">
                  <c:v>-2330.2500000000005</c:v>
                </c:pt>
                <c:pt idx="2884">
                  <c:v>-2330.2500000000005</c:v>
                </c:pt>
                <c:pt idx="2885">
                  <c:v>-2330.2500000000005</c:v>
                </c:pt>
                <c:pt idx="2886">
                  <c:v>-2330.2500000000005</c:v>
                </c:pt>
                <c:pt idx="2887">
                  <c:v>-2330.2500000000005</c:v>
                </c:pt>
                <c:pt idx="2888">
                  <c:v>-2330.2500000000005</c:v>
                </c:pt>
                <c:pt idx="2889">
                  <c:v>-2330.2500000000005</c:v>
                </c:pt>
                <c:pt idx="2890">
                  <c:v>-2330.2500000000005</c:v>
                </c:pt>
                <c:pt idx="2891">
                  <c:v>-2330.2500000000005</c:v>
                </c:pt>
                <c:pt idx="2892">
                  <c:v>-2330.2500000000005</c:v>
                </c:pt>
                <c:pt idx="2893">
                  <c:v>-2330.2500000000005</c:v>
                </c:pt>
                <c:pt idx="2894">
                  <c:v>-2330.2500000000005</c:v>
                </c:pt>
                <c:pt idx="2895">
                  <c:v>-2330.2500000000005</c:v>
                </c:pt>
                <c:pt idx="2896">
                  <c:v>-2330.2500000000005</c:v>
                </c:pt>
                <c:pt idx="2897">
                  <c:v>-2330.2500000000005</c:v>
                </c:pt>
                <c:pt idx="2898">
                  <c:v>-2330.2500000000005</c:v>
                </c:pt>
                <c:pt idx="2899">
                  <c:v>-2330.2500000000005</c:v>
                </c:pt>
                <c:pt idx="2900">
                  <c:v>-2330.2500000000005</c:v>
                </c:pt>
                <c:pt idx="2901">
                  <c:v>-2330.2500000000005</c:v>
                </c:pt>
                <c:pt idx="2902">
                  <c:v>-2330.2500000000005</c:v>
                </c:pt>
                <c:pt idx="2903">
                  <c:v>-2330.2500000000005</c:v>
                </c:pt>
                <c:pt idx="2904">
                  <c:v>-2330.2500000000005</c:v>
                </c:pt>
                <c:pt idx="2905">
                  <c:v>-2330.2500000000005</c:v>
                </c:pt>
                <c:pt idx="2906">
                  <c:v>-2330.2500000000005</c:v>
                </c:pt>
                <c:pt idx="2907">
                  <c:v>-2330.2500000000005</c:v>
                </c:pt>
                <c:pt idx="2908">
                  <c:v>-2330.2500000000005</c:v>
                </c:pt>
                <c:pt idx="2909">
                  <c:v>-2330.2500000000005</c:v>
                </c:pt>
                <c:pt idx="2910">
                  <c:v>-2330.2500000000005</c:v>
                </c:pt>
                <c:pt idx="2911">
                  <c:v>-2330.2500000000005</c:v>
                </c:pt>
                <c:pt idx="2912">
                  <c:v>-2330.2500000000005</c:v>
                </c:pt>
                <c:pt idx="2913">
                  <c:v>-2330.2500000000005</c:v>
                </c:pt>
                <c:pt idx="2914">
                  <c:v>-2330.2500000000005</c:v>
                </c:pt>
                <c:pt idx="2915">
                  <c:v>-2330.2500000000005</c:v>
                </c:pt>
                <c:pt idx="2916">
                  <c:v>-2330.2500000000005</c:v>
                </c:pt>
                <c:pt idx="2917">
                  <c:v>-2330.2500000000005</c:v>
                </c:pt>
                <c:pt idx="2918">
                  <c:v>-2330.2500000000005</c:v>
                </c:pt>
                <c:pt idx="2919">
                  <c:v>-2330.2500000000005</c:v>
                </c:pt>
                <c:pt idx="2920">
                  <c:v>-2330.2500000000005</c:v>
                </c:pt>
                <c:pt idx="2921">
                  <c:v>-2330.2500000000005</c:v>
                </c:pt>
                <c:pt idx="2922">
                  <c:v>-2330.2500000000005</c:v>
                </c:pt>
                <c:pt idx="2923">
                  <c:v>-2330.2500000000005</c:v>
                </c:pt>
                <c:pt idx="2924">
                  <c:v>-2330.2500000000005</c:v>
                </c:pt>
                <c:pt idx="2925">
                  <c:v>-2330.2500000000005</c:v>
                </c:pt>
                <c:pt idx="2926">
                  <c:v>-2330.2500000000005</c:v>
                </c:pt>
                <c:pt idx="2927">
                  <c:v>-2330.2500000000005</c:v>
                </c:pt>
                <c:pt idx="2928">
                  <c:v>-2330.2500000000005</c:v>
                </c:pt>
                <c:pt idx="2929">
                  <c:v>-2330.2500000000005</c:v>
                </c:pt>
                <c:pt idx="2930">
                  <c:v>-2330.2500000000005</c:v>
                </c:pt>
                <c:pt idx="2931">
                  <c:v>-2330.2500000000005</c:v>
                </c:pt>
                <c:pt idx="2932">
                  <c:v>-2330.2500000000005</c:v>
                </c:pt>
                <c:pt idx="2933">
                  <c:v>-2330.2500000000005</c:v>
                </c:pt>
                <c:pt idx="2934">
                  <c:v>-2330.2500000000005</c:v>
                </c:pt>
                <c:pt idx="2935">
                  <c:v>-2330.2500000000005</c:v>
                </c:pt>
                <c:pt idx="2936">
                  <c:v>-2330.2500000000005</c:v>
                </c:pt>
                <c:pt idx="2937">
                  <c:v>-2330.2500000000005</c:v>
                </c:pt>
                <c:pt idx="2938">
                  <c:v>-2330.2500000000005</c:v>
                </c:pt>
                <c:pt idx="2939">
                  <c:v>-2330.2500000000005</c:v>
                </c:pt>
                <c:pt idx="2940">
                  <c:v>-2330.2500000000005</c:v>
                </c:pt>
                <c:pt idx="2941">
                  <c:v>-2330.2500000000005</c:v>
                </c:pt>
                <c:pt idx="2942">
                  <c:v>-2330.2500000000005</c:v>
                </c:pt>
                <c:pt idx="2943">
                  <c:v>-2330.2500000000005</c:v>
                </c:pt>
                <c:pt idx="2944">
                  <c:v>-2330.2500000000005</c:v>
                </c:pt>
                <c:pt idx="2945">
                  <c:v>-2330.2500000000005</c:v>
                </c:pt>
                <c:pt idx="2946">
                  <c:v>-2330.2500000000005</c:v>
                </c:pt>
                <c:pt idx="2947">
                  <c:v>-2330.2500000000005</c:v>
                </c:pt>
                <c:pt idx="2948">
                  <c:v>-2330.2500000000005</c:v>
                </c:pt>
                <c:pt idx="2949">
                  <c:v>-2330.2500000000005</c:v>
                </c:pt>
                <c:pt idx="2950">
                  <c:v>-2330.2500000000005</c:v>
                </c:pt>
                <c:pt idx="2951">
                  <c:v>-2330.2500000000005</c:v>
                </c:pt>
                <c:pt idx="2952">
                  <c:v>-2330.2500000000005</c:v>
                </c:pt>
                <c:pt idx="2953">
                  <c:v>-2330.2500000000005</c:v>
                </c:pt>
                <c:pt idx="2954">
                  <c:v>-2330.2500000000005</c:v>
                </c:pt>
                <c:pt idx="2955">
                  <c:v>-2330.2500000000005</c:v>
                </c:pt>
                <c:pt idx="2956">
                  <c:v>-2330.2500000000005</c:v>
                </c:pt>
                <c:pt idx="2957">
                  <c:v>-2330.2500000000005</c:v>
                </c:pt>
                <c:pt idx="2958">
                  <c:v>-2330.2500000000005</c:v>
                </c:pt>
                <c:pt idx="2959">
                  <c:v>-2330.2500000000005</c:v>
                </c:pt>
                <c:pt idx="2960">
                  <c:v>-2330.2500000000005</c:v>
                </c:pt>
                <c:pt idx="2961">
                  <c:v>-2330.2500000000005</c:v>
                </c:pt>
                <c:pt idx="2962">
                  <c:v>-2330.2500000000005</c:v>
                </c:pt>
                <c:pt idx="2963">
                  <c:v>-2330.2500000000005</c:v>
                </c:pt>
                <c:pt idx="2964">
                  <c:v>-2330.2500000000005</c:v>
                </c:pt>
                <c:pt idx="2965">
                  <c:v>-2330.2500000000005</c:v>
                </c:pt>
                <c:pt idx="2966">
                  <c:v>-2330.2500000000005</c:v>
                </c:pt>
                <c:pt idx="2967">
                  <c:v>-2330.2500000000005</c:v>
                </c:pt>
                <c:pt idx="2968">
                  <c:v>-2330.2500000000005</c:v>
                </c:pt>
                <c:pt idx="2969">
                  <c:v>-2330.2500000000005</c:v>
                </c:pt>
                <c:pt idx="2970">
                  <c:v>-2330.2500000000005</c:v>
                </c:pt>
                <c:pt idx="2971">
                  <c:v>-2330.2500000000005</c:v>
                </c:pt>
                <c:pt idx="2972">
                  <c:v>-2330.2500000000005</c:v>
                </c:pt>
                <c:pt idx="2973">
                  <c:v>-2330.2500000000005</c:v>
                </c:pt>
                <c:pt idx="2974">
                  <c:v>-2330.2500000000005</c:v>
                </c:pt>
                <c:pt idx="2975">
                  <c:v>-2330.2500000000005</c:v>
                </c:pt>
                <c:pt idx="2976">
                  <c:v>-2330.2500000000005</c:v>
                </c:pt>
                <c:pt idx="2977">
                  <c:v>-2330.2500000000005</c:v>
                </c:pt>
                <c:pt idx="2978">
                  <c:v>-2330.2500000000005</c:v>
                </c:pt>
                <c:pt idx="2979">
                  <c:v>-2330.2500000000005</c:v>
                </c:pt>
                <c:pt idx="2980">
                  <c:v>-2330.2500000000005</c:v>
                </c:pt>
                <c:pt idx="2981">
                  <c:v>-2330.2500000000005</c:v>
                </c:pt>
                <c:pt idx="2982">
                  <c:v>-2330.2500000000005</c:v>
                </c:pt>
                <c:pt idx="2983">
                  <c:v>-2330.2500000000005</c:v>
                </c:pt>
                <c:pt idx="2984">
                  <c:v>-2330.2500000000005</c:v>
                </c:pt>
                <c:pt idx="2985">
                  <c:v>-2330.2500000000005</c:v>
                </c:pt>
                <c:pt idx="2986">
                  <c:v>-2330.2500000000005</c:v>
                </c:pt>
                <c:pt idx="2987">
                  <c:v>-2330.2500000000005</c:v>
                </c:pt>
                <c:pt idx="2988">
                  <c:v>-2330.2500000000005</c:v>
                </c:pt>
                <c:pt idx="2989">
                  <c:v>-2330.2500000000005</c:v>
                </c:pt>
                <c:pt idx="2990">
                  <c:v>-2330.2500000000005</c:v>
                </c:pt>
                <c:pt idx="2991">
                  <c:v>-2330.2500000000005</c:v>
                </c:pt>
                <c:pt idx="2992">
                  <c:v>-2330.2500000000005</c:v>
                </c:pt>
                <c:pt idx="2993">
                  <c:v>-2330.2500000000005</c:v>
                </c:pt>
                <c:pt idx="2994">
                  <c:v>-2330.2500000000005</c:v>
                </c:pt>
                <c:pt idx="2995">
                  <c:v>-2330.2500000000005</c:v>
                </c:pt>
                <c:pt idx="2996">
                  <c:v>-2330.2500000000005</c:v>
                </c:pt>
                <c:pt idx="2997">
                  <c:v>-2330.2500000000005</c:v>
                </c:pt>
                <c:pt idx="2998">
                  <c:v>-2330.2500000000005</c:v>
                </c:pt>
                <c:pt idx="2999">
                  <c:v>-2330.2500000000005</c:v>
                </c:pt>
                <c:pt idx="3000">
                  <c:v>-2330.2500000000005</c:v>
                </c:pt>
                <c:pt idx="3001">
                  <c:v>-2330.2500000000005</c:v>
                </c:pt>
                <c:pt idx="3002">
                  <c:v>-2330.2500000000005</c:v>
                </c:pt>
                <c:pt idx="3003">
                  <c:v>-2330.2500000000005</c:v>
                </c:pt>
                <c:pt idx="3004">
                  <c:v>-2330.2500000000005</c:v>
                </c:pt>
                <c:pt idx="3005">
                  <c:v>-2330.2500000000005</c:v>
                </c:pt>
                <c:pt idx="3006">
                  <c:v>-2330.2500000000005</c:v>
                </c:pt>
                <c:pt idx="3007">
                  <c:v>-2330.2500000000005</c:v>
                </c:pt>
                <c:pt idx="3008">
                  <c:v>-2330.2500000000005</c:v>
                </c:pt>
                <c:pt idx="3009">
                  <c:v>-2330.2500000000005</c:v>
                </c:pt>
                <c:pt idx="3010">
                  <c:v>-2330.2500000000005</c:v>
                </c:pt>
                <c:pt idx="3011">
                  <c:v>-2330.2500000000005</c:v>
                </c:pt>
                <c:pt idx="3012">
                  <c:v>-2330.2500000000005</c:v>
                </c:pt>
                <c:pt idx="3013">
                  <c:v>-2330.2500000000005</c:v>
                </c:pt>
                <c:pt idx="3014">
                  <c:v>-2330.2500000000005</c:v>
                </c:pt>
                <c:pt idx="3015">
                  <c:v>-2330.2500000000005</c:v>
                </c:pt>
                <c:pt idx="3016">
                  <c:v>-2330.2500000000005</c:v>
                </c:pt>
                <c:pt idx="3017">
                  <c:v>-2330.2500000000005</c:v>
                </c:pt>
                <c:pt idx="3018">
                  <c:v>-2330.2500000000005</c:v>
                </c:pt>
                <c:pt idx="3019">
                  <c:v>-2330.2500000000005</c:v>
                </c:pt>
                <c:pt idx="3020">
                  <c:v>-2330.2500000000005</c:v>
                </c:pt>
                <c:pt idx="3021">
                  <c:v>-2330.2500000000005</c:v>
                </c:pt>
                <c:pt idx="3022">
                  <c:v>-2330.2500000000005</c:v>
                </c:pt>
                <c:pt idx="3023">
                  <c:v>-2330.2500000000005</c:v>
                </c:pt>
                <c:pt idx="3024">
                  <c:v>-2330.2500000000005</c:v>
                </c:pt>
                <c:pt idx="3025">
                  <c:v>-2330.2500000000005</c:v>
                </c:pt>
                <c:pt idx="3026">
                  <c:v>-2330.2500000000005</c:v>
                </c:pt>
                <c:pt idx="3027">
                  <c:v>-2330.2500000000005</c:v>
                </c:pt>
                <c:pt idx="3028">
                  <c:v>-2330.2500000000005</c:v>
                </c:pt>
                <c:pt idx="3029">
                  <c:v>-2330.2500000000005</c:v>
                </c:pt>
                <c:pt idx="3030">
                  <c:v>-2330.2500000000005</c:v>
                </c:pt>
                <c:pt idx="3031">
                  <c:v>-2330.2500000000005</c:v>
                </c:pt>
                <c:pt idx="3032">
                  <c:v>-2330.2500000000005</c:v>
                </c:pt>
                <c:pt idx="3033">
                  <c:v>-2330.2500000000005</c:v>
                </c:pt>
                <c:pt idx="3034">
                  <c:v>-2330.2500000000005</c:v>
                </c:pt>
                <c:pt idx="3035">
                  <c:v>-2330.2500000000005</c:v>
                </c:pt>
                <c:pt idx="3036">
                  <c:v>-2330.2500000000005</c:v>
                </c:pt>
                <c:pt idx="3037">
                  <c:v>-2330.2500000000005</c:v>
                </c:pt>
                <c:pt idx="3038">
                  <c:v>-2330.2500000000005</c:v>
                </c:pt>
                <c:pt idx="3039">
                  <c:v>-2330.2500000000005</c:v>
                </c:pt>
                <c:pt idx="3040">
                  <c:v>-2330.2500000000005</c:v>
                </c:pt>
                <c:pt idx="3041">
                  <c:v>-2330.2500000000005</c:v>
                </c:pt>
                <c:pt idx="3042">
                  <c:v>-2330.2500000000005</c:v>
                </c:pt>
                <c:pt idx="3043">
                  <c:v>-2330.2500000000005</c:v>
                </c:pt>
                <c:pt idx="3044">
                  <c:v>-2330.2500000000005</c:v>
                </c:pt>
                <c:pt idx="3045">
                  <c:v>-2330.2500000000005</c:v>
                </c:pt>
                <c:pt idx="3046">
                  <c:v>-2330.2500000000005</c:v>
                </c:pt>
                <c:pt idx="3047">
                  <c:v>-2330.2500000000005</c:v>
                </c:pt>
                <c:pt idx="3048">
                  <c:v>-2330.2500000000005</c:v>
                </c:pt>
                <c:pt idx="3049">
                  <c:v>-2330.2500000000005</c:v>
                </c:pt>
                <c:pt idx="3050">
                  <c:v>-2330.2500000000005</c:v>
                </c:pt>
                <c:pt idx="3051">
                  <c:v>-2330.2500000000005</c:v>
                </c:pt>
                <c:pt idx="3052">
                  <c:v>-2330.2500000000005</c:v>
                </c:pt>
                <c:pt idx="3053">
                  <c:v>-2330.2500000000005</c:v>
                </c:pt>
                <c:pt idx="3054">
                  <c:v>-2330.2500000000005</c:v>
                </c:pt>
                <c:pt idx="3055">
                  <c:v>-2330.2500000000005</c:v>
                </c:pt>
                <c:pt idx="3056">
                  <c:v>-2330.2500000000005</c:v>
                </c:pt>
                <c:pt idx="3057">
                  <c:v>-2330.2500000000005</c:v>
                </c:pt>
                <c:pt idx="3058">
                  <c:v>-2330.2500000000005</c:v>
                </c:pt>
                <c:pt idx="3059">
                  <c:v>-2330.2500000000005</c:v>
                </c:pt>
                <c:pt idx="3060">
                  <c:v>-2330.2500000000005</c:v>
                </c:pt>
                <c:pt idx="3061">
                  <c:v>-2330.2500000000005</c:v>
                </c:pt>
                <c:pt idx="3062">
                  <c:v>-2330.2500000000005</c:v>
                </c:pt>
                <c:pt idx="3063">
                  <c:v>-2330.2500000000005</c:v>
                </c:pt>
                <c:pt idx="3064">
                  <c:v>-2330.2500000000005</c:v>
                </c:pt>
                <c:pt idx="3065">
                  <c:v>-2330.2500000000005</c:v>
                </c:pt>
                <c:pt idx="3066">
                  <c:v>-2330.2500000000005</c:v>
                </c:pt>
                <c:pt idx="3067">
                  <c:v>-2330.2500000000005</c:v>
                </c:pt>
                <c:pt idx="3068">
                  <c:v>-2330.2500000000005</c:v>
                </c:pt>
                <c:pt idx="3069">
                  <c:v>-2330.2500000000005</c:v>
                </c:pt>
                <c:pt idx="3070">
                  <c:v>-2330.2500000000005</c:v>
                </c:pt>
                <c:pt idx="3071">
                  <c:v>-2330.2500000000005</c:v>
                </c:pt>
                <c:pt idx="3072">
                  <c:v>-2330.2500000000005</c:v>
                </c:pt>
                <c:pt idx="3073">
                  <c:v>-2330.2500000000005</c:v>
                </c:pt>
                <c:pt idx="3074">
                  <c:v>-2330.2500000000005</c:v>
                </c:pt>
                <c:pt idx="3075">
                  <c:v>-2330.2500000000005</c:v>
                </c:pt>
                <c:pt idx="3076">
                  <c:v>-2330.2500000000005</c:v>
                </c:pt>
                <c:pt idx="3077">
                  <c:v>-2330.2500000000005</c:v>
                </c:pt>
                <c:pt idx="3078">
                  <c:v>-2330.2500000000005</c:v>
                </c:pt>
                <c:pt idx="3079">
                  <c:v>-2330.2500000000005</c:v>
                </c:pt>
                <c:pt idx="3080">
                  <c:v>-2330.2500000000005</c:v>
                </c:pt>
                <c:pt idx="3081">
                  <c:v>-2330.2500000000005</c:v>
                </c:pt>
                <c:pt idx="3082">
                  <c:v>-2330.2500000000005</c:v>
                </c:pt>
                <c:pt idx="3083">
                  <c:v>-2330.2500000000005</c:v>
                </c:pt>
                <c:pt idx="3084">
                  <c:v>-2330.2500000000005</c:v>
                </c:pt>
                <c:pt idx="3085">
                  <c:v>-2330.2500000000005</c:v>
                </c:pt>
                <c:pt idx="3086">
                  <c:v>-2330.2500000000005</c:v>
                </c:pt>
                <c:pt idx="3087">
                  <c:v>-2330.2500000000005</c:v>
                </c:pt>
                <c:pt idx="3088">
                  <c:v>-2330.2500000000005</c:v>
                </c:pt>
                <c:pt idx="3089">
                  <c:v>-2330.2500000000005</c:v>
                </c:pt>
                <c:pt idx="3090">
                  <c:v>-2330.2500000000005</c:v>
                </c:pt>
                <c:pt idx="3091">
                  <c:v>-2330.2500000000005</c:v>
                </c:pt>
                <c:pt idx="3092">
                  <c:v>-2330.2500000000005</c:v>
                </c:pt>
                <c:pt idx="3093">
                  <c:v>-2330.2500000000005</c:v>
                </c:pt>
                <c:pt idx="3094">
                  <c:v>-2330.2500000000005</c:v>
                </c:pt>
                <c:pt idx="3095">
                  <c:v>-2330.2500000000005</c:v>
                </c:pt>
                <c:pt idx="3096">
                  <c:v>-2330.2500000000005</c:v>
                </c:pt>
                <c:pt idx="3097">
                  <c:v>-2330.2500000000005</c:v>
                </c:pt>
                <c:pt idx="3098">
                  <c:v>-2330.2500000000005</c:v>
                </c:pt>
                <c:pt idx="3099">
                  <c:v>-2330.2500000000005</c:v>
                </c:pt>
                <c:pt idx="3100">
                  <c:v>-2330.2500000000005</c:v>
                </c:pt>
                <c:pt idx="3101">
                  <c:v>-2330.2500000000005</c:v>
                </c:pt>
                <c:pt idx="3102">
                  <c:v>-2330.2500000000005</c:v>
                </c:pt>
                <c:pt idx="3103">
                  <c:v>-2330.2500000000005</c:v>
                </c:pt>
                <c:pt idx="3104">
                  <c:v>-2330.2500000000005</c:v>
                </c:pt>
                <c:pt idx="3105">
                  <c:v>-2330.2500000000005</c:v>
                </c:pt>
                <c:pt idx="3106">
                  <c:v>-2330.2500000000005</c:v>
                </c:pt>
                <c:pt idx="3107">
                  <c:v>-2330.2500000000005</c:v>
                </c:pt>
                <c:pt idx="3108">
                  <c:v>-2330.2500000000005</c:v>
                </c:pt>
                <c:pt idx="3109">
                  <c:v>-2330.2500000000005</c:v>
                </c:pt>
                <c:pt idx="3110">
                  <c:v>-2330.2500000000005</c:v>
                </c:pt>
                <c:pt idx="3111">
                  <c:v>-2330.2500000000005</c:v>
                </c:pt>
                <c:pt idx="3112">
                  <c:v>-2330.2500000000005</c:v>
                </c:pt>
                <c:pt idx="3113">
                  <c:v>-2330.2500000000005</c:v>
                </c:pt>
                <c:pt idx="3114">
                  <c:v>-2330.2500000000005</c:v>
                </c:pt>
                <c:pt idx="3115">
                  <c:v>-2330.2500000000005</c:v>
                </c:pt>
                <c:pt idx="3116">
                  <c:v>-2330.2500000000005</c:v>
                </c:pt>
                <c:pt idx="3117">
                  <c:v>-2330.2500000000005</c:v>
                </c:pt>
                <c:pt idx="3118">
                  <c:v>-2330.2500000000005</c:v>
                </c:pt>
                <c:pt idx="3119">
                  <c:v>-2330.2500000000005</c:v>
                </c:pt>
                <c:pt idx="3120">
                  <c:v>-2330.2500000000005</c:v>
                </c:pt>
                <c:pt idx="3121">
                  <c:v>-2330.2500000000005</c:v>
                </c:pt>
                <c:pt idx="3122">
                  <c:v>-2330.2500000000005</c:v>
                </c:pt>
                <c:pt idx="3123">
                  <c:v>-2330.2500000000005</c:v>
                </c:pt>
                <c:pt idx="3124">
                  <c:v>-2330.2500000000005</c:v>
                </c:pt>
                <c:pt idx="3125">
                  <c:v>-2330.2500000000005</c:v>
                </c:pt>
                <c:pt idx="3126">
                  <c:v>-2330.2500000000005</c:v>
                </c:pt>
                <c:pt idx="3127">
                  <c:v>-2330.2500000000005</c:v>
                </c:pt>
                <c:pt idx="3128">
                  <c:v>-2330.2500000000005</c:v>
                </c:pt>
                <c:pt idx="3129">
                  <c:v>-2330.2500000000005</c:v>
                </c:pt>
                <c:pt idx="3130">
                  <c:v>-2330.2500000000005</c:v>
                </c:pt>
                <c:pt idx="3131">
                  <c:v>-2330.2500000000005</c:v>
                </c:pt>
                <c:pt idx="3132">
                  <c:v>-2330.2500000000005</c:v>
                </c:pt>
                <c:pt idx="3133">
                  <c:v>-2330.2500000000005</c:v>
                </c:pt>
                <c:pt idx="3134">
                  <c:v>-2330.2500000000005</c:v>
                </c:pt>
                <c:pt idx="3135">
                  <c:v>-2330.2500000000005</c:v>
                </c:pt>
                <c:pt idx="3136">
                  <c:v>-2330.2500000000005</c:v>
                </c:pt>
                <c:pt idx="3137">
                  <c:v>-2330.2500000000005</c:v>
                </c:pt>
                <c:pt idx="3138">
                  <c:v>-2330.2500000000005</c:v>
                </c:pt>
                <c:pt idx="3139">
                  <c:v>-2330.2500000000005</c:v>
                </c:pt>
                <c:pt idx="3140">
                  <c:v>-2330.2500000000005</c:v>
                </c:pt>
                <c:pt idx="3141">
                  <c:v>-2330.2500000000005</c:v>
                </c:pt>
                <c:pt idx="3142">
                  <c:v>-2330.2500000000005</c:v>
                </c:pt>
                <c:pt idx="3143">
                  <c:v>-2330.2500000000005</c:v>
                </c:pt>
                <c:pt idx="3144">
                  <c:v>-2330.2500000000005</c:v>
                </c:pt>
                <c:pt idx="3145">
                  <c:v>-2330.2500000000005</c:v>
                </c:pt>
                <c:pt idx="3146">
                  <c:v>-2330.2500000000005</c:v>
                </c:pt>
                <c:pt idx="3147">
                  <c:v>-2330.2500000000005</c:v>
                </c:pt>
                <c:pt idx="3148">
                  <c:v>-2330.2500000000005</c:v>
                </c:pt>
                <c:pt idx="3149">
                  <c:v>-2330.2500000000005</c:v>
                </c:pt>
                <c:pt idx="3150">
                  <c:v>-2330.2500000000005</c:v>
                </c:pt>
                <c:pt idx="3151">
                  <c:v>-2330.2500000000005</c:v>
                </c:pt>
                <c:pt idx="3152">
                  <c:v>-2330.2500000000005</c:v>
                </c:pt>
                <c:pt idx="3153">
                  <c:v>-2330.2500000000005</c:v>
                </c:pt>
                <c:pt idx="3154">
                  <c:v>-2330.2500000000005</c:v>
                </c:pt>
                <c:pt idx="3155">
                  <c:v>-2330.2500000000005</c:v>
                </c:pt>
                <c:pt idx="3156">
                  <c:v>-2330.2500000000005</c:v>
                </c:pt>
                <c:pt idx="3157">
                  <c:v>-2330.2500000000005</c:v>
                </c:pt>
                <c:pt idx="3158">
                  <c:v>-2330.2500000000005</c:v>
                </c:pt>
                <c:pt idx="3159">
                  <c:v>-2330.2500000000005</c:v>
                </c:pt>
                <c:pt idx="3160">
                  <c:v>-2330.2500000000005</c:v>
                </c:pt>
                <c:pt idx="3161">
                  <c:v>-2330.2500000000005</c:v>
                </c:pt>
                <c:pt idx="3162">
                  <c:v>-2330.2500000000005</c:v>
                </c:pt>
                <c:pt idx="3163">
                  <c:v>-2330.2500000000005</c:v>
                </c:pt>
                <c:pt idx="3164">
                  <c:v>-2330.2500000000005</c:v>
                </c:pt>
                <c:pt idx="3165">
                  <c:v>-2330.2500000000005</c:v>
                </c:pt>
                <c:pt idx="3166">
                  <c:v>-2330.2500000000005</c:v>
                </c:pt>
                <c:pt idx="3167">
                  <c:v>-2330.2500000000005</c:v>
                </c:pt>
                <c:pt idx="3168">
                  <c:v>-2330.2500000000005</c:v>
                </c:pt>
                <c:pt idx="3169">
                  <c:v>-2330.2500000000005</c:v>
                </c:pt>
                <c:pt idx="3170">
                  <c:v>-2330.2500000000005</c:v>
                </c:pt>
                <c:pt idx="3171">
                  <c:v>-2330.2500000000005</c:v>
                </c:pt>
                <c:pt idx="3172">
                  <c:v>-2330.2500000000005</c:v>
                </c:pt>
                <c:pt idx="3173">
                  <c:v>-2330.2500000000005</c:v>
                </c:pt>
                <c:pt idx="3174">
                  <c:v>-2330.2500000000005</c:v>
                </c:pt>
                <c:pt idx="3175">
                  <c:v>-2330.2500000000005</c:v>
                </c:pt>
                <c:pt idx="3176">
                  <c:v>-2330.2500000000005</c:v>
                </c:pt>
                <c:pt idx="3177">
                  <c:v>-2330.2500000000005</c:v>
                </c:pt>
                <c:pt idx="3178">
                  <c:v>-2330.2500000000005</c:v>
                </c:pt>
                <c:pt idx="3179">
                  <c:v>-2330.2500000000005</c:v>
                </c:pt>
                <c:pt idx="3180">
                  <c:v>-2330.2500000000005</c:v>
                </c:pt>
                <c:pt idx="3181">
                  <c:v>-2330.2500000000005</c:v>
                </c:pt>
                <c:pt idx="3182">
                  <c:v>-2330.2500000000005</c:v>
                </c:pt>
                <c:pt idx="3183">
                  <c:v>-2330.2500000000005</c:v>
                </c:pt>
                <c:pt idx="3184">
                  <c:v>-2330.2500000000005</c:v>
                </c:pt>
                <c:pt idx="3185">
                  <c:v>-2330.2500000000005</c:v>
                </c:pt>
                <c:pt idx="3186">
                  <c:v>-2330.2500000000005</c:v>
                </c:pt>
                <c:pt idx="3187">
                  <c:v>-2330.2500000000005</c:v>
                </c:pt>
                <c:pt idx="3188">
                  <c:v>-2330.2500000000005</c:v>
                </c:pt>
                <c:pt idx="3189">
                  <c:v>-2330.2500000000005</c:v>
                </c:pt>
                <c:pt idx="3190">
                  <c:v>-2330.2500000000005</c:v>
                </c:pt>
                <c:pt idx="3191">
                  <c:v>-2330.2500000000005</c:v>
                </c:pt>
                <c:pt idx="3192">
                  <c:v>-2330.2500000000005</c:v>
                </c:pt>
                <c:pt idx="3193">
                  <c:v>-2330.2500000000005</c:v>
                </c:pt>
                <c:pt idx="3194">
                  <c:v>-2330.2500000000005</c:v>
                </c:pt>
                <c:pt idx="3195">
                  <c:v>-2330.2500000000005</c:v>
                </c:pt>
                <c:pt idx="3196">
                  <c:v>-2330.2500000000005</c:v>
                </c:pt>
                <c:pt idx="3197">
                  <c:v>-2330.2500000000005</c:v>
                </c:pt>
                <c:pt idx="3198">
                  <c:v>-2330.2500000000005</c:v>
                </c:pt>
                <c:pt idx="3199">
                  <c:v>-2330.2500000000005</c:v>
                </c:pt>
                <c:pt idx="3200">
                  <c:v>-2330.2500000000005</c:v>
                </c:pt>
                <c:pt idx="3201">
                  <c:v>-2330.2500000000005</c:v>
                </c:pt>
                <c:pt idx="3202">
                  <c:v>-2330.2500000000005</c:v>
                </c:pt>
                <c:pt idx="3203">
                  <c:v>-2330.2500000000005</c:v>
                </c:pt>
                <c:pt idx="3204">
                  <c:v>-2330.2500000000005</c:v>
                </c:pt>
                <c:pt idx="3205">
                  <c:v>-2330.2500000000005</c:v>
                </c:pt>
                <c:pt idx="3206">
                  <c:v>-2330.2500000000005</c:v>
                </c:pt>
                <c:pt idx="3207">
                  <c:v>-2330.2500000000005</c:v>
                </c:pt>
                <c:pt idx="3208">
                  <c:v>-2330.2500000000005</c:v>
                </c:pt>
                <c:pt idx="3209">
                  <c:v>-2330.2500000000005</c:v>
                </c:pt>
                <c:pt idx="3210">
                  <c:v>-2330.2500000000005</c:v>
                </c:pt>
                <c:pt idx="3211">
                  <c:v>-2330.2500000000005</c:v>
                </c:pt>
                <c:pt idx="3212">
                  <c:v>-2330.2500000000005</c:v>
                </c:pt>
                <c:pt idx="3213">
                  <c:v>-2330.2500000000005</c:v>
                </c:pt>
                <c:pt idx="3214">
                  <c:v>-2330.2500000000005</c:v>
                </c:pt>
                <c:pt idx="3215">
                  <c:v>-2330.2500000000005</c:v>
                </c:pt>
                <c:pt idx="3216">
                  <c:v>-2330.2500000000005</c:v>
                </c:pt>
                <c:pt idx="3217">
                  <c:v>-2330.2500000000005</c:v>
                </c:pt>
                <c:pt idx="3218">
                  <c:v>-2330.2500000000005</c:v>
                </c:pt>
                <c:pt idx="3219">
                  <c:v>-2330.2500000000005</c:v>
                </c:pt>
                <c:pt idx="3220">
                  <c:v>-2330.2500000000005</c:v>
                </c:pt>
                <c:pt idx="3221">
                  <c:v>-2330.2500000000005</c:v>
                </c:pt>
                <c:pt idx="3222">
                  <c:v>-2330.2500000000005</c:v>
                </c:pt>
                <c:pt idx="3223">
                  <c:v>-2330.2500000000005</c:v>
                </c:pt>
                <c:pt idx="3224">
                  <c:v>-2330.2500000000005</c:v>
                </c:pt>
                <c:pt idx="3225">
                  <c:v>-2330.2500000000005</c:v>
                </c:pt>
                <c:pt idx="3226">
                  <c:v>-2330.2500000000005</c:v>
                </c:pt>
                <c:pt idx="3227">
                  <c:v>-2330.2500000000005</c:v>
                </c:pt>
                <c:pt idx="3228">
                  <c:v>-2330.2500000000005</c:v>
                </c:pt>
                <c:pt idx="3229">
                  <c:v>-2330.2500000000005</c:v>
                </c:pt>
                <c:pt idx="3230">
                  <c:v>-2330.2500000000005</c:v>
                </c:pt>
                <c:pt idx="3231">
                  <c:v>-2330.2500000000005</c:v>
                </c:pt>
                <c:pt idx="3232">
                  <c:v>-2330.2500000000005</c:v>
                </c:pt>
                <c:pt idx="3233">
                  <c:v>-2330.2500000000005</c:v>
                </c:pt>
                <c:pt idx="3234">
                  <c:v>-2330.2500000000005</c:v>
                </c:pt>
                <c:pt idx="3235">
                  <c:v>-2330.2500000000005</c:v>
                </c:pt>
                <c:pt idx="3236">
                  <c:v>-2330.2500000000005</c:v>
                </c:pt>
                <c:pt idx="3237">
                  <c:v>-2330.2500000000005</c:v>
                </c:pt>
                <c:pt idx="3238">
                  <c:v>-2330.2500000000005</c:v>
                </c:pt>
                <c:pt idx="3239">
                  <c:v>-2330.2500000000005</c:v>
                </c:pt>
                <c:pt idx="3240">
                  <c:v>-2330.2500000000005</c:v>
                </c:pt>
                <c:pt idx="3241">
                  <c:v>-2330.2500000000005</c:v>
                </c:pt>
                <c:pt idx="3242">
                  <c:v>-2330.2500000000005</c:v>
                </c:pt>
                <c:pt idx="3243">
                  <c:v>-2330.2500000000005</c:v>
                </c:pt>
                <c:pt idx="3244">
                  <c:v>-2330.2500000000005</c:v>
                </c:pt>
                <c:pt idx="3245">
                  <c:v>-2330.2500000000005</c:v>
                </c:pt>
                <c:pt idx="3246">
                  <c:v>-2330.2500000000005</c:v>
                </c:pt>
                <c:pt idx="3247">
                  <c:v>-2330.2500000000005</c:v>
                </c:pt>
                <c:pt idx="3248">
                  <c:v>-2330.2500000000005</c:v>
                </c:pt>
                <c:pt idx="3249">
                  <c:v>-2330.2500000000005</c:v>
                </c:pt>
                <c:pt idx="3250">
                  <c:v>-2330.2500000000005</c:v>
                </c:pt>
                <c:pt idx="3251">
                  <c:v>-2330.2500000000005</c:v>
                </c:pt>
                <c:pt idx="3252">
                  <c:v>-2330.2500000000005</c:v>
                </c:pt>
                <c:pt idx="3253">
                  <c:v>-2330.2500000000005</c:v>
                </c:pt>
                <c:pt idx="3254">
                  <c:v>-2330.2500000000005</c:v>
                </c:pt>
                <c:pt idx="3255">
                  <c:v>-2330.2500000000005</c:v>
                </c:pt>
                <c:pt idx="3256">
                  <c:v>-2330.2500000000005</c:v>
                </c:pt>
                <c:pt idx="3257">
                  <c:v>-2330.2500000000005</c:v>
                </c:pt>
                <c:pt idx="3258">
                  <c:v>-2330.2500000000005</c:v>
                </c:pt>
                <c:pt idx="3259">
                  <c:v>-2330.2500000000005</c:v>
                </c:pt>
                <c:pt idx="3260">
                  <c:v>-2330.2500000000005</c:v>
                </c:pt>
                <c:pt idx="3261">
                  <c:v>-2330.2500000000005</c:v>
                </c:pt>
                <c:pt idx="3262">
                  <c:v>-2330.2500000000005</c:v>
                </c:pt>
                <c:pt idx="3263">
                  <c:v>-2330.2500000000005</c:v>
                </c:pt>
                <c:pt idx="3264">
                  <c:v>-2330.2500000000005</c:v>
                </c:pt>
                <c:pt idx="3265">
                  <c:v>-2330.2500000000005</c:v>
                </c:pt>
                <c:pt idx="3266">
                  <c:v>-2330.2500000000005</c:v>
                </c:pt>
                <c:pt idx="3267">
                  <c:v>-2330.2500000000005</c:v>
                </c:pt>
                <c:pt idx="3268">
                  <c:v>-2330.2500000000005</c:v>
                </c:pt>
                <c:pt idx="3269">
                  <c:v>-2330.2500000000005</c:v>
                </c:pt>
                <c:pt idx="3270">
                  <c:v>-2330.2500000000005</c:v>
                </c:pt>
                <c:pt idx="3271">
                  <c:v>-2330.2500000000005</c:v>
                </c:pt>
                <c:pt idx="3272">
                  <c:v>-2330.2500000000005</c:v>
                </c:pt>
                <c:pt idx="3273">
                  <c:v>-2330.2500000000005</c:v>
                </c:pt>
                <c:pt idx="3274">
                  <c:v>-2330.2500000000005</c:v>
                </c:pt>
                <c:pt idx="3275">
                  <c:v>-2330.2500000000005</c:v>
                </c:pt>
                <c:pt idx="3276">
                  <c:v>-2330.2500000000005</c:v>
                </c:pt>
                <c:pt idx="3277">
                  <c:v>-2330.2500000000005</c:v>
                </c:pt>
                <c:pt idx="3278">
                  <c:v>-2330.2500000000005</c:v>
                </c:pt>
                <c:pt idx="3279">
                  <c:v>-2330.2500000000005</c:v>
                </c:pt>
                <c:pt idx="3280">
                  <c:v>-2330.2500000000005</c:v>
                </c:pt>
                <c:pt idx="3281">
                  <c:v>-2330.2500000000005</c:v>
                </c:pt>
                <c:pt idx="3282">
                  <c:v>-2330.2500000000005</c:v>
                </c:pt>
                <c:pt idx="3283">
                  <c:v>-2330.2500000000005</c:v>
                </c:pt>
                <c:pt idx="3284">
                  <c:v>-2330.2500000000005</c:v>
                </c:pt>
                <c:pt idx="3285">
                  <c:v>-2330.2500000000005</c:v>
                </c:pt>
                <c:pt idx="3286">
                  <c:v>-2330.2500000000005</c:v>
                </c:pt>
                <c:pt idx="3287">
                  <c:v>-2330.2500000000005</c:v>
                </c:pt>
                <c:pt idx="3288">
                  <c:v>-2330.2500000000005</c:v>
                </c:pt>
                <c:pt idx="3289">
                  <c:v>-2330.2500000000005</c:v>
                </c:pt>
                <c:pt idx="3290">
                  <c:v>-2330.2500000000005</c:v>
                </c:pt>
                <c:pt idx="3291">
                  <c:v>-2330.2500000000005</c:v>
                </c:pt>
                <c:pt idx="3292">
                  <c:v>-2330.2500000000005</c:v>
                </c:pt>
                <c:pt idx="3293">
                  <c:v>-2330.2500000000005</c:v>
                </c:pt>
                <c:pt idx="3294">
                  <c:v>-2330.2500000000005</c:v>
                </c:pt>
                <c:pt idx="3295">
                  <c:v>-2330.2500000000005</c:v>
                </c:pt>
                <c:pt idx="3296">
                  <c:v>-2330.2500000000005</c:v>
                </c:pt>
                <c:pt idx="3297">
                  <c:v>-2330.2500000000005</c:v>
                </c:pt>
                <c:pt idx="3298">
                  <c:v>-2330.2500000000005</c:v>
                </c:pt>
                <c:pt idx="3299">
                  <c:v>-2330.2500000000005</c:v>
                </c:pt>
                <c:pt idx="3300">
                  <c:v>-2330.2500000000005</c:v>
                </c:pt>
                <c:pt idx="3301">
                  <c:v>-2330.2500000000005</c:v>
                </c:pt>
                <c:pt idx="3302">
                  <c:v>-2330.2500000000005</c:v>
                </c:pt>
                <c:pt idx="3303">
                  <c:v>-2330.2500000000005</c:v>
                </c:pt>
                <c:pt idx="3304">
                  <c:v>-2330.2500000000005</c:v>
                </c:pt>
                <c:pt idx="3305">
                  <c:v>-2330.2500000000005</c:v>
                </c:pt>
                <c:pt idx="3306">
                  <c:v>-2330.2500000000005</c:v>
                </c:pt>
                <c:pt idx="3307">
                  <c:v>-2330.2500000000005</c:v>
                </c:pt>
                <c:pt idx="3308">
                  <c:v>-2330.2500000000005</c:v>
                </c:pt>
                <c:pt idx="3309">
                  <c:v>-2330.2500000000005</c:v>
                </c:pt>
                <c:pt idx="3310">
                  <c:v>-2330.2500000000005</c:v>
                </c:pt>
                <c:pt idx="3311">
                  <c:v>-2330.2500000000005</c:v>
                </c:pt>
                <c:pt idx="3312">
                  <c:v>-2330.2500000000005</c:v>
                </c:pt>
                <c:pt idx="3313">
                  <c:v>-2330.2500000000005</c:v>
                </c:pt>
                <c:pt idx="3314">
                  <c:v>-2330.2500000000005</c:v>
                </c:pt>
                <c:pt idx="3315">
                  <c:v>-2330.2500000000005</c:v>
                </c:pt>
                <c:pt idx="3316">
                  <c:v>-2330.2500000000005</c:v>
                </c:pt>
                <c:pt idx="3317">
                  <c:v>-2330.2500000000005</c:v>
                </c:pt>
                <c:pt idx="3318">
                  <c:v>-2330.2500000000005</c:v>
                </c:pt>
                <c:pt idx="3319">
                  <c:v>-2330.2500000000005</c:v>
                </c:pt>
                <c:pt idx="3320">
                  <c:v>-2330.2500000000005</c:v>
                </c:pt>
                <c:pt idx="3321">
                  <c:v>-2330.2500000000005</c:v>
                </c:pt>
                <c:pt idx="3322">
                  <c:v>-2330.2500000000005</c:v>
                </c:pt>
                <c:pt idx="3323">
                  <c:v>-2330.2500000000005</c:v>
                </c:pt>
                <c:pt idx="3324">
                  <c:v>-2330.2500000000005</c:v>
                </c:pt>
                <c:pt idx="3325">
                  <c:v>-2330.2500000000005</c:v>
                </c:pt>
                <c:pt idx="3326">
                  <c:v>-2330.2500000000005</c:v>
                </c:pt>
                <c:pt idx="3327">
                  <c:v>-2330.2500000000005</c:v>
                </c:pt>
                <c:pt idx="3328">
                  <c:v>-2330.2500000000005</c:v>
                </c:pt>
                <c:pt idx="3329">
                  <c:v>-2330.2500000000005</c:v>
                </c:pt>
                <c:pt idx="3330">
                  <c:v>-2330.2500000000005</c:v>
                </c:pt>
                <c:pt idx="3331">
                  <c:v>-2330.2500000000005</c:v>
                </c:pt>
                <c:pt idx="3332">
                  <c:v>-2330.2500000000005</c:v>
                </c:pt>
                <c:pt idx="3333">
                  <c:v>-2330.2500000000005</c:v>
                </c:pt>
                <c:pt idx="3334">
                  <c:v>-2330.2500000000005</c:v>
                </c:pt>
                <c:pt idx="3335">
                  <c:v>-2330.2500000000005</c:v>
                </c:pt>
                <c:pt idx="3336">
                  <c:v>-2330.2500000000005</c:v>
                </c:pt>
                <c:pt idx="3337">
                  <c:v>-2330.2500000000005</c:v>
                </c:pt>
                <c:pt idx="3338">
                  <c:v>-2330.2500000000005</c:v>
                </c:pt>
                <c:pt idx="3339">
                  <c:v>-2330.2500000000005</c:v>
                </c:pt>
                <c:pt idx="3340">
                  <c:v>-2330.2500000000005</c:v>
                </c:pt>
                <c:pt idx="3341">
                  <c:v>-2330.2500000000005</c:v>
                </c:pt>
                <c:pt idx="3342">
                  <c:v>-2330.2500000000005</c:v>
                </c:pt>
                <c:pt idx="3343">
                  <c:v>-2330.2500000000005</c:v>
                </c:pt>
                <c:pt idx="3344">
                  <c:v>-2330.2500000000005</c:v>
                </c:pt>
                <c:pt idx="3345">
                  <c:v>-2330.2500000000005</c:v>
                </c:pt>
                <c:pt idx="3346">
                  <c:v>-2330.2500000000005</c:v>
                </c:pt>
                <c:pt idx="3347">
                  <c:v>-2330.2500000000005</c:v>
                </c:pt>
                <c:pt idx="3348">
                  <c:v>-2330.2500000000005</c:v>
                </c:pt>
                <c:pt idx="3349">
                  <c:v>-2330.2500000000005</c:v>
                </c:pt>
                <c:pt idx="3350">
                  <c:v>-2330.2500000000005</c:v>
                </c:pt>
                <c:pt idx="3351">
                  <c:v>-2330.2500000000005</c:v>
                </c:pt>
                <c:pt idx="3352">
                  <c:v>-2330.2500000000005</c:v>
                </c:pt>
                <c:pt idx="3353">
                  <c:v>-2330.2500000000005</c:v>
                </c:pt>
                <c:pt idx="3354">
                  <c:v>-2330.2500000000005</c:v>
                </c:pt>
                <c:pt idx="3355">
                  <c:v>-2330.2500000000005</c:v>
                </c:pt>
                <c:pt idx="3356">
                  <c:v>-2330.2500000000005</c:v>
                </c:pt>
                <c:pt idx="3357">
                  <c:v>-2330.2500000000005</c:v>
                </c:pt>
                <c:pt idx="3358">
                  <c:v>-2330.2500000000005</c:v>
                </c:pt>
                <c:pt idx="3359">
                  <c:v>-2330.2500000000005</c:v>
                </c:pt>
                <c:pt idx="3360">
                  <c:v>-2330.2500000000005</c:v>
                </c:pt>
                <c:pt idx="3361">
                  <c:v>-2330.2500000000005</c:v>
                </c:pt>
                <c:pt idx="3362">
                  <c:v>-2330.2500000000005</c:v>
                </c:pt>
                <c:pt idx="3363">
                  <c:v>-2330.2500000000005</c:v>
                </c:pt>
                <c:pt idx="3364">
                  <c:v>-2330.2500000000005</c:v>
                </c:pt>
                <c:pt idx="3365">
                  <c:v>-2330.2500000000005</c:v>
                </c:pt>
                <c:pt idx="3366">
                  <c:v>-2330.2500000000005</c:v>
                </c:pt>
                <c:pt idx="3367">
                  <c:v>-2330.2500000000005</c:v>
                </c:pt>
                <c:pt idx="3368">
                  <c:v>-2330.2500000000005</c:v>
                </c:pt>
                <c:pt idx="3369">
                  <c:v>-2330.2500000000005</c:v>
                </c:pt>
                <c:pt idx="3370">
                  <c:v>-2330.2500000000005</c:v>
                </c:pt>
                <c:pt idx="3371">
                  <c:v>-2330.2500000000005</c:v>
                </c:pt>
                <c:pt idx="3372">
                  <c:v>-2330.2500000000005</c:v>
                </c:pt>
                <c:pt idx="3373">
                  <c:v>-2330.2500000000005</c:v>
                </c:pt>
                <c:pt idx="3374">
                  <c:v>-2330.2500000000005</c:v>
                </c:pt>
                <c:pt idx="3375">
                  <c:v>-2330.2500000000005</c:v>
                </c:pt>
                <c:pt idx="3376">
                  <c:v>-2330.2500000000005</c:v>
                </c:pt>
                <c:pt idx="3377">
                  <c:v>-2330.2500000000005</c:v>
                </c:pt>
                <c:pt idx="3378">
                  <c:v>-2330.2500000000005</c:v>
                </c:pt>
                <c:pt idx="3379">
                  <c:v>-2330.2500000000005</c:v>
                </c:pt>
                <c:pt idx="3380">
                  <c:v>-2330.2500000000005</c:v>
                </c:pt>
                <c:pt idx="3381">
                  <c:v>-2330.2500000000005</c:v>
                </c:pt>
                <c:pt idx="3382">
                  <c:v>-2330.2500000000005</c:v>
                </c:pt>
                <c:pt idx="3383">
                  <c:v>-2330.2500000000005</c:v>
                </c:pt>
                <c:pt idx="3384">
                  <c:v>-2330.2500000000005</c:v>
                </c:pt>
                <c:pt idx="3385">
                  <c:v>-2330.2500000000005</c:v>
                </c:pt>
                <c:pt idx="3386">
                  <c:v>-2330.2500000000005</c:v>
                </c:pt>
                <c:pt idx="3387">
                  <c:v>-2330.2500000000005</c:v>
                </c:pt>
                <c:pt idx="3388">
                  <c:v>-2330.2500000000005</c:v>
                </c:pt>
                <c:pt idx="3389">
                  <c:v>-2330.2500000000005</c:v>
                </c:pt>
                <c:pt idx="3390">
                  <c:v>-2330.2500000000005</c:v>
                </c:pt>
                <c:pt idx="3391">
                  <c:v>-2330.2500000000005</c:v>
                </c:pt>
                <c:pt idx="3392">
                  <c:v>-2330.2500000000005</c:v>
                </c:pt>
                <c:pt idx="3393">
                  <c:v>-2330.2500000000005</c:v>
                </c:pt>
                <c:pt idx="3394">
                  <c:v>-2330.2500000000005</c:v>
                </c:pt>
                <c:pt idx="3395">
                  <c:v>-2330.2500000000005</c:v>
                </c:pt>
                <c:pt idx="3396">
                  <c:v>-2330.2500000000005</c:v>
                </c:pt>
                <c:pt idx="3397">
                  <c:v>-2330.2500000000005</c:v>
                </c:pt>
                <c:pt idx="3398">
                  <c:v>-2330.2500000000005</c:v>
                </c:pt>
                <c:pt idx="3399">
                  <c:v>-2330.2500000000005</c:v>
                </c:pt>
                <c:pt idx="3400">
                  <c:v>-2330.2500000000005</c:v>
                </c:pt>
                <c:pt idx="3401">
                  <c:v>-2330.2500000000005</c:v>
                </c:pt>
                <c:pt idx="3402">
                  <c:v>-2330.2500000000005</c:v>
                </c:pt>
                <c:pt idx="3403">
                  <c:v>-2330.2500000000005</c:v>
                </c:pt>
                <c:pt idx="3404">
                  <c:v>-2330.2500000000005</c:v>
                </c:pt>
                <c:pt idx="3405">
                  <c:v>-2330.2500000000005</c:v>
                </c:pt>
                <c:pt idx="3406">
                  <c:v>-2330.2500000000005</c:v>
                </c:pt>
                <c:pt idx="3407">
                  <c:v>-2330.2500000000005</c:v>
                </c:pt>
                <c:pt idx="3408">
                  <c:v>-2330.2500000000005</c:v>
                </c:pt>
                <c:pt idx="3409">
                  <c:v>-2330.2500000000005</c:v>
                </c:pt>
                <c:pt idx="3410">
                  <c:v>-2330.2500000000005</c:v>
                </c:pt>
                <c:pt idx="3411">
                  <c:v>-2330.2500000000005</c:v>
                </c:pt>
                <c:pt idx="3412">
                  <c:v>-2330.2500000000005</c:v>
                </c:pt>
                <c:pt idx="3413">
                  <c:v>-2330.2500000000005</c:v>
                </c:pt>
                <c:pt idx="3414">
                  <c:v>-2330.2500000000005</c:v>
                </c:pt>
                <c:pt idx="3415">
                  <c:v>-2330.2500000000005</c:v>
                </c:pt>
                <c:pt idx="3416">
                  <c:v>-2330.2500000000005</c:v>
                </c:pt>
                <c:pt idx="3417">
                  <c:v>-2330.2500000000005</c:v>
                </c:pt>
                <c:pt idx="3418">
                  <c:v>-2330.2500000000005</c:v>
                </c:pt>
                <c:pt idx="3419">
                  <c:v>-2330.2500000000005</c:v>
                </c:pt>
                <c:pt idx="3420">
                  <c:v>-2330.2500000000005</c:v>
                </c:pt>
                <c:pt idx="3421">
                  <c:v>-2330.2500000000005</c:v>
                </c:pt>
                <c:pt idx="3422">
                  <c:v>-2330.2500000000005</c:v>
                </c:pt>
                <c:pt idx="3423">
                  <c:v>-2330.2500000000005</c:v>
                </c:pt>
                <c:pt idx="3424">
                  <c:v>-2330.2500000000005</c:v>
                </c:pt>
                <c:pt idx="3425">
                  <c:v>-2330.2500000000005</c:v>
                </c:pt>
                <c:pt idx="3426">
                  <c:v>-2330.2500000000005</c:v>
                </c:pt>
                <c:pt idx="3427">
                  <c:v>-2330.2500000000005</c:v>
                </c:pt>
                <c:pt idx="3428">
                  <c:v>-2330.2500000000005</c:v>
                </c:pt>
                <c:pt idx="3429">
                  <c:v>-2330.2500000000005</c:v>
                </c:pt>
                <c:pt idx="3430">
                  <c:v>-2330.2500000000005</c:v>
                </c:pt>
                <c:pt idx="3431">
                  <c:v>-2330.2500000000005</c:v>
                </c:pt>
                <c:pt idx="3432">
                  <c:v>-2330.2500000000005</c:v>
                </c:pt>
                <c:pt idx="3433">
                  <c:v>-2330.2500000000005</c:v>
                </c:pt>
                <c:pt idx="3434">
                  <c:v>-2330.2500000000005</c:v>
                </c:pt>
                <c:pt idx="3435">
                  <c:v>-2330.2500000000005</c:v>
                </c:pt>
                <c:pt idx="3436">
                  <c:v>-2330.2500000000005</c:v>
                </c:pt>
                <c:pt idx="3437">
                  <c:v>-2330.2500000000005</c:v>
                </c:pt>
                <c:pt idx="3438">
                  <c:v>-2330.2500000000005</c:v>
                </c:pt>
                <c:pt idx="3439">
                  <c:v>-2330.2500000000005</c:v>
                </c:pt>
                <c:pt idx="3440">
                  <c:v>-2330.2500000000005</c:v>
                </c:pt>
                <c:pt idx="3441">
                  <c:v>-2330.2500000000005</c:v>
                </c:pt>
                <c:pt idx="3442">
                  <c:v>-2330.2500000000005</c:v>
                </c:pt>
                <c:pt idx="3443">
                  <c:v>-2330.2500000000005</c:v>
                </c:pt>
                <c:pt idx="3444">
                  <c:v>-2330.2500000000005</c:v>
                </c:pt>
                <c:pt idx="3445">
                  <c:v>-2330.2500000000005</c:v>
                </c:pt>
                <c:pt idx="3446">
                  <c:v>-2330.2500000000005</c:v>
                </c:pt>
                <c:pt idx="3447">
                  <c:v>-2330.2500000000005</c:v>
                </c:pt>
                <c:pt idx="3448">
                  <c:v>-2330.2500000000005</c:v>
                </c:pt>
                <c:pt idx="3449">
                  <c:v>-2330.2500000000005</c:v>
                </c:pt>
                <c:pt idx="3450">
                  <c:v>-2330.2500000000005</c:v>
                </c:pt>
                <c:pt idx="3451">
                  <c:v>-2330.2500000000005</c:v>
                </c:pt>
                <c:pt idx="3452">
                  <c:v>-2330.2500000000005</c:v>
                </c:pt>
                <c:pt idx="3453">
                  <c:v>-2330.2500000000005</c:v>
                </c:pt>
                <c:pt idx="3454">
                  <c:v>-2330.2500000000005</c:v>
                </c:pt>
                <c:pt idx="3455">
                  <c:v>-2330.2500000000005</c:v>
                </c:pt>
                <c:pt idx="3456">
                  <c:v>-2330.2500000000005</c:v>
                </c:pt>
                <c:pt idx="3457">
                  <c:v>-2330.2500000000005</c:v>
                </c:pt>
                <c:pt idx="3458">
                  <c:v>-2330.2500000000005</c:v>
                </c:pt>
                <c:pt idx="3459">
                  <c:v>-2330.2500000000005</c:v>
                </c:pt>
                <c:pt idx="3460">
                  <c:v>-2330.2500000000005</c:v>
                </c:pt>
                <c:pt idx="3461">
                  <c:v>-2330.2500000000005</c:v>
                </c:pt>
                <c:pt idx="3462">
                  <c:v>-2330.2500000000005</c:v>
                </c:pt>
                <c:pt idx="3463">
                  <c:v>-2330.2500000000005</c:v>
                </c:pt>
                <c:pt idx="3464">
                  <c:v>-2330.2500000000005</c:v>
                </c:pt>
                <c:pt idx="3465">
                  <c:v>-2330.2500000000005</c:v>
                </c:pt>
                <c:pt idx="3466">
                  <c:v>-2330.2500000000005</c:v>
                </c:pt>
                <c:pt idx="3467">
                  <c:v>-2330.2500000000005</c:v>
                </c:pt>
                <c:pt idx="3468">
                  <c:v>-2330.2500000000005</c:v>
                </c:pt>
                <c:pt idx="3469">
                  <c:v>-2330.2500000000005</c:v>
                </c:pt>
                <c:pt idx="3470">
                  <c:v>-2330.2500000000005</c:v>
                </c:pt>
                <c:pt idx="3471">
                  <c:v>-2330.2500000000005</c:v>
                </c:pt>
                <c:pt idx="3472">
                  <c:v>-2330.2500000000005</c:v>
                </c:pt>
                <c:pt idx="3473">
                  <c:v>-2330.2500000000005</c:v>
                </c:pt>
                <c:pt idx="3474">
                  <c:v>-2330.2500000000005</c:v>
                </c:pt>
                <c:pt idx="3475">
                  <c:v>-2330.2500000000005</c:v>
                </c:pt>
                <c:pt idx="3476">
                  <c:v>-2330.2500000000005</c:v>
                </c:pt>
                <c:pt idx="3477">
                  <c:v>-2330.2500000000005</c:v>
                </c:pt>
                <c:pt idx="3478">
                  <c:v>-2330.2500000000005</c:v>
                </c:pt>
                <c:pt idx="3479">
                  <c:v>-2330.2500000000005</c:v>
                </c:pt>
                <c:pt idx="3480">
                  <c:v>-2330.2500000000005</c:v>
                </c:pt>
                <c:pt idx="3481">
                  <c:v>-2330.2500000000005</c:v>
                </c:pt>
                <c:pt idx="3482">
                  <c:v>-2330.2500000000005</c:v>
                </c:pt>
                <c:pt idx="3483">
                  <c:v>-2330.2500000000005</c:v>
                </c:pt>
                <c:pt idx="3484">
                  <c:v>-2330.2500000000005</c:v>
                </c:pt>
                <c:pt idx="3485">
                  <c:v>-2330.2500000000005</c:v>
                </c:pt>
                <c:pt idx="3486">
                  <c:v>-2330.2500000000005</c:v>
                </c:pt>
                <c:pt idx="3487">
                  <c:v>-2330.2500000000005</c:v>
                </c:pt>
                <c:pt idx="3488">
                  <c:v>-2330.2500000000005</c:v>
                </c:pt>
                <c:pt idx="3489">
                  <c:v>-2330.2500000000005</c:v>
                </c:pt>
                <c:pt idx="3490">
                  <c:v>-2330.2500000000005</c:v>
                </c:pt>
                <c:pt idx="3491">
                  <c:v>-2330.2500000000005</c:v>
                </c:pt>
                <c:pt idx="3492">
                  <c:v>-2330.2500000000005</c:v>
                </c:pt>
                <c:pt idx="3493">
                  <c:v>-2330.2500000000005</c:v>
                </c:pt>
                <c:pt idx="3494">
                  <c:v>-2330.2500000000005</c:v>
                </c:pt>
                <c:pt idx="3495">
                  <c:v>-2330.2500000000005</c:v>
                </c:pt>
                <c:pt idx="3496">
                  <c:v>-2330.2500000000005</c:v>
                </c:pt>
                <c:pt idx="3497">
                  <c:v>-2330.2500000000005</c:v>
                </c:pt>
                <c:pt idx="3498">
                  <c:v>-2330.2500000000005</c:v>
                </c:pt>
                <c:pt idx="3499">
                  <c:v>-2330.2500000000005</c:v>
                </c:pt>
                <c:pt idx="3500">
                  <c:v>-2330.2500000000005</c:v>
                </c:pt>
                <c:pt idx="3501">
                  <c:v>-2330.2500000000005</c:v>
                </c:pt>
                <c:pt idx="3502">
                  <c:v>-2330.2500000000005</c:v>
                </c:pt>
                <c:pt idx="3503">
                  <c:v>-2330.2500000000005</c:v>
                </c:pt>
                <c:pt idx="3504">
                  <c:v>-2330.2500000000005</c:v>
                </c:pt>
                <c:pt idx="3505">
                  <c:v>-2330.2500000000005</c:v>
                </c:pt>
                <c:pt idx="3506">
                  <c:v>-2330.2500000000005</c:v>
                </c:pt>
                <c:pt idx="3507">
                  <c:v>-2330.2500000000005</c:v>
                </c:pt>
                <c:pt idx="3508">
                  <c:v>-2330.2500000000005</c:v>
                </c:pt>
                <c:pt idx="3509">
                  <c:v>-2330.2500000000005</c:v>
                </c:pt>
                <c:pt idx="3510">
                  <c:v>-2330.2500000000005</c:v>
                </c:pt>
                <c:pt idx="3511">
                  <c:v>-2330.2500000000005</c:v>
                </c:pt>
                <c:pt idx="3512">
                  <c:v>-2330.2500000000005</c:v>
                </c:pt>
                <c:pt idx="3513">
                  <c:v>-2330.2500000000005</c:v>
                </c:pt>
                <c:pt idx="3514">
                  <c:v>-2330.2500000000005</c:v>
                </c:pt>
                <c:pt idx="3515">
                  <c:v>-2330.2500000000005</c:v>
                </c:pt>
                <c:pt idx="3516">
                  <c:v>-2330.2500000000005</c:v>
                </c:pt>
                <c:pt idx="3517">
                  <c:v>-2330.2500000000005</c:v>
                </c:pt>
                <c:pt idx="3518">
                  <c:v>-2330.2500000000005</c:v>
                </c:pt>
                <c:pt idx="3519">
                  <c:v>-2330.2500000000005</c:v>
                </c:pt>
                <c:pt idx="3520">
                  <c:v>-2330.2500000000005</c:v>
                </c:pt>
                <c:pt idx="3521">
                  <c:v>-2330.2500000000005</c:v>
                </c:pt>
                <c:pt idx="3522">
                  <c:v>-2330.2500000000005</c:v>
                </c:pt>
                <c:pt idx="3523">
                  <c:v>-2330.2500000000005</c:v>
                </c:pt>
                <c:pt idx="3524">
                  <c:v>-2330.2500000000005</c:v>
                </c:pt>
                <c:pt idx="3525">
                  <c:v>-2330.2500000000005</c:v>
                </c:pt>
                <c:pt idx="3526">
                  <c:v>-2330.2500000000005</c:v>
                </c:pt>
                <c:pt idx="3527">
                  <c:v>-2330.2500000000005</c:v>
                </c:pt>
                <c:pt idx="3528">
                  <c:v>-2330.2500000000005</c:v>
                </c:pt>
                <c:pt idx="3529">
                  <c:v>-2330.2500000000005</c:v>
                </c:pt>
                <c:pt idx="3530">
                  <c:v>-2330.2500000000005</c:v>
                </c:pt>
                <c:pt idx="3531">
                  <c:v>-2330.2500000000005</c:v>
                </c:pt>
                <c:pt idx="3532">
                  <c:v>-2330.2500000000005</c:v>
                </c:pt>
                <c:pt idx="3533">
                  <c:v>-2330.2500000000005</c:v>
                </c:pt>
                <c:pt idx="3534">
                  <c:v>-2330.2500000000005</c:v>
                </c:pt>
                <c:pt idx="3535">
                  <c:v>-2330.2500000000005</c:v>
                </c:pt>
                <c:pt idx="3536">
                  <c:v>-2330.2500000000005</c:v>
                </c:pt>
                <c:pt idx="3537">
                  <c:v>-2330.2500000000005</c:v>
                </c:pt>
                <c:pt idx="3538">
                  <c:v>-2330.2500000000005</c:v>
                </c:pt>
                <c:pt idx="3539">
                  <c:v>-2330.2500000000005</c:v>
                </c:pt>
                <c:pt idx="3540">
                  <c:v>-2330.2500000000005</c:v>
                </c:pt>
                <c:pt idx="3541">
                  <c:v>-2330.2500000000005</c:v>
                </c:pt>
                <c:pt idx="3542">
                  <c:v>-2330.2500000000005</c:v>
                </c:pt>
                <c:pt idx="3543">
                  <c:v>-2330.2500000000005</c:v>
                </c:pt>
                <c:pt idx="3544">
                  <c:v>-2330.2500000000005</c:v>
                </c:pt>
                <c:pt idx="3545">
                  <c:v>-2330.2500000000005</c:v>
                </c:pt>
                <c:pt idx="3546">
                  <c:v>-2330.2500000000005</c:v>
                </c:pt>
                <c:pt idx="3547">
                  <c:v>-2330.2500000000005</c:v>
                </c:pt>
                <c:pt idx="3548">
                  <c:v>-2330.2500000000005</c:v>
                </c:pt>
                <c:pt idx="3549">
                  <c:v>-2330.2500000000005</c:v>
                </c:pt>
                <c:pt idx="3550">
                  <c:v>-2330.2500000000005</c:v>
                </c:pt>
                <c:pt idx="3551">
                  <c:v>-2330.2500000000005</c:v>
                </c:pt>
                <c:pt idx="3552">
                  <c:v>-2330.2500000000005</c:v>
                </c:pt>
                <c:pt idx="3553">
                  <c:v>-2330.2500000000005</c:v>
                </c:pt>
                <c:pt idx="3554">
                  <c:v>-2330.2500000000005</c:v>
                </c:pt>
                <c:pt idx="3555">
                  <c:v>-2330.2500000000005</c:v>
                </c:pt>
                <c:pt idx="3556">
                  <c:v>-2330.2500000000005</c:v>
                </c:pt>
                <c:pt idx="3557">
                  <c:v>-2330.2500000000005</c:v>
                </c:pt>
                <c:pt idx="3558">
                  <c:v>-2330.2500000000005</c:v>
                </c:pt>
                <c:pt idx="3559">
                  <c:v>-2330.2500000000005</c:v>
                </c:pt>
                <c:pt idx="3560">
                  <c:v>-2330.2500000000005</c:v>
                </c:pt>
                <c:pt idx="3561">
                  <c:v>-2330.2500000000005</c:v>
                </c:pt>
                <c:pt idx="3562">
                  <c:v>-2330.2500000000005</c:v>
                </c:pt>
                <c:pt idx="3563">
                  <c:v>-2330.2500000000005</c:v>
                </c:pt>
                <c:pt idx="3564">
                  <c:v>-2330.2500000000005</c:v>
                </c:pt>
                <c:pt idx="3565">
                  <c:v>-2330.2500000000005</c:v>
                </c:pt>
                <c:pt idx="3566">
                  <c:v>-2330.2500000000005</c:v>
                </c:pt>
                <c:pt idx="3567">
                  <c:v>-2330.2500000000005</c:v>
                </c:pt>
                <c:pt idx="3568">
                  <c:v>-2330.2500000000005</c:v>
                </c:pt>
                <c:pt idx="3569">
                  <c:v>-2330.2500000000005</c:v>
                </c:pt>
                <c:pt idx="3570">
                  <c:v>-2330.2500000000005</c:v>
                </c:pt>
                <c:pt idx="3571">
                  <c:v>-2330.2500000000005</c:v>
                </c:pt>
                <c:pt idx="3572">
                  <c:v>-2330.2500000000005</c:v>
                </c:pt>
                <c:pt idx="3573">
                  <c:v>-2330.2500000000005</c:v>
                </c:pt>
                <c:pt idx="3574">
                  <c:v>-2330.2500000000005</c:v>
                </c:pt>
                <c:pt idx="3575">
                  <c:v>-2330.2500000000005</c:v>
                </c:pt>
                <c:pt idx="3576">
                  <c:v>-2330.2500000000005</c:v>
                </c:pt>
                <c:pt idx="3577">
                  <c:v>-2330.2500000000005</c:v>
                </c:pt>
                <c:pt idx="3578">
                  <c:v>-2330.2500000000005</c:v>
                </c:pt>
                <c:pt idx="3579">
                  <c:v>-2330.2500000000005</c:v>
                </c:pt>
                <c:pt idx="3580">
                  <c:v>-2330.2500000000005</c:v>
                </c:pt>
                <c:pt idx="3581">
                  <c:v>-2330.2500000000005</c:v>
                </c:pt>
                <c:pt idx="3582">
                  <c:v>-2330.2500000000005</c:v>
                </c:pt>
                <c:pt idx="3583">
                  <c:v>-2330.2500000000005</c:v>
                </c:pt>
                <c:pt idx="3584">
                  <c:v>-2330.2500000000005</c:v>
                </c:pt>
                <c:pt idx="3585">
                  <c:v>-2330.2500000000005</c:v>
                </c:pt>
                <c:pt idx="3586">
                  <c:v>-2330.2500000000005</c:v>
                </c:pt>
                <c:pt idx="3587">
                  <c:v>-2330.2500000000005</c:v>
                </c:pt>
                <c:pt idx="3588">
                  <c:v>-2330.2500000000005</c:v>
                </c:pt>
                <c:pt idx="3589">
                  <c:v>-2330.2500000000005</c:v>
                </c:pt>
                <c:pt idx="3590">
                  <c:v>-2330.2500000000005</c:v>
                </c:pt>
                <c:pt idx="3591">
                  <c:v>-2330.2500000000005</c:v>
                </c:pt>
                <c:pt idx="3592">
                  <c:v>-2330.2500000000005</c:v>
                </c:pt>
                <c:pt idx="3593">
                  <c:v>-2330.2500000000005</c:v>
                </c:pt>
                <c:pt idx="3594">
                  <c:v>-2330.2500000000005</c:v>
                </c:pt>
                <c:pt idx="3595">
                  <c:v>-2330.2500000000005</c:v>
                </c:pt>
                <c:pt idx="3596">
                  <c:v>-2330.2500000000005</c:v>
                </c:pt>
                <c:pt idx="3597">
                  <c:v>-2330.2500000000005</c:v>
                </c:pt>
                <c:pt idx="3598">
                  <c:v>-2330.2500000000005</c:v>
                </c:pt>
                <c:pt idx="3599">
                  <c:v>-2330.2500000000005</c:v>
                </c:pt>
                <c:pt idx="3600">
                  <c:v>-2330.2500000000005</c:v>
                </c:pt>
                <c:pt idx="3601">
                  <c:v>-2330.2500000000005</c:v>
                </c:pt>
                <c:pt idx="3602">
                  <c:v>-2330.2500000000005</c:v>
                </c:pt>
                <c:pt idx="3603">
                  <c:v>-2330.2500000000005</c:v>
                </c:pt>
                <c:pt idx="3604">
                  <c:v>-2330.2500000000005</c:v>
                </c:pt>
                <c:pt idx="3605">
                  <c:v>-2330.2500000000005</c:v>
                </c:pt>
                <c:pt idx="3606">
                  <c:v>-2330.2500000000005</c:v>
                </c:pt>
                <c:pt idx="3607">
                  <c:v>-2330.2500000000005</c:v>
                </c:pt>
                <c:pt idx="3608">
                  <c:v>-2330.2500000000005</c:v>
                </c:pt>
                <c:pt idx="3609">
                  <c:v>-2330.2500000000005</c:v>
                </c:pt>
                <c:pt idx="3610">
                  <c:v>-2330.2500000000005</c:v>
                </c:pt>
                <c:pt idx="3611">
                  <c:v>-2330.2500000000005</c:v>
                </c:pt>
                <c:pt idx="3612">
                  <c:v>-2330.2500000000005</c:v>
                </c:pt>
                <c:pt idx="3613">
                  <c:v>-2330.2500000000005</c:v>
                </c:pt>
                <c:pt idx="3614">
                  <c:v>-2330.2500000000005</c:v>
                </c:pt>
                <c:pt idx="3615">
                  <c:v>-2330.2500000000005</c:v>
                </c:pt>
                <c:pt idx="3616">
                  <c:v>-2330.2500000000005</c:v>
                </c:pt>
                <c:pt idx="3617">
                  <c:v>-2330.2500000000005</c:v>
                </c:pt>
                <c:pt idx="3618">
                  <c:v>-2330.2500000000005</c:v>
                </c:pt>
                <c:pt idx="3619">
                  <c:v>-2330.2500000000005</c:v>
                </c:pt>
                <c:pt idx="3620">
                  <c:v>-2330.2500000000005</c:v>
                </c:pt>
                <c:pt idx="3621">
                  <c:v>-2330.2500000000005</c:v>
                </c:pt>
                <c:pt idx="3622">
                  <c:v>-2330.2500000000005</c:v>
                </c:pt>
                <c:pt idx="3623">
                  <c:v>-2330.2500000000005</c:v>
                </c:pt>
                <c:pt idx="3624">
                  <c:v>-2330.2500000000005</c:v>
                </c:pt>
                <c:pt idx="3625">
                  <c:v>-2330.2500000000005</c:v>
                </c:pt>
                <c:pt idx="3626">
                  <c:v>-2330.2500000000005</c:v>
                </c:pt>
                <c:pt idx="3627">
                  <c:v>-2330.2500000000005</c:v>
                </c:pt>
                <c:pt idx="3628">
                  <c:v>-2330.2500000000005</c:v>
                </c:pt>
                <c:pt idx="3629">
                  <c:v>-2330.2500000000005</c:v>
                </c:pt>
                <c:pt idx="3630">
                  <c:v>-2330.2500000000005</c:v>
                </c:pt>
                <c:pt idx="3631">
                  <c:v>-2330.2500000000005</c:v>
                </c:pt>
                <c:pt idx="3632">
                  <c:v>-2330.2500000000005</c:v>
                </c:pt>
                <c:pt idx="3633">
                  <c:v>-2330.2500000000005</c:v>
                </c:pt>
                <c:pt idx="3634">
                  <c:v>-2330.2500000000005</c:v>
                </c:pt>
                <c:pt idx="3635">
                  <c:v>-2330.2500000000005</c:v>
                </c:pt>
                <c:pt idx="3636">
                  <c:v>-2330.2500000000005</c:v>
                </c:pt>
                <c:pt idx="3637">
                  <c:v>-2330.2500000000005</c:v>
                </c:pt>
                <c:pt idx="3638">
                  <c:v>-2330.2500000000005</c:v>
                </c:pt>
                <c:pt idx="3639">
                  <c:v>-2330.2500000000005</c:v>
                </c:pt>
                <c:pt idx="3640">
                  <c:v>-2330.2500000000005</c:v>
                </c:pt>
                <c:pt idx="3641">
                  <c:v>-2330.2500000000005</c:v>
                </c:pt>
                <c:pt idx="3642">
                  <c:v>-2330.2500000000005</c:v>
                </c:pt>
                <c:pt idx="3643">
                  <c:v>-2330.2500000000005</c:v>
                </c:pt>
                <c:pt idx="3644">
                  <c:v>-2330.2500000000005</c:v>
                </c:pt>
                <c:pt idx="3645">
                  <c:v>-2330.2500000000005</c:v>
                </c:pt>
                <c:pt idx="3646">
                  <c:v>-2330.2500000000005</c:v>
                </c:pt>
                <c:pt idx="3647">
                  <c:v>-2330.2500000000005</c:v>
                </c:pt>
                <c:pt idx="3648">
                  <c:v>-2330.2500000000005</c:v>
                </c:pt>
                <c:pt idx="3649">
                  <c:v>-2330.2500000000005</c:v>
                </c:pt>
                <c:pt idx="3650">
                  <c:v>-2330.2500000000005</c:v>
                </c:pt>
                <c:pt idx="3651">
                  <c:v>-2330.2500000000005</c:v>
                </c:pt>
                <c:pt idx="3652">
                  <c:v>-2330.2500000000005</c:v>
                </c:pt>
                <c:pt idx="3653">
                  <c:v>-2330.2500000000005</c:v>
                </c:pt>
                <c:pt idx="3654">
                  <c:v>-2330.2500000000005</c:v>
                </c:pt>
                <c:pt idx="3655">
                  <c:v>-2330.2500000000005</c:v>
                </c:pt>
                <c:pt idx="3656">
                  <c:v>-2330.2500000000005</c:v>
                </c:pt>
                <c:pt idx="3657">
                  <c:v>-2330.2500000000005</c:v>
                </c:pt>
                <c:pt idx="3658">
                  <c:v>-2330.2500000000005</c:v>
                </c:pt>
                <c:pt idx="3659">
                  <c:v>-2330.2500000000005</c:v>
                </c:pt>
                <c:pt idx="3660">
                  <c:v>-2330.2500000000005</c:v>
                </c:pt>
                <c:pt idx="3661">
                  <c:v>-2330.2500000000005</c:v>
                </c:pt>
                <c:pt idx="3662">
                  <c:v>-2330.2500000000005</c:v>
                </c:pt>
                <c:pt idx="3663">
                  <c:v>-2330.2500000000005</c:v>
                </c:pt>
                <c:pt idx="3664">
                  <c:v>-2330.2500000000005</c:v>
                </c:pt>
                <c:pt idx="3665">
                  <c:v>-2330.2500000000005</c:v>
                </c:pt>
                <c:pt idx="3666">
                  <c:v>-2330.2500000000005</c:v>
                </c:pt>
                <c:pt idx="3667">
                  <c:v>-2330.2500000000005</c:v>
                </c:pt>
                <c:pt idx="3668">
                  <c:v>-2330.2500000000005</c:v>
                </c:pt>
                <c:pt idx="3669">
                  <c:v>-2330.2500000000005</c:v>
                </c:pt>
                <c:pt idx="3670">
                  <c:v>-2330.2500000000005</c:v>
                </c:pt>
                <c:pt idx="3671">
                  <c:v>-2330.2500000000005</c:v>
                </c:pt>
                <c:pt idx="3672">
                  <c:v>-2330.2500000000005</c:v>
                </c:pt>
                <c:pt idx="3673">
                  <c:v>-2330.2500000000005</c:v>
                </c:pt>
                <c:pt idx="3674">
                  <c:v>-2330.2500000000005</c:v>
                </c:pt>
                <c:pt idx="3675">
                  <c:v>-2330.2500000000005</c:v>
                </c:pt>
                <c:pt idx="3676">
                  <c:v>-2330.2500000000005</c:v>
                </c:pt>
                <c:pt idx="3677">
                  <c:v>-2330.2500000000005</c:v>
                </c:pt>
                <c:pt idx="3678">
                  <c:v>-2330.2500000000005</c:v>
                </c:pt>
                <c:pt idx="3679">
                  <c:v>-2330.2500000000005</c:v>
                </c:pt>
                <c:pt idx="3680">
                  <c:v>-2330.2500000000005</c:v>
                </c:pt>
                <c:pt idx="3681">
                  <c:v>-2330.2500000000005</c:v>
                </c:pt>
                <c:pt idx="3682">
                  <c:v>-2330.2500000000005</c:v>
                </c:pt>
                <c:pt idx="3683">
                  <c:v>-2330.2500000000005</c:v>
                </c:pt>
                <c:pt idx="3684">
                  <c:v>-2330.2500000000005</c:v>
                </c:pt>
                <c:pt idx="3685">
                  <c:v>-2330.2500000000005</c:v>
                </c:pt>
                <c:pt idx="3686">
                  <c:v>-2330.2500000000005</c:v>
                </c:pt>
                <c:pt idx="3687">
                  <c:v>-2330.2500000000005</c:v>
                </c:pt>
                <c:pt idx="3688">
                  <c:v>-2330.2500000000005</c:v>
                </c:pt>
                <c:pt idx="3689">
                  <c:v>-2330.2500000000005</c:v>
                </c:pt>
                <c:pt idx="3690">
                  <c:v>-2330.2500000000005</c:v>
                </c:pt>
                <c:pt idx="3691">
                  <c:v>-2330.2500000000005</c:v>
                </c:pt>
                <c:pt idx="3692">
                  <c:v>-2330.2500000000005</c:v>
                </c:pt>
                <c:pt idx="3693">
                  <c:v>-2330.2500000000005</c:v>
                </c:pt>
                <c:pt idx="3694">
                  <c:v>-2330.2500000000005</c:v>
                </c:pt>
                <c:pt idx="3695">
                  <c:v>-2330.2500000000005</c:v>
                </c:pt>
                <c:pt idx="3696">
                  <c:v>-2330.2500000000005</c:v>
                </c:pt>
                <c:pt idx="3697">
                  <c:v>-2330.2500000000005</c:v>
                </c:pt>
                <c:pt idx="3698">
                  <c:v>-2330.2500000000005</c:v>
                </c:pt>
                <c:pt idx="3699">
                  <c:v>-2330.2500000000005</c:v>
                </c:pt>
                <c:pt idx="3700">
                  <c:v>-2330.2500000000005</c:v>
                </c:pt>
                <c:pt idx="3701">
                  <c:v>-2330.2500000000005</c:v>
                </c:pt>
                <c:pt idx="3702">
                  <c:v>-2330.2500000000005</c:v>
                </c:pt>
                <c:pt idx="3703">
                  <c:v>-2330.2500000000005</c:v>
                </c:pt>
                <c:pt idx="3704">
                  <c:v>-2330.2500000000005</c:v>
                </c:pt>
                <c:pt idx="3705">
                  <c:v>-2330.2500000000005</c:v>
                </c:pt>
                <c:pt idx="3706">
                  <c:v>-2330.2500000000005</c:v>
                </c:pt>
                <c:pt idx="3707">
                  <c:v>-2330.2500000000005</c:v>
                </c:pt>
                <c:pt idx="3708">
                  <c:v>-2330.2500000000005</c:v>
                </c:pt>
                <c:pt idx="3709">
                  <c:v>-2330.2500000000005</c:v>
                </c:pt>
                <c:pt idx="3710">
                  <c:v>-2330.2500000000005</c:v>
                </c:pt>
                <c:pt idx="3711">
                  <c:v>-2330.2500000000005</c:v>
                </c:pt>
                <c:pt idx="3712">
                  <c:v>-2330.2500000000005</c:v>
                </c:pt>
                <c:pt idx="3713">
                  <c:v>-2330.2500000000005</c:v>
                </c:pt>
                <c:pt idx="3714">
                  <c:v>-2330.2500000000005</c:v>
                </c:pt>
                <c:pt idx="3715">
                  <c:v>-2330.2500000000005</c:v>
                </c:pt>
                <c:pt idx="3716">
                  <c:v>-2330.2500000000005</c:v>
                </c:pt>
                <c:pt idx="3717">
                  <c:v>-2330.2500000000005</c:v>
                </c:pt>
                <c:pt idx="3718">
                  <c:v>-2330.2500000000005</c:v>
                </c:pt>
                <c:pt idx="3719">
                  <c:v>-2330.2500000000005</c:v>
                </c:pt>
                <c:pt idx="3720">
                  <c:v>-2330.2500000000005</c:v>
                </c:pt>
                <c:pt idx="3721">
                  <c:v>-2330.2500000000005</c:v>
                </c:pt>
                <c:pt idx="3722">
                  <c:v>-2330.2500000000005</c:v>
                </c:pt>
                <c:pt idx="3723">
                  <c:v>-2330.2500000000005</c:v>
                </c:pt>
                <c:pt idx="3724">
                  <c:v>-2330.2500000000005</c:v>
                </c:pt>
                <c:pt idx="3725">
                  <c:v>-2330.2500000000005</c:v>
                </c:pt>
                <c:pt idx="3726">
                  <c:v>-2330.2500000000005</c:v>
                </c:pt>
                <c:pt idx="3727">
                  <c:v>-2330.2500000000005</c:v>
                </c:pt>
                <c:pt idx="3728">
                  <c:v>-2330.2500000000005</c:v>
                </c:pt>
                <c:pt idx="3729">
                  <c:v>-2330.2500000000005</c:v>
                </c:pt>
                <c:pt idx="3730">
                  <c:v>-2330.2500000000005</c:v>
                </c:pt>
                <c:pt idx="3731">
                  <c:v>-2330.2500000000005</c:v>
                </c:pt>
                <c:pt idx="3732">
                  <c:v>-2330.2500000000005</c:v>
                </c:pt>
                <c:pt idx="3733">
                  <c:v>-2330.2500000000005</c:v>
                </c:pt>
                <c:pt idx="3734">
                  <c:v>-2330.2500000000005</c:v>
                </c:pt>
                <c:pt idx="3735">
                  <c:v>-2330.2500000000005</c:v>
                </c:pt>
                <c:pt idx="3736">
                  <c:v>-2330.2500000000005</c:v>
                </c:pt>
                <c:pt idx="3737">
                  <c:v>-2330.2500000000005</c:v>
                </c:pt>
                <c:pt idx="3738">
                  <c:v>-2330.2500000000005</c:v>
                </c:pt>
                <c:pt idx="3739">
                  <c:v>-2330.2500000000005</c:v>
                </c:pt>
                <c:pt idx="3740">
                  <c:v>-2330.2500000000005</c:v>
                </c:pt>
                <c:pt idx="3741">
                  <c:v>-2330.2500000000005</c:v>
                </c:pt>
                <c:pt idx="3742">
                  <c:v>-2330.2500000000005</c:v>
                </c:pt>
                <c:pt idx="3743">
                  <c:v>-2330.2500000000005</c:v>
                </c:pt>
                <c:pt idx="3744">
                  <c:v>-2330.2500000000005</c:v>
                </c:pt>
                <c:pt idx="3745">
                  <c:v>-2330.2500000000005</c:v>
                </c:pt>
                <c:pt idx="3746">
                  <c:v>-2330.2500000000005</c:v>
                </c:pt>
                <c:pt idx="3747">
                  <c:v>-2330.2500000000005</c:v>
                </c:pt>
                <c:pt idx="3748">
                  <c:v>-2330.2500000000005</c:v>
                </c:pt>
                <c:pt idx="3749">
                  <c:v>-2330.2500000000005</c:v>
                </c:pt>
                <c:pt idx="3750">
                  <c:v>-2330.2500000000005</c:v>
                </c:pt>
                <c:pt idx="3751">
                  <c:v>-2330.2500000000005</c:v>
                </c:pt>
                <c:pt idx="3752">
                  <c:v>-2330.2500000000005</c:v>
                </c:pt>
                <c:pt idx="3753">
                  <c:v>-2330.2500000000005</c:v>
                </c:pt>
                <c:pt idx="3754">
                  <c:v>-2330.2500000000005</c:v>
                </c:pt>
                <c:pt idx="3755">
                  <c:v>-2330.2500000000005</c:v>
                </c:pt>
                <c:pt idx="3756">
                  <c:v>-2330.2500000000005</c:v>
                </c:pt>
                <c:pt idx="3757">
                  <c:v>-2330.2500000000005</c:v>
                </c:pt>
                <c:pt idx="3758">
                  <c:v>-2330.2500000000005</c:v>
                </c:pt>
                <c:pt idx="3759">
                  <c:v>-2330.2500000000005</c:v>
                </c:pt>
                <c:pt idx="3760">
                  <c:v>-2330.2500000000005</c:v>
                </c:pt>
                <c:pt idx="3761">
                  <c:v>-2330.2500000000005</c:v>
                </c:pt>
                <c:pt idx="3762">
                  <c:v>-2330.2500000000005</c:v>
                </c:pt>
                <c:pt idx="3763">
                  <c:v>-2330.2500000000005</c:v>
                </c:pt>
                <c:pt idx="3764">
                  <c:v>-2330.2500000000005</c:v>
                </c:pt>
                <c:pt idx="3765">
                  <c:v>-2330.2500000000005</c:v>
                </c:pt>
                <c:pt idx="3766">
                  <c:v>-2330.2500000000005</c:v>
                </c:pt>
                <c:pt idx="3767">
                  <c:v>-2330.2500000000005</c:v>
                </c:pt>
                <c:pt idx="3768">
                  <c:v>-2330.2500000000005</c:v>
                </c:pt>
                <c:pt idx="3769">
                  <c:v>-2330.2500000000005</c:v>
                </c:pt>
                <c:pt idx="3770">
                  <c:v>-2330.2500000000005</c:v>
                </c:pt>
                <c:pt idx="3771">
                  <c:v>-2330.2500000000005</c:v>
                </c:pt>
                <c:pt idx="3772">
                  <c:v>-2330.2500000000005</c:v>
                </c:pt>
                <c:pt idx="3773">
                  <c:v>-2330.2500000000005</c:v>
                </c:pt>
                <c:pt idx="3774">
                  <c:v>-2330.2500000000005</c:v>
                </c:pt>
                <c:pt idx="3775">
                  <c:v>-2330.2500000000005</c:v>
                </c:pt>
                <c:pt idx="3776">
                  <c:v>-2330.2500000000005</c:v>
                </c:pt>
                <c:pt idx="3777">
                  <c:v>-2330.2500000000005</c:v>
                </c:pt>
                <c:pt idx="3778">
                  <c:v>-2330.2500000000005</c:v>
                </c:pt>
                <c:pt idx="3779">
                  <c:v>-2330.2500000000005</c:v>
                </c:pt>
                <c:pt idx="3780">
                  <c:v>-2330.2500000000005</c:v>
                </c:pt>
                <c:pt idx="3781">
                  <c:v>-2330.2500000000005</c:v>
                </c:pt>
                <c:pt idx="3782">
                  <c:v>-2330.2500000000005</c:v>
                </c:pt>
                <c:pt idx="3783">
                  <c:v>-2330.2500000000005</c:v>
                </c:pt>
                <c:pt idx="3784">
                  <c:v>-2330.2500000000005</c:v>
                </c:pt>
                <c:pt idx="3785">
                  <c:v>-2330.2500000000005</c:v>
                </c:pt>
                <c:pt idx="3786">
                  <c:v>-2330.2500000000005</c:v>
                </c:pt>
                <c:pt idx="3787">
                  <c:v>-2330.2500000000005</c:v>
                </c:pt>
                <c:pt idx="3788">
                  <c:v>-2330.2500000000005</c:v>
                </c:pt>
                <c:pt idx="3789">
                  <c:v>-2330.2500000000005</c:v>
                </c:pt>
                <c:pt idx="3790">
                  <c:v>-2330.2500000000005</c:v>
                </c:pt>
                <c:pt idx="3791">
                  <c:v>-2330.2500000000005</c:v>
                </c:pt>
                <c:pt idx="3792">
                  <c:v>-2330.2500000000005</c:v>
                </c:pt>
                <c:pt idx="3793">
                  <c:v>-2330.2500000000005</c:v>
                </c:pt>
                <c:pt idx="3794">
                  <c:v>-2330.2500000000005</c:v>
                </c:pt>
                <c:pt idx="3795">
                  <c:v>-2330.2500000000005</c:v>
                </c:pt>
                <c:pt idx="3796">
                  <c:v>-2330.2500000000005</c:v>
                </c:pt>
                <c:pt idx="3797">
                  <c:v>-2330.2500000000005</c:v>
                </c:pt>
                <c:pt idx="3798">
                  <c:v>-2330.2500000000005</c:v>
                </c:pt>
                <c:pt idx="3799">
                  <c:v>-2330.2500000000005</c:v>
                </c:pt>
                <c:pt idx="3800">
                  <c:v>-2330.2500000000005</c:v>
                </c:pt>
                <c:pt idx="3801">
                  <c:v>-2330.2500000000005</c:v>
                </c:pt>
                <c:pt idx="3802">
                  <c:v>-2330.2500000000005</c:v>
                </c:pt>
                <c:pt idx="3803">
                  <c:v>-2330.2500000000005</c:v>
                </c:pt>
                <c:pt idx="3804">
                  <c:v>-2330.2500000000005</c:v>
                </c:pt>
                <c:pt idx="3805">
                  <c:v>-2330.2500000000005</c:v>
                </c:pt>
                <c:pt idx="3806">
                  <c:v>-2330.2500000000005</c:v>
                </c:pt>
                <c:pt idx="3807">
                  <c:v>-2330.2500000000005</c:v>
                </c:pt>
                <c:pt idx="3808">
                  <c:v>-2330.2500000000005</c:v>
                </c:pt>
                <c:pt idx="3809">
                  <c:v>-2330.2500000000005</c:v>
                </c:pt>
                <c:pt idx="3810">
                  <c:v>-2330.2500000000005</c:v>
                </c:pt>
                <c:pt idx="3811">
                  <c:v>-2330.2500000000005</c:v>
                </c:pt>
                <c:pt idx="3812">
                  <c:v>-2330.2500000000005</c:v>
                </c:pt>
                <c:pt idx="3813">
                  <c:v>-2330.2500000000005</c:v>
                </c:pt>
                <c:pt idx="3814">
                  <c:v>-2330.2500000000005</c:v>
                </c:pt>
                <c:pt idx="3815">
                  <c:v>-2330.2500000000005</c:v>
                </c:pt>
                <c:pt idx="3816">
                  <c:v>-2330.2500000000005</c:v>
                </c:pt>
                <c:pt idx="3817">
                  <c:v>-2330.2500000000005</c:v>
                </c:pt>
                <c:pt idx="3818">
                  <c:v>-2330.2500000000005</c:v>
                </c:pt>
                <c:pt idx="3819">
                  <c:v>-2330.2500000000005</c:v>
                </c:pt>
                <c:pt idx="3820">
                  <c:v>-2330.2500000000005</c:v>
                </c:pt>
                <c:pt idx="3821">
                  <c:v>-2330.2500000000005</c:v>
                </c:pt>
                <c:pt idx="3822">
                  <c:v>-2330.2500000000005</c:v>
                </c:pt>
                <c:pt idx="3823">
                  <c:v>-2330.2500000000005</c:v>
                </c:pt>
                <c:pt idx="3824">
                  <c:v>-2330.2500000000005</c:v>
                </c:pt>
                <c:pt idx="3825">
                  <c:v>-2330.2500000000005</c:v>
                </c:pt>
                <c:pt idx="3826">
                  <c:v>-2330.2500000000005</c:v>
                </c:pt>
                <c:pt idx="3827">
                  <c:v>-2330.2500000000005</c:v>
                </c:pt>
                <c:pt idx="3828">
                  <c:v>-2330.2500000000005</c:v>
                </c:pt>
                <c:pt idx="3829">
                  <c:v>-2330.2500000000005</c:v>
                </c:pt>
                <c:pt idx="3830">
                  <c:v>-2330.2500000000005</c:v>
                </c:pt>
                <c:pt idx="3831">
                  <c:v>-2330.2500000000005</c:v>
                </c:pt>
                <c:pt idx="3832">
                  <c:v>-2330.2500000000005</c:v>
                </c:pt>
                <c:pt idx="3833">
                  <c:v>-2330.2500000000005</c:v>
                </c:pt>
                <c:pt idx="3834">
                  <c:v>-2330.2500000000005</c:v>
                </c:pt>
                <c:pt idx="3835">
                  <c:v>-2330.2500000000005</c:v>
                </c:pt>
                <c:pt idx="3836">
                  <c:v>-2330.2500000000005</c:v>
                </c:pt>
                <c:pt idx="3837">
                  <c:v>-2330.2500000000005</c:v>
                </c:pt>
                <c:pt idx="3838">
                  <c:v>-2330.2500000000005</c:v>
                </c:pt>
                <c:pt idx="3839">
                  <c:v>-2330.2500000000005</c:v>
                </c:pt>
                <c:pt idx="3840">
                  <c:v>-2330.2500000000005</c:v>
                </c:pt>
                <c:pt idx="3841">
                  <c:v>-2330.2500000000005</c:v>
                </c:pt>
                <c:pt idx="3842">
                  <c:v>-2330.2500000000005</c:v>
                </c:pt>
                <c:pt idx="3843">
                  <c:v>-2330.2500000000005</c:v>
                </c:pt>
                <c:pt idx="3844">
                  <c:v>-2330.2500000000005</c:v>
                </c:pt>
                <c:pt idx="3845">
                  <c:v>-2330.2500000000005</c:v>
                </c:pt>
                <c:pt idx="3846">
                  <c:v>-2330.2500000000005</c:v>
                </c:pt>
                <c:pt idx="3847">
                  <c:v>-2330.2500000000005</c:v>
                </c:pt>
                <c:pt idx="3848">
                  <c:v>-2330.2500000000005</c:v>
                </c:pt>
                <c:pt idx="3849">
                  <c:v>-2330.2500000000005</c:v>
                </c:pt>
                <c:pt idx="3850">
                  <c:v>-2330.2500000000005</c:v>
                </c:pt>
                <c:pt idx="3851">
                  <c:v>-2330.2500000000005</c:v>
                </c:pt>
                <c:pt idx="3852">
                  <c:v>-2330.2500000000005</c:v>
                </c:pt>
                <c:pt idx="3853">
                  <c:v>-2330.2500000000005</c:v>
                </c:pt>
                <c:pt idx="3854">
                  <c:v>-2330.2500000000005</c:v>
                </c:pt>
                <c:pt idx="3855">
                  <c:v>-2330.2500000000005</c:v>
                </c:pt>
                <c:pt idx="3856">
                  <c:v>-2330.2500000000005</c:v>
                </c:pt>
                <c:pt idx="3857">
                  <c:v>-2330.2500000000005</c:v>
                </c:pt>
                <c:pt idx="3858">
                  <c:v>-2330.2500000000005</c:v>
                </c:pt>
                <c:pt idx="3859">
                  <c:v>-2330.2500000000005</c:v>
                </c:pt>
                <c:pt idx="3860">
                  <c:v>-2330.2500000000005</c:v>
                </c:pt>
                <c:pt idx="3861">
                  <c:v>-2330.2500000000005</c:v>
                </c:pt>
                <c:pt idx="3862">
                  <c:v>-2330.2500000000005</c:v>
                </c:pt>
                <c:pt idx="3863">
                  <c:v>-2330.2500000000005</c:v>
                </c:pt>
                <c:pt idx="3864">
                  <c:v>-2330.2500000000005</c:v>
                </c:pt>
                <c:pt idx="3865">
                  <c:v>-2330.2500000000005</c:v>
                </c:pt>
                <c:pt idx="3866">
                  <c:v>-2330.2500000000005</c:v>
                </c:pt>
                <c:pt idx="3867">
                  <c:v>-2330.2500000000005</c:v>
                </c:pt>
                <c:pt idx="3868">
                  <c:v>-2330.2500000000005</c:v>
                </c:pt>
                <c:pt idx="3869">
                  <c:v>-2330.2500000000005</c:v>
                </c:pt>
                <c:pt idx="3870">
                  <c:v>-2330.2500000000005</c:v>
                </c:pt>
                <c:pt idx="3871">
                  <c:v>-2330.2500000000005</c:v>
                </c:pt>
                <c:pt idx="3872">
                  <c:v>-2330.2500000000005</c:v>
                </c:pt>
                <c:pt idx="3873">
                  <c:v>-2330.2500000000005</c:v>
                </c:pt>
                <c:pt idx="3874">
                  <c:v>-2330.2500000000005</c:v>
                </c:pt>
                <c:pt idx="3875">
                  <c:v>-2330.2500000000005</c:v>
                </c:pt>
                <c:pt idx="3876">
                  <c:v>-2330.2500000000005</c:v>
                </c:pt>
                <c:pt idx="3877">
                  <c:v>-2330.2500000000005</c:v>
                </c:pt>
                <c:pt idx="3878">
                  <c:v>-2330.2500000000005</c:v>
                </c:pt>
                <c:pt idx="3879">
                  <c:v>-2330.2500000000005</c:v>
                </c:pt>
                <c:pt idx="3880">
                  <c:v>-2330.2500000000005</c:v>
                </c:pt>
                <c:pt idx="3881">
                  <c:v>-2330.2500000000005</c:v>
                </c:pt>
                <c:pt idx="3882">
                  <c:v>-2330.2500000000005</c:v>
                </c:pt>
                <c:pt idx="3883">
                  <c:v>-2330.2500000000005</c:v>
                </c:pt>
                <c:pt idx="3884">
                  <c:v>-2330.2500000000005</c:v>
                </c:pt>
                <c:pt idx="3885">
                  <c:v>-2330.2500000000005</c:v>
                </c:pt>
                <c:pt idx="3886">
                  <c:v>-2330.2500000000005</c:v>
                </c:pt>
                <c:pt idx="3887">
                  <c:v>-2330.2500000000005</c:v>
                </c:pt>
                <c:pt idx="3888">
                  <c:v>-2330.2500000000005</c:v>
                </c:pt>
                <c:pt idx="3889">
                  <c:v>-2330.2500000000005</c:v>
                </c:pt>
                <c:pt idx="3890">
                  <c:v>-2330.2500000000005</c:v>
                </c:pt>
                <c:pt idx="3891">
                  <c:v>-2330.2500000000005</c:v>
                </c:pt>
                <c:pt idx="3892">
                  <c:v>-2330.2500000000005</c:v>
                </c:pt>
                <c:pt idx="3893">
                  <c:v>-2330.2500000000005</c:v>
                </c:pt>
                <c:pt idx="3894">
                  <c:v>-2330.2500000000005</c:v>
                </c:pt>
                <c:pt idx="3895">
                  <c:v>-2330.2500000000005</c:v>
                </c:pt>
                <c:pt idx="3896">
                  <c:v>-2330.2500000000005</c:v>
                </c:pt>
                <c:pt idx="3897">
                  <c:v>-2330.2500000000005</c:v>
                </c:pt>
                <c:pt idx="3898">
                  <c:v>-2330.2500000000005</c:v>
                </c:pt>
                <c:pt idx="3899">
                  <c:v>-2330.2500000000005</c:v>
                </c:pt>
                <c:pt idx="3900">
                  <c:v>-2330.2500000000005</c:v>
                </c:pt>
                <c:pt idx="3901">
                  <c:v>-2330.2500000000005</c:v>
                </c:pt>
                <c:pt idx="3902">
                  <c:v>-2330.2500000000005</c:v>
                </c:pt>
                <c:pt idx="3903">
                  <c:v>-2330.2500000000005</c:v>
                </c:pt>
                <c:pt idx="3904">
                  <c:v>-2330.2500000000005</c:v>
                </c:pt>
                <c:pt idx="3905">
                  <c:v>-2330.2500000000005</c:v>
                </c:pt>
                <c:pt idx="3906">
                  <c:v>-2330.2500000000005</c:v>
                </c:pt>
                <c:pt idx="3907">
                  <c:v>-2330.2500000000005</c:v>
                </c:pt>
                <c:pt idx="3908">
                  <c:v>-2330.2500000000005</c:v>
                </c:pt>
                <c:pt idx="3909">
                  <c:v>-2330.2500000000005</c:v>
                </c:pt>
                <c:pt idx="3910">
                  <c:v>-2330.2500000000005</c:v>
                </c:pt>
                <c:pt idx="3911">
                  <c:v>-2330.2500000000005</c:v>
                </c:pt>
                <c:pt idx="3912">
                  <c:v>-2330.2500000000005</c:v>
                </c:pt>
                <c:pt idx="3913">
                  <c:v>-2330.2500000000005</c:v>
                </c:pt>
                <c:pt idx="3914">
                  <c:v>-2330.2500000000005</c:v>
                </c:pt>
                <c:pt idx="3915">
                  <c:v>-2330.2500000000005</c:v>
                </c:pt>
                <c:pt idx="3916">
                  <c:v>-2330.2500000000005</c:v>
                </c:pt>
                <c:pt idx="3917">
                  <c:v>-2330.2500000000005</c:v>
                </c:pt>
                <c:pt idx="3918">
                  <c:v>-2330.2500000000005</c:v>
                </c:pt>
                <c:pt idx="3919">
                  <c:v>-2330.2500000000005</c:v>
                </c:pt>
                <c:pt idx="3920">
                  <c:v>-2330.2500000000005</c:v>
                </c:pt>
                <c:pt idx="3921">
                  <c:v>-2330.2500000000005</c:v>
                </c:pt>
                <c:pt idx="3922">
                  <c:v>-2330.2500000000005</c:v>
                </c:pt>
                <c:pt idx="3923">
                  <c:v>-2330.2500000000005</c:v>
                </c:pt>
                <c:pt idx="3924">
                  <c:v>-2330.2500000000005</c:v>
                </c:pt>
                <c:pt idx="3925">
                  <c:v>-2330.2500000000005</c:v>
                </c:pt>
                <c:pt idx="3926">
                  <c:v>-2330.2500000000005</c:v>
                </c:pt>
                <c:pt idx="3927">
                  <c:v>-2330.2500000000005</c:v>
                </c:pt>
                <c:pt idx="3928">
                  <c:v>-2330.2500000000005</c:v>
                </c:pt>
                <c:pt idx="3929">
                  <c:v>-2330.2500000000005</c:v>
                </c:pt>
                <c:pt idx="3930">
                  <c:v>-2330.2500000000005</c:v>
                </c:pt>
                <c:pt idx="3931">
                  <c:v>-2330.2500000000005</c:v>
                </c:pt>
                <c:pt idx="3932">
                  <c:v>-2330.2500000000005</c:v>
                </c:pt>
                <c:pt idx="3933">
                  <c:v>-2330.2500000000005</c:v>
                </c:pt>
                <c:pt idx="3934">
                  <c:v>-2330.2500000000005</c:v>
                </c:pt>
                <c:pt idx="3935">
                  <c:v>-2330.2500000000005</c:v>
                </c:pt>
                <c:pt idx="3936">
                  <c:v>-2330.2500000000005</c:v>
                </c:pt>
                <c:pt idx="3937">
                  <c:v>-2330.2500000000005</c:v>
                </c:pt>
                <c:pt idx="3938">
                  <c:v>-2330.2500000000005</c:v>
                </c:pt>
                <c:pt idx="3939">
                  <c:v>-2330.2500000000005</c:v>
                </c:pt>
                <c:pt idx="3940">
                  <c:v>-2330.2500000000005</c:v>
                </c:pt>
                <c:pt idx="3941">
                  <c:v>-2330.2500000000005</c:v>
                </c:pt>
                <c:pt idx="3942">
                  <c:v>-2330.2500000000005</c:v>
                </c:pt>
                <c:pt idx="3943">
                  <c:v>-2330.2500000000005</c:v>
                </c:pt>
                <c:pt idx="3944">
                  <c:v>-2330.2500000000005</c:v>
                </c:pt>
                <c:pt idx="3945">
                  <c:v>-2330.2500000000005</c:v>
                </c:pt>
                <c:pt idx="3946">
                  <c:v>-2330.2500000000005</c:v>
                </c:pt>
                <c:pt idx="3947">
                  <c:v>-2330.2500000000005</c:v>
                </c:pt>
                <c:pt idx="3948">
                  <c:v>-2330.2500000000005</c:v>
                </c:pt>
                <c:pt idx="3949">
                  <c:v>-2330.2500000000005</c:v>
                </c:pt>
                <c:pt idx="3950">
                  <c:v>-2330.2500000000005</c:v>
                </c:pt>
                <c:pt idx="3951">
                  <c:v>-2330.2500000000005</c:v>
                </c:pt>
                <c:pt idx="3952">
                  <c:v>-2330.2500000000005</c:v>
                </c:pt>
                <c:pt idx="3953">
                  <c:v>-2330.2500000000005</c:v>
                </c:pt>
                <c:pt idx="3954">
                  <c:v>-2330.2500000000005</c:v>
                </c:pt>
                <c:pt idx="3955">
                  <c:v>-2330.2500000000005</c:v>
                </c:pt>
                <c:pt idx="3956">
                  <c:v>-2330.2500000000005</c:v>
                </c:pt>
                <c:pt idx="3957">
                  <c:v>-2330.2500000000005</c:v>
                </c:pt>
                <c:pt idx="3958">
                  <c:v>-2330.2500000000005</c:v>
                </c:pt>
                <c:pt idx="3959">
                  <c:v>-2330.2500000000005</c:v>
                </c:pt>
                <c:pt idx="3960">
                  <c:v>-2330.2500000000005</c:v>
                </c:pt>
                <c:pt idx="3961">
                  <c:v>-2330.2500000000005</c:v>
                </c:pt>
                <c:pt idx="3962">
                  <c:v>-2330.2500000000005</c:v>
                </c:pt>
                <c:pt idx="3963">
                  <c:v>-2330.2500000000005</c:v>
                </c:pt>
                <c:pt idx="3964">
                  <c:v>-2330.2500000000005</c:v>
                </c:pt>
                <c:pt idx="3965">
                  <c:v>-2330.2500000000005</c:v>
                </c:pt>
                <c:pt idx="3966">
                  <c:v>-2330.2500000000005</c:v>
                </c:pt>
                <c:pt idx="3967">
                  <c:v>-2330.2500000000005</c:v>
                </c:pt>
                <c:pt idx="3968">
                  <c:v>-2330.2500000000005</c:v>
                </c:pt>
                <c:pt idx="3969">
                  <c:v>-2330.2500000000005</c:v>
                </c:pt>
                <c:pt idx="3970">
                  <c:v>-2330.2500000000005</c:v>
                </c:pt>
                <c:pt idx="3971">
                  <c:v>-2330.2500000000005</c:v>
                </c:pt>
                <c:pt idx="3972">
                  <c:v>-2330.2500000000005</c:v>
                </c:pt>
                <c:pt idx="3973">
                  <c:v>-2330.2500000000005</c:v>
                </c:pt>
                <c:pt idx="3974">
                  <c:v>-2330.2500000000005</c:v>
                </c:pt>
                <c:pt idx="3975">
                  <c:v>-2330.2500000000005</c:v>
                </c:pt>
                <c:pt idx="3976">
                  <c:v>-2330.2500000000005</c:v>
                </c:pt>
                <c:pt idx="3977">
                  <c:v>-2330.2500000000005</c:v>
                </c:pt>
                <c:pt idx="3978">
                  <c:v>-2330.2500000000005</c:v>
                </c:pt>
                <c:pt idx="3979">
                  <c:v>-2330.2500000000005</c:v>
                </c:pt>
                <c:pt idx="3980">
                  <c:v>-2330.2500000000005</c:v>
                </c:pt>
                <c:pt idx="3981">
                  <c:v>-2330.2500000000005</c:v>
                </c:pt>
                <c:pt idx="3982">
                  <c:v>-2330.2500000000005</c:v>
                </c:pt>
                <c:pt idx="3983">
                  <c:v>-2330.2500000000005</c:v>
                </c:pt>
                <c:pt idx="3984">
                  <c:v>-2330.2500000000005</c:v>
                </c:pt>
                <c:pt idx="3985">
                  <c:v>-2330.2500000000005</c:v>
                </c:pt>
                <c:pt idx="3986">
                  <c:v>-2330.2500000000005</c:v>
                </c:pt>
                <c:pt idx="3987">
                  <c:v>-2330.2500000000005</c:v>
                </c:pt>
                <c:pt idx="3988">
                  <c:v>-2330.2500000000005</c:v>
                </c:pt>
                <c:pt idx="3989">
                  <c:v>-2330.2500000000005</c:v>
                </c:pt>
                <c:pt idx="3990">
                  <c:v>-2330.2500000000005</c:v>
                </c:pt>
                <c:pt idx="3991">
                  <c:v>-2330.2500000000005</c:v>
                </c:pt>
                <c:pt idx="3992">
                  <c:v>-2330.2500000000005</c:v>
                </c:pt>
                <c:pt idx="3993">
                  <c:v>-2330.2500000000005</c:v>
                </c:pt>
                <c:pt idx="3994">
                  <c:v>-2330.2500000000005</c:v>
                </c:pt>
                <c:pt idx="3995">
                  <c:v>-2330.2500000000005</c:v>
                </c:pt>
                <c:pt idx="3996">
                  <c:v>-2330.2500000000005</c:v>
                </c:pt>
                <c:pt idx="3997">
                  <c:v>-2330.2500000000005</c:v>
                </c:pt>
                <c:pt idx="3998">
                  <c:v>-2330.2500000000005</c:v>
                </c:pt>
                <c:pt idx="3999">
                  <c:v>-2330.2500000000005</c:v>
                </c:pt>
                <c:pt idx="4000">
                  <c:v>-2330.2500000000005</c:v>
                </c:pt>
                <c:pt idx="4001">
                  <c:v>-2330.2500000000005</c:v>
                </c:pt>
                <c:pt idx="4002">
                  <c:v>-2330.2500000000005</c:v>
                </c:pt>
                <c:pt idx="4003">
                  <c:v>-2330.2500000000005</c:v>
                </c:pt>
                <c:pt idx="4004">
                  <c:v>-2330.2500000000005</c:v>
                </c:pt>
                <c:pt idx="4005">
                  <c:v>-2330.2500000000005</c:v>
                </c:pt>
                <c:pt idx="4006">
                  <c:v>-2330.2500000000005</c:v>
                </c:pt>
                <c:pt idx="4007">
                  <c:v>-2330.2500000000005</c:v>
                </c:pt>
                <c:pt idx="4008">
                  <c:v>-2330.2500000000005</c:v>
                </c:pt>
                <c:pt idx="4009">
                  <c:v>-2330.2500000000005</c:v>
                </c:pt>
                <c:pt idx="4010">
                  <c:v>-2330.2500000000005</c:v>
                </c:pt>
                <c:pt idx="4011">
                  <c:v>-2330.2500000000005</c:v>
                </c:pt>
                <c:pt idx="4012">
                  <c:v>-2330.2500000000005</c:v>
                </c:pt>
                <c:pt idx="4013">
                  <c:v>-2330.2500000000005</c:v>
                </c:pt>
                <c:pt idx="4014">
                  <c:v>-2330.2500000000005</c:v>
                </c:pt>
                <c:pt idx="4015">
                  <c:v>-2330.2500000000005</c:v>
                </c:pt>
                <c:pt idx="4016">
                  <c:v>-2330.2500000000005</c:v>
                </c:pt>
                <c:pt idx="4017">
                  <c:v>-2330.2500000000005</c:v>
                </c:pt>
                <c:pt idx="4018">
                  <c:v>-2330.2500000000005</c:v>
                </c:pt>
                <c:pt idx="4019">
                  <c:v>-2330.2500000000005</c:v>
                </c:pt>
                <c:pt idx="4020">
                  <c:v>-2330.2500000000005</c:v>
                </c:pt>
                <c:pt idx="4021">
                  <c:v>-2330.2500000000005</c:v>
                </c:pt>
                <c:pt idx="4022">
                  <c:v>-2330.2500000000005</c:v>
                </c:pt>
                <c:pt idx="4023">
                  <c:v>-2330.2500000000005</c:v>
                </c:pt>
                <c:pt idx="4024">
                  <c:v>-2330.2500000000005</c:v>
                </c:pt>
                <c:pt idx="4025">
                  <c:v>-2330.2500000000005</c:v>
                </c:pt>
                <c:pt idx="4026">
                  <c:v>-2330.2500000000005</c:v>
                </c:pt>
                <c:pt idx="4027">
                  <c:v>-2330.2500000000005</c:v>
                </c:pt>
                <c:pt idx="4028">
                  <c:v>-2330.2500000000005</c:v>
                </c:pt>
                <c:pt idx="4029">
                  <c:v>-2330.2500000000005</c:v>
                </c:pt>
                <c:pt idx="4030">
                  <c:v>-2330.2500000000005</c:v>
                </c:pt>
                <c:pt idx="4031">
                  <c:v>-2330.2500000000005</c:v>
                </c:pt>
                <c:pt idx="4032">
                  <c:v>-2330.2500000000005</c:v>
                </c:pt>
                <c:pt idx="4033">
                  <c:v>-2330.2500000000005</c:v>
                </c:pt>
                <c:pt idx="4034">
                  <c:v>-2330.2500000000005</c:v>
                </c:pt>
                <c:pt idx="4035">
                  <c:v>-2330.2500000000005</c:v>
                </c:pt>
                <c:pt idx="4036">
                  <c:v>-2330.2500000000005</c:v>
                </c:pt>
                <c:pt idx="4037">
                  <c:v>-2330.2500000000005</c:v>
                </c:pt>
                <c:pt idx="4038">
                  <c:v>-2330.2500000000005</c:v>
                </c:pt>
                <c:pt idx="4039">
                  <c:v>-2330.2500000000005</c:v>
                </c:pt>
                <c:pt idx="4040">
                  <c:v>-2330.2500000000005</c:v>
                </c:pt>
                <c:pt idx="4041">
                  <c:v>-2330.2500000000005</c:v>
                </c:pt>
                <c:pt idx="4042">
                  <c:v>-2330.2500000000005</c:v>
                </c:pt>
                <c:pt idx="4043">
                  <c:v>-2330.2500000000005</c:v>
                </c:pt>
                <c:pt idx="4044">
                  <c:v>-2330.2500000000005</c:v>
                </c:pt>
                <c:pt idx="4045">
                  <c:v>-2330.2500000000005</c:v>
                </c:pt>
                <c:pt idx="4046">
                  <c:v>-2330.2500000000005</c:v>
                </c:pt>
                <c:pt idx="4047">
                  <c:v>-2330.2500000000005</c:v>
                </c:pt>
                <c:pt idx="4048">
                  <c:v>-2330.2500000000005</c:v>
                </c:pt>
                <c:pt idx="4049">
                  <c:v>-2330.2500000000005</c:v>
                </c:pt>
                <c:pt idx="4050">
                  <c:v>-2330.2500000000005</c:v>
                </c:pt>
                <c:pt idx="4051">
                  <c:v>-2330.2500000000005</c:v>
                </c:pt>
                <c:pt idx="4052">
                  <c:v>-2330.2500000000005</c:v>
                </c:pt>
                <c:pt idx="4053">
                  <c:v>-2330.2500000000005</c:v>
                </c:pt>
                <c:pt idx="4054">
                  <c:v>-2330.2500000000005</c:v>
                </c:pt>
                <c:pt idx="4055">
                  <c:v>-2330.2500000000005</c:v>
                </c:pt>
                <c:pt idx="4056">
                  <c:v>-2330.2500000000005</c:v>
                </c:pt>
                <c:pt idx="4057">
                  <c:v>-2330.2500000000005</c:v>
                </c:pt>
                <c:pt idx="4058">
                  <c:v>-2330.2500000000005</c:v>
                </c:pt>
                <c:pt idx="4059">
                  <c:v>-2330.2500000000005</c:v>
                </c:pt>
                <c:pt idx="4060">
                  <c:v>-2330.2500000000005</c:v>
                </c:pt>
                <c:pt idx="4061">
                  <c:v>-2330.2500000000005</c:v>
                </c:pt>
                <c:pt idx="4062">
                  <c:v>-2330.2500000000005</c:v>
                </c:pt>
                <c:pt idx="4063">
                  <c:v>-2330.2500000000005</c:v>
                </c:pt>
                <c:pt idx="4064">
                  <c:v>-2330.2500000000005</c:v>
                </c:pt>
                <c:pt idx="4065">
                  <c:v>-2330.2500000000005</c:v>
                </c:pt>
                <c:pt idx="4066">
                  <c:v>-2330.2500000000005</c:v>
                </c:pt>
                <c:pt idx="4067">
                  <c:v>-2330.2500000000005</c:v>
                </c:pt>
                <c:pt idx="4068">
                  <c:v>-2330.2500000000005</c:v>
                </c:pt>
                <c:pt idx="4069">
                  <c:v>-2330.2500000000005</c:v>
                </c:pt>
                <c:pt idx="4070">
                  <c:v>-2330.2500000000005</c:v>
                </c:pt>
                <c:pt idx="4071">
                  <c:v>-2330.2500000000005</c:v>
                </c:pt>
                <c:pt idx="4072">
                  <c:v>-2330.2500000000005</c:v>
                </c:pt>
                <c:pt idx="4073">
                  <c:v>-2330.2500000000005</c:v>
                </c:pt>
                <c:pt idx="4074">
                  <c:v>-2330.2500000000005</c:v>
                </c:pt>
                <c:pt idx="4075">
                  <c:v>-2330.2500000000005</c:v>
                </c:pt>
                <c:pt idx="4076">
                  <c:v>-2330.2500000000005</c:v>
                </c:pt>
                <c:pt idx="4077">
                  <c:v>-2330.2500000000005</c:v>
                </c:pt>
                <c:pt idx="4078">
                  <c:v>-2330.2500000000005</c:v>
                </c:pt>
                <c:pt idx="4079">
                  <c:v>-2330.2500000000005</c:v>
                </c:pt>
                <c:pt idx="4080">
                  <c:v>-2330.2500000000005</c:v>
                </c:pt>
                <c:pt idx="4081">
                  <c:v>-2330.2500000000005</c:v>
                </c:pt>
                <c:pt idx="4082">
                  <c:v>-2330.2500000000005</c:v>
                </c:pt>
                <c:pt idx="4083">
                  <c:v>-2330.2500000000005</c:v>
                </c:pt>
                <c:pt idx="4084">
                  <c:v>-2330.2500000000005</c:v>
                </c:pt>
                <c:pt idx="4085">
                  <c:v>-2330.2500000000005</c:v>
                </c:pt>
                <c:pt idx="4086">
                  <c:v>-2330.2500000000005</c:v>
                </c:pt>
                <c:pt idx="4087">
                  <c:v>-2330.2500000000005</c:v>
                </c:pt>
                <c:pt idx="4088">
                  <c:v>-2330.2500000000005</c:v>
                </c:pt>
                <c:pt idx="4089">
                  <c:v>-2330.2500000000005</c:v>
                </c:pt>
                <c:pt idx="4090">
                  <c:v>-2330.2500000000005</c:v>
                </c:pt>
                <c:pt idx="4091">
                  <c:v>-2330.2500000000005</c:v>
                </c:pt>
                <c:pt idx="4092">
                  <c:v>-2330.2500000000005</c:v>
                </c:pt>
                <c:pt idx="4093">
                  <c:v>-2330.2500000000005</c:v>
                </c:pt>
                <c:pt idx="4094">
                  <c:v>-2330.2500000000005</c:v>
                </c:pt>
                <c:pt idx="4095">
                  <c:v>-2330.2500000000005</c:v>
                </c:pt>
                <c:pt idx="4096">
                  <c:v>-2330.2500000000005</c:v>
                </c:pt>
                <c:pt idx="4097">
                  <c:v>-2330.2500000000005</c:v>
                </c:pt>
                <c:pt idx="4098">
                  <c:v>-2330.2500000000005</c:v>
                </c:pt>
                <c:pt idx="4099">
                  <c:v>-2330.2500000000005</c:v>
                </c:pt>
                <c:pt idx="4100">
                  <c:v>-2330.2500000000005</c:v>
                </c:pt>
                <c:pt idx="4101">
                  <c:v>-2330.2500000000005</c:v>
                </c:pt>
                <c:pt idx="4102">
                  <c:v>-2330.2500000000005</c:v>
                </c:pt>
                <c:pt idx="4103">
                  <c:v>-2330.2500000000005</c:v>
                </c:pt>
                <c:pt idx="4104">
                  <c:v>-2330.2500000000005</c:v>
                </c:pt>
                <c:pt idx="4105">
                  <c:v>-2330.2500000000005</c:v>
                </c:pt>
                <c:pt idx="4106">
                  <c:v>-2330.2500000000005</c:v>
                </c:pt>
                <c:pt idx="4107">
                  <c:v>-2330.2500000000005</c:v>
                </c:pt>
                <c:pt idx="4108">
                  <c:v>-2330.2500000000005</c:v>
                </c:pt>
                <c:pt idx="4109">
                  <c:v>-2330.2500000000005</c:v>
                </c:pt>
                <c:pt idx="4110">
                  <c:v>-2330.2500000000005</c:v>
                </c:pt>
                <c:pt idx="4111">
                  <c:v>-2330.2500000000005</c:v>
                </c:pt>
                <c:pt idx="4112">
                  <c:v>-2330.2500000000005</c:v>
                </c:pt>
                <c:pt idx="4113">
                  <c:v>-2330.2500000000005</c:v>
                </c:pt>
                <c:pt idx="4114">
                  <c:v>-2330.2500000000005</c:v>
                </c:pt>
                <c:pt idx="4115">
                  <c:v>-2330.2500000000005</c:v>
                </c:pt>
                <c:pt idx="4116">
                  <c:v>-2330.2500000000005</c:v>
                </c:pt>
                <c:pt idx="4117">
                  <c:v>-2330.2500000000005</c:v>
                </c:pt>
                <c:pt idx="4118">
                  <c:v>-2330.2500000000005</c:v>
                </c:pt>
                <c:pt idx="4119">
                  <c:v>-2330.2500000000005</c:v>
                </c:pt>
                <c:pt idx="4120">
                  <c:v>-2330.2500000000005</c:v>
                </c:pt>
                <c:pt idx="4121">
                  <c:v>-2330.2500000000005</c:v>
                </c:pt>
                <c:pt idx="4122">
                  <c:v>-2330.2500000000005</c:v>
                </c:pt>
                <c:pt idx="4123">
                  <c:v>-2330.2500000000005</c:v>
                </c:pt>
                <c:pt idx="4124">
                  <c:v>-2330.2500000000005</c:v>
                </c:pt>
                <c:pt idx="4125">
                  <c:v>-2330.2500000000005</c:v>
                </c:pt>
                <c:pt idx="4126">
                  <c:v>-2330.2500000000005</c:v>
                </c:pt>
                <c:pt idx="4127">
                  <c:v>-2330.2500000000005</c:v>
                </c:pt>
                <c:pt idx="4128">
                  <c:v>-2330.2500000000005</c:v>
                </c:pt>
                <c:pt idx="4129">
                  <c:v>-2330.2500000000005</c:v>
                </c:pt>
                <c:pt idx="4130">
                  <c:v>-2330.2500000000005</c:v>
                </c:pt>
                <c:pt idx="4131">
                  <c:v>-2330.2500000000005</c:v>
                </c:pt>
                <c:pt idx="4132">
                  <c:v>-2330.2500000000005</c:v>
                </c:pt>
                <c:pt idx="4133">
                  <c:v>-2330.2500000000005</c:v>
                </c:pt>
                <c:pt idx="4134">
                  <c:v>-2330.2500000000005</c:v>
                </c:pt>
                <c:pt idx="4135">
                  <c:v>-2330.2500000000005</c:v>
                </c:pt>
                <c:pt idx="4136">
                  <c:v>-2330.2500000000005</c:v>
                </c:pt>
                <c:pt idx="4137">
                  <c:v>-2330.2500000000005</c:v>
                </c:pt>
                <c:pt idx="4138">
                  <c:v>-2330.2500000000005</c:v>
                </c:pt>
                <c:pt idx="4139">
                  <c:v>-2330.2500000000005</c:v>
                </c:pt>
                <c:pt idx="4140">
                  <c:v>-2330.2500000000005</c:v>
                </c:pt>
                <c:pt idx="4141">
                  <c:v>-2330.2500000000005</c:v>
                </c:pt>
                <c:pt idx="4142">
                  <c:v>-2330.2500000000005</c:v>
                </c:pt>
                <c:pt idx="4143">
                  <c:v>-2330.2500000000005</c:v>
                </c:pt>
                <c:pt idx="4144">
                  <c:v>-2330.2500000000005</c:v>
                </c:pt>
                <c:pt idx="4145">
                  <c:v>-2330.2500000000005</c:v>
                </c:pt>
                <c:pt idx="4146">
                  <c:v>-2330.2500000000005</c:v>
                </c:pt>
                <c:pt idx="4147">
                  <c:v>-2330.2500000000005</c:v>
                </c:pt>
                <c:pt idx="4148">
                  <c:v>-2330.2500000000005</c:v>
                </c:pt>
                <c:pt idx="4149">
                  <c:v>-2330.2500000000005</c:v>
                </c:pt>
                <c:pt idx="4150">
                  <c:v>-2330.2500000000005</c:v>
                </c:pt>
                <c:pt idx="4151">
                  <c:v>-2330.2500000000005</c:v>
                </c:pt>
                <c:pt idx="4152">
                  <c:v>-2330.2500000000005</c:v>
                </c:pt>
                <c:pt idx="4153">
                  <c:v>-2330.2500000000005</c:v>
                </c:pt>
                <c:pt idx="4154">
                  <c:v>-2330.2500000000005</c:v>
                </c:pt>
                <c:pt idx="4155">
                  <c:v>-2330.2500000000005</c:v>
                </c:pt>
                <c:pt idx="4156">
                  <c:v>-2330.2500000000005</c:v>
                </c:pt>
                <c:pt idx="4157">
                  <c:v>-2330.2500000000005</c:v>
                </c:pt>
                <c:pt idx="4158">
                  <c:v>-2330.2500000000005</c:v>
                </c:pt>
                <c:pt idx="4159">
                  <c:v>-2330.2500000000005</c:v>
                </c:pt>
                <c:pt idx="4160">
                  <c:v>-2330.2500000000005</c:v>
                </c:pt>
                <c:pt idx="4161">
                  <c:v>-2330.2500000000005</c:v>
                </c:pt>
                <c:pt idx="4162">
                  <c:v>-2330.2500000000005</c:v>
                </c:pt>
                <c:pt idx="4163">
                  <c:v>-2330.2500000000005</c:v>
                </c:pt>
                <c:pt idx="4164">
                  <c:v>-2330.2500000000005</c:v>
                </c:pt>
                <c:pt idx="4165">
                  <c:v>-2330.2500000000005</c:v>
                </c:pt>
                <c:pt idx="4166">
                  <c:v>-2330.2500000000005</c:v>
                </c:pt>
                <c:pt idx="4167">
                  <c:v>-2330.2500000000005</c:v>
                </c:pt>
                <c:pt idx="4168">
                  <c:v>-2330.2500000000005</c:v>
                </c:pt>
                <c:pt idx="4169">
                  <c:v>-2330.2500000000005</c:v>
                </c:pt>
                <c:pt idx="4170">
                  <c:v>-2330.2500000000005</c:v>
                </c:pt>
                <c:pt idx="4171">
                  <c:v>-2330.2500000000005</c:v>
                </c:pt>
                <c:pt idx="4172">
                  <c:v>-2330.2500000000005</c:v>
                </c:pt>
                <c:pt idx="4173">
                  <c:v>-2330.2500000000005</c:v>
                </c:pt>
                <c:pt idx="4174">
                  <c:v>-2330.2500000000005</c:v>
                </c:pt>
                <c:pt idx="4175">
                  <c:v>-2330.2500000000005</c:v>
                </c:pt>
                <c:pt idx="4176">
                  <c:v>-2330.2500000000005</c:v>
                </c:pt>
                <c:pt idx="4177">
                  <c:v>-2330.2500000000005</c:v>
                </c:pt>
                <c:pt idx="4178">
                  <c:v>-2330.2500000000005</c:v>
                </c:pt>
                <c:pt idx="4179">
                  <c:v>-2330.2500000000005</c:v>
                </c:pt>
                <c:pt idx="4180">
                  <c:v>-2330.2500000000005</c:v>
                </c:pt>
                <c:pt idx="4181">
                  <c:v>-2330.2500000000005</c:v>
                </c:pt>
                <c:pt idx="4182">
                  <c:v>-2330.2500000000005</c:v>
                </c:pt>
                <c:pt idx="4183">
                  <c:v>-2330.2500000000005</c:v>
                </c:pt>
                <c:pt idx="4184">
                  <c:v>-2330.2500000000005</c:v>
                </c:pt>
                <c:pt idx="4185">
                  <c:v>-2330.2500000000005</c:v>
                </c:pt>
                <c:pt idx="4186">
                  <c:v>-2330.2500000000005</c:v>
                </c:pt>
                <c:pt idx="4187">
                  <c:v>-2330.2500000000005</c:v>
                </c:pt>
                <c:pt idx="4188">
                  <c:v>-2330.2500000000005</c:v>
                </c:pt>
                <c:pt idx="4189">
                  <c:v>-2330.2500000000005</c:v>
                </c:pt>
                <c:pt idx="4190">
                  <c:v>-2330.2500000000005</c:v>
                </c:pt>
                <c:pt idx="4191">
                  <c:v>-2330.2500000000005</c:v>
                </c:pt>
                <c:pt idx="4192">
                  <c:v>-2330.2500000000005</c:v>
                </c:pt>
                <c:pt idx="4193">
                  <c:v>-2330.2500000000005</c:v>
                </c:pt>
                <c:pt idx="4194">
                  <c:v>-2330.2500000000005</c:v>
                </c:pt>
                <c:pt idx="4195">
                  <c:v>-2330.2500000000005</c:v>
                </c:pt>
                <c:pt idx="4196">
                  <c:v>-2330.2500000000005</c:v>
                </c:pt>
                <c:pt idx="4197">
                  <c:v>-2330.2500000000005</c:v>
                </c:pt>
                <c:pt idx="4198">
                  <c:v>-2330.2500000000005</c:v>
                </c:pt>
                <c:pt idx="4199">
                  <c:v>-2330.2500000000005</c:v>
                </c:pt>
                <c:pt idx="4200">
                  <c:v>-2330.2500000000005</c:v>
                </c:pt>
                <c:pt idx="4201">
                  <c:v>-2330.2500000000005</c:v>
                </c:pt>
                <c:pt idx="4202">
                  <c:v>-2330.2500000000005</c:v>
                </c:pt>
                <c:pt idx="4203">
                  <c:v>-2330.2500000000005</c:v>
                </c:pt>
                <c:pt idx="4204">
                  <c:v>-2330.2500000000005</c:v>
                </c:pt>
                <c:pt idx="4205">
                  <c:v>-2330.2500000000005</c:v>
                </c:pt>
                <c:pt idx="4206">
                  <c:v>-2330.2500000000005</c:v>
                </c:pt>
                <c:pt idx="4207">
                  <c:v>-2330.2500000000005</c:v>
                </c:pt>
                <c:pt idx="4208">
                  <c:v>-2330.2500000000005</c:v>
                </c:pt>
                <c:pt idx="4209">
                  <c:v>-2330.2500000000005</c:v>
                </c:pt>
                <c:pt idx="4210">
                  <c:v>-2330.2500000000005</c:v>
                </c:pt>
                <c:pt idx="4211">
                  <c:v>-2330.2500000000005</c:v>
                </c:pt>
                <c:pt idx="4212">
                  <c:v>-2330.2500000000005</c:v>
                </c:pt>
                <c:pt idx="4213">
                  <c:v>-2330.2500000000005</c:v>
                </c:pt>
                <c:pt idx="4214">
                  <c:v>-2330.2500000000005</c:v>
                </c:pt>
                <c:pt idx="4215">
                  <c:v>-2330.2500000000005</c:v>
                </c:pt>
                <c:pt idx="4216">
                  <c:v>-2330.2500000000005</c:v>
                </c:pt>
                <c:pt idx="4217">
                  <c:v>-2330.2500000000005</c:v>
                </c:pt>
                <c:pt idx="4218">
                  <c:v>-2330.2500000000005</c:v>
                </c:pt>
                <c:pt idx="4219">
                  <c:v>-2330.2500000000005</c:v>
                </c:pt>
                <c:pt idx="4220">
                  <c:v>-2330.2500000000005</c:v>
                </c:pt>
                <c:pt idx="4221">
                  <c:v>-2330.2500000000005</c:v>
                </c:pt>
                <c:pt idx="4222">
                  <c:v>-2330.2500000000005</c:v>
                </c:pt>
                <c:pt idx="4223">
                  <c:v>-2330.2500000000005</c:v>
                </c:pt>
                <c:pt idx="4224">
                  <c:v>-2330.2500000000005</c:v>
                </c:pt>
                <c:pt idx="4225">
                  <c:v>-2330.2500000000005</c:v>
                </c:pt>
                <c:pt idx="4226">
                  <c:v>-2330.2500000000005</c:v>
                </c:pt>
                <c:pt idx="4227">
                  <c:v>-2330.2500000000005</c:v>
                </c:pt>
                <c:pt idx="4228">
                  <c:v>-2330.2500000000005</c:v>
                </c:pt>
                <c:pt idx="4229">
                  <c:v>-2330.2500000000005</c:v>
                </c:pt>
                <c:pt idx="4230">
                  <c:v>-2330.2500000000005</c:v>
                </c:pt>
                <c:pt idx="4231">
                  <c:v>-2330.2500000000005</c:v>
                </c:pt>
                <c:pt idx="4232">
                  <c:v>-2330.2500000000005</c:v>
                </c:pt>
                <c:pt idx="4233">
                  <c:v>-2330.2500000000005</c:v>
                </c:pt>
                <c:pt idx="4234">
                  <c:v>-2330.2500000000005</c:v>
                </c:pt>
                <c:pt idx="4235">
                  <c:v>-2330.2500000000005</c:v>
                </c:pt>
                <c:pt idx="4236">
                  <c:v>-2330.2500000000005</c:v>
                </c:pt>
                <c:pt idx="4237">
                  <c:v>-2330.2500000000005</c:v>
                </c:pt>
                <c:pt idx="4238">
                  <c:v>-2330.2500000000005</c:v>
                </c:pt>
                <c:pt idx="4239">
                  <c:v>-2330.2500000000005</c:v>
                </c:pt>
                <c:pt idx="4240">
                  <c:v>-2330.2500000000005</c:v>
                </c:pt>
                <c:pt idx="4241">
                  <c:v>-2330.2500000000005</c:v>
                </c:pt>
                <c:pt idx="4242">
                  <c:v>-2330.2500000000005</c:v>
                </c:pt>
                <c:pt idx="4243">
                  <c:v>-2330.2500000000005</c:v>
                </c:pt>
                <c:pt idx="4244">
                  <c:v>-2330.2500000000005</c:v>
                </c:pt>
                <c:pt idx="4245">
                  <c:v>-2330.2500000000005</c:v>
                </c:pt>
                <c:pt idx="4246">
                  <c:v>-2330.2500000000005</c:v>
                </c:pt>
                <c:pt idx="4247">
                  <c:v>-2330.2500000000005</c:v>
                </c:pt>
                <c:pt idx="4248">
                  <c:v>-2330.2500000000005</c:v>
                </c:pt>
                <c:pt idx="4249">
                  <c:v>-2330.2500000000005</c:v>
                </c:pt>
                <c:pt idx="4250">
                  <c:v>-2330.2500000000005</c:v>
                </c:pt>
                <c:pt idx="4251">
                  <c:v>-2330.2500000000005</c:v>
                </c:pt>
                <c:pt idx="4252">
                  <c:v>-2330.2500000000005</c:v>
                </c:pt>
                <c:pt idx="4253">
                  <c:v>-2330.2500000000005</c:v>
                </c:pt>
                <c:pt idx="4254">
                  <c:v>-2330.2500000000005</c:v>
                </c:pt>
                <c:pt idx="4255">
                  <c:v>-2330.2500000000005</c:v>
                </c:pt>
                <c:pt idx="4256">
                  <c:v>-2330.2500000000005</c:v>
                </c:pt>
                <c:pt idx="4257">
                  <c:v>-2330.2500000000005</c:v>
                </c:pt>
                <c:pt idx="4258">
                  <c:v>-2330.2500000000005</c:v>
                </c:pt>
                <c:pt idx="4259">
                  <c:v>-2330.2500000000005</c:v>
                </c:pt>
                <c:pt idx="4260">
                  <c:v>-2330.2500000000005</c:v>
                </c:pt>
                <c:pt idx="4261">
                  <c:v>-2330.2500000000005</c:v>
                </c:pt>
                <c:pt idx="4262">
                  <c:v>-2330.2500000000005</c:v>
                </c:pt>
                <c:pt idx="4263">
                  <c:v>-2330.2500000000005</c:v>
                </c:pt>
                <c:pt idx="4264">
                  <c:v>-2330.2500000000005</c:v>
                </c:pt>
                <c:pt idx="4265">
                  <c:v>-2330.2500000000005</c:v>
                </c:pt>
                <c:pt idx="4266">
                  <c:v>-2330.2500000000005</c:v>
                </c:pt>
                <c:pt idx="4267">
                  <c:v>-2330.2500000000005</c:v>
                </c:pt>
                <c:pt idx="4268">
                  <c:v>-2330.2500000000005</c:v>
                </c:pt>
                <c:pt idx="4269">
                  <c:v>-2330.2500000000005</c:v>
                </c:pt>
                <c:pt idx="4270">
                  <c:v>-2330.2500000000005</c:v>
                </c:pt>
                <c:pt idx="4271">
                  <c:v>-2330.2500000000005</c:v>
                </c:pt>
                <c:pt idx="4272">
                  <c:v>-2330.2500000000005</c:v>
                </c:pt>
                <c:pt idx="4273">
                  <c:v>-2330.2500000000005</c:v>
                </c:pt>
                <c:pt idx="4274">
                  <c:v>-2330.2500000000005</c:v>
                </c:pt>
                <c:pt idx="4275">
                  <c:v>-2330.2500000000005</c:v>
                </c:pt>
                <c:pt idx="4276">
                  <c:v>-2330.2500000000005</c:v>
                </c:pt>
                <c:pt idx="4277">
                  <c:v>-2330.2500000000005</c:v>
                </c:pt>
                <c:pt idx="4278">
                  <c:v>-2330.2500000000005</c:v>
                </c:pt>
                <c:pt idx="4279">
                  <c:v>-2330.2500000000005</c:v>
                </c:pt>
                <c:pt idx="4280">
                  <c:v>-2330.2500000000005</c:v>
                </c:pt>
                <c:pt idx="4281">
                  <c:v>-2330.2500000000005</c:v>
                </c:pt>
                <c:pt idx="4282">
                  <c:v>-2330.2500000000005</c:v>
                </c:pt>
                <c:pt idx="4283">
                  <c:v>-2330.2500000000005</c:v>
                </c:pt>
                <c:pt idx="4284">
                  <c:v>-2330.2500000000005</c:v>
                </c:pt>
                <c:pt idx="4285">
                  <c:v>-2330.2500000000005</c:v>
                </c:pt>
                <c:pt idx="4286">
                  <c:v>-2330.2500000000005</c:v>
                </c:pt>
                <c:pt idx="4287">
                  <c:v>-2330.2500000000005</c:v>
                </c:pt>
                <c:pt idx="4288">
                  <c:v>-2330.2500000000005</c:v>
                </c:pt>
                <c:pt idx="4289">
                  <c:v>-2330.2500000000005</c:v>
                </c:pt>
                <c:pt idx="4290">
                  <c:v>-2330.2500000000005</c:v>
                </c:pt>
                <c:pt idx="4291">
                  <c:v>-2330.2500000000005</c:v>
                </c:pt>
                <c:pt idx="4292">
                  <c:v>-2330.2500000000005</c:v>
                </c:pt>
                <c:pt idx="4293">
                  <c:v>-2330.2500000000005</c:v>
                </c:pt>
                <c:pt idx="4294">
                  <c:v>-2330.2500000000005</c:v>
                </c:pt>
                <c:pt idx="4295">
                  <c:v>-2330.2500000000005</c:v>
                </c:pt>
                <c:pt idx="4296">
                  <c:v>-2330.2500000000005</c:v>
                </c:pt>
                <c:pt idx="4297">
                  <c:v>-2330.2500000000005</c:v>
                </c:pt>
                <c:pt idx="4298">
                  <c:v>-2330.2500000000005</c:v>
                </c:pt>
                <c:pt idx="4299">
                  <c:v>-2330.2500000000005</c:v>
                </c:pt>
                <c:pt idx="4300">
                  <c:v>-2330.2500000000005</c:v>
                </c:pt>
                <c:pt idx="4301">
                  <c:v>-2330.2500000000005</c:v>
                </c:pt>
                <c:pt idx="4302">
                  <c:v>-2330.2500000000005</c:v>
                </c:pt>
                <c:pt idx="4303">
                  <c:v>-2330.2500000000005</c:v>
                </c:pt>
                <c:pt idx="4304">
                  <c:v>-2330.2500000000005</c:v>
                </c:pt>
                <c:pt idx="4305">
                  <c:v>-2330.2500000000005</c:v>
                </c:pt>
                <c:pt idx="4306">
                  <c:v>-2330.2500000000005</c:v>
                </c:pt>
                <c:pt idx="4307">
                  <c:v>-2330.2500000000005</c:v>
                </c:pt>
                <c:pt idx="4308">
                  <c:v>-2330.2500000000005</c:v>
                </c:pt>
                <c:pt idx="4309">
                  <c:v>-2330.2500000000005</c:v>
                </c:pt>
                <c:pt idx="4310">
                  <c:v>-2330.2500000000005</c:v>
                </c:pt>
                <c:pt idx="4311">
                  <c:v>-2330.2500000000005</c:v>
                </c:pt>
                <c:pt idx="4312">
                  <c:v>-2330.2500000000005</c:v>
                </c:pt>
                <c:pt idx="4313">
                  <c:v>-2330.2500000000005</c:v>
                </c:pt>
                <c:pt idx="4314">
                  <c:v>-2330.2500000000005</c:v>
                </c:pt>
                <c:pt idx="4315">
                  <c:v>-2330.2500000000005</c:v>
                </c:pt>
                <c:pt idx="4316">
                  <c:v>-2330.2500000000005</c:v>
                </c:pt>
                <c:pt idx="4317">
                  <c:v>-2330.2500000000005</c:v>
                </c:pt>
                <c:pt idx="4318">
                  <c:v>-2330.2500000000005</c:v>
                </c:pt>
                <c:pt idx="4319">
                  <c:v>-2330.2500000000005</c:v>
                </c:pt>
                <c:pt idx="4320">
                  <c:v>-2330.2500000000005</c:v>
                </c:pt>
                <c:pt idx="4321">
                  <c:v>-2330.2500000000005</c:v>
                </c:pt>
                <c:pt idx="4322">
                  <c:v>-2330.2500000000005</c:v>
                </c:pt>
                <c:pt idx="4323">
                  <c:v>-2330.2500000000005</c:v>
                </c:pt>
                <c:pt idx="4324">
                  <c:v>-2330.2500000000005</c:v>
                </c:pt>
                <c:pt idx="4325">
                  <c:v>-2330.2500000000005</c:v>
                </c:pt>
                <c:pt idx="4326">
                  <c:v>-2330.2500000000005</c:v>
                </c:pt>
                <c:pt idx="4327">
                  <c:v>-2330.2500000000005</c:v>
                </c:pt>
                <c:pt idx="4328">
                  <c:v>-2330.2500000000005</c:v>
                </c:pt>
                <c:pt idx="4329">
                  <c:v>-2330.2500000000005</c:v>
                </c:pt>
                <c:pt idx="4330">
                  <c:v>-2330.2500000000005</c:v>
                </c:pt>
                <c:pt idx="4331">
                  <c:v>-2330.2500000000005</c:v>
                </c:pt>
                <c:pt idx="4332">
                  <c:v>-2330.2500000000005</c:v>
                </c:pt>
                <c:pt idx="4333">
                  <c:v>-2330.2500000000005</c:v>
                </c:pt>
                <c:pt idx="4334">
                  <c:v>-2330.2500000000005</c:v>
                </c:pt>
                <c:pt idx="4335">
                  <c:v>-2330.2500000000005</c:v>
                </c:pt>
                <c:pt idx="4336">
                  <c:v>-2330.2500000000005</c:v>
                </c:pt>
                <c:pt idx="4337">
                  <c:v>-2330.2500000000005</c:v>
                </c:pt>
                <c:pt idx="4338">
                  <c:v>-2330.2500000000005</c:v>
                </c:pt>
                <c:pt idx="4339">
                  <c:v>-2330.2500000000005</c:v>
                </c:pt>
                <c:pt idx="4340">
                  <c:v>-2330.2500000000005</c:v>
                </c:pt>
                <c:pt idx="4341">
                  <c:v>-2330.2500000000005</c:v>
                </c:pt>
                <c:pt idx="4342">
                  <c:v>-2330.2500000000005</c:v>
                </c:pt>
                <c:pt idx="4343">
                  <c:v>-2330.2500000000005</c:v>
                </c:pt>
                <c:pt idx="4344">
                  <c:v>-2330.2500000000005</c:v>
                </c:pt>
                <c:pt idx="4345">
                  <c:v>-2330.2500000000005</c:v>
                </c:pt>
                <c:pt idx="4346">
                  <c:v>-2330.2500000000005</c:v>
                </c:pt>
                <c:pt idx="4347">
                  <c:v>-2330.2500000000005</c:v>
                </c:pt>
                <c:pt idx="4348">
                  <c:v>-2330.2500000000005</c:v>
                </c:pt>
                <c:pt idx="4349">
                  <c:v>-2330.2500000000005</c:v>
                </c:pt>
                <c:pt idx="4350">
                  <c:v>-2330.2500000000005</c:v>
                </c:pt>
                <c:pt idx="4351">
                  <c:v>-2330.2500000000005</c:v>
                </c:pt>
                <c:pt idx="4352">
                  <c:v>-2330.2500000000005</c:v>
                </c:pt>
                <c:pt idx="4353">
                  <c:v>-2330.2500000000005</c:v>
                </c:pt>
                <c:pt idx="4354">
                  <c:v>-2330.2500000000005</c:v>
                </c:pt>
                <c:pt idx="4355">
                  <c:v>-2330.2500000000005</c:v>
                </c:pt>
                <c:pt idx="4356">
                  <c:v>-2330.2500000000005</c:v>
                </c:pt>
                <c:pt idx="4357">
                  <c:v>-2330.2500000000005</c:v>
                </c:pt>
                <c:pt idx="4358">
                  <c:v>-2330.2500000000005</c:v>
                </c:pt>
                <c:pt idx="4359">
                  <c:v>-2330.2500000000005</c:v>
                </c:pt>
                <c:pt idx="4360">
                  <c:v>-2330.2500000000005</c:v>
                </c:pt>
                <c:pt idx="4361">
                  <c:v>-2330.2500000000005</c:v>
                </c:pt>
                <c:pt idx="4362">
                  <c:v>-2330.2500000000005</c:v>
                </c:pt>
                <c:pt idx="4363">
                  <c:v>-2330.2500000000005</c:v>
                </c:pt>
                <c:pt idx="4364">
                  <c:v>-2330.2500000000005</c:v>
                </c:pt>
                <c:pt idx="4365">
                  <c:v>-2330.2500000000005</c:v>
                </c:pt>
                <c:pt idx="4366">
                  <c:v>-2330.2500000000005</c:v>
                </c:pt>
                <c:pt idx="4367">
                  <c:v>-2330.2500000000005</c:v>
                </c:pt>
                <c:pt idx="4368">
                  <c:v>-2330.2500000000005</c:v>
                </c:pt>
                <c:pt idx="4369">
                  <c:v>-2330.2500000000005</c:v>
                </c:pt>
                <c:pt idx="4370">
                  <c:v>-2330.2500000000005</c:v>
                </c:pt>
                <c:pt idx="4371">
                  <c:v>-2330.2500000000005</c:v>
                </c:pt>
                <c:pt idx="4372">
                  <c:v>-2330.2500000000005</c:v>
                </c:pt>
                <c:pt idx="4373">
                  <c:v>-2330.2500000000005</c:v>
                </c:pt>
                <c:pt idx="4374">
                  <c:v>-2330.2500000000005</c:v>
                </c:pt>
                <c:pt idx="4375">
                  <c:v>-2330.2500000000005</c:v>
                </c:pt>
                <c:pt idx="4376">
                  <c:v>-2330.2500000000005</c:v>
                </c:pt>
                <c:pt idx="4377">
                  <c:v>-2330.2500000000005</c:v>
                </c:pt>
                <c:pt idx="4378">
                  <c:v>-2330.2500000000005</c:v>
                </c:pt>
                <c:pt idx="4379">
                  <c:v>-2330.2500000000005</c:v>
                </c:pt>
                <c:pt idx="4380">
                  <c:v>-2330.2500000000005</c:v>
                </c:pt>
                <c:pt idx="4381">
                  <c:v>-2330.2500000000005</c:v>
                </c:pt>
                <c:pt idx="4382">
                  <c:v>-2330.2500000000005</c:v>
                </c:pt>
                <c:pt idx="4383">
                  <c:v>-2330.2500000000005</c:v>
                </c:pt>
                <c:pt idx="4384">
                  <c:v>-2330.2500000000005</c:v>
                </c:pt>
                <c:pt idx="4385">
                  <c:v>-2330.2500000000005</c:v>
                </c:pt>
                <c:pt idx="4386">
                  <c:v>-2330.2500000000005</c:v>
                </c:pt>
                <c:pt idx="4387">
                  <c:v>-2330.2500000000005</c:v>
                </c:pt>
                <c:pt idx="4388">
                  <c:v>-2330.2500000000005</c:v>
                </c:pt>
                <c:pt idx="4389">
                  <c:v>-2330.2500000000005</c:v>
                </c:pt>
                <c:pt idx="4390">
                  <c:v>-2330.2500000000005</c:v>
                </c:pt>
                <c:pt idx="4391">
                  <c:v>-2330.2500000000005</c:v>
                </c:pt>
                <c:pt idx="4392">
                  <c:v>-2330.2500000000005</c:v>
                </c:pt>
                <c:pt idx="4393">
                  <c:v>-2330.2500000000005</c:v>
                </c:pt>
                <c:pt idx="4394">
                  <c:v>-2330.2500000000005</c:v>
                </c:pt>
                <c:pt idx="4395">
                  <c:v>-2330.2500000000005</c:v>
                </c:pt>
                <c:pt idx="4396">
                  <c:v>-2330.2500000000005</c:v>
                </c:pt>
                <c:pt idx="4397">
                  <c:v>-2330.2500000000005</c:v>
                </c:pt>
                <c:pt idx="4398">
                  <c:v>-2330.2500000000005</c:v>
                </c:pt>
                <c:pt idx="4399">
                  <c:v>-2330.2500000000005</c:v>
                </c:pt>
                <c:pt idx="4400">
                  <c:v>-2330.2500000000005</c:v>
                </c:pt>
                <c:pt idx="4401">
                  <c:v>-2330.2500000000005</c:v>
                </c:pt>
                <c:pt idx="4402">
                  <c:v>-2330.2500000000005</c:v>
                </c:pt>
                <c:pt idx="4403">
                  <c:v>-2330.2500000000005</c:v>
                </c:pt>
                <c:pt idx="4404">
                  <c:v>-2330.2500000000005</c:v>
                </c:pt>
                <c:pt idx="4405">
                  <c:v>-2330.2500000000005</c:v>
                </c:pt>
                <c:pt idx="4406">
                  <c:v>-2330.2500000000005</c:v>
                </c:pt>
                <c:pt idx="4407">
                  <c:v>-2330.2500000000005</c:v>
                </c:pt>
                <c:pt idx="4408">
                  <c:v>-2330.2500000000005</c:v>
                </c:pt>
                <c:pt idx="4409">
                  <c:v>-2330.2500000000005</c:v>
                </c:pt>
                <c:pt idx="4410">
                  <c:v>-2330.2500000000005</c:v>
                </c:pt>
                <c:pt idx="4411">
                  <c:v>-2330.2500000000005</c:v>
                </c:pt>
                <c:pt idx="4412">
                  <c:v>-2330.2500000000005</c:v>
                </c:pt>
                <c:pt idx="4413">
                  <c:v>-2330.2500000000005</c:v>
                </c:pt>
                <c:pt idx="4414">
                  <c:v>-2330.2500000000005</c:v>
                </c:pt>
                <c:pt idx="4415">
                  <c:v>-2330.2500000000005</c:v>
                </c:pt>
                <c:pt idx="4416">
                  <c:v>-2330.2500000000005</c:v>
                </c:pt>
                <c:pt idx="4417">
                  <c:v>-2330.2500000000005</c:v>
                </c:pt>
                <c:pt idx="4418">
                  <c:v>-2330.2500000000005</c:v>
                </c:pt>
                <c:pt idx="4419">
                  <c:v>-2330.2500000000005</c:v>
                </c:pt>
                <c:pt idx="4420">
                  <c:v>-2330.2500000000005</c:v>
                </c:pt>
                <c:pt idx="4421">
                  <c:v>-2330.2500000000005</c:v>
                </c:pt>
                <c:pt idx="4422">
                  <c:v>-2330.2500000000005</c:v>
                </c:pt>
                <c:pt idx="4423">
                  <c:v>-2330.2500000000005</c:v>
                </c:pt>
                <c:pt idx="4424">
                  <c:v>-2330.2500000000005</c:v>
                </c:pt>
                <c:pt idx="4425">
                  <c:v>-2330.2500000000005</c:v>
                </c:pt>
                <c:pt idx="4426">
                  <c:v>-2330.2500000000005</c:v>
                </c:pt>
                <c:pt idx="4427">
                  <c:v>-2330.2500000000005</c:v>
                </c:pt>
                <c:pt idx="4428">
                  <c:v>-2330.2500000000005</c:v>
                </c:pt>
                <c:pt idx="4429">
                  <c:v>-2330.2500000000005</c:v>
                </c:pt>
                <c:pt idx="4430">
                  <c:v>-2330.2500000000005</c:v>
                </c:pt>
                <c:pt idx="4431">
                  <c:v>-2330.2500000000005</c:v>
                </c:pt>
                <c:pt idx="4432">
                  <c:v>-2330.2500000000005</c:v>
                </c:pt>
                <c:pt idx="4433">
                  <c:v>-2330.2500000000005</c:v>
                </c:pt>
                <c:pt idx="4434">
                  <c:v>-2330.2500000000005</c:v>
                </c:pt>
                <c:pt idx="4435">
                  <c:v>-2330.2500000000005</c:v>
                </c:pt>
                <c:pt idx="4436">
                  <c:v>-2330.2500000000005</c:v>
                </c:pt>
                <c:pt idx="4437">
                  <c:v>-2330.2500000000005</c:v>
                </c:pt>
                <c:pt idx="4438">
                  <c:v>-2330.2500000000005</c:v>
                </c:pt>
                <c:pt idx="4439">
                  <c:v>-2330.2500000000005</c:v>
                </c:pt>
                <c:pt idx="4440">
                  <c:v>-2330.2500000000005</c:v>
                </c:pt>
                <c:pt idx="4441">
                  <c:v>-2330.2500000000005</c:v>
                </c:pt>
                <c:pt idx="4442">
                  <c:v>-2330.2500000000005</c:v>
                </c:pt>
                <c:pt idx="4443">
                  <c:v>-2330.2500000000005</c:v>
                </c:pt>
                <c:pt idx="4444">
                  <c:v>-2330.2500000000005</c:v>
                </c:pt>
                <c:pt idx="4445">
                  <c:v>-2330.2500000000005</c:v>
                </c:pt>
                <c:pt idx="4446">
                  <c:v>-2330.2500000000005</c:v>
                </c:pt>
                <c:pt idx="4447">
                  <c:v>-2330.2500000000005</c:v>
                </c:pt>
                <c:pt idx="4448">
                  <c:v>-2330.2500000000005</c:v>
                </c:pt>
                <c:pt idx="4449">
                  <c:v>-2330.2500000000005</c:v>
                </c:pt>
                <c:pt idx="4450">
                  <c:v>-2330.2500000000005</c:v>
                </c:pt>
                <c:pt idx="4451">
                  <c:v>-2330.2500000000005</c:v>
                </c:pt>
                <c:pt idx="4452">
                  <c:v>-2330.2500000000005</c:v>
                </c:pt>
                <c:pt idx="4453">
                  <c:v>-2330.2500000000005</c:v>
                </c:pt>
                <c:pt idx="4454">
                  <c:v>-2330.2500000000005</c:v>
                </c:pt>
                <c:pt idx="4455">
                  <c:v>-2330.2500000000005</c:v>
                </c:pt>
                <c:pt idx="4456">
                  <c:v>-2330.2500000000005</c:v>
                </c:pt>
                <c:pt idx="4457">
                  <c:v>-2330.2500000000005</c:v>
                </c:pt>
                <c:pt idx="4458">
                  <c:v>-2330.2500000000005</c:v>
                </c:pt>
                <c:pt idx="4459">
                  <c:v>-2330.2500000000005</c:v>
                </c:pt>
                <c:pt idx="4460">
                  <c:v>-2330.2500000000005</c:v>
                </c:pt>
                <c:pt idx="4461">
                  <c:v>-2330.2500000000005</c:v>
                </c:pt>
                <c:pt idx="4462">
                  <c:v>-2330.2500000000005</c:v>
                </c:pt>
                <c:pt idx="4463">
                  <c:v>-2330.2500000000005</c:v>
                </c:pt>
                <c:pt idx="4464">
                  <c:v>-2330.2500000000005</c:v>
                </c:pt>
                <c:pt idx="4465">
                  <c:v>-2330.2500000000005</c:v>
                </c:pt>
                <c:pt idx="4466">
                  <c:v>-2330.2500000000005</c:v>
                </c:pt>
                <c:pt idx="4467">
                  <c:v>-2330.2500000000005</c:v>
                </c:pt>
                <c:pt idx="4468">
                  <c:v>-2330.2500000000005</c:v>
                </c:pt>
                <c:pt idx="4469">
                  <c:v>-2330.2500000000005</c:v>
                </c:pt>
                <c:pt idx="4470">
                  <c:v>-2330.2500000000005</c:v>
                </c:pt>
                <c:pt idx="4471">
                  <c:v>-2330.2500000000005</c:v>
                </c:pt>
                <c:pt idx="4472">
                  <c:v>-2330.2500000000005</c:v>
                </c:pt>
                <c:pt idx="4473">
                  <c:v>-2330.2500000000005</c:v>
                </c:pt>
                <c:pt idx="4474">
                  <c:v>-2330.2500000000005</c:v>
                </c:pt>
                <c:pt idx="4475">
                  <c:v>-2330.2500000000005</c:v>
                </c:pt>
                <c:pt idx="4476">
                  <c:v>-2330.2500000000005</c:v>
                </c:pt>
                <c:pt idx="4477">
                  <c:v>-2330.2500000000005</c:v>
                </c:pt>
                <c:pt idx="4478">
                  <c:v>-2330.2500000000005</c:v>
                </c:pt>
                <c:pt idx="4479">
                  <c:v>-2330.2500000000005</c:v>
                </c:pt>
                <c:pt idx="4480">
                  <c:v>-2330.2500000000005</c:v>
                </c:pt>
                <c:pt idx="4481">
                  <c:v>-2330.2500000000005</c:v>
                </c:pt>
                <c:pt idx="4482">
                  <c:v>-2330.2500000000005</c:v>
                </c:pt>
                <c:pt idx="4483">
                  <c:v>-2330.2500000000005</c:v>
                </c:pt>
                <c:pt idx="4484">
                  <c:v>-2330.2500000000005</c:v>
                </c:pt>
                <c:pt idx="4485">
                  <c:v>-2330.2500000000005</c:v>
                </c:pt>
                <c:pt idx="4486">
                  <c:v>-2330.2500000000005</c:v>
                </c:pt>
                <c:pt idx="4487">
                  <c:v>-2330.2500000000005</c:v>
                </c:pt>
                <c:pt idx="4488">
                  <c:v>-2330.2500000000005</c:v>
                </c:pt>
                <c:pt idx="4489">
                  <c:v>-2330.2500000000005</c:v>
                </c:pt>
                <c:pt idx="4490">
                  <c:v>-2330.2500000000005</c:v>
                </c:pt>
                <c:pt idx="4491">
                  <c:v>-2330.2500000000005</c:v>
                </c:pt>
                <c:pt idx="4492">
                  <c:v>-2330.2500000000005</c:v>
                </c:pt>
                <c:pt idx="4493">
                  <c:v>-2330.2500000000005</c:v>
                </c:pt>
                <c:pt idx="4494">
                  <c:v>-2330.2500000000005</c:v>
                </c:pt>
                <c:pt idx="4495">
                  <c:v>-2330.2500000000005</c:v>
                </c:pt>
                <c:pt idx="4496">
                  <c:v>-2330.2500000000005</c:v>
                </c:pt>
                <c:pt idx="4497">
                  <c:v>-2330.2500000000005</c:v>
                </c:pt>
                <c:pt idx="4498">
                  <c:v>-2330.2500000000005</c:v>
                </c:pt>
                <c:pt idx="4499">
                  <c:v>-2330.2500000000005</c:v>
                </c:pt>
                <c:pt idx="4500">
                  <c:v>-2330.2500000000005</c:v>
                </c:pt>
                <c:pt idx="4501">
                  <c:v>-2330.2500000000005</c:v>
                </c:pt>
                <c:pt idx="4502">
                  <c:v>-2330.2500000000005</c:v>
                </c:pt>
                <c:pt idx="4503">
                  <c:v>-2330.2500000000005</c:v>
                </c:pt>
                <c:pt idx="4504">
                  <c:v>-2330.2500000000005</c:v>
                </c:pt>
                <c:pt idx="4505">
                  <c:v>-2330.2500000000005</c:v>
                </c:pt>
                <c:pt idx="4506">
                  <c:v>-2330.2500000000005</c:v>
                </c:pt>
                <c:pt idx="4507">
                  <c:v>-2330.2500000000005</c:v>
                </c:pt>
                <c:pt idx="4508">
                  <c:v>-2330.2500000000005</c:v>
                </c:pt>
                <c:pt idx="4509">
                  <c:v>-2330.2500000000005</c:v>
                </c:pt>
                <c:pt idx="4510">
                  <c:v>-2330.2500000000005</c:v>
                </c:pt>
                <c:pt idx="4511">
                  <c:v>-2330.2500000000005</c:v>
                </c:pt>
                <c:pt idx="4512">
                  <c:v>-2330.2500000000005</c:v>
                </c:pt>
                <c:pt idx="4513">
                  <c:v>-2330.2500000000005</c:v>
                </c:pt>
                <c:pt idx="4514">
                  <c:v>-2330.2500000000005</c:v>
                </c:pt>
                <c:pt idx="4515">
                  <c:v>-2330.2500000000005</c:v>
                </c:pt>
                <c:pt idx="4516">
                  <c:v>-2330.2500000000005</c:v>
                </c:pt>
                <c:pt idx="4517">
                  <c:v>-2330.2500000000005</c:v>
                </c:pt>
                <c:pt idx="4518">
                  <c:v>-2330.2500000000005</c:v>
                </c:pt>
                <c:pt idx="4519">
                  <c:v>-2330.2500000000005</c:v>
                </c:pt>
                <c:pt idx="4520">
                  <c:v>-2330.2500000000005</c:v>
                </c:pt>
                <c:pt idx="4521">
                  <c:v>-2330.2500000000005</c:v>
                </c:pt>
                <c:pt idx="4522">
                  <c:v>-2330.2500000000005</c:v>
                </c:pt>
                <c:pt idx="4523">
                  <c:v>-2330.2500000000005</c:v>
                </c:pt>
                <c:pt idx="4524">
                  <c:v>-2330.2500000000005</c:v>
                </c:pt>
                <c:pt idx="4525">
                  <c:v>-2330.2500000000005</c:v>
                </c:pt>
                <c:pt idx="4526">
                  <c:v>-2330.2500000000005</c:v>
                </c:pt>
                <c:pt idx="4527">
                  <c:v>-2330.2500000000005</c:v>
                </c:pt>
                <c:pt idx="4528">
                  <c:v>-2330.2500000000005</c:v>
                </c:pt>
                <c:pt idx="4529">
                  <c:v>-2330.2500000000005</c:v>
                </c:pt>
                <c:pt idx="4530">
                  <c:v>-2330.2500000000005</c:v>
                </c:pt>
                <c:pt idx="4531">
                  <c:v>-2330.2500000000005</c:v>
                </c:pt>
                <c:pt idx="4532">
                  <c:v>-2330.2500000000005</c:v>
                </c:pt>
                <c:pt idx="4533">
                  <c:v>-2330.2500000000005</c:v>
                </c:pt>
                <c:pt idx="4534">
                  <c:v>-2330.2500000000005</c:v>
                </c:pt>
                <c:pt idx="4535">
                  <c:v>-2330.2500000000005</c:v>
                </c:pt>
                <c:pt idx="4536">
                  <c:v>-2330.2500000000005</c:v>
                </c:pt>
                <c:pt idx="4537">
                  <c:v>-2330.2500000000005</c:v>
                </c:pt>
                <c:pt idx="4538">
                  <c:v>-2330.2500000000005</c:v>
                </c:pt>
                <c:pt idx="4539">
                  <c:v>-2330.2500000000005</c:v>
                </c:pt>
                <c:pt idx="4540">
                  <c:v>-2330.2500000000005</c:v>
                </c:pt>
                <c:pt idx="4541">
                  <c:v>-2330.2500000000005</c:v>
                </c:pt>
                <c:pt idx="4542">
                  <c:v>-2330.2500000000005</c:v>
                </c:pt>
                <c:pt idx="4543">
                  <c:v>-2330.2500000000005</c:v>
                </c:pt>
                <c:pt idx="4544">
                  <c:v>-2330.2500000000005</c:v>
                </c:pt>
                <c:pt idx="4545">
                  <c:v>-2330.2500000000005</c:v>
                </c:pt>
                <c:pt idx="4546">
                  <c:v>-2330.2500000000005</c:v>
                </c:pt>
                <c:pt idx="4547">
                  <c:v>-2330.2500000000005</c:v>
                </c:pt>
                <c:pt idx="4548">
                  <c:v>-2330.2500000000005</c:v>
                </c:pt>
                <c:pt idx="4549">
                  <c:v>-2330.2500000000005</c:v>
                </c:pt>
                <c:pt idx="4550">
                  <c:v>-2330.2500000000005</c:v>
                </c:pt>
                <c:pt idx="4551">
                  <c:v>-2330.2500000000005</c:v>
                </c:pt>
                <c:pt idx="4552">
                  <c:v>-2330.2500000000005</c:v>
                </c:pt>
                <c:pt idx="4553">
                  <c:v>-2330.2500000000005</c:v>
                </c:pt>
                <c:pt idx="4554">
                  <c:v>-2330.2500000000005</c:v>
                </c:pt>
                <c:pt idx="4555">
                  <c:v>-2330.2500000000005</c:v>
                </c:pt>
                <c:pt idx="4556">
                  <c:v>-2330.2500000000005</c:v>
                </c:pt>
                <c:pt idx="4557">
                  <c:v>-2330.2500000000005</c:v>
                </c:pt>
                <c:pt idx="4558">
                  <c:v>-2330.2500000000005</c:v>
                </c:pt>
                <c:pt idx="4559">
                  <c:v>-2330.2500000000005</c:v>
                </c:pt>
                <c:pt idx="4560">
                  <c:v>-2330.2500000000005</c:v>
                </c:pt>
                <c:pt idx="4561">
                  <c:v>-2330.2500000000005</c:v>
                </c:pt>
                <c:pt idx="4562">
                  <c:v>-2330.2500000000005</c:v>
                </c:pt>
                <c:pt idx="4563">
                  <c:v>-2330.2500000000005</c:v>
                </c:pt>
                <c:pt idx="4564">
                  <c:v>-2330.2500000000005</c:v>
                </c:pt>
                <c:pt idx="4565">
                  <c:v>-2330.2500000000005</c:v>
                </c:pt>
                <c:pt idx="4566">
                  <c:v>-2330.2500000000005</c:v>
                </c:pt>
                <c:pt idx="4567">
                  <c:v>-2330.2500000000005</c:v>
                </c:pt>
                <c:pt idx="4568">
                  <c:v>-2330.2500000000005</c:v>
                </c:pt>
                <c:pt idx="4569">
                  <c:v>-2330.2500000000005</c:v>
                </c:pt>
                <c:pt idx="4570">
                  <c:v>-2330.2500000000005</c:v>
                </c:pt>
                <c:pt idx="4571">
                  <c:v>-2330.2500000000005</c:v>
                </c:pt>
                <c:pt idx="4572">
                  <c:v>-2330.2500000000005</c:v>
                </c:pt>
                <c:pt idx="4573">
                  <c:v>-2330.2500000000005</c:v>
                </c:pt>
                <c:pt idx="4574">
                  <c:v>-2330.2500000000005</c:v>
                </c:pt>
                <c:pt idx="4575">
                  <c:v>-2330.2500000000005</c:v>
                </c:pt>
                <c:pt idx="4576">
                  <c:v>-2330.2500000000005</c:v>
                </c:pt>
                <c:pt idx="4577">
                  <c:v>-2330.2500000000005</c:v>
                </c:pt>
                <c:pt idx="4578">
                  <c:v>-2330.2500000000005</c:v>
                </c:pt>
                <c:pt idx="4579">
                  <c:v>-2330.2500000000005</c:v>
                </c:pt>
                <c:pt idx="4580">
                  <c:v>-2330.2500000000005</c:v>
                </c:pt>
                <c:pt idx="4581">
                  <c:v>-2330.2500000000005</c:v>
                </c:pt>
                <c:pt idx="4582">
                  <c:v>-2330.2500000000005</c:v>
                </c:pt>
                <c:pt idx="4583">
                  <c:v>-2330.2500000000005</c:v>
                </c:pt>
                <c:pt idx="4584">
                  <c:v>-2330.2500000000005</c:v>
                </c:pt>
                <c:pt idx="4585">
                  <c:v>-2330.2500000000005</c:v>
                </c:pt>
                <c:pt idx="4586">
                  <c:v>-2330.2500000000005</c:v>
                </c:pt>
                <c:pt idx="4587">
                  <c:v>-2330.2500000000005</c:v>
                </c:pt>
                <c:pt idx="4588">
                  <c:v>-2330.2500000000005</c:v>
                </c:pt>
                <c:pt idx="4589">
                  <c:v>-2330.2500000000005</c:v>
                </c:pt>
                <c:pt idx="4590">
                  <c:v>-2330.2500000000005</c:v>
                </c:pt>
                <c:pt idx="4591">
                  <c:v>-2330.2500000000005</c:v>
                </c:pt>
                <c:pt idx="4592">
                  <c:v>-2330.2500000000005</c:v>
                </c:pt>
                <c:pt idx="4593">
                  <c:v>-2330.2500000000005</c:v>
                </c:pt>
                <c:pt idx="4594">
                  <c:v>-2330.2500000000005</c:v>
                </c:pt>
                <c:pt idx="4595">
                  <c:v>-2330.2500000000005</c:v>
                </c:pt>
                <c:pt idx="4596">
                  <c:v>-2330.2500000000005</c:v>
                </c:pt>
                <c:pt idx="4597">
                  <c:v>-2330.2500000000005</c:v>
                </c:pt>
                <c:pt idx="4598">
                  <c:v>-2330.2500000000005</c:v>
                </c:pt>
                <c:pt idx="4599">
                  <c:v>-2330.2500000000005</c:v>
                </c:pt>
                <c:pt idx="4600">
                  <c:v>-2330.2500000000005</c:v>
                </c:pt>
                <c:pt idx="4601">
                  <c:v>-2330.2500000000005</c:v>
                </c:pt>
                <c:pt idx="4602">
                  <c:v>-2330.2500000000005</c:v>
                </c:pt>
                <c:pt idx="4603">
                  <c:v>-2330.2500000000005</c:v>
                </c:pt>
                <c:pt idx="4604">
                  <c:v>-2330.2500000000005</c:v>
                </c:pt>
                <c:pt idx="4605">
                  <c:v>-2330.2500000000005</c:v>
                </c:pt>
                <c:pt idx="4606">
                  <c:v>-2330.2500000000005</c:v>
                </c:pt>
                <c:pt idx="4607">
                  <c:v>-2330.2500000000005</c:v>
                </c:pt>
                <c:pt idx="4608">
                  <c:v>-2330.2500000000005</c:v>
                </c:pt>
                <c:pt idx="4609">
                  <c:v>-2330.2500000000005</c:v>
                </c:pt>
                <c:pt idx="4610">
                  <c:v>-2330.2500000000005</c:v>
                </c:pt>
                <c:pt idx="4611">
                  <c:v>-2330.2500000000005</c:v>
                </c:pt>
                <c:pt idx="4612">
                  <c:v>-2330.2500000000005</c:v>
                </c:pt>
                <c:pt idx="4613">
                  <c:v>-2330.2500000000005</c:v>
                </c:pt>
                <c:pt idx="4614">
                  <c:v>-2330.2500000000005</c:v>
                </c:pt>
                <c:pt idx="4615">
                  <c:v>-2330.2500000000005</c:v>
                </c:pt>
                <c:pt idx="4616">
                  <c:v>-2330.2500000000005</c:v>
                </c:pt>
                <c:pt idx="4617">
                  <c:v>-2330.2500000000005</c:v>
                </c:pt>
                <c:pt idx="4618">
                  <c:v>-2330.2500000000005</c:v>
                </c:pt>
                <c:pt idx="4619">
                  <c:v>-2330.2500000000005</c:v>
                </c:pt>
                <c:pt idx="4620">
                  <c:v>-2330.2500000000005</c:v>
                </c:pt>
                <c:pt idx="4621">
                  <c:v>-2330.2500000000005</c:v>
                </c:pt>
                <c:pt idx="4622">
                  <c:v>-2330.2500000000005</c:v>
                </c:pt>
                <c:pt idx="4623">
                  <c:v>-2330.2500000000005</c:v>
                </c:pt>
                <c:pt idx="4624">
                  <c:v>-2330.2500000000005</c:v>
                </c:pt>
                <c:pt idx="4625">
                  <c:v>-2330.2500000000005</c:v>
                </c:pt>
                <c:pt idx="4626">
                  <c:v>-2330.2500000000005</c:v>
                </c:pt>
                <c:pt idx="4627">
                  <c:v>-2330.2500000000005</c:v>
                </c:pt>
                <c:pt idx="4628">
                  <c:v>-2330.2500000000005</c:v>
                </c:pt>
                <c:pt idx="4629">
                  <c:v>-2330.2500000000005</c:v>
                </c:pt>
                <c:pt idx="4630">
                  <c:v>-2330.2500000000005</c:v>
                </c:pt>
                <c:pt idx="4631">
                  <c:v>-2330.2500000000005</c:v>
                </c:pt>
                <c:pt idx="4632">
                  <c:v>-2330.2500000000005</c:v>
                </c:pt>
                <c:pt idx="4633">
                  <c:v>-2330.2500000000005</c:v>
                </c:pt>
                <c:pt idx="4634">
                  <c:v>-2330.2500000000005</c:v>
                </c:pt>
                <c:pt idx="4635">
                  <c:v>-2330.2500000000005</c:v>
                </c:pt>
                <c:pt idx="4636">
                  <c:v>-2330.2500000000005</c:v>
                </c:pt>
                <c:pt idx="4637">
                  <c:v>-2330.2500000000005</c:v>
                </c:pt>
                <c:pt idx="4638">
                  <c:v>-2330.2500000000005</c:v>
                </c:pt>
                <c:pt idx="4639">
                  <c:v>-2330.2500000000005</c:v>
                </c:pt>
                <c:pt idx="4640">
                  <c:v>-2330.2500000000005</c:v>
                </c:pt>
                <c:pt idx="4641">
                  <c:v>-2330.2500000000005</c:v>
                </c:pt>
                <c:pt idx="4642">
                  <c:v>-2330.2500000000005</c:v>
                </c:pt>
                <c:pt idx="4643">
                  <c:v>-2330.2500000000005</c:v>
                </c:pt>
                <c:pt idx="4644">
                  <c:v>-2330.2500000000005</c:v>
                </c:pt>
                <c:pt idx="4645">
                  <c:v>-2330.2500000000005</c:v>
                </c:pt>
                <c:pt idx="4646">
                  <c:v>-2330.2500000000005</c:v>
                </c:pt>
                <c:pt idx="4647">
                  <c:v>-2330.2500000000005</c:v>
                </c:pt>
                <c:pt idx="4648">
                  <c:v>-2330.2500000000005</c:v>
                </c:pt>
                <c:pt idx="4649">
                  <c:v>-2330.2500000000005</c:v>
                </c:pt>
                <c:pt idx="4650">
                  <c:v>-2330.2500000000005</c:v>
                </c:pt>
                <c:pt idx="4651">
                  <c:v>-2330.2500000000005</c:v>
                </c:pt>
                <c:pt idx="4652">
                  <c:v>-2330.2500000000005</c:v>
                </c:pt>
                <c:pt idx="4653">
                  <c:v>-2330.2500000000005</c:v>
                </c:pt>
                <c:pt idx="4654">
                  <c:v>-2330.2500000000005</c:v>
                </c:pt>
                <c:pt idx="4655">
                  <c:v>-2330.2500000000005</c:v>
                </c:pt>
                <c:pt idx="4656">
                  <c:v>-2330.2500000000005</c:v>
                </c:pt>
                <c:pt idx="4657">
                  <c:v>-2330.2500000000005</c:v>
                </c:pt>
                <c:pt idx="4658">
                  <c:v>-2330.2500000000005</c:v>
                </c:pt>
                <c:pt idx="4659">
                  <c:v>-2330.2500000000005</c:v>
                </c:pt>
                <c:pt idx="4660">
                  <c:v>-2330.2500000000005</c:v>
                </c:pt>
                <c:pt idx="4661">
                  <c:v>-2330.2500000000005</c:v>
                </c:pt>
                <c:pt idx="4662">
                  <c:v>-2330.2500000000005</c:v>
                </c:pt>
                <c:pt idx="4663">
                  <c:v>-2330.2500000000005</c:v>
                </c:pt>
                <c:pt idx="4664">
                  <c:v>-2330.2500000000005</c:v>
                </c:pt>
                <c:pt idx="4665">
                  <c:v>-2330.2500000000005</c:v>
                </c:pt>
                <c:pt idx="4666">
                  <c:v>-2330.2500000000005</c:v>
                </c:pt>
                <c:pt idx="4667">
                  <c:v>-2330.2500000000005</c:v>
                </c:pt>
                <c:pt idx="4668">
                  <c:v>-2330.2500000000005</c:v>
                </c:pt>
                <c:pt idx="4669">
                  <c:v>-2330.2500000000005</c:v>
                </c:pt>
                <c:pt idx="4670">
                  <c:v>-2330.2500000000005</c:v>
                </c:pt>
                <c:pt idx="4671">
                  <c:v>-2330.2500000000005</c:v>
                </c:pt>
                <c:pt idx="4672">
                  <c:v>-2330.2500000000005</c:v>
                </c:pt>
                <c:pt idx="4673">
                  <c:v>-2330.2500000000005</c:v>
                </c:pt>
                <c:pt idx="4674">
                  <c:v>-2330.2500000000005</c:v>
                </c:pt>
                <c:pt idx="4675">
                  <c:v>-2330.2500000000005</c:v>
                </c:pt>
                <c:pt idx="4676">
                  <c:v>-2330.2500000000005</c:v>
                </c:pt>
                <c:pt idx="4677">
                  <c:v>-2330.2500000000005</c:v>
                </c:pt>
                <c:pt idx="4678">
                  <c:v>-2330.2500000000005</c:v>
                </c:pt>
                <c:pt idx="4679">
                  <c:v>-2330.2500000000005</c:v>
                </c:pt>
                <c:pt idx="4680">
                  <c:v>-2330.2500000000005</c:v>
                </c:pt>
                <c:pt idx="4681">
                  <c:v>-2330.2500000000005</c:v>
                </c:pt>
                <c:pt idx="4682">
                  <c:v>-2330.2500000000005</c:v>
                </c:pt>
                <c:pt idx="4683">
                  <c:v>-2330.2500000000005</c:v>
                </c:pt>
                <c:pt idx="4684">
                  <c:v>-2330.2500000000005</c:v>
                </c:pt>
                <c:pt idx="4685">
                  <c:v>-2330.2500000000005</c:v>
                </c:pt>
                <c:pt idx="4686">
                  <c:v>-2330.2500000000005</c:v>
                </c:pt>
                <c:pt idx="4687">
                  <c:v>-2330.2500000000005</c:v>
                </c:pt>
                <c:pt idx="4688">
                  <c:v>-2330.2500000000005</c:v>
                </c:pt>
                <c:pt idx="4689">
                  <c:v>-2330.2500000000005</c:v>
                </c:pt>
                <c:pt idx="4690">
                  <c:v>-2330.2500000000005</c:v>
                </c:pt>
                <c:pt idx="4691">
                  <c:v>-2330.2500000000005</c:v>
                </c:pt>
                <c:pt idx="4692">
                  <c:v>-2330.2500000000005</c:v>
                </c:pt>
                <c:pt idx="4693">
                  <c:v>-2330.2500000000005</c:v>
                </c:pt>
                <c:pt idx="4694">
                  <c:v>-2330.2500000000005</c:v>
                </c:pt>
                <c:pt idx="4695">
                  <c:v>-2330.2500000000005</c:v>
                </c:pt>
                <c:pt idx="4696">
                  <c:v>-2330.2500000000005</c:v>
                </c:pt>
                <c:pt idx="4697">
                  <c:v>-2330.2500000000005</c:v>
                </c:pt>
                <c:pt idx="4698">
                  <c:v>-2330.2500000000005</c:v>
                </c:pt>
                <c:pt idx="4699">
                  <c:v>-2330.2500000000005</c:v>
                </c:pt>
                <c:pt idx="4700">
                  <c:v>-2330.2500000000005</c:v>
                </c:pt>
                <c:pt idx="4701">
                  <c:v>-2330.2500000000005</c:v>
                </c:pt>
                <c:pt idx="4702">
                  <c:v>-2330.2500000000005</c:v>
                </c:pt>
                <c:pt idx="4703">
                  <c:v>-2330.2500000000005</c:v>
                </c:pt>
                <c:pt idx="4704">
                  <c:v>-2330.2500000000005</c:v>
                </c:pt>
                <c:pt idx="4705">
                  <c:v>-2330.2500000000005</c:v>
                </c:pt>
                <c:pt idx="4706">
                  <c:v>-2330.2500000000005</c:v>
                </c:pt>
                <c:pt idx="4707">
                  <c:v>-2330.2500000000005</c:v>
                </c:pt>
                <c:pt idx="4708">
                  <c:v>-2330.2500000000005</c:v>
                </c:pt>
                <c:pt idx="4709">
                  <c:v>-2330.2500000000005</c:v>
                </c:pt>
                <c:pt idx="4710">
                  <c:v>-2330.2500000000005</c:v>
                </c:pt>
                <c:pt idx="4711">
                  <c:v>-2330.2500000000005</c:v>
                </c:pt>
                <c:pt idx="4712">
                  <c:v>-2330.2500000000005</c:v>
                </c:pt>
                <c:pt idx="4713">
                  <c:v>-2330.2500000000005</c:v>
                </c:pt>
                <c:pt idx="4714">
                  <c:v>-2330.2500000000005</c:v>
                </c:pt>
                <c:pt idx="4715">
                  <c:v>-2330.2500000000005</c:v>
                </c:pt>
                <c:pt idx="4716">
                  <c:v>-2330.2500000000005</c:v>
                </c:pt>
                <c:pt idx="4717">
                  <c:v>-2330.2500000000005</c:v>
                </c:pt>
                <c:pt idx="4718">
                  <c:v>-2330.2500000000005</c:v>
                </c:pt>
                <c:pt idx="4719">
                  <c:v>-2330.2500000000005</c:v>
                </c:pt>
                <c:pt idx="4720">
                  <c:v>-2330.2500000000005</c:v>
                </c:pt>
                <c:pt idx="4721">
                  <c:v>-2330.2500000000005</c:v>
                </c:pt>
                <c:pt idx="4722">
                  <c:v>-2330.2500000000005</c:v>
                </c:pt>
                <c:pt idx="4723">
                  <c:v>-2330.2500000000005</c:v>
                </c:pt>
                <c:pt idx="4724">
                  <c:v>-2330.2500000000005</c:v>
                </c:pt>
                <c:pt idx="4725">
                  <c:v>-2330.2500000000005</c:v>
                </c:pt>
                <c:pt idx="4726">
                  <c:v>-2330.2500000000005</c:v>
                </c:pt>
                <c:pt idx="4727">
                  <c:v>-2330.2500000000005</c:v>
                </c:pt>
                <c:pt idx="4728">
                  <c:v>-2330.2500000000005</c:v>
                </c:pt>
                <c:pt idx="4729">
                  <c:v>-2330.2500000000005</c:v>
                </c:pt>
                <c:pt idx="4730">
                  <c:v>-2330.2500000000005</c:v>
                </c:pt>
                <c:pt idx="4731">
                  <c:v>-2330.2500000000005</c:v>
                </c:pt>
                <c:pt idx="4732">
                  <c:v>-2330.2500000000005</c:v>
                </c:pt>
                <c:pt idx="4733">
                  <c:v>-2330.2500000000005</c:v>
                </c:pt>
                <c:pt idx="4734">
                  <c:v>-2330.2500000000005</c:v>
                </c:pt>
                <c:pt idx="4735">
                  <c:v>-2330.2500000000005</c:v>
                </c:pt>
                <c:pt idx="4736">
                  <c:v>-2330.2500000000005</c:v>
                </c:pt>
                <c:pt idx="4737">
                  <c:v>-2330.2500000000005</c:v>
                </c:pt>
                <c:pt idx="4738">
                  <c:v>-2330.2500000000005</c:v>
                </c:pt>
                <c:pt idx="4739">
                  <c:v>-2330.2500000000005</c:v>
                </c:pt>
                <c:pt idx="4740">
                  <c:v>-2330.2500000000005</c:v>
                </c:pt>
                <c:pt idx="4741">
                  <c:v>-2330.2500000000005</c:v>
                </c:pt>
                <c:pt idx="4742">
                  <c:v>-2330.2500000000005</c:v>
                </c:pt>
                <c:pt idx="4743">
                  <c:v>-2330.2500000000005</c:v>
                </c:pt>
                <c:pt idx="4744">
                  <c:v>-2330.2500000000005</c:v>
                </c:pt>
                <c:pt idx="4745">
                  <c:v>-2330.2500000000005</c:v>
                </c:pt>
                <c:pt idx="4746">
                  <c:v>-2330.2500000000005</c:v>
                </c:pt>
                <c:pt idx="4747">
                  <c:v>-2330.2500000000005</c:v>
                </c:pt>
                <c:pt idx="4748">
                  <c:v>-2330.2500000000005</c:v>
                </c:pt>
                <c:pt idx="4749">
                  <c:v>-2330.2500000000005</c:v>
                </c:pt>
                <c:pt idx="4750">
                  <c:v>-2330.2500000000005</c:v>
                </c:pt>
                <c:pt idx="4751">
                  <c:v>-2330.2500000000005</c:v>
                </c:pt>
                <c:pt idx="4752">
                  <c:v>-2330.2500000000005</c:v>
                </c:pt>
                <c:pt idx="4753">
                  <c:v>-2330.2500000000005</c:v>
                </c:pt>
                <c:pt idx="4754">
                  <c:v>-2330.2500000000005</c:v>
                </c:pt>
                <c:pt idx="4755">
                  <c:v>-2330.2500000000005</c:v>
                </c:pt>
                <c:pt idx="4756">
                  <c:v>-2330.2500000000005</c:v>
                </c:pt>
                <c:pt idx="4757">
                  <c:v>-2330.2500000000005</c:v>
                </c:pt>
                <c:pt idx="4758">
                  <c:v>-2330.2500000000005</c:v>
                </c:pt>
                <c:pt idx="4759">
                  <c:v>-2330.2500000000005</c:v>
                </c:pt>
                <c:pt idx="4760">
                  <c:v>-2330.2500000000005</c:v>
                </c:pt>
                <c:pt idx="4761">
                  <c:v>-2330.2500000000005</c:v>
                </c:pt>
                <c:pt idx="4762">
                  <c:v>-2330.2500000000005</c:v>
                </c:pt>
                <c:pt idx="4763">
                  <c:v>-2330.2500000000005</c:v>
                </c:pt>
                <c:pt idx="4764">
                  <c:v>-2330.2500000000005</c:v>
                </c:pt>
                <c:pt idx="4765">
                  <c:v>-2330.2500000000005</c:v>
                </c:pt>
                <c:pt idx="4766">
                  <c:v>-2330.2500000000005</c:v>
                </c:pt>
                <c:pt idx="4767">
                  <c:v>-2330.2500000000005</c:v>
                </c:pt>
                <c:pt idx="4768">
                  <c:v>-2330.2500000000005</c:v>
                </c:pt>
                <c:pt idx="4769">
                  <c:v>-2330.2500000000005</c:v>
                </c:pt>
                <c:pt idx="4770">
                  <c:v>-2330.2500000000005</c:v>
                </c:pt>
                <c:pt idx="4771">
                  <c:v>-2330.2500000000005</c:v>
                </c:pt>
                <c:pt idx="4772">
                  <c:v>-2330.2500000000005</c:v>
                </c:pt>
                <c:pt idx="4773">
                  <c:v>-2330.2500000000005</c:v>
                </c:pt>
                <c:pt idx="4774">
                  <c:v>-2330.2500000000005</c:v>
                </c:pt>
                <c:pt idx="4775">
                  <c:v>-2330.2500000000005</c:v>
                </c:pt>
                <c:pt idx="4776">
                  <c:v>-2330.2500000000005</c:v>
                </c:pt>
                <c:pt idx="4777">
                  <c:v>-2330.2500000000005</c:v>
                </c:pt>
                <c:pt idx="4778">
                  <c:v>-2330.2500000000005</c:v>
                </c:pt>
                <c:pt idx="4779">
                  <c:v>-2330.2500000000005</c:v>
                </c:pt>
                <c:pt idx="4780">
                  <c:v>-2330.2500000000005</c:v>
                </c:pt>
                <c:pt idx="4781">
                  <c:v>-2330.2500000000005</c:v>
                </c:pt>
                <c:pt idx="4782">
                  <c:v>-2330.2500000000005</c:v>
                </c:pt>
                <c:pt idx="4783">
                  <c:v>-2330.2500000000005</c:v>
                </c:pt>
                <c:pt idx="4784">
                  <c:v>-2330.2500000000005</c:v>
                </c:pt>
                <c:pt idx="4785">
                  <c:v>-2330.2500000000005</c:v>
                </c:pt>
                <c:pt idx="4786">
                  <c:v>-2330.2500000000005</c:v>
                </c:pt>
                <c:pt idx="4787">
                  <c:v>-2330.2500000000005</c:v>
                </c:pt>
                <c:pt idx="4788">
                  <c:v>-2330.2500000000005</c:v>
                </c:pt>
                <c:pt idx="4789">
                  <c:v>-2330.2500000000005</c:v>
                </c:pt>
                <c:pt idx="4790">
                  <c:v>-2330.2500000000005</c:v>
                </c:pt>
                <c:pt idx="4791">
                  <c:v>-2330.2500000000005</c:v>
                </c:pt>
                <c:pt idx="4792">
                  <c:v>-2330.2500000000005</c:v>
                </c:pt>
                <c:pt idx="4793">
                  <c:v>-2330.2500000000005</c:v>
                </c:pt>
                <c:pt idx="4794">
                  <c:v>-2330.2500000000005</c:v>
                </c:pt>
                <c:pt idx="4795">
                  <c:v>-2330.2500000000005</c:v>
                </c:pt>
                <c:pt idx="4796">
                  <c:v>-2330.2500000000005</c:v>
                </c:pt>
                <c:pt idx="4797">
                  <c:v>-2330.2500000000005</c:v>
                </c:pt>
                <c:pt idx="4798">
                  <c:v>-2330.2500000000005</c:v>
                </c:pt>
                <c:pt idx="4799">
                  <c:v>-2330.2500000000005</c:v>
                </c:pt>
                <c:pt idx="4800">
                  <c:v>-2330.2500000000005</c:v>
                </c:pt>
                <c:pt idx="4801">
                  <c:v>-2330.2500000000005</c:v>
                </c:pt>
                <c:pt idx="4802">
                  <c:v>-2330.2500000000005</c:v>
                </c:pt>
                <c:pt idx="4803">
                  <c:v>-2330.2500000000005</c:v>
                </c:pt>
                <c:pt idx="4804">
                  <c:v>-2330.2500000000005</c:v>
                </c:pt>
                <c:pt idx="4805">
                  <c:v>-2330.2500000000005</c:v>
                </c:pt>
                <c:pt idx="4806">
                  <c:v>-2330.2500000000005</c:v>
                </c:pt>
                <c:pt idx="4807">
                  <c:v>-2330.2500000000005</c:v>
                </c:pt>
                <c:pt idx="4808">
                  <c:v>-2330.2500000000005</c:v>
                </c:pt>
                <c:pt idx="4809">
                  <c:v>-2330.2500000000005</c:v>
                </c:pt>
                <c:pt idx="4810">
                  <c:v>-2330.2500000000005</c:v>
                </c:pt>
                <c:pt idx="4811">
                  <c:v>-2330.2500000000005</c:v>
                </c:pt>
                <c:pt idx="4812">
                  <c:v>-2330.2500000000005</c:v>
                </c:pt>
                <c:pt idx="4813">
                  <c:v>-2330.2500000000005</c:v>
                </c:pt>
                <c:pt idx="4814">
                  <c:v>-2330.2500000000005</c:v>
                </c:pt>
                <c:pt idx="4815">
                  <c:v>-2330.2500000000005</c:v>
                </c:pt>
                <c:pt idx="4816">
                  <c:v>-2330.2500000000005</c:v>
                </c:pt>
                <c:pt idx="4817">
                  <c:v>-2330.2500000000005</c:v>
                </c:pt>
                <c:pt idx="4818">
                  <c:v>-2330.2500000000005</c:v>
                </c:pt>
                <c:pt idx="4819">
                  <c:v>-2330.2500000000005</c:v>
                </c:pt>
                <c:pt idx="4820">
                  <c:v>-2330.2500000000005</c:v>
                </c:pt>
                <c:pt idx="4821">
                  <c:v>-2330.2500000000005</c:v>
                </c:pt>
                <c:pt idx="4822">
                  <c:v>-2330.2500000000005</c:v>
                </c:pt>
                <c:pt idx="4823">
                  <c:v>-2330.2500000000005</c:v>
                </c:pt>
                <c:pt idx="4824">
                  <c:v>-2330.2500000000005</c:v>
                </c:pt>
                <c:pt idx="4825">
                  <c:v>-2330.2500000000005</c:v>
                </c:pt>
                <c:pt idx="4826">
                  <c:v>-2330.2500000000005</c:v>
                </c:pt>
                <c:pt idx="4827">
                  <c:v>-2330.2500000000005</c:v>
                </c:pt>
                <c:pt idx="4828">
                  <c:v>-2330.2500000000005</c:v>
                </c:pt>
                <c:pt idx="4829">
                  <c:v>-2330.2500000000005</c:v>
                </c:pt>
                <c:pt idx="4830">
                  <c:v>-2330.2500000000005</c:v>
                </c:pt>
                <c:pt idx="4831">
                  <c:v>-2330.2500000000005</c:v>
                </c:pt>
                <c:pt idx="4832">
                  <c:v>-2330.2500000000005</c:v>
                </c:pt>
                <c:pt idx="4833">
                  <c:v>-2330.2500000000005</c:v>
                </c:pt>
                <c:pt idx="4834">
                  <c:v>-2330.2500000000005</c:v>
                </c:pt>
                <c:pt idx="4835">
                  <c:v>-2330.2500000000005</c:v>
                </c:pt>
                <c:pt idx="4836">
                  <c:v>-2330.2500000000005</c:v>
                </c:pt>
                <c:pt idx="4837">
                  <c:v>-2330.2500000000005</c:v>
                </c:pt>
                <c:pt idx="4838">
                  <c:v>-2330.2500000000005</c:v>
                </c:pt>
                <c:pt idx="4839">
                  <c:v>-2330.2500000000005</c:v>
                </c:pt>
                <c:pt idx="4840">
                  <c:v>-2330.2500000000005</c:v>
                </c:pt>
                <c:pt idx="4841">
                  <c:v>-2330.2500000000005</c:v>
                </c:pt>
                <c:pt idx="4842">
                  <c:v>-2330.2500000000005</c:v>
                </c:pt>
                <c:pt idx="4843">
                  <c:v>-2330.2500000000005</c:v>
                </c:pt>
                <c:pt idx="4844">
                  <c:v>-2330.2500000000005</c:v>
                </c:pt>
                <c:pt idx="4845">
                  <c:v>-2330.2500000000005</c:v>
                </c:pt>
                <c:pt idx="4846">
                  <c:v>-2330.2500000000005</c:v>
                </c:pt>
                <c:pt idx="4847">
                  <c:v>-2330.2500000000005</c:v>
                </c:pt>
                <c:pt idx="4848">
                  <c:v>-2330.2500000000005</c:v>
                </c:pt>
                <c:pt idx="4849">
                  <c:v>-2330.2500000000005</c:v>
                </c:pt>
                <c:pt idx="4850">
                  <c:v>-2330.2500000000005</c:v>
                </c:pt>
                <c:pt idx="4851">
                  <c:v>-2330.2500000000005</c:v>
                </c:pt>
                <c:pt idx="4852">
                  <c:v>-2330.2500000000005</c:v>
                </c:pt>
                <c:pt idx="4853">
                  <c:v>-2330.2500000000005</c:v>
                </c:pt>
                <c:pt idx="4854">
                  <c:v>-2330.2500000000005</c:v>
                </c:pt>
                <c:pt idx="4855">
                  <c:v>-2330.2500000000005</c:v>
                </c:pt>
                <c:pt idx="4856">
                  <c:v>-2330.2500000000005</c:v>
                </c:pt>
                <c:pt idx="4857">
                  <c:v>-2330.2500000000005</c:v>
                </c:pt>
                <c:pt idx="4858">
                  <c:v>-2330.2500000000005</c:v>
                </c:pt>
                <c:pt idx="4859">
                  <c:v>-2330.2500000000005</c:v>
                </c:pt>
                <c:pt idx="4860">
                  <c:v>-2330.2500000000005</c:v>
                </c:pt>
                <c:pt idx="4861">
                  <c:v>-2330.2500000000005</c:v>
                </c:pt>
                <c:pt idx="4862">
                  <c:v>-2330.2500000000005</c:v>
                </c:pt>
                <c:pt idx="4863">
                  <c:v>-2330.2500000000005</c:v>
                </c:pt>
                <c:pt idx="4864">
                  <c:v>-2330.2500000000005</c:v>
                </c:pt>
                <c:pt idx="4865">
                  <c:v>-2330.2500000000005</c:v>
                </c:pt>
                <c:pt idx="4866">
                  <c:v>-2330.2500000000005</c:v>
                </c:pt>
                <c:pt idx="4867">
                  <c:v>-2330.2500000000005</c:v>
                </c:pt>
                <c:pt idx="4868">
                  <c:v>-2330.2500000000005</c:v>
                </c:pt>
                <c:pt idx="4869">
                  <c:v>-2330.2500000000005</c:v>
                </c:pt>
                <c:pt idx="4870">
                  <c:v>-2330.2500000000005</c:v>
                </c:pt>
                <c:pt idx="4871">
                  <c:v>-2330.2500000000005</c:v>
                </c:pt>
                <c:pt idx="4872">
                  <c:v>-2330.2500000000005</c:v>
                </c:pt>
                <c:pt idx="4873">
                  <c:v>-2330.2500000000005</c:v>
                </c:pt>
                <c:pt idx="4874">
                  <c:v>-2330.2500000000005</c:v>
                </c:pt>
                <c:pt idx="4875">
                  <c:v>-2330.2500000000005</c:v>
                </c:pt>
                <c:pt idx="4876">
                  <c:v>-2330.2500000000005</c:v>
                </c:pt>
                <c:pt idx="4877">
                  <c:v>-2330.2500000000005</c:v>
                </c:pt>
                <c:pt idx="4878">
                  <c:v>-2330.2500000000005</c:v>
                </c:pt>
                <c:pt idx="4879">
                  <c:v>-2330.2500000000005</c:v>
                </c:pt>
                <c:pt idx="4880">
                  <c:v>-2330.2500000000005</c:v>
                </c:pt>
                <c:pt idx="4881">
                  <c:v>-2330.2500000000005</c:v>
                </c:pt>
                <c:pt idx="4882">
                  <c:v>-2330.2500000000005</c:v>
                </c:pt>
                <c:pt idx="4883">
                  <c:v>-2330.2500000000005</c:v>
                </c:pt>
                <c:pt idx="4884">
                  <c:v>-2330.2500000000005</c:v>
                </c:pt>
                <c:pt idx="4885">
                  <c:v>-2330.2500000000005</c:v>
                </c:pt>
                <c:pt idx="4886">
                  <c:v>-2330.2500000000005</c:v>
                </c:pt>
                <c:pt idx="4887">
                  <c:v>-2330.2500000000005</c:v>
                </c:pt>
                <c:pt idx="4888">
                  <c:v>-2330.2500000000005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4-485B-B63C-2D4BEB3D349E}"/>
            </c:ext>
          </c:extLst>
        </c:ser>
        <c:ser>
          <c:idx val="2"/>
          <c:order val="2"/>
          <c:tx>
            <c:strRef>
              <c:f>acum!$P$8</c:f>
              <c:strCache>
                <c:ptCount val="1"/>
                <c:pt idx="0">
                  <c:v>Opc. Call Para Desacumulación de Reservas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cat>
            <c:numRef>
              <c:f>acum!$B$10:$B$4898</c:f>
              <c:numCache>
                <c:formatCode>m/d/yyyy</c:formatCode>
                <c:ptCount val="4889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40179</c:v>
                </c:pt>
                <c:pt idx="2609">
                  <c:v>40182</c:v>
                </c:pt>
                <c:pt idx="2610">
                  <c:v>40183</c:v>
                </c:pt>
                <c:pt idx="2611">
                  <c:v>40184</c:v>
                </c:pt>
                <c:pt idx="2612">
                  <c:v>40185</c:v>
                </c:pt>
                <c:pt idx="2613">
                  <c:v>40186</c:v>
                </c:pt>
                <c:pt idx="2614">
                  <c:v>40189</c:v>
                </c:pt>
                <c:pt idx="2615">
                  <c:v>40190</c:v>
                </c:pt>
                <c:pt idx="2616">
                  <c:v>40191</c:v>
                </c:pt>
                <c:pt idx="2617">
                  <c:v>40192</c:v>
                </c:pt>
                <c:pt idx="2618">
                  <c:v>40193</c:v>
                </c:pt>
                <c:pt idx="2619">
                  <c:v>40196</c:v>
                </c:pt>
                <c:pt idx="2620">
                  <c:v>40197</c:v>
                </c:pt>
                <c:pt idx="2621">
                  <c:v>40198</c:v>
                </c:pt>
                <c:pt idx="2622">
                  <c:v>40199</c:v>
                </c:pt>
                <c:pt idx="2623">
                  <c:v>40200</c:v>
                </c:pt>
                <c:pt idx="2624">
                  <c:v>40203</c:v>
                </c:pt>
                <c:pt idx="2625">
                  <c:v>40204</c:v>
                </c:pt>
                <c:pt idx="2626">
                  <c:v>40205</c:v>
                </c:pt>
                <c:pt idx="2627">
                  <c:v>40206</c:v>
                </c:pt>
                <c:pt idx="2628">
                  <c:v>40207</c:v>
                </c:pt>
                <c:pt idx="2629">
                  <c:v>40210</c:v>
                </c:pt>
                <c:pt idx="2630">
                  <c:v>40211</c:v>
                </c:pt>
                <c:pt idx="2631">
                  <c:v>40212</c:v>
                </c:pt>
                <c:pt idx="2632">
                  <c:v>40213</c:v>
                </c:pt>
                <c:pt idx="2633">
                  <c:v>40214</c:v>
                </c:pt>
                <c:pt idx="2634">
                  <c:v>40217</c:v>
                </c:pt>
                <c:pt idx="2635">
                  <c:v>40218</c:v>
                </c:pt>
                <c:pt idx="2636">
                  <c:v>40219</c:v>
                </c:pt>
                <c:pt idx="2637">
                  <c:v>40220</c:v>
                </c:pt>
                <c:pt idx="2638">
                  <c:v>40221</c:v>
                </c:pt>
                <c:pt idx="2639">
                  <c:v>40224</c:v>
                </c:pt>
                <c:pt idx="2640">
                  <c:v>40225</c:v>
                </c:pt>
                <c:pt idx="2641">
                  <c:v>40226</c:v>
                </c:pt>
                <c:pt idx="2642">
                  <c:v>40227</c:v>
                </c:pt>
                <c:pt idx="2643">
                  <c:v>40228</c:v>
                </c:pt>
                <c:pt idx="2644">
                  <c:v>40231</c:v>
                </c:pt>
                <c:pt idx="2645">
                  <c:v>40232</c:v>
                </c:pt>
                <c:pt idx="2646">
                  <c:v>40233</c:v>
                </c:pt>
                <c:pt idx="2647">
                  <c:v>40234</c:v>
                </c:pt>
                <c:pt idx="2648">
                  <c:v>40235</c:v>
                </c:pt>
                <c:pt idx="2649">
                  <c:v>40238</c:v>
                </c:pt>
                <c:pt idx="2650">
                  <c:v>40239</c:v>
                </c:pt>
                <c:pt idx="2651">
                  <c:v>40240</c:v>
                </c:pt>
                <c:pt idx="2652">
                  <c:v>40241</c:v>
                </c:pt>
                <c:pt idx="2653">
                  <c:v>40242</c:v>
                </c:pt>
                <c:pt idx="2654">
                  <c:v>40245</c:v>
                </c:pt>
                <c:pt idx="2655">
                  <c:v>40246</c:v>
                </c:pt>
                <c:pt idx="2656">
                  <c:v>40247</c:v>
                </c:pt>
                <c:pt idx="2657">
                  <c:v>40248</c:v>
                </c:pt>
                <c:pt idx="2658">
                  <c:v>40249</c:v>
                </c:pt>
                <c:pt idx="2659">
                  <c:v>40252</c:v>
                </c:pt>
                <c:pt idx="2660">
                  <c:v>40253</c:v>
                </c:pt>
                <c:pt idx="2661">
                  <c:v>40254</c:v>
                </c:pt>
                <c:pt idx="2662">
                  <c:v>40255</c:v>
                </c:pt>
                <c:pt idx="2663">
                  <c:v>40256</c:v>
                </c:pt>
                <c:pt idx="2664">
                  <c:v>40259</c:v>
                </c:pt>
                <c:pt idx="2665">
                  <c:v>40260</c:v>
                </c:pt>
                <c:pt idx="2666">
                  <c:v>40261</c:v>
                </c:pt>
                <c:pt idx="2667">
                  <c:v>40262</c:v>
                </c:pt>
                <c:pt idx="2668">
                  <c:v>40263</c:v>
                </c:pt>
                <c:pt idx="2669">
                  <c:v>40266</c:v>
                </c:pt>
                <c:pt idx="2670">
                  <c:v>40267</c:v>
                </c:pt>
                <c:pt idx="2671">
                  <c:v>40268</c:v>
                </c:pt>
                <c:pt idx="2672">
                  <c:v>40269</c:v>
                </c:pt>
                <c:pt idx="2673">
                  <c:v>40270</c:v>
                </c:pt>
                <c:pt idx="2674">
                  <c:v>40273</c:v>
                </c:pt>
                <c:pt idx="2675">
                  <c:v>40274</c:v>
                </c:pt>
                <c:pt idx="2676">
                  <c:v>40275</c:v>
                </c:pt>
                <c:pt idx="2677">
                  <c:v>40276</c:v>
                </c:pt>
                <c:pt idx="2678">
                  <c:v>40277</c:v>
                </c:pt>
                <c:pt idx="2679">
                  <c:v>40280</c:v>
                </c:pt>
                <c:pt idx="2680">
                  <c:v>40281</c:v>
                </c:pt>
                <c:pt idx="2681">
                  <c:v>40282</c:v>
                </c:pt>
                <c:pt idx="2682">
                  <c:v>40283</c:v>
                </c:pt>
                <c:pt idx="2683">
                  <c:v>40284</c:v>
                </c:pt>
                <c:pt idx="2684">
                  <c:v>40287</c:v>
                </c:pt>
                <c:pt idx="2685">
                  <c:v>40288</c:v>
                </c:pt>
                <c:pt idx="2686">
                  <c:v>40289</c:v>
                </c:pt>
                <c:pt idx="2687">
                  <c:v>40290</c:v>
                </c:pt>
                <c:pt idx="2688">
                  <c:v>40291</c:v>
                </c:pt>
                <c:pt idx="2689">
                  <c:v>40294</c:v>
                </c:pt>
                <c:pt idx="2690">
                  <c:v>40295</c:v>
                </c:pt>
                <c:pt idx="2691">
                  <c:v>40296</c:v>
                </c:pt>
                <c:pt idx="2692">
                  <c:v>40297</c:v>
                </c:pt>
                <c:pt idx="2693">
                  <c:v>40298</c:v>
                </c:pt>
                <c:pt idx="2694">
                  <c:v>40301</c:v>
                </c:pt>
                <c:pt idx="2695">
                  <c:v>40302</c:v>
                </c:pt>
                <c:pt idx="2696">
                  <c:v>40303</c:v>
                </c:pt>
                <c:pt idx="2697">
                  <c:v>40304</c:v>
                </c:pt>
                <c:pt idx="2698">
                  <c:v>40305</c:v>
                </c:pt>
                <c:pt idx="2699">
                  <c:v>40308</c:v>
                </c:pt>
                <c:pt idx="2700">
                  <c:v>40309</c:v>
                </c:pt>
                <c:pt idx="2701">
                  <c:v>40310</c:v>
                </c:pt>
                <c:pt idx="2702">
                  <c:v>40311</c:v>
                </c:pt>
                <c:pt idx="2703">
                  <c:v>40312</c:v>
                </c:pt>
                <c:pt idx="2704">
                  <c:v>40315</c:v>
                </c:pt>
                <c:pt idx="2705">
                  <c:v>40316</c:v>
                </c:pt>
                <c:pt idx="2706">
                  <c:v>40317</c:v>
                </c:pt>
                <c:pt idx="2707">
                  <c:v>40318</c:v>
                </c:pt>
                <c:pt idx="2708">
                  <c:v>40319</c:v>
                </c:pt>
                <c:pt idx="2709">
                  <c:v>40322</c:v>
                </c:pt>
                <c:pt idx="2710">
                  <c:v>40323</c:v>
                </c:pt>
                <c:pt idx="2711">
                  <c:v>40324</c:v>
                </c:pt>
                <c:pt idx="2712">
                  <c:v>40325</c:v>
                </c:pt>
                <c:pt idx="2713">
                  <c:v>40326</c:v>
                </c:pt>
                <c:pt idx="2714">
                  <c:v>40329</c:v>
                </c:pt>
                <c:pt idx="2715">
                  <c:v>40330</c:v>
                </c:pt>
                <c:pt idx="2716">
                  <c:v>40331</c:v>
                </c:pt>
                <c:pt idx="2717">
                  <c:v>40332</c:v>
                </c:pt>
                <c:pt idx="2718">
                  <c:v>40333</c:v>
                </c:pt>
                <c:pt idx="2719">
                  <c:v>40336</c:v>
                </c:pt>
                <c:pt idx="2720">
                  <c:v>40337</c:v>
                </c:pt>
                <c:pt idx="2721">
                  <c:v>40338</c:v>
                </c:pt>
                <c:pt idx="2722">
                  <c:v>40339</c:v>
                </c:pt>
                <c:pt idx="2723">
                  <c:v>40340</c:v>
                </c:pt>
                <c:pt idx="2724">
                  <c:v>40343</c:v>
                </c:pt>
                <c:pt idx="2725">
                  <c:v>40344</c:v>
                </c:pt>
                <c:pt idx="2726">
                  <c:v>40345</c:v>
                </c:pt>
                <c:pt idx="2727">
                  <c:v>40346</c:v>
                </c:pt>
                <c:pt idx="2728">
                  <c:v>40347</c:v>
                </c:pt>
                <c:pt idx="2729">
                  <c:v>40350</c:v>
                </c:pt>
                <c:pt idx="2730">
                  <c:v>40351</c:v>
                </c:pt>
                <c:pt idx="2731">
                  <c:v>40352</c:v>
                </c:pt>
                <c:pt idx="2732">
                  <c:v>40353</c:v>
                </c:pt>
                <c:pt idx="2733">
                  <c:v>40354</c:v>
                </c:pt>
                <c:pt idx="2734">
                  <c:v>40357</c:v>
                </c:pt>
                <c:pt idx="2735">
                  <c:v>40358</c:v>
                </c:pt>
                <c:pt idx="2736">
                  <c:v>40359</c:v>
                </c:pt>
                <c:pt idx="2737">
                  <c:v>40360</c:v>
                </c:pt>
                <c:pt idx="2738">
                  <c:v>40361</c:v>
                </c:pt>
                <c:pt idx="2739">
                  <c:v>40364</c:v>
                </c:pt>
                <c:pt idx="2740">
                  <c:v>40365</c:v>
                </c:pt>
                <c:pt idx="2741">
                  <c:v>40366</c:v>
                </c:pt>
                <c:pt idx="2742">
                  <c:v>40367</c:v>
                </c:pt>
                <c:pt idx="2743">
                  <c:v>40368</c:v>
                </c:pt>
                <c:pt idx="2744">
                  <c:v>40371</c:v>
                </c:pt>
                <c:pt idx="2745">
                  <c:v>40372</c:v>
                </c:pt>
                <c:pt idx="2746">
                  <c:v>40373</c:v>
                </c:pt>
                <c:pt idx="2747">
                  <c:v>40374</c:v>
                </c:pt>
                <c:pt idx="2748">
                  <c:v>40375</c:v>
                </c:pt>
                <c:pt idx="2749">
                  <c:v>40378</c:v>
                </c:pt>
                <c:pt idx="2750">
                  <c:v>40379</c:v>
                </c:pt>
                <c:pt idx="2751">
                  <c:v>40380</c:v>
                </c:pt>
                <c:pt idx="2752">
                  <c:v>40381</c:v>
                </c:pt>
                <c:pt idx="2753">
                  <c:v>40382</c:v>
                </c:pt>
                <c:pt idx="2754">
                  <c:v>40385</c:v>
                </c:pt>
                <c:pt idx="2755">
                  <c:v>40386</c:v>
                </c:pt>
                <c:pt idx="2756">
                  <c:v>40387</c:v>
                </c:pt>
                <c:pt idx="2757">
                  <c:v>40388</c:v>
                </c:pt>
                <c:pt idx="2758">
                  <c:v>40389</c:v>
                </c:pt>
                <c:pt idx="2759">
                  <c:v>40392</c:v>
                </c:pt>
                <c:pt idx="2760">
                  <c:v>40393</c:v>
                </c:pt>
                <c:pt idx="2761">
                  <c:v>40394</c:v>
                </c:pt>
                <c:pt idx="2762">
                  <c:v>40395</c:v>
                </c:pt>
                <c:pt idx="2763">
                  <c:v>40396</c:v>
                </c:pt>
                <c:pt idx="2764">
                  <c:v>40399</c:v>
                </c:pt>
                <c:pt idx="2765">
                  <c:v>40400</c:v>
                </c:pt>
                <c:pt idx="2766">
                  <c:v>40401</c:v>
                </c:pt>
                <c:pt idx="2767">
                  <c:v>40402</c:v>
                </c:pt>
                <c:pt idx="2768">
                  <c:v>40403</c:v>
                </c:pt>
                <c:pt idx="2769">
                  <c:v>40406</c:v>
                </c:pt>
                <c:pt idx="2770">
                  <c:v>40407</c:v>
                </c:pt>
                <c:pt idx="2771">
                  <c:v>40408</c:v>
                </c:pt>
                <c:pt idx="2772">
                  <c:v>40409</c:v>
                </c:pt>
                <c:pt idx="2773">
                  <c:v>40410</c:v>
                </c:pt>
                <c:pt idx="2774">
                  <c:v>40413</c:v>
                </c:pt>
                <c:pt idx="2775">
                  <c:v>40414</c:v>
                </c:pt>
                <c:pt idx="2776">
                  <c:v>40415</c:v>
                </c:pt>
                <c:pt idx="2777">
                  <c:v>40416</c:v>
                </c:pt>
                <c:pt idx="2778">
                  <c:v>40417</c:v>
                </c:pt>
                <c:pt idx="2779">
                  <c:v>40420</c:v>
                </c:pt>
                <c:pt idx="2780">
                  <c:v>40421</c:v>
                </c:pt>
                <c:pt idx="2781">
                  <c:v>40422</c:v>
                </c:pt>
                <c:pt idx="2782">
                  <c:v>40423</c:v>
                </c:pt>
                <c:pt idx="2783">
                  <c:v>40424</c:v>
                </c:pt>
                <c:pt idx="2784">
                  <c:v>40427</c:v>
                </c:pt>
                <c:pt idx="2785">
                  <c:v>40428</c:v>
                </c:pt>
                <c:pt idx="2786">
                  <c:v>40429</c:v>
                </c:pt>
                <c:pt idx="2787">
                  <c:v>40430</c:v>
                </c:pt>
                <c:pt idx="2788">
                  <c:v>40431</c:v>
                </c:pt>
                <c:pt idx="2789">
                  <c:v>40434</c:v>
                </c:pt>
                <c:pt idx="2790">
                  <c:v>40435</c:v>
                </c:pt>
                <c:pt idx="2791">
                  <c:v>40436</c:v>
                </c:pt>
                <c:pt idx="2792">
                  <c:v>40437</c:v>
                </c:pt>
                <c:pt idx="2793">
                  <c:v>40438</c:v>
                </c:pt>
                <c:pt idx="2794">
                  <c:v>40441</c:v>
                </c:pt>
                <c:pt idx="2795">
                  <c:v>40442</c:v>
                </c:pt>
                <c:pt idx="2796">
                  <c:v>40443</c:v>
                </c:pt>
                <c:pt idx="2797">
                  <c:v>40444</c:v>
                </c:pt>
                <c:pt idx="2798">
                  <c:v>40445</c:v>
                </c:pt>
                <c:pt idx="2799">
                  <c:v>40448</c:v>
                </c:pt>
                <c:pt idx="2800">
                  <c:v>40449</c:v>
                </c:pt>
                <c:pt idx="2801">
                  <c:v>40450</c:v>
                </c:pt>
                <c:pt idx="2802">
                  <c:v>40451</c:v>
                </c:pt>
                <c:pt idx="2803">
                  <c:v>40452</c:v>
                </c:pt>
                <c:pt idx="2804">
                  <c:v>40455</c:v>
                </c:pt>
                <c:pt idx="2805">
                  <c:v>40456</c:v>
                </c:pt>
                <c:pt idx="2806">
                  <c:v>40457</c:v>
                </c:pt>
                <c:pt idx="2807">
                  <c:v>40458</c:v>
                </c:pt>
                <c:pt idx="2808">
                  <c:v>40459</c:v>
                </c:pt>
                <c:pt idx="2809">
                  <c:v>40462</c:v>
                </c:pt>
                <c:pt idx="2810">
                  <c:v>40463</c:v>
                </c:pt>
                <c:pt idx="2811">
                  <c:v>40464</c:v>
                </c:pt>
                <c:pt idx="2812">
                  <c:v>40465</c:v>
                </c:pt>
                <c:pt idx="2813">
                  <c:v>40466</c:v>
                </c:pt>
                <c:pt idx="2814">
                  <c:v>40469</c:v>
                </c:pt>
                <c:pt idx="2815">
                  <c:v>40470</c:v>
                </c:pt>
                <c:pt idx="2816">
                  <c:v>40471</c:v>
                </c:pt>
                <c:pt idx="2817">
                  <c:v>40472</c:v>
                </c:pt>
                <c:pt idx="2818">
                  <c:v>40473</c:v>
                </c:pt>
                <c:pt idx="2819">
                  <c:v>40476</c:v>
                </c:pt>
                <c:pt idx="2820">
                  <c:v>40477</c:v>
                </c:pt>
                <c:pt idx="2821">
                  <c:v>40478</c:v>
                </c:pt>
                <c:pt idx="2822">
                  <c:v>40479</c:v>
                </c:pt>
                <c:pt idx="2823">
                  <c:v>40480</c:v>
                </c:pt>
                <c:pt idx="2824">
                  <c:v>40483</c:v>
                </c:pt>
                <c:pt idx="2825">
                  <c:v>40484</c:v>
                </c:pt>
                <c:pt idx="2826">
                  <c:v>40485</c:v>
                </c:pt>
                <c:pt idx="2827">
                  <c:v>40486</c:v>
                </c:pt>
                <c:pt idx="2828">
                  <c:v>40487</c:v>
                </c:pt>
                <c:pt idx="2829">
                  <c:v>40490</c:v>
                </c:pt>
                <c:pt idx="2830">
                  <c:v>40491</c:v>
                </c:pt>
                <c:pt idx="2831">
                  <c:v>40492</c:v>
                </c:pt>
                <c:pt idx="2832">
                  <c:v>40493</c:v>
                </c:pt>
                <c:pt idx="2833">
                  <c:v>40494</c:v>
                </c:pt>
                <c:pt idx="2834">
                  <c:v>40497</c:v>
                </c:pt>
                <c:pt idx="2835">
                  <c:v>40498</c:v>
                </c:pt>
                <c:pt idx="2836">
                  <c:v>40499</c:v>
                </c:pt>
                <c:pt idx="2837">
                  <c:v>40500</c:v>
                </c:pt>
                <c:pt idx="2838">
                  <c:v>40501</c:v>
                </c:pt>
                <c:pt idx="2839">
                  <c:v>40504</c:v>
                </c:pt>
                <c:pt idx="2840">
                  <c:v>40505</c:v>
                </c:pt>
                <c:pt idx="2841">
                  <c:v>40506</c:v>
                </c:pt>
                <c:pt idx="2842">
                  <c:v>40507</c:v>
                </c:pt>
                <c:pt idx="2843">
                  <c:v>40508</c:v>
                </c:pt>
                <c:pt idx="2844">
                  <c:v>40511</c:v>
                </c:pt>
                <c:pt idx="2845">
                  <c:v>40512</c:v>
                </c:pt>
                <c:pt idx="2846">
                  <c:v>40513</c:v>
                </c:pt>
                <c:pt idx="2847">
                  <c:v>40514</c:v>
                </c:pt>
                <c:pt idx="2848">
                  <c:v>40515</c:v>
                </c:pt>
                <c:pt idx="2849">
                  <c:v>40518</c:v>
                </c:pt>
                <c:pt idx="2850">
                  <c:v>40519</c:v>
                </c:pt>
                <c:pt idx="2851">
                  <c:v>40520</c:v>
                </c:pt>
                <c:pt idx="2852">
                  <c:v>40521</c:v>
                </c:pt>
                <c:pt idx="2853">
                  <c:v>40522</c:v>
                </c:pt>
                <c:pt idx="2854">
                  <c:v>40525</c:v>
                </c:pt>
                <c:pt idx="2855">
                  <c:v>40526</c:v>
                </c:pt>
                <c:pt idx="2856">
                  <c:v>40527</c:v>
                </c:pt>
                <c:pt idx="2857">
                  <c:v>40528</c:v>
                </c:pt>
                <c:pt idx="2858">
                  <c:v>40529</c:v>
                </c:pt>
                <c:pt idx="2859">
                  <c:v>40532</c:v>
                </c:pt>
                <c:pt idx="2860">
                  <c:v>40533</c:v>
                </c:pt>
                <c:pt idx="2861">
                  <c:v>40534</c:v>
                </c:pt>
                <c:pt idx="2862">
                  <c:v>40535</c:v>
                </c:pt>
                <c:pt idx="2863">
                  <c:v>40536</c:v>
                </c:pt>
                <c:pt idx="2864">
                  <c:v>40539</c:v>
                </c:pt>
                <c:pt idx="2865">
                  <c:v>40540</c:v>
                </c:pt>
                <c:pt idx="2866">
                  <c:v>40541</c:v>
                </c:pt>
                <c:pt idx="2867">
                  <c:v>40542</c:v>
                </c:pt>
                <c:pt idx="2868">
                  <c:v>40543</c:v>
                </c:pt>
                <c:pt idx="2869">
                  <c:v>40546</c:v>
                </c:pt>
                <c:pt idx="2870">
                  <c:v>40547</c:v>
                </c:pt>
                <c:pt idx="2871">
                  <c:v>40548</c:v>
                </c:pt>
                <c:pt idx="2872">
                  <c:v>40549</c:v>
                </c:pt>
                <c:pt idx="2873">
                  <c:v>40550</c:v>
                </c:pt>
                <c:pt idx="2874">
                  <c:v>40553</c:v>
                </c:pt>
                <c:pt idx="2875">
                  <c:v>40554</c:v>
                </c:pt>
                <c:pt idx="2876">
                  <c:v>40555</c:v>
                </c:pt>
                <c:pt idx="2877">
                  <c:v>40556</c:v>
                </c:pt>
                <c:pt idx="2878">
                  <c:v>40557</c:v>
                </c:pt>
                <c:pt idx="2879">
                  <c:v>40560</c:v>
                </c:pt>
                <c:pt idx="2880">
                  <c:v>40561</c:v>
                </c:pt>
                <c:pt idx="2881">
                  <c:v>40562</c:v>
                </c:pt>
                <c:pt idx="2882">
                  <c:v>40563</c:v>
                </c:pt>
                <c:pt idx="2883">
                  <c:v>40564</c:v>
                </c:pt>
                <c:pt idx="2884">
                  <c:v>40567</c:v>
                </c:pt>
                <c:pt idx="2885">
                  <c:v>40568</c:v>
                </c:pt>
                <c:pt idx="2886">
                  <c:v>40569</c:v>
                </c:pt>
                <c:pt idx="2887">
                  <c:v>40570</c:v>
                </c:pt>
                <c:pt idx="2888">
                  <c:v>40571</c:v>
                </c:pt>
                <c:pt idx="2889">
                  <c:v>40574</c:v>
                </c:pt>
                <c:pt idx="2890">
                  <c:v>40575</c:v>
                </c:pt>
                <c:pt idx="2891">
                  <c:v>40576</c:v>
                </c:pt>
                <c:pt idx="2892">
                  <c:v>40577</c:v>
                </c:pt>
                <c:pt idx="2893">
                  <c:v>40578</c:v>
                </c:pt>
                <c:pt idx="2894">
                  <c:v>40581</c:v>
                </c:pt>
                <c:pt idx="2895">
                  <c:v>40582</c:v>
                </c:pt>
                <c:pt idx="2896">
                  <c:v>40583</c:v>
                </c:pt>
                <c:pt idx="2897">
                  <c:v>40584</c:v>
                </c:pt>
                <c:pt idx="2898">
                  <c:v>40585</c:v>
                </c:pt>
                <c:pt idx="2899">
                  <c:v>40588</c:v>
                </c:pt>
                <c:pt idx="2900">
                  <c:v>40589</c:v>
                </c:pt>
                <c:pt idx="2901">
                  <c:v>40590</c:v>
                </c:pt>
                <c:pt idx="2902">
                  <c:v>40591</c:v>
                </c:pt>
                <c:pt idx="2903">
                  <c:v>40592</c:v>
                </c:pt>
                <c:pt idx="2904">
                  <c:v>40595</c:v>
                </c:pt>
                <c:pt idx="2905">
                  <c:v>40596</c:v>
                </c:pt>
                <c:pt idx="2906">
                  <c:v>40597</c:v>
                </c:pt>
                <c:pt idx="2907">
                  <c:v>40598</c:v>
                </c:pt>
                <c:pt idx="2908">
                  <c:v>40599</c:v>
                </c:pt>
                <c:pt idx="2909">
                  <c:v>40602</c:v>
                </c:pt>
                <c:pt idx="2910">
                  <c:v>40603</c:v>
                </c:pt>
                <c:pt idx="2911">
                  <c:v>40604</c:v>
                </c:pt>
                <c:pt idx="2912">
                  <c:v>40605</c:v>
                </c:pt>
                <c:pt idx="2913">
                  <c:v>40606</c:v>
                </c:pt>
                <c:pt idx="2914">
                  <c:v>40609</c:v>
                </c:pt>
                <c:pt idx="2915">
                  <c:v>40610</c:v>
                </c:pt>
                <c:pt idx="2916">
                  <c:v>40611</c:v>
                </c:pt>
                <c:pt idx="2917">
                  <c:v>40612</c:v>
                </c:pt>
                <c:pt idx="2918">
                  <c:v>40613</c:v>
                </c:pt>
                <c:pt idx="2919">
                  <c:v>40616</c:v>
                </c:pt>
                <c:pt idx="2920">
                  <c:v>40617</c:v>
                </c:pt>
                <c:pt idx="2921">
                  <c:v>40618</c:v>
                </c:pt>
                <c:pt idx="2922">
                  <c:v>40619</c:v>
                </c:pt>
                <c:pt idx="2923">
                  <c:v>40620</c:v>
                </c:pt>
                <c:pt idx="2924">
                  <c:v>40623</c:v>
                </c:pt>
                <c:pt idx="2925">
                  <c:v>40624</c:v>
                </c:pt>
                <c:pt idx="2926">
                  <c:v>40625</c:v>
                </c:pt>
                <c:pt idx="2927">
                  <c:v>40626</c:v>
                </c:pt>
                <c:pt idx="2928">
                  <c:v>40627</c:v>
                </c:pt>
                <c:pt idx="2929">
                  <c:v>40630</c:v>
                </c:pt>
                <c:pt idx="2930">
                  <c:v>40631</c:v>
                </c:pt>
                <c:pt idx="2931">
                  <c:v>40632</c:v>
                </c:pt>
                <c:pt idx="2932">
                  <c:v>40633</c:v>
                </c:pt>
                <c:pt idx="2933">
                  <c:v>40634</c:v>
                </c:pt>
                <c:pt idx="2934">
                  <c:v>40637</c:v>
                </c:pt>
                <c:pt idx="2935">
                  <c:v>40638</c:v>
                </c:pt>
                <c:pt idx="2936">
                  <c:v>40639</c:v>
                </c:pt>
                <c:pt idx="2937">
                  <c:v>40640</c:v>
                </c:pt>
                <c:pt idx="2938">
                  <c:v>40641</c:v>
                </c:pt>
                <c:pt idx="2939">
                  <c:v>40644</c:v>
                </c:pt>
                <c:pt idx="2940">
                  <c:v>40645</c:v>
                </c:pt>
                <c:pt idx="2941">
                  <c:v>40646</c:v>
                </c:pt>
                <c:pt idx="2942">
                  <c:v>40647</c:v>
                </c:pt>
                <c:pt idx="2943">
                  <c:v>40648</c:v>
                </c:pt>
                <c:pt idx="2944">
                  <c:v>40651</c:v>
                </c:pt>
                <c:pt idx="2945">
                  <c:v>40652</c:v>
                </c:pt>
                <c:pt idx="2946">
                  <c:v>40653</c:v>
                </c:pt>
                <c:pt idx="2947">
                  <c:v>40654</c:v>
                </c:pt>
                <c:pt idx="2948">
                  <c:v>40655</c:v>
                </c:pt>
                <c:pt idx="2949">
                  <c:v>40658</c:v>
                </c:pt>
                <c:pt idx="2950">
                  <c:v>40659</c:v>
                </c:pt>
                <c:pt idx="2951">
                  <c:v>40660</c:v>
                </c:pt>
                <c:pt idx="2952">
                  <c:v>40661</c:v>
                </c:pt>
                <c:pt idx="2953">
                  <c:v>40662</c:v>
                </c:pt>
                <c:pt idx="2954">
                  <c:v>40665</c:v>
                </c:pt>
                <c:pt idx="2955">
                  <c:v>40666</c:v>
                </c:pt>
                <c:pt idx="2956">
                  <c:v>40667</c:v>
                </c:pt>
                <c:pt idx="2957">
                  <c:v>40668</c:v>
                </c:pt>
                <c:pt idx="2958">
                  <c:v>40669</c:v>
                </c:pt>
                <c:pt idx="2959">
                  <c:v>40672</c:v>
                </c:pt>
                <c:pt idx="2960">
                  <c:v>40673</c:v>
                </c:pt>
                <c:pt idx="2961">
                  <c:v>40674</c:v>
                </c:pt>
                <c:pt idx="2962">
                  <c:v>40675</c:v>
                </c:pt>
                <c:pt idx="2963">
                  <c:v>40676</c:v>
                </c:pt>
                <c:pt idx="2964">
                  <c:v>40679</c:v>
                </c:pt>
                <c:pt idx="2965">
                  <c:v>40680</c:v>
                </c:pt>
                <c:pt idx="2966">
                  <c:v>40681</c:v>
                </c:pt>
                <c:pt idx="2967">
                  <c:v>40682</c:v>
                </c:pt>
                <c:pt idx="2968">
                  <c:v>40683</c:v>
                </c:pt>
                <c:pt idx="2969">
                  <c:v>40686</c:v>
                </c:pt>
                <c:pt idx="2970">
                  <c:v>40687</c:v>
                </c:pt>
                <c:pt idx="2971">
                  <c:v>40688</c:v>
                </c:pt>
                <c:pt idx="2972">
                  <c:v>40689</c:v>
                </c:pt>
                <c:pt idx="2973">
                  <c:v>40690</c:v>
                </c:pt>
                <c:pt idx="2974">
                  <c:v>40693</c:v>
                </c:pt>
                <c:pt idx="2975">
                  <c:v>40694</c:v>
                </c:pt>
                <c:pt idx="2976">
                  <c:v>40695</c:v>
                </c:pt>
                <c:pt idx="2977">
                  <c:v>40696</c:v>
                </c:pt>
                <c:pt idx="2978">
                  <c:v>40697</c:v>
                </c:pt>
                <c:pt idx="2979">
                  <c:v>40700</c:v>
                </c:pt>
                <c:pt idx="2980">
                  <c:v>40701</c:v>
                </c:pt>
                <c:pt idx="2981">
                  <c:v>40702</c:v>
                </c:pt>
                <c:pt idx="2982">
                  <c:v>40703</c:v>
                </c:pt>
                <c:pt idx="2983">
                  <c:v>40704</c:v>
                </c:pt>
                <c:pt idx="2984">
                  <c:v>40707</c:v>
                </c:pt>
                <c:pt idx="2985">
                  <c:v>40708</c:v>
                </c:pt>
                <c:pt idx="2986">
                  <c:v>40709</c:v>
                </c:pt>
                <c:pt idx="2987">
                  <c:v>40710</c:v>
                </c:pt>
                <c:pt idx="2988">
                  <c:v>40711</c:v>
                </c:pt>
                <c:pt idx="2989">
                  <c:v>40714</c:v>
                </c:pt>
                <c:pt idx="2990">
                  <c:v>40715</c:v>
                </c:pt>
                <c:pt idx="2991">
                  <c:v>40716</c:v>
                </c:pt>
                <c:pt idx="2992">
                  <c:v>40717</c:v>
                </c:pt>
                <c:pt idx="2993">
                  <c:v>40718</c:v>
                </c:pt>
                <c:pt idx="2994">
                  <c:v>40721</c:v>
                </c:pt>
                <c:pt idx="2995">
                  <c:v>40722</c:v>
                </c:pt>
                <c:pt idx="2996">
                  <c:v>40723</c:v>
                </c:pt>
                <c:pt idx="2997">
                  <c:v>40724</c:v>
                </c:pt>
                <c:pt idx="2998">
                  <c:v>40725</c:v>
                </c:pt>
                <c:pt idx="2999">
                  <c:v>40728</c:v>
                </c:pt>
                <c:pt idx="3000">
                  <c:v>40729</c:v>
                </c:pt>
                <c:pt idx="3001">
                  <c:v>40730</c:v>
                </c:pt>
                <c:pt idx="3002">
                  <c:v>40731</c:v>
                </c:pt>
                <c:pt idx="3003">
                  <c:v>40732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40742</c:v>
                </c:pt>
                <c:pt idx="3010">
                  <c:v>40743</c:v>
                </c:pt>
                <c:pt idx="3011">
                  <c:v>40744</c:v>
                </c:pt>
                <c:pt idx="3012">
                  <c:v>40745</c:v>
                </c:pt>
                <c:pt idx="3013">
                  <c:v>40746</c:v>
                </c:pt>
                <c:pt idx="3014">
                  <c:v>40749</c:v>
                </c:pt>
                <c:pt idx="3015">
                  <c:v>40750</c:v>
                </c:pt>
                <c:pt idx="3016">
                  <c:v>40751</c:v>
                </c:pt>
                <c:pt idx="3017">
                  <c:v>40752</c:v>
                </c:pt>
                <c:pt idx="3018">
                  <c:v>40753</c:v>
                </c:pt>
                <c:pt idx="3019">
                  <c:v>40756</c:v>
                </c:pt>
                <c:pt idx="3020">
                  <c:v>40757</c:v>
                </c:pt>
                <c:pt idx="3021">
                  <c:v>40758</c:v>
                </c:pt>
                <c:pt idx="3022">
                  <c:v>40759</c:v>
                </c:pt>
                <c:pt idx="3023">
                  <c:v>40760</c:v>
                </c:pt>
                <c:pt idx="3024">
                  <c:v>40763</c:v>
                </c:pt>
                <c:pt idx="3025">
                  <c:v>40764</c:v>
                </c:pt>
                <c:pt idx="3026">
                  <c:v>40765</c:v>
                </c:pt>
                <c:pt idx="3027">
                  <c:v>40766</c:v>
                </c:pt>
                <c:pt idx="3028">
                  <c:v>40767</c:v>
                </c:pt>
                <c:pt idx="3029">
                  <c:v>40770</c:v>
                </c:pt>
                <c:pt idx="3030">
                  <c:v>40771</c:v>
                </c:pt>
                <c:pt idx="3031">
                  <c:v>40772</c:v>
                </c:pt>
                <c:pt idx="3032">
                  <c:v>40773</c:v>
                </c:pt>
                <c:pt idx="3033">
                  <c:v>40774</c:v>
                </c:pt>
                <c:pt idx="3034">
                  <c:v>40777</c:v>
                </c:pt>
                <c:pt idx="3035">
                  <c:v>40778</c:v>
                </c:pt>
                <c:pt idx="3036">
                  <c:v>40779</c:v>
                </c:pt>
                <c:pt idx="3037">
                  <c:v>40780</c:v>
                </c:pt>
                <c:pt idx="3038">
                  <c:v>40781</c:v>
                </c:pt>
                <c:pt idx="3039">
                  <c:v>40784</c:v>
                </c:pt>
                <c:pt idx="3040">
                  <c:v>40785</c:v>
                </c:pt>
                <c:pt idx="3041">
                  <c:v>40786</c:v>
                </c:pt>
                <c:pt idx="3042">
                  <c:v>40787</c:v>
                </c:pt>
                <c:pt idx="3043">
                  <c:v>40788</c:v>
                </c:pt>
                <c:pt idx="3044">
                  <c:v>40791</c:v>
                </c:pt>
                <c:pt idx="3045">
                  <c:v>40792</c:v>
                </c:pt>
                <c:pt idx="3046">
                  <c:v>40793</c:v>
                </c:pt>
                <c:pt idx="3047">
                  <c:v>40794</c:v>
                </c:pt>
                <c:pt idx="3048">
                  <c:v>40795</c:v>
                </c:pt>
                <c:pt idx="3049">
                  <c:v>40798</c:v>
                </c:pt>
                <c:pt idx="3050">
                  <c:v>40799</c:v>
                </c:pt>
                <c:pt idx="3051">
                  <c:v>40800</c:v>
                </c:pt>
                <c:pt idx="3052">
                  <c:v>40801</c:v>
                </c:pt>
                <c:pt idx="3053">
                  <c:v>40802</c:v>
                </c:pt>
                <c:pt idx="3054">
                  <c:v>40805</c:v>
                </c:pt>
                <c:pt idx="3055">
                  <c:v>40806</c:v>
                </c:pt>
                <c:pt idx="3056">
                  <c:v>40807</c:v>
                </c:pt>
                <c:pt idx="3057">
                  <c:v>40808</c:v>
                </c:pt>
                <c:pt idx="3058">
                  <c:v>40809</c:v>
                </c:pt>
                <c:pt idx="3059">
                  <c:v>40812</c:v>
                </c:pt>
                <c:pt idx="3060">
                  <c:v>40813</c:v>
                </c:pt>
                <c:pt idx="3061">
                  <c:v>40814</c:v>
                </c:pt>
                <c:pt idx="3062">
                  <c:v>40815</c:v>
                </c:pt>
                <c:pt idx="3063">
                  <c:v>40816</c:v>
                </c:pt>
                <c:pt idx="3064">
                  <c:v>40819</c:v>
                </c:pt>
                <c:pt idx="3065">
                  <c:v>40820</c:v>
                </c:pt>
                <c:pt idx="3066">
                  <c:v>40821</c:v>
                </c:pt>
                <c:pt idx="3067">
                  <c:v>40822</c:v>
                </c:pt>
                <c:pt idx="3068">
                  <c:v>40823</c:v>
                </c:pt>
                <c:pt idx="3069">
                  <c:v>40826</c:v>
                </c:pt>
                <c:pt idx="3070">
                  <c:v>40827</c:v>
                </c:pt>
                <c:pt idx="3071">
                  <c:v>40828</c:v>
                </c:pt>
                <c:pt idx="3072">
                  <c:v>40829</c:v>
                </c:pt>
                <c:pt idx="3073">
                  <c:v>40830</c:v>
                </c:pt>
                <c:pt idx="3074">
                  <c:v>40833</c:v>
                </c:pt>
                <c:pt idx="3075">
                  <c:v>40834</c:v>
                </c:pt>
                <c:pt idx="3076">
                  <c:v>40835</c:v>
                </c:pt>
                <c:pt idx="3077">
                  <c:v>40836</c:v>
                </c:pt>
                <c:pt idx="3078">
                  <c:v>40837</c:v>
                </c:pt>
                <c:pt idx="3079">
                  <c:v>40840</c:v>
                </c:pt>
                <c:pt idx="3080">
                  <c:v>40841</c:v>
                </c:pt>
                <c:pt idx="3081">
                  <c:v>40842</c:v>
                </c:pt>
                <c:pt idx="3082">
                  <c:v>40843</c:v>
                </c:pt>
                <c:pt idx="3083">
                  <c:v>40844</c:v>
                </c:pt>
                <c:pt idx="3084">
                  <c:v>40847</c:v>
                </c:pt>
                <c:pt idx="3085">
                  <c:v>40848</c:v>
                </c:pt>
                <c:pt idx="3086">
                  <c:v>40849</c:v>
                </c:pt>
                <c:pt idx="3087">
                  <c:v>40850</c:v>
                </c:pt>
                <c:pt idx="3088">
                  <c:v>40851</c:v>
                </c:pt>
                <c:pt idx="3089">
                  <c:v>40854</c:v>
                </c:pt>
                <c:pt idx="3090">
                  <c:v>40855</c:v>
                </c:pt>
                <c:pt idx="3091">
                  <c:v>40856</c:v>
                </c:pt>
                <c:pt idx="3092">
                  <c:v>40857</c:v>
                </c:pt>
                <c:pt idx="3093">
                  <c:v>40858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40871</c:v>
                </c:pt>
                <c:pt idx="3103">
                  <c:v>40872</c:v>
                </c:pt>
                <c:pt idx="3104">
                  <c:v>40875</c:v>
                </c:pt>
                <c:pt idx="3105">
                  <c:v>40876</c:v>
                </c:pt>
                <c:pt idx="3106">
                  <c:v>40877</c:v>
                </c:pt>
                <c:pt idx="3107">
                  <c:v>40878</c:v>
                </c:pt>
                <c:pt idx="3108">
                  <c:v>40879</c:v>
                </c:pt>
                <c:pt idx="3109">
                  <c:v>40882</c:v>
                </c:pt>
                <c:pt idx="3110">
                  <c:v>40883</c:v>
                </c:pt>
                <c:pt idx="3111">
                  <c:v>40884</c:v>
                </c:pt>
                <c:pt idx="3112">
                  <c:v>40885</c:v>
                </c:pt>
                <c:pt idx="3113">
                  <c:v>40886</c:v>
                </c:pt>
                <c:pt idx="3114">
                  <c:v>40889</c:v>
                </c:pt>
                <c:pt idx="3115">
                  <c:v>40890</c:v>
                </c:pt>
                <c:pt idx="3116">
                  <c:v>40891</c:v>
                </c:pt>
                <c:pt idx="3117">
                  <c:v>40892</c:v>
                </c:pt>
                <c:pt idx="3118">
                  <c:v>40893</c:v>
                </c:pt>
                <c:pt idx="3119">
                  <c:v>40896</c:v>
                </c:pt>
                <c:pt idx="3120">
                  <c:v>40897</c:v>
                </c:pt>
                <c:pt idx="3121">
                  <c:v>40898</c:v>
                </c:pt>
                <c:pt idx="3122">
                  <c:v>40899</c:v>
                </c:pt>
                <c:pt idx="3123">
                  <c:v>40900</c:v>
                </c:pt>
                <c:pt idx="3124">
                  <c:v>40903</c:v>
                </c:pt>
                <c:pt idx="3125">
                  <c:v>40904</c:v>
                </c:pt>
                <c:pt idx="3126">
                  <c:v>40905</c:v>
                </c:pt>
                <c:pt idx="3127">
                  <c:v>40906</c:v>
                </c:pt>
                <c:pt idx="3128">
                  <c:v>40907</c:v>
                </c:pt>
                <c:pt idx="3129">
                  <c:v>40910</c:v>
                </c:pt>
                <c:pt idx="3130">
                  <c:v>40911</c:v>
                </c:pt>
                <c:pt idx="3131">
                  <c:v>40912</c:v>
                </c:pt>
                <c:pt idx="3132">
                  <c:v>40913</c:v>
                </c:pt>
                <c:pt idx="3133">
                  <c:v>40914</c:v>
                </c:pt>
                <c:pt idx="3134">
                  <c:v>40917</c:v>
                </c:pt>
                <c:pt idx="3135">
                  <c:v>40918</c:v>
                </c:pt>
                <c:pt idx="3136">
                  <c:v>40919</c:v>
                </c:pt>
                <c:pt idx="3137">
                  <c:v>40920</c:v>
                </c:pt>
                <c:pt idx="3138">
                  <c:v>40921</c:v>
                </c:pt>
                <c:pt idx="3139">
                  <c:v>40924</c:v>
                </c:pt>
                <c:pt idx="3140">
                  <c:v>40925</c:v>
                </c:pt>
                <c:pt idx="3141">
                  <c:v>40926</c:v>
                </c:pt>
                <c:pt idx="3142">
                  <c:v>40927</c:v>
                </c:pt>
                <c:pt idx="3143">
                  <c:v>40928</c:v>
                </c:pt>
                <c:pt idx="3144">
                  <c:v>40931</c:v>
                </c:pt>
                <c:pt idx="3145">
                  <c:v>40932</c:v>
                </c:pt>
                <c:pt idx="3146">
                  <c:v>40933</c:v>
                </c:pt>
                <c:pt idx="3147">
                  <c:v>40934</c:v>
                </c:pt>
                <c:pt idx="3148">
                  <c:v>40935</c:v>
                </c:pt>
                <c:pt idx="3149">
                  <c:v>40938</c:v>
                </c:pt>
                <c:pt idx="3150">
                  <c:v>40939</c:v>
                </c:pt>
                <c:pt idx="3151">
                  <c:v>40940</c:v>
                </c:pt>
                <c:pt idx="3152">
                  <c:v>40941</c:v>
                </c:pt>
                <c:pt idx="3153">
                  <c:v>40942</c:v>
                </c:pt>
                <c:pt idx="3154">
                  <c:v>40945</c:v>
                </c:pt>
                <c:pt idx="3155">
                  <c:v>40946</c:v>
                </c:pt>
                <c:pt idx="3156">
                  <c:v>40947</c:v>
                </c:pt>
                <c:pt idx="3157">
                  <c:v>40948</c:v>
                </c:pt>
                <c:pt idx="3158">
                  <c:v>40949</c:v>
                </c:pt>
                <c:pt idx="3159">
                  <c:v>40952</c:v>
                </c:pt>
                <c:pt idx="3160">
                  <c:v>40953</c:v>
                </c:pt>
                <c:pt idx="3161">
                  <c:v>40954</c:v>
                </c:pt>
                <c:pt idx="3162">
                  <c:v>40955</c:v>
                </c:pt>
                <c:pt idx="3163">
                  <c:v>40956</c:v>
                </c:pt>
                <c:pt idx="3164">
                  <c:v>40959</c:v>
                </c:pt>
                <c:pt idx="3165">
                  <c:v>40960</c:v>
                </c:pt>
                <c:pt idx="3166">
                  <c:v>40961</c:v>
                </c:pt>
                <c:pt idx="3167">
                  <c:v>40962</c:v>
                </c:pt>
                <c:pt idx="3168">
                  <c:v>40963</c:v>
                </c:pt>
                <c:pt idx="3169">
                  <c:v>40966</c:v>
                </c:pt>
                <c:pt idx="3170">
                  <c:v>40967</c:v>
                </c:pt>
                <c:pt idx="3171">
                  <c:v>40968</c:v>
                </c:pt>
                <c:pt idx="3172">
                  <c:v>40969</c:v>
                </c:pt>
                <c:pt idx="3173">
                  <c:v>40970</c:v>
                </c:pt>
                <c:pt idx="3174">
                  <c:v>40973</c:v>
                </c:pt>
                <c:pt idx="3175">
                  <c:v>40974</c:v>
                </c:pt>
                <c:pt idx="3176">
                  <c:v>40975</c:v>
                </c:pt>
                <c:pt idx="3177">
                  <c:v>40976</c:v>
                </c:pt>
                <c:pt idx="3178">
                  <c:v>40977</c:v>
                </c:pt>
                <c:pt idx="3179">
                  <c:v>40980</c:v>
                </c:pt>
                <c:pt idx="3180">
                  <c:v>40981</c:v>
                </c:pt>
                <c:pt idx="3181">
                  <c:v>40982</c:v>
                </c:pt>
                <c:pt idx="3182">
                  <c:v>40983</c:v>
                </c:pt>
                <c:pt idx="3183">
                  <c:v>40984</c:v>
                </c:pt>
                <c:pt idx="3184">
                  <c:v>40987</c:v>
                </c:pt>
                <c:pt idx="3185">
                  <c:v>40988</c:v>
                </c:pt>
                <c:pt idx="3186">
                  <c:v>40989</c:v>
                </c:pt>
                <c:pt idx="3187">
                  <c:v>40990</c:v>
                </c:pt>
                <c:pt idx="3188">
                  <c:v>40991</c:v>
                </c:pt>
                <c:pt idx="3189">
                  <c:v>40994</c:v>
                </c:pt>
                <c:pt idx="3190">
                  <c:v>40995</c:v>
                </c:pt>
                <c:pt idx="3191">
                  <c:v>40996</c:v>
                </c:pt>
                <c:pt idx="3192">
                  <c:v>40997</c:v>
                </c:pt>
                <c:pt idx="3193">
                  <c:v>40998</c:v>
                </c:pt>
                <c:pt idx="3194">
                  <c:v>41001</c:v>
                </c:pt>
                <c:pt idx="3195">
                  <c:v>41002</c:v>
                </c:pt>
                <c:pt idx="3196">
                  <c:v>41003</c:v>
                </c:pt>
                <c:pt idx="3197">
                  <c:v>41004</c:v>
                </c:pt>
                <c:pt idx="3198">
                  <c:v>41005</c:v>
                </c:pt>
                <c:pt idx="3199">
                  <c:v>41008</c:v>
                </c:pt>
                <c:pt idx="3200">
                  <c:v>41009</c:v>
                </c:pt>
                <c:pt idx="3201">
                  <c:v>41010</c:v>
                </c:pt>
                <c:pt idx="3202">
                  <c:v>41011</c:v>
                </c:pt>
                <c:pt idx="3203">
                  <c:v>41012</c:v>
                </c:pt>
                <c:pt idx="3204">
                  <c:v>41015</c:v>
                </c:pt>
                <c:pt idx="3205">
                  <c:v>41016</c:v>
                </c:pt>
                <c:pt idx="3206">
                  <c:v>41017</c:v>
                </c:pt>
                <c:pt idx="3207">
                  <c:v>41018</c:v>
                </c:pt>
                <c:pt idx="3208">
                  <c:v>41019</c:v>
                </c:pt>
                <c:pt idx="3209">
                  <c:v>41022</c:v>
                </c:pt>
                <c:pt idx="3210">
                  <c:v>41023</c:v>
                </c:pt>
                <c:pt idx="3211">
                  <c:v>41024</c:v>
                </c:pt>
                <c:pt idx="3212">
                  <c:v>41025</c:v>
                </c:pt>
                <c:pt idx="3213">
                  <c:v>41026</c:v>
                </c:pt>
                <c:pt idx="3214">
                  <c:v>41029</c:v>
                </c:pt>
                <c:pt idx="3215">
                  <c:v>41030</c:v>
                </c:pt>
                <c:pt idx="3216">
                  <c:v>41031</c:v>
                </c:pt>
                <c:pt idx="3217">
                  <c:v>41032</c:v>
                </c:pt>
                <c:pt idx="3218">
                  <c:v>41033</c:v>
                </c:pt>
                <c:pt idx="3219">
                  <c:v>41036</c:v>
                </c:pt>
                <c:pt idx="3220">
                  <c:v>41037</c:v>
                </c:pt>
                <c:pt idx="3221">
                  <c:v>41038</c:v>
                </c:pt>
                <c:pt idx="3222">
                  <c:v>41039</c:v>
                </c:pt>
                <c:pt idx="3223">
                  <c:v>41040</c:v>
                </c:pt>
                <c:pt idx="3224">
                  <c:v>41043</c:v>
                </c:pt>
                <c:pt idx="3225">
                  <c:v>41044</c:v>
                </c:pt>
                <c:pt idx="3226">
                  <c:v>41045</c:v>
                </c:pt>
                <c:pt idx="3227">
                  <c:v>41046</c:v>
                </c:pt>
                <c:pt idx="3228">
                  <c:v>41047</c:v>
                </c:pt>
                <c:pt idx="3229">
                  <c:v>41050</c:v>
                </c:pt>
                <c:pt idx="3230">
                  <c:v>41051</c:v>
                </c:pt>
                <c:pt idx="3231">
                  <c:v>41052</c:v>
                </c:pt>
                <c:pt idx="3232">
                  <c:v>41053</c:v>
                </c:pt>
                <c:pt idx="3233">
                  <c:v>41054</c:v>
                </c:pt>
                <c:pt idx="3234">
                  <c:v>41057</c:v>
                </c:pt>
                <c:pt idx="3235">
                  <c:v>41058</c:v>
                </c:pt>
                <c:pt idx="3236">
                  <c:v>41059</c:v>
                </c:pt>
                <c:pt idx="3237">
                  <c:v>41060</c:v>
                </c:pt>
                <c:pt idx="3238">
                  <c:v>41061</c:v>
                </c:pt>
                <c:pt idx="3239">
                  <c:v>41064</c:v>
                </c:pt>
                <c:pt idx="3240">
                  <c:v>41065</c:v>
                </c:pt>
                <c:pt idx="3241">
                  <c:v>41066</c:v>
                </c:pt>
                <c:pt idx="3242">
                  <c:v>41067</c:v>
                </c:pt>
                <c:pt idx="3243">
                  <c:v>41068</c:v>
                </c:pt>
                <c:pt idx="3244">
                  <c:v>41071</c:v>
                </c:pt>
                <c:pt idx="3245">
                  <c:v>41072</c:v>
                </c:pt>
                <c:pt idx="3246">
                  <c:v>41073</c:v>
                </c:pt>
                <c:pt idx="3247">
                  <c:v>41074</c:v>
                </c:pt>
                <c:pt idx="3248">
                  <c:v>41075</c:v>
                </c:pt>
                <c:pt idx="3249">
                  <c:v>41078</c:v>
                </c:pt>
                <c:pt idx="3250">
                  <c:v>41079</c:v>
                </c:pt>
                <c:pt idx="3251">
                  <c:v>41080</c:v>
                </c:pt>
                <c:pt idx="3252">
                  <c:v>41081</c:v>
                </c:pt>
                <c:pt idx="3253">
                  <c:v>41082</c:v>
                </c:pt>
                <c:pt idx="3254">
                  <c:v>41085</c:v>
                </c:pt>
                <c:pt idx="3255">
                  <c:v>41086</c:v>
                </c:pt>
                <c:pt idx="3256">
                  <c:v>41087</c:v>
                </c:pt>
                <c:pt idx="3257">
                  <c:v>41088</c:v>
                </c:pt>
                <c:pt idx="3258">
                  <c:v>41089</c:v>
                </c:pt>
                <c:pt idx="3259">
                  <c:v>41092</c:v>
                </c:pt>
                <c:pt idx="3260">
                  <c:v>41093</c:v>
                </c:pt>
                <c:pt idx="3261">
                  <c:v>41094</c:v>
                </c:pt>
                <c:pt idx="3262">
                  <c:v>41095</c:v>
                </c:pt>
                <c:pt idx="3263">
                  <c:v>41096</c:v>
                </c:pt>
                <c:pt idx="3264">
                  <c:v>41099</c:v>
                </c:pt>
                <c:pt idx="3265">
                  <c:v>41100</c:v>
                </c:pt>
                <c:pt idx="3266">
                  <c:v>41101</c:v>
                </c:pt>
                <c:pt idx="3267">
                  <c:v>41102</c:v>
                </c:pt>
                <c:pt idx="3268">
                  <c:v>41103</c:v>
                </c:pt>
                <c:pt idx="3269">
                  <c:v>41106</c:v>
                </c:pt>
                <c:pt idx="3270">
                  <c:v>41107</c:v>
                </c:pt>
                <c:pt idx="3271">
                  <c:v>41108</c:v>
                </c:pt>
                <c:pt idx="3272">
                  <c:v>41109</c:v>
                </c:pt>
                <c:pt idx="3273">
                  <c:v>41110</c:v>
                </c:pt>
                <c:pt idx="3274">
                  <c:v>41113</c:v>
                </c:pt>
                <c:pt idx="3275">
                  <c:v>41114</c:v>
                </c:pt>
                <c:pt idx="3276">
                  <c:v>41115</c:v>
                </c:pt>
                <c:pt idx="3277">
                  <c:v>41116</c:v>
                </c:pt>
                <c:pt idx="3278">
                  <c:v>41117</c:v>
                </c:pt>
                <c:pt idx="3279">
                  <c:v>41120</c:v>
                </c:pt>
                <c:pt idx="3280">
                  <c:v>41121</c:v>
                </c:pt>
                <c:pt idx="3281">
                  <c:v>41122</c:v>
                </c:pt>
                <c:pt idx="3282">
                  <c:v>41123</c:v>
                </c:pt>
                <c:pt idx="3283">
                  <c:v>41124</c:v>
                </c:pt>
                <c:pt idx="3284">
                  <c:v>41127</c:v>
                </c:pt>
                <c:pt idx="3285">
                  <c:v>41128</c:v>
                </c:pt>
                <c:pt idx="3286">
                  <c:v>41129</c:v>
                </c:pt>
                <c:pt idx="3287">
                  <c:v>41130</c:v>
                </c:pt>
                <c:pt idx="3288">
                  <c:v>41131</c:v>
                </c:pt>
                <c:pt idx="3289">
                  <c:v>41134</c:v>
                </c:pt>
                <c:pt idx="3290">
                  <c:v>41135</c:v>
                </c:pt>
                <c:pt idx="3291">
                  <c:v>41136</c:v>
                </c:pt>
                <c:pt idx="3292">
                  <c:v>41137</c:v>
                </c:pt>
                <c:pt idx="3293">
                  <c:v>41138</c:v>
                </c:pt>
                <c:pt idx="3294">
                  <c:v>41141</c:v>
                </c:pt>
                <c:pt idx="3295">
                  <c:v>41142</c:v>
                </c:pt>
                <c:pt idx="3296">
                  <c:v>41143</c:v>
                </c:pt>
                <c:pt idx="3297">
                  <c:v>41144</c:v>
                </c:pt>
                <c:pt idx="3298">
                  <c:v>41145</c:v>
                </c:pt>
                <c:pt idx="3299">
                  <c:v>41148</c:v>
                </c:pt>
                <c:pt idx="3300">
                  <c:v>41149</c:v>
                </c:pt>
                <c:pt idx="3301">
                  <c:v>41150</c:v>
                </c:pt>
                <c:pt idx="3302">
                  <c:v>41151</c:v>
                </c:pt>
                <c:pt idx="3303">
                  <c:v>41152</c:v>
                </c:pt>
                <c:pt idx="3304">
                  <c:v>41155</c:v>
                </c:pt>
                <c:pt idx="3305">
                  <c:v>41156</c:v>
                </c:pt>
                <c:pt idx="3306">
                  <c:v>41157</c:v>
                </c:pt>
                <c:pt idx="3307">
                  <c:v>41158</c:v>
                </c:pt>
                <c:pt idx="3308">
                  <c:v>41159</c:v>
                </c:pt>
                <c:pt idx="3309">
                  <c:v>41162</c:v>
                </c:pt>
                <c:pt idx="3310">
                  <c:v>41163</c:v>
                </c:pt>
                <c:pt idx="3311">
                  <c:v>41164</c:v>
                </c:pt>
                <c:pt idx="3312">
                  <c:v>41165</c:v>
                </c:pt>
                <c:pt idx="3313">
                  <c:v>41166</c:v>
                </c:pt>
                <c:pt idx="3314">
                  <c:v>41169</c:v>
                </c:pt>
                <c:pt idx="3315">
                  <c:v>41170</c:v>
                </c:pt>
                <c:pt idx="3316">
                  <c:v>41171</c:v>
                </c:pt>
                <c:pt idx="3317">
                  <c:v>41172</c:v>
                </c:pt>
                <c:pt idx="3318">
                  <c:v>41173</c:v>
                </c:pt>
                <c:pt idx="3319">
                  <c:v>41176</c:v>
                </c:pt>
                <c:pt idx="3320">
                  <c:v>41177</c:v>
                </c:pt>
                <c:pt idx="3321">
                  <c:v>41178</c:v>
                </c:pt>
                <c:pt idx="3322">
                  <c:v>41179</c:v>
                </c:pt>
                <c:pt idx="3323">
                  <c:v>41180</c:v>
                </c:pt>
                <c:pt idx="3324">
                  <c:v>41183</c:v>
                </c:pt>
                <c:pt idx="3325">
                  <c:v>41184</c:v>
                </c:pt>
                <c:pt idx="3326">
                  <c:v>41185</c:v>
                </c:pt>
                <c:pt idx="3327">
                  <c:v>41186</c:v>
                </c:pt>
                <c:pt idx="3328">
                  <c:v>41187</c:v>
                </c:pt>
                <c:pt idx="3329">
                  <c:v>41190</c:v>
                </c:pt>
                <c:pt idx="3330">
                  <c:v>41191</c:v>
                </c:pt>
                <c:pt idx="3331">
                  <c:v>41192</c:v>
                </c:pt>
                <c:pt idx="3332">
                  <c:v>41193</c:v>
                </c:pt>
                <c:pt idx="3333">
                  <c:v>41194</c:v>
                </c:pt>
                <c:pt idx="3334">
                  <c:v>41197</c:v>
                </c:pt>
                <c:pt idx="3335">
                  <c:v>41198</c:v>
                </c:pt>
                <c:pt idx="3336">
                  <c:v>41199</c:v>
                </c:pt>
                <c:pt idx="3337">
                  <c:v>41200</c:v>
                </c:pt>
                <c:pt idx="3338">
                  <c:v>41201</c:v>
                </c:pt>
                <c:pt idx="3339">
                  <c:v>41204</c:v>
                </c:pt>
                <c:pt idx="3340">
                  <c:v>41205</c:v>
                </c:pt>
                <c:pt idx="3341">
                  <c:v>41206</c:v>
                </c:pt>
                <c:pt idx="3342">
                  <c:v>41207</c:v>
                </c:pt>
                <c:pt idx="3343">
                  <c:v>41208</c:v>
                </c:pt>
                <c:pt idx="3344">
                  <c:v>41211</c:v>
                </c:pt>
                <c:pt idx="3345">
                  <c:v>41212</c:v>
                </c:pt>
                <c:pt idx="3346">
                  <c:v>41213</c:v>
                </c:pt>
                <c:pt idx="3347">
                  <c:v>41214</c:v>
                </c:pt>
                <c:pt idx="3348">
                  <c:v>41215</c:v>
                </c:pt>
                <c:pt idx="3349">
                  <c:v>41218</c:v>
                </c:pt>
                <c:pt idx="3350">
                  <c:v>41219</c:v>
                </c:pt>
                <c:pt idx="3351">
                  <c:v>41220</c:v>
                </c:pt>
                <c:pt idx="3352">
                  <c:v>41221</c:v>
                </c:pt>
                <c:pt idx="3353">
                  <c:v>41222</c:v>
                </c:pt>
                <c:pt idx="3354">
                  <c:v>41225</c:v>
                </c:pt>
                <c:pt idx="3355">
                  <c:v>41226</c:v>
                </c:pt>
                <c:pt idx="3356">
                  <c:v>41227</c:v>
                </c:pt>
                <c:pt idx="3357">
                  <c:v>41228</c:v>
                </c:pt>
                <c:pt idx="3358">
                  <c:v>41229</c:v>
                </c:pt>
                <c:pt idx="3359">
                  <c:v>41232</c:v>
                </c:pt>
                <c:pt idx="3360">
                  <c:v>41233</c:v>
                </c:pt>
                <c:pt idx="3361">
                  <c:v>41234</c:v>
                </c:pt>
                <c:pt idx="3362">
                  <c:v>41235</c:v>
                </c:pt>
                <c:pt idx="3363">
                  <c:v>41236</c:v>
                </c:pt>
                <c:pt idx="3364">
                  <c:v>41239</c:v>
                </c:pt>
                <c:pt idx="3365">
                  <c:v>41240</c:v>
                </c:pt>
                <c:pt idx="3366">
                  <c:v>41241</c:v>
                </c:pt>
                <c:pt idx="3367">
                  <c:v>41242</c:v>
                </c:pt>
                <c:pt idx="3368">
                  <c:v>41243</c:v>
                </c:pt>
                <c:pt idx="3369">
                  <c:v>41246</c:v>
                </c:pt>
                <c:pt idx="3370">
                  <c:v>41247</c:v>
                </c:pt>
                <c:pt idx="3371">
                  <c:v>41248</c:v>
                </c:pt>
                <c:pt idx="3372">
                  <c:v>41249</c:v>
                </c:pt>
                <c:pt idx="3373">
                  <c:v>41250</c:v>
                </c:pt>
                <c:pt idx="3374">
                  <c:v>41253</c:v>
                </c:pt>
                <c:pt idx="3375">
                  <c:v>41254</c:v>
                </c:pt>
                <c:pt idx="3376">
                  <c:v>41255</c:v>
                </c:pt>
                <c:pt idx="3377">
                  <c:v>41256</c:v>
                </c:pt>
                <c:pt idx="3378">
                  <c:v>41257</c:v>
                </c:pt>
                <c:pt idx="3379">
                  <c:v>41260</c:v>
                </c:pt>
                <c:pt idx="3380">
                  <c:v>41261</c:v>
                </c:pt>
                <c:pt idx="3381">
                  <c:v>41262</c:v>
                </c:pt>
                <c:pt idx="3382">
                  <c:v>41263</c:v>
                </c:pt>
                <c:pt idx="3383">
                  <c:v>41264</c:v>
                </c:pt>
                <c:pt idx="3384">
                  <c:v>41267</c:v>
                </c:pt>
                <c:pt idx="3385">
                  <c:v>41268</c:v>
                </c:pt>
                <c:pt idx="3386">
                  <c:v>41269</c:v>
                </c:pt>
                <c:pt idx="3387">
                  <c:v>41270</c:v>
                </c:pt>
                <c:pt idx="3388">
                  <c:v>41271</c:v>
                </c:pt>
                <c:pt idx="3389">
                  <c:v>41274</c:v>
                </c:pt>
                <c:pt idx="3390">
                  <c:v>41275</c:v>
                </c:pt>
                <c:pt idx="3391">
                  <c:v>41276</c:v>
                </c:pt>
                <c:pt idx="3392">
                  <c:v>41277</c:v>
                </c:pt>
                <c:pt idx="3393">
                  <c:v>41278</c:v>
                </c:pt>
                <c:pt idx="3394">
                  <c:v>41281</c:v>
                </c:pt>
                <c:pt idx="3395">
                  <c:v>41282</c:v>
                </c:pt>
                <c:pt idx="3396">
                  <c:v>41283</c:v>
                </c:pt>
                <c:pt idx="3397">
                  <c:v>41284</c:v>
                </c:pt>
                <c:pt idx="3398">
                  <c:v>41285</c:v>
                </c:pt>
                <c:pt idx="3399">
                  <c:v>41288</c:v>
                </c:pt>
                <c:pt idx="3400">
                  <c:v>41289</c:v>
                </c:pt>
                <c:pt idx="3401">
                  <c:v>41290</c:v>
                </c:pt>
                <c:pt idx="3402">
                  <c:v>41291</c:v>
                </c:pt>
                <c:pt idx="3403">
                  <c:v>41292</c:v>
                </c:pt>
                <c:pt idx="3404">
                  <c:v>41295</c:v>
                </c:pt>
                <c:pt idx="3405">
                  <c:v>41296</c:v>
                </c:pt>
                <c:pt idx="3406">
                  <c:v>41297</c:v>
                </c:pt>
                <c:pt idx="3407">
                  <c:v>41298</c:v>
                </c:pt>
                <c:pt idx="3408">
                  <c:v>41299</c:v>
                </c:pt>
                <c:pt idx="3409">
                  <c:v>41302</c:v>
                </c:pt>
                <c:pt idx="3410">
                  <c:v>41303</c:v>
                </c:pt>
                <c:pt idx="3411">
                  <c:v>41304</c:v>
                </c:pt>
                <c:pt idx="3412">
                  <c:v>41305</c:v>
                </c:pt>
                <c:pt idx="3413">
                  <c:v>41306</c:v>
                </c:pt>
                <c:pt idx="3414">
                  <c:v>41309</c:v>
                </c:pt>
                <c:pt idx="3415">
                  <c:v>41310</c:v>
                </c:pt>
                <c:pt idx="3416">
                  <c:v>41311</c:v>
                </c:pt>
                <c:pt idx="3417">
                  <c:v>41312</c:v>
                </c:pt>
                <c:pt idx="3418">
                  <c:v>41313</c:v>
                </c:pt>
                <c:pt idx="3419">
                  <c:v>41316</c:v>
                </c:pt>
                <c:pt idx="3420">
                  <c:v>41317</c:v>
                </c:pt>
                <c:pt idx="3421">
                  <c:v>41318</c:v>
                </c:pt>
                <c:pt idx="3422">
                  <c:v>41319</c:v>
                </c:pt>
                <c:pt idx="3423">
                  <c:v>41320</c:v>
                </c:pt>
                <c:pt idx="3424">
                  <c:v>41323</c:v>
                </c:pt>
                <c:pt idx="3425">
                  <c:v>41324</c:v>
                </c:pt>
                <c:pt idx="3426">
                  <c:v>41325</c:v>
                </c:pt>
                <c:pt idx="3427">
                  <c:v>41326</c:v>
                </c:pt>
                <c:pt idx="3428">
                  <c:v>41327</c:v>
                </c:pt>
                <c:pt idx="3429">
                  <c:v>41330</c:v>
                </c:pt>
                <c:pt idx="3430">
                  <c:v>41331</c:v>
                </c:pt>
                <c:pt idx="3431">
                  <c:v>41332</c:v>
                </c:pt>
                <c:pt idx="3432">
                  <c:v>41333</c:v>
                </c:pt>
                <c:pt idx="3433">
                  <c:v>41334</c:v>
                </c:pt>
                <c:pt idx="3434">
                  <c:v>41337</c:v>
                </c:pt>
                <c:pt idx="3435">
                  <c:v>41338</c:v>
                </c:pt>
                <c:pt idx="3436">
                  <c:v>41339</c:v>
                </c:pt>
                <c:pt idx="3437">
                  <c:v>41340</c:v>
                </c:pt>
                <c:pt idx="3438">
                  <c:v>41341</c:v>
                </c:pt>
                <c:pt idx="3439">
                  <c:v>41344</c:v>
                </c:pt>
                <c:pt idx="3440">
                  <c:v>41345</c:v>
                </c:pt>
                <c:pt idx="3441">
                  <c:v>41346</c:v>
                </c:pt>
                <c:pt idx="3442">
                  <c:v>41347</c:v>
                </c:pt>
                <c:pt idx="3443">
                  <c:v>41348</c:v>
                </c:pt>
                <c:pt idx="3444">
                  <c:v>41351</c:v>
                </c:pt>
                <c:pt idx="3445">
                  <c:v>41352</c:v>
                </c:pt>
                <c:pt idx="3446">
                  <c:v>41353</c:v>
                </c:pt>
                <c:pt idx="3447">
                  <c:v>41354</c:v>
                </c:pt>
                <c:pt idx="3448">
                  <c:v>41355</c:v>
                </c:pt>
                <c:pt idx="3449">
                  <c:v>41358</c:v>
                </c:pt>
                <c:pt idx="3450">
                  <c:v>41359</c:v>
                </c:pt>
                <c:pt idx="3451">
                  <c:v>41360</c:v>
                </c:pt>
                <c:pt idx="3452">
                  <c:v>41361</c:v>
                </c:pt>
                <c:pt idx="3453">
                  <c:v>41362</c:v>
                </c:pt>
                <c:pt idx="3454">
                  <c:v>41365</c:v>
                </c:pt>
                <c:pt idx="3455">
                  <c:v>41366</c:v>
                </c:pt>
                <c:pt idx="3456">
                  <c:v>41367</c:v>
                </c:pt>
                <c:pt idx="3457">
                  <c:v>41368</c:v>
                </c:pt>
                <c:pt idx="3458">
                  <c:v>41369</c:v>
                </c:pt>
                <c:pt idx="3459">
                  <c:v>41372</c:v>
                </c:pt>
                <c:pt idx="3460">
                  <c:v>41373</c:v>
                </c:pt>
                <c:pt idx="3461">
                  <c:v>41374</c:v>
                </c:pt>
                <c:pt idx="3462">
                  <c:v>41375</c:v>
                </c:pt>
                <c:pt idx="3463">
                  <c:v>41376</c:v>
                </c:pt>
                <c:pt idx="3464">
                  <c:v>41379</c:v>
                </c:pt>
                <c:pt idx="3465">
                  <c:v>41380</c:v>
                </c:pt>
                <c:pt idx="3466">
                  <c:v>41381</c:v>
                </c:pt>
                <c:pt idx="3467">
                  <c:v>41382</c:v>
                </c:pt>
                <c:pt idx="3468">
                  <c:v>41383</c:v>
                </c:pt>
                <c:pt idx="3469">
                  <c:v>41386</c:v>
                </c:pt>
                <c:pt idx="3470">
                  <c:v>41387</c:v>
                </c:pt>
                <c:pt idx="3471">
                  <c:v>41388</c:v>
                </c:pt>
                <c:pt idx="3472">
                  <c:v>41389</c:v>
                </c:pt>
                <c:pt idx="3473">
                  <c:v>41390</c:v>
                </c:pt>
                <c:pt idx="3474">
                  <c:v>41393</c:v>
                </c:pt>
                <c:pt idx="3475">
                  <c:v>41394</c:v>
                </c:pt>
                <c:pt idx="3476">
                  <c:v>41395</c:v>
                </c:pt>
                <c:pt idx="3477">
                  <c:v>41396</c:v>
                </c:pt>
                <c:pt idx="3478">
                  <c:v>41397</c:v>
                </c:pt>
                <c:pt idx="3479">
                  <c:v>41400</c:v>
                </c:pt>
                <c:pt idx="3480">
                  <c:v>41401</c:v>
                </c:pt>
                <c:pt idx="3481">
                  <c:v>41402</c:v>
                </c:pt>
                <c:pt idx="3482">
                  <c:v>41403</c:v>
                </c:pt>
                <c:pt idx="3483">
                  <c:v>41404</c:v>
                </c:pt>
                <c:pt idx="3484">
                  <c:v>41407</c:v>
                </c:pt>
                <c:pt idx="3485">
                  <c:v>41408</c:v>
                </c:pt>
                <c:pt idx="3486">
                  <c:v>41409</c:v>
                </c:pt>
                <c:pt idx="3487">
                  <c:v>41410</c:v>
                </c:pt>
                <c:pt idx="3488">
                  <c:v>41411</c:v>
                </c:pt>
                <c:pt idx="3489">
                  <c:v>41414</c:v>
                </c:pt>
                <c:pt idx="3490">
                  <c:v>41415</c:v>
                </c:pt>
                <c:pt idx="3491">
                  <c:v>41416</c:v>
                </c:pt>
                <c:pt idx="3492">
                  <c:v>41417</c:v>
                </c:pt>
                <c:pt idx="3493">
                  <c:v>41418</c:v>
                </c:pt>
                <c:pt idx="3494">
                  <c:v>41421</c:v>
                </c:pt>
                <c:pt idx="3495">
                  <c:v>41422</c:v>
                </c:pt>
                <c:pt idx="3496">
                  <c:v>41423</c:v>
                </c:pt>
                <c:pt idx="3497">
                  <c:v>41424</c:v>
                </c:pt>
                <c:pt idx="3498">
                  <c:v>41425</c:v>
                </c:pt>
                <c:pt idx="3499">
                  <c:v>41428</c:v>
                </c:pt>
                <c:pt idx="3500">
                  <c:v>41429</c:v>
                </c:pt>
                <c:pt idx="3501">
                  <c:v>41430</c:v>
                </c:pt>
                <c:pt idx="3502">
                  <c:v>41431</c:v>
                </c:pt>
                <c:pt idx="3503">
                  <c:v>41432</c:v>
                </c:pt>
                <c:pt idx="3504">
                  <c:v>41435</c:v>
                </c:pt>
                <c:pt idx="3505">
                  <c:v>41436</c:v>
                </c:pt>
                <c:pt idx="3506">
                  <c:v>41437</c:v>
                </c:pt>
                <c:pt idx="3507">
                  <c:v>41438</c:v>
                </c:pt>
                <c:pt idx="3508">
                  <c:v>41439</c:v>
                </c:pt>
                <c:pt idx="3509">
                  <c:v>41442</c:v>
                </c:pt>
                <c:pt idx="3510">
                  <c:v>41443</c:v>
                </c:pt>
                <c:pt idx="3511">
                  <c:v>41444</c:v>
                </c:pt>
                <c:pt idx="3512">
                  <c:v>41445</c:v>
                </c:pt>
                <c:pt idx="3513">
                  <c:v>41446</c:v>
                </c:pt>
                <c:pt idx="3514">
                  <c:v>41449</c:v>
                </c:pt>
                <c:pt idx="3515">
                  <c:v>41450</c:v>
                </c:pt>
                <c:pt idx="3516">
                  <c:v>41451</c:v>
                </c:pt>
                <c:pt idx="3517">
                  <c:v>41452</c:v>
                </c:pt>
                <c:pt idx="3518">
                  <c:v>41453</c:v>
                </c:pt>
                <c:pt idx="3519">
                  <c:v>41456</c:v>
                </c:pt>
                <c:pt idx="3520">
                  <c:v>41457</c:v>
                </c:pt>
                <c:pt idx="3521">
                  <c:v>41458</c:v>
                </c:pt>
                <c:pt idx="3522">
                  <c:v>41459</c:v>
                </c:pt>
                <c:pt idx="3523">
                  <c:v>41460</c:v>
                </c:pt>
                <c:pt idx="3524">
                  <c:v>41463</c:v>
                </c:pt>
                <c:pt idx="3525">
                  <c:v>41464</c:v>
                </c:pt>
                <c:pt idx="3526">
                  <c:v>41465</c:v>
                </c:pt>
                <c:pt idx="3527">
                  <c:v>41466</c:v>
                </c:pt>
                <c:pt idx="3528">
                  <c:v>41467</c:v>
                </c:pt>
                <c:pt idx="3529">
                  <c:v>41470</c:v>
                </c:pt>
                <c:pt idx="3530">
                  <c:v>41471</c:v>
                </c:pt>
                <c:pt idx="3531">
                  <c:v>41472</c:v>
                </c:pt>
                <c:pt idx="3532">
                  <c:v>41473</c:v>
                </c:pt>
                <c:pt idx="3533">
                  <c:v>41474</c:v>
                </c:pt>
                <c:pt idx="3534">
                  <c:v>41477</c:v>
                </c:pt>
                <c:pt idx="3535">
                  <c:v>41478</c:v>
                </c:pt>
                <c:pt idx="3536">
                  <c:v>41479</c:v>
                </c:pt>
                <c:pt idx="3537">
                  <c:v>41480</c:v>
                </c:pt>
                <c:pt idx="3538">
                  <c:v>41481</c:v>
                </c:pt>
                <c:pt idx="3539">
                  <c:v>41484</c:v>
                </c:pt>
                <c:pt idx="3540">
                  <c:v>41485</c:v>
                </c:pt>
                <c:pt idx="3541">
                  <c:v>41486</c:v>
                </c:pt>
                <c:pt idx="3542">
                  <c:v>41487</c:v>
                </c:pt>
                <c:pt idx="3543">
                  <c:v>41488</c:v>
                </c:pt>
                <c:pt idx="3544">
                  <c:v>41491</c:v>
                </c:pt>
                <c:pt idx="3545">
                  <c:v>41492</c:v>
                </c:pt>
                <c:pt idx="3546">
                  <c:v>41493</c:v>
                </c:pt>
                <c:pt idx="3547">
                  <c:v>41494</c:v>
                </c:pt>
                <c:pt idx="3548">
                  <c:v>41495</c:v>
                </c:pt>
                <c:pt idx="3549">
                  <c:v>41498</c:v>
                </c:pt>
                <c:pt idx="3550">
                  <c:v>41499</c:v>
                </c:pt>
                <c:pt idx="3551">
                  <c:v>41500</c:v>
                </c:pt>
                <c:pt idx="3552">
                  <c:v>41501</c:v>
                </c:pt>
                <c:pt idx="3553">
                  <c:v>41502</c:v>
                </c:pt>
                <c:pt idx="3554">
                  <c:v>41505</c:v>
                </c:pt>
                <c:pt idx="3555">
                  <c:v>41506</c:v>
                </c:pt>
                <c:pt idx="3556">
                  <c:v>41507</c:v>
                </c:pt>
                <c:pt idx="3557">
                  <c:v>41508</c:v>
                </c:pt>
                <c:pt idx="3558">
                  <c:v>41509</c:v>
                </c:pt>
                <c:pt idx="3559">
                  <c:v>41512</c:v>
                </c:pt>
                <c:pt idx="3560">
                  <c:v>41513</c:v>
                </c:pt>
                <c:pt idx="3561">
                  <c:v>41514</c:v>
                </c:pt>
                <c:pt idx="3562">
                  <c:v>41515</c:v>
                </c:pt>
                <c:pt idx="3563">
                  <c:v>41516</c:v>
                </c:pt>
                <c:pt idx="3564">
                  <c:v>41519</c:v>
                </c:pt>
                <c:pt idx="3565">
                  <c:v>41520</c:v>
                </c:pt>
                <c:pt idx="3566">
                  <c:v>41521</c:v>
                </c:pt>
                <c:pt idx="3567">
                  <c:v>41522</c:v>
                </c:pt>
                <c:pt idx="3568">
                  <c:v>41523</c:v>
                </c:pt>
                <c:pt idx="3569">
                  <c:v>41526</c:v>
                </c:pt>
                <c:pt idx="3570">
                  <c:v>41527</c:v>
                </c:pt>
                <c:pt idx="3571">
                  <c:v>41528</c:v>
                </c:pt>
                <c:pt idx="3572">
                  <c:v>41529</c:v>
                </c:pt>
                <c:pt idx="3573">
                  <c:v>41530</c:v>
                </c:pt>
                <c:pt idx="3574">
                  <c:v>41533</c:v>
                </c:pt>
                <c:pt idx="3575">
                  <c:v>41534</c:v>
                </c:pt>
                <c:pt idx="3576">
                  <c:v>41535</c:v>
                </c:pt>
                <c:pt idx="3577">
                  <c:v>41536</c:v>
                </c:pt>
                <c:pt idx="3578">
                  <c:v>41537</c:v>
                </c:pt>
                <c:pt idx="3579">
                  <c:v>41540</c:v>
                </c:pt>
                <c:pt idx="3580">
                  <c:v>41541</c:v>
                </c:pt>
                <c:pt idx="3581">
                  <c:v>41542</c:v>
                </c:pt>
                <c:pt idx="3582">
                  <c:v>41543</c:v>
                </c:pt>
                <c:pt idx="3583">
                  <c:v>41544</c:v>
                </c:pt>
                <c:pt idx="3584">
                  <c:v>41547</c:v>
                </c:pt>
                <c:pt idx="3585">
                  <c:v>41548</c:v>
                </c:pt>
                <c:pt idx="3586">
                  <c:v>41549</c:v>
                </c:pt>
                <c:pt idx="3587">
                  <c:v>41550</c:v>
                </c:pt>
                <c:pt idx="3588">
                  <c:v>41551</c:v>
                </c:pt>
                <c:pt idx="3589">
                  <c:v>41554</c:v>
                </c:pt>
                <c:pt idx="3590">
                  <c:v>41555</c:v>
                </c:pt>
                <c:pt idx="3591">
                  <c:v>41556</c:v>
                </c:pt>
                <c:pt idx="3592">
                  <c:v>41557</c:v>
                </c:pt>
                <c:pt idx="3593">
                  <c:v>41558</c:v>
                </c:pt>
                <c:pt idx="3594">
                  <c:v>41561</c:v>
                </c:pt>
                <c:pt idx="3595">
                  <c:v>41562</c:v>
                </c:pt>
                <c:pt idx="3596">
                  <c:v>41563</c:v>
                </c:pt>
                <c:pt idx="3597">
                  <c:v>41564</c:v>
                </c:pt>
                <c:pt idx="3598">
                  <c:v>41565</c:v>
                </c:pt>
                <c:pt idx="3599">
                  <c:v>41568</c:v>
                </c:pt>
                <c:pt idx="3600">
                  <c:v>41569</c:v>
                </c:pt>
                <c:pt idx="3601">
                  <c:v>41570</c:v>
                </c:pt>
                <c:pt idx="3602">
                  <c:v>41571</c:v>
                </c:pt>
                <c:pt idx="3603">
                  <c:v>41572</c:v>
                </c:pt>
                <c:pt idx="3604">
                  <c:v>41575</c:v>
                </c:pt>
                <c:pt idx="3605">
                  <c:v>41576</c:v>
                </c:pt>
                <c:pt idx="3606">
                  <c:v>41577</c:v>
                </c:pt>
                <c:pt idx="3607">
                  <c:v>41578</c:v>
                </c:pt>
                <c:pt idx="3608">
                  <c:v>41579</c:v>
                </c:pt>
                <c:pt idx="3609">
                  <c:v>41582</c:v>
                </c:pt>
                <c:pt idx="3610">
                  <c:v>41583</c:v>
                </c:pt>
                <c:pt idx="3611">
                  <c:v>41584</c:v>
                </c:pt>
                <c:pt idx="3612">
                  <c:v>41585</c:v>
                </c:pt>
                <c:pt idx="3613">
                  <c:v>41586</c:v>
                </c:pt>
                <c:pt idx="3614">
                  <c:v>41589</c:v>
                </c:pt>
                <c:pt idx="3615">
                  <c:v>41590</c:v>
                </c:pt>
                <c:pt idx="3616">
                  <c:v>41591</c:v>
                </c:pt>
                <c:pt idx="3617">
                  <c:v>41592</c:v>
                </c:pt>
                <c:pt idx="3618">
                  <c:v>41593</c:v>
                </c:pt>
                <c:pt idx="3619">
                  <c:v>41596</c:v>
                </c:pt>
                <c:pt idx="3620">
                  <c:v>41597</c:v>
                </c:pt>
                <c:pt idx="3621">
                  <c:v>41598</c:v>
                </c:pt>
                <c:pt idx="3622">
                  <c:v>41599</c:v>
                </c:pt>
                <c:pt idx="3623">
                  <c:v>41600</c:v>
                </c:pt>
                <c:pt idx="3624">
                  <c:v>41603</c:v>
                </c:pt>
                <c:pt idx="3625">
                  <c:v>41604</c:v>
                </c:pt>
                <c:pt idx="3626">
                  <c:v>41605</c:v>
                </c:pt>
                <c:pt idx="3627">
                  <c:v>41606</c:v>
                </c:pt>
                <c:pt idx="3628">
                  <c:v>41607</c:v>
                </c:pt>
                <c:pt idx="3629">
                  <c:v>41610</c:v>
                </c:pt>
                <c:pt idx="3630">
                  <c:v>41611</c:v>
                </c:pt>
                <c:pt idx="3631">
                  <c:v>41612</c:v>
                </c:pt>
                <c:pt idx="3632">
                  <c:v>41613</c:v>
                </c:pt>
                <c:pt idx="3633">
                  <c:v>41614</c:v>
                </c:pt>
                <c:pt idx="3634">
                  <c:v>41617</c:v>
                </c:pt>
                <c:pt idx="3635">
                  <c:v>41618</c:v>
                </c:pt>
                <c:pt idx="3636">
                  <c:v>41619</c:v>
                </c:pt>
                <c:pt idx="3637">
                  <c:v>41620</c:v>
                </c:pt>
                <c:pt idx="3638">
                  <c:v>41621</c:v>
                </c:pt>
                <c:pt idx="3639">
                  <c:v>41624</c:v>
                </c:pt>
                <c:pt idx="3640">
                  <c:v>41625</c:v>
                </c:pt>
                <c:pt idx="3641">
                  <c:v>41626</c:v>
                </c:pt>
                <c:pt idx="3642">
                  <c:v>41627</c:v>
                </c:pt>
                <c:pt idx="3643">
                  <c:v>41628</c:v>
                </c:pt>
                <c:pt idx="3644">
                  <c:v>41631</c:v>
                </c:pt>
                <c:pt idx="3645">
                  <c:v>41632</c:v>
                </c:pt>
                <c:pt idx="3646">
                  <c:v>41633</c:v>
                </c:pt>
                <c:pt idx="3647">
                  <c:v>41634</c:v>
                </c:pt>
                <c:pt idx="3648">
                  <c:v>41635</c:v>
                </c:pt>
                <c:pt idx="3649">
                  <c:v>41638</c:v>
                </c:pt>
                <c:pt idx="3650">
                  <c:v>41639</c:v>
                </c:pt>
                <c:pt idx="3651">
                  <c:v>41640</c:v>
                </c:pt>
                <c:pt idx="3652">
                  <c:v>41641</c:v>
                </c:pt>
                <c:pt idx="3653">
                  <c:v>41642</c:v>
                </c:pt>
                <c:pt idx="3654">
                  <c:v>41645</c:v>
                </c:pt>
                <c:pt idx="3655">
                  <c:v>41646</c:v>
                </c:pt>
                <c:pt idx="3656">
                  <c:v>41647</c:v>
                </c:pt>
                <c:pt idx="3657">
                  <c:v>41648</c:v>
                </c:pt>
                <c:pt idx="3658">
                  <c:v>41649</c:v>
                </c:pt>
                <c:pt idx="3659">
                  <c:v>41652</c:v>
                </c:pt>
                <c:pt idx="3660">
                  <c:v>41653</c:v>
                </c:pt>
                <c:pt idx="3661">
                  <c:v>41654</c:v>
                </c:pt>
                <c:pt idx="3662">
                  <c:v>41655</c:v>
                </c:pt>
                <c:pt idx="3663">
                  <c:v>41656</c:v>
                </c:pt>
                <c:pt idx="3664">
                  <c:v>41659</c:v>
                </c:pt>
                <c:pt idx="3665">
                  <c:v>41660</c:v>
                </c:pt>
                <c:pt idx="3666">
                  <c:v>41661</c:v>
                </c:pt>
                <c:pt idx="3667">
                  <c:v>41662</c:v>
                </c:pt>
                <c:pt idx="3668">
                  <c:v>41663</c:v>
                </c:pt>
                <c:pt idx="3669">
                  <c:v>41666</c:v>
                </c:pt>
                <c:pt idx="3670">
                  <c:v>41667</c:v>
                </c:pt>
                <c:pt idx="3671">
                  <c:v>41668</c:v>
                </c:pt>
                <c:pt idx="3672">
                  <c:v>41669</c:v>
                </c:pt>
                <c:pt idx="3673">
                  <c:v>41670</c:v>
                </c:pt>
                <c:pt idx="3674">
                  <c:v>41673</c:v>
                </c:pt>
                <c:pt idx="3675">
                  <c:v>41674</c:v>
                </c:pt>
                <c:pt idx="3676">
                  <c:v>41675</c:v>
                </c:pt>
                <c:pt idx="3677">
                  <c:v>41676</c:v>
                </c:pt>
                <c:pt idx="3678">
                  <c:v>41677</c:v>
                </c:pt>
                <c:pt idx="3679">
                  <c:v>41680</c:v>
                </c:pt>
                <c:pt idx="3680">
                  <c:v>41681</c:v>
                </c:pt>
                <c:pt idx="3681">
                  <c:v>41682</c:v>
                </c:pt>
                <c:pt idx="3682">
                  <c:v>41683</c:v>
                </c:pt>
                <c:pt idx="3683">
                  <c:v>41684</c:v>
                </c:pt>
                <c:pt idx="3684">
                  <c:v>41687</c:v>
                </c:pt>
                <c:pt idx="3685">
                  <c:v>41688</c:v>
                </c:pt>
                <c:pt idx="3686">
                  <c:v>41689</c:v>
                </c:pt>
                <c:pt idx="3687">
                  <c:v>41690</c:v>
                </c:pt>
                <c:pt idx="3688">
                  <c:v>41691</c:v>
                </c:pt>
                <c:pt idx="3689">
                  <c:v>41694</c:v>
                </c:pt>
                <c:pt idx="3690">
                  <c:v>41695</c:v>
                </c:pt>
                <c:pt idx="3691">
                  <c:v>41696</c:v>
                </c:pt>
                <c:pt idx="3692">
                  <c:v>41697</c:v>
                </c:pt>
                <c:pt idx="3693">
                  <c:v>41698</c:v>
                </c:pt>
                <c:pt idx="3694">
                  <c:v>41701</c:v>
                </c:pt>
                <c:pt idx="3695">
                  <c:v>41702</c:v>
                </c:pt>
                <c:pt idx="3696">
                  <c:v>41703</c:v>
                </c:pt>
                <c:pt idx="3697">
                  <c:v>41704</c:v>
                </c:pt>
                <c:pt idx="3698">
                  <c:v>41705</c:v>
                </c:pt>
                <c:pt idx="3699">
                  <c:v>41708</c:v>
                </c:pt>
                <c:pt idx="3700">
                  <c:v>41709</c:v>
                </c:pt>
                <c:pt idx="3701">
                  <c:v>41710</c:v>
                </c:pt>
                <c:pt idx="3702">
                  <c:v>41711</c:v>
                </c:pt>
                <c:pt idx="3703">
                  <c:v>41712</c:v>
                </c:pt>
                <c:pt idx="3704">
                  <c:v>41715</c:v>
                </c:pt>
                <c:pt idx="3705">
                  <c:v>41716</c:v>
                </c:pt>
                <c:pt idx="3706">
                  <c:v>41717</c:v>
                </c:pt>
                <c:pt idx="3707">
                  <c:v>41718</c:v>
                </c:pt>
                <c:pt idx="3708">
                  <c:v>41719</c:v>
                </c:pt>
                <c:pt idx="3709">
                  <c:v>41722</c:v>
                </c:pt>
                <c:pt idx="3710">
                  <c:v>41723</c:v>
                </c:pt>
                <c:pt idx="3711">
                  <c:v>41724</c:v>
                </c:pt>
                <c:pt idx="3712">
                  <c:v>41725</c:v>
                </c:pt>
                <c:pt idx="3713">
                  <c:v>41726</c:v>
                </c:pt>
                <c:pt idx="3714">
                  <c:v>41729</c:v>
                </c:pt>
                <c:pt idx="3715">
                  <c:v>41730</c:v>
                </c:pt>
                <c:pt idx="3716">
                  <c:v>41731</c:v>
                </c:pt>
                <c:pt idx="3717">
                  <c:v>41732</c:v>
                </c:pt>
                <c:pt idx="3718">
                  <c:v>41733</c:v>
                </c:pt>
                <c:pt idx="3719">
                  <c:v>41736</c:v>
                </c:pt>
                <c:pt idx="3720">
                  <c:v>41737</c:v>
                </c:pt>
                <c:pt idx="3721">
                  <c:v>41738</c:v>
                </c:pt>
                <c:pt idx="3722">
                  <c:v>41739</c:v>
                </c:pt>
                <c:pt idx="3723">
                  <c:v>41740</c:v>
                </c:pt>
                <c:pt idx="3724">
                  <c:v>41743</c:v>
                </c:pt>
                <c:pt idx="3725">
                  <c:v>41744</c:v>
                </c:pt>
                <c:pt idx="3726">
                  <c:v>41745</c:v>
                </c:pt>
                <c:pt idx="3727">
                  <c:v>41746</c:v>
                </c:pt>
                <c:pt idx="3728">
                  <c:v>41747</c:v>
                </c:pt>
                <c:pt idx="3729">
                  <c:v>41750</c:v>
                </c:pt>
                <c:pt idx="3730">
                  <c:v>41751</c:v>
                </c:pt>
                <c:pt idx="3731">
                  <c:v>41752</c:v>
                </c:pt>
                <c:pt idx="3732">
                  <c:v>41753</c:v>
                </c:pt>
                <c:pt idx="3733">
                  <c:v>41754</c:v>
                </c:pt>
                <c:pt idx="3734">
                  <c:v>41757</c:v>
                </c:pt>
                <c:pt idx="3735">
                  <c:v>41758</c:v>
                </c:pt>
                <c:pt idx="3736">
                  <c:v>41759</c:v>
                </c:pt>
                <c:pt idx="3737">
                  <c:v>41760</c:v>
                </c:pt>
                <c:pt idx="3738">
                  <c:v>41761</c:v>
                </c:pt>
                <c:pt idx="3739">
                  <c:v>41764</c:v>
                </c:pt>
                <c:pt idx="3740">
                  <c:v>41765</c:v>
                </c:pt>
                <c:pt idx="3741">
                  <c:v>41766</c:v>
                </c:pt>
                <c:pt idx="3742">
                  <c:v>41767</c:v>
                </c:pt>
                <c:pt idx="3743">
                  <c:v>41768</c:v>
                </c:pt>
                <c:pt idx="3744">
                  <c:v>41771</c:v>
                </c:pt>
                <c:pt idx="3745">
                  <c:v>41772</c:v>
                </c:pt>
                <c:pt idx="3746">
                  <c:v>41773</c:v>
                </c:pt>
                <c:pt idx="3747">
                  <c:v>41774</c:v>
                </c:pt>
                <c:pt idx="3748">
                  <c:v>41775</c:v>
                </c:pt>
                <c:pt idx="3749">
                  <c:v>41778</c:v>
                </c:pt>
                <c:pt idx="3750">
                  <c:v>41779</c:v>
                </c:pt>
                <c:pt idx="3751">
                  <c:v>41780</c:v>
                </c:pt>
                <c:pt idx="3752">
                  <c:v>41781</c:v>
                </c:pt>
                <c:pt idx="3753">
                  <c:v>41782</c:v>
                </c:pt>
                <c:pt idx="3754">
                  <c:v>41785</c:v>
                </c:pt>
                <c:pt idx="3755">
                  <c:v>41786</c:v>
                </c:pt>
                <c:pt idx="3756">
                  <c:v>41787</c:v>
                </c:pt>
                <c:pt idx="3757">
                  <c:v>41788</c:v>
                </c:pt>
                <c:pt idx="3758">
                  <c:v>41789</c:v>
                </c:pt>
                <c:pt idx="3759">
                  <c:v>41792</c:v>
                </c:pt>
                <c:pt idx="3760">
                  <c:v>41793</c:v>
                </c:pt>
                <c:pt idx="3761">
                  <c:v>41794</c:v>
                </c:pt>
                <c:pt idx="3762">
                  <c:v>41795</c:v>
                </c:pt>
                <c:pt idx="3763">
                  <c:v>41796</c:v>
                </c:pt>
                <c:pt idx="3764">
                  <c:v>41799</c:v>
                </c:pt>
                <c:pt idx="3765">
                  <c:v>41800</c:v>
                </c:pt>
                <c:pt idx="3766">
                  <c:v>41801</c:v>
                </c:pt>
                <c:pt idx="3767">
                  <c:v>41802</c:v>
                </c:pt>
                <c:pt idx="3768">
                  <c:v>41803</c:v>
                </c:pt>
                <c:pt idx="3769">
                  <c:v>41806</c:v>
                </c:pt>
                <c:pt idx="3770">
                  <c:v>41807</c:v>
                </c:pt>
                <c:pt idx="3771">
                  <c:v>41808</c:v>
                </c:pt>
                <c:pt idx="3772">
                  <c:v>41809</c:v>
                </c:pt>
                <c:pt idx="3773">
                  <c:v>41810</c:v>
                </c:pt>
                <c:pt idx="3774">
                  <c:v>41813</c:v>
                </c:pt>
                <c:pt idx="3775">
                  <c:v>41814</c:v>
                </c:pt>
                <c:pt idx="3776">
                  <c:v>41815</c:v>
                </c:pt>
                <c:pt idx="3777">
                  <c:v>41816</c:v>
                </c:pt>
                <c:pt idx="3778">
                  <c:v>41817</c:v>
                </c:pt>
                <c:pt idx="3779">
                  <c:v>41820</c:v>
                </c:pt>
                <c:pt idx="3780">
                  <c:v>41821</c:v>
                </c:pt>
                <c:pt idx="3781">
                  <c:v>41822</c:v>
                </c:pt>
                <c:pt idx="3782">
                  <c:v>41823</c:v>
                </c:pt>
                <c:pt idx="3783">
                  <c:v>41824</c:v>
                </c:pt>
                <c:pt idx="3784">
                  <c:v>41827</c:v>
                </c:pt>
                <c:pt idx="3785">
                  <c:v>41828</c:v>
                </c:pt>
                <c:pt idx="3786">
                  <c:v>41829</c:v>
                </c:pt>
                <c:pt idx="3787">
                  <c:v>41830</c:v>
                </c:pt>
                <c:pt idx="3788">
                  <c:v>41831</c:v>
                </c:pt>
                <c:pt idx="3789">
                  <c:v>41834</c:v>
                </c:pt>
                <c:pt idx="3790">
                  <c:v>41835</c:v>
                </c:pt>
                <c:pt idx="3791">
                  <c:v>41836</c:v>
                </c:pt>
                <c:pt idx="3792">
                  <c:v>41837</c:v>
                </c:pt>
                <c:pt idx="3793">
                  <c:v>41838</c:v>
                </c:pt>
                <c:pt idx="3794">
                  <c:v>41841</c:v>
                </c:pt>
                <c:pt idx="3795">
                  <c:v>41842</c:v>
                </c:pt>
                <c:pt idx="3796">
                  <c:v>41843</c:v>
                </c:pt>
                <c:pt idx="3797">
                  <c:v>41844</c:v>
                </c:pt>
                <c:pt idx="3798">
                  <c:v>41845</c:v>
                </c:pt>
                <c:pt idx="3799">
                  <c:v>41848</c:v>
                </c:pt>
                <c:pt idx="3800">
                  <c:v>41849</c:v>
                </c:pt>
                <c:pt idx="3801">
                  <c:v>41850</c:v>
                </c:pt>
                <c:pt idx="3802">
                  <c:v>41851</c:v>
                </c:pt>
                <c:pt idx="3803">
                  <c:v>41852</c:v>
                </c:pt>
                <c:pt idx="3804">
                  <c:v>41855</c:v>
                </c:pt>
                <c:pt idx="3805">
                  <c:v>41856</c:v>
                </c:pt>
                <c:pt idx="3806">
                  <c:v>41857</c:v>
                </c:pt>
                <c:pt idx="3807">
                  <c:v>41858</c:v>
                </c:pt>
                <c:pt idx="3808">
                  <c:v>41859</c:v>
                </c:pt>
                <c:pt idx="3809">
                  <c:v>41862</c:v>
                </c:pt>
                <c:pt idx="3810">
                  <c:v>41863</c:v>
                </c:pt>
                <c:pt idx="3811">
                  <c:v>41864</c:v>
                </c:pt>
                <c:pt idx="3812">
                  <c:v>41865</c:v>
                </c:pt>
                <c:pt idx="3813">
                  <c:v>41866</c:v>
                </c:pt>
                <c:pt idx="3814">
                  <c:v>41869</c:v>
                </c:pt>
                <c:pt idx="3815">
                  <c:v>41870</c:v>
                </c:pt>
                <c:pt idx="3816">
                  <c:v>41871</c:v>
                </c:pt>
                <c:pt idx="3817">
                  <c:v>41872</c:v>
                </c:pt>
                <c:pt idx="3818">
                  <c:v>41873</c:v>
                </c:pt>
                <c:pt idx="3819">
                  <c:v>41876</c:v>
                </c:pt>
                <c:pt idx="3820">
                  <c:v>41877</c:v>
                </c:pt>
                <c:pt idx="3821">
                  <c:v>41878</c:v>
                </c:pt>
                <c:pt idx="3822">
                  <c:v>41879</c:v>
                </c:pt>
                <c:pt idx="3823">
                  <c:v>41880</c:v>
                </c:pt>
                <c:pt idx="3824">
                  <c:v>41883</c:v>
                </c:pt>
                <c:pt idx="3825">
                  <c:v>41884</c:v>
                </c:pt>
                <c:pt idx="3826">
                  <c:v>41885</c:v>
                </c:pt>
                <c:pt idx="3827">
                  <c:v>41886</c:v>
                </c:pt>
                <c:pt idx="3828">
                  <c:v>41887</c:v>
                </c:pt>
                <c:pt idx="3829">
                  <c:v>41890</c:v>
                </c:pt>
                <c:pt idx="3830">
                  <c:v>41891</c:v>
                </c:pt>
                <c:pt idx="3831">
                  <c:v>41892</c:v>
                </c:pt>
                <c:pt idx="3832">
                  <c:v>41893</c:v>
                </c:pt>
                <c:pt idx="3833">
                  <c:v>41894</c:v>
                </c:pt>
                <c:pt idx="3834">
                  <c:v>41897</c:v>
                </c:pt>
                <c:pt idx="3835">
                  <c:v>41898</c:v>
                </c:pt>
                <c:pt idx="3836">
                  <c:v>41899</c:v>
                </c:pt>
                <c:pt idx="3837">
                  <c:v>41900</c:v>
                </c:pt>
                <c:pt idx="3838">
                  <c:v>41901</c:v>
                </c:pt>
                <c:pt idx="3839">
                  <c:v>41904</c:v>
                </c:pt>
                <c:pt idx="3840">
                  <c:v>41905</c:v>
                </c:pt>
                <c:pt idx="3841">
                  <c:v>41906</c:v>
                </c:pt>
                <c:pt idx="3842">
                  <c:v>41907</c:v>
                </c:pt>
                <c:pt idx="3843">
                  <c:v>41908</c:v>
                </c:pt>
                <c:pt idx="3844">
                  <c:v>41911</c:v>
                </c:pt>
                <c:pt idx="3845">
                  <c:v>41912</c:v>
                </c:pt>
                <c:pt idx="3846">
                  <c:v>41913</c:v>
                </c:pt>
                <c:pt idx="3847">
                  <c:v>41914</c:v>
                </c:pt>
                <c:pt idx="3848">
                  <c:v>41915</c:v>
                </c:pt>
                <c:pt idx="3849">
                  <c:v>41918</c:v>
                </c:pt>
                <c:pt idx="3850">
                  <c:v>41919</c:v>
                </c:pt>
                <c:pt idx="3851">
                  <c:v>41920</c:v>
                </c:pt>
                <c:pt idx="3852">
                  <c:v>41921</c:v>
                </c:pt>
                <c:pt idx="3853">
                  <c:v>41922</c:v>
                </c:pt>
                <c:pt idx="3854">
                  <c:v>41925</c:v>
                </c:pt>
                <c:pt idx="3855">
                  <c:v>41926</c:v>
                </c:pt>
                <c:pt idx="3856">
                  <c:v>41927</c:v>
                </c:pt>
                <c:pt idx="3857">
                  <c:v>41928</c:v>
                </c:pt>
                <c:pt idx="3858">
                  <c:v>41929</c:v>
                </c:pt>
                <c:pt idx="3859">
                  <c:v>41932</c:v>
                </c:pt>
                <c:pt idx="3860">
                  <c:v>41933</c:v>
                </c:pt>
                <c:pt idx="3861">
                  <c:v>41934</c:v>
                </c:pt>
                <c:pt idx="3862">
                  <c:v>41935</c:v>
                </c:pt>
                <c:pt idx="3863">
                  <c:v>41936</c:v>
                </c:pt>
                <c:pt idx="3864">
                  <c:v>41939</c:v>
                </c:pt>
                <c:pt idx="3865">
                  <c:v>41940</c:v>
                </c:pt>
                <c:pt idx="3866">
                  <c:v>41941</c:v>
                </c:pt>
                <c:pt idx="3867">
                  <c:v>41942</c:v>
                </c:pt>
                <c:pt idx="3868">
                  <c:v>41943</c:v>
                </c:pt>
                <c:pt idx="3869">
                  <c:v>41946</c:v>
                </c:pt>
                <c:pt idx="3870">
                  <c:v>41947</c:v>
                </c:pt>
                <c:pt idx="3871">
                  <c:v>41948</c:v>
                </c:pt>
                <c:pt idx="3872">
                  <c:v>41949</c:v>
                </c:pt>
                <c:pt idx="3873">
                  <c:v>41950</c:v>
                </c:pt>
                <c:pt idx="3874">
                  <c:v>41953</c:v>
                </c:pt>
                <c:pt idx="3875">
                  <c:v>41954</c:v>
                </c:pt>
                <c:pt idx="3876">
                  <c:v>41955</c:v>
                </c:pt>
                <c:pt idx="3877">
                  <c:v>41956</c:v>
                </c:pt>
                <c:pt idx="3878">
                  <c:v>41957</c:v>
                </c:pt>
                <c:pt idx="3879">
                  <c:v>41960</c:v>
                </c:pt>
                <c:pt idx="3880">
                  <c:v>41961</c:v>
                </c:pt>
                <c:pt idx="3881">
                  <c:v>41962</c:v>
                </c:pt>
                <c:pt idx="3882">
                  <c:v>41963</c:v>
                </c:pt>
                <c:pt idx="3883">
                  <c:v>41964</c:v>
                </c:pt>
                <c:pt idx="3884">
                  <c:v>41967</c:v>
                </c:pt>
                <c:pt idx="3885">
                  <c:v>41968</c:v>
                </c:pt>
                <c:pt idx="3886">
                  <c:v>41969</c:v>
                </c:pt>
                <c:pt idx="3887">
                  <c:v>41970</c:v>
                </c:pt>
                <c:pt idx="3888">
                  <c:v>41971</c:v>
                </c:pt>
                <c:pt idx="3889">
                  <c:v>41974</c:v>
                </c:pt>
                <c:pt idx="3890">
                  <c:v>41975</c:v>
                </c:pt>
                <c:pt idx="3891">
                  <c:v>41976</c:v>
                </c:pt>
                <c:pt idx="3892">
                  <c:v>41977</c:v>
                </c:pt>
                <c:pt idx="3893">
                  <c:v>41978</c:v>
                </c:pt>
                <c:pt idx="3894">
                  <c:v>41981</c:v>
                </c:pt>
                <c:pt idx="3895">
                  <c:v>41982</c:v>
                </c:pt>
                <c:pt idx="3896">
                  <c:v>41983</c:v>
                </c:pt>
                <c:pt idx="3897">
                  <c:v>41984</c:v>
                </c:pt>
                <c:pt idx="3898">
                  <c:v>41985</c:v>
                </c:pt>
                <c:pt idx="3899">
                  <c:v>41988</c:v>
                </c:pt>
                <c:pt idx="3900">
                  <c:v>41989</c:v>
                </c:pt>
                <c:pt idx="3901">
                  <c:v>41990</c:v>
                </c:pt>
                <c:pt idx="3902">
                  <c:v>41991</c:v>
                </c:pt>
                <c:pt idx="3903">
                  <c:v>41992</c:v>
                </c:pt>
                <c:pt idx="3904">
                  <c:v>41995</c:v>
                </c:pt>
                <c:pt idx="3905">
                  <c:v>41996</c:v>
                </c:pt>
                <c:pt idx="3906">
                  <c:v>41997</c:v>
                </c:pt>
                <c:pt idx="3907">
                  <c:v>41998</c:v>
                </c:pt>
                <c:pt idx="3908">
                  <c:v>41999</c:v>
                </c:pt>
                <c:pt idx="3909">
                  <c:v>42002</c:v>
                </c:pt>
                <c:pt idx="3910">
                  <c:v>42003</c:v>
                </c:pt>
                <c:pt idx="3911">
                  <c:v>42004</c:v>
                </c:pt>
                <c:pt idx="3912">
                  <c:v>42005</c:v>
                </c:pt>
                <c:pt idx="3913">
                  <c:v>42006</c:v>
                </c:pt>
                <c:pt idx="3914">
                  <c:v>42009</c:v>
                </c:pt>
                <c:pt idx="3915">
                  <c:v>42010</c:v>
                </c:pt>
                <c:pt idx="3916">
                  <c:v>42011</c:v>
                </c:pt>
                <c:pt idx="3917">
                  <c:v>42012</c:v>
                </c:pt>
                <c:pt idx="3918">
                  <c:v>42013</c:v>
                </c:pt>
                <c:pt idx="3919">
                  <c:v>42016</c:v>
                </c:pt>
                <c:pt idx="3920">
                  <c:v>42017</c:v>
                </c:pt>
                <c:pt idx="3921">
                  <c:v>42018</c:v>
                </c:pt>
                <c:pt idx="3922">
                  <c:v>42019</c:v>
                </c:pt>
                <c:pt idx="3923">
                  <c:v>42020</c:v>
                </c:pt>
                <c:pt idx="3924">
                  <c:v>42023</c:v>
                </c:pt>
                <c:pt idx="3925">
                  <c:v>42024</c:v>
                </c:pt>
                <c:pt idx="3926">
                  <c:v>42025</c:v>
                </c:pt>
                <c:pt idx="3927">
                  <c:v>42026</c:v>
                </c:pt>
                <c:pt idx="3928">
                  <c:v>42027</c:v>
                </c:pt>
                <c:pt idx="3929">
                  <c:v>42030</c:v>
                </c:pt>
                <c:pt idx="3930">
                  <c:v>42031</c:v>
                </c:pt>
                <c:pt idx="3931">
                  <c:v>42032</c:v>
                </c:pt>
                <c:pt idx="3932">
                  <c:v>42033</c:v>
                </c:pt>
                <c:pt idx="3933">
                  <c:v>42034</c:v>
                </c:pt>
                <c:pt idx="3934">
                  <c:v>42037</c:v>
                </c:pt>
                <c:pt idx="3935">
                  <c:v>42038</c:v>
                </c:pt>
                <c:pt idx="3936">
                  <c:v>42039</c:v>
                </c:pt>
                <c:pt idx="3937">
                  <c:v>42040</c:v>
                </c:pt>
                <c:pt idx="3938">
                  <c:v>42041</c:v>
                </c:pt>
                <c:pt idx="3939">
                  <c:v>42044</c:v>
                </c:pt>
                <c:pt idx="3940">
                  <c:v>42045</c:v>
                </c:pt>
                <c:pt idx="3941">
                  <c:v>42046</c:v>
                </c:pt>
                <c:pt idx="3942">
                  <c:v>42047</c:v>
                </c:pt>
                <c:pt idx="3943">
                  <c:v>42048</c:v>
                </c:pt>
                <c:pt idx="3944">
                  <c:v>42051</c:v>
                </c:pt>
                <c:pt idx="3945">
                  <c:v>42052</c:v>
                </c:pt>
                <c:pt idx="3946">
                  <c:v>42053</c:v>
                </c:pt>
                <c:pt idx="3947">
                  <c:v>42054</c:v>
                </c:pt>
                <c:pt idx="3948">
                  <c:v>42055</c:v>
                </c:pt>
                <c:pt idx="3949">
                  <c:v>42058</c:v>
                </c:pt>
                <c:pt idx="3950">
                  <c:v>42059</c:v>
                </c:pt>
                <c:pt idx="3951">
                  <c:v>42060</c:v>
                </c:pt>
                <c:pt idx="3952">
                  <c:v>42061</c:v>
                </c:pt>
                <c:pt idx="3953">
                  <c:v>42062</c:v>
                </c:pt>
                <c:pt idx="3954">
                  <c:v>42065</c:v>
                </c:pt>
                <c:pt idx="3955">
                  <c:v>42066</c:v>
                </c:pt>
                <c:pt idx="3956">
                  <c:v>42067</c:v>
                </c:pt>
                <c:pt idx="3957">
                  <c:v>42068</c:v>
                </c:pt>
                <c:pt idx="3958">
                  <c:v>42069</c:v>
                </c:pt>
                <c:pt idx="3959">
                  <c:v>42072</c:v>
                </c:pt>
                <c:pt idx="3960">
                  <c:v>42073</c:v>
                </c:pt>
                <c:pt idx="3961">
                  <c:v>42074</c:v>
                </c:pt>
                <c:pt idx="3962">
                  <c:v>42075</c:v>
                </c:pt>
                <c:pt idx="3963">
                  <c:v>42076</c:v>
                </c:pt>
                <c:pt idx="3964">
                  <c:v>42079</c:v>
                </c:pt>
                <c:pt idx="3965">
                  <c:v>42080</c:v>
                </c:pt>
                <c:pt idx="3966">
                  <c:v>42081</c:v>
                </c:pt>
                <c:pt idx="3967">
                  <c:v>42082</c:v>
                </c:pt>
                <c:pt idx="3968">
                  <c:v>42083</c:v>
                </c:pt>
                <c:pt idx="3969">
                  <c:v>42086</c:v>
                </c:pt>
                <c:pt idx="3970">
                  <c:v>42087</c:v>
                </c:pt>
                <c:pt idx="3971">
                  <c:v>42088</c:v>
                </c:pt>
                <c:pt idx="3972">
                  <c:v>42089</c:v>
                </c:pt>
                <c:pt idx="3973">
                  <c:v>42090</c:v>
                </c:pt>
                <c:pt idx="3974">
                  <c:v>42093</c:v>
                </c:pt>
                <c:pt idx="3975">
                  <c:v>42094</c:v>
                </c:pt>
                <c:pt idx="3976">
                  <c:v>42095</c:v>
                </c:pt>
                <c:pt idx="3977">
                  <c:v>42096</c:v>
                </c:pt>
                <c:pt idx="3978">
                  <c:v>42097</c:v>
                </c:pt>
                <c:pt idx="3979">
                  <c:v>42100</c:v>
                </c:pt>
                <c:pt idx="3980">
                  <c:v>42101</c:v>
                </c:pt>
                <c:pt idx="3981">
                  <c:v>42102</c:v>
                </c:pt>
                <c:pt idx="3982">
                  <c:v>42103</c:v>
                </c:pt>
                <c:pt idx="3983">
                  <c:v>42104</c:v>
                </c:pt>
                <c:pt idx="3984">
                  <c:v>42107</c:v>
                </c:pt>
                <c:pt idx="3985">
                  <c:v>42108</c:v>
                </c:pt>
                <c:pt idx="3986">
                  <c:v>42109</c:v>
                </c:pt>
                <c:pt idx="3987">
                  <c:v>42110</c:v>
                </c:pt>
                <c:pt idx="3988">
                  <c:v>42111</c:v>
                </c:pt>
                <c:pt idx="3989">
                  <c:v>42114</c:v>
                </c:pt>
                <c:pt idx="3990">
                  <c:v>42115</c:v>
                </c:pt>
                <c:pt idx="3991">
                  <c:v>42116</c:v>
                </c:pt>
                <c:pt idx="3992">
                  <c:v>42117</c:v>
                </c:pt>
                <c:pt idx="3993">
                  <c:v>42118</c:v>
                </c:pt>
                <c:pt idx="3994">
                  <c:v>42121</c:v>
                </c:pt>
                <c:pt idx="3995">
                  <c:v>42122</c:v>
                </c:pt>
                <c:pt idx="3996">
                  <c:v>42123</c:v>
                </c:pt>
                <c:pt idx="3997">
                  <c:v>42124</c:v>
                </c:pt>
                <c:pt idx="3998">
                  <c:v>42125</c:v>
                </c:pt>
                <c:pt idx="3999">
                  <c:v>42128</c:v>
                </c:pt>
                <c:pt idx="4000">
                  <c:v>42129</c:v>
                </c:pt>
                <c:pt idx="4001">
                  <c:v>42130</c:v>
                </c:pt>
                <c:pt idx="4002">
                  <c:v>42131</c:v>
                </c:pt>
                <c:pt idx="4003">
                  <c:v>42132</c:v>
                </c:pt>
                <c:pt idx="4004">
                  <c:v>42135</c:v>
                </c:pt>
                <c:pt idx="4005">
                  <c:v>42136</c:v>
                </c:pt>
                <c:pt idx="4006">
                  <c:v>42137</c:v>
                </c:pt>
                <c:pt idx="4007">
                  <c:v>42138</c:v>
                </c:pt>
                <c:pt idx="4008">
                  <c:v>42139</c:v>
                </c:pt>
                <c:pt idx="4009">
                  <c:v>42142</c:v>
                </c:pt>
                <c:pt idx="4010">
                  <c:v>42143</c:v>
                </c:pt>
                <c:pt idx="4011">
                  <c:v>42144</c:v>
                </c:pt>
                <c:pt idx="4012">
                  <c:v>42145</c:v>
                </c:pt>
                <c:pt idx="4013">
                  <c:v>42146</c:v>
                </c:pt>
                <c:pt idx="4014">
                  <c:v>42149</c:v>
                </c:pt>
                <c:pt idx="4015">
                  <c:v>42150</c:v>
                </c:pt>
                <c:pt idx="4016">
                  <c:v>42151</c:v>
                </c:pt>
                <c:pt idx="4017">
                  <c:v>42152</c:v>
                </c:pt>
                <c:pt idx="4018">
                  <c:v>42153</c:v>
                </c:pt>
                <c:pt idx="4019">
                  <c:v>42156</c:v>
                </c:pt>
                <c:pt idx="4020">
                  <c:v>42157</c:v>
                </c:pt>
                <c:pt idx="4021">
                  <c:v>42158</c:v>
                </c:pt>
                <c:pt idx="4022">
                  <c:v>42159</c:v>
                </c:pt>
                <c:pt idx="4023">
                  <c:v>42160</c:v>
                </c:pt>
                <c:pt idx="4024">
                  <c:v>42163</c:v>
                </c:pt>
                <c:pt idx="4025">
                  <c:v>42164</c:v>
                </c:pt>
                <c:pt idx="4026">
                  <c:v>42165</c:v>
                </c:pt>
                <c:pt idx="4027">
                  <c:v>42166</c:v>
                </c:pt>
                <c:pt idx="4028">
                  <c:v>42167</c:v>
                </c:pt>
                <c:pt idx="4029">
                  <c:v>42170</c:v>
                </c:pt>
                <c:pt idx="4030">
                  <c:v>42171</c:v>
                </c:pt>
                <c:pt idx="4031">
                  <c:v>42172</c:v>
                </c:pt>
                <c:pt idx="4032">
                  <c:v>42173</c:v>
                </c:pt>
                <c:pt idx="4033">
                  <c:v>42174</c:v>
                </c:pt>
                <c:pt idx="4034">
                  <c:v>42177</c:v>
                </c:pt>
                <c:pt idx="4035">
                  <c:v>42178</c:v>
                </c:pt>
                <c:pt idx="4036">
                  <c:v>42179</c:v>
                </c:pt>
                <c:pt idx="4037">
                  <c:v>42180</c:v>
                </c:pt>
                <c:pt idx="4038">
                  <c:v>42181</c:v>
                </c:pt>
                <c:pt idx="4039">
                  <c:v>42184</c:v>
                </c:pt>
                <c:pt idx="4040">
                  <c:v>42185</c:v>
                </c:pt>
                <c:pt idx="4041">
                  <c:v>42186</c:v>
                </c:pt>
                <c:pt idx="4042">
                  <c:v>42187</c:v>
                </c:pt>
                <c:pt idx="4043">
                  <c:v>42188</c:v>
                </c:pt>
                <c:pt idx="4044">
                  <c:v>42191</c:v>
                </c:pt>
                <c:pt idx="4045">
                  <c:v>42192</c:v>
                </c:pt>
                <c:pt idx="4046">
                  <c:v>42193</c:v>
                </c:pt>
                <c:pt idx="4047">
                  <c:v>42194</c:v>
                </c:pt>
                <c:pt idx="4048">
                  <c:v>42195</c:v>
                </c:pt>
                <c:pt idx="4049">
                  <c:v>42198</c:v>
                </c:pt>
                <c:pt idx="4050">
                  <c:v>42199</c:v>
                </c:pt>
                <c:pt idx="4051">
                  <c:v>42200</c:v>
                </c:pt>
                <c:pt idx="4052">
                  <c:v>42201</c:v>
                </c:pt>
                <c:pt idx="4053">
                  <c:v>42202</c:v>
                </c:pt>
                <c:pt idx="4054">
                  <c:v>42205</c:v>
                </c:pt>
                <c:pt idx="4055">
                  <c:v>42206</c:v>
                </c:pt>
                <c:pt idx="4056">
                  <c:v>42207</c:v>
                </c:pt>
                <c:pt idx="4057">
                  <c:v>42208</c:v>
                </c:pt>
                <c:pt idx="4058">
                  <c:v>42209</c:v>
                </c:pt>
                <c:pt idx="4059">
                  <c:v>42212</c:v>
                </c:pt>
                <c:pt idx="4060">
                  <c:v>42213</c:v>
                </c:pt>
                <c:pt idx="4061">
                  <c:v>42214</c:v>
                </c:pt>
                <c:pt idx="4062">
                  <c:v>42215</c:v>
                </c:pt>
                <c:pt idx="4063">
                  <c:v>42216</c:v>
                </c:pt>
                <c:pt idx="4064">
                  <c:v>42219</c:v>
                </c:pt>
                <c:pt idx="4065">
                  <c:v>42220</c:v>
                </c:pt>
                <c:pt idx="4066">
                  <c:v>42221</c:v>
                </c:pt>
                <c:pt idx="4067">
                  <c:v>42222</c:v>
                </c:pt>
                <c:pt idx="4068">
                  <c:v>42223</c:v>
                </c:pt>
                <c:pt idx="4069">
                  <c:v>42226</c:v>
                </c:pt>
                <c:pt idx="4070">
                  <c:v>42227</c:v>
                </c:pt>
                <c:pt idx="4071">
                  <c:v>42228</c:v>
                </c:pt>
                <c:pt idx="4072">
                  <c:v>42229</c:v>
                </c:pt>
                <c:pt idx="4073">
                  <c:v>42230</c:v>
                </c:pt>
                <c:pt idx="4074">
                  <c:v>42233</c:v>
                </c:pt>
                <c:pt idx="4075">
                  <c:v>42234</c:v>
                </c:pt>
                <c:pt idx="4076">
                  <c:v>42235</c:v>
                </c:pt>
                <c:pt idx="4077">
                  <c:v>42236</c:v>
                </c:pt>
                <c:pt idx="4078">
                  <c:v>42237</c:v>
                </c:pt>
                <c:pt idx="4079">
                  <c:v>42240</c:v>
                </c:pt>
                <c:pt idx="4080">
                  <c:v>42241</c:v>
                </c:pt>
                <c:pt idx="4081">
                  <c:v>42242</c:v>
                </c:pt>
                <c:pt idx="4082">
                  <c:v>42243</c:v>
                </c:pt>
                <c:pt idx="4083">
                  <c:v>42244</c:v>
                </c:pt>
                <c:pt idx="4084">
                  <c:v>42247</c:v>
                </c:pt>
                <c:pt idx="4085">
                  <c:v>42248</c:v>
                </c:pt>
                <c:pt idx="4086">
                  <c:v>42249</c:v>
                </c:pt>
                <c:pt idx="4087">
                  <c:v>42250</c:v>
                </c:pt>
                <c:pt idx="4088">
                  <c:v>42251</c:v>
                </c:pt>
                <c:pt idx="4089">
                  <c:v>42254</c:v>
                </c:pt>
                <c:pt idx="4090">
                  <c:v>42255</c:v>
                </c:pt>
                <c:pt idx="4091">
                  <c:v>42256</c:v>
                </c:pt>
                <c:pt idx="4092">
                  <c:v>42257</c:v>
                </c:pt>
                <c:pt idx="4093">
                  <c:v>42258</c:v>
                </c:pt>
                <c:pt idx="4094">
                  <c:v>42261</c:v>
                </c:pt>
                <c:pt idx="4095">
                  <c:v>42262</c:v>
                </c:pt>
                <c:pt idx="4096">
                  <c:v>42263</c:v>
                </c:pt>
                <c:pt idx="4097">
                  <c:v>42264</c:v>
                </c:pt>
                <c:pt idx="4098">
                  <c:v>42265</c:v>
                </c:pt>
                <c:pt idx="4099">
                  <c:v>42268</c:v>
                </c:pt>
                <c:pt idx="4100">
                  <c:v>42269</c:v>
                </c:pt>
                <c:pt idx="4101">
                  <c:v>42270</c:v>
                </c:pt>
                <c:pt idx="4102">
                  <c:v>42271</c:v>
                </c:pt>
                <c:pt idx="4103">
                  <c:v>42272</c:v>
                </c:pt>
                <c:pt idx="4104">
                  <c:v>42275</c:v>
                </c:pt>
                <c:pt idx="4105">
                  <c:v>42276</c:v>
                </c:pt>
                <c:pt idx="4106">
                  <c:v>42277</c:v>
                </c:pt>
                <c:pt idx="4107">
                  <c:v>42278</c:v>
                </c:pt>
                <c:pt idx="4108">
                  <c:v>42279</c:v>
                </c:pt>
                <c:pt idx="4109">
                  <c:v>42282</c:v>
                </c:pt>
                <c:pt idx="4110">
                  <c:v>42283</c:v>
                </c:pt>
                <c:pt idx="4111">
                  <c:v>42284</c:v>
                </c:pt>
                <c:pt idx="4112">
                  <c:v>42285</c:v>
                </c:pt>
                <c:pt idx="4113">
                  <c:v>42286</c:v>
                </c:pt>
                <c:pt idx="4114">
                  <c:v>42289</c:v>
                </c:pt>
                <c:pt idx="4115">
                  <c:v>42290</c:v>
                </c:pt>
                <c:pt idx="4116">
                  <c:v>42291</c:v>
                </c:pt>
                <c:pt idx="4117">
                  <c:v>42292</c:v>
                </c:pt>
                <c:pt idx="4118">
                  <c:v>42293</c:v>
                </c:pt>
                <c:pt idx="4119">
                  <c:v>42296</c:v>
                </c:pt>
                <c:pt idx="4120">
                  <c:v>42297</c:v>
                </c:pt>
                <c:pt idx="4121">
                  <c:v>42298</c:v>
                </c:pt>
                <c:pt idx="4122">
                  <c:v>42299</c:v>
                </c:pt>
                <c:pt idx="4123">
                  <c:v>42300</c:v>
                </c:pt>
                <c:pt idx="4124">
                  <c:v>42303</c:v>
                </c:pt>
                <c:pt idx="4125">
                  <c:v>42304</c:v>
                </c:pt>
                <c:pt idx="4126">
                  <c:v>42305</c:v>
                </c:pt>
                <c:pt idx="4127">
                  <c:v>42306</c:v>
                </c:pt>
                <c:pt idx="4128">
                  <c:v>42307</c:v>
                </c:pt>
                <c:pt idx="4129">
                  <c:v>42310</c:v>
                </c:pt>
                <c:pt idx="4130">
                  <c:v>42311</c:v>
                </c:pt>
                <c:pt idx="4131">
                  <c:v>42312</c:v>
                </c:pt>
                <c:pt idx="4132">
                  <c:v>42313</c:v>
                </c:pt>
                <c:pt idx="4133">
                  <c:v>42314</c:v>
                </c:pt>
                <c:pt idx="4134">
                  <c:v>42317</c:v>
                </c:pt>
                <c:pt idx="4135">
                  <c:v>42318</c:v>
                </c:pt>
                <c:pt idx="4136">
                  <c:v>42319</c:v>
                </c:pt>
                <c:pt idx="4137">
                  <c:v>42320</c:v>
                </c:pt>
                <c:pt idx="4138">
                  <c:v>42321</c:v>
                </c:pt>
                <c:pt idx="4139">
                  <c:v>42324</c:v>
                </c:pt>
                <c:pt idx="4140">
                  <c:v>42325</c:v>
                </c:pt>
                <c:pt idx="4141">
                  <c:v>42326</c:v>
                </c:pt>
                <c:pt idx="4142">
                  <c:v>42327</c:v>
                </c:pt>
                <c:pt idx="4143">
                  <c:v>42328</c:v>
                </c:pt>
                <c:pt idx="4144">
                  <c:v>42331</c:v>
                </c:pt>
                <c:pt idx="4145">
                  <c:v>42332</c:v>
                </c:pt>
                <c:pt idx="4146">
                  <c:v>42333</c:v>
                </c:pt>
                <c:pt idx="4147">
                  <c:v>42334</c:v>
                </c:pt>
                <c:pt idx="4148">
                  <c:v>42335</c:v>
                </c:pt>
                <c:pt idx="4149">
                  <c:v>42338</c:v>
                </c:pt>
                <c:pt idx="4150">
                  <c:v>42339</c:v>
                </c:pt>
                <c:pt idx="4151">
                  <c:v>42340</c:v>
                </c:pt>
                <c:pt idx="4152">
                  <c:v>42341</c:v>
                </c:pt>
                <c:pt idx="4153">
                  <c:v>42342</c:v>
                </c:pt>
                <c:pt idx="4154">
                  <c:v>42345</c:v>
                </c:pt>
                <c:pt idx="4155">
                  <c:v>42346</c:v>
                </c:pt>
                <c:pt idx="4156">
                  <c:v>42347</c:v>
                </c:pt>
                <c:pt idx="4157">
                  <c:v>42348</c:v>
                </c:pt>
                <c:pt idx="4158">
                  <c:v>42349</c:v>
                </c:pt>
                <c:pt idx="4159">
                  <c:v>42352</c:v>
                </c:pt>
                <c:pt idx="4160">
                  <c:v>42353</c:v>
                </c:pt>
                <c:pt idx="4161">
                  <c:v>42354</c:v>
                </c:pt>
                <c:pt idx="4162">
                  <c:v>42355</c:v>
                </c:pt>
                <c:pt idx="4163">
                  <c:v>42356</c:v>
                </c:pt>
                <c:pt idx="4164">
                  <c:v>42359</c:v>
                </c:pt>
                <c:pt idx="4165">
                  <c:v>42360</c:v>
                </c:pt>
                <c:pt idx="4166">
                  <c:v>42361</c:v>
                </c:pt>
                <c:pt idx="4167">
                  <c:v>42362</c:v>
                </c:pt>
                <c:pt idx="4168">
                  <c:v>42363</c:v>
                </c:pt>
                <c:pt idx="4169">
                  <c:v>42366</c:v>
                </c:pt>
                <c:pt idx="4170">
                  <c:v>42367</c:v>
                </c:pt>
                <c:pt idx="4171">
                  <c:v>42368</c:v>
                </c:pt>
                <c:pt idx="4172">
                  <c:v>42369</c:v>
                </c:pt>
                <c:pt idx="4173">
                  <c:v>42370</c:v>
                </c:pt>
                <c:pt idx="4174">
                  <c:v>42373</c:v>
                </c:pt>
                <c:pt idx="4175">
                  <c:v>42374</c:v>
                </c:pt>
                <c:pt idx="4176">
                  <c:v>42375</c:v>
                </c:pt>
                <c:pt idx="4177">
                  <c:v>42376</c:v>
                </c:pt>
                <c:pt idx="4178">
                  <c:v>42377</c:v>
                </c:pt>
                <c:pt idx="4179">
                  <c:v>42380</c:v>
                </c:pt>
                <c:pt idx="4180">
                  <c:v>42381</c:v>
                </c:pt>
                <c:pt idx="4181">
                  <c:v>42382</c:v>
                </c:pt>
                <c:pt idx="4182">
                  <c:v>42383</c:v>
                </c:pt>
                <c:pt idx="4183">
                  <c:v>42384</c:v>
                </c:pt>
                <c:pt idx="4184">
                  <c:v>42387</c:v>
                </c:pt>
                <c:pt idx="4185">
                  <c:v>42388</c:v>
                </c:pt>
                <c:pt idx="4186">
                  <c:v>42389</c:v>
                </c:pt>
                <c:pt idx="4187">
                  <c:v>42390</c:v>
                </c:pt>
                <c:pt idx="4188">
                  <c:v>42391</c:v>
                </c:pt>
                <c:pt idx="4189">
                  <c:v>42394</c:v>
                </c:pt>
                <c:pt idx="4190">
                  <c:v>42395</c:v>
                </c:pt>
                <c:pt idx="4191">
                  <c:v>42396</c:v>
                </c:pt>
                <c:pt idx="4192">
                  <c:v>42397</c:v>
                </c:pt>
                <c:pt idx="4193">
                  <c:v>42398</c:v>
                </c:pt>
                <c:pt idx="4194">
                  <c:v>42401</c:v>
                </c:pt>
                <c:pt idx="4195">
                  <c:v>42402</c:v>
                </c:pt>
                <c:pt idx="4196">
                  <c:v>42403</c:v>
                </c:pt>
                <c:pt idx="4197">
                  <c:v>42404</c:v>
                </c:pt>
                <c:pt idx="4198">
                  <c:v>42405</c:v>
                </c:pt>
                <c:pt idx="4199">
                  <c:v>42408</c:v>
                </c:pt>
                <c:pt idx="4200">
                  <c:v>42409</c:v>
                </c:pt>
                <c:pt idx="4201">
                  <c:v>42410</c:v>
                </c:pt>
                <c:pt idx="4202">
                  <c:v>42411</c:v>
                </c:pt>
                <c:pt idx="4203">
                  <c:v>42412</c:v>
                </c:pt>
                <c:pt idx="4204">
                  <c:v>42415</c:v>
                </c:pt>
                <c:pt idx="4205">
                  <c:v>42416</c:v>
                </c:pt>
                <c:pt idx="4206">
                  <c:v>42417</c:v>
                </c:pt>
                <c:pt idx="4207">
                  <c:v>42418</c:v>
                </c:pt>
                <c:pt idx="4208">
                  <c:v>42419</c:v>
                </c:pt>
                <c:pt idx="4209">
                  <c:v>42422</c:v>
                </c:pt>
                <c:pt idx="4210">
                  <c:v>42423</c:v>
                </c:pt>
                <c:pt idx="4211">
                  <c:v>42424</c:v>
                </c:pt>
                <c:pt idx="4212">
                  <c:v>42425</c:v>
                </c:pt>
                <c:pt idx="4213">
                  <c:v>42426</c:v>
                </c:pt>
                <c:pt idx="4214">
                  <c:v>42429</c:v>
                </c:pt>
                <c:pt idx="4215">
                  <c:v>42430</c:v>
                </c:pt>
                <c:pt idx="4216">
                  <c:v>42431</c:v>
                </c:pt>
                <c:pt idx="4217">
                  <c:v>42432</c:v>
                </c:pt>
                <c:pt idx="4218">
                  <c:v>42433</c:v>
                </c:pt>
                <c:pt idx="4219">
                  <c:v>42436</c:v>
                </c:pt>
                <c:pt idx="4220">
                  <c:v>42437</c:v>
                </c:pt>
                <c:pt idx="4221">
                  <c:v>42438</c:v>
                </c:pt>
                <c:pt idx="4222">
                  <c:v>42439</c:v>
                </c:pt>
                <c:pt idx="4223">
                  <c:v>42440</c:v>
                </c:pt>
                <c:pt idx="4224">
                  <c:v>42443</c:v>
                </c:pt>
                <c:pt idx="4225">
                  <c:v>42444</c:v>
                </c:pt>
                <c:pt idx="4226">
                  <c:v>42445</c:v>
                </c:pt>
                <c:pt idx="4227">
                  <c:v>42446</c:v>
                </c:pt>
                <c:pt idx="4228">
                  <c:v>42447</c:v>
                </c:pt>
                <c:pt idx="4229">
                  <c:v>42450</c:v>
                </c:pt>
                <c:pt idx="4230">
                  <c:v>42451</c:v>
                </c:pt>
                <c:pt idx="4231">
                  <c:v>42452</c:v>
                </c:pt>
                <c:pt idx="4232">
                  <c:v>42453</c:v>
                </c:pt>
                <c:pt idx="4233">
                  <c:v>42454</c:v>
                </c:pt>
                <c:pt idx="4234">
                  <c:v>42457</c:v>
                </c:pt>
                <c:pt idx="4235">
                  <c:v>42458</c:v>
                </c:pt>
                <c:pt idx="4236">
                  <c:v>42459</c:v>
                </c:pt>
                <c:pt idx="4237">
                  <c:v>42460</c:v>
                </c:pt>
                <c:pt idx="4238">
                  <c:v>42461</c:v>
                </c:pt>
                <c:pt idx="4239">
                  <c:v>42464</c:v>
                </c:pt>
                <c:pt idx="4240">
                  <c:v>42465</c:v>
                </c:pt>
                <c:pt idx="4241">
                  <c:v>42466</c:v>
                </c:pt>
                <c:pt idx="4242">
                  <c:v>42467</c:v>
                </c:pt>
                <c:pt idx="4243">
                  <c:v>42468</c:v>
                </c:pt>
                <c:pt idx="4244">
                  <c:v>42471</c:v>
                </c:pt>
                <c:pt idx="4245">
                  <c:v>42472</c:v>
                </c:pt>
                <c:pt idx="4246">
                  <c:v>42473</c:v>
                </c:pt>
                <c:pt idx="4247">
                  <c:v>42474</c:v>
                </c:pt>
                <c:pt idx="4248">
                  <c:v>42475</c:v>
                </c:pt>
                <c:pt idx="4249">
                  <c:v>42478</c:v>
                </c:pt>
                <c:pt idx="4250">
                  <c:v>42479</c:v>
                </c:pt>
                <c:pt idx="4251">
                  <c:v>42480</c:v>
                </c:pt>
                <c:pt idx="4252">
                  <c:v>42481</c:v>
                </c:pt>
                <c:pt idx="4253">
                  <c:v>42482</c:v>
                </c:pt>
                <c:pt idx="4254">
                  <c:v>42485</c:v>
                </c:pt>
                <c:pt idx="4255">
                  <c:v>42486</c:v>
                </c:pt>
                <c:pt idx="4256">
                  <c:v>42487</c:v>
                </c:pt>
                <c:pt idx="4257">
                  <c:v>42488</c:v>
                </c:pt>
                <c:pt idx="4258">
                  <c:v>42489</c:v>
                </c:pt>
                <c:pt idx="4259">
                  <c:v>42492</c:v>
                </c:pt>
                <c:pt idx="4260">
                  <c:v>42493</c:v>
                </c:pt>
                <c:pt idx="4261">
                  <c:v>42494</c:v>
                </c:pt>
                <c:pt idx="4262">
                  <c:v>42495</c:v>
                </c:pt>
                <c:pt idx="4263">
                  <c:v>42496</c:v>
                </c:pt>
                <c:pt idx="4264">
                  <c:v>42499</c:v>
                </c:pt>
                <c:pt idx="4265">
                  <c:v>42500</c:v>
                </c:pt>
                <c:pt idx="4266">
                  <c:v>42501</c:v>
                </c:pt>
                <c:pt idx="4267">
                  <c:v>42502</c:v>
                </c:pt>
                <c:pt idx="4268">
                  <c:v>42503</c:v>
                </c:pt>
                <c:pt idx="4269">
                  <c:v>42506</c:v>
                </c:pt>
                <c:pt idx="4270">
                  <c:v>42507</c:v>
                </c:pt>
                <c:pt idx="4271">
                  <c:v>42508</c:v>
                </c:pt>
                <c:pt idx="4272">
                  <c:v>42509</c:v>
                </c:pt>
                <c:pt idx="4273">
                  <c:v>42510</c:v>
                </c:pt>
                <c:pt idx="4274">
                  <c:v>42513</c:v>
                </c:pt>
                <c:pt idx="4275">
                  <c:v>42514</c:v>
                </c:pt>
                <c:pt idx="4276">
                  <c:v>42515</c:v>
                </c:pt>
                <c:pt idx="4277">
                  <c:v>42516</c:v>
                </c:pt>
                <c:pt idx="4278">
                  <c:v>42517</c:v>
                </c:pt>
                <c:pt idx="4279">
                  <c:v>42520</c:v>
                </c:pt>
                <c:pt idx="4280">
                  <c:v>42521</c:v>
                </c:pt>
                <c:pt idx="4281">
                  <c:v>42522</c:v>
                </c:pt>
                <c:pt idx="4282">
                  <c:v>42523</c:v>
                </c:pt>
                <c:pt idx="4283">
                  <c:v>42524</c:v>
                </c:pt>
                <c:pt idx="4284">
                  <c:v>42527</c:v>
                </c:pt>
                <c:pt idx="4285">
                  <c:v>42528</c:v>
                </c:pt>
                <c:pt idx="4286">
                  <c:v>42529</c:v>
                </c:pt>
                <c:pt idx="4287">
                  <c:v>42530</c:v>
                </c:pt>
                <c:pt idx="4288">
                  <c:v>42531</c:v>
                </c:pt>
                <c:pt idx="4289">
                  <c:v>42534</c:v>
                </c:pt>
                <c:pt idx="4290">
                  <c:v>42535</c:v>
                </c:pt>
                <c:pt idx="4291">
                  <c:v>42536</c:v>
                </c:pt>
                <c:pt idx="4292">
                  <c:v>42537</c:v>
                </c:pt>
                <c:pt idx="4293">
                  <c:v>42538</c:v>
                </c:pt>
                <c:pt idx="4294">
                  <c:v>42541</c:v>
                </c:pt>
                <c:pt idx="4295">
                  <c:v>42542</c:v>
                </c:pt>
                <c:pt idx="4296">
                  <c:v>42543</c:v>
                </c:pt>
                <c:pt idx="4297">
                  <c:v>42544</c:v>
                </c:pt>
                <c:pt idx="4298">
                  <c:v>42545</c:v>
                </c:pt>
                <c:pt idx="4299">
                  <c:v>42548</c:v>
                </c:pt>
                <c:pt idx="4300">
                  <c:v>42549</c:v>
                </c:pt>
                <c:pt idx="4301">
                  <c:v>42550</c:v>
                </c:pt>
                <c:pt idx="4302">
                  <c:v>42551</c:v>
                </c:pt>
                <c:pt idx="4303">
                  <c:v>42552</c:v>
                </c:pt>
                <c:pt idx="4304">
                  <c:v>42555</c:v>
                </c:pt>
                <c:pt idx="4305">
                  <c:v>42556</c:v>
                </c:pt>
                <c:pt idx="4306">
                  <c:v>42557</c:v>
                </c:pt>
                <c:pt idx="4307">
                  <c:v>42558</c:v>
                </c:pt>
                <c:pt idx="4308">
                  <c:v>42559</c:v>
                </c:pt>
                <c:pt idx="4309">
                  <c:v>42562</c:v>
                </c:pt>
                <c:pt idx="4310">
                  <c:v>42563</c:v>
                </c:pt>
                <c:pt idx="4311">
                  <c:v>42564</c:v>
                </c:pt>
                <c:pt idx="4312">
                  <c:v>42565</c:v>
                </c:pt>
                <c:pt idx="4313">
                  <c:v>42566</c:v>
                </c:pt>
                <c:pt idx="4314">
                  <c:v>42569</c:v>
                </c:pt>
                <c:pt idx="4315">
                  <c:v>42570</c:v>
                </c:pt>
                <c:pt idx="4316">
                  <c:v>42571</c:v>
                </c:pt>
                <c:pt idx="4317">
                  <c:v>42572</c:v>
                </c:pt>
                <c:pt idx="4318">
                  <c:v>42573</c:v>
                </c:pt>
                <c:pt idx="4319">
                  <c:v>42576</c:v>
                </c:pt>
                <c:pt idx="4320">
                  <c:v>42577</c:v>
                </c:pt>
                <c:pt idx="4321">
                  <c:v>42578</c:v>
                </c:pt>
                <c:pt idx="4322">
                  <c:v>42579</c:v>
                </c:pt>
                <c:pt idx="4323">
                  <c:v>42580</c:v>
                </c:pt>
                <c:pt idx="4324">
                  <c:v>42583</c:v>
                </c:pt>
                <c:pt idx="4325">
                  <c:v>42584</c:v>
                </c:pt>
                <c:pt idx="4326">
                  <c:v>42585</c:v>
                </c:pt>
                <c:pt idx="4327">
                  <c:v>42586</c:v>
                </c:pt>
                <c:pt idx="4328">
                  <c:v>42587</c:v>
                </c:pt>
                <c:pt idx="4329">
                  <c:v>42590</c:v>
                </c:pt>
                <c:pt idx="4330">
                  <c:v>42591</c:v>
                </c:pt>
                <c:pt idx="4331">
                  <c:v>42592</c:v>
                </c:pt>
                <c:pt idx="4332">
                  <c:v>42593</c:v>
                </c:pt>
                <c:pt idx="4333">
                  <c:v>42594</c:v>
                </c:pt>
                <c:pt idx="4334">
                  <c:v>42597</c:v>
                </c:pt>
                <c:pt idx="4335">
                  <c:v>42598</c:v>
                </c:pt>
                <c:pt idx="4336">
                  <c:v>42599</c:v>
                </c:pt>
                <c:pt idx="4337">
                  <c:v>42600</c:v>
                </c:pt>
                <c:pt idx="4338">
                  <c:v>42601</c:v>
                </c:pt>
                <c:pt idx="4339">
                  <c:v>42604</c:v>
                </c:pt>
                <c:pt idx="4340">
                  <c:v>42605</c:v>
                </c:pt>
                <c:pt idx="4341">
                  <c:v>42606</c:v>
                </c:pt>
                <c:pt idx="4342">
                  <c:v>42607</c:v>
                </c:pt>
                <c:pt idx="4343">
                  <c:v>42608</c:v>
                </c:pt>
                <c:pt idx="4344">
                  <c:v>42611</c:v>
                </c:pt>
                <c:pt idx="4345">
                  <c:v>42612</c:v>
                </c:pt>
                <c:pt idx="4346">
                  <c:v>42613</c:v>
                </c:pt>
                <c:pt idx="4347">
                  <c:v>42614</c:v>
                </c:pt>
                <c:pt idx="4348">
                  <c:v>42615</c:v>
                </c:pt>
                <c:pt idx="4349">
                  <c:v>42618</c:v>
                </c:pt>
                <c:pt idx="4350">
                  <c:v>42619</c:v>
                </c:pt>
                <c:pt idx="4351">
                  <c:v>42620</c:v>
                </c:pt>
                <c:pt idx="4352">
                  <c:v>42621</c:v>
                </c:pt>
                <c:pt idx="4353">
                  <c:v>42622</c:v>
                </c:pt>
                <c:pt idx="4354">
                  <c:v>42625</c:v>
                </c:pt>
                <c:pt idx="4355">
                  <c:v>42626</c:v>
                </c:pt>
                <c:pt idx="4356">
                  <c:v>42627</c:v>
                </c:pt>
                <c:pt idx="4357">
                  <c:v>42628</c:v>
                </c:pt>
                <c:pt idx="4358">
                  <c:v>42629</c:v>
                </c:pt>
                <c:pt idx="4359">
                  <c:v>42632</c:v>
                </c:pt>
                <c:pt idx="4360">
                  <c:v>42633</c:v>
                </c:pt>
                <c:pt idx="4361">
                  <c:v>42634</c:v>
                </c:pt>
                <c:pt idx="4362">
                  <c:v>42635</c:v>
                </c:pt>
                <c:pt idx="4363">
                  <c:v>42636</c:v>
                </c:pt>
                <c:pt idx="4364">
                  <c:v>42639</c:v>
                </c:pt>
                <c:pt idx="4365">
                  <c:v>42640</c:v>
                </c:pt>
                <c:pt idx="4366">
                  <c:v>42641</c:v>
                </c:pt>
                <c:pt idx="4367">
                  <c:v>42642</c:v>
                </c:pt>
                <c:pt idx="4368">
                  <c:v>42643</c:v>
                </c:pt>
                <c:pt idx="4369">
                  <c:v>42646</c:v>
                </c:pt>
                <c:pt idx="4370">
                  <c:v>42647</c:v>
                </c:pt>
                <c:pt idx="4371">
                  <c:v>42648</c:v>
                </c:pt>
                <c:pt idx="4372">
                  <c:v>42649</c:v>
                </c:pt>
                <c:pt idx="4373">
                  <c:v>42650</c:v>
                </c:pt>
                <c:pt idx="4374">
                  <c:v>42653</c:v>
                </c:pt>
                <c:pt idx="4375">
                  <c:v>42654</c:v>
                </c:pt>
                <c:pt idx="4376">
                  <c:v>42655</c:v>
                </c:pt>
                <c:pt idx="4377">
                  <c:v>42656</c:v>
                </c:pt>
                <c:pt idx="4378">
                  <c:v>42657</c:v>
                </c:pt>
                <c:pt idx="4379">
                  <c:v>42660</c:v>
                </c:pt>
                <c:pt idx="4380">
                  <c:v>42661</c:v>
                </c:pt>
                <c:pt idx="4381">
                  <c:v>42662</c:v>
                </c:pt>
                <c:pt idx="4382">
                  <c:v>42663</c:v>
                </c:pt>
                <c:pt idx="4383">
                  <c:v>42664</c:v>
                </c:pt>
                <c:pt idx="4384">
                  <c:v>42667</c:v>
                </c:pt>
                <c:pt idx="4385">
                  <c:v>42668</c:v>
                </c:pt>
                <c:pt idx="4386">
                  <c:v>42669</c:v>
                </c:pt>
                <c:pt idx="4387">
                  <c:v>42670</c:v>
                </c:pt>
                <c:pt idx="4388">
                  <c:v>42671</c:v>
                </c:pt>
                <c:pt idx="4389">
                  <c:v>42674</c:v>
                </c:pt>
                <c:pt idx="4390">
                  <c:v>42675</c:v>
                </c:pt>
                <c:pt idx="4391">
                  <c:v>42676</c:v>
                </c:pt>
                <c:pt idx="4392">
                  <c:v>42677</c:v>
                </c:pt>
                <c:pt idx="4393">
                  <c:v>42678</c:v>
                </c:pt>
                <c:pt idx="4394">
                  <c:v>42681</c:v>
                </c:pt>
                <c:pt idx="4395">
                  <c:v>42682</c:v>
                </c:pt>
                <c:pt idx="4396">
                  <c:v>42683</c:v>
                </c:pt>
                <c:pt idx="4397">
                  <c:v>42684</c:v>
                </c:pt>
                <c:pt idx="4398">
                  <c:v>42685</c:v>
                </c:pt>
                <c:pt idx="4399">
                  <c:v>42688</c:v>
                </c:pt>
                <c:pt idx="4400">
                  <c:v>42689</c:v>
                </c:pt>
                <c:pt idx="4401">
                  <c:v>42690</c:v>
                </c:pt>
                <c:pt idx="4402">
                  <c:v>42691</c:v>
                </c:pt>
                <c:pt idx="4403">
                  <c:v>42692</c:v>
                </c:pt>
                <c:pt idx="4404">
                  <c:v>42695</c:v>
                </c:pt>
                <c:pt idx="4405">
                  <c:v>42696</c:v>
                </c:pt>
                <c:pt idx="4406">
                  <c:v>42697</c:v>
                </c:pt>
                <c:pt idx="4407">
                  <c:v>42698</c:v>
                </c:pt>
                <c:pt idx="4408">
                  <c:v>42699</c:v>
                </c:pt>
                <c:pt idx="4409">
                  <c:v>42702</c:v>
                </c:pt>
                <c:pt idx="4410">
                  <c:v>42703</c:v>
                </c:pt>
                <c:pt idx="4411">
                  <c:v>42704</c:v>
                </c:pt>
                <c:pt idx="4412">
                  <c:v>42705</c:v>
                </c:pt>
                <c:pt idx="4413">
                  <c:v>42706</c:v>
                </c:pt>
                <c:pt idx="4414">
                  <c:v>42709</c:v>
                </c:pt>
                <c:pt idx="4415">
                  <c:v>42710</c:v>
                </c:pt>
                <c:pt idx="4416">
                  <c:v>42711</c:v>
                </c:pt>
                <c:pt idx="4417">
                  <c:v>42712</c:v>
                </c:pt>
                <c:pt idx="4418">
                  <c:v>42713</c:v>
                </c:pt>
                <c:pt idx="4419">
                  <c:v>42716</c:v>
                </c:pt>
                <c:pt idx="4420">
                  <c:v>42717</c:v>
                </c:pt>
                <c:pt idx="4421">
                  <c:v>42718</c:v>
                </c:pt>
                <c:pt idx="4422">
                  <c:v>42719</c:v>
                </c:pt>
                <c:pt idx="4423">
                  <c:v>42720</c:v>
                </c:pt>
                <c:pt idx="4424">
                  <c:v>42723</c:v>
                </c:pt>
                <c:pt idx="4425">
                  <c:v>42724</c:v>
                </c:pt>
                <c:pt idx="4426">
                  <c:v>42725</c:v>
                </c:pt>
                <c:pt idx="4427">
                  <c:v>42726</c:v>
                </c:pt>
                <c:pt idx="4428">
                  <c:v>42727</c:v>
                </c:pt>
                <c:pt idx="4429">
                  <c:v>42730</c:v>
                </c:pt>
                <c:pt idx="4430">
                  <c:v>42731</c:v>
                </c:pt>
                <c:pt idx="4431">
                  <c:v>42732</c:v>
                </c:pt>
                <c:pt idx="4432">
                  <c:v>42733</c:v>
                </c:pt>
                <c:pt idx="4433">
                  <c:v>42734</c:v>
                </c:pt>
                <c:pt idx="4434">
                  <c:v>42737</c:v>
                </c:pt>
                <c:pt idx="4435">
                  <c:v>42738</c:v>
                </c:pt>
                <c:pt idx="4436">
                  <c:v>42739</c:v>
                </c:pt>
                <c:pt idx="4437">
                  <c:v>42740</c:v>
                </c:pt>
                <c:pt idx="4438">
                  <c:v>42741</c:v>
                </c:pt>
                <c:pt idx="4439">
                  <c:v>42744</c:v>
                </c:pt>
                <c:pt idx="4440">
                  <c:v>42745</c:v>
                </c:pt>
                <c:pt idx="4441">
                  <c:v>42746</c:v>
                </c:pt>
                <c:pt idx="4442">
                  <c:v>42747</c:v>
                </c:pt>
                <c:pt idx="4443">
                  <c:v>42748</c:v>
                </c:pt>
                <c:pt idx="4444">
                  <c:v>42751</c:v>
                </c:pt>
                <c:pt idx="4445">
                  <c:v>42752</c:v>
                </c:pt>
                <c:pt idx="4446">
                  <c:v>42753</c:v>
                </c:pt>
                <c:pt idx="4447">
                  <c:v>42754</c:v>
                </c:pt>
                <c:pt idx="4448">
                  <c:v>42755</c:v>
                </c:pt>
                <c:pt idx="4449">
                  <c:v>42758</c:v>
                </c:pt>
                <c:pt idx="4450">
                  <c:v>42759</c:v>
                </c:pt>
                <c:pt idx="4451">
                  <c:v>42760</c:v>
                </c:pt>
                <c:pt idx="4452">
                  <c:v>42761</c:v>
                </c:pt>
                <c:pt idx="4453">
                  <c:v>42762</c:v>
                </c:pt>
                <c:pt idx="4454">
                  <c:v>42765</c:v>
                </c:pt>
                <c:pt idx="4455">
                  <c:v>42766</c:v>
                </c:pt>
                <c:pt idx="4456">
                  <c:v>42767</c:v>
                </c:pt>
                <c:pt idx="4457">
                  <c:v>42768</c:v>
                </c:pt>
                <c:pt idx="4458">
                  <c:v>42769</c:v>
                </c:pt>
                <c:pt idx="4459">
                  <c:v>42772</c:v>
                </c:pt>
                <c:pt idx="4460">
                  <c:v>42773</c:v>
                </c:pt>
                <c:pt idx="4461">
                  <c:v>42774</c:v>
                </c:pt>
                <c:pt idx="4462">
                  <c:v>42775</c:v>
                </c:pt>
                <c:pt idx="4463">
                  <c:v>42776</c:v>
                </c:pt>
                <c:pt idx="4464">
                  <c:v>42779</c:v>
                </c:pt>
                <c:pt idx="4465">
                  <c:v>42780</c:v>
                </c:pt>
                <c:pt idx="4466">
                  <c:v>42781</c:v>
                </c:pt>
                <c:pt idx="4467">
                  <c:v>42782</c:v>
                </c:pt>
                <c:pt idx="4468">
                  <c:v>42783</c:v>
                </c:pt>
                <c:pt idx="4469">
                  <c:v>42786</c:v>
                </c:pt>
                <c:pt idx="4470">
                  <c:v>42787</c:v>
                </c:pt>
                <c:pt idx="4471">
                  <c:v>42788</c:v>
                </c:pt>
                <c:pt idx="4472">
                  <c:v>42789</c:v>
                </c:pt>
                <c:pt idx="4473">
                  <c:v>42790</c:v>
                </c:pt>
                <c:pt idx="4474">
                  <c:v>42793</c:v>
                </c:pt>
                <c:pt idx="4475">
                  <c:v>42794</c:v>
                </c:pt>
                <c:pt idx="4476">
                  <c:v>42795</c:v>
                </c:pt>
                <c:pt idx="4477">
                  <c:v>42796</c:v>
                </c:pt>
                <c:pt idx="4478">
                  <c:v>42797</c:v>
                </c:pt>
                <c:pt idx="4479">
                  <c:v>42800</c:v>
                </c:pt>
                <c:pt idx="4480">
                  <c:v>42801</c:v>
                </c:pt>
                <c:pt idx="4481">
                  <c:v>42802</c:v>
                </c:pt>
                <c:pt idx="4482">
                  <c:v>42803</c:v>
                </c:pt>
                <c:pt idx="4483">
                  <c:v>42804</c:v>
                </c:pt>
                <c:pt idx="4484">
                  <c:v>42807</c:v>
                </c:pt>
                <c:pt idx="4485">
                  <c:v>42808</c:v>
                </c:pt>
                <c:pt idx="4486">
                  <c:v>42809</c:v>
                </c:pt>
                <c:pt idx="4487">
                  <c:v>42810</c:v>
                </c:pt>
                <c:pt idx="4488">
                  <c:v>42811</c:v>
                </c:pt>
                <c:pt idx="4489">
                  <c:v>42814</c:v>
                </c:pt>
                <c:pt idx="4490">
                  <c:v>42815</c:v>
                </c:pt>
                <c:pt idx="4491">
                  <c:v>42816</c:v>
                </c:pt>
                <c:pt idx="4492">
                  <c:v>42817</c:v>
                </c:pt>
                <c:pt idx="4493">
                  <c:v>42818</c:v>
                </c:pt>
                <c:pt idx="4494">
                  <c:v>42821</c:v>
                </c:pt>
                <c:pt idx="4495">
                  <c:v>42822</c:v>
                </c:pt>
                <c:pt idx="4496">
                  <c:v>42823</c:v>
                </c:pt>
                <c:pt idx="4497">
                  <c:v>42824</c:v>
                </c:pt>
                <c:pt idx="4498">
                  <c:v>42825</c:v>
                </c:pt>
                <c:pt idx="4499">
                  <c:v>42828</c:v>
                </c:pt>
                <c:pt idx="4500">
                  <c:v>42829</c:v>
                </c:pt>
                <c:pt idx="4501">
                  <c:v>42830</c:v>
                </c:pt>
                <c:pt idx="4502">
                  <c:v>42831</c:v>
                </c:pt>
                <c:pt idx="4503">
                  <c:v>42832</c:v>
                </c:pt>
                <c:pt idx="4504">
                  <c:v>42835</c:v>
                </c:pt>
                <c:pt idx="4505">
                  <c:v>42836</c:v>
                </c:pt>
                <c:pt idx="4506">
                  <c:v>42837</c:v>
                </c:pt>
                <c:pt idx="4507">
                  <c:v>42838</c:v>
                </c:pt>
                <c:pt idx="4508">
                  <c:v>42842</c:v>
                </c:pt>
                <c:pt idx="4509">
                  <c:v>42843</c:v>
                </c:pt>
                <c:pt idx="4510">
                  <c:v>42844</c:v>
                </c:pt>
                <c:pt idx="4511">
                  <c:v>42845</c:v>
                </c:pt>
                <c:pt idx="4512">
                  <c:v>42846</c:v>
                </c:pt>
                <c:pt idx="4513">
                  <c:v>42849</c:v>
                </c:pt>
                <c:pt idx="4514">
                  <c:v>42850</c:v>
                </c:pt>
                <c:pt idx="4515">
                  <c:v>42851</c:v>
                </c:pt>
                <c:pt idx="4516">
                  <c:v>42852</c:v>
                </c:pt>
                <c:pt idx="4517">
                  <c:v>42853</c:v>
                </c:pt>
                <c:pt idx="4518">
                  <c:v>42856</c:v>
                </c:pt>
                <c:pt idx="4519">
                  <c:v>42857</c:v>
                </c:pt>
                <c:pt idx="4520">
                  <c:v>42858</c:v>
                </c:pt>
                <c:pt idx="4521">
                  <c:v>42859</c:v>
                </c:pt>
                <c:pt idx="4522">
                  <c:v>42860</c:v>
                </c:pt>
                <c:pt idx="4523">
                  <c:v>42863</c:v>
                </c:pt>
                <c:pt idx="4524">
                  <c:v>42864</c:v>
                </c:pt>
                <c:pt idx="4525">
                  <c:v>42865</c:v>
                </c:pt>
                <c:pt idx="4526">
                  <c:v>42866</c:v>
                </c:pt>
                <c:pt idx="4527">
                  <c:v>42867</c:v>
                </c:pt>
                <c:pt idx="4528">
                  <c:v>42870</c:v>
                </c:pt>
                <c:pt idx="4529">
                  <c:v>42871</c:v>
                </c:pt>
                <c:pt idx="4530">
                  <c:v>42872</c:v>
                </c:pt>
                <c:pt idx="4531">
                  <c:v>42873</c:v>
                </c:pt>
                <c:pt idx="4532">
                  <c:v>42874</c:v>
                </c:pt>
                <c:pt idx="4533">
                  <c:v>42877</c:v>
                </c:pt>
                <c:pt idx="4534">
                  <c:v>42878</c:v>
                </c:pt>
                <c:pt idx="4535">
                  <c:v>42879</c:v>
                </c:pt>
                <c:pt idx="4536">
                  <c:v>42880</c:v>
                </c:pt>
                <c:pt idx="4537">
                  <c:v>42881</c:v>
                </c:pt>
                <c:pt idx="4538">
                  <c:v>42884</c:v>
                </c:pt>
                <c:pt idx="4539">
                  <c:v>42885</c:v>
                </c:pt>
                <c:pt idx="4540">
                  <c:v>42886</c:v>
                </c:pt>
                <c:pt idx="4541">
                  <c:v>42887</c:v>
                </c:pt>
                <c:pt idx="4542">
                  <c:v>42888</c:v>
                </c:pt>
                <c:pt idx="4543">
                  <c:v>42891</c:v>
                </c:pt>
                <c:pt idx="4544">
                  <c:v>42892</c:v>
                </c:pt>
                <c:pt idx="4545">
                  <c:v>42893</c:v>
                </c:pt>
                <c:pt idx="4546">
                  <c:v>42894</c:v>
                </c:pt>
                <c:pt idx="4547">
                  <c:v>42895</c:v>
                </c:pt>
                <c:pt idx="4548">
                  <c:v>42898</c:v>
                </c:pt>
                <c:pt idx="4549">
                  <c:v>42899</c:v>
                </c:pt>
                <c:pt idx="4550">
                  <c:v>42900</c:v>
                </c:pt>
                <c:pt idx="4551">
                  <c:v>42901</c:v>
                </c:pt>
                <c:pt idx="4552">
                  <c:v>42902</c:v>
                </c:pt>
                <c:pt idx="4553">
                  <c:v>42905</c:v>
                </c:pt>
                <c:pt idx="4554">
                  <c:v>42906</c:v>
                </c:pt>
                <c:pt idx="4555">
                  <c:v>42907</c:v>
                </c:pt>
                <c:pt idx="4556">
                  <c:v>42908</c:v>
                </c:pt>
                <c:pt idx="4557">
                  <c:v>42909</c:v>
                </c:pt>
                <c:pt idx="4558">
                  <c:v>42912</c:v>
                </c:pt>
                <c:pt idx="4559">
                  <c:v>42913</c:v>
                </c:pt>
                <c:pt idx="4560">
                  <c:v>42914</c:v>
                </c:pt>
                <c:pt idx="4561">
                  <c:v>42915</c:v>
                </c:pt>
                <c:pt idx="4562">
                  <c:v>42916</c:v>
                </c:pt>
                <c:pt idx="4563">
                  <c:v>42919</c:v>
                </c:pt>
                <c:pt idx="4564">
                  <c:v>42920</c:v>
                </c:pt>
                <c:pt idx="4565">
                  <c:v>42921</c:v>
                </c:pt>
                <c:pt idx="4566">
                  <c:v>42922</c:v>
                </c:pt>
                <c:pt idx="4567">
                  <c:v>42923</c:v>
                </c:pt>
                <c:pt idx="4568">
                  <c:v>42926</c:v>
                </c:pt>
                <c:pt idx="4569">
                  <c:v>42927</c:v>
                </c:pt>
                <c:pt idx="4570">
                  <c:v>42928</c:v>
                </c:pt>
                <c:pt idx="4571">
                  <c:v>42929</c:v>
                </c:pt>
                <c:pt idx="4572">
                  <c:v>42930</c:v>
                </c:pt>
                <c:pt idx="4573">
                  <c:v>42933</c:v>
                </c:pt>
                <c:pt idx="4574">
                  <c:v>42934</c:v>
                </c:pt>
                <c:pt idx="4575">
                  <c:v>42935</c:v>
                </c:pt>
                <c:pt idx="4576">
                  <c:v>42936</c:v>
                </c:pt>
                <c:pt idx="4577">
                  <c:v>42937</c:v>
                </c:pt>
                <c:pt idx="4578">
                  <c:v>42940</c:v>
                </c:pt>
                <c:pt idx="4579">
                  <c:v>42941</c:v>
                </c:pt>
                <c:pt idx="4580">
                  <c:v>42942</c:v>
                </c:pt>
                <c:pt idx="4581">
                  <c:v>42943</c:v>
                </c:pt>
                <c:pt idx="4582">
                  <c:v>42944</c:v>
                </c:pt>
                <c:pt idx="4583">
                  <c:v>42947</c:v>
                </c:pt>
                <c:pt idx="4584">
                  <c:v>42948</c:v>
                </c:pt>
                <c:pt idx="4585">
                  <c:v>42949</c:v>
                </c:pt>
                <c:pt idx="4586">
                  <c:v>42950</c:v>
                </c:pt>
                <c:pt idx="4587">
                  <c:v>42951</c:v>
                </c:pt>
                <c:pt idx="4588">
                  <c:v>42954</c:v>
                </c:pt>
                <c:pt idx="4589">
                  <c:v>42955</c:v>
                </c:pt>
                <c:pt idx="4590">
                  <c:v>42956</c:v>
                </c:pt>
                <c:pt idx="4591">
                  <c:v>42957</c:v>
                </c:pt>
                <c:pt idx="4592">
                  <c:v>42958</c:v>
                </c:pt>
                <c:pt idx="4593">
                  <c:v>42961</c:v>
                </c:pt>
                <c:pt idx="4594">
                  <c:v>42962</c:v>
                </c:pt>
                <c:pt idx="4595">
                  <c:v>42963</c:v>
                </c:pt>
                <c:pt idx="4596">
                  <c:v>42964</c:v>
                </c:pt>
                <c:pt idx="4597">
                  <c:v>42965</c:v>
                </c:pt>
                <c:pt idx="4598">
                  <c:v>42968</c:v>
                </c:pt>
                <c:pt idx="4599">
                  <c:v>42969</c:v>
                </c:pt>
                <c:pt idx="4600">
                  <c:v>42970</c:v>
                </c:pt>
                <c:pt idx="4601">
                  <c:v>42971</c:v>
                </c:pt>
                <c:pt idx="4602">
                  <c:v>42972</c:v>
                </c:pt>
                <c:pt idx="4603">
                  <c:v>42975</c:v>
                </c:pt>
                <c:pt idx="4604">
                  <c:v>42976</c:v>
                </c:pt>
                <c:pt idx="4605">
                  <c:v>42977</c:v>
                </c:pt>
                <c:pt idx="4606">
                  <c:v>42978</c:v>
                </c:pt>
                <c:pt idx="4607">
                  <c:v>42979</c:v>
                </c:pt>
                <c:pt idx="4608">
                  <c:v>42982</c:v>
                </c:pt>
                <c:pt idx="4609">
                  <c:v>42983</c:v>
                </c:pt>
                <c:pt idx="4610">
                  <c:v>42984</c:v>
                </c:pt>
                <c:pt idx="4611">
                  <c:v>42985</c:v>
                </c:pt>
                <c:pt idx="4612">
                  <c:v>42986</c:v>
                </c:pt>
                <c:pt idx="4613">
                  <c:v>42989</c:v>
                </c:pt>
                <c:pt idx="4614">
                  <c:v>42990</c:v>
                </c:pt>
                <c:pt idx="4615">
                  <c:v>42991</c:v>
                </c:pt>
                <c:pt idx="4616">
                  <c:v>42992</c:v>
                </c:pt>
                <c:pt idx="4617">
                  <c:v>42993</c:v>
                </c:pt>
                <c:pt idx="4618">
                  <c:v>42996</c:v>
                </c:pt>
                <c:pt idx="4619">
                  <c:v>42997</c:v>
                </c:pt>
                <c:pt idx="4620">
                  <c:v>42998</c:v>
                </c:pt>
                <c:pt idx="4621">
                  <c:v>42999</c:v>
                </c:pt>
                <c:pt idx="4622">
                  <c:v>43000</c:v>
                </c:pt>
                <c:pt idx="4623">
                  <c:v>43003</c:v>
                </c:pt>
                <c:pt idx="4624">
                  <c:v>43004</c:v>
                </c:pt>
                <c:pt idx="4625">
                  <c:v>43005</c:v>
                </c:pt>
                <c:pt idx="4626">
                  <c:v>43006</c:v>
                </c:pt>
                <c:pt idx="4627">
                  <c:v>43007</c:v>
                </c:pt>
                <c:pt idx="4628">
                  <c:v>43010</c:v>
                </c:pt>
                <c:pt idx="4629">
                  <c:v>43011</c:v>
                </c:pt>
                <c:pt idx="4630">
                  <c:v>43012</c:v>
                </c:pt>
                <c:pt idx="4631">
                  <c:v>43013</c:v>
                </c:pt>
                <c:pt idx="4632">
                  <c:v>43014</c:v>
                </c:pt>
                <c:pt idx="4633">
                  <c:v>43017</c:v>
                </c:pt>
                <c:pt idx="4634">
                  <c:v>43018</c:v>
                </c:pt>
                <c:pt idx="4635">
                  <c:v>43019</c:v>
                </c:pt>
                <c:pt idx="4636">
                  <c:v>43020</c:v>
                </c:pt>
                <c:pt idx="4637">
                  <c:v>43021</c:v>
                </c:pt>
                <c:pt idx="4638">
                  <c:v>43024</c:v>
                </c:pt>
                <c:pt idx="4639">
                  <c:v>43025</c:v>
                </c:pt>
                <c:pt idx="4640">
                  <c:v>43026</c:v>
                </c:pt>
                <c:pt idx="4641">
                  <c:v>43027</c:v>
                </c:pt>
                <c:pt idx="4642">
                  <c:v>43028</c:v>
                </c:pt>
                <c:pt idx="4643">
                  <c:v>43031</c:v>
                </c:pt>
                <c:pt idx="4644">
                  <c:v>43032</c:v>
                </c:pt>
                <c:pt idx="4645">
                  <c:v>43033</c:v>
                </c:pt>
                <c:pt idx="4646">
                  <c:v>43034</c:v>
                </c:pt>
                <c:pt idx="4647">
                  <c:v>43035</c:v>
                </c:pt>
                <c:pt idx="4648">
                  <c:v>43038</c:v>
                </c:pt>
                <c:pt idx="4649">
                  <c:v>43039</c:v>
                </c:pt>
                <c:pt idx="4650">
                  <c:v>43040</c:v>
                </c:pt>
                <c:pt idx="4651">
                  <c:v>43041</c:v>
                </c:pt>
                <c:pt idx="4652">
                  <c:v>43042</c:v>
                </c:pt>
                <c:pt idx="4653">
                  <c:v>43045</c:v>
                </c:pt>
                <c:pt idx="4654">
                  <c:v>43046</c:v>
                </c:pt>
                <c:pt idx="4655">
                  <c:v>43047</c:v>
                </c:pt>
                <c:pt idx="4656">
                  <c:v>43048</c:v>
                </c:pt>
                <c:pt idx="4657">
                  <c:v>43049</c:v>
                </c:pt>
                <c:pt idx="4658">
                  <c:v>43052</c:v>
                </c:pt>
                <c:pt idx="4659">
                  <c:v>43053</c:v>
                </c:pt>
                <c:pt idx="4660">
                  <c:v>43054</c:v>
                </c:pt>
                <c:pt idx="4661">
                  <c:v>43055</c:v>
                </c:pt>
                <c:pt idx="4662">
                  <c:v>43056</c:v>
                </c:pt>
                <c:pt idx="4663">
                  <c:v>43059</c:v>
                </c:pt>
                <c:pt idx="4664">
                  <c:v>43060</c:v>
                </c:pt>
                <c:pt idx="4665">
                  <c:v>43061</c:v>
                </c:pt>
                <c:pt idx="4666">
                  <c:v>43062</c:v>
                </c:pt>
                <c:pt idx="4667">
                  <c:v>43063</c:v>
                </c:pt>
                <c:pt idx="4668">
                  <c:v>43066</c:v>
                </c:pt>
                <c:pt idx="4669">
                  <c:v>43067</c:v>
                </c:pt>
                <c:pt idx="4670">
                  <c:v>43068</c:v>
                </c:pt>
                <c:pt idx="4671">
                  <c:v>43069</c:v>
                </c:pt>
                <c:pt idx="4672">
                  <c:v>43070</c:v>
                </c:pt>
                <c:pt idx="4673">
                  <c:v>43073</c:v>
                </c:pt>
                <c:pt idx="4674">
                  <c:v>43074</c:v>
                </c:pt>
                <c:pt idx="4675">
                  <c:v>43075</c:v>
                </c:pt>
                <c:pt idx="4676">
                  <c:v>43076</c:v>
                </c:pt>
                <c:pt idx="4677">
                  <c:v>43077</c:v>
                </c:pt>
                <c:pt idx="4678">
                  <c:v>43080</c:v>
                </c:pt>
                <c:pt idx="4679">
                  <c:v>43081</c:v>
                </c:pt>
                <c:pt idx="4680">
                  <c:v>43082</c:v>
                </c:pt>
                <c:pt idx="4681">
                  <c:v>43083</c:v>
                </c:pt>
                <c:pt idx="4682">
                  <c:v>43084</c:v>
                </c:pt>
                <c:pt idx="4683">
                  <c:v>43087</c:v>
                </c:pt>
                <c:pt idx="4684">
                  <c:v>43088</c:v>
                </c:pt>
                <c:pt idx="4685">
                  <c:v>43089</c:v>
                </c:pt>
                <c:pt idx="4686">
                  <c:v>43090</c:v>
                </c:pt>
                <c:pt idx="4687">
                  <c:v>43091</c:v>
                </c:pt>
                <c:pt idx="4688">
                  <c:v>43094</c:v>
                </c:pt>
                <c:pt idx="4689">
                  <c:v>43095</c:v>
                </c:pt>
                <c:pt idx="4690">
                  <c:v>43096</c:v>
                </c:pt>
                <c:pt idx="4691">
                  <c:v>43097</c:v>
                </c:pt>
                <c:pt idx="4692">
                  <c:v>43098</c:v>
                </c:pt>
                <c:pt idx="4693">
                  <c:v>43101</c:v>
                </c:pt>
                <c:pt idx="4694">
                  <c:v>43102</c:v>
                </c:pt>
                <c:pt idx="4695">
                  <c:v>43103</c:v>
                </c:pt>
                <c:pt idx="4696">
                  <c:v>43104</c:v>
                </c:pt>
                <c:pt idx="4697">
                  <c:v>43105</c:v>
                </c:pt>
                <c:pt idx="4698">
                  <c:v>43108</c:v>
                </c:pt>
                <c:pt idx="4699">
                  <c:v>43109</c:v>
                </c:pt>
                <c:pt idx="4700">
                  <c:v>43110</c:v>
                </c:pt>
                <c:pt idx="4701">
                  <c:v>43111</c:v>
                </c:pt>
                <c:pt idx="4702">
                  <c:v>43112</c:v>
                </c:pt>
                <c:pt idx="4703">
                  <c:v>43115</c:v>
                </c:pt>
                <c:pt idx="4704">
                  <c:v>43116</c:v>
                </c:pt>
                <c:pt idx="4705">
                  <c:v>43117</c:v>
                </c:pt>
                <c:pt idx="4706">
                  <c:v>43118</c:v>
                </c:pt>
                <c:pt idx="4707">
                  <c:v>43119</c:v>
                </c:pt>
                <c:pt idx="4708">
                  <c:v>43122</c:v>
                </c:pt>
                <c:pt idx="4709">
                  <c:v>43123</c:v>
                </c:pt>
                <c:pt idx="4710">
                  <c:v>43124</c:v>
                </c:pt>
                <c:pt idx="4711">
                  <c:v>43125</c:v>
                </c:pt>
                <c:pt idx="4712">
                  <c:v>43126</c:v>
                </c:pt>
                <c:pt idx="4713">
                  <c:v>43129</c:v>
                </c:pt>
                <c:pt idx="4714">
                  <c:v>43130</c:v>
                </c:pt>
                <c:pt idx="4715">
                  <c:v>43131</c:v>
                </c:pt>
                <c:pt idx="4716">
                  <c:v>43132</c:v>
                </c:pt>
                <c:pt idx="4717">
                  <c:v>43133</c:v>
                </c:pt>
                <c:pt idx="4718">
                  <c:v>43136</c:v>
                </c:pt>
                <c:pt idx="4719">
                  <c:v>43137</c:v>
                </c:pt>
                <c:pt idx="4720">
                  <c:v>43138</c:v>
                </c:pt>
                <c:pt idx="4721">
                  <c:v>43139</c:v>
                </c:pt>
                <c:pt idx="4722">
                  <c:v>43140</c:v>
                </c:pt>
                <c:pt idx="4723">
                  <c:v>43143</c:v>
                </c:pt>
                <c:pt idx="4724">
                  <c:v>43144</c:v>
                </c:pt>
                <c:pt idx="4725">
                  <c:v>43145</c:v>
                </c:pt>
                <c:pt idx="4726">
                  <c:v>43146</c:v>
                </c:pt>
                <c:pt idx="4727">
                  <c:v>43147</c:v>
                </c:pt>
                <c:pt idx="4728">
                  <c:v>43150</c:v>
                </c:pt>
                <c:pt idx="4729">
                  <c:v>43151</c:v>
                </c:pt>
                <c:pt idx="4730">
                  <c:v>43152</c:v>
                </c:pt>
                <c:pt idx="4731">
                  <c:v>43153</c:v>
                </c:pt>
                <c:pt idx="4732">
                  <c:v>43154</c:v>
                </c:pt>
                <c:pt idx="4733">
                  <c:v>43157</c:v>
                </c:pt>
                <c:pt idx="4734">
                  <c:v>43158</c:v>
                </c:pt>
                <c:pt idx="4735">
                  <c:v>43159</c:v>
                </c:pt>
                <c:pt idx="4736">
                  <c:v>43160</c:v>
                </c:pt>
                <c:pt idx="4737">
                  <c:v>43161</c:v>
                </c:pt>
                <c:pt idx="4738">
                  <c:v>43164</c:v>
                </c:pt>
                <c:pt idx="4739">
                  <c:v>43165</c:v>
                </c:pt>
                <c:pt idx="4740">
                  <c:v>43166</c:v>
                </c:pt>
                <c:pt idx="4741">
                  <c:v>43167</c:v>
                </c:pt>
                <c:pt idx="4742">
                  <c:v>43168</c:v>
                </c:pt>
                <c:pt idx="4743">
                  <c:v>43171</c:v>
                </c:pt>
                <c:pt idx="4744">
                  <c:v>43172</c:v>
                </c:pt>
                <c:pt idx="4745">
                  <c:v>43173</c:v>
                </c:pt>
                <c:pt idx="4746">
                  <c:v>43174</c:v>
                </c:pt>
                <c:pt idx="4747">
                  <c:v>43175</c:v>
                </c:pt>
                <c:pt idx="4748">
                  <c:v>43178</c:v>
                </c:pt>
                <c:pt idx="4749">
                  <c:v>43179</c:v>
                </c:pt>
                <c:pt idx="4750">
                  <c:v>43180</c:v>
                </c:pt>
                <c:pt idx="4751">
                  <c:v>43181</c:v>
                </c:pt>
                <c:pt idx="4752">
                  <c:v>43182</c:v>
                </c:pt>
                <c:pt idx="4753">
                  <c:v>43185</c:v>
                </c:pt>
                <c:pt idx="4754">
                  <c:v>43186</c:v>
                </c:pt>
                <c:pt idx="4755">
                  <c:v>43187</c:v>
                </c:pt>
                <c:pt idx="4756">
                  <c:v>43188</c:v>
                </c:pt>
                <c:pt idx="4757">
                  <c:v>43189</c:v>
                </c:pt>
                <c:pt idx="4758">
                  <c:v>43192</c:v>
                </c:pt>
                <c:pt idx="4759">
                  <c:v>43193</c:v>
                </c:pt>
                <c:pt idx="4760">
                  <c:v>43194</c:v>
                </c:pt>
                <c:pt idx="4761">
                  <c:v>43195</c:v>
                </c:pt>
                <c:pt idx="4762">
                  <c:v>43196</c:v>
                </c:pt>
                <c:pt idx="4763">
                  <c:v>43199</c:v>
                </c:pt>
                <c:pt idx="4764">
                  <c:v>43200</c:v>
                </c:pt>
                <c:pt idx="4765">
                  <c:v>43201</c:v>
                </c:pt>
                <c:pt idx="4766">
                  <c:v>43202</c:v>
                </c:pt>
                <c:pt idx="4767">
                  <c:v>43203</c:v>
                </c:pt>
                <c:pt idx="4768">
                  <c:v>43206</c:v>
                </c:pt>
                <c:pt idx="4769">
                  <c:v>43207</c:v>
                </c:pt>
                <c:pt idx="4770">
                  <c:v>43208</c:v>
                </c:pt>
                <c:pt idx="4771">
                  <c:v>43209</c:v>
                </c:pt>
                <c:pt idx="4772">
                  <c:v>43210</c:v>
                </c:pt>
                <c:pt idx="4773">
                  <c:v>43213</c:v>
                </c:pt>
                <c:pt idx="4774">
                  <c:v>43214</c:v>
                </c:pt>
                <c:pt idx="4775">
                  <c:v>43215</c:v>
                </c:pt>
                <c:pt idx="4776">
                  <c:v>43216</c:v>
                </c:pt>
                <c:pt idx="4777">
                  <c:v>43217</c:v>
                </c:pt>
                <c:pt idx="4778">
                  <c:v>43220</c:v>
                </c:pt>
                <c:pt idx="4779">
                  <c:v>43221</c:v>
                </c:pt>
                <c:pt idx="4780">
                  <c:v>43222</c:v>
                </c:pt>
                <c:pt idx="4781">
                  <c:v>43223</c:v>
                </c:pt>
                <c:pt idx="4782">
                  <c:v>43224</c:v>
                </c:pt>
                <c:pt idx="4783">
                  <c:v>43227</c:v>
                </c:pt>
                <c:pt idx="4784">
                  <c:v>43228</c:v>
                </c:pt>
                <c:pt idx="4785">
                  <c:v>43229</c:v>
                </c:pt>
                <c:pt idx="4786">
                  <c:v>43230</c:v>
                </c:pt>
                <c:pt idx="4787">
                  <c:v>43231</c:v>
                </c:pt>
                <c:pt idx="4788">
                  <c:v>43234</c:v>
                </c:pt>
                <c:pt idx="4789">
                  <c:v>43235</c:v>
                </c:pt>
                <c:pt idx="4790">
                  <c:v>43236</c:v>
                </c:pt>
                <c:pt idx="4791">
                  <c:v>43237</c:v>
                </c:pt>
                <c:pt idx="4792">
                  <c:v>43238</c:v>
                </c:pt>
                <c:pt idx="4793">
                  <c:v>43241</c:v>
                </c:pt>
                <c:pt idx="4794">
                  <c:v>43242</c:v>
                </c:pt>
                <c:pt idx="4795">
                  <c:v>43243</c:v>
                </c:pt>
                <c:pt idx="4796">
                  <c:v>43244</c:v>
                </c:pt>
                <c:pt idx="4797">
                  <c:v>43245</c:v>
                </c:pt>
                <c:pt idx="4798">
                  <c:v>43248</c:v>
                </c:pt>
                <c:pt idx="4799">
                  <c:v>43249</c:v>
                </c:pt>
                <c:pt idx="4800">
                  <c:v>43250</c:v>
                </c:pt>
                <c:pt idx="4801">
                  <c:v>43251</c:v>
                </c:pt>
                <c:pt idx="4802">
                  <c:v>43252</c:v>
                </c:pt>
                <c:pt idx="4803">
                  <c:v>43255</c:v>
                </c:pt>
                <c:pt idx="4804">
                  <c:v>43256</c:v>
                </c:pt>
                <c:pt idx="4805">
                  <c:v>43257</c:v>
                </c:pt>
                <c:pt idx="4806">
                  <c:v>43258</c:v>
                </c:pt>
                <c:pt idx="4807">
                  <c:v>43259</c:v>
                </c:pt>
                <c:pt idx="4808">
                  <c:v>43262</c:v>
                </c:pt>
                <c:pt idx="4809">
                  <c:v>43263</c:v>
                </c:pt>
                <c:pt idx="4810">
                  <c:v>43264</c:v>
                </c:pt>
                <c:pt idx="4811">
                  <c:v>43265</c:v>
                </c:pt>
                <c:pt idx="4812">
                  <c:v>43266</c:v>
                </c:pt>
                <c:pt idx="4813">
                  <c:v>43269</c:v>
                </c:pt>
                <c:pt idx="4814">
                  <c:v>43270</c:v>
                </c:pt>
                <c:pt idx="4815">
                  <c:v>43271</c:v>
                </c:pt>
                <c:pt idx="4816">
                  <c:v>43272</c:v>
                </c:pt>
                <c:pt idx="4817">
                  <c:v>43273</c:v>
                </c:pt>
                <c:pt idx="4818">
                  <c:v>43276</c:v>
                </c:pt>
                <c:pt idx="4819">
                  <c:v>43277</c:v>
                </c:pt>
                <c:pt idx="4820">
                  <c:v>43278</c:v>
                </c:pt>
                <c:pt idx="4821">
                  <c:v>43279</c:v>
                </c:pt>
                <c:pt idx="4822">
                  <c:v>43280</c:v>
                </c:pt>
                <c:pt idx="4823">
                  <c:v>43283</c:v>
                </c:pt>
                <c:pt idx="4824">
                  <c:v>43284</c:v>
                </c:pt>
                <c:pt idx="4825">
                  <c:v>43285</c:v>
                </c:pt>
                <c:pt idx="4826">
                  <c:v>43286</c:v>
                </c:pt>
                <c:pt idx="4827">
                  <c:v>43287</c:v>
                </c:pt>
                <c:pt idx="4828">
                  <c:v>43290</c:v>
                </c:pt>
                <c:pt idx="4829">
                  <c:v>43291</c:v>
                </c:pt>
                <c:pt idx="4830">
                  <c:v>43292</c:v>
                </c:pt>
                <c:pt idx="4831">
                  <c:v>43293</c:v>
                </c:pt>
                <c:pt idx="4832">
                  <c:v>43294</c:v>
                </c:pt>
                <c:pt idx="4833">
                  <c:v>43297</c:v>
                </c:pt>
                <c:pt idx="4834">
                  <c:v>43298</c:v>
                </c:pt>
                <c:pt idx="4835">
                  <c:v>43299</c:v>
                </c:pt>
                <c:pt idx="4836">
                  <c:v>43300</c:v>
                </c:pt>
                <c:pt idx="4837">
                  <c:v>43301</c:v>
                </c:pt>
                <c:pt idx="4838">
                  <c:v>43304</c:v>
                </c:pt>
                <c:pt idx="4839">
                  <c:v>43305</c:v>
                </c:pt>
                <c:pt idx="4840">
                  <c:v>43306</c:v>
                </c:pt>
                <c:pt idx="4841">
                  <c:v>43307</c:v>
                </c:pt>
                <c:pt idx="4842">
                  <c:v>43308</c:v>
                </c:pt>
                <c:pt idx="4843">
                  <c:v>43311</c:v>
                </c:pt>
                <c:pt idx="4844">
                  <c:v>43312</c:v>
                </c:pt>
                <c:pt idx="4845">
                  <c:v>43313</c:v>
                </c:pt>
                <c:pt idx="4846">
                  <c:v>43314</c:v>
                </c:pt>
                <c:pt idx="4847">
                  <c:v>43315</c:v>
                </c:pt>
                <c:pt idx="4848">
                  <c:v>43318</c:v>
                </c:pt>
                <c:pt idx="4849">
                  <c:v>43319</c:v>
                </c:pt>
                <c:pt idx="4850">
                  <c:v>43320</c:v>
                </c:pt>
                <c:pt idx="4851">
                  <c:v>43321</c:v>
                </c:pt>
                <c:pt idx="4852">
                  <c:v>43322</c:v>
                </c:pt>
                <c:pt idx="4853">
                  <c:v>43325</c:v>
                </c:pt>
                <c:pt idx="4854">
                  <c:v>43326</c:v>
                </c:pt>
                <c:pt idx="4855">
                  <c:v>43327</c:v>
                </c:pt>
                <c:pt idx="4856">
                  <c:v>43328</c:v>
                </c:pt>
                <c:pt idx="4857">
                  <c:v>43329</c:v>
                </c:pt>
                <c:pt idx="4858">
                  <c:v>43332</c:v>
                </c:pt>
                <c:pt idx="4859">
                  <c:v>43333</c:v>
                </c:pt>
                <c:pt idx="4860">
                  <c:v>43334</c:v>
                </c:pt>
                <c:pt idx="4861">
                  <c:v>43335</c:v>
                </c:pt>
                <c:pt idx="4862">
                  <c:v>43336</c:v>
                </c:pt>
                <c:pt idx="4863">
                  <c:v>43339</c:v>
                </c:pt>
                <c:pt idx="4864">
                  <c:v>43340</c:v>
                </c:pt>
                <c:pt idx="4865">
                  <c:v>43341</c:v>
                </c:pt>
                <c:pt idx="4866">
                  <c:v>43342</c:v>
                </c:pt>
                <c:pt idx="4867">
                  <c:v>43343</c:v>
                </c:pt>
                <c:pt idx="4868">
                  <c:v>43346</c:v>
                </c:pt>
                <c:pt idx="4869">
                  <c:v>43347</c:v>
                </c:pt>
                <c:pt idx="4870">
                  <c:v>43348</c:v>
                </c:pt>
                <c:pt idx="4871">
                  <c:v>43349</c:v>
                </c:pt>
                <c:pt idx="4872">
                  <c:v>43350</c:v>
                </c:pt>
                <c:pt idx="4873">
                  <c:v>43353</c:v>
                </c:pt>
                <c:pt idx="4874">
                  <c:v>43354</c:v>
                </c:pt>
                <c:pt idx="4875">
                  <c:v>43355</c:v>
                </c:pt>
                <c:pt idx="4876">
                  <c:v>43356</c:v>
                </c:pt>
                <c:pt idx="4877">
                  <c:v>43357</c:v>
                </c:pt>
                <c:pt idx="4878">
                  <c:v>43360</c:v>
                </c:pt>
                <c:pt idx="4879">
                  <c:v>43361</c:v>
                </c:pt>
                <c:pt idx="4880">
                  <c:v>43362</c:v>
                </c:pt>
                <c:pt idx="4881">
                  <c:v>43363</c:v>
                </c:pt>
                <c:pt idx="4882">
                  <c:v>43364</c:v>
                </c:pt>
                <c:pt idx="4883">
                  <c:v>43367</c:v>
                </c:pt>
                <c:pt idx="4884">
                  <c:v>43368</c:v>
                </c:pt>
                <c:pt idx="4885">
                  <c:v>43369</c:v>
                </c:pt>
                <c:pt idx="4886">
                  <c:v>43370</c:v>
                </c:pt>
                <c:pt idx="4887">
                  <c:v>43371</c:v>
                </c:pt>
                <c:pt idx="4888">
                  <c:v>43374</c:v>
                </c:pt>
              </c:numCache>
            </c:numRef>
          </c:cat>
          <c:val>
            <c:numRef>
              <c:f>acum!$P$9:$P$4898</c:f>
              <c:numCache>
                <c:formatCode>General</c:formatCode>
                <c:ptCount val="48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-20</c:v>
                </c:pt>
                <c:pt idx="825">
                  <c:v>-22</c:v>
                </c:pt>
                <c:pt idx="826">
                  <c:v>-22</c:v>
                </c:pt>
                <c:pt idx="827">
                  <c:v>-22</c:v>
                </c:pt>
                <c:pt idx="828">
                  <c:v>-22</c:v>
                </c:pt>
                <c:pt idx="829">
                  <c:v>-65</c:v>
                </c:pt>
                <c:pt idx="830">
                  <c:v>-65</c:v>
                </c:pt>
                <c:pt idx="831">
                  <c:v>-65</c:v>
                </c:pt>
                <c:pt idx="832">
                  <c:v>-65</c:v>
                </c:pt>
                <c:pt idx="833">
                  <c:v>-65</c:v>
                </c:pt>
                <c:pt idx="834">
                  <c:v>-65</c:v>
                </c:pt>
                <c:pt idx="835">
                  <c:v>-65</c:v>
                </c:pt>
                <c:pt idx="836">
                  <c:v>-144.6</c:v>
                </c:pt>
                <c:pt idx="837">
                  <c:v>-144.6</c:v>
                </c:pt>
                <c:pt idx="838">
                  <c:v>-144.6</c:v>
                </c:pt>
                <c:pt idx="839">
                  <c:v>-144.6</c:v>
                </c:pt>
                <c:pt idx="840">
                  <c:v>-144.6</c:v>
                </c:pt>
                <c:pt idx="841">
                  <c:v>-144.6</c:v>
                </c:pt>
                <c:pt idx="842">
                  <c:v>-144.6</c:v>
                </c:pt>
                <c:pt idx="843">
                  <c:v>-144.6</c:v>
                </c:pt>
                <c:pt idx="844">
                  <c:v>-144.6</c:v>
                </c:pt>
                <c:pt idx="845">
                  <c:v>-144.6</c:v>
                </c:pt>
                <c:pt idx="846">
                  <c:v>-144.6</c:v>
                </c:pt>
                <c:pt idx="847">
                  <c:v>-144.6</c:v>
                </c:pt>
                <c:pt idx="848">
                  <c:v>-144.6</c:v>
                </c:pt>
                <c:pt idx="849">
                  <c:v>-144.6</c:v>
                </c:pt>
                <c:pt idx="850">
                  <c:v>-144.6</c:v>
                </c:pt>
                <c:pt idx="851">
                  <c:v>-144.6</c:v>
                </c:pt>
                <c:pt idx="852">
                  <c:v>-144.6</c:v>
                </c:pt>
                <c:pt idx="853">
                  <c:v>-144.6</c:v>
                </c:pt>
                <c:pt idx="854">
                  <c:v>-144.6</c:v>
                </c:pt>
                <c:pt idx="855">
                  <c:v>-144.6</c:v>
                </c:pt>
                <c:pt idx="856">
                  <c:v>-144.6</c:v>
                </c:pt>
                <c:pt idx="857">
                  <c:v>-144.6</c:v>
                </c:pt>
                <c:pt idx="858">
                  <c:v>-144.6</c:v>
                </c:pt>
                <c:pt idx="859">
                  <c:v>-144.6</c:v>
                </c:pt>
                <c:pt idx="860">
                  <c:v>-144.6</c:v>
                </c:pt>
                <c:pt idx="861">
                  <c:v>-144.6</c:v>
                </c:pt>
                <c:pt idx="862">
                  <c:v>-144.6</c:v>
                </c:pt>
                <c:pt idx="863">
                  <c:v>-144.6</c:v>
                </c:pt>
                <c:pt idx="864">
                  <c:v>-144.6</c:v>
                </c:pt>
                <c:pt idx="865">
                  <c:v>-144.6</c:v>
                </c:pt>
                <c:pt idx="866">
                  <c:v>-144.6</c:v>
                </c:pt>
                <c:pt idx="867">
                  <c:v>-144.6</c:v>
                </c:pt>
                <c:pt idx="868">
                  <c:v>-144.6</c:v>
                </c:pt>
                <c:pt idx="869">
                  <c:v>-144.6</c:v>
                </c:pt>
                <c:pt idx="870">
                  <c:v>-144.6</c:v>
                </c:pt>
                <c:pt idx="871">
                  <c:v>-144.6</c:v>
                </c:pt>
                <c:pt idx="872">
                  <c:v>-144.6</c:v>
                </c:pt>
                <c:pt idx="873">
                  <c:v>-144.6</c:v>
                </c:pt>
                <c:pt idx="874">
                  <c:v>-144.6</c:v>
                </c:pt>
                <c:pt idx="875">
                  <c:v>-144.6</c:v>
                </c:pt>
                <c:pt idx="876">
                  <c:v>-144.6</c:v>
                </c:pt>
                <c:pt idx="877">
                  <c:v>-144.6</c:v>
                </c:pt>
                <c:pt idx="878">
                  <c:v>-144.6</c:v>
                </c:pt>
                <c:pt idx="879">
                  <c:v>-144.6</c:v>
                </c:pt>
                <c:pt idx="880">
                  <c:v>-344.5</c:v>
                </c:pt>
                <c:pt idx="881">
                  <c:v>-344.5</c:v>
                </c:pt>
                <c:pt idx="882">
                  <c:v>-344.5</c:v>
                </c:pt>
                <c:pt idx="883">
                  <c:v>-344.5</c:v>
                </c:pt>
                <c:pt idx="884">
                  <c:v>-344.5</c:v>
                </c:pt>
                <c:pt idx="885">
                  <c:v>-344.5</c:v>
                </c:pt>
                <c:pt idx="886">
                  <c:v>-344.5</c:v>
                </c:pt>
                <c:pt idx="887">
                  <c:v>-344.5</c:v>
                </c:pt>
                <c:pt idx="888">
                  <c:v>-344.5</c:v>
                </c:pt>
                <c:pt idx="889">
                  <c:v>-344.5</c:v>
                </c:pt>
                <c:pt idx="890">
                  <c:v>-344.5</c:v>
                </c:pt>
                <c:pt idx="891">
                  <c:v>-344.5</c:v>
                </c:pt>
                <c:pt idx="892">
                  <c:v>-344.5</c:v>
                </c:pt>
                <c:pt idx="893">
                  <c:v>-344.5</c:v>
                </c:pt>
                <c:pt idx="894">
                  <c:v>-344.5</c:v>
                </c:pt>
                <c:pt idx="895">
                  <c:v>-344.5</c:v>
                </c:pt>
                <c:pt idx="896">
                  <c:v>-344.5</c:v>
                </c:pt>
                <c:pt idx="897">
                  <c:v>-344.5</c:v>
                </c:pt>
                <c:pt idx="898">
                  <c:v>-344.5</c:v>
                </c:pt>
                <c:pt idx="899">
                  <c:v>-344.5</c:v>
                </c:pt>
                <c:pt idx="900">
                  <c:v>-344.5</c:v>
                </c:pt>
                <c:pt idx="901">
                  <c:v>-344.5</c:v>
                </c:pt>
                <c:pt idx="902">
                  <c:v>-344.5</c:v>
                </c:pt>
                <c:pt idx="903">
                  <c:v>-344.5</c:v>
                </c:pt>
                <c:pt idx="904">
                  <c:v>-344.5</c:v>
                </c:pt>
                <c:pt idx="905">
                  <c:v>-344.5</c:v>
                </c:pt>
                <c:pt idx="906">
                  <c:v>-344.5</c:v>
                </c:pt>
                <c:pt idx="907">
                  <c:v>-344.5</c:v>
                </c:pt>
                <c:pt idx="908">
                  <c:v>-344.5</c:v>
                </c:pt>
                <c:pt idx="909">
                  <c:v>-344.5</c:v>
                </c:pt>
                <c:pt idx="910">
                  <c:v>-344.5</c:v>
                </c:pt>
                <c:pt idx="911">
                  <c:v>-344.5</c:v>
                </c:pt>
                <c:pt idx="912">
                  <c:v>-344.5</c:v>
                </c:pt>
                <c:pt idx="913">
                  <c:v>-344.5</c:v>
                </c:pt>
                <c:pt idx="914">
                  <c:v>-344.5</c:v>
                </c:pt>
                <c:pt idx="915">
                  <c:v>-344.5</c:v>
                </c:pt>
                <c:pt idx="916">
                  <c:v>-344.5</c:v>
                </c:pt>
                <c:pt idx="917">
                  <c:v>-344.5</c:v>
                </c:pt>
                <c:pt idx="918">
                  <c:v>-344.5</c:v>
                </c:pt>
                <c:pt idx="919">
                  <c:v>-344.5</c:v>
                </c:pt>
                <c:pt idx="920">
                  <c:v>-344.5</c:v>
                </c:pt>
                <c:pt idx="921">
                  <c:v>-344.5</c:v>
                </c:pt>
                <c:pt idx="922">
                  <c:v>-344.5</c:v>
                </c:pt>
                <c:pt idx="923">
                  <c:v>-344.5</c:v>
                </c:pt>
                <c:pt idx="924">
                  <c:v>-344.5</c:v>
                </c:pt>
                <c:pt idx="925">
                  <c:v>-344.5</c:v>
                </c:pt>
                <c:pt idx="926">
                  <c:v>-344.5</c:v>
                </c:pt>
                <c:pt idx="927">
                  <c:v>-344.5</c:v>
                </c:pt>
                <c:pt idx="928">
                  <c:v>-344.5</c:v>
                </c:pt>
                <c:pt idx="929">
                  <c:v>-344.5</c:v>
                </c:pt>
                <c:pt idx="930">
                  <c:v>-344.5</c:v>
                </c:pt>
                <c:pt idx="931">
                  <c:v>-344.5</c:v>
                </c:pt>
                <c:pt idx="932">
                  <c:v>-344.5</c:v>
                </c:pt>
                <c:pt idx="933">
                  <c:v>-344.5</c:v>
                </c:pt>
                <c:pt idx="934">
                  <c:v>-344.5</c:v>
                </c:pt>
                <c:pt idx="935">
                  <c:v>-344.5</c:v>
                </c:pt>
                <c:pt idx="936">
                  <c:v>-344.5</c:v>
                </c:pt>
                <c:pt idx="937">
                  <c:v>-344.5</c:v>
                </c:pt>
                <c:pt idx="938">
                  <c:v>-344.5</c:v>
                </c:pt>
                <c:pt idx="939">
                  <c:v>-344.5</c:v>
                </c:pt>
                <c:pt idx="940">
                  <c:v>-344.5</c:v>
                </c:pt>
                <c:pt idx="941">
                  <c:v>-344.5</c:v>
                </c:pt>
                <c:pt idx="942">
                  <c:v>-344.5</c:v>
                </c:pt>
                <c:pt idx="943">
                  <c:v>-344.5</c:v>
                </c:pt>
                <c:pt idx="944">
                  <c:v>-344.5</c:v>
                </c:pt>
                <c:pt idx="945">
                  <c:v>-344.5</c:v>
                </c:pt>
                <c:pt idx="946">
                  <c:v>-344.5</c:v>
                </c:pt>
                <c:pt idx="947">
                  <c:v>-344.5</c:v>
                </c:pt>
                <c:pt idx="948">
                  <c:v>-344.5</c:v>
                </c:pt>
                <c:pt idx="949">
                  <c:v>-344.5</c:v>
                </c:pt>
                <c:pt idx="950">
                  <c:v>-344.5</c:v>
                </c:pt>
                <c:pt idx="951">
                  <c:v>-344.5</c:v>
                </c:pt>
                <c:pt idx="952">
                  <c:v>-344.5</c:v>
                </c:pt>
                <c:pt idx="953">
                  <c:v>-344.5</c:v>
                </c:pt>
                <c:pt idx="954">
                  <c:v>-344.5</c:v>
                </c:pt>
                <c:pt idx="955">
                  <c:v>-344.5</c:v>
                </c:pt>
                <c:pt idx="956">
                  <c:v>-344.5</c:v>
                </c:pt>
                <c:pt idx="957">
                  <c:v>-344.5</c:v>
                </c:pt>
                <c:pt idx="958">
                  <c:v>-344.5</c:v>
                </c:pt>
                <c:pt idx="959">
                  <c:v>-344.5</c:v>
                </c:pt>
                <c:pt idx="960">
                  <c:v>-344.5</c:v>
                </c:pt>
                <c:pt idx="961">
                  <c:v>-344.5</c:v>
                </c:pt>
                <c:pt idx="962">
                  <c:v>-344.5</c:v>
                </c:pt>
                <c:pt idx="963">
                  <c:v>-344.5</c:v>
                </c:pt>
                <c:pt idx="964">
                  <c:v>-344.5</c:v>
                </c:pt>
                <c:pt idx="965">
                  <c:v>-344.5</c:v>
                </c:pt>
                <c:pt idx="966">
                  <c:v>-344.5</c:v>
                </c:pt>
                <c:pt idx="967">
                  <c:v>-344.5</c:v>
                </c:pt>
                <c:pt idx="968">
                  <c:v>-344.5</c:v>
                </c:pt>
                <c:pt idx="969">
                  <c:v>-344.5</c:v>
                </c:pt>
                <c:pt idx="970">
                  <c:v>-344.5</c:v>
                </c:pt>
                <c:pt idx="971">
                  <c:v>-344.5</c:v>
                </c:pt>
                <c:pt idx="972">
                  <c:v>-344.5</c:v>
                </c:pt>
                <c:pt idx="973">
                  <c:v>-344.5</c:v>
                </c:pt>
                <c:pt idx="974">
                  <c:v>-344.5</c:v>
                </c:pt>
                <c:pt idx="975">
                  <c:v>-344.5</c:v>
                </c:pt>
                <c:pt idx="976">
                  <c:v>-344.5</c:v>
                </c:pt>
                <c:pt idx="977">
                  <c:v>-344.5</c:v>
                </c:pt>
                <c:pt idx="978">
                  <c:v>-344.5</c:v>
                </c:pt>
                <c:pt idx="979">
                  <c:v>-344.5</c:v>
                </c:pt>
                <c:pt idx="980">
                  <c:v>-344.5</c:v>
                </c:pt>
                <c:pt idx="981">
                  <c:v>-344.5</c:v>
                </c:pt>
                <c:pt idx="982">
                  <c:v>-344.5</c:v>
                </c:pt>
                <c:pt idx="983">
                  <c:v>-344.5</c:v>
                </c:pt>
                <c:pt idx="984">
                  <c:v>-344.5</c:v>
                </c:pt>
                <c:pt idx="985">
                  <c:v>-344.5</c:v>
                </c:pt>
                <c:pt idx="986">
                  <c:v>-344.5</c:v>
                </c:pt>
                <c:pt idx="987">
                  <c:v>-344.5</c:v>
                </c:pt>
                <c:pt idx="988">
                  <c:v>-344.5</c:v>
                </c:pt>
                <c:pt idx="989">
                  <c:v>-344.5</c:v>
                </c:pt>
                <c:pt idx="990">
                  <c:v>-344.5</c:v>
                </c:pt>
                <c:pt idx="991">
                  <c:v>-344.5</c:v>
                </c:pt>
                <c:pt idx="992">
                  <c:v>-344.5</c:v>
                </c:pt>
                <c:pt idx="993">
                  <c:v>-344.5</c:v>
                </c:pt>
                <c:pt idx="994">
                  <c:v>-344.5</c:v>
                </c:pt>
                <c:pt idx="995">
                  <c:v>-344.5</c:v>
                </c:pt>
                <c:pt idx="996">
                  <c:v>-344.5</c:v>
                </c:pt>
                <c:pt idx="997">
                  <c:v>-344.5</c:v>
                </c:pt>
                <c:pt idx="998">
                  <c:v>-344.5</c:v>
                </c:pt>
                <c:pt idx="999">
                  <c:v>-344.5</c:v>
                </c:pt>
                <c:pt idx="1000">
                  <c:v>-344.5</c:v>
                </c:pt>
                <c:pt idx="1001">
                  <c:v>-344.5</c:v>
                </c:pt>
                <c:pt idx="1002">
                  <c:v>-344.5</c:v>
                </c:pt>
                <c:pt idx="1003">
                  <c:v>-344.5</c:v>
                </c:pt>
                <c:pt idx="1004">
                  <c:v>-344.5</c:v>
                </c:pt>
                <c:pt idx="1005">
                  <c:v>-344.5</c:v>
                </c:pt>
                <c:pt idx="1006">
                  <c:v>-344.5</c:v>
                </c:pt>
                <c:pt idx="1007">
                  <c:v>-344.5</c:v>
                </c:pt>
                <c:pt idx="1008">
                  <c:v>-344.5</c:v>
                </c:pt>
                <c:pt idx="1009">
                  <c:v>-344.5</c:v>
                </c:pt>
                <c:pt idx="1010">
                  <c:v>-344.5</c:v>
                </c:pt>
                <c:pt idx="1011">
                  <c:v>-344.5</c:v>
                </c:pt>
                <c:pt idx="1012">
                  <c:v>-344.5</c:v>
                </c:pt>
                <c:pt idx="1013">
                  <c:v>-344.5</c:v>
                </c:pt>
                <c:pt idx="1014">
                  <c:v>-344.5</c:v>
                </c:pt>
                <c:pt idx="1015">
                  <c:v>-344.5</c:v>
                </c:pt>
                <c:pt idx="1016">
                  <c:v>-344.5</c:v>
                </c:pt>
                <c:pt idx="1017">
                  <c:v>-344.5</c:v>
                </c:pt>
                <c:pt idx="1018">
                  <c:v>-344.5</c:v>
                </c:pt>
                <c:pt idx="1019">
                  <c:v>-344.5</c:v>
                </c:pt>
                <c:pt idx="1020">
                  <c:v>-344.5</c:v>
                </c:pt>
                <c:pt idx="1021">
                  <c:v>-344.5</c:v>
                </c:pt>
                <c:pt idx="1022">
                  <c:v>-344.5</c:v>
                </c:pt>
                <c:pt idx="1023">
                  <c:v>-344.5</c:v>
                </c:pt>
                <c:pt idx="1024">
                  <c:v>-344.5</c:v>
                </c:pt>
                <c:pt idx="1025">
                  <c:v>-344.5</c:v>
                </c:pt>
                <c:pt idx="1026">
                  <c:v>-344.5</c:v>
                </c:pt>
                <c:pt idx="1027">
                  <c:v>-344.5</c:v>
                </c:pt>
                <c:pt idx="1028">
                  <c:v>-344.5</c:v>
                </c:pt>
                <c:pt idx="1029">
                  <c:v>-344.5</c:v>
                </c:pt>
                <c:pt idx="1030">
                  <c:v>-344.5</c:v>
                </c:pt>
                <c:pt idx="1031">
                  <c:v>-344.5</c:v>
                </c:pt>
                <c:pt idx="1032">
                  <c:v>-344.5</c:v>
                </c:pt>
                <c:pt idx="1033">
                  <c:v>-344.5</c:v>
                </c:pt>
                <c:pt idx="1034">
                  <c:v>-344.5</c:v>
                </c:pt>
                <c:pt idx="1035">
                  <c:v>-344.5</c:v>
                </c:pt>
                <c:pt idx="1036">
                  <c:v>-344.5</c:v>
                </c:pt>
                <c:pt idx="1037">
                  <c:v>-344.5</c:v>
                </c:pt>
                <c:pt idx="1038">
                  <c:v>-344.5</c:v>
                </c:pt>
                <c:pt idx="1039">
                  <c:v>-344.5</c:v>
                </c:pt>
                <c:pt idx="1040">
                  <c:v>-344.5</c:v>
                </c:pt>
                <c:pt idx="1041">
                  <c:v>-344.5</c:v>
                </c:pt>
                <c:pt idx="1042">
                  <c:v>-344.5</c:v>
                </c:pt>
                <c:pt idx="1043">
                  <c:v>-344.5</c:v>
                </c:pt>
                <c:pt idx="1044">
                  <c:v>-344.5</c:v>
                </c:pt>
                <c:pt idx="1045">
                  <c:v>-344.5</c:v>
                </c:pt>
                <c:pt idx="1046">
                  <c:v>-344.5</c:v>
                </c:pt>
                <c:pt idx="1047">
                  <c:v>-344.5</c:v>
                </c:pt>
                <c:pt idx="1048">
                  <c:v>-344.5</c:v>
                </c:pt>
                <c:pt idx="1049">
                  <c:v>-344.5</c:v>
                </c:pt>
                <c:pt idx="1050">
                  <c:v>-344.5</c:v>
                </c:pt>
                <c:pt idx="1051">
                  <c:v>-344.5</c:v>
                </c:pt>
                <c:pt idx="1052">
                  <c:v>-344.5</c:v>
                </c:pt>
                <c:pt idx="1053">
                  <c:v>-344.5</c:v>
                </c:pt>
                <c:pt idx="1054">
                  <c:v>-344.5</c:v>
                </c:pt>
                <c:pt idx="1055">
                  <c:v>-344.5</c:v>
                </c:pt>
                <c:pt idx="1056">
                  <c:v>-344.5</c:v>
                </c:pt>
                <c:pt idx="1057">
                  <c:v>-344.5</c:v>
                </c:pt>
                <c:pt idx="1058">
                  <c:v>-344.5</c:v>
                </c:pt>
                <c:pt idx="1059">
                  <c:v>-344.5</c:v>
                </c:pt>
                <c:pt idx="1060">
                  <c:v>-344.5</c:v>
                </c:pt>
                <c:pt idx="1061">
                  <c:v>-344.5</c:v>
                </c:pt>
                <c:pt idx="1062">
                  <c:v>-344.5</c:v>
                </c:pt>
                <c:pt idx="1063">
                  <c:v>-344.5</c:v>
                </c:pt>
                <c:pt idx="1064">
                  <c:v>-344.5</c:v>
                </c:pt>
                <c:pt idx="1065">
                  <c:v>-344.5</c:v>
                </c:pt>
                <c:pt idx="1066">
                  <c:v>-344.5</c:v>
                </c:pt>
                <c:pt idx="1067">
                  <c:v>-344.5</c:v>
                </c:pt>
                <c:pt idx="1068">
                  <c:v>-344.5</c:v>
                </c:pt>
                <c:pt idx="1069">
                  <c:v>-344.5</c:v>
                </c:pt>
                <c:pt idx="1070">
                  <c:v>-344.5</c:v>
                </c:pt>
                <c:pt idx="1071">
                  <c:v>-344.5</c:v>
                </c:pt>
                <c:pt idx="1072">
                  <c:v>-344.5</c:v>
                </c:pt>
                <c:pt idx="1073">
                  <c:v>-344.5</c:v>
                </c:pt>
                <c:pt idx="1074">
                  <c:v>-344.5</c:v>
                </c:pt>
                <c:pt idx="1075">
                  <c:v>-344.5</c:v>
                </c:pt>
                <c:pt idx="1076">
                  <c:v>-344.5</c:v>
                </c:pt>
                <c:pt idx="1077">
                  <c:v>-344.5</c:v>
                </c:pt>
                <c:pt idx="1078">
                  <c:v>-344.5</c:v>
                </c:pt>
                <c:pt idx="1079">
                  <c:v>-344.5</c:v>
                </c:pt>
                <c:pt idx="1080">
                  <c:v>-344.5</c:v>
                </c:pt>
                <c:pt idx="1081">
                  <c:v>-344.5</c:v>
                </c:pt>
                <c:pt idx="1082">
                  <c:v>-344.5</c:v>
                </c:pt>
                <c:pt idx="1083">
                  <c:v>-344.5</c:v>
                </c:pt>
                <c:pt idx="1084">
                  <c:v>-344.5</c:v>
                </c:pt>
                <c:pt idx="1085">
                  <c:v>-344.5</c:v>
                </c:pt>
                <c:pt idx="1086">
                  <c:v>-344.5</c:v>
                </c:pt>
                <c:pt idx="1087">
                  <c:v>-344.5</c:v>
                </c:pt>
                <c:pt idx="1088">
                  <c:v>-344.5</c:v>
                </c:pt>
                <c:pt idx="1089">
                  <c:v>-344.5</c:v>
                </c:pt>
                <c:pt idx="1090">
                  <c:v>-344.5</c:v>
                </c:pt>
                <c:pt idx="1091">
                  <c:v>-344.5</c:v>
                </c:pt>
                <c:pt idx="1092">
                  <c:v>-344.5</c:v>
                </c:pt>
                <c:pt idx="1093">
                  <c:v>-344.5</c:v>
                </c:pt>
                <c:pt idx="1094">
                  <c:v>-344.5</c:v>
                </c:pt>
                <c:pt idx="1095">
                  <c:v>-344.5</c:v>
                </c:pt>
                <c:pt idx="1096">
                  <c:v>-344.5</c:v>
                </c:pt>
                <c:pt idx="1097">
                  <c:v>-344.5</c:v>
                </c:pt>
                <c:pt idx="1098">
                  <c:v>-344.5</c:v>
                </c:pt>
                <c:pt idx="1099">
                  <c:v>-344.5</c:v>
                </c:pt>
                <c:pt idx="1100">
                  <c:v>-344.5</c:v>
                </c:pt>
                <c:pt idx="1101">
                  <c:v>-344.5</c:v>
                </c:pt>
                <c:pt idx="1102">
                  <c:v>-344.5</c:v>
                </c:pt>
                <c:pt idx="1103">
                  <c:v>-344.5</c:v>
                </c:pt>
                <c:pt idx="1104">
                  <c:v>-344.5</c:v>
                </c:pt>
                <c:pt idx="1105">
                  <c:v>-344.5</c:v>
                </c:pt>
                <c:pt idx="1106">
                  <c:v>-344.5</c:v>
                </c:pt>
                <c:pt idx="1107">
                  <c:v>-344.5</c:v>
                </c:pt>
                <c:pt idx="1108">
                  <c:v>-344.5</c:v>
                </c:pt>
                <c:pt idx="1109">
                  <c:v>-344.5</c:v>
                </c:pt>
                <c:pt idx="1110">
                  <c:v>-344.5</c:v>
                </c:pt>
                <c:pt idx="1111">
                  <c:v>-344.5</c:v>
                </c:pt>
                <c:pt idx="1112">
                  <c:v>-344.5</c:v>
                </c:pt>
                <c:pt idx="1113">
                  <c:v>-344.5</c:v>
                </c:pt>
                <c:pt idx="1114">
                  <c:v>-344.5</c:v>
                </c:pt>
                <c:pt idx="1115">
                  <c:v>-344.5</c:v>
                </c:pt>
                <c:pt idx="1116">
                  <c:v>-344.5</c:v>
                </c:pt>
                <c:pt idx="1117">
                  <c:v>-344.5</c:v>
                </c:pt>
                <c:pt idx="1118">
                  <c:v>-344.5</c:v>
                </c:pt>
                <c:pt idx="1119">
                  <c:v>-344.5</c:v>
                </c:pt>
                <c:pt idx="1120">
                  <c:v>-344.5</c:v>
                </c:pt>
                <c:pt idx="1121">
                  <c:v>-344.5</c:v>
                </c:pt>
                <c:pt idx="1122">
                  <c:v>-344.5</c:v>
                </c:pt>
                <c:pt idx="1123">
                  <c:v>-344.5</c:v>
                </c:pt>
                <c:pt idx="1124">
                  <c:v>-344.5</c:v>
                </c:pt>
                <c:pt idx="1125">
                  <c:v>-344.5</c:v>
                </c:pt>
                <c:pt idx="1126">
                  <c:v>-344.5</c:v>
                </c:pt>
                <c:pt idx="1127">
                  <c:v>-344.5</c:v>
                </c:pt>
                <c:pt idx="1128">
                  <c:v>-344.5</c:v>
                </c:pt>
                <c:pt idx="1129">
                  <c:v>-344.5</c:v>
                </c:pt>
                <c:pt idx="1130">
                  <c:v>-344.5</c:v>
                </c:pt>
                <c:pt idx="1131">
                  <c:v>-344.5</c:v>
                </c:pt>
                <c:pt idx="1132">
                  <c:v>-344.5</c:v>
                </c:pt>
                <c:pt idx="1133">
                  <c:v>-344.5</c:v>
                </c:pt>
                <c:pt idx="1134">
                  <c:v>-344.5</c:v>
                </c:pt>
                <c:pt idx="1135">
                  <c:v>-344.5</c:v>
                </c:pt>
                <c:pt idx="1136">
                  <c:v>-344.5</c:v>
                </c:pt>
                <c:pt idx="1137">
                  <c:v>-344.5</c:v>
                </c:pt>
                <c:pt idx="1138">
                  <c:v>-344.5</c:v>
                </c:pt>
                <c:pt idx="1139">
                  <c:v>-344.5</c:v>
                </c:pt>
                <c:pt idx="1140">
                  <c:v>-344.5</c:v>
                </c:pt>
                <c:pt idx="1141">
                  <c:v>-344.5</c:v>
                </c:pt>
                <c:pt idx="1142">
                  <c:v>-344.5</c:v>
                </c:pt>
                <c:pt idx="1143">
                  <c:v>-344.5</c:v>
                </c:pt>
                <c:pt idx="1144">
                  <c:v>-344.5</c:v>
                </c:pt>
                <c:pt idx="1145">
                  <c:v>-344.5</c:v>
                </c:pt>
                <c:pt idx="1146">
                  <c:v>-344.5</c:v>
                </c:pt>
                <c:pt idx="1147">
                  <c:v>-344.5</c:v>
                </c:pt>
                <c:pt idx="1148">
                  <c:v>-344.5</c:v>
                </c:pt>
                <c:pt idx="1149">
                  <c:v>-344.5</c:v>
                </c:pt>
                <c:pt idx="1150">
                  <c:v>-344.5</c:v>
                </c:pt>
                <c:pt idx="1151">
                  <c:v>-344.5</c:v>
                </c:pt>
                <c:pt idx="1152">
                  <c:v>-344.5</c:v>
                </c:pt>
                <c:pt idx="1153">
                  <c:v>-344.5</c:v>
                </c:pt>
                <c:pt idx="1154">
                  <c:v>-344.5</c:v>
                </c:pt>
                <c:pt idx="1155">
                  <c:v>-344.5</c:v>
                </c:pt>
                <c:pt idx="1156">
                  <c:v>-344.5</c:v>
                </c:pt>
                <c:pt idx="1157">
                  <c:v>-344.5</c:v>
                </c:pt>
                <c:pt idx="1158">
                  <c:v>-344.5</c:v>
                </c:pt>
                <c:pt idx="1159">
                  <c:v>-344.5</c:v>
                </c:pt>
                <c:pt idx="1160">
                  <c:v>-344.5</c:v>
                </c:pt>
                <c:pt idx="1161">
                  <c:v>-344.5</c:v>
                </c:pt>
                <c:pt idx="1162">
                  <c:v>-344.5</c:v>
                </c:pt>
                <c:pt idx="1163">
                  <c:v>-344.5</c:v>
                </c:pt>
                <c:pt idx="1164">
                  <c:v>-344.5</c:v>
                </c:pt>
                <c:pt idx="1165">
                  <c:v>-344.5</c:v>
                </c:pt>
                <c:pt idx="1166">
                  <c:v>-344.5</c:v>
                </c:pt>
                <c:pt idx="1167">
                  <c:v>-344.5</c:v>
                </c:pt>
                <c:pt idx="1168">
                  <c:v>-344.5</c:v>
                </c:pt>
                <c:pt idx="1169">
                  <c:v>-344.5</c:v>
                </c:pt>
                <c:pt idx="1170">
                  <c:v>-344.5</c:v>
                </c:pt>
                <c:pt idx="1171">
                  <c:v>-344.5</c:v>
                </c:pt>
                <c:pt idx="1172">
                  <c:v>-344.5</c:v>
                </c:pt>
                <c:pt idx="1173">
                  <c:v>-344.5</c:v>
                </c:pt>
                <c:pt idx="1174">
                  <c:v>-344.5</c:v>
                </c:pt>
                <c:pt idx="1175">
                  <c:v>-344.5</c:v>
                </c:pt>
                <c:pt idx="1176">
                  <c:v>-344.5</c:v>
                </c:pt>
                <c:pt idx="1177">
                  <c:v>-344.5</c:v>
                </c:pt>
                <c:pt idx="1178">
                  <c:v>-344.5</c:v>
                </c:pt>
                <c:pt idx="1179">
                  <c:v>-344.5</c:v>
                </c:pt>
                <c:pt idx="1180">
                  <c:v>-344.5</c:v>
                </c:pt>
                <c:pt idx="1181">
                  <c:v>-344.5</c:v>
                </c:pt>
                <c:pt idx="1182">
                  <c:v>-344.5</c:v>
                </c:pt>
                <c:pt idx="1183">
                  <c:v>-344.5</c:v>
                </c:pt>
                <c:pt idx="1184">
                  <c:v>-344.5</c:v>
                </c:pt>
                <c:pt idx="1185">
                  <c:v>-344.5</c:v>
                </c:pt>
                <c:pt idx="1186">
                  <c:v>-344.5</c:v>
                </c:pt>
                <c:pt idx="1187">
                  <c:v>-344.5</c:v>
                </c:pt>
                <c:pt idx="1188">
                  <c:v>-344.5</c:v>
                </c:pt>
                <c:pt idx="1189">
                  <c:v>-344.5</c:v>
                </c:pt>
                <c:pt idx="1190">
                  <c:v>-344.5</c:v>
                </c:pt>
                <c:pt idx="1191">
                  <c:v>-344.5</c:v>
                </c:pt>
                <c:pt idx="1192">
                  <c:v>-344.5</c:v>
                </c:pt>
                <c:pt idx="1193">
                  <c:v>-344.5</c:v>
                </c:pt>
                <c:pt idx="1194">
                  <c:v>-344.5</c:v>
                </c:pt>
                <c:pt idx="1195">
                  <c:v>-344.5</c:v>
                </c:pt>
                <c:pt idx="1196">
                  <c:v>-344.5</c:v>
                </c:pt>
                <c:pt idx="1197">
                  <c:v>-344.5</c:v>
                </c:pt>
                <c:pt idx="1198">
                  <c:v>-344.5</c:v>
                </c:pt>
                <c:pt idx="1199">
                  <c:v>-344.5</c:v>
                </c:pt>
                <c:pt idx="1200">
                  <c:v>-344.5</c:v>
                </c:pt>
                <c:pt idx="1201">
                  <c:v>-344.5</c:v>
                </c:pt>
                <c:pt idx="1202">
                  <c:v>-344.5</c:v>
                </c:pt>
                <c:pt idx="1203">
                  <c:v>-344.5</c:v>
                </c:pt>
                <c:pt idx="1204">
                  <c:v>-344.5</c:v>
                </c:pt>
                <c:pt idx="1205">
                  <c:v>-344.5</c:v>
                </c:pt>
                <c:pt idx="1206">
                  <c:v>-344.5</c:v>
                </c:pt>
                <c:pt idx="1207">
                  <c:v>-344.5</c:v>
                </c:pt>
                <c:pt idx="1208">
                  <c:v>-344.5</c:v>
                </c:pt>
                <c:pt idx="1209">
                  <c:v>-344.5</c:v>
                </c:pt>
                <c:pt idx="1210">
                  <c:v>-344.5</c:v>
                </c:pt>
                <c:pt idx="1211">
                  <c:v>-344.5</c:v>
                </c:pt>
                <c:pt idx="1212">
                  <c:v>-344.5</c:v>
                </c:pt>
                <c:pt idx="1213">
                  <c:v>-344.5</c:v>
                </c:pt>
                <c:pt idx="1214">
                  <c:v>-344.5</c:v>
                </c:pt>
                <c:pt idx="1215">
                  <c:v>-344.5</c:v>
                </c:pt>
                <c:pt idx="1216">
                  <c:v>-344.5</c:v>
                </c:pt>
                <c:pt idx="1217">
                  <c:v>-344.5</c:v>
                </c:pt>
                <c:pt idx="1218">
                  <c:v>-344.5</c:v>
                </c:pt>
                <c:pt idx="1219">
                  <c:v>-344.5</c:v>
                </c:pt>
                <c:pt idx="1220">
                  <c:v>-344.5</c:v>
                </c:pt>
                <c:pt idx="1221">
                  <c:v>-344.5</c:v>
                </c:pt>
                <c:pt idx="1222">
                  <c:v>-344.5</c:v>
                </c:pt>
                <c:pt idx="1223">
                  <c:v>-344.5</c:v>
                </c:pt>
                <c:pt idx="1224">
                  <c:v>-344.5</c:v>
                </c:pt>
                <c:pt idx="1225">
                  <c:v>-344.5</c:v>
                </c:pt>
                <c:pt idx="1226">
                  <c:v>-344.5</c:v>
                </c:pt>
                <c:pt idx="1227">
                  <c:v>-344.5</c:v>
                </c:pt>
                <c:pt idx="1228">
                  <c:v>-344.5</c:v>
                </c:pt>
                <c:pt idx="1229">
                  <c:v>-344.5</c:v>
                </c:pt>
                <c:pt idx="1230">
                  <c:v>-344.5</c:v>
                </c:pt>
                <c:pt idx="1231">
                  <c:v>-344.5</c:v>
                </c:pt>
                <c:pt idx="1232">
                  <c:v>-344.5</c:v>
                </c:pt>
                <c:pt idx="1233">
                  <c:v>-344.5</c:v>
                </c:pt>
                <c:pt idx="1234">
                  <c:v>-344.5</c:v>
                </c:pt>
                <c:pt idx="1235">
                  <c:v>-344.5</c:v>
                </c:pt>
                <c:pt idx="1236">
                  <c:v>-344.5</c:v>
                </c:pt>
                <c:pt idx="1237">
                  <c:v>-344.5</c:v>
                </c:pt>
                <c:pt idx="1238">
                  <c:v>-344.5</c:v>
                </c:pt>
                <c:pt idx="1239">
                  <c:v>-344.5</c:v>
                </c:pt>
                <c:pt idx="1240">
                  <c:v>-344.5</c:v>
                </c:pt>
                <c:pt idx="1241">
                  <c:v>-344.5</c:v>
                </c:pt>
                <c:pt idx="1242">
                  <c:v>-344.5</c:v>
                </c:pt>
                <c:pt idx="1243">
                  <c:v>-344.5</c:v>
                </c:pt>
                <c:pt idx="1244">
                  <c:v>-344.5</c:v>
                </c:pt>
                <c:pt idx="1245">
                  <c:v>-344.5</c:v>
                </c:pt>
                <c:pt idx="1246">
                  <c:v>-344.5</c:v>
                </c:pt>
                <c:pt idx="1247">
                  <c:v>-344.5</c:v>
                </c:pt>
                <c:pt idx="1248">
                  <c:v>-344.5</c:v>
                </c:pt>
                <c:pt idx="1249">
                  <c:v>-344.5</c:v>
                </c:pt>
                <c:pt idx="1250">
                  <c:v>-344.5</c:v>
                </c:pt>
                <c:pt idx="1251">
                  <c:v>-344.5</c:v>
                </c:pt>
                <c:pt idx="1252">
                  <c:v>-344.5</c:v>
                </c:pt>
                <c:pt idx="1253">
                  <c:v>-344.5</c:v>
                </c:pt>
                <c:pt idx="1254">
                  <c:v>-344.5</c:v>
                </c:pt>
                <c:pt idx="1255">
                  <c:v>-344.5</c:v>
                </c:pt>
                <c:pt idx="1256">
                  <c:v>-344.5</c:v>
                </c:pt>
                <c:pt idx="1257">
                  <c:v>-344.5</c:v>
                </c:pt>
                <c:pt idx="1258">
                  <c:v>-344.5</c:v>
                </c:pt>
                <c:pt idx="1259">
                  <c:v>-344.5</c:v>
                </c:pt>
                <c:pt idx="1260">
                  <c:v>-344.5</c:v>
                </c:pt>
                <c:pt idx="1261">
                  <c:v>-344.5</c:v>
                </c:pt>
                <c:pt idx="1262">
                  <c:v>-344.5</c:v>
                </c:pt>
                <c:pt idx="1263">
                  <c:v>-344.5</c:v>
                </c:pt>
                <c:pt idx="1264">
                  <c:v>-344.5</c:v>
                </c:pt>
                <c:pt idx="1265">
                  <c:v>-344.5</c:v>
                </c:pt>
                <c:pt idx="1266">
                  <c:v>-344.5</c:v>
                </c:pt>
                <c:pt idx="1267">
                  <c:v>-344.5</c:v>
                </c:pt>
                <c:pt idx="1268">
                  <c:v>-344.5</c:v>
                </c:pt>
                <c:pt idx="1269">
                  <c:v>-344.5</c:v>
                </c:pt>
                <c:pt idx="1270">
                  <c:v>-344.5</c:v>
                </c:pt>
                <c:pt idx="1271">
                  <c:v>-344.5</c:v>
                </c:pt>
                <c:pt idx="1272">
                  <c:v>-344.5</c:v>
                </c:pt>
                <c:pt idx="1273">
                  <c:v>-344.5</c:v>
                </c:pt>
                <c:pt idx="1274">
                  <c:v>-344.5</c:v>
                </c:pt>
                <c:pt idx="1275">
                  <c:v>-344.5</c:v>
                </c:pt>
                <c:pt idx="1276">
                  <c:v>-344.5</c:v>
                </c:pt>
                <c:pt idx="1277">
                  <c:v>-344.5</c:v>
                </c:pt>
                <c:pt idx="1278">
                  <c:v>-344.5</c:v>
                </c:pt>
                <c:pt idx="1279">
                  <c:v>-344.5</c:v>
                </c:pt>
                <c:pt idx="1280">
                  <c:v>-344.5</c:v>
                </c:pt>
                <c:pt idx="1281">
                  <c:v>-344.5</c:v>
                </c:pt>
                <c:pt idx="1282">
                  <c:v>-344.5</c:v>
                </c:pt>
                <c:pt idx="1283">
                  <c:v>-344.5</c:v>
                </c:pt>
                <c:pt idx="1284">
                  <c:v>-344.5</c:v>
                </c:pt>
                <c:pt idx="1285">
                  <c:v>-344.5</c:v>
                </c:pt>
                <c:pt idx="1286">
                  <c:v>-344.5</c:v>
                </c:pt>
                <c:pt idx="1287">
                  <c:v>-344.5</c:v>
                </c:pt>
                <c:pt idx="1288">
                  <c:v>-344.5</c:v>
                </c:pt>
                <c:pt idx="1289">
                  <c:v>-344.5</c:v>
                </c:pt>
                <c:pt idx="1290">
                  <c:v>-344.5</c:v>
                </c:pt>
                <c:pt idx="1291">
                  <c:v>-344.5</c:v>
                </c:pt>
                <c:pt idx="1292">
                  <c:v>-344.5</c:v>
                </c:pt>
                <c:pt idx="1293">
                  <c:v>-344.5</c:v>
                </c:pt>
                <c:pt idx="1294">
                  <c:v>-344.5</c:v>
                </c:pt>
                <c:pt idx="1295">
                  <c:v>-344.5</c:v>
                </c:pt>
                <c:pt idx="1296">
                  <c:v>-344.5</c:v>
                </c:pt>
                <c:pt idx="1297">
                  <c:v>-344.5</c:v>
                </c:pt>
                <c:pt idx="1298">
                  <c:v>-344.5</c:v>
                </c:pt>
                <c:pt idx="1299">
                  <c:v>-344.5</c:v>
                </c:pt>
                <c:pt idx="1300">
                  <c:v>-344.5</c:v>
                </c:pt>
                <c:pt idx="1301">
                  <c:v>-344.5</c:v>
                </c:pt>
                <c:pt idx="1302">
                  <c:v>-344.5</c:v>
                </c:pt>
                <c:pt idx="1303">
                  <c:v>-344.5</c:v>
                </c:pt>
                <c:pt idx="1304">
                  <c:v>-344.5</c:v>
                </c:pt>
                <c:pt idx="1305">
                  <c:v>-344.5</c:v>
                </c:pt>
                <c:pt idx="1306">
                  <c:v>-344.5</c:v>
                </c:pt>
                <c:pt idx="1307">
                  <c:v>-344.5</c:v>
                </c:pt>
                <c:pt idx="1308">
                  <c:v>-344.5</c:v>
                </c:pt>
                <c:pt idx="1309">
                  <c:v>-344.5</c:v>
                </c:pt>
                <c:pt idx="1310">
                  <c:v>-344.5</c:v>
                </c:pt>
                <c:pt idx="1311">
                  <c:v>-344.5</c:v>
                </c:pt>
                <c:pt idx="1312">
                  <c:v>-344.5</c:v>
                </c:pt>
                <c:pt idx="1313">
                  <c:v>-344.5</c:v>
                </c:pt>
                <c:pt idx="1314">
                  <c:v>-344.5</c:v>
                </c:pt>
                <c:pt idx="1315">
                  <c:v>-344.5</c:v>
                </c:pt>
                <c:pt idx="1316">
                  <c:v>-344.5</c:v>
                </c:pt>
                <c:pt idx="1317">
                  <c:v>-344.5</c:v>
                </c:pt>
                <c:pt idx="1318">
                  <c:v>-344.5</c:v>
                </c:pt>
                <c:pt idx="1319">
                  <c:v>-344.5</c:v>
                </c:pt>
                <c:pt idx="1320">
                  <c:v>-344.5</c:v>
                </c:pt>
                <c:pt idx="1321">
                  <c:v>-344.5</c:v>
                </c:pt>
                <c:pt idx="1322">
                  <c:v>-344.5</c:v>
                </c:pt>
                <c:pt idx="1323">
                  <c:v>-344.5</c:v>
                </c:pt>
                <c:pt idx="1324">
                  <c:v>-344.5</c:v>
                </c:pt>
                <c:pt idx="1325">
                  <c:v>-344.5</c:v>
                </c:pt>
                <c:pt idx="1326">
                  <c:v>-344.5</c:v>
                </c:pt>
                <c:pt idx="1327">
                  <c:v>-344.5</c:v>
                </c:pt>
                <c:pt idx="1328">
                  <c:v>-344.5</c:v>
                </c:pt>
                <c:pt idx="1329">
                  <c:v>-344.5</c:v>
                </c:pt>
                <c:pt idx="1330">
                  <c:v>-344.5</c:v>
                </c:pt>
                <c:pt idx="1331">
                  <c:v>-344.5</c:v>
                </c:pt>
                <c:pt idx="1332">
                  <c:v>-344.5</c:v>
                </c:pt>
                <c:pt idx="1333">
                  <c:v>-344.5</c:v>
                </c:pt>
                <c:pt idx="1334">
                  <c:v>-344.5</c:v>
                </c:pt>
                <c:pt idx="1335">
                  <c:v>-344.5</c:v>
                </c:pt>
                <c:pt idx="1336">
                  <c:v>-344.5</c:v>
                </c:pt>
                <c:pt idx="1337">
                  <c:v>-344.5</c:v>
                </c:pt>
                <c:pt idx="1338">
                  <c:v>-344.5</c:v>
                </c:pt>
                <c:pt idx="1339">
                  <c:v>-344.5</c:v>
                </c:pt>
                <c:pt idx="1340">
                  <c:v>-344.5</c:v>
                </c:pt>
                <c:pt idx="1341">
                  <c:v>-344.5</c:v>
                </c:pt>
                <c:pt idx="1342">
                  <c:v>-344.5</c:v>
                </c:pt>
                <c:pt idx="1343">
                  <c:v>-344.5</c:v>
                </c:pt>
                <c:pt idx="1344">
                  <c:v>-344.5</c:v>
                </c:pt>
                <c:pt idx="1345">
                  <c:v>-344.5</c:v>
                </c:pt>
                <c:pt idx="1346">
                  <c:v>-344.5</c:v>
                </c:pt>
                <c:pt idx="1347">
                  <c:v>-344.5</c:v>
                </c:pt>
                <c:pt idx="1348">
                  <c:v>-344.5</c:v>
                </c:pt>
                <c:pt idx="1349">
                  <c:v>-344.5</c:v>
                </c:pt>
                <c:pt idx="1350">
                  <c:v>-344.5</c:v>
                </c:pt>
                <c:pt idx="1351">
                  <c:v>-344.5</c:v>
                </c:pt>
                <c:pt idx="1352">
                  <c:v>-344.5</c:v>
                </c:pt>
                <c:pt idx="1353">
                  <c:v>-344.5</c:v>
                </c:pt>
                <c:pt idx="1354">
                  <c:v>-344.5</c:v>
                </c:pt>
                <c:pt idx="1355">
                  <c:v>-344.5</c:v>
                </c:pt>
                <c:pt idx="1356">
                  <c:v>-344.5</c:v>
                </c:pt>
                <c:pt idx="1357">
                  <c:v>-344.5</c:v>
                </c:pt>
                <c:pt idx="1358">
                  <c:v>-344.5</c:v>
                </c:pt>
                <c:pt idx="1359">
                  <c:v>-344.5</c:v>
                </c:pt>
                <c:pt idx="1360">
                  <c:v>-344.5</c:v>
                </c:pt>
                <c:pt idx="1361">
                  <c:v>-344.5</c:v>
                </c:pt>
                <c:pt idx="1362">
                  <c:v>-344.5</c:v>
                </c:pt>
                <c:pt idx="1363">
                  <c:v>-344.5</c:v>
                </c:pt>
                <c:pt idx="1364">
                  <c:v>-344.5</c:v>
                </c:pt>
                <c:pt idx="1365">
                  <c:v>-344.5</c:v>
                </c:pt>
                <c:pt idx="1366">
                  <c:v>-344.5</c:v>
                </c:pt>
                <c:pt idx="1367">
                  <c:v>-344.5</c:v>
                </c:pt>
                <c:pt idx="1368">
                  <c:v>-344.5</c:v>
                </c:pt>
                <c:pt idx="1369">
                  <c:v>-344.5</c:v>
                </c:pt>
                <c:pt idx="1370">
                  <c:v>-344.5</c:v>
                </c:pt>
                <c:pt idx="1371">
                  <c:v>-344.5</c:v>
                </c:pt>
                <c:pt idx="1372">
                  <c:v>-344.5</c:v>
                </c:pt>
                <c:pt idx="1373">
                  <c:v>-344.5</c:v>
                </c:pt>
                <c:pt idx="1374">
                  <c:v>-344.5</c:v>
                </c:pt>
                <c:pt idx="1375">
                  <c:v>-344.5</c:v>
                </c:pt>
                <c:pt idx="1376">
                  <c:v>-344.5</c:v>
                </c:pt>
                <c:pt idx="1377">
                  <c:v>-344.5</c:v>
                </c:pt>
                <c:pt idx="1378">
                  <c:v>-344.5</c:v>
                </c:pt>
                <c:pt idx="1379">
                  <c:v>-344.5</c:v>
                </c:pt>
                <c:pt idx="1380">
                  <c:v>-344.5</c:v>
                </c:pt>
                <c:pt idx="1381">
                  <c:v>-344.5</c:v>
                </c:pt>
                <c:pt idx="1382">
                  <c:v>-344.5</c:v>
                </c:pt>
                <c:pt idx="1383">
                  <c:v>-344.5</c:v>
                </c:pt>
                <c:pt idx="1384">
                  <c:v>-344.5</c:v>
                </c:pt>
                <c:pt idx="1385">
                  <c:v>-344.5</c:v>
                </c:pt>
                <c:pt idx="1386">
                  <c:v>-344.5</c:v>
                </c:pt>
                <c:pt idx="1387">
                  <c:v>-344.5</c:v>
                </c:pt>
                <c:pt idx="1388">
                  <c:v>-344.5</c:v>
                </c:pt>
                <c:pt idx="1389">
                  <c:v>-344.5</c:v>
                </c:pt>
                <c:pt idx="1390">
                  <c:v>-344.5</c:v>
                </c:pt>
                <c:pt idx="1391">
                  <c:v>-344.5</c:v>
                </c:pt>
                <c:pt idx="1392">
                  <c:v>-344.5</c:v>
                </c:pt>
                <c:pt idx="1393">
                  <c:v>-344.5</c:v>
                </c:pt>
                <c:pt idx="1394">
                  <c:v>-344.5</c:v>
                </c:pt>
                <c:pt idx="1395">
                  <c:v>-344.5</c:v>
                </c:pt>
                <c:pt idx="1396">
                  <c:v>-344.5</c:v>
                </c:pt>
                <c:pt idx="1397">
                  <c:v>-344.5</c:v>
                </c:pt>
                <c:pt idx="1398">
                  <c:v>-344.5</c:v>
                </c:pt>
                <c:pt idx="1399">
                  <c:v>-344.5</c:v>
                </c:pt>
                <c:pt idx="1400">
                  <c:v>-344.5</c:v>
                </c:pt>
                <c:pt idx="1401">
                  <c:v>-344.5</c:v>
                </c:pt>
                <c:pt idx="1402">
                  <c:v>-344.5</c:v>
                </c:pt>
                <c:pt idx="1403">
                  <c:v>-344.5</c:v>
                </c:pt>
                <c:pt idx="1404">
                  <c:v>-344.5</c:v>
                </c:pt>
                <c:pt idx="1405">
                  <c:v>-344.5</c:v>
                </c:pt>
                <c:pt idx="1406">
                  <c:v>-344.5</c:v>
                </c:pt>
                <c:pt idx="1407">
                  <c:v>-344.5</c:v>
                </c:pt>
                <c:pt idx="1408">
                  <c:v>-344.5</c:v>
                </c:pt>
                <c:pt idx="1409">
                  <c:v>-344.5</c:v>
                </c:pt>
                <c:pt idx="1410">
                  <c:v>-344.5</c:v>
                </c:pt>
                <c:pt idx="1411">
                  <c:v>-344.5</c:v>
                </c:pt>
                <c:pt idx="1412">
                  <c:v>-344.5</c:v>
                </c:pt>
                <c:pt idx="1413">
                  <c:v>-344.5</c:v>
                </c:pt>
                <c:pt idx="1414">
                  <c:v>-344.5</c:v>
                </c:pt>
                <c:pt idx="1415">
                  <c:v>-344.5</c:v>
                </c:pt>
                <c:pt idx="1416">
                  <c:v>-344.5</c:v>
                </c:pt>
                <c:pt idx="1417">
                  <c:v>-344.5</c:v>
                </c:pt>
                <c:pt idx="1418">
                  <c:v>-344.5</c:v>
                </c:pt>
                <c:pt idx="1419">
                  <c:v>-344.5</c:v>
                </c:pt>
                <c:pt idx="1420">
                  <c:v>-344.5</c:v>
                </c:pt>
                <c:pt idx="1421">
                  <c:v>-344.5</c:v>
                </c:pt>
                <c:pt idx="1422">
                  <c:v>-344.5</c:v>
                </c:pt>
                <c:pt idx="1423">
                  <c:v>-344.5</c:v>
                </c:pt>
                <c:pt idx="1424">
                  <c:v>-344.5</c:v>
                </c:pt>
                <c:pt idx="1425">
                  <c:v>-344.5</c:v>
                </c:pt>
                <c:pt idx="1426">
                  <c:v>-344.5</c:v>
                </c:pt>
                <c:pt idx="1427">
                  <c:v>-344.5</c:v>
                </c:pt>
                <c:pt idx="1428">
                  <c:v>-344.5</c:v>
                </c:pt>
                <c:pt idx="1429">
                  <c:v>-344.5</c:v>
                </c:pt>
                <c:pt idx="1430">
                  <c:v>-344.5</c:v>
                </c:pt>
                <c:pt idx="1431">
                  <c:v>-344.5</c:v>
                </c:pt>
                <c:pt idx="1432">
                  <c:v>-344.5</c:v>
                </c:pt>
                <c:pt idx="1433">
                  <c:v>-344.5</c:v>
                </c:pt>
                <c:pt idx="1434">
                  <c:v>-344.5</c:v>
                </c:pt>
                <c:pt idx="1435">
                  <c:v>-344.5</c:v>
                </c:pt>
                <c:pt idx="1436">
                  <c:v>-344.5</c:v>
                </c:pt>
                <c:pt idx="1437">
                  <c:v>-344.5</c:v>
                </c:pt>
                <c:pt idx="1438">
                  <c:v>-344.5</c:v>
                </c:pt>
                <c:pt idx="1439">
                  <c:v>-344.5</c:v>
                </c:pt>
                <c:pt idx="1440">
                  <c:v>-344.5</c:v>
                </c:pt>
                <c:pt idx="1441">
                  <c:v>-344.5</c:v>
                </c:pt>
                <c:pt idx="1442">
                  <c:v>-344.5</c:v>
                </c:pt>
                <c:pt idx="1443">
                  <c:v>-344.5</c:v>
                </c:pt>
                <c:pt idx="1444">
                  <c:v>-344.5</c:v>
                </c:pt>
                <c:pt idx="1445">
                  <c:v>-344.5</c:v>
                </c:pt>
                <c:pt idx="1446">
                  <c:v>-344.5</c:v>
                </c:pt>
                <c:pt idx="1447">
                  <c:v>-344.5</c:v>
                </c:pt>
                <c:pt idx="1448">
                  <c:v>-344.5</c:v>
                </c:pt>
                <c:pt idx="1449">
                  <c:v>-344.5</c:v>
                </c:pt>
                <c:pt idx="1450">
                  <c:v>-344.5</c:v>
                </c:pt>
                <c:pt idx="1451">
                  <c:v>-344.5</c:v>
                </c:pt>
                <c:pt idx="1452">
                  <c:v>-344.5</c:v>
                </c:pt>
                <c:pt idx="1453">
                  <c:v>-344.5</c:v>
                </c:pt>
                <c:pt idx="1454">
                  <c:v>-344.5</c:v>
                </c:pt>
                <c:pt idx="1455">
                  <c:v>-344.5</c:v>
                </c:pt>
                <c:pt idx="1456">
                  <c:v>-344.5</c:v>
                </c:pt>
                <c:pt idx="1457">
                  <c:v>-344.5</c:v>
                </c:pt>
                <c:pt idx="1458">
                  <c:v>-344.5</c:v>
                </c:pt>
                <c:pt idx="1459">
                  <c:v>-344.5</c:v>
                </c:pt>
                <c:pt idx="1460">
                  <c:v>-344.5</c:v>
                </c:pt>
                <c:pt idx="1461">
                  <c:v>-344.5</c:v>
                </c:pt>
                <c:pt idx="1462">
                  <c:v>-344.5</c:v>
                </c:pt>
                <c:pt idx="1463">
                  <c:v>-344.5</c:v>
                </c:pt>
                <c:pt idx="1464">
                  <c:v>-344.5</c:v>
                </c:pt>
                <c:pt idx="1465">
                  <c:v>-344.5</c:v>
                </c:pt>
                <c:pt idx="1466">
                  <c:v>-344.5</c:v>
                </c:pt>
                <c:pt idx="1467">
                  <c:v>-344.5</c:v>
                </c:pt>
                <c:pt idx="1468">
                  <c:v>-344.5</c:v>
                </c:pt>
                <c:pt idx="1469">
                  <c:v>-344.5</c:v>
                </c:pt>
                <c:pt idx="1470">
                  <c:v>-344.5</c:v>
                </c:pt>
                <c:pt idx="1471">
                  <c:v>-344.5</c:v>
                </c:pt>
                <c:pt idx="1472">
                  <c:v>-344.5</c:v>
                </c:pt>
                <c:pt idx="1473">
                  <c:v>-344.5</c:v>
                </c:pt>
                <c:pt idx="1474">
                  <c:v>-344.5</c:v>
                </c:pt>
                <c:pt idx="1475">
                  <c:v>-344.5</c:v>
                </c:pt>
                <c:pt idx="1476">
                  <c:v>-344.5</c:v>
                </c:pt>
                <c:pt idx="1477">
                  <c:v>-344.5</c:v>
                </c:pt>
                <c:pt idx="1478">
                  <c:v>-344.5</c:v>
                </c:pt>
                <c:pt idx="1479">
                  <c:v>-344.5</c:v>
                </c:pt>
                <c:pt idx="1480">
                  <c:v>-344.5</c:v>
                </c:pt>
                <c:pt idx="1481">
                  <c:v>-344.5</c:v>
                </c:pt>
                <c:pt idx="1482">
                  <c:v>-344.5</c:v>
                </c:pt>
                <c:pt idx="1483">
                  <c:v>-344.5</c:v>
                </c:pt>
                <c:pt idx="1484">
                  <c:v>-344.5</c:v>
                </c:pt>
                <c:pt idx="1485">
                  <c:v>-344.5</c:v>
                </c:pt>
                <c:pt idx="1486">
                  <c:v>-344.5</c:v>
                </c:pt>
                <c:pt idx="1487">
                  <c:v>-344.5</c:v>
                </c:pt>
                <c:pt idx="1488">
                  <c:v>-344.5</c:v>
                </c:pt>
                <c:pt idx="1489">
                  <c:v>-344.5</c:v>
                </c:pt>
                <c:pt idx="1490">
                  <c:v>-344.5</c:v>
                </c:pt>
                <c:pt idx="1491">
                  <c:v>-344.5</c:v>
                </c:pt>
                <c:pt idx="1492">
                  <c:v>-344.5</c:v>
                </c:pt>
                <c:pt idx="1493">
                  <c:v>-344.5</c:v>
                </c:pt>
                <c:pt idx="1494">
                  <c:v>-344.5</c:v>
                </c:pt>
                <c:pt idx="1495">
                  <c:v>-344.5</c:v>
                </c:pt>
                <c:pt idx="1496">
                  <c:v>-344.5</c:v>
                </c:pt>
                <c:pt idx="1497">
                  <c:v>-344.5</c:v>
                </c:pt>
                <c:pt idx="1498">
                  <c:v>-344.5</c:v>
                </c:pt>
                <c:pt idx="1499">
                  <c:v>-344.5</c:v>
                </c:pt>
                <c:pt idx="1500">
                  <c:v>-344.5</c:v>
                </c:pt>
                <c:pt idx="1501">
                  <c:v>-344.5</c:v>
                </c:pt>
                <c:pt idx="1502">
                  <c:v>-344.5</c:v>
                </c:pt>
                <c:pt idx="1503">
                  <c:v>-344.5</c:v>
                </c:pt>
                <c:pt idx="1504">
                  <c:v>-344.5</c:v>
                </c:pt>
                <c:pt idx="1505">
                  <c:v>-344.5</c:v>
                </c:pt>
                <c:pt idx="1506">
                  <c:v>-344.5</c:v>
                </c:pt>
                <c:pt idx="1507">
                  <c:v>-344.5</c:v>
                </c:pt>
                <c:pt idx="1508">
                  <c:v>-344.5</c:v>
                </c:pt>
                <c:pt idx="1509">
                  <c:v>-344.5</c:v>
                </c:pt>
                <c:pt idx="1510">
                  <c:v>-344.5</c:v>
                </c:pt>
                <c:pt idx="1511">
                  <c:v>-344.5</c:v>
                </c:pt>
                <c:pt idx="1512">
                  <c:v>-344.5</c:v>
                </c:pt>
                <c:pt idx="1513">
                  <c:v>-344.5</c:v>
                </c:pt>
                <c:pt idx="1514">
                  <c:v>-344.5</c:v>
                </c:pt>
                <c:pt idx="1515">
                  <c:v>-344.5</c:v>
                </c:pt>
                <c:pt idx="1516">
                  <c:v>-344.5</c:v>
                </c:pt>
                <c:pt idx="1517">
                  <c:v>-344.5</c:v>
                </c:pt>
                <c:pt idx="1518">
                  <c:v>-344.5</c:v>
                </c:pt>
                <c:pt idx="1519">
                  <c:v>-344.5</c:v>
                </c:pt>
                <c:pt idx="1520">
                  <c:v>-344.5</c:v>
                </c:pt>
                <c:pt idx="1521">
                  <c:v>-344.5</c:v>
                </c:pt>
                <c:pt idx="1522">
                  <c:v>-344.5</c:v>
                </c:pt>
                <c:pt idx="1523">
                  <c:v>-344.5</c:v>
                </c:pt>
                <c:pt idx="1524">
                  <c:v>-344.5</c:v>
                </c:pt>
                <c:pt idx="1525">
                  <c:v>-344.5</c:v>
                </c:pt>
                <c:pt idx="1526">
                  <c:v>-344.5</c:v>
                </c:pt>
                <c:pt idx="1527">
                  <c:v>-344.5</c:v>
                </c:pt>
                <c:pt idx="1528">
                  <c:v>-344.5</c:v>
                </c:pt>
                <c:pt idx="1529">
                  <c:v>-344.5</c:v>
                </c:pt>
                <c:pt idx="1530">
                  <c:v>-344.5</c:v>
                </c:pt>
                <c:pt idx="1531">
                  <c:v>-344.5</c:v>
                </c:pt>
                <c:pt idx="1532">
                  <c:v>-344.5</c:v>
                </c:pt>
                <c:pt idx="1533">
                  <c:v>-344.5</c:v>
                </c:pt>
                <c:pt idx="1534">
                  <c:v>-344.5</c:v>
                </c:pt>
                <c:pt idx="1535">
                  <c:v>-344.5</c:v>
                </c:pt>
                <c:pt idx="1536">
                  <c:v>-344.5</c:v>
                </c:pt>
                <c:pt idx="1537">
                  <c:v>-344.5</c:v>
                </c:pt>
                <c:pt idx="1538">
                  <c:v>-344.5</c:v>
                </c:pt>
                <c:pt idx="1539">
                  <c:v>-344.5</c:v>
                </c:pt>
                <c:pt idx="1540">
                  <c:v>-344.5</c:v>
                </c:pt>
                <c:pt idx="1541">
                  <c:v>-344.5</c:v>
                </c:pt>
                <c:pt idx="1542">
                  <c:v>-344.5</c:v>
                </c:pt>
                <c:pt idx="1543">
                  <c:v>-344.5</c:v>
                </c:pt>
                <c:pt idx="1544">
                  <c:v>-344.5</c:v>
                </c:pt>
                <c:pt idx="1545">
                  <c:v>-344.5</c:v>
                </c:pt>
                <c:pt idx="1546">
                  <c:v>-344.5</c:v>
                </c:pt>
                <c:pt idx="1547">
                  <c:v>-344.5</c:v>
                </c:pt>
                <c:pt idx="1548">
                  <c:v>-344.5</c:v>
                </c:pt>
                <c:pt idx="1549">
                  <c:v>-344.5</c:v>
                </c:pt>
                <c:pt idx="1550">
                  <c:v>-344.5</c:v>
                </c:pt>
                <c:pt idx="1551">
                  <c:v>-344.5</c:v>
                </c:pt>
                <c:pt idx="1552">
                  <c:v>-344.5</c:v>
                </c:pt>
                <c:pt idx="1553">
                  <c:v>-344.5</c:v>
                </c:pt>
                <c:pt idx="1554">
                  <c:v>-344.5</c:v>
                </c:pt>
                <c:pt idx="1555">
                  <c:v>-344.5</c:v>
                </c:pt>
                <c:pt idx="1556">
                  <c:v>-344.5</c:v>
                </c:pt>
                <c:pt idx="1557">
                  <c:v>-344.5</c:v>
                </c:pt>
                <c:pt idx="1558">
                  <c:v>-344.5</c:v>
                </c:pt>
                <c:pt idx="1559">
                  <c:v>-344.5</c:v>
                </c:pt>
                <c:pt idx="1560">
                  <c:v>-344.5</c:v>
                </c:pt>
                <c:pt idx="1561">
                  <c:v>-344.5</c:v>
                </c:pt>
                <c:pt idx="1562">
                  <c:v>-344.5</c:v>
                </c:pt>
                <c:pt idx="1563">
                  <c:v>-344.5</c:v>
                </c:pt>
                <c:pt idx="1564">
                  <c:v>-344.5</c:v>
                </c:pt>
                <c:pt idx="1565">
                  <c:v>-344.5</c:v>
                </c:pt>
                <c:pt idx="1566">
                  <c:v>-344.5</c:v>
                </c:pt>
                <c:pt idx="1567">
                  <c:v>-344.5</c:v>
                </c:pt>
                <c:pt idx="1568">
                  <c:v>-344.5</c:v>
                </c:pt>
                <c:pt idx="1569">
                  <c:v>-344.5</c:v>
                </c:pt>
                <c:pt idx="1570">
                  <c:v>-344.5</c:v>
                </c:pt>
                <c:pt idx="1571">
                  <c:v>-344.5</c:v>
                </c:pt>
                <c:pt idx="1572">
                  <c:v>-344.5</c:v>
                </c:pt>
                <c:pt idx="1573">
                  <c:v>-344.5</c:v>
                </c:pt>
                <c:pt idx="1574">
                  <c:v>-344.5</c:v>
                </c:pt>
                <c:pt idx="1575">
                  <c:v>-344.5</c:v>
                </c:pt>
                <c:pt idx="1576">
                  <c:v>-344.5</c:v>
                </c:pt>
                <c:pt idx="1577">
                  <c:v>-344.5</c:v>
                </c:pt>
                <c:pt idx="1578">
                  <c:v>-344.5</c:v>
                </c:pt>
                <c:pt idx="1579">
                  <c:v>-344.5</c:v>
                </c:pt>
                <c:pt idx="1580">
                  <c:v>-344.5</c:v>
                </c:pt>
                <c:pt idx="1581">
                  <c:v>-344.5</c:v>
                </c:pt>
                <c:pt idx="1582">
                  <c:v>-344.5</c:v>
                </c:pt>
                <c:pt idx="1583">
                  <c:v>-344.5</c:v>
                </c:pt>
                <c:pt idx="1584">
                  <c:v>-344.5</c:v>
                </c:pt>
                <c:pt idx="1585">
                  <c:v>-344.5</c:v>
                </c:pt>
                <c:pt idx="1586">
                  <c:v>-344.5</c:v>
                </c:pt>
                <c:pt idx="1587">
                  <c:v>-344.5</c:v>
                </c:pt>
                <c:pt idx="1588">
                  <c:v>-344.5</c:v>
                </c:pt>
                <c:pt idx="1589">
                  <c:v>-344.5</c:v>
                </c:pt>
                <c:pt idx="1590">
                  <c:v>-344.5</c:v>
                </c:pt>
                <c:pt idx="1591">
                  <c:v>-344.5</c:v>
                </c:pt>
                <c:pt idx="1592">
                  <c:v>-344.5</c:v>
                </c:pt>
                <c:pt idx="1593">
                  <c:v>-344.5</c:v>
                </c:pt>
                <c:pt idx="1594">
                  <c:v>-344.5</c:v>
                </c:pt>
                <c:pt idx="1595">
                  <c:v>-344.5</c:v>
                </c:pt>
                <c:pt idx="1596">
                  <c:v>-344.5</c:v>
                </c:pt>
                <c:pt idx="1597">
                  <c:v>-344.5</c:v>
                </c:pt>
                <c:pt idx="1598">
                  <c:v>-344.5</c:v>
                </c:pt>
                <c:pt idx="1599">
                  <c:v>-344.5</c:v>
                </c:pt>
                <c:pt idx="1600">
                  <c:v>-344.5</c:v>
                </c:pt>
                <c:pt idx="1601">
                  <c:v>-344.5</c:v>
                </c:pt>
                <c:pt idx="1602">
                  <c:v>-344.5</c:v>
                </c:pt>
                <c:pt idx="1603">
                  <c:v>-344.5</c:v>
                </c:pt>
                <c:pt idx="1604">
                  <c:v>-344.5</c:v>
                </c:pt>
                <c:pt idx="1605">
                  <c:v>-344.5</c:v>
                </c:pt>
                <c:pt idx="1606">
                  <c:v>-344.5</c:v>
                </c:pt>
                <c:pt idx="1607">
                  <c:v>-344.5</c:v>
                </c:pt>
                <c:pt idx="1608">
                  <c:v>-344.5</c:v>
                </c:pt>
                <c:pt idx="1609">
                  <c:v>-344.5</c:v>
                </c:pt>
                <c:pt idx="1610">
                  <c:v>-344.5</c:v>
                </c:pt>
                <c:pt idx="1611">
                  <c:v>-344.5</c:v>
                </c:pt>
                <c:pt idx="1612">
                  <c:v>-344.5</c:v>
                </c:pt>
                <c:pt idx="1613">
                  <c:v>-344.5</c:v>
                </c:pt>
                <c:pt idx="1614">
                  <c:v>-344.5</c:v>
                </c:pt>
                <c:pt idx="1615">
                  <c:v>-344.5</c:v>
                </c:pt>
                <c:pt idx="1616">
                  <c:v>-344.5</c:v>
                </c:pt>
                <c:pt idx="1617">
                  <c:v>-344.5</c:v>
                </c:pt>
                <c:pt idx="1618">
                  <c:v>-344.5</c:v>
                </c:pt>
                <c:pt idx="1619">
                  <c:v>-344.5</c:v>
                </c:pt>
                <c:pt idx="1620">
                  <c:v>-344.5</c:v>
                </c:pt>
                <c:pt idx="1621">
                  <c:v>-344.5</c:v>
                </c:pt>
                <c:pt idx="1622">
                  <c:v>-344.5</c:v>
                </c:pt>
                <c:pt idx="1623">
                  <c:v>-344.5</c:v>
                </c:pt>
                <c:pt idx="1624">
                  <c:v>-344.5</c:v>
                </c:pt>
                <c:pt idx="1625">
                  <c:v>-344.5</c:v>
                </c:pt>
                <c:pt idx="1626">
                  <c:v>-344.5</c:v>
                </c:pt>
                <c:pt idx="1627">
                  <c:v>-344.5</c:v>
                </c:pt>
                <c:pt idx="1628">
                  <c:v>-344.5</c:v>
                </c:pt>
                <c:pt idx="1629">
                  <c:v>-344.5</c:v>
                </c:pt>
                <c:pt idx="1630">
                  <c:v>-344.5</c:v>
                </c:pt>
                <c:pt idx="1631">
                  <c:v>-344.5</c:v>
                </c:pt>
                <c:pt idx="1632">
                  <c:v>-344.5</c:v>
                </c:pt>
                <c:pt idx="1633">
                  <c:v>-344.5</c:v>
                </c:pt>
                <c:pt idx="1634">
                  <c:v>-344.5</c:v>
                </c:pt>
                <c:pt idx="1635">
                  <c:v>-344.5</c:v>
                </c:pt>
                <c:pt idx="1636">
                  <c:v>-344.5</c:v>
                </c:pt>
                <c:pt idx="1637">
                  <c:v>-344.5</c:v>
                </c:pt>
                <c:pt idx="1638">
                  <c:v>-344.5</c:v>
                </c:pt>
                <c:pt idx="1639">
                  <c:v>-344.5</c:v>
                </c:pt>
                <c:pt idx="1640">
                  <c:v>-344.5</c:v>
                </c:pt>
                <c:pt idx="1641">
                  <c:v>-344.5</c:v>
                </c:pt>
                <c:pt idx="1642">
                  <c:v>-344.5</c:v>
                </c:pt>
                <c:pt idx="1643">
                  <c:v>-344.5</c:v>
                </c:pt>
                <c:pt idx="1644">
                  <c:v>-344.5</c:v>
                </c:pt>
                <c:pt idx="1645">
                  <c:v>-344.5</c:v>
                </c:pt>
                <c:pt idx="1646">
                  <c:v>-344.5</c:v>
                </c:pt>
                <c:pt idx="1647">
                  <c:v>-344.5</c:v>
                </c:pt>
                <c:pt idx="1648">
                  <c:v>-344.5</c:v>
                </c:pt>
                <c:pt idx="1649">
                  <c:v>-344.5</c:v>
                </c:pt>
                <c:pt idx="1650">
                  <c:v>-344.5</c:v>
                </c:pt>
                <c:pt idx="1651">
                  <c:v>-344.5</c:v>
                </c:pt>
                <c:pt idx="1652">
                  <c:v>-344.5</c:v>
                </c:pt>
                <c:pt idx="1653">
                  <c:v>-344.5</c:v>
                </c:pt>
                <c:pt idx="1654">
                  <c:v>-344.5</c:v>
                </c:pt>
                <c:pt idx="1655">
                  <c:v>-344.5</c:v>
                </c:pt>
                <c:pt idx="1656">
                  <c:v>-344.5</c:v>
                </c:pt>
                <c:pt idx="1657">
                  <c:v>-344.5</c:v>
                </c:pt>
                <c:pt idx="1658">
                  <c:v>-344.5</c:v>
                </c:pt>
                <c:pt idx="1659">
                  <c:v>-344.5</c:v>
                </c:pt>
                <c:pt idx="1660">
                  <c:v>-344.5</c:v>
                </c:pt>
                <c:pt idx="1661">
                  <c:v>-344.5</c:v>
                </c:pt>
                <c:pt idx="1662">
                  <c:v>-344.5</c:v>
                </c:pt>
                <c:pt idx="1663">
                  <c:v>-344.5</c:v>
                </c:pt>
                <c:pt idx="1664">
                  <c:v>-344.5</c:v>
                </c:pt>
                <c:pt idx="1665">
                  <c:v>-344.5</c:v>
                </c:pt>
                <c:pt idx="1666">
                  <c:v>-344.5</c:v>
                </c:pt>
                <c:pt idx="1667">
                  <c:v>-344.5</c:v>
                </c:pt>
                <c:pt idx="1668">
                  <c:v>-344.5</c:v>
                </c:pt>
                <c:pt idx="1669">
                  <c:v>-344.5</c:v>
                </c:pt>
                <c:pt idx="1670">
                  <c:v>-344.5</c:v>
                </c:pt>
                <c:pt idx="1671">
                  <c:v>-344.5</c:v>
                </c:pt>
                <c:pt idx="1672">
                  <c:v>-344.5</c:v>
                </c:pt>
                <c:pt idx="1673">
                  <c:v>-344.5</c:v>
                </c:pt>
                <c:pt idx="1674">
                  <c:v>-344.5</c:v>
                </c:pt>
                <c:pt idx="1675">
                  <c:v>-344.5</c:v>
                </c:pt>
                <c:pt idx="1676">
                  <c:v>-344.5</c:v>
                </c:pt>
                <c:pt idx="1677">
                  <c:v>-344.5</c:v>
                </c:pt>
                <c:pt idx="1678">
                  <c:v>-344.5</c:v>
                </c:pt>
                <c:pt idx="1679">
                  <c:v>-344.5</c:v>
                </c:pt>
                <c:pt idx="1680">
                  <c:v>-344.5</c:v>
                </c:pt>
                <c:pt idx="1681">
                  <c:v>-344.5</c:v>
                </c:pt>
                <c:pt idx="1682">
                  <c:v>-344.5</c:v>
                </c:pt>
                <c:pt idx="1683">
                  <c:v>-344.5</c:v>
                </c:pt>
                <c:pt idx="1684">
                  <c:v>-344.5</c:v>
                </c:pt>
                <c:pt idx="1685">
                  <c:v>-344.5</c:v>
                </c:pt>
                <c:pt idx="1686">
                  <c:v>-344.5</c:v>
                </c:pt>
                <c:pt idx="1687">
                  <c:v>-344.5</c:v>
                </c:pt>
                <c:pt idx="1688">
                  <c:v>-344.5</c:v>
                </c:pt>
                <c:pt idx="1689">
                  <c:v>-344.5</c:v>
                </c:pt>
                <c:pt idx="1690">
                  <c:v>-344.5</c:v>
                </c:pt>
                <c:pt idx="1691">
                  <c:v>-344.5</c:v>
                </c:pt>
                <c:pt idx="1692">
                  <c:v>-344.5</c:v>
                </c:pt>
                <c:pt idx="1693">
                  <c:v>-344.5</c:v>
                </c:pt>
                <c:pt idx="1694">
                  <c:v>-344.5</c:v>
                </c:pt>
                <c:pt idx="1695">
                  <c:v>-344.5</c:v>
                </c:pt>
                <c:pt idx="1696">
                  <c:v>-344.5</c:v>
                </c:pt>
                <c:pt idx="1697">
                  <c:v>-344.5</c:v>
                </c:pt>
                <c:pt idx="1698">
                  <c:v>-344.5</c:v>
                </c:pt>
                <c:pt idx="1699">
                  <c:v>-344.5</c:v>
                </c:pt>
                <c:pt idx="1700">
                  <c:v>-344.5</c:v>
                </c:pt>
                <c:pt idx="1701">
                  <c:v>-344.5</c:v>
                </c:pt>
                <c:pt idx="1702">
                  <c:v>-344.5</c:v>
                </c:pt>
                <c:pt idx="1703">
                  <c:v>-344.5</c:v>
                </c:pt>
                <c:pt idx="1704">
                  <c:v>-344.5</c:v>
                </c:pt>
                <c:pt idx="1705">
                  <c:v>-344.5</c:v>
                </c:pt>
                <c:pt idx="1706">
                  <c:v>-344.5</c:v>
                </c:pt>
                <c:pt idx="1707">
                  <c:v>-344.5</c:v>
                </c:pt>
                <c:pt idx="1708">
                  <c:v>-344.5</c:v>
                </c:pt>
                <c:pt idx="1709">
                  <c:v>-344.5</c:v>
                </c:pt>
                <c:pt idx="1710">
                  <c:v>-344.5</c:v>
                </c:pt>
                <c:pt idx="1711">
                  <c:v>-344.5</c:v>
                </c:pt>
                <c:pt idx="1712">
                  <c:v>-344.5</c:v>
                </c:pt>
                <c:pt idx="1713">
                  <c:v>-344.5</c:v>
                </c:pt>
                <c:pt idx="1714">
                  <c:v>-344.5</c:v>
                </c:pt>
                <c:pt idx="1715">
                  <c:v>-344.5</c:v>
                </c:pt>
                <c:pt idx="1716">
                  <c:v>-344.5</c:v>
                </c:pt>
                <c:pt idx="1717">
                  <c:v>-344.5</c:v>
                </c:pt>
                <c:pt idx="1718">
                  <c:v>-344.5</c:v>
                </c:pt>
                <c:pt idx="1719">
                  <c:v>-344.5</c:v>
                </c:pt>
                <c:pt idx="1720">
                  <c:v>-344.5</c:v>
                </c:pt>
                <c:pt idx="1721">
                  <c:v>-344.5</c:v>
                </c:pt>
                <c:pt idx="1722">
                  <c:v>-344.5</c:v>
                </c:pt>
                <c:pt idx="1723">
                  <c:v>-344.5</c:v>
                </c:pt>
                <c:pt idx="1724">
                  <c:v>-344.5</c:v>
                </c:pt>
                <c:pt idx="1725">
                  <c:v>-344.5</c:v>
                </c:pt>
                <c:pt idx="1726">
                  <c:v>-344.5</c:v>
                </c:pt>
                <c:pt idx="1727">
                  <c:v>-344.5</c:v>
                </c:pt>
                <c:pt idx="1728">
                  <c:v>-344.5</c:v>
                </c:pt>
                <c:pt idx="1729">
                  <c:v>-344.5</c:v>
                </c:pt>
                <c:pt idx="1730">
                  <c:v>-344.5</c:v>
                </c:pt>
                <c:pt idx="1731">
                  <c:v>-344.5</c:v>
                </c:pt>
                <c:pt idx="1732">
                  <c:v>-344.5</c:v>
                </c:pt>
                <c:pt idx="1733">
                  <c:v>-344.5</c:v>
                </c:pt>
                <c:pt idx="1734">
                  <c:v>-344.5</c:v>
                </c:pt>
                <c:pt idx="1735">
                  <c:v>-344.5</c:v>
                </c:pt>
                <c:pt idx="1736">
                  <c:v>-344.5</c:v>
                </c:pt>
                <c:pt idx="1737">
                  <c:v>-344.5</c:v>
                </c:pt>
                <c:pt idx="1738">
                  <c:v>-344.5</c:v>
                </c:pt>
                <c:pt idx="1739">
                  <c:v>-344.5</c:v>
                </c:pt>
                <c:pt idx="1740">
                  <c:v>-344.5</c:v>
                </c:pt>
                <c:pt idx="1741">
                  <c:v>-344.5</c:v>
                </c:pt>
                <c:pt idx="1742">
                  <c:v>-344.5</c:v>
                </c:pt>
                <c:pt idx="1743">
                  <c:v>-344.5</c:v>
                </c:pt>
                <c:pt idx="1744">
                  <c:v>-344.5</c:v>
                </c:pt>
                <c:pt idx="1745">
                  <c:v>-344.5</c:v>
                </c:pt>
                <c:pt idx="1746">
                  <c:v>-344.5</c:v>
                </c:pt>
                <c:pt idx="1747">
                  <c:v>-344.5</c:v>
                </c:pt>
                <c:pt idx="1748">
                  <c:v>-344.5</c:v>
                </c:pt>
                <c:pt idx="1749">
                  <c:v>-344.5</c:v>
                </c:pt>
                <c:pt idx="1750">
                  <c:v>-344.5</c:v>
                </c:pt>
                <c:pt idx="1751">
                  <c:v>-344.5</c:v>
                </c:pt>
                <c:pt idx="1752">
                  <c:v>-344.5</c:v>
                </c:pt>
                <c:pt idx="1753">
                  <c:v>-344.5</c:v>
                </c:pt>
                <c:pt idx="1754">
                  <c:v>-344.5</c:v>
                </c:pt>
                <c:pt idx="1755">
                  <c:v>-344.5</c:v>
                </c:pt>
                <c:pt idx="1756">
                  <c:v>-344.5</c:v>
                </c:pt>
                <c:pt idx="1757">
                  <c:v>-344.5</c:v>
                </c:pt>
                <c:pt idx="1758">
                  <c:v>-344.5</c:v>
                </c:pt>
                <c:pt idx="1759">
                  <c:v>-344.5</c:v>
                </c:pt>
                <c:pt idx="1760">
                  <c:v>-344.5</c:v>
                </c:pt>
                <c:pt idx="1761">
                  <c:v>-344.5</c:v>
                </c:pt>
                <c:pt idx="1762">
                  <c:v>-344.5</c:v>
                </c:pt>
                <c:pt idx="1763">
                  <c:v>-344.5</c:v>
                </c:pt>
                <c:pt idx="1764">
                  <c:v>-344.5</c:v>
                </c:pt>
                <c:pt idx="1765">
                  <c:v>-344.5</c:v>
                </c:pt>
                <c:pt idx="1766">
                  <c:v>-344.5</c:v>
                </c:pt>
                <c:pt idx="1767">
                  <c:v>-344.5</c:v>
                </c:pt>
                <c:pt idx="1768">
                  <c:v>-344.5</c:v>
                </c:pt>
                <c:pt idx="1769">
                  <c:v>-344.5</c:v>
                </c:pt>
                <c:pt idx="1770">
                  <c:v>-344.5</c:v>
                </c:pt>
                <c:pt idx="1771">
                  <c:v>-344.5</c:v>
                </c:pt>
                <c:pt idx="1772">
                  <c:v>-344.5</c:v>
                </c:pt>
                <c:pt idx="1773">
                  <c:v>-344.5</c:v>
                </c:pt>
                <c:pt idx="1774">
                  <c:v>-344.5</c:v>
                </c:pt>
                <c:pt idx="1775">
                  <c:v>-344.5</c:v>
                </c:pt>
                <c:pt idx="1776">
                  <c:v>-344.5</c:v>
                </c:pt>
                <c:pt idx="1777">
                  <c:v>-344.5</c:v>
                </c:pt>
                <c:pt idx="1778">
                  <c:v>-344.5</c:v>
                </c:pt>
                <c:pt idx="1779">
                  <c:v>-344.5</c:v>
                </c:pt>
                <c:pt idx="1780">
                  <c:v>-344.5</c:v>
                </c:pt>
                <c:pt idx="1781">
                  <c:v>-344.5</c:v>
                </c:pt>
                <c:pt idx="1782">
                  <c:v>-344.5</c:v>
                </c:pt>
                <c:pt idx="1783">
                  <c:v>-344.5</c:v>
                </c:pt>
                <c:pt idx="1784">
                  <c:v>-344.5</c:v>
                </c:pt>
                <c:pt idx="1785">
                  <c:v>-344.5</c:v>
                </c:pt>
                <c:pt idx="1786">
                  <c:v>-344.5</c:v>
                </c:pt>
                <c:pt idx="1787">
                  <c:v>-344.5</c:v>
                </c:pt>
                <c:pt idx="1788">
                  <c:v>-344.5</c:v>
                </c:pt>
                <c:pt idx="1789">
                  <c:v>-344.5</c:v>
                </c:pt>
                <c:pt idx="1790">
                  <c:v>-344.5</c:v>
                </c:pt>
                <c:pt idx="1791">
                  <c:v>-344.5</c:v>
                </c:pt>
                <c:pt idx="1792">
                  <c:v>-344.5</c:v>
                </c:pt>
                <c:pt idx="1793">
                  <c:v>-344.5</c:v>
                </c:pt>
                <c:pt idx="1794">
                  <c:v>-344.5</c:v>
                </c:pt>
                <c:pt idx="1795">
                  <c:v>-344.5</c:v>
                </c:pt>
                <c:pt idx="1796">
                  <c:v>-344.5</c:v>
                </c:pt>
                <c:pt idx="1797">
                  <c:v>-344.5</c:v>
                </c:pt>
                <c:pt idx="1798">
                  <c:v>-344.5</c:v>
                </c:pt>
                <c:pt idx="1799">
                  <c:v>-344.5</c:v>
                </c:pt>
                <c:pt idx="1800">
                  <c:v>-344.5</c:v>
                </c:pt>
                <c:pt idx="1801">
                  <c:v>-344.5</c:v>
                </c:pt>
                <c:pt idx="1802">
                  <c:v>-344.5</c:v>
                </c:pt>
                <c:pt idx="1803">
                  <c:v>-344.5</c:v>
                </c:pt>
                <c:pt idx="1804">
                  <c:v>-344.5</c:v>
                </c:pt>
                <c:pt idx="1805">
                  <c:v>-344.5</c:v>
                </c:pt>
                <c:pt idx="1806">
                  <c:v>-344.5</c:v>
                </c:pt>
                <c:pt idx="1807">
                  <c:v>-344.5</c:v>
                </c:pt>
                <c:pt idx="1808">
                  <c:v>-344.5</c:v>
                </c:pt>
                <c:pt idx="1809">
                  <c:v>-344.5</c:v>
                </c:pt>
                <c:pt idx="1810">
                  <c:v>-344.5</c:v>
                </c:pt>
                <c:pt idx="1811">
                  <c:v>-344.5</c:v>
                </c:pt>
                <c:pt idx="1812">
                  <c:v>-344.5</c:v>
                </c:pt>
                <c:pt idx="1813">
                  <c:v>-344.5</c:v>
                </c:pt>
                <c:pt idx="1814">
                  <c:v>-344.5</c:v>
                </c:pt>
                <c:pt idx="1815">
                  <c:v>-344.5</c:v>
                </c:pt>
                <c:pt idx="1816">
                  <c:v>-344.5</c:v>
                </c:pt>
                <c:pt idx="1817">
                  <c:v>-344.5</c:v>
                </c:pt>
                <c:pt idx="1818">
                  <c:v>-344.5</c:v>
                </c:pt>
                <c:pt idx="1819">
                  <c:v>-344.5</c:v>
                </c:pt>
                <c:pt idx="1820">
                  <c:v>-344.5</c:v>
                </c:pt>
                <c:pt idx="1821">
                  <c:v>-344.5</c:v>
                </c:pt>
                <c:pt idx="1822">
                  <c:v>-344.5</c:v>
                </c:pt>
                <c:pt idx="1823">
                  <c:v>-344.5</c:v>
                </c:pt>
                <c:pt idx="1824">
                  <c:v>-344.5</c:v>
                </c:pt>
                <c:pt idx="1825">
                  <c:v>-344.5</c:v>
                </c:pt>
                <c:pt idx="1826">
                  <c:v>-344.5</c:v>
                </c:pt>
                <c:pt idx="1827">
                  <c:v>-344.5</c:v>
                </c:pt>
                <c:pt idx="1828">
                  <c:v>-344.5</c:v>
                </c:pt>
                <c:pt idx="1829">
                  <c:v>-344.5</c:v>
                </c:pt>
                <c:pt idx="1830">
                  <c:v>-344.5</c:v>
                </c:pt>
                <c:pt idx="1831">
                  <c:v>-344.5</c:v>
                </c:pt>
                <c:pt idx="1832">
                  <c:v>-344.5</c:v>
                </c:pt>
                <c:pt idx="1833">
                  <c:v>-344.5</c:v>
                </c:pt>
                <c:pt idx="1834">
                  <c:v>-344.5</c:v>
                </c:pt>
                <c:pt idx="1835">
                  <c:v>-344.5</c:v>
                </c:pt>
                <c:pt idx="1836">
                  <c:v>-344.5</c:v>
                </c:pt>
                <c:pt idx="1837">
                  <c:v>-344.5</c:v>
                </c:pt>
                <c:pt idx="1838">
                  <c:v>-344.5</c:v>
                </c:pt>
                <c:pt idx="1839">
                  <c:v>-344.5</c:v>
                </c:pt>
                <c:pt idx="1840">
                  <c:v>-344.5</c:v>
                </c:pt>
                <c:pt idx="1841">
                  <c:v>-344.5</c:v>
                </c:pt>
                <c:pt idx="1842">
                  <c:v>-344.5</c:v>
                </c:pt>
                <c:pt idx="1843">
                  <c:v>-344.5</c:v>
                </c:pt>
                <c:pt idx="1844">
                  <c:v>-344.5</c:v>
                </c:pt>
                <c:pt idx="1845">
                  <c:v>-344.5</c:v>
                </c:pt>
                <c:pt idx="1846">
                  <c:v>-344.5</c:v>
                </c:pt>
                <c:pt idx="1847">
                  <c:v>-344.5</c:v>
                </c:pt>
                <c:pt idx="1848">
                  <c:v>-344.5</c:v>
                </c:pt>
                <c:pt idx="1849">
                  <c:v>-344.5</c:v>
                </c:pt>
                <c:pt idx="1850">
                  <c:v>-344.5</c:v>
                </c:pt>
                <c:pt idx="1851">
                  <c:v>-344.5</c:v>
                </c:pt>
                <c:pt idx="1852">
                  <c:v>-344.5</c:v>
                </c:pt>
                <c:pt idx="1853">
                  <c:v>-344.5</c:v>
                </c:pt>
                <c:pt idx="1854">
                  <c:v>-344.5</c:v>
                </c:pt>
                <c:pt idx="1855">
                  <c:v>-344.5</c:v>
                </c:pt>
                <c:pt idx="1856">
                  <c:v>-344.5</c:v>
                </c:pt>
                <c:pt idx="1857">
                  <c:v>-344.5</c:v>
                </c:pt>
                <c:pt idx="1858">
                  <c:v>-344.5</c:v>
                </c:pt>
                <c:pt idx="1859">
                  <c:v>-344.5</c:v>
                </c:pt>
                <c:pt idx="1860">
                  <c:v>-344.5</c:v>
                </c:pt>
                <c:pt idx="1861">
                  <c:v>-344.5</c:v>
                </c:pt>
                <c:pt idx="1862">
                  <c:v>-344.5</c:v>
                </c:pt>
                <c:pt idx="1863">
                  <c:v>-344.5</c:v>
                </c:pt>
                <c:pt idx="1864">
                  <c:v>-344.5</c:v>
                </c:pt>
                <c:pt idx="1865">
                  <c:v>-344.5</c:v>
                </c:pt>
                <c:pt idx="1866">
                  <c:v>-344.5</c:v>
                </c:pt>
                <c:pt idx="1867">
                  <c:v>-344.5</c:v>
                </c:pt>
                <c:pt idx="1868">
                  <c:v>-344.5</c:v>
                </c:pt>
                <c:pt idx="1869">
                  <c:v>-344.5</c:v>
                </c:pt>
                <c:pt idx="1870">
                  <c:v>-344.5</c:v>
                </c:pt>
                <c:pt idx="1871">
                  <c:v>-344.5</c:v>
                </c:pt>
                <c:pt idx="1872">
                  <c:v>-344.5</c:v>
                </c:pt>
                <c:pt idx="1873">
                  <c:v>-344.5</c:v>
                </c:pt>
                <c:pt idx="1874">
                  <c:v>-344.5</c:v>
                </c:pt>
                <c:pt idx="1875">
                  <c:v>-344.5</c:v>
                </c:pt>
                <c:pt idx="1876">
                  <c:v>-344.5</c:v>
                </c:pt>
                <c:pt idx="1877">
                  <c:v>-344.5</c:v>
                </c:pt>
                <c:pt idx="1878">
                  <c:v>-344.5</c:v>
                </c:pt>
                <c:pt idx="1879">
                  <c:v>-344.5</c:v>
                </c:pt>
                <c:pt idx="1880">
                  <c:v>-344.5</c:v>
                </c:pt>
                <c:pt idx="1881">
                  <c:v>-344.5</c:v>
                </c:pt>
                <c:pt idx="1882">
                  <c:v>-344.5</c:v>
                </c:pt>
                <c:pt idx="1883">
                  <c:v>-344.5</c:v>
                </c:pt>
                <c:pt idx="1884">
                  <c:v>-344.5</c:v>
                </c:pt>
                <c:pt idx="1885">
                  <c:v>-344.5</c:v>
                </c:pt>
                <c:pt idx="1886">
                  <c:v>-344.5</c:v>
                </c:pt>
                <c:pt idx="1887">
                  <c:v>-344.5</c:v>
                </c:pt>
                <c:pt idx="1888">
                  <c:v>-344.5</c:v>
                </c:pt>
                <c:pt idx="1889">
                  <c:v>-344.5</c:v>
                </c:pt>
                <c:pt idx="1890">
                  <c:v>-344.5</c:v>
                </c:pt>
                <c:pt idx="1891">
                  <c:v>-344.5</c:v>
                </c:pt>
                <c:pt idx="1892">
                  <c:v>-344.5</c:v>
                </c:pt>
                <c:pt idx="1893">
                  <c:v>-344.5</c:v>
                </c:pt>
                <c:pt idx="1894">
                  <c:v>-344.5</c:v>
                </c:pt>
                <c:pt idx="1895">
                  <c:v>-344.5</c:v>
                </c:pt>
                <c:pt idx="1896">
                  <c:v>-344.5</c:v>
                </c:pt>
                <c:pt idx="1897">
                  <c:v>-344.5</c:v>
                </c:pt>
                <c:pt idx="1898">
                  <c:v>-344.5</c:v>
                </c:pt>
                <c:pt idx="1899">
                  <c:v>-344.5</c:v>
                </c:pt>
                <c:pt idx="1900">
                  <c:v>-344.5</c:v>
                </c:pt>
                <c:pt idx="1901">
                  <c:v>-344.5</c:v>
                </c:pt>
                <c:pt idx="1902">
                  <c:v>-344.5</c:v>
                </c:pt>
                <c:pt idx="1903">
                  <c:v>-344.5</c:v>
                </c:pt>
                <c:pt idx="1904">
                  <c:v>-344.5</c:v>
                </c:pt>
                <c:pt idx="1905">
                  <c:v>-344.5</c:v>
                </c:pt>
                <c:pt idx="1906">
                  <c:v>-344.5</c:v>
                </c:pt>
                <c:pt idx="1907">
                  <c:v>-344.5</c:v>
                </c:pt>
                <c:pt idx="1908">
                  <c:v>-344.5</c:v>
                </c:pt>
                <c:pt idx="1909">
                  <c:v>-344.5</c:v>
                </c:pt>
                <c:pt idx="1910">
                  <c:v>-344.5</c:v>
                </c:pt>
                <c:pt idx="1911">
                  <c:v>-344.5</c:v>
                </c:pt>
                <c:pt idx="1912">
                  <c:v>-344.5</c:v>
                </c:pt>
                <c:pt idx="1913">
                  <c:v>-344.5</c:v>
                </c:pt>
                <c:pt idx="1914">
                  <c:v>-344.5</c:v>
                </c:pt>
                <c:pt idx="1915">
                  <c:v>-344.5</c:v>
                </c:pt>
                <c:pt idx="1916">
                  <c:v>-344.5</c:v>
                </c:pt>
                <c:pt idx="1917">
                  <c:v>-344.5</c:v>
                </c:pt>
                <c:pt idx="1918">
                  <c:v>-344.5</c:v>
                </c:pt>
                <c:pt idx="1919">
                  <c:v>-344.5</c:v>
                </c:pt>
                <c:pt idx="1920">
                  <c:v>-344.5</c:v>
                </c:pt>
                <c:pt idx="1921">
                  <c:v>-344.5</c:v>
                </c:pt>
                <c:pt idx="1922">
                  <c:v>-344.5</c:v>
                </c:pt>
                <c:pt idx="1923">
                  <c:v>-344.5</c:v>
                </c:pt>
                <c:pt idx="1924">
                  <c:v>-344.5</c:v>
                </c:pt>
                <c:pt idx="1925">
                  <c:v>-344.5</c:v>
                </c:pt>
                <c:pt idx="1926">
                  <c:v>-344.5</c:v>
                </c:pt>
                <c:pt idx="1927">
                  <c:v>-344.5</c:v>
                </c:pt>
                <c:pt idx="1928">
                  <c:v>-344.5</c:v>
                </c:pt>
                <c:pt idx="1929">
                  <c:v>-344.5</c:v>
                </c:pt>
                <c:pt idx="1930">
                  <c:v>-344.5</c:v>
                </c:pt>
                <c:pt idx="1931">
                  <c:v>-344.5</c:v>
                </c:pt>
                <c:pt idx="1932">
                  <c:v>-344.5</c:v>
                </c:pt>
                <c:pt idx="1933">
                  <c:v>-344.5</c:v>
                </c:pt>
                <c:pt idx="1934">
                  <c:v>-344.5</c:v>
                </c:pt>
                <c:pt idx="1935">
                  <c:v>-344.5</c:v>
                </c:pt>
                <c:pt idx="1936">
                  <c:v>-344.5</c:v>
                </c:pt>
                <c:pt idx="1937">
                  <c:v>-344.5</c:v>
                </c:pt>
                <c:pt idx="1938">
                  <c:v>-344.5</c:v>
                </c:pt>
                <c:pt idx="1939">
                  <c:v>-344.5</c:v>
                </c:pt>
                <c:pt idx="1940">
                  <c:v>-344.5</c:v>
                </c:pt>
                <c:pt idx="1941">
                  <c:v>-344.5</c:v>
                </c:pt>
                <c:pt idx="1942">
                  <c:v>-344.5</c:v>
                </c:pt>
                <c:pt idx="1943">
                  <c:v>-344.5</c:v>
                </c:pt>
                <c:pt idx="1944">
                  <c:v>-344.5</c:v>
                </c:pt>
                <c:pt idx="1945">
                  <c:v>-344.5</c:v>
                </c:pt>
                <c:pt idx="1946">
                  <c:v>-344.5</c:v>
                </c:pt>
                <c:pt idx="1947">
                  <c:v>-344.5</c:v>
                </c:pt>
                <c:pt idx="1948">
                  <c:v>-344.5</c:v>
                </c:pt>
                <c:pt idx="1949">
                  <c:v>-344.5</c:v>
                </c:pt>
                <c:pt idx="1950">
                  <c:v>-344.5</c:v>
                </c:pt>
                <c:pt idx="1951">
                  <c:v>-344.5</c:v>
                </c:pt>
                <c:pt idx="1952">
                  <c:v>-344.5</c:v>
                </c:pt>
                <c:pt idx="1953">
                  <c:v>-344.5</c:v>
                </c:pt>
                <c:pt idx="1954">
                  <c:v>-344.5</c:v>
                </c:pt>
                <c:pt idx="1955">
                  <c:v>-344.5</c:v>
                </c:pt>
                <c:pt idx="1956">
                  <c:v>-344.5</c:v>
                </c:pt>
                <c:pt idx="1957">
                  <c:v>-344.5</c:v>
                </c:pt>
                <c:pt idx="1958">
                  <c:v>-344.5</c:v>
                </c:pt>
                <c:pt idx="1959">
                  <c:v>-344.5</c:v>
                </c:pt>
                <c:pt idx="1960">
                  <c:v>-344.5</c:v>
                </c:pt>
                <c:pt idx="1961">
                  <c:v>-344.5</c:v>
                </c:pt>
                <c:pt idx="1962">
                  <c:v>-344.5</c:v>
                </c:pt>
                <c:pt idx="1963">
                  <c:v>-344.5</c:v>
                </c:pt>
                <c:pt idx="1964">
                  <c:v>-344.5</c:v>
                </c:pt>
                <c:pt idx="1965">
                  <c:v>-344.5</c:v>
                </c:pt>
                <c:pt idx="1966">
                  <c:v>-344.5</c:v>
                </c:pt>
                <c:pt idx="1967">
                  <c:v>-344.5</c:v>
                </c:pt>
                <c:pt idx="1968">
                  <c:v>-344.5</c:v>
                </c:pt>
                <c:pt idx="1969">
                  <c:v>-344.5</c:v>
                </c:pt>
                <c:pt idx="1970">
                  <c:v>-344.5</c:v>
                </c:pt>
                <c:pt idx="1971">
                  <c:v>-344.5</c:v>
                </c:pt>
                <c:pt idx="1972">
                  <c:v>-344.5</c:v>
                </c:pt>
                <c:pt idx="1973">
                  <c:v>-344.5</c:v>
                </c:pt>
                <c:pt idx="1974">
                  <c:v>-344.5</c:v>
                </c:pt>
                <c:pt idx="1975">
                  <c:v>-344.5</c:v>
                </c:pt>
                <c:pt idx="1976">
                  <c:v>-344.5</c:v>
                </c:pt>
                <c:pt idx="1977">
                  <c:v>-344.5</c:v>
                </c:pt>
                <c:pt idx="1978">
                  <c:v>-344.5</c:v>
                </c:pt>
                <c:pt idx="1979">
                  <c:v>-344.5</c:v>
                </c:pt>
                <c:pt idx="1980">
                  <c:v>-344.5</c:v>
                </c:pt>
                <c:pt idx="1981">
                  <c:v>-344.5</c:v>
                </c:pt>
                <c:pt idx="1982">
                  <c:v>-344.5</c:v>
                </c:pt>
                <c:pt idx="1983">
                  <c:v>-344.5</c:v>
                </c:pt>
                <c:pt idx="1984">
                  <c:v>-344.5</c:v>
                </c:pt>
                <c:pt idx="1985">
                  <c:v>-344.5</c:v>
                </c:pt>
                <c:pt idx="1986">
                  <c:v>-344.5</c:v>
                </c:pt>
                <c:pt idx="1987">
                  <c:v>-344.5</c:v>
                </c:pt>
                <c:pt idx="1988">
                  <c:v>-344.5</c:v>
                </c:pt>
                <c:pt idx="1989">
                  <c:v>-344.5</c:v>
                </c:pt>
                <c:pt idx="1990">
                  <c:v>-344.5</c:v>
                </c:pt>
                <c:pt idx="1991">
                  <c:v>-344.5</c:v>
                </c:pt>
                <c:pt idx="1992">
                  <c:v>-344.5</c:v>
                </c:pt>
                <c:pt idx="1993">
                  <c:v>-344.5</c:v>
                </c:pt>
                <c:pt idx="1994">
                  <c:v>-344.5</c:v>
                </c:pt>
                <c:pt idx="1995">
                  <c:v>-344.5</c:v>
                </c:pt>
                <c:pt idx="1996">
                  <c:v>-344.5</c:v>
                </c:pt>
                <c:pt idx="1997">
                  <c:v>-344.5</c:v>
                </c:pt>
                <c:pt idx="1998">
                  <c:v>-344.5</c:v>
                </c:pt>
                <c:pt idx="1999">
                  <c:v>-344.5</c:v>
                </c:pt>
                <c:pt idx="2000">
                  <c:v>-344.5</c:v>
                </c:pt>
                <c:pt idx="2001">
                  <c:v>-344.5</c:v>
                </c:pt>
                <c:pt idx="2002">
                  <c:v>-344.5</c:v>
                </c:pt>
                <c:pt idx="2003">
                  <c:v>-344.5</c:v>
                </c:pt>
                <c:pt idx="2004">
                  <c:v>-344.5</c:v>
                </c:pt>
                <c:pt idx="2005">
                  <c:v>-344.5</c:v>
                </c:pt>
                <c:pt idx="2006">
                  <c:v>-344.5</c:v>
                </c:pt>
                <c:pt idx="2007">
                  <c:v>-344.5</c:v>
                </c:pt>
                <c:pt idx="2008">
                  <c:v>-344.5</c:v>
                </c:pt>
                <c:pt idx="2009">
                  <c:v>-344.5</c:v>
                </c:pt>
                <c:pt idx="2010">
                  <c:v>-344.5</c:v>
                </c:pt>
                <c:pt idx="2011">
                  <c:v>-344.5</c:v>
                </c:pt>
                <c:pt idx="2012">
                  <c:v>-344.5</c:v>
                </c:pt>
                <c:pt idx="2013">
                  <c:v>-344.5</c:v>
                </c:pt>
                <c:pt idx="2014">
                  <c:v>-344.5</c:v>
                </c:pt>
                <c:pt idx="2015">
                  <c:v>-344.5</c:v>
                </c:pt>
                <c:pt idx="2016">
                  <c:v>-344.5</c:v>
                </c:pt>
                <c:pt idx="2017">
                  <c:v>-344.5</c:v>
                </c:pt>
                <c:pt idx="2018">
                  <c:v>-344.5</c:v>
                </c:pt>
                <c:pt idx="2019">
                  <c:v>-344.5</c:v>
                </c:pt>
                <c:pt idx="2020">
                  <c:v>-344.5</c:v>
                </c:pt>
                <c:pt idx="2021">
                  <c:v>-344.5</c:v>
                </c:pt>
                <c:pt idx="2022">
                  <c:v>-344.5</c:v>
                </c:pt>
                <c:pt idx="2023">
                  <c:v>-344.5</c:v>
                </c:pt>
                <c:pt idx="2024">
                  <c:v>-344.5</c:v>
                </c:pt>
                <c:pt idx="2025">
                  <c:v>-344.5</c:v>
                </c:pt>
                <c:pt idx="2026">
                  <c:v>-344.5</c:v>
                </c:pt>
                <c:pt idx="2027">
                  <c:v>-344.5</c:v>
                </c:pt>
                <c:pt idx="2028">
                  <c:v>-344.5</c:v>
                </c:pt>
                <c:pt idx="2029">
                  <c:v>-344.5</c:v>
                </c:pt>
                <c:pt idx="2030">
                  <c:v>-344.5</c:v>
                </c:pt>
                <c:pt idx="2031">
                  <c:v>-344.5</c:v>
                </c:pt>
                <c:pt idx="2032">
                  <c:v>-344.5</c:v>
                </c:pt>
                <c:pt idx="2033">
                  <c:v>-344.5</c:v>
                </c:pt>
                <c:pt idx="2034">
                  <c:v>-344.5</c:v>
                </c:pt>
                <c:pt idx="2035">
                  <c:v>-344.5</c:v>
                </c:pt>
                <c:pt idx="2036">
                  <c:v>-344.5</c:v>
                </c:pt>
                <c:pt idx="2037">
                  <c:v>-344.5</c:v>
                </c:pt>
                <c:pt idx="2038">
                  <c:v>-344.5</c:v>
                </c:pt>
                <c:pt idx="2039">
                  <c:v>-344.5</c:v>
                </c:pt>
                <c:pt idx="2040">
                  <c:v>-344.5</c:v>
                </c:pt>
                <c:pt idx="2041">
                  <c:v>-344.5</c:v>
                </c:pt>
                <c:pt idx="2042">
                  <c:v>-344.5</c:v>
                </c:pt>
                <c:pt idx="2043">
                  <c:v>-344.5</c:v>
                </c:pt>
                <c:pt idx="2044">
                  <c:v>-344.5</c:v>
                </c:pt>
                <c:pt idx="2045">
                  <c:v>-344.5</c:v>
                </c:pt>
                <c:pt idx="2046">
                  <c:v>-344.5</c:v>
                </c:pt>
                <c:pt idx="2047">
                  <c:v>-344.5</c:v>
                </c:pt>
                <c:pt idx="2048">
                  <c:v>-344.5</c:v>
                </c:pt>
                <c:pt idx="2049">
                  <c:v>-344.5</c:v>
                </c:pt>
                <c:pt idx="2050">
                  <c:v>-344.5</c:v>
                </c:pt>
                <c:pt idx="2051">
                  <c:v>-344.5</c:v>
                </c:pt>
                <c:pt idx="2052">
                  <c:v>-344.5</c:v>
                </c:pt>
                <c:pt idx="2053">
                  <c:v>-344.5</c:v>
                </c:pt>
                <c:pt idx="2054">
                  <c:v>-344.5</c:v>
                </c:pt>
                <c:pt idx="2055">
                  <c:v>-344.5</c:v>
                </c:pt>
                <c:pt idx="2056">
                  <c:v>-344.5</c:v>
                </c:pt>
                <c:pt idx="2057">
                  <c:v>-344.5</c:v>
                </c:pt>
                <c:pt idx="2058">
                  <c:v>-344.5</c:v>
                </c:pt>
                <c:pt idx="2059">
                  <c:v>-344.5</c:v>
                </c:pt>
                <c:pt idx="2060">
                  <c:v>-344.5</c:v>
                </c:pt>
                <c:pt idx="2061">
                  <c:v>-344.5</c:v>
                </c:pt>
                <c:pt idx="2062">
                  <c:v>-344.5</c:v>
                </c:pt>
                <c:pt idx="2063">
                  <c:v>-344.5</c:v>
                </c:pt>
                <c:pt idx="2064">
                  <c:v>-344.5</c:v>
                </c:pt>
                <c:pt idx="2065">
                  <c:v>-344.5</c:v>
                </c:pt>
                <c:pt idx="2066">
                  <c:v>-344.5</c:v>
                </c:pt>
                <c:pt idx="2067">
                  <c:v>-344.5</c:v>
                </c:pt>
                <c:pt idx="2068">
                  <c:v>-344.5</c:v>
                </c:pt>
                <c:pt idx="2069">
                  <c:v>-344.5</c:v>
                </c:pt>
                <c:pt idx="2070">
                  <c:v>-344.5</c:v>
                </c:pt>
                <c:pt idx="2071">
                  <c:v>-344.5</c:v>
                </c:pt>
                <c:pt idx="2072">
                  <c:v>-344.5</c:v>
                </c:pt>
                <c:pt idx="2073">
                  <c:v>-344.5</c:v>
                </c:pt>
                <c:pt idx="2074">
                  <c:v>-344.5</c:v>
                </c:pt>
                <c:pt idx="2075">
                  <c:v>-344.5</c:v>
                </c:pt>
                <c:pt idx="2076">
                  <c:v>-344.5</c:v>
                </c:pt>
                <c:pt idx="2077">
                  <c:v>-344.5</c:v>
                </c:pt>
                <c:pt idx="2078">
                  <c:v>-344.5</c:v>
                </c:pt>
                <c:pt idx="2079">
                  <c:v>-344.5</c:v>
                </c:pt>
                <c:pt idx="2080">
                  <c:v>-344.5</c:v>
                </c:pt>
                <c:pt idx="2081">
                  <c:v>-344.5</c:v>
                </c:pt>
                <c:pt idx="2082">
                  <c:v>-344.5</c:v>
                </c:pt>
                <c:pt idx="2083">
                  <c:v>-344.5</c:v>
                </c:pt>
                <c:pt idx="2084">
                  <c:v>-344.5</c:v>
                </c:pt>
                <c:pt idx="2085">
                  <c:v>-344.5</c:v>
                </c:pt>
                <c:pt idx="2086">
                  <c:v>-344.5</c:v>
                </c:pt>
                <c:pt idx="2087">
                  <c:v>-344.5</c:v>
                </c:pt>
                <c:pt idx="2088">
                  <c:v>-344.5</c:v>
                </c:pt>
                <c:pt idx="2089">
                  <c:v>-344.5</c:v>
                </c:pt>
                <c:pt idx="2090">
                  <c:v>-344.5</c:v>
                </c:pt>
                <c:pt idx="2091">
                  <c:v>-344.5</c:v>
                </c:pt>
                <c:pt idx="2092">
                  <c:v>-344.5</c:v>
                </c:pt>
                <c:pt idx="2093">
                  <c:v>-344.5</c:v>
                </c:pt>
                <c:pt idx="2094">
                  <c:v>-344.5</c:v>
                </c:pt>
                <c:pt idx="2095">
                  <c:v>-344.5</c:v>
                </c:pt>
                <c:pt idx="2096">
                  <c:v>-344.5</c:v>
                </c:pt>
                <c:pt idx="2097">
                  <c:v>-344.5</c:v>
                </c:pt>
                <c:pt idx="2098">
                  <c:v>-344.5</c:v>
                </c:pt>
                <c:pt idx="2099">
                  <c:v>-344.5</c:v>
                </c:pt>
                <c:pt idx="2100">
                  <c:v>-344.5</c:v>
                </c:pt>
                <c:pt idx="2101">
                  <c:v>-344.5</c:v>
                </c:pt>
                <c:pt idx="2102">
                  <c:v>-344.5</c:v>
                </c:pt>
                <c:pt idx="2103">
                  <c:v>-344.5</c:v>
                </c:pt>
                <c:pt idx="2104">
                  <c:v>-344.5</c:v>
                </c:pt>
                <c:pt idx="2105">
                  <c:v>-344.5</c:v>
                </c:pt>
                <c:pt idx="2106">
                  <c:v>-344.5</c:v>
                </c:pt>
                <c:pt idx="2107">
                  <c:v>-344.5</c:v>
                </c:pt>
                <c:pt idx="2108">
                  <c:v>-344.5</c:v>
                </c:pt>
                <c:pt idx="2109">
                  <c:v>-344.5</c:v>
                </c:pt>
                <c:pt idx="2110">
                  <c:v>-344.5</c:v>
                </c:pt>
                <c:pt idx="2111">
                  <c:v>-344.5</c:v>
                </c:pt>
                <c:pt idx="2112">
                  <c:v>-344.5</c:v>
                </c:pt>
                <c:pt idx="2113">
                  <c:v>-344.5</c:v>
                </c:pt>
                <c:pt idx="2114">
                  <c:v>-344.5</c:v>
                </c:pt>
                <c:pt idx="2115">
                  <c:v>-344.5</c:v>
                </c:pt>
                <c:pt idx="2116">
                  <c:v>-344.5</c:v>
                </c:pt>
                <c:pt idx="2117">
                  <c:v>-344.5</c:v>
                </c:pt>
                <c:pt idx="2118">
                  <c:v>-344.5</c:v>
                </c:pt>
                <c:pt idx="2119">
                  <c:v>-344.5</c:v>
                </c:pt>
                <c:pt idx="2120">
                  <c:v>-344.5</c:v>
                </c:pt>
                <c:pt idx="2121">
                  <c:v>-344.5</c:v>
                </c:pt>
                <c:pt idx="2122">
                  <c:v>-344.5</c:v>
                </c:pt>
                <c:pt idx="2123">
                  <c:v>-344.5</c:v>
                </c:pt>
                <c:pt idx="2124">
                  <c:v>-344.5</c:v>
                </c:pt>
                <c:pt idx="2125">
                  <c:v>-344.5</c:v>
                </c:pt>
                <c:pt idx="2126">
                  <c:v>-344.5</c:v>
                </c:pt>
                <c:pt idx="2127">
                  <c:v>-344.5</c:v>
                </c:pt>
                <c:pt idx="2128">
                  <c:v>-344.5</c:v>
                </c:pt>
                <c:pt idx="2129">
                  <c:v>-344.5</c:v>
                </c:pt>
                <c:pt idx="2130">
                  <c:v>-344.5</c:v>
                </c:pt>
                <c:pt idx="2131">
                  <c:v>-344.5</c:v>
                </c:pt>
                <c:pt idx="2132">
                  <c:v>-344.5</c:v>
                </c:pt>
                <c:pt idx="2133">
                  <c:v>-344.5</c:v>
                </c:pt>
                <c:pt idx="2134">
                  <c:v>-344.5</c:v>
                </c:pt>
                <c:pt idx="2135">
                  <c:v>-344.5</c:v>
                </c:pt>
                <c:pt idx="2136">
                  <c:v>-344.5</c:v>
                </c:pt>
                <c:pt idx="2137">
                  <c:v>-344.5</c:v>
                </c:pt>
                <c:pt idx="2138">
                  <c:v>-344.5</c:v>
                </c:pt>
                <c:pt idx="2139">
                  <c:v>-344.5</c:v>
                </c:pt>
                <c:pt idx="2140">
                  <c:v>-344.5</c:v>
                </c:pt>
                <c:pt idx="2141">
                  <c:v>-344.5</c:v>
                </c:pt>
                <c:pt idx="2142">
                  <c:v>-344.5</c:v>
                </c:pt>
                <c:pt idx="2143">
                  <c:v>-344.5</c:v>
                </c:pt>
                <c:pt idx="2144">
                  <c:v>-344.5</c:v>
                </c:pt>
                <c:pt idx="2145">
                  <c:v>-344.5</c:v>
                </c:pt>
                <c:pt idx="2146">
                  <c:v>-344.5</c:v>
                </c:pt>
                <c:pt idx="2147">
                  <c:v>-344.5</c:v>
                </c:pt>
                <c:pt idx="2148">
                  <c:v>-344.5</c:v>
                </c:pt>
                <c:pt idx="2149">
                  <c:v>-344.5</c:v>
                </c:pt>
                <c:pt idx="2150">
                  <c:v>-344.5</c:v>
                </c:pt>
                <c:pt idx="2151">
                  <c:v>-344.5</c:v>
                </c:pt>
                <c:pt idx="2152">
                  <c:v>-344.5</c:v>
                </c:pt>
                <c:pt idx="2153">
                  <c:v>-344.5</c:v>
                </c:pt>
                <c:pt idx="2154">
                  <c:v>-344.5</c:v>
                </c:pt>
                <c:pt idx="2155">
                  <c:v>-344.5</c:v>
                </c:pt>
                <c:pt idx="2156">
                  <c:v>-344.5</c:v>
                </c:pt>
                <c:pt idx="2157">
                  <c:v>-344.5</c:v>
                </c:pt>
                <c:pt idx="2158">
                  <c:v>-344.5</c:v>
                </c:pt>
                <c:pt idx="2159">
                  <c:v>-344.5</c:v>
                </c:pt>
                <c:pt idx="2160">
                  <c:v>-344.5</c:v>
                </c:pt>
                <c:pt idx="2161">
                  <c:v>-344.5</c:v>
                </c:pt>
                <c:pt idx="2162">
                  <c:v>-344.5</c:v>
                </c:pt>
                <c:pt idx="2163">
                  <c:v>-344.5</c:v>
                </c:pt>
                <c:pt idx="2164">
                  <c:v>-344.5</c:v>
                </c:pt>
                <c:pt idx="2165">
                  <c:v>-344.5</c:v>
                </c:pt>
                <c:pt idx="2166">
                  <c:v>-344.5</c:v>
                </c:pt>
                <c:pt idx="2167">
                  <c:v>-344.5</c:v>
                </c:pt>
                <c:pt idx="2168">
                  <c:v>-344.5</c:v>
                </c:pt>
                <c:pt idx="2169">
                  <c:v>-344.5</c:v>
                </c:pt>
                <c:pt idx="2170">
                  <c:v>-344.5</c:v>
                </c:pt>
                <c:pt idx="2171">
                  <c:v>-344.5</c:v>
                </c:pt>
                <c:pt idx="2172">
                  <c:v>-344.5</c:v>
                </c:pt>
                <c:pt idx="2173">
                  <c:v>-344.5</c:v>
                </c:pt>
                <c:pt idx="2174">
                  <c:v>-344.5</c:v>
                </c:pt>
                <c:pt idx="2175">
                  <c:v>-344.5</c:v>
                </c:pt>
                <c:pt idx="2176">
                  <c:v>-344.5</c:v>
                </c:pt>
                <c:pt idx="2177">
                  <c:v>-344.5</c:v>
                </c:pt>
                <c:pt idx="2178">
                  <c:v>-344.5</c:v>
                </c:pt>
                <c:pt idx="2179">
                  <c:v>-344.5</c:v>
                </c:pt>
                <c:pt idx="2180">
                  <c:v>-344.5</c:v>
                </c:pt>
                <c:pt idx="2181">
                  <c:v>-344.5</c:v>
                </c:pt>
                <c:pt idx="2182">
                  <c:v>-344.5</c:v>
                </c:pt>
                <c:pt idx="2183">
                  <c:v>-344.5</c:v>
                </c:pt>
                <c:pt idx="2184">
                  <c:v>-344.5</c:v>
                </c:pt>
                <c:pt idx="2185">
                  <c:v>-344.5</c:v>
                </c:pt>
                <c:pt idx="2186">
                  <c:v>-344.5</c:v>
                </c:pt>
                <c:pt idx="2187">
                  <c:v>-344.5</c:v>
                </c:pt>
                <c:pt idx="2188">
                  <c:v>-344.5</c:v>
                </c:pt>
                <c:pt idx="2189">
                  <c:v>-344.5</c:v>
                </c:pt>
                <c:pt idx="2190">
                  <c:v>-344.5</c:v>
                </c:pt>
                <c:pt idx="2191">
                  <c:v>-344.5</c:v>
                </c:pt>
                <c:pt idx="2192">
                  <c:v>-344.5</c:v>
                </c:pt>
                <c:pt idx="2193">
                  <c:v>-344.5</c:v>
                </c:pt>
                <c:pt idx="2194">
                  <c:v>-344.5</c:v>
                </c:pt>
                <c:pt idx="2195">
                  <c:v>-344.5</c:v>
                </c:pt>
                <c:pt idx="2196">
                  <c:v>-344.5</c:v>
                </c:pt>
                <c:pt idx="2197">
                  <c:v>-344.5</c:v>
                </c:pt>
                <c:pt idx="2198">
                  <c:v>-344.5</c:v>
                </c:pt>
                <c:pt idx="2199">
                  <c:v>-344.5</c:v>
                </c:pt>
                <c:pt idx="2200">
                  <c:v>-344.5</c:v>
                </c:pt>
                <c:pt idx="2201">
                  <c:v>-344.5</c:v>
                </c:pt>
                <c:pt idx="2202">
                  <c:v>-344.5</c:v>
                </c:pt>
                <c:pt idx="2203">
                  <c:v>-344.5</c:v>
                </c:pt>
                <c:pt idx="2204">
                  <c:v>-344.5</c:v>
                </c:pt>
                <c:pt idx="2205">
                  <c:v>-344.5</c:v>
                </c:pt>
                <c:pt idx="2206">
                  <c:v>-344.5</c:v>
                </c:pt>
                <c:pt idx="2207">
                  <c:v>-344.5</c:v>
                </c:pt>
                <c:pt idx="2208">
                  <c:v>-344.5</c:v>
                </c:pt>
                <c:pt idx="2209">
                  <c:v>-344.5</c:v>
                </c:pt>
                <c:pt idx="2210">
                  <c:v>-344.5</c:v>
                </c:pt>
                <c:pt idx="2211">
                  <c:v>-344.5</c:v>
                </c:pt>
                <c:pt idx="2212">
                  <c:v>-344.5</c:v>
                </c:pt>
                <c:pt idx="2213">
                  <c:v>-344.5</c:v>
                </c:pt>
                <c:pt idx="2214">
                  <c:v>-344.5</c:v>
                </c:pt>
                <c:pt idx="2215">
                  <c:v>-344.5</c:v>
                </c:pt>
                <c:pt idx="2216">
                  <c:v>-344.5</c:v>
                </c:pt>
                <c:pt idx="2217">
                  <c:v>-344.5</c:v>
                </c:pt>
                <c:pt idx="2218">
                  <c:v>-344.5</c:v>
                </c:pt>
                <c:pt idx="2219">
                  <c:v>-344.5</c:v>
                </c:pt>
                <c:pt idx="2220">
                  <c:v>-344.5</c:v>
                </c:pt>
                <c:pt idx="2221">
                  <c:v>-344.5</c:v>
                </c:pt>
                <c:pt idx="2222">
                  <c:v>-344.5</c:v>
                </c:pt>
                <c:pt idx="2223">
                  <c:v>-344.5</c:v>
                </c:pt>
                <c:pt idx="2224">
                  <c:v>-344.5</c:v>
                </c:pt>
                <c:pt idx="2225">
                  <c:v>-344.5</c:v>
                </c:pt>
                <c:pt idx="2226">
                  <c:v>-344.5</c:v>
                </c:pt>
                <c:pt idx="2227">
                  <c:v>-344.5</c:v>
                </c:pt>
                <c:pt idx="2228">
                  <c:v>-344.5</c:v>
                </c:pt>
                <c:pt idx="2229">
                  <c:v>-344.5</c:v>
                </c:pt>
                <c:pt idx="2230">
                  <c:v>-344.5</c:v>
                </c:pt>
                <c:pt idx="2231">
                  <c:v>-344.5</c:v>
                </c:pt>
                <c:pt idx="2232">
                  <c:v>-344.5</c:v>
                </c:pt>
                <c:pt idx="2233">
                  <c:v>-344.5</c:v>
                </c:pt>
                <c:pt idx="2234">
                  <c:v>-344.5</c:v>
                </c:pt>
                <c:pt idx="2235">
                  <c:v>-344.5</c:v>
                </c:pt>
                <c:pt idx="2236">
                  <c:v>-344.5</c:v>
                </c:pt>
                <c:pt idx="2237">
                  <c:v>-344.5</c:v>
                </c:pt>
                <c:pt idx="2238">
                  <c:v>-344.5</c:v>
                </c:pt>
                <c:pt idx="2239">
                  <c:v>-344.5</c:v>
                </c:pt>
                <c:pt idx="2240">
                  <c:v>-344.5</c:v>
                </c:pt>
                <c:pt idx="2241">
                  <c:v>-344.5</c:v>
                </c:pt>
                <c:pt idx="2242">
                  <c:v>-344.5</c:v>
                </c:pt>
                <c:pt idx="2243">
                  <c:v>-344.5</c:v>
                </c:pt>
                <c:pt idx="2244">
                  <c:v>-344.5</c:v>
                </c:pt>
                <c:pt idx="2245">
                  <c:v>-344.5</c:v>
                </c:pt>
                <c:pt idx="2246">
                  <c:v>-344.5</c:v>
                </c:pt>
                <c:pt idx="2247">
                  <c:v>-344.5</c:v>
                </c:pt>
                <c:pt idx="2248">
                  <c:v>-344.5</c:v>
                </c:pt>
                <c:pt idx="2249">
                  <c:v>-344.5</c:v>
                </c:pt>
                <c:pt idx="2250">
                  <c:v>-344.5</c:v>
                </c:pt>
                <c:pt idx="2251">
                  <c:v>-344.5</c:v>
                </c:pt>
                <c:pt idx="2252">
                  <c:v>-344.5</c:v>
                </c:pt>
                <c:pt idx="2253">
                  <c:v>-344.5</c:v>
                </c:pt>
                <c:pt idx="2254">
                  <c:v>-344.5</c:v>
                </c:pt>
                <c:pt idx="2255">
                  <c:v>-344.5</c:v>
                </c:pt>
                <c:pt idx="2256">
                  <c:v>-344.5</c:v>
                </c:pt>
                <c:pt idx="2257">
                  <c:v>-344.5</c:v>
                </c:pt>
                <c:pt idx="2258">
                  <c:v>-344.5</c:v>
                </c:pt>
                <c:pt idx="2259">
                  <c:v>-344.5</c:v>
                </c:pt>
                <c:pt idx="2260">
                  <c:v>-344.5</c:v>
                </c:pt>
                <c:pt idx="2261">
                  <c:v>-344.5</c:v>
                </c:pt>
                <c:pt idx="2262">
                  <c:v>-344.5</c:v>
                </c:pt>
                <c:pt idx="2263">
                  <c:v>-344.5</c:v>
                </c:pt>
                <c:pt idx="2264">
                  <c:v>-344.5</c:v>
                </c:pt>
                <c:pt idx="2265">
                  <c:v>-344.5</c:v>
                </c:pt>
                <c:pt idx="2266">
                  <c:v>-344.5</c:v>
                </c:pt>
                <c:pt idx="2267">
                  <c:v>-344.5</c:v>
                </c:pt>
                <c:pt idx="2268">
                  <c:v>-344.5</c:v>
                </c:pt>
                <c:pt idx="2269">
                  <c:v>-344.5</c:v>
                </c:pt>
                <c:pt idx="2270">
                  <c:v>-344.5</c:v>
                </c:pt>
                <c:pt idx="2271">
                  <c:v>-344.5</c:v>
                </c:pt>
                <c:pt idx="2272">
                  <c:v>-344.5</c:v>
                </c:pt>
                <c:pt idx="2273">
                  <c:v>-344.5</c:v>
                </c:pt>
                <c:pt idx="2274">
                  <c:v>-344.5</c:v>
                </c:pt>
                <c:pt idx="2275">
                  <c:v>-344.5</c:v>
                </c:pt>
                <c:pt idx="2276">
                  <c:v>-344.5</c:v>
                </c:pt>
                <c:pt idx="2277">
                  <c:v>-344.5</c:v>
                </c:pt>
                <c:pt idx="2278">
                  <c:v>-344.5</c:v>
                </c:pt>
                <c:pt idx="2279">
                  <c:v>-344.5</c:v>
                </c:pt>
                <c:pt idx="2280">
                  <c:v>-344.5</c:v>
                </c:pt>
                <c:pt idx="2281">
                  <c:v>-344.5</c:v>
                </c:pt>
                <c:pt idx="2282">
                  <c:v>-344.5</c:v>
                </c:pt>
                <c:pt idx="2283">
                  <c:v>-344.5</c:v>
                </c:pt>
                <c:pt idx="2284">
                  <c:v>-344.5</c:v>
                </c:pt>
                <c:pt idx="2285">
                  <c:v>-344.5</c:v>
                </c:pt>
                <c:pt idx="2286">
                  <c:v>-344.5</c:v>
                </c:pt>
                <c:pt idx="2287">
                  <c:v>-344.5</c:v>
                </c:pt>
                <c:pt idx="2288">
                  <c:v>-344.5</c:v>
                </c:pt>
                <c:pt idx="2289">
                  <c:v>-344.5</c:v>
                </c:pt>
                <c:pt idx="2290">
                  <c:v>-344.5</c:v>
                </c:pt>
                <c:pt idx="2291">
                  <c:v>-344.5</c:v>
                </c:pt>
                <c:pt idx="2292">
                  <c:v>-344.5</c:v>
                </c:pt>
                <c:pt idx="2293">
                  <c:v>-344.5</c:v>
                </c:pt>
                <c:pt idx="2294">
                  <c:v>-344.5</c:v>
                </c:pt>
                <c:pt idx="2295">
                  <c:v>-344.5</c:v>
                </c:pt>
                <c:pt idx="2296">
                  <c:v>-344.5</c:v>
                </c:pt>
                <c:pt idx="2297">
                  <c:v>-344.5</c:v>
                </c:pt>
                <c:pt idx="2298">
                  <c:v>-344.5</c:v>
                </c:pt>
                <c:pt idx="2299">
                  <c:v>-344.5</c:v>
                </c:pt>
                <c:pt idx="2300">
                  <c:v>-344.5</c:v>
                </c:pt>
                <c:pt idx="2301">
                  <c:v>-344.5</c:v>
                </c:pt>
                <c:pt idx="2302">
                  <c:v>-344.5</c:v>
                </c:pt>
                <c:pt idx="2303">
                  <c:v>-344.5</c:v>
                </c:pt>
                <c:pt idx="2304">
                  <c:v>-344.5</c:v>
                </c:pt>
                <c:pt idx="2305">
                  <c:v>-344.5</c:v>
                </c:pt>
                <c:pt idx="2306">
                  <c:v>-344.5</c:v>
                </c:pt>
                <c:pt idx="2307">
                  <c:v>-344.5</c:v>
                </c:pt>
                <c:pt idx="2308">
                  <c:v>-344.5</c:v>
                </c:pt>
                <c:pt idx="2309">
                  <c:v>-344.5</c:v>
                </c:pt>
                <c:pt idx="2310">
                  <c:v>-344.5</c:v>
                </c:pt>
                <c:pt idx="2311">
                  <c:v>-344.5</c:v>
                </c:pt>
                <c:pt idx="2312">
                  <c:v>-344.5</c:v>
                </c:pt>
                <c:pt idx="2313">
                  <c:v>-344.5</c:v>
                </c:pt>
                <c:pt idx="2314">
                  <c:v>-344.5</c:v>
                </c:pt>
                <c:pt idx="2315">
                  <c:v>-344.5</c:v>
                </c:pt>
                <c:pt idx="2316">
                  <c:v>-344.5</c:v>
                </c:pt>
                <c:pt idx="2317">
                  <c:v>-344.5</c:v>
                </c:pt>
                <c:pt idx="2318">
                  <c:v>-344.5</c:v>
                </c:pt>
                <c:pt idx="2319">
                  <c:v>-344.5</c:v>
                </c:pt>
                <c:pt idx="2320">
                  <c:v>-344.5</c:v>
                </c:pt>
                <c:pt idx="2321">
                  <c:v>-344.5</c:v>
                </c:pt>
                <c:pt idx="2322">
                  <c:v>-344.5</c:v>
                </c:pt>
                <c:pt idx="2323">
                  <c:v>-344.5</c:v>
                </c:pt>
                <c:pt idx="2324">
                  <c:v>-344.5</c:v>
                </c:pt>
                <c:pt idx="2325">
                  <c:v>-344.5</c:v>
                </c:pt>
                <c:pt idx="2326">
                  <c:v>-344.5</c:v>
                </c:pt>
                <c:pt idx="2327">
                  <c:v>-344.5</c:v>
                </c:pt>
                <c:pt idx="2328">
                  <c:v>-344.5</c:v>
                </c:pt>
                <c:pt idx="2329">
                  <c:v>-344.5</c:v>
                </c:pt>
                <c:pt idx="2330">
                  <c:v>-344.5</c:v>
                </c:pt>
                <c:pt idx="2331">
                  <c:v>-344.5</c:v>
                </c:pt>
                <c:pt idx="2332">
                  <c:v>-344.5</c:v>
                </c:pt>
                <c:pt idx="2333">
                  <c:v>-344.5</c:v>
                </c:pt>
                <c:pt idx="2334">
                  <c:v>-344.5</c:v>
                </c:pt>
                <c:pt idx="2335">
                  <c:v>-344.5</c:v>
                </c:pt>
                <c:pt idx="2336">
                  <c:v>-344.5</c:v>
                </c:pt>
                <c:pt idx="2337">
                  <c:v>-344.5</c:v>
                </c:pt>
                <c:pt idx="2338">
                  <c:v>-344.5</c:v>
                </c:pt>
                <c:pt idx="2339">
                  <c:v>-344.5</c:v>
                </c:pt>
                <c:pt idx="2340">
                  <c:v>-344.5</c:v>
                </c:pt>
                <c:pt idx="2341">
                  <c:v>-344.5</c:v>
                </c:pt>
                <c:pt idx="2342">
                  <c:v>-344.5</c:v>
                </c:pt>
                <c:pt idx="2343">
                  <c:v>-344.5</c:v>
                </c:pt>
                <c:pt idx="2344">
                  <c:v>-344.5</c:v>
                </c:pt>
                <c:pt idx="2345">
                  <c:v>-344.5</c:v>
                </c:pt>
                <c:pt idx="2346">
                  <c:v>-344.5</c:v>
                </c:pt>
                <c:pt idx="2347">
                  <c:v>-344.5</c:v>
                </c:pt>
                <c:pt idx="2348">
                  <c:v>-344.5</c:v>
                </c:pt>
                <c:pt idx="2349">
                  <c:v>-344.5</c:v>
                </c:pt>
                <c:pt idx="2350">
                  <c:v>-344.5</c:v>
                </c:pt>
                <c:pt idx="2351">
                  <c:v>-344.5</c:v>
                </c:pt>
                <c:pt idx="2352">
                  <c:v>-344.5</c:v>
                </c:pt>
                <c:pt idx="2353">
                  <c:v>-344.5</c:v>
                </c:pt>
                <c:pt idx="2354">
                  <c:v>-344.5</c:v>
                </c:pt>
                <c:pt idx="2355">
                  <c:v>-344.5</c:v>
                </c:pt>
                <c:pt idx="2356">
                  <c:v>-344.5</c:v>
                </c:pt>
                <c:pt idx="2357">
                  <c:v>-344.5</c:v>
                </c:pt>
                <c:pt idx="2358">
                  <c:v>-344.5</c:v>
                </c:pt>
                <c:pt idx="2359">
                  <c:v>-344.5</c:v>
                </c:pt>
                <c:pt idx="2360">
                  <c:v>-344.5</c:v>
                </c:pt>
                <c:pt idx="2361">
                  <c:v>-344.5</c:v>
                </c:pt>
                <c:pt idx="2362">
                  <c:v>-344.5</c:v>
                </c:pt>
                <c:pt idx="2363">
                  <c:v>-344.5</c:v>
                </c:pt>
                <c:pt idx="2364">
                  <c:v>-344.5</c:v>
                </c:pt>
                <c:pt idx="2365">
                  <c:v>-344.5</c:v>
                </c:pt>
                <c:pt idx="2366">
                  <c:v>-344.5</c:v>
                </c:pt>
                <c:pt idx="2367">
                  <c:v>-344.5</c:v>
                </c:pt>
                <c:pt idx="2368">
                  <c:v>-344.5</c:v>
                </c:pt>
                <c:pt idx="2369">
                  <c:v>-344.5</c:v>
                </c:pt>
                <c:pt idx="2370">
                  <c:v>-344.5</c:v>
                </c:pt>
                <c:pt idx="2371">
                  <c:v>-344.5</c:v>
                </c:pt>
                <c:pt idx="2372">
                  <c:v>-344.5</c:v>
                </c:pt>
                <c:pt idx="2373">
                  <c:v>-344.5</c:v>
                </c:pt>
                <c:pt idx="2374">
                  <c:v>-344.5</c:v>
                </c:pt>
                <c:pt idx="2375">
                  <c:v>-344.5</c:v>
                </c:pt>
                <c:pt idx="2376">
                  <c:v>-344.5</c:v>
                </c:pt>
                <c:pt idx="2377">
                  <c:v>-344.5</c:v>
                </c:pt>
                <c:pt idx="2378">
                  <c:v>-344.5</c:v>
                </c:pt>
                <c:pt idx="2379">
                  <c:v>-344.5</c:v>
                </c:pt>
                <c:pt idx="2380">
                  <c:v>-344.5</c:v>
                </c:pt>
                <c:pt idx="2381">
                  <c:v>-344.5</c:v>
                </c:pt>
                <c:pt idx="2382">
                  <c:v>-344.5</c:v>
                </c:pt>
                <c:pt idx="2383">
                  <c:v>-344.5</c:v>
                </c:pt>
                <c:pt idx="2384">
                  <c:v>-344.5</c:v>
                </c:pt>
                <c:pt idx="2385">
                  <c:v>-344.5</c:v>
                </c:pt>
                <c:pt idx="2386">
                  <c:v>-344.5</c:v>
                </c:pt>
                <c:pt idx="2387">
                  <c:v>-344.5</c:v>
                </c:pt>
                <c:pt idx="2388">
                  <c:v>-344.5</c:v>
                </c:pt>
                <c:pt idx="2389">
                  <c:v>-344.5</c:v>
                </c:pt>
                <c:pt idx="2390">
                  <c:v>-344.5</c:v>
                </c:pt>
                <c:pt idx="2391">
                  <c:v>-344.5</c:v>
                </c:pt>
                <c:pt idx="2392">
                  <c:v>-344.5</c:v>
                </c:pt>
                <c:pt idx="2393">
                  <c:v>-344.5</c:v>
                </c:pt>
                <c:pt idx="2394">
                  <c:v>-344.5</c:v>
                </c:pt>
                <c:pt idx="2395">
                  <c:v>-344.5</c:v>
                </c:pt>
                <c:pt idx="2396">
                  <c:v>-344.5</c:v>
                </c:pt>
                <c:pt idx="2397">
                  <c:v>-344.5</c:v>
                </c:pt>
                <c:pt idx="2398">
                  <c:v>-344.5</c:v>
                </c:pt>
                <c:pt idx="2399">
                  <c:v>-344.5</c:v>
                </c:pt>
                <c:pt idx="2400">
                  <c:v>-344.5</c:v>
                </c:pt>
                <c:pt idx="2401">
                  <c:v>-344.5</c:v>
                </c:pt>
                <c:pt idx="2402">
                  <c:v>-344.5</c:v>
                </c:pt>
                <c:pt idx="2403">
                  <c:v>-344.5</c:v>
                </c:pt>
                <c:pt idx="2404">
                  <c:v>-344.5</c:v>
                </c:pt>
                <c:pt idx="2405">
                  <c:v>-344.5</c:v>
                </c:pt>
                <c:pt idx="2406">
                  <c:v>-344.5</c:v>
                </c:pt>
                <c:pt idx="2407">
                  <c:v>-344.5</c:v>
                </c:pt>
                <c:pt idx="2408">
                  <c:v>-344.5</c:v>
                </c:pt>
                <c:pt idx="2409">
                  <c:v>-344.5</c:v>
                </c:pt>
                <c:pt idx="2410">
                  <c:v>-344.5</c:v>
                </c:pt>
                <c:pt idx="2411">
                  <c:v>-344.5</c:v>
                </c:pt>
                <c:pt idx="2412">
                  <c:v>-344.5</c:v>
                </c:pt>
                <c:pt idx="2413">
                  <c:v>-344.5</c:v>
                </c:pt>
                <c:pt idx="2414">
                  <c:v>-344.5</c:v>
                </c:pt>
                <c:pt idx="2415">
                  <c:v>-344.5</c:v>
                </c:pt>
                <c:pt idx="2416">
                  <c:v>-344.5</c:v>
                </c:pt>
                <c:pt idx="2417">
                  <c:v>-344.5</c:v>
                </c:pt>
                <c:pt idx="2418">
                  <c:v>-344.5</c:v>
                </c:pt>
                <c:pt idx="2419">
                  <c:v>-344.5</c:v>
                </c:pt>
                <c:pt idx="2420">
                  <c:v>-344.5</c:v>
                </c:pt>
                <c:pt idx="2421">
                  <c:v>-344.5</c:v>
                </c:pt>
                <c:pt idx="2422">
                  <c:v>-344.5</c:v>
                </c:pt>
                <c:pt idx="2423">
                  <c:v>-344.5</c:v>
                </c:pt>
                <c:pt idx="2424">
                  <c:v>-344.5</c:v>
                </c:pt>
                <c:pt idx="2425">
                  <c:v>-344.5</c:v>
                </c:pt>
                <c:pt idx="2426">
                  <c:v>-344.5</c:v>
                </c:pt>
                <c:pt idx="2427">
                  <c:v>-344.5</c:v>
                </c:pt>
                <c:pt idx="2428">
                  <c:v>-344.5</c:v>
                </c:pt>
                <c:pt idx="2429">
                  <c:v>-344.5</c:v>
                </c:pt>
                <c:pt idx="2430">
                  <c:v>-344.5</c:v>
                </c:pt>
                <c:pt idx="2431">
                  <c:v>-344.5</c:v>
                </c:pt>
                <c:pt idx="2432">
                  <c:v>-344.5</c:v>
                </c:pt>
                <c:pt idx="2433">
                  <c:v>-344.5</c:v>
                </c:pt>
                <c:pt idx="2434">
                  <c:v>-344.5</c:v>
                </c:pt>
                <c:pt idx="2435">
                  <c:v>-344.5</c:v>
                </c:pt>
                <c:pt idx="2436">
                  <c:v>-344.5</c:v>
                </c:pt>
                <c:pt idx="2437">
                  <c:v>-344.5</c:v>
                </c:pt>
                <c:pt idx="2438">
                  <c:v>-344.5</c:v>
                </c:pt>
                <c:pt idx="2439">
                  <c:v>-344.5</c:v>
                </c:pt>
                <c:pt idx="2440">
                  <c:v>-344.5</c:v>
                </c:pt>
                <c:pt idx="2441">
                  <c:v>-344.5</c:v>
                </c:pt>
                <c:pt idx="2442">
                  <c:v>-344.5</c:v>
                </c:pt>
                <c:pt idx="2443">
                  <c:v>-344.5</c:v>
                </c:pt>
                <c:pt idx="2444">
                  <c:v>-344.5</c:v>
                </c:pt>
                <c:pt idx="2445">
                  <c:v>-344.5</c:v>
                </c:pt>
                <c:pt idx="2446">
                  <c:v>-344.5</c:v>
                </c:pt>
                <c:pt idx="2447">
                  <c:v>-344.5</c:v>
                </c:pt>
                <c:pt idx="2448">
                  <c:v>-344.5</c:v>
                </c:pt>
                <c:pt idx="2449">
                  <c:v>-344.5</c:v>
                </c:pt>
                <c:pt idx="2450">
                  <c:v>-344.5</c:v>
                </c:pt>
                <c:pt idx="2451">
                  <c:v>-344.5</c:v>
                </c:pt>
                <c:pt idx="2452">
                  <c:v>-344.5</c:v>
                </c:pt>
                <c:pt idx="2453">
                  <c:v>-344.5</c:v>
                </c:pt>
                <c:pt idx="2454">
                  <c:v>-344.5</c:v>
                </c:pt>
                <c:pt idx="2455">
                  <c:v>-344.5</c:v>
                </c:pt>
                <c:pt idx="2456">
                  <c:v>-344.5</c:v>
                </c:pt>
                <c:pt idx="2457">
                  <c:v>-344.5</c:v>
                </c:pt>
                <c:pt idx="2458">
                  <c:v>-344.5</c:v>
                </c:pt>
                <c:pt idx="2459">
                  <c:v>-344.5</c:v>
                </c:pt>
                <c:pt idx="2460">
                  <c:v>-344.5</c:v>
                </c:pt>
                <c:pt idx="2461">
                  <c:v>-344.5</c:v>
                </c:pt>
                <c:pt idx="2462">
                  <c:v>-344.5</c:v>
                </c:pt>
                <c:pt idx="2463">
                  <c:v>-344.5</c:v>
                </c:pt>
                <c:pt idx="2464">
                  <c:v>-344.5</c:v>
                </c:pt>
                <c:pt idx="2465">
                  <c:v>-344.5</c:v>
                </c:pt>
                <c:pt idx="2466">
                  <c:v>-344.5</c:v>
                </c:pt>
                <c:pt idx="2467">
                  <c:v>-344.5</c:v>
                </c:pt>
                <c:pt idx="2468">
                  <c:v>-344.5</c:v>
                </c:pt>
                <c:pt idx="2469">
                  <c:v>-344.5</c:v>
                </c:pt>
                <c:pt idx="2470">
                  <c:v>-344.5</c:v>
                </c:pt>
                <c:pt idx="2471">
                  <c:v>-344.5</c:v>
                </c:pt>
                <c:pt idx="2472">
                  <c:v>-344.5</c:v>
                </c:pt>
                <c:pt idx="2473">
                  <c:v>-344.5</c:v>
                </c:pt>
                <c:pt idx="2474">
                  <c:v>-344.5</c:v>
                </c:pt>
                <c:pt idx="2475">
                  <c:v>-344.5</c:v>
                </c:pt>
                <c:pt idx="2476">
                  <c:v>-344.5</c:v>
                </c:pt>
                <c:pt idx="2477">
                  <c:v>-344.5</c:v>
                </c:pt>
                <c:pt idx="2478">
                  <c:v>-344.5</c:v>
                </c:pt>
                <c:pt idx="2479">
                  <c:v>-344.5</c:v>
                </c:pt>
                <c:pt idx="2480">
                  <c:v>-344.5</c:v>
                </c:pt>
                <c:pt idx="2481">
                  <c:v>-344.5</c:v>
                </c:pt>
                <c:pt idx="2482">
                  <c:v>-344.5</c:v>
                </c:pt>
                <c:pt idx="2483">
                  <c:v>-344.5</c:v>
                </c:pt>
                <c:pt idx="2484">
                  <c:v>-344.5</c:v>
                </c:pt>
                <c:pt idx="2485">
                  <c:v>-344.5</c:v>
                </c:pt>
                <c:pt idx="2486">
                  <c:v>-344.5</c:v>
                </c:pt>
                <c:pt idx="2487">
                  <c:v>-344.5</c:v>
                </c:pt>
                <c:pt idx="2488">
                  <c:v>-344.5</c:v>
                </c:pt>
                <c:pt idx="2489">
                  <c:v>-344.5</c:v>
                </c:pt>
                <c:pt idx="2490">
                  <c:v>-344.5</c:v>
                </c:pt>
                <c:pt idx="2491">
                  <c:v>-344.5</c:v>
                </c:pt>
                <c:pt idx="2492">
                  <c:v>-344.5</c:v>
                </c:pt>
                <c:pt idx="2493">
                  <c:v>-344.5</c:v>
                </c:pt>
                <c:pt idx="2494">
                  <c:v>-344.5</c:v>
                </c:pt>
                <c:pt idx="2495">
                  <c:v>-344.5</c:v>
                </c:pt>
                <c:pt idx="2496">
                  <c:v>-344.5</c:v>
                </c:pt>
                <c:pt idx="2497">
                  <c:v>-344.5</c:v>
                </c:pt>
                <c:pt idx="2498">
                  <c:v>-344.5</c:v>
                </c:pt>
                <c:pt idx="2499">
                  <c:v>-344.5</c:v>
                </c:pt>
                <c:pt idx="2500">
                  <c:v>-344.5</c:v>
                </c:pt>
                <c:pt idx="2501">
                  <c:v>-344.5</c:v>
                </c:pt>
                <c:pt idx="2502">
                  <c:v>-344.5</c:v>
                </c:pt>
                <c:pt idx="2503">
                  <c:v>-344.5</c:v>
                </c:pt>
                <c:pt idx="2504">
                  <c:v>-344.5</c:v>
                </c:pt>
                <c:pt idx="2505">
                  <c:v>-344.5</c:v>
                </c:pt>
                <c:pt idx="2506">
                  <c:v>-344.5</c:v>
                </c:pt>
                <c:pt idx="2507">
                  <c:v>-344.5</c:v>
                </c:pt>
                <c:pt idx="2508">
                  <c:v>-344.5</c:v>
                </c:pt>
                <c:pt idx="2509">
                  <c:v>-344.5</c:v>
                </c:pt>
                <c:pt idx="2510">
                  <c:v>-344.5</c:v>
                </c:pt>
                <c:pt idx="2511">
                  <c:v>-344.5</c:v>
                </c:pt>
                <c:pt idx="2512">
                  <c:v>-344.5</c:v>
                </c:pt>
                <c:pt idx="2513">
                  <c:v>-344.5</c:v>
                </c:pt>
                <c:pt idx="2514">
                  <c:v>-344.5</c:v>
                </c:pt>
                <c:pt idx="2515">
                  <c:v>-344.5</c:v>
                </c:pt>
                <c:pt idx="2516">
                  <c:v>-344.5</c:v>
                </c:pt>
                <c:pt idx="2517">
                  <c:v>-344.5</c:v>
                </c:pt>
                <c:pt idx="2518">
                  <c:v>-344.5</c:v>
                </c:pt>
                <c:pt idx="2519">
                  <c:v>-344.5</c:v>
                </c:pt>
                <c:pt idx="2520">
                  <c:v>-344.5</c:v>
                </c:pt>
                <c:pt idx="2521">
                  <c:v>-344.5</c:v>
                </c:pt>
                <c:pt idx="2522">
                  <c:v>-344.5</c:v>
                </c:pt>
                <c:pt idx="2523">
                  <c:v>-344.5</c:v>
                </c:pt>
                <c:pt idx="2524">
                  <c:v>-344.5</c:v>
                </c:pt>
                <c:pt idx="2525">
                  <c:v>-344.5</c:v>
                </c:pt>
                <c:pt idx="2526">
                  <c:v>-344.5</c:v>
                </c:pt>
                <c:pt idx="2527">
                  <c:v>-344.5</c:v>
                </c:pt>
                <c:pt idx="2528">
                  <c:v>-344.5</c:v>
                </c:pt>
                <c:pt idx="2529">
                  <c:v>-344.5</c:v>
                </c:pt>
                <c:pt idx="2530">
                  <c:v>-344.5</c:v>
                </c:pt>
                <c:pt idx="2531">
                  <c:v>-344.5</c:v>
                </c:pt>
                <c:pt idx="2532">
                  <c:v>-344.5</c:v>
                </c:pt>
                <c:pt idx="2533">
                  <c:v>-344.5</c:v>
                </c:pt>
                <c:pt idx="2534">
                  <c:v>-344.5</c:v>
                </c:pt>
                <c:pt idx="2535">
                  <c:v>-344.5</c:v>
                </c:pt>
                <c:pt idx="2536">
                  <c:v>-344.5</c:v>
                </c:pt>
                <c:pt idx="2537">
                  <c:v>-344.5</c:v>
                </c:pt>
                <c:pt idx="2538">
                  <c:v>-344.5</c:v>
                </c:pt>
                <c:pt idx="2539">
                  <c:v>-344.5</c:v>
                </c:pt>
                <c:pt idx="2540">
                  <c:v>-344.5</c:v>
                </c:pt>
                <c:pt idx="2541">
                  <c:v>-344.5</c:v>
                </c:pt>
                <c:pt idx="2542">
                  <c:v>-344.5</c:v>
                </c:pt>
                <c:pt idx="2543">
                  <c:v>-344.5</c:v>
                </c:pt>
                <c:pt idx="2544">
                  <c:v>-344.5</c:v>
                </c:pt>
                <c:pt idx="2545">
                  <c:v>-344.5</c:v>
                </c:pt>
                <c:pt idx="2546">
                  <c:v>-344.5</c:v>
                </c:pt>
                <c:pt idx="2547">
                  <c:v>-344.5</c:v>
                </c:pt>
                <c:pt idx="2548">
                  <c:v>-344.5</c:v>
                </c:pt>
                <c:pt idx="2549">
                  <c:v>-344.5</c:v>
                </c:pt>
                <c:pt idx="2550">
                  <c:v>-344.5</c:v>
                </c:pt>
                <c:pt idx="2551">
                  <c:v>-344.5</c:v>
                </c:pt>
                <c:pt idx="2552">
                  <c:v>-344.5</c:v>
                </c:pt>
                <c:pt idx="2553">
                  <c:v>-344.5</c:v>
                </c:pt>
                <c:pt idx="2554">
                  <c:v>-344.5</c:v>
                </c:pt>
                <c:pt idx="2555">
                  <c:v>-344.5</c:v>
                </c:pt>
                <c:pt idx="2556">
                  <c:v>-344.5</c:v>
                </c:pt>
                <c:pt idx="2557">
                  <c:v>-344.5</c:v>
                </c:pt>
                <c:pt idx="2558">
                  <c:v>-344.5</c:v>
                </c:pt>
                <c:pt idx="2559">
                  <c:v>-344.5</c:v>
                </c:pt>
                <c:pt idx="2560">
                  <c:v>-344.5</c:v>
                </c:pt>
                <c:pt idx="2561">
                  <c:v>-344.5</c:v>
                </c:pt>
                <c:pt idx="2562">
                  <c:v>-344.5</c:v>
                </c:pt>
                <c:pt idx="2563">
                  <c:v>-344.5</c:v>
                </c:pt>
                <c:pt idx="2564">
                  <c:v>-344.5</c:v>
                </c:pt>
                <c:pt idx="2565">
                  <c:v>-344.5</c:v>
                </c:pt>
                <c:pt idx="2566">
                  <c:v>-344.5</c:v>
                </c:pt>
                <c:pt idx="2567">
                  <c:v>-344.5</c:v>
                </c:pt>
                <c:pt idx="2568">
                  <c:v>-344.5</c:v>
                </c:pt>
                <c:pt idx="2569">
                  <c:v>-344.5</c:v>
                </c:pt>
                <c:pt idx="2570">
                  <c:v>-344.5</c:v>
                </c:pt>
                <c:pt idx="2571">
                  <c:v>-344.5</c:v>
                </c:pt>
                <c:pt idx="2572">
                  <c:v>-344.5</c:v>
                </c:pt>
                <c:pt idx="2573">
                  <c:v>-344.5</c:v>
                </c:pt>
                <c:pt idx="2574">
                  <c:v>-344.5</c:v>
                </c:pt>
                <c:pt idx="2575">
                  <c:v>-344.5</c:v>
                </c:pt>
                <c:pt idx="2576">
                  <c:v>-344.5</c:v>
                </c:pt>
                <c:pt idx="2577">
                  <c:v>-344.5</c:v>
                </c:pt>
                <c:pt idx="2578">
                  <c:v>-344.5</c:v>
                </c:pt>
                <c:pt idx="2579">
                  <c:v>-344.5</c:v>
                </c:pt>
                <c:pt idx="2580">
                  <c:v>-344.5</c:v>
                </c:pt>
                <c:pt idx="2581">
                  <c:v>-344.5</c:v>
                </c:pt>
                <c:pt idx="2582">
                  <c:v>-344.5</c:v>
                </c:pt>
                <c:pt idx="2583">
                  <c:v>-344.5</c:v>
                </c:pt>
                <c:pt idx="2584">
                  <c:v>-344.5</c:v>
                </c:pt>
                <c:pt idx="2585">
                  <c:v>-344.5</c:v>
                </c:pt>
                <c:pt idx="2586">
                  <c:v>-344.5</c:v>
                </c:pt>
                <c:pt idx="2587">
                  <c:v>-344.5</c:v>
                </c:pt>
                <c:pt idx="2588">
                  <c:v>-344.5</c:v>
                </c:pt>
                <c:pt idx="2589">
                  <c:v>-344.5</c:v>
                </c:pt>
                <c:pt idx="2590">
                  <c:v>-344.5</c:v>
                </c:pt>
                <c:pt idx="2591">
                  <c:v>-344.5</c:v>
                </c:pt>
                <c:pt idx="2592">
                  <c:v>-344.5</c:v>
                </c:pt>
                <c:pt idx="2593">
                  <c:v>-344.5</c:v>
                </c:pt>
                <c:pt idx="2594">
                  <c:v>-344.5</c:v>
                </c:pt>
                <c:pt idx="2595">
                  <c:v>-344.5</c:v>
                </c:pt>
                <c:pt idx="2596">
                  <c:v>-344.5</c:v>
                </c:pt>
                <c:pt idx="2597">
                  <c:v>-344.5</c:v>
                </c:pt>
                <c:pt idx="2598">
                  <c:v>-344.5</c:v>
                </c:pt>
                <c:pt idx="2599">
                  <c:v>-344.5</c:v>
                </c:pt>
                <c:pt idx="2600">
                  <c:v>-344.5</c:v>
                </c:pt>
                <c:pt idx="2601">
                  <c:v>-344.5</c:v>
                </c:pt>
                <c:pt idx="2602">
                  <c:v>-344.5</c:v>
                </c:pt>
                <c:pt idx="2603">
                  <c:v>-344.5</c:v>
                </c:pt>
                <c:pt idx="2604">
                  <c:v>-344.5</c:v>
                </c:pt>
                <c:pt idx="2605">
                  <c:v>-344.5</c:v>
                </c:pt>
                <c:pt idx="2606">
                  <c:v>-344.5</c:v>
                </c:pt>
                <c:pt idx="2607">
                  <c:v>-344.5</c:v>
                </c:pt>
                <c:pt idx="2608">
                  <c:v>-344.5</c:v>
                </c:pt>
                <c:pt idx="2609">
                  <c:v>-344.5</c:v>
                </c:pt>
                <c:pt idx="2610">
                  <c:v>-344.5</c:v>
                </c:pt>
                <c:pt idx="2611">
                  <c:v>-344.5</c:v>
                </c:pt>
                <c:pt idx="2612">
                  <c:v>-344.5</c:v>
                </c:pt>
                <c:pt idx="2613">
                  <c:v>-344.5</c:v>
                </c:pt>
                <c:pt idx="2614">
                  <c:v>-344.5</c:v>
                </c:pt>
                <c:pt idx="2615">
                  <c:v>-344.5</c:v>
                </c:pt>
                <c:pt idx="2616">
                  <c:v>-344.5</c:v>
                </c:pt>
                <c:pt idx="2617">
                  <c:v>-344.5</c:v>
                </c:pt>
                <c:pt idx="2618">
                  <c:v>-344.5</c:v>
                </c:pt>
                <c:pt idx="2619">
                  <c:v>-344.5</c:v>
                </c:pt>
                <c:pt idx="2620">
                  <c:v>-344.5</c:v>
                </c:pt>
                <c:pt idx="2621">
                  <c:v>-344.5</c:v>
                </c:pt>
                <c:pt idx="2622">
                  <c:v>-344.5</c:v>
                </c:pt>
                <c:pt idx="2623">
                  <c:v>-344.5</c:v>
                </c:pt>
                <c:pt idx="2624">
                  <c:v>-344.5</c:v>
                </c:pt>
                <c:pt idx="2625">
                  <c:v>-344.5</c:v>
                </c:pt>
                <c:pt idx="2626">
                  <c:v>-344.5</c:v>
                </c:pt>
                <c:pt idx="2627">
                  <c:v>-344.5</c:v>
                </c:pt>
                <c:pt idx="2628">
                  <c:v>-344.5</c:v>
                </c:pt>
                <c:pt idx="2629">
                  <c:v>-344.5</c:v>
                </c:pt>
                <c:pt idx="2630">
                  <c:v>-344.5</c:v>
                </c:pt>
                <c:pt idx="2631">
                  <c:v>-344.5</c:v>
                </c:pt>
                <c:pt idx="2632">
                  <c:v>-344.5</c:v>
                </c:pt>
                <c:pt idx="2633">
                  <c:v>-344.5</c:v>
                </c:pt>
                <c:pt idx="2634">
                  <c:v>-344.5</c:v>
                </c:pt>
                <c:pt idx="2635">
                  <c:v>-344.5</c:v>
                </c:pt>
                <c:pt idx="2636">
                  <c:v>-344.5</c:v>
                </c:pt>
                <c:pt idx="2637">
                  <c:v>-344.5</c:v>
                </c:pt>
                <c:pt idx="2638">
                  <c:v>-344.5</c:v>
                </c:pt>
                <c:pt idx="2639">
                  <c:v>-344.5</c:v>
                </c:pt>
                <c:pt idx="2640">
                  <c:v>-344.5</c:v>
                </c:pt>
                <c:pt idx="2641">
                  <c:v>-344.5</c:v>
                </c:pt>
                <c:pt idx="2642">
                  <c:v>-344.5</c:v>
                </c:pt>
                <c:pt idx="2643">
                  <c:v>-344.5</c:v>
                </c:pt>
                <c:pt idx="2644">
                  <c:v>-344.5</c:v>
                </c:pt>
                <c:pt idx="2645">
                  <c:v>-344.5</c:v>
                </c:pt>
                <c:pt idx="2646">
                  <c:v>-344.5</c:v>
                </c:pt>
                <c:pt idx="2647">
                  <c:v>-344.5</c:v>
                </c:pt>
                <c:pt idx="2648">
                  <c:v>-344.5</c:v>
                </c:pt>
                <c:pt idx="2649">
                  <c:v>-344.5</c:v>
                </c:pt>
                <c:pt idx="2650">
                  <c:v>-344.5</c:v>
                </c:pt>
                <c:pt idx="2651">
                  <c:v>-344.5</c:v>
                </c:pt>
                <c:pt idx="2652">
                  <c:v>-344.5</c:v>
                </c:pt>
                <c:pt idx="2653">
                  <c:v>-344.5</c:v>
                </c:pt>
                <c:pt idx="2654">
                  <c:v>-344.5</c:v>
                </c:pt>
                <c:pt idx="2655">
                  <c:v>-344.5</c:v>
                </c:pt>
                <c:pt idx="2656">
                  <c:v>-344.5</c:v>
                </c:pt>
                <c:pt idx="2657">
                  <c:v>-344.5</c:v>
                </c:pt>
                <c:pt idx="2658">
                  <c:v>-344.5</c:v>
                </c:pt>
                <c:pt idx="2659">
                  <c:v>-344.5</c:v>
                </c:pt>
                <c:pt idx="2660">
                  <c:v>-344.5</c:v>
                </c:pt>
                <c:pt idx="2661">
                  <c:v>-344.5</c:v>
                </c:pt>
                <c:pt idx="2662">
                  <c:v>-344.5</c:v>
                </c:pt>
                <c:pt idx="2663">
                  <c:v>-344.5</c:v>
                </c:pt>
                <c:pt idx="2664">
                  <c:v>-344.5</c:v>
                </c:pt>
                <c:pt idx="2665">
                  <c:v>-344.5</c:v>
                </c:pt>
                <c:pt idx="2666">
                  <c:v>-344.5</c:v>
                </c:pt>
                <c:pt idx="2667">
                  <c:v>-344.5</c:v>
                </c:pt>
                <c:pt idx="2668">
                  <c:v>-344.5</c:v>
                </c:pt>
                <c:pt idx="2669">
                  <c:v>-344.5</c:v>
                </c:pt>
                <c:pt idx="2670">
                  <c:v>-344.5</c:v>
                </c:pt>
                <c:pt idx="2671">
                  <c:v>-344.5</c:v>
                </c:pt>
                <c:pt idx="2672">
                  <c:v>-344.5</c:v>
                </c:pt>
                <c:pt idx="2673">
                  <c:v>-344.5</c:v>
                </c:pt>
                <c:pt idx="2674">
                  <c:v>-344.5</c:v>
                </c:pt>
                <c:pt idx="2675">
                  <c:v>-344.5</c:v>
                </c:pt>
                <c:pt idx="2676">
                  <c:v>-344.5</c:v>
                </c:pt>
                <c:pt idx="2677">
                  <c:v>-344.5</c:v>
                </c:pt>
                <c:pt idx="2678">
                  <c:v>-344.5</c:v>
                </c:pt>
                <c:pt idx="2679">
                  <c:v>-344.5</c:v>
                </c:pt>
                <c:pt idx="2680">
                  <c:v>-344.5</c:v>
                </c:pt>
                <c:pt idx="2681">
                  <c:v>-344.5</c:v>
                </c:pt>
                <c:pt idx="2682">
                  <c:v>-344.5</c:v>
                </c:pt>
                <c:pt idx="2683">
                  <c:v>-344.5</c:v>
                </c:pt>
                <c:pt idx="2684">
                  <c:v>-344.5</c:v>
                </c:pt>
                <c:pt idx="2685">
                  <c:v>-344.5</c:v>
                </c:pt>
                <c:pt idx="2686">
                  <c:v>-344.5</c:v>
                </c:pt>
                <c:pt idx="2687">
                  <c:v>-344.5</c:v>
                </c:pt>
                <c:pt idx="2688">
                  <c:v>-344.5</c:v>
                </c:pt>
                <c:pt idx="2689">
                  <c:v>-344.5</c:v>
                </c:pt>
                <c:pt idx="2690">
                  <c:v>-344.5</c:v>
                </c:pt>
                <c:pt idx="2691">
                  <c:v>-344.5</c:v>
                </c:pt>
                <c:pt idx="2692">
                  <c:v>-344.5</c:v>
                </c:pt>
                <c:pt idx="2693">
                  <c:v>-344.5</c:v>
                </c:pt>
                <c:pt idx="2694">
                  <c:v>-344.5</c:v>
                </c:pt>
                <c:pt idx="2695">
                  <c:v>-344.5</c:v>
                </c:pt>
                <c:pt idx="2696">
                  <c:v>-344.5</c:v>
                </c:pt>
                <c:pt idx="2697">
                  <c:v>-344.5</c:v>
                </c:pt>
                <c:pt idx="2698">
                  <c:v>-344.5</c:v>
                </c:pt>
                <c:pt idx="2699">
                  <c:v>-344.5</c:v>
                </c:pt>
                <c:pt idx="2700">
                  <c:v>-344.5</c:v>
                </c:pt>
                <c:pt idx="2701">
                  <c:v>-344.5</c:v>
                </c:pt>
                <c:pt idx="2702">
                  <c:v>-344.5</c:v>
                </c:pt>
                <c:pt idx="2703">
                  <c:v>-344.5</c:v>
                </c:pt>
                <c:pt idx="2704">
                  <c:v>-344.5</c:v>
                </c:pt>
                <c:pt idx="2705">
                  <c:v>-344.5</c:v>
                </c:pt>
                <c:pt idx="2706">
                  <c:v>-344.5</c:v>
                </c:pt>
                <c:pt idx="2707">
                  <c:v>-344.5</c:v>
                </c:pt>
                <c:pt idx="2708">
                  <c:v>-344.5</c:v>
                </c:pt>
                <c:pt idx="2709">
                  <c:v>-344.5</c:v>
                </c:pt>
                <c:pt idx="2710">
                  <c:v>-344.5</c:v>
                </c:pt>
                <c:pt idx="2711">
                  <c:v>-344.5</c:v>
                </c:pt>
                <c:pt idx="2712">
                  <c:v>-344.5</c:v>
                </c:pt>
                <c:pt idx="2713">
                  <c:v>-344.5</c:v>
                </c:pt>
                <c:pt idx="2714">
                  <c:v>-344.5</c:v>
                </c:pt>
                <c:pt idx="2715">
                  <c:v>-344.5</c:v>
                </c:pt>
                <c:pt idx="2716">
                  <c:v>-344.5</c:v>
                </c:pt>
                <c:pt idx="2717">
                  <c:v>-344.5</c:v>
                </c:pt>
                <c:pt idx="2718">
                  <c:v>-344.5</c:v>
                </c:pt>
                <c:pt idx="2719">
                  <c:v>-344.5</c:v>
                </c:pt>
                <c:pt idx="2720">
                  <c:v>-344.5</c:v>
                </c:pt>
                <c:pt idx="2721">
                  <c:v>-344.5</c:v>
                </c:pt>
                <c:pt idx="2722">
                  <c:v>-344.5</c:v>
                </c:pt>
                <c:pt idx="2723">
                  <c:v>-344.5</c:v>
                </c:pt>
                <c:pt idx="2724">
                  <c:v>-344.5</c:v>
                </c:pt>
                <c:pt idx="2725">
                  <c:v>-344.5</c:v>
                </c:pt>
                <c:pt idx="2726">
                  <c:v>-344.5</c:v>
                </c:pt>
                <c:pt idx="2727">
                  <c:v>-344.5</c:v>
                </c:pt>
                <c:pt idx="2728">
                  <c:v>-344.5</c:v>
                </c:pt>
                <c:pt idx="2729">
                  <c:v>-344.5</c:v>
                </c:pt>
                <c:pt idx="2730">
                  <c:v>-344.5</c:v>
                </c:pt>
                <c:pt idx="2731">
                  <c:v>-344.5</c:v>
                </c:pt>
                <c:pt idx="2732">
                  <c:v>-344.5</c:v>
                </c:pt>
                <c:pt idx="2733">
                  <c:v>-344.5</c:v>
                </c:pt>
                <c:pt idx="2734">
                  <c:v>-344.5</c:v>
                </c:pt>
                <c:pt idx="2735">
                  <c:v>-344.5</c:v>
                </c:pt>
                <c:pt idx="2736">
                  <c:v>-344.5</c:v>
                </c:pt>
                <c:pt idx="2737">
                  <c:v>-344.5</c:v>
                </c:pt>
                <c:pt idx="2738">
                  <c:v>-344.5</c:v>
                </c:pt>
                <c:pt idx="2739">
                  <c:v>-344.5</c:v>
                </c:pt>
                <c:pt idx="2740">
                  <c:v>-344.5</c:v>
                </c:pt>
                <c:pt idx="2741">
                  <c:v>-344.5</c:v>
                </c:pt>
                <c:pt idx="2742">
                  <c:v>-344.5</c:v>
                </c:pt>
                <c:pt idx="2743">
                  <c:v>-344.5</c:v>
                </c:pt>
                <c:pt idx="2744">
                  <c:v>-344.5</c:v>
                </c:pt>
                <c:pt idx="2745">
                  <c:v>-344.5</c:v>
                </c:pt>
                <c:pt idx="2746">
                  <c:v>-344.5</c:v>
                </c:pt>
                <c:pt idx="2747">
                  <c:v>-344.5</c:v>
                </c:pt>
                <c:pt idx="2748">
                  <c:v>-344.5</c:v>
                </c:pt>
                <c:pt idx="2749">
                  <c:v>-344.5</c:v>
                </c:pt>
                <c:pt idx="2750">
                  <c:v>-344.5</c:v>
                </c:pt>
                <c:pt idx="2751">
                  <c:v>-344.5</c:v>
                </c:pt>
                <c:pt idx="2752">
                  <c:v>-344.5</c:v>
                </c:pt>
                <c:pt idx="2753">
                  <c:v>-344.5</c:v>
                </c:pt>
                <c:pt idx="2754">
                  <c:v>-344.5</c:v>
                </c:pt>
                <c:pt idx="2755">
                  <c:v>-344.5</c:v>
                </c:pt>
                <c:pt idx="2756">
                  <c:v>-344.5</c:v>
                </c:pt>
                <c:pt idx="2757">
                  <c:v>-344.5</c:v>
                </c:pt>
                <c:pt idx="2758">
                  <c:v>-344.5</c:v>
                </c:pt>
                <c:pt idx="2759">
                  <c:v>-344.5</c:v>
                </c:pt>
                <c:pt idx="2760">
                  <c:v>-344.5</c:v>
                </c:pt>
                <c:pt idx="2761">
                  <c:v>-344.5</c:v>
                </c:pt>
                <c:pt idx="2762">
                  <c:v>-344.5</c:v>
                </c:pt>
                <c:pt idx="2763">
                  <c:v>-344.5</c:v>
                </c:pt>
                <c:pt idx="2764">
                  <c:v>-344.5</c:v>
                </c:pt>
                <c:pt idx="2765">
                  <c:v>-344.5</c:v>
                </c:pt>
                <c:pt idx="2766">
                  <c:v>-344.5</c:v>
                </c:pt>
                <c:pt idx="2767">
                  <c:v>-344.5</c:v>
                </c:pt>
                <c:pt idx="2768">
                  <c:v>-344.5</c:v>
                </c:pt>
                <c:pt idx="2769">
                  <c:v>-344.5</c:v>
                </c:pt>
                <c:pt idx="2770">
                  <c:v>-344.5</c:v>
                </c:pt>
                <c:pt idx="2771">
                  <c:v>-344.5</c:v>
                </c:pt>
                <c:pt idx="2772">
                  <c:v>-344.5</c:v>
                </c:pt>
                <c:pt idx="2773">
                  <c:v>-344.5</c:v>
                </c:pt>
                <c:pt idx="2774">
                  <c:v>-344.5</c:v>
                </c:pt>
                <c:pt idx="2775">
                  <c:v>-344.5</c:v>
                </c:pt>
                <c:pt idx="2776">
                  <c:v>-344.5</c:v>
                </c:pt>
                <c:pt idx="2777">
                  <c:v>-344.5</c:v>
                </c:pt>
                <c:pt idx="2778">
                  <c:v>-344.5</c:v>
                </c:pt>
                <c:pt idx="2779">
                  <c:v>-344.5</c:v>
                </c:pt>
                <c:pt idx="2780">
                  <c:v>-344.5</c:v>
                </c:pt>
                <c:pt idx="2781">
                  <c:v>-344.5</c:v>
                </c:pt>
                <c:pt idx="2782">
                  <c:v>-344.5</c:v>
                </c:pt>
                <c:pt idx="2783">
                  <c:v>-344.5</c:v>
                </c:pt>
                <c:pt idx="2784">
                  <c:v>-344.5</c:v>
                </c:pt>
                <c:pt idx="2785">
                  <c:v>-344.5</c:v>
                </c:pt>
                <c:pt idx="2786">
                  <c:v>-344.5</c:v>
                </c:pt>
                <c:pt idx="2787">
                  <c:v>-344.5</c:v>
                </c:pt>
                <c:pt idx="2788">
                  <c:v>-344.5</c:v>
                </c:pt>
                <c:pt idx="2789">
                  <c:v>-344.5</c:v>
                </c:pt>
                <c:pt idx="2790">
                  <c:v>-344.5</c:v>
                </c:pt>
                <c:pt idx="2791">
                  <c:v>-344.5</c:v>
                </c:pt>
                <c:pt idx="2792">
                  <c:v>-344.5</c:v>
                </c:pt>
                <c:pt idx="2793">
                  <c:v>-344.5</c:v>
                </c:pt>
                <c:pt idx="2794">
                  <c:v>-344.5</c:v>
                </c:pt>
                <c:pt idx="2795">
                  <c:v>-344.5</c:v>
                </c:pt>
                <c:pt idx="2796">
                  <c:v>-344.5</c:v>
                </c:pt>
                <c:pt idx="2797">
                  <c:v>-344.5</c:v>
                </c:pt>
                <c:pt idx="2798">
                  <c:v>-344.5</c:v>
                </c:pt>
                <c:pt idx="2799">
                  <c:v>-344.5</c:v>
                </c:pt>
                <c:pt idx="2800">
                  <c:v>-344.5</c:v>
                </c:pt>
                <c:pt idx="2801">
                  <c:v>-344.5</c:v>
                </c:pt>
                <c:pt idx="2802">
                  <c:v>-344.5</c:v>
                </c:pt>
                <c:pt idx="2803">
                  <c:v>-344.5</c:v>
                </c:pt>
                <c:pt idx="2804">
                  <c:v>-344.5</c:v>
                </c:pt>
                <c:pt idx="2805">
                  <c:v>-344.5</c:v>
                </c:pt>
                <c:pt idx="2806">
                  <c:v>-344.5</c:v>
                </c:pt>
                <c:pt idx="2807">
                  <c:v>-344.5</c:v>
                </c:pt>
                <c:pt idx="2808">
                  <c:v>-344.5</c:v>
                </c:pt>
                <c:pt idx="2809">
                  <c:v>-344.5</c:v>
                </c:pt>
                <c:pt idx="2810">
                  <c:v>-344.5</c:v>
                </c:pt>
                <c:pt idx="2811">
                  <c:v>-344.5</c:v>
                </c:pt>
                <c:pt idx="2812">
                  <c:v>-344.5</c:v>
                </c:pt>
                <c:pt idx="2813">
                  <c:v>-344.5</c:v>
                </c:pt>
                <c:pt idx="2814">
                  <c:v>-344.5</c:v>
                </c:pt>
                <c:pt idx="2815">
                  <c:v>-344.5</c:v>
                </c:pt>
                <c:pt idx="2816">
                  <c:v>-344.5</c:v>
                </c:pt>
                <c:pt idx="2817">
                  <c:v>-344.5</c:v>
                </c:pt>
                <c:pt idx="2818">
                  <c:v>-344.5</c:v>
                </c:pt>
                <c:pt idx="2819">
                  <c:v>-344.5</c:v>
                </c:pt>
                <c:pt idx="2820">
                  <c:v>-344.5</c:v>
                </c:pt>
                <c:pt idx="2821">
                  <c:v>-344.5</c:v>
                </c:pt>
                <c:pt idx="2822">
                  <c:v>-344.5</c:v>
                </c:pt>
                <c:pt idx="2823">
                  <c:v>-344.5</c:v>
                </c:pt>
                <c:pt idx="2824">
                  <c:v>-344.5</c:v>
                </c:pt>
                <c:pt idx="2825">
                  <c:v>-344.5</c:v>
                </c:pt>
                <c:pt idx="2826">
                  <c:v>-344.5</c:v>
                </c:pt>
                <c:pt idx="2827">
                  <c:v>-344.5</c:v>
                </c:pt>
                <c:pt idx="2828">
                  <c:v>-344.5</c:v>
                </c:pt>
                <c:pt idx="2829">
                  <c:v>-344.5</c:v>
                </c:pt>
                <c:pt idx="2830">
                  <c:v>-344.5</c:v>
                </c:pt>
                <c:pt idx="2831">
                  <c:v>-344.5</c:v>
                </c:pt>
                <c:pt idx="2832">
                  <c:v>-344.5</c:v>
                </c:pt>
                <c:pt idx="2833">
                  <c:v>-344.5</c:v>
                </c:pt>
                <c:pt idx="2834">
                  <c:v>-344.5</c:v>
                </c:pt>
                <c:pt idx="2835">
                  <c:v>-344.5</c:v>
                </c:pt>
                <c:pt idx="2836">
                  <c:v>-344.5</c:v>
                </c:pt>
                <c:pt idx="2837">
                  <c:v>-344.5</c:v>
                </c:pt>
                <c:pt idx="2838">
                  <c:v>-344.5</c:v>
                </c:pt>
                <c:pt idx="2839">
                  <c:v>-344.5</c:v>
                </c:pt>
                <c:pt idx="2840">
                  <c:v>-344.5</c:v>
                </c:pt>
                <c:pt idx="2841">
                  <c:v>-344.5</c:v>
                </c:pt>
                <c:pt idx="2842">
                  <c:v>-344.5</c:v>
                </c:pt>
                <c:pt idx="2843">
                  <c:v>-344.5</c:v>
                </c:pt>
                <c:pt idx="2844">
                  <c:v>-344.5</c:v>
                </c:pt>
                <c:pt idx="2845">
                  <c:v>-344.5</c:v>
                </c:pt>
                <c:pt idx="2846">
                  <c:v>-344.5</c:v>
                </c:pt>
                <c:pt idx="2847">
                  <c:v>-344.5</c:v>
                </c:pt>
                <c:pt idx="2848">
                  <c:v>-344.5</c:v>
                </c:pt>
                <c:pt idx="2849">
                  <c:v>-344.5</c:v>
                </c:pt>
                <c:pt idx="2850">
                  <c:v>-344.5</c:v>
                </c:pt>
                <c:pt idx="2851">
                  <c:v>-344.5</c:v>
                </c:pt>
                <c:pt idx="2852">
                  <c:v>-344.5</c:v>
                </c:pt>
                <c:pt idx="2853">
                  <c:v>-344.5</c:v>
                </c:pt>
                <c:pt idx="2854">
                  <c:v>-344.5</c:v>
                </c:pt>
                <c:pt idx="2855">
                  <c:v>-344.5</c:v>
                </c:pt>
                <c:pt idx="2856">
                  <c:v>-344.5</c:v>
                </c:pt>
                <c:pt idx="2857">
                  <c:v>-344.5</c:v>
                </c:pt>
                <c:pt idx="2858">
                  <c:v>-344.5</c:v>
                </c:pt>
                <c:pt idx="2859">
                  <c:v>-344.5</c:v>
                </c:pt>
                <c:pt idx="2860">
                  <c:v>-344.5</c:v>
                </c:pt>
                <c:pt idx="2861">
                  <c:v>-344.5</c:v>
                </c:pt>
                <c:pt idx="2862">
                  <c:v>-344.5</c:v>
                </c:pt>
                <c:pt idx="2863">
                  <c:v>-344.5</c:v>
                </c:pt>
                <c:pt idx="2864">
                  <c:v>-344.5</c:v>
                </c:pt>
                <c:pt idx="2865">
                  <c:v>-344.5</c:v>
                </c:pt>
                <c:pt idx="2866">
                  <c:v>-344.5</c:v>
                </c:pt>
                <c:pt idx="2867">
                  <c:v>-344.5</c:v>
                </c:pt>
                <c:pt idx="2868">
                  <c:v>-344.5</c:v>
                </c:pt>
                <c:pt idx="2869">
                  <c:v>-344.5</c:v>
                </c:pt>
                <c:pt idx="2870">
                  <c:v>-344.5</c:v>
                </c:pt>
                <c:pt idx="2871">
                  <c:v>-344.5</c:v>
                </c:pt>
                <c:pt idx="2872">
                  <c:v>-344.5</c:v>
                </c:pt>
                <c:pt idx="2873">
                  <c:v>-344.5</c:v>
                </c:pt>
                <c:pt idx="2874">
                  <c:v>-344.5</c:v>
                </c:pt>
                <c:pt idx="2875">
                  <c:v>-344.5</c:v>
                </c:pt>
                <c:pt idx="2876">
                  <c:v>-344.5</c:v>
                </c:pt>
                <c:pt idx="2877">
                  <c:v>-344.5</c:v>
                </c:pt>
                <c:pt idx="2878">
                  <c:v>-344.5</c:v>
                </c:pt>
                <c:pt idx="2879">
                  <c:v>-344.5</c:v>
                </c:pt>
                <c:pt idx="2880">
                  <c:v>-344.5</c:v>
                </c:pt>
                <c:pt idx="2881">
                  <c:v>-344.5</c:v>
                </c:pt>
                <c:pt idx="2882">
                  <c:v>-344.5</c:v>
                </c:pt>
                <c:pt idx="2883">
                  <c:v>-344.5</c:v>
                </c:pt>
                <c:pt idx="2884">
                  <c:v>-344.5</c:v>
                </c:pt>
                <c:pt idx="2885">
                  <c:v>-344.5</c:v>
                </c:pt>
                <c:pt idx="2886">
                  <c:v>-344.5</c:v>
                </c:pt>
                <c:pt idx="2887">
                  <c:v>-344.5</c:v>
                </c:pt>
                <c:pt idx="2888">
                  <c:v>-344.5</c:v>
                </c:pt>
                <c:pt idx="2889">
                  <c:v>-344.5</c:v>
                </c:pt>
                <c:pt idx="2890">
                  <c:v>-344.5</c:v>
                </c:pt>
                <c:pt idx="2891">
                  <c:v>-344.5</c:v>
                </c:pt>
                <c:pt idx="2892">
                  <c:v>-344.5</c:v>
                </c:pt>
                <c:pt idx="2893">
                  <c:v>-344.5</c:v>
                </c:pt>
                <c:pt idx="2894">
                  <c:v>-344.5</c:v>
                </c:pt>
                <c:pt idx="2895">
                  <c:v>-344.5</c:v>
                </c:pt>
                <c:pt idx="2896">
                  <c:v>-344.5</c:v>
                </c:pt>
                <c:pt idx="2897">
                  <c:v>-344.5</c:v>
                </c:pt>
                <c:pt idx="2898">
                  <c:v>-344.5</c:v>
                </c:pt>
                <c:pt idx="2899">
                  <c:v>-344.5</c:v>
                </c:pt>
                <c:pt idx="2900">
                  <c:v>-344.5</c:v>
                </c:pt>
                <c:pt idx="2901">
                  <c:v>-344.5</c:v>
                </c:pt>
                <c:pt idx="2902">
                  <c:v>-344.5</c:v>
                </c:pt>
                <c:pt idx="2903">
                  <c:v>-344.5</c:v>
                </c:pt>
                <c:pt idx="2904">
                  <c:v>-344.5</c:v>
                </c:pt>
                <c:pt idx="2905">
                  <c:v>-344.5</c:v>
                </c:pt>
                <c:pt idx="2906">
                  <c:v>-344.5</c:v>
                </c:pt>
                <c:pt idx="2907">
                  <c:v>-344.5</c:v>
                </c:pt>
                <c:pt idx="2908">
                  <c:v>-344.5</c:v>
                </c:pt>
                <c:pt idx="2909">
                  <c:v>-344.5</c:v>
                </c:pt>
                <c:pt idx="2910">
                  <c:v>-344.5</c:v>
                </c:pt>
                <c:pt idx="2911">
                  <c:v>-344.5</c:v>
                </c:pt>
                <c:pt idx="2912">
                  <c:v>-344.5</c:v>
                </c:pt>
                <c:pt idx="2913">
                  <c:v>-344.5</c:v>
                </c:pt>
                <c:pt idx="2914">
                  <c:v>-344.5</c:v>
                </c:pt>
                <c:pt idx="2915">
                  <c:v>-344.5</c:v>
                </c:pt>
                <c:pt idx="2916">
                  <c:v>-344.5</c:v>
                </c:pt>
                <c:pt idx="2917">
                  <c:v>-344.5</c:v>
                </c:pt>
                <c:pt idx="2918">
                  <c:v>-344.5</c:v>
                </c:pt>
                <c:pt idx="2919">
                  <c:v>-344.5</c:v>
                </c:pt>
                <c:pt idx="2920">
                  <c:v>-344.5</c:v>
                </c:pt>
                <c:pt idx="2921">
                  <c:v>-344.5</c:v>
                </c:pt>
                <c:pt idx="2922">
                  <c:v>-344.5</c:v>
                </c:pt>
                <c:pt idx="2923">
                  <c:v>-344.5</c:v>
                </c:pt>
                <c:pt idx="2924">
                  <c:v>-344.5</c:v>
                </c:pt>
                <c:pt idx="2925">
                  <c:v>-344.5</c:v>
                </c:pt>
                <c:pt idx="2926">
                  <c:v>-344.5</c:v>
                </c:pt>
                <c:pt idx="2927">
                  <c:v>-344.5</c:v>
                </c:pt>
                <c:pt idx="2928">
                  <c:v>-344.5</c:v>
                </c:pt>
                <c:pt idx="2929">
                  <c:v>-344.5</c:v>
                </c:pt>
                <c:pt idx="2930">
                  <c:v>-344.5</c:v>
                </c:pt>
                <c:pt idx="2931">
                  <c:v>-344.5</c:v>
                </c:pt>
                <c:pt idx="2932">
                  <c:v>-344.5</c:v>
                </c:pt>
                <c:pt idx="2933">
                  <c:v>-344.5</c:v>
                </c:pt>
                <c:pt idx="2934">
                  <c:v>-344.5</c:v>
                </c:pt>
                <c:pt idx="2935">
                  <c:v>-344.5</c:v>
                </c:pt>
                <c:pt idx="2936">
                  <c:v>-344.5</c:v>
                </c:pt>
                <c:pt idx="2937">
                  <c:v>-344.5</c:v>
                </c:pt>
                <c:pt idx="2938">
                  <c:v>-344.5</c:v>
                </c:pt>
                <c:pt idx="2939">
                  <c:v>-344.5</c:v>
                </c:pt>
                <c:pt idx="2940">
                  <c:v>-344.5</c:v>
                </c:pt>
                <c:pt idx="2941">
                  <c:v>-344.5</c:v>
                </c:pt>
                <c:pt idx="2942">
                  <c:v>-344.5</c:v>
                </c:pt>
                <c:pt idx="2943">
                  <c:v>-344.5</c:v>
                </c:pt>
                <c:pt idx="2944">
                  <c:v>-344.5</c:v>
                </c:pt>
                <c:pt idx="2945">
                  <c:v>-344.5</c:v>
                </c:pt>
                <c:pt idx="2946">
                  <c:v>-344.5</c:v>
                </c:pt>
                <c:pt idx="2947">
                  <c:v>-344.5</c:v>
                </c:pt>
                <c:pt idx="2948">
                  <c:v>-344.5</c:v>
                </c:pt>
                <c:pt idx="2949">
                  <c:v>-344.5</c:v>
                </c:pt>
                <c:pt idx="2950">
                  <c:v>-344.5</c:v>
                </c:pt>
                <c:pt idx="2951">
                  <c:v>-344.5</c:v>
                </c:pt>
                <c:pt idx="2952">
                  <c:v>-344.5</c:v>
                </c:pt>
                <c:pt idx="2953">
                  <c:v>-344.5</c:v>
                </c:pt>
                <c:pt idx="2954">
                  <c:v>-344.5</c:v>
                </c:pt>
                <c:pt idx="2955">
                  <c:v>-344.5</c:v>
                </c:pt>
                <c:pt idx="2956">
                  <c:v>-344.5</c:v>
                </c:pt>
                <c:pt idx="2957">
                  <c:v>-344.5</c:v>
                </c:pt>
                <c:pt idx="2958">
                  <c:v>-344.5</c:v>
                </c:pt>
                <c:pt idx="2959">
                  <c:v>-344.5</c:v>
                </c:pt>
                <c:pt idx="2960">
                  <c:v>-344.5</c:v>
                </c:pt>
                <c:pt idx="2961">
                  <c:v>-344.5</c:v>
                </c:pt>
                <c:pt idx="2962">
                  <c:v>-344.5</c:v>
                </c:pt>
                <c:pt idx="2963">
                  <c:v>-344.5</c:v>
                </c:pt>
                <c:pt idx="2964">
                  <c:v>-344.5</c:v>
                </c:pt>
                <c:pt idx="2965">
                  <c:v>-344.5</c:v>
                </c:pt>
                <c:pt idx="2966">
                  <c:v>-344.5</c:v>
                </c:pt>
                <c:pt idx="2967">
                  <c:v>-344.5</c:v>
                </c:pt>
                <c:pt idx="2968">
                  <c:v>-344.5</c:v>
                </c:pt>
                <c:pt idx="2969">
                  <c:v>-344.5</c:v>
                </c:pt>
                <c:pt idx="2970">
                  <c:v>-344.5</c:v>
                </c:pt>
                <c:pt idx="2971">
                  <c:v>-344.5</c:v>
                </c:pt>
                <c:pt idx="2972">
                  <c:v>-344.5</c:v>
                </c:pt>
                <c:pt idx="2973">
                  <c:v>-344.5</c:v>
                </c:pt>
                <c:pt idx="2974">
                  <c:v>-344.5</c:v>
                </c:pt>
                <c:pt idx="2975">
                  <c:v>-344.5</c:v>
                </c:pt>
                <c:pt idx="2976">
                  <c:v>-344.5</c:v>
                </c:pt>
                <c:pt idx="2977">
                  <c:v>-344.5</c:v>
                </c:pt>
                <c:pt idx="2978">
                  <c:v>-344.5</c:v>
                </c:pt>
                <c:pt idx="2979">
                  <c:v>-344.5</c:v>
                </c:pt>
                <c:pt idx="2980">
                  <c:v>-344.5</c:v>
                </c:pt>
                <c:pt idx="2981">
                  <c:v>-344.5</c:v>
                </c:pt>
                <c:pt idx="2982">
                  <c:v>-344.5</c:v>
                </c:pt>
                <c:pt idx="2983">
                  <c:v>-344.5</c:v>
                </c:pt>
                <c:pt idx="2984">
                  <c:v>-344.5</c:v>
                </c:pt>
                <c:pt idx="2985">
                  <c:v>-344.5</c:v>
                </c:pt>
                <c:pt idx="2986">
                  <c:v>-344.5</c:v>
                </c:pt>
                <c:pt idx="2987">
                  <c:v>-344.5</c:v>
                </c:pt>
                <c:pt idx="2988">
                  <c:v>-344.5</c:v>
                </c:pt>
                <c:pt idx="2989">
                  <c:v>-344.5</c:v>
                </c:pt>
                <c:pt idx="2990">
                  <c:v>-344.5</c:v>
                </c:pt>
                <c:pt idx="2991">
                  <c:v>-344.5</c:v>
                </c:pt>
                <c:pt idx="2992">
                  <c:v>-344.5</c:v>
                </c:pt>
                <c:pt idx="2993">
                  <c:v>-344.5</c:v>
                </c:pt>
                <c:pt idx="2994">
                  <c:v>-344.5</c:v>
                </c:pt>
                <c:pt idx="2995">
                  <c:v>-344.5</c:v>
                </c:pt>
                <c:pt idx="2996">
                  <c:v>-344.5</c:v>
                </c:pt>
                <c:pt idx="2997">
                  <c:v>-344.5</c:v>
                </c:pt>
                <c:pt idx="2998">
                  <c:v>-344.5</c:v>
                </c:pt>
                <c:pt idx="2999">
                  <c:v>-344.5</c:v>
                </c:pt>
                <c:pt idx="3000">
                  <c:v>-344.5</c:v>
                </c:pt>
                <c:pt idx="3001">
                  <c:v>-344.5</c:v>
                </c:pt>
                <c:pt idx="3002">
                  <c:v>-344.5</c:v>
                </c:pt>
                <c:pt idx="3003">
                  <c:v>-344.5</c:v>
                </c:pt>
                <c:pt idx="3004">
                  <c:v>-344.5</c:v>
                </c:pt>
                <c:pt idx="3005">
                  <c:v>-344.5</c:v>
                </c:pt>
                <c:pt idx="3006">
                  <c:v>-344.5</c:v>
                </c:pt>
                <c:pt idx="3007">
                  <c:v>-344.5</c:v>
                </c:pt>
                <c:pt idx="3008">
                  <c:v>-344.5</c:v>
                </c:pt>
                <c:pt idx="3009">
                  <c:v>-344.5</c:v>
                </c:pt>
                <c:pt idx="3010">
                  <c:v>-344.5</c:v>
                </c:pt>
                <c:pt idx="3011">
                  <c:v>-344.5</c:v>
                </c:pt>
                <c:pt idx="3012">
                  <c:v>-344.5</c:v>
                </c:pt>
                <c:pt idx="3013">
                  <c:v>-344.5</c:v>
                </c:pt>
                <c:pt idx="3014">
                  <c:v>-344.5</c:v>
                </c:pt>
                <c:pt idx="3015">
                  <c:v>-344.5</c:v>
                </c:pt>
                <c:pt idx="3016">
                  <c:v>-344.5</c:v>
                </c:pt>
                <c:pt idx="3017">
                  <c:v>-344.5</c:v>
                </c:pt>
                <c:pt idx="3018">
                  <c:v>-344.5</c:v>
                </c:pt>
                <c:pt idx="3019">
                  <c:v>-344.5</c:v>
                </c:pt>
                <c:pt idx="3020">
                  <c:v>-344.5</c:v>
                </c:pt>
                <c:pt idx="3021">
                  <c:v>-344.5</c:v>
                </c:pt>
                <c:pt idx="3022">
                  <c:v>-344.5</c:v>
                </c:pt>
                <c:pt idx="3023">
                  <c:v>-344.5</c:v>
                </c:pt>
                <c:pt idx="3024">
                  <c:v>-344.5</c:v>
                </c:pt>
                <c:pt idx="3025">
                  <c:v>-344.5</c:v>
                </c:pt>
                <c:pt idx="3026">
                  <c:v>-344.5</c:v>
                </c:pt>
                <c:pt idx="3027">
                  <c:v>-344.5</c:v>
                </c:pt>
                <c:pt idx="3028">
                  <c:v>-344.5</c:v>
                </c:pt>
                <c:pt idx="3029">
                  <c:v>-344.5</c:v>
                </c:pt>
                <c:pt idx="3030">
                  <c:v>-344.5</c:v>
                </c:pt>
                <c:pt idx="3031">
                  <c:v>-344.5</c:v>
                </c:pt>
                <c:pt idx="3032">
                  <c:v>-344.5</c:v>
                </c:pt>
                <c:pt idx="3033">
                  <c:v>-344.5</c:v>
                </c:pt>
                <c:pt idx="3034">
                  <c:v>-344.5</c:v>
                </c:pt>
                <c:pt idx="3035">
                  <c:v>-344.5</c:v>
                </c:pt>
                <c:pt idx="3036">
                  <c:v>-344.5</c:v>
                </c:pt>
                <c:pt idx="3037">
                  <c:v>-344.5</c:v>
                </c:pt>
                <c:pt idx="3038">
                  <c:v>-344.5</c:v>
                </c:pt>
                <c:pt idx="3039">
                  <c:v>-344.5</c:v>
                </c:pt>
                <c:pt idx="3040">
                  <c:v>-344.5</c:v>
                </c:pt>
                <c:pt idx="3041">
                  <c:v>-344.5</c:v>
                </c:pt>
                <c:pt idx="3042">
                  <c:v>-344.5</c:v>
                </c:pt>
                <c:pt idx="3043">
                  <c:v>-344.5</c:v>
                </c:pt>
                <c:pt idx="3044">
                  <c:v>-344.5</c:v>
                </c:pt>
                <c:pt idx="3045">
                  <c:v>-344.5</c:v>
                </c:pt>
                <c:pt idx="3046">
                  <c:v>-344.5</c:v>
                </c:pt>
                <c:pt idx="3047">
                  <c:v>-344.5</c:v>
                </c:pt>
                <c:pt idx="3048">
                  <c:v>-344.5</c:v>
                </c:pt>
                <c:pt idx="3049">
                  <c:v>-344.5</c:v>
                </c:pt>
                <c:pt idx="3050">
                  <c:v>-344.5</c:v>
                </c:pt>
                <c:pt idx="3051">
                  <c:v>-344.5</c:v>
                </c:pt>
                <c:pt idx="3052">
                  <c:v>-344.5</c:v>
                </c:pt>
                <c:pt idx="3053">
                  <c:v>-344.5</c:v>
                </c:pt>
                <c:pt idx="3054">
                  <c:v>-344.5</c:v>
                </c:pt>
                <c:pt idx="3055">
                  <c:v>-344.5</c:v>
                </c:pt>
                <c:pt idx="3056">
                  <c:v>-344.5</c:v>
                </c:pt>
                <c:pt idx="3057">
                  <c:v>-344.5</c:v>
                </c:pt>
                <c:pt idx="3058">
                  <c:v>-344.5</c:v>
                </c:pt>
                <c:pt idx="3059">
                  <c:v>-344.5</c:v>
                </c:pt>
                <c:pt idx="3060">
                  <c:v>-344.5</c:v>
                </c:pt>
                <c:pt idx="3061">
                  <c:v>-344.5</c:v>
                </c:pt>
                <c:pt idx="3062">
                  <c:v>-344.5</c:v>
                </c:pt>
                <c:pt idx="3063">
                  <c:v>-344.5</c:v>
                </c:pt>
                <c:pt idx="3064">
                  <c:v>-344.5</c:v>
                </c:pt>
                <c:pt idx="3065">
                  <c:v>-344.5</c:v>
                </c:pt>
                <c:pt idx="3066">
                  <c:v>-344.5</c:v>
                </c:pt>
                <c:pt idx="3067">
                  <c:v>-344.5</c:v>
                </c:pt>
                <c:pt idx="3068">
                  <c:v>-344.5</c:v>
                </c:pt>
                <c:pt idx="3069">
                  <c:v>-344.5</c:v>
                </c:pt>
                <c:pt idx="3070">
                  <c:v>-344.5</c:v>
                </c:pt>
                <c:pt idx="3071">
                  <c:v>-344.5</c:v>
                </c:pt>
                <c:pt idx="3072">
                  <c:v>-344.5</c:v>
                </c:pt>
                <c:pt idx="3073">
                  <c:v>-344.5</c:v>
                </c:pt>
                <c:pt idx="3074">
                  <c:v>-344.5</c:v>
                </c:pt>
                <c:pt idx="3075">
                  <c:v>-344.5</c:v>
                </c:pt>
                <c:pt idx="3076">
                  <c:v>-344.5</c:v>
                </c:pt>
                <c:pt idx="3077">
                  <c:v>-344.5</c:v>
                </c:pt>
                <c:pt idx="3078">
                  <c:v>-344.5</c:v>
                </c:pt>
                <c:pt idx="3079">
                  <c:v>-344.5</c:v>
                </c:pt>
                <c:pt idx="3080">
                  <c:v>-344.5</c:v>
                </c:pt>
                <c:pt idx="3081">
                  <c:v>-344.5</c:v>
                </c:pt>
                <c:pt idx="3082">
                  <c:v>-344.5</c:v>
                </c:pt>
                <c:pt idx="3083">
                  <c:v>-344.5</c:v>
                </c:pt>
                <c:pt idx="3084">
                  <c:v>-344.5</c:v>
                </c:pt>
                <c:pt idx="3085">
                  <c:v>-344.5</c:v>
                </c:pt>
                <c:pt idx="3086">
                  <c:v>-344.5</c:v>
                </c:pt>
                <c:pt idx="3087">
                  <c:v>-344.5</c:v>
                </c:pt>
                <c:pt idx="3088">
                  <c:v>-344.5</c:v>
                </c:pt>
                <c:pt idx="3089">
                  <c:v>-344.5</c:v>
                </c:pt>
                <c:pt idx="3090">
                  <c:v>-344.5</c:v>
                </c:pt>
                <c:pt idx="3091">
                  <c:v>-344.5</c:v>
                </c:pt>
                <c:pt idx="3092">
                  <c:v>-344.5</c:v>
                </c:pt>
                <c:pt idx="3093">
                  <c:v>-344.5</c:v>
                </c:pt>
                <c:pt idx="3094">
                  <c:v>-344.5</c:v>
                </c:pt>
                <c:pt idx="3095">
                  <c:v>-344.5</c:v>
                </c:pt>
                <c:pt idx="3096">
                  <c:v>-344.5</c:v>
                </c:pt>
                <c:pt idx="3097">
                  <c:v>-344.5</c:v>
                </c:pt>
                <c:pt idx="3098">
                  <c:v>-344.5</c:v>
                </c:pt>
                <c:pt idx="3099">
                  <c:v>-344.5</c:v>
                </c:pt>
                <c:pt idx="3100">
                  <c:v>-344.5</c:v>
                </c:pt>
                <c:pt idx="3101">
                  <c:v>-344.5</c:v>
                </c:pt>
                <c:pt idx="3102">
                  <c:v>-344.5</c:v>
                </c:pt>
                <c:pt idx="3103">
                  <c:v>-344.5</c:v>
                </c:pt>
                <c:pt idx="3104">
                  <c:v>-344.5</c:v>
                </c:pt>
                <c:pt idx="3105">
                  <c:v>-344.5</c:v>
                </c:pt>
                <c:pt idx="3106">
                  <c:v>-344.5</c:v>
                </c:pt>
                <c:pt idx="3107">
                  <c:v>-344.5</c:v>
                </c:pt>
                <c:pt idx="3108">
                  <c:v>-344.5</c:v>
                </c:pt>
                <c:pt idx="3109">
                  <c:v>-344.5</c:v>
                </c:pt>
                <c:pt idx="3110">
                  <c:v>-344.5</c:v>
                </c:pt>
                <c:pt idx="3111">
                  <c:v>-344.5</c:v>
                </c:pt>
                <c:pt idx="3112">
                  <c:v>-344.5</c:v>
                </c:pt>
                <c:pt idx="3113">
                  <c:v>-344.5</c:v>
                </c:pt>
                <c:pt idx="3114">
                  <c:v>-344.5</c:v>
                </c:pt>
                <c:pt idx="3115">
                  <c:v>-344.5</c:v>
                </c:pt>
                <c:pt idx="3116">
                  <c:v>-344.5</c:v>
                </c:pt>
                <c:pt idx="3117">
                  <c:v>-344.5</c:v>
                </c:pt>
                <c:pt idx="3118">
                  <c:v>-344.5</c:v>
                </c:pt>
                <c:pt idx="3119">
                  <c:v>-344.5</c:v>
                </c:pt>
                <c:pt idx="3120">
                  <c:v>-344.5</c:v>
                </c:pt>
                <c:pt idx="3121">
                  <c:v>-344.5</c:v>
                </c:pt>
                <c:pt idx="3122">
                  <c:v>-344.5</c:v>
                </c:pt>
                <c:pt idx="3123">
                  <c:v>-344.5</c:v>
                </c:pt>
                <c:pt idx="3124">
                  <c:v>-344.5</c:v>
                </c:pt>
                <c:pt idx="3125">
                  <c:v>-344.5</c:v>
                </c:pt>
                <c:pt idx="3126">
                  <c:v>-344.5</c:v>
                </c:pt>
                <c:pt idx="3127">
                  <c:v>-344.5</c:v>
                </c:pt>
                <c:pt idx="3128">
                  <c:v>-344.5</c:v>
                </c:pt>
                <c:pt idx="3129">
                  <c:v>-344.5</c:v>
                </c:pt>
                <c:pt idx="3130">
                  <c:v>-344.5</c:v>
                </c:pt>
                <c:pt idx="3131">
                  <c:v>-344.5</c:v>
                </c:pt>
                <c:pt idx="3132">
                  <c:v>-344.5</c:v>
                </c:pt>
                <c:pt idx="3133">
                  <c:v>-344.5</c:v>
                </c:pt>
                <c:pt idx="3134">
                  <c:v>-344.5</c:v>
                </c:pt>
                <c:pt idx="3135">
                  <c:v>-344.5</c:v>
                </c:pt>
                <c:pt idx="3136">
                  <c:v>-344.5</c:v>
                </c:pt>
                <c:pt idx="3137">
                  <c:v>-344.5</c:v>
                </c:pt>
                <c:pt idx="3138">
                  <c:v>-344.5</c:v>
                </c:pt>
                <c:pt idx="3139">
                  <c:v>-344.5</c:v>
                </c:pt>
                <c:pt idx="3140">
                  <c:v>-344.5</c:v>
                </c:pt>
                <c:pt idx="3141">
                  <c:v>-344.5</c:v>
                </c:pt>
                <c:pt idx="3142">
                  <c:v>-344.5</c:v>
                </c:pt>
                <c:pt idx="3143">
                  <c:v>-344.5</c:v>
                </c:pt>
                <c:pt idx="3144">
                  <c:v>-344.5</c:v>
                </c:pt>
                <c:pt idx="3145">
                  <c:v>-344.5</c:v>
                </c:pt>
                <c:pt idx="3146">
                  <c:v>-344.5</c:v>
                </c:pt>
                <c:pt idx="3147">
                  <c:v>-344.5</c:v>
                </c:pt>
                <c:pt idx="3148">
                  <c:v>-344.5</c:v>
                </c:pt>
                <c:pt idx="3149">
                  <c:v>-344.5</c:v>
                </c:pt>
                <c:pt idx="3150">
                  <c:v>-344.5</c:v>
                </c:pt>
                <c:pt idx="3151">
                  <c:v>-344.5</c:v>
                </c:pt>
                <c:pt idx="3152">
                  <c:v>-344.5</c:v>
                </c:pt>
                <c:pt idx="3153">
                  <c:v>-344.5</c:v>
                </c:pt>
                <c:pt idx="3154">
                  <c:v>-344.5</c:v>
                </c:pt>
                <c:pt idx="3155">
                  <c:v>-344.5</c:v>
                </c:pt>
                <c:pt idx="3156">
                  <c:v>-344.5</c:v>
                </c:pt>
                <c:pt idx="3157">
                  <c:v>-344.5</c:v>
                </c:pt>
                <c:pt idx="3158">
                  <c:v>-344.5</c:v>
                </c:pt>
                <c:pt idx="3159">
                  <c:v>-344.5</c:v>
                </c:pt>
                <c:pt idx="3160">
                  <c:v>-344.5</c:v>
                </c:pt>
                <c:pt idx="3161">
                  <c:v>-344.5</c:v>
                </c:pt>
                <c:pt idx="3162">
                  <c:v>-344.5</c:v>
                </c:pt>
                <c:pt idx="3163">
                  <c:v>-344.5</c:v>
                </c:pt>
                <c:pt idx="3164">
                  <c:v>-344.5</c:v>
                </c:pt>
                <c:pt idx="3165">
                  <c:v>-344.5</c:v>
                </c:pt>
                <c:pt idx="3166">
                  <c:v>-344.5</c:v>
                </c:pt>
                <c:pt idx="3167">
                  <c:v>-344.5</c:v>
                </c:pt>
                <c:pt idx="3168">
                  <c:v>-344.5</c:v>
                </c:pt>
                <c:pt idx="3169">
                  <c:v>-344.5</c:v>
                </c:pt>
                <c:pt idx="3170">
                  <c:v>-344.5</c:v>
                </c:pt>
                <c:pt idx="3171">
                  <c:v>-344.5</c:v>
                </c:pt>
                <c:pt idx="3172">
                  <c:v>-344.5</c:v>
                </c:pt>
                <c:pt idx="3173">
                  <c:v>-344.5</c:v>
                </c:pt>
                <c:pt idx="3174">
                  <c:v>-344.5</c:v>
                </c:pt>
                <c:pt idx="3175">
                  <c:v>-344.5</c:v>
                </c:pt>
                <c:pt idx="3176">
                  <c:v>-344.5</c:v>
                </c:pt>
                <c:pt idx="3177">
                  <c:v>-344.5</c:v>
                </c:pt>
                <c:pt idx="3178">
                  <c:v>-344.5</c:v>
                </c:pt>
                <c:pt idx="3179">
                  <c:v>-344.5</c:v>
                </c:pt>
                <c:pt idx="3180">
                  <c:v>-344.5</c:v>
                </c:pt>
                <c:pt idx="3181">
                  <c:v>-344.5</c:v>
                </c:pt>
                <c:pt idx="3182">
                  <c:v>-344.5</c:v>
                </c:pt>
                <c:pt idx="3183">
                  <c:v>-344.5</c:v>
                </c:pt>
                <c:pt idx="3184">
                  <c:v>-344.5</c:v>
                </c:pt>
                <c:pt idx="3185">
                  <c:v>-344.5</c:v>
                </c:pt>
                <c:pt idx="3186">
                  <c:v>-344.5</c:v>
                </c:pt>
                <c:pt idx="3187">
                  <c:v>-344.5</c:v>
                </c:pt>
                <c:pt idx="3188">
                  <c:v>-344.5</c:v>
                </c:pt>
                <c:pt idx="3189">
                  <c:v>-344.5</c:v>
                </c:pt>
                <c:pt idx="3190">
                  <c:v>-344.5</c:v>
                </c:pt>
                <c:pt idx="3191">
                  <c:v>-344.5</c:v>
                </c:pt>
                <c:pt idx="3192">
                  <c:v>-344.5</c:v>
                </c:pt>
                <c:pt idx="3193">
                  <c:v>-344.5</c:v>
                </c:pt>
                <c:pt idx="3194">
                  <c:v>-344.5</c:v>
                </c:pt>
                <c:pt idx="3195">
                  <c:v>-344.5</c:v>
                </c:pt>
                <c:pt idx="3196">
                  <c:v>-344.5</c:v>
                </c:pt>
                <c:pt idx="3197">
                  <c:v>-344.5</c:v>
                </c:pt>
                <c:pt idx="3198">
                  <c:v>-344.5</c:v>
                </c:pt>
                <c:pt idx="3199">
                  <c:v>-344.5</c:v>
                </c:pt>
                <c:pt idx="3200">
                  <c:v>-344.5</c:v>
                </c:pt>
                <c:pt idx="3201">
                  <c:v>-344.5</c:v>
                </c:pt>
                <c:pt idx="3202">
                  <c:v>-344.5</c:v>
                </c:pt>
                <c:pt idx="3203">
                  <c:v>-344.5</c:v>
                </c:pt>
                <c:pt idx="3204">
                  <c:v>-344.5</c:v>
                </c:pt>
                <c:pt idx="3205">
                  <c:v>-344.5</c:v>
                </c:pt>
                <c:pt idx="3206">
                  <c:v>-344.5</c:v>
                </c:pt>
                <c:pt idx="3207">
                  <c:v>-344.5</c:v>
                </c:pt>
                <c:pt idx="3208">
                  <c:v>-344.5</c:v>
                </c:pt>
                <c:pt idx="3209">
                  <c:v>-344.5</c:v>
                </c:pt>
                <c:pt idx="3210">
                  <c:v>-344.5</c:v>
                </c:pt>
                <c:pt idx="3211">
                  <c:v>-344.5</c:v>
                </c:pt>
                <c:pt idx="3212">
                  <c:v>-344.5</c:v>
                </c:pt>
                <c:pt idx="3213">
                  <c:v>-344.5</c:v>
                </c:pt>
                <c:pt idx="3214">
                  <c:v>-344.5</c:v>
                </c:pt>
                <c:pt idx="3215">
                  <c:v>-344.5</c:v>
                </c:pt>
                <c:pt idx="3216">
                  <c:v>-344.5</c:v>
                </c:pt>
                <c:pt idx="3217">
                  <c:v>-344.5</c:v>
                </c:pt>
                <c:pt idx="3218">
                  <c:v>-344.5</c:v>
                </c:pt>
                <c:pt idx="3219">
                  <c:v>-344.5</c:v>
                </c:pt>
                <c:pt idx="3220">
                  <c:v>-344.5</c:v>
                </c:pt>
                <c:pt idx="3221">
                  <c:v>-344.5</c:v>
                </c:pt>
                <c:pt idx="3222">
                  <c:v>-344.5</c:v>
                </c:pt>
                <c:pt idx="3223">
                  <c:v>-344.5</c:v>
                </c:pt>
                <c:pt idx="3224">
                  <c:v>-344.5</c:v>
                </c:pt>
                <c:pt idx="3225">
                  <c:v>-344.5</c:v>
                </c:pt>
                <c:pt idx="3226">
                  <c:v>-344.5</c:v>
                </c:pt>
                <c:pt idx="3227">
                  <c:v>-344.5</c:v>
                </c:pt>
                <c:pt idx="3228">
                  <c:v>-344.5</c:v>
                </c:pt>
                <c:pt idx="3229">
                  <c:v>-344.5</c:v>
                </c:pt>
                <c:pt idx="3230">
                  <c:v>-344.5</c:v>
                </c:pt>
                <c:pt idx="3231">
                  <c:v>-344.5</c:v>
                </c:pt>
                <c:pt idx="3232">
                  <c:v>-344.5</c:v>
                </c:pt>
                <c:pt idx="3233">
                  <c:v>-344.5</c:v>
                </c:pt>
                <c:pt idx="3234">
                  <c:v>-344.5</c:v>
                </c:pt>
                <c:pt idx="3235">
                  <c:v>-344.5</c:v>
                </c:pt>
                <c:pt idx="3236">
                  <c:v>-344.5</c:v>
                </c:pt>
                <c:pt idx="3237">
                  <c:v>-344.5</c:v>
                </c:pt>
                <c:pt idx="3238">
                  <c:v>-344.5</c:v>
                </c:pt>
                <c:pt idx="3239">
                  <c:v>-344.5</c:v>
                </c:pt>
                <c:pt idx="3240">
                  <c:v>-344.5</c:v>
                </c:pt>
                <c:pt idx="3241">
                  <c:v>-344.5</c:v>
                </c:pt>
                <c:pt idx="3242">
                  <c:v>-344.5</c:v>
                </c:pt>
                <c:pt idx="3243">
                  <c:v>-344.5</c:v>
                </c:pt>
                <c:pt idx="3244">
                  <c:v>-344.5</c:v>
                </c:pt>
                <c:pt idx="3245">
                  <c:v>-344.5</c:v>
                </c:pt>
                <c:pt idx="3246">
                  <c:v>-344.5</c:v>
                </c:pt>
                <c:pt idx="3247">
                  <c:v>-344.5</c:v>
                </c:pt>
                <c:pt idx="3248">
                  <c:v>-344.5</c:v>
                </c:pt>
                <c:pt idx="3249">
                  <c:v>-344.5</c:v>
                </c:pt>
                <c:pt idx="3250">
                  <c:v>-344.5</c:v>
                </c:pt>
                <c:pt idx="3251">
                  <c:v>-344.5</c:v>
                </c:pt>
                <c:pt idx="3252">
                  <c:v>-344.5</c:v>
                </c:pt>
                <c:pt idx="3253">
                  <c:v>-344.5</c:v>
                </c:pt>
                <c:pt idx="3254">
                  <c:v>-344.5</c:v>
                </c:pt>
                <c:pt idx="3255">
                  <c:v>-344.5</c:v>
                </c:pt>
                <c:pt idx="3256">
                  <c:v>-344.5</c:v>
                </c:pt>
                <c:pt idx="3257">
                  <c:v>-344.5</c:v>
                </c:pt>
                <c:pt idx="3258">
                  <c:v>-344.5</c:v>
                </c:pt>
                <c:pt idx="3259">
                  <c:v>-344.5</c:v>
                </c:pt>
                <c:pt idx="3260">
                  <c:v>-344.5</c:v>
                </c:pt>
                <c:pt idx="3261">
                  <c:v>-344.5</c:v>
                </c:pt>
                <c:pt idx="3262">
                  <c:v>-344.5</c:v>
                </c:pt>
                <c:pt idx="3263">
                  <c:v>-344.5</c:v>
                </c:pt>
                <c:pt idx="3264">
                  <c:v>-344.5</c:v>
                </c:pt>
                <c:pt idx="3265">
                  <c:v>-344.5</c:v>
                </c:pt>
                <c:pt idx="3266">
                  <c:v>-344.5</c:v>
                </c:pt>
                <c:pt idx="3267">
                  <c:v>-344.5</c:v>
                </c:pt>
                <c:pt idx="3268">
                  <c:v>-344.5</c:v>
                </c:pt>
                <c:pt idx="3269">
                  <c:v>-344.5</c:v>
                </c:pt>
                <c:pt idx="3270">
                  <c:v>-344.5</c:v>
                </c:pt>
                <c:pt idx="3271">
                  <c:v>-344.5</c:v>
                </c:pt>
                <c:pt idx="3272">
                  <c:v>-344.5</c:v>
                </c:pt>
                <c:pt idx="3273">
                  <c:v>-344.5</c:v>
                </c:pt>
                <c:pt idx="3274">
                  <c:v>-344.5</c:v>
                </c:pt>
                <c:pt idx="3275">
                  <c:v>-344.5</c:v>
                </c:pt>
                <c:pt idx="3276">
                  <c:v>-344.5</c:v>
                </c:pt>
                <c:pt idx="3277">
                  <c:v>-344.5</c:v>
                </c:pt>
                <c:pt idx="3278">
                  <c:v>-344.5</c:v>
                </c:pt>
                <c:pt idx="3279">
                  <c:v>-344.5</c:v>
                </c:pt>
                <c:pt idx="3280">
                  <c:v>-344.5</c:v>
                </c:pt>
                <c:pt idx="3281">
                  <c:v>-344.5</c:v>
                </c:pt>
                <c:pt idx="3282">
                  <c:v>-344.5</c:v>
                </c:pt>
                <c:pt idx="3283">
                  <c:v>-344.5</c:v>
                </c:pt>
                <c:pt idx="3284">
                  <c:v>-344.5</c:v>
                </c:pt>
                <c:pt idx="3285">
                  <c:v>-344.5</c:v>
                </c:pt>
                <c:pt idx="3286">
                  <c:v>-344.5</c:v>
                </c:pt>
                <c:pt idx="3287">
                  <c:v>-344.5</c:v>
                </c:pt>
                <c:pt idx="3288">
                  <c:v>-344.5</c:v>
                </c:pt>
                <c:pt idx="3289">
                  <c:v>-344.5</c:v>
                </c:pt>
                <c:pt idx="3290">
                  <c:v>-344.5</c:v>
                </c:pt>
                <c:pt idx="3291">
                  <c:v>-344.5</c:v>
                </c:pt>
                <c:pt idx="3292">
                  <c:v>-344.5</c:v>
                </c:pt>
                <c:pt idx="3293">
                  <c:v>-344.5</c:v>
                </c:pt>
                <c:pt idx="3294">
                  <c:v>-344.5</c:v>
                </c:pt>
                <c:pt idx="3295">
                  <c:v>-344.5</c:v>
                </c:pt>
                <c:pt idx="3296">
                  <c:v>-344.5</c:v>
                </c:pt>
                <c:pt idx="3297">
                  <c:v>-344.5</c:v>
                </c:pt>
                <c:pt idx="3298">
                  <c:v>-344.5</c:v>
                </c:pt>
                <c:pt idx="3299">
                  <c:v>-344.5</c:v>
                </c:pt>
                <c:pt idx="3300">
                  <c:v>-344.5</c:v>
                </c:pt>
                <c:pt idx="3301">
                  <c:v>-344.5</c:v>
                </c:pt>
                <c:pt idx="3302">
                  <c:v>-344.5</c:v>
                </c:pt>
                <c:pt idx="3303">
                  <c:v>-344.5</c:v>
                </c:pt>
                <c:pt idx="3304">
                  <c:v>-344.5</c:v>
                </c:pt>
                <c:pt idx="3305">
                  <c:v>-344.5</c:v>
                </c:pt>
                <c:pt idx="3306">
                  <c:v>-344.5</c:v>
                </c:pt>
                <c:pt idx="3307">
                  <c:v>-344.5</c:v>
                </c:pt>
                <c:pt idx="3308">
                  <c:v>-344.5</c:v>
                </c:pt>
                <c:pt idx="3309">
                  <c:v>-344.5</c:v>
                </c:pt>
                <c:pt idx="3310">
                  <c:v>-344.5</c:v>
                </c:pt>
                <c:pt idx="3311">
                  <c:v>-344.5</c:v>
                </c:pt>
                <c:pt idx="3312">
                  <c:v>-344.5</c:v>
                </c:pt>
                <c:pt idx="3313">
                  <c:v>-344.5</c:v>
                </c:pt>
                <c:pt idx="3314">
                  <c:v>-344.5</c:v>
                </c:pt>
                <c:pt idx="3315">
                  <c:v>-344.5</c:v>
                </c:pt>
                <c:pt idx="3316">
                  <c:v>-344.5</c:v>
                </c:pt>
                <c:pt idx="3317">
                  <c:v>-344.5</c:v>
                </c:pt>
                <c:pt idx="3318">
                  <c:v>-344.5</c:v>
                </c:pt>
                <c:pt idx="3319">
                  <c:v>-344.5</c:v>
                </c:pt>
                <c:pt idx="3320">
                  <c:v>-344.5</c:v>
                </c:pt>
                <c:pt idx="3321">
                  <c:v>-344.5</c:v>
                </c:pt>
                <c:pt idx="3322">
                  <c:v>-344.5</c:v>
                </c:pt>
                <c:pt idx="3323">
                  <c:v>-344.5</c:v>
                </c:pt>
                <c:pt idx="3324">
                  <c:v>-344.5</c:v>
                </c:pt>
                <c:pt idx="3325">
                  <c:v>-344.5</c:v>
                </c:pt>
                <c:pt idx="3326">
                  <c:v>-344.5</c:v>
                </c:pt>
                <c:pt idx="3327">
                  <c:v>-344.5</c:v>
                </c:pt>
                <c:pt idx="3328">
                  <c:v>-344.5</c:v>
                </c:pt>
                <c:pt idx="3329">
                  <c:v>-344.5</c:v>
                </c:pt>
                <c:pt idx="3330">
                  <c:v>-344.5</c:v>
                </c:pt>
                <c:pt idx="3331">
                  <c:v>-344.5</c:v>
                </c:pt>
                <c:pt idx="3332">
                  <c:v>-344.5</c:v>
                </c:pt>
                <c:pt idx="3333">
                  <c:v>-344.5</c:v>
                </c:pt>
                <c:pt idx="3334">
                  <c:v>-344.5</c:v>
                </c:pt>
                <c:pt idx="3335">
                  <c:v>-344.5</c:v>
                </c:pt>
                <c:pt idx="3336">
                  <c:v>-344.5</c:v>
                </c:pt>
                <c:pt idx="3337">
                  <c:v>-344.5</c:v>
                </c:pt>
                <c:pt idx="3338">
                  <c:v>-344.5</c:v>
                </c:pt>
                <c:pt idx="3339">
                  <c:v>-344.5</c:v>
                </c:pt>
                <c:pt idx="3340">
                  <c:v>-344.5</c:v>
                </c:pt>
                <c:pt idx="3341">
                  <c:v>-344.5</c:v>
                </c:pt>
                <c:pt idx="3342">
                  <c:v>-344.5</c:v>
                </c:pt>
                <c:pt idx="3343">
                  <c:v>-344.5</c:v>
                </c:pt>
                <c:pt idx="3344">
                  <c:v>-344.5</c:v>
                </c:pt>
                <c:pt idx="3345">
                  <c:v>-344.5</c:v>
                </c:pt>
                <c:pt idx="3346">
                  <c:v>-344.5</c:v>
                </c:pt>
                <c:pt idx="3347">
                  <c:v>-344.5</c:v>
                </c:pt>
                <c:pt idx="3348">
                  <c:v>-344.5</c:v>
                </c:pt>
                <c:pt idx="3349">
                  <c:v>-344.5</c:v>
                </c:pt>
                <c:pt idx="3350">
                  <c:v>-344.5</c:v>
                </c:pt>
                <c:pt idx="3351">
                  <c:v>-344.5</c:v>
                </c:pt>
                <c:pt idx="3352">
                  <c:v>-344.5</c:v>
                </c:pt>
                <c:pt idx="3353">
                  <c:v>-344.5</c:v>
                </c:pt>
                <c:pt idx="3354">
                  <c:v>-344.5</c:v>
                </c:pt>
                <c:pt idx="3355">
                  <c:v>-344.5</c:v>
                </c:pt>
                <c:pt idx="3356">
                  <c:v>-344.5</c:v>
                </c:pt>
                <c:pt idx="3357">
                  <c:v>-344.5</c:v>
                </c:pt>
                <c:pt idx="3358">
                  <c:v>-344.5</c:v>
                </c:pt>
                <c:pt idx="3359">
                  <c:v>-344.5</c:v>
                </c:pt>
                <c:pt idx="3360">
                  <c:v>-344.5</c:v>
                </c:pt>
                <c:pt idx="3361">
                  <c:v>-344.5</c:v>
                </c:pt>
                <c:pt idx="3362">
                  <c:v>-344.5</c:v>
                </c:pt>
                <c:pt idx="3363">
                  <c:v>-344.5</c:v>
                </c:pt>
                <c:pt idx="3364">
                  <c:v>-344.5</c:v>
                </c:pt>
                <c:pt idx="3365">
                  <c:v>-344.5</c:v>
                </c:pt>
                <c:pt idx="3366">
                  <c:v>-344.5</c:v>
                </c:pt>
                <c:pt idx="3367">
                  <c:v>-344.5</c:v>
                </c:pt>
                <c:pt idx="3368">
                  <c:v>-344.5</c:v>
                </c:pt>
                <c:pt idx="3369">
                  <c:v>-344.5</c:v>
                </c:pt>
                <c:pt idx="3370">
                  <c:v>-344.5</c:v>
                </c:pt>
                <c:pt idx="3371">
                  <c:v>-344.5</c:v>
                </c:pt>
                <c:pt idx="3372">
                  <c:v>-344.5</c:v>
                </c:pt>
                <c:pt idx="3373">
                  <c:v>-344.5</c:v>
                </c:pt>
                <c:pt idx="3374">
                  <c:v>-344.5</c:v>
                </c:pt>
                <c:pt idx="3375">
                  <c:v>-344.5</c:v>
                </c:pt>
                <c:pt idx="3376">
                  <c:v>-344.5</c:v>
                </c:pt>
                <c:pt idx="3377">
                  <c:v>-344.5</c:v>
                </c:pt>
                <c:pt idx="3378">
                  <c:v>-344.5</c:v>
                </c:pt>
                <c:pt idx="3379">
                  <c:v>-344.5</c:v>
                </c:pt>
                <c:pt idx="3380">
                  <c:v>-344.5</c:v>
                </c:pt>
                <c:pt idx="3381">
                  <c:v>-344.5</c:v>
                </c:pt>
                <c:pt idx="3382">
                  <c:v>-344.5</c:v>
                </c:pt>
                <c:pt idx="3383">
                  <c:v>-344.5</c:v>
                </c:pt>
                <c:pt idx="3384">
                  <c:v>-344.5</c:v>
                </c:pt>
                <c:pt idx="3385">
                  <c:v>-344.5</c:v>
                </c:pt>
                <c:pt idx="3386">
                  <c:v>-344.5</c:v>
                </c:pt>
                <c:pt idx="3387">
                  <c:v>-344.5</c:v>
                </c:pt>
                <c:pt idx="3388">
                  <c:v>-344.5</c:v>
                </c:pt>
                <c:pt idx="3389">
                  <c:v>-344.5</c:v>
                </c:pt>
                <c:pt idx="3390">
                  <c:v>-344.5</c:v>
                </c:pt>
                <c:pt idx="3391">
                  <c:v>-344.5</c:v>
                </c:pt>
                <c:pt idx="3392">
                  <c:v>-344.5</c:v>
                </c:pt>
                <c:pt idx="3393">
                  <c:v>-344.5</c:v>
                </c:pt>
                <c:pt idx="3394">
                  <c:v>-344.5</c:v>
                </c:pt>
                <c:pt idx="3395">
                  <c:v>-344.5</c:v>
                </c:pt>
                <c:pt idx="3396">
                  <c:v>-344.5</c:v>
                </c:pt>
                <c:pt idx="3397">
                  <c:v>-344.5</c:v>
                </c:pt>
                <c:pt idx="3398">
                  <c:v>-344.5</c:v>
                </c:pt>
                <c:pt idx="3399">
                  <c:v>-344.5</c:v>
                </c:pt>
                <c:pt idx="3400">
                  <c:v>-344.5</c:v>
                </c:pt>
                <c:pt idx="3401">
                  <c:v>-344.5</c:v>
                </c:pt>
                <c:pt idx="3402">
                  <c:v>-344.5</c:v>
                </c:pt>
                <c:pt idx="3403">
                  <c:v>-344.5</c:v>
                </c:pt>
                <c:pt idx="3404">
                  <c:v>-344.5</c:v>
                </c:pt>
                <c:pt idx="3405">
                  <c:v>-344.5</c:v>
                </c:pt>
                <c:pt idx="3406">
                  <c:v>-344.5</c:v>
                </c:pt>
                <c:pt idx="3407">
                  <c:v>-344.5</c:v>
                </c:pt>
                <c:pt idx="3408">
                  <c:v>-344.5</c:v>
                </c:pt>
                <c:pt idx="3409">
                  <c:v>-344.5</c:v>
                </c:pt>
                <c:pt idx="3410">
                  <c:v>-344.5</c:v>
                </c:pt>
                <c:pt idx="3411">
                  <c:v>-344.5</c:v>
                </c:pt>
                <c:pt idx="3412">
                  <c:v>-344.5</c:v>
                </c:pt>
                <c:pt idx="3413">
                  <c:v>-344.5</c:v>
                </c:pt>
                <c:pt idx="3414">
                  <c:v>-344.5</c:v>
                </c:pt>
                <c:pt idx="3415">
                  <c:v>-344.5</c:v>
                </c:pt>
                <c:pt idx="3416">
                  <c:v>-344.5</c:v>
                </c:pt>
                <c:pt idx="3417">
                  <c:v>-344.5</c:v>
                </c:pt>
                <c:pt idx="3418">
                  <c:v>-344.5</c:v>
                </c:pt>
                <c:pt idx="3419">
                  <c:v>-344.5</c:v>
                </c:pt>
                <c:pt idx="3420">
                  <c:v>-344.5</c:v>
                </c:pt>
                <c:pt idx="3421">
                  <c:v>-344.5</c:v>
                </c:pt>
                <c:pt idx="3422">
                  <c:v>-344.5</c:v>
                </c:pt>
                <c:pt idx="3423">
                  <c:v>-344.5</c:v>
                </c:pt>
                <c:pt idx="3424">
                  <c:v>-344.5</c:v>
                </c:pt>
                <c:pt idx="3425">
                  <c:v>-344.5</c:v>
                </c:pt>
                <c:pt idx="3426">
                  <c:v>-344.5</c:v>
                </c:pt>
                <c:pt idx="3427">
                  <c:v>-344.5</c:v>
                </c:pt>
                <c:pt idx="3428">
                  <c:v>-344.5</c:v>
                </c:pt>
                <c:pt idx="3429">
                  <c:v>-344.5</c:v>
                </c:pt>
                <c:pt idx="3430">
                  <c:v>-344.5</c:v>
                </c:pt>
                <c:pt idx="3431">
                  <c:v>-344.5</c:v>
                </c:pt>
                <c:pt idx="3432">
                  <c:v>-344.5</c:v>
                </c:pt>
                <c:pt idx="3433">
                  <c:v>-344.5</c:v>
                </c:pt>
                <c:pt idx="3434">
                  <c:v>-344.5</c:v>
                </c:pt>
                <c:pt idx="3435">
                  <c:v>-344.5</c:v>
                </c:pt>
                <c:pt idx="3436">
                  <c:v>-344.5</c:v>
                </c:pt>
                <c:pt idx="3437">
                  <c:v>-344.5</c:v>
                </c:pt>
                <c:pt idx="3438">
                  <c:v>-344.5</c:v>
                </c:pt>
                <c:pt idx="3439">
                  <c:v>-344.5</c:v>
                </c:pt>
                <c:pt idx="3440">
                  <c:v>-344.5</c:v>
                </c:pt>
                <c:pt idx="3441">
                  <c:v>-344.5</c:v>
                </c:pt>
                <c:pt idx="3442">
                  <c:v>-344.5</c:v>
                </c:pt>
                <c:pt idx="3443">
                  <c:v>-344.5</c:v>
                </c:pt>
                <c:pt idx="3444">
                  <c:v>-344.5</c:v>
                </c:pt>
                <c:pt idx="3445">
                  <c:v>-344.5</c:v>
                </c:pt>
                <c:pt idx="3446">
                  <c:v>-344.5</c:v>
                </c:pt>
                <c:pt idx="3447">
                  <c:v>-344.5</c:v>
                </c:pt>
                <c:pt idx="3448">
                  <c:v>-344.5</c:v>
                </c:pt>
                <c:pt idx="3449">
                  <c:v>-344.5</c:v>
                </c:pt>
                <c:pt idx="3450">
                  <c:v>-344.5</c:v>
                </c:pt>
                <c:pt idx="3451">
                  <c:v>-344.5</c:v>
                </c:pt>
                <c:pt idx="3452">
                  <c:v>-344.5</c:v>
                </c:pt>
                <c:pt idx="3453">
                  <c:v>-344.5</c:v>
                </c:pt>
                <c:pt idx="3454">
                  <c:v>-344.5</c:v>
                </c:pt>
                <c:pt idx="3455">
                  <c:v>-344.5</c:v>
                </c:pt>
                <c:pt idx="3456">
                  <c:v>-344.5</c:v>
                </c:pt>
                <c:pt idx="3457">
                  <c:v>-344.5</c:v>
                </c:pt>
                <c:pt idx="3458">
                  <c:v>-344.5</c:v>
                </c:pt>
                <c:pt idx="3459">
                  <c:v>-344.5</c:v>
                </c:pt>
                <c:pt idx="3460">
                  <c:v>-344.5</c:v>
                </c:pt>
                <c:pt idx="3461">
                  <c:v>-344.5</c:v>
                </c:pt>
                <c:pt idx="3462">
                  <c:v>-344.5</c:v>
                </c:pt>
                <c:pt idx="3463">
                  <c:v>-344.5</c:v>
                </c:pt>
                <c:pt idx="3464">
                  <c:v>-344.5</c:v>
                </c:pt>
                <c:pt idx="3465">
                  <c:v>-344.5</c:v>
                </c:pt>
                <c:pt idx="3466">
                  <c:v>-344.5</c:v>
                </c:pt>
                <c:pt idx="3467">
                  <c:v>-344.5</c:v>
                </c:pt>
                <c:pt idx="3468">
                  <c:v>-344.5</c:v>
                </c:pt>
                <c:pt idx="3469">
                  <c:v>-344.5</c:v>
                </c:pt>
                <c:pt idx="3470">
                  <c:v>-344.5</c:v>
                </c:pt>
                <c:pt idx="3471">
                  <c:v>-344.5</c:v>
                </c:pt>
                <c:pt idx="3472">
                  <c:v>-344.5</c:v>
                </c:pt>
                <c:pt idx="3473">
                  <c:v>-344.5</c:v>
                </c:pt>
                <c:pt idx="3474">
                  <c:v>-344.5</c:v>
                </c:pt>
                <c:pt idx="3475">
                  <c:v>-344.5</c:v>
                </c:pt>
                <c:pt idx="3476">
                  <c:v>-344.5</c:v>
                </c:pt>
                <c:pt idx="3477">
                  <c:v>-344.5</c:v>
                </c:pt>
                <c:pt idx="3478">
                  <c:v>-344.5</c:v>
                </c:pt>
                <c:pt idx="3479">
                  <c:v>-344.5</c:v>
                </c:pt>
                <c:pt idx="3480">
                  <c:v>-344.5</c:v>
                </c:pt>
                <c:pt idx="3481">
                  <c:v>-344.5</c:v>
                </c:pt>
                <c:pt idx="3482">
                  <c:v>-344.5</c:v>
                </c:pt>
                <c:pt idx="3483">
                  <c:v>-344.5</c:v>
                </c:pt>
                <c:pt idx="3484">
                  <c:v>-344.5</c:v>
                </c:pt>
                <c:pt idx="3485">
                  <c:v>-344.5</c:v>
                </c:pt>
                <c:pt idx="3486">
                  <c:v>-344.5</c:v>
                </c:pt>
                <c:pt idx="3487">
                  <c:v>-344.5</c:v>
                </c:pt>
                <c:pt idx="3488">
                  <c:v>-344.5</c:v>
                </c:pt>
                <c:pt idx="3489">
                  <c:v>-344.5</c:v>
                </c:pt>
                <c:pt idx="3490">
                  <c:v>-344.5</c:v>
                </c:pt>
                <c:pt idx="3491">
                  <c:v>-344.5</c:v>
                </c:pt>
                <c:pt idx="3492">
                  <c:v>-344.5</c:v>
                </c:pt>
                <c:pt idx="3493">
                  <c:v>-344.5</c:v>
                </c:pt>
                <c:pt idx="3494">
                  <c:v>-344.5</c:v>
                </c:pt>
                <c:pt idx="3495">
                  <c:v>-344.5</c:v>
                </c:pt>
                <c:pt idx="3496">
                  <c:v>-344.5</c:v>
                </c:pt>
                <c:pt idx="3497">
                  <c:v>-344.5</c:v>
                </c:pt>
                <c:pt idx="3498">
                  <c:v>-344.5</c:v>
                </c:pt>
                <c:pt idx="3499">
                  <c:v>-344.5</c:v>
                </c:pt>
                <c:pt idx="3500">
                  <c:v>-344.5</c:v>
                </c:pt>
                <c:pt idx="3501">
                  <c:v>-344.5</c:v>
                </c:pt>
                <c:pt idx="3502">
                  <c:v>-344.5</c:v>
                </c:pt>
                <c:pt idx="3503">
                  <c:v>-344.5</c:v>
                </c:pt>
                <c:pt idx="3504">
                  <c:v>-344.5</c:v>
                </c:pt>
                <c:pt idx="3505">
                  <c:v>-344.5</c:v>
                </c:pt>
                <c:pt idx="3506">
                  <c:v>-344.5</c:v>
                </c:pt>
                <c:pt idx="3507">
                  <c:v>-344.5</c:v>
                </c:pt>
                <c:pt idx="3508">
                  <c:v>-344.5</c:v>
                </c:pt>
                <c:pt idx="3509">
                  <c:v>-344.5</c:v>
                </c:pt>
                <c:pt idx="3510">
                  <c:v>-344.5</c:v>
                </c:pt>
                <c:pt idx="3511">
                  <c:v>-344.5</c:v>
                </c:pt>
                <c:pt idx="3512">
                  <c:v>-344.5</c:v>
                </c:pt>
                <c:pt idx="3513">
                  <c:v>-344.5</c:v>
                </c:pt>
                <c:pt idx="3514">
                  <c:v>-344.5</c:v>
                </c:pt>
                <c:pt idx="3515">
                  <c:v>-344.5</c:v>
                </c:pt>
                <c:pt idx="3516">
                  <c:v>-344.5</c:v>
                </c:pt>
                <c:pt idx="3517">
                  <c:v>-344.5</c:v>
                </c:pt>
                <c:pt idx="3518">
                  <c:v>-344.5</c:v>
                </c:pt>
                <c:pt idx="3519">
                  <c:v>-344.5</c:v>
                </c:pt>
                <c:pt idx="3520">
                  <c:v>-344.5</c:v>
                </c:pt>
                <c:pt idx="3521">
                  <c:v>-344.5</c:v>
                </c:pt>
                <c:pt idx="3522">
                  <c:v>-344.5</c:v>
                </c:pt>
                <c:pt idx="3523">
                  <c:v>-344.5</c:v>
                </c:pt>
                <c:pt idx="3524">
                  <c:v>-344.5</c:v>
                </c:pt>
                <c:pt idx="3525">
                  <c:v>-344.5</c:v>
                </c:pt>
                <c:pt idx="3526">
                  <c:v>-344.5</c:v>
                </c:pt>
                <c:pt idx="3527">
                  <c:v>-344.5</c:v>
                </c:pt>
                <c:pt idx="3528">
                  <c:v>-344.5</c:v>
                </c:pt>
                <c:pt idx="3529">
                  <c:v>-344.5</c:v>
                </c:pt>
                <c:pt idx="3530">
                  <c:v>-344.5</c:v>
                </c:pt>
                <c:pt idx="3531">
                  <c:v>-344.5</c:v>
                </c:pt>
                <c:pt idx="3532">
                  <c:v>-344.5</c:v>
                </c:pt>
                <c:pt idx="3533">
                  <c:v>-344.5</c:v>
                </c:pt>
                <c:pt idx="3534">
                  <c:v>-344.5</c:v>
                </c:pt>
                <c:pt idx="3535">
                  <c:v>-344.5</c:v>
                </c:pt>
                <c:pt idx="3536">
                  <c:v>-344.5</c:v>
                </c:pt>
                <c:pt idx="3537">
                  <c:v>-344.5</c:v>
                </c:pt>
                <c:pt idx="3538">
                  <c:v>-344.5</c:v>
                </c:pt>
                <c:pt idx="3539">
                  <c:v>-344.5</c:v>
                </c:pt>
                <c:pt idx="3540">
                  <c:v>-344.5</c:v>
                </c:pt>
                <c:pt idx="3541">
                  <c:v>-344.5</c:v>
                </c:pt>
                <c:pt idx="3542">
                  <c:v>-344.5</c:v>
                </c:pt>
                <c:pt idx="3543">
                  <c:v>-344.5</c:v>
                </c:pt>
                <c:pt idx="3544">
                  <c:v>-344.5</c:v>
                </c:pt>
                <c:pt idx="3545">
                  <c:v>-344.5</c:v>
                </c:pt>
                <c:pt idx="3546">
                  <c:v>-344.5</c:v>
                </c:pt>
                <c:pt idx="3547">
                  <c:v>-344.5</c:v>
                </c:pt>
                <c:pt idx="3548">
                  <c:v>-344.5</c:v>
                </c:pt>
                <c:pt idx="3549">
                  <c:v>-344.5</c:v>
                </c:pt>
                <c:pt idx="3550">
                  <c:v>-344.5</c:v>
                </c:pt>
                <c:pt idx="3551">
                  <c:v>-344.5</c:v>
                </c:pt>
                <c:pt idx="3552">
                  <c:v>-344.5</c:v>
                </c:pt>
                <c:pt idx="3553">
                  <c:v>-344.5</c:v>
                </c:pt>
                <c:pt idx="3554">
                  <c:v>-344.5</c:v>
                </c:pt>
                <c:pt idx="3555">
                  <c:v>-344.5</c:v>
                </c:pt>
                <c:pt idx="3556">
                  <c:v>-344.5</c:v>
                </c:pt>
                <c:pt idx="3557">
                  <c:v>-344.5</c:v>
                </c:pt>
                <c:pt idx="3558">
                  <c:v>-344.5</c:v>
                </c:pt>
                <c:pt idx="3559">
                  <c:v>-344.5</c:v>
                </c:pt>
                <c:pt idx="3560">
                  <c:v>-344.5</c:v>
                </c:pt>
                <c:pt idx="3561">
                  <c:v>-344.5</c:v>
                </c:pt>
                <c:pt idx="3562">
                  <c:v>-344.5</c:v>
                </c:pt>
                <c:pt idx="3563">
                  <c:v>-344.5</c:v>
                </c:pt>
                <c:pt idx="3564">
                  <c:v>-344.5</c:v>
                </c:pt>
                <c:pt idx="3565">
                  <c:v>-344.5</c:v>
                </c:pt>
                <c:pt idx="3566">
                  <c:v>-344.5</c:v>
                </c:pt>
                <c:pt idx="3567">
                  <c:v>-344.5</c:v>
                </c:pt>
                <c:pt idx="3568">
                  <c:v>-344.5</c:v>
                </c:pt>
                <c:pt idx="3569">
                  <c:v>-344.5</c:v>
                </c:pt>
                <c:pt idx="3570">
                  <c:v>-344.5</c:v>
                </c:pt>
                <c:pt idx="3571">
                  <c:v>-344.5</c:v>
                </c:pt>
                <c:pt idx="3572">
                  <c:v>-344.5</c:v>
                </c:pt>
                <c:pt idx="3573">
                  <c:v>-344.5</c:v>
                </c:pt>
                <c:pt idx="3574">
                  <c:v>-344.5</c:v>
                </c:pt>
                <c:pt idx="3575">
                  <c:v>-344.5</c:v>
                </c:pt>
                <c:pt idx="3576">
                  <c:v>-344.5</c:v>
                </c:pt>
                <c:pt idx="3577">
                  <c:v>-344.5</c:v>
                </c:pt>
                <c:pt idx="3578">
                  <c:v>-344.5</c:v>
                </c:pt>
                <c:pt idx="3579">
                  <c:v>-344.5</c:v>
                </c:pt>
                <c:pt idx="3580">
                  <c:v>-344.5</c:v>
                </c:pt>
                <c:pt idx="3581">
                  <c:v>-344.5</c:v>
                </c:pt>
                <c:pt idx="3582">
                  <c:v>-344.5</c:v>
                </c:pt>
                <c:pt idx="3583">
                  <c:v>-344.5</c:v>
                </c:pt>
                <c:pt idx="3584">
                  <c:v>-344.5</c:v>
                </c:pt>
                <c:pt idx="3585">
                  <c:v>-344.5</c:v>
                </c:pt>
                <c:pt idx="3586">
                  <c:v>-344.5</c:v>
                </c:pt>
                <c:pt idx="3587">
                  <c:v>-344.5</c:v>
                </c:pt>
                <c:pt idx="3588">
                  <c:v>-344.5</c:v>
                </c:pt>
                <c:pt idx="3589">
                  <c:v>-344.5</c:v>
                </c:pt>
                <c:pt idx="3590">
                  <c:v>-344.5</c:v>
                </c:pt>
                <c:pt idx="3591">
                  <c:v>-344.5</c:v>
                </c:pt>
                <c:pt idx="3592">
                  <c:v>-344.5</c:v>
                </c:pt>
                <c:pt idx="3593">
                  <c:v>-344.5</c:v>
                </c:pt>
                <c:pt idx="3594">
                  <c:v>-344.5</c:v>
                </c:pt>
                <c:pt idx="3595">
                  <c:v>-344.5</c:v>
                </c:pt>
                <c:pt idx="3596">
                  <c:v>-344.5</c:v>
                </c:pt>
                <c:pt idx="3597">
                  <c:v>-344.5</c:v>
                </c:pt>
                <c:pt idx="3598">
                  <c:v>-344.5</c:v>
                </c:pt>
                <c:pt idx="3599">
                  <c:v>-344.5</c:v>
                </c:pt>
                <c:pt idx="3600">
                  <c:v>-344.5</c:v>
                </c:pt>
                <c:pt idx="3601">
                  <c:v>-344.5</c:v>
                </c:pt>
                <c:pt idx="3602">
                  <c:v>-344.5</c:v>
                </c:pt>
                <c:pt idx="3603">
                  <c:v>-344.5</c:v>
                </c:pt>
                <c:pt idx="3604">
                  <c:v>-344.5</c:v>
                </c:pt>
                <c:pt idx="3605">
                  <c:v>-344.5</c:v>
                </c:pt>
                <c:pt idx="3606">
                  <c:v>-344.5</c:v>
                </c:pt>
                <c:pt idx="3607">
                  <c:v>-344.5</c:v>
                </c:pt>
                <c:pt idx="3608">
                  <c:v>-344.5</c:v>
                </c:pt>
                <c:pt idx="3609">
                  <c:v>-344.5</c:v>
                </c:pt>
                <c:pt idx="3610">
                  <c:v>-344.5</c:v>
                </c:pt>
                <c:pt idx="3611">
                  <c:v>-344.5</c:v>
                </c:pt>
                <c:pt idx="3612">
                  <c:v>-344.5</c:v>
                </c:pt>
                <c:pt idx="3613">
                  <c:v>-344.5</c:v>
                </c:pt>
                <c:pt idx="3614">
                  <c:v>-344.5</c:v>
                </c:pt>
                <c:pt idx="3615">
                  <c:v>-344.5</c:v>
                </c:pt>
                <c:pt idx="3616">
                  <c:v>-344.5</c:v>
                </c:pt>
                <c:pt idx="3617">
                  <c:v>-344.5</c:v>
                </c:pt>
                <c:pt idx="3618">
                  <c:v>-344.5</c:v>
                </c:pt>
                <c:pt idx="3619">
                  <c:v>-344.5</c:v>
                </c:pt>
                <c:pt idx="3620">
                  <c:v>-344.5</c:v>
                </c:pt>
                <c:pt idx="3621">
                  <c:v>-344.5</c:v>
                </c:pt>
                <c:pt idx="3622">
                  <c:v>-344.5</c:v>
                </c:pt>
                <c:pt idx="3623">
                  <c:v>-344.5</c:v>
                </c:pt>
                <c:pt idx="3624">
                  <c:v>-344.5</c:v>
                </c:pt>
                <c:pt idx="3625">
                  <c:v>-344.5</c:v>
                </c:pt>
                <c:pt idx="3626">
                  <c:v>-344.5</c:v>
                </c:pt>
                <c:pt idx="3627">
                  <c:v>-344.5</c:v>
                </c:pt>
                <c:pt idx="3628">
                  <c:v>-344.5</c:v>
                </c:pt>
                <c:pt idx="3629">
                  <c:v>-344.5</c:v>
                </c:pt>
                <c:pt idx="3630">
                  <c:v>-344.5</c:v>
                </c:pt>
                <c:pt idx="3631">
                  <c:v>-344.5</c:v>
                </c:pt>
                <c:pt idx="3632">
                  <c:v>-344.5</c:v>
                </c:pt>
                <c:pt idx="3633">
                  <c:v>-344.5</c:v>
                </c:pt>
                <c:pt idx="3634">
                  <c:v>-344.5</c:v>
                </c:pt>
                <c:pt idx="3635">
                  <c:v>-344.5</c:v>
                </c:pt>
                <c:pt idx="3636">
                  <c:v>-344.5</c:v>
                </c:pt>
                <c:pt idx="3637">
                  <c:v>-344.5</c:v>
                </c:pt>
                <c:pt idx="3638">
                  <c:v>-344.5</c:v>
                </c:pt>
                <c:pt idx="3639">
                  <c:v>-344.5</c:v>
                </c:pt>
                <c:pt idx="3640">
                  <c:v>-344.5</c:v>
                </c:pt>
                <c:pt idx="3641">
                  <c:v>-344.5</c:v>
                </c:pt>
                <c:pt idx="3642">
                  <c:v>-344.5</c:v>
                </c:pt>
                <c:pt idx="3643">
                  <c:v>-344.5</c:v>
                </c:pt>
                <c:pt idx="3644">
                  <c:v>-344.5</c:v>
                </c:pt>
                <c:pt idx="3645">
                  <c:v>-344.5</c:v>
                </c:pt>
                <c:pt idx="3646">
                  <c:v>-344.5</c:v>
                </c:pt>
                <c:pt idx="3647">
                  <c:v>-344.5</c:v>
                </c:pt>
                <c:pt idx="3648">
                  <c:v>-344.5</c:v>
                </c:pt>
                <c:pt idx="3649">
                  <c:v>-344.5</c:v>
                </c:pt>
                <c:pt idx="3650">
                  <c:v>-344.5</c:v>
                </c:pt>
                <c:pt idx="3651">
                  <c:v>-344.5</c:v>
                </c:pt>
                <c:pt idx="3652">
                  <c:v>-344.5</c:v>
                </c:pt>
                <c:pt idx="3653">
                  <c:v>-344.5</c:v>
                </c:pt>
                <c:pt idx="3654">
                  <c:v>-344.5</c:v>
                </c:pt>
                <c:pt idx="3655">
                  <c:v>-344.5</c:v>
                </c:pt>
                <c:pt idx="3656">
                  <c:v>-344.5</c:v>
                </c:pt>
                <c:pt idx="3657">
                  <c:v>-344.5</c:v>
                </c:pt>
                <c:pt idx="3658">
                  <c:v>-344.5</c:v>
                </c:pt>
                <c:pt idx="3659">
                  <c:v>-344.5</c:v>
                </c:pt>
                <c:pt idx="3660">
                  <c:v>-344.5</c:v>
                </c:pt>
                <c:pt idx="3661">
                  <c:v>-344.5</c:v>
                </c:pt>
                <c:pt idx="3662">
                  <c:v>-344.5</c:v>
                </c:pt>
                <c:pt idx="3663">
                  <c:v>-344.5</c:v>
                </c:pt>
                <c:pt idx="3664">
                  <c:v>-344.5</c:v>
                </c:pt>
                <c:pt idx="3665">
                  <c:v>-344.5</c:v>
                </c:pt>
                <c:pt idx="3666">
                  <c:v>-344.5</c:v>
                </c:pt>
                <c:pt idx="3667">
                  <c:v>-344.5</c:v>
                </c:pt>
                <c:pt idx="3668">
                  <c:v>-344.5</c:v>
                </c:pt>
                <c:pt idx="3669">
                  <c:v>-344.5</c:v>
                </c:pt>
                <c:pt idx="3670">
                  <c:v>-344.5</c:v>
                </c:pt>
                <c:pt idx="3671">
                  <c:v>-344.5</c:v>
                </c:pt>
                <c:pt idx="3672">
                  <c:v>-344.5</c:v>
                </c:pt>
                <c:pt idx="3673">
                  <c:v>-344.5</c:v>
                </c:pt>
                <c:pt idx="3674">
                  <c:v>-344.5</c:v>
                </c:pt>
                <c:pt idx="3675">
                  <c:v>-344.5</c:v>
                </c:pt>
                <c:pt idx="3676">
                  <c:v>-344.5</c:v>
                </c:pt>
                <c:pt idx="3677">
                  <c:v>-344.5</c:v>
                </c:pt>
                <c:pt idx="3678">
                  <c:v>-344.5</c:v>
                </c:pt>
                <c:pt idx="3679">
                  <c:v>-344.5</c:v>
                </c:pt>
                <c:pt idx="3680">
                  <c:v>-344.5</c:v>
                </c:pt>
                <c:pt idx="3681">
                  <c:v>-344.5</c:v>
                </c:pt>
                <c:pt idx="3682">
                  <c:v>-344.5</c:v>
                </c:pt>
                <c:pt idx="3683">
                  <c:v>-344.5</c:v>
                </c:pt>
                <c:pt idx="3684">
                  <c:v>-344.5</c:v>
                </c:pt>
                <c:pt idx="3685">
                  <c:v>-344.5</c:v>
                </c:pt>
                <c:pt idx="3686">
                  <c:v>-344.5</c:v>
                </c:pt>
                <c:pt idx="3687">
                  <c:v>-344.5</c:v>
                </c:pt>
                <c:pt idx="3688">
                  <c:v>-344.5</c:v>
                </c:pt>
                <c:pt idx="3689">
                  <c:v>-344.5</c:v>
                </c:pt>
                <c:pt idx="3690">
                  <c:v>-344.5</c:v>
                </c:pt>
                <c:pt idx="3691">
                  <c:v>-344.5</c:v>
                </c:pt>
                <c:pt idx="3692">
                  <c:v>-344.5</c:v>
                </c:pt>
                <c:pt idx="3693">
                  <c:v>-344.5</c:v>
                </c:pt>
                <c:pt idx="3694">
                  <c:v>-344.5</c:v>
                </c:pt>
                <c:pt idx="3695">
                  <c:v>-344.5</c:v>
                </c:pt>
                <c:pt idx="3696">
                  <c:v>-344.5</c:v>
                </c:pt>
                <c:pt idx="3697">
                  <c:v>-344.5</c:v>
                </c:pt>
                <c:pt idx="3698">
                  <c:v>-344.5</c:v>
                </c:pt>
                <c:pt idx="3699">
                  <c:v>-344.5</c:v>
                </c:pt>
                <c:pt idx="3700">
                  <c:v>-344.5</c:v>
                </c:pt>
                <c:pt idx="3701">
                  <c:v>-344.5</c:v>
                </c:pt>
                <c:pt idx="3702">
                  <c:v>-344.5</c:v>
                </c:pt>
                <c:pt idx="3703">
                  <c:v>-344.5</c:v>
                </c:pt>
                <c:pt idx="3704">
                  <c:v>-344.5</c:v>
                </c:pt>
                <c:pt idx="3705">
                  <c:v>-344.5</c:v>
                </c:pt>
                <c:pt idx="3706">
                  <c:v>-344.5</c:v>
                </c:pt>
                <c:pt idx="3707">
                  <c:v>-344.5</c:v>
                </c:pt>
                <c:pt idx="3708">
                  <c:v>-344.5</c:v>
                </c:pt>
                <c:pt idx="3709">
                  <c:v>-344.5</c:v>
                </c:pt>
                <c:pt idx="3710">
                  <c:v>-344.5</c:v>
                </c:pt>
                <c:pt idx="3711">
                  <c:v>-344.5</c:v>
                </c:pt>
                <c:pt idx="3712">
                  <c:v>-344.5</c:v>
                </c:pt>
                <c:pt idx="3713">
                  <c:v>-344.5</c:v>
                </c:pt>
                <c:pt idx="3714">
                  <c:v>-344.5</c:v>
                </c:pt>
                <c:pt idx="3715">
                  <c:v>-344.5</c:v>
                </c:pt>
                <c:pt idx="3716">
                  <c:v>-344.5</c:v>
                </c:pt>
                <c:pt idx="3717">
                  <c:v>-344.5</c:v>
                </c:pt>
                <c:pt idx="3718">
                  <c:v>-344.5</c:v>
                </c:pt>
                <c:pt idx="3719">
                  <c:v>-344.5</c:v>
                </c:pt>
                <c:pt idx="3720">
                  <c:v>-344.5</c:v>
                </c:pt>
                <c:pt idx="3721">
                  <c:v>-344.5</c:v>
                </c:pt>
                <c:pt idx="3722">
                  <c:v>-344.5</c:v>
                </c:pt>
                <c:pt idx="3723">
                  <c:v>-344.5</c:v>
                </c:pt>
                <c:pt idx="3724">
                  <c:v>-344.5</c:v>
                </c:pt>
                <c:pt idx="3725">
                  <c:v>-344.5</c:v>
                </c:pt>
                <c:pt idx="3726">
                  <c:v>-344.5</c:v>
                </c:pt>
                <c:pt idx="3727">
                  <c:v>-344.5</c:v>
                </c:pt>
                <c:pt idx="3728">
                  <c:v>-344.5</c:v>
                </c:pt>
                <c:pt idx="3729">
                  <c:v>-344.5</c:v>
                </c:pt>
                <c:pt idx="3730">
                  <c:v>-344.5</c:v>
                </c:pt>
                <c:pt idx="3731">
                  <c:v>-344.5</c:v>
                </c:pt>
                <c:pt idx="3732">
                  <c:v>-344.5</c:v>
                </c:pt>
                <c:pt idx="3733">
                  <c:v>-344.5</c:v>
                </c:pt>
                <c:pt idx="3734">
                  <c:v>-344.5</c:v>
                </c:pt>
                <c:pt idx="3735">
                  <c:v>-344.5</c:v>
                </c:pt>
                <c:pt idx="3736">
                  <c:v>-344.5</c:v>
                </c:pt>
                <c:pt idx="3737">
                  <c:v>-344.5</c:v>
                </c:pt>
                <c:pt idx="3738">
                  <c:v>-344.5</c:v>
                </c:pt>
                <c:pt idx="3739">
                  <c:v>-344.5</c:v>
                </c:pt>
                <c:pt idx="3740">
                  <c:v>-344.5</c:v>
                </c:pt>
                <c:pt idx="3741">
                  <c:v>-344.5</c:v>
                </c:pt>
                <c:pt idx="3742">
                  <c:v>-344.5</c:v>
                </c:pt>
                <c:pt idx="3743">
                  <c:v>-344.5</c:v>
                </c:pt>
                <c:pt idx="3744">
                  <c:v>-344.5</c:v>
                </c:pt>
                <c:pt idx="3745">
                  <c:v>-344.5</c:v>
                </c:pt>
                <c:pt idx="3746">
                  <c:v>-344.5</c:v>
                </c:pt>
                <c:pt idx="3747">
                  <c:v>-344.5</c:v>
                </c:pt>
                <c:pt idx="3748">
                  <c:v>-344.5</c:v>
                </c:pt>
                <c:pt idx="3749">
                  <c:v>-344.5</c:v>
                </c:pt>
                <c:pt idx="3750">
                  <c:v>-344.5</c:v>
                </c:pt>
                <c:pt idx="3751">
                  <c:v>-344.5</c:v>
                </c:pt>
                <c:pt idx="3752">
                  <c:v>-344.5</c:v>
                </c:pt>
                <c:pt idx="3753">
                  <c:v>-344.5</c:v>
                </c:pt>
                <c:pt idx="3754">
                  <c:v>-344.5</c:v>
                </c:pt>
                <c:pt idx="3755">
                  <c:v>-344.5</c:v>
                </c:pt>
                <c:pt idx="3756">
                  <c:v>-344.5</c:v>
                </c:pt>
                <c:pt idx="3757">
                  <c:v>-344.5</c:v>
                </c:pt>
                <c:pt idx="3758">
                  <c:v>-344.5</c:v>
                </c:pt>
                <c:pt idx="3759">
                  <c:v>-344.5</c:v>
                </c:pt>
                <c:pt idx="3760">
                  <c:v>-344.5</c:v>
                </c:pt>
                <c:pt idx="3761">
                  <c:v>-344.5</c:v>
                </c:pt>
                <c:pt idx="3762">
                  <c:v>-344.5</c:v>
                </c:pt>
                <c:pt idx="3763">
                  <c:v>-344.5</c:v>
                </c:pt>
                <c:pt idx="3764">
                  <c:v>-344.5</c:v>
                </c:pt>
                <c:pt idx="3765">
                  <c:v>-344.5</c:v>
                </c:pt>
                <c:pt idx="3766">
                  <c:v>-344.5</c:v>
                </c:pt>
                <c:pt idx="3767">
                  <c:v>-344.5</c:v>
                </c:pt>
                <c:pt idx="3768">
                  <c:v>-344.5</c:v>
                </c:pt>
                <c:pt idx="3769">
                  <c:v>-344.5</c:v>
                </c:pt>
                <c:pt idx="3770">
                  <c:v>-344.5</c:v>
                </c:pt>
                <c:pt idx="3771">
                  <c:v>-344.5</c:v>
                </c:pt>
                <c:pt idx="3772">
                  <c:v>-344.5</c:v>
                </c:pt>
                <c:pt idx="3773">
                  <c:v>-344.5</c:v>
                </c:pt>
                <c:pt idx="3774">
                  <c:v>-344.5</c:v>
                </c:pt>
                <c:pt idx="3775">
                  <c:v>-344.5</c:v>
                </c:pt>
                <c:pt idx="3776">
                  <c:v>-344.5</c:v>
                </c:pt>
                <c:pt idx="3777">
                  <c:v>-344.5</c:v>
                </c:pt>
                <c:pt idx="3778">
                  <c:v>-344.5</c:v>
                </c:pt>
                <c:pt idx="3779">
                  <c:v>-344.5</c:v>
                </c:pt>
                <c:pt idx="3780">
                  <c:v>-344.5</c:v>
                </c:pt>
                <c:pt idx="3781">
                  <c:v>-344.5</c:v>
                </c:pt>
                <c:pt idx="3782">
                  <c:v>-344.5</c:v>
                </c:pt>
                <c:pt idx="3783">
                  <c:v>-344.5</c:v>
                </c:pt>
                <c:pt idx="3784">
                  <c:v>-344.5</c:v>
                </c:pt>
                <c:pt idx="3785">
                  <c:v>-344.5</c:v>
                </c:pt>
                <c:pt idx="3786">
                  <c:v>-344.5</c:v>
                </c:pt>
                <c:pt idx="3787">
                  <c:v>-344.5</c:v>
                </c:pt>
                <c:pt idx="3788">
                  <c:v>-344.5</c:v>
                </c:pt>
                <c:pt idx="3789">
                  <c:v>-344.5</c:v>
                </c:pt>
                <c:pt idx="3790">
                  <c:v>-344.5</c:v>
                </c:pt>
                <c:pt idx="3791">
                  <c:v>-344.5</c:v>
                </c:pt>
                <c:pt idx="3792">
                  <c:v>-344.5</c:v>
                </c:pt>
                <c:pt idx="3793">
                  <c:v>-344.5</c:v>
                </c:pt>
                <c:pt idx="3794">
                  <c:v>-344.5</c:v>
                </c:pt>
                <c:pt idx="3795">
                  <c:v>-344.5</c:v>
                </c:pt>
                <c:pt idx="3796">
                  <c:v>-344.5</c:v>
                </c:pt>
                <c:pt idx="3797">
                  <c:v>-344.5</c:v>
                </c:pt>
                <c:pt idx="3798">
                  <c:v>-344.5</c:v>
                </c:pt>
                <c:pt idx="3799">
                  <c:v>-344.5</c:v>
                </c:pt>
                <c:pt idx="3800">
                  <c:v>-344.5</c:v>
                </c:pt>
                <c:pt idx="3801">
                  <c:v>-344.5</c:v>
                </c:pt>
                <c:pt idx="3802">
                  <c:v>-344.5</c:v>
                </c:pt>
                <c:pt idx="3803">
                  <c:v>-344.5</c:v>
                </c:pt>
                <c:pt idx="3804">
                  <c:v>-344.5</c:v>
                </c:pt>
                <c:pt idx="3805">
                  <c:v>-344.5</c:v>
                </c:pt>
                <c:pt idx="3806">
                  <c:v>-344.5</c:v>
                </c:pt>
                <c:pt idx="3807">
                  <c:v>-344.5</c:v>
                </c:pt>
                <c:pt idx="3808">
                  <c:v>-344.5</c:v>
                </c:pt>
                <c:pt idx="3809">
                  <c:v>-344.5</c:v>
                </c:pt>
                <c:pt idx="3810">
                  <c:v>-344.5</c:v>
                </c:pt>
                <c:pt idx="3811">
                  <c:v>-344.5</c:v>
                </c:pt>
                <c:pt idx="3812">
                  <c:v>-344.5</c:v>
                </c:pt>
                <c:pt idx="3813">
                  <c:v>-344.5</c:v>
                </c:pt>
                <c:pt idx="3814">
                  <c:v>-344.5</c:v>
                </c:pt>
                <c:pt idx="3815">
                  <c:v>-344.5</c:v>
                </c:pt>
                <c:pt idx="3816">
                  <c:v>-344.5</c:v>
                </c:pt>
                <c:pt idx="3817">
                  <c:v>-344.5</c:v>
                </c:pt>
                <c:pt idx="3818">
                  <c:v>-344.5</c:v>
                </c:pt>
                <c:pt idx="3819">
                  <c:v>-344.5</c:v>
                </c:pt>
                <c:pt idx="3820">
                  <c:v>-344.5</c:v>
                </c:pt>
                <c:pt idx="3821">
                  <c:v>-344.5</c:v>
                </c:pt>
                <c:pt idx="3822">
                  <c:v>-344.5</c:v>
                </c:pt>
                <c:pt idx="3823">
                  <c:v>-344.5</c:v>
                </c:pt>
                <c:pt idx="3824">
                  <c:v>-344.5</c:v>
                </c:pt>
                <c:pt idx="3825">
                  <c:v>-344.5</c:v>
                </c:pt>
                <c:pt idx="3826">
                  <c:v>-344.5</c:v>
                </c:pt>
                <c:pt idx="3827">
                  <c:v>-344.5</c:v>
                </c:pt>
                <c:pt idx="3828">
                  <c:v>-344.5</c:v>
                </c:pt>
                <c:pt idx="3829">
                  <c:v>-344.5</c:v>
                </c:pt>
                <c:pt idx="3830">
                  <c:v>-344.5</c:v>
                </c:pt>
                <c:pt idx="3831">
                  <c:v>-344.5</c:v>
                </c:pt>
                <c:pt idx="3832">
                  <c:v>-344.5</c:v>
                </c:pt>
                <c:pt idx="3833">
                  <c:v>-344.5</c:v>
                </c:pt>
                <c:pt idx="3834">
                  <c:v>-344.5</c:v>
                </c:pt>
                <c:pt idx="3835">
                  <c:v>-344.5</c:v>
                </c:pt>
                <c:pt idx="3836">
                  <c:v>-344.5</c:v>
                </c:pt>
                <c:pt idx="3837">
                  <c:v>-344.5</c:v>
                </c:pt>
                <c:pt idx="3838">
                  <c:v>-344.5</c:v>
                </c:pt>
                <c:pt idx="3839">
                  <c:v>-344.5</c:v>
                </c:pt>
                <c:pt idx="3840">
                  <c:v>-344.5</c:v>
                </c:pt>
                <c:pt idx="3841">
                  <c:v>-344.5</c:v>
                </c:pt>
                <c:pt idx="3842">
                  <c:v>-344.5</c:v>
                </c:pt>
                <c:pt idx="3843">
                  <c:v>-344.5</c:v>
                </c:pt>
                <c:pt idx="3844">
                  <c:v>-344.5</c:v>
                </c:pt>
                <c:pt idx="3845">
                  <c:v>-344.5</c:v>
                </c:pt>
                <c:pt idx="3846">
                  <c:v>-344.5</c:v>
                </c:pt>
                <c:pt idx="3847">
                  <c:v>-344.5</c:v>
                </c:pt>
                <c:pt idx="3848">
                  <c:v>-344.5</c:v>
                </c:pt>
                <c:pt idx="3849">
                  <c:v>-344.5</c:v>
                </c:pt>
                <c:pt idx="3850">
                  <c:v>-344.5</c:v>
                </c:pt>
                <c:pt idx="3851">
                  <c:v>-344.5</c:v>
                </c:pt>
                <c:pt idx="3852">
                  <c:v>-344.5</c:v>
                </c:pt>
                <c:pt idx="3853">
                  <c:v>-344.5</c:v>
                </c:pt>
                <c:pt idx="3854">
                  <c:v>-344.5</c:v>
                </c:pt>
                <c:pt idx="3855">
                  <c:v>-344.5</c:v>
                </c:pt>
                <c:pt idx="3856">
                  <c:v>-344.5</c:v>
                </c:pt>
                <c:pt idx="3857">
                  <c:v>-344.5</c:v>
                </c:pt>
                <c:pt idx="3858">
                  <c:v>-344.5</c:v>
                </c:pt>
                <c:pt idx="3859">
                  <c:v>-344.5</c:v>
                </c:pt>
                <c:pt idx="3860">
                  <c:v>-344.5</c:v>
                </c:pt>
                <c:pt idx="3861">
                  <c:v>-344.5</c:v>
                </c:pt>
                <c:pt idx="3862">
                  <c:v>-344.5</c:v>
                </c:pt>
                <c:pt idx="3863">
                  <c:v>-344.5</c:v>
                </c:pt>
                <c:pt idx="3864">
                  <c:v>-344.5</c:v>
                </c:pt>
                <c:pt idx="3865">
                  <c:v>-344.5</c:v>
                </c:pt>
                <c:pt idx="3866">
                  <c:v>-344.5</c:v>
                </c:pt>
                <c:pt idx="3867">
                  <c:v>-344.5</c:v>
                </c:pt>
                <c:pt idx="3868">
                  <c:v>-344.5</c:v>
                </c:pt>
                <c:pt idx="3869">
                  <c:v>-344.5</c:v>
                </c:pt>
                <c:pt idx="3870">
                  <c:v>-344.5</c:v>
                </c:pt>
                <c:pt idx="3871">
                  <c:v>-344.5</c:v>
                </c:pt>
                <c:pt idx="3872">
                  <c:v>-344.5</c:v>
                </c:pt>
                <c:pt idx="3873">
                  <c:v>-344.5</c:v>
                </c:pt>
                <c:pt idx="3874">
                  <c:v>-344.5</c:v>
                </c:pt>
                <c:pt idx="3875">
                  <c:v>-344.5</c:v>
                </c:pt>
                <c:pt idx="3876">
                  <c:v>-344.5</c:v>
                </c:pt>
                <c:pt idx="3877">
                  <c:v>-344.5</c:v>
                </c:pt>
                <c:pt idx="3878">
                  <c:v>-344.5</c:v>
                </c:pt>
                <c:pt idx="3879">
                  <c:v>-344.5</c:v>
                </c:pt>
                <c:pt idx="3880">
                  <c:v>-344.5</c:v>
                </c:pt>
                <c:pt idx="3881">
                  <c:v>-344.5</c:v>
                </c:pt>
                <c:pt idx="3882">
                  <c:v>-344.5</c:v>
                </c:pt>
                <c:pt idx="3883">
                  <c:v>-344.5</c:v>
                </c:pt>
                <c:pt idx="3884">
                  <c:v>-344.5</c:v>
                </c:pt>
                <c:pt idx="3885">
                  <c:v>-344.5</c:v>
                </c:pt>
                <c:pt idx="3886">
                  <c:v>-344.5</c:v>
                </c:pt>
                <c:pt idx="3887">
                  <c:v>-344.5</c:v>
                </c:pt>
                <c:pt idx="3888">
                  <c:v>-344.5</c:v>
                </c:pt>
                <c:pt idx="3889">
                  <c:v>-344.5</c:v>
                </c:pt>
                <c:pt idx="3890">
                  <c:v>-344.5</c:v>
                </c:pt>
                <c:pt idx="3891">
                  <c:v>-344.5</c:v>
                </c:pt>
                <c:pt idx="3892">
                  <c:v>-344.5</c:v>
                </c:pt>
                <c:pt idx="3893">
                  <c:v>-344.5</c:v>
                </c:pt>
                <c:pt idx="3894">
                  <c:v>-344.5</c:v>
                </c:pt>
                <c:pt idx="3895">
                  <c:v>-344.5</c:v>
                </c:pt>
                <c:pt idx="3896">
                  <c:v>-344.5</c:v>
                </c:pt>
                <c:pt idx="3897">
                  <c:v>-344.5</c:v>
                </c:pt>
                <c:pt idx="3898">
                  <c:v>-344.5</c:v>
                </c:pt>
                <c:pt idx="3899">
                  <c:v>-344.5</c:v>
                </c:pt>
                <c:pt idx="3900">
                  <c:v>-344.5</c:v>
                </c:pt>
                <c:pt idx="3901">
                  <c:v>-344.5</c:v>
                </c:pt>
                <c:pt idx="3902">
                  <c:v>-344.5</c:v>
                </c:pt>
                <c:pt idx="3903">
                  <c:v>-344.5</c:v>
                </c:pt>
                <c:pt idx="3904">
                  <c:v>-344.5</c:v>
                </c:pt>
                <c:pt idx="3905">
                  <c:v>-344.5</c:v>
                </c:pt>
                <c:pt idx="3906">
                  <c:v>-344.5</c:v>
                </c:pt>
                <c:pt idx="3907">
                  <c:v>-344.5</c:v>
                </c:pt>
                <c:pt idx="3908">
                  <c:v>-344.5</c:v>
                </c:pt>
                <c:pt idx="3909">
                  <c:v>-344.5</c:v>
                </c:pt>
                <c:pt idx="3910">
                  <c:v>-344.5</c:v>
                </c:pt>
                <c:pt idx="3911">
                  <c:v>-344.5</c:v>
                </c:pt>
                <c:pt idx="3912">
                  <c:v>-344.5</c:v>
                </c:pt>
                <c:pt idx="3913">
                  <c:v>-344.5</c:v>
                </c:pt>
                <c:pt idx="3914">
                  <c:v>-344.5</c:v>
                </c:pt>
                <c:pt idx="3915">
                  <c:v>-344.5</c:v>
                </c:pt>
                <c:pt idx="3916">
                  <c:v>-344.5</c:v>
                </c:pt>
                <c:pt idx="3917">
                  <c:v>-344.5</c:v>
                </c:pt>
                <c:pt idx="3918">
                  <c:v>-344.5</c:v>
                </c:pt>
                <c:pt idx="3919">
                  <c:v>-344.5</c:v>
                </c:pt>
                <c:pt idx="3920">
                  <c:v>-344.5</c:v>
                </c:pt>
                <c:pt idx="3921">
                  <c:v>-344.5</c:v>
                </c:pt>
                <c:pt idx="3922">
                  <c:v>-344.5</c:v>
                </c:pt>
                <c:pt idx="3923">
                  <c:v>-344.5</c:v>
                </c:pt>
                <c:pt idx="3924">
                  <c:v>-344.5</c:v>
                </c:pt>
                <c:pt idx="3925">
                  <c:v>-344.5</c:v>
                </c:pt>
                <c:pt idx="3926">
                  <c:v>-344.5</c:v>
                </c:pt>
                <c:pt idx="3927">
                  <c:v>-344.5</c:v>
                </c:pt>
                <c:pt idx="3928">
                  <c:v>-344.5</c:v>
                </c:pt>
                <c:pt idx="3929">
                  <c:v>-344.5</c:v>
                </c:pt>
                <c:pt idx="3930">
                  <c:v>-344.5</c:v>
                </c:pt>
                <c:pt idx="3931">
                  <c:v>-344.5</c:v>
                </c:pt>
                <c:pt idx="3932">
                  <c:v>-344.5</c:v>
                </c:pt>
                <c:pt idx="3933">
                  <c:v>-344.5</c:v>
                </c:pt>
                <c:pt idx="3934">
                  <c:v>-344.5</c:v>
                </c:pt>
                <c:pt idx="3935">
                  <c:v>-344.5</c:v>
                </c:pt>
                <c:pt idx="3936">
                  <c:v>-344.5</c:v>
                </c:pt>
                <c:pt idx="3937">
                  <c:v>-344.5</c:v>
                </c:pt>
                <c:pt idx="3938">
                  <c:v>-344.5</c:v>
                </c:pt>
                <c:pt idx="3939">
                  <c:v>-344.5</c:v>
                </c:pt>
                <c:pt idx="3940">
                  <c:v>-344.5</c:v>
                </c:pt>
                <c:pt idx="3941">
                  <c:v>-344.5</c:v>
                </c:pt>
                <c:pt idx="3942">
                  <c:v>-344.5</c:v>
                </c:pt>
                <c:pt idx="3943">
                  <c:v>-344.5</c:v>
                </c:pt>
                <c:pt idx="3944">
                  <c:v>-344.5</c:v>
                </c:pt>
                <c:pt idx="3945">
                  <c:v>-344.5</c:v>
                </c:pt>
                <c:pt idx="3946">
                  <c:v>-344.5</c:v>
                </c:pt>
                <c:pt idx="3947">
                  <c:v>-344.5</c:v>
                </c:pt>
                <c:pt idx="3948">
                  <c:v>-344.5</c:v>
                </c:pt>
                <c:pt idx="3949">
                  <c:v>-344.5</c:v>
                </c:pt>
                <c:pt idx="3950">
                  <c:v>-344.5</c:v>
                </c:pt>
                <c:pt idx="3951">
                  <c:v>-344.5</c:v>
                </c:pt>
                <c:pt idx="3952">
                  <c:v>-344.5</c:v>
                </c:pt>
                <c:pt idx="3953">
                  <c:v>-344.5</c:v>
                </c:pt>
                <c:pt idx="3954">
                  <c:v>-344.5</c:v>
                </c:pt>
                <c:pt idx="3955">
                  <c:v>-344.5</c:v>
                </c:pt>
                <c:pt idx="3956">
                  <c:v>-344.5</c:v>
                </c:pt>
                <c:pt idx="3957">
                  <c:v>-344.5</c:v>
                </c:pt>
                <c:pt idx="3958">
                  <c:v>-344.5</c:v>
                </c:pt>
                <c:pt idx="3959">
                  <c:v>-344.5</c:v>
                </c:pt>
                <c:pt idx="3960">
                  <c:v>-344.5</c:v>
                </c:pt>
                <c:pt idx="3961">
                  <c:v>-344.5</c:v>
                </c:pt>
                <c:pt idx="3962">
                  <c:v>-344.5</c:v>
                </c:pt>
                <c:pt idx="3963">
                  <c:v>-344.5</c:v>
                </c:pt>
                <c:pt idx="3964">
                  <c:v>-344.5</c:v>
                </c:pt>
                <c:pt idx="3965">
                  <c:v>-344.5</c:v>
                </c:pt>
                <c:pt idx="3966">
                  <c:v>-344.5</c:v>
                </c:pt>
                <c:pt idx="3967">
                  <c:v>-344.5</c:v>
                </c:pt>
                <c:pt idx="3968">
                  <c:v>-344.5</c:v>
                </c:pt>
                <c:pt idx="3969">
                  <c:v>-344.5</c:v>
                </c:pt>
                <c:pt idx="3970">
                  <c:v>-344.5</c:v>
                </c:pt>
                <c:pt idx="3971">
                  <c:v>-344.5</c:v>
                </c:pt>
                <c:pt idx="3972">
                  <c:v>-344.5</c:v>
                </c:pt>
                <c:pt idx="3973">
                  <c:v>-344.5</c:v>
                </c:pt>
                <c:pt idx="3974">
                  <c:v>-344.5</c:v>
                </c:pt>
                <c:pt idx="3975">
                  <c:v>-344.5</c:v>
                </c:pt>
                <c:pt idx="3976">
                  <c:v>-344.5</c:v>
                </c:pt>
                <c:pt idx="3977">
                  <c:v>-344.5</c:v>
                </c:pt>
                <c:pt idx="3978">
                  <c:v>-344.5</c:v>
                </c:pt>
                <c:pt idx="3979">
                  <c:v>-344.5</c:v>
                </c:pt>
                <c:pt idx="3980">
                  <c:v>-344.5</c:v>
                </c:pt>
                <c:pt idx="3981">
                  <c:v>-344.5</c:v>
                </c:pt>
                <c:pt idx="3982">
                  <c:v>-344.5</c:v>
                </c:pt>
                <c:pt idx="3983">
                  <c:v>-344.5</c:v>
                </c:pt>
                <c:pt idx="3984">
                  <c:v>-344.5</c:v>
                </c:pt>
                <c:pt idx="3985">
                  <c:v>-344.5</c:v>
                </c:pt>
                <c:pt idx="3986">
                  <c:v>-344.5</c:v>
                </c:pt>
                <c:pt idx="3987">
                  <c:v>-344.5</c:v>
                </c:pt>
                <c:pt idx="3988">
                  <c:v>-344.5</c:v>
                </c:pt>
                <c:pt idx="3989">
                  <c:v>-344.5</c:v>
                </c:pt>
                <c:pt idx="3990">
                  <c:v>-344.5</c:v>
                </c:pt>
                <c:pt idx="3991">
                  <c:v>-344.5</c:v>
                </c:pt>
                <c:pt idx="3992">
                  <c:v>-344.5</c:v>
                </c:pt>
                <c:pt idx="3993">
                  <c:v>-344.5</c:v>
                </c:pt>
                <c:pt idx="3994">
                  <c:v>-344.5</c:v>
                </c:pt>
                <c:pt idx="3995">
                  <c:v>-344.5</c:v>
                </c:pt>
                <c:pt idx="3996">
                  <c:v>-344.5</c:v>
                </c:pt>
                <c:pt idx="3997">
                  <c:v>-344.5</c:v>
                </c:pt>
                <c:pt idx="3998">
                  <c:v>-344.5</c:v>
                </c:pt>
                <c:pt idx="3999">
                  <c:v>-344.5</c:v>
                </c:pt>
                <c:pt idx="4000">
                  <c:v>-344.5</c:v>
                </c:pt>
                <c:pt idx="4001">
                  <c:v>-344.5</c:v>
                </c:pt>
                <c:pt idx="4002">
                  <c:v>-344.5</c:v>
                </c:pt>
                <c:pt idx="4003">
                  <c:v>-344.5</c:v>
                </c:pt>
                <c:pt idx="4004">
                  <c:v>-344.5</c:v>
                </c:pt>
                <c:pt idx="4005">
                  <c:v>-344.5</c:v>
                </c:pt>
                <c:pt idx="4006">
                  <c:v>-344.5</c:v>
                </c:pt>
                <c:pt idx="4007">
                  <c:v>-344.5</c:v>
                </c:pt>
                <c:pt idx="4008">
                  <c:v>-344.5</c:v>
                </c:pt>
                <c:pt idx="4009">
                  <c:v>-344.5</c:v>
                </c:pt>
                <c:pt idx="4010">
                  <c:v>-344.5</c:v>
                </c:pt>
                <c:pt idx="4011">
                  <c:v>-344.5</c:v>
                </c:pt>
                <c:pt idx="4012">
                  <c:v>-344.5</c:v>
                </c:pt>
                <c:pt idx="4013">
                  <c:v>-344.5</c:v>
                </c:pt>
                <c:pt idx="4014">
                  <c:v>-344.5</c:v>
                </c:pt>
                <c:pt idx="4015">
                  <c:v>-344.5</c:v>
                </c:pt>
                <c:pt idx="4016">
                  <c:v>-344.5</c:v>
                </c:pt>
                <c:pt idx="4017">
                  <c:v>-344.5</c:v>
                </c:pt>
                <c:pt idx="4018">
                  <c:v>-344.5</c:v>
                </c:pt>
                <c:pt idx="4019">
                  <c:v>-344.5</c:v>
                </c:pt>
                <c:pt idx="4020">
                  <c:v>-344.5</c:v>
                </c:pt>
                <c:pt idx="4021">
                  <c:v>-344.5</c:v>
                </c:pt>
                <c:pt idx="4022">
                  <c:v>-344.5</c:v>
                </c:pt>
                <c:pt idx="4023">
                  <c:v>-344.5</c:v>
                </c:pt>
                <c:pt idx="4024">
                  <c:v>-344.5</c:v>
                </c:pt>
                <c:pt idx="4025">
                  <c:v>-344.5</c:v>
                </c:pt>
                <c:pt idx="4026">
                  <c:v>-344.5</c:v>
                </c:pt>
                <c:pt idx="4027">
                  <c:v>-344.5</c:v>
                </c:pt>
                <c:pt idx="4028">
                  <c:v>-344.5</c:v>
                </c:pt>
                <c:pt idx="4029">
                  <c:v>-344.5</c:v>
                </c:pt>
                <c:pt idx="4030">
                  <c:v>-344.5</c:v>
                </c:pt>
                <c:pt idx="4031">
                  <c:v>-344.5</c:v>
                </c:pt>
                <c:pt idx="4032">
                  <c:v>-344.5</c:v>
                </c:pt>
                <c:pt idx="4033">
                  <c:v>-344.5</c:v>
                </c:pt>
                <c:pt idx="4034">
                  <c:v>-344.5</c:v>
                </c:pt>
                <c:pt idx="4035">
                  <c:v>-344.5</c:v>
                </c:pt>
                <c:pt idx="4036">
                  <c:v>-344.5</c:v>
                </c:pt>
                <c:pt idx="4037">
                  <c:v>-344.5</c:v>
                </c:pt>
                <c:pt idx="4038">
                  <c:v>-344.5</c:v>
                </c:pt>
                <c:pt idx="4039">
                  <c:v>-344.5</c:v>
                </c:pt>
                <c:pt idx="4040">
                  <c:v>-344.5</c:v>
                </c:pt>
                <c:pt idx="4041">
                  <c:v>-344.5</c:v>
                </c:pt>
                <c:pt idx="4042">
                  <c:v>-344.5</c:v>
                </c:pt>
                <c:pt idx="4043">
                  <c:v>-344.5</c:v>
                </c:pt>
                <c:pt idx="4044">
                  <c:v>-344.5</c:v>
                </c:pt>
                <c:pt idx="4045">
                  <c:v>-344.5</c:v>
                </c:pt>
                <c:pt idx="4046">
                  <c:v>-344.5</c:v>
                </c:pt>
                <c:pt idx="4047">
                  <c:v>-344.5</c:v>
                </c:pt>
                <c:pt idx="4048">
                  <c:v>-344.5</c:v>
                </c:pt>
                <c:pt idx="4049">
                  <c:v>-344.5</c:v>
                </c:pt>
                <c:pt idx="4050">
                  <c:v>-344.5</c:v>
                </c:pt>
                <c:pt idx="4051">
                  <c:v>-344.5</c:v>
                </c:pt>
                <c:pt idx="4052">
                  <c:v>-344.5</c:v>
                </c:pt>
                <c:pt idx="4053">
                  <c:v>-344.5</c:v>
                </c:pt>
                <c:pt idx="4054">
                  <c:v>-344.5</c:v>
                </c:pt>
                <c:pt idx="4055">
                  <c:v>-344.5</c:v>
                </c:pt>
                <c:pt idx="4056">
                  <c:v>-344.5</c:v>
                </c:pt>
                <c:pt idx="4057">
                  <c:v>-344.5</c:v>
                </c:pt>
                <c:pt idx="4058">
                  <c:v>-344.5</c:v>
                </c:pt>
                <c:pt idx="4059">
                  <c:v>-344.5</c:v>
                </c:pt>
                <c:pt idx="4060">
                  <c:v>-344.5</c:v>
                </c:pt>
                <c:pt idx="4061">
                  <c:v>-344.5</c:v>
                </c:pt>
                <c:pt idx="4062">
                  <c:v>-344.5</c:v>
                </c:pt>
                <c:pt idx="4063">
                  <c:v>-344.5</c:v>
                </c:pt>
                <c:pt idx="4064">
                  <c:v>-344.5</c:v>
                </c:pt>
                <c:pt idx="4065">
                  <c:v>-344.5</c:v>
                </c:pt>
                <c:pt idx="4066">
                  <c:v>-344.5</c:v>
                </c:pt>
                <c:pt idx="4067">
                  <c:v>-344.5</c:v>
                </c:pt>
                <c:pt idx="4068">
                  <c:v>-344.5</c:v>
                </c:pt>
                <c:pt idx="4069">
                  <c:v>-344.5</c:v>
                </c:pt>
                <c:pt idx="4070">
                  <c:v>-344.5</c:v>
                </c:pt>
                <c:pt idx="4071">
                  <c:v>-344.5</c:v>
                </c:pt>
                <c:pt idx="4072">
                  <c:v>-344.5</c:v>
                </c:pt>
                <c:pt idx="4073">
                  <c:v>-344.5</c:v>
                </c:pt>
                <c:pt idx="4074">
                  <c:v>-344.5</c:v>
                </c:pt>
                <c:pt idx="4075">
                  <c:v>-344.5</c:v>
                </c:pt>
                <c:pt idx="4076">
                  <c:v>-344.5</c:v>
                </c:pt>
                <c:pt idx="4077">
                  <c:v>-344.5</c:v>
                </c:pt>
                <c:pt idx="4078">
                  <c:v>-344.5</c:v>
                </c:pt>
                <c:pt idx="4079">
                  <c:v>-344.5</c:v>
                </c:pt>
                <c:pt idx="4080">
                  <c:v>-344.5</c:v>
                </c:pt>
                <c:pt idx="4081">
                  <c:v>-344.5</c:v>
                </c:pt>
                <c:pt idx="4082">
                  <c:v>-344.5</c:v>
                </c:pt>
                <c:pt idx="4083">
                  <c:v>-344.5</c:v>
                </c:pt>
                <c:pt idx="4084">
                  <c:v>-344.5</c:v>
                </c:pt>
                <c:pt idx="4085">
                  <c:v>-344.5</c:v>
                </c:pt>
                <c:pt idx="4086">
                  <c:v>-344.5</c:v>
                </c:pt>
                <c:pt idx="4087">
                  <c:v>-344.5</c:v>
                </c:pt>
                <c:pt idx="4088">
                  <c:v>-344.5</c:v>
                </c:pt>
                <c:pt idx="4089">
                  <c:v>-344.5</c:v>
                </c:pt>
                <c:pt idx="4090">
                  <c:v>-344.5</c:v>
                </c:pt>
                <c:pt idx="4091">
                  <c:v>-344.5</c:v>
                </c:pt>
                <c:pt idx="4092">
                  <c:v>-344.5</c:v>
                </c:pt>
                <c:pt idx="4093">
                  <c:v>-344.5</c:v>
                </c:pt>
                <c:pt idx="4094">
                  <c:v>-344.5</c:v>
                </c:pt>
                <c:pt idx="4095">
                  <c:v>-344.5</c:v>
                </c:pt>
                <c:pt idx="4096">
                  <c:v>-344.5</c:v>
                </c:pt>
                <c:pt idx="4097">
                  <c:v>-344.5</c:v>
                </c:pt>
                <c:pt idx="4098">
                  <c:v>-344.5</c:v>
                </c:pt>
                <c:pt idx="4099">
                  <c:v>-344.5</c:v>
                </c:pt>
                <c:pt idx="4100">
                  <c:v>-344.5</c:v>
                </c:pt>
                <c:pt idx="4101">
                  <c:v>-344.5</c:v>
                </c:pt>
                <c:pt idx="4102">
                  <c:v>-344.5</c:v>
                </c:pt>
                <c:pt idx="4103">
                  <c:v>-344.5</c:v>
                </c:pt>
                <c:pt idx="4104">
                  <c:v>-344.5</c:v>
                </c:pt>
                <c:pt idx="4105">
                  <c:v>-344.5</c:v>
                </c:pt>
                <c:pt idx="4106">
                  <c:v>-344.5</c:v>
                </c:pt>
                <c:pt idx="4107">
                  <c:v>-344.5</c:v>
                </c:pt>
                <c:pt idx="4108">
                  <c:v>-344.5</c:v>
                </c:pt>
                <c:pt idx="4109">
                  <c:v>-344.5</c:v>
                </c:pt>
                <c:pt idx="4110">
                  <c:v>-344.5</c:v>
                </c:pt>
                <c:pt idx="4111">
                  <c:v>-344.5</c:v>
                </c:pt>
                <c:pt idx="4112">
                  <c:v>-344.5</c:v>
                </c:pt>
                <c:pt idx="4113">
                  <c:v>-344.5</c:v>
                </c:pt>
                <c:pt idx="4114">
                  <c:v>-344.5</c:v>
                </c:pt>
                <c:pt idx="4115">
                  <c:v>-344.5</c:v>
                </c:pt>
                <c:pt idx="4116">
                  <c:v>-344.5</c:v>
                </c:pt>
                <c:pt idx="4117">
                  <c:v>-344.5</c:v>
                </c:pt>
                <c:pt idx="4118">
                  <c:v>-344.5</c:v>
                </c:pt>
                <c:pt idx="4119">
                  <c:v>-344.5</c:v>
                </c:pt>
                <c:pt idx="4120">
                  <c:v>-344.5</c:v>
                </c:pt>
                <c:pt idx="4121">
                  <c:v>-344.5</c:v>
                </c:pt>
                <c:pt idx="4122">
                  <c:v>-344.5</c:v>
                </c:pt>
                <c:pt idx="4123">
                  <c:v>-344.5</c:v>
                </c:pt>
                <c:pt idx="4124">
                  <c:v>-344.5</c:v>
                </c:pt>
                <c:pt idx="4125">
                  <c:v>-344.5</c:v>
                </c:pt>
                <c:pt idx="4126">
                  <c:v>-344.5</c:v>
                </c:pt>
                <c:pt idx="4127">
                  <c:v>-344.5</c:v>
                </c:pt>
                <c:pt idx="4128">
                  <c:v>-344.5</c:v>
                </c:pt>
                <c:pt idx="4129">
                  <c:v>-344.5</c:v>
                </c:pt>
                <c:pt idx="4130">
                  <c:v>-344.5</c:v>
                </c:pt>
                <c:pt idx="4131">
                  <c:v>-344.5</c:v>
                </c:pt>
                <c:pt idx="4132">
                  <c:v>-344.5</c:v>
                </c:pt>
                <c:pt idx="4133">
                  <c:v>-344.5</c:v>
                </c:pt>
                <c:pt idx="4134">
                  <c:v>-344.5</c:v>
                </c:pt>
                <c:pt idx="4135">
                  <c:v>-344.5</c:v>
                </c:pt>
                <c:pt idx="4136">
                  <c:v>-344.5</c:v>
                </c:pt>
                <c:pt idx="4137">
                  <c:v>-344.5</c:v>
                </c:pt>
                <c:pt idx="4138">
                  <c:v>-344.5</c:v>
                </c:pt>
                <c:pt idx="4139">
                  <c:v>-344.5</c:v>
                </c:pt>
                <c:pt idx="4140">
                  <c:v>-344.5</c:v>
                </c:pt>
                <c:pt idx="4141">
                  <c:v>-344.5</c:v>
                </c:pt>
                <c:pt idx="4142">
                  <c:v>-344.5</c:v>
                </c:pt>
                <c:pt idx="4143">
                  <c:v>-344.5</c:v>
                </c:pt>
                <c:pt idx="4144">
                  <c:v>-344.5</c:v>
                </c:pt>
                <c:pt idx="4145">
                  <c:v>-344.5</c:v>
                </c:pt>
                <c:pt idx="4146">
                  <c:v>-344.5</c:v>
                </c:pt>
                <c:pt idx="4147">
                  <c:v>-344.5</c:v>
                </c:pt>
                <c:pt idx="4148">
                  <c:v>-344.5</c:v>
                </c:pt>
                <c:pt idx="4149">
                  <c:v>-344.5</c:v>
                </c:pt>
                <c:pt idx="4150">
                  <c:v>-344.5</c:v>
                </c:pt>
                <c:pt idx="4151">
                  <c:v>-344.5</c:v>
                </c:pt>
                <c:pt idx="4152">
                  <c:v>-344.5</c:v>
                </c:pt>
                <c:pt idx="4153">
                  <c:v>-344.5</c:v>
                </c:pt>
                <c:pt idx="4154">
                  <c:v>-344.5</c:v>
                </c:pt>
                <c:pt idx="4155">
                  <c:v>-344.5</c:v>
                </c:pt>
                <c:pt idx="4156">
                  <c:v>-344.5</c:v>
                </c:pt>
                <c:pt idx="4157">
                  <c:v>-344.5</c:v>
                </c:pt>
                <c:pt idx="4158">
                  <c:v>-344.5</c:v>
                </c:pt>
                <c:pt idx="4159">
                  <c:v>-344.5</c:v>
                </c:pt>
                <c:pt idx="4160">
                  <c:v>-344.5</c:v>
                </c:pt>
                <c:pt idx="4161">
                  <c:v>-344.5</c:v>
                </c:pt>
                <c:pt idx="4162">
                  <c:v>-344.5</c:v>
                </c:pt>
                <c:pt idx="4163">
                  <c:v>-344.5</c:v>
                </c:pt>
                <c:pt idx="4164">
                  <c:v>-344.5</c:v>
                </c:pt>
                <c:pt idx="4165">
                  <c:v>-344.5</c:v>
                </c:pt>
                <c:pt idx="4166">
                  <c:v>-344.5</c:v>
                </c:pt>
                <c:pt idx="4167">
                  <c:v>-344.5</c:v>
                </c:pt>
                <c:pt idx="4168">
                  <c:v>-344.5</c:v>
                </c:pt>
                <c:pt idx="4169">
                  <c:v>-344.5</c:v>
                </c:pt>
                <c:pt idx="4170">
                  <c:v>-344.5</c:v>
                </c:pt>
                <c:pt idx="4171">
                  <c:v>-344.5</c:v>
                </c:pt>
                <c:pt idx="4172">
                  <c:v>-344.5</c:v>
                </c:pt>
                <c:pt idx="4173">
                  <c:v>-344.5</c:v>
                </c:pt>
                <c:pt idx="4174">
                  <c:v>-344.5</c:v>
                </c:pt>
                <c:pt idx="4175">
                  <c:v>-344.5</c:v>
                </c:pt>
                <c:pt idx="4176">
                  <c:v>-344.5</c:v>
                </c:pt>
                <c:pt idx="4177">
                  <c:v>-344.5</c:v>
                </c:pt>
                <c:pt idx="4178">
                  <c:v>-344.5</c:v>
                </c:pt>
                <c:pt idx="4179">
                  <c:v>-344.5</c:v>
                </c:pt>
                <c:pt idx="4180">
                  <c:v>-344.5</c:v>
                </c:pt>
                <c:pt idx="4181">
                  <c:v>-344.5</c:v>
                </c:pt>
                <c:pt idx="4182">
                  <c:v>-344.5</c:v>
                </c:pt>
                <c:pt idx="4183">
                  <c:v>-344.5</c:v>
                </c:pt>
                <c:pt idx="4184">
                  <c:v>-344.5</c:v>
                </c:pt>
                <c:pt idx="4185">
                  <c:v>-344.5</c:v>
                </c:pt>
                <c:pt idx="4186">
                  <c:v>-344.5</c:v>
                </c:pt>
                <c:pt idx="4187">
                  <c:v>-344.5</c:v>
                </c:pt>
                <c:pt idx="4188">
                  <c:v>-344.5</c:v>
                </c:pt>
                <c:pt idx="4189">
                  <c:v>-344.5</c:v>
                </c:pt>
                <c:pt idx="4190">
                  <c:v>-344.5</c:v>
                </c:pt>
                <c:pt idx="4191">
                  <c:v>-344.5</c:v>
                </c:pt>
                <c:pt idx="4192">
                  <c:v>-344.5</c:v>
                </c:pt>
                <c:pt idx="4193">
                  <c:v>-344.5</c:v>
                </c:pt>
                <c:pt idx="4194">
                  <c:v>-344.5</c:v>
                </c:pt>
                <c:pt idx="4195">
                  <c:v>-344.5</c:v>
                </c:pt>
                <c:pt idx="4196">
                  <c:v>-344.5</c:v>
                </c:pt>
                <c:pt idx="4197">
                  <c:v>-344.5</c:v>
                </c:pt>
                <c:pt idx="4198">
                  <c:v>-344.5</c:v>
                </c:pt>
                <c:pt idx="4199">
                  <c:v>-344.5</c:v>
                </c:pt>
                <c:pt idx="4200">
                  <c:v>-344.5</c:v>
                </c:pt>
                <c:pt idx="4201">
                  <c:v>-344.5</c:v>
                </c:pt>
                <c:pt idx="4202">
                  <c:v>-344.5</c:v>
                </c:pt>
                <c:pt idx="4203">
                  <c:v>-344.5</c:v>
                </c:pt>
                <c:pt idx="4204">
                  <c:v>-344.5</c:v>
                </c:pt>
                <c:pt idx="4205">
                  <c:v>-344.5</c:v>
                </c:pt>
                <c:pt idx="4206">
                  <c:v>-344.5</c:v>
                </c:pt>
                <c:pt idx="4207">
                  <c:v>-344.5</c:v>
                </c:pt>
                <c:pt idx="4208">
                  <c:v>-344.5</c:v>
                </c:pt>
                <c:pt idx="4209">
                  <c:v>-344.5</c:v>
                </c:pt>
                <c:pt idx="4210">
                  <c:v>-344.5</c:v>
                </c:pt>
                <c:pt idx="4211">
                  <c:v>-344.5</c:v>
                </c:pt>
                <c:pt idx="4212">
                  <c:v>-344.5</c:v>
                </c:pt>
                <c:pt idx="4213">
                  <c:v>-344.5</c:v>
                </c:pt>
                <c:pt idx="4214">
                  <c:v>-344.5</c:v>
                </c:pt>
                <c:pt idx="4215">
                  <c:v>-344.5</c:v>
                </c:pt>
                <c:pt idx="4216">
                  <c:v>-344.5</c:v>
                </c:pt>
                <c:pt idx="4217">
                  <c:v>-344.5</c:v>
                </c:pt>
                <c:pt idx="4218">
                  <c:v>-344.5</c:v>
                </c:pt>
                <c:pt idx="4219">
                  <c:v>-344.5</c:v>
                </c:pt>
                <c:pt idx="4220">
                  <c:v>-344.5</c:v>
                </c:pt>
                <c:pt idx="4221">
                  <c:v>-344.5</c:v>
                </c:pt>
                <c:pt idx="4222">
                  <c:v>-344.5</c:v>
                </c:pt>
                <c:pt idx="4223">
                  <c:v>-344.5</c:v>
                </c:pt>
                <c:pt idx="4224">
                  <c:v>-344.5</c:v>
                </c:pt>
                <c:pt idx="4225">
                  <c:v>-344.5</c:v>
                </c:pt>
                <c:pt idx="4226">
                  <c:v>-344.5</c:v>
                </c:pt>
                <c:pt idx="4227">
                  <c:v>-344.5</c:v>
                </c:pt>
                <c:pt idx="4228">
                  <c:v>-344.5</c:v>
                </c:pt>
                <c:pt idx="4229">
                  <c:v>-344.5</c:v>
                </c:pt>
                <c:pt idx="4230">
                  <c:v>-344.5</c:v>
                </c:pt>
                <c:pt idx="4231">
                  <c:v>-344.5</c:v>
                </c:pt>
                <c:pt idx="4232">
                  <c:v>-344.5</c:v>
                </c:pt>
                <c:pt idx="4233">
                  <c:v>-344.5</c:v>
                </c:pt>
                <c:pt idx="4234">
                  <c:v>-344.5</c:v>
                </c:pt>
                <c:pt idx="4235">
                  <c:v>-344.5</c:v>
                </c:pt>
                <c:pt idx="4236">
                  <c:v>-344.5</c:v>
                </c:pt>
                <c:pt idx="4237">
                  <c:v>-344.5</c:v>
                </c:pt>
                <c:pt idx="4238">
                  <c:v>-344.5</c:v>
                </c:pt>
                <c:pt idx="4239">
                  <c:v>-344.5</c:v>
                </c:pt>
                <c:pt idx="4240">
                  <c:v>-344.5</c:v>
                </c:pt>
                <c:pt idx="4241">
                  <c:v>-344.5</c:v>
                </c:pt>
                <c:pt idx="4242">
                  <c:v>-344.5</c:v>
                </c:pt>
                <c:pt idx="4243">
                  <c:v>-344.5</c:v>
                </c:pt>
                <c:pt idx="4244">
                  <c:v>-344.5</c:v>
                </c:pt>
                <c:pt idx="4245">
                  <c:v>-344.5</c:v>
                </c:pt>
                <c:pt idx="4246">
                  <c:v>-344.5</c:v>
                </c:pt>
                <c:pt idx="4247">
                  <c:v>-344.5</c:v>
                </c:pt>
                <c:pt idx="4248">
                  <c:v>-344.5</c:v>
                </c:pt>
                <c:pt idx="4249">
                  <c:v>-344.5</c:v>
                </c:pt>
                <c:pt idx="4250">
                  <c:v>-344.5</c:v>
                </c:pt>
                <c:pt idx="4251">
                  <c:v>-344.5</c:v>
                </c:pt>
                <c:pt idx="4252">
                  <c:v>-344.5</c:v>
                </c:pt>
                <c:pt idx="4253">
                  <c:v>-344.5</c:v>
                </c:pt>
                <c:pt idx="4254">
                  <c:v>-344.5</c:v>
                </c:pt>
                <c:pt idx="4255">
                  <c:v>-344.5</c:v>
                </c:pt>
                <c:pt idx="4256">
                  <c:v>-344.5</c:v>
                </c:pt>
                <c:pt idx="4257">
                  <c:v>-344.5</c:v>
                </c:pt>
                <c:pt idx="4258">
                  <c:v>-344.5</c:v>
                </c:pt>
                <c:pt idx="4259">
                  <c:v>-344.5</c:v>
                </c:pt>
                <c:pt idx="4260">
                  <c:v>-344.5</c:v>
                </c:pt>
                <c:pt idx="4261">
                  <c:v>-344.5</c:v>
                </c:pt>
                <c:pt idx="4262">
                  <c:v>-344.5</c:v>
                </c:pt>
                <c:pt idx="4263">
                  <c:v>-344.5</c:v>
                </c:pt>
                <c:pt idx="4264">
                  <c:v>-344.5</c:v>
                </c:pt>
                <c:pt idx="4265">
                  <c:v>-344.5</c:v>
                </c:pt>
                <c:pt idx="4266">
                  <c:v>-344.5</c:v>
                </c:pt>
                <c:pt idx="4267">
                  <c:v>-344.5</c:v>
                </c:pt>
                <c:pt idx="4268">
                  <c:v>-344.5</c:v>
                </c:pt>
                <c:pt idx="4269">
                  <c:v>-344.5</c:v>
                </c:pt>
                <c:pt idx="4270">
                  <c:v>-344.5</c:v>
                </c:pt>
                <c:pt idx="4271">
                  <c:v>-344.5</c:v>
                </c:pt>
                <c:pt idx="4272">
                  <c:v>-344.5</c:v>
                </c:pt>
                <c:pt idx="4273">
                  <c:v>-344.5</c:v>
                </c:pt>
                <c:pt idx="4274">
                  <c:v>-455</c:v>
                </c:pt>
                <c:pt idx="4275">
                  <c:v>-461.1</c:v>
                </c:pt>
                <c:pt idx="4276">
                  <c:v>-600.1</c:v>
                </c:pt>
                <c:pt idx="4277">
                  <c:v>-600.1</c:v>
                </c:pt>
                <c:pt idx="4278">
                  <c:v>-600.1</c:v>
                </c:pt>
                <c:pt idx="4279">
                  <c:v>-600.1</c:v>
                </c:pt>
                <c:pt idx="4280">
                  <c:v>-600.1</c:v>
                </c:pt>
                <c:pt idx="4281">
                  <c:v>-600.1</c:v>
                </c:pt>
                <c:pt idx="4282">
                  <c:v>-600.1</c:v>
                </c:pt>
                <c:pt idx="4283">
                  <c:v>-600.1</c:v>
                </c:pt>
                <c:pt idx="4284">
                  <c:v>-600.1</c:v>
                </c:pt>
                <c:pt idx="4285">
                  <c:v>-600.1</c:v>
                </c:pt>
                <c:pt idx="4286">
                  <c:v>-600.1</c:v>
                </c:pt>
                <c:pt idx="4287">
                  <c:v>-600.1</c:v>
                </c:pt>
                <c:pt idx="4288">
                  <c:v>-600.1</c:v>
                </c:pt>
                <c:pt idx="4289">
                  <c:v>-600.1</c:v>
                </c:pt>
                <c:pt idx="4290">
                  <c:v>-600.1</c:v>
                </c:pt>
                <c:pt idx="4291">
                  <c:v>-600.1</c:v>
                </c:pt>
                <c:pt idx="4292">
                  <c:v>-600.1</c:v>
                </c:pt>
                <c:pt idx="4293">
                  <c:v>-600.1</c:v>
                </c:pt>
                <c:pt idx="4294">
                  <c:v>-600.1</c:v>
                </c:pt>
                <c:pt idx="4295">
                  <c:v>-600.1</c:v>
                </c:pt>
                <c:pt idx="4296">
                  <c:v>-600.1</c:v>
                </c:pt>
                <c:pt idx="4297">
                  <c:v>-600.1</c:v>
                </c:pt>
                <c:pt idx="4298">
                  <c:v>-600.1</c:v>
                </c:pt>
                <c:pt idx="4299">
                  <c:v>-600.1</c:v>
                </c:pt>
                <c:pt idx="4300">
                  <c:v>-600.1</c:v>
                </c:pt>
                <c:pt idx="4301">
                  <c:v>-600.1</c:v>
                </c:pt>
                <c:pt idx="4302">
                  <c:v>-600.1</c:v>
                </c:pt>
                <c:pt idx="4303">
                  <c:v>-600.1</c:v>
                </c:pt>
                <c:pt idx="4304">
                  <c:v>-600.1</c:v>
                </c:pt>
                <c:pt idx="4305">
                  <c:v>-600.1</c:v>
                </c:pt>
                <c:pt idx="4306">
                  <c:v>-600.1</c:v>
                </c:pt>
                <c:pt idx="4307">
                  <c:v>-600.1</c:v>
                </c:pt>
                <c:pt idx="4308">
                  <c:v>-600.1</c:v>
                </c:pt>
                <c:pt idx="4309">
                  <c:v>-600.1</c:v>
                </c:pt>
                <c:pt idx="4310">
                  <c:v>-600.1</c:v>
                </c:pt>
                <c:pt idx="4311">
                  <c:v>-600.1</c:v>
                </c:pt>
                <c:pt idx="4312">
                  <c:v>-600.1</c:v>
                </c:pt>
                <c:pt idx="4313">
                  <c:v>-600.1</c:v>
                </c:pt>
                <c:pt idx="4314">
                  <c:v>-600.1</c:v>
                </c:pt>
                <c:pt idx="4315">
                  <c:v>-600.1</c:v>
                </c:pt>
                <c:pt idx="4316">
                  <c:v>-600.1</c:v>
                </c:pt>
                <c:pt idx="4317">
                  <c:v>-600.1</c:v>
                </c:pt>
                <c:pt idx="4318">
                  <c:v>-600.1</c:v>
                </c:pt>
                <c:pt idx="4319">
                  <c:v>-600.1</c:v>
                </c:pt>
                <c:pt idx="4320">
                  <c:v>-600.1</c:v>
                </c:pt>
                <c:pt idx="4321">
                  <c:v>-600.1</c:v>
                </c:pt>
                <c:pt idx="4322">
                  <c:v>-600.1</c:v>
                </c:pt>
                <c:pt idx="4323">
                  <c:v>-600.1</c:v>
                </c:pt>
                <c:pt idx="4324">
                  <c:v>-600.1</c:v>
                </c:pt>
                <c:pt idx="4325">
                  <c:v>-600.1</c:v>
                </c:pt>
                <c:pt idx="4326">
                  <c:v>-600.1</c:v>
                </c:pt>
                <c:pt idx="4327">
                  <c:v>-600.1</c:v>
                </c:pt>
                <c:pt idx="4328">
                  <c:v>-600.1</c:v>
                </c:pt>
                <c:pt idx="4329">
                  <c:v>-600.1</c:v>
                </c:pt>
                <c:pt idx="4330">
                  <c:v>-600.1</c:v>
                </c:pt>
                <c:pt idx="4331">
                  <c:v>-600.1</c:v>
                </c:pt>
                <c:pt idx="4332">
                  <c:v>-600.1</c:v>
                </c:pt>
                <c:pt idx="4333">
                  <c:v>-600.1</c:v>
                </c:pt>
                <c:pt idx="4334">
                  <c:v>-600.1</c:v>
                </c:pt>
                <c:pt idx="4335">
                  <c:v>-600.1</c:v>
                </c:pt>
                <c:pt idx="4336">
                  <c:v>-600.1</c:v>
                </c:pt>
                <c:pt idx="4337">
                  <c:v>-600.1</c:v>
                </c:pt>
                <c:pt idx="4338">
                  <c:v>-600.1</c:v>
                </c:pt>
                <c:pt idx="4339">
                  <c:v>-600.1</c:v>
                </c:pt>
                <c:pt idx="4340">
                  <c:v>-600.1</c:v>
                </c:pt>
                <c:pt idx="4341">
                  <c:v>-600.1</c:v>
                </c:pt>
                <c:pt idx="4342">
                  <c:v>-600.1</c:v>
                </c:pt>
                <c:pt idx="4343">
                  <c:v>-600.1</c:v>
                </c:pt>
                <c:pt idx="4344">
                  <c:v>-600.1</c:v>
                </c:pt>
                <c:pt idx="4345">
                  <c:v>-600.1</c:v>
                </c:pt>
                <c:pt idx="4346">
                  <c:v>-600.1</c:v>
                </c:pt>
                <c:pt idx="4347">
                  <c:v>-600.1</c:v>
                </c:pt>
                <c:pt idx="4348">
                  <c:v>-600.1</c:v>
                </c:pt>
                <c:pt idx="4349">
                  <c:v>-600.1</c:v>
                </c:pt>
                <c:pt idx="4350">
                  <c:v>-600.1</c:v>
                </c:pt>
                <c:pt idx="4351">
                  <c:v>-600.1</c:v>
                </c:pt>
                <c:pt idx="4352">
                  <c:v>-600.1</c:v>
                </c:pt>
                <c:pt idx="4353">
                  <c:v>-600.1</c:v>
                </c:pt>
                <c:pt idx="4354">
                  <c:v>-600.1</c:v>
                </c:pt>
                <c:pt idx="4355">
                  <c:v>-600.1</c:v>
                </c:pt>
                <c:pt idx="4356">
                  <c:v>-600.1</c:v>
                </c:pt>
                <c:pt idx="4357">
                  <c:v>-600.1</c:v>
                </c:pt>
                <c:pt idx="4358">
                  <c:v>-600.1</c:v>
                </c:pt>
                <c:pt idx="4359">
                  <c:v>-600.1</c:v>
                </c:pt>
                <c:pt idx="4360">
                  <c:v>-600.1</c:v>
                </c:pt>
                <c:pt idx="4361">
                  <c:v>-600.1</c:v>
                </c:pt>
                <c:pt idx="4362">
                  <c:v>-600.1</c:v>
                </c:pt>
                <c:pt idx="4363">
                  <c:v>-600.1</c:v>
                </c:pt>
                <c:pt idx="4364">
                  <c:v>-600.1</c:v>
                </c:pt>
                <c:pt idx="4365">
                  <c:v>-600.1</c:v>
                </c:pt>
                <c:pt idx="4366">
                  <c:v>-600.1</c:v>
                </c:pt>
                <c:pt idx="4367">
                  <c:v>-600.1</c:v>
                </c:pt>
                <c:pt idx="4368">
                  <c:v>-600.1</c:v>
                </c:pt>
                <c:pt idx="4369">
                  <c:v>-600.1</c:v>
                </c:pt>
                <c:pt idx="4370">
                  <c:v>-600.1</c:v>
                </c:pt>
                <c:pt idx="4371">
                  <c:v>-600.1</c:v>
                </c:pt>
                <c:pt idx="4372">
                  <c:v>-600.1</c:v>
                </c:pt>
                <c:pt idx="4373">
                  <c:v>-600.1</c:v>
                </c:pt>
                <c:pt idx="4374">
                  <c:v>-600.1</c:v>
                </c:pt>
                <c:pt idx="4375">
                  <c:v>-600.1</c:v>
                </c:pt>
                <c:pt idx="4376">
                  <c:v>-600.1</c:v>
                </c:pt>
                <c:pt idx="4377">
                  <c:v>-600.1</c:v>
                </c:pt>
                <c:pt idx="4378">
                  <c:v>-600.1</c:v>
                </c:pt>
                <c:pt idx="4379">
                  <c:v>-600.1</c:v>
                </c:pt>
                <c:pt idx="4380">
                  <c:v>-600.1</c:v>
                </c:pt>
                <c:pt idx="4381">
                  <c:v>-600.1</c:v>
                </c:pt>
                <c:pt idx="4382">
                  <c:v>-600.1</c:v>
                </c:pt>
                <c:pt idx="4383">
                  <c:v>-600.1</c:v>
                </c:pt>
                <c:pt idx="4384">
                  <c:v>-600.1</c:v>
                </c:pt>
                <c:pt idx="4385">
                  <c:v>-600.1</c:v>
                </c:pt>
                <c:pt idx="4386">
                  <c:v>-600.1</c:v>
                </c:pt>
                <c:pt idx="4387">
                  <c:v>-600.1</c:v>
                </c:pt>
                <c:pt idx="4388">
                  <c:v>-600.1</c:v>
                </c:pt>
                <c:pt idx="4389">
                  <c:v>-600.1</c:v>
                </c:pt>
                <c:pt idx="4390">
                  <c:v>-600.1</c:v>
                </c:pt>
                <c:pt idx="4391">
                  <c:v>-600.1</c:v>
                </c:pt>
                <c:pt idx="4392">
                  <c:v>-600.1</c:v>
                </c:pt>
                <c:pt idx="4393">
                  <c:v>-600.1</c:v>
                </c:pt>
                <c:pt idx="4394">
                  <c:v>-600.1</c:v>
                </c:pt>
                <c:pt idx="4395">
                  <c:v>-600.1</c:v>
                </c:pt>
                <c:pt idx="4396">
                  <c:v>-600.1</c:v>
                </c:pt>
                <c:pt idx="4397">
                  <c:v>-600.1</c:v>
                </c:pt>
                <c:pt idx="4398">
                  <c:v>-600.1</c:v>
                </c:pt>
                <c:pt idx="4399">
                  <c:v>-600.1</c:v>
                </c:pt>
                <c:pt idx="4400">
                  <c:v>-600.1</c:v>
                </c:pt>
                <c:pt idx="4401">
                  <c:v>-600.1</c:v>
                </c:pt>
                <c:pt idx="4402">
                  <c:v>-600.1</c:v>
                </c:pt>
                <c:pt idx="4403">
                  <c:v>-600.1</c:v>
                </c:pt>
                <c:pt idx="4404">
                  <c:v>-600.1</c:v>
                </c:pt>
                <c:pt idx="4405">
                  <c:v>-600.1</c:v>
                </c:pt>
                <c:pt idx="4406">
                  <c:v>-600.1</c:v>
                </c:pt>
                <c:pt idx="4407">
                  <c:v>-600.1</c:v>
                </c:pt>
                <c:pt idx="4408">
                  <c:v>-600.1</c:v>
                </c:pt>
                <c:pt idx="4409">
                  <c:v>-600.1</c:v>
                </c:pt>
                <c:pt idx="4410">
                  <c:v>-600.1</c:v>
                </c:pt>
                <c:pt idx="4411">
                  <c:v>-600.1</c:v>
                </c:pt>
                <c:pt idx="4412">
                  <c:v>-600.1</c:v>
                </c:pt>
                <c:pt idx="4413">
                  <c:v>-600.1</c:v>
                </c:pt>
                <c:pt idx="4414">
                  <c:v>-600.1</c:v>
                </c:pt>
                <c:pt idx="4415">
                  <c:v>-600.1</c:v>
                </c:pt>
                <c:pt idx="4416">
                  <c:v>-600.1</c:v>
                </c:pt>
                <c:pt idx="4417">
                  <c:v>-600.1</c:v>
                </c:pt>
                <c:pt idx="4418">
                  <c:v>-600.1</c:v>
                </c:pt>
                <c:pt idx="4419">
                  <c:v>-600.1</c:v>
                </c:pt>
                <c:pt idx="4420">
                  <c:v>-600.1</c:v>
                </c:pt>
                <c:pt idx="4421">
                  <c:v>-600.1</c:v>
                </c:pt>
                <c:pt idx="4422">
                  <c:v>-600.1</c:v>
                </c:pt>
                <c:pt idx="4423">
                  <c:v>-600.1</c:v>
                </c:pt>
                <c:pt idx="4424">
                  <c:v>-600.1</c:v>
                </c:pt>
                <c:pt idx="4425">
                  <c:v>-600.1</c:v>
                </c:pt>
                <c:pt idx="4426">
                  <c:v>-600.1</c:v>
                </c:pt>
                <c:pt idx="4427">
                  <c:v>-600.1</c:v>
                </c:pt>
                <c:pt idx="4428">
                  <c:v>-600.1</c:v>
                </c:pt>
                <c:pt idx="4429">
                  <c:v>-600.1</c:v>
                </c:pt>
                <c:pt idx="4430">
                  <c:v>-600.1</c:v>
                </c:pt>
                <c:pt idx="4431">
                  <c:v>-600.1</c:v>
                </c:pt>
                <c:pt idx="4432">
                  <c:v>-600.1</c:v>
                </c:pt>
                <c:pt idx="4433">
                  <c:v>-600.1</c:v>
                </c:pt>
                <c:pt idx="4434">
                  <c:v>-600.1</c:v>
                </c:pt>
                <c:pt idx="4435">
                  <c:v>-600.1</c:v>
                </c:pt>
                <c:pt idx="4436">
                  <c:v>-600.1</c:v>
                </c:pt>
                <c:pt idx="4437">
                  <c:v>-600.1</c:v>
                </c:pt>
                <c:pt idx="4438">
                  <c:v>-600.1</c:v>
                </c:pt>
                <c:pt idx="4439">
                  <c:v>-600.1</c:v>
                </c:pt>
                <c:pt idx="4440">
                  <c:v>-600.1</c:v>
                </c:pt>
                <c:pt idx="4441">
                  <c:v>-600.1</c:v>
                </c:pt>
                <c:pt idx="4442">
                  <c:v>-600.1</c:v>
                </c:pt>
                <c:pt idx="4443">
                  <c:v>-600.1</c:v>
                </c:pt>
                <c:pt idx="4444">
                  <c:v>-600.1</c:v>
                </c:pt>
                <c:pt idx="4445">
                  <c:v>-600.1</c:v>
                </c:pt>
                <c:pt idx="4446">
                  <c:v>-600.1</c:v>
                </c:pt>
                <c:pt idx="4447">
                  <c:v>-600.1</c:v>
                </c:pt>
                <c:pt idx="4448">
                  <c:v>-600.1</c:v>
                </c:pt>
                <c:pt idx="4449">
                  <c:v>-600.1</c:v>
                </c:pt>
                <c:pt idx="4450">
                  <c:v>-600.1</c:v>
                </c:pt>
                <c:pt idx="4451">
                  <c:v>-600.1</c:v>
                </c:pt>
                <c:pt idx="4452">
                  <c:v>-600.1</c:v>
                </c:pt>
                <c:pt idx="4453">
                  <c:v>-600.1</c:v>
                </c:pt>
                <c:pt idx="4454">
                  <c:v>-600.1</c:v>
                </c:pt>
                <c:pt idx="4455">
                  <c:v>-600.1</c:v>
                </c:pt>
                <c:pt idx="4456">
                  <c:v>-600.1</c:v>
                </c:pt>
                <c:pt idx="4457">
                  <c:v>-600.1</c:v>
                </c:pt>
                <c:pt idx="4458">
                  <c:v>-600.1</c:v>
                </c:pt>
                <c:pt idx="4459">
                  <c:v>-600.1</c:v>
                </c:pt>
                <c:pt idx="4460">
                  <c:v>-600.1</c:v>
                </c:pt>
                <c:pt idx="4461">
                  <c:v>-600.1</c:v>
                </c:pt>
                <c:pt idx="4462">
                  <c:v>-600.1</c:v>
                </c:pt>
                <c:pt idx="4463">
                  <c:v>-600.1</c:v>
                </c:pt>
                <c:pt idx="4464">
                  <c:v>-600.1</c:v>
                </c:pt>
                <c:pt idx="4465">
                  <c:v>-600.1</c:v>
                </c:pt>
                <c:pt idx="4466">
                  <c:v>-600.1</c:v>
                </c:pt>
                <c:pt idx="4467">
                  <c:v>-600.1</c:v>
                </c:pt>
                <c:pt idx="4468">
                  <c:v>-600.1</c:v>
                </c:pt>
                <c:pt idx="4469">
                  <c:v>-600.1</c:v>
                </c:pt>
                <c:pt idx="4470">
                  <c:v>-600.1</c:v>
                </c:pt>
                <c:pt idx="4471">
                  <c:v>-600.1</c:v>
                </c:pt>
                <c:pt idx="4472">
                  <c:v>-600.1</c:v>
                </c:pt>
                <c:pt idx="4473">
                  <c:v>-600.1</c:v>
                </c:pt>
                <c:pt idx="4474">
                  <c:v>-600.1</c:v>
                </c:pt>
                <c:pt idx="4475">
                  <c:v>-600.1</c:v>
                </c:pt>
                <c:pt idx="4476">
                  <c:v>-600.1</c:v>
                </c:pt>
                <c:pt idx="4477">
                  <c:v>-600.1</c:v>
                </c:pt>
                <c:pt idx="4478">
                  <c:v>-600.1</c:v>
                </c:pt>
                <c:pt idx="4479">
                  <c:v>-600.1</c:v>
                </c:pt>
                <c:pt idx="4480">
                  <c:v>-600.1</c:v>
                </c:pt>
                <c:pt idx="4481">
                  <c:v>-600.1</c:v>
                </c:pt>
                <c:pt idx="4482">
                  <c:v>-600.1</c:v>
                </c:pt>
                <c:pt idx="4483">
                  <c:v>-600.1</c:v>
                </c:pt>
                <c:pt idx="4484">
                  <c:v>-600.1</c:v>
                </c:pt>
                <c:pt idx="4485">
                  <c:v>-600.1</c:v>
                </c:pt>
                <c:pt idx="4486">
                  <c:v>-600.1</c:v>
                </c:pt>
                <c:pt idx="4487">
                  <c:v>-600.1</c:v>
                </c:pt>
                <c:pt idx="4488">
                  <c:v>-600.1</c:v>
                </c:pt>
                <c:pt idx="4489">
                  <c:v>-600.1</c:v>
                </c:pt>
                <c:pt idx="4490">
                  <c:v>-600.1</c:v>
                </c:pt>
                <c:pt idx="4491">
                  <c:v>-600.1</c:v>
                </c:pt>
                <c:pt idx="4492">
                  <c:v>-600.1</c:v>
                </c:pt>
                <c:pt idx="4493">
                  <c:v>-600.1</c:v>
                </c:pt>
                <c:pt idx="4494">
                  <c:v>-600.1</c:v>
                </c:pt>
                <c:pt idx="4495">
                  <c:v>-600.1</c:v>
                </c:pt>
                <c:pt idx="4496">
                  <c:v>-600.1</c:v>
                </c:pt>
                <c:pt idx="4497">
                  <c:v>-600.1</c:v>
                </c:pt>
                <c:pt idx="4498">
                  <c:v>-600.1</c:v>
                </c:pt>
                <c:pt idx="4499">
                  <c:v>-600.1</c:v>
                </c:pt>
                <c:pt idx="4500">
                  <c:v>-600.1</c:v>
                </c:pt>
                <c:pt idx="4501">
                  <c:v>-600.1</c:v>
                </c:pt>
                <c:pt idx="4502">
                  <c:v>-600.1</c:v>
                </c:pt>
                <c:pt idx="4503">
                  <c:v>-600.1</c:v>
                </c:pt>
                <c:pt idx="4504">
                  <c:v>-600.1</c:v>
                </c:pt>
                <c:pt idx="4505">
                  <c:v>-600.1</c:v>
                </c:pt>
                <c:pt idx="4506">
                  <c:v>-600.1</c:v>
                </c:pt>
                <c:pt idx="4507">
                  <c:v>-600.1</c:v>
                </c:pt>
                <c:pt idx="4508">
                  <c:v>-600.1</c:v>
                </c:pt>
                <c:pt idx="4509">
                  <c:v>-600.1</c:v>
                </c:pt>
                <c:pt idx="4510">
                  <c:v>-600.1</c:v>
                </c:pt>
                <c:pt idx="4511">
                  <c:v>-600.1</c:v>
                </c:pt>
                <c:pt idx="4512">
                  <c:v>-600.1</c:v>
                </c:pt>
                <c:pt idx="4513">
                  <c:v>-600.1</c:v>
                </c:pt>
                <c:pt idx="4514">
                  <c:v>-600.1</c:v>
                </c:pt>
                <c:pt idx="4515">
                  <c:v>-600.1</c:v>
                </c:pt>
                <c:pt idx="4516">
                  <c:v>-600.1</c:v>
                </c:pt>
                <c:pt idx="4517">
                  <c:v>-600.1</c:v>
                </c:pt>
                <c:pt idx="4518">
                  <c:v>-600.1</c:v>
                </c:pt>
                <c:pt idx="4519">
                  <c:v>-600.1</c:v>
                </c:pt>
                <c:pt idx="4520">
                  <c:v>-600.1</c:v>
                </c:pt>
                <c:pt idx="4521">
                  <c:v>-600.1</c:v>
                </c:pt>
                <c:pt idx="4522">
                  <c:v>-600.1</c:v>
                </c:pt>
                <c:pt idx="4523">
                  <c:v>-600.1</c:v>
                </c:pt>
                <c:pt idx="4524">
                  <c:v>-600.1</c:v>
                </c:pt>
                <c:pt idx="4525">
                  <c:v>-600.1</c:v>
                </c:pt>
                <c:pt idx="4526">
                  <c:v>-600.1</c:v>
                </c:pt>
                <c:pt idx="4527">
                  <c:v>-600.1</c:v>
                </c:pt>
                <c:pt idx="4528">
                  <c:v>-600.1</c:v>
                </c:pt>
                <c:pt idx="4529">
                  <c:v>-600.1</c:v>
                </c:pt>
                <c:pt idx="4530">
                  <c:v>-600.1</c:v>
                </c:pt>
                <c:pt idx="4531">
                  <c:v>-600.1</c:v>
                </c:pt>
                <c:pt idx="4532">
                  <c:v>-600.1</c:v>
                </c:pt>
                <c:pt idx="4533">
                  <c:v>-600.1</c:v>
                </c:pt>
                <c:pt idx="4534">
                  <c:v>-600.1</c:v>
                </c:pt>
                <c:pt idx="4535">
                  <c:v>-600.1</c:v>
                </c:pt>
                <c:pt idx="4536">
                  <c:v>-600.1</c:v>
                </c:pt>
                <c:pt idx="4537">
                  <c:v>-600.1</c:v>
                </c:pt>
                <c:pt idx="4538">
                  <c:v>-600.1</c:v>
                </c:pt>
                <c:pt idx="4539">
                  <c:v>-600.1</c:v>
                </c:pt>
                <c:pt idx="4540">
                  <c:v>-600.1</c:v>
                </c:pt>
                <c:pt idx="4541">
                  <c:v>-600.1</c:v>
                </c:pt>
                <c:pt idx="4542">
                  <c:v>-600.1</c:v>
                </c:pt>
                <c:pt idx="4543">
                  <c:v>-600.1</c:v>
                </c:pt>
                <c:pt idx="4544">
                  <c:v>-600.1</c:v>
                </c:pt>
                <c:pt idx="4545">
                  <c:v>-600.1</c:v>
                </c:pt>
                <c:pt idx="4546">
                  <c:v>-600.1</c:v>
                </c:pt>
                <c:pt idx="4547">
                  <c:v>-600.1</c:v>
                </c:pt>
                <c:pt idx="4548">
                  <c:v>-600.1</c:v>
                </c:pt>
                <c:pt idx="4549">
                  <c:v>-600.1</c:v>
                </c:pt>
                <c:pt idx="4550">
                  <c:v>-600.1</c:v>
                </c:pt>
                <c:pt idx="4551">
                  <c:v>-600.1</c:v>
                </c:pt>
                <c:pt idx="4552">
                  <c:v>-600.1</c:v>
                </c:pt>
                <c:pt idx="4553">
                  <c:v>-600.1</c:v>
                </c:pt>
                <c:pt idx="4554">
                  <c:v>-600.1</c:v>
                </c:pt>
                <c:pt idx="4555">
                  <c:v>-600.1</c:v>
                </c:pt>
                <c:pt idx="4556">
                  <c:v>-600.1</c:v>
                </c:pt>
                <c:pt idx="4557">
                  <c:v>-600.1</c:v>
                </c:pt>
                <c:pt idx="4558">
                  <c:v>-600.1</c:v>
                </c:pt>
                <c:pt idx="4559">
                  <c:v>-600.1</c:v>
                </c:pt>
                <c:pt idx="4560">
                  <c:v>-600.1</c:v>
                </c:pt>
                <c:pt idx="4561">
                  <c:v>-600.1</c:v>
                </c:pt>
                <c:pt idx="4562">
                  <c:v>-600.1</c:v>
                </c:pt>
                <c:pt idx="4563">
                  <c:v>-600.1</c:v>
                </c:pt>
                <c:pt idx="4564">
                  <c:v>-600.1</c:v>
                </c:pt>
                <c:pt idx="4565">
                  <c:v>-600.1</c:v>
                </c:pt>
                <c:pt idx="4566">
                  <c:v>-600.1</c:v>
                </c:pt>
                <c:pt idx="4567">
                  <c:v>-600.1</c:v>
                </c:pt>
                <c:pt idx="4568">
                  <c:v>-600.1</c:v>
                </c:pt>
                <c:pt idx="4569">
                  <c:v>-600.1</c:v>
                </c:pt>
                <c:pt idx="4570">
                  <c:v>-600.1</c:v>
                </c:pt>
                <c:pt idx="4571">
                  <c:v>-600.1</c:v>
                </c:pt>
                <c:pt idx="4572">
                  <c:v>-600.1</c:v>
                </c:pt>
                <c:pt idx="4573">
                  <c:v>-600.1</c:v>
                </c:pt>
                <c:pt idx="4574">
                  <c:v>-600.1</c:v>
                </c:pt>
                <c:pt idx="4575">
                  <c:v>-600.1</c:v>
                </c:pt>
                <c:pt idx="4576">
                  <c:v>-600.1</c:v>
                </c:pt>
                <c:pt idx="4577">
                  <c:v>-600.1</c:v>
                </c:pt>
                <c:pt idx="4578">
                  <c:v>-600.1</c:v>
                </c:pt>
                <c:pt idx="4579">
                  <c:v>-600.1</c:v>
                </c:pt>
                <c:pt idx="4580">
                  <c:v>-600.1</c:v>
                </c:pt>
                <c:pt idx="4581">
                  <c:v>-600.1</c:v>
                </c:pt>
                <c:pt idx="4582">
                  <c:v>-600.1</c:v>
                </c:pt>
                <c:pt idx="4583">
                  <c:v>-600.1</c:v>
                </c:pt>
                <c:pt idx="4584">
                  <c:v>-600.1</c:v>
                </c:pt>
                <c:pt idx="4585">
                  <c:v>-600.1</c:v>
                </c:pt>
                <c:pt idx="4586">
                  <c:v>-600.1</c:v>
                </c:pt>
                <c:pt idx="4587">
                  <c:v>-600.1</c:v>
                </c:pt>
                <c:pt idx="4588">
                  <c:v>-600.1</c:v>
                </c:pt>
                <c:pt idx="4589">
                  <c:v>-600.1</c:v>
                </c:pt>
                <c:pt idx="4590">
                  <c:v>-600.1</c:v>
                </c:pt>
                <c:pt idx="4591">
                  <c:v>-600.1</c:v>
                </c:pt>
                <c:pt idx="4592">
                  <c:v>-600.1</c:v>
                </c:pt>
                <c:pt idx="4593">
                  <c:v>-600.1</c:v>
                </c:pt>
                <c:pt idx="4594">
                  <c:v>-600.1</c:v>
                </c:pt>
                <c:pt idx="4595">
                  <c:v>-600.1</c:v>
                </c:pt>
                <c:pt idx="4596">
                  <c:v>-600.1</c:v>
                </c:pt>
                <c:pt idx="4597">
                  <c:v>-600.1</c:v>
                </c:pt>
                <c:pt idx="4598">
                  <c:v>-600.1</c:v>
                </c:pt>
                <c:pt idx="4599">
                  <c:v>-600.1</c:v>
                </c:pt>
                <c:pt idx="4600">
                  <c:v>-600.1</c:v>
                </c:pt>
                <c:pt idx="4601">
                  <c:v>-600.1</c:v>
                </c:pt>
                <c:pt idx="4602">
                  <c:v>-600.1</c:v>
                </c:pt>
                <c:pt idx="4603">
                  <c:v>-600.1</c:v>
                </c:pt>
                <c:pt idx="4604">
                  <c:v>-600.1</c:v>
                </c:pt>
                <c:pt idx="4605">
                  <c:v>-600.1</c:v>
                </c:pt>
                <c:pt idx="4606">
                  <c:v>-600.1</c:v>
                </c:pt>
                <c:pt idx="4607">
                  <c:v>-600.1</c:v>
                </c:pt>
                <c:pt idx="4608">
                  <c:v>-600.1</c:v>
                </c:pt>
                <c:pt idx="4609">
                  <c:v>-600.1</c:v>
                </c:pt>
                <c:pt idx="4610">
                  <c:v>-600.1</c:v>
                </c:pt>
                <c:pt idx="4611">
                  <c:v>-600.1</c:v>
                </c:pt>
                <c:pt idx="4612">
                  <c:v>-600.1</c:v>
                </c:pt>
                <c:pt idx="4613">
                  <c:v>-600.1</c:v>
                </c:pt>
                <c:pt idx="4614">
                  <c:v>-600.1</c:v>
                </c:pt>
                <c:pt idx="4615">
                  <c:v>-600.1</c:v>
                </c:pt>
                <c:pt idx="4616">
                  <c:v>-600.1</c:v>
                </c:pt>
                <c:pt idx="4617">
                  <c:v>-600.1</c:v>
                </c:pt>
                <c:pt idx="4618">
                  <c:v>-600.1</c:v>
                </c:pt>
                <c:pt idx="4619">
                  <c:v>-600.1</c:v>
                </c:pt>
                <c:pt idx="4620">
                  <c:v>-600.1</c:v>
                </c:pt>
                <c:pt idx="4621">
                  <c:v>-600.1</c:v>
                </c:pt>
                <c:pt idx="4622">
                  <c:v>-600.1</c:v>
                </c:pt>
                <c:pt idx="4623">
                  <c:v>-600.1</c:v>
                </c:pt>
                <c:pt idx="4624">
                  <c:v>-600.1</c:v>
                </c:pt>
                <c:pt idx="4625">
                  <c:v>-600.1</c:v>
                </c:pt>
                <c:pt idx="4626">
                  <c:v>-600.1</c:v>
                </c:pt>
                <c:pt idx="4627">
                  <c:v>-600.1</c:v>
                </c:pt>
                <c:pt idx="4628">
                  <c:v>-600.1</c:v>
                </c:pt>
                <c:pt idx="4629">
                  <c:v>-600.1</c:v>
                </c:pt>
                <c:pt idx="4630">
                  <c:v>-600.1</c:v>
                </c:pt>
                <c:pt idx="4631">
                  <c:v>-600.1</c:v>
                </c:pt>
                <c:pt idx="4632">
                  <c:v>-600.1</c:v>
                </c:pt>
                <c:pt idx="4633">
                  <c:v>-600.1</c:v>
                </c:pt>
                <c:pt idx="4634">
                  <c:v>-600.1</c:v>
                </c:pt>
                <c:pt idx="4635">
                  <c:v>-600.1</c:v>
                </c:pt>
                <c:pt idx="4636">
                  <c:v>-600.1</c:v>
                </c:pt>
                <c:pt idx="4637">
                  <c:v>-600.1</c:v>
                </c:pt>
                <c:pt idx="4638">
                  <c:v>-600.1</c:v>
                </c:pt>
                <c:pt idx="4639">
                  <c:v>-600.1</c:v>
                </c:pt>
                <c:pt idx="4640">
                  <c:v>-600.1</c:v>
                </c:pt>
                <c:pt idx="4641">
                  <c:v>-600.1</c:v>
                </c:pt>
                <c:pt idx="4642">
                  <c:v>-600.1</c:v>
                </c:pt>
                <c:pt idx="4643">
                  <c:v>-600.1</c:v>
                </c:pt>
                <c:pt idx="4644">
                  <c:v>-600.1</c:v>
                </c:pt>
                <c:pt idx="4645">
                  <c:v>-600.1</c:v>
                </c:pt>
                <c:pt idx="4646">
                  <c:v>-600.1</c:v>
                </c:pt>
                <c:pt idx="4647">
                  <c:v>-600.1</c:v>
                </c:pt>
                <c:pt idx="4648">
                  <c:v>-600.1</c:v>
                </c:pt>
                <c:pt idx="4649">
                  <c:v>-600.1</c:v>
                </c:pt>
                <c:pt idx="4650">
                  <c:v>-600.1</c:v>
                </c:pt>
                <c:pt idx="4651">
                  <c:v>-600.1</c:v>
                </c:pt>
                <c:pt idx="4652">
                  <c:v>-600.1</c:v>
                </c:pt>
                <c:pt idx="4653">
                  <c:v>-600.1</c:v>
                </c:pt>
                <c:pt idx="4654">
                  <c:v>-600.1</c:v>
                </c:pt>
                <c:pt idx="4655">
                  <c:v>-600.1</c:v>
                </c:pt>
                <c:pt idx="4656">
                  <c:v>-600.1</c:v>
                </c:pt>
                <c:pt idx="4657">
                  <c:v>-600.1</c:v>
                </c:pt>
                <c:pt idx="4658">
                  <c:v>-600.1</c:v>
                </c:pt>
                <c:pt idx="4659">
                  <c:v>-600.1</c:v>
                </c:pt>
                <c:pt idx="4660">
                  <c:v>-600.1</c:v>
                </c:pt>
                <c:pt idx="4661">
                  <c:v>-600.1</c:v>
                </c:pt>
                <c:pt idx="4662">
                  <c:v>-600.1</c:v>
                </c:pt>
                <c:pt idx="4663">
                  <c:v>-600.1</c:v>
                </c:pt>
                <c:pt idx="4664">
                  <c:v>-600.1</c:v>
                </c:pt>
                <c:pt idx="4665">
                  <c:v>-600.1</c:v>
                </c:pt>
                <c:pt idx="4666">
                  <c:v>-600.1</c:v>
                </c:pt>
                <c:pt idx="4667">
                  <c:v>-600.1</c:v>
                </c:pt>
                <c:pt idx="4668">
                  <c:v>-600.1</c:v>
                </c:pt>
                <c:pt idx="4669">
                  <c:v>-600.1</c:v>
                </c:pt>
                <c:pt idx="4670">
                  <c:v>-600.1</c:v>
                </c:pt>
                <c:pt idx="4671">
                  <c:v>-600.1</c:v>
                </c:pt>
                <c:pt idx="4672">
                  <c:v>-600.1</c:v>
                </c:pt>
                <c:pt idx="4673">
                  <c:v>-600.1</c:v>
                </c:pt>
                <c:pt idx="4674">
                  <c:v>-600.1</c:v>
                </c:pt>
                <c:pt idx="4675">
                  <c:v>-600.1</c:v>
                </c:pt>
                <c:pt idx="4676">
                  <c:v>-600.1</c:v>
                </c:pt>
                <c:pt idx="4677">
                  <c:v>-600.1</c:v>
                </c:pt>
                <c:pt idx="4678">
                  <c:v>-600.1</c:v>
                </c:pt>
                <c:pt idx="4679">
                  <c:v>-600.1</c:v>
                </c:pt>
                <c:pt idx="4680">
                  <c:v>-600.1</c:v>
                </c:pt>
                <c:pt idx="4681">
                  <c:v>-600.1</c:v>
                </c:pt>
                <c:pt idx="4682">
                  <c:v>-600.1</c:v>
                </c:pt>
                <c:pt idx="4683">
                  <c:v>-600.1</c:v>
                </c:pt>
                <c:pt idx="4684">
                  <c:v>-600.1</c:v>
                </c:pt>
                <c:pt idx="4685">
                  <c:v>-600.1</c:v>
                </c:pt>
                <c:pt idx="4686">
                  <c:v>-600.1</c:v>
                </c:pt>
                <c:pt idx="4687">
                  <c:v>-600.1</c:v>
                </c:pt>
                <c:pt idx="4688">
                  <c:v>-600.1</c:v>
                </c:pt>
                <c:pt idx="4689">
                  <c:v>-600.1</c:v>
                </c:pt>
                <c:pt idx="4690">
                  <c:v>-600.1</c:v>
                </c:pt>
                <c:pt idx="4691">
                  <c:v>-600.1</c:v>
                </c:pt>
                <c:pt idx="4692">
                  <c:v>-600.1</c:v>
                </c:pt>
                <c:pt idx="4693">
                  <c:v>-600.1</c:v>
                </c:pt>
                <c:pt idx="4694">
                  <c:v>-600.1</c:v>
                </c:pt>
                <c:pt idx="4695">
                  <c:v>-600.1</c:v>
                </c:pt>
                <c:pt idx="4696">
                  <c:v>-600.1</c:v>
                </c:pt>
                <c:pt idx="4697">
                  <c:v>-600.1</c:v>
                </c:pt>
                <c:pt idx="4698">
                  <c:v>-600.1</c:v>
                </c:pt>
                <c:pt idx="4699">
                  <c:v>-600.1</c:v>
                </c:pt>
                <c:pt idx="4700">
                  <c:v>-600.1</c:v>
                </c:pt>
                <c:pt idx="4701">
                  <c:v>-600.1</c:v>
                </c:pt>
                <c:pt idx="4702">
                  <c:v>-600.1</c:v>
                </c:pt>
                <c:pt idx="4703">
                  <c:v>-600.1</c:v>
                </c:pt>
                <c:pt idx="4704">
                  <c:v>-600.1</c:v>
                </c:pt>
                <c:pt idx="4705">
                  <c:v>-600.1</c:v>
                </c:pt>
                <c:pt idx="4706">
                  <c:v>-600.1</c:v>
                </c:pt>
                <c:pt idx="4707">
                  <c:v>-600.1</c:v>
                </c:pt>
                <c:pt idx="4708">
                  <c:v>-600.1</c:v>
                </c:pt>
                <c:pt idx="4709">
                  <c:v>-600.1</c:v>
                </c:pt>
                <c:pt idx="4710">
                  <c:v>-600.1</c:v>
                </c:pt>
                <c:pt idx="4711">
                  <c:v>-600.1</c:v>
                </c:pt>
                <c:pt idx="4712">
                  <c:v>-600.1</c:v>
                </c:pt>
                <c:pt idx="4713">
                  <c:v>-600.1</c:v>
                </c:pt>
                <c:pt idx="4714">
                  <c:v>-600.1</c:v>
                </c:pt>
                <c:pt idx="4715">
                  <c:v>-600.1</c:v>
                </c:pt>
                <c:pt idx="4716">
                  <c:v>-600.1</c:v>
                </c:pt>
                <c:pt idx="4717">
                  <c:v>-600.1</c:v>
                </c:pt>
                <c:pt idx="4718">
                  <c:v>-600.1</c:v>
                </c:pt>
                <c:pt idx="4719">
                  <c:v>-600.1</c:v>
                </c:pt>
                <c:pt idx="4720">
                  <c:v>-600.1</c:v>
                </c:pt>
                <c:pt idx="4721">
                  <c:v>-600.1</c:v>
                </c:pt>
                <c:pt idx="4722">
                  <c:v>-600.1</c:v>
                </c:pt>
                <c:pt idx="4723">
                  <c:v>-600.1</c:v>
                </c:pt>
                <c:pt idx="4724">
                  <c:v>-600.1</c:v>
                </c:pt>
                <c:pt idx="4725">
                  <c:v>-600.1</c:v>
                </c:pt>
                <c:pt idx="4726">
                  <c:v>-600.1</c:v>
                </c:pt>
                <c:pt idx="4727">
                  <c:v>-600.1</c:v>
                </c:pt>
                <c:pt idx="4728">
                  <c:v>-600.1</c:v>
                </c:pt>
                <c:pt idx="4729">
                  <c:v>-600.1</c:v>
                </c:pt>
                <c:pt idx="4730">
                  <c:v>-600.1</c:v>
                </c:pt>
                <c:pt idx="4731">
                  <c:v>-600.1</c:v>
                </c:pt>
                <c:pt idx="4732">
                  <c:v>-600.1</c:v>
                </c:pt>
                <c:pt idx="4733">
                  <c:v>-600.1</c:v>
                </c:pt>
                <c:pt idx="4734">
                  <c:v>-600.1</c:v>
                </c:pt>
                <c:pt idx="4735">
                  <c:v>-600.1</c:v>
                </c:pt>
                <c:pt idx="4736">
                  <c:v>-600.1</c:v>
                </c:pt>
                <c:pt idx="4737">
                  <c:v>-600.1</c:v>
                </c:pt>
                <c:pt idx="4738">
                  <c:v>-600.1</c:v>
                </c:pt>
                <c:pt idx="4739">
                  <c:v>-600.1</c:v>
                </c:pt>
                <c:pt idx="4740">
                  <c:v>-600.1</c:v>
                </c:pt>
                <c:pt idx="4741">
                  <c:v>-600.1</c:v>
                </c:pt>
                <c:pt idx="4742">
                  <c:v>-600.1</c:v>
                </c:pt>
                <c:pt idx="4743">
                  <c:v>-600.1</c:v>
                </c:pt>
                <c:pt idx="4744">
                  <c:v>-600.1</c:v>
                </c:pt>
                <c:pt idx="4745">
                  <c:v>-600.1</c:v>
                </c:pt>
                <c:pt idx="4746">
                  <c:v>-600.1</c:v>
                </c:pt>
                <c:pt idx="4747">
                  <c:v>-600.1</c:v>
                </c:pt>
                <c:pt idx="4748">
                  <c:v>-600.1</c:v>
                </c:pt>
                <c:pt idx="4749">
                  <c:v>-600.1</c:v>
                </c:pt>
                <c:pt idx="4750">
                  <c:v>-600.1</c:v>
                </c:pt>
                <c:pt idx="4751">
                  <c:v>-600.1</c:v>
                </c:pt>
                <c:pt idx="4752">
                  <c:v>-600.1</c:v>
                </c:pt>
                <c:pt idx="4753">
                  <c:v>-600.1</c:v>
                </c:pt>
                <c:pt idx="4754">
                  <c:v>-600.1</c:v>
                </c:pt>
                <c:pt idx="4755">
                  <c:v>-600.1</c:v>
                </c:pt>
                <c:pt idx="4756">
                  <c:v>-600.1</c:v>
                </c:pt>
                <c:pt idx="4757">
                  <c:v>-600.1</c:v>
                </c:pt>
                <c:pt idx="4758">
                  <c:v>-600.1</c:v>
                </c:pt>
                <c:pt idx="4759">
                  <c:v>-600.1</c:v>
                </c:pt>
                <c:pt idx="4760">
                  <c:v>-600.1</c:v>
                </c:pt>
                <c:pt idx="4761">
                  <c:v>-600.1</c:v>
                </c:pt>
                <c:pt idx="4762">
                  <c:v>-600.1</c:v>
                </c:pt>
                <c:pt idx="4763">
                  <c:v>-600.1</c:v>
                </c:pt>
                <c:pt idx="4764">
                  <c:v>-600.1</c:v>
                </c:pt>
                <c:pt idx="4765">
                  <c:v>-600.1</c:v>
                </c:pt>
                <c:pt idx="4766">
                  <c:v>-600.1</c:v>
                </c:pt>
                <c:pt idx="4767">
                  <c:v>-600.1</c:v>
                </c:pt>
                <c:pt idx="4768">
                  <c:v>-600.1</c:v>
                </c:pt>
                <c:pt idx="4769">
                  <c:v>-600.1</c:v>
                </c:pt>
                <c:pt idx="4770">
                  <c:v>-600.1</c:v>
                </c:pt>
                <c:pt idx="4771">
                  <c:v>-600.1</c:v>
                </c:pt>
                <c:pt idx="4772">
                  <c:v>-600.1</c:v>
                </c:pt>
                <c:pt idx="4773">
                  <c:v>-600.1</c:v>
                </c:pt>
                <c:pt idx="4774">
                  <c:v>-600.1</c:v>
                </c:pt>
                <c:pt idx="4775">
                  <c:v>-600.1</c:v>
                </c:pt>
                <c:pt idx="4776">
                  <c:v>-600.1</c:v>
                </c:pt>
                <c:pt idx="4777">
                  <c:v>-600.1</c:v>
                </c:pt>
                <c:pt idx="4778">
                  <c:v>-600.1</c:v>
                </c:pt>
                <c:pt idx="4779">
                  <c:v>-600.1</c:v>
                </c:pt>
                <c:pt idx="4780">
                  <c:v>-600.1</c:v>
                </c:pt>
                <c:pt idx="4781">
                  <c:v>-600.1</c:v>
                </c:pt>
                <c:pt idx="4782">
                  <c:v>-600.1</c:v>
                </c:pt>
                <c:pt idx="4783">
                  <c:v>-600.1</c:v>
                </c:pt>
                <c:pt idx="4784">
                  <c:v>-600.1</c:v>
                </c:pt>
                <c:pt idx="4785">
                  <c:v>-600.1</c:v>
                </c:pt>
                <c:pt idx="4786">
                  <c:v>-600.1</c:v>
                </c:pt>
                <c:pt idx="4787">
                  <c:v>-600.1</c:v>
                </c:pt>
                <c:pt idx="4788">
                  <c:v>-600.1</c:v>
                </c:pt>
                <c:pt idx="4789">
                  <c:v>-600.1</c:v>
                </c:pt>
                <c:pt idx="4790">
                  <c:v>-600.1</c:v>
                </c:pt>
                <c:pt idx="4791">
                  <c:v>-600.1</c:v>
                </c:pt>
                <c:pt idx="4792">
                  <c:v>-600.1</c:v>
                </c:pt>
                <c:pt idx="4793">
                  <c:v>-600.1</c:v>
                </c:pt>
                <c:pt idx="4794">
                  <c:v>-600.1</c:v>
                </c:pt>
                <c:pt idx="4795">
                  <c:v>-600.1</c:v>
                </c:pt>
                <c:pt idx="4796">
                  <c:v>-600.1</c:v>
                </c:pt>
                <c:pt idx="4797">
                  <c:v>-600.1</c:v>
                </c:pt>
                <c:pt idx="4798">
                  <c:v>-600.1</c:v>
                </c:pt>
                <c:pt idx="4799">
                  <c:v>-600.1</c:v>
                </c:pt>
                <c:pt idx="4800">
                  <c:v>-600.1</c:v>
                </c:pt>
                <c:pt idx="4801">
                  <c:v>-600.1</c:v>
                </c:pt>
                <c:pt idx="4802">
                  <c:v>-600.1</c:v>
                </c:pt>
                <c:pt idx="4803">
                  <c:v>-600.1</c:v>
                </c:pt>
                <c:pt idx="4804">
                  <c:v>-600.1</c:v>
                </c:pt>
                <c:pt idx="4805">
                  <c:v>-600.1</c:v>
                </c:pt>
                <c:pt idx="4806">
                  <c:v>-600.1</c:v>
                </c:pt>
                <c:pt idx="4807">
                  <c:v>-600.1</c:v>
                </c:pt>
                <c:pt idx="4808">
                  <c:v>-600.1</c:v>
                </c:pt>
                <c:pt idx="4809">
                  <c:v>-600.1</c:v>
                </c:pt>
                <c:pt idx="4810">
                  <c:v>-600.1</c:v>
                </c:pt>
                <c:pt idx="4811">
                  <c:v>-600.1</c:v>
                </c:pt>
                <c:pt idx="4812">
                  <c:v>-600.1</c:v>
                </c:pt>
                <c:pt idx="4813">
                  <c:v>-600.1</c:v>
                </c:pt>
                <c:pt idx="4814">
                  <c:v>-600.1</c:v>
                </c:pt>
                <c:pt idx="4815">
                  <c:v>-600.1</c:v>
                </c:pt>
                <c:pt idx="4816">
                  <c:v>-600.1</c:v>
                </c:pt>
                <c:pt idx="4817">
                  <c:v>-600.1</c:v>
                </c:pt>
                <c:pt idx="4818">
                  <c:v>-600.1</c:v>
                </c:pt>
                <c:pt idx="4819">
                  <c:v>-600.1</c:v>
                </c:pt>
                <c:pt idx="4820">
                  <c:v>-600.1</c:v>
                </c:pt>
                <c:pt idx="4821">
                  <c:v>-600.1</c:v>
                </c:pt>
                <c:pt idx="4822">
                  <c:v>-600.1</c:v>
                </c:pt>
                <c:pt idx="4823">
                  <c:v>-600.1</c:v>
                </c:pt>
                <c:pt idx="4824">
                  <c:v>-600.1</c:v>
                </c:pt>
                <c:pt idx="4825">
                  <c:v>-600.1</c:v>
                </c:pt>
                <c:pt idx="4826">
                  <c:v>-600.1</c:v>
                </c:pt>
                <c:pt idx="4827">
                  <c:v>-600.1</c:v>
                </c:pt>
                <c:pt idx="4828">
                  <c:v>-600.1</c:v>
                </c:pt>
                <c:pt idx="4829">
                  <c:v>-600.1</c:v>
                </c:pt>
                <c:pt idx="4830">
                  <c:v>-600.1</c:v>
                </c:pt>
                <c:pt idx="4831">
                  <c:v>-600.1</c:v>
                </c:pt>
                <c:pt idx="4832">
                  <c:v>-600.1</c:v>
                </c:pt>
                <c:pt idx="4833">
                  <c:v>-600.1</c:v>
                </c:pt>
                <c:pt idx="4834">
                  <c:v>-600.1</c:v>
                </c:pt>
                <c:pt idx="4835">
                  <c:v>-600.1</c:v>
                </c:pt>
                <c:pt idx="4836">
                  <c:v>-600.1</c:v>
                </c:pt>
                <c:pt idx="4837">
                  <c:v>-600.1</c:v>
                </c:pt>
                <c:pt idx="4838">
                  <c:v>-600.1</c:v>
                </c:pt>
                <c:pt idx="4839">
                  <c:v>-600.1</c:v>
                </c:pt>
                <c:pt idx="4840">
                  <c:v>-600.1</c:v>
                </c:pt>
                <c:pt idx="4841">
                  <c:v>-600.1</c:v>
                </c:pt>
                <c:pt idx="4842">
                  <c:v>-600.1</c:v>
                </c:pt>
                <c:pt idx="4843">
                  <c:v>-600.1</c:v>
                </c:pt>
                <c:pt idx="4844">
                  <c:v>-600.1</c:v>
                </c:pt>
                <c:pt idx="4845">
                  <c:v>-600.1</c:v>
                </c:pt>
                <c:pt idx="4846">
                  <c:v>-600.1</c:v>
                </c:pt>
                <c:pt idx="4847">
                  <c:v>-600.1</c:v>
                </c:pt>
                <c:pt idx="4848">
                  <c:v>-600.1</c:v>
                </c:pt>
                <c:pt idx="4849">
                  <c:v>-600.1</c:v>
                </c:pt>
                <c:pt idx="4850">
                  <c:v>-600.1</c:v>
                </c:pt>
                <c:pt idx="4851">
                  <c:v>-600.1</c:v>
                </c:pt>
                <c:pt idx="4852">
                  <c:v>-600.1</c:v>
                </c:pt>
                <c:pt idx="4853">
                  <c:v>-600.1</c:v>
                </c:pt>
                <c:pt idx="4854">
                  <c:v>-600.1</c:v>
                </c:pt>
                <c:pt idx="4855">
                  <c:v>-600.1</c:v>
                </c:pt>
                <c:pt idx="4856">
                  <c:v>-600.1</c:v>
                </c:pt>
                <c:pt idx="4857">
                  <c:v>-600.1</c:v>
                </c:pt>
                <c:pt idx="4858">
                  <c:v>-600.1</c:v>
                </c:pt>
                <c:pt idx="4859">
                  <c:v>-600.1</c:v>
                </c:pt>
                <c:pt idx="4860">
                  <c:v>-600.1</c:v>
                </c:pt>
                <c:pt idx="4861">
                  <c:v>-600.1</c:v>
                </c:pt>
                <c:pt idx="4862">
                  <c:v>-600.1</c:v>
                </c:pt>
                <c:pt idx="4863">
                  <c:v>-600.1</c:v>
                </c:pt>
                <c:pt idx="4864">
                  <c:v>-600.1</c:v>
                </c:pt>
                <c:pt idx="4865">
                  <c:v>-600.1</c:v>
                </c:pt>
                <c:pt idx="4866">
                  <c:v>-600.1</c:v>
                </c:pt>
                <c:pt idx="4867">
                  <c:v>-600.1</c:v>
                </c:pt>
                <c:pt idx="4868">
                  <c:v>-600.1</c:v>
                </c:pt>
                <c:pt idx="4869">
                  <c:v>-600.1</c:v>
                </c:pt>
                <c:pt idx="4870">
                  <c:v>-600.1</c:v>
                </c:pt>
                <c:pt idx="4871">
                  <c:v>-600.1</c:v>
                </c:pt>
                <c:pt idx="4872">
                  <c:v>-600.1</c:v>
                </c:pt>
                <c:pt idx="4873">
                  <c:v>-600.1</c:v>
                </c:pt>
                <c:pt idx="4874">
                  <c:v>-600.1</c:v>
                </c:pt>
                <c:pt idx="4875">
                  <c:v>-600.1</c:v>
                </c:pt>
                <c:pt idx="4876">
                  <c:v>-600.1</c:v>
                </c:pt>
                <c:pt idx="4877">
                  <c:v>-600.1</c:v>
                </c:pt>
                <c:pt idx="4878">
                  <c:v>-600.1</c:v>
                </c:pt>
                <c:pt idx="4879">
                  <c:v>-600.1</c:v>
                </c:pt>
                <c:pt idx="4880">
                  <c:v>-600.1</c:v>
                </c:pt>
                <c:pt idx="4881">
                  <c:v>-600.1</c:v>
                </c:pt>
                <c:pt idx="4882">
                  <c:v>-600.1</c:v>
                </c:pt>
                <c:pt idx="4883">
                  <c:v>-600.1</c:v>
                </c:pt>
                <c:pt idx="4884">
                  <c:v>-600.1</c:v>
                </c:pt>
                <c:pt idx="4885">
                  <c:v>-600.1</c:v>
                </c:pt>
                <c:pt idx="4886">
                  <c:v>-600.1</c:v>
                </c:pt>
                <c:pt idx="4887">
                  <c:v>-600.1</c:v>
                </c:pt>
                <c:pt idx="4888">
                  <c:v>-600.1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D4-485B-B63C-2D4BEB3D349E}"/>
            </c:ext>
          </c:extLst>
        </c:ser>
        <c:ser>
          <c:idx val="3"/>
          <c:order val="3"/>
          <c:tx>
            <c:strRef>
              <c:f>acum!$Q$8</c:f>
              <c:strCache>
                <c:ptCount val="1"/>
                <c:pt idx="0">
                  <c:v>Intervención Discrecional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acum!$B$10:$B$4898</c:f>
              <c:numCache>
                <c:formatCode>m/d/yyyy</c:formatCode>
                <c:ptCount val="4889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40179</c:v>
                </c:pt>
                <c:pt idx="2609">
                  <c:v>40182</c:v>
                </c:pt>
                <c:pt idx="2610">
                  <c:v>40183</c:v>
                </c:pt>
                <c:pt idx="2611">
                  <c:v>40184</c:v>
                </c:pt>
                <c:pt idx="2612">
                  <c:v>40185</c:v>
                </c:pt>
                <c:pt idx="2613">
                  <c:v>40186</c:v>
                </c:pt>
                <c:pt idx="2614">
                  <c:v>40189</c:v>
                </c:pt>
                <c:pt idx="2615">
                  <c:v>40190</c:v>
                </c:pt>
                <c:pt idx="2616">
                  <c:v>40191</c:v>
                </c:pt>
                <c:pt idx="2617">
                  <c:v>40192</c:v>
                </c:pt>
                <c:pt idx="2618">
                  <c:v>40193</c:v>
                </c:pt>
                <c:pt idx="2619">
                  <c:v>40196</c:v>
                </c:pt>
                <c:pt idx="2620">
                  <c:v>40197</c:v>
                </c:pt>
                <c:pt idx="2621">
                  <c:v>40198</c:v>
                </c:pt>
                <c:pt idx="2622">
                  <c:v>40199</c:v>
                </c:pt>
                <c:pt idx="2623">
                  <c:v>40200</c:v>
                </c:pt>
                <c:pt idx="2624">
                  <c:v>40203</c:v>
                </c:pt>
                <c:pt idx="2625">
                  <c:v>40204</c:v>
                </c:pt>
                <c:pt idx="2626">
                  <c:v>40205</c:v>
                </c:pt>
                <c:pt idx="2627">
                  <c:v>40206</c:v>
                </c:pt>
                <c:pt idx="2628">
                  <c:v>40207</c:v>
                </c:pt>
                <c:pt idx="2629">
                  <c:v>40210</c:v>
                </c:pt>
                <c:pt idx="2630">
                  <c:v>40211</c:v>
                </c:pt>
                <c:pt idx="2631">
                  <c:v>40212</c:v>
                </c:pt>
                <c:pt idx="2632">
                  <c:v>40213</c:v>
                </c:pt>
                <c:pt idx="2633">
                  <c:v>40214</c:v>
                </c:pt>
                <c:pt idx="2634">
                  <c:v>40217</c:v>
                </c:pt>
                <c:pt idx="2635">
                  <c:v>40218</c:v>
                </c:pt>
                <c:pt idx="2636">
                  <c:v>40219</c:v>
                </c:pt>
                <c:pt idx="2637">
                  <c:v>40220</c:v>
                </c:pt>
                <c:pt idx="2638">
                  <c:v>40221</c:v>
                </c:pt>
                <c:pt idx="2639">
                  <c:v>40224</c:v>
                </c:pt>
                <c:pt idx="2640">
                  <c:v>40225</c:v>
                </c:pt>
                <c:pt idx="2641">
                  <c:v>40226</c:v>
                </c:pt>
                <c:pt idx="2642">
                  <c:v>40227</c:v>
                </c:pt>
                <c:pt idx="2643">
                  <c:v>40228</c:v>
                </c:pt>
                <c:pt idx="2644">
                  <c:v>40231</c:v>
                </c:pt>
                <c:pt idx="2645">
                  <c:v>40232</c:v>
                </c:pt>
                <c:pt idx="2646">
                  <c:v>40233</c:v>
                </c:pt>
                <c:pt idx="2647">
                  <c:v>40234</c:v>
                </c:pt>
                <c:pt idx="2648">
                  <c:v>40235</c:v>
                </c:pt>
                <c:pt idx="2649">
                  <c:v>40238</c:v>
                </c:pt>
                <c:pt idx="2650">
                  <c:v>40239</c:v>
                </c:pt>
                <c:pt idx="2651">
                  <c:v>40240</c:v>
                </c:pt>
                <c:pt idx="2652">
                  <c:v>40241</c:v>
                </c:pt>
                <c:pt idx="2653">
                  <c:v>40242</c:v>
                </c:pt>
                <c:pt idx="2654">
                  <c:v>40245</c:v>
                </c:pt>
                <c:pt idx="2655">
                  <c:v>40246</c:v>
                </c:pt>
                <c:pt idx="2656">
                  <c:v>40247</c:v>
                </c:pt>
                <c:pt idx="2657">
                  <c:v>40248</c:v>
                </c:pt>
                <c:pt idx="2658">
                  <c:v>40249</c:v>
                </c:pt>
                <c:pt idx="2659">
                  <c:v>40252</c:v>
                </c:pt>
                <c:pt idx="2660">
                  <c:v>40253</c:v>
                </c:pt>
                <c:pt idx="2661">
                  <c:v>40254</c:v>
                </c:pt>
                <c:pt idx="2662">
                  <c:v>40255</c:v>
                </c:pt>
                <c:pt idx="2663">
                  <c:v>40256</c:v>
                </c:pt>
                <c:pt idx="2664">
                  <c:v>40259</c:v>
                </c:pt>
                <c:pt idx="2665">
                  <c:v>40260</c:v>
                </c:pt>
                <c:pt idx="2666">
                  <c:v>40261</c:v>
                </c:pt>
                <c:pt idx="2667">
                  <c:v>40262</c:v>
                </c:pt>
                <c:pt idx="2668">
                  <c:v>40263</c:v>
                </c:pt>
                <c:pt idx="2669">
                  <c:v>40266</c:v>
                </c:pt>
                <c:pt idx="2670">
                  <c:v>40267</c:v>
                </c:pt>
                <c:pt idx="2671">
                  <c:v>40268</c:v>
                </c:pt>
                <c:pt idx="2672">
                  <c:v>40269</c:v>
                </c:pt>
                <c:pt idx="2673">
                  <c:v>40270</c:v>
                </c:pt>
                <c:pt idx="2674">
                  <c:v>40273</c:v>
                </c:pt>
                <c:pt idx="2675">
                  <c:v>40274</c:v>
                </c:pt>
                <c:pt idx="2676">
                  <c:v>40275</c:v>
                </c:pt>
                <c:pt idx="2677">
                  <c:v>40276</c:v>
                </c:pt>
                <c:pt idx="2678">
                  <c:v>40277</c:v>
                </c:pt>
                <c:pt idx="2679">
                  <c:v>40280</c:v>
                </c:pt>
                <c:pt idx="2680">
                  <c:v>40281</c:v>
                </c:pt>
                <c:pt idx="2681">
                  <c:v>40282</c:v>
                </c:pt>
                <c:pt idx="2682">
                  <c:v>40283</c:v>
                </c:pt>
                <c:pt idx="2683">
                  <c:v>40284</c:v>
                </c:pt>
                <c:pt idx="2684">
                  <c:v>40287</c:v>
                </c:pt>
                <c:pt idx="2685">
                  <c:v>40288</c:v>
                </c:pt>
                <c:pt idx="2686">
                  <c:v>40289</c:v>
                </c:pt>
                <c:pt idx="2687">
                  <c:v>40290</c:v>
                </c:pt>
                <c:pt idx="2688">
                  <c:v>40291</c:v>
                </c:pt>
                <c:pt idx="2689">
                  <c:v>40294</c:v>
                </c:pt>
                <c:pt idx="2690">
                  <c:v>40295</c:v>
                </c:pt>
                <c:pt idx="2691">
                  <c:v>40296</c:v>
                </c:pt>
                <c:pt idx="2692">
                  <c:v>40297</c:v>
                </c:pt>
                <c:pt idx="2693">
                  <c:v>40298</c:v>
                </c:pt>
                <c:pt idx="2694">
                  <c:v>40301</c:v>
                </c:pt>
                <c:pt idx="2695">
                  <c:v>40302</c:v>
                </c:pt>
                <c:pt idx="2696">
                  <c:v>40303</c:v>
                </c:pt>
                <c:pt idx="2697">
                  <c:v>40304</c:v>
                </c:pt>
                <c:pt idx="2698">
                  <c:v>40305</c:v>
                </c:pt>
                <c:pt idx="2699">
                  <c:v>40308</c:v>
                </c:pt>
                <c:pt idx="2700">
                  <c:v>40309</c:v>
                </c:pt>
                <c:pt idx="2701">
                  <c:v>40310</c:v>
                </c:pt>
                <c:pt idx="2702">
                  <c:v>40311</c:v>
                </c:pt>
                <c:pt idx="2703">
                  <c:v>40312</c:v>
                </c:pt>
                <c:pt idx="2704">
                  <c:v>40315</c:v>
                </c:pt>
                <c:pt idx="2705">
                  <c:v>40316</c:v>
                </c:pt>
                <c:pt idx="2706">
                  <c:v>40317</c:v>
                </c:pt>
                <c:pt idx="2707">
                  <c:v>40318</c:v>
                </c:pt>
                <c:pt idx="2708">
                  <c:v>40319</c:v>
                </c:pt>
                <c:pt idx="2709">
                  <c:v>40322</c:v>
                </c:pt>
                <c:pt idx="2710">
                  <c:v>40323</c:v>
                </c:pt>
                <c:pt idx="2711">
                  <c:v>40324</c:v>
                </c:pt>
                <c:pt idx="2712">
                  <c:v>40325</c:v>
                </c:pt>
                <c:pt idx="2713">
                  <c:v>40326</c:v>
                </c:pt>
                <c:pt idx="2714">
                  <c:v>40329</c:v>
                </c:pt>
                <c:pt idx="2715">
                  <c:v>40330</c:v>
                </c:pt>
                <c:pt idx="2716">
                  <c:v>40331</c:v>
                </c:pt>
                <c:pt idx="2717">
                  <c:v>40332</c:v>
                </c:pt>
                <c:pt idx="2718">
                  <c:v>40333</c:v>
                </c:pt>
                <c:pt idx="2719">
                  <c:v>40336</c:v>
                </c:pt>
                <c:pt idx="2720">
                  <c:v>40337</c:v>
                </c:pt>
                <c:pt idx="2721">
                  <c:v>40338</c:v>
                </c:pt>
                <c:pt idx="2722">
                  <c:v>40339</c:v>
                </c:pt>
                <c:pt idx="2723">
                  <c:v>40340</c:v>
                </c:pt>
                <c:pt idx="2724">
                  <c:v>40343</c:v>
                </c:pt>
                <c:pt idx="2725">
                  <c:v>40344</c:v>
                </c:pt>
                <c:pt idx="2726">
                  <c:v>40345</c:v>
                </c:pt>
                <c:pt idx="2727">
                  <c:v>40346</c:v>
                </c:pt>
                <c:pt idx="2728">
                  <c:v>40347</c:v>
                </c:pt>
                <c:pt idx="2729">
                  <c:v>40350</c:v>
                </c:pt>
                <c:pt idx="2730">
                  <c:v>40351</c:v>
                </c:pt>
                <c:pt idx="2731">
                  <c:v>40352</c:v>
                </c:pt>
                <c:pt idx="2732">
                  <c:v>40353</c:v>
                </c:pt>
                <c:pt idx="2733">
                  <c:v>40354</c:v>
                </c:pt>
                <c:pt idx="2734">
                  <c:v>40357</c:v>
                </c:pt>
                <c:pt idx="2735">
                  <c:v>40358</c:v>
                </c:pt>
                <c:pt idx="2736">
                  <c:v>40359</c:v>
                </c:pt>
                <c:pt idx="2737">
                  <c:v>40360</c:v>
                </c:pt>
                <c:pt idx="2738">
                  <c:v>40361</c:v>
                </c:pt>
                <c:pt idx="2739">
                  <c:v>40364</c:v>
                </c:pt>
                <c:pt idx="2740">
                  <c:v>40365</c:v>
                </c:pt>
                <c:pt idx="2741">
                  <c:v>40366</c:v>
                </c:pt>
                <c:pt idx="2742">
                  <c:v>40367</c:v>
                </c:pt>
                <c:pt idx="2743">
                  <c:v>40368</c:v>
                </c:pt>
                <c:pt idx="2744">
                  <c:v>40371</c:v>
                </c:pt>
                <c:pt idx="2745">
                  <c:v>40372</c:v>
                </c:pt>
                <c:pt idx="2746">
                  <c:v>40373</c:v>
                </c:pt>
                <c:pt idx="2747">
                  <c:v>40374</c:v>
                </c:pt>
                <c:pt idx="2748">
                  <c:v>40375</c:v>
                </c:pt>
                <c:pt idx="2749">
                  <c:v>40378</c:v>
                </c:pt>
                <c:pt idx="2750">
                  <c:v>40379</c:v>
                </c:pt>
                <c:pt idx="2751">
                  <c:v>40380</c:v>
                </c:pt>
                <c:pt idx="2752">
                  <c:v>40381</c:v>
                </c:pt>
                <c:pt idx="2753">
                  <c:v>40382</c:v>
                </c:pt>
                <c:pt idx="2754">
                  <c:v>40385</c:v>
                </c:pt>
                <c:pt idx="2755">
                  <c:v>40386</c:v>
                </c:pt>
                <c:pt idx="2756">
                  <c:v>40387</c:v>
                </c:pt>
                <c:pt idx="2757">
                  <c:v>40388</c:v>
                </c:pt>
                <c:pt idx="2758">
                  <c:v>40389</c:v>
                </c:pt>
                <c:pt idx="2759">
                  <c:v>40392</c:v>
                </c:pt>
                <c:pt idx="2760">
                  <c:v>40393</c:v>
                </c:pt>
                <c:pt idx="2761">
                  <c:v>40394</c:v>
                </c:pt>
                <c:pt idx="2762">
                  <c:v>40395</c:v>
                </c:pt>
                <c:pt idx="2763">
                  <c:v>40396</c:v>
                </c:pt>
                <c:pt idx="2764">
                  <c:v>40399</c:v>
                </c:pt>
                <c:pt idx="2765">
                  <c:v>40400</c:v>
                </c:pt>
                <c:pt idx="2766">
                  <c:v>40401</c:v>
                </c:pt>
                <c:pt idx="2767">
                  <c:v>40402</c:v>
                </c:pt>
                <c:pt idx="2768">
                  <c:v>40403</c:v>
                </c:pt>
                <c:pt idx="2769">
                  <c:v>40406</c:v>
                </c:pt>
                <c:pt idx="2770">
                  <c:v>40407</c:v>
                </c:pt>
                <c:pt idx="2771">
                  <c:v>40408</c:v>
                </c:pt>
                <c:pt idx="2772">
                  <c:v>40409</c:v>
                </c:pt>
                <c:pt idx="2773">
                  <c:v>40410</c:v>
                </c:pt>
                <c:pt idx="2774">
                  <c:v>40413</c:v>
                </c:pt>
                <c:pt idx="2775">
                  <c:v>40414</c:v>
                </c:pt>
                <c:pt idx="2776">
                  <c:v>40415</c:v>
                </c:pt>
                <c:pt idx="2777">
                  <c:v>40416</c:v>
                </c:pt>
                <c:pt idx="2778">
                  <c:v>40417</c:v>
                </c:pt>
                <c:pt idx="2779">
                  <c:v>40420</c:v>
                </c:pt>
                <c:pt idx="2780">
                  <c:v>40421</c:v>
                </c:pt>
                <c:pt idx="2781">
                  <c:v>40422</c:v>
                </c:pt>
                <c:pt idx="2782">
                  <c:v>40423</c:v>
                </c:pt>
                <c:pt idx="2783">
                  <c:v>40424</c:v>
                </c:pt>
                <c:pt idx="2784">
                  <c:v>40427</c:v>
                </c:pt>
                <c:pt idx="2785">
                  <c:v>40428</c:v>
                </c:pt>
                <c:pt idx="2786">
                  <c:v>40429</c:v>
                </c:pt>
                <c:pt idx="2787">
                  <c:v>40430</c:v>
                </c:pt>
                <c:pt idx="2788">
                  <c:v>40431</c:v>
                </c:pt>
                <c:pt idx="2789">
                  <c:v>40434</c:v>
                </c:pt>
                <c:pt idx="2790">
                  <c:v>40435</c:v>
                </c:pt>
                <c:pt idx="2791">
                  <c:v>40436</c:v>
                </c:pt>
                <c:pt idx="2792">
                  <c:v>40437</c:v>
                </c:pt>
                <c:pt idx="2793">
                  <c:v>40438</c:v>
                </c:pt>
                <c:pt idx="2794">
                  <c:v>40441</c:v>
                </c:pt>
                <c:pt idx="2795">
                  <c:v>40442</c:v>
                </c:pt>
                <c:pt idx="2796">
                  <c:v>40443</c:v>
                </c:pt>
                <c:pt idx="2797">
                  <c:v>40444</c:v>
                </c:pt>
                <c:pt idx="2798">
                  <c:v>40445</c:v>
                </c:pt>
                <c:pt idx="2799">
                  <c:v>40448</c:v>
                </c:pt>
                <c:pt idx="2800">
                  <c:v>40449</c:v>
                </c:pt>
                <c:pt idx="2801">
                  <c:v>40450</c:v>
                </c:pt>
                <c:pt idx="2802">
                  <c:v>40451</c:v>
                </c:pt>
                <c:pt idx="2803">
                  <c:v>40452</c:v>
                </c:pt>
                <c:pt idx="2804">
                  <c:v>40455</c:v>
                </c:pt>
                <c:pt idx="2805">
                  <c:v>40456</c:v>
                </c:pt>
                <c:pt idx="2806">
                  <c:v>40457</c:v>
                </c:pt>
                <c:pt idx="2807">
                  <c:v>40458</c:v>
                </c:pt>
                <c:pt idx="2808">
                  <c:v>40459</c:v>
                </c:pt>
                <c:pt idx="2809">
                  <c:v>40462</c:v>
                </c:pt>
                <c:pt idx="2810">
                  <c:v>40463</c:v>
                </c:pt>
                <c:pt idx="2811">
                  <c:v>40464</c:v>
                </c:pt>
                <c:pt idx="2812">
                  <c:v>40465</c:v>
                </c:pt>
                <c:pt idx="2813">
                  <c:v>40466</c:v>
                </c:pt>
                <c:pt idx="2814">
                  <c:v>40469</c:v>
                </c:pt>
                <c:pt idx="2815">
                  <c:v>40470</c:v>
                </c:pt>
                <c:pt idx="2816">
                  <c:v>40471</c:v>
                </c:pt>
                <c:pt idx="2817">
                  <c:v>40472</c:v>
                </c:pt>
                <c:pt idx="2818">
                  <c:v>40473</c:v>
                </c:pt>
                <c:pt idx="2819">
                  <c:v>40476</c:v>
                </c:pt>
                <c:pt idx="2820">
                  <c:v>40477</c:v>
                </c:pt>
                <c:pt idx="2821">
                  <c:v>40478</c:v>
                </c:pt>
                <c:pt idx="2822">
                  <c:v>40479</c:v>
                </c:pt>
                <c:pt idx="2823">
                  <c:v>40480</c:v>
                </c:pt>
                <c:pt idx="2824">
                  <c:v>40483</c:v>
                </c:pt>
                <c:pt idx="2825">
                  <c:v>40484</c:v>
                </c:pt>
                <c:pt idx="2826">
                  <c:v>40485</c:v>
                </c:pt>
                <c:pt idx="2827">
                  <c:v>40486</c:v>
                </c:pt>
                <c:pt idx="2828">
                  <c:v>40487</c:v>
                </c:pt>
                <c:pt idx="2829">
                  <c:v>40490</c:v>
                </c:pt>
                <c:pt idx="2830">
                  <c:v>40491</c:v>
                </c:pt>
                <c:pt idx="2831">
                  <c:v>40492</c:v>
                </c:pt>
                <c:pt idx="2832">
                  <c:v>40493</c:v>
                </c:pt>
                <c:pt idx="2833">
                  <c:v>40494</c:v>
                </c:pt>
                <c:pt idx="2834">
                  <c:v>40497</c:v>
                </c:pt>
                <c:pt idx="2835">
                  <c:v>40498</c:v>
                </c:pt>
                <c:pt idx="2836">
                  <c:v>40499</c:v>
                </c:pt>
                <c:pt idx="2837">
                  <c:v>40500</c:v>
                </c:pt>
                <c:pt idx="2838">
                  <c:v>40501</c:v>
                </c:pt>
                <c:pt idx="2839">
                  <c:v>40504</c:v>
                </c:pt>
                <c:pt idx="2840">
                  <c:v>40505</c:v>
                </c:pt>
                <c:pt idx="2841">
                  <c:v>40506</c:v>
                </c:pt>
                <c:pt idx="2842">
                  <c:v>40507</c:v>
                </c:pt>
                <c:pt idx="2843">
                  <c:v>40508</c:v>
                </c:pt>
                <c:pt idx="2844">
                  <c:v>40511</c:v>
                </c:pt>
                <c:pt idx="2845">
                  <c:v>40512</c:v>
                </c:pt>
                <c:pt idx="2846">
                  <c:v>40513</c:v>
                </c:pt>
                <c:pt idx="2847">
                  <c:v>40514</c:v>
                </c:pt>
                <c:pt idx="2848">
                  <c:v>40515</c:v>
                </c:pt>
                <c:pt idx="2849">
                  <c:v>40518</c:v>
                </c:pt>
                <c:pt idx="2850">
                  <c:v>40519</c:v>
                </c:pt>
                <c:pt idx="2851">
                  <c:v>40520</c:v>
                </c:pt>
                <c:pt idx="2852">
                  <c:v>40521</c:v>
                </c:pt>
                <c:pt idx="2853">
                  <c:v>40522</c:v>
                </c:pt>
                <c:pt idx="2854">
                  <c:v>40525</c:v>
                </c:pt>
                <c:pt idx="2855">
                  <c:v>40526</c:v>
                </c:pt>
                <c:pt idx="2856">
                  <c:v>40527</c:v>
                </c:pt>
                <c:pt idx="2857">
                  <c:v>40528</c:v>
                </c:pt>
                <c:pt idx="2858">
                  <c:v>40529</c:v>
                </c:pt>
                <c:pt idx="2859">
                  <c:v>40532</c:v>
                </c:pt>
                <c:pt idx="2860">
                  <c:v>40533</c:v>
                </c:pt>
                <c:pt idx="2861">
                  <c:v>40534</c:v>
                </c:pt>
                <c:pt idx="2862">
                  <c:v>40535</c:v>
                </c:pt>
                <c:pt idx="2863">
                  <c:v>40536</c:v>
                </c:pt>
                <c:pt idx="2864">
                  <c:v>40539</c:v>
                </c:pt>
                <c:pt idx="2865">
                  <c:v>40540</c:v>
                </c:pt>
                <c:pt idx="2866">
                  <c:v>40541</c:v>
                </c:pt>
                <c:pt idx="2867">
                  <c:v>40542</c:v>
                </c:pt>
                <c:pt idx="2868">
                  <c:v>40543</c:v>
                </c:pt>
                <c:pt idx="2869">
                  <c:v>40546</c:v>
                </c:pt>
                <c:pt idx="2870">
                  <c:v>40547</c:v>
                </c:pt>
                <c:pt idx="2871">
                  <c:v>40548</c:v>
                </c:pt>
                <c:pt idx="2872">
                  <c:v>40549</c:v>
                </c:pt>
                <c:pt idx="2873">
                  <c:v>40550</c:v>
                </c:pt>
                <c:pt idx="2874">
                  <c:v>40553</c:v>
                </c:pt>
                <c:pt idx="2875">
                  <c:v>40554</c:v>
                </c:pt>
                <c:pt idx="2876">
                  <c:v>40555</c:v>
                </c:pt>
                <c:pt idx="2877">
                  <c:v>40556</c:v>
                </c:pt>
                <c:pt idx="2878">
                  <c:v>40557</c:v>
                </c:pt>
                <c:pt idx="2879">
                  <c:v>40560</c:v>
                </c:pt>
                <c:pt idx="2880">
                  <c:v>40561</c:v>
                </c:pt>
                <c:pt idx="2881">
                  <c:v>40562</c:v>
                </c:pt>
                <c:pt idx="2882">
                  <c:v>40563</c:v>
                </c:pt>
                <c:pt idx="2883">
                  <c:v>40564</c:v>
                </c:pt>
                <c:pt idx="2884">
                  <c:v>40567</c:v>
                </c:pt>
                <c:pt idx="2885">
                  <c:v>40568</c:v>
                </c:pt>
                <c:pt idx="2886">
                  <c:v>40569</c:v>
                </c:pt>
                <c:pt idx="2887">
                  <c:v>40570</c:v>
                </c:pt>
                <c:pt idx="2888">
                  <c:v>40571</c:v>
                </c:pt>
                <c:pt idx="2889">
                  <c:v>40574</c:v>
                </c:pt>
                <c:pt idx="2890">
                  <c:v>40575</c:v>
                </c:pt>
                <c:pt idx="2891">
                  <c:v>40576</c:v>
                </c:pt>
                <c:pt idx="2892">
                  <c:v>40577</c:v>
                </c:pt>
                <c:pt idx="2893">
                  <c:v>40578</c:v>
                </c:pt>
                <c:pt idx="2894">
                  <c:v>40581</c:v>
                </c:pt>
                <c:pt idx="2895">
                  <c:v>40582</c:v>
                </c:pt>
                <c:pt idx="2896">
                  <c:v>40583</c:v>
                </c:pt>
                <c:pt idx="2897">
                  <c:v>40584</c:v>
                </c:pt>
                <c:pt idx="2898">
                  <c:v>40585</c:v>
                </c:pt>
                <c:pt idx="2899">
                  <c:v>40588</c:v>
                </c:pt>
                <c:pt idx="2900">
                  <c:v>40589</c:v>
                </c:pt>
                <c:pt idx="2901">
                  <c:v>40590</c:v>
                </c:pt>
                <c:pt idx="2902">
                  <c:v>40591</c:v>
                </c:pt>
                <c:pt idx="2903">
                  <c:v>40592</c:v>
                </c:pt>
                <c:pt idx="2904">
                  <c:v>40595</c:v>
                </c:pt>
                <c:pt idx="2905">
                  <c:v>40596</c:v>
                </c:pt>
                <c:pt idx="2906">
                  <c:v>40597</c:v>
                </c:pt>
                <c:pt idx="2907">
                  <c:v>40598</c:v>
                </c:pt>
                <c:pt idx="2908">
                  <c:v>40599</c:v>
                </c:pt>
                <c:pt idx="2909">
                  <c:v>40602</c:v>
                </c:pt>
                <c:pt idx="2910">
                  <c:v>40603</c:v>
                </c:pt>
                <c:pt idx="2911">
                  <c:v>40604</c:v>
                </c:pt>
                <c:pt idx="2912">
                  <c:v>40605</c:v>
                </c:pt>
                <c:pt idx="2913">
                  <c:v>40606</c:v>
                </c:pt>
                <c:pt idx="2914">
                  <c:v>40609</c:v>
                </c:pt>
                <c:pt idx="2915">
                  <c:v>40610</c:v>
                </c:pt>
                <c:pt idx="2916">
                  <c:v>40611</c:v>
                </c:pt>
                <c:pt idx="2917">
                  <c:v>40612</c:v>
                </c:pt>
                <c:pt idx="2918">
                  <c:v>40613</c:v>
                </c:pt>
                <c:pt idx="2919">
                  <c:v>40616</c:v>
                </c:pt>
                <c:pt idx="2920">
                  <c:v>40617</c:v>
                </c:pt>
                <c:pt idx="2921">
                  <c:v>40618</c:v>
                </c:pt>
                <c:pt idx="2922">
                  <c:v>40619</c:v>
                </c:pt>
                <c:pt idx="2923">
                  <c:v>40620</c:v>
                </c:pt>
                <c:pt idx="2924">
                  <c:v>40623</c:v>
                </c:pt>
                <c:pt idx="2925">
                  <c:v>40624</c:v>
                </c:pt>
                <c:pt idx="2926">
                  <c:v>40625</c:v>
                </c:pt>
                <c:pt idx="2927">
                  <c:v>40626</c:v>
                </c:pt>
                <c:pt idx="2928">
                  <c:v>40627</c:v>
                </c:pt>
                <c:pt idx="2929">
                  <c:v>40630</c:v>
                </c:pt>
                <c:pt idx="2930">
                  <c:v>40631</c:v>
                </c:pt>
                <c:pt idx="2931">
                  <c:v>40632</c:v>
                </c:pt>
                <c:pt idx="2932">
                  <c:v>40633</c:v>
                </c:pt>
                <c:pt idx="2933">
                  <c:v>40634</c:v>
                </c:pt>
                <c:pt idx="2934">
                  <c:v>40637</c:v>
                </c:pt>
                <c:pt idx="2935">
                  <c:v>40638</c:v>
                </c:pt>
                <c:pt idx="2936">
                  <c:v>40639</c:v>
                </c:pt>
                <c:pt idx="2937">
                  <c:v>40640</c:v>
                </c:pt>
                <c:pt idx="2938">
                  <c:v>40641</c:v>
                </c:pt>
                <c:pt idx="2939">
                  <c:v>40644</c:v>
                </c:pt>
                <c:pt idx="2940">
                  <c:v>40645</c:v>
                </c:pt>
                <c:pt idx="2941">
                  <c:v>40646</c:v>
                </c:pt>
                <c:pt idx="2942">
                  <c:v>40647</c:v>
                </c:pt>
                <c:pt idx="2943">
                  <c:v>40648</c:v>
                </c:pt>
                <c:pt idx="2944">
                  <c:v>40651</c:v>
                </c:pt>
                <c:pt idx="2945">
                  <c:v>40652</c:v>
                </c:pt>
                <c:pt idx="2946">
                  <c:v>40653</c:v>
                </c:pt>
                <c:pt idx="2947">
                  <c:v>40654</c:v>
                </c:pt>
                <c:pt idx="2948">
                  <c:v>40655</c:v>
                </c:pt>
                <c:pt idx="2949">
                  <c:v>40658</c:v>
                </c:pt>
                <c:pt idx="2950">
                  <c:v>40659</c:v>
                </c:pt>
                <c:pt idx="2951">
                  <c:v>40660</c:v>
                </c:pt>
                <c:pt idx="2952">
                  <c:v>40661</c:v>
                </c:pt>
                <c:pt idx="2953">
                  <c:v>40662</c:v>
                </c:pt>
                <c:pt idx="2954">
                  <c:v>40665</c:v>
                </c:pt>
                <c:pt idx="2955">
                  <c:v>40666</c:v>
                </c:pt>
                <c:pt idx="2956">
                  <c:v>40667</c:v>
                </c:pt>
                <c:pt idx="2957">
                  <c:v>40668</c:v>
                </c:pt>
                <c:pt idx="2958">
                  <c:v>40669</c:v>
                </c:pt>
                <c:pt idx="2959">
                  <c:v>40672</c:v>
                </c:pt>
                <c:pt idx="2960">
                  <c:v>40673</c:v>
                </c:pt>
                <c:pt idx="2961">
                  <c:v>40674</c:v>
                </c:pt>
                <c:pt idx="2962">
                  <c:v>40675</c:v>
                </c:pt>
                <c:pt idx="2963">
                  <c:v>40676</c:v>
                </c:pt>
                <c:pt idx="2964">
                  <c:v>40679</c:v>
                </c:pt>
                <c:pt idx="2965">
                  <c:v>40680</c:v>
                </c:pt>
                <c:pt idx="2966">
                  <c:v>40681</c:v>
                </c:pt>
                <c:pt idx="2967">
                  <c:v>40682</c:v>
                </c:pt>
                <c:pt idx="2968">
                  <c:v>40683</c:v>
                </c:pt>
                <c:pt idx="2969">
                  <c:v>40686</c:v>
                </c:pt>
                <c:pt idx="2970">
                  <c:v>40687</c:v>
                </c:pt>
                <c:pt idx="2971">
                  <c:v>40688</c:v>
                </c:pt>
                <c:pt idx="2972">
                  <c:v>40689</c:v>
                </c:pt>
                <c:pt idx="2973">
                  <c:v>40690</c:v>
                </c:pt>
                <c:pt idx="2974">
                  <c:v>40693</c:v>
                </c:pt>
                <c:pt idx="2975">
                  <c:v>40694</c:v>
                </c:pt>
                <c:pt idx="2976">
                  <c:v>40695</c:v>
                </c:pt>
                <c:pt idx="2977">
                  <c:v>40696</c:v>
                </c:pt>
                <c:pt idx="2978">
                  <c:v>40697</c:v>
                </c:pt>
                <c:pt idx="2979">
                  <c:v>40700</c:v>
                </c:pt>
                <c:pt idx="2980">
                  <c:v>40701</c:v>
                </c:pt>
                <c:pt idx="2981">
                  <c:v>40702</c:v>
                </c:pt>
                <c:pt idx="2982">
                  <c:v>40703</c:v>
                </c:pt>
                <c:pt idx="2983">
                  <c:v>40704</c:v>
                </c:pt>
                <c:pt idx="2984">
                  <c:v>40707</c:v>
                </c:pt>
                <c:pt idx="2985">
                  <c:v>40708</c:v>
                </c:pt>
                <c:pt idx="2986">
                  <c:v>40709</c:v>
                </c:pt>
                <c:pt idx="2987">
                  <c:v>40710</c:v>
                </c:pt>
                <c:pt idx="2988">
                  <c:v>40711</c:v>
                </c:pt>
                <c:pt idx="2989">
                  <c:v>40714</c:v>
                </c:pt>
                <c:pt idx="2990">
                  <c:v>40715</c:v>
                </c:pt>
                <c:pt idx="2991">
                  <c:v>40716</c:v>
                </c:pt>
                <c:pt idx="2992">
                  <c:v>40717</c:v>
                </c:pt>
                <c:pt idx="2993">
                  <c:v>40718</c:v>
                </c:pt>
                <c:pt idx="2994">
                  <c:v>40721</c:v>
                </c:pt>
                <c:pt idx="2995">
                  <c:v>40722</c:v>
                </c:pt>
                <c:pt idx="2996">
                  <c:v>40723</c:v>
                </c:pt>
                <c:pt idx="2997">
                  <c:v>40724</c:v>
                </c:pt>
                <c:pt idx="2998">
                  <c:v>40725</c:v>
                </c:pt>
                <c:pt idx="2999">
                  <c:v>40728</c:v>
                </c:pt>
                <c:pt idx="3000">
                  <c:v>40729</c:v>
                </c:pt>
                <c:pt idx="3001">
                  <c:v>40730</c:v>
                </c:pt>
                <c:pt idx="3002">
                  <c:v>40731</c:v>
                </c:pt>
                <c:pt idx="3003">
                  <c:v>40732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40742</c:v>
                </c:pt>
                <c:pt idx="3010">
                  <c:v>40743</c:v>
                </c:pt>
                <c:pt idx="3011">
                  <c:v>40744</c:v>
                </c:pt>
                <c:pt idx="3012">
                  <c:v>40745</c:v>
                </c:pt>
                <c:pt idx="3013">
                  <c:v>40746</c:v>
                </c:pt>
                <c:pt idx="3014">
                  <c:v>40749</c:v>
                </c:pt>
                <c:pt idx="3015">
                  <c:v>40750</c:v>
                </c:pt>
                <c:pt idx="3016">
                  <c:v>40751</c:v>
                </c:pt>
                <c:pt idx="3017">
                  <c:v>40752</c:v>
                </c:pt>
                <c:pt idx="3018">
                  <c:v>40753</c:v>
                </c:pt>
                <c:pt idx="3019">
                  <c:v>40756</c:v>
                </c:pt>
                <c:pt idx="3020">
                  <c:v>40757</c:v>
                </c:pt>
                <c:pt idx="3021">
                  <c:v>40758</c:v>
                </c:pt>
                <c:pt idx="3022">
                  <c:v>40759</c:v>
                </c:pt>
                <c:pt idx="3023">
                  <c:v>40760</c:v>
                </c:pt>
                <c:pt idx="3024">
                  <c:v>40763</c:v>
                </c:pt>
                <c:pt idx="3025">
                  <c:v>40764</c:v>
                </c:pt>
                <c:pt idx="3026">
                  <c:v>40765</c:v>
                </c:pt>
                <c:pt idx="3027">
                  <c:v>40766</c:v>
                </c:pt>
                <c:pt idx="3028">
                  <c:v>40767</c:v>
                </c:pt>
                <c:pt idx="3029">
                  <c:v>40770</c:v>
                </c:pt>
                <c:pt idx="3030">
                  <c:v>40771</c:v>
                </c:pt>
                <c:pt idx="3031">
                  <c:v>40772</c:v>
                </c:pt>
                <c:pt idx="3032">
                  <c:v>40773</c:v>
                </c:pt>
                <c:pt idx="3033">
                  <c:v>40774</c:v>
                </c:pt>
                <c:pt idx="3034">
                  <c:v>40777</c:v>
                </c:pt>
                <c:pt idx="3035">
                  <c:v>40778</c:v>
                </c:pt>
                <c:pt idx="3036">
                  <c:v>40779</c:v>
                </c:pt>
                <c:pt idx="3037">
                  <c:v>40780</c:v>
                </c:pt>
                <c:pt idx="3038">
                  <c:v>40781</c:v>
                </c:pt>
                <c:pt idx="3039">
                  <c:v>40784</c:v>
                </c:pt>
                <c:pt idx="3040">
                  <c:v>40785</c:v>
                </c:pt>
                <c:pt idx="3041">
                  <c:v>40786</c:v>
                </c:pt>
                <c:pt idx="3042">
                  <c:v>40787</c:v>
                </c:pt>
                <c:pt idx="3043">
                  <c:v>40788</c:v>
                </c:pt>
                <c:pt idx="3044">
                  <c:v>40791</c:v>
                </c:pt>
                <c:pt idx="3045">
                  <c:v>40792</c:v>
                </c:pt>
                <c:pt idx="3046">
                  <c:v>40793</c:v>
                </c:pt>
                <c:pt idx="3047">
                  <c:v>40794</c:v>
                </c:pt>
                <c:pt idx="3048">
                  <c:v>40795</c:v>
                </c:pt>
                <c:pt idx="3049">
                  <c:v>40798</c:v>
                </c:pt>
                <c:pt idx="3050">
                  <c:v>40799</c:v>
                </c:pt>
                <c:pt idx="3051">
                  <c:v>40800</c:v>
                </c:pt>
                <c:pt idx="3052">
                  <c:v>40801</c:v>
                </c:pt>
                <c:pt idx="3053">
                  <c:v>40802</c:v>
                </c:pt>
                <c:pt idx="3054">
                  <c:v>40805</c:v>
                </c:pt>
                <c:pt idx="3055">
                  <c:v>40806</c:v>
                </c:pt>
                <c:pt idx="3056">
                  <c:v>40807</c:v>
                </c:pt>
                <c:pt idx="3057">
                  <c:v>40808</c:v>
                </c:pt>
                <c:pt idx="3058">
                  <c:v>40809</c:v>
                </c:pt>
                <c:pt idx="3059">
                  <c:v>40812</c:v>
                </c:pt>
                <c:pt idx="3060">
                  <c:v>40813</c:v>
                </c:pt>
                <c:pt idx="3061">
                  <c:v>40814</c:v>
                </c:pt>
                <c:pt idx="3062">
                  <c:v>40815</c:v>
                </c:pt>
                <c:pt idx="3063">
                  <c:v>40816</c:v>
                </c:pt>
                <c:pt idx="3064">
                  <c:v>40819</c:v>
                </c:pt>
                <c:pt idx="3065">
                  <c:v>40820</c:v>
                </c:pt>
                <c:pt idx="3066">
                  <c:v>40821</c:v>
                </c:pt>
                <c:pt idx="3067">
                  <c:v>40822</c:v>
                </c:pt>
                <c:pt idx="3068">
                  <c:v>40823</c:v>
                </c:pt>
                <c:pt idx="3069">
                  <c:v>40826</c:v>
                </c:pt>
                <c:pt idx="3070">
                  <c:v>40827</c:v>
                </c:pt>
                <c:pt idx="3071">
                  <c:v>40828</c:v>
                </c:pt>
                <c:pt idx="3072">
                  <c:v>40829</c:v>
                </c:pt>
                <c:pt idx="3073">
                  <c:v>40830</c:v>
                </c:pt>
                <c:pt idx="3074">
                  <c:v>40833</c:v>
                </c:pt>
                <c:pt idx="3075">
                  <c:v>40834</c:v>
                </c:pt>
                <c:pt idx="3076">
                  <c:v>40835</c:v>
                </c:pt>
                <c:pt idx="3077">
                  <c:v>40836</c:v>
                </c:pt>
                <c:pt idx="3078">
                  <c:v>40837</c:v>
                </c:pt>
                <c:pt idx="3079">
                  <c:v>40840</c:v>
                </c:pt>
                <c:pt idx="3080">
                  <c:v>40841</c:v>
                </c:pt>
                <c:pt idx="3081">
                  <c:v>40842</c:v>
                </c:pt>
                <c:pt idx="3082">
                  <c:v>40843</c:v>
                </c:pt>
                <c:pt idx="3083">
                  <c:v>40844</c:v>
                </c:pt>
                <c:pt idx="3084">
                  <c:v>40847</c:v>
                </c:pt>
                <c:pt idx="3085">
                  <c:v>40848</c:v>
                </c:pt>
                <c:pt idx="3086">
                  <c:v>40849</c:v>
                </c:pt>
                <c:pt idx="3087">
                  <c:v>40850</c:v>
                </c:pt>
                <c:pt idx="3088">
                  <c:v>40851</c:v>
                </c:pt>
                <c:pt idx="3089">
                  <c:v>40854</c:v>
                </c:pt>
                <c:pt idx="3090">
                  <c:v>40855</c:v>
                </c:pt>
                <c:pt idx="3091">
                  <c:v>40856</c:v>
                </c:pt>
                <c:pt idx="3092">
                  <c:v>40857</c:v>
                </c:pt>
                <c:pt idx="3093">
                  <c:v>40858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40871</c:v>
                </c:pt>
                <c:pt idx="3103">
                  <c:v>40872</c:v>
                </c:pt>
                <c:pt idx="3104">
                  <c:v>40875</c:v>
                </c:pt>
                <c:pt idx="3105">
                  <c:v>40876</c:v>
                </c:pt>
                <c:pt idx="3106">
                  <c:v>40877</c:v>
                </c:pt>
                <c:pt idx="3107">
                  <c:v>40878</c:v>
                </c:pt>
                <c:pt idx="3108">
                  <c:v>40879</c:v>
                </c:pt>
                <c:pt idx="3109">
                  <c:v>40882</c:v>
                </c:pt>
                <c:pt idx="3110">
                  <c:v>40883</c:v>
                </c:pt>
                <c:pt idx="3111">
                  <c:v>40884</c:v>
                </c:pt>
                <c:pt idx="3112">
                  <c:v>40885</c:v>
                </c:pt>
                <c:pt idx="3113">
                  <c:v>40886</c:v>
                </c:pt>
                <c:pt idx="3114">
                  <c:v>40889</c:v>
                </c:pt>
                <c:pt idx="3115">
                  <c:v>40890</c:v>
                </c:pt>
                <c:pt idx="3116">
                  <c:v>40891</c:v>
                </c:pt>
                <c:pt idx="3117">
                  <c:v>40892</c:v>
                </c:pt>
                <c:pt idx="3118">
                  <c:v>40893</c:v>
                </c:pt>
                <c:pt idx="3119">
                  <c:v>40896</c:v>
                </c:pt>
                <c:pt idx="3120">
                  <c:v>40897</c:v>
                </c:pt>
                <c:pt idx="3121">
                  <c:v>40898</c:v>
                </c:pt>
                <c:pt idx="3122">
                  <c:v>40899</c:v>
                </c:pt>
                <c:pt idx="3123">
                  <c:v>40900</c:v>
                </c:pt>
                <c:pt idx="3124">
                  <c:v>40903</c:v>
                </c:pt>
                <c:pt idx="3125">
                  <c:v>40904</c:v>
                </c:pt>
                <c:pt idx="3126">
                  <c:v>40905</c:v>
                </c:pt>
                <c:pt idx="3127">
                  <c:v>40906</c:v>
                </c:pt>
                <c:pt idx="3128">
                  <c:v>40907</c:v>
                </c:pt>
                <c:pt idx="3129">
                  <c:v>40910</c:v>
                </c:pt>
                <c:pt idx="3130">
                  <c:v>40911</c:v>
                </c:pt>
                <c:pt idx="3131">
                  <c:v>40912</c:v>
                </c:pt>
                <c:pt idx="3132">
                  <c:v>40913</c:v>
                </c:pt>
                <c:pt idx="3133">
                  <c:v>40914</c:v>
                </c:pt>
                <c:pt idx="3134">
                  <c:v>40917</c:v>
                </c:pt>
                <c:pt idx="3135">
                  <c:v>40918</c:v>
                </c:pt>
                <c:pt idx="3136">
                  <c:v>40919</c:v>
                </c:pt>
                <c:pt idx="3137">
                  <c:v>40920</c:v>
                </c:pt>
                <c:pt idx="3138">
                  <c:v>40921</c:v>
                </c:pt>
                <c:pt idx="3139">
                  <c:v>40924</c:v>
                </c:pt>
                <c:pt idx="3140">
                  <c:v>40925</c:v>
                </c:pt>
                <c:pt idx="3141">
                  <c:v>40926</c:v>
                </c:pt>
                <c:pt idx="3142">
                  <c:v>40927</c:v>
                </c:pt>
                <c:pt idx="3143">
                  <c:v>40928</c:v>
                </c:pt>
                <c:pt idx="3144">
                  <c:v>40931</c:v>
                </c:pt>
                <c:pt idx="3145">
                  <c:v>40932</c:v>
                </c:pt>
                <c:pt idx="3146">
                  <c:v>40933</c:v>
                </c:pt>
                <c:pt idx="3147">
                  <c:v>40934</c:v>
                </c:pt>
                <c:pt idx="3148">
                  <c:v>40935</c:v>
                </c:pt>
                <c:pt idx="3149">
                  <c:v>40938</c:v>
                </c:pt>
                <c:pt idx="3150">
                  <c:v>40939</c:v>
                </c:pt>
                <c:pt idx="3151">
                  <c:v>40940</c:v>
                </c:pt>
                <c:pt idx="3152">
                  <c:v>40941</c:v>
                </c:pt>
                <c:pt idx="3153">
                  <c:v>40942</c:v>
                </c:pt>
                <c:pt idx="3154">
                  <c:v>40945</c:v>
                </c:pt>
                <c:pt idx="3155">
                  <c:v>40946</c:v>
                </c:pt>
                <c:pt idx="3156">
                  <c:v>40947</c:v>
                </c:pt>
                <c:pt idx="3157">
                  <c:v>40948</c:v>
                </c:pt>
                <c:pt idx="3158">
                  <c:v>40949</c:v>
                </c:pt>
                <c:pt idx="3159">
                  <c:v>40952</c:v>
                </c:pt>
                <c:pt idx="3160">
                  <c:v>40953</c:v>
                </c:pt>
                <c:pt idx="3161">
                  <c:v>40954</c:v>
                </c:pt>
                <c:pt idx="3162">
                  <c:v>40955</c:v>
                </c:pt>
                <c:pt idx="3163">
                  <c:v>40956</c:v>
                </c:pt>
                <c:pt idx="3164">
                  <c:v>40959</c:v>
                </c:pt>
                <c:pt idx="3165">
                  <c:v>40960</c:v>
                </c:pt>
                <c:pt idx="3166">
                  <c:v>40961</c:v>
                </c:pt>
                <c:pt idx="3167">
                  <c:v>40962</c:v>
                </c:pt>
                <c:pt idx="3168">
                  <c:v>40963</c:v>
                </c:pt>
                <c:pt idx="3169">
                  <c:v>40966</c:v>
                </c:pt>
                <c:pt idx="3170">
                  <c:v>40967</c:v>
                </c:pt>
                <c:pt idx="3171">
                  <c:v>40968</c:v>
                </c:pt>
                <c:pt idx="3172">
                  <c:v>40969</c:v>
                </c:pt>
                <c:pt idx="3173">
                  <c:v>40970</c:v>
                </c:pt>
                <c:pt idx="3174">
                  <c:v>40973</c:v>
                </c:pt>
                <c:pt idx="3175">
                  <c:v>40974</c:v>
                </c:pt>
                <c:pt idx="3176">
                  <c:v>40975</c:v>
                </c:pt>
                <c:pt idx="3177">
                  <c:v>40976</c:v>
                </c:pt>
                <c:pt idx="3178">
                  <c:v>40977</c:v>
                </c:pt>
                <c:pt idx="3179">
                  <c:v>40980</c:v>
                </c:pt>
                <c:pt idx="3180">
                  <c:v>40981</c:v>
                </c:pt>
                <c:pt idx="3181">
                  <c:v>40982</c:v>
                </c:pt>
                <c:pt idx="3182">
                  <c:v>40983</c:v>
                </c:pt>
                <c:pt idx="3183">
                  <c:v>40984</c:v>
                </c:pt>
                <c:pt idx="3184">
                  <c:v>40987</c:v>
                </c:pt>
                <c:pt idx="3185">
                  <c:v>40988</c:v>
                </c:pt>
                <c:pt idx="3186">
                  <c:v>40989</c:v>
                </c:pt>
                <c:pt idx="3187">
                  <c:v>40990</c:v>
                </c:pt>
                <c:pt idx="3188">
                  <c:v>40991</c:v>
                </c:pt>
                <c:pt idx="3189">
                  <c:v>40994</c:v>
                </c:pt>
                <c:pt idx="3190">
                  <c:v>40995</c:v>
                </c:pt>
                <c:pt idx="3191">
                  <c:v>40996</c:v>
                </c:pt>
                <c:pt idx="3192">
                  <c:v>40997</c:v>
                </c:pt>
                <c:pt idx="3193">
                  <c:v>40998</c:v>
                </c:pt>
                <c:pt idx="3194">
                  <c:v>41001</c:v>
                </c:pt>
                <c:pt idx="3195">
                  <c:v>41002</c:v>
                </c:pt>
                <c:pt idx="3196">
                  <c:v>41003</c:v>
                </c:pt>
                <c:pt idx="3197">
                  <c:v>41004</c:v>
                </c:pt>
                <c:pt idx="3198">
                  <c:v>41005</c:v>
                </c:pt>
                <c:pt idx="3199">
                  <c:v>41008</c:v>
                </c:pt>
                <c:pt idx="3200">
                  <c:v>41009</c:v>
                </c:pt>
                <c:pt idx="3201">
                  <c:v>41010</c:v>
                </c:pt>
                <c:pt idx="3202">
                  <c:v>41011</c:v>
                </c:pt>
                <c:pt idx="3203">
                  <c:v>41012</c:v>
                </c:pt>
                <c:pt idx="3204">
                  <c:v>41015</c:v>
                </c:pt>
                <c:pt idx="3205">
                  <c:v>41016</c:v>
                </c:pt>
                <c:pt idx="3206">
                  <c:v>41017</c:v>
                </c:pt>
                <c:pt idx="3207">
                  <c:v>41018</c:v>
                </c:pt>
                <c:pt idx="3208">
                  <c:v>41019</c:v>
                </c:pt>
                <c:pt idx="3209">
                  <c:v>41022</c:v>
                </c:pt>
                <c:pt idx="3210">
                  <c:v>41023</c:v>
                </c:pt>
                <c:pt idx="3211">
                  <c:v>41024</c:v>
                </c:pt>
                <c:pt idx="3212">
                  <c:v>41025</c:v>
                </c:pt>
                <c:pt idx="3213">
                  <c:v>41026</c:v>
                </c:pt>
                <c:pt idx="3214">
                  <c:v>41029</c:v>
                </c:pt>
                <c:pt idx="3215">
                  <c:v>41030</c:v>
                </c:pt>
                <c:pt idx="3216">
                  <c:v>41031</c:v>
                </c:pt>
                <c:pt idx="3217">
                  <c:v>41032</c:v>
                </c:pt>
                <c:pt idx="3218">
                  <c:v>41033</c:v>
                </c:pt>
                <c:pt idx="3219">
                  <c:v>41036</c:v>
                </c:pt>
                <c:pt idx="3220">
                  <c:v>41037</c:v>
                </c:pt>
                <c:pt idx="3221">
                  <c:v>41038</c:v>
                </c:pt>
                <c:pt idx="3222">
                  <c:v>41039</c:v>
                </c:pt>
                <c:pt idx="3223">
                  <c:v>41040</c:v>
                </c:pt>
                <c:pt idx="3224">
                  <c:v>41043</c:v>
                </c:pt>
                <c:pt idx="3225">
                  <c:v>41044</c:v>
                </c:pt>
                <c:pt idx="3226">
                  <c:v>41045</c:v>
                </c:pt>
                <c:pt idx="3227">
                  <c:v>41046</c:v>
                </c:pt>
                <c:pt idx="3228">
                  <c:v>41047</c:v>
                </c:pt>
                <c:pt idx="3229">
                  <c:v>41050</c:v>
                </c:pt>
                <c:pt idx="3230">
                  <c:v>41051</c:v>
                </c:pt>
                <c:pt idx="3231">
                  <c:v>41052</c:v>
                </c:pt>
                <c:pt idx="3232">
                  <c:v>41053</c:v>
                </c:pt>
                <c:pt idx="3233">
                  <c:v>41054</c:v>
                </c:pt>
                <c:pt idx="3234">
                  <c:v>41057</c:v>
                </c:pt>
                <c:pt idx="3235">
                  <c:v>41058</c:v>
                </c:pt>
                <c:pt idx="3236">
                  <c:v>41059</c:v>
                </c:pt>
                <c:pt idx="3237">
                  <c:v>41060</c:v>
                </c:pt>
                <c:pt idx="3238">
                  <c:v>41061</c:v>
                </c:pt>
                <c:pt idx="3239">
                  <c:v>41064</c:v>
                </c:pt>
                <c:pt idx="3240">
                  <c:v>41065</c:v>
                </c:pt>
                <c:pt idx="3241">
                  <c:v>41066</c:v>
                </c:pt>
                <c:pt idx="3242">
                  <c:v>41067</c:v>
                </c:pt>
                <c:pt idx="3243">
                  <c:v>41068</c:v>
                </c:pt>
                <c:pt idx="3244">
                  <c:v>41071</c:v>
                </c:pt>
                <c:pt idx="3245">
                  <c:v>41072</c:v>
                </c:pt>
                <c:pt idx="3246">
                  <c:v>41073</c:v>
                </c:pt>
                <c:pt idx="3247">
                  <c:v>41074</c:v>
                </c:pt>
                <c:pt idx="3248">
                  <c:v>41075</c:v>
                </c:pt>
                <c:pt idx="3249">
                  <c:v>41078</c:v>
                </c:pt>
                <c:pt idx="3250">
                  <c:v>41079</c:v>
                </c:pt>
                <c:pt idx="3251">
                  <c:v>41080</c:v>
                </c:pt>
                <c:pt idx="3252">
                  <c:v>41081</c:v>
                </c:pt>
                <c:pt idx="3253">
                  <c:v>41082</c:v>
                </c:pt>
                <c:pt idx="3254">
                  <c:v>41085</c:v>
                </c:pt>
                <c:pt idx="3255">
                  <c:v>41086</c:v>
                </c:pt>
                <c:pt idx="3256">
                  <c:v>41087</c:v>
                </c:pt>
                <c:pt idx="3257">
                  <c:v>41088</c:v>
                </c:pt>
                <c:pt idx="3258">
                  <c:v>41089</c:v>
                </c:pt>
                <c:pt idx="3259">
                  <c:v>41092</c:v>
                </c:pt>
                <c:pt idx="3260">
                  <c:v>41093</c:v>
                </c:pt>
                <c:pt idx="3261">
                  <c:v>41094</c:v>
                </c:pt>
                <c:pt idx="3262">
                  <c:v>41095</c:v>
                </c:pt>
                <c:pt idx="3263">
                  <c:v>41096</c:v>
                </c:pt>
                <c:pt idx="3264">
                  <c:v>41099</c:v>
                </c:pt>
                <c:pt idx="3265">
                  <c:v>41100</c:v>
                </c:pt>
                <c:pt idx="3266">
                  <c:v>41101</c:v>
                </c:pt>
                <c:pt idx="3267">
                  <c:v>41102</c:v>
                </c:pt>
                <c:pt idx="3268">
                  <c:v>41103</c:v>
                </c:pt>
                <c:pt idx="3269">
                  <c:v>41106</c:v>
                </c:pt>
                <c:pt idx="3270">
                  <c:v>41107</c:v>
                </c:pt>
                <c:pt idx="3271">
                  <c:v>41108</c:v>
                </c:pt>
                <c:pt idx="3272">
                  <c:v>41109</c:v>
                </c:pt>
                <c:pt idx="3273">
                  <c:v>41110</c:v>
                </c:pt>
                <c:pt idx="3274">
                  <c:v>41113</c:v>
                </c:pt>
                <c:pt idx="3275">
                  <c:v>41114</c:v>
                </c:pt>
                <c:pt idx="3276">
                  <c:v>41115</c:v>
                </c:pt>
                <c:pt idx="3277">
                  <c:v>41116</c:v>
                </c:pt>
                <c:pt idx="3278">
                  <c:v>41117</c:v>
                </c:pt>
                <c:pt idx="3279">
                  <c:v>41120</c:v>
                </c:pt>
                <c:pt idx="3280">
                  <c:v>41121</c:v>
                </c:pt>
                <c:pt idx="3281">
                  <c:v>41122</c:v>
                </c:pt>
                <c:pt idx="3282">
                  <c:v>41123</c:v>
                </c:pt>
                <c:pt idx="3283">
                  <c:v>41124</c:v>
                </c:pt>
                <c:pt idx="3284">
                  <c:v>41127</c:v>
                </c:pt>
                <c:pt idx="3285">
                  <c:v>41128</c:v>
                </c:pt>
                <c:pt idx="3286">
                  <c:v>41129</c:v>
                </c:pt>
                <c:pt idx="3287">
                  <c:v>41130</c:v>
                </c:pt>
                <c:pt idx="3288">
                  <c:v>41131</c:v>
                </c:pt>
                <c:pt idx="3289">
                  <c:v>41134</c:v>
                </c:pt>
                <c:pt idx="3290">
                  <c:v>41135</c:v>
                </c:pt>
                <c:pt idx="3291">
                  <c:v>41136</c:v>
                </c:pt>
                <c:pt idx="3292">
                  <c:v>41137</c:v>
                </c:pt>
                <c:pt idx="3293">
                  <c:v>41138</c:v>
                </c:pt>
                <c:pt idx="3294">
                  <c:v>41141</c:v>
                </c:pt>
                <c:pt idx="3295">
                  <c:v>41142</c:v>
                </c:pt>
                <c:pt idx="3296">
                  <c:v>41143</c:v>
                </c:pt>
                <c:pt idx="3297">
                  <c:v>41144</c:v>
                </c:pt>
                <c:pt idx="3298">
                  <c:v>41145</c:v>
                </c:pt>
                <c:pt idx="3299">
                  <c:v>41148</c:v>
                </c:pt>
                <c:pt idx="3300">
                  <c:v>41149</c:v>
                </c:pt>
                <c:pt idx="3301">
                  <c:v>41150</c:v>
                </c:pt>
                <c:pt idx="3302">
                  <c:v>41151</c:v>
                </c:pt>
                <c:pt idx="3303">
                  <c:v>41152</c:v>
                </c:pt>
                <c:pt idx="3304">
                  <c:v>41155</c:v>
                </c:pt>
                <c:pt idx="3305">
                  <c:v>41156</c:v>
                </c:pt>
                <c:pt idx="3306">
                  <c:v>41157</c:v>
                </c:pt>
                <c:pt idx="3307">
                  <c:v>41158</c:v>
                </c:pt>
                <c:pt idx="3308">
                  <c:v>41159</c:v>
                </c:pt>
                <c:pt idx="3309">
                  <c:v>41162</c:v>
                </c:pt>
                <c:pt idx="3310">
                  <c:v>41163</c:v>
                </c:pt>
                <c:pt idx="3311">
                  <c:v>41164</c:v>
                </c:pt>
                <c:pt idx="3312">
                  <c:v>41165</c:v>
                </c:pt>
                <c:pt idx="3313">
                  <c:v>41166</c:v>
                </c:pt>
                <c:pt idx="3314">
                  <c:v>41169</c:v>
                </c:pt>
                <c:pt idx="3315">
                  <c:v>41170</c:v>
                </c:pt>
                <c:pt idx="3316">
                  <c:v>41171</c:v>
                </c:pt>
                <c:pt idx="3317">
                  <c:v>41172</c:v>
                </c:pt>
                <c:pt idx="3318">
                  <c:v>41173</c:v>
                </c:pt>
                <c:pt idx="3319">
                  <c:v>41176</c:v>
                </c:pt>
                <c:pt idx="3320">
                  <c:v>41177</c:v>
                </c:pt>
                <c:pt idx="3321">
                  <c:v>41178</c:v>
                </c:pt>
                <c:pt idx="3322">
                  <c:v>41179</c:v>
                </c:pt>
                <c:pt idx="3323">
                  <c:v>41180</c:v>
                </c:pt>
                <c:pt idx="3324">
                  <c:v>41183</c:v>
                </c:pt>
                <c:pt idx="3325">
                  <c:v>41184</c:v>
                </c:pt>
                <c:pt idx="3326">
                  <c:v>41185</c:v>
                </c:pt>
                <c:pt idx="3327">
                  <c:v>41186</c:v>
                </c:pt>
                <c:pt idx="3328">
                  <c:v>41187</c:v>
                </c:pt>
                <c:pt idx="3329">
                  <c:v>41190</c:v>
                </c:pt>
                <c:pt idx="3330">
                  <c:v>41191</c:v>
                </c:pt>
                <c:pt idx="3331">
                  <c:v>41192</c:v>
                </c:pt>
                <c:pt idx="3332">
                  <c:v>41193</c:v>
                </c:pt>
                <c:pt idx="3333">
                  <c:v>41194</c:v>
                </c:pt>
                <c:pt idx="3334">
                  <c:v>41197</c:v>
                </c:pt>
                <c:pt idx="3335">
                  <c:v>41198</c:v>
                </c:pt>
                <c:pt idx="3336">
                  <c:v>41199</c:v>
                </c:pt>
                <c:pt idx="3337">
                  <c:v>41200</c:v>
                </c:pt>
                <c:pt idx="3338">
                  <c:v>41201</c:v>
                </c:pt>
                <c:pt idx="3339">
                  <c:v>41204</c:v>
                </c:pt>
                <c:pt idx="3340">
                  <c:v>41205</c:v>
                </c:pt>
                <c:pt idx="3341">
                  <c:v>41206</c:v>
                </c:pt>
                <c:pt idx="3342">
                  <c:v>41207</c:v>
                </c:pt>
                <c:pt idx="3343">
                  <c:v>41208</c:v>
                </c:pt>
                <c:pt idx="3344">
                  <c:v>41211</c:v>
                </c:pt>
                <c:pt idx="3345">
                  <c:v>41212</c:v>
                </c:pt>
                <c:pt idx="3346">
                  <c:v>41213</c:v>
                </c:pt>
                <c:pt idx="3347">
                  <c:v>41214</c:v>
                </c:pt>
                <c:pt idx="3348">
                  <c:v>41215</c:v>
                </c:pt>
                <c:pt idx="3349">
                  <c:v>41218</c:v>
                </c:pt>
                <c:pt idx="3350">
                  <c:v>41219</c:v>
                </c:pt>
                <c:pt idx="3351">
                  <c:v>41220</c:v>
                </c:pt>
                <c:pt idx="3352">
                  <c:v>41221</c:v>
                </c:pt>
                <c:pt idx="3353">
                  <c:v>41222</c:v>
                </c:pt>
                <c:pt idx="3354">
                  <c:v>41225</c:v>
                </c:pt>
                <c:pt idx="3355">
                  <c:v>41226</c:v>
                </c:pt>
                <c:pt idx="3356">
                  <c:v>41227</c:v>
                </c:pt>
                <c:pt idx="3357">
                  <c:v>41228</c:v>
                </c:pt>
                <c:pt idx="3358">
                  <c:v>41229</c:v>
                </c:pt>
                <c:pt idx="3359">
                  <c:v>41232</c:v>
                </c:pt>
                <c:pt idx="3360">
                  <c:v>41233</c:v>
                </c:pt>
                <c:pt idx="3361">
                  <c:v>41234</c:v>
                </c:pt>
                <c:pt idx="3362">
                  <c:v>41235</c:v>
                </c:pt>
                <c:pt idx="3363">
                  <c:v>41236</c:v>
                </c:pt>
                <c:pt idx="3364">
                  <c:v>41239</c:v>
                </c:pt>
                <c:pt idx="3365">
                  <c:v>41240</c:v>
                </c:pt>
                <c:pt idx="3366">
                  <c:v>41241</c:v>
                </c:pt>
                <c:pt idx="3367">
                  <c:v>41242</c:v>
                </c:pt>
                <c:pt idx="3368">
                  <c:v>41243</c:v>
                </c:pt>
                <c:pt idx="3369">
                  <c:v>41246</c:v>
                </c:pt>
                <c:pt idx="3370">
                  <c:v>41247</c:v>
                </c:pt>
                <c:pt idx="3371">
                  <c:v>41248</c:v>
                </c:pt>
                <c:pt idx="3372">
                  <c:v>41249</c:v>
                </c:pt>
                <c:pt idx="3373">
                  <c:v>41250</c:v>
                </c:pt>
                <c:pt idx="3374">
                  <c:v>41253</c:v>
                </c:pt>
                <c:pt idx="3375">
                  <c:v>41254</c:v>
                </c:pt>
                <c:pt idx="3376">
                  <c:v>41255</c:v>
                </c:pt>
                <c:pt idx="3377">
                  <c:v>41256</c:v>
                </c:pt>
                <c:pt idx="3378">
                  <c:v>41257</c:v>
                </c:pt>
                <c:pt idx="3379">
                  <c:v>41260</c:v>
                </c:pt>
                <c:pt idx="3380">
                  <c:v>41261</c:v>
                </c:pt>
                <c:pt idx="3381">
                  <c:v>41262</c:v>
                </c:pt>
                <c:pt idx="3382">
                  <c:v>41263</c:v>
                </c:pt>
                <c:pt idx="3383">
                  <c:v>41264</c:v>
                </c:pt>
                <c:pt idx="3384">
                  <c:v>41267</c:v>
                </c:pt>
                <c:pt idx="3385">
                  <c:v>41268</c:v>
                </c:pt>
                <c:pt idx="3386">
                  <c:v>41269</c:v>
                </c:pt>
                <c:pt idx="3387">
                  <c:v>41270</c:v>
                </c:pt>
                <c:pt idx="3388">
                  <c:v>41271</c:v>
                </c:pt>
                <c:pt idx="3389">
                  <c:v>41274</c:v>
                </c:pt>
                <c:pt idx="3390">
                  <c:v>41275</c:v>
                </c:pt>
                <c:pt idx="3391">
                  <c:v>41276</c:v>
                </c:pt>
                <c:pt idx="3392">
                  <c:v>41277</c:v>
                </c:pt>
                <c:pt idx="3393">
                  <c:v>41278</c:v>
                </c:pt>
                <c:pt idx="3394">
                  <c:v>41281</c:v>
                </c:pt>
                <c:pt idx="3395">
                  <c:v>41282</c:v>
                </c:pt>
                <c:pt idx="3396">
                  <c:v>41283</c:v>
                </c:pt>
                <c:pt idx="3397">
                  <c:v>41284</c:v>
                </c:pt>
                <c:pt idx="3398">
                  <c:v>41285</c:v>
                </c:pt>
                <c:pt idx="3399">
                  <c:v>41288</c:v>
                </c:pt>
                <c:pt idx="3400">
                  <c:v>41289</c:v>
                </c:pt>
                <c:pt idx="3401">
                  <c:v>41290</c:v>
                </c:pt>
                <c:pt idx="3402">
                  <c:v>41291</c:v>
                </c:pt>
                <c:pt idx="3403">
                  <c:v>41292</c:v>
                </c:pt>
                <c:pt idx="3404">
                  <c:v>41295</c:v>
                </c:pt>
                <c:pt idx="3405">
                  <c:v>41296</c:v>
                </c:pt>
                <c:pt idx="3406">
                  <c:v>41297</c:v>
                </c:pt>
                <c:pt idx="3407">
                  <c:v>41298</c:v>
                </c:pt>
                <c:pt idx="3408">
                  <c:v>41299</c:v>
                </c:pt>
                <c:pt idx="3409">
                  <c:v>41302</c:v>
                </c:pt>
                <c:pt idx="3410">
                  <c:v>41303</c:v>
                </c:pt>
                <c:pt idx="3411">
                  <c:v>41304</c:v>
                </c:pt>
                <c:pt idx="3412">
                  <c:v>41305</c:v>
                </c:pt>
                <c:pt idx="3413">
                  <c:v>41306</c:v>
                </c:pt>
                <c:pt idx="3414">
                  <c:v>41309</c:v>
                </c:pt>
                <c:pt idx="3415">
                  <c:v>41310</c:v>
                </c:pt>
                <c:pt idx="3416">
                  <c:v>41311</c:v>
                </c:pt>
                <c:pt idx="3417">
                  <c:v>41312</c:v>
                </c:pt>
                <c:pt idx="3418">
                  <c:v>41313</c:v>
                </c:pt>
                <c:pt idx="3419">
                  <c:v>41316</c:v>
                </c:pt>
                <c:pt idx="3420">
                  <c:v>41317</c:v>
                </c:pt>
                <c:pt idx="3421">
                  <c:v>41318</c:v>
                </c:pt>
                <c:pt idx="3422">
                  <c:v>41319</c:v>
                </c:pt>
                <c:pt idx="3423">
                  <c:v>41320</c:v>
                </c:pt>
                <c:pt idx="3424">
                  <c:v>41323</c:v>
                </c:pt>
                <c:pt idx="3425">
                  <c:v>41324</c:v>
                </c:pt>
                <c:pt idx="3426">
                  <c:v>41325</c:v>
                </c:pt>
                <c:pt idx="3427">
                  <c:v>41326</c:v>
                </c:pt>
                <c:pt idx="3428">
                  <c:v>41327</c:v>
                </c:pt>
                <c:pt idx="3429">
                  <c:v>41330</c:v>
                </c:pt>
                <c:pt idx="3430">
                  <c:v>41331</c:v>
                </c:pt>
                <c:pt idx="3431">
                  <c:v>41332</c:v>
                </c:pt>
                <c:pt idx="3432">
                  <c:v>41333</c:v>
                </c:pt>
                <c:pt idx="3433">
                  <c:v>41334</c:v>
                </c:pt>
                <c:pt idx="3434">
                  <c:v>41337</c:v>
                </c:pt>
                <c:pt idx="3435">
                  <c:v>41338</c:v>
                </c:pt>
                <c:pt idx="3436">
                  <c:v>41339</c:v>
                </c:pt>
                <c:pt idx="3437">
                  <c:v>41340</c:v>
                </c:pt>
                <c:pt idx="3438">
                  <c:v>41341</c:v>
                </c:pt>
                <c:pt idx="3439">
                  <c:v>41344</c:v>
                </c:pt>
                <c:pt idx="3440">
                  <c:v>41345</c:v>
                </c:pt>
                <c:pt idx="3441">
                  <c:v>41346</c:v>
                </c:pt>
                <c:pt idx="3442">
                  <c:v>41347</c:v>
                </c:pt>
                <c:pt idx="3443">
                  <c:v>41348</c:v>
                </c:pt>
                <c:pt idx="3444">
                  <c:v>41351</c:v>
                </c:pt>
                <c:pt idx="3445">
                  <c:v>41352</c:v>
                </c:pt>
                <c:pt idx="3446">
                  <c:v>41353</c:v>
                </c:pt>
                <c:pt idx="3447">
                  <c:v>41354</c:v>
                </c:pt>
                <c:pt idx="3448">
                  <c:v>41355</c:v>
                </c:pt>
                <c:pt idx="3449">
                  <c:v>41358</c:v>
                </c:pt>
                <c:pt idx="3450">
                  <c:v>41359</c:v>
                </c:pt>
                <c:pt idx="3451">
                  <c:v>41360</c:v>
                </c:pt>
                <c:pt idx="3452">
                  <c:v>41361</c:v>
                </c:pt>
                <c:pt idx="3453">
                  <c:v>41362</c:v>
                </c:pt>
                <c:pt idx="3454">
                  <c:v>41365</c:v>
                </c:pt>
                <c:pt idx="3455">
                  <c:v>41366</c:v>
                </c:pt>
                <c:pt idx="3456">
                  <c:v>41367</c:v>
                </c:pt>
                <c:pt idx="3457">
                  <c:v>41368</c:v>
                </c:pt>
                <c:pt idx="3458">
                  <c:v>41369</c:v>
                </c:pt>
                <c:pt idx="3459">
                  <c:v>41372</c:v>
                </c:pt>
                <c:pt idx="3460">
                  <c:v>41373</c:v>
                </c:pt>
                <c:pt idx="3461">
                  <c:v>41374</c:v>
                </c:pt>
                <c:pt idx="3462">
                  <c:v>41375</c:v>
                </c:pt>
                <c:pt idx="3463">
                  <c:v>41376</c:v>
                </c:pt>
                <c:pt idx="3464">
                  <c:v>41379</c:v>
                </c:pt>
                <c:pt idx="3465">
                  <c:v>41380</c:v>
                </c:pt>
                <c:pt idx="3466">
                  <c:v>41381</c:v>
                </c:pt>
                <c:pt idx="3467">
                  <c:v>41382</c:v>
                </c:pt>
                <c:pt idx="3468">
                  <c:v>41383</c:v>
                </c:pt>
                <c:pt idx="3469">
                  <c:v>41386</c:v>
                </c:pt>
                <c:pt idx="3470">
                  <c:v>41387</c:v>
                </c:pt>
                <c:pt idx="3471">
                  <c:v>41388</c:v>
                </c:pt>
                <c:pt idx="3472">
                  <c:v>41389</c:v>
                </c:pt>
                <c:pt idx="3473">
                  <c:v>41390</c:v>
                </c:pt>
                <c:pt idx="3474">
                  <c:v>41393</c:v>
                </c:pt>
                <c:pt idx="3475">
                  <c:v>41394</c:v>
                </c:pt>
                <c:pt idx="3476">
                  <c:v>41395</c:v>
                </c:pt>
                <c:pt idx="3477">
                  <c:v>41396</c:v>
                </c:pt>
                <c:pt idx="3478">
                  <c:v>41397</c:v>
                </c:pt>
                <c:pt idx="3479">
                  <c:v>41400</c:v>
                </c:pt>
                <c:pt idx="3480">
                  <c:v>41401</c:v>
                </c:pt>
                <c:pt idx="3481">
                  <c:v>41402</c:v>
                </c:pt>
                <c:pt idx="3482">
                  <c:v>41403</c:v>
                </c:pt>
                <c:pt idx="3483">
                  <c:v>41404</c:v>
                </c:pt>
                <c:pt idx="3484">
                  <c:v>41407</c:v>
                </c:pt>
                <c:pt idx="3485">
                  <c:v>41408</c:v>
                </c:pt>
                <c:pt idx="3486">
                  <c:v>41409</c:v>
                </c:pt>
                <c:pt idx="3487">
                  <c:v>41410</c:v>
                </c:pt>
                <c:pt idx="3488">
                  <c:v>41411</c:v>
                </c:pt>
                <c:pt idx="3489">
                  <c:v>41414</c:v>
                </c:pt>
                <c:pt idx="3490">
                  <c:v>41415</c:v>
                </c:pt>
                <c:pt idx="3491">
                  <c:v>41416</c:v>
                </c:pt>
                <c:pt idx="3492">
                  <c:v>41417</c:v>
                </c:pt>
                <c:pt idx="3493">
                  <c:v>41418</c:v>
                </c:pt>
                <c:pt idx="3494">
                  <c:v>41421</c:v>
                </c:pt>
                <c:pt idx="3495">
                  <c:v>41422</c:v>
                </c:pt>
                <c:pt idx="3496">
                  <c:v>41423</c:v>
                </c:pt>
                <c:pt idx="3497">
                  <c:v>41424</c:v>
                </c:pt>
                <c:pt idx="3498">
                  <c:v>41425</c:v>
                </c:pt>
                <c:pt idx="3499">
                  <c:v>41428</c:v>
                </c:pt>
                <c:pt idx="3500">
                  <c:v>41429</c:v>
                </c:pt>
                <c:pt idx="3501">
                  <c:v>41430</c:v>
                </c:pt>
                <c:pt idx="3502">
                  <c:v>41431</c:v>
                </c:pt>
                <c:pt idx="3503">
                  <c:v>41432</c:v>
                </c:pt>
                <c:pt idx="3504">
                  <c:v>41435</c:v>
                </c:pt>
                <c:pt idx="3505">
                  <c:v>41436</c:v>
                </c:pt>
                <c:pt idx="3506">
                  <c:v>41437</c:v>
                </c:pt>
                <c:pt idx="3507">
                  <c:v>41438</c:v>
                </c:pt>
                <c:pt idx="3508">
                  <c:v>41439</c:v>
                </c:pt>
                <c:pt idx="3509">
                  <c:v>41442</c:v>
                </c:pt>
                <c:pt idx="3510">
                  <c:v>41443</c:v>
                </c:pt>
                <c:pt idx="3511">
                  <c:v>41444</c:v>
                </c:pt>
                <c:pt idx="3512">
                  <c:v>41445</c:v>
                </c:pt>
                <c:pt idx="3513">
                  <c:v>41446</c:v>
                </c:pt>
                <c:pt idx="3514">
                  <c:v>41449</c:v>
                </c:pt>
                <c:pt idx="3515">
                  <c:v>41450</c:v>
                </c:pt>
                <c:pt idx="3516">
                  <c:v>41451</c:v>
                </c:pt>
                <c:pt idx="3517">
                  <c:v>41452</c:v>
                </c:pt>
                <c:pt idx="3518">
                  <c:v>41453</c:v>
                </c:pt>
                <c:pt idx="3519">
                  <c:v>41456</c:v>
                </c:pt>
                <c:pt idx="3520">
                  <c:v>41457</c:v>
                </c:pt>
                <c:pt idx="3521">
                  <c:v>41458</c:v>
                </c:pt>
                <c:pt idx="3522">
                  <c:v>41459</c:v>
                </c:pt>
                <c:pt idx="3523">
                  <c:v>41460</c:v>
                </c:pt>
                <c:pt idx="3524">
                  <c:v>41463</c:v>
                </c:pt>
                <c:pt idx="3525">
                  <c:v>41464</c:v>
                </c:pt>
                <c:pt idx="3526">
                  <c:v>41465</c:v>
                </c:pt>
                <c:pt idx="3527">
                  <c:v>41466</c:v>
                </c:pt>
                <c:pt idx="3528">
                  <c:v>41467</c:v>
                </c:pt>
                <c:pt idx="3529">
                  <c:v>41470</c:v>
                </c:pt>
                <c:pt idx="3530">
                  <c:v>41471</c:v>
                </c:pt>
                <c:pt idx="3531">
                  <c:v>41472</c:v>
                </c:pt>
                <c:pt idx="3532">
                  <c:v>41473</c:v>
                </c:pt>
                <c:pt idx="3533">
                  <c:v>41474</c:v>
                </c:pt>
                <c:pt idx="3534">
                  <c:v>41477</c:v>
                </c:pt>
                <c:pt idx="3535">
                  <c:v>41478</c:v>
                </c:pt>
                <c:pt idx="3536">
                  <c:v>41479</c:v>
                </c:pt>
                <c:pt idx="3537">
                  <c:v>41480</c:v>
                </c:pt>
                <c:pt idx="3538">
                  <c:v>41481</c:v>
                </c:pt>
                <c:pt idx="3539">
                  <c:v>41484</c:v>
                </c:pt>
                <c:pt idx="3540">
                  <c:v>41485</c:v>
                </c:pt>
                <c:pt idx="3541">
                  <c:v>41486</c:v>
                </c:pt>
                <c:pt idx="3542">
                  <c:v>41487</c:v>
                </c:pt>
                <c:pt idx="3543">
                  <c:v>41488</c:v>
                </c:pt>
                <c:pt idx="3544">
                  <c:v>41491</c:v>
                </c:pt>
                <c:pt idx="3545">
                  <c:v>41492</c:v>
                </c:pt>
                <c:pt idx="3546">
                  <c:v>41493</c:v>
                </c:pt>
                <c:pt idx="3547">
                  <c:v>41494</c:v>
                </c:pt>
                <c:pt idx="3548">
                  <c:v>41495</c:v>
                </c:pt>
                <c:pt idx="3549">
                  <c:v>41498</c:v>
                </c:pt>
                <c:pt idx="3550">
                  <c:v>41499</c:v>
                </c:pt>
                <c:pt idx="3551">
                  <c:v>41500</c:v>
                </c:pt>
                <c:pt idx="3552">
                  <c:v>41501</c:v>
                </c:pt>
                <c:pt idx="3553">
                  <c:v>41502</c:v>
                </c:pt>
                <c:pt idx="3554">
                  <c:v>41505</c:v>
                </c:pt>
                <c:pt idx="3555">
                  <c:v>41506</c:v>
                </c:pt>
                <c:pt idx="3556">
                  <c:v>41507</c:v>
                </c:pt>
                <c:pt idx="3557">
                  <c:v>41508</c:v>
                </c:pt>
                <c:pt idx="3558">
                  <c:v>41509</c:v>
                </c:pt>
                <c:pt idx="3559">
                  <c:v>41512</c:v>
                </c:pt>
                <c:pt idx="3560">
                  <c:v>41513</c:v>
                </c:pt>
                <c:pt idx="3561">
                  <c:v>41514</c:v>
                </c:pt>
                <c:pt idx="3562">
                  <c:v>41515</c:v>
                </c:pt>
                <c:pt idx="3563">
                  <c:v>41516</c:v>
                </c:pt>
                <c:pt idx="3564">
                  <c:v>41519</c:v>
                </c:pt>
                <c:pt idx="3565">
                  <c:v>41520</c:v>
                </c:pt>
                <c:pt idx="3566">
                  <c:v>41521</c:v>
                </c:pt>
                <c:pt idx="3567">
                  <c:v>41522</c:v>
                </c:pt>
                <c:pt idx="3568">
                  <c:v>41523</c:v>
                </c:pt>
                <c:pt idx="3569">
                  <c:v>41526</c:v>
                </c:pt>
                <c:pt idx="3570">
                  <c:v>41527</c:v>
                </c:pt>
                <c:pt idx="3571">
                  <c:v>41528</c:v>
                </c:pt>
                <c:pt idx="3572">
                  <c:v>41529</c:v>
                </c:pt>
                <c:pt idx="3573">
                  <c:v>41530</c:v>
                </c:pt>
                <c:pt idx="3574">
                  <c:v>41533</c:v>
                </c:pt>
                <c:pt idx="3575">
                  <c:v>41534</c:v>
                </c:pt>
                <c:pt idx="3576">
                  <c:v>41535</c:v>
                </c:pt>
                <c:pt idx="3577">
                  <c:v>41536</c:v>
                </c:pt>
                <c:pt idx="3578">
                  <c:v>41537</c:v>
                </c:pt>
                <c:pt idx="3579">
                  <c:v>41540</c:v>
                </c:pt>
                <c:pt idx="3580">
                  <c:v>41541</c:v>
                </c:pt>
                <c:pt idx="3581">
                  <c:v>41542</c:v>
                </c:pt>
                <c:pt idx="3582">
                  <c:v>41543</c:v>
                </c:pt>
                <c:pt idx="3583">
                  <c:v>41544</c:v>
                </c:pt>
                <c:pt idx="3584">
                  <c:v>41547</c:v>
                </c:pt>
                <c:pt idx="3585">
                  <c:v>41548</c:v>
                </c:pt>
                <c:pt idx="3586">
                  <c:v>41549</c:v>
                </c:pt>
                <c:pt idx="3587">
                  <c:v>41550</c:v>
                </c:pt>
                <c:pt idx="3588">
                  <c:v>41551</c:v>
                </c:pt>
                <c:pt idx="3589">
                  <c:v>41554</c:v>
                </c:pt>
                <c:pt idx="3590">
                  <c:v>41555</c:v>
                </c:pt>
                <c:pt idx="3591">
                  <c:v>41556</c:v>
                </c:pt>
                <c:pt idx="3592">
                  <c:v>41557</c:v>
                </c:pt>
                <c:pt idx="3593">
                  <c:v>41558</c:v>
                </c:pt>
                <c:pt idx="3594">
                  <c:v>41561</c:v>
                </c:pt>
                <c:pt idx="3595">
                  <c:v>41562</c:v>
                </c:pt>
                <c:pt idx="3596">
                  <c:v>41563</c:v>
                </c:pt>
                <c:pt idx="3597">
                  <c:v>41564</c:v>
                </c:pt>
                <c:pt idx="3598">
                  <c:v>41565</c:v>
                </c:pt>
                <c:pt idx="3599">
                  <c:v>41568</c:v>
                </c:pt>
                <c:pt idx="3600">
                  <c:v>41569</c:v>
                </c:pt>
                <c:pt idx="3601">
                  <c:v>41570</c:v>
                </c:pt>
                <c:pt idx="3602">
                  <c:v>41571</c:v>
                </c:pt>
                <c:pt idx="3603">
                  <c:v>41572</c:v>
                </c:pt>
                <c:pt idx="3604">
                  <c:v>41575</c:v>
                </c:pt>
                <c:pt idx="3605">
                  <c:v>41576</c:v>
                </c:pt>
                <c:pt idx="3606">
                  <c:v>41577</c:v>
                </c:pt>
                <c:pt idx="3607">
                  <c:v>41578</c:v>
                </c:pt>
                <c:pt idx="3608">
                  <c:v>41579</c:v>
                </c:pt>
                <c:pt idx="3609">
                  <c:v>41582</c:v>
                </c:pt>
                <c:pt idx="3610">
                  <c:v>41583</c:v>
                </c:pt>
                <c:pt idx="3611">
                  <c:v>41584</c:v>
                </c:pt>
                <c:pt idx="3612">
                  <c:v>41585</c:v>
                </c:pt>
                <c:pt idx="3613">
                  <c:v>41586</c:v>
                </c:pt>
                <c:pt idx="3614">
                  <c:v>41589</c:v>
                </c:pt>
                <c:pt idx="3615">
                  <c:v>41590</c:v>
                </c:pt>
                <c:pt idx="3616">
                  <c:v>41591</c:v>
                </c:pt>
                <c:pt idx="3617">
                  <c:v>41592</c:v>
                </c:pt>
                <c:pt idx="3618">
                  <c:v>41593</c:v>
                </c:pt>
                <c:pt idx="3619">
                  <c:v>41596</c:v>
                </c:pt>
                <c:pt idx="3620">
                  <c:v>41597</c:v>
                </c:pt>
                <c:pt idx="3621">
                  <c:v>41598</c:v>
                </c:pt>
                <c:pt idx="3622">
                  <c:v>41599</c:v>
                </c:pt>
                <c:pt idx="3623">
                  <c:v>41600</c:v>
                </c:pt>
                <c:pt idx="3624">
                  <c:v>41603</c:v>
                </c:pt>
                <c:pt idx="3625">
                  <c:v>41604</c:v>
                </c:pt>
                <c:pt idx="3626">
                  <c:v>41605</c:v>
                </c:pt>
                <c:pt idx="3627">
                  <c:v>41606</c:v>
                </c:pt>
                <c:pt idx="3628">
                  <c:v>41607</c:v>
                </c:pt>
                <c:pt idx="3629">
                  <c:v>41610</c:v>
                </c:pt>
                <c:pt idx="3630">
                  <c:v>41611</c:v>
                </c:pt>
                <c:pt idx="3631">
                  <c:v>41612</c:v>
                </c:pt>
                <c:pt idx="3632">
                  <c:v>41613</c:v>
                </c:pt>
                <c:pt idx="3633">
                  <c:v>41614</c:v>
                </c:pt>
                <c:pt idx="3634">
                  <c:v>41617</c:v>
                </c:pt>
                <c:pt idx="3635">
                  <c:v>41618</c:v>
                </c:pt>
                <c:pt idx="3636">
                  <c:v>41619</c:v>
                </c:pt>
                <c:pt idx="3637">
                  <c:v>41620</c:v>
                </c:pt>
                <c:pt idx="3638">
                  <c:v>41621</c:v>
                </c:pt>
                <c:pt idx="3639">
                  <c:v>41624</c:v>
                </c:pt>
                <c:pt idx="3640">
                  <c:v>41625</c:v>
                </c:pt>
                <c:pt idx="3641">
                  <c:v>41626</c:v>
                </c:pt>
                <c:pt idx="3642">
                  <c:v>41627</c:v>
                </c:pt>
                <c:pt idx="3643">
                  <c:v>41628</c:v>
                </c:pt>
                <c:pt idx="3644">
                  <c:v>41631</c:v>
                </c:pt>
                <c:pt idx="3645">
                  <c:v>41632</c:v>
                </c:pt>
                <c:pt idx="3646">
                  <c:v>41633</c:v>
                </c:pt>
                <c:pt idx="3647">
                  <c:v>41634</c:v>
                </c:pt>
                <c:pt idx="3648">
                  <c:v>41635</c:v>
                </c:pt>
                <c:pt idx="3649">
                  <c:v>41638</c:v>
                </c:pt>
                <c:pt idx="3650">
                  <c:v>41639</c:v>
                </c:pt>
                <c:pt idx="3651">
                  <c:v>41640</c:v>
                </c:pt>
                <c:pt idx="3652">
                  <c:v>41641</c:v>
                </c:pt>
                <c:pt idx="3653">
                  <c:v>41642</c:v>
                </c:pt>
                <c:pt idx="3654">
                  <c:v>41645</c:v>
                </c:pt>
                <c:pt idx="3655">
                  <c:v>41646</c:v>
                </c:pt>
                <c:pt idx="3656">
                  <c:v>41647</c:v>
                </c:pt>
                <c:pt idx="3657">
                  <c:v>41648</c:v>
                </c:pt>
                <c:pt idx="3658">
                  <c:v>41649</c:v>
                </c:pt>
                <c:pt idx="3659">
                  <c:v>41652</c:v>
                </c:pt>
                <c:pt idx="3660">
                  <c:v>41653</c:v>
                </c:pt>
                <c:pt idx="3661">
                  <c:v>41654</c:v>
                </c:pt>
                <c:pt idx="3662">
                  <c:v>41655</c:v>
                </c:pt>
                <c:pt idx="3663">
                  <c:v>41656</c:v>
                </c:pt>
                <c:pt idx="3664">
                  <c:v>41659</c:v>
                </c:pt>
                <c:pt idx="3665">
                  <c:v>41660</c:v>
                </c:pt>
                <c:pt idx="3666">
                  <c:v>41661</c:v>
                </c:pt>
                <c:pt idx="3667">
                  <c:v>41662</c:v>
                </c:pt>
                <c:pt idx="3668">
                  <c:v>41663</c:v>
                </c:pt>
                <c:pt idx="3669">
                  <c:v>41666</c:v>
                </c:pt>
                <c:pt idx="3670">
                  <c:v>41667</c:v>
                </c:pt>
                <c:pt idx="3671">
                  <c:v>41668</c:v>
                </c:pt>
                <c:pt idx="3672">
                  <c:v>41669</c:v>
                </c:pt>
                <c:pt idx="3673">
                  <c:v>41670</c:v>
                </c:pt>
                <c:pt idx="3674">
                  <c:v>41673</c:v>
                </c:pt>
                <c:pt idx="3675">
                  <c:v>41674</c:v>
                </c:pt>
                <c:pt idx="3676">
                  <c:v>41675</c:v>
                </c:pt>
                <c:pt idx="3677">
                  <c:v>41676</c:v>
                </c:pt>
                <c:pt idx="3678">
                  <c:v>41677</c:v>
                </c:pt>
                <c:pt idx="3679">
                  <c:v>41680</c:v>
                </c:pt>
                <c:pt idx="3680">
                  <c:v>41681</c:v>
                </c:pt>
                <c:pt idx="3681">
                  <c:v>41682</c:v>
                </c:pt>
                <c:pt idx="3682">
                  <c:v>41683</c:v>
                </c:pt>
                <c:pt idx="3683">
                  <c:v>41684</c:v>
                </c:pt>
                <c:pt idx="3684">
                  <c:v>41687</c:v>
                </c:pt>
                <c:pt idx="3685">
                  <c:v>41688</c:v>
                </c:pt>
                <c:pt idx="3686">
                  <c:v>41689</c:v>
                </c:pt>
                <c:pt idx="3687">
                  <c:v>41690</c:v>
                </c:pt>
                <c:pt idx="3688">
                  <c:v>41691</c:v>
                </c:pt>
                <c:pt idx="3689">
                  <c:v>41694</c:v>
                </c:pt>
                <c:pt idx="3690">
                  <c:v>41695</c:v>
                </c:pt>
                <c:pt idx="3691">
                  <c:v>41696</c:v>
                </c:pt>
                <c:pt idx="3692">
                  <c:v>41697</c:v>
                </c:pt>
                <c:pt idx="3693">
                  <c:v>41698</c:v>
                </c:pt>
                <c:pt idx="3694">
                  <c:v>41701</c:v>
                </c:pt>
                <c:pt idx="3695">
                  <c:v>41702</c:v>
                </c:pt>
                <c:pt idx="3696">
                  <c:v>41703</c:v>
                </c:pt>
                <c:pt idx="3697">
                  <c:v>41704</c:v>
                </c:pt>
                <c:pt idx="3698">
                  <c:v>41705</c:v>
                </c:pt>
                <c:pt idx="3699">
                  <c:v>41708</c:v>
                </c:pt>
                <c:pt idx="3700">
                  <c:v>41709</c:v>
                </c:pt>
                <c:pt idx="3701">
                  <c:v>41710</c:v>
                </c:pt>
                <c:pt idx="3702">
                  <c:v>41711</c:v>
                </c:pt>
                <c:pt idx="3703">
                  <c:v>41712</c:v>
                </c:pt>
                <c:pt idx="3704">
                  <c:v>41715</c:v>
                </c:pt>
                <c:pt idx="3705">
                  <c:v>41716</c:v>
                </c:pt>
                <c:pt idx="3706">
                  <c:v>41717</c:v>
                </c:pt>
                <c:pt idx="3707">
                  <c:v>41718</c:v>
                </c:pt>
                <c:pt idx="3708">
                  <c:v>41719</c:v>
                </c:pt>
                <c:pt idx="3709">
                  <c:v>41722</c:v>
                </c:pt>
                <c:pt idx="3710">
                  <c:v>41723</c:v>
                </c:pt>
                <c:pt idx="3711">
                  <c:v>41724</c:v>
                </c:pt>
                <c:pt idx="3712">
                  <c:v>41725</c:v>
                </c:pt>
                <c:pt idx="3713">
                  <c:v>41726</c:v>
                </c:pt>
                <c:pt idx="3714">
                  <c:v>41729</c:v>
                </c:pt>
                <c:pt idx="3715">
                  <c:v>41730</c:v>
                </c:pt>
                <c:pt idx="3716">
                  <c:v>41731</c:v>
                </c:pt>
                <c:pt idx="3717">
                  <c:v>41732</c:v>
                </c:pt>
                <c:pt idx="3718">
                  <c:v>41733</c:v>
                </c:pt>
                <c:pt idx="3719">
                  <c:v>41736</c:v>
                </c:pt>
                <c:pt idx="3720">
                  <c:v>41737</c:v>
                </c:pt>
                <c:pt idx="3721">
                  <c:v>41738</c:v>
                </c:pt>
                <c:pt idx="3722">
                  <c:v>41739</c:v>
                </c:pt>
                <c:pt idx="3723">
                  <c:v>41740</c:v>
                </c:pt>
                <c:pt idx="3724">
                  <c:v>41743</c:v>
                </c:pt>
                <c:pt idx="3725">
                  <c:v>41744</c:v>
                </c:pt>
                <c:pt idx="3726">
                  <c:v>41745</c:v>
                </c:pt>
                <c:pt idx="3727">
                  <c:v>41746</c:v>
                </c:pt>
                <c:pt idx="3728">
                  <c:v>41747</c:v>
                </c:pt>
                <c:pt idx="3729">
                  <c:v>41750</c:v>
                </c:pt>
                <c:pt idx="3730">
                  <c:v>41751</c:v>
                </c:pt>
                <c:pt idx="3731">
                  <c:v>41752</c:v>
                </c:pt>
                <c:pt idx="3732">
                  <c:v>41753</c:v>
                </c:pt>
                <c:pt idx="3733">
                  <c:v>41754</c:v>
                </c:pt>
                <c:pt idx="3734">
                  <c:v>41757</c:v>
                </c:pt>
                <c:pt idx="3735">
                  <c:v>41758</c:v>
                </c:pt>
                <c:pt idx="3736">
                  <c:v>41759</c:v>
                </c:pt>
                <c:pt idx="3737">
                  <c:v>41760</c:v>
                </c:pt>
                <c:pt idx="3738">
                  <c:v>41761</c:v>
                </c:pt>
                <c:pt idx="3739">
                  <c:v>41764</c:v>
                </c:pt>
                <c:pt idx="3740">
                  <c:v>41765</c:v>
                </c:pt>
                <c:pt idx="3741">
                  <c:v>41766</c:v>
                </c:pt>
                <c:pt idx="3742">
                  <c:v>41767</c:v>
                </c:pt>
                <c:pt idx="3743">
                  <c:v>41768</c:v>
                </c:pt>
                <c:pt idx="3744">
                  <c:v>41771</c:v>
                </c:pt>
                <c:pt idx="3745">
                  <c:v>41772</c:v>
                </c:pt>
                <c:pt idx="3746">
                  <c:v>41773</c:v>
                </c:pt>
                <c:pt idx="3747">
                  <c:v>41774</c:v>
                </c:pt>
                <c:pt idx="3748">
                  <c:v>41775</c:v>
                </c:pt>
                <c:pt idx="3749">
                  <c:v>41778</c:v>
                </c:pt>
                <c:pt idx="3750">
                  <c:v>41779</c:v>
                </c:pt>
                <c:pt idx="3751">
                  <c:v>41780</c:v>
                </c:pt>
                <c:pt idx="3752">
                  <c:v>41781</c:v>
                </c:pt>
                <c:pt idx="3753">
                  <c:v>41782</c:v>
                </c:pt>
                <c:pt idx="3754">
                  <c:v>41785</c:v>
                </c:pt>
                <c:pt idx="3755">
                  <c:v>41786</c:v>
                </c:pt>
                <c:pt idx="3756">
                  <c:v>41787</c:v>
                </c:pt>
                <c:pt idx="3757">
                  <c:v>41788</c:v>
                </c:pt>
                <c:pt idx="3758">
                  <c:v>41789</c:v>
                </c:pt>
                <c:pt idx="3759">
                  <c:v>41792</c:v>
                </c:pt>
                <c:pt idx="3760">
                  <c:v>41793</c:v>
                </c:pt>
                <c:pt idx="3761">
                  <c:v>41794</c:v>
                </c:pt>
                <c:pt idx="3762">
                  <c:v>41795</c:v>
                </c:pt>
                <c:pt idx="3763">
                  <c:v>41796</c:v>
                </c:pt>
                <c:pt idx="3764">
                  <c:v>41799</c:v>
                </c:pt>
                <c:pt idx="3765">
                  <c:v>41800</c:v>
                </c:pt>
                <c:pt idx="3766">
                  <c:v>41801</c:v>
                </c:pt>
                <c:pt idx="3767">
                  <c:v>41802</c:v>
                </c:pt>
                <c:pt idx="3768">
                  <c:v>41803</c:v>
                </c:pt>
                <c:pt idx="3769">
                  <c:v>41806</c:v>
                </c:pt>
                <c:pt idx="3770">
                  <c:v>41807</c:v>
                </c:pt>
                <c:pt idx="3771">
                  <c:v>41808</c:v>
                </c:pt>
                <c:pt idx="3772">
                  <c:v>41809</c:v>
                </c:pt>
                <c:pt idx="3773">
                  <c:v>41810</c:v>
                </c:pt>
                <c:pt idx="3774">
                  <c:v>41813</c:v>
                </c:pt>
                <c:pt idx="3775">
                  <c:v>41814</c:v>
                </c:pt>
                <c:pt idx="3776">
                  <c:v>41815</c:v>
                </c:pt>
                <c:pt idx="3777">
                  <c:v>41816</c:v>
                </c:pt>
                <c:pt idx="3778">
                  <c:v>41817</c:v>
                </c:pt>
                <c:pt idx="3779">
                  <c:v>41820</c:v>
                </c:pt>
                <c:pt idx="3780">
                  <c:v>41821</c:v>
                </c:pt>
                <c:pt idx="3781">
                  <c:v>41822</c:v>
                </c:pt>
                <c:pt idx="3782">
                  <c:v>41823</c:v>
                </c:pt>
                <c:pt idx="3783">
                  <c:v>41824</c:v>
                </c:pt>
                <c:pt idx="3784">
                  <c:v>41827</c:v>
                </c:pt>
                <c:pt idx="3785">
                  <c:v>41828</c:v>
                </c:pt>
                <c:pt idx="3786">
                  <c:v>41829</c:v>
                </c:pt>
                <c:pt idx="3787">
                  <c:v>41830</c:v>
                </c:pt>
                <c:pt idx="3788">
                  <c:v>41831</c:v>
                </c:pt>
                <c:pt idx="3789">
                  <c:v>41834</c:v>
                </c:pt>
                <c:pt idx="3790">
                  <c:v>41835</c:v>
                </c:pt>
                <c:pt idx="3791">
                  <c:v>41836</c:v>
                </c:pt>
                <c:pt idx="3792">
                  <c:v>41837</c:v>
                </c:pt>
                <c:pt idx="3793">
                  <c:v>41838</c:v>
                </c:pt>
                <c:pt idx="3794">
                  <c:v>41841</c:v>
                </c:pt>
                <c:pt idx="3795">
                  <c:v>41842</c:v>
                </c:pt>
                <c:pt idx="3796">
                  <c:v>41843</c:v>
                </c:pt>
                <c:pt idx="3797">
                  <c:v>41844</c:v>
                </c:pt>
                <c:pt idx="3798">
                  <c:v>41845</c:v>
                </c:pt>
                <c:pt idx="3799">
                  <c:v>41848</c:v>
                </c:pt>
                <c:pt idx="3800">
                  <c:v>41849</c:v>
                </c:pt>
                <c:pt idx="3801">
                  <c:v>41850</c:v>
                </c:pt>
                <c:pt idx="3802">
                  <c:v>41851</c:v>
                </c:pt>
                <c:pt idx="3803">
                  <c:v>41852</c:v>
                </c:pt>
                <c:pt idx="3804">
                  <c:v>41855</c:v>
                </c:pt>
                <c:pt idx="3805">
                  <c:v>41856</c:v>
                </c:pt>
                <c:pt idx="3806">
                  <c:v>41857</c:v>
                </c:pt>
                <c:pt idx="3807">
                  <c:v>41858</c:v>
                </c:pt>
                <c:pt idx="3808">
                  <c:v>41859</c:v>
                </c:pt>
                <c:pt idx="3809">
                  <c:v>41862</c:v>
                </c:pt>
                <c:pt idx="3810">
                  <c:v>41863</c:v>
                </c:pt>
                <c:pt idx="3811">
                  <c:v>41864</c:v>
                </c:pt>
                <c:pt idx="3812">
                  <c:v>41865</c:v>
                </c:pt>
                <c:pt idx="3813">
                  <c:v>41866</c:v>
                </c:pt>
                <c:pt idx="3814">
                  <c:v>41869</c:v>
                </c:pt>
                <c:pt idx="3815">
                  <c:v>41870</c:v>
                </c:pt>
                <c:pt idx="3816">
                  <c:v>41871</c:v>
                </c:pt>
                <c:pt idx="3817">
                  <c:v>41872</c:v>
                </c:pt>
                <c:pt idx="3818">
                  <c:v>41873</c:v>
                </c:pt>
                <c:pt idx="3819">
                  <c:v>41876</c:v>
                </c:pt>
                <c:pt idx="3820">
                  <c:v>41877</c:v>
                </c:pt>
                <c:pt idx="3821">
                  <c:v>41878</c:v>
                </c:pt>
                <c:pt idx="3822">
                  <c:v>41879</c:v>
                </c:pt>
                <c:pt idx="3823">
                  <c:v>41880</c:v>
                </c:pt>
                <c:pt idx="3824">
                  <c:v>41883</c:v>
                </c:pt>
                <c:pt idx="3825">
                  <c:v>41884</c:v>
                </c:pt>
                <c:pt idx="3826">
                  <c:v>41885</c:v>
                </c:pt>
                <c:pt idx="3827">
                  <c:v>41886</c:v>
                </c:pt>
                <c:pt idx="3828">
                  <c:v>41887</c:v>
                </c:pt>
                <c:pt idx="3829">
                  <c:v>41890</c:v>
                </c:pt>
                <c:pt idx="3830">
                  <c:v>41891</c:v>
                </c:pt>
                <c:pt idx="3831">
                  <c:v>41892</c:v>
                </c:pt>
                <c:pt idx="3832">
                  <c:v>41893</c:v>
                </c:pt>
                <c:pt idx="3833">
                  <c:v>41894</c:v>
                </c:pt>
                <c:pt idx="3834">
                  <c:v>41897</c:v>
                </c:pt>
                <c:pt idx="3835">
                  <c:v>41898</c:v>
                </c:pt>
                <c:pt idx="3836">
                  <c:v>41899</c:v>
                </c:pt>
                <c:pt idx="3837">
                  <c:v>41900</c:v>
                </c:pt>
                <c:pt idx="3838">
                  <c:v>41901</c:v>
                </c:pt>
                <c:pt idx="3839">
                  <c:v>41904</c:v>
                </c:pt>
                <c:pt idx="3840">
                  <c:v>41905</c:v>
                </c:pt>
                <c:pt idx="3841">
                  <c:v>41906</c:v>
                </c:pt>
                <c:pt idx="3842">
                  <c:v>41907</c:v>
                </c:pt>
                <c:pt idx="3843">
                  <c:v>41908</c:v>
                </c:pt>
                <c:pt idx="3844">
                  <c:v>41911</c:v>
                </c:pt>
                <c:pt idx="3845">
                  <c:v>41912</c:v>
                </c:pt>
                <c:pt idx="3846">
                  <c:v>41913</c:v>
                </c:pt>
                <c:pt idx="3847">
                  <c:v>41914</c:v>
                </c:pt>
                <c:pt idx="3848">
                  <c:v>41915</c:v>
                </c:pt>
                <c:pt idx="3849">
                  <c:v>41918</c:v>
                </c:pt>
                <c:pt idx="3850">
                  <c:v>41919</c:v>
                </c:pt>
                <c:pt idx="3851">
                  <c:v>41920</c:v>
                </c:pt>
                <c:pt idx="3852">
                  <c:v>41921</c:v>
                </c:pt>
                <c:pt idx="3853">
                  <c:v>41922</c:v>
                </c:pt>
                <c:pt idx="3854">
                  <c:v>41925</c:v>
                </c:pt>
                <c:pt idx="3855">
                  <c:v>41926</c:v>
                </c:pt>
                <c:pt idx="3856">
                  <c:v>41927</c:v>
                </c:pt>
                <c:pt idx="3857">
                  <c:v>41928</c:v>
                </c:pt>
                <c:pt idx="3858">
                  <c:v>41929</c:v>
                </c:pt>
                <c:pt idx="3859">
                  <c:v>41932</c:v>
                </c:pt>
                <c:pt idx="3860">
                  <c:v>41933</c:v>
                </c:pt>
                <c:pt idx="3861">
                  <c:v>41934</c:v>
                </c:pt>
                <c:pt idx="3862">
                  <c:v>41935</c:v>
                </c:pt>
                <c:pt idx="3863">
                  <c:v>41936</c:v>
                </c:pt>
                <c:pt idx="3864">
                  <c:v>41939</c:v>
                </c:pt>
                <c:pt idx="3865">
                  <c:v>41940</c:v>
                </c:pt>
                <c:pt idx="3866">
                  <c:v>41941</c:v>
                </c:pt>
                <c:pt idx="3867">
                  <c:v>41942</c:v>
                </c:pt>
                <c:pt idx="3868">
                  <c:v>41943</c:v>
                </c:pt>
                <c:pt idx="3869">
                  <c:v>41946</c:v>
                </c:pt>
                <c:pt idx="3870">
                  <c:v>41947</c:v>
                </c:pt>
                <c:pt idx="3871">
                  <c:v>41948</c:v>
                </c:pt>
                <c:pt idx="3872">
                  <c:v>41949</c:v>
                </c:pt>
                <c:pt idx="3873">
                  <c:v>41950</c:v>
                </c:pt>
                <c:pt idx="3874">
                  <c:v>41953</c:v>
                </c:pt>
                <c:pt idx="3875">
                  <c:v>41954</c:v>
                </c:pt>
                <c:pt idx="3876">
                  <c:v>41955</c:v>
                </c:pt>
                <c:pt idx="3877">
                  <c:v>41956</c:v>
                </c:pt>
                <c:pt idx="3878">
                  <c:v>41957</c:v>
                </c:pt>
                <c:pt idx="3879">
                  <c:v>41960</c:v>
                </c:pt>
                <c:pt idx="3880">
                  <c:v>41961</c:v>
                </c:pt>
                <c:pt idx="3881">
                  <c:v>41962</c:v>
                </c:pt>
                <c:pt idx="3882">
                  <c:v>41963</c:v>
                </c:pt>
                <c:pt idx="3883">
                  <c:v>41964</c:v>
                </c:pt>
                <c:pt idx="3884">
                  <c:v>41967</c:v>
                </c:pt>
                <c:pt idx="3885">
                  <c:v>41968</c:v>
                </c:pt>
                <c:pt idx="3886">
                  <c:v>41969</c:v>
                </c:pt>
                <c:pt idx="3887">
                  <c:v>41970</c:v>
                </c:pt>
                <c:pt idx="3888">
                  <c:v>41971</c:v>
                </c:pt>
                <c:pt idx="3889">
                  <c:v>41974</c:v>
                </c:pt>
                <c:pt idx="3890">
                  <c:v>41975</c:v>
                </c:pt>
                <c:pt idx="3891">
                  <c:v>41976</c:v>
                </c:pt>
                <c:pt idx="3892">
                  <c:v>41977</c:v>
                </c:pt>
                <c:pt idx="3893">
                  <c:v>41978</c:v>
                </c:pt>
                <c:pt idx="3894">
                  <c:v>41981</c:v>
                </c:pt>
                <c:pt idx="3895">
                  <c:v>41982</c:v>
                </c:pt>
                <c:pt idx="3896">
                  <c:v>41983</c:v>
                </c:pt>
                <c:pt idx="3897">
                  <c:v>41984</c:v>
                </c:pt>
                <c:pt idx="3898">
                  <c:v>41985</c:v>
                </c:pt>
                <c:pt idx="3899">
                  <c:v>41988</c:v>
                </c:pt>
                <c:pt idx="3900">
                  <c:v>41989</c:v>
                </c:pt>
                <c:pt idx="3901">
                  <c:v>41990</c:v>
                </c:pt>
                <c:pt idx="3902">
                  <c:v>41991</c:v>
                </c:pt>
                <c:pt idx="3903">
                  <c:v>41992</c:v>
                </c:pt>
                <c:pt idx="3904">
                  <c:v>41995</c:v>
                </c:pt>
                <c:pt idx="3905">
                  <c:v>41996</c:v>
                </c:pt>
                <c:pt idx="3906">
                  <c:v>41997</c:v>
                </c:pt>
                <c:pt idx="3907">
                  <c:v>41998</c:v>
                </c:pt>
                <c:pt idx="3908">
                  <c:v>41999</c:v>
                </c:pt>
                <c:pt idx="3909">
                  <c:v>42002</c:v>
                </c:pt>
                <c:pt idx="3910">
                  <c:v>42003</c:v>
                </c:pt>
                <c:pt idx="3911">
                  <c:v>42004</c:v>
                </c:pt>
                <c:pt idx="3912">
                  <c:v>42005</c:v>
                </c:pt>
                <c:pt idx="3913">
                  <c:v>42006</c:v>
                </c:pt>
                <c:pt idx="3914">
                  <c:v>42009</c:v>
                </c:pt>
                <c:pt idx="3915">
                  <c:v>42010</c:v>
                </c:pt>
                <c:pt idx="3916">
                  <c:v>42011</c:v>
                </c:pt>
                <c:pt idx="3917">
                  <c:v>42012</c:v>
                </c:pt>
                <c:pt idx="3918">
                  <c:v>42013</c:v>
                </c:pt>
                <c:pt idx="3919">
                  <c:v>42016</c:v>
                </c:pt>
                <c:pt idx="3920">
                  <c:v>42017</c:v>
                </c:pt>
                <c:pt idx="3921">
                  <c:v>42018</c:v>
                </c:pt>
                <c:pt idx="3922">
                  <c:v>42019</c:v>
                </c:pt>
                <c:pt idx="3923">
                  <c:v>42020</c:v>
                </c:pt>
                <c:pt idx="3924">
                  <c:v>42023</c:v>
                </c:pt>
                <c:pt idx="3925">
                  <c:v>42024</c:v>
                </c:pt>
                <c:pt idx="3926">
                  <c:v>42025</c:v>
                </c:pt>
                <c:pt idx="3927">
                  <c:v>42026</c:v>
                </c:pt>
                <c:pt idx="3928">
                  <c:v>42027</c:v>
                </c:pt>
                <c:pt idx="3929">
                  <c:v>42030</c:v>
                </c:pt>
                <c:pt idx="3930">
                  <c:v>42031</c:v>
                </c:pt>
                <c:pt idx="3931">
                  <c:v>42032</c:v>
                </c:pt>
                <c:pt idx="3932">
                  <c:v>42033</c:v>
                </c:pt>
                <c:pt idx="3933">
                  <c:v>42034</c:v>
                </c:pt>
                <c:pt idx="3934">
                  <c:v>42037</c:v>
                </c:pt>
                <c:pt idx="3935">
                  <c:v>42038</c:v>
                </c:pt>
                <c:pt idx="3936">
                  <c:v>42039</c:v>
                </c:pt>
                <c:pt idx="3937">
                  <c:v>42040</c:v>
                </c:pt>
                <c:pt idx="3938">
                  <c:v>42041</c:v>
                </c:pt>
                <c:pt idx="3939">
                  <c:v>42044</c:v>
                </c:pt>
                <c:pt idx="3940">
                  <c:v>42045</c:v>
                </c:pt>
                <c:pt idx="3941">
                  <c:v>42046</c:v>
                </c:pt>
                <c:pt idx="3942">
                  <c:v>42047</c:v>
                </c:pt>
                <c:pt idx="3943">
                  <c:v>42048</c:v>
                </c:pt>
                <c:pt idx="3944">
                  <c:v>42051</c:v>
                </c:pt>
                <c:pt idx="3945">
                  <c:v>42052</c:v>
                </c:pt>
                <c:pt idx="3946">
                  <c:v>42053</c:v>
                </c:pt>
                <c:pt idx="3947">
                  <c:v>42054</c:v>
                </c:pt>
                <c:pt idx="3948">
                  <c:v>42055</c:v>
                </c:pt>
                <c:pt idx="3949">
                  <c:v>42058</c:v>
                </c:pt>
                <c:pt idx="3950">
                  <c:v>42059</c:v>
                </c:pt>
                <c:pt idx="3951">
                  <c:v>42060</c:v>
                </c:pt>
                <c:pt idx="3952">
                  <c:v>42061</c:v>
                </c:pt>
                <c:pt idx="3953">
                  <c:v>42062</c:v>
                </c:pt>
                <c:pt idx="3954">
                  <c:v>42065</c:v>
                </c:pt>
                <c:pt idx="3955">
                  <c:v>42066</c:v>
                </c:pt>
                <c:pt idx="3956">
                  <c:v>42067</c:v>
                </c:pt>
                <c:pt idx="3957">
                  <c:v>42068</c:v>
                </c:pt>
                <c:pt idx="3958">
                  <c:v>42069</c:v>
                </c:pt>
                <c:pt idx="3959">
                  <c:v>42072</c:v>
                </c:pt>
                <c:pt idx="3960">
                  <c:v>42073</c:v>
                </c:pt>
                <c:pt idx="3961">
                  <c:v>42074</c:v>
                </c:pt>
                <c:pt idx="3962">
                  <c:v>42075</c:v>
                </c:pt>
                <c:pt idx="3963">
                  <c:v>42076</c:v>
                </c:pt>
                <c:pt idx="3964">
                  <c:v>42079</c:v>
                </c:pt>
                <c:pt idx="3965">
                  <c:v>42080</c:v>
                </c:pt>
                <c:pt idx="3966">
                  <c:v>42081</c:v>
                </c:pt>
                <c:pt idx="3967">
                  <c:v>42082</c:v>
                </c:pt>
                <c:pt idx="3968">
                  <c:v>42083</c:v>
                </c:pt>
                <c:pt idx="3969">
                  <c:v>42086</c:v>
                </c:pt>
                <c:pt idx="3970">
                  <c:v>42087</c:v>
                </c:pt>
                <c:pt idx="3971">
                  <c:v>42088</c:v>
                </c:pt>
                <c:pt idx="3972">
                  <c:v>42089</c:v>
                </c:pt>
                <c:pt idx="3973">
                  <c:v>42090</c:v>
                </c:pt>
                <c:pt idx="3974">
                  <c:v>42093</c:v>
                </c:pt>
                <c:pt idx="3975">
                  <c:v>42094</c:v>
                </c:pt>
                <c:pt idx="3976">
                  <c:v>42095</c:v>
                </c:pt>
                <c:pt idx="3977">
                  <c:v>42096</c:v>
                </c:pt>
                <c:pt idx="3978">
                  <c:v>42097</c:v>
                </c:pt>
                <c:pt idx="3979">
                  <c:v>42100</c:v>
                </c:pt>
                <c:pt idx="3980">
                  <c:v>42101</c:v>
                </c:pt>
                <c:pt idx="3981">
                  <c:v>42102</c:v>
                </c:pt>
                <c:pt idx="3982">
                  <c:v>42103</c:v>
                </c:pt>
                <c:pt idx="3983">
                  <c:v>42104</c:v>
                </c:pt>
                <c:pt idx="3984">
                  <c:v>42107</c:v>
                </c:pt>
                <c:pt idx="3985">
                  <c:v>42108</c:v>
                </c:pt>
                <c:pt idx="3986">
                  <c:v>42109</c:v>
                </c:pt>
                <c:pt idx="3987">
                  <c:v>42110</c:v>
                </c:pt>
                <c:pt idx="3988">
                  <c:v>42111</c:v>
                </c:pt>
                <c:pt idx="3989">
                  <c:v>42114</c:v>
                </c:pt>
                <c:pt idx="3990">
                  <c:v>42115</c:v>
                </c:pt>
                <c:pt idx="3991">
                  <c:v>42116</c:v>
                </c:pt>
                <c:pt idx="3992">
                  <c:v>42117</c:v>
                </c:pt>
                <c:pt idx="3993">
                  <c:v>42118</c:v>
                </c:pt>
                <c:pt idx="3994">
                  <c:v>42121</c:v>
                </c:pt>
                <c:pt idx="3995">
                  <c:v>42122</c:v>
                </c:pt>
                <c:pt idx="3996">
                  <c:v>42123</c:v>
                </c:pt>
                <c:pt idx="3997">
                  <c:v>42124</c:v>
                </c:pt>
                <c:pt idx="3998">
                  <c:v>42125</c:v>
                </c:pt>
                <c:pt idx="3999">
                  <c:v>42128</c:v>
                </c:pt>
                <c:pt idx="4000">
                  <c:v>42129</c:v>
                </c:pt>
                <c:pt idx="4001">
                  <c:v>42130</c:v>
                </c:pt>
                <c:pt idx="4002">
                  <c:v>42131</c:v>
                </c:pt>
                <c:pt idx="4003">
                  <c:v>42132</c:v>
                </c:pt>
                <c:pt idx="4004">
                  <c:v>42135</c:v>
                </c:pt>
                <c:pt idx="4005">
                  <c:v>42136</c:v>
                </c:pt>
                <c:pt idx="4006">
                  <c:v>42137</c:v>
                </c:pt>
                <c:pt idx="4007">
                  <c:v>42138</c:v>
                </c:pt>
                <c:pt idx="4008">
                  <c:v>42139</c:v>
                </c:pt>
                <c:pt idx="4009">
                  <c:v>42142</c:v>
                </c:pt>
                <c:pt idx="4010">
                  <c:v>42143</c:v>
                </c:pt>
                <c:pt idx="4011">
                  <c:v>42144</c:v>
                </c:pt>
                <c:pt idx="4012">
                  <c:v>42145</c:v>
                </c:pt>
                <c:pt idx="4013">
                  <c:v>42146</c:v>
                </c:pt>
                <c:pt idx="4014">
                  <c:v>42149</c:v>
                </c:pt>
                <c:pt idx="4015">
                  <c:v>42150</c:v>
                </c:pt>
                <c:pt idx="4016">
                  <c:v>42151</c:v>
                </c:pt>
                <c:pt idx="4017">
                  <c:v>42152</c:v>
                </c:pt>
                <c:pt idx="4018">
                  <c:v>42153</c:v>
                </c:pt>
                <c:pt idx="4019">
                  <c:v>42156</c:v>
                </c:pt>
                <c:pt idx="4020">
                  <c:v>42157</c:v>
                </c:pt>
                <c:pt idx="4021">
                  <c:v>42158</c:v>
                </c:pt>
                <c:pt idx="4022">
                  <c:v>42159</c:v>
                </c:pt>
                <c:pt idx="4023">
                  <c:v>42160</c:v>
                </c:pt>
                <c:pt idx="4024">
                  <c:v>42163</c:v>
                </c:pt>
                <c:pt idx="4025">
                  <c:v>42164</c:v>
                </c:pt>
                <c:pt idx="4026">
                  <c:v>42165</c:v>
                </c:pt>
                <c:pt idx="4027">
                  <c:v>42166</c:v>
                </c:pt>
                <c:pt idx="4028">
                  <c:v>42167</c:v>
                </c:pt>
                <c:pt idx="4029">
                  <c:v>42170</c:v>
                </c:pt>
                <c:pt idx="4030">
                  <c:v>42171</c:v>
                </c:pt>
                <c:pt idx="4031">
                  <c:v>42172</c:v>
                </c:pt>
                <c:pt idx="4032">
                  <c:v>42173</c:v>
                </c:pt>
                <c:pt idx="4033">
                  <c:v>42174</c:v>
                </c:pt>
                <c:pt idx="4034">
                  <c:v>42177</c:v>
                </c:pt>
                <c:pt idx="4035">
                  <c:v>42178</c:v>
                </c:pt>
                <c:pt idx="4036">
                  <c:v>42179</c:v>
                </c:pt>
                <c:pt idx="4037">
                  <c:v>42180</c:v>
                </c:pt>
                <c:pt idx="4038">
                  <c:v>42181</c:v>
                </c:pt>
                <c:pt idx="4039">
                  <c:v>42184</c:v>
                </c:pt>
                <c:pt idx="4040">
                  <c:v>42185</c:v>
                </c:pt>
                <c:pt idx="4041">
                  <c:v>42186</c:v>
                </c:pt>
                <c:pt idx="4042">
                  <c:v>42187</c:v>
                </c:pt>
                <c:pt idx="4043">
                  <c:v>42188</c:v>
                </c:pt>
                <c:pt idx="4044">
                  <c:v>42191</c:v>
                </c:pt>
                <c:pt idx="4045">
                  <c:v>42192</c:v>
                </c:pt>
                <c:pt idx="4046">
                  <c:v>42193</c:v>
                </c:pt>
                <c:pt idx="4047">
                  <c:v>42194</c:v>
                </c:pt>
                <c:pt idx="4048">
                  <c:v>42195</c:v>
                </c:pt>
                <c:pt idx="4049">
                  <c:v>42198</c:v>
                </c:pt>
                <c:pt idx="4050">
                  <c:v>42199</c:v>
                </c:pt>
                <c:pt idx="4051">
                  <c:v>42200</c:v>
                </c:pt>
                <c:pt idx="4052">
                  <c:v>42201</c:v>
                </c:pt>
                <c:pt idx="4053">
                  <c:v>42202</c:v>
                </c:pt>
                <c:pt idx="4054">
                  <c:v>42205</c:v>
                </c:pt>
                <c:pt idx="4055">
                  <c:v>42206</c:v>
                </c:pt>
                <c:pt idx="4056">
                  <c:v>42207</c:v>
                </c:pt>
                <c:pt idx="4057">
                  <c:v>42208</c:v>
                </c:pt>
                <c:pt idx="4058">
                  <c:v>42209</c:v>
                </c:pt>
                <c:pt idx="4059">
                  <c:v>42212</c:v>
                </c:pt>
                <c:pt idx="4060">
                  <c:v>42213</c:v>
                </c:pt>
                <c:pt idx="4061">
                  <c:v>42214</c:v>
                </c:pt>
                <c:pt idx="4062">
                  <c:v>42215</c:v>
                </c:pt>
                <c:pt idx="4063">
                  <c:v>42216</c:v>
                </c:pt>
                <c:pt idx="4064">
                  <c:v>42219</c:v>
                </c:pt>
                <c:pt idx="4065">
                  <c:v>42220</c:v>
                </c:pt>
                <c:pt idx="4066">
                  <c:v>42221</c:v>
                </c:pt>
                <c:pt idx="4067">
                  <c:v>42222</c:v>
                </c:pt>
                <c:pt idx="4068">
                  <c:v>42223</c:v>
                </c:pt>
                <c:pt idx="4069">
                  <c:v>42226</c:v>
                </c:pt>
                <c:pt idx="4070">
                  <c:v>42227</c:v>
                </c:pt>
                <c:pt idx="4071">
                  <c:v>42228</c:v>
                </c:pt>
                <c:pt idx="4072">
                  <c:v>42229</c:v>
                </c:pt>
                <c:pt idx="4073">
                  <c:v>42230</c:v>
                </c:pt>
                <c:pt idx="4074">
                  <c:v>42233</c:v>
                </c:pt>
                <c:pt idx="4075">
                  <c:v>42234</c:v>
                </c:pt>
                <c:pt idx="4076">
                  <c:v>42235</c:v>
                </c:pt>
                <c:pt idx="4077">
                  <c:v>42236</c:v>
                </c:pt>
                <c:pt idx="4078">
                  <c:v>42237</c:v>
                </c:pt>
                <c:pt idx="4079">
                  <c:v>42240</c:v>
                </c:pt>
                <c:pt idx="4080">
                  <c:v>42241</c:v>
                </c:pt>
                <c:pt idx="4081">
                  <c:v>42242</c:v>
                </c:pt>
                <c:pt idx="4082">
                  <c:v>42243</c:v>
                </c:pt>
                <c:pt idx="4083">
                  <c:v>42244</c:v>
                </c:pt>
                <c:pt idx="4084">
                  <c:v>42247</c:v>
                </c:pt>
                <c:pt idx="4085">
                  <c:v>42248</c:v>
                </c:pt>
                <c:pt idx="4086">
                  <c:v>42249</c:v>
                </c:pt>
                <c:pt idx="4087">
                  <c:v>42250</c:v>
                </c:pt>
                <c:pt idx="4088">
                  <c:v>42251</c:v>
                </c:pt>
                <c:pt idx="4089">
                  <c:v>42254</c:v>
                </c:pt>
                <c:pt idx="4090">
                  <c:v>42255</c:v>
                </c:pt>
                <c:pt idx="4091">
                  <c:v>42256</c:v>
                </c:pt>
                <c:pt idx="4092">
                  <c:v>42257</c:v>
                </c:pt>
                <c:pt idx="4093">
                  <c:v>42258</c:v>
                </c:pt>
                <c:pt idx="4094">
                  <c:v>42261</c:v>
                </c:pt>
                <c:pt idx="4095">
                  <c:v>42262</c:v>
                </c:pt>
                <c:pt idx="4096">
                  <c:v>42263</c:v>
                </c:pt>
                <c:pt idx="4097">
                  <c:v>42264</c:v>
                </c:pt>
                <c:pt idx="4098">
                  <c:v>42265</c:v>
                </c:pt>
                <c:pt idx="4099">
                  <c:v>42268</c:v>
                </c:pt>
                <c:pt idx="4100">
                  <c:v>42269</c:v>
                </c:pt>
                <c:pt idx="4101">
                  <c:v>42270</c:v>
                </c:pt>
                <c:pt idx="4102">
                  <c:v>42271</c:v>
                </c:pt>
                <c:pt idx="4103">
                  <c:v>42272</c:v>
                </c:pt>
                <c:pt idx="4104">
                  <c:v>42275</c:v>
                </c:pt>
                <c:pt idx="4105">
                  <c:v>42276</c:v>
                </c:pt>
                <c:pt idx="4106">
                  <c:v>42277</c:v>
                </c:pt>
                <c:pt idx="4107">
                  <c:v>42278</c:v>
                </c:pt>
                <c:pt idx="4108">
                  <c:v>42279</c:v>
                </c:pt>
                <c:pt idx="4109">
                  <c:v>42282</c:v>
                </c:pt>
                <c:pt idx="4110">
                  <c:v>42283</c:v>
                </c:pt>
                <c:pt idx="4111">
                  <c:v>42284</c:v>
                </c:pt>
                <c:pt idx="4112">
                  <c:v>42285</c:v>
                </c:pt>
                <c:pt idx="4113">
                  <c:v>42286</c:v>
                </c:pt>
                <c:pt idx="4114">
                  <c:v>42289</c:v>
                </c:pt>
                <c:pt idx="4115">
                  <c:v>42290</c:v>
                </c:pt>
                <c:pt idx="4116">
                  <c:v>42291</c:v>
                </c:pt>
                <c:pt idx="4117">
                  <c:v>42292</c:v>
                </c:pt>
                <c:pt idx="4118">
                  <c:v>42293</c:v>
                </c:pt>
                <c:pt idx="4119">
                  <c:v>42296</c:v>
                </c:pt>
                <c:pt idx="4120">
                  <c:v>42297</c:v>
                </c:pt>
                <c:pt idx="4121">
                  <c:v>42298</c:v>
                </c:pt>
                <c:pt idx="4122">
                  <c:v>42299</c:v>
                </c:pt>
                <c:pt idx="4123">
                  <c:v>42300</c:v>
                </c:pt>
                <c:pt idx="4124">
                  <c:v>42303</c:v>
                </c:pt>
                <c:pt idx="4125">
                  <c:v>42304</c:v>
                </c:pt>
                <c:pt idx="4126">
                  <c:v>42305</c:v>
                </c:pt>
                <c:pt idx="4127">
                  <c:v>42306</c:v>
                </c:pt>
                <c:pt idx="4128">
                  <c:v>42307</c:v>
                </c:pt>
                <c:pt idx="4129">
                  <c:v>42310</c:v>
                </c:pt>
                <c:pt idx="4130">
                  <c:v>42311</c:v>
                </c:pt>
                <c:pt idx="4131">
                  <c:v>42312</c:v>
                </c:pt>
                <c:pt idx="4132">
                  <c:v>42313</c:v>
                </c:pt>
                <c:pt idx="4133">
                  <c:v>42314</c:v>
                </c:pt>
                <c:pt idx="4134">
                  <c:v>42317</c:v>
                </c:pt>
                <c:pt idx="4135">
                  <c:v>42318</c:v>
                </c:pt>
                <c:pt idx="4136">
                  <c:v>42319</c:v>
                </c:pt>
                <c:pt idx="4137">
                  <c:v>42320</c:v>
                </c:pt>
                <c:pt idx="4138">
                  <c:v>42321</c:v>
                </c:pt>
                <c:pt idx="4139">
                  <c:v>42324</c:v>
                </c:pt>
                <c:pt idx="4140">
                  <c:v>42325</c:v>
                </c:pt>
                <c:pt idx="4141">
                  <c:v>42326</c:v>
                </c:pt>
                <c:pt idx="4142">
                  <c:v>42327</c:v>
                </c:pt>
                <c:pt idx="4143">
                  <c:v>42328</c:v>
                </c:pt>
                <c:pt idx="4144">
                  <c:v>42331</c:v>
                </c:pt>
                <c:pt idx="4145">
                  <c:v>42332</c:v>
                </c:pt>
                <c:pt idx="4146">
                  <c:v>42333</c:v>
                </c:pt>
                <c:pt idx="4147">
                  <c:v>42334</c:v>
                </c:pt>
                <c:pt idx="4148">
                  <c:v>42335</c:v>
                </c:pt>
                <c:pt idx="4149">
                  <c:v>42338</c:v>
                </c:pt>
                <c:pt idx="4150">
                  <c:v>42339</c:v>
                </c:pt>
                <c:pt idx="4151">
                  <c:v>42340</c:v>
                </c:pt>
                <c:pt idx="4152">
                  <c:v>42341</c:v>
                </c:pt>
                <c:pt idx="4153">
                  <c:v>42342</c:v>
                </c:pt>
                <c:pt idx="4154">
                  <c:v>42345</c:v>
                </c:pt>
                <c:pt idx="4155">
                  <c:v>42346</c:v>
                </c:pt>
                <c:pt idx="4156">
                  <c:v>42347</c:v>
                </c:pt>
                <c:pt idx="4157">
                  <c:v>42348</c:v>
                </c:pt>
                <c:pt idx="4158">
                  <c:v>42349</c:v>
                </c:pt>
                <c:pt idx="4159">
                  <c:v>42352</c:v>
                </c:pt>
                <c:pt idx="4160">
                  <c:v>42353</c:v>
                </c:pt>
                <c:pt idx="4161">
                  <c:v>42354</c:v>
                </c:pt>
                <c:pt idx="4162">
                  <c:v>42355</c:v>
                </c:pt>
                <c:pt idx="4163">
                  <c:v>42356</c:v>
                </c:pt>
                <c:pt idx="4164">
                  <c:v>42359</c:v>
                </c:pt>
                <c:pt idx="4165">
                  <c:v>42360</c:v>
                </c:pt>
                <c:pt idx="4166">
                  <c:v>42361</c:v>
                </c:pt>
                <c:pt idx="4167">
                  <c:v>42362</c:v>
                </c:pt>
                <c:pt idx="4168">
                  <c:v>42363</c:v>
                </c:pt>
                <c:pt idx="4169">
                  <c:v>42366</c:v>
                </c:pt>
                <c:pt idx="4170">
                  <c:v>42367</c:v>
                </c:pt>
                <c:pt idx="4171">
                  <c:v>42368</c:v>
                </c:pt>
                <c:pt idx="4172">
                  <c:v>42369</c:v>
                </c:pt>
                <c:pt idx="4173">
                  <c:v>42370</c:v>
                </c:pt>
                <c:pt idx="4174">
                  <c:v>42373</c:v>
                </c:pt>
                <c:pt idx="4175">
                  <c:v>42374</c:v>
                </c:pt>
                <c:pt idx="4176">
                  <c:v>42375</c:v>
                </c:pt>
                <c:pt idx="4177">
                  <c:v>42376</c:v>
                </c:pt>
                <c:pt idx="4178">
                  <c:v>42377</c:v>
                </c:pt>
                <c:pt idx="4179">
                  <c:v>42380</c:v>
                </c:pt>
                <c:pt idx="4180">
                  <c:v>42381</c:v>
                </c:pt>
                <c:pt idx="4181">
                  <c:v>42382</c:v>
                </c:pt>
                <c:pt idx="4182">
                  <c:v>42383</c:v>
                </c:pt>
                <c:pt idx="4183">
                  <c:v>42384</c:v>
                </c:pt>
                <c:pt idx="4184">
                  <c:v>42387</c:v>
                </c:pt>
                <c:pt idx="4185">
                  <c:v>42388</c:v>
                </c:pt>
                <c:pt idx="4186">
                  <c:v>42389</c:v>
                </c:pt>
                <c:pt idx="4187">
                  <c:v>42390</c:v>
                </c:pt>
                <c:pt idx="4188">
                  <c:v>42391</c:v>
                </c:pt>
                <c:pt idx="4189">
                  <c:v>42394</c:v>
                </c:pt>
                <c:pt idx="4190">
                  <c:v>42395</c:v>
                </c:pt>
                <c:pt idx="4191">
                  <c:v>42396</c:v>
                </c:pt>
                <c:pt idx="4192">
                  <c:v>42397</c:v>
                </c:pt>
                <c:pt idx="4193">
                  <c:v>42398</c:v>
                </c:pt>
                <c:pt idx="4194">
                  <c:v>42401</c:v>
                </c:pt>
                <c:pt idx="4195">
                  <c:v>42402</c:v>
                </c:pt>
                <c:pt idx="4196">
                  <c:v>42403</c:v>
                </c:pt>
                <c:pt idx="4197">
                  <c:v>42404</c:v>
                </c:pt>
                <c:pt idx="4198">
                  <c:v>42405</c:v>
                </c:pt>
                <c:pt idx="4199">
                  <c:v>42408</c:v>
                </c:pt>
                <c:pt idx="4200">
                  <c:v>42409</c:v>
                </c:pt>
                <c:pt idx="4201">
                  <c:v>42410</c:v>
                </c:pt>
                <c:pt idx="4202">
                  <c:v>42411</c:v>
                </c:pt>
                <c:pt idx="4203">
                  <c:v>42412</c:v>
                </c:pt>
                <c:pt idx="4204">
                  <c:v>42415</c:v>
                </c:pt>
                <c:pt idx="4205">
                  <c:v>42416</c:v>
                </c:pt>
                <c:pt idx="4206">
                  <c:v>42417</c:v>
                </c:pt>
                <c:pt idx="4207">
                  <c:v>42418</c:v>
                </c:pt>
                <c:pt idx="4208">
                  <c:v>42419</c:v>
                </c:pt>
                <c:pt idx="4209">
                  <c:v>42422</c:v>
                </c:pt>
                <c:pt idx="4210">
                  <c:v>42423</c:v>
                </c:pt>
                <c:pt idx="4211">
                  <c:v>42424</c:v>
                </c:pt>
                <c:pt idx="4212">
                  <c:v>42425</c:v>
                </c:pt>
                <c:pt idx="4213">
                  <c:v>42426</c:v>
                </c:pt>
                <c:pt idx="4214">
                  <c:v>42429</c:v>
                </c:pt>
                <c:pt idx="4215">
                  <c:v>42430</c:v>
                </c:pt>
                <c:pt idx="4216">
                  <c:v>42431</c:v>
                </c:pt>
                <c:pt idx="4217">
                  <c:v>42432</c:v>
                </c:pt>
                <c:pt idx="4218">
                  <c:v>42433</c:v>
                </c:pt>
                <c:pt idx="4219">
                  <c:v>42436</c:v>
                </c:pt>
                <c:pt idx="4220">
                  <c:v>42437</c:v>
                </c:pt>
                <c:pt idx="4221">
                  <c:v>42438</c:v>
                </c:pt>
                <c:pt idx="4222">
                  <c:v>42439</c:v>
                </c:pt>
                <c:pt idx="4223">
                  <c:v>42440</c:v>
                </c:pt>
                <c:pt idx="4224">
                  <c:v>42443</c:v>
                </c:pt>
                <c:pt idx="4225">
                  <c:v>42444</c:v>
                </c:pt>
                <c:pt idx="4226">
                  <c:v>42445</c:v>
                </c:pt>
                <c:pt idx="4227">
                  <c:v>42446</c:v>
                </c:pt>
                <c:pt idx="4228">
                  <c:v>42447</c:v>
                </c:pt>
                <c:pt idx="4229">
                  <c:v>42450</c:v>
                </c:pt>
                <c:pt idx="4230">
                  <c:v>42451</c:v>
                </c:pt>
                <c:pt idx="4231">
                  <c:v>42452</c:v>
                </c:pt>
                <c:pt idx="4232">
                  <c:v>42453</c:v>
                </c:pt>
                <c:pt idx="4233">
                  <c:v>42454</c:v>
                </c:pt>
                <c:pt idx="4234">
                  <c:v>42457</c:v>
                </c:pt>
                <c:pt idx="4235">
                  <c:v>42458</c:v>
                </c:pt>
                <c:pt idx="4236">
                  <c:v>42459</c:v>
                </c:pt>
                <c:pt idx="4237">
                  <c:v>42460</c:v>
                </c:pt>
                <c:pt idx="4238">
                  <c:v>42461</c:v>
                </c:pt>
                <c:pt idx="4239">
                  <c:v>42464</c:v>
                </c:pt>
                <c:pt idx="4240">
                  <c:v>42465</c:v>
                </c:pt>
                <c:pt idx="4241">
                  <c:v>42466</c:v>
                </c:pt>
                <c:pt idx="4242">
                  <c:v>42467</c:v>
                </c:pt>
                <c:pt idx="4243">
                  <c:v>42468</c:v>
                </c:pt>
                <c:pt idx="4244">
                  <c:v>42471</c:v>
                </c:pt>
                <c:pt idx="4245">
                  <c:v>42472</c:v>
                </c:pt>
                <c:pt idx="4246">
                  <c:v>42473</c:v>
                </c:pt>
                <c:pt idx="4247">
                  <c:v>42474</c:v>
                </c:pt>
                <c:pt idx="4248">
                  <c:v>42475</c:v>
                </c:pt>
                <c:pt idx="4249">
                  <c:v>42478</c:v>
                </c:pt>
                <c:pt idx="4250">
                  <c:v>42479</c:v>
                </c:pt>
                <c:pt idx="4251">
                  <c:v>42480</c:v>
                </c:pt>
                <c:pt idx="4252">
                  <c:v>42481</c:v>
                </c:pt>
                <c:pt idx="4253">
                  <c:v>42482</c:v>
                </c:pt>
                <c:pt idx="4254">
                  <c:v>42485</c:v>
                </c:pt>
                <c:pt idx="4255">
                  <c:v>42486</c:v>
                </c:pt>
                <c:pt idx="4256">
                  <c:v>42487</c:v>
                </c:pt>
                <c:pt idx="4257">
                  <c:v>42488</c:v>
                </c:pt>
                <c:pt idx="4258">
                  <c:v>42489</c:v>
                </c:pt>
                <c:pt idx="4259">
                  <c:v>42492</c:v>
                </c:pt>
                <c:pt idx="4260">
                  <c:v>42493</c:v>
                </c:pt>
                <c:pt idx="4261">
                  <c:v>42494</c:v>
                </c:pt>
                <c:pt idx="4262">
                  <c:v>42495</c:v>
                </c:pt>
                <c:pt idx="4263">
                  <c:v>42496</c:v>
                </c:pt>
                <c:pt idx="4264">
                  <c:v>42499</c:v>
                </c:pt>
                <c:pt idx="4265">
                  <c:v>42500</c:v>
                </c:pt>
                <c:pt idx="4266">
                  <c:v>42501</c:v>
                </c:pt>
                <c:pt idx="4267">
                  <c:v>42502</c:v>
                </c:pt>
                <c:pt idx="4268">
                  <c:v>42503</c:v>
                </c:pt>
                <c:pt idx="4269">
                  <c:v>42506</c:v>
                </c:pt>
                <c:pt idx="4270">
                  <c:v>42507</c:v>
                </c:pt>
                <c:pt idx="4271">
                  <c:v>42508</c:v>
                </c:pt>
                <c:pt idx="4272">
                  <c:v>42509</c:v>
                </c:pt>
                <c:pt idx="4273">
                  <c:v>42510</c:v>
                </c:pt>
                <c:pt idx="4274">
                  <c:v>42513</c:v>
                </c:pt>
                <c:pt idx="4275">
                  <c:v>42514</c:v>
                </c:pt>
                <c:pt idx="4276">
                  <c:v>42515</c:v>
                </c:pt>
                <c:pt idx="4277">
                  <c:v>42516</c:v>
                </c:pt>
                <c:pt idx="4278">
                  <c:v>42517</c:v>
                </c:pt>
                <c:pt idx="4279">
                  <c:v>42520</c:v>
                </c:pt>
                <c:pt idx="4280">
                  <c:v>42521</c:v>
                </c:pt>
                <c:pt idx="4281">
                  <c:v>42522</c:v>
                </c:pt>
                <c:pt idx="4282">
                  <c:v>42523</c:v>
                </c:pt>
                <c:pt idx="4283">
                  <c:v>42524</c:v>
                </c:pt>
                <c:pt idx="4284">
                  <c:v>42527</c:v>
                </c:pt>
                <c:pt idx="4285">
                  <c:v>42528</c:v>
                </c:pt>
                <c:pt idx="4286">
                  <c:v>42529</c:v>
                </c:pt>
                <c:pt idx="4287">
                  <c:v>42530</c:v>
                </c:pt>
                <c:pt idx="4288">
                  <c:v>42531</c:v>
                </c:pt>
                <c:pt idx="4289">
                  <c:v>42534</c:v>
                </c:pt>
                <c:pt idx="4290">
                  <c:v>42535</c:v>
                </c:pt>
                <c:pt idx="4291">
                  <c:v>42536</c:v>
                </c:pt>
                <c:pt idx="4292">
                  <c:v>42537</c:v>
                </c:pt>
                <c:pt idx="4293">
                  <c:v>42538</c:v>
                </c:pt>
                <c:pt idx="4294">
                  <c:v>42541</c:v>
                </c:pt>
                <c:pt idx="4295">
                  <c:v>42542</c:v>
                </c:pt>
                <c:pt idx="4296">
                  <c:v>42543</c:v>
                </c:pt>
                <c:pt idx="4297">
                  <c:v>42544</c:v>
                </c:pt>
                <c:pt idx="4298">
                  <c:v>42545</c:v>
                </c:pt>
                <c:pt idx="4299">
                  <c:v>42548</c:v>
                </c:pt>
                <c:pt idx="4300">
                  <c:v>42549</c:v>
                </c:pt>
                <c:pt idx="4301">
                  <c:v>42550</c:v>
                </c:pt>
                <c:pt idx="4302">
                  <c:v>42551</c:v>
                </c:pt>
                <c:pt idx="4303">
                  <c:v>42552</c:v>
                </c:pt>
                <c:pt idx="4304">
                  <c:v>42555</c:v>
                </c:pt>
                <c:pt idx="4305">
                  <c:v>42556</c:v>
                </c:pt>
                <c:pt idx="4306">
                  <c:v>42557</c:v>
                </c:pt>
                <c:pt idx="4307">
                  <c:v>42558</c:v>
                </c:pt>
                <c:pt idx="4308">
                  <c:v>42559</c:v>
                </c:pt>
                <c:pt idx="4309">
                  <c:v>42562</c:v>
                </c:pt>
                <c:pt idx="4310">
                  <c:v>42563</c:v>
                </c:pt>
                <c:pt idx="4311">
                  <c:v>42564</c:v>
                </c:pt>
                <c:pt idx="4312">
                  <c:v>42565</c:v>
                </c:pt>
                <c:pt idx="4313">
                  <c:v>42566</c:v>
                </c:pt>
                <c:pt idx="4314">
                  <c:v>42569</c:v>
                </c:pt>
                <c:pt idx="4315">
                  <c:v>42570</c:v>
                </c:pt>
                <c:pt idx="4316">
                  <c:v>42571</c:v>
                </c:pt>
                <c:pt idx="4317">
                  <c:v>42572</c:v>
                </c:pt>
                <c:pt idx="4318">
                  <c:v>42573</c:v>
                </c:pt>
                <c:pt idx="4319">
                  <c:v>42576</c:v>
                </c:pt>
                <c:pt idx="4320">
                  <c:v>42577</c:v>
                </c:pt>
                <c:pt idx="4321">
                  <c:v>42578</c:v>
                </c:pt>
                <c:pt idx="4322">
                  <c:v>42579</c:v>
                </c:pt>
                <c:pt idx="4323">
                  <c:v>42580</c:v>
                </c:pt>
                <c:pt idx="4324">
                  <c:v>42583</c:v>
                </c:pt>
                <c:pt idx="4325">
                  <c:v>42584</c:v>
                </c:pt>
                <c:pt idx="4326">
                  <c:v>42585</c:v>
                </c:pt>
                <c:pt idx="4327">
                  <c:v>42586</c:v>
                </c:pt>
                <c:pt idx="4328">
                  <c:v>42587</c:v>
                </c:pt>
                <c:pt idx="4329">
                  <c:v>42590</c:v>
                </c:pt>
                <c:pt idx="4330">
                  <c:v>42591</c:v>
                </c:pt>
                <c:pt idx="4331">
                  <c:v>42592</c:v>
                </c:pt>
                <c:pt idx="4332">
                  <c:v>42593</c:v>
                </c:pt>
                <c:pt idx="4333">
                  <c:v>42594</c:v>
                </c:pt>
                <c:pt idx="4334">
                  <c:v>42597</c:v>
                </c:pt>
                <c:pt idx="4335">
                  <c:v>42598</c:v>
                </c:pt>
                <c:pt idx="4336">
                  <c:v>42599</c:v>
                </c:pt>
                <c:pt idx="4337">
                  <c:v>42600</c:v>
                </c:pt>
                <c:pt idx="4338">
                  <c:v>42601</c:v>
                </c:pt>
                <c:pt idx="4339">
                  <c:v>42604</c:v>
                </c:pt>
                <c:pt idx="4340">
                  <c:v>42605</c:v>
                </c:pt>
                <c:pt idx="4341">
                  <c:v>42606</c:v>
                </c:pt>
                <c:pt idx="4342">
                  <c:v>42607</c:v>
                </c:pt>
                <c:pt idx="4343">
                  <c:v>42608</c:v>
                </c:pt>
                <c:pt idx="4344">
                  <c:v>42611</c:v>
                </c:pt>
                <c:pt idx="4345">
                  <c:v>42612</c:v>
                </c:pt>
                <c:pt idx="4346">
                  <c:v>42613</c:v>
                </c:pt>
                <c:pt idx="4347">
                  <c:v>42614</c:v>
                </c:pt>
                <c:pt idx="4348">
                  <c:v>42615</c:v>
                </c:pt>
                <c:pt idx="4349">
                  <c:v>42618</c:v>
                </c:pt>
                <c:pt idx="4350">
                  <c:v>42619</c:v>
                </c:pt>
                <c:pt idx="4351">
                  <c:v>42620</c:v>
                </c:pt>
                <c:pt idx="4352">
                  <c:v>42621</c:v>
                </c:pt>
                <c:pt idx="4353">
                  <c:v>42622</c:v>
                </c:pt>
                <c:pt idx="4354">
                  <c:v>42625</c:v>
                </c:pt>
                <c:pt idx="4355">
                  <c:v>42626</c:v>
                </c:pt>
                <c:pt idx="4356">
                  <c:v>42627</c:v>
                </c:pt>
                <c:pt idx="4357">
                  <c:v>42628</c:v>
                </c:pt>
                <c:pt idx="4358">
                  <c:v>42629</c:v>
                </c:pt>
                <c:pt idx="4359">
                  <c:v>42632</c:v>
                </c:pt>
                <c:pt idx="4360">
                  <c:v>42633</c:v>
                </c:pt>
                <c:pt idx="4361">
                  <c:v>42634</c:v>
                </c:pt>
                <c:pt idx="4362">
                  <c:v>42635</c:v>
                </c:pt>
                <c:pt idx="4363">
                  <c:v>42636</c:v>
                </c:pt>
                <c:pt idx="4364">
                  <c:v>42639</c:v>
                </c:pt>
                <c:pt idx="4365">
                  <c:v>42640</c:v>
                </c:pt>
                <c:pt idx="4366">
                  <c:v>42641</c:v>
                </c:pt>
                <c:pt idx="4367">
                  <c:v>42642</c:v>
                </c:pt>
                <c:pt idx="4368">
                  <c:v>42643</c:v>
                </c:pt>
                <c:pt idx="4369">
                  <c:v>42646</c:v>
                </c:pt>
                <c:pt idx="4370">
                  <c:v>42647</c:v>
                </c:pt>
                <c:pt idx="4371">
                  <c:v>42648</c:v>
                </c:pt>
                <c:pt idx="4372">
                  <c:v>42649</c:v>
                </c:pt>
                <c:pt idx="4373">
                  <c:v>42650</c:v>
                </c:pt>
                <c:pt idx="4374">
                  <c:v>42653</c:v>
                </c:pt>
                <c:pt idx="4375">
                  <c:v>42654</c:v>
                </c:pt>
                <c:pt idx="4376">
                  <c:v>42655</c:v>
                </c:pt>
                <c:pt idx="4377">
                  <c:v>42656</c:v>
                </c:pt>
                <c:pt idx="4378">
                  <c:v>42657</c:v>
                </c:pt>
                <c:pt idx="4379">
                  <c:v>42660</c:v>
                </c:pt>
                <c:pt idx="4380">
                  <c:v>42661</c:v>
                </c:pt>
                <c:pt idx="4381">
                  <c:v>42662</c:v>
                </c:pt>
                <c:pt idx="4382">
                  <c:v>42663</c:v>
                </c:pt>
                <c:pt idx="4383">
                  <c:v>42664</c:v>
                </c:pt>
                <c:pt idx="4384">
                  <c:v>42667</c:v>
                </c:pt>
                <c:pt idx="4385">
                  <c:v>42668</c:v>
                </c:pt>
                <c:pt idx="4386">
                  <c:v>42669</c:v>
                </c:pt>
                <c:pt idx="4387">
                  <c:v>42670</c:v>
                </c:pt>
                <c:pt idx="4388">
                  <c:v>42671</c:v>
                </c:pt>
                <c:pt idx="4389">
                  <c:v>42674</c:v>
                </c:pt>
                <c:pt idx="4390">
                  <c:v>42675</c:v>
                </c:pt>
                <c:pt idx="4391">
                  <c:v>42676</c:v>
                </c:pt>
                <c:pt idx="4392">
                  <c:v>42677</c:v>
                </c:pt>
                <c:pt idx="4393">
                  <c:v>42678</c:v>
                </c:pt>
                <c:pt idx="4394">
                  <c:v>42681</c:v>
                </c:pt>
                <c:pt idx="4395">
                  <c:v>42682</c:v>
                </c:pt>
                <c:pt idx="4396">
                  <c:v>42683</c:v>
                </c:pt>
                <c:pt idx="4397">
                  <c:v>42684</c:v>
                </c:pt>
                <c:pt idx="4398">
                  <c:v>42685</c:v>
                </c:pt>
                <c:pt idx="4399">
                  <c:v>42688</c:v>
                </c:pt>
                <c:pt idx="4400">
                  <c:v>42689</c:v>
                </c:pt>
                <c:pt idx="4401">
                  <c:v>42690</c:v>
                </c:pt>
                <c:pt idx="4402">
                  <c:v>42691</c:v>
                </c:pt>
                <c:pt idx="4403">
                  <c:v>42692</c:v>
                </c:pt>
                <c:pt idx="4404">
                  <c:v>42695</c:v>
                </c:pt>
                <c:pt idx="4405">
                  <c:v>42696</c:v>
                </c:pt>
                <c:pt idx="4406">
                  <c:v>42697</c:v>
                </c:pt>
                <c:pt idx="4407">
                  <c:v>42698</c:v>
                </c:pt>
                <c:pt idx="4408">
                  <c:v>42699</c:v>
                </c:pt>
                <c:pt idx="4409">
                  <c:v>42702</c:v>
                </c:pt>
                <c:pt idx="4410">
                  <c:v>42703</c:v>
                </c:pt>
                <c:pt idx="4411">
                  <c:v>42704</c:v>
                </c:pt>
                <c:pt idx="4412">
                  <c:v>42705</c:v>
                </c:pt>
                <c:pt idx="4413">
                  <c:v>42706</c:v>
                </c:pt>
                <c:pt idx="4414">
                  <c:v>42709</c:v>
                </c:pt>
                <c:pt idx="4415">
                  <c:v>42710</c:v>
                </c:pt>
                <c:pt idx="4416">
                  <c:v>42711</c:v>
                </c:pt>
                <c:pt idx="4417">
                  <c:v>42712</c:v>
                </c:pt>
                <c:pt idx="4418">
                  <c:v>42713</c:v>
                </c:pt>
                <c:pt idx="4419">
                  <c:v>42716</c:v>
                </c:pt>
                <c:pt idx="4420">
                  <c:v>42717</c:v>
                </c:pt>
                <c:pt idx="4421">
                  <c:v>42718</c:v>
                </c:pt>
                <c:pt idx="4422">
                  <c:v>42719</c:v>
                </c:pt>
                <c:pt idx="4423">
                  <c:v>42720</c:v>
                </c:pt>
                <c:pt idx="4424">
                  <c:v>42723</c:v>
                </c:pt>
                <c:pt idx="4425">
                  <c:v>42724</c:v>
                </c:pt>
                <c:pt idx="4426">
                  <c:v>42725</c:v>
                </c:pt>
                <c:pt idx="4427">
                  <c:v>42726</c:v>
                </c:pt>
                <c:pt idx="4428">
                  <c:v>42727</c:v>
                </c:pt>
                <c:pt idx="4429">
                  <c:v>42730</c:v>
                </c:pt>
                <c:pt idx="4430">
                  <c:v>42731</c:v>
                </c:pt>
                <c:pt idx="4431">
                  <c:v>42732</c:v>
                </c:pt>
                <c:pt idx="4432">
                  <c:v>42733</c:v>
                </c:pt>
                <c:pt idx="4433">
                  <c:v>42734</c:v>
                </c:pt>
                <c:pt idx="4434">
                  <c:v>42737</c:v>
                </c:pt>
                <c:pt idx="4435">
                  <c:v>42738</c:v>
                </c:pt>
                <c:pt idx="4436">
                  <c:v>42739</c:v>
                </c:pt>
                <c:pt idx="4437">
                  <c:v>42740</c:v>
                </c:pt>
                <c:pt idx="4438">
                  <c:v>42741</c:v>
                </c:pt>
                <c:pt idx="4439">
                  <c:v>42744</c:v>
                </c:pt>
                <c:pt idx="4440">
                  <c:v>42745</c:v>
                </c:pt>
                <c:pt idx="4441">
                  <c:v>42746</c:v>
                </c:pt>
                <c:pt idx="4442">
                  <c:v>42747</c:v>
                </c:pt>
                <c:pt idx="4443">
                  <c:v>42748</c:v>
                </c:pt>
                <c:pt idx="4444">
                  <c:v>42751</c:v>
                </c:pt>
                <c:pt idx="4445">
                  <c:v>42752</c:v>
                </c:pt>
                <c:pt idx="4446">
                  <c:v>42753</c:v>
                </c:pt>
                <c:pt idx="4447">
                  <c:v>42754</c:v>
                </c:pt>
                <c:pt idx="4448">
                  <c:v>42755</c:v>
                </c:pt>
                <c:pt idx="4449">
                  <c:v>42758</c:v>
                </c:pt>
                <c:pt idx="4450">
                  <c:v>42759</c:v>
                </c:pt>
                <c:pt idx="4451">
                  <c:v>42760</c:v>
                </c:pt>
                <c:pt idx="4452">
                  <c:v>42761</c:v>
                </c:pt>
                <c:pt idx="4453">
                  <c:v>42762</c:v>
                </c:pt>
                <c:pt idx="4454">
                  <c:v>42765</c:v>
                </c:pt>
                <c:pt idx="4455">
                  <c:v>42766</c:v>
                </c:pt>
                <c:pt idx="4456">
                  <c:v>42767</c:v>
                </c:pt>
                <c:pt idx="4457">
                  <c:v>42768</c:v>
                </c:pt>
                <c:pt idx="4458">
                  <c:v>42769</c:v>
                </c:pt>
                <c:pt idx="4459">
                  <c:v>42772</c:v>
                </c:pt>
                <c:pt idx="4460">
                  <c:v>42773</c:v>
                </c:pt>
                <c:pt idx="4461">
                  <c:v>42774</c:v>
                </c:pt>
                <c:pt idx="4462">
                  <c:v>42775</c:v>
                </c:pt>
                <c:pt idx="4463">
                  <c:v>42776</c:v>
                </c:pt>
                <c:pt idx="4464">
                  <c:v>42779</c:v>
                </c:pt>
                <c:pt idx="4465">
                  <c:v>42780</c:v>
                </c:pt>
                <c:pt idx="4466">
                  <c:v>42781</c:v>
                </c:pt>
                <c:pt idx="4467">
                  <c:v>42782</c:v>
                </c:pt>
                <c:pt idx="4468">
                  <c:v>42783</c:v>
                </c:pt>
                <c:pt idx="4469">
                  <c:v>42786</c:v>
                </c:pt>
                <c:pt idx="4470">
                  <c:v>42787</c:v>
                </c:pt>
                <c:pt idx="4471">
                  <c:v>42788</c:v>
                </c:pt>
                <c:pt idx="4472">
                  <c:v>42789</c:v>
                </c:pt>
                <c:pt idx="4473">
                  <c:v>42790</c:v>
                </c:pt>
                <c:pt idx="4474">
                  <c:v>42793</c:v>
                </c:pt>
                <c:pt idx="4475">
                  <c:v>42794</c:v>
                </c:pt>
                <c:pt idx="4476">
                  <c:v>42795</c:v>
                </c:pt>
                <c:pt idx="4477">
                  <c:v>42796</c:v>
                </c:pt>
                <c:pt idx="4478">
                  <c:v>42797</c:v>
                </c:pt>
                <c:pt idx="4479">
                  <c:v>42800</c:v>
                </c:pt>
                <c:pt idx="4480">
                  <c:v>42801</c:v>
                </c:pt>
                <c:pt idx="4481">
                  <c:v>42802</c:v>
                </c:pt>
                <c:pt idx="4482">
                  <c:v>42803</c:v>
                </c:pt>
                <c:pt idx="4483">
                  <c:v>42804</c:v>
                </c:pt>
                <c:pt idx="4484">
                  <c:v>42807</c:v>
                </c:pt>
                <c:pt idx="4485">
                  <c:v>42808</c:v>
                </c:pt>
                <c:pt idx="4486">
                  <c:v>42809</c:v>
                </c:pt>
                <c:pt idx="4487">
                  <c:v>42810</c:v>
                </c:pt>
                <c:pt idx="4488">
                  <c:v>42811</c:v>
                </c:pt>
                <c:pt idx="4489">
                  <c:v>42814</c:v>
                </c:pt>
                <c:pt idx="4490">
                  <c:v>42815</c:v>
                </c:pt>
                <c:pt idx="4491">
                  <c:v>42816</c:v>
                </c:pt>
                <c:pt idx="4492">
                  <c:v>42817</c:v>
                </c:pt>
                <c:pt idx="4493">
                  <c:v>42818</c:v>
                </c:pt>
                <c:pt idx="4494">
                  <c:v>42821</c:v>
                </c:pt>
                <c:pt idx="4495">
                  <c:v>42822</c:v>
                </c:pt>
                <c:pt idx="4496">
                  <c:v>42823</c:v>
                </c:pt>
                <c:pt idx="4497">
                  <c:v>42824</c:v>
                </c:pt>
                <c:pt idx="4498">
                  <c:v>42825</c:v>
                </c:pt>
                <c:pt idx="4499">
                  <c:v>42828</c:v>
                </c:pt>
                <c:pt idx="4500">
                  <c:v>42829</c:v>
                </c:pt>
                <c:pt idx="4501">
                  <c:v>42830</c:v>
                </c:pt>
                <c:pt idx="4502">
                  <c:v>42831</c:v>
                </c:pt>
                <c:pt idx="4503">
                  <c:v>42832</c:v>
                </c:pt>
                <c:pt idx="4504">
                  <c:v>42835</c:v>
                </c:pt>
                <c:pt idx="4505">
                  <c:v>42836</c:v>
                </c:pt>
                <c:pt idx="4506">
                  <c:v>42837</c:v>
                </c:pt>
                <c:pt idx="4507">
                  <c:v>42838</c:v>
                </c:pt>
                <c:pt idx="4508">
                  <c:v>42842</c:v>
                </c:pt>
                <c:pt idx="4509">
                  <c:v>42843</c:v>
                </c:pt>
                <c:pt idx="4510">
                  <c:v>42844</c:v>
                </c:pt>
                <c:pt idx="4511">
                  <c:v>42845</c:v>
                </c:pt>
                <c:pt idx="4512">
                  <c:v>42846</c:v>
                </c:pt>
                <c:pt idx="4513">
                  <c:v>42849</c:v>
                </c:pt>
                <c:pt idx="4514">
                  <c:v>42850</c:v>
                </c:pt>
                <c:pt idx="4515">
                  <c:v>42851</c:v>
                </c:pt>
                <c:pt idx="4516">
                  <c:v>42852</c:v>
                </c:pt>
                <c:pt idx="4517">
                  <c:v>42853</c:v>
                </c:pt>
                <c:pt idx="4518">
                  <c:v>42856</c:v>
                </c:pt>
                <c:pt idx="4519">
                  <c:v>42857</c:v>
                </c:pt>
                <c:pt idx="4520">
                  <c:v>42858</c:v>
                </c:pt>
                <c:pt idx="4521">
                  <c:v>42859</c:v>
                </c:pt>
                <c:pt idx="4522">
                  <c:v>42860</c:v>
                </c:pt>
                <c:pt idx="4523">
                  <c:v>42863</c:v>
                </c:pt>
                <c:pt idx="4524">
                  <c:v>42864</c:v>
                </c:pt>
                <c:pt idx="4525">
                  <c:v>42865</c:v>
                </c:pt>
                <c:pt idx="4526">
                  <c:v>42866</c:v>
                </c:pt>
                <c:pt idx="4527">
                  <c:v>42867</c:v>
                </c:pt>
                <c:pt idx="4528">
                  <c:v>42870</c:v>
                </c:pt>
                <c:pt idx="4529">
                  <c:v>42871</c:v>
                </c:pt>
                <c:pt idx="4530">
                  <c:v>42872</c:v>
                </c:pt>
                <c:pt idx="4531">
                  <c:v>42873</c:v>
                </c:pt>
                <c:pt idx="4532">
                  <c:v>42874</c:v>
                </c:pt>
                <c:pt idx="4533">
                  <c:v>42877</c:v>
                </c:pt>
                <c:pt idx="4534">
                  <c:v>42878</c:v>
                </c:pt>
                <c:pt idx="4535">
                  <c:v>42879</c:v>
                </c:pt>
                <c:pt idx="4536">
                  <c:v>42880</c:v>
                </c:pt>
                <c:pt idx="4537">
                  <c:v>42881</c:v>
                </c:pt>
                <c:pt idx="4538">
                  <c:v>42884</c:v>
                </c:pt>
                <c:pt idx="4539">
                  <c:v>42885</c:v>
                </c:pt>
                <c:pt idx="4540">
                  <c:v>42886</c:v>
                </c:pt>
                <c:pt idx="4541">
                  <c:v>42887</c:v>
                </c:pt>
                <c:pt idx="4542">
                  <c:v>42888</c:v>
                </c:pt>
                <c:pt idx="4543">
                  <c:v>42891</c:v>
                </c:pt>
                <c:pt idx="4544">
                  <c:v>42892</c:v>
                </c:pt>
                <c:pt idx="4545">
                  <c:v>42893</c:v>
                </c:pt>
                <c:pt idx="4546">
                  <c:v>42894</c:v>
                </c:pt>
                <c:pt idx="4547">
                  <c:v>42895</c:v>
                </c:pt>
                <c:pt idx="4548">
                  <c:v>42898</c:v>
                </c:pt>
                <c:pt idx="4549">
                  <c:v>42899</c:v>
                </c:pt>
                <c:pt idx="4550">
                  <c:v>42900</c:v>
                </c:pt>
                <c:pt idx="4551">
                  <c:v>42901</c:v>
                </c:pt>
                <c:pt idx="4552">
                  <c:v>42902</c:v>
                </c:pt>
                <c:pt idx="4553">
                  <c:v>42905</c:v>
                </c:pt>
                <c:pt idx="4554">
                  <c:v>42906</c:v>
                </c:pt>
                <c:pt idx="4555">
                  <c:v>42907</c:v>
                </c:pt>
                <c:pt idx="4556">
                  <c:v>42908</c:v>
                </c:pt>
                <c:pt idx="4557">
                  <c:v>42909</c:v>
                </c:pt>
                <c:pt idx="4558">
                  <c:v>42912</c:v>
                </c:pt>
                <c:pt idx="4559">
                  <c:v>42913</c:v>
                </c:pt>
                <c:pt idx="4560">
                  <c:v>42914</c:v>
                </c:pt>
                <c:pt idx="4561">
                  <c:v>42915</c:v>
                </c:pt>
                <c:pt idx="4562">
                  <c:v>42916</c:v>
                </c:pt>
                <c:pt idx="4563">
                  <c:v>42919</c:v>
                </c:pt>
                <c:pt idx="4564">
                  <c:v>42920</c:v>
                </c:pt>
                <c:pt idx="4565">
                  <c:v>42921</c:v>
                </c:pt>
                <c:pt idx="4566">
                  <c:v>42922</c:v>
                </c:pt>
                <c:pt idx="4567">
                  <c:v>42923</c:v>
                </c:pt>
                <c:pt idx="4568">
                  <c:v>42926</c:v>
                </c:pt>
                <c:pt idx="4569">
                  <c:v>42927</c:v>
                </c:pt>
                <c:pt idx="4570">
                  <c:v>42928</c:v>
                </c:pt>
                <c:pt idx="4571">
                  <c:v>42929</c:v>
                </c:pt>
                <c:pt idx="4572">
                  <c:v>42930</c:v>
                </c:pt>
                <c:pt idx="4573">
                  <c:v>42933</c:v>
                </c:pt>
                <c:pt idx="4574">
                  <c:v>42934</c:v>
                </c:pt>
                <c:pt idx="4575">
                  <c:v>42935</c:v>
                </c:pt>
                <c:pt idx="4576">
                  <c:v>42936</c:v>
                </c:pt>
                <c:pt idx="4577">
                  <c:v>42937</c:v>
                </c:pt>
                <c:pt idx="4578">
                  <c:v>42940</c:v>
                </c:pt>
                <c:pt idx="4579">
                  <c:v>42941</c:v>
                </c:pt>
                <c:pt idx="4580">
                  <c:v>42942</c:v>
                </c:pt>
                <c:pt idx="4581">
                  <c:v>42943</c:v>
                </c:pt>
                <c:pt idx="4582">
                  <c:v>42944</c:v>
                </c:pt>
                <c:pt idx="4583">
                  <c:v>42947</c:v>
                </c:pt>
                <c:pt idx="4584">
                  <c:v>42948</c:v>
                </c:pt>
                <c:pt idx="4585">
                  <c:v>42949</c:v>
                </c:pt>
                <c:pt idx="4586">
                  <c:v>42950</c:v>
                </c:pt>
                <c:pt idx="4587">
                  <c:v>42951</c:v>
                </c:pt>
                <c:pt idx="4588">
                  <c:v>42954</c:v>
                </c:pt>
                <c:pt idx="4589">
                  <c:v>42955</c:v>
                </c:pt>
                <c:pt idx="4590">
                  <c:v>42956</c:v>
                </c:pt>
                <c:pt idx="4591">
                  <c:v>42957</c:v>
                </c:pt>
                <c:pt idx="4592">
                  <c:v>42958</c:v>
                </c:pt>
                <c:pt idx="4593">
                  <c:v>42961</c:v>
                </c:pt>
                <c:pt idx="4594">
                  <c:v>42962</c:v>
                </c:pt>
                <c:pt idx="4595">
                  <c:v>42963</c:v>
                </c:pt>
                <c:pt idx="4596">
                  <c:v>42964</c:v>
                </c:pt>
                <c:pt idx="4597">
                  <c:v>42965</c:v>
                </c:pt>
                <c:pt idx="4598">
                  <c:v>42968</c:v>
                </c:pt>
                <c:pt idx="4599">
                  <c:v>42969</c:v>
                </c:pt>
                <c:pt idx="4600">
                  <c:v>42970</c:v>
                </c:pt>
                <c:pt idx="4601">
                  <c:v>42971</c:v>
                </c:pt>
                <c:pt idx="4602">
                  <c:v>42972</c:v>
                </c:pt>
                <c:pt idx="4603">
                  <c:v>42975</c:v>
                </c:pt>
                <c:pt idx="4604">
                  <c:v>42976</c:v>
                </c:pt>
                <c:pt idx="4605">
                  <c:v>42977</c:v>
                </c:pt>
                <c:pt idx="4606">
                  <c:v>42978</c:v>
                </c:pt>
                <c:pt idx="4607">
                  <c:v>42979</c:v>
                </c:pt>
                <c:pt idx="4608">
                  <c:v>42982</c:v>
                </c:pt>
                <c:pt idx="4609">
                  <c:v>42983</c:v>
                </c:pt>
                <c:pt idx="4610">
                  <c:v>42984</c:v>
                </c:pt>
                <c:pt idx="4611">
                  <c:v>42985</c:v>
                </c:pt>
                <c:pt idx="4612">
                  <c:v>42986</c:v>
                </c:pt>
                <c:pt idx="4613">
                  <c:v>42989</c:v>
                </c:pt>
                <c:pt idx="4614">
                  <c:v>42990</c:v>
                </c:pt>
                <c:pt idx="4615">
                  <c:v>42991</c:v>
                </c:pt>
                <c:pt idx="4616">
                  <c:v>42992</c:v>
                </c:pt>
                <c:pt idx="4617">
                  <c:v>42993</c:v>
                </c:pt>
                <c:pt idx="4618">
                  <c:v>42996</c:v>
                </c:pt>
                <c:pt idx="4619">
                  <c:v>42997</c:v>
                </c:pt>
                <c:pt idx="4620">
                  <c:v>42998</c:v>
                </c:pt>
                <c:pt idx="4621">
                  <c:v>42999</c:v>
                </c:pt>
                <c:pt idx="4622">
                  <c:v>43000</c:v>
                </c:pt>
                <c:pt idx="4623">
                  <c:v>43003</c:v>
                </c:pt>
                <c:pt idx="4624">
                  <c:v>43004</c:v>
                </c:pt>
                <c:pt idx="4625">
                  <c:v>43005</c:v>
                </c:pt>
                <c:pt idx="4626">
                  <c:v>43006</c:v>
                </c:pt>
                <c:pt idx="4627">
                  <c:v>43007</c:v>
                </c:pt>
                <c:pt idx="4628">
                  <c:v>43010</c:v>
                </c:pt>
                <c:pt idx="4629">
                  <c:v>43011</c:v>
                </c:pt>
                <c:pt idx="4630">
                  <c:v>43012</c:v>
                </c:pt>
                <c:pt idx="4631">
                  <c:v>43013</c:v>
                </c:pt>
                <c:pt idx="4632">
                  <c:v>43014</c:v>
                </c:pt>
                <c:pt idx="4633">
                  <c:v>43017</c:v>
                </c:pt>
                <c:pt idx="4634">
                  <c:v>43018</c:v>
                </c:pt>
                <c:pt idx="4635">
                  <c:v>43019</c:v>
                </c:pt>
                <c:pt idx="4636">
                  <c:v>43020</c:v>
                </c:pt>
                <c:pt idx="4637">
                  <c:v>43021</c:v>
                </c:pt>
                <c:pt idx="4638">
                  <c:v>43024</c:v>
                </c:pt>
                <c:pt idx="4639">
                  <c:v>43025</c:v>
                </c:pt>
                <c:pt idx="4640">
                  <c:v>43026</c:v>
                </c:pt>
                <c:pt idx="4641">
                  <c:v>43027</c:v>
                </c:pt>
                <c:pt idx="4642">
                  <c:v>43028</c:v>
                </c:pt>
                <c:pt idx="4643">
                  <c:v>43031</c:v>
                </c:pt>
                <c:pt idx="4644">
                  <c:v>43032</c:v>
                </c:pt>
                <c:pt idx="4645">
                  <c:v>43033</c:v>
                </c:pt>
                <c:pt idx="4646">
                  <c:v>43034</c:v>
                </c:pt>
                <c:pt idx="4647">
                  <c:v>43035</c:v>
                </c:pt>
                <c:pt idx="4648">
                  <c:v>43038</c:v>
                </c:pt>
                <c:pt idx="4649">
                  <c:v>43039</c:v>
                </c:pt>
                <c:pt idx="4650">
                  <c:v>43040</c:v>
                </c:pt>
                <c:pt idx="4651">
                  <c:v>43041</c:v>
                </c:pt>
                <c:pt idx="4652">
                  <c:v>43042</c:v>
                </c:pt>
                <c:pt idx="4653">
                  <c:v>43045</c:v>
                </c:pt>
                <c:pt idx="4654">
                  <c:v>43046</c:v>
                </c:pt>
                <c:pt idx="4655">
                  <c:v>43047</c:v>
                </c:pt>
                <c:pt idx="4656">
                  <c:v>43048</c:v>
                </c:pt>
                <c:pt idx="4657">
                  <c:v>43049</c:v>
                </c:pt>
                <c:pt idx="4658">
                  <c:v>43052</c:v>
                </c:pt>
                <c:pt idx="4659">
                  <c:v>43053</c:v>
                </c:pt>
                <c:pt idx="4660">
                  <c:v>43054</c:v>
                </c:pt>
                <c:pt idx="4661">
                  <c:v>43055</c:v>
                </c:pt>
                <c:pt idx="4662">
                  <c:v>43056</c:v>
                </c:pt>
                <c:pt idx="4663">
                  <c:v>43059</c:v>
                </c:pt>
                <c:pt idx="4664">
                  <c:v>43060</c:v>
                </c:pt>
                <c:pt idx="4665">
                  <c:v>43061</c:v>
                </c:pt>
                <c:pt idx="4666">
                  <c:v>43062</c:v>
                </c:pt>
                <c:pt idx="4667">
                  <c:v>43063</c:v>
                </c:pt>
                <c:pt idx="4668">
                  <c:v>43066</c:v>
                </c:pt>
                <c:pt idx="4669">
                  <c:v>43067</c:v>
                </c:pt>
                <c:pt idx="4670">
                  <c:v>43068</c:v>
                </c:pt>
                <c:pt idx="4671">
                  <c:v>43069</c:v>
                </c:pt>
                <c:pt idx="4672">
                  <c:v>43070</c:v>
                </c:pt>
                <c:pt idx="4673">
                  <c:v>43073</c:v>
                </c:pt>
                <c:pt idx="4674">
                  <c:v>43074</c:v>
                </c:pt>
                <c:pt idx="4675">
                  <c:v>43075</c:v>
                </c:pt>
                <c:pt idx="4676">
                  <c:v>43076</c:v>
                </c:pt>
                <c:pt idx="4677">
                  <c:v>43077</c:v>
                </c:pt>
                <c:pt idx="4678">
                  <c:v>43080</c:v>
                </c:pt>
                <c:pt idx="4679">
                  <c:v>43081</c:v>
                </c:pt>
                <c:pt idx="4680">
                  <c:v>43082</c:v>
                </c:pt>
                <c:pt idx="4681">
                  <c:v>43083</c:v>
                </c:pt>
                <c:pt idx="4682">
                  <c:v>43084</c:v>
                </c:pt>
                <c:pt idx="4683">
                  <c:v>43087</c:v>
                </c:pt>
                <c:pt idx="4684">
                  <c:v>43088</c:v>
                </c:pt>
                <c:pt idx="4685">
                  <c:v>43089</c:v>
                </c:pt>
                <c:pt idx="4686">
                  <c:v>43090</c:v>
                </c:pt>
                <c:pt idx="4687">
                  <c:v>43091</c:v>
                </c:pt>
                <c:pt idx="4688">
                  <c:v>43094</c:v>
                </c:pt>
                <c:pt idx="4689">
                  <c:v>43095</c:v>
                </c:pt>
                <c:pt idx="4690">
                  <c:v>43096</c:v>
                </c:pt>
                <c:pt idx="4691">
                  <c:v>43097</c:v>
                </c:pt>
                <c:pt idx="4692">
                  <c:v>43098</c:v>
                </c:pt>
                <c:pt idx="4693">
                  <c:v>43101</c:v>
                </c:pt>
                <c:pt idx="4694">
                  <c:v>43102</c:v>
                </c:pt>
                <c:pt idx="4695">
                  <c:v>43103</c:v>
                </c:pt>
                <c:pt idx="4696">
                  <c:v>43104</c:v>
                </c:pt>
                <c:pt idx="4697">
                  <c:v>43105</c:v>
                </c:pt>
                <c:pt idx="4698">
                  <c:v>43108</c:v>
                </c:pt>
                <c:pt idx="4699">
                  <c:v>43109</c:v>
                </c:pt>
                <c:pt idx="4700">
                  <c:v>43110</c:v>
                </c:pt>
                <c:pt idx="4701">
                  <c:v>43111</c:v>
                </c:pt>
                <c:pt idx="4702">
                  <c:v>43112</c:v>
                </c:pt>
                <c:pt idx="4703">
                  <c:v>43115</c:v>
                </c:pt>
                <c:pt idx="4704">
                  <c:v>43116</c:v>
                </c:pt>
                <c:pt idx="4705">
                  <c:v>43117</c:v>
                </c:pt>
                <c:pt idx="4706">
                  <c:v>43118</c:v>
                </c:pt>
                <c:pt idx="4707">
                  <c:v>43119</c:v>
                </c:pt>
                <c:pt idx="4708">
                  <c:v>43122</c:v>
                </c:pt>
                <c:pt idx="4709">
                  <c:v>43123</c:v>
                </c:pt>
                <c:pt idx="4710">
                  <c:v>43124</c:v>
                </c:pt>
                <c:pt idx="4711">
                  <c:v>43125</c:v>
                </c:pt>
                <c:pt idx="4712">
                  <c:v>43126</c:v>
                </c:pt>
                <c:pt idx="4713">
                  <c:v>43129</c:v>
                </c:pt>
                <c:pt idx="4714">
                  <c:v>43130</c:v>
                </c:pt>
                <c:pt idx="4715">
                  <c:v>43131</c:v>
                </c:pt>
                <c:pt idx="4716">
                  <c:v>43132</c:v>
                </c:pt>
                <c:pt idx="4717">
                  <c:v>43133</c:v>
                </c:pt>
                <c:pt idx="4718">
                  <c:v>43136</c:v>
                </c:pt>
                <c:pt idx="4719">
                  <c:v>43137</c:v>
                </c:pt>
                <c:pt idx="4720">
                  <c:v>43138</c:v>
                </c:pt>
                <c:pt idx="4721">
                  <c:v>43139</c:v>
                </c:pt>
                <c:pt idx="4722">
                  <c:v>43140</c:v>
                </c:pt>
                <c:pt idx="4723">
                  <c:v>43143</c:v>
                </c:pt>
                <c:pt idx="4724">
                  <c:v>43144</c:v>
                </c:pt>
                <c:pt idx="4725">
                  <c:v>43145</c:v>
                </c:pt>
                <c:pt idx="4726">
                  <c:v>43146</c:v>
                </c:pt>
                <c:pt idx="4727">
                  <c:v>43147</c:v>
                </c:pt>
                <c:pt idx="4728">
                  <c:v>43150</c:v>
                </c:pt>
                <c:pt idx="4729">
                  <c:v>43151</c:v>
                </c:pt>
                <c:pt idx="4730">
                  <c:v>43152</c:v>
                </c:pt>
                <c:pt idx="4731">
                  <c:v>43153</c:v>
                </c:pt>
                <c:pt idx="4732">
                  <c:v>43154</c:v>
                </c:pt>
                <c:pt idx="4733">
                  <c:v>43157</c:v>
                </c:pt>
                <c:pt idx="4734">
                  <c:v>43158</c:v>
                </c:pt>
                <c:pt idx="4735">
                  <c:v>43159</c:v>
                </c:pt>
                <c:pt idx="4736">
                  <c:v>43160</c:v>
                </c:pt>
                <c:pt idx="4737">
                  <c:v>43161</c:v>
                </c:pt>
                <c:pt idx="4738">
                  <c:v>43164</c:v>
                </c:pt>
                <c:pt idx="4739">
                  <c:v>43165</c:v>
                </c:pt>
                <c:pt idx="4740">
                  <c:v>43166</c:v>
                </c:pt>
                <c:pt idx="4741">
                  <c:v>43167</c:v>
                </c:pt>
                <c:pt idx="4742">
                  <c:v>43168</c:v>
                </c:pt>
                <c:pt idx="4743">
                  <c:v>43171</c:v>
                </c:pt>
                <c:pt idx="4744">
                  <c:v>43172</c:v>
                </c:pt>
                <c:pt idx="4745">
                  <c:v>43173</c:v>
                </c:pt>
                <c:pt idx="4746">
                  <c:v>43174</c:v>
                </c:pt>
                <c:pt idx="4747">
                  <c:v>43175</c:v>
                </c:pt>
                <c:pt idx="4748">
                  <c:v>43178</c:v>
                </c:pt>
                <c:pt idx="4749">
                  <c:v>43179</c:v>
                </c:pt>
                <c:pt idx="4750">
                  <c:v>43180</c:v>
                </c:pt>
                <c:pt idx="4751">
                  <c:v>43181</c:v>
                </c:pt>
                <c:pt idx="4752">
                  <c:v>43182</c:v>
                </c:pt>
                <c:pt idx="4753">
                  <c:v>43185</c:v>
                </c:pt>
                <c:pt idx="4754">
                  <c:v>43186</c:v>
                </c:pt>
                <c:pt idx="4755">
                  <c:v>43187</c:v>
                </c:pt>
                <c:pt idx="4756">
                  <c:v>43188</c:v>
                </c:pt>
                <c:pt idx="4757">
                  <c:v>43189</c:v>
                </c:pt>
                <c:pt idx="4758">
                  <c:v>43192</c:v>
                </c:pt>
                <c:pt idx="4759">
                  <c:v>43193</c:v>
                </c:pt>
                <c:pt idx="4760">
                  <c:v>43194</c:v>
                </c:pt>
                <c:pt idx="4761">
                  <c:v>43195</c:v>
                </c:pt>
                <c:pt idx="4762">
                  <c:v>43196</c:v>
                </c:pt>
                <c:pt idx="4763">
                  <c:v>43199</c:v>
                </c:pt>
                <c:pt idx="4764">
                  <c:v>43200</c:v>
                </c:pt>
                <c:pt idx="4765">
                  <c:v>43201</c:v>
                </c:pt>
                <c:pt idx="4766">
                  <c:v>43202</c:v>
                </c:pt>
                <c:pt idx="4767">
                  <c:v>43203</c:v>
                </c:pt>
                <c:pt idx="4768">
                  <c:v>43206</c:v>
                </c:pt>
                <c:pt idx="4769">
                  <c:v>43207</c:v>
                </c:pt>
                <c:pt idx="4770">
                  <c:v>43208</c:v>
                </c:pt>
                <c:pt idx="4771">
                  <c:v>43209</c:v>
                </c:pt>
                <c:pt idx="4772">
                  <c:v>43210</c:v>
                </c:pt>
                <c:pt idx="4773">
                  <c:v>43213</c:v>
                </c:pt>
                <c:pt idx="4774">
                  <c:v>43214</c:v>
                </c:pt>
                <c:pt idx="4775">
                  <c:v>43215</c:v>
                </c:pt>
                <c:pt idx="4776">
                  <c:v>43216</c:v>
                </c:pt>
                <c:pt idx="4777">
                  <c:v>43217</c:v>
                </c:pt>
                <c:pt idx="4778">
                  <c:v>43220</c:v>
                </c:pt>
                <c:pt idx="4779">
                  <c:v>43221</c:v>
                </c:pt>
                <c:pt idx="4780">
                  <c:v>43222</c:v>
                </c:pt>
                <c:pt idx="4781">
                  <c:v>43223</c:v>
                </c:pt>
                <c:pt idx="4782">
                  <c:v>43224</c:v>
                </c:pt>
                <c:pt idx="4783">
                  <c:v>43227</c:v>
                </c:pt>
                <c:pt idx="4784">
                  <c:v>43228</c:v>
                </c:pt>
                <c:pt idx="4785">
                  <c:v>43229</c:v>
                </c:pt>
                <c:pt idx="4786">
                  <c:v>43230</c:v>
                </c:pt>
                <c:pt idx="4787">
                  <c:v>43231</c:v>
                </c:pt>
                <c:pt idx="4788">
                  <c:v>43234</c:v>
                </c:pt>
                <c:pt idx="4789">
                  <c:v>43235</c:v>
                </c:pt>
                <c:pt idx="4790">
                  <c:v>43236</c:v>
                </c:pt>
                <c:pt idx="4791">
                  <c:v>43237</c:v>
                </c:pt>
                <c:pt idx="4792">
                  <c:v>43238</c:v>
                </c:pt>
                <c:pt idx="4793">
                  <c:v>43241</c:v>
                </c:pt>
                <c:pt idx="4794">
                  <c:v>43242</c:v>
                </c:pt>
                <c:pt idx="4795">
                  <c:v>43243</c:v>
                </c:pt>
                <c:pt idx="4796">
                  <c:v>43244</c:v>
                </c:pt>
                <c:pt idx="4797">
                  <c:v>43245</c:v>
                </c:pt>
                <c:pt idx="4798">
                  <c:v>43248</c:v>
                </c:pt>
                <c:pt idx="4799">
                  <c:v>43249</c:v>
                </c:pt>
                <c:pt idx="4800">
                  <c:v>43250</c:v>
                </c:pt>
                <c:pt idx="4801">
                  <c:v>43251</c:v>
                </c:pt>
                <c:pt idx="4802">
                  <c:v>43252</c:v>
                </c:pt>
                <c:pt idx="4803">
                  <c:v>43255</c:v>
                </c:pt>
                <c:pt idx="4804">
                  <c:v>43256</c:v>
                </c:pt>
                <c:pt idx="4805">
                  <c:v>43257</c:v>
                </c:pt>
                <c:pt idx="4806">
                  <c:v>43258</c:v>
                </c:pt>
                <c:pt idx="4807">
                  <c:v>43259</c:v>
                </c:pt>
                <c:pt idx="4808">
                  <c:v>43262</c:v>
                </c:pt>
                <c:pt idx="4809">
                  <c:v>43263</c:v>
                </c:pt>
                <c:pt idx="4810">
                  <c:v>43264</c:v>
                </c:pt>
                <c:pt idx="4811">
                  <c:v>43265</c:v>
                </c:pt>
                <c:pt idx="4812">
                  <c:v>43266</c:v>
                </c:pt>
                <c:pt idx="4813">
                  <c:v>43269</c:v>
                </c:pt>
                <c:pt idx="4814">
                  <c:v>43270</c:v>
                </c:pt>
                <c:pt idx="4815">
                  <c:v>43271</c:v>
                </c:pt>
                <c:pt idx="4816">
                  <c:v>43272</c:v>
                </c:pt>
                <c:pt idx="4817">
                  <c:v>43273</c:v>
                </c:pt>
                <c:pt idx="4818">
                  <c:v>43276</c:v>
                </c:pt>
                <c:pt idx="4819">
                  <c:v>43277</c:v>
                </c:pt>
                <c:pt idx="4820">
                  <c:v>43278</c:v>
                </c:pt>
                <c:pt idx="4821">
                  <c:v>43279</c:v>
                </c:pt>
                <c:pt idx="4822">
                  <c:v>43280</c:v>
                </c:pt>
                <c:pt idx="4823">
                  <c:v>43283</c:v>
                </c:pt>
                <c:pt idx="4824">
                  <c:v>43284</c:v>
                </c:pt>
                <c:pt idx="4825">
                  <c:v>43285</c:v>
                </c:pt>
                <c:pt idx="4826">
                  <c:v>43286</c:v>
                </c:pt>
                <c:pt idx="4827">
                  <c:v>43287</c:v>
                </c:pt>
                <c:pt idx="4828">
                  <c:v>43290</c:v>
                </c:pt>
                <c:pt idx="4829">
                  <c:v>43291</c:v>
                </c:pt>
                <c:pt idx="4830">
                  <c:v>43292</c:v>
                </c:pt>
                <c:pt idx="4831">
                  <c:v>43293</c:v>
                </c:pt>
                <c:pt idx="4832">
                  <c:v>43294</c:v>
                </c:pt>
                <c:pt idx="4833">
                  <c:v>43297</c:v>
                </c:pt>
                <c:pt idx="4834">
                  <c:v>43298</c:v>
                </c:pt>
                <c:pt idx="4835">
                  <c:v>43299</c:v>
                </c:pt>
                <c:pt idx="4836">
                  <c:v>43300</c:v>
                </c:pt>
                <c:pt idx="4837">
                  <c:v>43301</c:v>
                </c:pt>
                <c:pt idx="4838">
                  <c:v>43304</c:v>
                </c:pt>
                <c:pt idx="4839">
                  <c:v>43305</c:v>
                </c:pt>
                <c:pt idx="4840">
                  <c:v>43306</c:v>
                </c:pt>
                <c:pt idx="4841">
                  <c:v>43307</c:v>
                </c:pt>
                <c:pt idx="4842">
                  <c:v>43308</c:v>
                </c:pt>
                <c:pt idx="4843">
                  <c:v>43311</c:v>
                </c:pt>
                <c:pt idx="4844">
                  <c:v>43312</c:v>
                </c:pt>
                <c:pt idx="4845">
                  <c:v>43313</c:v>
                </c:pt>
                <c:pt idx="4846">
                  <c:v>43314</c:v>
                </c:pt>
                <c:pt idx="4847">
                  <c:v>43315</c:v>
                </c:pt>
                <c:pt idx="4848">
                  <c:v>43318</c:v>
                </c:pt>
                <c:pt idx="4849">
                  <c:v>43319</c:v>
                </c:pt>
                <c:pt idx="4850">
                  <c:v>43320</c:v>
                </c:pt>
                <c:pt idx="4851">
                  <c:v>43321</c:v>
                </c:pt>
                <c:pt idx="4852">
                  <c:v>43322</c:v>
                </c:pt>
                <c:pt idx="4853">
                  <c:v>43325</c:v>
                </c:pt>
                <c:pt idx="4854">
                  <c:v>43326</c:v>
                </c:pt>
                <c:pt idx="4855">
                  <c:v>43327</c:v>
                </c:pt>
                <c:pt idx="4856">
                  <c:v>43328</c:v>
                </c:pt>
                <c:pt idx="4857">
                  <c:v>43329</c:v>
                </c:pt>
                <c:pt idx="4858">
                  <c:v>43332</c:v>
                </c:pt>
                <c:pt idx="4859">
                  <c:v>43333</c:v>
                </c:pt>
                <c:pt idx="4860">
                  <c:v>43334</c:v>
                </c:pt>
                <c:pt idx="4861">
                  <c:v>43335</c:v>
                </c:pt>
                <c:pt idx="4862">
                  <c:v>43336</c:v>
                </c:pt>
                <c:pt idx="4863">
                  <c:v>43339</c:v>
                </c:pt>
                <c:pt idx="4864">
                  <c:v>43340</c:v>
                </c:pt>
                <c:pt idx="4865">
                  <c:v>43341</c:v>
                </c:pt>
                <c:pt idx="4866">
                  <c:v>43342</c:v>
                </c:pt>
                <c:pt idx="4867">
                  <c:v>43343</c:v>
                </c:pt>
                <c:pt idx="4868">
                  <c:v>43346</c:v>
                </c:pt>
                <c:pt idx="4869">
                  <c:v>43347</c:v>
                </c:pt>
                <c:pt idx="4870">
                  <c:v>43348</c:v>
                </c:pt>
                <c:pt idx="4871">
                  <c:v>43349</c:v>
                </c:pt>
                <c:pt idx="4872">
                  <c:v>43350</c:v>
                </c:pt>
                <c:pt idx="4873">
                  <c:v>43353</c:v>
                </c:pt>
                <c:pt idx="4874">
                  <c:v>43354</c:v>
                </c:pt>
                <c:pt idx="4875">
                  <c:v>43355</c:v>
                </c:pt>
                <c:pt idx="4876">
                  <c:v>43356</c:v>
                </c:pt>
                <c:pt idx="4877">
                  <c:v>43357</c:v>
                </c:pt>
                <c:pt idx="4878">
                  <c:v>43360</c:v>
                </c:pt>
                <c:pt idx="4879">
                  <c:v>43361</c:v>
                </c:pt>
                <c:pt idx="4880">
                  <c:v>43362</c:v>
                </c:pt>
                <c:pt idx="4881">
                  <c:v>43363</c:v>
                </c:pt>
                <c:pt idx="4882">
                  <c:v>43364</c:v>
                </c:pt>
                <c:pt idx="4883">
                  <c:v>43367</c:v>
                </c:pt>
                <c:pt idx="4884">
                  <c:v>43368</c:v>
                </c:pt>
                <c:pt idx="4885">
                  <c:v>43369</c:v>
                </c:pt>
                <c:pt idx="4886">
                  <c:v>43370</c:v>
                </c:pt>
                <c:pt idx="4887">
                  <c:v>43371</c:v>
                </c:pt>
                <c:pt idx="4888">
                  <c:v>43374</c:v>
                </c:pt>
              </c:numCache>
            </c:numRef>
          </c:cat>
          <c:val>
            <c:numRef>
              <c:f>acum!$Q$9:$Q$4898</c:f>
              <c:numCache>
                <c:formatCode>General</c:formatCode>
                <c:ptCount val="48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1</c:v>
                </c:pt>
                <c:pt idx="1231">
                  <c:v>1</c:v>
                </c:pt>
                <c:pt idx="1232">
                  <c:v>1.75</c:v>
                </c:pt>
                <c:pt idx="1233">
                  <c:v>1.75</c:v>
                </c:pt>
                <c:pt idx="1234">
                  <c:v>1.75</c:v>
                </c:pt>
                <c:pt idx="1235">
                  <c:v>1.75</c:v>
                </c:pt>
                <c:pt idx="1236">
                  <c:v>1.75</c:v>
                </c:pt>
                <c:pt idx="1237">
                  <c:v>1.75</c:v>
                </c:pt>
                <c:pt idx="1238">
                  <c:v>1.75</c:v>
                </c:pt>
                <c:pt idx="1239">
                  <c:v>1.75</c:v>
                </c:pt>
                <c:pt idx="1240">
                  <c:v>1.75</c:v>
                </c:pt>
                <c:pt idx="1241">
                  <c:v>1.75</c:v>
                </c:pt>
                <c:pt idx="1242">
                  <c:v>1.75</c:v>
                </c:pt>
                <c:pt idx="1243">
                  <c:v>1.75</c:v>
                </c:pt>
                <c:pt idx="1244">
                  <c:v>8.75</c:v>
                </c:pt>
                <c:pt idx="1245">
                  <c:v>39.15</c:v>
                </c:pt>
                <c:pt idx="1246">
                  <c:v>41.15</c:v>
                </c:pt>
                <c:pt idx="1247">
                  <c:v>90.15</c:v>
                </c:pt>
                <c:pt idx="1248">
                  <c:v>90.15</c:v>
                </c:pt>
                <c:pt idx="1249">
                  <c:v>90.15</c:v>
                </c:pt>
                <c:pt idx="1250">
                  <c:v>92.15</c:v>
                </c:pt>
                <c:pt idx="1251">
                  <c:v>93.4</c:v>
                </c:pt>
                <c:pt idx="1252">
                  <c:v>102.4</c:v>
                </c:pt>
                <c:pt idx="1253">
                  <c:v>127.60000000000001</c:v>
                </c:pt>
                <c:pt idx="1254">
                  <c:v>139.75</c:v>
                </c:pt>
                <c:pt idx="1255">
                  <c:v>142.5</c:v>
                </c:pt>
                <c:pt idx="1256">
                  <c:v>147.30000000000001</c:v>
                </c:pt>
                <c:pt idx="1257">
                  <c:v>147.80000000000001</c:v>
                </c:pt>
                <c:pt idx="1258">
                  <c:v>147.80000000000001</c:v>
                </c:pt>
                <c:pt idx="1259">
                  <c:v>147.80000000000001</c:v>
                </c:pt>
                <c:pt idx="1260">
                  <c:v>161.60000000000002</c:v>
                </c:pt>
                <c:pt idx="1261">
                  <c:v>161.60000000000002</c:v>
                </c:pt>
                <c:pt idx="1262">
                  <c:v>221.05</c:v>
                </c:pt>
                <c:pt idx="1263">
                  <c:v>249.20000000000002</c:v>
                </c:pt>
                <c:pt idx="1264">
                  <c:v>263.90000000000003</c:v>
                </c:pt>
                <c:pt idx="1265">
                  <c:v>271.15000000000003</c:v>
                </c:pt>
                <c:pt idx="1266">
                  <c:v>347.65000000000003</c:v>
                </c:pt>
                <c:pt idx="1267">
                  <c:v>351.20000000000005</c:v>
                </c:pt>
                <c:pt idx="1268">
                  <c:v>385.30000000000007</c:v>
                </c:pt>
                <c:pt idx="1269">
                  <c:v>385.30000000000007</c:v>
                </c:pt>
                <c:pt idx="1270">
                  <c:v>395.15000000000009</c:v>
                </c:pt>
                <c:pt idx="1271">
                  <c:v>459.65000000000009</c:v>
                </c:pt>
                <c:pt idx="1272">
                  <c:v>485.3250000000001</c:v>
                </c:pt>
                <c:pt idx="1273">
                  <c:v>486.8250000000001</c:v>
                </c:pt>
                <c:pt idx="1274">
                  <c:v>487.10000000000008</c:v>
                </c:pt>
                <c:pt idx="1275">
                  <c:v>561.00000000000011</c:v>
                </c:pt>
                <c:pt idx="1276">
                  <c:v>649.35000000000014</c:v>
                </c:pt>
                <c:pt idx="1277">
                  <c:v>659.85000000000014</c:v>
                </c:pt>
                <c:pt idx="1278">
                  <c:v>696.00000000000011</c:v>
                </c:pt>
                <c:pt idx="1279">
                  <c:v>709.50000000000011</c:v>
                </c:pt>
                <c:pt idx="1280">
                  <c:v>714.75000000000011</c:v>
                </c:pt>
                <c:pt idx="1281">
                  <c:v>732.10000000000014</c:v>
                </c:pt>
                <c:pt idx="1282">
                  <c:v>752.90000000000009</c:v>
                </c:pt>
                <c:pt idx="1283">
                  <c:v>763.85000000000014</c:v>
                </c:pt>
                <c:pt idx="1284">
                  <c:v>776.60000000000014</c:v>
                </c:pt>
                <c:pt idx="1285">
                  <c:v>787.40000000000009</c:v>
                </c:pt>
                <c:pt idx="1286">
                  <c:v>787.40000000000009</c:v>
                </c:pt>
                <c:pt idx="1287">
                  <c:v>788.40000000000009</c:v>
                </c:pt>
                <c:pt idx="1288">
                  <c:v>850.25000000000011</c:v>
                </c:pt>
                <c:pt idx="1289">
                  <c:v>859.75000000000011</c:v>
                </c:pt>
                <c:pt idx="1290">
                  <c:v>880.05000000000007</c:v>
                </c:pt>
                <c:pt idx="1291">
                  <c:v>887.55000000000007</c:v>
                </c:pt>
                <c:pt idx="1292">
                  <c:v>888.05000000000007</c:v>
                </c:pt>
                <c:pt idx="1293">
                  <c:v>888.05000000000007</c:v>
                </c:pt>
                <c:pt idx="1294">
                  <c:v>893.55000000000007</c:v>
                </c:pt>
                <c:pt idx="1295">
                  <c:v>1143.25</c:v>
                </c:pt>
                <c:pt idx="1296">
                  <c:v>1180.99</c:v>
                </c:pt>
                <c:pt idx="1297">
                  <c:v>1199.74</c:v>
                </c:pt>
                <c:pt idx="1298">
                  <c:v>1199.74</c:v>
                </c:pt>
                <c:pt idx="1299">
                  <c:v>1259.54</c:v>
                </c:pt>
                <c:pt idx="1300">
                  <c:v>1268.44</c:v>
                </c:pt>
                <c:pt idx="1301">
                  <c:v>1268.44</c:v>
                </c:pt>
                <c:pt idx="1302">
                  <c:v>1325.26</c:v>
                </c:pt>
                <c:pt idx="1303">
                  <c:v>1325.26</c:v>
                </c:pt>
                <c:pt idx="1304">
                  <c:v>1325.26</c:v>
                </c:pt>
                <c:pt idx="1305">
                  <c:v>1349.91</c:v>
                </c:pt>
                <c:pt idx="1306">
                  <c:v>1421.71</c:v>
                </c:pt>
                <c:pt idx="1307">
                  <c:v>1422.71</c:v>
                </c:pt>
                <c:pt idx="1308">
                  <c:v>1447.46</c:v>
                </c:pt>
                <c:pt idx="1309">
                  <c:v>1447.46</c:v>
                </c:pt>
                <c:pt idx="1310">
                  <c:v>1455.1200000000001</c:v>
                </c:pt>
                <c:pt idx="1311">
                  <c:v>1487.67</c:v>
                </c:pt>
                <c:pt idx="1312">
                  <c:v>1554.1200000000001</c:v>
                </c:pt>
                <c:pt idx="1313">
                  <c:v>1580.5450000000001</c:v>
                </c:pt>
                <c:pt idx="1314">
                  <c:v>1580.5450000000001</c:v>
                </c:pt>
                <c:pt idx="1315">
                  <c:v>1580.5450000000001</c:v>
                </c:pt>
                <c:pt idx="1316">
                  <c:v>1580.5450000000001</c:v>
                </c:pt>
                <c:pt idx="1317">
                  <c:v>1580.5450000000001</c:v>
                </c:pt>
                <c:pt idx="1318">
                  <c:v>1580.5450000000001</c:v>
                </c:pt>
                <c:pt idx="1319">
                  <c:v>1582.0450000000001</c:v>
                </c:pt>
                <c:pt idx="1320">
                  <c:v>1583.0450000000001</c:v>
                </c:pt>
                <c:pt idx="1321">
                  <c:v>1583.845</c:v>
                </c:pt>
                <c:pt idx="1322">
                  <c:v>1589.9449999999999</c:v>
                </c:pt>
                <c:pt idx="1323">
                  <c:v>1591.4449999999999</c:v>
                </c:pt>
                <c:pt idx="1324">
                  <c:v>1593.145</c:v>
                </c:pt>
                <c:pt idx="1325">
                  <c:v>1603.577</c:v>
                </c:pt>
                <c:pt idx="1326">
                  <c:v>1614.499</c:v>
                </c:pt>
                <c:pt idx="1327">
                  <c:v>1622.8990000000001</c:v>
                </c:pt>
                <c:pt idx="1328">
                  <c:v>1622.8990000000001</c:v>
                </c:pt>
                <c:pt idx="1329">
                  <c:v>1652.0490000000002</c:v>
                </c:pt>
                <c:pt idx="1330">
                  <c:v>1656.0490000000002</c:v>
                </c:pt>
                <c:pt idx="1331">
                  <c:v>1656.0490000000002</c:v>
                </c:pt>
                <c:pt idx="1332">
                  <c:v>1656.0490000000002</c:v>
                </c:pt>
                <c:pt idx="1333">
                  <c:v>1687.3190000000002</c:v>
                </c:pt>
                <c:pt idx="1334">
                  <c:v>1719.9790000000003</c:v>
                </c:pt>
                <c:pt idx="1335">
                  <c:v>1753.7790000000002</c:v>
                </c:pt>
                <c:pt idx="1336">
                  <c:v>1796.5790000000002</c:v>
                </c:pt>
                <c:pt idx="1337">
                  <c:v>1799.0790000000002</c:v>
                </c:pt>
                <c:pt idx="1338">
                  <c:v>1801.5790000000002</c:v>
                </c:pt>
                <c:pt idx="1339">
                  <c:v>1801.5790000000002</c:v>
                </c:pt>
                <c:pt idx="1340">
                  <c:v>1842.1290000000001</c:v>
                </c:pt>
                <c:pt idx="1341">
                  <c:v>1883.6790000000001</c:v>
                </c:pt>
                <c:pt idx="1342">
                  <c:v>1902.229</c:v>
                </c:pt>
                <c:pt idx="1343">
                  <c:v>1915.239</c:v>
                </c:pt>
                <c:pt idx="1344">
                  <c:v>1928.6390000000001</c:v>
                </c:pt>
                <c:pt idx="1345">
                  <c:v>1941.1390000000001</c:v>
                </c:pt>
                <c:pt idx="1346">
                  <c:v>1945.5690000000002</c:v>
                </c:pt>
                <c:pt idx="1347">
                  <c:v>1961.2190000000003</c:v>
                </c:pt>
                <c:pt idx="1348">
                  <c:v>1973.3690000000004</c:v>
                </c:pt>
                <c:pt idx="1349">
                  <c:v>1973.3690000000004</c:v>
                </c:pt>
                <c:pt idx="1350">
                  <c:v>2014.2690000000005</c:v>
                </c:pt>
                <c:pt idx="1351">
                  <c:v>2020.7690000000005</c:v>
                </c:pt>
                <c:pt idx="1352">
                  <c:v>2020.7690000000005</c:v>
                </c:pt>
                <c:pt idx="1353">
                  <c:v>2023.2690000000005</c:v>
                </c:pt>
                <c:pt idx="1354">
                  <c:v>2033.4190000000006</c:v>
                </c:pt>
                <c:pt idx="1355">
                  <c:v>2033.7190000000005</c:v>
                </c:pt>
                <c:pt idx="1356">
                  <c:v>2035.7190000000005</c:v>
                </c:pt>
                <c:pt idx="1357">
                  <c:v>2036.9690000000005</c:v>
                </c:pt>
                <c:pt idx="1358">
                  <c:v>2037.4690000000005</c:v>
                </c:pt>
                <c:pt idx="1359">
                  <c:v>2037.4690000000005</c:v>
                </c:pt>
                <c:pt idx="1360">
                  <c:v>2037.4690000000005</c:v>
                </c:pt>
                <c:pt idx="1361">
                  <c:v>2052.4190000000003</c:v>
                </c:pt>
                <c:pt idx="1362">
                  <c:v>2052.4190000000003</c:v>
                </c:pt>
                <c:pt idx="1363">
                  <c:v>2052.4190000000003</c:v>
                </c:pt>
                <c:pt idx="1364">
                  <c:v>2053.4190000000003</c:v>
                </c:pt>
                <c:pt idx="1365">
                  <c:v>2055.4190000000003</c:v>
                </c:pt>
                <c:pt idx="1366">
                  <c:v>2079.4190000000003</c:v>
                </c:pt>
                <c:pt idx="1367">
                  <c:v>2099.0190000000002</c:v>
                </c:pt>
                <c:pt idx="1368">
                  <c:v>2123.0190000000002</c:v>
                </c:pt>
                <c:pt idx="1369">
                  <c:v>2125.2690000000002</c:v>
                </c:pt>
                <c:pt idx="1370">
                  <c:v>2151.1690000000003</c:v>
                </c:pt>
                <c:pt idx="1371">
                  <c:v>2171.1690000000003</c:v>
                </c:pt>
                <c:pt idx="1372">
                  <c:v>2192.4190000000003</c:v>
                </c:pt>
                <c:pt idx="1373">
                  <c:v>2204.5190000000002</c:v>
                </c:pt>
                <c:pt idx="1374">
                  <c:v>2242.6690000000003</c:v>
                </c:pt>
                <c:pt idx="1375">
                  <c:v>2292.8690000000001</c:v>
                </c:pt>
                <c:pt idx="1376">
                  <c:v>2366.319</c:v>
                </c:pt>
                <c:pt idx="1377">
                  <c:v>2367.569</c:v>
                </c:pt>
                <c:pt idx="1378">
                  <c:v>2375.6190000000001</c:v>
                </c:pt>
                <c:pt idx="1379">
                  <c:v>2377.1190000000001</c:v>
                </c:pt>
                <c:pt idx="1380">
                  <c:v>2395.8690000000001</c:v>
                </c:pt>
                <c:pt idx="1381">
                  <c:v>2409.8790000000004</c:v>
                </c:pt>
                <c:pt idx="1382">
                  <c:v>2423.6290000000004</c:v>
                </c:pt>
                <c:pt idx="1383">
                  <c:v>2459.1790000000005</c:v>
                </c:pt>
                <c:pt idx="1384">
                  <c:v>2464.8290000000006</c:v>
                </c:pt>
                <c:pt idx="1385">
                  <c:v>2480.1790000000005</c:v>
                </c:pt>
                <c:pt idx="1386">
                  <c:v>2494.9290000000005</c:v>
                </c:pt>
                <c:pt idx="1387">
                  <c:v>2504.1790000000005</c:v>
                </c:pt>
                <c:pt idx="1388">
                  <c:v>2506.6790000000005</c:v>
                </c:pt>
                <c:pt idx="1389">
                  <c:v>2510.9290000000005</c:v>
                </c:pt>
                <c:pt idx="1390">
                  <c:v>2514.6790000000005</c:v>
                </c:pt>
                <c:pt idx="1391">
                  <c:v>2540.6790000000005</c:v>
                </c:pt>
                <c:pt idx="1392">
                  <c:v>2552.0790000000006</c:v>
                </c:pt>
                <c:pt idx="1393">
                  <c:v>2555.5790000000006</c:v>
                </c:pt>
                <c:pt idx="1394">
                  <c:v>2555.5790000000006</c:v>
                </c:pt>
                <c:pt idx="1395">
                  <c:v>2559.8790000000008</c:v>
                </c:pt>
                <c:pt idx="1396">
                  <c:v>2562.3790000000008</c:v>
                </c:pt>
                <c:pt idx="1397">
                  <c:v>2567.3790000000008</c:v>
                </c:pt>
                <c:pt idx="1398">
                  <c:v>2567.3790000000008</c:v>
                </c:pt>
                <c:pt idx="1399">
                  <c:v>2580.1290000000008</c:v>
                </c:pt>
                <c:pt idx="1400">
                  <c:v>2583.3790000000008</c:v>
                </c:pt>
                <c:pt idx="1401">
                  <c:v>2590.1290000000008</c:v>
                </c:pt>
                <c:pt idx="1402">
                  <c:v>2608.0040000000008</c:v>
                </c:pt>
                <c:pt idx="1403">
                  <c:v>2609.0040000000008</c:v>
                </c:pt>
                <c:pt idx="1404">
                  <c:v>2615.2540000000008</c:v>
                </c:pt>
                <c:pt idx="1405">
                  <c:v>2631.7540000000008</c:v>
                </c:pt>
                <c:pt idx="1406">
                  <c:v>2643.2540000000008</c:v>
                </c:pt>
                <c:pt idx="1407">
                  <c:v>2651.7540000000008</c:v>
                </c:pt>
                <c:pt idx="1408">
                  <c:v>2657.4540000000006</c:v>
                </c:pt>
                <c:pt idx="1409">
                  <c:v>2657.4540000000006</c:v>
                </c:pt>
                <c:pt idx="1410">
                  <c:v>2657.9540000000006</c:v>
                </c:pt>
                <c:pt idx="1411">
                  <c:v>2658.9540000000006</c:v>
                </c:pt>
                <c:pt idx="1412">
                  <c:v>2663.1040000000007</c:v>
                </c:pt>
                <c:pt idx="1413">
                  <c:v>2663.3540000000007</c:v>
                </c:pt>
                <c:pt idx="1414">
                  <c:v>2663.3540000000007</c:v>
                </c:pt>
                <c:pt idx="1415">
                  <c:v>2666.3540000000007</c:v>
                </c:pt>
                <c:pt idx="1416">
                  <c:v>2667.3540000000007</c:v>
                </c:pt>
                <c:pt idx="1417">
                  <c:v>2668.7540000000008</c:v>
                </c:pt>
                <c:pt idx="1418">
                  <c:v>2668.7540000000008</c:v>
                </c:pt>
                <c:pt idx="1419">
                  <c:v>2669.0040000000008</c:v>
                </c:pt>
                <c:pt idx="1420">
                  <c:v>2669.5040000000008</c:v>
                </c:pt>
                <c:pt idx="1421">
                  <c:v>2681.0040000000008</c:v>
                </c:pt>
                <c:pt idx="1422">
                  <c:v>2702.0040000000008</c:v>
                </c:pt>
                <c:pt idx="1423">
                  <c:v>2737.7540000000008</c:v>
                </c:pt>
                <c:pt idx="1424">
                  <c:v>2789.7540000000008</c:v>
                </c:pt>
                <c:pt idx="1425">
                  <c:v>2856.4540000000006</c:v>
                </c:pt>
                <c:pt idx="1426">
                  <c:v>2887.7540000000008</c:v>
                </c:pt>
                <c:pt idx="1427">
                  <c:v>2930.304000000001</c:v>
                </c:pt>
                <c:pt idx="1428">
                  <c:v>2935.804000000001</c:v>
                </c:pt>
                <c:pt idx="1429">
                  <c:v>2939.304000000001</c:v>
                </c:pt>
                <c:pt idx="1430">
                  <c:v>2939.804000000001</c:v>
                </c:pt>
                <c:pt idx="1431">
                  <c:v>2940.054000000001</c:v>
                </c:pt>
                <c:pt idx="1432">
                  <c:v>2940.304000000001</c:v>
                </c:pt>
                <c:pt idx="1433">
                  <c:v>2940.804000000001</c:v>
                </c:pt>
                <c:pt idx="1434">
                  <c:v>2940.804000000001</c:v>
                </c:pt>
                <c:pt idx="1435">
                  <c:v>2941.054000000001</c:v>
                </c:pt>
                <c:pt idx="1436">
                  <c:v>2941.304000000001</c:v>
                </c:pt>
                <c:pt idx="1437">
                  <c:v>2941.804000000001</c:v>
                </c:pt>
                <c:pt idx="1438">
                  <c:v>2943.304000000001</c:v>
                </c:pt>
                <c:pt idx="1439">
                  <c:v>2943.554000000001</c:v>
                </c:pt>
                <c:pt idx="1440">
                  <c:v>2960.804000000001</c:v>
                </c:pt>
                <c:pt idx="1441">
                  <c:v>2961.304000000001</c:v>
                </c:pt>
                <c:pt idx="1442">
                  <c:v>2961.554000000001</c:v>
                </c:pt>
                <c:pt idx="1443">
                  <c:v>2962.054000000001</c:v>
                </c:pt>
                <c:pt idx="1444">
                  <c:v>2975.1540000000009</c:v>
                </c:pt>
                <c:pt idx="1445">
                  <c:v>3013.6540000000009</c:v>
                </c:pt>
                <c:pt idx="1446">
                  <c:v>3013.6540000000009</c:v>
                </c:pt>
                <c:pt idx="1447">
                  <c:v>3025.9540000000011</c:v>
                </c:pt>
                <c:pt idx="1448">
                  <c:v>3039.2540000000013</c:v>
                </c:pt>
                <c:pt idx="1449">
                  <c:v>3049.7540000000013</c:v>
                </c:pt>
                <c:pt idx="1450">
                  <c:v>3050.0040000000013</c:v>
                </c:pt>
                <c:pt idx="1451">
                  <c:v>3072.5540000000015</c:v>
                </c:pt>
                <c:pt idx="1452">
                  <c:v>3124.1040000000016</c:v>
                </c:pt>
                <c:pt idx="1453">
                  <c:v>3165.7540000000017</c:v>
                </c:pt>
                <c:pt idx="1454">
                  <c:v>3169.8040000000019</c:v>
                </c:pt>
                <c:pt idx="1455">
                  <c:v>3248.6040000000021</c:v>
                </c:pt>
                <c:pt idx="1456">
                  <c:v>3314.4240000000023</c:v>
                </c:pt>
                <c:pt idx="1457">
                  <c:v>3314.4240000000023</c:v>
                </c:pt>
                <c:pt idx="1458">
                  <c:v>3315.4240000000023</c:v>
                </c:pt>
                <c:pt idx="1459">
                  <c:v>3315.4240000000023</c:v>
                </c:pt>
                <c:pt idx="1460">
                  <c:v>3420.7740000000022</c:v>
                </c:pt>
                <c:pt idx="1461">
                  <c:v>3963.0240000000022</c:v>
                </c:pt>
                <c:pt idx="1462">
                  <c:v>3963.0240000000022</c:v>
                </c:pt>
                <c:pt idx="1463">
                  <c:v>3963.0240000000022</c:v>
                </c:pt>
                <c:pt idx="1464">
                  <c:v>3963.0240000000022</c:v>
                </c:pt>
                <c:pt idx="1465">
                  <c:v>3963.0240000000022</c:v>
                </c:pt>
                <c:pt idx="1466">
                  <c:v>4112.7230000000018</c:v>
                </c:pt>
                <c:pt idx="1467">
                  <c:v>4134.2230000000018</c:v>
                </c:pt>
                <c:pt idx="1468">
                  <c:v>4140.773000000002</c:v>
                </c:pt>
                <c:pt idx="1469">
                  <c:v>4159.4230000000016</c:v>
                </c:pt>
                <c:pt idx="1470">
                  <c:v>4164.0730000000012</c:v>
                </c:pt>
                <c:pt idx="1471">
                  <c:v>4164.0730000000012</c:v>
                </c:pt>
                <c:pt idx="1472">
                  <c:v>4164.5730000000012</c:v>
                </c:pt>
                <c:pt idx="1473">
                  <c:v>4164.5730000000012</c:v>
                </c:pt>
                <c:pt idx="1474">
                  <c:v>4164.8230000000012</c:v>
                </c:pt>
                <c:pt idx="1475">
                  <c:v>4164.8230000000012</c:v>
                </c:pt>
                <c:pt idx="1476">
                  <c:v>4165.3230000000012</c:v>
                </c:pt>
                <c:pt idx="1477">
                  <c:v>4175.8730000000014</c:v>
                </c:pt>
                <c:pt idx="1478">
                  <c:v>4293.9130000000014</c:v>
                </c:pt>
                <c:pt idx="1479">
                  <c:v>4295.9130000000014</c:v>
                </c:pt>
                <c:pt idx="1480">
                  <c:v>4356.5430000000015</c:v>
                </c:pt>
                <c:pt idx="1481">
                  <c:v>4469.4930000000013</c:v>
                </c:pt>
                <c:pt idx="1482">
                  <c:v>4737.3430000000017</c:v>
                </c:pt>
                <c:pt idx="1483">
                  <c:v>4803.193000000002</c:v>
                </c:pt>
                <c:pt idx="1484">
                  <c:v>4815.443000000002</c:v>
                </c:pt>
                <c:pt idx="1485">
                  <c:v>4817.943000000002</c:v>
                </c:pt>
                <c:pt idx="1486">
                  <c:v>4820.193000000002</c:v>
                </c:pt>
                <c:pt idx="1487">
                  <c:v>4820.193000000002</c:v>
                </c:pt>
                <c:pt idx="1488">
                  <c:v>4820.193000000002</c:v>
                </c:pt>
                <c:pt idx="1489">
                  <c:v>4820.193000000002</c:v>
                </c:pt>
                <c:pt idx="1490">
                  <c:v>4869.9930000000022</c:v>
                </c:pt>
                <c:pt idx="1491">
                  <c:v>4874.2930000000024</c:v>
                </c:pt>
                <c:pt idx="1492">
                  <c:v>4874.2930000000024</c:v>
                </c:pt>
                <c:pt idx="1493">
                  <c:v>4874.2930000000024</c:v>
                </c:pt>
                <c:pt idx="1494">
                  <c:v>4874.2930000000024</c:v>
                </c:pt>
                <c:pt idx="1495">
                  <c:v>4875.2930000000024</c:v>
                </c:pt>
                <c:pt idx="1496">
                  <c:v>4875.2930000000024</c:v>
                </c:pt>
                <c:pt idx="1497">
                  <c:v>4875.2930000000024</c:v>
                </c:pt>
                <c:pt idx="1498">
                  <c:v>4875.2930000000024</c:v>
                </c:pt>
                <c:pt idx="1499">
                  <c:v>4875.2930000000024</c:v>
                </c:pt>
                <c:pt idx="1500">
                  <c:v>4875.2930000000024</c:v>
                </c:pt>
                <c:pt idx="1501">
                  <c:v>4875.2930000000024</c:v>
                </c:pt>
                <c:pt idx="1502">
                  <c:v>4875.2930000000024</c:v>
                </c:pt>
                <c:pt idx="1503">
                  <c:v>4875.2930000000024</c:v>
                </c:pt>
                <c:pt idx="1504">
                  <c:v>4875.2930000000024</c:v>
                </c:pt>
                <c:pt idx="1505">
                  <c:v>4875.2930000000024</c:v>
                </c:pt>
                <c:pt idx="1506">
                  <c:v>4875.2930000000024</c:v>
                </c:pt>
                <c:pt idx="1507">
                  <c:v>4875.2930000000024</c:v>
                </c:pt>
                <c:pt idx="1508">
                  <c:v>4875.2930000000024</c:v>
                </c:pt>
                <c:pt idx="1509">
                  <c:v>4875.2930000000024</c:v>
                </c:pt>
                <c:pt idx="1510">
                  <c:v>4875.5930000000026</c:v>
                </c:pt>
                <c:pt idx="1511">
                  <c:v>4875.5930000000026</c:v>
                </c:pt>
                <c:pt idx="1512">
                  <c:v>5046.0430000000024</c:v>
                </c:pt>
                <c:pt idx="1513">
                  <c:v>5056.1430000000028</c:v>
                </c:pt>
                <c:pt idx="1514">
                  <c:v>5056.1430000000028</c:v>
                </c:pt>
                <c:pt idx="1515">
                  <c:v>5056.1430000000028</c:v>
                </c:pt>
                <c:pt idx="1516">
                  <c:v>5056.1430000000028</c:v>
                </c:pt>
                <c:pt idx="1517">
                  <c:v>5056.1430000000028</c:v>
                </c:pt>
                <c:pt idx="1518">
                  <c:v>5056.1430000000028</c:v>
                </c:pt>
                <c:pt idx="1519">
                  <c:v>5056.1430000000028</c:v>
                </c:pt>
                <c:pt idx="1520">
                  <c:v>5056.1430000000028</c:v>
                </c:pt>
                <c:pt idx="1521">
                  <c:v>5056.1430000000028</c:v>
                </c:pt>
                <c:pt idx="1522">
                  <c:v>5056.1430000000028</c:v>
                </c:pt>
                <c:pt idx="1523">
                  <c:v>5056.1430000000028</c:v>
                </c:pt>
                <c:pt idx="1524">
                  <c:v>5056.1430000000028</c:v>
                </c:pt>
                <c:pt idx="1525">
                  <c:v>5057.1430000000028</c:v>
                </c:pt>
                <c:pt idx="1526">
                  <c:v>5146.3930000000028</c:v>
                </c:pt>
                <c:pt idx="1527">
                  <c:v>5474.4490000000023</c:v>
                </c:pt>
                <c:pt idx="1528">
                  <c:v>5476.9490000000023</c:v>
                </c:pt>
                <c:pt idx="1529">
                  <c:v>5476.9490000000023</c:v>
                </c:pt>
                <c:pt idx="1530">
                  <c:v>5476.9490000000023</c:v>
                </c:pt>
                <c:pt idx="1531">
                  <c:v>5484.7490000000025</c:v>
                </c:pt>
                <c:pt idx="1532">
                  <c:v>5516.1590000000024</c:v>
                </c:pt>
                <c:pt idx="1533">
                  <c:v>5517.1590000000024</c:v>
                </c:pt>
                <c:pt idx="1534">
                  <c:v>5527.4090000000024</c:v>
                </c:pt>
                <c:pt idx="1535">
                  <c:v>5597.7590000000027</c:v>
                </c:pt>
                <c:pt idx="1536">
                  <c:v>5880.0930000000026</c:v>
                </c:pt>
                <c:pt idx="1537">
                  <c:v>5880.0930000000026</c:v>
                </c:pt>
                <c:pt idx="1538">
                  <c:v>5883.8930000000028</c:v>
                </c:pt>
                <c:pt idx="1539">
                  <c:v>5983.6410000000024</c:v>
                </c:pt>
                <c:pt idx="1540">
                  <c:v>5983.6410000000024</c:v>
                </c:pt>
                <c:pt idx="1541">
                  <c:v>5983.6410000000024</c:v>
                </c:pt>
                <c:pt idx="1542">
                  <c:v>5983.6410000000024</c:v>
                </c:pt>
                <c:pt idx="1543">
                  <c:v>5983.6410000000024</c:v>
                </c:pt>
                <c:pt idx="1544">
                  <c:v>5983.6410000000024</c:v>
                </c:pt>
                <c:pt idx="1545">
                  <c:v>5983.6410000000024</c:v>
                </c:pt>
                <c:pt idx="1546">
                  <c:v>5983.6410000000024</c:v>
                </c:pt>
                <c:pt idx="1547">
                  <c:v>5983.6410000000024</c:v>
                </c:pt>
                <c:pt idx="1548">
                  <c:v>5983.6410000000024</c:v>
                </c:pt>
                <c:pt idx="1549">
                  <c:v>5983.6410000000024</c:v>
                </c:pt>
                <c:pt idx="1550">
                  <c:v>5983.6410000000024</c:v>
                </c:pt>
                <c:pt idx="1551">
                  <c:v>5983.6410000000024</c:v>
                </c:pt>
                <c:pt idx="1552">
                  <c:v>5983.6410000000024</c:v>
                </c:pt>
                <c:pt idx="1553">
                  <c:v>5983.6410000000024</c:v>
                </c:pt>
                <c:pt idx="1554">
                  <c:v>5983.6410000000024</c:v>
                </c:pt>
                <c:pt idx="1555">
                  <c:v>5983.6410000000024</c:v>
                </c:pt>
                <c:pt idx="1556">
                  <c:v>5983.6410000000024</c:v>
                </c:pt>
                <c:pt idx="1557">
                  <c:v>5983.6410000000024</c:v>
                </c:pt>
                <c:pt idx="1558">
                  <c:v>5983.6410000000024</c:v>
                </c:pt>
                <c:pt idx="1559">
                  <c:v>5983.6410000000024</c:v>
                </c:pt>
                <c:pt idx="1560">
                  <c:v>5983.6410000000024</c:v>
                </c:pt>
                <c:pt idx="1561">
                  <c:v>5983.6410000000024</c:v>
                </c:pt>
                <c:pt idx="1562">
                  <c:v>5983.6410000000024</c:v>
                </c:pt>
                <c:pt idx="1563">
                  <c:v>5983.6410000000024</c:v>
                </c:pt>
                <c:pt idx="1564">
                  <c:v>5983.6410000000024</c:v>
                </c:pt>
                <c:pt idx="1565">
                  <c:v>5983.6410000000024</c:v>
                </c:pt>
                <c:pt idx="1566">
                  <c:v>5983.6410000000024</c:v>
                </c:pt>
                <c:pt idx="1567">
                  <c:v>5983.6410000000024</c:v>
                </c:pt>
                <c:pt idx="1568">
                  <c:v>5993.8910000000024</c:v>
                </c:pt>
                <c:pt idx="1569">
                  <c:v>5993.8910000000024</c:v>
                </c:pt>
                <c:pt idx="1570">
                  <c:v>5993.8910000000024</c:v>
                </c:pt>
                <c:pt idx="1571">
                  <c:v>5993.8910000000024</c:v>
                </c:pt>
                <c:pt idx="1572">
                  <c:v>6054.7410000000027</c:v>
                </c:pt>
                <c:pt idx="1573">
                  <c:v>6062.9910000000027</c:v>
                </c:pt>
                <c:pt idx="1574">
                  <c:v>6068.6910000000025</c:v>
                </c:pt>
                <c:pt idx="1575">
                  <c:v>6093.6910000000025</c:v>
                </c:pt>
                <c:pt idx="1576">
                  <c:v>6093.6910000000025</c:v>
                </c:pt>
                <c:pt idx="1577">
                  <c:v>6093.6910000000025</c:v>
                </c:pt>
                <c:pt idx="1578">
                  <c:v>6276.2410000000027</c:v>
                </c:pt>
                <c:pt idx="1579">
                  <c:v>6276.2410000000027</c:v>
                </c:pt>
                <c:pt idx="1580">
                  <c:v>6426.6790000000028</c:v>
                </c:pt>
                <c:pt idx="1581">
                  <c:v>6429.4290000000028</c:v>
                </c:pt>
                <c:pt idx="1582">
                  <c:v>6430.4290000000028</c:v>
                </c:pt>
                <c:pt idx="1583">
                  <c:v>6431.1790000000028</c:v>
                </c:pt>
                <c:pt idx="1584">
                  <c:v>6434.4290000000028</c:v>
                </c:pt>
                <c:pt idx="1585">
                  <c:v>6438.3790000000026</c:v>
                </c:pt>
                <c:pt idx="1586">
                  <c:v>6441.3790000000026</c:v>
                </c:pt>
                <c:pt idx="1587">
                  <c:v>6443.3790000000026</c:v>
                </c:pt>
                <c:pt idx="1588">
                  <c:v>6450.1290000000026</c:v>
                </c:pt>
                <c:pt idx="1589">
                  <c:v>6451.6290000000026</c:v>
                </c:pt>
                <c:pt idx="1590">
                  <c:v>6453.1290000000026</c:v>
                </c:pt>
                <c:pt idx="1591">
                  <c:v>6454.3790000000026</c:v>
                </c:pt>
                <c:pt idx="1592">
                  <c:v>6454.8790000000026</c:v>
                </c:pt>
                <c:pt idx="1593">
                  <c:v>6490.7790000000023</c:v>
                </c:pt>
                <c:pt idx="1594">
                  <c:v>6493.0290000000023</c:v>
                </c:pt>
                <c:pt idx="1595">
                  <c:v>6698.3290000000025</c:v>
                </c:pt>
                <c:pt idx="1596">
                  <c:v>6698.6290000000026</c:v>
                </c:pt>
                <c:pt idx="1597">
                  <c:v>6710.1290000000026</c:v>
                </c:pt>
                <c:pt idx="1598">
                  <c:v>6720.6290000000026</c:v>
                </c:pt>
                <c:pt idx="1599">
                  <c:v>6720.6290000000026</c:v>
                </c:pt>
                <c:pt idx="1600">
                  <c:v>6720.6290000000026</c:v>
                </c:pt>
                <c:pt idx="1601">
                  <c:v>6815.1780000000026</c:v>
                </c:pt>
                <c:pt idx="1602">
                  <c:v>6928.0700000000024</c:v>
                </c:pt>
                <c:pt idx="1603">
                  <c:v>7012.4200000000028</c:v>
                </c:pt>
                <c:pt idx="1604">
                  <c:v>7032.6200000000026</c:v>
                </c:pt>
                <c:pt idx="1605">
                  <c:v>7094.3200000000024</c:v>
                </c:pt>
                <c:pt idx="1606">
                  <c:v>7180.3700000000026</c:v>
                </c:pt>
                <c:pt idx="1607">
                  <c:v>7180.3700000000026</c:v>
                </c:pt>
                <c:pt idx="1608">
                  <c:v>7180.3700000000026</c:v>
                </c:pt>
                <c:pt idx="1609">
                  <c:v>7180.3700000000026</c:v>
                </c:pt>
                <c:pt idx="1610">
                  <c:v>7180.3700000000026</c:v>
                </c:pt>
                <c:pt idx="1611">
                  <c:v>7180.3700000000026</c:v>
                </c:pt>
                <c:pt idx="1612">
                  <c:v>7180.3700000000026</c:v>
                </c:pt>
                <c:pt idx="1613">
                  <c:v>7180.3700000000026</c:v>
                </c:pt>
                <c:pt idx="1614">
                  <c:v>7180.3700000000026</c:v>
                </c:pt>
                <c:pt idx="1615">
                  <c:v>7180.3700000000026</c:v>
                </c:pt>
                <c:pt idx="1616">
                  <c:v>7180.3700000000026</c:v>
                </c:pt>
                <c:pt idx="1617">
                  <c:v>7180.3700000000026</c:v>
                </c:pt>
                <c:pt idx="1618">
                  <c:v>7180.3700000000026</c:v>
                </c:pt>
                <c:pt idx="1619">
                  <c:v>7180.3700000000026</c:v>
                </c:pt>
                <c:pt idx="1620">
                  <c:v>7180.3700000000026</c:v>
                </c:pt>
                <c:pt idx="1621">
                  <c:v>7180.3700000000026</c:v>
                </c:pt>
                <c:pt idx="1622">
                  <c:v>7180.3700000000026</c:v>
                </c:pt>
                <c:pt idx="1623">
                  <c:v>7180.3700000000026</c:v>
                </c:pt>
                <c:pt idx="1624">
                  <c:v>7180.3700000000026</c:v>
                </c:pt>
                <c:pt idx="1625">
                  <c:v>7180.3700000000026</c:v>
                </c:pt>
                <c:pt idx="1626">
                  <c:v>7180.3700000000026</c:v>
                </c:pt>
                <c:pt idx="1627">
                  <c:v>7180.3700000000026</c:v>
                </c:pt>
                <c:pt idx="1628">
                  <c:v>7180.3700000000026</c:v>
                </c:pt>
                <c:pt idx="1629">
                  <c:v>7180.3700000000026</c:v>
                </c:pt>
                <c:pt idx="1630">
                  <c:v>7180.3700000000026</c:v>
                </c:pt>
                <c:pt idx="1631">
                  <c:v>7180.3700000000026</c:v>
                </c:pt>
                <c:pt idx="1632">
                  <c:v>7180.3700000000026</c:v>
                </c:pt>
                <c:pt idx="1633">
                  <c:v>7180.3700000000026</c:v>
                </c:pt>
                <c:pt idx="1634">
                  <c:v>7180.3700000000026</c:v>
                </c:pt>
                <c:pt idx="1635">
                  <c:v>7180.3700000000026</c:v>
                </c:pt>
                <c:pt idx="1636">
                  <c:v>7180.3700000000026</c:v>
                </c:pt>
                <c:pt idx="1637">
                  <c:v>7180.3700000000026</c:v>
                </c:pt>
                <c:pt idx="1638">
                  <c:v>7180.3700000000026</c:v>
                </c:pt>
                <c:pt idx="1639">
                  <c:v>7180.3700000000026</c:v>
                </c:pt>
                <c:pt idx="1640">
                  <c:v>7180.3700000000026</c:v>
                </c:pt>
                <c:pt idx="1641">
                  <c:v>7180.3700000000026</c:v>
                </c:pt>
                <c:pt idx="1642">
                  <c:v>7180.3700000000026</c:v>
                </c:pt>
                <c:pt idx="1643">
                  <c:v>7180.3700000000026</c:v>
                </c:pt>
                <c:pt idx="1644">
                  <c:v>7180.3700000000026</c:v>
                </c:pt>
                <c:pt idx="1645">
                  <c:v>7180.3700000000026</c:v>
                </c:pt>
                <c:pt idx="1646">
                  <c:v>7180.3700000000026</c:v>
                </c:pt>
                <c:pt idx="1647">
                  <c:v>7180.3700000000026</c:v>
                </c:pt>
                <c:pt idx="1648">
                  <c:v>7180.3700000000026</c:v>
                </c:pt>
                <c:pt idx="1649">
                  <c:v>7180.3700000000026</c:v>
                </c:pt>
                <c:pt idx="1650">
                  <c:v>7180.3700000000026</c:v>
                </c:pt>
                <c:pt idx="1651">
                  <c:v>7180.3700000000026</c:v>
                </c:pt>
                <c:pt idx="1652">
                  <c:v>7180.3700000000026</c:v>
                </c:pt>
                <c:pt idx="1653">
                  <c:v>7180.3700000000026</c:v>
                </c:pt>
                <c:pt idx="1654">
                  <c:v>7180.3700000000026</c:v>
                </c:pt>
                <c:pt idx="1655">
                  <c:v>7180.3700000000026</c:v>
                </c:pt>
                <c:pt idx="1656">
                  <c:v>7180.3700000000026</c:v>
                </c:pt>
                <c:pt idx="1657">
                  <c:v>7180.3700000000026</c:v>
                </c:pt>
                <c:pt idx="1658">
                  <c:v>7180.3700000000026</c:v>
                </c:pt>
                <c:pt idx="1659">
                  <c:v>7180.3700000000026</c:v>
                </c:pt>
                <c:pt idx="1660">
                  <c:v>7180.3700000000026</c:v>
                </c:pt>
                <c:pt idx="1661">
                  <c:v>7180.3700000000026</c:v>
                </c:pt>
                <c:pt idx="1662">
                  <c:v>7180.3700000000026</c:v>
                </c:pt>
                <c:pt idx="1663">
                  <c:v>7180.3700000000026</c:v>
                </c:pt>
                <c:pt idx="1664">
                  <c:v>7180.3700000000026</c:v>
                </c:pt>
                <c:pt idx="1665">
                  <c:v>7180.3700000000026</c:v>
                </c:pt>
                <c:pt idx="1666">
                  <c:v>7180.3700000000026</c:v>
                </c:pt>
                <c:pt idx="1667">
                  <c:v>7180.3700000000026</c:v>
                </c:pt>
                <c:pt idx="1668">
                  <c:v>7180.3700000000026</c:v>
                </c:pt>
                <c:pt idx="1669">
                  <c:v>7180.3700000000026</c:v>
                </c:pt>
                <c:pt idx="1670">
                  <c:v>7180.3700000000026</c:v>
                </c:pt>
                <c:pt idx="1671">
                  <c:v>7180.3700000000026</c:v>
                </c:pt>
                <c:pt idx="1672">
                  <c:v>7180.3700000000026</c:v>
                </c:pt>
                <c:pt idx="1673">
                  <c:v>7180.3700000000026</c:v>
                </c:pt>
                <c:pt idx="1674">
                  <c:v>7180.3700000000026</c:v>
                </c:pt>
                <c:pt idx="1675">
                  <c:v>7180.3700000000026</c:v>
                </c:pt>
                <c:pt idx="1676">
                  <c:v>7180.3700000000026</c:v>
                </c:pt>
                <c:pt idx="1677">
                  <c:v>7180.3700000000026</c:v>
                </c:pt>
                <c:pt idx="1678">
                  <c:v>7180.3700000000026</c:v>
                </c:pt>
                <c:pt idx="1679">
                  <c:v>7180.3700000000026</c:v>
                </c:pt>
                <c:pt idx="1680">
                  <c:v>7180.3700000000026</c:v>
                </c:pt>
                <c:pt idx="1681">
                  <c:v>7180.3700000000026</c:v>
                </c:pt>
                <c:pt idx="1682">
                  <c:v>7180.3700000000026</c:v>
                </c:pt>
                <c:pt idx="1683">
                  <c:v>7180.3700000000026</c:v>
                </c:pt>
                <c:pt idx="1684">
                  <c:v>7180.3700000000026</c:v>
                </c:pt>
                <c:pt idx="1685">
                  <c:v>7180.3700000000026</c:v>
                </c:pt>
                <c:pt idx="1686">
                  <c:v>7180.3700000000026</c:v>
                </c:pt>
                <c:pt idx="1687">
                  <c:v>7180.3700000000026</c:v>
                </c:pt>
                <c:pt idx="1688">
                  <c:v>7180.3700000000026</c:v>
                </c:pt>
                <c:pt idx="1689">
                  <c:v>7180.3700000000026</c:v>
                </c:pt>
                <c:pt idx="1690">
                  <c:v>7180.3700000000026</c:v>
                </c:pt>
                <c:pt idx="1691">
                  <c:v>7180.3700000000026</c:v>
                </c:pt>
                <c:pt idx="1692">
                  <c:v>7180.3700000000026</c:v>
                </c:pt>
                <c:pt idx="1693">
                  <c:v>7180.3700000000026</c:v>
                </c:pt>
                <c:pt idx="1694">
                  <c:v>7180.3700000000026</c:v>
                </c:pt>
                <c:pt idx="1695">
                  <c:v>7180.3700000000026</c:v>
                </c:pt>
                <c:pt idx="1696">
                  <c:v>7180.3700000000026</c:v>
                </c:pt>
                <c:pt idx="1697">
                  <c:v>7180.3700000000026</c:v>
                </c:pt>
                <c:pt idx="1698">
                  <c:v>7180.3700000000026</c:v>
                </c:pt>
                <c:pt idx="1699">
                  <c:v>7180.3700000000026</c:v>
                </c:pt>
                <c:pt idx="1700">
                  <c:v>7180.3700000000026</c:v>
                </c:pt>
                <c:pt idx="1701">
                  <c:v>7180.3700000000026</c:v>
                </c:pt>
                <c:pt idx="1702">
                  <c:v>7180.3700000000026</c:v>
                </c:pt>
                <c:pt idx="1703">
                  <c:v>7180.3700000000026</c:v>
                </c:pt>
                <c:pt idx="1704">
                  <c:v>7180.3700000000026</c:v>
                </c:pt>
                <c:pt idx="1705">
                  <c:v>7180.3700000000026</c:v>
                </c:pt>
                <c:pt idx="1706">
                  <c:v>7180.3700000000026</c:v>
                </c:pt>
                <c:pt idx="1707">
                  <c:v>7180.3700000000026</c:v>
                </c:pt>
                <c:pt idx="1708">
                  <c:v>7180.3700000000026</c:v>
                </c:pt>
                <c:pt idx="1709">
                  <c:v>7180.3700000000026</c:v>
                </c:pt>
                <c:pt idx="1710">
                  <c:v>7180.3700000000026</c:v>
                </c:pt>
                <c:pt idx="1711">
                  <c:v>7180.3700000000026</c:v>
                </c:pt>
                <c:pt idx="1712">
                  <c:v>7180.3700000000026</c:v>
                </c:pt>
                <c:pt idx="1713">
                  <c:v>7180.3700000000026</c:v>
                </c:pt>
                <c:pt idx="1714">
                  <c:v>7180.3700000000026</c:v>
                </c:pt>
                <c:pt idx="1715">
                  <c:v>7180.3700000000026</c:v>
                </c:pt>
                <c:pt idx="1716">
                  <c:v>7180.3700000000026</c:v>
                </c:pt>
                <c:pt idx="1717">
                  <c:v>7180.3700000000026</c:v>
                </c:pt>
                <c:pt idx="1718">
                  <c:v>7180.3700000000026</c:v>
                </c:pt>
                <c:pt idx="1719">
                  <c:v>7180.3700000000026</c:v>
                </c:pt>
                <c:pt idx="1720">
                  <c:v>7180.3700000000026</c:v>
                </c:pt>
                <c:pt idx="1721">
                  <c:v>7180.3700000000026</c:v>
                </c:pt>
                <c:pt idx="1722">
                  <c:v>7180.3700000000026</c:v>
                </c:pt>
                <c:pt idx="1723">
                  <c:v>7180.3700000000026</c:v>
                </c:pt>
                <c:pt idx="1724">
                  <c:v>7180.3700000000026</c:v>
                </c:pt>
                <c:pt idx="1725">
                  <c:v>7180.3700000000026</c:v>
                </c:pt>
                <c:pt idx="1726">
                  <c:v>7180.3700000000026</c:v>
                </c:pt>
                <c:pt idx="1727">
                  <c:v>7180.3700000000026</c:v>
                </c:pt>
                <c:pt idx="1728">
                  <c:v>7180.3700000000026</c:v>
                </c:pt>
                <c:pt idx="1729">
                  <c:v>7180.3700000000026</c:v>
                </c:pt>
                <c:pt idx="1730">
                  <c:v>7180.3700000000026</c:v>
                </c:pt>
                <c:pt idx="1731">
                  <c:v>7180.3700000000026</c:v>
                </c:pt>
                <c:pt idx="1732">
                  <c:v>7180.3700000000026</c:v>
                </c:pt>
                <c:pt idx="1733">
                  <c:v>7180.3700000000026</c:v>
                </c:pt>
                <c:pt idx="1734">
                  <c:v>7180.3700000000026</c:v>
                </c:pt>
                <c:pt idx="1735">
                  <c:v>7180.3700000000026</c:v>
                </c:pt>
                <c:pt idx="1736">
                  <c:v>7180.3700000000026</c:v>
                </c:pt>
                <c:pt idx="1737">
                  <c:v>7180.3700000000026</c:v>
                </c:pt>
                <c:pt idx="1738">
                  <c:v>7180.3700000000026</c:v>
                </c:pt>
                <c:pt idx="1739">
                  <c:v>7180.3700000000026</c:v>
                </c:pt>
                <c:pt idx="1740">
                  <c:v>7180.3700000000026</c:v>
                </c:pt>
                <c:pt idx="1741">
                  <c:v>7180.3700000000026</c:v>
                </c:pt>
                <c:pt idx="1742">
                  <c:v>7180.3700000000026</c:v>
                </c:pt>
                <c:pt idx="1743">
                  <c:v>7180.3700000000026</c:v>
                </c:pt>
                <c:pt idx="1744">
                  <c:v>7180.3700000000026</c:v>
                </c:pt>
                <c:pt idx="1745">
                  <c:v>7180.3700000000026</c:v>
                </c:pt>
                <c:pt idx="1746">
                  <c:v>7180.3700000000026</c:v>
                </c:pt>
                <c:pt idx="1747">
                  <c:v>7180.3700000000026</c:v>
                </c:pt>
                <c:pt idx="1748">
                  <c:v>7180.3700000000026</c:v>
                </c:pt>
                <c:pt idx="1749">
                  <c:v>7180.3700000000026</c:v>
                </c:pt>
                <c:pt idx="1750">
                  <c:v>7180.3700000000026</c:v>
                </c:pt>
                <c:pt idx="1751">
                  <c:v>7180.3700000000026</c:v>
                </c:pt>
                <c:pt idx="1752">
                  <c:v>7180.3700000000026</c:v>
                </c:pt>
                <c:pt idx="1753">
                  <c:v>7180.3700000000026</c:v>
                </c:pt>
                <c:pt idx="1754">
                  <c:v>7180.3700000000026</c:v>
                </c:pt>
                <c:pt idx="1755">
                  <c:v>7180.3700000000026</c:v>
                </c:pt>
                <c:pt idx="1756">
                  <c:v>7180.3700000000026</c:v>
                </c:pt>
                <c:pt idx="1757">
                  <c:v>7180.3700000000026</c:v>
                </c:pt>
                <c:pt idx="1758">
                  <c:v>7180.3700000000026</c:v>
                </c:pt>
                <c:pt idx="1759">
                  <c:v>7180.3700000000026</c:v>
                </c:pt>
                <c:pt idx="1760">
                  <c:v>7180.3700000000026</c:v>
                </c:pt>
                <c:pt idx="1761">
                  <c:v>7180.3700000000026</c:v>
                </c:pt>
                <c:pt idx="1762">
                  <c:v>7180.3700000000026</c:v>
                </c:pt>
                <c:pt idx="1763">
                  <c:v>7180.3700000000026</c:v>
                </c:pt>
                <c:pt idx="1764">
                  <c:v>7180.3700000000026</c:v>
                </c:pt>
                <c:pt idx="1765">
                  <c:v>7180.3700000000026</c:v>
                </c:pt>
                <c:pt idx="1766">
                  <c:v>7180.3700000000026</c:v>
                </c:pt>
                <c:pt idx="1767">
                  <c:v>7180.3700000000026</c:v>
                </c:pt>
                <c:pt idx="1768">
                  <c:v>7180.3700000000026</c:v>
                </c:pt>
                <c:pt idx="1769">
                  <c:v>7180.3700000000026</c:v>
                </c:pt>
                <c:pt idx="1770">
                  <c:v>7180.3700000000026</c:v>
                </c:pt>
                <c:pt idx="1771">
                  <c:v>7180.3700000000026</c:v>
                </c:pt>
                <c:pt idx="1772">
                  <c:v>7180.3700000000026</c:v>
                </c:pt>
                <c:pt idx="1773">
                  <c:v>7180.3700000000026</c:v>
                </c:pt>
                <c:pt idx="1774">
                  <c:v>7180.3700000000026</c:v>
                </c:pt>
                <c:pt idx="1775">
                  <c:v>7180.3700000000026</c:v>
                </c:pt>
                <c:pt idx="1776">
                  <c:v>7180.3700000000026</c:v>
                </c:pt>
                <c:pt idx="1777">
                  <c:v>7180.3700000000026</c:v>
                </c:pt>
                <c:pt idx="1778">
                  <c:v>7180.3700000000026</c:v>
                </c:pt>
                <c:pt idx="1779">
                  <c:v>7180.3700000000026</c:v>
                </c:pt>
                <c:pt idx="1780">
                  <c:v>7180.3700000000026</c:v>
                </c:pt>
                <c:pt idx="1781">
                  <c:v>7180.3700000000026</c:v>
                </c:pt>
                <c:pt idx="1782">
                  <c:v>7180.3700000000026</c:v>
                </c:pt>
                <c:pt idx="1783">
                  <c:v>7180.3700000000026</c:v>
                </c:pt>
                <c:pt idx="1784">
                  <c:v>7180.3700000000026</c:v>
                </c:pt>
                <c:pt idx="1785">
                  <c:v>7180.3700000000026</c:v>
                </c:pt>
                <c:pt idx="1786">
                  <c:v>7180.3700000000026</c:v>
                </c:pt>
                <c:pt idx="1787">
                  <c:v>7180.3700000000026</c:v>
                </c:pt>
                <c:pt idx="1788">
                  <c:v>7180.3700000000026</c:v>
                </c:pt>
                <c:pt idx="1789">
                  <c:v>7180.3700000000026</c:v>
                </c:pt>
                <c:pt idx="1790">
                  <c:v>7180.3700000000026</c:v>
                </c:pt>
                <c:pt idx="1791">
                  <c:v>7180.3700000000026</c:v>
                </c:pt>
                <c:pt idx="1792">
                  <c:v>7180.3700000000026</c:v>
                </c:pt>
                <c:pt idx="1793">
                  <c:v>7180.3700000000026</c:v>
                </c:pt>
                <c:pt idx="1794">
                  <c:v>7180.3700000000026</c:v>
                </c:pt>
                <c:pt idx="1795">
                  <c:v>7180.3700000000026</c:v>
                </c:pt>
                <c:pt idx="1796">
                  <c:v>7180.3700000000026</c:v>
                </c:pt>
                <c:pt idx="1797">
                  <c:v>7180.3700000000026</c:v>
                </c:pt>
                <c:pt idx="1798">
                  <c:v>7180.3700000000026</c:v>
                </c:pt>
                <c:pt idx="1799">
                  <c:v>7180.3700000000026</c:v>
                </c:pt>
                <c:pt idx="1800">
                  <c:v>7180.3700000000026</c:v>
                </c:pt>
                <c:pt idx="1801">
                  <c:v>7180.3700000000026</c:v>
                </c:pt>
                <c:pt idx="1802">
                  <c:v>7180.3700000000026</c:v>
                </c:pt>
                <c:pt idx="1803">
                  <c:v>7180.3700000000026</c:v>
                </c:pt>
                <c:pt idx="1804">
                  <c:v>7180.3700000000026</c:v>
                </c:pt>
                <c:pt idx="1805">
                  <c:v>7180.3700000000026</c:v>
                </c:pt>
                <c:pt idx="1806">
                  <c:v>7180.3700000000026</c:v>
                </c:pt>
                <c:pt idx="1807">
                  <c:v>7180.3700000000026</c:v>
                </c:pt>
                <c:pt idx="1808">
                  <c:v>7180.3700000000026</c:v>
                </c:pt>
                <c:pt idx="1809">
                  <c:v>7180.3700000000026</c:v>
                </c:pt>
                <c:pt idx="1810">
                  <c:v>7180.3700000000026</c:v>
                </c:pt>
                <c:pt idx="1811">
                  <c:v>7180.3700000000026</c:v>
                </c:pt>
                <c:pt idx="1812">
                  <c:v>7180.3700000000026</c:v>
                </c:pt>
                <c:pt idx="1813">
                  <c:v>7180.3700000000026</c:v>
                </c:pt>
                <c:pt idx="1814">
                  <c:v>7180.3700000000026</c:v>
                </c:pt>
                <c:pt idx="1815">
                  <c:v>7180.3700000000026</c:v>
                </c:pt>
                <c:pt idx="1816">
                  <c:v>7180.3700000000026</c:v>
                </c:pt>
                <c:pt idx="1817">
                  <c:v>7180.3700000000026</c:v>
                </c:pt>
                <c:pt idx="1818">
                  <c:v>7180.3700000000026</c:v>
                </c:pt>
                <c:pt idx="1819">
                  <c:v>7180.3700000000026</c:v>
                </c:pt>
                <c:pt idx="1820">
                  <c:v>7180.3700000000026</c:v>
                </c:pt>
                <c:pt idx="1821">
                  <c:v>7180.3700000000026</c:v>
                </c:pt>
                <c:pt idx="1822">
                  <c:v>7180.3700000000026</c:v>
                </c:pt>
                <c:pt idx="1823">
                  <c:v>7180.3700000000026</c:v>
                </c:pt>
                <c:pt idx="1824">
                  <c:v>7180.3700000000026</c:v>
                </c:pt>
                <c:pt idx="1825">
                  <c:v>7180.3700000000026</c:v>
                </c:pt>
                <c:pt idx="1826">
                  <c:v>7180.3700000000026</c:v>
                </c:pt>
                <c:pt idx="1827">
                  <c:v>7180.3700000000026</c:v>
                </c:pt>
                <c:pt idx="1828">
                  <c:v>7180.3700000000026</c:v>
                </c:pt>
                <c:pt idx="1829">
                  <c:v>7180.3700000000026</c:v>
                </c:pt>
                <c:pt idx="1830">
                  <c:v>7180.3700000000026</c:v>
                </c:pt>
                <c:pt idx="1831">
                  <c:v>7180.3700000000026</c:v>
                </c:pt>
                <c:pt idx="1832">
                  <c:v>7180.3700000000026</c:v>
                </c:pt>
                <c:pt idx="1833">
                  <c:v>7180.3700000000026</c:v>
                </c:pt>
                <c:pt idx="1834">
                  <c:v>7326.680000000003</c:v>
                </c:pt>
                <c:pt idx="1835">
                  <c:v>7389.5580000000027</c:v>
                </c:pt>
                <c:pt idx="1836">
                  <c:v>7615.0080000000025</c:v>
                </c:pt>
                <c:pt idx="1837">
                  <c:v>7784.3580000000029</c:v>
                </c:pt>
                <c:pt idx="1838">
                  <c:v>7945.8300000000027</c:v>
                </c:pt>
                <c:pt idx="1839">
                  <c:v>8146.4800000000023</c:v>
                </c:pt>
                <c:pt idx="1840">
                  <c:v>8171.4800000000023</c:v>
                </c:pt>
                <c:pt idx="1841">
                  <c:v>8180.9800000000023</c:v>
                </c:pt>
                <c:pt idx="1842">
                  <c:v>8181.9800000000023</c:v>
                </c:pt>
                <c:pt idx="1843">
                  <c:v>8181.9800000000023</c:v>
                </c:pt>
                <c:pt idx="1844">
                  <c:v>8181.9800000000023</c:v>
                </c:pt>
                <c:pt idx="1845">
                  <c:v>8181.9800000000023</c:v>
                </c:pt>
                <c:pt idx="1846">
                  <c:v>8181.9800000000023</c:v>
                </c:pt>
                <c:pt idx="1847">
                  <c:v>8181.9800000000023</c:v>
                </c:pt>
                <c:pt idx="1848">
                  <c:v>8181.9800000000023</c:v>
                </c:pt>
                <c:pt idx="1849">
                  <c:v>8322.9300000000021</c:v>
                </c:pt>
                <c:pt idx="1850">
                  <c:v>8351.9300000000021</c:v>
                </c:pt>
                <c:pt idx="1851">
                  <c:v>8395.4300000000021</c:v>
                </c:pt>
                <c:pt idx="1852">
                  <c:v>8419.9300000000021</c:v>
                </c:pt>
                <c:pt idx="1853">
                  <c:v>8419.9300000000021</c:v>
                </c:pt>
                <c:pt idx="1854">
                  <c:v>8419.9300000000021</c:v>
                </c:pt>
                <c:pt idx="1855">
                  <c:v>8609.9300000000021</c:v>
                </c:pt>
                <c:pt idx="1856">
                  <c:v>8966.4400000000023</c:v>
                </c:pt>
                <c:pt idx="1857">
                  <c:v>8973.9400000000023</c:v>
                </c:pt>
                <c:pt idx="1858">
                  <c:v>9002.9400000000023</c:v>
                </c:pt>
                <c:pt idx="1859">
                  <c:v>9002.9400000000023</c:v>
                </c:pt>
                <c:pt idx="1860">
                  <c:v>9002.9400000000023</c:v>
                </c:pt>
                <c:pt idx="1861">
                  <c:v>9065.9400000000023</c:v>
                </c:pt>
                <c:pt idx="1862">
                  <c:v>9176.1200000000026</c:v>
                </c:pt>
                <c:pt idx="1863">
                  <c:v>9176.1200000000026</c:v>
                </c:pt>
                <c:pt idx="1864">
                  <c:v>9204.8700000000026</c:v>
                </c:pt>
                <c:pt idx="1865">
                  <c:v>9204.8700000000026</c:v>
                </c:pt>
                <c:pt idx="1866">
                  <c:v>9204.8700000000026</c:v>
                </c:pt>
                <c:pt idx="1867">
                  <c:v>9204.8700000000026</c:v>
                </c:pt>
                <c:pt idx="1868">
                  <c:v>9204.8700000000026</c:v>
                </c:pt>
                <c:pt idx="1869">
                  <c:v>9204.8700000000026</c:v>
                </c:pt>
                <c:pt idx="1870">
                  <c:v>9204.8700000000026</c:v>
                </c:pt>
                <c:pt idx="1871">
                  <c:v>9204.8700000000026</c:v>
                </c:pt>
                <c:pt idx="1872">
                  <c:v>9204.8700000000026</c:v>
                </c:pt>
                <c:pt idx="1873">
                  <c:v>9204.8700000000026</c:v>
                </c:pt>
                <c:pt idx="1874">
                  <c:v>9204.8700000000026</c:v>
                </c:pt>
                <c:pt idx="1875">
                  <c:v>9204.8700000000026</c:v>
                </c:pt>
                <c:pt idx="1876">
                  <c:v>9204.8700000000026</c:v>
                </c:pt>
                <c:pt idx="1877">
                  <c:v>9516.2080000000024</c:v>
                </c:pt>
                <c:pt idx="1878">
                  <c:v>9523.2080000000024</c:v>
                </c:pt>
                <c:pt idx="1879">
                  <c:v>9523.2080000000024</c:v>
                </c:pt>
                <c:pt idx="1880">
                  <c:v>9588.4580000000024</c:v>
                </c:pt>
                <c:pt idx="1881">
                  <c:v>9925.5560000000023</c:v>
                </c:pt>
                <c:pt idx="1882">
                  <c:v>10069.814000000002</c:v>
                </c:pt>
                <c:pt idx="1883">
                  <c:v>10093.814000000002</c:v>
                </c:pt>
                <c:pt idx="1884">
                  <c:v>10100.814000000002</c:v>
                </c:pt>
                <c:pt idx="1885">
                  <c:v>10100.814000000002</c:v>
                </c:pt>
                <c:pt idx="1886">
                  <c:v>10128.214000000002</c:v>
                </c:pt>
                <c:pt idx="1887">
                  <c:v>10309.014000000001</c:v>
                </c:pt>
                <c:pt idx="1888">
                  <c:v>11041.542000000001</c:v>
                </c:pt>
                <c:pt idx="1889">
                  <c:v>11052.542000000001</c:v>
                </c:pt>
                <c:pt idx="1890">
                  <c:v>11192.292000000001</c:v>
                </c:pt>
                <c:pt idx="1891">
                  <c:v>11198.792000000001</c:v>
                </c:pt>
                <c:pt idx="1892">
                  <c:v>11198.792000000001</c:v>
                </c:pt>
                <c:pt idx="1893">
                  <c:v>11198.792000000001</c:v>
                </c:pt>
                <c:pt idx="1894">
                  <c:v>11211.292000000001</c:v>
                </c:pt>
                <c:pt idx="1895">
                  <c:v>11211.792000000001</c:v>
                </c:pt>
                <c:pt idx="1896">
                  <c:v>11224.542000000001</c:v>
                </c:pt>
                <c:pt idx="1897">
                  <c:v>11224.542000000001</c:v>
                </c:pt>
                <c:pt idx="1898">
                  <c:v>11279.342000000001</c:v>
                </c:pt>
                <c:pt idx="1899">
                  <c:v>11279.342000000001</c:v>
                </c:pt>
                <c:pt idx="1900">
                  <c:v>11279.342000000001</c:v>
                </c:pt>
                <c:pt idx="1901">
                  <c:v>11279.342000000001</c:v>
                </c:pt>
                <c:pt idx="1902">
                  <c:v>11279.342000000001</c:v>
                </c:pt>
                <c:pt idx="1903">
                  <c:v>11416.282000000001</c:v>
                </c:pt>
                <c:pt idx="1904">
                  <c:v>11515.232000000002</c:v>
                </c:pt>
                <c:pt idx="1905">
                  <c:v>11574.782000000001</c:v>
                </c:pt>
                <c:pt idx="1906">
                  <c:v>11621.032000000001</c:v>
                </c:pt>
                <c:pt idx="1907">
                  <c:v>11640.782000000001</c:v>
                </c:pt>
                <c:pt idx="1908">
                  <c:v>11660.532000000001</c:v>
                </c:pt>
                <c:pt idx="1909">
                  <c:v>11707.782000000001</c:v>
                </c:pt>
                <c:pt idx="1910">
                  <c:v>11707.782000000001</c:v>
                </c:pt>
                <c:pt idx="1911">
                  <c:v>11707.782000000001</c:v>
                </c:pt>
                <c:pt idx="1912">
                  <c:v>11707.782000000001</c:v>
                </c:pt>
                <c:pt idx="1913">
                  <c:v>11707.782000000001</c:v>
                </c:pt>
                <c:pt idx="1914">
                  <c:v>11707.782000000001</c:v>
                </c:pt>
                <c:pt idx="1915">
                  <c:v>11707.782000000001</c:v>
                </c:pt>
                <c:pt idx="1916">
                  <c:v>11707.782000000001</c:v>
                </c:pt>
                <c:pt idx="1917">
                  <c:v>11707.782000000001</c:v>
                </c:pt>
                <c:pt idx="1918">
                  <c:v>11707.782000000001</c:v>
                </c:pt>
                <c:pt idx="1919">
                  <c:v>11707.782000000001</c:v>
                </c:pt>
                <c:pt idx="1920">
                  <c:v>11707.782000000001</c:v>
                </c:pt>
                <c:pt idx="1921">
                  <c:v>11707.782000000001</c:v>
                </c:pt>
                <c:pt idx="1922">
                  <c:v>11707.782000000001</c:v>
                </c:pt>
                <c:pt idx="1923">
                  <c:v>11707.782000000001</c:v>
                </c:pt>
                <c:pt idx="1924">
                  <c:v>11707.782000000001</c:v>
                </c:pt>
                <c:pt idx="1925">
                  <c:v>11707.782000000001</c:v>
                </c:pt>
                <c:pt idx="1926">
                  <c:v>11707.782000000001</c:v>
                </c:pt>
                <c:pt idx="1927">
                  <c:v>11707.782000000001</c:v>
                </c:pt>
                <c:pt idx="1928">
                  <c:v>11707.782000000001</c:v>
                </c:pt>
                <c:pt idx="1929">
                  <c:v>11707.782000000001</c:v>
                </c:pt>
                <c:pt idx="1930">
                  <c:v>11707.782000000001</c:v>
                </c:pt>
                <c:pt idx="1931">
                  <c:v>11707.782000000001</c:v>
                </c:pt>
                <c:pt idx="1932">
                  <c:v>11707.782000000001</c:v>
                </c:pt>
                <c:pt idx="1933">
                  <c:v>11707.782000000001</c:v>
                </c:pt>
                <c:pt idx="1934">
                  <c:v>11707.782000000001</c:v>
                </c:pt>
                <c:pt idx="1935">
                  <c:v>11707.782000000001</c:v>
                </c:pt>
                <c:pt idx="1936">
                  <c:v>11707.782000000001</c:v>
                </c:pt>
                <c:pt idx="1937">
                  <c:v>11707.782000000001</c:v>
                </c:pt>
                <c:pt idx="1938">
                  <c:v>11707.782000000001</c:v>
                </c:pt>
                <c:pt idx="1939">
                  <c:v>11707.782000000001</c:v>
                </c:pt>
                <c:pt idx="1940">
                  <c:v>11707.782000000001</c:v>
                </c:pt>
                <c:pt idx="1941">
                  <c:v>11707.782000000001</c:v>
                </c:pt>
                <c:pt idx="1942">
                  <c:v>11707.782000000001</c:v>
                </c:pt>
                <c:pt idx="1943">
                  <c:v>11707.782000000001</c:v>
                </c:pt>
                <c:pt idx="1944">
                  <c:v>11707.782000000001</c:v>
                </c:pt>
                <c:pt idx="1945">
                  <c:v>11707.782000000001</c:v>
                </c:pt>
                <c:pt idx="1946">
                  <c:v>11707.782000000001</c:v>
                </c:pt>
                <c:pt idx="1947">
                  <c:v>11707.782000000001</c:v>
                </c:pt>
                <c:pt idx="1948">
                  <c:v>11707.782000000001</c:v>
                </c:pt>
                <c:pt idx="1949">
                  <c:v>11707.782000000001</c:v>
                </c:pt>
                <c:pt idx="1950">
                  <c:v>11707.782000000001</c:v>
                </c:pt>
                <c:pt idx="1951">
                  <c:v>11707.782000000001</c:v>
                </c:pt>
                <c:pt idx="1952">
                  <c:v>11707.782000000001</c:v>
                </c:pt>
                <c:pt idx="1953">
                  <c:v>11707.782000000001</c:v>
                </c:pt>
                <c:pt idx="1954">
                  <c:v>11707.782000000001</c:v>
                </c:pt>
                <c:pt idx="1955">
                  <c:v>11707.782000000001</c:v>
                </c:pt>
                <c:pt idx="1956">
                  <c:v>11707.782000000001</c:v>
                </c:pt>
                <c:pt idx="1957">
                  <c:v>11707.782000000001</c:v>
                </c:pt>
                <c:pt idx="1958">
                  <c:v>11707.782000000001</c:v>
                </c:pt>
                <c:pt idx="1959">
                  <c:v>11707.782000000001</c:v>
                </c:pt>
                <c:pt idx="1960">
                  <c:v>11707.782000000001</c:v>
                </c:pt>
                <c:pt idx="1961">
                  <c:v>11707.782000000001</c:v>
                </c:pt>
                <c:pt idx="1962">
                  <c:v>11707.782000000001</c:v>
                </c:pt>
                <c:pt idx="1963">
                  <c:v>11707.782000000001</c:v>
                </c:pt>
                <c:pt idx="1964">
                  <c:v>11707.782000000001</c:v>
                </c:pt>
                <c:pt idx="1965">
                  <c:v>11707.782000000001</c:v>
                </c:pt>
                <c:pt idx="1966">
                  <c:v>11707.782000000001</c:v>
                </c:pt>
                <c:pt idx="1967">
                  <c:v>11707.782000000001</c:v>
                </c:pt>
                <c:pt idx="1968">
                  <c:v>11707.782000000001</c:v>
                </c:pt>
                <c:pt idx="1969">
                  <c:v>11707.782000000001</c:v>
                </c:pt>
                <c:pt idx="1970">
                  <c:v>11707.782000000001</c:v>
                </c:pt>
                <c:pt idx="1971">
                  <c:v>11707.782000000001</c:v>
                </c:pt>
                <c:pt idx="1972">
                  <c:v>11707.782000000001</c:v>
                </c:pt>
                <c:pt idx="1973">
                  <c:v>11707.782000000001</c:v>
                </c:pt>
                <c:pt idx="1974">
                  <c:v>11707.782000000001</c:v>
                </c:pt>
                <c:pt idx="1975">
                  <c:v>11707.782000000001</c:v>
                </c:pt>
                <c:pt idx="1976">
                  <c:v>11707.782000000001</c:v>
                </c:pt>
                <c:pt idx="1977">
                  <c:v>11707.782000000001</c:v>
                </c:pt>
                <c:pt idx="1978">
                  <c:v>11707.782000000001</c:v>
                </c:pt>
                <c:pt idx="1979">
                  <c:v>11707.782000000001</c:v>
                </c:pt>
                <c:pt idx="1980">
                  <c:v>11707.782000000001</c:v>
                </c:pt>
                <c:pt idx="1981">
                  <c:v>11707.782000000001</c:v>
                </c:pt>
                <c:pt idx="1982">
                  <c:v>11707.782000000001</c:v>
                </c:pt>
                <c:pt idx="1983">
                  <c:v>11707.782000000001</c:v>
                </c:pt>
                <c:pt idx="1984">
                  <c:v>11707.782000000001</c:v>
                </c:pt>
                <c:pt idx="1985">
                  <c:v>11707.782000000001</c:v>
                </c:pt>
                <c:pt idx="1986">
                  <c:v>11707.782000000001</c:v>
                </c:pt>
                <c:pt idx="1987">
                  <c:v>11707.782000000001</c:v>
                </c:pt>
                <c:pt idx="1988">
                  <c:v>11707.782000000001</c:v>
                </c:pt>
                <c:pt idx="1989">
                  <c:v>11707.782000000001</c:v>
                </c:pt>
                <c:pt idx="1990">
                  <c:v>11707.782000000001</c:v>
                </c:pt>
                <c:pt idx="1991">
                  <c:v>11707.782000000001</c:v>
                </c:pt>
                <c:pt idx="1992">
                  <c:v>11707.782000000001</c:v>
                </c:pt>
                <c:pt idx="1993">
                  <c:v>11707.782000000001</c:v>
                </c:pt>
                <c:pt idx="1994">
                  <c:v>11707.782000000001</c:v>
                </c:pt>
                <c:pt idx="1995">
                  <c:v>11707.782000000001</c:v>
                </c:pt>
                <c:pt idx="1996">
                  <c:v>11707.782000000001</c:v>
                </c:pt>
                <c:pt idx="1997">
                  <c:v>11707.782000000001</c:v>
                </c:pt>
                <c:pt idx="1998">
                  <c:v>11707.782000000001</c:v>
                </c:pt>
                <c:pt idx="1999">
                  <c:v>11707.782000000001</c:v>
                </c:pt>
                <c:pt idx="2000">
                  <c:v>11707.782000000001</c:v>
                </c:pt>
                <c:pt idx="2001">
                  <c:v>11707.782000000001</c:v>
                </c:pt>
                <c:pt idx="2002">
                  <c:v>11707.782000000001</c:v>
                </c:pt>
                <c:pt idx="2003">
                  <c:v>11707.782000000001</c:v>
                </c:pt>
                <c:pt idx="2004">
                  <c:v>11707.782000000001</c:v>
                </c:pt>
                <c:pt idx="2005">
                  <c:v>11707.782000000001</c:v>
                </c:pt>
                <c:pt idx="2006">
                  <c:v>11707.782000000001</c:v>
                </c:pt>
                <c:pt idx="2007">
                  <c:v>11707.782000000001</c:v>
                </c:pt>
                <c:pt idx="2008">
                  <c:v>11707.782000000001</c:v>
                </c:pt>
                <c:pt idx="2009">
                  <c:v>11707.782000000001</c:v>
                </c:pt>
                <c:pt idx="2010">
                  <c:v>11707.782000000001</c:v>
                </c:pt>
                <c:pt idx="2011">
                  <c:v>11707.782000000001</c:v>
                </c:pt>
                <c:pt idx="2012">
                  <c:v>11707.782000000001</c:v>
                </c:pt>
                <c:pt idx="2013">
                  <c:v>11707.782000000001</c:v>
                </c:pt>
                <c:pt idx="2014">
                  <c:v>11707.782000000001</c:v>
                </c:pt>
                <c:pt idx="2015">
                  <c:v>11707.782000000001</c:v>
                </c:pt>
                <c:pt idx="2016">
                  <c:v>11707.782000000001</c:v>
                </c:pt>
                <c:pt idx="2017">
                  <c:v>11707.782000000001</c:v>
                </c:pt>
                <c:pt idx="2018">
                  <c:v>11707.782000000001</c:v>
                </c:pt>
                <c:pt idx="2019">
                  <c:v>11707.782000000001</c:v>
                </c:pt>
                <c:pt idx="2020">
                  <c:v>11707.782000000001</c:v>
                </c:pt>
                <c:pt idx="2021">
                  <c:v>11707.782000000001</c:v>
                </c:pt>
                <c:pt idx="2022">
                  <c:v>11707.782000000001</c:v>
                </c:pt>
                <c:pt idx="2023">
                  <c:v>11707.782000000001</c:v>
                </c:pt>
                <c:pt idx="2024">
                  <c:v>11707.782000000001</c:v>
                </c:pt>
                <c:pt idx="2025">
                  <c:v>11707.782000000001</c:v>
                </c:pt>
                <c:pt idx="2026">
                  <c:v>11707.782000000001</c:v>
                </c:pt>
                <c:pt idx="2027">
                  <c:v>11707.782000000001</c:v>
                </c:pt>
                <c:pt idx="2028">
                  <c:v>11707.782000000001</c:v>
                </c:pt>
                <c:pt idx="2029">
                  <c:v>11707.782000000001</c:v>
                </c:pt>
                <c:pt idx="2030">
                  <c:v>11707.782000000001</c:v>
                </c:pt>
                <c:pt idx="2031">
                  <c:v>11707.782000000001</c:v>
                </c:pt>
                <c:pt idx="2032">
                  <c:v>11707.782000000001</c:v>
                </c:pt>
                <c:pt idx="2033">
                  <c:v>11707.782000000001</c:v>
                </c:pt>
                <c:pt idx="2034">
                  <c:v>11707.782000000001</c:v>
                </c:pt>
                <c:pt idx="2035">
                  <c:v>11707.782000000001</c:v>
                </c:pt>
                <c:pt idx="2036">
                  <c:v>11707.782000000001</c:v>
                </c:pt>
                <c:pt idx="2037">
                  <c:v>11707.782000000001</c:v>
                </c:pt>
                <c:pt idx="2038">
                  <c:v>11707.782000000001</c:v>
                </c:pt>
                <c:pt idx="2039">
                  <c:v>11707.782000000001</c:v>
                </c:pt>
                <c:pt idx="2040">
                  <c:v>11707.782000000001</c:v>
                </c:pt>
                <c:pt idx="2041">
                  <c:v>11707.782000000001</c:v>
                </c:pt>
                <c:pt idx="2042">
                  <c:v>11707.782000000001</c:v>
                </c:pt>
                <c:pt idx="2043">
                  <c:v>11707.782000000001</c:v>
                </c:pt>
                <c:pt idx="2044">
                  <c:v>11707.782000000001</c:v>
                </c:pt>
                <c:pt idx="2045">
                  <c:v>11707.782000000001</c:v>
                </c:pt>
                <c:pt idx="2046">
                  <c:v>11707.782000000001</c:v>
                </c:pt>
                <c:pt idx="2047">
                  <c:v>11707.782000000001</c:v>
                </c:pt>
                <c:pt idx="2048">
                  <c:v>11707.782000000001</c:v>
                </c:pt>
                <c:pt idx="2049">
                  <c:v>11707.782000000001</c:v>
                </c:pt>
                <c:pt idx="2050">
                  <c:v>11707.782000000001</c:v>
                </c:pt>
                <c:pt idx="2051">
                  <c:v>11707.782000000001</c:v>
                </c:pt>
                <c:pt idx="2052">
                  <c:v>11707.782000000001</c:v>
                </c:pt>
                <c:pt idx="2053">
                  <c:v>11707.782000000001</c:v>
                </c:pt>
                <c:pt idx="2054">
                  <c:v>11707.782000000001</c:v>
                </c:pt>
                <c:pt idx="2055">
                  <c:v>11707.782000000001</c:v>
                </c:pt>
                <c:pt idx="2056">
                  <c:v>11707.782000000001</c:v>
                </c:pt>
                <c:pt idx="2057">
                  <c:v>11707.782000000001</c:v>
                </c:pt>
                <c:pt idx="2058">
                  <c:v>11707.782000000001</c:v>
                </c:pt>
                <c:pt idx="2059">
                  <c:v>11707.782000000001</c:v>
                </c:pt>
                <c:pt idx="2060">
                  <c:v>11707.782000000001</c:v>
                </c:pt>
                <c:pt idx="2061">
                  <c:v>11707.782000000001</c:v>
                </c:pt>
                <c:pt idx="2062">
                  <c:v>11707.782000000001</c:v>
                </c:pt>
                <c:pt idx="2063">
                  <c:v>11707.782000000001</c:v>
                </c:pt>
                <c:pt idx="2064">
                  <c:v>11707.782000000001</c:v>
                </c:pt>
                <c:pt idx="2065">
                  <c:v>11707.782000000001</c:v>
                </c:pt>
                <c:pt idx="2066">
                  <c:v>11707.782000000001</c:v>
                </c:pt>
                <c:pt idx="2067">
                  <c:v>11707.782000000001</c:v>
                </c:pt>
                <c:pt idx="2068">
                  <c:v>11707.782000000001</c:v>
                </c:pt>
                <c:pt idx="2069">
                  <c:v>11707.782000000001</c:v>
                </c:pt>
                <c:pt idx="2070">
                  <c:v>11707.782000000001</c:v>
                </c:pt>
                <c:pt idx="2071">
                  <c:v>11707.782000000001</c:v>
                </c:pt>
                <c:pt idx="2072">
                  <c:v>11707.782000000001</c:v>
                </c:pt>
                <c:pt idx="2073">
                  <c:v>11707.782000000001</c:v>
                </c:pt>
                <c:pt idx="2074">
                  <c:v>11707.782000000001</c:v>
                </c:pt>
                <c:pt idx="2075">
                  <c:v>11707.782000000001</c:v>
                </c:pt>
                <c:pt idx="2076">
                  <c:v>11707.782000000001</c:v>
                </c:pt>
                <c:pt idx="2077">
                  <c:v>11707.782000000001</c:v>
                </c:pt>
                <c:pt idx="2078">
                  <c:v>11707.782000000001</c:v>
                </c:pt>
                <c:pt idx="2079">
                  <c:v>11707.782000000001</c:v>
                </c:pt>
                <c:pt idx="2080">
                  <c:v>11707.782000000001</c:v>
                </c:pt>
                <c:pt idx="2081">
                  <c:v>11707.782000000001</c:v>
                </c:pt>
                <c:pt idx="2082">
                  <c:v>11707.782000000001</c:v>
                </c:pt>
                <c:pt idx="2083">
                  <c:v>11707.782000000001</c:v>
                </c:pt>
                <c:pt idx="2084">
                  <c:v>11707.782000000001</c:v>
                </c:pt>
                <c:pt idx="2085">
                  <c:v>11707.782000000001</c:v>
                </c:pt>
                <c:pt idx="2086">
                  <c:v>11707.782000000001</c:v>
                </c:pt>
                <c:pt idx="2087">
                  <c:v>11707.782000000001</c:v>
                </c:pt>
                <c:pt idx="2088">
                  <c:v>11707.782000000001</c:v>
                </c:pt>
                <c:pt idx="2089">
                  <c:v>11707.782000000001</c:v>
                </c:pt>
                <c:pt idx="2090">
                  <c:v>11707.782000000001</c:v>
                </c:pt>
                <c:pt idx="2091">
                  <c:v>11707.782000000001</c:v>
                </c:pt>
                <c:pt idx="2092">
                  <c:v>11707.782000000001</c:v>
                </c:pt>
                <c:pt idx="2093">
                  <c:v>11707.782000000001</c:v>
                </c:pt>
                <c:pt idx="2094">
                  <c:v>11707.782000000001</c:v>
                </c:pt>
                <c:pt idx="2095">
                  <c:v>11707.782000000001</c:v>
                </c:pt>
                <c:pt idx="2096">
                  <c:v>11707.782000000001</c:v>
                </c:pt>
                <c:pt idx="2097">
                  <c:v>11707.782000000001</c:v>
                </c:pt>
                <c:pt idx="2098">
                  <c:v>11707.782000000001</c:v>
                </c:pt>
                <c:pt idx="2099">
                  <c:v>11707.782000000001</c:v>
                </c:pt>
                <c:pt idx="2100">
                  <c:v>11707.782000000001</c:v>
                </c:pt>
                <c:pt idx="2101">
                  <c:v>11707.782000000001</c:v>
                </c:pt>
                <c:pt idx="2102">
                  <c:v>11707.782000000001</c:v>
                </c:pt>
                <c:pt idx="2103">
                  <c:v>11707.782000000001</c:v>
                </c:pt>
                <c:pt idx="2104">
                  <c:v>11707.782000000001</c:v>
                </c:pt>
                <c:pt idx="2105">
                  <c:v>11707.782000000001</c:v>
                </c:pt>
                <c:pt idx="2106">
                  <c:v>11707.782000000001</c:v>
                </c:pt>
                <c:pt idx="2107">
                  <c:v>11707.782000000001</c:v>
                </c:pt>
                <c:pt idx="2108">
                  <c:v>11707.782000000001</c:v>
                </c:pt>
                <c:pt idx="2109">
                  <c:v>11707.782000000001</c:v>
                </c:pt>
                <c:pt idx="2110">
                  <c:v>11707.782000000001</c:v>
                </c:pt>
                <c:pt idx="2111">
                  <c:v>11707.782000000001</c:v>
                </c:pt>
                <c:pt idx="2112">
                  <c:v>11707.782000000001</c:v>
                </c:pt>
                <c:pt idx="2113">
                  <c:v>11707.782000000001</c:v>
                </c:pt>
                <c:pt idx="2114">
                  <c:v>11707.782000000001</c:v>
                </c:pt>
                <c:pt idx="2115">
                  <c:v>11707.782000000001</c:v>
                </c:pt>
                <c:pt idx="2116">
                  <c:v>11707.782000000001</c:v>
                </c:pt>
                <c:pt idx="2117">
                  <c:v>11707.782000000001</c:v>
                </c:pt>
                <c:pt idx="2118">
                  <c:v>11707.782000000001</c:v>
                </c:pt>
                <c:pt idx="2119">
                  <c:v>11707.782000000001</c:v>
                </c:pt>
                <c:pt idx="2120">
                  <c:v>11707.782000000001</c:v>
                </c:pt>
                <c:pt idx="2121">
                  <c:v>11707.782000000001</c:v>
                </c:pt>
                <c:pt idx="2122">
                  <c:v>11707.782000000001</c:v>
                </c:pt>
                <c:pt idx="2123">
                  <c:v>11707.782000000001</c:v>
                </c:pt>
                <c:pt idx="2124">
                  <c:v>11707.782000000001</c:v>
                </c:pt>
                <c:pt idx="2125">
                  <c:v>11707.782000000001</c:v>
                </c:pt>
                <c:pt idx="2126">
                  <c:v>11707.782000000001</c:v>
                </c:pt>
                <c:pt idx="2127">
                  <c:v>11707.782000000001</c:v>
                </c:pt>
                <c:pt idx="2128">
                  <c:v>11707.782000000001</c:v>
                </c:pt>
                <c:pt idx="2129">
                  <c:v>11707.782000000001</c:v>
                </c:pt>
                <c:pt idx="2130">
                  <c:v>11707.782000000001</c:v>
                </c:pt>
                <c:pt idx="2131">
                  <c:v>11707.782000000001</c:v>
                </c:pt>
                <c:pt idx="2132">
                  <c:v>11707.782000000001</c:v>
                </c:pt>
                <c:pt idx="2133">
                  <c:v>11707.782000000001</c:v>
                </c:pt>
                <c:pt idx="2134">
                  <c:v>11707.782000000001</c:v>
                </c:pt>
                <c:pt idx="2135">
                  <c:v>11707.782000000001</c:v>
                </c:pt>
                <c:pt idx="2136">
                  <c:v>11707.782000000001</c:v>
                </c:pt>
                <c:pt idx="2137">
                  <c:v>11707.782000000001</c:v>
                </c:pt>
                <c:pt idx="2138">
                  <c:v>11707.782000000001</c:v>
                </c:pt>
                <c:pt idx="2139">
                  <c:v>11707.782000000001</c:v>
                </c:pt>
                <c:pt idx="2140">
                  <c:v>11707.782000000001</c:v>
                </c:pt>
                <c:pt idx="2141">
                  <c:v>11707.782000000001</c:v>
                </c:pt>
                <c:pt idx="2142">
                  <c:v>11707.782000000001</c:v>
                </c:pt>
                <c:pt idx="2143">
                  <c:v>11707.782000000001</c:v>
                </c:pt>
                <c:pt idx="2144">
                  <c:v>11707.782000000001</c:v>
                </c:pt>
                <c:pt idx="2145">
                  <c:v>11707.782000000001</c:v>
                </c:pt>
                <c:pt idx="2146">
                  <c:v>11707.782000000001</c:v>
                </c:pt>
                <c:pt idx="2147">
                  <c:v>11707.782000000001</c:v>
                </c:pt>
                <c:pt idx="2148">
                  <c:v>11707.782000000001</c:v>
                </c:pt>
                <c:pt idx="2149">
                  <c:v>11707.782000000001</c:v>
                </c:pt>
                <c:pt idx="2150">
                  <c:v>11707.782000000001</c:v>
                </c:pt>
                <c:pt idx="2151">
                  <c:v>11707.782000000001</c:v>
                </c:pt>
                <c:pt idx="2152">
                  <c:v>11707.782000000001</c:v>
                </c:pt>
                <c:pt idx="2153">
                  <c:v>11707.782000000001</c:v>
                </c:pt>
                <c:pt idx="2154">
                  <c:v>11707.782000000001</c:v>
                </c:pt>
                <c:pt idx="2155">
                  <c:v>11707.782000000001</c:v>
                </c:pt>
                <c:pt idx="2156">
                  <c:v>11707.782000000001</c:v>
                </c:pt>
                <c:pt idx="2157">
                  <c:v>11707.782000000001</c:v>
                </c:pt>
                <c:pt idx="2158">
                  <c:v>11707.782000000001</c:v>
                </c:pt>
                <c:pt idx="2159">
                  <c:v>11707.782000000001</c:v>
                </c:pt>
                <c:pt idx="2160">
                  <c:v>11707.782000000001</c:v>
                </c:pt>
                <c:pt idx="2161">
                  <c:v>11707.782000000001</c:v>
                </c:pt>
                <c:pt idx="2162">
                  <c:v>11707.782000000001</c:v>
                </c:pt>
                <c:pt idx="2163">
                  <c:v>11707.782000000001</c:v>
                </c:pt>
                <c:pt idx="2164">
                  <c:v>11707.782000000001</c:v>
                </c:pt>
                <c:pt idx="2165">
                  <c:v>11707.782000000001</c:v>
                </c:pt>
                <c:pt idx="2166">
                  <c:v>11707.782000000001</c:v>
                </c:pt>
                <c:pt idx="2167">
                  <c:v>11707.782000000001</c:v>
                </c:pt>
                <c:pt idx="2168">
                  <c:v>11707.782000000001</c:v>
                </c:pt>
                <c:pt idx="2169">
                  <c:v>11707.782000000001</c:v>
                </c:pt>
                <c:pt idx="2170">
                  <c:v>11707.782000000001</c:v>
                </c:pt>
                <c:pt idx="2171">
                  <c:v>11707.782000000001</c:v>
                </c:pt>
                <c:pt idx="2172">
                  <c:v>11707.782000000001</c:v>
                </c:pt>
                <c:pt idx="2173">
                  <c:v>11707.782000000001</c:v>
                </c:pt>
                <c:pt idx="2174">
                  <c:v>11707.782000000001</c:v>
                </c:pt>
                <c:pt idx="2175">
                  <c:v>11707.782000000001</c:v>
                </c:pt>
                <c:pt idx="2176">
                  <c:v>11707.782000000001</c:v>
                </c:pt>
                <c:pt idx="2177">
                  <c:v>11707.782000000001</c:v>
                </c:pt>
                <c:pt idx="2178">
                  <c:v>11707.782000000001</c:v>
                </c:pt>
                <c:pt idx="2179">
                  <c:v>11707.782000000001</c:v>
                </c:pt>
                <c:pt idx="2180">
                  <c:v>11707.782000000001</c:v>
                </c:pt>
                <c:pt idx="2181">
                  <c:v>11707.782000000001</c:v>
                </c:pt>
                <c:pt idx="2182">
                  <c:v>11707.782000000001</c:v>
                </c:pt>
                <c:pt idx="2183">
                  <c:v>11707.782000000001</c:v>
                </c:pt>
                <c:pt idx="2184">
                  <c:v>11707.782000000001</c:v>
                </c:pt>
                <c:pt idx="2185">
                  <c:v>11707.782000000001</c:v>
                </c:pt>
                <c:pt idx="2186">
                  <c:v>11707.782000000001</c:v>
                </c:pt>
                <c:pt idx="2187">
                  <c:v>11707.782000000001</c:v>
                </c:pt>
                <c:pt idx="2188">
                  <c:v>11707.782000000001</c:v>
                </c:pt>
                <c:pt idx="2189">
                  <c:v>11707.782000000001</c:v>
                </c:pt>
                <c:pt idx="2190">
                  <c:v>11707.782000000001</c:v>
                </c:pt>
                <c:pt idx="2191">
                  <c:v>11707.782000000001</c:v>
                </c:pt>
                <c:pt idx="2192">
                  <c:v>11707.782000000001</c:v>
                </c:pt>
                <c:pt idx="2193">
                  <c:v>11707.782000000001</c:v>
                </c:pt>
                <c:pt idx="2194">
                  <c:v>11707.782000000001</c:v>
                </c:pt>
                <c:pt idx="2195">
                  <c:v>11707.782000000001</c:v>
                </c:pt>
                <c:pt idx="2196">
                  <c:v>11707.782000000001</c:v>
                </c:pt>
                <c:pt idx="2197">
                  <c:v>11707.782000000001</c:v>
                </c:pt>
                <c:pt idx="2198">
                  <c:v>11707.782000000001</c:v>
                </c:pt>
                <c:pt idx="2199">
                  <c:v>11707.782000000001</c:v>
                </c:pt>
                <c:pt idx="2200">
                  <c:v>11707.782000000001</c:v>
                </c:pt>
                <c:pt idx="2201">
                  <c:v>11707.782000000001</c:v>
                </c:pt>
                <c:pt idx="2202">
                  <c:v>11707.782000000001</c:v>
                </c:pt>
                <c:pt idx="2203">
                  <c:v>11707.782000000001</c:v>
                </c:pt>
                <c:pt idx="2204">
                  <c:v>11707.782000000001</c:v>
                </c:pt>
                <c:pt idx="2205">
                  <c:v>11707.782000000001</c:v>
                </c:pt>
                <c:pt idx="2206">
                  <c:v>11707.782000000001</c:v>
                </c:pt>
                <c:pt idx="2207">
                  <c:v>11707.782000000001</c:v>
                </c:pt>
                <c:pt idx="2208">
                  <c:v>11707.782000000001</c:v>
                </c:pt>
                <c:pt idx="2209">
                  <c:v>11707.782000000001</c:v>
                </c:pt>
                <c:pt idx="2210">
                  <c:v>11707.782000000001</c:v>
                </c:pt>
                <c:pt idx="2211">
                  <c:v>11707.782000000001</c:v>
                </c:pt>
                <c:pt idx="2212">
                  <c:v>11707.782000000001</c:v>
                </c:pt>
                <c:pt idx="2213">
                  <c:v>11707.782000000001</c:v>
                </c:pt>
                <c:pt idx="2214">
                  <c:v>11707.782000000001</c:v>
                </c:pt>
                <c:pt idx="2215">
                  <c:v>11707.782000000001</c:v>
                </c:pt>
                <c:pt idx="2216">
                  <c:v>11707.782000000001</c:v>
                </c:pt>
                <c:pt idx="2217">
                  <c:v>11707.782000000001</c:v>
                </c:pt>
                <c:pt idx="2218">
                  <c:v>11707.782000000001</c:v>
                </c:pt>
                <c:pt idx="2219">
                  <c:v>11707.782000000001</c:v>
                </c:pt>
                <c:pt idx="2220">
                  <c:v>11707.782000000001</c:v>
                </c:pt>
                <c:pt idx="2221">
                  <c:v>11707.782000000001</c:v>
                </c:pt>
                <c:pt idx="2222">
                  <c:v>11707.782000000001</c:v>
                </c:pt>
                <c:pt idx="2223">
                  <c:v>11707.782000000001</c:v>
                </c:pt>
                <c:pt idx="2224">
                  <c:v>11707.782000000001</c:v>
                </c:pt>
                <c:pt idx="2225">
                  <c:v>11707.782000000001</c:v>
                </c:pt>
                <c:pt idx="2226">
                  <c:v>11707.782000000001</c:v>
                </c:pt>
                <c:pt idx="2227">
                  <c:v>11707.782000000001</c:v>
                </c:pt>
                <c:pt idx="2228">
                  <c:v>11707.782000000001</c:v>
                </c:pt>
                <c:pt idx="2229">
                  <c:v>11707.782000000001</c:v>
                </c:pt>
                <c:pt idx="2230">
                  <c:v>11707.782000000001</c:v>
                </c:pt>
                <c:pt idx="2231">
                  <c:v>11707.782000000001</c:v>
                </c:pt>
                <c:pt idx="2232">
                  <c:v>11707.782000000001</c:v>
                </c:pt>
                <c:pt idx="2233">
                  <c:v>11707.782000000001</c:v>
                </c:pt>
                <c:pt idx="2234">
                  <c:v>11707.782000000001</c:v>
                </c:pt>
                <c:pt idx="2235">
                  <c:v>11707.782000000001</c:v>
                </c:pt>
                <c:pt idx="2236">
                  <c:v>11707.782000000001</c:v>
                </c:pt>
                <c:pt idx="2237">
                  <c:v>11707.782000000001</c:v>
                </c:pt>
                <c:pt idx="2238">
                  <c:v>11707.782000000001</c:v>
                </c:pt>
                <c:pt idx="2239">
                  <c:v>11707.782000000001</c:v>
                </c:pt>
                <c:pt idx="2240">
                  <c:v>11707.782000000001</c:v>
                </c:pt>
                <c:pt idx="2241">
                  <c:v>11707.782000000001</c:v>
                </c:pt>
                <c:pt idx="2242">
                  <c:v>11707.782000000001</c:v>
                </c:pt>
                <c:pt idx="2243">
                  <c:v>11707.782000000001</c:v>
                </c:pt>
                <c:pt idx="2244">
                  <c:v>11707.782000000001</c:v>
                </c:pt>
                <c:pt idx="2245">
                  <c:v>11707.782000000001</c:v>
                </c:pt>
                <c:pt idx="2246">
                  <c:v>11707.782000000001</c:v>
                </c:pt>
                <c:pt idx="2247">
                  <c:v>11707.782000000001</c:v>
                </c:pt>
                <c:pt idx="2248">
                  <c:v>11707.782000000001</c:v>
                </c:pt>
                <c:pt idx="2249">
                  <c:v>11707.782000000001</c:v>
                </c:pt>
                <c:pt idx="2250">
                  <c:v>11707.782000000001</c:v>
                </c:pt>
                <c:pt idx="2251">
                  <c:v>11707.782000000001</c:v>
                </c:pt>
                <c:pt idx="2252">
                  <c:v>11707.782000000001</c:v>
                </c:pt>
                <c:pt idx="2253">
                  <c:v>11707.782000000001</c:v>
                </c:pt>
                <c:pt idx="2254">
                  <c:v>11707.782000000001</c:v>
                </c:pt>
                <c:pt idx="2255">
                  <c:v>11707.782000000001</c:v>
                </c:pt>
                <c:pt idx="2256">
                  <c:v>11707.782000000001</c:v>
                </c:pt>
                <c:pt idx="2257">
                  <c:v>11707.782000000001</c:v>
                </c:pt>
                <c:pt idx="2258">
                  <c:v>11707.782000000001</c:v>
                </c:pt>
                <c:pt idx="2259">
                  <c:v>11707.782000000001</c:v>
                </c:pt>
                <c:pt idx="2260">
                  <c:v>11707.782000000001</c:v>
                </c:pt>
                <c:pt idx="2261">
                  <c:v>11707.782000000001</c:v>
                </c:pt>
                <c:pt idx="2262">
                  <c:v>11707.782000000001</c:v>
                </c:pt>
                <c:pt idx="2263">
                  <c:v>11707.782000000001</c:v>
                </c:pt>
                <c:pt idx="2264">
                  <c:v>11707.782000000001</c:v>
                </c:pt>
                <c:pt idx="2265">
                  <c:v>11707.782000000001</c:v>
                </c:pt>
                <c:pt idx="2266">
                  <c:v>11707.782000000001</c:v>
                </c:pt>
                <c:pt idx="2267">
                  <c:v>11707.782000000001</c:v>
                </c:pt>
                <c:pt idx="2268">
                  <c:v>11707.782000000001</c:v>
                </c:pt>
                <c:pt idx="2269">
                  <c:v>11707.782000000001</c:v>
                </c:pt>
                <c:pt idx="2270">
                  <c:v>11707.782000000001</c:v>
                </c:pt>
                <c:pt idx="2271">
                  <c:v>11707.782000000001</c:v>
                </c:pt>
                <c:pt idx="2272">
                  <c:v>11707.782000000001</c:v>
                </c:pt>
                <c:pt idx="2273">
                  <c:v>11707.782000000001</c:v>
                </c:pt>
                <c:pt idx="2274">
                  <c:v>11707.782000000001</c:v>
                </c:pt>
                <c:pt idx="2275">
                  <c:v>11707.782000000001</c:v>
                </c:pt>
                <c:pt idx="2276">
                  <c:v>11707.782000000001</c:v>
                </c:pt>
                <c:pt idx="2277">
                  <c:v>11707.782000000001</c:v>
                </c:pt>
                <c:pt idx="2278">
                  <c:v>11707.782000000001</c:v>
                </c:pt>
                <c:pt idx="2279">
                  <c:v>11707.782000000001</c:v>
                </c:pt>
                <c:pt idx="2280">
                  <c:v>11707.782000000001</c:v>
                </c:pt>
                <c:pt idx="2281">
                  <c:v>11707.782000000001</c:v>
                </c:pt>
                <c:pt idx="2282">
                  <c:v>11707.782000000001</c:v>
                </c:pt>
                <c:pt idx="2283">
                  <c:v>11707.782000000001</c:v>
                </c:pt>
                <c:pt idx="2284">
                  <c:v>11707.782000000001</c:v>
                </c:pt>
                <c:pt idx="2285">
                  <c:v>11707.782000000001</c:v>
                </c:pt>
                <c:pt idx="2286">
                  <c:v>11707.782000000001</c:v>
                </c:pt>
                <c:pt idx="2287">
                  <c:v>11707.782000000001</c:v>
                </c:pt>
                <c:pt idx="2288">
                  <c:v>11707.782000000001</c:v>
                </c:pt>
                <c:pt idx="2289">
                  <c:v>11707.782000000001</c:v>
                </c:pt>
                <c:pt idx="2290">
                  <c:v>11707.782000000001</c:v>
                </c:pt>
                <c:pt idx="2291">
                  <c:v>11707.782000000001</c:v>
                </c:pt>
                <c:pt idx="2292">
                  <c:v>11707.782000000001</c:v>
                </c:pt>
                <c:pt idx="2293">
                  <c:v>11707.782000000001</c:v>
                </c:pt>
                <c:pt idx="2294">
                  <c:v>11707.782000000001</c:v>
                </c:pt>
                <c:pt idx="2295">
                  <c:v>11707.782000000001</c:v>
                </c:pt>
                <c:pt idx="2296">
                  <c:v>11707.782000000001</c:v>
                </c:pt>
                <c:pt idx="2297">
                  <c:v>11707.782000000001</c:v>
                </c:pt>
                <c:pt idx="2298">
                  <c:v>11707.782000000001</c:v>
                </c:pt>
                <c:pt idx="2299">
                  <c:v>11707.782000000001</c:v>
                </c:pt>
                <c:pt idx="2300">
                  <c:v>11707.782000000001</c:v>
                </c:pt>
                <c:pt idx="2301">
                  <c:v>11707.782000000001</c:v>
                </c:pt>
                <c:pt idx="2302">
                  <c:v>11707.782000000001</c:v>
                </c:pt>
                <c:pt idx="2303">
                  <c:v>11707.782000000001</c:v>
                </c:pt>
                <c:pt idx="2304">
                  <c:v>11707.782000000001</c:v>
                </c:pt>
                <c:pt idx="2305">
                  <c:v>11707.782000000001</c:v>
                </c:pt>
                <c:pt idx="2306">
                  <c:v>11707.782000000001</c:v>
                </c:pt>
                <c:pt idx="2307">
                  <c:v>11707.782000000001</c:v>
                </c:pt>
                <c:pt idx="2308">
                  <c:v>11707.782000000001</c:v>
                </c:pt>
                <c:pt idx="2309">
                  <c:v>11707.782000000001</c:v>
                </c:pt>
                <c:pt idx="2310">
                  <c:v>11707.782000000001</c:v>
                </c:pt>
                <c:pt idx="2311">
                  <c:v>11707.782000000001</c:v>
                </c:pt>
                <c:pt idx="2312">
                  <c:v>11707.782000000001</c:v>
                </c:pt>
                <c:pt idx="2313">
                  <c:v>11707.782000000001</c:v>
                </c:pt>
                <c:pt idx="2314">
                  <c:v>11707.782000000001</c:v>
                </c:pt>
                <c:pt idx="2315">
                  <c:v>11707.782000000001</c:v>
                </c:pt>
                <c:pt idx="2316">
                  <c:v>11707.782000000001</c:v>
                </c:pt>
                <c:pt idx="2317">
                  <c:v>11707.782000000001</c:v>
                </c:pt>
                <c:pt idx="2318">
                  <c:v>11707.782000000001</c:v>
                </c:pt>
                <c:pt idx="2319">
                  <c:v>11707.782000000001</c:v>
                </c:pt>
                <c:pt idx="2320">
                  <c:v>11707.782000000001</c:v>
                </c:pt>
                <c:pt idx="2321">
                  <c:v>11707.782000000001</c:v>
                </c:pt>
                <c:pt idx="2322">
                  <c:v>11707.782000000001</c:v>
                </c:pt>
                <c:pt idx="2323">
                  <c:v>11707.782000000001</c:v>
                </c:pt>
                <c:pt idx="2324">
                  <c:v>11707.782000000001</c:v>
                </c:pt>
                <c:pt idx="2325">
                  <c:v>11707.782000000001</c:v>
                </c:pt>
                <c:pt idx="2326">
                  <c:v>11707.782000000001</c:v>
                </c:pt>
                <c:pt idx="2327">
                  <c:v>11707.782000000001</c:v>
                </c:pt>
                <c:pt idx="2328">
                  <c:v>11707.782000000001</c:v>
                </c:pt>
                <c:pt idx="2329">
                  <c:v>11707.782000000001</c:v>
                </c:pt>
                <c:pt idx="2330">
                  <c:v>11707.782000000001</c:v>
                </c:pt>
                <c:pt idx="2331">
                  <c:v>11707.782000000001</c:v>
                </c:pt>
                <c:pt idx="2332">
                  <c:v>11707.782000000001</c:v>
                </c:pt>
                <c:pt idx="2333">
                  <c:v>11707.782000000001</c:v>
                </c:pt>
                <c:pt idx="2334">
                  <c:v>11707.782000000001</c:v>
                </c:pt>
                <c:pt idx="2335">
                  <c:v>11707.782000000001</c:v>
                </c:pt>
                <c:pt idx="2336">
                  <c:v>11707.782000000001</c:v>
                </c:pt>
                <c:pt idx="2337">
                  <c:v>11707.782000000001</c:v>
                </c:pt>
                <c:pt idx="2338">
                  <c:v>11707.782000000001</c:v>
                </c:pt>
                <c:pt idx="2339">
                  <c:v>11707.782000000001</c:v>
                </c:pt>
                <c:pt idx="2340">
                  <c:v>11707.782000000001</c:v>
                </c:pt>
                <c:pt idx="2341">
                  <c:v>11707.782000000001</c:v>
                </c:pt>
                <c:pt idx="2342">
                  <c:v>11707.782000000001</c:v>
                </c:pt>
                <c:pt idx="2343">
                  <c:v>11707.782000000001</c:v>
                </c:pt>
                <c:pt idx="2344">
                  <c:v>11707.782000000001</c:v>
                </c:pt>
                <c:pt idx="2345">
                  <c:v>11707.782000000001</c:v>
                </c:pt>
                <c:pt idx="2346">
                  <c:v>11707.782000000001</c:v>
                </c:pt>
                <c:pt idx="2347">
                  <c:v>11707.782000000001</c:v>
                </c:pt>
                <c:pt idx="2348">
                  <c:v>11707.782000000001</c:v>
                </c:pt>
                <c:pt idx="2349">
                  <c:v>11707.782000000001</c:v>
                </c:pt>
                <c:pt idx="2350">
                  <c:v>11707.782000000001</c:v>
                </c:pt>
                <c:pt idx="2351">
                  <c:v>11707.782000000001</c:v>
                </c:pt>
                <c:pt idx="2352">
                  <c:v>11707.782000000001</c:v>
                </c:pt>
                <c:pt idx="2353">
                  <c:v>11707.782000000001</c:v>
                </c:pt>
                <c:pt idx="2354">
                  <c:v>11707.782000000001</c:v>
                </c:pt>
                <c:pt idx="2355">
                  <c:v>11707.782000000001</c:v>
                </c:pt>
                <c:pt idx="2356">
                  <c:v>11707.782000000001</c:v>
                </c:pt>
                <c:pt idx="2357">
                  <c:v>11707.782000000001</c:v>
                </c:pt>
                <c:pt idx="2358">
                  <c:v>11707.782000000001</c:v>
                </c:pt>
                <c:pt idx="2359">
                  <c:v>11707.782000000001</c:v>
                </c:pt>
                <c:pt idx="2360">
                  <c:v>11707.782000000001</c:v>
                </c:pt>
                <c:pt idx="2361">
                  <c:v>11707.782000000001</c:v>
                </c:pt>
                <c:pt idx="2362">
                  <c:v>11707.782000000001</c:v>
                </c:pt>
                <c:pt idx="2363">
                  <c:v>11707.782000000001</c:v>
                </c:pt>
                <c:pt idx="2364">
                  <c:v>11707.782000000001</c:v>
                </c:pt>
                <c:pt idx="2365">
                  <c:v>11707.782000000001</c:v>
                </c:pt>
                <c:pt idx="2366">
                  <c:v>11707.782000000001</c:v>
                </c:pt>
                <c:pt idx="2367">
                  <c:v>11707.782000000001</c:v>
                </c:pt>
                <c:pt idx="2368">
                  <c:v>11707.782000000001</c:v>
                </c:pt>
                <c:pt idx="2369">
                  <c:v>11707.782000000001</c:v>
                </c:pt>
                <c:pt idx="2370">
                  <c:v>11707.782000000001</c:v>
                </c:pt>
                <c:pt idx="2371">
                  <c:v>11707.782000000001</c:v>
                </c:pt>
                <c:pt idx="2372">
                  <c:v>11707.782000000001</c:v>
                </c:pt>
                <c:pt idx="2373">
                  <c:v>11707.782000000001</c:v>
                </c:pt>
                <c:pt idx="2374">
                  <c:v>11707.782000000001</c:v>
                </c:pt>
                <c:pt idx="2375">
                  <c:v>11707.782000000001</c:v>
                </c:pt>
                <c:pt idx="2376">
                  <c:v>11707.782000000001</c:v>
                </c:pt>
                <c:pt idx="2377">
                  <c:v>11707.782000000001</c:v>
                </c:pt>
                <c:pt idx="2378">
                  <c:v>11707.782000000001</c:v>
                </c:pt>
                <c:pt idx="2379">
                  <c:v>11707.782000000001</c:v>
                </c:pt>
                <c:pt idx="2380">
                  <c:v>11707.782000000001</c:v>
                </c:pt>
                <c:pt idx="2381">
                  <c:v>11707.782000000001</c:v>
                </c:pt>
                <c:pt idx="2382">
                  <c:v>11707.782000000001</c:v>
                </c:pt>
                <c:pt idx="2383">
                  <c:v>11707.782000000001</c:v>
                </c:pt>
                <c:pt idx="2384">
                  <c:v>11707.782000000001</c:v>
                </c:pt>
                <c:pt idx="2385">
                  <c:v>11707.782000000001</c:v>
                </c:pt>
                <c:pt idx="2386">
                  <c:v>11707.782000000001</c:v>
                </c:pt>
                <c:pt idx="2387">
                  <c:v>11707.782000000001</c:v>
                </c:pt>
                <c:pt idx="2388">
                  <c:v>11707.782000000001</c:v>
                </c:pt>
                <c:pt idx="2389">
                  <c:v>11707.782000000001</c:v>
                </c:pt>
                <c:pt idx="2390">
                  <c:v>11707.782000000001</c:v>
                </c:pt>
                <c:pt idx="2391">
                  <c:v>11707.782000000001</c:v>
                </c:pt>
                <c:pt idx="2392">
                  <c:v>11707.782000000001</c:v>
                </c:pt>
                <c:pt idx="2393">
                  <c:v>11707.782000000001</c:v>
                </c:pt>
                <c:pt idx="2394">
                  <c:v>11707.782000000001</c:v>
                </c:pt>
                <c:pt idx="2395">
                  <c:v>11707.782000000001</c:v>
                </c:pt>
                <c:pt idx="2396">
                  <c:v>11707.782000000001</c:v>
                </c:pt>
                <c:pt idx="2397">
                  <c:v>11707.782000000001</c:v>
                </c:pt>
                <c:pt idx="2398">
                  <c:v>11707.782000000001</c:v>
                </c:pt>
                <c:pt idx="2399">
                  <c:v>11707.782000000001</c:v>
                </c:pt>
                <c:pt idx="2400">
                  <c:v>11707.782000000001</c:v>
                </c:pt>
                <c:pt idx="2401">
                  <c:v>11707.782000000001</c:v>
                </c:pt>
                <c:pt idx="2402">
                  <c:v>11707.782000000001</c:v>
                </c:pt>
                <c:pt idx="2403">
                  <c:v>11707.782000000001</c:v>
                </c:pt>
                <c:pt idx="2404">
                  <c:v>11707.782000000001</c:v>
                </c:pt>
                <c:pt idx="2405">
                  <c:v>11707.782000000001</c:v>
                </c:pt>
                <c:pt idx="2406">
                  <c:v>11707.782000000001</c:v>
                </c:pt>
                <c:pt idx="2407">
                  <c:v>11707.782000000001</c:v>
                </c:pt>
                <c:pt idx="2408">
                  <c:v>11707.782000000001</c:v>
                </c:pt>
                <c:pt idx="2409">
                  <c:v>11707.782000000001</c:v>
                </c:pt>
                <c:pt idx="2410">
                  <c:v>11707.782000000001</c:v>
                </c:pt>
                <c:pt idx="2411">
                  <c:v>11707.782000000001</c:v>
                </c:pt>
                <c:pt idx="2412">
                  <c:v>11707.782000000001</c:v>
                </c:pt>
                <c:pt idx="2413">
                  <c:v>11707.782000000001</c:v>
                </c:pt>
                <c:pt idx="2414">
                  <c:v>11707.782000000001</c:v>
                </c:pt>
                <c:pt idx="2415">
                  <c:v>11707.782000000001</c:v>
                </c:pt>
                <c:pt idx="2416">
                  <c:v>11707.782000000001</c:v>
                </c:pt>
                <c:pt idx="2417">
                  <c:v>11707.782000000001</c:v>
                </c:pt>
                <c:pt idx="2418">
                  <c:v>11707.782000000001</c:v>
                </c:pt>
                <c:pt idx="2419">
                  <c:v>11707.782000000001</c:v>
                </c:pt>
                <c:pt idx="2420">
                  <c:v>11707.782000000001</c:v>
                </c:pt>
                <c:pt idx="2421">
                  <c:v>11707.782000000001</c:v>
                </c:pt>
                <c:pt idx="2422">
                  <c:v>11707.782000000001</c:v>
                </c:pt>
                <c:pt idx="2423">
                  <c:v>11707.782000000001</c:v>
                </c:pt>
                <c:pt idx="2424">
                  <c:v>11707.782000000001</c:v>
                </c:pt>
                <c:pt idx="2425">
                  <c:v>11707.782000000001</c:v>
                </c:pt>
                <c:pt idx="2426">
                  <c:v>11707.782000000001</c:v>
                </c:pt>
                <c:pt idx="2427">
                  <c:v>11707.782000000001</c:v>
                </c:pt>
                <c:pt idx="2428">
                  <c:v>11707.782000000001</c:v>
                </c:pt>
                <c:pt idx="2429">
                  <c:v>11707.782000000001</c:v>
                </c:pt>
                <c:pt idx="2430">
                  <c:v>11707.782000000001</c:v>
                </c:pt>
                <c:pt idx="2431">
                  <c:v>11707.782000000001</c:v>
                </c:pt>
                <c:pt idx="2432">
                  <c:v>11707.782000000001</c:v>
                </c:pt>
                <c:pt idx="2433">
                  <c:v>11707.782000000001</c:v>
                </c:pt>
                <c:pt idx="2434">
                  <c:v>11707.782000000001</c:v>
                </c:pt>
                <c:pt idx="2435">
                  <c:v>11707.782000000001</c:v>
                </c:pt>
                <c:pt idx="2436">
                  <c:v>11707.782000000001</c:v>
                </c:pt>
                <c:pt idx="2437">
                  <c:v>11707.782000000001</c:v>
                </c:pt>
                <c:pt idx="2438">
                  <c:v>11707.782000000001</c:v>
                </c:pt>
                <c:pt idx="2439">
                  <c:v>11707.782000000001</c:v>
                </c:pt>
                <c:pt idx="2440">
                  <c:v>11707.782000000001</c:v>
                </c:pt>
                <c:pt idx="2441">
                  <c:v>11707.782000000001</c:v>
                </c:pt>
                <c:pt idx="2442">
                  <c:v>11707.782000000001</c:v>
                </c:pt>
                <c:pt idx="2443">
                  <c:v>11707.782000000001</c:v>
                </c:pt>
                <c:pt idx="2444">
                  <c:v>11707.782000000001</c:v>
                </c:pt>
                <c:pt idx="2445">
                  <c:v>11707.782000000001</c:v>
                </c:pt>
                <c:pt idx="2446">
                  <c:v>11707.782000000001</c:v>
                </c:pt>
                <c:pt idx="2447">
                  <c:v>11707.782000000001</c:v>
                </c:pt>
                <c:pt idx="2448">
                  <c:v>11707.782000000001</c:v>
                </c:pt>
                <c:pt idx="2449">
                  <c:v>11707.782000000001</c:v>
                </c:pt>
                <c:pt idx="2450">
                  <c:v>11707.782000000001</c:v>
                </c:pt>
                <c:pt idx="2451">
                  <c:v>11707.782000000001</c:v>
                </c:pt>
                <c:pt idx="2452">
                  <c:v>11707.782000000001</c:v>
                </c:pt>
                <c:pt idx="2453">
                  <c:v>11707.782000000001</c:v>
                </c:pt>
                <c:pt idx="2454">
                  <c:v>11707.782000000001</c:v>
                </c:pt>
                <c:pt idx="2455">
                  <c:v>11707.782000000001</c:v>
                </c:pt>
                <c:pt idx="2456">
                  <c:v>11707.782000000001</c:v>
                </c:pt>
                <c:pt idx="2457">
                  <c:v>11707.782000000001</c:v>
                </c:pt>
                <c:pt idx="2458">
                  <c:v>11707.782000000001</c:v>
                </c:pt>
                <c:pt idx="2459">
                  <c:v>11707.782000000001</c:v>
                </c:pt>
                <c:pt idx="2460">
                  <c:v>11707.782000000001</c:v>
                </c:pt>
                <c:pt idx="2461">
                  <c:v>11707.782000000001</c:v>
                </c:pt>
                <c:pt idx="2462">
                  <c:v>11707.782000000001</c:v>
                </c:pt>
                <c:pt idx="2463">
                  <c:v>11707.782000000001</c:v>
                </c:pt>
                <c:pt idx="2464">
                  <c:v>11707.782000000001</c:v>
                </c:pt>
                <c:pt idx="2465">
                  <c:v>11707.782000000001</c:v>
                </c:pt>
                <c:pt idx="2466">
                  <c:v>11707.782000000001</c:v>
                </c:pt>
                <c:pt idx="2467">
                  <c:v>11707.782000000001</c:v>
                </c:pt>
                <c:pt idx="2468">
                  <c:v>11707.782000000001</c:v>
                </c:pt>
                <c:pt idx="2469">
                  <c:v>11707.782000000001</c:v>
                </c:pt>
                <c:pt idx="2470">
                  <c:v>11707.782000000001</c:v>
                </c:pt>
                <c:pt idx="2471">
                  <c:v>11707.782000000001</c:v>
                </c:pt>
                <c:pt idx="2472">
                  <c:v>11707.782000000001</c:v>
                </c:pt>
                <c:pt idx="2473">
                  <c:v>11707.782000000001</c:v>
                </c:pt>
                <c:pt idx="2474">
                  <c:v>11707.782000000001</c:v>
                </c:pt>
                <c:pt idx="2475">
                  <c:v>11707.782000000001</c:v>
                </c:pt>
                <c:pt idx="2476">
                  <c:v>11707.782000000001</c:v>
                </c:pt>
                <c:pt idx="2477">
                  <c:v>11707.782000000001</c:v>
                </c:pt>
                <c:pt idx="2478">
                  <c:v>11707.782000000001</c:v>
                </c:pt>
                <c:pt idx="2479">
                  <c:v>11707.782000000001</c:v>
                </c:pt>
                <c:pt idx="2480">
                  <c:v>11707.782000000001</c:v>
                </c:pt>
                <c:pt idx="2481">
                  <c:v>11707.782000000001</c:v>
                </c:pt>
                <c:pt idx="2482">
                  <c:v>11707.782000000001</c:v>
                </c:pt>
                <c:pt idx="2483">
                  <c:v>11707.782000000001</c:v>
                </c:pt>
                <c:pt idx="2484">
                  <c:v>11707.782000000001</c:v>
                </c:pt>
                <c:pt idx="2485">
                  <c:v>11707.782000000001</c:v>
                </c:pt>
                <c:pt idx="2486">
                  <c:v>11707.782000000001</c:v>
                </c:pt>
                <c:pt idx="2487">
                  <c:v>11707.782000000001</c:v>
                </c:pt>
                <c:pt idx="2488">
                  <c:v>11707.782000000001</c:v>
                </c:pt>
                <c:pt idx="2489">
                  <c:v>11707.782000000001</c:v>
                </c:pt>
                <c:pt idx="2490">
                  <c:v>11707.782000000001</c:v>
                </c:pt>
                <c:pt idx="2491">
                  <c:v>11707.782000000001</c:v>
                </c:pt>
                <c:pt idx="2492">
                  <c:v>11707.782000000001</c:v>
                </c:pt>
                <c:pt idx="2493">
                  <c:v>11707.782000000001</c:v>
                </c:pt>
                <c:pt idx="2494">
                  <c:v>11707.782000000001</c:v>
                </c:pt>
                <c:pt idx="2495">
                  <c:v>11707.782000000001</c:v>
                </c:pt>
                <c:pt idx="2496">
                  <c:v>11707.782000000001</c:v>
                </c:pt>
                <c:pt idx="2497">
                  <c:v>11707.782000000001</c:v>
                </c:pt>
                <c:pt idx="2498">
                  <c:v>11707.782000000001</c:v>
                </c:pt>
                <c:pt idx="2499">
                  <c:v>11707.782000000001</c:v>
                </c:pt>
                <c:pt idx="2500">
                  <c:v>11707.782000000001</c:v>
                </c:pt>
                <c:pt idx="2501">
                  <c:v>11707.782000000001</c:v>
                </c:pt>
                <c:pt idx="2502">
                  <c:v>11707.782000000001</c:v>
                </c:pt>
                <c:pt idx="2503">
                  <c:v>11707.782000000001</c:v>
                </c:pt>
                <c:pt idx="2504">
                  <c:v>11707.782000000001</c:v>
                </c:pt>
                <c:pt idx="2505">
                  <c:v>11707.782000000001</c:v>
                </c:pt>
                <c:pt idx="2506">
                  <c:v>11707.782000000001</c:v>
                </c:pt>
                <c:pt idx="2507">
                  <c:v>11707.782000000001</c:v>
                </c:pt>
                <c:pt idx="2508">
                  <c:v>11707.782000000001</c:v>
                </c:pt>
                <c:pt idx="2509">
                  <c:v>11707.782000000001</c:v>
                </c:pt>
                <c:pt idx="2510">
                  <c:v>11707.782000000001</c:v>
                </c:pt>
                <c:pt idx="2511">
                  <c:v>11707.782000000001</c:v>
                </c:pt>
                <c:pt idx="2512">
                  <c:v>11707.782000000001</c:v>
                </c:pt>
                <c:pt idx="2513">
                  <c:v>11707.782000000001</c:v>
                </c:pt>
                <c:pt idx="2514">
                  <c:v>11707.782000000001</c:v>
                </c:pt>
                <c:pt idx="2515">
                  <c:v>11707.782000000001</c:v>
                </c:pt>
                <c:pt idx="2516">
                  <c:v>11707.782000000001</c:v>
                </c:pt>
                <c:pt idx="2517">
                  <c:v>11707.782000000001</c:v>
                </c:pt>
                <c:pt idx="2518">
                  <c:v>11707.782000000001</c:v>
                </c:pt>
                <c:pt idx="2519">
                  <c:v>11707.782000000001</c:v>
                </c:pt>
                <c:pt idx="2520">
                  <c:v>11707.782000000001</c:v>
                </c:pt>
                <c:pt idx="2521">
                  <c:v>11707.782000000001</c:v>
                </c:pt>
                <c:pt idx="2522">
                  <c:v>11707.782000000001</c:v>
                </c:pt>
                <c:pt idx="2523">
                  <c:v>11707.782000000001</c:v>
                </c:pt>
                <c:pt idx="2524">
                  <c:v>11707.782000000001</c:v>
                </c:pt>
                <c:pt idx="2525">
                  <c:v>11707.782000000001</c:v>
                </c:pt>
                <c:pt idx="2526">
                  <c:v>11707.782000000001</c:v>
                </c:pt>
                <c:pt idx="2527">
                  <c:v>11707.782000000001</c:v>
                </c:pt>
                <c:pt idx="2528">
                  <c:v>11707.782000000001</c:v>
                </c:pt>
                <c:pt idx="2529">
                  <c:v>11707.782000000001</c:v>
                </c:pt>
                <c:pt idx="2530">
                  <c:v>11707.782000000001</c:v>
                </c:pt>
                <c:pt idx="2531">
                  <c:v>11707.782000000001</c:v>
                </c:pt>
                <c:pt idx="2532">
                  <c:v>11707.782000000001</c:v>
                </c:pt>
                <c:pt idx="2533">
                  <c:v>11707.782000000001</c:v>
                </c:pt>
                <c:pt idx="2534">
                  <c:v>11707.782000000001</c:v>
                </c:pt>
                <c:pt idx="2535">
                  <c:v>11707.782000000001</c:v>
                </c:pt>
                <c:pt idx="2536">
                  <c:v>11707.782000000001</c:v>
                </c:pt>
                <c:pt idx="2537">
                  <c:v>11707.782000000001</c:v>
                </c:pt>
                <c:pt idx="2538">
                  <c:v>11707.782000000001</c:v>
                </c:pt>
                <c:pt idx="2539">
                  <c:v>11707.782000000001</c:v>
                </c:pt>
                <c:pt idx="2540">
                  <c:v>11707.782000000001</c:v>
                </c:pt>
                <c:pt idx="2541">
                  <c:v>11707.782000000001</c:v>
                </c:pt>
                <c:pt idx="2542">
                  <c:v>11707.782000000001</c:v>
                </c:pt>
                <c:pt idx="2543">
                  <c:v>11707.782000000001</c:v>
                </c:pt>
                <c:pt idx="2544">
                  <c:v>11707.782000000001</c:v>
                </c:pt>
                <c:pt idx="2545">
                  <c:v>11707.782000000001</c:v>
                </c:pt>
                <c:pt idx="2546">
                  <c:v>11707.782000000001</c:v>
                </c:pt>
                <c:pt idx="2547">
                  <c:v>11707.782000000001</c:v>
                </c:pt>
                <c:pt idx="2548">
                  <c:v>11707.782000000001</c:v>
                </c:pt>
                <c:pt idx="2549">
                  <c:v>11707.782000000001</c:v>
                </c:pt>
                <c:pt idx="2550">
                  <c:v>11707.782000000001</c:v>
                </c:pt>
                <c:pt idx="2551">
                  <c:v>11707.782000000001</c:v>
                </c:pt>
                <c:pt idx="2552">
                  <c:v>11707.782000000001</c:v>
                </c:pt>
                <c:pt idx="2553">
                  <c:v>11707.782000000001</c:v>
                </c:pt>
                <c:pt idx="2554">
                  <c:v>11707.782000000001</c:v>
                </c:pt>
                <c:pt idx="2555">
                  <c:v>11707.782000000001</c:v>
                </c:pt>
                <c:pt idx="2556">
                  <c:v>11707.782000000001</c:v>
                </c:pt>
                <c:pt idx="2557">
                  <c:v>11707.782000000001</c:v>
                </c:pt>
                <c:pt idx="2558">
                  <c:v>11707.782000000001</c:v>
                </c:pt>
                <c:pt idx="2559">
                  <c:v>11707.782000000001</c:v>
                </c:pt>
                <c:pt idx="2560">
                  <c:v>11707.782000000001</c:v>
                </c:pt>
                <c:pt idx="2561">
                  <c:v>11707.782000000001</c:v>
                </c:pt>
                <c:pt idx="2562">
                  <c:v>11707.782000000001</c:v>
                </c:pt>
                <c:pt idx="2563">
                  <c:v>11707.782000000001</c:v>
                </c:pt>
                <c:pt idx="2564">
                  <c:v>11707.782000000001</c:v>
                </c:pt>
                <c:pt idx="2565">
                  <c:v>11707.782000000001</c:v>
                </c:pt>
                <c:pt idx="2566">
                  <c:v>11707.782000000001</c:v>
                </c:pt>
                <c:pt idx="2567">
                  <c:v>11707.782000000001</c:v>
                </c:pt>
                <c:pt idx="2568">
                  <c:v>11707.782000000001</c:v>
                </c:pt>
                <c:pt idx="2569">
                  <c:v>11707.782000000001</c:v>
                </c:pt>
                <c:pt idx="2570">
                  <c:v>11707.782000000001</c:v>
                </c:pt>
                <c:pt idx="2571">
                  <c:v>11707.782000000001</c:v>
                </c:pt>
                <c:pt idx="2572">
                  <c:v>11707.782000000001</c:v>
                </c:pt>
                <c:pt idx="2573">
                  <c:v>11707.782000000001</c:v>
                </c:pt>
                <c:pt idx="2574">
                  <c:v>11707.782000000001</c:v>
                </c:pt>
                <c:pt idx="2575">
                  <c:v>11707.782000000001</c:v>
                </c:pt>
                <c:pt idx="2576">
                  <c:v>11707.782000000001</c:v>
                </c:pt>
                <c:pt idx="2577">
                  <c:v>11707.782000000001</c:v>
                </c:pt>
                <c:pt idx="2578">
                  <c:v>11707.782000000001</c:v>
                </c:pt>
                <c:pt idx="2579">
                  <c:v>11707.782000000001</c:v>
                </c:pt>
                <c:pt idx="2580">
                  <c:v>11707.782000000001</c:v>
                </c:pt>
                <c:pt idx="2581">
                  <c:v>11707.782000000001</c:v>
                </c:pt>
                <c:pt idx="2582">
                  <c:v>11707.782000000001</c:v>
                </c:pt>
                <c:pt idx="2583">
                  <c:v>11707.782000000001</c:v>
                </c:pt>
                <c:pt idx="2584">
                  <c:v>11707.782000000001</c:v>
                </c:pt>
                <c:pt idx="2585">
                  <c:v>11707.782000000001</c:v>
                </c:pt>
                <c:pt idx="2586">
                  <c:v>11707.782000000001</c:v>
                </c:pt>
                <c:pt idx="2587">
                  <c:v>11707.782000000001</c:v>
                </c:pt>
                <c:pt idx="2588">
                  <c:v>11707.782000000001</c:v>
                </c:pt>
                <c:pt idx="2589">
                  <c:v>11707.782000000001</c:v>
                </c:pt>
                <c:pt idx="2590">
                  <c:v>11707.782000000001</c:v>
                </c:pt>
                <c:pt idx="2591">
                  <c:v>11707.782000000001</c:v>
                </c:pt>
                <c:pt idx="2592">
                  <c:v>11707.782000000001</c:v>
                </c:pt>
                <c:pt idx="2593">
                  <c:v>11707.782000000001</c:v>
                </c:pt>
                <c:pt idx="2594">
                  <c:v>11707.782000000001</c:v>
                </c:pt>
                <c:pt idx="2595">
                  <c:v>11707.782000000001</c:v>
                </c:pt>
                <c:pt idx="2596">
                  <c:v>11707.782000000001</c:v>
                </c:pt>
                <c:pt idx="2597">
                  <c:v>11707.782000000001</c:v>
                </c:pt>
                <c:pt idx="2598">
                  <c:v>11707.782000000001</c:v>
                </c:pt>
                <c:pt idx="2599">
                  <c:v>11707.782000000001</c:v>
                </c:pt>
                <c:pt idx="2600">
                  <c:v>11707.782000000001</c:v>
                </c:pt>
                <c:pt idx="2601">
                  <c:v>11707.782000000001</c:v>
                </c:pt>
                <c:pt idx="2602">
                  <c:v>11707.782000000001</c:v>
                </c:pt>
                <c:pt idx="2603">
                  <c:v>11707.782000000001</c:v>
                </c:pt>
                <c:pt idx="2604">
                  <c:v>11707.782000000001</c:v>
                </c:pt>
                <c:pt idx="2605">
                  <c:v>11707.782000000001</c:v>
                </c:pt>
                <c:pt idx="2606">
                  <c:v>11707.782000000001</c:v>
                </c:pt>
                <c:pt idx="2607">
                  <c:v>11707.782000000001</c:v>
                </c:pt>
                <c:pt idx="2608">
                  <c:v>11707.782000000001</c:v>
                </c:pt>
                <c:pt idx="2609">
                  <c:v>11707.782000000001</c:v>
                </c:pt>
                <c:pt idx="2610">
                  <c:v>11707.782000000001</c:v>
                </c:pt>
                <c:pt idx="2611">
                  <c:v>11707.782000000001</c:v>
                </c:pt>
                <c:pt idx="2612">
                  <c:v>11707.782000000001</c:v>
                </c:pt>
                <c:pt idx="2613">
                  <c:v>11707.782000000001</c:v>
                </c:pt>
                <c:pt idx="2614">
                  <c:v>11707.782000000001</c:v>
                </c:pt>
                <c:pt idx="2615">
                  <c:v>11707.782000000001</c:v>
                </c:pt>
                <c:pt idx="2616">
                  <c:v>11707.782000000001</c:v>
                </c:pt>
                <c:pt idx="2617">
                  <c:v>11707.782000000001</c:v>
                </c:pt>
                <c:pt idx="2618">
                  <c:v>11707.782000000001</c:v>
                </c:pt>
                <c:pt idx="2619">
                  <c:v>11707.782000000001</c:v>
                </c:pt>
                <c:pt idx="2620">
                  <c:v>11707.782000000001</c:v>
                </c:pt>
                <c:pt idx="2621">
                  <c:v>11707.782000000001</c:v>
                </c:pt>
                <c:pt idx="2622">
                  <c:v>11707.782000000001</c:v>
                </c:pt>
                <c:pt idx="2623">
                  <c:v>11707.782000000001</c:v>
                </c:pt>
                <c:pt idx="2624">
                  <c:v>11707.782000000001</c:v>
                </c:pt>
                <c:pt idx="2625">
                  <c:v>11707.782000000001</c:v>
                </c:pt>
                <c:pt idx="2626">
                  <c:v>11707.782000000001</c:v>
                </c:pt>
                <c:pt idx="2627">
                  <c:v>11707.782000000001</c:v>
                </c:pt>
                <c:pt idx="2628">
                  <c:v>11707.782000000001</c:v>
                </c:pt>
                <c:pt idx="2629">
                  <c:v>11707.782000000001</c:v>
                </c:pt>
                <c:pt idx="2630">
                  <c:v>11707.782000000001</c:v>
                </c:pt>
                <c:pt idx="2631">
                  <c:v>11707.782000000001</c:v>
                </c:pt>
                <c:pt idx="2632">
                  <c:v>11707.782000000001</c:v>
                </c:pt>
                <c:pt idx="2633">
                  <c:v>11707.782000000001</c:v>
                </c:pt>
                <c:pt idx="2634">
                  <c:v>11707.782000000001</c:v>
                </c:pt>
                <c:pt idx="2635">
                  <c:v>11707.782000000001</c:v>
                </c:pt>
                <c:pt idx="2636">
                  <c:v>11707.782000000001</c:v>
                </c:pt>
                <c:pt idx="2637">
                  <c:v>11707.782000000001</c:v>
                </c:pt>
                <c:pt idx="2638">
                  <c:v>11707.782000000001</c:v>
                </c:pt>
                <c:pt idx="2639">
                  <c:v>11707.782000000001</c:v>
                </c:pt>
                <c:pt idx="2640">
                  <c:v>11707.782000000001</c:v>
                </c:pt>
                <c:pt idx="2641">
                  <c:v>11707.782000000001</c:v>
                </c:pt>
                <c:pt idx="2642">
                  <c:v>11707.782000000001</c:v>
                </c:pt>
                <c:pt idx="2643">
                  <c:v>11707.782000000001</c:v>
                </c:pt>
                <c:pt idx="2644">
                  <c:v>11707.782000000001</c:v>
                </c:pt>
                <c:pt idx="2645">
                  <c:v>11707.782000000001</c:v>
                </c:pt>
                <c:pt idx="2646">
                  <c:v>11707.782000000001</c:v>
                </c:pt>
                <c:pt idx="2647">
                  <c:v>11707.782000000001</c:v>
                </c:pt>
                <c:pt idx="2648">
                  <c:v>11707.782000000001</c:v>
                </c:pt>
                <c:pt idx="2649">
                  <c:v>11707.782000000001</c:v>
                </c:pt>
                <c:pt idx="2650">
                  <c:v>11707.782000000001</c:v>
                </c:pt>
                <c:pt idx="2651">
                  <c:v>11707.782000000001</c:v>
                </c:pt>
                <c:pt idx="2652">
                  <c:v>11707.782000000001</c:v>
                </c:pt>
                <c:pt idx="2653">
                  <c:v>11707.782000000001</c:v>
                </c:pt>
                <c:pt idx="2654">
                  <c:v>11707.782000000001</c:v>
                </c:pt>
                <c:pt idx="2655">
                  <c:v>11707.782000000001</c:v>
                </c:pt>
                <c:pt idx="2656">
                  <c:v>11707.782000000001</c:v>
                </c:pt>
                <c:pt idx="2657">
                  <c:v>11707.782000000001</c:v>
                </c:pt>
                <c:pt idx="2658">
                  <c:v>11707.782000000001</c:v>
                </c:pt>
                <c:pt idx="2659">
                  <c:v>11707.782000000001</c:v>
                </c:pt>
                <c:pt idx="2660">
                  <c:v>11707.782000000001</c:v>
                </c:pt>
                <c:pt idx="2661">
                  <c:v>11707.782000000001</c:v>
                </c:pt>
                <c:pt idx="2662">
                  <c:v>11707.782000000001</c:v>
                </c:pt>
                <c:pt idx="2663">
                  <c:v>11707.782000000001</c:v>
                </c:pt>
                <c:pt idx="2664">
                  <c:v>11707.782000000001</c:v>
                </c:pt>
                <c:pt idx="2665">
                  <c:v>11707.782000000001</c:v>
                </c:pt>
                <c:pt idx="2666">
                  <c:v>11707.782000000001</c:v>
                </c:pt>
                <c:pt idx="2667">
                  <c:v>11707.782000000001</c:v>
                </c:pt>
                <c:pt idx="2668">
                  <c:v>11707.782000000001</c:v>
                </c:pt>
                <c:pt idx="2669">
                  <c:v>11707.782000000001</c:v>
                </c:pt>
                <c:pt idx="2670">
                  <c:v>11707.782000000001</c:v>
                </c:pt>
                <c:pt idx="2671">
                  <c:v>11707.782000000001</c:v>
                </c:pt>
                <c:pt idx="2672">
                  <c:v>11707.782000000001</c:v>
                </c:pt>
                <c:pt idx="2673">
                  <c:v>11707.782000000001</c:v>
                </c:pt>
                <c:pt idx="2674">
                  <c:v>11707.782000000001</c:v>
                </c:pt>
                <c:pt idx="2675">
                  <c:v>11707.782000000001</c:v>
                </c:pt>
                <c:pt idx="2676">
                  <c:v>11707.782000000001</c:v>
                </c:pt>
                <c:pt idx="2677">
                  <c:v>11707.782000000001</c:v>
                </c:pt>
                <c:pt idx="2678">
                  <c:v>11707.782000000001</c:v>
                </c:pt>
                <c:pt idx="2679">
                  <c:v>11707.782000000001</c:v>
                </c:pt>
                <c:pt idx="2680">
                  <c:v>11707.782000000001</c:v>
                </c:pt>
                <c:pt idx="2681">
                  <c:v>11707.782000000001</c:v>
                </c:pt>
                <c:pt idx="2682">
                  <c:v>11707.782000000001</c:v>
                </c:pt>
                <c:pt idx="2683">
                  <c:v>11707.782000000001</c:v>
                </c:pt>
                <c:pt idx="2684">
                  <c:v>11707.782000000001</c:v>
                </c:pt>
                <c:pt idx="2685">
                  <c:v>11707.782000000001</c:v>
                </c:pt>
                <c:pt idx="2686">
                  <c:v>11707.782000000001</c:v>
                </c:pt>
                <c:pt idx="2687">
                  <c:v>11707.782000000001</c:v>
                </c:pt>
                <c:pt idx="2688">
                  <c:v>11707.782000000001</c:v>
                </c:pt>
                <c:pt idx="2689">
                  <c:v>11707.782000000001</c:v>
                </c:pt>
                <c:pt idx="2690">
                  <c:v>11707.782000000001</c:v>
                </c:pt>
                <c:pt idx="2691">
                  <c:v>11707.782000000001</c:v>
                </c:pt>
                <c:pt idx="2692">
                  <c:v>11707.782000000001</c:v>
                </c:pt>
                <c:pt idx="2693">
                  <c:v>11707.782000000001</c:v>
                </c:pt>
                <c:pt idx="2694">
                  <c:v>11707.782000000001</c:v>
                </c:pt>
                <c:pt idx="2695">
                  <c:v>11707.782000000001</c:v>
                </c:pt>
                <c:pt idx="2696">
                  <c:v>11707.782000000001</c:v>
                </c:pt>
                <c:pt idx="2697">
                  <c:v>11707.782000000001</c:v>
                </c:pt>
                <c:pt idx="2698">
                  <c:v>11707.782000000001</c:v>
                </c:pt>
                <c:pt idx="2699">
                  <c:v>11707.782000000001</c:v>
                </c:pt>
                <c:pt idx="2700">
                  <c:v>11707.782000000001</c:v>
                </c:pt>
                <c:pt idx="2701">
                  <c:v>11707.782000000001</c:v>
                </c:pt>
                <c:pt idx="2702">
                  <c:v>11707.782000000001</c:v>
                </c:pt>
                <c:pt idx="2703">
                  <c:v>11707.782000000001</c:v>
                </c:pt>
                <c:pt idx="2704">
                  <c:v>11707.782000000001</c:v>
                </c:pt>
                <c:pt idx="2705">
                  <c:v>11707.782000000001</c:v>
                </c:pt>
                <c:pt idx="2706">
                  <c:v>11707.782000000001</c:v>
                </c:pt>
                <c:pt idx="2707">
                  <c:v>11707.782000000001</c:v>
                </c:pt>
                <c:pt idx="2708">
                  <c:v>11707.782000000001</c:v>
                </c:pt>
                <c:pt idx="2709">
                  <c:v>11707.782000000001</c:v>
                </c:pt>
                <c:pt idx="2710">
                  <c:v>11707.782000000001</c:v>
                </c:pt>
                <c:pt idx="2711">
                  <c:v>11707.782000000001</c:v>
                </c:pt>
                <c:pt idx="2712">
                  <c:v>11707.782000000001</c:v>
                </c:pt>
                <c:pt idx="2713">
                  <c:v>11707.782000000001</c:v>
                </c:pt>
                <c:pt idx="2714">
                  <c:v>11707.782000000001</c:v>
                </c:pt>
                <c:pt idx="2715">
                  <c:v>11707.782000000001</c:v>
                </c:pt>
                <c:pt idx="2716">
                  <c:v>11707.782000000001</c:v>
                </c:pt>
                <c:pt idx="2717">
                  <c:v>11707.782000000001</c:v>
                </c:pt>
                <c:pt idx="2718">
                  <c:v>11707.782000000001</c:v>
                </c:pt>
                <c:pt idx="2719">
                  <c:v>11707.782000000001</c:v>
                </c:pt>
                <c:pt idx="2720">
                  <c:v>11707.782000000001</c:v>
                </c:pt>
                <c:pt idx="2721">
                  <c:v>11707.782000000001</c:v>
                </c:pt>
                <c:pt idx="2722">
                  <c:v>11707.782000000001</c:v>
                </c:pt>
                <c:pt idx="2723">
                  <c:v>11707.782000000001</c:v>
                </c:pt>
                <c:pt idx="2724">
                  <c:v>11707.782000000001</c:v>
                </c:pt>
                <c:pt idx="2725">
                  <c:v>11707.782000000001</c:v>
                </c:pt>
                <c:pt idx="2726">
                  <c:v>11707.782000000001</c:v>
                </c:pt>
                <c:pt idx="2727">
                  <c:v>11707.782000000001</c:v>
                </c:pt>
                <c:pt idx="2728">
                  <c:v>11707.782000000001</c:v>
                </c:pt>
                <c:pt idx="2729">
                  <c:v>11707.782000000001</c:v>
                </c:pt>
                <c:pt idx="2730">
                  <c:v>11707.782000000001</c:v>
                </c:pt>
                <c:pt idx="2731">
                  <c:v>11707.782000000001</c:v>
                </c:pt>
                <c:pt idx="2732">
                  <c:v>11707.782000000001</c:v>
                </c:pt>
                <c:pt idx="2733">
                  <c:v>11707.782000000001</c:v>
                </c:pt>
                <c:pt idx="2734">
                  <c:v>11707.782000000001</c:v>
                </c:pt>
                <c:pt idx="2735">
                  <c:v>11707.782000000001</c:v>
                </c:pt>
                <c:pt idx="2736">
                  <c:v>11707.782000000001</c:v>
                </c:pt>
                <c:pt idx="2737">
                  <c:v>11707.782000000001</c:v>
                </c:pt>
                <c:pt idx="2738">
                  <c:v>11707.782000000001</c:v>
                </c:pt>
                <c:pt idx="2739">
                  <c:v>11707.782000000001</c:v>
                </c:pt>
                <c:pt idx="2740">
                  <c:v>11707.782000000001</c:v>
                </c:pt>
                <c:pt idx="2741">
                  <c:v>11707.782000000001</c:v>
                </c:pt>
                <c:pt idx="2742">
                  <c:v>11707.782000000001</c:v>
                </c:pt>
                <c:pt idx="2743">
                  <c:v>11707.782000000001</c:v>
                </c:pt>
                <c:pt idx="2744">
                  <c:v>11707.782000000001</c:v>
                </c:pt>
                <c:pt idx="2745">
                  <c:v>11707.782000000001</c:v>
                </c:pt>
                <c:pt idx="2746">
                  <c:v>11707.782000000001</c:v>
                </c:pt>
                <c:pt idx="2747">
                  <c:v>11707.782000000001</c:v>
                </c:pt>
                <c:pt idx="2748">
                  <c:v>11707.782000000001</c:v>
                </c:pt>
                <c:pt idx="2749">
                  <c:v>11707.782000000001</c:v>
                </c:pt>
                <c:pt idx="2750">
                  <c:v>11707.782000000001</c:v>
                </c:pt>
                <c:pt idx="2751">
                  <c:v>11707.782000000001</c:v>
                </c:pt>
                <c:pt idx="2752">
                  <c:v>11707.782000000001</c:v>
                </c:pt>
                <c:pt idx="2753">
                  <c:v>11707.782000000001</c:v>
                </c:pt>
                <c:pt idx="2754">
                  <c:v>11707.782000000001</c:v>
                </c:pt>
                <c:pt idx="2755">
                  <c:v>11707.782000000001</c:v>
                </c:pt>
                <c:pt idx="2756">
                  <c:v>11707.782000000001</c:v>
                </c:pt>
                <c:pt idx="2757">
                  <c:v>11707.782000000001</c:v>
                </c:pt>
                <c:pt idx="2758">
                  <c:v>11707.782000000001</c:v>
                </c:pt>
                <c:pt idx="2759">
                  <c:v>11707.782000000001</c:v>
                </c:pt>
                <c:pt idx="2760">
                  <c:v>11707.782000000001</c:v>
                </c:pt>
                <c:pt idx="2761">
                  <c:v>11707.782000000001</c:v>
                </c:pt>
                <c:pt idx="2762">
                  <c:v>11707.782000000001</c:v>
                </c:pt>
                <c:pt idx="2763">
                  <c:v>11707.782000000001</c:v>
                </c:pt>
                <c:pt idx="2764">
                  <c:v>11707.782000000001</c:v>
                </c:pt>
                <c:pt idx="2765">
                  <c:v>11707.782000000001</c:v>
                </c:pt>
                <c:pt idx="2766">
                  <c:v>11707.782000000001</c:v>
                </c:pt>
                <c:pt idx="2767">
                  <c:v>11707.782000000001</c:v>
                </c:pt>
                <c:pt idx="2768">
                  <c:v>11707.782000000001</c:v>
                </c:pt>
                <c:pt idx="2769">
                  <c:v>11707.782000000001</c:v>
                </c:pt>
                <c:pt idx="2770">
                  <c:v>11707.782000000001</c:v>
                </c:pt>
                <c:pt idx="2771">
                  <c:v>11707.782000000001</c:v>
                </c:pt>
                <c:pt idx="2772">
                  <c:v>11707.782000000001</c:v>
                </c:pt>
                <c:pt idx="2773">
                  <c:v>11707.782000000001</c:v>
                </c:pt>
                <c:pt idx="2774">
                  <c:v>11707.782000000001</c:v>
                </c:pt>
                <c:pt idx="2775">
                  <c:v>11707.782000000001</c:v>
                </c:pt>
                <c:pt idx="2776">
                  <c:v>11707.782000000001</c:v>
                </c:pt>
                <c:pt idx="2777">
                  <c:v>11707.782000000001</c:v>
                </c:pt>
                <c:pt idx="2778">
                  <c:v>11707.782000000001</c:v>
                </c:pt>
                <c:pt idx="2779">
                  <c:v>11707.782000000001</c:v>
                </c:pt>
                <c:pt idx="2780">
                  <c:v>11707.782000000001</c:v>
                </c:pt>
                <c:pt idx="2781">
                  <c:v>11707.782000000001</c:v>
                </c:pt>
                <c:pt idx="2782">
                  <c:v>11707.782000000001</c:v>
                </c:pt>
                <c:pt idx="2783">
                  <c:v>11707.782000000001</c:v>
                </c:pt>
                <c:pt idx="2784">
                  <c:v>11707.782000000001</c:v>
                </c:pt>
                <c:pt idx="2785">
                  <c:v>11707.782000000001</c:v>
                </c:pt>
                <c:pt idx="2786">
                  <c:v>11707.782000000001</c:v>
                </c:pt>
                <c:pt idx="2787">
                  <c:v>11707.782000000001</c:v>
                </c:pt>
                <c:pt idx="2788">
                  <c:v>11707.782000000001</c:v>
                </c:pt>
                <c:pt idx="2789">
                  <c:v>11707.782000000001</c:v>
                </c:pt>
                <c:pt idx="2790">
                  <c:v>11707.782000000001</c:v>
                </c:pt>
                <c:pt idx="2791">
                  <c:v>11707.782000000001</c:v>
                </c:pt>
                <c:pt idx="2792">
                  <c:v>11707.782000000001</c:v>
                </c:pt>
                <c:pt idx="2793">
                  <c:v>11707.782000000001</c:v>
                </c:pt>
                <c:pt idx="2794">
                  <c:v>11707.782000000001</c:v>
                </c:pt>
                <c:pt idx="2795">
                  <c:v>11707.782000000001</c:v>
                </c:pt>
                <c:pt idx="2796">
                  <c:v>11707.782000000001</c:v>
                </c:pt>
                <c:pt idx="2797">
                  <c:v>11707.782000000001</c:v>
                </c:pt>
                <c:pt idx="2798">
                  <c:v>11707.782000000001</c:v>
                </c:pt>
                <c:pt idx="2799">
                  <c:v>11707.782000000001</c:v>
                </c:pt>
                <c:pt idx="2800">
                  <c:v>11707.782000000001</c:v>
                </c:pt>
                <c:pt idx="2801">
                  <c:v>11707.782000000001</c:v>
                </c:pt>
                <c:pt idx="2802">
                  <c:v>11707.782000000001</c:v>
                </c:pt>
                <c:pt idx="2803">
                  <c:v>11707.782000000001</c:v>
                </c:pt>
                <c:pt idx="2804">
                  <c:v>11707.782000000001</c:v>
                </c:pt>
                <c:pt idx="2805">
                  <c:v>11707.782000000001</c:v>
                </c:pt>
                <c:pt idx="2806">
                  <c:v>11707.782000000001</c:v>
                </c:pt>
                <c:pt idx="2807">
                  <c:v>11707.782000000001</c:v>
                </c:pt>
                <c:pt idx="2808">
                  <c:v>11707.782000000001</c:v>
                </c:pt>
                <c:pt idx="2809">
                  <c:v>11707.782000000001</c:v>
                </c:pt>
                <c:pt idx="2810">
                  <c:v>11707.782000000001</c:v>
                </c:pt>
                <c:pt idx="2811">
                  <c:v>11707.782000000001</c:v>
                </c:pt>
                <c:pt idx="2812">
                  <c:v>11707.782000000001</c:v>
                </c:pt>
                <c:pt idx="2813">
                  <c:v>11707.782000000001</c:v>
                </c:pt>
                <c:pt idx="2814">
                  <c:v>11707.782000000001</c:v>
                </c:pt>
                <c:pt idx="2815">
                  <c:v>11707.782000000001</c:v>
                </c:pt>
                <c:pt idx="2816">
                  <c:v>11707.782000000001</c:v>
                </c:pt>
                <c:pt idx="2817">
                  <c:v>11707.782000000001</c:v>
                </c:pt>
                <c:pt idx="2818">
                  <c:v>11707.782000000001</c:v>
                </c:pt>
                <c:pt idx="2819">
                  <c:v>11707.782000000001</c:v>
                </c:pt>
                <c:pt idx="2820">
                  <c:v>11707.782000000001</c:v>
                </c:pt>
                <c:pt idx="2821">
                  <c:v>11707.782000000001</c:v>
                </c:pt>
                <c:pt idx="2822">
                  <c:v>11707.782000000001</c:v>
                </c:pt>
                <c:pt idx="2823">
                  <c:v>11707.782000000001</c:v>
                </c:pt>
                <c:pt idx="2824">
                  <c:v>11707.782000000001</c:v>
                </c:pt>
                <c:pt idx="2825">
                  <c:v>11707.782000000001</c:v>
                </c:pt>
                <c:pt idx="2826">
                  <c:v>11707.782000000001</c:v>
                </c:pt>
                <c:pt idx="2827">
                  <c:v>11707.782000000001</c:v>
                </c:pt>
                <c:pt idx="2828">
                  <c:v>11707.782000000001</c:v>
                </c:pt>
                <c:pt idx="2829">
                  <c:v>11707.782000000001</c:v>
                </c:pt>
                <c:pt idx="2830">
                  <c:v>11707.782000000001</c:v>
                </c:pt>
                <c:pt idx="2831">
                  <c:v>11707.782000000001</c:v>
                </c:pt>
                <c:pt idx="2832">
                  <c:v>11707.782000000001</c:v>
                </c:pt>
                <c:pt idx="2833">
                  <c:v>11707.782000000001</c:v>
                </c:pt>
                <c:pt idx="2834">
                  <c:v>11707.782000000001</c:v>
                </c:pt>
                <c:pt idx="2835">
                  <c:v>11707.782000000001</c:v>
                </c:pt>
                <c:pt idx="2836">
                  <c:v>11707.782000000001</c:v>
                </c:pt>
                <c:pt idx="2837">
                  <c:v>11707.782000000001</c:v>
                </c:pt>
                <c:pt idx="2838">
                  <c:v>11707.782000000001</c:v>
                </c:pt>
                <c:pt idx="2839">
                  <c:v>11707.782000000001</c:v>
                </c:pt>
                <c:pt idx="2840">
                  <c:v>11707.782000000001</c:v>
                </c:pt>
                <c:pt idx="2841">
                  <c:v>11707.782000000001</c:v>
                </c:pt>
                <c:pt idx="2842">
                  <c:v>11707.782000000001</c:v>
                </c:pt>
                <c:pt idx="2843">
                  <c:v>11707.782000000001</c:v>
                </c:pt>
                <c:pt idx="2844">
                  <c:v>11707.782000000001</c:v>
                </c:pt>
                <c:pt idx="2845">
                  <c:v>11707.782000000001</c:v>
                </c:pt>
                <c:pt idx="2846">
                  <c:v>11707.782000000001</c:v>
                </c:pt>
                <c:pt idx="2847">
                  <c:v>11707.782000000001</c:v>
                </c:pt>
                <c:pt idx="2848">
                  <c:v>11707.782000000001</c:v>
                </c:pt>
                <c:pt idx="2849">
                  <c:v>11707.782000000001</c:v>
                </c:pt>
                <c:pt idx="2850">
                  <c:v>11707.782000000001</c:v>
                </c:pt>
                <c:pt idx="2851">
                  <c:v>11707.782000000001</c:v>
                </c:pt>
                <c:pt idx="2852">
                  <c:v>11707.782000000001</c:v>
                </c:pt>
                <c:pt idx="2853">
                  <c:v>11707.782000000001</c:v>
                </c:pt>
                <c:pt idx="2854">
                  <c:v>11707.782000000001</c:v>
                </c:pt>
                <c:pt idx="2855">
                  <c:v>11707.782000000001</c:v>
                </c:pt>
                <c:pt idx="2856">
                  <c:v>11707.782000000001</c:v>
                </c:pt>
                <c:pt idx="2857">
                  <c:v>11707.782000000001</c:v>
                </c:pt>
                <c:pt idx="2858">
                  <c:v>11707.782000000001</c:v>
                </c:pt>
                <c:pt idx="2859">
                  <c:v>11707.782000000001</c:v>
                </c:pt>
                <c:pt idx="2860">
                  <c:v>11707.782000000001</c:v>
                </c:pt>
                <c:pt idx="2861">
                  <c:v>11707.782000000001</c:v>
                </c:pt>
                <c:pt idx="2862">
                  <c:v>11707.782000000001</c:v>
                </c:pt>
                <c:pt idx="2863">
                  <c:v>11707.782000000001</c:v>
                </c:pt>
                <c:pt idx="2864">
                  <c:v>11707.782000000001</c:v>
                </c:pt>
                <c:pt idx="2865">
                  <c:v>11707.782000000001</c:v>
                </c:pt>
                <c:pt idx="2866">
                  <c:v>11707.782000000001</c:v>
                </c:pt>
                <c:pt idx="2867">
                  <c:v>11707.782000000001</c:v>
                </c:pt>
                <c:pt idx="2868">
                  <c:v>11707.782000000001</c:v>
                </c:pt>
                <c:pt idx="2869">
                  <c:v>11707.782000000001</c:v>
                </c:pt>
                <c:pt idx="2870">
                  <c:v>11707.782000000001</c:v>
                </c:pt>
                <c:pt idx="2871">
                  <c:v>11707.782000000001</c:v>
                </c:pt>
                <c:pt idx="2872">
                  <c:v>11707.782000000001</c:v>
                </c:pt>
                <c:pt idx="2873">
                  <c:v>11707.782000000001</c:v>
                </c:pt>
                <c:pt idx="2874">
                  <c:v>11707.782000000001</c:v>
                </c:pt>
                <c:pt idx="2875">
                  <c:v>11707.782000000001</c:v>
                </c:pt>
                <c:pt idx="2876">
                  <c:v>11707.782000000001</c:v>
                </c:pt>
                <c:pt idx="2877">
                  <c:v>11707.782000000001</c:v>
                </c:pt>
                <c:pt idx="2878">
                  <c:v>11707.782000000001</c:v>
                </c:pt>
                <c:pt idx="2879">
                  <c:v>11707.782000000001</c:v>
                </c:pt>
                <c:pt idx="2880">
                  <c:v>11707.782000000001</c:v>
                </c:pt>
                <c:pt idx="2881">
                  <c:v>11707.782000000001</c:v>
                </c:pt>
                <c:pt idx="2882">
                  <c:v>11707.782000000001</c:v>
                </c:pt>
                <c:pt idx="2883">
                  <c:v>11707.782000000001</c:v>
                </c:pt>
                <c:pt idx="2884">
                  <c:v>11707.782000000001</c:v>
                </c:pt>
                <c:pt idx="2885">
                  <c:v>11707.782000000001</c:v>
                </c:pt>
                <c:pt idx="2886">
                  <c:v>11707.782000000001</c:v>
                </c:pt>
                <c:pt idx="2887">
                  <c:v>11707.782000000001</c:v>
                </c:pt>
                <c:pt idx="2888">
                  <c:v>11707.782000000001</c:v>
                </c:pt>
                <c:pt idx="2889">
                  <c:v>11707.782000000001</c:v>
                </c:pt>
                <c:pt idx="2890">
                  <c:v>11707.782000000001</c:v>
                </c:pt>
                <c:pt idx="2891">
                  <c:v>11707.782000000001</c:v>
                </c:pt>
                <c:pt idx="2892">
                  <c:v>11707.782000000001</c:v>
                </c:pt>
                <c:pt idx="2893">
                  <c:v>11707.782000000001</c:v>
                </c:pt>
                <c:pt idx="2894">
                  <c:v>11707.782000000001</c:v>
                </c:pt>
                <c:pt idx="2895">
                  <c:v>11707.782000000001</c:v>
                </c:pt>
                <c:pt idx="2896">
                  <c:v>11707.782000000001</c:v>
                </c:pt>
                <c:pt idx="2897">
                  <c:v>11707.782000000001</c:v>
                </c:pt>
                <c:pt idx="2898">
                  <c:v>11707.782000000001</c:v>
                </c:pt>
                <c:pt idx="2899">
                  <c:v>11707.782000000001</c:v>
                </c:pt>
                <c:pt idx="2900">
                  <c:v>11707.782000000001</c:v>
                </c:pt>
                <c:pt idx="2901">
                  <c:v>11707.782000000001</c:v>
                </c:pt>
                <c:pt idx="2902">
                  <c:v>11707.782000000001</c:v>
                </c:pt>
                <c:pt idx="2903">
                  <c:v>11707.782000000001</c:v>
                </c:pt>
                <c:pt idx="2904">
                  <c:v>11707.782000000001</c:v>
                </c:pt>
                <c:pt idx="2905">
                  <c:v>11707.782000000001</c:v>
                </c:pt>
                <c:pt idx="2906">
                  <c:v>11707.782000000001</c:v>
                </c:pt>
                <c:pt idx="2907">
                  <c:v>11707.782000000001</c:v>
                </c:pt>
                <c:pt idx="2908">
                  <c:v>11707.782000000001</c:v>
                </c:pt>
                <c:pt idx="2909">
                  <c:v>11707.782000000001</c:v>
                </c:pt>
                <c:pt idx="2910">
                  <c:v>11707.782000000001</c:v>
                </c:pt>
                <c:pt idx="2911">
                  <c:v>11707.782000000001</c:v>
                </c:pt>
                <c:pt idx="2912">
                  <c:v>11707.782000000001</c:v>
                </c:pt>
                <c:pt idx="2913">
                  <c:v>11707.782000000001</c:v>
                </c:pt>
                <c:pt idx="2914">
                  <c:v>11707.782000000001</c:v>
                </c:pt>
                <c:pt idx="2915">
                  <c:v>11707.782000000001</c:v>
                </c:pt>
                <c:pt idx="2916">
                  <c:v>11707.782000000001</c:v>
                </c:pt>
                <c:pt idx="2917">
                  <c:v>11707.782000000001</c:v>
                </c:pt>
                <c:pt idx="2918">
                  <c:v>11707.782000000001</c:v>
                </c:pt>
                <c:pt idx="2919">
                  <c:v>11707.782000000001</c:v>
                </c:pt>
                <c:pt idx="2920">
                  <c:v>11707.782000000001</c:v>
                </c:pt>
                <c:pt idx="2921">
                  <c:v>11707.782000000001</c:v>
                </c:pt>
                <c:pt idx="2922">
                  <c:v>11707.782000000001</c:v>
                </c:pt>
                <c:pt idx="2923">
                  <c:v>11707.782000000001</c:v>
                </c:pt>
                <c:pt idx="2924">
                  <c:v>11707.782000000001</c:v>
                </c:pt>
                <c:pt idx="2925">
                  <c:v>11707.782000000001</c:v>
                </c:pt>
                <c:pt idx="2926">
                  <c:v>11707.782000000001</c:v>
                </c:pt>
                <c:pt idx="2927">
                  <c:v>11707.782000000001</c:v>
                </c:pt>
                <c:pt idx="2928">
                  <c:v>11707.782000000001</c:v>
                </c:pt>
                <c:pt idx="2929">
                  <c:v>11707.782000000001</c:v>
                </c:pt>
                <c:pt idx="2930">
                  <c:v>11707.782000000001</c:v>
                </c:pt>
                <c:pt idx="2931">
                  <c:v>11707.782000000001</c:v>
                </c:pt>
                <c:pt idx="2932">
                  <c:v>11707.782000000001</c:v>
                </c:pt>
                <c:pt idx="2933">
                  <c:v>11707.782000000001</c:v>
                </c:pt>
                <c:pt idx="2934">
                  <c:v>11707.782000000001</c:v>
                </c:pt>
                <c:pt idx="2935">
                  <c:v>11707.782000000001</c:v>
                </c:pt>
                <c:pt idx="2936">
                  <c:v>11707.782000000001</c:v>
                </c:pt>
                <c:pt idx="2937">
                  <c:v>11707.782000000001</c:v>
                </c:pt>
                <c:pt idx="2938">
                  <c:v>11707.782000000001</c:v>
                </c:pt>
                <c:pt idx="2939">
                  <c:v>11707.782000000001</c:v>
                </c:pt>
                <c:pt idx="2940">
                  <c:v>11707.782000000001</c:v>
                </c:pt>
                <c:pt idx="2941">
                  <c:v>11707.782000000001</c:v>
                </c:pt>
                <c:pt idx="2942">
                  <c:v>11707.782000000001</c:v>
                </c:pt>
                <c:pt idx="2943">
                  <c:v>11707.782000000001</c:v>
                </c:pt>
                <c:pt idx="2944">
                  <c:v>11707.782000000001</c:v>
                </c:pt>
                <c:pt idx="2945">
                  <c:v>11707.782000000001</c:v>
                </c:pt>
                <c:pt idx="2946">
                  <c:v>11707.782000000001</c:v>
                </c:pt>
                <c:pt idx="2947">
                  <c:v>11707.782000000001</c:v>
                </c:pt>
                <c:pt idx="2948">
                  <c:v>11707.782000000001</c:v>
                </c:pt>
                <c:pt idx="2949">
                  <c:v>11707.782000000001</c:v>
                </c:pt>
                <c:pt idx="2950">
                  <c:v>11707.782000000001</c:v>
                </c:pt>
                <c:pt idx="2951">
                  <c:v>11707.782000000001</c:v>
                </c:pt>
                <c:pt idx="2952">
                  <c:v>11707.782000000001</c:v>
                </c:pt>
                <c:pt idx="2953">
                  <c:v>11707.782000000001</c:v>
                </c:pt>
                <c:pt idx="2954">
                  <c:v>11707.782000000001</c:v>
                </c:pt>
                <c:pt idx="2955">
                  <c:v>11707.782000000001</c:v>
                </c:pt>
                <c:pt idx="2956">
                  <c:v>11707.782000000001</c:v>
                </c:pt>
                <c:pt idx="2957">
                  <c:v>11707.782000000001</c:v>
                </c:pt>
                <c:pt idx="2958">
                  <c:v>11707.782000000001</c:v>
                </c:pt>
                <c:pt idx="2959">
                  <c:v>11707.782000000001</c:v>
                </c:pt>
                <c:pt idx="2960">
                  <c:v>11707.782000000001</c:v>
                </c:pt>
                <c:pt idx="2961">
                  <c:v>11707.782000000001</c:v>
                </c:pt>
                <c:pt idx="2962">
                  <c:v>11707.782000000001</c:v>
                </c:pt>
                <c:pt idx="2963">
                  <c:v>11707.782000000001</c:v>
                </c:pt>
                <c:pt idx="2964">
                  <c:v>11707.782000000001</c:v>
                </c:pt>
                <c:pt idx="2965">
                  <c:v>11707.782000000001</c:v>
                </c:pt>
                <c:pt idx="2966">
                  <c:v>11707.782000000001</c:v>
                </c:pt>
                <c:pt idx="2967">
                  <c:v>11707.782000000001</c:v>
                </c:pt>
                <c:pt idx="2968">
                  <c:v>11707.782000000001</c:v>
                </c:pt>
                <c:pt idx="2969">
                  <c:v>11707.782000000001</c:v>
                </c:pt>
                <c:pt idx="2970">
                  <c:v>11707.782000000001</c:v>
                </c:pt>
                <c:pt idx="2971">
                  <c:v>11707.782000000001</c:v>
                </c:pt>
                <c:pt idx="2972">
                  <c:v>11707.782000000001</c:v>
                </c:pt>
                <c:pt idx="2973">
                  <c:v>11707.782000000001</c:v>
                </c:pt>
                <c:pt idx="2974">
                  <c:v>11707.782000000001</c:v>
                </c:pt>
                <c:pt idx="2975">
                  <c:v>11707.782000000001</c:v>
                </c:pt>
                <c:pt idx="2976">
                  <c:v>11707.782000000001</c:v>
                </c:pt>
                <c:pt idx="2977">
                  <c:v>11707.782000000001</c:v>
                </c:pt>
                <c:pt idx="2978">
                  <c:v>11707.782000000001</c:v>
                </c:pt>
                <c:pt idx="2979">
                  <c:v>11707.782000000001</c:v>
                </c:pt>
                <c:pt idx="2980">
                  <c:v>11707.782000000001</c:v>
                </c:pt>
                <c:pt idx="2981">
                  <c:v>11707.782000000001</c:v>
                </c:pt>
                <c:pt idx="2982">
                  <c:v>11707.782000000001</c:v>
                </c:pt>
                <c:pt idx="2983">
                  <c:v>11707.782000000001</c:v>
                </c:pt>
                <c:pt idx="2984">
                  <c:v>11707.782000000001</c:v>
                </c:pt>
                <c:pt idx="2985">
                  <c:v>11707.782000000001</c:v>
                </c:pt>
                <c:pt idx="2986">
                  <c:v>11707.782000000001</c:v>
                </c:pt>
                <c:pt idx="2987">
                  <c:v>11707.782000000001</c:v>
                </c:pt>
                <c:pt idx="2988">
                  <c:v>11707.782000000001</c:v>
                </c:pt>
                <c:pt idx="2989">
                  <c:v>11707.782000000001</c:v>
                </c:pt>
                <c:pt idx="2990">
                  <c:v>11707.782000000001</c:v>
                </c:pt>
                <c:pt idx="2991">
                  <c:v>11707.782000000001</c:v>
                </c:pt>
                <c:pt idx="2992">
                  <c:v>11707.782000000001</c:v>
                </c:pt>
                <c:pt idx="2993">
                  <c:v>11707.782000000001</c:v>
                </c:pt>
                <c:pt idx="2994">
                  <c:v>11707.782000000001</c:v>
                </c:pt>
                <c:pt idx="2995">
                  <c:v>11707.782000000001</c:v>
                </c:pt>
                <c:pt idx="2996">
                  <c:v>11707.782000000001</c:v>
                </c:pt>
                <c:pt idx="2997">
                  <c:v>11707.782000000001</c:v>
                </c:pt>
                <c:pt idx="2998">
                  <c:v>11707.782000000001</c:v>
                </c:pt>
                <c:pt idx="2999">
                  <c:v>11707.782000000001</c:v>
                </c:pt>
                <c:pt idx="3000">
                  <c:v>11707.782000000001</c:v>
                </c:pt>
                <c:pt idx="3001">
                  <c:v>11707.782000000001</c:v>
                </c:pt>
                <c:pt idx="3002">
                  <c:v>11707.782000000001</c:v>
                </c:pt>
                <c:pt idx="3003">
                  <c:v>11707.782000000001</c:v>
                </c:pt>
                <c:pt idx="3004">
                  <c:v>11707.782000000001</c:v>
                </c:pt>
                <c:pt idx="3005">
                  <c:v>11707.782000000001</c:v>
                </c:pt>
                <c:pt idx="3006">
                  <c:v>11707.782000000001</c:v>
                </c:pt>
                <c:pt idx="3007">
                  <c:v>11707.782000000001</c:v>
                </c:pt>
                <c:pt idx="3008">
                  <c:v>11707.782000000001</c:v>
                </c:pt>
                <c:pt idx="3009">
                  <c:v>11707.782000000001</c:v>
                </c:pt>
                <c:pt idx="3010">
                  <c:v>11707.782000000001</c:v>
                </c:pt>
                <c:pt idx="3011">
                  <c:v>11707.782000000001</c:v>
                </c:pt>
                <c:pt idx="3012">
                  <c:v>11707.782000000001</c:v>
                </c:pt>
                <c:pt idx="3013">
                  <c:v>11707.782000000001</c:v>
                </c:pt>
                <c:pt idx="3014">
                  <c:v>11707.782000000001</c:v>
                </c:pt>
                <c:pt idx="3015">
                  <c:v>11707.782000000001</c:v>
                </c:pt>
                <c:pt idx="3016">
                  <c:v>11707.782000000001</c:v>
                </c:pt>
                <c:pt idx="3017">
                  <c:v>11707.782000000001</c:v>
                </c:pt>
                <c:pt idx="3018">
                  <c:v>11707.782000000001</c:v>
                </c:pt>
                <c:pt idx="3019">
                  <c:v>11707.782000000001</c:v>
                </c:pt>
                <c:pt idx="3020">
                  <c:v>11707.782000000001</c:v>
                </c:pt>
                <c:pt idx="3021">
                  <c:v>11707.782000000001</c:v>
                </c:pt>
                <c:pt idx="3022">
                  <c:v>11707.782000000001</c:v>
                </c:pt>
                <c:pt idx="3023">
                  <c:v>11707.782000000001</c:v>
                </c:pt>
                <c:pt idx="3024">
                  <c:v>11707.782000000001</c:v>
                </c:pt>
                <c:pt idx="3025">
                  <c:v>11707.782000000001</c:v>
                </c:pt>
                <c:pt idx="3026">
                  <c:v>11707.782000000001</c:v>
                </c:pt>
                <c:pt idx="3027">
                  <c:v>11707.782000000001</c:v>
                </c:pt>
                <c:pt idx="3028">
                  <c:v>11707.782000000001</c:v>
                </c:pt>
                <c:pt idx="3029">
                  <c:v>11707.782000000001</c:v>
                </c:pt>
                <c:pt idx="3030">
                  <c:v>11707.782000000001</c:v>
                </c:pt>
                <c:pt idx="3031">
                  <c:v>11707.782000000001</c:v>
                </c:pt>
                <c:pt idx="3032">
                  <c:v>11707.782000000001</c:v>
                </c:pt>
                <c:pt idx="3033">
                  <c:v>11707.782000000001</c:v>
                </c:pt>
                <c:pt idx="3034">
                  <c:v>11707.782000000001</c:v>
                </c:pt>
                <c:pt idx="3035">
                  <c:v>11707.782000000001</c:v>
                </c:pt>
                <c:pt idx="3036">
                  <c:v>11707.782000000001</c:v>
                </c:pt>
                <c:pt idx="3037">
                  <c:v>11707.782000000001</c:v>
                </c:pt>
                <c:pt idx="3038">
                  <c:v>11707.782000000001</c:v>
                </c:pt>
                <c:pt idx="3039">
                  <c:v>11707.782000000001</c:v>
                </c:pt>
                <c:pt idx="3040">
                  <c:v>11707.782000000001</c:v>
                </c:pt>
                <c:pt idx="3041">
                  <c:v>11707.782000000001</c:v>
                </c:pt>
                <c:pt idx="3042">
                  <c:v>11707.782000000001</c:v>
                </c:pt>
                <c:pt idx="3043">
                  <c:v>11707.782000000001</c:v>
                </c:pt>
                <c:pt idx="3044">
                  <c:v>11707.782000000001</c:v>
                </c:pt>
                <c:pt idx="3045">
                  <c:v>11707.782000000001</c:v>
                </c:pt>
                <c:pt idx="3046">
                  <c:v>11707.782000000001</c:v>
                </c:pt>
                <c:pt idx="3047">
                  <c:v>11707.782000000001</c:v>
                </c:pt>
                <c:pt idx="3048">
                  <c:v>11707.782000000001</c:v>
                </c:pt>
                <c:pt idx="3049">
                  <c:v>11707.782000000001</c:v>
                </c:pt>
                <c:pt idx="3050">
                  <c:v>11707.782000000001</c:v>
                </c:pt>
                <c:pt idx="3051">
                  <c:v>11707.782000000001</c:v>
                </c:pt>
                <c:pt idx="3052">
                  <c:v>11707.782000000001</c:v>
                </c:pt>
                <c:pt idx="3053">
                  <c:v>11707.782000000001</c:v>
                </c:pt>
                <c:pt idx="3054">
                  <c:v>11707.782000000001</c:v>
                </c:pt>
                <c:pt idx="3055">
                  <c:v>11707.782000000001</c:v>
                </c:pt>
                <c:pt idx="3056">
                  <c:v>11707.782000000001</c:v>
                </c:pt>
                <c:pt idx="3057">
                  <c:v>11707.782000000001</c:v>
                </c:pt>
                <c:pt idx="3058">
                  <c:v>11707.782000000001</c:v>
                </c:pt>
                <c:pt idx="3059">
                  <c:v>11707.782000000001</c:v>
                </c:pt>
                <c:pt idx="3060">
                  <c:v>11707.782000000001</c:v>
                </c:pt>
                <c:pt idx="3061">
                  <c:v>11707.782000000001</c:v>
                </c:pt>
                <c:pt idx="3062">
                  <c:v>11707.782000000001</c:v>
                </c:pt>
                <c:pt idx="3063">
                  <c:v>11707.782000000001</c:v>
                </c:pt>
                <c:pt idx="3064">
                  <c:v>11707.782000000001</c:v>
                </c:pt>
                <c:pt idx="3065">
                  <c:v>11707.782000000001</c:v>
                </c:pt>
                <c:pt idx="3066">
                  <c:v>11707.782000000001</c:v>
                </c:pt>
                <c:pt idx="3067">
                  <c:v>11707.782000000001</c:v>
                </c:pt>
                <c:pt idx="3068">
                  <c:v>11707.782000000001</c:v>
                </c:pt>
                <c:pt idx="3069">
                  <c:v>11707.782000000001</c:v>
                </c:pt>
                <c:pt idx="3070">
                  <c:v>11707.782000000001</c:v>
                </c:pt>
                <c:pt idx="3071">
                  <c:v>11707.782000000001</c:v>
                </c:pt>
                <c:pt idx="3072">
                  <c:v>11707.782000000001</c:v>
                </c:pt>
                <c:pt idx="3073">
                  <c:v>11707.782000000001</c:v>
                </c:pt>
                <c:pt idx="3074">
                  <c:v>11707.782000000001</c:v>
                </c:pt>
                <c:pt idx="3075">
                  <c:v>11707.782000000001</c:v>
                </c:pt>
                <c:pt idx="3076">
                  <c:v>11707.782000000001</c:v>
                </c:pt>
                <c:pt idx="3077">
                  <c:v>11707.782000000001</c:v>
                </c:pt>
                <c:pt idx="3078">
                  <c:v>11707.782000000001</c:v>
                </c:pt>
                <c:pt idx="3079">
                  <c:v>11707.782000000001</c:v>
                </c:pt>
                <c:pt idx="3080">
                  <c:v>11707.782000000001</c:v>
                </c:pt>
                <c:pt idx="3081">
                  <c:v>11707.782000000001</c:v>
                </c:pt>
                <c:pt idx="3082">
                  <c:v>11707.782000000001</c:v>
                </c:pt>
                <c:pt idx="3083">
                  <c:v>11707.782000000001</c:v>
                </c:pt>
                <c:pt idx="3084">
                  <c:v>11707.782000000001</c:v>
                </c:pt>
                <c:pt idx="3085">
                  <c:v>11707.782000000001</c:v>
                </c:pt>
                <c:pt idx="3086">
                  <c:v>11707.782000000001</c:v>
                </c:pt>
                <c:pt idx="3087">
                  <c:v>11707.782000000001</c:v>
                </c:pt>
                <c:pt idx="3088">
                  <c:v>11707.782000000001</c:v>
                </c:pt>
                <c:pt idx="3089">
                  <c:v>11707.782000000001</c:v>
                </c:pt>
                <c:pt idx="3090">
                  <c:v>11707.782000000001</c:v>
                </c:pt>
                <c:pt idx="3091">
                  <c:v>11707.782000000001</c:v>
                </c:pt>
                <c:pt idx="3092">
                  <c:v>11707.782000000001</c:v>
                </c:pt>
                <c:pt idx="3093">
                  <c:v>11707.782000000001</c:v>
                </c:pt>
                <c:pt idx="3094">
                  <c:v>11707.782000000001</c:v>
                </c:pt>
                <c:pt idx="3095">
                  <c:v>11707.782000000001</c:v>
                </c:pt>
                <c:pt idx="3096">
                  <c:v>11707.782000000001</c:v>
                </c:pt>
                <c:pt idx="3097">
                  <c:v>11707.782000000001</c:v>
                </c:pt>
                <c:pt idx="3098">
                  <c:v>11707.782000000001</c:v>
                </c:pt>
                <c:pt idx="3099">
                  <c:v>11707.782000000001</c:v>
                </c:pt>
                <c:pt idx="3100">
                  <c:v>11707.782000000001</c:v>
                </c:pt>
                <c:pt idx="3101">
                  <c:v>11707.782000000001</c:v>
                </c:pt>
                <c:pt idx="3102">
                  <c:v>11707.782000000001</c:v>
                </c:pt>
                <c:pt idx="3103">
                  <c:v>11707.782000000001</c:v>
                </c:pt>
                <c:pt idx="3104">
                  <c:v>11707.782000000001</c:v>
                </c:pt>
                <c:pt idx="3105">
                  <c:v>11707.782000000001</c:v>
                </c:pt>
                <c:pt idx="3106">
                  <c:v>11707.782000000001</c:v>
                </c:pt>
                <c:pt idx="3107">
                  <c:v>11707.782000000001</c:v>
                </c:pt>
                <c:pt idx="3108">
                  <c:v>11707.782000000001</c:v>
                </c:pt>
                <c:pt idx="3109">
                  <c:v>11707.782000000001</c:v>
                </c:pt>
                <c:pt idx="3110">
                  <c:v>11707.782000000001</c:v>
                </c:pt>
                <c:pt idx="3111">
                  <c:v>11707.782000000001</c:v>
                </c:pt>
                <c:pt idx="3112">
                  <c:v>11707.782000000001</c:v>
                </c:pt>
                <c:pt idx="3113">
                  <c:v>11707.782000000001</c:v>
                </c:pt>
                <c:pt idx="3114">
                  <c:v>11707.782000000001</c:v>
                </c:pt>
                <c:pt idx="3115">
                  <c:v>11707.782000000001</c:v>
                </c:pt>
                <c:pt idx="3116">
                  <c:v>11707.782000000001</c:v>
                </c:pt>
                <c:pt idx="3117">
                  <c:v>11707.782000000001</c:v>
                </c:pt>
                <c:pt idx="3118">
                  <c:v>11707.782000000001</c:v>
                </c:pt>
                <c:pt idx="3119">
                  <c:v>11707.782000000001</c:v>
                </c:pt>
                <c:pt idx="3120">
                  <c:v>11707.782000000001</c:v>
                </c:pt>
                <c:pt idx="3121">
                  <c:v>11707.782000000001</c:v>
                </c:pt>
                <c:pt idx="3122">
                  <c:v>11707.782000000001</c:v>
                </c:pt>
                <c:pt idx="3123">
                  <c:v>11707.782000000001</c:v>
                </c:pt>
                <c:pt idx="3124">
                  <c:v>11707.782000000001</c:v>
                </c:pt>
                <c:pt idx="3125">
                  <c:v>11707.782000000001</c:v>
                </c:pt>
                <c:pt idx="3126">
                  <c:v>11707.782000000001</c:v>
                </c:pt>
                <c:pt idx="3127">
                  <c:v>11707.782000000001</c:v>
                </c:pt>
                <c:pt idx="3128">
                  <c:v>11707.782000000001</c:v>
                </c:pt>
                <c:pt idx="3129">
                  <c:v>11707.782000000001</c:v>
                </c:pt>
                <c:pt idx="3130">
                  <c:v>11707.782000000001</c:v>
                </c:pt>
                <c:pt idx="3131">
                  <c:v>11707.782000000001</c:v>
                </c:pt>
                <c:pt idx="3132">
                  <c:v>11707.782000000001</c:v>
                </c:pt>
                <c:pt idx="3133">
                  <c:v>11707.782000000001</c:v>
                </c:pt>
                <c:pt idx="3134">
                  <c:v>11707.782000000001</c:v>
                </c:pt>
                <c:pt idx="3135">
                  <c:v>11707.782000000001</c:v>
                </c:pt>
                <c:pt idx="3136">
                  <c:v>11707.782000000001</c:v>
                </c:pt>
                <c:pt idx="3137">
                  <c:v>11707.782000000001</c:v>
                </c:pt>
                <c:pt idx="3138">
                  <c:v>11707.782000000001</c:v>
                </c:pt>
                <c:pt idx="3139">
                  <c:v>11707.782000000001</c:v>
                </c:pt>
                <c:pt idx="3140">
                  <c:v>11707.782000000001</c:v>
                </c:pt>
                <c:pt idx="3141">
                  <c:v>11707.782000000001</c:v>
                </c:pt>
                <c:pt idx="3142">
                  <c:v>11707.782000000001</c:v>
                </c:pt>
                <c:pt idx="3143">
                  <c:v>11707.782000000001</c:v>
                </c:pt>
                <c:pt idx="3144">
                  <c:v>11707.782000000001</c:v>
                </c:pt>
                <c:pt idx="3145">
                  <c:v>11707.782000000001</c:v>
                </c:pt>
                <c:pt idx="3146">
                  <c:v>11707.782000000001</c:v>
                </c:pt>
                <c:pt idx="3147">
                  <c:v>11707.782000000001</c:v>
                </c:pt>
                <c:pt idx="3148">
                  <c:v>11707.782000000001</c:v>
                </c:pt>
                <c:pt idx="3149">
                  <c:v>11707.782000000001</c:v>
                </c:pt>
                <c:pt idx="3150">
                  <c:v>11707.782000000001</c:v>
                </c:pt>
                <c:pt idx="3151">
                  <c:v>11707.782000000001</c:v>
                </c:pt>
                <c:pt idx="3152">
                  <c:v>11707.782000000001</c:v>
                </c:pt>
                <c:pt idx="3153">
                  <c:v>11707.782000000001</c:v>
                </c:pt>
                <c:pt idx="3154">
                  <c:v>11707.782000000001</c:v>
                </c:pt>
                <c:pt idx="3155">
                  <c:v>11707.782000000001</c:v>
                </c:pt>
                <c:pt idx="3156">
                  <c:v>11707.782000000001</c:v>
                </c:pt>
                <c:pt idx="3157">
                  <c:v>11707.782000000001</c:v>
                </c:pt>
                <c:pt idx="3158">
                  <c:v>11707.782000000001</c:v>
                </c:pt>
                <c:pt idx="3159">
                  <c:v>11707.782000000001</c:v>
                </c:pt>
                <c:pt idx="3160">
                  <c:v>11707.782000000001</c:v>
                </c:pt>
                <c:pt idx="3161">
                  <c:v>11707.782000000001</c:v>
                </c:pt>
                <c:pt idx="3162">
                  <c:v>11707.782000000001</c:v>
                </c:pt>
                <c:pt idx="3163">
                  <c:v>11707.782000000001</c:v>
                </c:pt>
                <c:pt idx="3164">
                  <c:v>11707.782000000001</c:v>
                </c:pt>
                <c:pt idx="3165">
                  <c:v>11707.782000000001</c:v>
                </c:pt>
                <c:pt idx="3166">
                  <c:v>11707.782000000001</c:v>
                </c:pt>
                <c:pt idx="3167">
                  <c:v>11707.782000000001</c:v>
                </c:pt>
                <c:pt idx="3168">
                  <c:v>11707.782000000001</c:v>
                </c:pt>
                <c:pt idx="3169">
                  <c:v>11707.782000000001</c:v>
                </c:pt>
                <c:pt idx="3170">
                  <c:v>11707.782000000001</c:v>
                </c:pt>
                <c:pt idx="3171">
                  <c:v>11707.782000000001</c:v>
                </c:pt>
                <c:pt idx="3172">
                  <c:v>11707.782000000001</c:v>
                </c:pt>
                <c:pt idx="3173">
                  <c:v>11707.782000000001</c:v>
                </c:pt>
                <c:pt idx="3174">
                  <c:v>11707.782000000001</c:v>
                </c:pt>
                <c:pt idx="3175">
                  <c:v>11707.782000000001</c:v>
                </c:pt>
                <c:pt idx="3176">
                  <c:v>11707.782000000001</c:v>
                </c:pt>
                <c:pt idx="3177">
                  <c:v>11707.782000000001</c:v>
                </c:pt>
                <c:pt idx="3178">
                  <c:v>11707.782000000001</c:v>
                </c:pt>
                <c:pt idx="3179">
                  <c:v>11707.782000000001</c:v>
                </c:pt>
                <c:pt idx="3180">
                  <c:v>11707.782000000001</c:v>
                </c:pt>
                <c:pt idx="3181">
                  <c:v>11707.782000000001</c:v>
                </c:pt>
                <c:pt idx="3182">
                  <c:v>11707.782000000001</c:v>
                </c:pt>
                <c:pt idx="3183">
                  <c:v>11707.782000000001</c:v>
                </c:pt>
                <c:pt idx="3184">
                  <c:v>11707.782000000001</c:v>
                </c:pt>
                <c:pt idx="3185">
                  <c:v>11707.782000000001</c:v>
                </c:pt>
                <c:pt idx="3186">
                  <c:v>11707.782000000001</c:v>
                </c:pt>
                <c:pt idx="3187">
                  <c:v>11707.782000000001</c:v>
                </c:pt>
                <c:pt idx="3188">
                  <c:v>11707.782000000001</c:v>
                </c:pt>
                <c:pt idx="3189">
                  <c:v>11707.782000000001</c:v>
                </c:pt>
                <c:pt idx="3190">
                  <c:v>11707.782000000001</c:v>
                </c:pt>
                <c:pt idx="3191">
                  <c:v>11707.782000000001</c:v>
                </c:pt>
                <c:pt idx="3192">
                  <c:v>11707.782000000001</c:v>
                </c:pt>
                <c:pt idx="3193">
                  <c:v>11707.782000000001</c:v>
                </c:pt>
                <c:pt idx="3194">
                  <c:v>11707.782000000001</c:v>
                </c:pt>
                <c:pt idx="3195">
                  <c:v>11707.782000000001</c:v>
                </c:pt>
                <c:pt idx="3196">
                  <c:v>11707.782000000001</c:v>
                </c:pt>
                <c:pt idx="3197">
                  <c:v>11707.782000000001</c:v>
                </c:pt>
                <c:pt idx="3198">
                  <c:v>11707.782000000001</c:v>
                </c:pt>
                <c:pt idx="3199">
                  <c:v>11707.782000000001</c:v>
                </c:pt>
                <c:pt idx="3200">
                  <c:v>11707.782000000001</c:v>
                </c:pt>
                <c:pt idx="3201">
                  <c:v>11707.782000000001</c:v>
                </c:pt>
                <c:pt idx="3202">
                  <c:v>11707.782000000001</c:v>
                </c:pt>
                <c:pt idx="3203">
                  <c:v>11707.782000000001</c:v>
                </c:pt>
                <c:pt idx="3204">
                  <c:v>11707.782000000001</c:v>
                </c:pt>
                <c:pt idx="3205">
                  <c:v>11707.782000000001</c:v>
                </c:pt>
                <c:pt idx="3206">
                  <c:v>11707.782000000001</c:v>
                </c:pt>
                <c:pt idx="3207">
                  <c:v>11707.782000000001</c:v>
                </c:pt>
                <c:pt idx="3208">
                  <c:v>11707.782000000001</c:v>
                </c:pt>
                <c:pt idx="3209">
                  <c:v>11707.782000000001</c:v>
                </c:pt>
                <c:pt idx="3210">
                  <c:v>11707.782000000001</c:v>
                </c:pt>
                <c:pt idx="3211">
                  <c:v>11707.782000000001</c:v>
                </c:pt>
                <c:pt idx="3212">
                  <c:v>11707.782000000001</c:v>
                </c:pt>
                <c:pt idx="3213">
                  <c:v>11707.782000000001</c:v>
                </c:pt>
                <c:pt idx="3214">
                  <c:v>11707.782000000001</c:v>
                </c:pt>
                <c:pt idx="3215">
                  <c:v>11707.782000000001</c:v>
                </c:pt>
                <c:pt idx="3216">
                  <c:v>11707.782000000001</c:v>
                </c:pt>
                <c:pt idx="3217">
                  <c:v>11707.782000000001</c:v>
                </c:pt>
                <c:pt idx="3218">
                  <c:v>11707.782000000001</c:v>
                </c:pt>
                <c:pt idx="3219">
                  <c:v>11707.782000000001</c:v>
                </c:pt>
                <c:pt idx="3220">
                  <c:v>11707.782000000001</c:v>
                </c:pt>
                <c:pt idx="3221">
                  <c:v>11707.782000000001</c:v>
                </c:pt>
                <c:pt idx="3222">
                  <c:v>11707.782000000001</c:v>
                </c:pt>
                <c:pt idx="3223">
                  <c:v>11707.782000000001</c:v>
                </c:pt>
                <c:pt idx="3224">
                  <c:v>11707.782000000001</c:v>
                </c:pt>
                <c:pt idx="3225">
                  <c:v>11707.782000000001</c:v>
                </c:pt>
                <c:pt idx="3226">
                  <c:v>11707.782000000001</c:v>
                </c:pt>
                <c:pt idx="3227">
                  <c:v>11707.782000000001</c:v>
                </c:pt>
                <c:pt idx="3228">
                  <c:v>11707.782000000001</c:v>
                </c:pt>
                <c:pt idx="3229">
                  <c:v>11707.782000000001</c:v>
                </c:pt>
                <c:pt idx="3230">
                  <c:v>11707.782000000001</c:v>
                </c:pt>
                <c:pt idx="3231">
                  <c:v>11707.782000000001</c:v>
                </c:pt>
                <c:pt idx="3232">
                  <c:v>11707.782000000001</c:v>
                </c:pt>
                <c:pt idx="3233">
                  <c:v>11707.782000000001</c:v>
                </c:pt>
                <c:pt idx="3234">
                  <c:v>11707.782000000001</c:v>
                </c:pt>
                <c:pt idx="3235">
                  <c:v>11707.782000000001</c:v>
                </c:pt>
                <c:pt idx="3236">
                  <c:v>11707.782000000001</c:v>
                </c:pt>
                <c:pt idx="3237">
                  <c:v>11707.782000000001</c:v>
                </c:pt>
                <c:pt idx="3238">
                  <c:v>11707.782000000001</c:v>
                </c:pt>
                <c:pt idx="3239">
                  <c:v>11707.782000000001</c:v>
                </c:pt>
                <c:pt idx="3240">
                  <c:v>11707.782000000001</c:v>
                </c:pt>
                <c:pt idx="3241">
                  <c:v>11707.782000000001</c:v>
                </c:pt>
                <c:pt idx="3242">
                  <c:v>11707.782000000001</c:v>
                </c:pt>
                <c:pt idx="3243">
                  <c:v>11707.782000000001</c:v>
                </c:pt>
                <c:pt idx="3244">
                  <c:v>11707.782000000001</c:v>
                </c:pt>
                <c:pt idx="3245">
                  <c:v>11707.782000000001</c:v>
                </c:pt>
                <c:pt idx="3246">
                  <c:v>11707.782000000001</c:v>
                </c:pt>
                <c:pt idx="3247">
                  <c:v>11707.782000000001</c:v>
                </c:pt>
                <c:pt idx="3248">
                  <c:v>11707.782000000001</c:v>
                </c:pt>
                <c:pt idx="3249">
                  <c:v>11707.782000000001</c:v>
                </c:pt>
                <c:pt idx="3250">
                  <c:v>11707.782000000001</c:v>
                </c:pt>
                <c:pt idx="3251">
                  <c:v>11707.782000000001</c:v>
                </c:pt>
                <c:pt idx="3252">
                  <c:v>11707.782000000001</c:v>
                </c:pt>
                <c:pt idx="3253">
                  <c:v>11707.782000000001</c:v>
                </c:pt>
                <c:pt idx="3254">
                  <c:v>11707.782000000001</c:v>
                </c:pt>
                <c:pt idx="3255">
                  <c:v>11707.782000000001</c:v>
                </c:pt>
                <c:pt idx="3256">
                  <c:v>11707.782000000001</c:v>
                </c:pt>
                <c:pt idx="3257">
                  <c:v>11707.782000000001</c:v>
                </c:pt>
                <c:pt idx="3258">
                  <c:v>11707.782000000001</c:v>
                </c:pt>
                <c:pt idx="3259">
                  <c:v>11707.782000000001</c:v>
                </c:pt>
                <c:pt idx="3260">
                  <c:v>11707.782000000001</c:v>
                </c:pt>
                <c:pt idx="3261">
                  <c:v>11707.782000000001</c:v>
                </c:pt>
                <c:pt idx="3262">
                  <c:v>11707.782000000001</c:v>
                </c:pt>
                <c:pt idx="3263">
                  <c:v>11707.782000000001</c:v>
                </c:pt>
                <c:pt idx="3264">
                  <c:v>11707.782000000001</c:v>
                </c:pt>
                <c:pt idx="3265">
                  <c:v>11707.782000000001</c:v>
                </c:pt>
                <c:pt idx="3266">
                  <c:v>11707.782000000001</c:v>
                </c:pt>
                <c:pt idx="3267">
                  <c:v>11707.782000000001</c:v>
                </c:pt>
                <c:pt idx="3268">
                  <c:v>11707.782000000001</c:v>
                </c:pt>
                <c:pt idx="3269">
                  <c:v>11707.782000000001</c:v>
                </c:pt>
                <c:pt idx="3270">
                  <c:v>11707.782000000001</c:v>
                </c:pt>
                <c:pt idx="3271">
                  <c:v>11707.782000000001</c:v>
                </c:pt>
                <c:pt idx="3272">
                  <c:v>11707.782000000001</c:v>
                </c:pt>
                <c:pt idx="3273">
                  <c:v>11707.782000000001</c:v>
                </c:pt>
                <c:pt idx="3274">
                  <c:v>11707.782000000001</c:v>
                </c:pt>
                <c:pt idx="3275">
                  <c:v>11707.782000000001</c:v>
                </c:pt>
                <c:pt idx="3276">
                  <c:v>11707.782000000001</c:v>
                </c:pt>
                <c:pt idx="3277">
                  <c:v>11707.782000000001</c:v>
                </c:pt>
                <c:pt idx="3278">
                  <c:v>11707.782000000001</c:v>
                </c:pt>
                <c:pt idx="3279">
                  <c:v>11707.782000000001</c:v>
                </c:pt>
                <c:pt idx="3280">
                  <c:v>11707.782000000001</c:v>
                </c:pt>
                <c:pt idx="3281">
                  <c:v>11707.782000000001</c:v>
                </c:pt>
                <c:pt idx="3282">
                  <c:v>11707.782000000001</c:v>
                </c:pt>
                <c:pt idx="3283">
                  <c:v>11707.782000000001</c:v>
                </c:pt>
                <c:pt idx="3284">
                  <c:v>11707.782000000001</c:v>
                </c:pt>
                <c:pt idx="3285">
                  <c:v>11707.782000000001</c:v>
                </c:pt>
                <c:pt idx="3286">
                  <c:v>11707.782000000001</c:v>
                </c:pt>
                <c:pt idx="3287">
                  <c:v>11707.782000000001</c:v>
                </c:pt>
                <c:pt idx="3288">
                  <c:v>11707.782000000001</c:v>
                </c:pt>
                <c:pt idx="3289">
                  <c:v>11707.782000000001</c:v>
                </c:pt>
                <c:pt idx="3290">
                  <c:v>11707.782000000001</c:v>
                </c:pt>
                <c:pt idx="3291">
                  <c:v>11707.782000000001</c:v>
                </c:pt>
                <c:pt idx="3292">
                  <c:v>11707.782000000001</c:v>
                </c:pt>
                <c:pt idx="3293">
                  <c:v>11707.782000000001</c:v>
                </c:pt>
                <c:pt idx="3294">
                  <c:v>11707.782000000001</c:v>
                </c:pt>
                <c:pt idx="3295">
                  <c:v>11707.782000000001</c:v>
                </c:pt>
                <c:pt idx="3296">
                  <c:v>11707.782000000001</c:v>
                </c:pt>
                <c:pt idx="3297">
                  <c:v>11707.782000000001</c:v>
                </c:pt>
                <c:pt idx="3298">
                  <c:v>11707.782000000001</c:v>
                </c:pt>
                <c:pt idx="3299">
                  <c:v>11707.782000000001</c:v>
                </c:pt>
                <c:pt idx="3300">
                  <c:v>11707.782000000001</c:v>
                </c:pt>
                <c:pt idx="3301">
                  <c:v>11707.782000000001</c:v>
                </c:pt>
                <c:pt idx="3302">
                  <c:v>11707.782000000001</c:v>
                </c:pt>
                <c:pt idx="3303">
                  <c:v>11707.782000000001</c:v>
                </c:pt>
                <c:pt idx="3304">
                  <c:v>11707.782000000001</c:v>
                </c:pt>
                <c:pt idx="3305">
                  <c:v>11707.782000000001</c:v>
                </c:pt>
                <c:pt idx="3306">
                  <c:v>11707.782000000001</c:v>
                </c:pt>
                <c:pt idx="3307">
                  <c:v>11707.782000000001</c:v>
                </c:pt>
                <c:pt idx="3308">
                  <c:v>11707.782000000001</c:v>
                </c:pt>
                <c:pt idx="3309">
                  <c:v>11707.782000000001</c:v>
                </c:pt>
                <c:pt idx="3310">
                  <c:v>11707.782000000001</c:v>
                </c:pt>
                <c:pt idx="3311">
                  <c:v>11707.782000000001</c:v>
                </c:pt>
                <c:pt idx="3312">
                  <c:v>11707.782000000001</c:v>
                </c:pt>
                <c:pt idx="3313">
                  <c:v>11707.782000000001</c:v>
                </c:pt>
                <c:pt idx="3314">
                  <c:v>11707.782000000001</c:v>
                </c:pt>
                <c:pt idx="3315">
                  <c:v>11707.782000000001</c:v>
                </c:pt>
                <c:pt idx="3316">
                  <c:v>11707.782000000001</c:v>
                </c:pt>
                <c:pt idx="3317">
                  <c:v>11707.782000000001</c:v>
                </c:pt>
                <c:pt idx="3318">
                  <c:v>11707.782000000001</c:v>
                </c:pt>
                <c:pt idx="3319">
                  <c:v>11707.782000000001</c:v>
                </c:pt>
                <c:pt idx="3320">
                  <c:v>11707.782000000001</c:v>
                </c:pt>
                <c:pt idx="3321">
                  <c:v>11707.782000000001</c:v>
                </c:pt>
                <c:pt idx="3322">
                  <c:v>11707.782000000001</c:v>
                </c:pt>
                <c:pt idx="3323">
                  <c:v>11707.782000000001</c:v>
                </c:pt>
                <c:pt idx="3324">
                  <c:v>11707.782000000001</c:v>
                </c:pt>
                <c:pt idx="3325">
                  <c:v>11707.782000000001</c:v>
                </c:pt>
                <c:pt idx="3326">
                  <c:v>11707.782000000001</c:v>
                </c:pt>
                <c:pt idx="3327">
                  <c:v>11707.782000000001</c:v>
                </c:pt>
                <c:pt idx="3328">
                  <c:v>11707.782000000001</c:v>
                </c:pt>
                <c:pt idx="3329">
                  <c:v>11707.782000000001</c:v>
                </c:pt>
                <c:pt idx="3330">
                  <c:v>11707.782000000001</c:v>
                </c:pt>
                <c:pt idx="3331">
                  <c:v>11707.782000000001</c:v>
                </c:pt>
                <c:pt idx="3332">
                  <c:v>11707.782000000001</c:v>
                </c:pt>
                <c:pt idx="3333">
                  <c:v>11707.782000000001</c:v>
                </c:pt>
                <c:pt idx="3334">
                  <c:v>11707.782000000001</c:v>
                </c:pt>
                <c:pt idx="3335">
                  <c:v>11707.782000000001</c:v>
                </c:pt>
                <c:pt idx="3336">
                  <c:v>11707.782000000001</c:v>
                </c:pt>
                <c:pt idx="3337">
                  <c:v>11707.782000000001</c:v>
                </c:pt>
                <c:pt idx="3338">
                  <c:v>11707.782000000001</c:v>
                </c:pt>
                <c:pt idx="3339">
                  <c:v>11707.782000000001</c:v>
                </c:pt>
                <c:pt idx="3340">
                  <c:v>11707.782000000001</c:v>
                </c:pt>
                <c:pt idx="3341">
                  <c:v>11707.782000000001</c:v>
                </c:pt>
                <c:pt idx="3342">
                  <c:v>11707.782000000001</c:v>
                </c:pt>
                <c:pt idx="3343">
                  <c:v>11707.782000000001</c:v>
                </c:pt>
                <c:pt idx="3344">
                  <c:v>11707.782000000001</c:v>
                </c:pt>
                <c:pt idx="3345">
                  <c:v>11707.782000000001</c:v>
                </c:pt>
                <c:pt idx="3346">
                  <c:v>11707.782000000001</c:v>
                </c:pt>
                <c:pt idx="3347">
                  <c:v>11707.782000000001</c:v>
                </c:pt>
                <c:pt idx="3348">
                  <c:v>11707.782000000001</c:v>
                </c:pt>
                <c:pt idx="3349">
                  <c:v>11707.782000000001</c:v>
                </c:pt>
                <c:pt idx="3350">
                  <c:v>11707.782000000001</c:v>
                </c:pt>
                <c:pt idx="3351">
                  <c:v>11707.782000000001</c:v>
                </c:pt>
                <c:pt idx="3352">
                  <c:v>11707.782000000001</c:v>
                </c:pt>
                <c:pt idx="3353">
                  <c:v>11707.782000000001</c:v>
                </c:pt>
                <c:pt idx="3354">
                  <c:v>11707.782000000001</c:v>
                </c:pt>
                <c:pt idx="3355">
                  <c:v>11707.782000000001</c:v>
                </c:pt>
                <c:pt idx="3356">
                  <c:v>11707.782000000001</c:v>
                </c:pt>
                <c:pt idx="3357">
                  <c:v>11707.782000000001</c:v>
                </c:pt>
                <c:pt idx="3358">
                  <c:v>11707.782000000001</c:v>
                </c:pt>
                <c:pt idx="3359">
                  <c:v>11707.782000000001</c:v>
                </c:pt>
                <c:pt idx="3360">
                  <c:v>11707.782000000001</c:v>
                </c:pt>
                <c:pt idx="3361">
                  <c:v>11707.782000000001</c:v>
                </c:pt>
                <c:pt idx="3362">
                  <c:v>11707.782000000001</c:v>
                </c:pt>
                <c:pt idx="3363">
                  <c:v>11707.782000000001</c:v>
                </c:pt>
                <c:pt idx="3364">
                  <c:v>11707.782000000001</c:v>
                </c:pt>
                <c:pt idx="3365">
                  <c:v>11707.782000000001</c:v>
                </c:pt>
                <c:pt idx="3366">
                  <c:v>11707.782000000001</c:v>
                </c:pt>
                <c:pt idx="3367">
                  <c:v>11707.782000000001</c:v>
                </c:pt>
                <c:pt idx="3368">
                  <c:v>11707.782000000001</c:v>
                </c:pt>
                <c:pt idx="3369">
                  <c:v>11707.782000000001</c:v>
                </c:pt>
                <c:pt idx="3370">
                  <c:v>11707.782000000001</c:v>
                </c:pt>
                <c:pt idx="3371">
                  <c:v>11707.782000000001</c:v>
                </c:pt>
                <c:pt idx="3372">
                  <c:v>11707.782000000001</c:v>
                </c:pt>
                <c:pt idx="3373">
                  <c:v>11707.782000000001</c:v>
                </c:pt>
                <c:pt idx="3374">
                  <c:v>11707.782000000001</c:v>
                </c:pt>
                <c:pt idx="3375">
                  <c:v>11707.782000000001</c:v>
                </c:pt>
                <c:pt idx="3376">
                  <c:v>11707.782000000001</c:v>
                </c:pt>
                <c:pt idx="3377">
                  <c:v>11707.782000000001</c:v>
                </c:pt>
                <c:pt idx="3378">
                  <c:v>11707.782000000001</c:v>
                </c:pt>
                <c:pt idx="3379">
                  <c:v>11707.782000000001</c:v>
                </c:pt>
                <c:pt idx="3380">
                  <c:v>11707.782000000001</c:v>
                </c:pt>
                <c:pt idx="3381">
                  <c:v>11707.782000000001</c:v>
                </c:pt>
                <c:pt idx="3382">
                  <c:v>11707.782000000001</c:v>
                </c:pt>
                <c:pt idx="3383">
                  <c:v>11707.782000000001</c:v>
                </c:pt>
                <c:pt idx="3384">
                  <c:v>11707.782000000001</c:v>
                </c:pt>
                <c:pt idx="3385">
                  <c:v>11707.782000000001</c:v>
                </c:pt>
                <c:pt idx="3386">
                  <c:v>11707.782000000001</c:v>
                </c:pt>
                <c:pt idx="3387">
                  <c:v>11707.782000000001</c:v>
                </c:pt>
                <c:pt idx="3388">
                  <c:v>11707.782000000001</c:v>
                </c:pt>
                <c:pt idx="3389">
                  <c:v>11707.782000000001</c:v>
                </c:pt>
                <c:pt idx="3390">
                  <c:v>11707.782000000001</c:v>
                </c:pt>
                <c:pt idx="3391">
                  <c:v>11707.782000000001</c:v>
                </c:pt>
                <c:pt idx="3392">
                  <c:v>11707.782000000001</c:v>
                </c:pt>
                <c:pt idx="3393">
                  <c:v>11707.782000000001</c:v>
                </c:pt>
                <c:pt idx="3394">
                  <c:v>11707.782000000001</c:v>
                </c:pt>
                <c:pt idx="3395">
                  <c:v>11707.782000000001</c:v>
                </c:pt>
                <c:pt idx="3396">
                  <c:v>11707.782000000001</c:v>
                </c:pt>
                <c:pt idx="3397">
                  <c:v>11707.782000000001</c:v>
                </c:pt>
                <c:pt idx="3398">
                  <c:v>11707.782000000001</c:v>
                </c:pt>
                <c:pt idx="3399">
                  <c:v>11707.782000000001</c:v>
                </c:pt>
                <c:pt idx="3400">
                  <c:v>11707.782000000001</c:v>
                </c:pt>
                <c:pt idx="3401">
                  <c:v>11707.782000000001</c:v>
                </c:pt>
                <c:pt idx="3402">
                  <c:v>11707.782000000001</c:v>
                </c:pt>
                <c:pt idx="3403">
                  <c:v>11707.782000000001</c:v>
                </c:pt>
                <c:pt idx="3404">
                  <c:v>11707.782000000001</c:v>
                </c:pt>
                <c:pt idx="3405">
                  <c:v>11707.782000000001</c:v>
                </c:pt>
                <c:pt idx="3406">
                  <c:v>11707.782000000001</c:v>
                </c:pt>
                <c:pt idx="3407">
                  <c:v>11707.782000000001</c:v>
                </c:pt>
                <c:pt idx="3408">
                  <c:v>11707.782000000001</c:v>
                </c:pt>
                <c:pt idx="3409">
                  <c:v>11707.782000000001</c:v>
                </c:pt>
                <c:pt idx="3410">
                  <c:v>11707.782000000001</c:v>
                </c:pt>
                <c:pt idx="3411">
                  <c:v>11707.782000000001</c:v>
                </c:pt>
                <c:pt idx="3412">
                  <c:v>11707.782000000001</c:v>
                </c:pt>
                <c:pt idx="3413">
                  <c:v>11707.782000000001</c:v>
                </c:pt>
                <c:pt idx="3414">
                  <c:v>11707.782000000001</c:v>
                </c:pt>
                <c:pt idx="3415">
                  <c:v>11707.782000000001</c:v>
                </c:pt>
                <c:pt idx="3416">
                  <c:v>11707.782000000001</c:v>
                </c:pt>
                <c:pt idx="3417">
                  <c:v>11707.782000000001</c:v>
                </c:pt>
                <c:pt idx="3418">
                  <c:v>11707.782000000001</c:v>
                </c:pt>
                <c:pt idx="3419">
                  <c:v>11707.782000000001</c:v>
                </c:pt>
                <c:pt idx="3420">
                  <c:v>11707.782000000001</c:v>
                </c:pt>
                <c:pt idx="3421">
                  <c:v>11707.782000000001</c:v>
                </c:pt>
                <c:pt idx="3422">
                  <c:v>11707.782000000001</c:v>
                </c:pt>
                <c:pt idx="3423">
                  <c:v>11707.782000000001</c:v>
                </c:pt>
                <c:pt idx="3424">
                  <c:v>11707.782000000001</c:v>
                </c:pt>
                <c:pt idx="3425">
                  <c:v>11707.782000000001</c:v>
                </c:pt>
                <c:pt idx="3426">
                  <c:v>11707.782000000001</c:v>
                </c:pt>
                <c:pt idx="3427">
                  <c:v>11707.782000000001</c:v>
                </c:pt>
                <c:pt idx="3428">
                  <c:v>11707.782000000001</c:v>
                </c:pt>
                <c:pt idx="3429">
                  <c:v>11707.782000000001</c:v>
                </c:pt>
                <c:pt idx="3430">
                  <c:v>11707.782000000001</c:v>
                </c:pt>
                <c:pt idx="3431">
                  <c:v>11707.782000000001</c:v>
                </c:pt>
                <c:pt idx="3432">
                  <c:v>11707.782000000001</c:v>
                </c:pt>
                <c:pt idx="3433">
                  <c:v>11707.782000000001</c:v>
                </c:pt>
                <c:pt idx="3434">
                  <c:v>11707.782000000001</c:v>
                </c:pt>
                <c:pt idx="3435">
                  <c:v>11707.782000000001</c:v>
                </c:pt>
                <c:pt idx="3436">
                  <c:v>11707.782000000001</c:v>
                </c:pt>
                <c:pt idx="3437">
                  <c:v>11707.782000000001</c:v>
                </c:pt>
                <c:pt idx="3438">
                  <c:v>11707.782000000001</c:v>
                </c:pt>
                <c:pt idx="3439">
                  <c:v>11707.782000000001</c:v>
                </c:pt>
                <c:pt idx="3440">
                  <c:v>11707.782000000001</c:v>
                </c:pt>
                <c:pt idx="3441">
                  <c:v>11707.782000000001</c:v>
                </c:pt>
                <c:pt idx="3442">
                  <c:v>11707.782000000001</c:v>
                </c:pt>
                <c:pt idx="3443">
                  <c:v>11707.782000000001</c:v>
                </c:pt>
                <c:pt idx="3444">
                  <c:v>11707.782000000001</c:v>
                </c:pt>
                <c:pt idx="3445">
                  <c:v>11707.782000000001</c:v>
                </c:pt>
                <c:pt idx="3446">
                  <c:v>11707.782000000001</c:v>
                </c:pt>
                <c:pt idx="3447">
                  <c:v>11707.782000000001</c:v>
                </c:pt>
                <c:pt idx="3448">
                  <c:v>11707.782000000001</c:v>
                </c:pt>
                <c:pt idx="3449">
                  <c:v>11707.782000000001</c:v>
                </c:pt>
                <c:pt idx="3450">
                  <c:v>11707.782000000001</c:v>
                </c:pt>
                <c:pt idx="3451">
                  <c:v>11707.782000000001</c:v>
                </c:pt>
                <c:pt idx="3452">
                  <c:v>11707.782000000001</c:v>
                </c:pt>
                <c:pt idx="3453">
                  <c:v>11707.782000000001</c:v>
                </c:pt>
                <c:pt idx="3454">
                  <c:v>11707.782000000001</c:v>
                </c:pt>
                <c:pt idx="3455">
                  <c:v>11707.782000000001</c:v>
                </c:pt>
                <c:pt idx="3456">
                  <c:v>11707.782000000001</c:v>
                </c:pt>
                <c:pt idx="3457">
                  <c:v>11707.782000000001</c:v>
                </c:pt>
                <c:pt idx="3458">
                  <c:v>11707.782000000001</c:v>
                </c:pt>
                <c:pt idx="3459">
                  <c:v>11707.782000000001</c:v>
                </c:pt>
                <c:pt idx="3460">
                  <c:v>11707.782000000001</c:v>
                </c:pt>
                <c:pt idx="3461">
                  <c:v>11707.782000000001</c:v>
                </c:pt>
                <c:pt idx="3462">
                  <c:v>11707.782000000001</c:v>
                </c:pt>
                <c:pt idx="3463">
                  <c:v>11707.782000000001</c:v>
                </c:pt>
                <c:pt idx="3464">
                  <c:v>11707.782000000001</c:v>
                </c:pt>
                <c:pt idx="3465">
                  <c:v>11707.782000000001</c:v>
                </c:pt>
                <c:pt idx="3466">
                  <c:v>11707.782000000001</c:v>
                </c:pt>
                <c:pt idx="3467">
                  <c:v>11707.782000000001</c:v>
                </c:pt>
                <c:pt idx="3468">
                  <c:v>11707.782000000001</c:v>
                </c:pt>
                <c:pt idx="3469">
                  <c:v>11707.782000000001</c:v>
                </c:pt>
                <c:pt idx="3470">
                  <c:v>11707.782000000001</c:v>
                </c:pt>
                <c:pt idx="3471">
                  <c:v>11707.782000000001</c:v>
                </c:pt>
                <c:pt idx="3472">
                  <c:v>11707.782000000001</c:v>
                </c:pt>
                <c:pt idx="3473">
                  <c:v>11707.782000000001</c:v>
                </c:pt>
                <c:pt idx="3474">
                  <c:v>11707.782000000001</c:v>
                </c:pt>
                <c:pt idx="3475">
                  <c:v>11707.782000000001</c:v>
                </c:pt>
                <c:pt idx="3476">
                  <c:v>11707.782000000001</c:v>
                </c:pt>
                <c:pt idx="3477">
                  <c:v>11707.782000000001</c:v>
                </c:pt>
                <c:pt idx="3478">
                  <c:v>11707.782000000001</c:v>
                </c:pt>
                <c:pt idx="3479">
                  <c:v>11707.782000000001</c:v>
                </c:pt>
                <c:pt idx="3480">
                  <c:v>11707.782000000001</c:v>
                </c:pt>
                <c:pt idx="3481">
                  <c:v>11707.782000000001</c:v>
                </c:pt>
                <c:pt idx="3482">
                  <c:v>11707.782000000001</c:v>
                </c:pt>
                <c:pt idx="3483">
                  <c:v>11707.782000000001</c:v>
                </c:pt>
                <c:pt idx="3484">
                  <c:v>11707.782000000001</c:v>
                </c:pt>
                <c:pt idx="3485">
                  <c:v>11707.782000000001</c:v>
                </c:pt>
                <c:pt idx="3486">
                  <c:v>11707.782000000001</c:v>
                </c:pt>
                <c:pt idx="3487">
                  <c:v>11707.782000000001</c:v>
                </c:pt>
                <c:pt idx="3488">
                  <c:v>11707.782000000001</c:v>
                </c:pt>
                <c:pt idx="3489">
                  <c:v>11707.782000000001</c:v>
                </c:pt>
                <c:pt idx="3490">
                  <c:v>11707.782000000001</c:v>
                </c:pt>
                <c:pt idx="3491">
                  <c:v>11707.782000000001</c:v>
                </c:pt>
                <c:pt idx="3492">
                  <c:v>11707.782000000001</c:v>
                </c:pt>
                <c:pt idx="3493">
                  <c:v>11707.782000000001</c:v>
                </c:pt>
                <c:pt idx="3494">
                  <c:v>11707.782000000001</c:v>
                </c:pt>
                <c:pt idx="3495">
                  <c:v>11707.782000000001</c:v>
                </c:pt>
                <c:pt idx="3496">
                  <c:v>11707.782000000001</c:v>
                </c:pt>
                <c:pt idx="3497">
                  <c:v>11707.782000000001</c:v>
                </c:pt>
                <c:pt idx="3498">
                  <c:v>11707.782000000001</c:v>
                </c:pt>
                <c:pt idx="3499">
                  <c:v>11707.782000000001</c:v>
                </c:pt>
                <c:pt idx="3500">
                  <c:v>11707.782000000001</c:v>
                </c:pt>
                <c:pt idx="3501">
                  <c:v>11707.782000000001</c:v>
                </c:pt>
                <c:pt idx="3502">
                  <c:v>11707.782000000001</c:v>
                </c:pt>
                <c:pt idx="3503">
                  <c:v>11707.782000000001</c:v>
                </c:pt>
                <c:pt idx="3504">
                  <c:v>11707.782000000001</c:v>
                </c:pt>
                <c:pt idx="3505">
                  <c:v>11707.782000000001</c:v>
                </c:pt>
                <c:pt idx="3506">
                  <c:v>11707.782000000001</c:v>
                </c:pt>
                <c:pt idx="3507">
                  <c:v>11707.782000000001</c:v>
                </c:pt>
                <c:pt idx="3508">
                  <c:v>11707.782000000001</c:v>
                </c:pt>
                <c:pt idx="3509">
                  <c:v>11707.782000000001</c:v>
                </c:pt>
                <c:pt idx="3510">
                  <c:v>11707.782000000001</c:v>
                </c:pt>
                <c:pt idx="3511">
                  <c:v>11707.782000000001</c:v>
                </c:pt>
                <c:pt idx="3512">
                  <c:v>11707.782000000001</c:v>
                </c:pt>
                <c:pt idx="3513">
                  <c:v>11707.782000000001</c:v>
                </c:pt>
                <c:pt idx="3514">
                  <c:v>11707.782000000001</c:v>
                </c:pt>
                <c:pt idx="3515">
                  <c:v>11707.782000000001</c:v>
                </c:pt>
                <c:pt idx="3516">
                  <c:v>11707.782000000001</c:v>
                </c:pt>
                <c:pt idx="3517">
                  <c:v>11707.782000000001</c:v>
                </c:pt>
                <c:pt idx="3518">
                  <c:v>11707.782000000001</c:v>
                </c:pt>
                <c:pt idx="3519">
                  <c:v>11707.782000000001</c:v>
                </c:pt>
                <c:pt idx="3520">
                  <c:v>11707.782000000001</c:v>
                </c:pt>
                <c:pt idx="3521">
                  <c:v>11707.782000000001</c:v>
                </c:pt>
                <c:pt idx="3522">
                  <c:v>11707.782000000001</c:v>
                </c:pt>
                <c:pt idx="3523">
                  <c:v>11707.782000000001</c:v>
                </c:pt>
                <c:pt idx="3524">
                  <c:v>11707.782000000001</c:v>
                </c:pt>
                <c:pt idx="3525">
                  <c:v>11707.782000000001</c:v>
                </c:pt>
                <c:pt idx="3526">
                  <c:v>11707.782000000001</c:v>
                </c:pt>
                <c:pt idx="3527">
                  <c:v>11707.782000000001</c:v>
                </c:pt>
                <c:pt idx="3528">
                  <c:v>11707.782000000001</c:v>
                </c:pt>
                <c:pt idx="3529">
                  <c:v>11707.782000000001</c:v>
                </c:pt>
                <c:pt idx="3530">
                  <c:v>11707.782000000001</c:v>
                </c:pt>
                <c:pt idx="3531">
                  <c:v>11707.782000000001</c:v>
                </c:pt>
                <c:pt idx="3532">
                  <c:v>11707.782000000001</c:v>
                </c:pt>
                <c:pt idx="3533">
                  <c:v>11707.782000000001</c:v>
                </c:pt>
                <c:pt idx="3534">
                  <c:v>11707.782000000001</c:v>
                </c:pt>
                <c:pt idx="3535">
                  <c:v>11707.782000000001</c:v>
                </c:pt>
                <c:pt idx="3536">
                  <c:v>11707.782000000001</c:v>
                </c:pt>
                <c:pt idx="3537">
                  <c:v>11707.782000000001</c:v>
                </c:pt>
                <c:pt idx="3538">
                  <c:v>11707.782000000001</c:v>
                </c:pt>
                <c:pt idx="3539">
                  <c:v>11707.782000000001</c:v>
                </c:pt>
                <c:pt idx="3540">
                  <c:v>11707.782000000001</c:v>
                </c:pt>
                <c:pt idx="3541">
                  <c:v>11707.782000000001</c:v>
                </c:pt>
                <c:pt idx="3542">
                  <c:v>11707.782000000001</c:v>
                </c:pt>
                <c:pt idx="3543">
                  <c:v>11707.782000000001</c:v>
                </c:pt>
                <c:pt idx="3544">
                  <c:v>11707.782000000001</c:v>
                </c:pt>
                <c:pt idx="3545">
                  <c:v>11707.782000000001</c:v>
                </c:pt>
                <c:pt idx="3546">
                  <c:v>11707.782000000001</c:v>
                </c:pt>
                <c:pt idx="3547">
                  <c:v>11707.782000000001</c:v>
                </c:pt>
                <c:pt idx="3548">
                  <c:v>11707.782000000001</c:v>
                </c:pt>
                <c:pt idx="3549">
                  <c:v>11707.782000000001</c:v>
                </c:pt>
                <c:pt idx="3550">
                  <c:v>11707.782000000001</c:v>
                </c:pt>
                <c:pt idx="3551">
                  <c:v>11707.782000000001</c:v>
                </c:pt>
                <c:pt idx="3552">
                  <c:v>11707.782000000001</c:v>
                </c:pt>
                <c:pt idx="3553">
                  <c:v>11707.782000000001</c:v>
                </c:pt>
                <c:pt idx="3554">
                  <c:v>11707.782000000001</c:v>
                </c:pt>
                <c:pt idx="3555">
                  <c:v>11707.782000000001</c:v>
                </c:pt>
                <c:pt idx="3556">
                  <c:v>11707.782000000001</c:v>
                </c:pt>
                <c:pt idx="3557">
                  <c:v>11707.782000000001</c:v>
                </c:pt>
                <c:pt idx="3558">
                  <c:v>11707.782000000001</c:v>
                </c:pt>
                <c:pt idx="3559">
                  <c:v>11707.782000000001</c:v>
                </c:pt>
                <c:pt idx="3560">
                  <c:v>11707.782000000001</c:v>
                </c:pt>
                <c:pt idx="3561">
                  <c:v>11707.782000000001</c:v>
                </c:pt>
                <c:pt idx="3562">
                  <c:v>11707.782000000001</c:v>
                </c:pt>
                <c:pt idx="3563">
                  <c:v>11707.782000000001</c:v>
                </c:pt>
                <c:pt idx="3564">
                  <c:v>11707.782000000001</c:v>
                </c:pt>
                <c:pt idx="3565">
                  <c:v>11707.782000000001</c:v>
                </c:pt>
                <c:pt idx="3566">
                  <c:v>11707.782000000001</c:v>
                </c:pt>
                <c:pt idx="3567">
                  <c:v>11707.782000000001</c:v>
                </c:pt>
                <c:pt idx="3568">
                  <c:v>11707.782000000001</c:v>
                </c:pt>
                <c:pt idx="3569">
                  <c:v>11707.782000000001</c:v>
                </c:pt>
                <c:pt idx="3570">
                  <c:v>11707.782000000001</c:v>
                </c:pt>
                <c:pt idx="3571">
                  <c:v>11707.782000000001</c:v>
                </c:pt>
                <c:pt idx="3572">
                  <c:v>11707.782000000001</c:v>
                </c:pt>
                <c:pt idx="3573">
                  <c:v>11707.782000000001</c:v>
                </c:pt>
                <c:pt idx="3574">
                  <c:v>11707.782000000001</c:v>
                </c:pt>
                <c:pt idx="3575">
                  <c:v>11707.782000000001</c:v>
                </c:pt>
                <c:pt idx="3576">
                  <c:v>11707.782000000001</c:v>
                </c:pt>
                <c:pt idx="3577">
                  <c:v>11707.782000000001</c:v>
                </c:pt>
                <c:pt idx="3578">
                  <c:v>11707.782000000001</c:v>
                </c:pt>
                <c:pt idx="3579">
                  <c:v>11707.782000000001</c:v>
                </c:pt>
                <c:pt idx="3580">
                  <c:v>11707.782000000001</c:v>
                </c:pt>
                <c:pt idx="3581">
                  <c:v>11707.782000000001</c:v>
                </c:pt>
                <c:pt idx="3582">
                  <c:v>11707.782000000001</c:v>
                </c:pt>
                <c:pt idx="3583">
                  <c:v>11707.782000000001</c:v>
                </c:pt>
                <c:pt idx="3584">
                  <c:v>11707.782000000001</c:v>
                </c:pt>
                <c:pt idx="3585">
                  <c:v>11707.782000000001</c:v>
                </c:pt>
                <c:pt idx="3586">
                  <c:v>11707.782000000001</c:v>
                </c:pt>
                <c:pt idx="3587">
                  <c:v>11707.782000000001</c:v>
                </c:pt>
                <c:pt idx="3588">
                  <c:v>11707.782000000001</c:v>
                </c:pt>
                <c:pt idx="3589">
                  <c:v>11707.782000000001</c:v>
                </c:pt>
                <c:pt idx="3590">
                  <c:v>11707.782000000001</c:v>
                </c:pt>
                <c:pt idx="3591">
                  <c:v>11707.782000000001</c:v>
                </c:pt>
                <c:pt idx="3592">
                  <c:v>11707.782000000001</c:v>
                </c:pt>
                <c:pt idx="3593">
                  <c:v>11707.782000000001</c:v>
                </c:pt>
                <c:pt idx="3594">
                  <c:v>11707.782000000001</c:v>
                </c:pt>
                <c:pt idx="3595">
                  <c:v>11707.782000000001</c:v>
                </c:pt>
                <c:pt idx="3596">
                  <c:v>11707.782000000001</c:v>
                </c:pt>
                <c:pt idx="3597">
                  <c:v>11707.782000000001</c:v>
                </c:pt>
                <c:pt idx="3598">
                  <c:v>11707.782000000001</c:v>
                </c:pt>
                <c:pt idx="3599">
                  <c:v>11707.782000000001</c:v>
                </c:pt>
                <c:pt idx="3600">
                  <c:v>11707.782000000001</c:v>
                </c:pt>
                <c:pt idx="3601">
                  <c:v>11707.782000000001</c:v>
                </c:pt>
                <c:pt idx="3602">
                  <c:v>11707.782000000001</c:v>
                </c:pt>
                <c:pt idx="3603">
                  <c:v>11707.782000000001</c:v>
                </c:pt>
                <c:pt idx="3604">
                  <c:v>11707.782000000001</c:v>
                </c:pt>
                <c:pt idx="3605">
                  <c:v>11707.782000000001</c:v>
                </c:pt>
                <c:pt idx="3606">
                  <c:v>11707.782000000001</c:v>
                </c:pt>
                <c:pt idx="3607">
                  <c:v>11707.782000000001</c:v>
                </c:pt>
                <c:pt idx="3608">
                  <c:v>11707.782000000001</c:v>
                </c:pt>
                <c:pt idx="3609">
                  <c:v>11707.782000000001</c:v>
                </c:pt>
                <c:pt idx="3610">
                  <c:v>11707.782000000001</c:v>
                </c:pt>
                <c:pt idx="3611">
                  <c:v>11707.782000000001</c:v>
                </c:pt>
                <c:pt idx="3612">
                  <c:v>11707.782000000001</c:v>
                </c:pt>
                <c:pt idx="3613">
                  <c:v>11707.782000000001</c:v>
                </c:pt>
                <c:pt idx="3614">
                  <c:v>11707.782000000001</c:v>
                </c:pt>
                <c:pt idx="3615">
                  <c:v>11707.782000000001</c:v>
                </c:pt>
                <c:pt idx="3616">
                  <c:v>11707.782000000001</c:v>
                </c:pt>
                <c:pt idx="3617">
                  <c:v>11707.782000000001</c:v>
                </c:pt>
                <c:pt idx="3618">
                  <c:v>11707.782000000001</c:v>
                </c:pt>
                <c:pt idx="3619">
                  <c:v>11707.782000000001</c:v>
                </c:pt>
                <c:pt idx="3620">
                  <c:v>11707.782000000001</c:v>
                </c:pt>
                <c:pt idx="3621">
                  <c:v>11707.782000000001</c:v>
                </c:pt>
                <c:pt idx="3622">
                  <c:v>11707.782000000001</c:v>
                </c:pt>
                <c:pt idx="3623">
                  <c:v>11707.782000000001</c:v>
                </c:pt>
                <c:pt idx="3624">
                  <c:v>11707.782000000001</c:v>
                </c:pt>
                <c:pt idx="3625">
                  <c:v>11707.782000000001</c:v>
                </c:pt>
                <c:pt idx="3626">
                  <c:v>11707.782000000001</c:v>
                </c:pt>
                <c:pt idx="3627">
                  <c:v>11707.782000000001</c:v>
                </c:pt>
                <c:pt idx="3628">
                  <c:v>11707.782000000001</c:v>
                </c:pt>
                <c:pt idx="3629">
                  <c:v>11707.782000000001</c:v>
                </c:pt>
                <c:pt idx="3630">
                  <c:v>11707.782000000001</c:v>
                </c:pt>
                <c:pt idx="3631">
                  <c:v>11707.782000000001</c:v>
                </c:pt>
                <c:pt idx="3632">
                  <c:v>11707.782000000001</c:v>
                </c:pt>
                <c:pt idx="3633">
                  <c:v>11707.782000000001</c:v>
                </c:pt>
                <c:pt idx="3634">
                  <c:v>11707.782000000001</c:v>
                </c:pt>
                <c:pt idx="3635">
                  <c:v>11707.782000000001</c:v>
                </c:pt>
                <c:pt idx="3636">
                  <c:v>11707.782000000001</c:v>
                </c:pt>
                <c:pt idx="3637">
                  <c:v>11707.782000000001</c:v>
                </c:pt>
                <c:pt idx="3638">
                  <c:v>11707.782000000001</c:v>
                </c:pt>
                <c:pt idx="3639">
                  <c:v>11707.782000000001</c:v>
                </c:pt>
                <c:pt idx="3640">
                  <c:v>11707.782000000001</c:v>
                </c:pt>
                <c:pt idx="3641">
                  <c:v>11707.782000000001</c:v>
                </c:pt>
                <c:pt idx="3642">
                  <c:v>11707.782000000001</c:v>
                </c:pt>
                <c:pt idx="3643">
                  <c:v>11707.782000000001</c:v>
                </c:pt>
                <c:pt idx="3644">
                  <c:v>11707.782000000001</c:v>
                </c:pt>
                <c:pt idx="3645">
                  <c:v>11707.782000000001</c:v>
                </c:pt>
                <c:pt idx="3646">
                  <c:v>11707.782000000001</c:v>
                </c:pt>
                <c:pt idx="3647">
                  <c:v>11707.782000000001</c:v>
                </c:pt>
                <c:pt idx="3648">
                  <c:v>11707.782000000001</c:v>
                </c:pt>
                <c:pt idx="3649">
                  <c:v>11707.782000000001</c:v>
                </c:pt>
                <c:pt idx="3650">
                  <c:v>11707.782000000001</c:v>
                </c:pt>
                <c:pt idx="3651">
                  <c:v>11707.782000000001</c:v>
                </c:pt>
                <c:pt idx="3652">
                  <c:v>11707.782000000001</c:v>
                </c:pt>
                <c:pt idx="3653">
                  <c:v>11707.782000000001</c:v>
                </c:pt>
                <c:pt idx="3654">
                  <c:v>11707.782000000001</c:v>
                </c:pt>
                <c:pt idx="3655">
                  <c:v>11707.782000000001</c:v>
                </c:pt>
                <c:pt idx="3656">
                  <c:v>11707.782000000001</c:v>
                </c:pt>
                <c:pt idx="3657">
                  <c:v>11707.782000000001</c:v>
                </c:pt>
                <c:pt idx="3658">
                  <c:v>11707.782000000001</c:v>
                </c:pt>
                <c:pt idx="3659">
                  <c:v>11707.782000000001</c:v>
                </c:pt>
                <c:pt idx="3660">
                  <c:v>11707.782000000001</c:v>
                </c:pt>
                <c:pt idx="3661">
                  <c:v>11707.782000000001</c:v>
                </c:pt>
                <c:pt idx="3662">
                  <c:v>11707.782000000001</c:v>
                </c:pt>
                <c:pt idx="3663">
                  <c:v>11707.782000000001</c:v>
                </c:pt>
                <c:pt idx="3664">
                  <c:v>11707.782000000001</c:v>
                </c:pt>
                <c:pt idx="3665">
                  <c:v>11707.782000000001</c:v>
                </c:pt>
                <c:pt idx="3666">
                  <c:v>11707.782000000001</c:v>
                </c:pt>
                <c:pt idx="3667">
                  <c:v>11707.782000000001</c:v>
                </c:pt>
                <c:pt idx="3668">
                  <c:v>11707.782000000001</c:v>
                </c:pt>
                <c:pt idx="3669">
                  <c:v>11707.782000000001</c:v>
                </c:pt>
                <c:pt idx="3670">
                  <c:v>11707.782000000001</c:v>
                </c:pt>
                <c:pt idx="3671">
                  <c:v>11707.782000000001</c:v>
                </c:pt>
                <c:pt idx="3672">
                  <c:v>11707.782000000001</c:v>
                </c:pt>
                <c:pt idx="3673">
                  <c:v>11707.782000000001</c:v>
                </c:pt>
                <c:pt idx="3674">
                  <c:v>11707.782000000001</c:v>
                </c:pt>
                <c:pt idx="3675">
                  <c:v>11707.782000000001</c:v>
                </c:pt>
                <c:pt idx="3676">
                  <c:v>11707.782000000001</c:v>
                </c:pt>
                <c:pt idx="3677">
                  <c:v>11707.782000000001</c:v>
                </c:pt>
                <c:pt idx="3678">
                  <c:v>11707.782000000001</c:v>
                </c:pt>
                <c:pt idx="3679">
                  <c:v>11707.782000000001</c:v>
                </c:pt>
                <c:pt idx="3680">
                  <c:v>11707.782000000001</c:v>
                </c:pt>
                <c:pt idx="3681">
                  <c:v>11707.782000000001</c:v>
                </c:pt>
                <c:pt idx="3682">
                  <c:v>11707.782000000001</c:v>
                </c:pt>
                <c:pt idx="3683">
                  <c:v>11707.782000000001</c:v>
                </c:pt>
                <c:pt idx="3684">
                  <c:v>11707.782000000001</c:v>
                </c:pt>
                <c:pt idx="3685">
                  <c:v>11707.782000000001</c:v>
                </c:pt>
                <c:pt idx="3686">
                  <c:v>11707.782000000001</c:v>
                </c:pt>
                <c:pt idx="3687">
                  <c:v>11707.782000000001</c:v>
                </c:pt>
                <c:pt idx="3688">
                  <c:v>11707.782000000001</c:v>
                </c:pt>
                <c:pt idx="3689">
                  <c:v>11707.782000000001</c:v>
                </c:pt>
                <c:pt idx="3690">
                  <c:v>11707.782000000001</c:v>
                </c:pt>
                <c:pt idx="3691">
                  <c:v>11707.782000000001</c:v>
                </c:pt>
                <c:pt idx="3692">
                  <c:v>11707.782000000001</c:v>
                </c:pt>
                <c:pt idx="3693">
                  <c:v>11707.782000000001</c:v>
                </c:pt>
                <c:pt idx="3694">
                  <c:v>11707.782000000001</c:v>
                </c:pt>
                <c:pt idx="3695">
                  <c:v>11707.782000000001</c:v>
                </c:pt>
                <c:pt idx="3696">
                  <c:v>11707.782000000001</c:v>
                </c:pt>
                <c:pt idx="3697">
                  <c:v>11707.782000000001</c:v>
                </c:pt>
                <c:pt idx="3698">
                  <c:v>11707.782000000001</c:v>
                </c:pt>
                <c:pt idx="3699">
                  <c:v>11707.782000000001</c:v>
                </c:pt>
                <c:pt idx="3700">
                  <c:v>11707.782000000001</c:v>
                </c:pt>
                <c:pt idx="3701">
                  <c:v>11707.782000000001</c:v>
                </c:pt>
                <c:pt idx="3702">
                  <c:v>11707.782000000001</c:v>
                </c:pt>
                <c:pt idx="3703">
                  <c:v>11707.782000000001</c:v>
                </c:pt>
                <c:pt idx="3704">
                  <c:v>11707.782000000001</c:v>
                </c:pt>
                <c:pt idx="3705">
                  <c:v>11707.782000000001</c:v>
                </c:pt>
                <c:pt idx="3706">
                  <c:v>11707.782000000001</c:v>
                </c:pt>
                <c:pt idx="3707">
                  <c:v>11707.782000000001</c:v>
                </c:pt>
                <c:pt idx="3708">
                  <c:v>11707.782000000001</c:v>
                </c:pt>
                <c:pt idx="3709">
                  <c:v>11707.782000000001</c:v>
                </c:pt>
                <c:pt idx="3710">
                  <c:v>11707.782000000001</c:v>
                </c:pt>
                <c:pt idx="3711">
                  <c:v>11707.782000000001</c:v>
                </c:pt>
                <c:pt idx="3712">
                  <c:v>11707.782000000001</c:v>
                </c:pt>
                <c:pt idx="3713">
                  <c:v>11707.782000000001</c:v>
                </c:pt>
                <c:pt idx="3714">
                  <c:v>11707.782000000001</c:v>
                </c:pt>
                <c:pt idx="3715">
                  <c:v>11707.782000000001</c:v>
                </c:pt>
                <c:pt idx="3716">
                  <c:v>11707.782000000001</c:v>
                </c:pt>
                <c:pt idx="3717">
                  <c:v>11707.782000000001</c:v>
                </c:pt>
                <c:pt idx="3718">
                  <c:v>11707.782000000001</c:v>
                </c:pt>
                <c:pt idx="3719">
                  <c:v>11707.782000000001</c:v>
                </c:pt>
                <c:pt idx="3720">
                  <c:v>11707.782000000001</c:v>
                </c:pt>
                <c:pt idx="3721">
                  <c:v>11707.782000000001</c:v>
                </c:pt>
                <c:pt idx="3722">
                  <c:v>11707.782000000001</c:v>
                </c:pt>
                <c:pt idx="3723">
                  <c:v>11707.782000000001</c:v>
                </c:pt>
                <c:pt idx="3724">
                  <c:v>11707.782000000001</c:v>
                </c:pt>
                <c:pt idx="3725">
                  <c:v>11707.782000000001</c:v>
                </c:pt>
                <c:pt idx="3726">
                  <c:v>11707.782000000001</c:v>
                </c:pt>
                <c:pt idx="3727">
                  <c:v>11707.782000000001</c:v>
                </c:pt>
                <c:pt idx="3728">
                  <c:v>11707.782000000001</c:v>
                </c:pt>
                <c:pt idx="3729">
                  <c:v>11707.782000000001</c:v>
                </c:pt>
                <c:pt idx="3730">
                  <c:v>11707.782000000001</c:v>
                </c:pt>
                <c:pt idx="3731">
                  <c:v>11707.782000000001</c:v>
                </c:pt>
                <c:pt idx="3732">
                  <c:v>11707.782000000001</c:v>
                </c:pt>
                <c:pt idx="3733">
                  <c:v>11707.782000000001</c:v>
                </c:pt>
                <c:pt idx="3734">
                  <c:v>11707.782000000001</c:v>
                </c:pt>
                <c:pt idx="3735">
                  <c:v>11707.782000000001</c:v>
                </c:pt>
                <c:pt idx="3736">
                  <c:v>11707.782000000001</c:v>
                </c:pt>
                <c:pt idx="3737">
                  <c:v>11707.782000000001</c:v>
                </c:pt>
                <c:pt idx="3738">
                  <c:v>11707.782000000001</c:v>
                </c:pt>
                <c:pt idx="3739">
                  <c:v>11707.782000000001</c:v>
                </c:pt>
                <c:pt idx="3740">
                  <c:v>11707.782000000001</c:v>
                </c:pt>
                <c:pt idx="3741">
                  <c:v>11707.782000000001</c:v>
                </c:pt>
                <c:pt idx="3742">
                  <c:v>11707.782000000001</c:v>
                </c:pt>
                <c:pt idx="3743">
                  <c:v>11707.782000000001</c:v>
                </c:pt>
                <c:pt idx="3744">
                  <c:v>11707.782000000001</c:v>
                </c:pt>
                <c:pt idx="3745">
                  <c:v>11707.782000000001</c:v>
                </c:pt>
                <c:pt idx="3746">
                  <c:v>11707.782000000001</c:v>
                </c:pt>
                <c:pt idx="3747">
                  <c:v>11707.782000000001</c:v>
                </c:pt>
                <c:pt idx="3748">
                  <c:v>11707.782000000001</c:v>
                </c:pt>
                <c:pt idx="3749">
                  <c:v>11707.782000000001</c:v>
                </c:pt>
                <c:pt idx="3750">
                  <c:v>11707.782000000001</c:v>
                </c:pt>
                <c:pt idx="3751">
                  <c:v>11707.782000000001</c:v>
                </c:pt>
                <c:pt idx="3752">
                  <c:v>11707.782000000001</c:v>
                </c:pt>
                <c:pt idx="3753">
                  <c:v>11707.782000000001</c:v>
                </c:pt>
                <c:pt idx="3754">
                  <c:v>11707.782000000001</c:v>
                </c:pt>
                <c:pt idx="3755">
                  <c:v>11707.782000000001</c:v>
                </c:pt>
                <c:pt idx="3756">
                  <c:v>11707.782000000001</c:v>
                </c:pt>
                <c:pt idx="3757">
                  <c:v>11707.782000000001</c:v>
                </c:pt>
                <c:pt idx="3758">
                  <c:v>11707.782000000001</c:v>
                </c:pt>
                <c:pt idx="3759">
                  <c:v>11707.782000000001</c:v>
                </c:pt>
                <c:pt idx="3760">
                  <c:v>11707.782000000001</c:v>
                </c:pt>
                <c:pt idx="3761">
                  <c:v>11707.782000000001</c:v>
                </c:pt>
                <c:pt idx="3762">
                  <c:v>11707.782000000001</c:v>
                </c:pt>
                <c:pt idx="3763">
                  <c:v>11707.782000000001</c:v>
                </c:pt>
                <c:pt idx="3764">
                  <c:v>11707.782000000001</c:v>
                </c:pt>
                <c:pt idx="3765">
                  <c:v>11707.782000000001</c:v>
                </c:pt>
                <c:pt idx="3766">
                  <c:v>11707.782000000001</c:v>
                </c:pt>
                <c:pt idx="3767">
                  <c:v>11707.782000000001</c:v>
                </c:pt>
                <c:pt idx="3768">
                  <c:v>11707.782000000001</c:v>
                </c:pt>
                <c:pt idx="3769">
                  <c:v>11707.782000000001</c:v>
                </c:pt>
                <c:pt idx="3770">
                  <c:v>11707.782000000001</c:v>
                </c:pt>
                <c:pt idx="3771">
                  <c:v>11707.782000000001</c:v>
                </c:pt>
                <c:pt idx="3772">
                  <c:v>11707.782000000001</c:v>
                </c:pt>
                <c:pt idx="3773">
                  <c:v>11707.782000000001</c:v>
                </c:pt>
                <c:pt idx="3774">
                  <c:v>11707.782000000001</c:v>
                </c:pt>
                <c:pt idx="3775">
                  <c:v>11707.782000000001</c:v>
                </c:pt>
                <c:pt idx="3776">
                  <c:v>11707.782000000001</c:v>
                </c:pt>
                <c:pt idx="3777">
                  <c:v>11707.782000000001</c:v>
                </c:pt>
                <c:pt idx="3778">
                  <c:v>11707.782000000001</c:v>
                </c:pt>
                <c:pt idx="3779">
                  <c:v>11707.782000000001</c:v>
                </c:pt>
                <c:pt idx="3780">
                  <c:v>11707.782000000001</c:v>
                </c:pt>
                <c:pt idx="3781">
                  <c:v>11707.782000000001</c:v>
                </c:pt>
                <c:pt idx="3782">
                  <c:v>11707.782000000001</c:v>
                </c:pt>
                <c:pt idx="3783">
                  <c:v>11707.782000000001</c:v>
                </c:pt>
                <c:pt idx="3784">
                  <c:v>11707.782000000001</c:v>
                </c:pt>
                <c:pt idx="3785">
                  <c:v>11707.782000000001</c:v>
                </c:pt>
                <c:pt idx="3786">
                  <c:v>11707.782000000001</c:v>
                </c:pt>
                <c:pt idx="3787">
                  <c:v>11707.782000000001</c:v>
                </c:pt>
                <c:pt idx="3788">
                  <c:v>11707.782000000001</c:v>
                </c:pt>
                <c:pt idx="3789">
                  <c:v>11707.782000000001</c:v>
                </c:pt>
                <c:pt idx="3790">
                  <c:v>11707.782000000001</c:v>
                </c:pt>
                <c:pt idx="3791">
                  <c:v>11707.782000000001</c:v>
                </c:pt>
                <c:pt idx="3792">
                  <c:v>11707.782000000001</c:v>
                </c:pt>
                <c:pt idx="3793">
                  <c:v>11707.782000000001</c:v>
                </c:pt>
                <c:pt idx="3794">
                  <c:v>11707.782000000001</c:v>
                </c:pt>
                <c:pt idx="3795">
                  <c:v>11707.782000000001</c:v>
                </c:pt>
                <c:pt idx="3796">
                  <c:v>11707.782000000001</c:v>
                </c:pt>
                <c:pt idx="3797">
                  <c:v>11707.782000000001</c:v>
                </c:pt>
                <c:pt idx="3798">
                  <c:v>11707.782000000001</c:v>
                </c:pt>
                <c:pt idx="3799">
                  <c:v>11707.782000000001</c:v>
                </c:pt>
                <c:pt idx="3800">
                  <c:v>11707.782000000001</c:v>
                </c:pt>
                <c:pt idx="3801">
                  <c:v>11707.782000000001</c:v>
                </c:pt>
                <c:pt idx="3802">
                  <c:v>11707.782000000001</c:v>
                </c:pt>
                <c:pt idx="3803">
                  <c:v>11707.782000000001</c:v>
                </c:pt>
                <c:pt idx="3804">
                  <c:v>11707.782000000001</c:v>
                </c:pt>
                <c:pt idx="3805">
                  <c:v>11707.782000000001</c:v>
                </c:pt>
                <c:pt idx="3806">
                  <c:v>11707.782000000001</c:v>
                </c:pt>
                <c:pt idx="3807">
                  <c:v>11707.782000000001</c:v>
                </c:pt>
                <c:pt idx="3808">
                  <c:v>11707.782000000001</c:v>
                </c:pt>
                <c:pt idx="3809">
                  <c:v>11707.782000000001</c:v>
                </c:pt>
                <c:pt idx="3810">
                  <c:v>11707.782000000001</c:v>
                </c:pt>
                <c:pt idx="3811">
                  <c:v>11707.782000000001</c:v>
                </c:pt>
                <c:pt idx="3812">
                  <c:v>11707.782000000001</c:v>
                </c:pt>
                <c:pt idx="3813">
                  <c:v>11707.782000000001</c:v>
                </c:pt>
                <c:pt idx="3814">
                  <c:v>11707.782000000001</c:v>
                </c:pt>
                <c:pt idx="3815">
                  <c:v>11707.782000000001</c:v>
                </c:pt>
                <c:pt idx="3816">
                  <c:v>11707.782000000001</c:v>
                </c:pt>
                <c:pt idx="3817">
                  <c:v>11707.782000000001</c:v>
                </c:pt>
                <c:pt idx="3818">
                  <c:v>11707.782000000001</c:v>
                </c:pt>
                <c:pt idx="3819">
                  <c:v>11707.782000000001</c:v>
                </c:pt>
                <c:pt idx="3820">
                  <c:v>11707.782000000001</c:v>
                </c:pt>
                <c:pt idx="3821">
                  <c:v>11707.782000000001</c:v>
                </c:pt>
                <c:pt idx="3822">
                  <c:v>11707.782000000001</c:v>
                </c:pt>
                <c:pt idx="3823">
                  <c:v>11707.782000000001</c:v>
                </c:pt>
                <c:pt idx="3824">
                  <c:v>11707.782000000001</c:v>
                </c:pt>
                <c:pt idx="3825">
                  <c:v>11707.782000000001</c:v>
                </c:pt>
                <c:pt idx="3826">
                  <c:v>11707.782000000001</c:v>
                </c:pt>
                <c:pt idx="3827">
                  <c:v>11707.782000000001</c:v>
                </c:pt>
                <c:pt idx="3828">
                  <c:v>11707.782000000001</c:v>
                </c:pt>
                <c:pt idx="3829">
                  <c:v>11707.782000000001</c:v>
                </c:pt>
                <c:pt idx="3830">
                  <c:v>11707.782000000001</c:v>
                </c:pt>
                <c:pt idx="3831">
                  <c:v>11707.782000000001</c:v>
                </c:pt>
                <c:pt idx="3832">
                  <c:v>11707.782000000001</c:v>
                </c:pt>
                <c:pt idx="3833">
                  <c:v>11707.782000000001</c:v>
                </c:pt>
                <c:pt idx="3834">
                  <c:v>11707.782000000001</c:v>
                </c:pt>
                <c:pt idx="3835">
                  <c:v>11707.782000000001</c:v>
                </c:pt>
                <c:pt idx="3836">
                  <c:v>11707.782000000001</c:v>
                </c:pt>
                <c:pt idx="3837">
                  <c:v>11707.782000000001</c:v>
                </c:pt>
                <c:pt idx="3838">
                  <c:v>11707.782000000001</c:v>
                </c:pt>
                <c:pt idx="3839">
                  <c:v>11707.782000000001</c:v>
                </c:pt>
                <c:pt idx="3840">
                  <c:v>11707.782000000001</c:v>
                </c:pt>
                <c:pt idx="3841">
                  <c:v>11707.782000000001</c:v>
                </c:pt>
                <c:pt idx="3842">
                  <c:v>11707.782000000001</c:v>
                </c:pt>
                <c:pt idx="3843">
                  <c:v>11707.782000000001</c:v>
                </c:pt>
                <c:pt idx="3844">
                  <c:v>11707.782000000001</c:v>
                </c:pt>
                <c:pt idx="3845">
                  <c:v>11707.782000000001</c:v>
                </c:pt>
                <c:pt idx="3846">
                  <c:v>11707.782000000001</c:v>
                </c:pt>
                <c:pt idx="3847">
                  <c:v>11707.782000000001</c:v>
                </c:pt>
                <c:pt idx="3848">
                  <c:v>11707.782000000001</c:v>
                </c:pt>
                <c:pt idx="3849">
                  <c:v>11707.782000000001</c:v>
                </c:pt>
                <c:pt idx="3850">
                  <c:v>11707.782000000001</c:v>
                </c:pt>
                <c:pt idx="3851">
                  <c:v>11707.782000000001</c:v>
                </c:pt>
                <c:pt idx="3852">
                  <c:v>11707.782000000001</c:v>
                </c:pt>
                <c:pt idx="3853">
                  <c:v>11707.782000000001</c:v>
                </c:pt>
                <c:pt idx="3854">
                  <c:v>11707.782000000001</c:v>
                </c:pt>
                <c:pt idx="3855">
                  <c:v>11707.782000000001</c:v>
                </c:pt>
                <c:pt idx="3856">
                  <c:v>11707.782000000001</c:v>
                </c:pt>
                <c:pt idx="3857">
                  <c:v>11707.782000000001</c:v>
                </c:pt>
                <c:pt idx="3858">
                  <c:v>11707.782000000001</c:v>
                </c:pt>
                <c:pt idx="3859">
                  <c:v>11707.782000000001</c:v>
                </c:pt>
                <c:pt idx="3860">
                  <c:v>11707.782000000001</c:v>
                </c:pt>
                <c:pt idx="3861">
                  <c:v>11707.782000000001</c:v>
                </c:pt>
                <c:pt idx="3862">
                  <c:v>11707.782000000001</c:v>
                </c:pt>
                <c:pt idx="3863">
                  <c:v>11707.782000000001</c:v>
                </c:pt>
                <c:pt idx="3864">
                  <c:v>11707.782000000001</c:v>
                </c:pt>
                <c:pt idx="3865">
                  <c:v>11707.782000000001</c:v>
                </c:pt>
                <c:pt idx="3866">
                  <c:v>11707.782000000001</c:v>
                </c:pt>
                <c:pt idx="3867">
                  <c:v>11707.782000000001</c:v>
                </c:pt>
                <c:pt idx="3868">
                  <c:v>11707.782000000001</c:v>
                </c:pt>
                <c:pt idx="3869">
                  <c:v>11707.782000000001</c:v>
                </c:pt>
                <c:pt idx="3870">
                  <c:v>11707.782000000001</c:v>
                </c:pt>
                <c:pt idx="3871">
                  <c:v>11707.782000000001</c:v>
                </c:pt>
                <c:pt idx="3872">
                  <c:v>11707.782000000001</c:v>
                </c:pt>
                <c:pt idx="3873">
                  <c:v>11707.782000000001</c:v>
                </c:pt>
                <c:pt idx="3874">
                  <c:v>11707.782000000001</c:v>
                </c:pt>
                <c:pt idx="3875">
                  <c:v>11707.782000000001</c:v>
                </c:pt>
                <c:pt idx="3876">
                  <c:v>11707.782000000001</c:v>
                </c:pt>
                <c:pt idx="3877">
                  <c:v>11707.782000000001</c:v>
                </c:pt>
                <c:pt idx="3878">
                  <c:v>11707.782000000001</c:v>
                </c:pt>
                <c:pt idx="3879">
                  <c:v>11707.782000000001</c:v>
                </c:pt>
                <c:pt idx="3880">
                  <c:v>11707.782000000001</c:v>
                </c:pt>
                <c:pt idx="3881">
                  <c:v>11707.782000000001</c:v>
                </c:pt>
                <c:pt idx="3882">
                  <c:v>11707.782000000001</c:v>
                </c:pt>
                <c:pt idx="3883">
                  <c:v>11707.782000000001</c:v>
                </c:pt>
                <c:pt idx="3884">
                  <c:v>11707.782000000001</c:v>
                </c:pt>
                <c:pt idx="3885">
                  <c:v>11707.782000000001</c:v>
                </c:pt>
                <c:pt idx="3886">
                  <c:v>11707.782000000001</c:v>
                </c:pt>
                <c:pt idx="3887">
                  <c:v>11707.782000000001</c:v>
                </c:pt>
                <c:pt idx="3888">
                  <c:v>11707.782000000001</c:v>
                </c:pt>
                <c:pt idx="3889">
                  <c:v>11707.782000000001</c:v>
                </c:pt>
                <c:pt idx="3890">
                  <c:v>11707.782000000001</c:v>
                </c:pt>
                <c:pt idx="3891">
                  <c:v>11707.782000000001</c:v>
                </c:pt>
                <c:pt idx="3892">
                  <c:v>11707.782000000001</c:v>
                </c:pt>
                <c:pt idx="3893">
                  <c:v>11707.782000000001</c:v>
                </c:pt>
                <c:pt idx="3894">
                  <c:v>11707.782000000001</c:v>
                </c:pt>
                <c:pt idx="3895">
                  <c:v>11707.782000000001</c:v>
                </c:pt>
                <c:pt idx="3896">
                  <c:v>11707.782000000001</c:v>
                </c:pt>
                <c:pt idx="3897">
                  <c:v>11707.782000000001</c:v>
                </c:pt>
                <c:pt idx="3898">
                  <c:v>11707.782000000001</c:v>
                </c:pt>
                <c:pt idx="3899">
                  <c:v>11707.782000000001</c:v>
                </c:pt>
                <c:pt idx="3900">
                  <c:v>11707.782000000001</c:v>
                </c:pt>
                <c:pt idx="3901">
                  <c:v>11707.782000000001</c:v>
                </c:pt>
                <c:pt idx="3902">
                  <c:v>11707.782000000001</c:v>
                </c:pt>
                <c:pt idx="3903">
                  <c:v>11707.782000000001</c:v>
                </c:pt>
                <c:pt idx="3904">
                  <c:v>11707.782000000001</c:v>
                </c:pt>
                <c:pt idx="3905">
                  <c:v>11707.782000000001</c:v>
                </c:pt>
                <c:pt idx="3906">
                  <c:v>11707.782000000001</c:v>
                </c:pt>
                <c:pt idx="3907">
                  <c:v>11707.782000000001</c:v>
                </c:pt>
                <c:pt idx="3908">
                  <c:v>11707.782000000001</c:v>
                </c:pt>
                <c:pt idx="3909">
                  <c:v>11707.782000000001</c:v>
                </c:pt>
                <c:pt idx="3910">
                  <c:v>11707.782000000001</c:v>
                </c:pt>
                <c:pt idx="3911">
                  <c:v>11707.782000000001</c:v>
                </c:pt>
                <c:pt idx="3912">
                  <c:v>11707.782000000001</c:v>
                </c:pt>
                <c:pt idx="3913">
                  <c:v>11707.782000000001</c:v>
                </c:pt>
                <c:pt idx="3914">
                  <c:v>11707.782000000001</c:v>
                </c:pt>
                <c:pt idx="3915">
                  <c:v>11707.782000000001</c:v>
                </c:pt>
                <c:pt idx="3916">
                  <c:v>11707.782000000001</c:v>
                </c:pt>
                <c:pt idx="3917">
                  <c:v>11707.782000000001</c:v>
                </c:pt>
                <c:pt idx="3918">
                  <c:v>11707.782000000001</c:v>
                </c:pt>
                <c:pt idx="3919">
                  <c:v>11707.782000000001</c:v>
                </c:pt>
                <c:pt idx="3920">
                  <c:v>11707.782000000001</c:v>
                </c:pt>
                <c:pt idx="3921">
                  <c:v>11707.782000000001</c:v>
                </c:pt>
                <c:pt idx="3922">
                  <c:v>11707.782000000001</c:v>
                </c:pt>
                <c:pt idx="3923">
                  <c:v>11707.782000000001</c:v>
                </c:pt>
                <c:pt idx="3924">
                  <c:v>11707.782000000001</c:v>
                </c:pt>
                <c:pt idx="3925">
                  <c:v>11707.782000000001</c:v>
                </c:pt>
                <c:pt idx="3926">
                  <c:v>11707.782000000001</c:v>
                </c:pt>
                <c:pt idx="3927">
                  <c:v>11707.782000000001</c:v>
                </c:pt>
                <c:pt idx="3928">
                  <c:v>11707.782000000001</c:v>
                </c:pt>
                <c:pt idx="3929">
                  <c:v>11707.782000000001</c:v>
                </c:pt>
                <c:pt idx="3930">
                  <c:v>11707.782000000001</c:v>
                </c:pt>
                <c:pt idx="3931">
                  <c:v>11707.782000000001</c:v>
                </c:pt>
                <c:pt idx="3932">
                  <c:v>11707.782000000001</c:v>
                </c:pt>
                <c:pt idx="3933">
                  <c:v>11707.782000000001</c:v>
                </c:pt>
                <c:pt idx="3934">
                  <c:v>11707.782000000001</c:v>
                </c:pt>
                <c:pt idx="3935">
                  <c:v>11707.782000000001</c:v>
                </c:pt>
                <c:pt idx="3936">
                  <c:v>11707.782000000001</c:v>
                </c:pt>
                <c:pt idx="3937">
                  <c:v>11707.782000000001</c:v>
                </c:pt>
                <c:pt idx="3938">
                  <c:v>11707.782000000001</c:v>
                </c:pt>
                <c:pt idx="3939">
                  <c:v>11707.782000000001</c:v>
                </c:pt>
                <c:pt idx="3940">
                  <c:v>11707.782000000001</c:v>
                </c:pt>
                <c:pt idx="3941">
                  <c:v>11707.782000000001</c:v>
                </c:pt>
                <c:pt idx="3942">
                  <c:v>11707.782000000001</c:v>
                </c:pt>
                <c:pt idx="3943">
                  <c:v>11707.782000000001</c:v>
                </c:pt>
                <c:pt idx="3944">
                  <c:v>11707.782000000001</c:v>
                </c:pt>
                <c:pt idx="3945">
                  <c:v>11707.782000000001</c:v>
                </c:pt>
                <c:pt idx="3946">
                  <c:v>11707.782000000001</c:v>
                </c:pt>
                <c:pt idx="3947">
                  <c:v>11707.782000000001</c:v>
                </c:pt>
                <c:pt idx="3948">
                  <c:v>11707.782000000001</c:v>
                </c:pt>
                <c:pt idx="3949">
                  <c:v>11707.782000000001</c:v>
                </c:pt>
                <c:pt idx="3950">
                  <c:v>11707.782000000001</c:v>
                </c:pt>
                <c:pt idx="3951">
                  <c:v>11707.782000000001</c:v>
                </c:pt>
                <c:pt idx="3952">
                  <c:v>11707.782000000001</c:v>
                </c:pt>
                <c:pt idx="3953">
                  <c:v>11707.782000000001</c:v>
                </c:pt>
                <c:pt idx="3954">
                  <c:v>11707.782000000001</c:v>
                </c:pt>
                <c:pt idx="3955">
                  <c:v>11707.782000000001</c:v>
                </c:pt>
                <c:pt idx="3956">
                  <c:v>11707.782000000001</c:v>
                </c:pt>
                <c:pt idx="3957">
                  <c:v>11707.782000000001</c:v>
                </c:pt>
                <c:pt idx="3958">
                  <c:v>11707.782000000001</c:v>
                </c:pt>
                <c:pt idx="3959">
                  <c:v>11707.782000000001</c:v>
                </c:pt>
                <c:pt idx="3960">
                  <c:v>11707.782000000001</c:v>
                </c:pt>
                <c:pt idx="3961">
                  <c:v>11707.782000000001</c:v>
                </c:pt>
                <c:pt idx="3962">
                  <c:v>11707.782000000001</c:v>
                </c:pt>
                <c:pt idx="3963">
                  <c:v>11707.782000000001</c:v>
                </c:pt>
                <c:pt idx="3964">
                  <c:v>11707.782000000001</c:v>
                </c:pt>
                <c:pt idx="3965">
                  <c:v>11707.782000000001</c:v>
                </c:pt>
                <c:pt idx="3966">
                  <c:v>11707.782000000001</c:v>
                </c:pt>
                <c:pt idx="3967">
                  <c:v>11707.782000000001</c:v>
                </c:pt>
                <c:pt idx="3968">
                  <c:v>11707.782000000001</c:v>
                </c:pt>
                <c:pt idx="3969">
                  <c:v>11707.782000000001</c:v>
                </c:pt>
                <c:pt idx="3970">
                  <c:v>11707.782000000001</c:v>
                </c:pt>
                <c:pt idx="3971">
                  <c:v>11707.782000000001</c:v>
                </c:pt>
                <c:pt idx="3972">
                  <c:v>11707.782000000001</c:v>
                </c:pt>
                <c:pt idx="3973">
                  <c:v>11707.782000000001</c:v>
                </c:pt>
                <c:pt idx="3974">
                  <c:v>11707.782000000001</c:v>
                </c:pt>
                <c:pt idx="3975">
                  <c:v>11707.782000000001</c:v>
                </c:pt>
                <c:pt idx="3976">
                  <c:v>11707.782000000001</c:v>
                </c:pt>
                <c:pt idx="3977">
                  <c:v>11707.782000000001</c:v>
                </c:pt>
                <c:pt idx="3978">
                  <c:v>11707.782000000001</c:v>
                </c:pt>
                <c:pt idx="3979">
                  <c:v>11707.782000000001</c:v>
                </c:pt>
                <c:pt idx="3980">
                  <c:v>11707.782000000001</c:v>
                </c:pt>
                <c:pt idx="3981">
                  <c:v>11707.782000000001</c:v>
                </c:pt>
                <c:pt idx="3982">
                  <c:v>11707.782000000001</c:v>
                </c:pt>
                <c:pt idx="3983">
                  <c:v>11707.782000000001</c:v>
                </c:pt>
                <c:pt idx="3984">
                  <c:v>11707.782000000001</c:v>
                </c:pt>
                <c:pt idx="3985">
                  <c:v>11707.782000000001</c:v>
                </c:pt>
                <c:pt idx="3986">
                  <c:v>11707.782000000001</c:v>
                </c:pt>
                <c:pt idx="3987">
                  <c:v>11707.782000000001</c:v>
                </c:pt>
                <c:pt idx="3988">
                  <c:v>11707.782000000001</c:v>
                </c:pt>
                <c:pt idx="3989">
                  <c:v>11707.782000000001</c:v>
                </c:pt>
                <c:pt idx="3990">
                  <c:v>11707.782000000001</c:v>
                </c:pt>
                <c:pt idx="3991">
                  <c:v>11707.782000000001</c:v>
                </c:pt>
                <c:pt idx="3992">
                  <c:v>11707.782000000001</c:v>
                </c:pt>
                <c:pt idx="3993">
                  <c:v>11707.782000000001</c:v>
                </c:pt>
                <c:pt idx="3994">
                  <c:v>11707.782000000001</c:v>
                </c:pt>
                <c:pt idx="3995">
                  <c:v>11707.782000000001</c:v>
                </c:pt>
                <c:pt idx="3996">
                  <c:v>11707.782000000001</c:v>
                </c:pt>
                <c:pt idx="3997">
                  <c:v>11707.782000000001</c:v>
                </c:pt>
                <c:pt idx="3998">
                  <c:v>11707.782000000001</c:v>
                </c:pt>
                <c:pt idx="3999">
                  <c:v>11707.782000000001</c:v>
                </c:pt>
                <c:pt idx="4000">
                  <c:v>11707.782000000001</c:v>
                </c:pt>
                <c:pt idx="4001">
                  <c:v>11707.782000000001</c:v>
                </c:pt>
                <c:pt idx="4002">
                  <c:v>11707.782000000001</c:v>
                </c:pt>
                <c:pt idx="4003">
                  <c:v>11707.782000000001</c:v>
                </c:pt>
                <c:pt idx="4004">
                  <c:v>11707.782000000001</c:v>
                </c:pt>
                <c:pt idx="4005">
                  <c:v>11707.782000000001</c:v>
                </c:pt>
                <c:pt idx="4006">
                  <c:v>11707.782000000001</c:v>
                </c:pt>
                <c:pt idx="4007">
                  <c:v>11707.782000000001</c:v>
                </c:pt>
                <c:pt idx="4008">
                  <c:v>11707.782000000001</c:v>
                </c:pt>
                <c:pt idx="4009">
                  <c:v>11707.782000000001</c:v>
                </c:pt>
                <c:pt idx="4010">
                  <c:v>11707.782000000001</c:v>
                </c:pt>
                <c:pt idx="4011">
                  <c:v>11707.782000000001</c:v>
                </c:pt>
                <c:pt idx="4012">
                  <c:v>11707.782000000001</c:v>
                </c:pt>
                <c:pt idx="4013">
                  <c:v>11707.782000000001</c:v>
                </c:pt>
                <c:pt idx="4014">
                  <c:v>11707.782000000001</c:v>
                </c:pt>
                <c:pt idx="4015">
                  <c:v>11707.782000000001</c:v>
                </c:pt>
                <c:pt idx="4016">
                  <c:v>11707.782000000001</c:v>
                </c:pt>
                <c:pt idx="4017">
                  <c:v>11707.782000000001</c:v>
                </c:pt>
                <c:pt idx="4018">
                  <c:v>11707.782000000001</c:v>
                </c:pt>
                <c:pt idx="4019">
                  <c:v>11707.782000000001</c:v>
                </c:pt>
                <c:pt idx="4020">
                  <c:v>11707.782000000001</c:v>
                </c:pt>
                <c:pt idx="4021">
                  <c:v>11707.782000000001</c:v>
                </c:pt>
                <c:pt idx="4022">
                  <c:v>11707.782000000001</c:v>
                </c:pt>
                <c:pt idx="4023">
                  <c:v>11707.782000000001</c:v>
                </c:pt>
                <c:pt idx="4024">
                  <c:v>11707.782000000001</c:v>
                </c:pt>
                <c:pt idx="4025">
                  <c:v>11707.782000000001</c:v>
                </c:pt>
                <c:pt idx="4026">
                  <c:v>11707.782000000001</c:v>
                </c:pt>
                <c:pt idx="4027">
                  <c:v>11707.782000000001</c:v>
                </c:pt>
                <c:pt idx="4028">
                  <c:v>11707.782000000001</c:v>
                </c:pt>
                <c:pt idx="4029">
                  <c:v>11707.782000000001</c:v>
                </c:pt>
                <c:pt idx="4030">
                  <c:v>11707.782000000001</c:v>
                </c:pt>
                <c:pt idx="4031">
                  <c:v>11707.782000000001</c:v>
                </c:pt>
                <c:pt idx="4032">
                  <c:v>11707.782000000001</c:v>
                </c:pt>
                <c:pt idx="4033">
                  <c:v>11707.782000000001</c:v>
                </c:pt>
                <c:pt idx="4034">
                  <c:v>11707.782000000001</c:v>
                </c:pt>
                <c:pt idx="4035">
                  <c:v>11707.782000000001</c:v>
                </c:pt>
                <c:pt idx="4036">
                  <c:v>11707.782000000001</c:v>
                </c:pt>
                <c:pt idx="4037">
                  <c:v>11707.782000000001</c:v>
                </c:pt>
                <c:pt idx="4038">
                  <c:v>11707.782000000001</c:v>
                </c:pt>
                <c:pt idx="4039">
                  <c:v>11707.782000000001</c:v>
                </c:pt>
                <c:pt idx="4040">
                  <c:v>11707.782000000001</c:v>
                </c:pt>
                <c:pt idx="4041">
                  <c:v>11707.782000000001</c:v>
                </c:pt>
                <c:pt idx="4042">
                  <c:v>11707.782000000001</c:v>
                </c:pt>
                <c:pt idx="4043">
                  <c:v>11707.782000000001</c:v>
                </c:pt>
                <c:pt idx="4044">
                  <c:v>11707.782000000001</c:v>
                </c:pt>
                <c:pt idx="4045">
                  <c:v>11707.782000000001</c:v>
                </c:pt>
                <c:pt idx="4046">
                  <c:v>11707.782000000001</c:v>
                </c:pt>
                <c:pt idx="4047">
                  <c:v>11707.782000000001</c:v>
                </c:pt>
                <c:pt idx="4048">
                  <c:v>11707.782000000001</c:v>
                </c:pt>
                <c:pt idx="4049">
                  <c:v>11707.782000000001</c:v>
                </c:pt>
                <c:pt idx="4050">
                  <c:v>11707.782000000001</c:v>
                </c:pt>
                <c:pt idx="4051">
                  <c:v>11707.782000000001</c:v>
                </c:pt>
                <c:pt idx="4052">
                  <c:v>11707.782000000001</c:v>
                </c:pt>
                <c:pt idx="4053">
                  <c:v>11707.782000000001</c:v>
                </c:pt>
                <c:pt idx="4054">
                  <c:v>11707.782000000001</c:v>
                </c:pt>
                <c:pt idx="4055">
                  <c:v>11707.782000000001</c:v>
                </c:pt>
                <c:pt idx="4056">
                  <c:v>11707.782000000001</c:v>
                </c:pt>
                <c:pt idx="4057">
                  <c:v>11707.782000000001</c:v>
                </c:pt>
                <c:pt idx="4058">
                  <c:v>11707.782000000001</c:v>
                </c:pt>
                <c:pt idx="4059">
                  <c:v>11707.782000000001</c:v>
                </c:pt>
                <c:pt idx="4060">
                  <c:v>11707.782000000001</c:v>
                </c:pt>
                <c:pt idx="4061">
                  <c:v>11707.782000000001</c:v>
                </c:pt>
                <c:pt idx="4062">
                  <c:v>11707.782000000001</c:v>
                </c:pt>
                <c:pt idx="4063">
                  <c:v>11707.782000000001</c:v>
                </c:pt>
                <c:pt idx="4064">
                  <c:v>11707.782000000001</c:v>
                </c:pt>
                <c:pt idx="4065">
                  <c:v>11707.782000000001</c:v>
                </c:pt>
                <c:pt idx="4066">
                  <c:v>11707.782000000001</c:v>
                </c:pt>
                <c:pt idx="4067">
                  <c:v>11707.782000000001</c:v>
                </c:pt>
                <c:pt idx="4068">
                  <c:v>11707.782000000001</c:v>
                </c:pt>
                <c:pt idx="4069">
                  <c:v>11707.782000000001</c:v>
                </c:pt>
                <c:pt idx="4070">
                  <c:v>11707.782000000001</c:v>
                </c:pt>
                <c:pt idx="4071">
                  <c:v>11707.782000000001</c:v>
                </c:pt>
                <c:pt idx="4072">
                  <c:v>11707.782000000001</c:v>
                </c:pt>
                <c:pt idx="4073">
                  <c:v>11707.782000000001</c:v>
                </c:pt>
                <c:pt idx="4074">
                  <c:v>11707.782000000001</c:v>
                </c:pt>
                <c:pt idx="4075">
                  <c:v>11707.782000000001</c:v>
                </c:pt>
                <c:pt idx="4076">
                  <c:v>11707.782000000001</c:v>
                </c:pt>
                <c:pt idx="4077">
                  <c:v>11707.782000000001</c:v>
                </c:pt>
                <c:pt idx="4078">
                  <c:v>11707.782000000001</c:v>
                </c:pt>
                <c:pt idx="4079">
                  <c:v>11707.782000000001</c:v>
                </c:pt>
                <c:pt idx="4080">
                  <c:v>11707.782000000001</c:v>
                </c:pt>
                <c:pt idx="4081">
                  <c:v>11707.782000000001</c:v>
                </c:pt>
                <c:pt idx="4082">
                  <c:v>11707.782000000001</c:v>
                </c:pt>
                <c:pt idx="4083">
                  <c:v>11707.782000000001</c:v>
                </c:pt>
                <c:pt idx="4084">
                  <c:v>11707.782000000001</c:v>
                </c:pt>
                <c:pt idx="4085">
                  <c:v>11707.782000000001</c:v>
                </c:pt>
                <c:pt idx="4086">
                  <c:v>11707.782000000001</c:v>
                </c:pt>
                <c:pt idx="4087">
                  <c:v>11707.782000000001</c:v>
                </c:pt>
                <c:pt idx="4088">
                  <c:v>11707.782000000001</c:v>
                </c:pt>
                <c:pt idx="4089">
                  <c:v>11707.782000000001</c:v>
                </c:pt>
                <c:pt idx="4090">
                  <c:v>11707.782000000001</c:v>
                </c:pt>
                <c:pt idx="4091">
                  <c:v>11707.782000000001</c:v>
                </c:pt>
                <c:pt idx="4092">
                  <c:v>11707.782000000001</c:v>
                </c:pt>
                <c:pt idx="4093">
                  <c:v>11707.782000000001</c:v>
                </c:pt>
                <c:pt idx="4094">
                  <c:v>11707.782000000001</c:v>
                </c:pt>
                <c:pt idx="4095">
                  <c:v>11707.782000000001</c:v>
                </c:pt>
                <c:pt idx="4096">
                  <c:v>11707.782000000001</c:v>
                </c:pt>
                <c:pt idx="4097">
                  <c:v>11707.782000000001</c:v>
                </c:pt>
                <c:pt idx="4098">
                  <c:v>11707.782000000001</c:v>
                </c:pt>
                <c:pt idx="4099">
                  <c:v>11707.782000000001</c:v>
                </c:pt>
                <c:pt idx="4100">
                  <c:v>11707.782000000001</c:v>
                </c:pt>
                <c:pt idx="4101">
                  <c:v>11707.782000000001</c:v>
                </c:pt>
                <c:pt idx="4102">
                  <c:v>11707.782000000001</c:v>
                </c:pt>
                <c:pt idx="4103">
                  <c:v>11707.782000000001</c:v>
                </c:pt>
                <c:pt idx="4104">
                  <c:v>11707.782000000001</c:v>
                </c:pt>
                <c:pt idx="4105">
                  <c:v>11707.782000000001</c:v>
                </c:pt>
                <c:pt idx="4106">
                  <c:v>11707.782000000001</c:v>
                </c:pt>
                <c:pt idx="4107">
                  <c:v>11707.782000000001</c:v>
                </c:pt>
                <c:pt idx="4108">
                  <c:v>11707.782000000001</c:v>
                </c:pt>
                <c:pt idx="4109">
                  <c:v>11707.782000000001</c:v>
                </c:pt>
                <c:pt idx="4110">
                  <c:v>11707.782000000001</c:v>
                </c:pt>
                <c:pt idx="4111">
                  <c:v>11707.782000000001</c:v>
                </c:pt>
                <c:pt idx="4112">
                  <c:v>11707.782000000001</c:v>
                </c:pt>
                <c:pt idx="4113">
                  <c:v>11707.782000000001</c:v>
                </c:pt>
                <c:pt idx="4114">
                  <c:v>11707.782000000001</c:v>
                </c:pt>
                <c:pt idx="4115">
                  <c:v>11707.782000000001</c:v>
                </c:pt>
                <c:pt idx="4116">
                  <c:v>11707.782000000001</c:v>
                </c:pt>
                <c:pt idx="4117">
                  <c:v>11707.782000000001</c:v>
                </c:pt>
                <c:pt idx="4118">
                  <c:v>11707.782000000001</c:v>
                </c:pt>
                <c:pt idx="4119">
                  <c:v>11707.782000000001</c:v>
                </c:pt>
                <c:pt idx="4120">
                  <c:v>11707.782000000001</c:v>
                </c:pt>
                <c:pt idx="4121">
                  <c:v>11707.782000000001</c:v>
                </c:pt>
                <c:pt idx="4122">
                  <c:v>11707.782000000001</c:v>
                </c:pt>
                <c:pt idx="4123">
                  <c:v>11707.782000000001</c:v>
                </c:pt>
                <c:pt idx="4124">
                  <c:v>11707.782000000001</c:v>
                </c:pt>
                <c:pt idx="4125">
                  <c:v>11707.782000000001</c:v>
                </c:pt>
                <c:pt idx="4126">
                  <c:v>11707.782000000001</c:v>
                </c:pt>
                <c:pt idx="4127">
                  <c:v>11707.782000000001</c:v>
                </c:pt>
                <c:pt idx="4128">
                  <c:v>11707.782000000001</c:v>
                </c:pt>
                <c:pt idx="4129">
                  <c:v>11707.782000000001</c:v>
                </c:pt>
                <c:pt idx="4130">
                  <c:v>11707.782000000001</c:v>
                </c:pt>
                <c:pt idx="4131">
                  <c:v>11707.782000000001</c:v>
                </c:pt>
                <c:pt idx="4132">
                  <c:v>11707.782000000001</c:v>
                </c:pt>
                <c:pt idx="4133">
                  <c:v>11707.782000000001</c:v>
                </c:pt>
                <c:pt idx="4134">
                  <c:v>11707.782000000001</c:v>
                </c:pt>
                <c:pt idx="4135">
                  <c:v>11707.782000000001</c:v>
                </c:pt>
                <c:pt idx="4136">
                  <c:v>11707.782000000001</c:v>
                </c:pt>
                <c:pt idx="4137">
                  <c:v>11707.782000000001</c:v>
                </c:pt>
                <c:pt idx="4138">
                  <c:v>11707.782000000001</c:v>
                </c:pt>
                <c:pt idx="4139">
                  <c:v>11707.782000000001</c:v>
                </c:pt>
                <c:pt idx="4140">
                  <c:v>11707.782000000001</c:v>
                </c:pt>
                <c:pt idx="4141">
                  <c:v>11707.782000000001</c:v>
                </c:pt>
                <c:pt idx="4142">
                  <c:v>11707.782000000001</c:v>
                </c:pt>
                <c:pt idx="4143">
                  <c:v>11707.782000000001</c:v>
                </c:pt>
                <c:pt idx="4144">
                  <c:v>11707.782000000001</c:v>
                </c:pt>
                <c:pt idx="4145">
                  <c:v>11707.782000000001</c:v>
                </c:pt>
                <c:pt idx="4146">
                  <c:v>11707.782000000001</c:v>
                </c:pt>
                <c:pt idx="4147">
                  <c:v>11707.782000000001</c:v>
                </c:pt>
                <c:pt idx="4148">
                  <c:v>11707.782000000001</c:v>
                </c:pt>
                <c:pt idx="4149">
                  <c:v>11707.782000000001</c:v>
                </c:pt>
                <c:pt idx="4150">
                  <c:v>11707.782000000001</c:v>
                </c:pt>
                <c:pt idx="4151">
                  <c:v>11707.782000000001</c:v>
                </c:pt>
                <c:pt idx="4152">
                  <c:v>11707.782000000001</c:v>
                </c:pt>
                <c:pt idx="4153">
                  <c:v>11707.782000000001</c:v>
                </c:pt>
                <c:pt idx="4154">
                  <c:v>11707.782000000001</c:v>
                </c:pt>
                <c:pt idx="4155">
                  <c:v>11707.782000000001</c:v>
                </c:pt>
                <c:pt idx="4156">
                  <c:v>11707.782000000001</c:v>
                </c:pt>
                <c:pt idx="4157">
                  <c:v>11707.782000000001</c:v>
                </c:pt>
                <c:pt idx="4158">
                  <c:v>11707.782000000001</c:v>
                </c:pt>
                <c:pt idx="4159">
                  <c:v>11707.782000000001</c:v>
                </c:pt>
                <c:pt idx="4160">
                  <c:v>11707.782000000001</c:v>
                </c:pt>
                <c:pt idx="4161">
                  <c:v>11707.782000000001</c:v>
                </c:pt>
                <c:pt idx="4162">
                  <c:v>11707.782000000001</c:v>
                </c:pt>
                <c:pt idx="4163">
                  <c:v>11707.782000000001</c:v>
                </c:pt>
                <c:pt idx="4164">
                  <c:v>11707.782000000001</c:v>
                </c:pt>
                <c:pt idx="4165">
                  <c:v>11707.782000000001</c:v>
                </c:pt>
                <c:pt idx="4166">
                  <c:v>11707.782000000001</c:v>
                </c:pt>
                <c:pt idx="4167">
                  <c:v>11707.782000000001</c:v>
                </c:pt>
                <c:pt idx="4168">
                  <c:v>11707.782000000001</c:v>
                </c:pt>
                <c:pt idx="4169">
                  <c:v>11707.782000000001</c:v>
                </c:pt>
                <c:pt idx="4170">
                  <c:v>11707.782000000001</c:v>
                </c:pt>
                <c:pt idx="4171">
                  <c:v>11707.782000000001</c:v>
                </c:pt>
                <c:pt idx="4172">
                  <c:v>11707.782000000001</c:v>
                </c:pt>
                <c:pt idx="4173">
                  <c:v>11707.782000000001</c:v>
                </c:pt>
                <c:pt idx="4174">
                  <c:v>11707.782000000001</c:v>
                </c:pt>
                <c:pt idx="4175">
                  <c:v>11707.782000000001</c:v>
                </c:pt>
                <c:pt idx="4176">
                  <c:v>11707.782000000001</c:v>
                </c:pt>
                <c:pt idx="4177">
                  <c:v>11707.782000000001</c:v>
                </c:pt>
                <c:pt idx="4178">
                  <c:v>11707.782000000001</c:v>
                </c:pt>
                <c:pt idx="4179">
                  <c:v>11707.782000000001</c:v>
                </c:pt>
                <c:pt idx="4180">
                  <c:v>11707.782000000001</c:v>
                </c:pt>
                <c:pt idx="4181">
                  <c:v>11707.782000000001</c:v>
                </c:pt>
                <c:pt idx="4182">
                  <c:v>11707.782000000001</c:v>
                </c:pt>
                <c:pt idx="4183">
                  <c:v>11707.782000000001</c:v>
                </c:pt>
                <c:pt idx="4184">
                  <c:v>11707.782000000001</c:v>
                </c:pt>
                <c:pt idx="4185">
                  <c:v>11707.782000000001</c:v>
                </c:pt>
                <c:pt idx="4186">
                  <c:v>11707.782000000001</c:v>
                </c:pt>
                <c:pt idx="4187">
                  <c:v>11707.782000000001</c:v>
                </c:pt>
                <c:pt idx="4188">
                  <c:v>11707.782000000001</c:v>
                </c:pt>
                <c:pt idx="4189">
                  <c:v>11707.782000000001</c:v>
                </c:pt>
                <c:pt idx="4190">
                  <c:v>11707.782000000001</c:v>
                </c:pt>
                <c:pt idx="4191">
                  <c:v>11707.782000000001</c:v>
                </c:pt>
                <c:pt idx="4192">
                  <c:v>11707.782000000001</c:v>
                </c:pt>
                <c:pt idx="4193">
                  <c:v>11707.782000000001</c:v>
                </c:pt>
                <c:pt idx="4194">
                  <c:v>11707.782000000001</c:v>
                </c:pt>
                <c:pt idx="4195">
                  <c:v>11707.782000000001</c:v>
                </c:pt>
                <c:pt idx="4196">
                  <c:v>11707.782000000001</c:v>
                </c:pt>
                <c:pt idx="4197">
                  <c:v>11707.782000000001</c:v>
                </c:pt>
                <c:pt idx="4198">
                  <c:v>11707.782000000001</c:v>
                </c:pt>
                <c:pt idx="4199">
                  <c:v>11707.782000000001</c:v>
                </c:pt>
                <c:pt idx="4200">
                  <c:v>11707.782000000001</c:v>
                </c:pt>
                <c:pt idx="4201">
                  <c:v>11707.782000000001</c:v>
                </c:pt>
                <c:pt idx="4202">
                  <c:v>11707.782000000001</c:v>
                </c:pt>
                <c:pt idx="4203">
                  <c:v>11707.782000000001</c:v>
                </c:pt>
                <c:pt idx="4204">
                  <c:v>11707.782000000001</c:v>
                </c:pt>
                <c:pt idx="4205">
                  <c:v>11707.782000000001</c:v>
                </c:pt>
                <c:pt idx="4206">
                  <c:v>11707.782000000001</c:v>
                </c:pt>
                <c:pt idx="4207">
                  <c:v>11707.782000000001</c:v>
                </c:pt>
                <c:pt idx="4208">
                  <c:v>11707.782000000001</c:v>
                </c:pt>
                <c:pt idx="4209">
                  <c:v>11707.782000000001</c:v>
                </c:pt>
                <c:pt idx="4210">
                  <c:v>11707.782000000001</c:v>
                </c:pt>
                <c:pt idx="4211">
                  <c:v>11707.782000000001</c:v>
                </c:pt>
                <c:pt idx="4212">
                  <c:v>11707.782000000001</c:v>
                </c:pt>
                <c:pt idx="4213">
                  <c:v>11707.782000000001</c:v>
                </c:pt>
                <c:pt idx="4214">
                  <c:v>11707.782000000001</c:v>
                </c:pt>
                <c:pt idx="4215">
                  <c:v>11707.782000000001</c:v>
                </c:pt>
                <c:pt idx="4216">
                  <c:v>11707.782000000001</c:v>
                </c:pt>
                <c:pt idx="4217">
                  <c:v>11707.782000000001</c:v>
                </c:pt>
                <c:pt idx="4218">
                  <c:v>11707.782000000001</c:v>
                </c:pt>
                <c:pt idx="4219">
                  <c:v>11707.782000000001</c:v>
                </c:pt>
                <c:pt idx="4220">
                  <c:v>11707.782000000001</c:v>
                </c:pt>
                <c:pt idx="4221">
                  <c:v>11707.782000000001</c:v>
                </c:pt>
                <c:pt idx="4222">
                  <c:v>11707.782000000001</c:v>
                </c:pt>
                <c:pt idx="4223">
                  <c:v>11707.782000000001</c:v>
                </c:pt>
                <c:pt idx="4224">
                  <c:v>11707.782000000001</c:v>
                </c:pt>
                <c:pt idx="4225">
                  <c:v>11707.782000000001</c:v>
                </c:pt>
                <c:pt idx="4226">
                  <c:v>11707.782000000001</c:v>
                </c:pt>
                <c:pt idx="4227">
                  <c:v>11707.782000000001</c:v>
                </c:pt>
                <c:pt idx="4228">
                  <c:v>11707.782000000001</c:v>
                </c:pt>
                <c:pt idx="4229">
                  <c:v>11707.782000000001</c:v>
                </c:pt>
                <c:pt idx="4230">
                  <c:v>11707.782000000001</c:v>
                </c:pt>
                <c:pt idx="4231">
                  <c:v>11707.782000000001</c:v>
                </c:pt>
                <c:pt idx="4232">
                  <c:v>11707.782000000001</c:v>
                </c:pt>
                <c:pt idx="4233">
                  <c:v>11707.782000000001</c:v>
                </c:pt>
                <c:pt idx="4234">
                  <c:v>11707.782000000001</c:v>
                </c:pt>
                <c:pt idx="4235">
                  <c:v>11707.782000000001</c:v>
                </c:pt>
                <c:pt idx="4236">
                  <c:v>11707.782000000001</c:v>
                </c:pt>
                <c:pt idx="4237">
                  <c:v>11707.782000000001</c:v>
                </c:pt>
                <c:pt idx="4238">
                  <c:v>11707.782000000001</c:v>
                </c:pt>
                <c:pt idx="4239">
                  <c:v>11707.782000000001</c:v>
                </c:pt>
                <c:pt idx="4240">
                  <c:v>11707.782000000001</c:v>
                </c:pt>
                <c:pt idx="4241">
                  <c:v>11707.782000000001</c:v>
                </c:pt>
                <c:pt idx="4242">
                  <c:v>11707.782000000001</c:v>
                </c:pt>
                <c:pt idx="4243">
                  <c:v>11707.782000000001</c:v>
                </c:pt>
                <c:pt idx="4244">
                  <c:v>11707.782000000001</c:v>
                </c:pt>
                <c:pt idx="4245">
                  <c:v>11707.782000000001</c:v>
                </c:pt>
                <c:pt idx="4246">
                  <c:v>11707.782000000001</c:v>
                </c:pt>
                <c:pt idx="4247">
                  <c:v>11707.782000000001</c:v>
                </c:pt>
                <c:pt idx="4248">
                  <c:v>11707.782000000001</c:v>
                </c:pt>
                <c:pt idx="4249">
                  <c:v>11707.782000000001</c:v>
                </c:pt>
                <c:pt idx="4250">
                  <c:v>11707.782000000001</c:v>
                </c:pt>
                <c:pt idx="4251">
                  <c:v>11707.782000000001</c:v>
                </c:pt>
                <c:pt idx="4252">
                  <c:v>11707.782000000001</c:v>
                </c:pt>
                <c:pt idx="4253">
                  <c:v>11707.782000000001</c:v>
                </c:pt>
                <c:pt idx="4254">
                  <c:v>11707.782000000001</c:v>
                </c:pt>
                <c:pt idx="4255">
                  <c:v>11707.782000000001</c:v>
                </c:pt>
                <c:pt idx="4256">
                  <c:v>11707.782000000001</c:v>
                </c:pt>
                <c:pt idx="4257">
                  <c:v>11707.782000000001</c:v>
                </c:pt>
                <c:pt idx="4258">
                  <c:v>11707.782000000001</c:v>
                </c:pt>
                <c:pt idx="4259">
                  <c:v>11707.782000000001</c:v>
                </c:pt>
                <c:pt idx="4260">
                  <c:v>11707.782000000001</c:v>
                </c:pt>
                <c:pt idx="4261">
                  <c:v>11707.782000000001</c:v>
                </c:pt>
                <c:pt idx="4262">
                  <c:v>11707.782000000001</c:v>
                </c:pt>
                <c:pt idx="4263">
                  <c:v>11707.782000000001</c:v>
                </c:pt>
                <c:pt idx="4264">
                  <c:v>11707.782000000001</c:v>
                </c:pt>
                <c:pt idx="4265">
                  <c:v>11707.782000000001</c:v>
                </c:pt>
                <c:pt idx="4266">
                  <c:v>11707.782000000001</c:v>
                </c:pt>
                <c:pt idx="4267">
                  <c:v>11707.782000000001</c:v>
                </c:pt>
                <c:pt idx="4268">
                  <c:v>11707.782000000001</c:v>
                </c:pt>
                <c:pt idx="4269">
                  <c:v>11707.782000000001</c:v>
                </c:pt>
                <c:pt idx="4270">
                  <c:v>11707.782000000001</c:v>
                </c:pt>
                <c:pt idx="4271">
                  <c:v>11707.782000000001</c:v>
                </c:pt>
                <c:pt idx="4272">
                  <c:v>11707.782000000001</c:v>
                </c:pt>
                <c:pt idx="4273">
                  <c:v>11707.782000000001</c:v>
                </c:pt>
                <c:pt idx="4274">
                  <c:v>11707.782000000001</c:v>
                </c:pt>
                <c:pt idx="4275">
                  <c:v>11707.782000000001</c:v>
                </c:pt>
                <c:pt idx="4276">
                  <c:v>11707.782000000001</c:v>
                </c:pt>
                <c:pt idx="4277">
                  <c:v>11707.782000000001</c:v>
                </c:pt>
                <c:pt idx="4278">
                  <c:v>11707.782000000001</c:v>
                </c:pt>
                <c:pt idx="4279">
                  <c:v>11707.782000000001</c:v>
                </c:pt>
                <c:pt idx="4280">
                  <c:v>11707.782000000001</c:v>
                </c:pt>
                <c:pt idx="4281">
                  <c:v>11707.782000000001</c:v>
                </c:pt>
                <c:pt idx="4282">
                  <c:v>11707.782000000001</c:v>
                </c:pt>
                <c:pt idx="4283">
                  <c:v>11707.782000000001</c:v>
                </c:pt>
                <c:pt idx="4284">
                  <c:v>11707.782000000001</c:v>
                </c:pt>
                <c:pt idx="4285">
                  <c:v>11707.782000000001</c:v>
                </c:pt>
                <c:pt idx="4286">
                  <c:v>11707.782000000001</c:v>
                </c:pt>
                <c:pt idx="4287">
                  <c:v>11707.782000000001</c:v>
                </c:pt>
                <c:pt idx="4288">
                  <c:v>11707.782000000001</c:v>
                </c:pt>
                <c:pt idx="4289">
                  <c:v>11707.782000000001</c:v>
                </c:pt>
                <c:pt idx="4290">
                  <c:v>11707.782000000001</c:v>
                </c:pt>
                <c:pt idx="4291">
                  <c:v>11707.782000000001</c:v>
                </c:pt>
                <c:pt idx="4292">
                  <c:v>11707.782000000001</c:v>
                </c:pt>
                <c:pt idx="4293">
                  <c:v>11707.782000000001</c:v>
                </c:pt>
                <c:pt idx="4294">
                  <c:v>11707.782000000001</c:v>
                </c:pt>
                <c:pt idx="4295">
                  <c:v>11707.782000000001</c:v>
                </c:pt>
                <c:pt idx="4296">
                  <c:v>11707.782000000001</c:v>
                </c:pt>
                <c:pt idx="4297">
                  <c:v>11707.782000000001</c:v>
                </c:pt>
                <c:pt idx="4298">
                  <c:v>11707.782000000001</c:v>
                </c:pt>
                <c:pt idx="4299">
                  <c:v>11707.782000000001</c:v>
                </c:pt>
                <c:pt idx="4300">
                  <c:v>11707.782000000001</c:v>
                </c:pt>
                <c:pt idx="4301">
                  <c:v>11707.782000000001</c:v>
                </c:pt>
                <c:pt idx="4302">
                  <c:v>11707.782000000001</c:v>
                </c:pt>
                <c:pt idx="4303">
                  <c:v>11707.782000000001</c:v>
                </c:pt>
                <c:pt idx="4304">
                  <c:v>11707.782000000001</c:v>
                </c:pt>
                <c:pt idx="4305">
                  <c:v>11707.782000000001</c:v>
                </c:pt>
                <c:pt idx="4306">
                  <c:v>11707.782000000001</c:v>
                </c:pt>
                <c:pt idx="4307">
                  <c:v>11707.782000000001</c:v>
                </c:pt>
                <c:pt idx="4308">
                  <c:v>11707.782000000001</c:v>
                </c:pt>
                <c:pt idx="4309">
                  <c:v>11707.782000000001</c:v>
                </c:pt>
                <c:pt idx="4310">
                  <c:v>11707.782000000001</c:v>
                </c:pt>
                <c:pt idx="4311">
                  <c:v>11707.782000000001</c:v>
                </c:pt>
                <c:pt idx="4312">
                  <c:v>11707.782000000001</c:v>
                </c:pt>
                <c:pt idx="4313">
                  <c:v>11707.782000000001</c:v>
                </c:pt>
                <c:pt idx="4314">
                  <c:v>11707.782000000001</c:v>
                </c:pt>
                <c:pt idx="4315">
                  <c:v>11707.782000000001</c:v>
                </c:pt>
                <c:pt idx="4316">
                  <c:v>11707.782000000001</c:v>
                </c:pt>
                <c:pt idx="4317">
                  <c:v>11707.782000000001</c:v>
                </c:pt>
                <c:pt idx="4318">
                  <c:v>11707.782000000001</c:v>
                </c:pt>
                <c:pt idx="4319">
                  <c:v>11707.782000000001</c:v>
                </c:pt>
                <c:pt idx="4320">
                  <c:v>11707.782000000001</c:v>
                </c:pt>
                <c:pt idx="4321">
                  <c:v>11707.782000000001</c:v>
                </c:pt>
                <c:pt idx="4322">
                  <c:v>11707.782000000001</c:v>
                </c:pt>
                <c:pt idx="4323">
                  <c:v>11707.782000000001</c:v>
                </c:pt>
                <c:pt idx="4324">
                  <c:v>11707.782000000001</c:v>
                </c:pt>
                <c:pt idx="4325">
                  <c:v>11707.782000000001</c:v>
                </c:pt>
                <c:pt idx="4326">
                  <c:v>11707.782000000001</c:v>
                </c:pt>
                <c:pt idx="4327">
                  <c:v>11707.782000000001</c:v>
                </c:pt>
                <c:pt idx="4328">
                  <c:v>11707.782000000001</c:v>
                </c:pt>
                <c:pt idx="4329">
                  <c:v>11707.782000000001</c:v>
                </c:pt>
                <c:pt idx="4330">
                  <c:v>11707.782000000001</c:v>
                </c:pt>
                <c:pt idx="4331">
                  <c:v>11707.782000000001</c:v>
                </c:pt>
                <c:pt idx="4332">
                  <c:v>11707.782000000001</c:v>
                </c:pt>
                <c:pt idx="4333">
                  <c:v>11707.782000000001</c:v>
                </c:pt>
                <c:pt idx="4334">
                  <c:v>11707.782000000001</c:v>
                </c:pt>
                <c:pt idx="4335">
                  <c:v>11707.782000000001</c:v>
                </c:pt>
                <c:pt idx="4336">
                  <c:v>11707.782000000001</c:v>
                </c:pt>
                <c:pt idx="4337">
                  <c:v>11707.782000000001</c:v>
                </c:pt>
                <c:pt idx="4338">
                  <c:v>11707.782000000001</c:v>
                </c:pt>
                <c:pt idx="4339">
                  <c:v>11707.782000000001</c:v>
                </c:pt>
                <c:pt idx="4340">
                  <c:v>11707.782000000001</c:v>
                </c:pt>
                <c:pt idx="4341">
                  <c:v>11707.782000000001</c:v>
                </c:pt>
                <c:pt idx="4342">
                  <c:v>11707.782000000001</c:v>
                </c:pt>
                <c:pt idx="4343">
                  <c:v>11707.782000000001</c:v>
                </c:pt>
                <c:pt idx="4344">
                  <c:v>11707.782000000001</c:v>
                </c:pt>
                <c:pt idx="4345">
                  <c:v>11707.782000000001</c:v>
                </c:pt>
                <c:pt idx="4346">
                  <c:v>11707.782000000001</c:v>
                </c:pt>
                <c:pt idx="4347">
                  <c:v>11707.782000000001</c:v>
                </c:pt>
                <c:pt idx="4348">
                  <c:v>11707.782000000001</c:v>
                </c:pt>
                <c:pt idx="4349">
                  <c:v>11707.782000000001</c:v>
                </c:pt>
                <c:pt idx="4350">
                  <c:v>11707.782000000001</c:v>
                </c:pt>
                <c:pt idx="4351">
                  <c:v>11707.782000000001</c:v>
                </c:pt>
                <c:pt idx="4352">
                  <c:v>11707.782000000001</c:v>
                </c:pt>
                <c:pt idx="4353">
                  <c:v>11707.782000000001</c:v>
                </c:pt>
                <c:pt idx="4354">
                  <c:v>11707.782000000001</c:v>
                </c:pt>
                <c:pt idx="4355">
                  <c:v>11707.782000000001</c:v>
                </c:pt>
                <c:pt idx="4356">
                  <c:v>11707.782000000001</c:v>
                </c:pt>
                <c:pt idx="4357">
                  <c:v>11707.782000000001</c:v>
                </c:pt>
                <c:pt idx="4358">
                  <c:v>11707.782000000001</c:v>
                </c:pt>
                <c:pt idx="4359">
                  <c:v>11707.782000000001</c:v>
                </c:pt>
                <c:pt idx="4360">
                  <c:v>11707.782000000001</c:v>
                </c:pt>
                <c:pt idx="4361">
                  <c:v>11707.782000000001</c:v>
                </c:pt>
                <c:pt idx="4362">
                  <c:v>11707.782000000001</c:v>
                </c:pt>
                <c:pt idx="4363">
                  <c:v>11707.782000000001</c:v>
                </c:pt>
                <c:pt idx="4364">
                  <c:v>11707.782000000001</c:v>
                </c:pt>
                <c:pt idx="4365">
                  <c:v>11707.782000000001</c:v>
                </c:pt>
                <c:pt idx="4366">
                  <c:v>11707.782000000001</c:v>
                </c:pt>
                <c:pt idx="4367">
                  <c:v>11707.782000000001</c:v>
                </c:pt>
                <c:pt idx="4368">
                  <c:v>11707.782000000001</c:v>
                </c:pt>
                <c:pt idx="4369">
                  <c:v>11707.782000000001</c:v>
                </c:pt>
                <c:pt idx="4370">
                  <c:v>11707.782000000001</c:v>
                </c:pt>
                <c:pt idx="4371">
                  <c:v>11707.782000000001</c:v>
                </c:pt>
                <c:pt idx="4372">
                  <c:v>11707.782000000001</c:v>
                </c:pt>
                <c:pt idx="4373">
                  <c:v>11707.782000000001</c:v>
                </c:pt>
                <c:pt idx="4374">
                  <c:v>11707.782000000001</c:v>
                </c:pt>
                <c:pt idx="4375">
                  <c:v>11707.782000000001</c:v>
                </c:pt>
                <c:pt idx="4376">
                  <c:v>11707.782000000001</c:v>
                </c:pt>
                <c:pt idx="4377">
                  <c:v>11707.782000000001</c:v>
                </c:pt>
                <c:pt idx="4378">
                  <c:v>11707.782000000001</c:v>
                </c:pt>
                <c:pt idx="4379">
                  <c:v>11707.782000000001</c:v>
                </c:pt>
                <c:pt idx="4380">
                  <c:v>11707.782000000001</c:v>
                </c:pt>
                <c:pt idx="4381">
                  <c:v>11707.782000000001</c:v>
                </c:pt>
                <c:pt idx="4382">
                  <c:v>11707.782000000001</c:v>
                </c:pt>
                <c:pt idx="4383">
                  <c:v>11707.782000000001</c:v>
                </c:pt>
                <c:pt idx="4384">
                  <c:v>11707.782000000001</c:v>
                </c:pt>
                <c:pt idx="4385">
                  <c:v>11707.782000000001</c:v>
                </c:pt>
                <c:pt idx="4386">
                  <c:v>11707.782000000001</c:v>
                </c:pt>
                <c:pt idx="4387">
                  <c:v>11707.782000000001</c:v>
                </c:pt>
                <c:pt idx="4388">
                  <c:v>11707.782000000001</c:v>
                </c:pt>
                <c:pt idx="4389">
                  <c:v>11707.782000000001</c:v>
                </c:pt>
                <c:pt idx="4390">
                  <c:v>11707.782000000001</c:v>
                </c:pt>
                <c:pt idx="4391">
                  <c:v>11707.782000000001</c:v>
                </c:pt>
                <c:pt idx="4392">
                  <c:v>11707.782000000001</c:v>
                </c:pt>
                <c:pt idx="4393">
                  <c:v>11707.782000000001</c:v>
                </c:pt>
                <c:pt idx="4394">
                  <c:v>11707.782000000001</c:v>
                </c:pt>
                <c:pt idx="4395">
                  <c:v>11707.782000000001</c:v>
                </c:pt>
                <c:pt idx="4396">
                  <c:v>11707.782000000001</c:v>
                </c:pt>
                <c:pt idx="4397">
                  <c:v>11707.782000000001</c:v>
                </c:pt>
                <c:pt idx="4398">
                  <c:v>11707.782000000001</c:v>
                </c:pt>
                <c:pt idx="4399">
                  <c:v>11707.782000000001</c:v>
                </c:pt>
                <c:pt idx="4400">
                  <c:v>11707.782000000001</c:v>
                </c:pt>
                <c:pt idx="4401">
                  <c:v>11707.782000000001</c:v>
                </c:pt>
                <c:pt idx="4402">
                  <c:v>11707.782000000001</c:v>
                </c:pt>
                <c:pt idx="4403">
                  <c:v>11707.782000000001</c:v>
                </c:pt>
                <c:pt idx="4404">
                  <c:v>11707.782000000001</c:v>
                </c:pt>
                <c:pt idx="4405">
                  <c:v>11707.782000000001</c:v>
                </c:pt>
                <c:pt idx="4406">
                  <c:v>11707.782000000001</c:v>
                </c:pt>
                <c:pt idx="4407">
                  <c:v>11707.782000000001</c:v>
                </c:pt>
                <c:pt idx="4408">
                  <c:v>11707.782000000001</c:v>
                </c:pt>
                <c:pt idx="4409">
                  <c:v>11707.782000000001</c:v>
                </c:pt>
                <c:pt idx="4410">
                  <c:v>11707.782000000001</c:v>
                </c:pt>
                <c:pt idx="4411">
                  <c:v>11707.782000000001</c:v>
                </c:pt>
                <c:pt idx="4412">
                  <c:v>11707.782000000001</c:v>
                </c:pt>
                <c:pt idx="4413">
                  <c:v>11707.782000000001</c:v>
                </c:pt>
                <c:pt idx="4414">
                  <c:v>11707.782000000001</c:v>
                </c:pt>
                <c:pt idx="4415">
                  <c:v>11707.782000000001</c:v>
                </c:pt>
                <c:pt idx="4416">
                  <c:v>11707.782000000001</c:v>
                </c:pt>
                <c:pt idx="4417">
                  <c:v>11707.782000000001</c:v>
                </c:pt>
                <c:pt idx="4418">
                  <c:v>11707.782000000001</c:v>
                </c:pt>
                <c:pt idx="4419">
                  <c:v>11707.782000000001</c:v>
                </c:pt>
                <c:pt idx="4420">
                  <c:v>11707.782000000001</c:v>
                </c:pt>
                <c:pt idx="4421">
                  <c:v>11707.782000000001</c:v>
                </c:pt>
                <c:pt idx="4422">
                  <c:v>11707.782000000001</c:v>
                </c:pt>
                <c:pt idx="4423">
                  <c:v>11707.782000000001</c:v>
                </c:pt>
                <c:pt idx="4424">
                  <c:v>11707.782000000001</c:v>
                </c:pt>
                <c:pt idx="4425">
                  <c:v>11707.782000000001</c:v>
                </c:pt>
                <c:pt idx="4426">
                  <c:v>11707.782000000001</c:v>
                </c:pt>
                <c:pt idx="4427">
                  <c:v>11707.782000000001</c:v>
                </c:pt>
                <c:pt idx="4428">
                  <c:v>11707.782000000001</c:v>
                </c:pt>
                <c:pt idx="4429">
                  <c:v>11707.782000000001</c:v>
                </c:pt>
                <c:pt idx="4430">
                  <c:v>11707.782000000001</c:v>
                </c:pt>
                <c:pt idx="4431">
                  <c:v>11707.782000000001</c:v>
                </c:pt>
                <c:pt idx="4432">
                  <c:v>11707.782000000001</c:v>
                </c:pt>
                <c:pt idx="4433">
                  <c:v>11707.782000000001</c:v>
                </c:pt>
                <c:pt idx="4434">
                  <c:v>11707.782000000001</c:v>
                </c:pt>
                <c:pt idx="4435">
                  <c:v>11707.782000000001</c:v>
                </c:pt>
                <c:pt idx="4436">
                  <c:v>11707.782000000001</c:v>
                </c:pt>
                <c:pt idx="4437">
                  <c:v>11707.782000000001</c:v>
                </c:pt>
                <c:pt idx="4438">
                  <c:v>11707.782000000001</c:v>
                </c:pt>
                <c:pt idx="4439">
                  <c:v>11707.782000000001</c:v>
                </c:pt>
                <c:pt idx="4440">
                  <c:v>11707.782000000001</c:v>
                </c:pt>
                <c:pt idx="4441">
                  <c:v>11707.782000000001</c:v>
                </c:pt>
                <c:pt idx="4442">
                  <c:v>11707.782000000001</c:v>
                </c:pt>
                <c:pt idx="4443">
                  <c:v>11707.782000000001</c:v>
                </c:pt>
                <c:pt idx="4444">
                  <c:v>11707.782000000001</c:v>
                </c:pt>
                <c:pt idx="4445">
                  <c:v>11707.782000000001</c:v>
                </c:pt>
                <c:pt idx="4446">
                  <c:v>11707.782000000001</c:v>
                </c:pt>
                <c:pt idx="4447">
                  <c:v>11707.782000000001</c:v>
                </c:pt>
                <c:pt idx="4448">
                  <c:v>11707.782000000001</c:v>
                </c:pt>
                <c:pt idx="4449">
                  <c:v>11707.782000000001</c:v>
                </c:pt>
                <c:pt idx="4450">
                  <c:v>11707.782000000001</c:v>
                </c:pt>
                <c:pt idx="4451">
                  <c:v>11707.782000000001</c:v>
                </c:pt>
                <c:pt idx="4452">
                  <c:v>11707.782000000001</c:v>
                </c:pt>
                <c:pt idx="4453">
                  <c:v>11707.782000000001</c:v>
                </c:pt>
                <c:pt idx="4454">
                  <c:v>11707.782000000001</c:v>
                </c:pt>
                <c:pt idx="4455">
                  <c:v>11707.782000000001</c:v>
                </c:pt>
                <c:pt idx="4456">
                  <c:v>11707.782000000001</c:v>
                </c:pt>
                <c:pt idx="4457">
                  <c:v>11707.782000000001</c:v>
                </c:pt>
                <c:pt idx="4458">
                  <c:v>11707.782000000001</c:v>
                </c:pt>
                <c:pt idx="4459">
                  <c:v>11707.782000000001</c:v>
                </c:pt>
                <c:pt idx="4460">
                  <c:v>11707.782000000001</c:v>
                </c:pt>
                <c:pt idx="4461">
                  <c:v>11707.782000000001</c:v>
                </c:pt>
                <c:pt idx="4462">
                  <c:v>11707.782000000001</c:v>
                </c:pt>
                <c:pt idx="4463">
                  <c:v>11707.782000000001</c:v>
                </c:pt>
                <c:pt idx="4464">
                  <c:v>11707.782000000001</c:v>
                </c:pt>
                <c:pt idx="4465">
                  <c:v>11707.782000000001</c:v>
                </c:pt>
                <c:pt idx="4466">
                  <c:v>11707.782000000001</c:v>
                </c:pt>
                <c:pt idx="4467">
                  <c:v>11707.782000000001</c:v>
                </c:pt>
                <c:pt idx="4468">
                  <c:v>11707.782000000001</c:v>
                </c:pt>
                <c:pt idx="4469">
                  <c:v>11707.782000000001</c:v>
                </c:pt>
                <c:pt idx="4470">
                  <c:v>11707.782000000001</c:v>
                </c:pt>
                <c:pt idx="4471">
                  <c:v>11707.782000000001</c:v>
                </c:pt>
                <c:pt idx="4472">
                  <c:v>11707.782000000001</c:v>
                </c:pt>
                <c:pt idx="4473">
                  <c:v>11707.782000000001</c:v>
                </c:pt>
                <c:pt idx="4474">
                  <c:v>11707.782000000001</c:v>
                </c:pt>
                <c:pt idx="4475">
                  <c:v>11707.782000000001</c:v>
                </c:pt>
                <c:pt idx="4476">
                  <c:v>11707.782000000001</c:v>
                </c:pt>
                <c:pt idx="4477">
                  <c:v>11707.782000000001</c:v>
                </c:pt>
                <c:pt idx="4478">
                  <c:v>11707.782000000001</c:v>
                </c:pt>
                <c:pt idx="4479">
                  <c:v>11707.782000000001</c:v>
                </c:pt>
                <c:pt idx="4480">
                  <c:v>11707.782000000001</c:v>
                </c:pt>
                <c:pt idx="4481">
                  <c:v>11707.782000000001</c:v>
                </c:pt>
                <c:pt idx="4482">
                  <c:v>11707.782000000001</c:v>
                </c:pt>
                <c:pt idx="4483">
                  <c:v>11707.782000000001</c:v>
                </c:pt>
                <c:pt idx="4484">
                  <c:v>11707.782000000001</c:v>
                </c:pt>
                <c:pt idx="4485">
                  <c:v>11707.782000000001</c:v>
                </c:pt>
                <c:pt idx="4486">
                  <c:v>11707.782000000001</c:v>
                </c:pt>
                <c:pt idx="4487">
                  <c:v>11707.782000000001</c:v>
                </c:pt>
                <c:pt idx="4488">
                  <c:v>11707.782000000001</c:v>
                </c:pt>
                <c:pt idx="4489">
                  <c:v>11707.782000000001</c:v>
                </c:pt>
                <c:pt idx="4490">
                  <c:v>11707.782000000001</c:v>
                </c:pt>
                <c:pt idx="4491">
                  <c:v>11707.782000000001</c:v>
                </c:pt>
                <c:pt idx="4492">
                  <c:v>11707.782000000001</c:v>
                </c:pt>
                <c:pt idx="4493">
                  <c:v>11707.782000000001</c:v>
                </c:pt>
                <c:pt idx="4494">
                  <c:v>11707.782000000001</c:v>
                </c:pt>
                <c:pt idx="4495">
                  <c:v>11707.782000000001</c:v>
                </c:pt>
                <c:pt idx="4496">
                  <c:v>11707.782000000001</c:v>
                </c:pt>
                <c:pt idx="4497">
                  <c:v>11707.782000000001</c:v>
                </c:pt>
                <c:pt idx="4498">
                  <c:v>11707.782000000001</c:v>
                </c:pt>
                <c:pt idx="4499">
                  <c:v>11707.782000000001</c:v>
                </c:pt>
                <c:pt idx="4500">
                  <c:v>11707.782000000001</c:v>
                </c:pt>
                <c:pt idx="4501">
                  <c:v>11707.782000000001</c:v>
                </c:pt>
                <c:pt idx="4502">
                  <c:v>11707.782000000001</c:v>
                </c:pt>
                <c:pt idx="4503">
                  <c:v>11707.782000000001</c:v>
                </c:pt>
                <c:pt idx="4504">
                  <c:v>11707.782000000001</c:v>
                </c:pt>
                <c:pt idx="4505">
                  <c:v>11707.782000000001</c:v>
                </c:pt>
                <c:pt idx="4506">
                  <c:v>11707.782000000001</c:v>
                </c:pt>
                <c:pt idx="4507">
                  <c:v>11707.782000000001</c:v>
                </c:pt>
                <c:pt idx="4508">
                  <c:v>11707.782000000001</c:v>
                </c:pt>
                <c:pt idx="4509">
                  <c:v>11707.782000000001</c:v>
                </c:pt>
                <c:pt idx="4510">
                  <c:v>11707.782000000001</c:v>
                </c:pt>
                <c:pt idx="4511">
                  <c:v>11707.782000000001</c:v>
                </c:pt>
                <c:pt idx="4512">
                  <c:v>11707.782000000001</c:v>
                </c:pt>
                <c:pt idx="4513">
                  <c:v>11707.782000000001</c:v>
                </c:pt>
                <c:pt idx="4514">
                  <c:v>11707.782000000001</c:v>
                </c:pt>
                <c:pt idx="4515">
                  <c:v>11707.782000000001</c:v>
                </c:pt>
                <c:pt idx="4516">
                  <c:v>11707.782000000001</c:v>
                </c:pt>
                <c:pt idx="4517">
                  <c:v>11707.782000000001</c:v>
                </c:pt>
                <c:pt idx="4518">
                  <c:v>11707.782000000001</c:v>
                </c:pt>
                <c:pt idx="4519">
                  <c:v>11707.782000000001</c:v>
                </c:pt>
                <c:pt idx="4520">
                  <c:v>11707.782000000001</c:v>
                </c:pt>
                <c:pt idx="4521">
                  <c:v>11707.782000000001</c:v>
                </c:pt>
                <c:pt idx="4522">
                  <c:v>11707.782000000001</c:v>
                </c:pt>
                <c:pt idx="4523">
                  <c:v>11707.782000000001</c:v>
                </c:pt>
                <c:pt idx="4524">
                  <c:v>11707.782000000001</c:v>
                </c:pt>
                <c:pt idx="4525">
                  <c:v>11707.782000000001</c:v>
                </c:pt>
                <c:pt idx="4526">
                  <c:v>11707.782000000001</c:v>
                </c:pt>
                <c:pt idx="4527">
                  <c:v>11707.782000000001</c:v>
                </c:pt>
                <c:pt idx="4528">
                  <c:v>11707.782000000001</c:v>
                </c:pt>
                <c:pt idx="4529">
                  <c:v>11707.782000000001</c:v>
                </c:pt>
                <c:pt idx="4530">
                  <c:v>11707.782000000001</c:v>
                </c:pt>
                <c:pt idx="4531">
                  <c:v>11707.782000000001</c:v>
                </c:pt>
                <c:pt idx="4532">
                  <c:v>11707.782000000001</c:v>
                </c:pt>
                <c:pt idx="4533">
                  <c:v>11707.782000000001</c:v>
                </c:pt>
                <c:pt idx="4534">
                  <c:v>11707.782000000001</c:v>
                </c:pt>
                <c:pt idx="4535">
                  <c:v>11707.782000000001</c:v>
                </c:pt>
                <c:pt idx="4536">
                  <c:v>11707.782000000001</c:v>
                </c:pt>
                <c:pt idx="4537">
                  <c:v>11707.782000000001</c:v>
                </c:pt>
                <c:pt idx="4538">
                  <c:v>11707.782000000001</c:v>
                </c:pt>
                <c:pt idx="4539">
                  <c:v>11707.782000000001</c:v>
                </c:pt>
                <c:pt idx="4540">
                  <c:v>11707.782000000001</c:v>
                </c:pt>
                <c:pt idx="4541">
                  <c:v>11707.782000000001</c:v>
                </c:pt>
                <c:pt idx="4542">
                  <c:v>11707.782000000001</c:v>
                </c:pt>
                <c:pt idx="4543">
                  <c:v>11707.782000000001</c:v>
                </c:pt>
                <c:pt idx="4544">
                  <c:v>11707.782000000001</c:v>
                </c:pt>
                <c:pt idx="4545">
                  <c:v>11707.782000000001</c:v>
                </c:pt>
                <c:pt idx="4546">
                  <c:v>11707.782000000001</c:v>
                </c:pt>
                <c:pt idx="4547">
                  <c:v>11707.782000000001</c:v>
                </c:pt>
                <c:pt idx="4548">
                  <c:v>11707.782000000001</c:v>
                </c:pt>
                <c:pt idx="4549">
                  <c:v>11707.782000000001</c:v>
                </c:pt>
                <c:pt idx="4550">
                  <c:v>11707.782000000001</c:v>
                </c:pt>
                <c:pt idx="4551">
                  <c:v>11707.782000000001</c:v>
                </c:pt>
                <c:pt idx="4552">
                  <c:v>11707.782000000001</c:v>
                </c:pt>
                <c:pt idx="4553">
                  <c:v>11707.782000000001</c:v>
                </c:pt>
                <c:pt idx="4554">
                  <c:v>11707.782000000001</c:v>
                </c:pt>
                <c:pt idx="4555">
                  <c:v>11707.782000000001</c:v>
                </c:pt>
                <c:pt idx="4556">
                  <c:v>11707.782000000001</c:v>
                </c:pt>
                <c:pt idx="4557">
                  <c:v>11707.782000000001</c:v>
                </c:pt>
                <c:pt idx="4558">
                  <c:v>11707.782000000001</c:v>
                </c:pt>
                <c:pt idx="4559">
                  <c:v>11707.782000000001</c:v>
                </c:pt>
                <c:pt idx="4560">
                  <c:v>11707.782000000001</c:v>
                </c:pt>
                <c:pt idx="4561">
                  <c:v>11707.782000000001</c:v>
                </c:pt>
                <c:pt idx="4562">
                  <c:v>11707.782000000001</c:v>
                </c:pt>
                <c:pt idx="4563">
                  <c:v>11707.782000000001</c:v>
                </c:pt>
                <c:pt idx="4564">
                  <c:v>11707.782000000001</c:v>
                </c:pt>
                <c:pt idx="4565">
                  <c:v>11707.782000000001</c:v>
                </c:pt>
                <c:pt idx="4566">
                  <c:v>11707.782000000001</c:v>
                </c:pt>
                <c:pt idx="4567">
                  <c:v>11707.782000000001</c:v>
                </c:pt>
                <c:pt idx="4568">
                  <c:v>11707.782000000001</c:v>
                </c:pt>
                <c:pt idx="4569">
                  <c:v>11707.782000000001</c:v>
                </c:pt>
                <c:pt idx="4570">
                  <c:v>11707.782000000001</c:v>
                </c:pt>
                <c:pt idx="4571">
                  <c:v>11707.782000000001</c:v>
                </c:pt>
                <c:pt idx="4572">
                  <c:v>11707.782000000001</c:v>
                </c:pt>
                <c:pt idx="4573">
                  <c:v>11707.782000000001</c:v>
                </c:pt>
                <c:pt idx="4574">
                  <c:v>11707.782000000001</c:v>
                </c:pt>
                <c:pt idx="4575">
                  <c:v>11707.782000000001</c:v>
                </c:pt>
                <c:pt idx="4576">
                  <c:v>11707.782000000001</c:v>
                </c:pt>
                <c:pt idx="4577">
                  <c:v>11707.782000000001</c:v>
                </c:pt>
                <c:pt idx="4578">
                  <c:v>11707.782000000001</c:v>
                </c:pt>
                <c:pt idx="4579">
                  <c:v>11707.782000000001</c:v>
                </c:pt>
                <c:pt idx="4580">
                  <c:v>11707.782000000001</c:v>
                </c:pt>
                <c:pt idx="4581">
                  <c:v>11707.782000000001</c:v>
                </c:pt>
                <c:pt idx="4582">
                  <c:v>11707.782000000001</c:v>
                </c:pt>
                <c:pt idx="4583">
                  <c:v>11707.782000000001</c:v>
                </c:pt>
                <c:pt idx="4584">
                  <c:v>11707.782000000001</c:v>
                </c:pt>
                <c:pt idx="4585">
                  <c:v>11707.782000000001</c:v>
                </c:pt>
                <c:pt idx="4586">
                  <c:v>11707.782000000001</c:v>
                </c:pt>
                <c:pt idx="4587">
                  <c:v>11707.782000000001</c:v>
                </c:pt>
                <c:pt idx="4588">
                  <c:v>11707.782000000001</c:v>
                </c:pt>
                <c:pt idx="4589">
                  <c:v>11707.782000000001</c:v>
                </c:pt>
                <c:pt idx="4590">
                  <c:v>11707.782000000001</c:v>
                </c:pt>
                <c:pt idx="4591">
                  <c:v>11707.782000000001</c:v>
                </c:pt>
                <c:pt idx="4592">
                  <c:v>11707.782000000001</c:v>
                </c:pt>
                <c:pt idx="4593">
                  <c:v>11707.782000000001</c:v>
                </c:pt>
                <c:pt idx="4594">
                  <c:v>11707.782000000001</c:v>
                </c:pt>
                <c:pt idx="4595">
                  <c:v>11707.782000000001</c:v>
                </c:pt>
                <c:pt idx="4596">
                  <c:v>11707.782000000001</c:v>
                </c:pt>
                <c:pt idx="4597">
                  <c:v>11707.782000000001</c:v>
                </c:pt>
                <c:pt idx="4598">
                  <c:v>11707.782000000001</c:v>
                </c:pt>
                <c:pt idx="4599">
                  <c:v>11707.782000000001</c:v>
                </c:pt>
                <c:pt idx="4600">
                  <c:v>11707.782000000001</c:v>
                </c:pt>
                <c:pt idx="4601">
                  <c:v>11707.782000000001</c:v>
                </c:pt>
                <c:pt idx="4602">
                  <c:v>11707.782000000001</c:v>
                </c:pt>
                <c:pt idx="4603">
                  <c:v>11707.782000000001</c:v>
                </c:pt>
                <c:pt idx="4604">
                  <c:v>11707.782000000001</c:v>
                </c:pt>
                <c:pt idx="4605">
                  <c:v>11707.782000000001</c:v>
                </c:pt>
                <c:pt idx="4606">
                  <c:v>11707.782000000001</c:v>
                </c:pt>
                <c:pt idx="4607">
                  <c:v>11707.782000000001</c:v>
                </c:pt>
                <c:pt idx="4608">
                  <c:v>11707.782000000001</c:v>
                </c:pt>
                <c:pt idx="4609">
                  <c:v>11707.782000000001</c:v>
                </c:pt>
                <c:pt idx="4610">
                  <c:v>11707.782000000001</c:v>
                </c:pt>
                <c:pt idx="4611">
                  <c:v>11707.782000000001</c:v>
                </c:pt>
                <c:pt idx="4612">
                  <c:v>11707.782000000001</c:v>
                </c:pt>
                <c:pt idx="4613">
                  <c:v>11707.782000000001</c:v>
                </c:pt>
                <c:pt idx="4614">
                  <c:v>11707.782000000001</c:v>
                </c:pt>
                <c:pt idx="4615">
                  <c:v>11707.782000000001</c:v>
                </c:pt>
                <c:pt idx="4616">
                  <c:v>11707.782000000001</c:v>
                </c:pt>
                <c:pt idx="4617">
                  <c:v>11707.782000000001</c:v>
                </c:pt>
                <c:pt idx="4618">
                  <c:v>11707.782000000001</c:v>
                </c:pt>
                <c:pt idx="4619">
                  <c:v>11707.782000000001</c:v>
                </c:pt>
                <c:pt idx="4620">
                  <c:v>11707.782000000001</c:v>
                </c:pt>
                <c:pt idx="4621">
                  <c:v>11707.782000000001</c:v>
                </c:pt>
                <c:pt idx="4622">
                  <c:v>11707.782000000001</c:v>
                </c:pt>
                <c:pt idx="4623">
                  <c:v>11707.782000000001</c:v>
                </c:pt>
                <c:pt idx="4624">
                  <c:v>11707.782000000001</c:v>
                </c:pt>
                <c:pt idx="4625">
                  <c:v>11707.782000000001</c:v>
                </c:pt>
                <c:pt idx="4626">
                  <c:v>11707.782000000001</c:v>
                </c:pt>
                <c:pt idx="4627">
                  <c:v>11707.782000000001</c:v>
                </c:pt>
                <c:pt idx="4628">
                  <c:v>11707.782000000001</c:v>
                </c:pt>
                <c:pt idx="4629">
                  <c:v>11707.782000000001</c:v>
                </c:pt>
                <c:pt idx="4630">
                  <c:v>11707.782000000001</c:v>
                </c:pt>
                <c:pt idx="4631">
                  <c:v>11707.782000000001</c:v>
                </c:pt>
                <c:pt idx="4632">
                  <c:v>11707.782000000001</c:v>
                </c:pt>
                <c:pt idx="4633">
                  <c:v>11707.782000000001</c:v>
                </c:pt>
                <c:pt idx="4634">
                  <c:v>11707.782000000001</c:v>
                </c:pt>
                <c:pt idx="4635">
                  <c:v>11707.782000000001</c:v>
                </c:pt>
                <c:pt idx="4636">
                  <c:v>11707.782000000001</c:v>
                </c:pt>
                <c:pt idx="4637">
                  <c:v>11707.782000000001</c:v>
                </c:pt>
                <c:pt idx="4638">
                  <c:v>11707.782000000001</c:v>
                </c:pt>
                <c:pt idx="4639">
                  <c:v>11707.782000000001</c:v>
                </c:pt>
                <c:pt idx="4640">
                  <c:v>11707.782000000001</c:v>
                </c:pt>
                <c:pt idx="4641">
                  <c:v>11707.782000000001</c:v>
                </c:pt>
                <c:pt idx="4642">
                  <c:v>11707.782000000001</c:v>
                </c:pt>
                <c:pt idx="4643">
                  <c:v>11707.782000000001</c:v>
                </c:pt>
                <c:pt idx="4644">
                  <c:v>11707.782000000001</c:v>
                </c:pt>
                <c:pt idx="4645">
                  <c:v>11707.782000000001</c:v>
                </c:pt>
                <c:pt idx="4646">
                  <c:v>11707.782000000001</c:v>
                </c:pt>
                <c:pt idx="4647">
                  <c:v>11707.782000000001</c:v>
                </c:pt>
                <c:pt idx="4648">
                  <c:v>11707.782000000001</c:v>
                </c:pt>
                <c:pt idx="4649">
                  <c:v>11707.782000000001</c:v>
                </c:pt>
                <c:pt idx="4650">
                  <c:v>11707.782000000001</c:v>
                </c:pt>
                <c:pt idx="4651">
                  <c:v>11707.782000000001</c:v>
                </c:pt>
                <c:pt idx="4652">
                  <c:v>11707.782000000001</c:v>
                </c:pt>
                <c:pt idx="4653">
                  <c:v>11707.782000000001</c:v>
                </c:pt>
                <c:pt idx="4654">
                  <c:v>11707.782000000001</c:v>
                </c:pt>
                <c:pt idx="4655">
                  <c:v>11707.782000000001</c:v>
                </c:pt>
                <c:pt idx="4656">
                  <c:v>11707.782000000001</c:v>
                </c:pt>
                <c:pt idx="4657">
                  <c:v>11707.782000000001</c:v>
                </c:pt>
                <c:pt idx="4658">
                  <c:v>11707.782000000001</c:v>
                </c:pt>
                <c:pt idx="4659">
                  <c:v>11707.782000000001</c:v>
                </c:pt>
                <c:pt idx="4660">
                  <c:v>11707.782000000001</c:v>
                </c:pt>
                <c:pt idx="4661">
                  <c:v>11707.782000000001</c:v>
                </c:pt>
                <c:pt idx="4662">
                  <c:v>11707.782000000001</c:v>
                </c:pt>
                <c:pt idx="4663">
                  <c:v>11707.782000000001</c:v>
                </c:pt>
                <c:pt idx="4664">
                  <c:v>11707.782000000001</c:v>
                </c:pt>
                <c:pt idx="4665">
                  <c:v>11707.782000000001</c:v>
                </c:pt>
                <c:pt idx="4666">
                  <c:v>11707.782000000001</c:v>
                </c:pt>
                <c:pt idx="4667">
                  <c:v>11707.782000000001</c:v>
                </c:pt>
                <c:pt idx="4668">
                  <c:v>11707.782000000001</c:v>
                </c:pt>
                <c:pt idx="4669">
                  <c:v>11707.782000000001</c:v>
                </c:pt>
                <c:pt idx="4670">
                  <c:v>11707.782000000001</c:v>
                </c:pt>
                <c:pt idx="4671">
                  <c:v>11707.782000000001</c:v>
                </c:pt>
                <c:pt idx="4672">
                  <c:v>11707.782000000001</c:v>
                </c:pt>
                <c:pt idx="4673">
                  <c:v>11707.782000000001</c:v>
                </c:pt>
                <c:pt idx="4674">
                  <c:v>11707.782000000001</c:v>
                </c:pt>
                <c:pt idx="4675">
                  <c:v>11707.782000000001</c:v>
                </c:pt>
                <c:pt idx="4676">
                  <c:v>11707.782000000001</c:v>
                </c:pt>
                <c:pt idx="4677">
                  <c:v>11707.782000000001</c:v>
                </c:pt>
                <c:pt idx="4678">
                  <c:v>11707.782000000001</c:v>
                </c:pt>
                <c:pt idx="4679">
                  <c:v>11707.782000000001</c:v>
                </c:pt>
                <c:pt idx="4680">
                  <c:v>11707.782000000001</c:v>
                </c:pt>
                <c:pt idx="4681">
                  <c:v>11707.782000000001</c:v>
                </c:pt>
                <c:pt idx="4682">
                  <c:v>11707.782000000001</c:v>
                </c:pt>
                <c:pt idx="4683">
                  <c:v>11707.782000000001</c:v>
                </c:pt>
                <c:pt idx="4684">
                  <c:v>11707.782000000001</c:v>
                </c:pt>
                <c:pt idx="4685">
                  <c:v>11707.782000000001</c:v>
                </c:pt>
                <c:pt idx="4686">
                  <c:v>11707.782000000001</c:v>
                </c:pt>
                <c:pt idx="4687">
                  <c:v>11707.782000000001</c:v>
                </c:pt>
                <c:pt idx="4688">
                  <c:v>11707.782000000001</c:v>
                </c:pt>
                <c:pt idx="4689">
                  <c:v>11707.782000000001</c:v>
                </c:pt>
                <c:pt idx="4690">
                  <c:v>11707.782000000001</c:v>
                </c:pt>
                <c:pt idx="4691">
                  <c:v>11707.782000000001</c:v>
                </c:pt>
                <c:pt idx="4692">
                  <c:v>11707.782000000001</c:v>
                </c:pt>
                <c:pt idx="4693">
                  <c:v>11707.782000000001</c:v>
                </c:pt>
                <c:pt idx="4694">
                  <c:v>11707.782000000001</c:v>
                </c:pt>
                <c:pt idx="4695">
                  <c:v>11707.782000000001</c:v>
                </c:pt>
                <c:pt idx="4696">
                  <c:v>11707.782000000001</c:v>
                </c:pt>
                <c:pt idx="4697">
                  <c:v>11707.782000000001</c:v>
                </c:pt>
                <c:pt idx="4698">
                  <c:v>11707.782000000001</c:v>
                </c:pt>
                <c:pt idx="4699">
                  <c:v>11707.782000000001</c:v>
                </c:pt>
                <c:pt idx="4700">
                  <c:v>11707.782000000001</c:v>
                </c:pt>
                <c:pt idx="4701">
                  <c:v>11707.782000000001</c:v>
                </c:pt>
                <c:pt idx="4702">
                  <c:v>11707.782000000001</c:v>
                </c:pt>
                <c:pt idx="4703">
                  <c:v>11707.782000000001</c:v>
                </c:pt>
                <c:pt idx="4704">
                  <c:v>11707.782000000001</c:v>
                </c:pt>
                <c:pt idx="4705">
                  <c:v>11707.782000000001</c:v>
                </c:pt>
                <c:pt idx="4706">
                  <c:v>11707.782000000001</c:v>
                </c:pt>
                <c:pt idx="4707">
                  <c:v>11707.782000000001</c:v>
                </c:pt>
                <c:pt idx="4708">
                  <c:v>11707.782000000001</c:v>
                </c:pt>
                <c:pt idx="4709">
                  <c:v>11707.782000000001</c:v>
                </c:pt>
                <c:pt idx="4710">
                  <c:v>11707.782000000001</c:v>
                </c:pt>
                <c:pt idx="4711">
                  <c:v>11707.782000000001</c:v>
                </c:pt>
                <c:pt idx="4712">
                  <c:v>11707.782000000001</c:v>
                </c:pt>
                <c:pt idx="4713">
                  <c:v>11707.782000000001</c:v>
                </c:pt>
                <c:pt idx="4714">
                  <c:v>11707.782000000001</c:v>
                </c:pt>
                <c:pt idx="4715">
                  <c:v>11707.782000000001</c:v>
                </c:pt>
                <c:pt idx="4716">
                  <c:v>11707.782000000001</c:v>
                </c:pt>
                <c:pt idx="4717">
                  <c:v>11707.782000000001</c:v>
                </c:pt>
                <c:pt idx="4718">
                  <c:v>11707.782000000001</c:v>
                </c:pt>
                <c:pt idx="4719">
                  <c:v>11707.782000000001</c:v>
                </c:pt>
                <c:pt idx="4720">
                  <c:v>11707.782000000001</c:v>
                </c:pt>
                <c:pt idx="4721">
                  <c:v>11707.782000000001</c:v>
                </c:pt>
                <c:pt idx="4722">
                  <c:v>11707.782000000001</c:v>
                </c:pt>
                <c:pt idx="4723">
                  <c:v>11707.782000000001</c:v>
                </c:pt>
                <c:pt idx="4724">
                  <c:v>11707.782000000001</c:v>
                </c:pt>
                <c:pt idx="4725">
                  <c:v>11707.782000000001</c:v>
                </c:pt>
                <c:pt idx="4726">
                  <c:v>11707.782000000001</c:v>
                </c:pt>
                <c:pt idx="4727">
                  <c:v>11707.782000000001</c:v>
                </c:pt>
                <c:pt idx="4728">
                  <c:v>11707.782000000001</c:v>
                </c:pt>
                <c:pt idx="4729">
                  <c:v>11707.782000000001</c:v>
                </c:pt>
                <c:pt idx="4730">
                  <c:v>11707.782000000001</c:v>
                </c:pt>
                <c:pt idx="4731">
                  <c:v>11707.782000000001</c:v>
                </c:pt>
                <c:pt idx="4732">
                  <c:v>11707.782000000001</c:v>
                </c:pt>
                <c:pt idx="4733">
                  <c:v>11707.782000000001</c:v>
                </c:pt>
                <c:pt idx="4734">
                  <c:v>11707.782000000001</c:v>
                </c:pt>
                <c:pt idx="4735">
                  <c:v>11707.782000000001</c:v>
                </c:pt>
                <c:pt idx="4736">
                  <c:v>11707.782000000001</c:v>
                </c:pt>
                <c:pt idx="4737">
                  <c:v>11707.782000000001</c:v>
                </c:pt>
                <c:pt idx="4738">
                  <c:v>11707.782000000001</c:v>
                </c:pt>
                <c:pt idx="4739">
                  <c:v>11707.782000000001</c:v>
                </c:pt>
                <c:pt idx="4740">
                  <c:v>11707.782000000001</c:v>
                </c:pt>
                <c:pt idx="4741">
                  <c:v>11707.782000000001</c:v>
                </c:pt>
                <c:pt idx="4742">
                  <c:v>11707.782000000001</c:v>
                </c:pt>
                <c:pt idx="4743">
                  <c:v>11707.782000000001</c:v>
                </c:pt>
                <c:pt idx="4744">
                  <c:v>11707.782000000001</c:v>
                </c:pt>
                <c:pt idx="4745">
                  <c:v>11707.782000000001</c:v>
                </c:pt>
                <c:pt idx="4746">
                  <c:v>11707.782000000001</c:v>
                </c:pt>
                <c:pt idx="4747">
                  <c:v>11707.782000000001</c:v>
                </c:pt>
                <c:pt idx="4748">
                  <c:v>11707.782000000001</c:v>
                </c:pt>
                <c:pt idx="4749">
                  <c:v>11707.782000000001</c:v>
                </c:pt>
                <c:pt idx="4750">
                  <c:v>11707.782000000001</c:v>
                </c:pt>
                <c:pt idx="4751">
                  <c:v>11707.782000000001</c:v>
                </c:pt>
                <c:pt idx="4752">
                  <c:v>11707.782000000001</c:v>
                </c:pt>
                <c:pt idx="4753">
                  <c:v>11707.782000000001</c:v>
                </c:pt>
                <c:pt idx="4754">
                  <c:v>11707.782000000001</c:v>
                </c:pt>
                <c:pt idx="4755">
                  <c:v>11707.782000000001</c:v>
                </c:pt>
                <c:pt idx="4756">
                  <c:v>11707.782000000001</c:v>
                </c:pt>
                <c:pt idx="4757">
                  <c:v>11707.782000000001</c:v>
                </c:pt>
                <c:pt idx="4758">
                  <c:v>11707.782000000001</c:v>
                </c:pt>
                <c:pt idx="4759">
                  <c:v>11707.782000000001</c:v>
                </c:pt>
                <c:pt idx="4760">
                  <c:v>11707.782000000001</c:v>
                </c:pt>
                <c:pt idx="4761">
                  <c:v>11707.782000000001</c:v>
                </c:pt>
                <c:pt idx="4762">
                  <c:v>11707.782000000001</c:v>
                </c:pt>
                <c:pt idx="4763">
                  <c:v>11707.782000000001</c:v>
                </c:pt>
                <c:pt idx="4764">
                  <c:v>11707.782000000001</c:v>
                </c:pt>
                <c:pt idx="4765">
                  <c:v>11707.782000000001</c:v>
                </c:pt>
                <c:pt idx="4766">
                  <c:v>11707.782000000001</c:v>
                </c:pt>
                <c:pt idx="4767">
                  <c:v>11707.782000000001</c:v>
                </c:pt>
                <c:pt idx="4768">
                  <c:v>11707.782000000001</c:v>
                </c:pt>
                <c:pt idx="4769">
                  <c:v>11707.782000000001</c:v>
                </c:pt>
                <c:pt idx="4770">
                  <c:v>11707.782000000001</c:v>
                </c:pt>
                <c:pt idx="4771">
                  <c:v>11707.782000000001</c:v>
                </c:pt>
                <c:pt idx="4772">
                  <c:v>11707.782000000001</c:v>
                </c:pt>
                <c:pt idx="4773">
                  <c:v>11707.782000000001</c:v>
                </c:pt>
                <c:pt idx="4774">
                  <c:v>11707.782000000001</c:v>
                </c:pt>
                <c:pt idx="4775">
                  <c:v>11707.782000000001</c:v>
                </c:pt>
                <c:pt idx="4776">
                  <c:v>11707.782000000001</c:v>
                </c:pt>
                <c:pt idx="4777">
                  <c:v>11707.782000000001</c:v>
                </c:pt>
                <c:pt idx="4778">
                  <c:v>11707.782000000001</c:v>
                </c:pt>
                <c:pt idx="4779">
                  <c:v>11707.782000000001</c:v>
                </c:pt>
                <c:pt idx="4780">
                  <c:v>11707.782000000001</c:v>
                </c:pt>
                <c:pt idx="4781">
                  <c:v>11707.782000000001</c:v>
                </c:pt>
                <c:pt idx="4782">
                  <c:v>11707.782000000001</c:v>
                </c:pt>
                <c:pt idx="4783">
                  <c:v>11707.782000000001</c:v>
                </c:pt>
                <c:pt idx="4784">
                  <c:v>11707.782000000001</c:v>
                </c:pt>
                <c:pt idx="4785">
                  <c:v>11707.782000000001</c:v>
                </c:pt>
                <c:pt idx="4786">
                  <c:v>11707.782000000001</c:v>
                </c:pt>
                <c:pt idx="4787">
                  <c:v>11707.782000000001</c:v>
                </c:pt>
                <c:pt idx="4788">
                  <c:v>11707.782000000001</c:v>
                </c:pt>
                <c:pt idx="4789">
                  <c:v>11707.782000000001</c:v>
                </c:pt>
                <c:pt idx="4790">
                  <c:v>11707.782000000001</c:v>
                </c:pt>
                <c:pt idx="4791">
                  <c:v>11707.782000000001</c:v>
                </c:pt>
                <c:pt idx="4792">
                  <c:v>11707.782000000001</c:v>
                </c:pt>
                <c:pt idx="4793">
                  <c:v>11707.782000000001</c:v>
                </c:pt>
                <c:pt idx="4794">
                  <c:v>11707.782000000001</c:v>
                </c:pt>
                <c:pt idx="4795">
                  <c:v>11707.782000000001</c:v>
                </c:pt>
                <c:pt idx="4796">
                  <c:v>11707.782000000001</c:v>
                </c:pt>
                <c:pt idx="4797">
                  <c:v>11707.782000000001</c:v>
                </c:pt>
                <c:pt idx="4798">
                  <c:v>11707.782000000001</c:v>
                </c:pt>
                <c:pt idx="4799">
                  <c:v>11707.782000000001</c:v>
                </c:pt>
                <c:pt idx="4800">
                  <c:v>11707.782000000001</c:v>
                </c:pt>
                <c:pt idx="4801">
                  <c:v>11707.782000000001</c:v>
                </c:pt>
                <c:pt idx="4802">
                  <c:v>11707.782000000001</c:v>
                </c:pt>
                <c:pt idx="4803">
                  <c:v>11707.782000000001</c:v>
                </c:pt>
                <c:pt idx="4804">
                  <c:v>11707.782000000001</c:v>
                </c:pt>
                <c:pt idx="4805">
                  <c:v>11707.782000000001</c:v>
                </c:pt>
                <c:pt idx="4806">
                  <c:v>11707.782000000001</c:v>
                </c:pt>
                <c:pt idx="4807">
                  <c:v>11707.782000000001</c:v>
                </c:pt>
                <c:pt idx="4808">
                  <c:v>11707.782000000001</c:v>
                </c:pt>
                <c:pt idx="4809">
                  <c:v>11707.782000000001</c:v>
                </c:pt>
                <c:pt idx="4810">
                  <c:v>11707.782000000001</c:v>
                </c:pt>
                <c:pt idx="4811">
                  <c:v>11707.782000000001</c:v>
                </c:pt>
                <c:pt idx="4812">
                  <c:v>11707.782000000001</c:v>
                </c:pt>
                <c:pt idx="4813">
                  <c:v>11707.782000000001</c:v>
                </c:pt>
                <c:pt idx="4814">
                  <c:v>11707.782000000001</c:v>
                </c:pt>
                <c:pt idx="4815">
                  <c:v>11707.782000000001</c:v>
                </c:pt>
                <c:pt idx="4816">
                  <c:v>11707.782000000001</c:v>
                </c:pt>
                <c:pt idx="4817">
                  <c:v>11707.782000000001</c:v>
                </c:pt>
                <c:pt idx="4818">
                  <c:v>11707.782000000001</c:v>
                </c:pt>
                <c:pt idx="4819">
                  <c:v>11707.782000000001</c:v>
                </c:pt>
                <c:pt idx="4820">
                  <c:v>11707.782000000001</c:v>
                </c:pt>
                <c:pt idx="4821">
                  <c:v>11707.782000000001</c:v>
                </c:pt>
                <c:pt idx="4822">
                  <c:v>11707.782000000001</c:v>
                </c:pt>
                <c:pt idx="4823">
                  <c:v>11707.782000000001</c:v>
                </c:pt>
                <c:pt idx="4824">
                  <c:v>11707.782000000001</c:v>
                </c:pt>
                <c:pt idx="4825">
                  <c:v>11707.782000000001</c:v>
                </c:pt>
                <c:pt idx="4826">
                  <c:v>11707.782000000001</c:v>
                </c:pt>
                <c:pt idx="4827">
                  <c:v>11707.782000000001</c:v>
                </c:pt>
                <c:pt idx="4828">
                  <c:v>11707.782000000001</c:v>
                </c:pt>
                <c:pt idx="4829">
                  <c:v>11707.782000000001</c:v>
                </c:pt>
                <c:pt idx="4830">
                  <c:v>11707.782000000001</c:v>
                </c:pt>
                <c:pt idx="4831">
                  <c:v>11707.782000000001</c:v>
                </c:pt>
                <c:pt idx="4832">
                  <c:v>11707.782000000001</c:v>
                </c:pt>
                <c:pt idx="4833">
                  <c:v>11707.782000000001</c:v>
                </c:pt>
                <c:pt idx="4834">
                  <c:v>11707.782000000001</c:v>
                </c:pt>
                <c:pt idx="4835">
                  <c:v>11707.782000000001</c:v>
                </c:pt>
                <c:pt idx="4836">
                  <c:v>11707.782000000001</c:v>
                </c:pt>
                <c:pt idx="4837">
                  <c:v>11707.782000000001</c:v>
                </c:pt>
                <c:pt idx="4838">
                  <c:v>11707.782000000001</c:v>
                </c:pt>
                <c:pt idx="4839">
                  <c:v>11707.782000000001</c:v>
                </c:pt>
                <c:pt idx="4840">
                  <c:v>11707.782000000001</c:v>
                </c:pt>
                <c:pt idx="4841">
                  <c:v>11707.782000000001</c:v>
                </c:pt>
                <c:pt idx="4842">
                  <c:v>11707.782000000001</c:v>
                </c:pt>
                <c:pt idx="4843">
                  <c:v>11707.782000000001</c:v>
                </c:pt>
                <c:pt idx="4844">
                  <c:v>11707.782000000001</c:v>
                </c:pt>
                <c:pt idx="4845">
                  <c:v>11707.782000000001</c:v>
                </c:pt>
                <c:pt idx="4846">
                  <c:v>11707.782000000001</c:v>
                </c:pt>
                <c:pt idx="4847">
                  <c:v>11707.782000000001</c:v>
                </c:pt>
                <c:pt idx="4848">
                  <c:v>11707.782000000001</c:v>
                </c:pt>
                <c:pt idx="4849">
                  <c:v>11707.782000000001</c:v>
                </c:pt>
                <c:pt idx="4850">
                  <c:v>11707.782000000001</c:v>
                </c:pt>
                <c:pt idx="4851">
                  <c:v>11707.782000000001</c:v>
                </c:pt>
                <c:pt idx="4852">
                  <c:v>11707.782000000001</c:v>
                </c:pt>
                <c:pt idx="4853">
                  <c:v>11707.782000000001</c:v>
                </c:pt>
                <c:pt idx="4854">
                  <c:v>11707.782000000001</c:v>
                </c:pt>
                <c:pt idx="4855">
                  <c:v>11707.782000000001</c:v>
                </c:pt>
                <c:pt idx="4856">
                  <c:v>11707.782000000001</c:v>
                </c:pt>
                <c:pt idx="4857">
                  <c:v>11707.782000000001</c:v>
                </c:pt>
                <c:pt idx="4858">
                  <c:v>11707.782000000001</c:v>
                </c:pt>
                <c:pt idx="4859">
                  <c:v>11707.782000000001</c:v>
                </c:pt>
                <c:pt idx="4860">
                  <c:v>11707.782000000001</c:v>
                </c:pt>
                <c:pt idx="4861">
                  <c:v>11707.782000000001</c:v>
                </c:pt>
                <c:pt idx="4862">
                  <c:v>11707.782000000001</c:v>
                </c:pt>
                <c:pt idx="4863">
                  <c:v>11707.782000000001</c:v>
                </c:pt>
                <c:pt idx="4864">
                  <c:v>11707.782000000001</c:v>
                </c:pt>
                <c:pt idx="4865">
                  <c:v>11707.782000000001</c:v>
                </c:pt>
                <c:pt idx="4866">
                  <c:v>11707.782000000001</c:v>
                </c:pt>
                <c:pt idx="4867">
                  <c:v>11707.782000000001</c:v>
                </c:pt>
                <c:pt idx="4868">
                  <c:v>11707.782000000001</c:v>
                </c:pt>
                <c:pt idx="4869">
                  <c:v>11707.782000000001</c:v>
                </c:pt>
                <c:pt idx="4870">
                  <c:v>11707.782000000001</c:v>
                </c:pt>
                <c:pt idx="4871">
                  <c:v>11707.782000000001</c:v>
                </c:pt>
                <c:pt idx="4872">
                  <c:v>11707.782000000001</c:v>
                </c:pt>
                <c:pt idx="4873">
                  <c:v>11707.782000000001</c:v>
                </c:pt>
                <c:pt idx="4874">
                  <c:v>11707.782000000001</c:v>
                </c:pt>
                <c:pt idx="4875">
                  <c:v>11707.782000000001</c:v>
                </c:pt>
                <c:pt idx="4876">
                  <c:v>11707.782000000001</c:v>
                </c:pt>
                <c:pt idx="4877">
                  <c:v>11707.782000000001</c:v>
                </c:pt>
                <c:pt idx="4878">
                  <c:v>11707.782000000001</c:v>
                </c:pt>
                <c:pt idx="4879">
                  <c:v>11707.782000000001</c:v>
                </c:pt>
                <c:pt idx="4880">
                  <c:v>11707.782000000001</c:v>
                </c:pt>
                <c:pt idx="4881">
                  <c:v>11707.782000000001</c:v>
                </c:pt>
                <c:pt idx="4882">
                  <c:v>11707.782000000001</c:v>
                </c:pt>
                <c:pt idx="4883">
                  <c:v>11707.782000000001</c:v>
                </c:pt>
                <c:pt idx="4884">
                  <c:v>11707.782000000001</c:v>
                </c:pt>
                <c:pt idx="4885">
                  <c:v>11707.782000000001</c:v>
                </c:pt>
                <c:pt idx="4886">
                  <c:v>11707.782000000001</c:v>
                </c:pt>
                <c:pt idx="4887">
                  <c:v>11707.782000000001</c:v>
                </c:pt>
                <c:pt idx="4888">
                  <c:v>11707.782000000001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D4-485B-B63C-2D4BEB3D349E}"/>
            </c:ext>
          </c:extLst>
        </c:ser>
        <c:ser>
          <c:idx val="4"/>
          <c:order val="4"/>
          <c:tx>
            <c:strRef>
              <c:f>acum!$R$8</c:f>
              <c:strCache>
                <c:ptCount val="1"/>
                <c:pt idx="0">
                  <c:v>Opc. Put Para Control de Volatilidad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acum!$B$10:$B$4898</c:f>
              <c:numCache>
                <c:formatCode>m/d/yyyy</c:formatCode>
                <c:ptCount val="4889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40179</c:v>
                </c:pt>
                <c:pt idx="2609">
                  <c:v>40182</c:v>
                </c:pt>
                <c:pt idx="2610">
                  <c:v>40183</c:v>
                </c:pt>
                <c:pt idx="2611">
                  <c:v>40184</c:v>
                </c:pt>
                <c:pt idx="2612">
                  <c:v>40185</c:v>
                </c:pt>
                <c:pt idx="2613">
                  <c:v>40186</c:v>
                </c:pt>
                <c:pt idx="2614">
                  <c:v>40189</c:v>
                </c:pt>
                <c:pt idx="2615">
                  <c:v>40190</c:v>
                </c:pt>
                <c:pt idx="2616">
                  <c:v>40191</c:v>
                </c:pt>
                <c:pt idx="2617">
                  <c:v>40192</c:v>
                </c:pt>
                <c:pt idx="2618">
                  <c:v>40193</c:v>
                </c:pt>
                <c:pt idx="2619">
                  <c:v>40196</c:v>
                </c:pt>
                <c:pt idx="2620">
                  <c:v>40197</c:v>
                </c:pt>
                <c:pt idx="2621">
                  <c:v>40198</c:v>
                </c:pt>
                <c:pt idx="2622">
                  <c:v>40199</c:v>
                </c:pt>
                <c:pt idx="2623">
                  <c:v>40200</c:v>
                </c:pt>
                <c:pt idx="2624">
                  <c:v>40203</c:v>
                </c:pt>
                <c:pt idx="2625">
                  <c:v>40204</c:v>
                </c:pt>
                <c:pt idx="2626">
                  <c:v>40205</c:v>
                </c:pt>
                <c:pt idx="2627">
                  <c:v>40206</c:v>
                </c:pt>
                <c:pt idx="2628">
                  <c:v>40207</c:v>
                </c:pt>
                <c:pt idx="2629">
                  <c:v>40210</c:v>
                </c:pt>
                <c:pt idx="2630">
                  <c:v>40211</c:v>
                </c:pt>
                <c:pt idx="2631">
                  <c:v>40212</c:v>
                </c:pt>
                <c:pt idx="2632">
                  <c:v>40213</c:v>
                </c:pt>
                <c:pt idx="2633">
                  <c:v>40214</c:v>
                </c:pt>
                <c:pt idx="2634">
                  <c:v>40217</c:v>
                </c:pt>
                <c:pt idx="2635">
                  <c:v>40218</c:v>
                </c:pt>
                <c:pt idx="2636">
                  <c:v>40219</c:v>
                </c:pt>
                <c:pt idx="2637">
                  <c:v>40220</c:v>
                </c:pt>
                <c:pt idx="2638">
                  <c:v>40221</c:v>
                </c:pt>
                <c:pt idx="2639">
                  <c:v>40224</c:v>
                </c:pt>
                <c:pt idx="2640">
                  <c:v>40225</c:v>
                </c:pt>
                <c:pt idx="2641">
                  <c:v>40226</c:v>
                </c:pt>
                <c:pt idx="2642">
                  <c:v>40227</c:v>
                </c:pt>
                <c:pt idx="2643">
                  <c:v>40228</c:v>
                </c:pt>
                <c:pt idx="2644">
                  <c:v>40231</c:v>
                </c:pt>
                <c:pt idx="2645">
                  <c:v>40232</c:v>
                </c:pt>
                <c:pt idx="2646">
                  <c:v>40233</c:v>
                </c:pt>
                <c:pt idx="2647">
                  <c:v>40234</c:v>
                </c:pt>
                <c:pt idx="2648">
                  <c:v>40235</c:v>
                </c:pt>
                <c:pt idx="2649">
                  <c:v>40238</c:v>
                </c:pt>
                <c:pt idx="2650">
                  <c:v>40239</c:v>
                </c:pt>
                <c:pt idx="2651">
                  <c:v>40240</c:v>
                </c:pt>
                <c:pt idx="2652">
                  <c:v>40241</c:v>
                </c:pt>
                <c:pt idx="2653">
                  <c:v>40242</c:v>
                </c:pt>
                <c:pt idx="2654">
                  <c:v>40245</c:v>
                </c:pt>
                <c:pt idx="2655">
                  <c:v>40246</c:v>
                </c:pt>
                <c:pt idx="2656">
                  <c:v>40247</c:v>
                </c:pt>
                <c:pt idx="2657">
                  <c:v>40248</c:v>
                </c:pt>
                <c:pt idx="2658">
                  <c:v>40249</c:v>
                </c:pt>
                <c:pt idx="2659">
                  <c:v>40252</c:v>
                </c:pt>
                <c:pt idx="2660">
                  <c:v>40253</c:v>
                </c:pt>
                <c:pt idx="2661">
                  <c:v>40254</c:v>
                </c:pt>
                <c:pt idx="2662">
                  <c:v>40255</c:v>
                </c:pt>
                <c:pt idx="2663">
                  <c:v>40256</c:v>
                </c:pt>
                <c:pt idx="2664">
                  <c:v>40259</c:v>
                </c:pt>
                <c:pt idx="2665">
                  <c:v>40260</c:v>
                </c:pt>
                <c:pt idx="2666">
                  <c:v>40261</c:v>
                </c:pt>
                <c:pt idx="2667">
                  <c:v>40262</c:v>
                </c:pt>
                <c:pt idx="2668">
                  <c:v>40263</c:v>
                </c:pt>
                <c:pt idx="2669">
                  <c:v>40266</c:v>
                </c:pt>
                <c:pt idx="2670">
                  <c:v>40267</c:v>
                </c:pt>
                <c:pt idx="2671">
                  <c:v>40268</c:v>
                </c:pt>
                <c:pt idx="2672">
                  <c:v>40269</c:v>
                </c:pt>
                <c:pt idx="2673">
                  <c:v>40270</c:v>
                </c:pt>
                <c:pt idx="2674">
                  <c:v>40273</c:v>
                </c:pt>
                <c:pt idx="2675">
                  <c:v>40274</c:v>
                </c:pt>
                <c:pt idx="2676">
                  <c:v>40275</c:v>
                </c:pt>
                <c:pt idx="2677">
                  <c:v>40276</c:v>
                </c:pt>
                <c:pt idx="2678">
                  <c:v>40277</c:v>
                </c:pt>
                <c:pt idx="2679">
                  <c:v>40280</c:v>
                </c:pt>
                <c:pt idx="2680">
                  <c:v>40281</c:v>
                </c:pt>
                <c:pt idx="2681">
                  <c:v>40282</c:v>
                </c:pt>
                <c:pt idx="2682">
                  <c:v>40283</c:v>
                </c:pt>
                <c:pt idx="2683">
                  <c:v>40284</c:v>
                </c:pt>
                <c:pt idx="2684">
                  <c:v>40287</c:v>
                </c:pt>
                <c:pt idx="2685">
                  <c:v>40288</c:v>
                </c:pt>
                <c:pt idx="2686">
                  <c:v>40289</c:v>
                </c:pt>
                <c:pt idx="2687">
                  <c:v>40290</c:v>
                </c:pt>
                <c:pt idx="2688">
                  <c:v>40291</c:v>
                </c:pt>
                <c:pt idx="2689">
                  <c:v>40294</c:v>
                </c:pt>
                <c:pt idx="2690">
                  <c:v>40295</c:v>
                </c:pt>
                <c:pt idx="2691">
                  <c:v>40296</c:v>
                </c:pt>
                <c:pt idx="2692">
                  <c:v>40297</c:v>
                </c:pt>
                <c:pt idx="2693">
                  <c:v>40298</c:v>
                </c:pt>
                <c:pt idx="2694">
                  <c:v>40301</c:v>
                </c:pt>
                <c:pt idx="2695">
                  <c:v>40302</c:v>
                </c:pt>
                <c:pt idx="2696">
                  <c:v>40303</c:v>
                </c:pt>
                <c:pt idx="2697">
                  <c:v>40304</c:v>
                </c:pt>
                <c:pt idx="2698">
                  <c:v>40305</c:v>
                </c:pt>
                <c:pt idx="2699">
                  <c:v>40308</c:v>
                </c:pt>
                <c:pt idx="2700">
                  <c:v>40309</c:v>
                </c:pt>
                <c:pt idx="2701">
                  <c:v>40310</c:v>
                </c:pt>
                <c:pt idx="2702">
                  <c:v>40311</c:v>
                </c:pt>
                <c:pt idx="2703">
                  <c:v>40312</c:v>
                </c:pt>
                <c:pt idx="2704">
                  <c:v>40315</c:v>
                </c:pt>
                <c:pt idx="2705">
                  <c:v>40316</c:v>
                </c:pt>
                <c:pt idx="2706">
                  <c:v>40317</c:v>
                </c:pt>
                <c:pt idx="2707">
                  <c:v>40318</c:v>
                </c:pt>
                <c:pt idx="2708">
                  <c:v>40319</c:v>
                </c:pt>
                <c:pt idx="2709">
                  <c:v>40322</c:v>
                </c:pt>
                <c:pt idx="2710">
                  <c:v>40323</c:v>
                </c:pt>
                <c:pt idx="2711">
                  <c:v>40324</c:v>
                </c:pt>
                <c:pt idx="2712">
                  <c:v>40325</c:v>
                </c:pt>
                <c:pt idx="2713">
                  <c:v>40326</c:v>
                </c:pt>
                <c:pt idx="2714">
                  <c:v>40329</c:v>
                </c:pt>
                <c:pt idx="2715">
                  <c:v>40330</c:v>
                </c:pt>
                <c:pt idx="2716">
                  <c:v>40331</c:v>
                </c:pt>
                <c:pt idx="2717">
                  <c:v>40332</c:v>
                </c:pt>
                <c:pt idx="2718">
                  <c:v>40333</c:v>
                </c:pt>
                <c:pt idx="2719">
                  <c:v>40336</c:v>
                </c:pt>
                <c:pt idx="2720">
                  <c:v>40337</c:v>
                </c:pt>
                <c:pt idx="2721">
                  <c:v>40338</c:v>
                </c:pt>
                <c:pt idx="2722">
                  <c:v>40339</c:v>
                </c:pt>
                <c:pt idx="2723">
                  <c:v>40340</c:v>
                </c:pt>
                <c:pt idx="2724">
                  <c:v>40343</c:v>
                </c:pt>
                <c:pt idx="2725">
                  <c:v>40344</c:v>
                </c:pt>
                <c:pt idx="2726">
                  <c:v>40345</c:v>
                </c:pt>
                <c:pt idx="2727">
                  <c:v>40346</c:v>
                </c:pt>
                <c:pt idx="2728">
                  <c:v>40347</c:v>
                </c:pt>
                <c:pt idx="2729">
                  <c:v>40350</c:v>
                </c:pt>
                <c:pt idx="2730">
                  <c:v>40351</c:v>
                </c:pt>
                <c:pt idx="2731">
                  <c:v>40352</c:v>
                </c:pt>
                <c:pt idx="2732">
                  <c:v>40353</c:v>
                </c:pt>
                <c:pt idx="2733">
                  <c:v>40354</c:v>
                </c:pt>
                <c:pt idx="2734">
                  <c:v>40357</c:v>
                </c:pt>
                <c:pt idx="2735">
                  <c:v>40358</c:v>
                </c:pt>
                <c:pt idx="2736">
                  <c:v>40359</c:v>
                </c:pt>
                <c:pt idx="2737">
                  <c:v>40360</c:v>
                </c:pt>
                <c:pt idx="2738">
                  <c:v>40361</c:v>
                </c:pt>
                <c:pt idx="2739">
                  <c:v>40364</c:v>
                </c:pt>
                <c:pt idx="2740">
                  <c:v>40365</c:v>
                </c:pt>
                <c:pt idx="2741">
                  <c:v>40366</c:v>
                </c:pt>
                <c:pt idx="2742">
                  <c:v>40367</c:v>
                </c:pt>
                <c:pt idx="2743">
                  <c:v>40368</c:v>
                </c:pt>
                <c:pt idx="2744">
                  <c:v>40371</c:v>
                </c:pt>
                <c:pt idx="2745">
                  <c:v>40372</c:v>
                </c:pt>
                <c:pt idx="2746">
                  <c:v>40373</c:v>
                </c:pt>
                <c:pt idx="2747">
                  <c:v>40374</c:v>
                </c:pt>
                <c:pt idx="2748">
                  <c:v>40375</c:v>
                </c:pt>
                <c:pt idx="2749">
                  <c:v>40378</c:v>
                </c:pt>
                <c:pt idx="2750">
                  <c:v>40379</c:v>
                </c:pt>
                <c:pt idx="2751">
                  <c:v>40380</c:v>
                </c:pt>
                <c:pt idx="2752">
                  <c:v>40381</c:v>
                </c:pt>
                <c:pt idx="2753">
                  <c:v>40382</c:v>
                </c:pt>
                <c:pt idx="2754">
                  <c:v>40385</c:v>
                </c:pt>
                <c:pt idx="2755">
                  <c:v>40386</c:v>
                </c:pt>
                <c:pt idx="2756">
                  <c:v>40387</c:v>
                </c:pt>
                <c:pt idx="2757">
                  <c:v>40388</c:v>
                </c:pt>
                <c:pt idx="2758">
                  <c:v>40389</c:v>
                </c:pt>
                <c:pt idx="2759">
                  <c:v>40392</c:v>
                </c:pt>
                <c:pt idx="2760">
                  <c:v>40393</c:v>
                </c:pt>
                <c:pt idx="2761">
                  <c:v>40394</c:v>
                </c:pt>
                <c:pt idx="2762">
                  <c:v>40395</c:v>
                </c:pt>
                <c:pt idx="2763">
                  <c:v>40396</c:v>
                </c:pt>
                <c:pt idx="2764">
                  <c:v>40399</c:v>
                </c:pt>
                <c:pt idx="2765">
                  <c:v>40400</c:v>
                </c:pt>
                <c:pt idx="2766">
                  <c:v>40401</c:v>
                </c:pt>
                <c:pt idx="2767">
                  <c:v>40402</c:v>
                </c:pt>
                <c:pt idx="2768">
                  <c:v>40403</c:v>
                </c:pt>
                <c:pt idx="2769">
                  <c:v>40406</c:v>
                </c:pt>
                <c:pt idx="2770">
                  <c:v>40407</c:v>
                </c:pt>
                <c:pt idx="2771">
                  <c:v>40408</c:v>
                </c:pt>
                <c:pt idx="2772">
                  <c:v>40409</c:v>
                </c:pt>
                <c:pt idx="2773">
                  <c:v>40410</c:v>
                </c:pt>
                <c:pt idx="2774">
                  <c:v>40413</c:v>
                </c:pt>
                <c:pt idx="2775">
                  <c:v>40414</c:v>
                </c:pt>
                <c:pt idx="2776">
                  <c:v>40415</c:v>
                </c:pt>
                <c:pt idx="2777">
                  <c:v>40416</c:v>
                </c:pt>
                <c:pt idx="2778">
                  <c:v>40417</c:v>
                </c:pt>
                <c:pt idx="2779">
                  <c:v>40420</c:v>
                </c:pt>
                <c:pt idx="2780">
                  <c:v>40421</c:v>
                </c:pt>
                <c:pt idx="2781">
                  <c:v>40422</c:v>
                </c:pt>
                <c:pt idx="2782">
                  <c:v>40423</c:v>
                </c:pt>
                <c:pt idx="2783">
                  <c:v>40424</c:v>
                </c:pt>
                <c:pt idx="2784">
                  <c:v>40427</c:v>
                </c:pt>
                <c:pt idx="2785">
                  <c:v>40428</c:v>
                </c:pt>
                <c:pt idx="2786">
                  <c:v>40429</c:v>
                </c:pt>
                <c:pt idx="2787">
                  <c:v>40430</c:v>
                </c:pt>
                <c:pt idx="2788">
                  <c:v>40431</c:v>
                </c:pt>
                <c:pt idx="2789">
                  <c:v>40434</c:v>
                </c:pt>
                <c:pt idx="2790">
                  <c:v>40435</c:v>
                </c:pt>
                <c:pt idx="2791">
                  <c:v>40436</c:v>
                </c:pt>
                <c:pt idx="2792">
                  <c:v>40437</c:v>
                </c:pt>
                <c:pt idx="2793">
                  <c:v>40438</c:v>
                </c:pt>
                <c:pt idx="2794">
                  <c:v>40441</c:v>
                </c:pt>
                <c:pt idx="2795">
                  <c:v>40442</c:v>
                </c:pt>
                <c:pt idx="2796">
                  <c:v>40443</c:v>
                </c:pt>
                <c:pt idx="2797">
                  <c:v>40444</c:v>
                </c:pt>
                <c:pt idx="2798">
                  <c:v>40445</c:v>
                </c:pt>
                <c:pt idx="2799">
                  <c:v>40448</c:v>
                </c:pt>
                <c:pt idx="2800">
                  <c:v>40449</c:v>
                </c:pt>
                <c:pt idx="2801">
                  <c:v>40450</c:v>
                </c:pt>
                <c:pt idx="2802">
                  <c:v>40451</c:v>
                </c:pt>
                <c:pt idx="2803">
                  <c:v>40452</c:v>
                </c:pt>
                <c:pt idx="2804">
                  <c:v>40455</c:v>
                </c:pt>
                <c:pt idx="2805">
                  <c:v>40456</c:v>
                </c:pt>
                <c:pt idx="2806">
                  <c:v>40457</c:v>
                </c:pt>
                <c:pt idx="2807">
                  <c:v>40458</c:v>
                </c:pt>
                <c:pt idx="2808">
                  <c:v>40459</c:v>
                </c:pt>
                <c:pt idx="2809">
                  <c:v>40462</c:v>
                </c:pt>
                <c:pt idx="2810">
                  <c:v>40463</c:v>
                </c:pt>
                <c:pt idx="2811">
                  <c:v>40464</c:v>
                </c:pt>
                <c:pt idx="2812">
                  <c:v>40465</c:v>
                </c:pt>
                <c:pt idx="2813">
                  <c:v>40466</c:v>
                </c:pt>
                <c:pt idx="2814">
                  <c:v>40469</c:v>
                </c:pt>
                <c:pt idx="2815">
                  <c:v>40470</c:v>
                </c:pt>
                <c:pt idx="2816">
                  <c:v>40471</c:v>
                </c:pt>
                <c:pt idx="2817">
                  <c:v>40472</c:v>
                </c:pt>
                <c:pt idx="2818">
                  <c:v>40473</c:v>
                </c:pt>
                <c:pt idx="2819">
                  <c:v>40476</c:v>
                </c:pt>
                <c:pt idx="2820">
                  <c:v>40477</c:v>
                </c:pt>
                <c:pt idx="2821">
                  <c:v>40478</c:v>
                </c:pt>
                <c:pt idx="2822">
                  <c:v>40479</c:v>
                </c:pt>
                <c:pt idx="2823">
                  <c:v>40480</c:v>
                </c:pt>
                <c:pt idx="2824">
                  <c:v>40483</c:v>
                </c:pt>
                <c:pt idx="2825">
                  <c:v>40484</c:v>
                </c:pt>
                <c:pt idx="2826">
                  <c:v>40485</c:v>
                </c:pt>
                <c:pt idx="2827">
                  <c:v>40486</c:v>
                </c:pt>
                <c:pt idx="2828">
                  <c:v>40487</c:v>
                </c:pt>
                <c:pt idx="2829">
                  <c:v>40490</c:v>
                </c:pt>
                <c:pt idx="2830">
                  <c:v>40491</c:v>
                </c:pt>
                <c:pt idx="2831">
                  <c:v>40492</c:v>
                </c:pt>
                <c:pt idx="2832">
                  <c:v>40493</c:v>
                </c:pt>
                <c:pt idx="2833">
                  <c:v>40494</c:v>
                </c:pt>
                <c:pt idx="2834">
                  <c:v>40497</c:v>
                </c:pt>
                <c:pt idx="2835">
                  <c:v>40498</c:v>
                </c:pt>
                <c:pt idx="2836">
                  <c:v>40499</c:v>
                </c:pt>
                <c:pt idx="2837">
                  <c:v>40500</c:v>
                </c:pt>
                <c:pt idx="2838">
                  <c:v>40501</c:v>
                </c:pt>
                <c:pt idx="2839">
                  <c:v>40504</c:v>
                </c:pt>
                <c:pt idx="2840">
                  <c:v>40505</c:v>
                </c:pt>
                <c:pt idx="2841">
                  <c:v>40506</c:v>
                </c:pt>
                <c:pt idx="2842">
                  <c:v>40507</c:v>
                </c:pt>
                <c:pt idx="2843">
                  <c:v>40508</c:v>
                </c:pt>
                <c:pt idx="2844">
                  <c:v>40511</c:v>
                </c:pt>
                <c:pt idx="2845">
                  <c:v>40512</c:v>
                </c:pt>
                <c:pt idx="2846">
                  <c:v>40513</c:v>
                </c:pt>
                <c:pt idx="2847">
                  <c:v>40514</c:v>
                </c:pt>
                <c:pt idx="2848">
                  <c:v>40515</c:v>
                </c:pt>
                <c:pt idx="2849">
                  <c:v>40518</c:v>
                </c:pt>
                <c:pt idx="2850">
                  <c:v>40519</c:v>
                </c:pt>
                <c:pt idx="2851">
                  <c:v>40520</c:v>
                </c:pt>
                <c:pt idx="2852">
                  <c:v>40521</c:v>
                </c:pt>
                <c:pt idx="2853">
                  <c:v>40522</c:v>
                </c:pt>
                <c:pt idx="2854">
                  <c:v>40525</c:v>
                </c:pt>
                <c:pt idx="2855">
                  <c:v>40526</c:v>
                </c:pt>
                <c:pt idx="2856">
                  <c:v>40527</c:v>
                </c:pt>
                <c:pt idx="2857">
                  <c:v>40528</c:v>
                </c:pt>
                <c:pt idx="2858">
                  <c:v>40529</c:v>
                </c:pt>
                <c:pt idx="2859">
                  <c:v>40532</c:v>
                </c:pt>
                <c:pt idx="2860">
                  <c:v>40533</c:v>
                </c:pt>
                <c:pt idx="2861">
                  <c:v>40534</c:v>
                </c:pt>
                <c:pt idx="2862">
                  <c:v>40535</c:v>
                </c:pt>
                <c:pt idx="2863">
                  <c:v>40536</c:v>
                </c:pt>
                <c:pt idx="2864">
                  <c:v>40539</c:v>
                </c:pt>
                <c:pt idx="2865">
                  <c:v>40540</c:v>
                </c:pt>
                <c:pt idx="2866">
                  <c:v>40541</c:v>
                </c:pt>
                <c:pt idx="2867">
                  <c:v>40542</c:v>
                </c:pt>
                <c:pt idx="2868">
                  <c:v>40543</c:v>
                </c:pt>
                <c:pt idx="2869">
                  <c:v>40546</c:v>
                </c:pt>
                <c:pt idx="2870">
                  <c:v>40547</c:v>
                </c:pt>
                <c:pt idx="2871">
                  <c:v>40548</c:v>
                </c:pt>
                <c:pt idx="2872">
                  <c:v>40549</c:v>
                </c:pt>
                <c:pt idx="2873">
                  <c:v>40550</c:v>
                </c:pt>
                <c:pt idx="2874">
                  <c:v>40553</c:v>
                </c:pt>
                <c:pt idx="2875">
                  <c:v>40554</c:v>
                </c:pt>
                <c:pt idx="2876">
                  <c:v>40555</c:v>
                </c:pt>
                <c:pt idx="2877">
                  <c:v>40556</c:v>
                </c:pt>
                <c:pt idx="2878">
                  <c:v>40557</c:v>
                </c:pt>
                <c:pt idx="2879">
                  <c:v>40560</c:v>
                </c:pt>
                <c:pt idx="2880">
                  <c:v>40561</c:v>
                </c:pt>
                <c:pt idx="2881">
                  <c:v>40562</c:v>
                </c:pt>
                <c:pt idx="2882">
                  <c:v>40563</c:v>
                </c:pt>
                <c:pt idx="2883">
                  <c:v>40564</c:v>
                </c:pt>
                <c:pt idx="2884">
                  <c:v>40567</c:v>
                </c:pt>
                <c:pt idx="2885">
                  <c:v>40568</c:v>
                </c:pt>
                <c:pt idx="2886">
                  <c:v>40569</c:v>
                </c:pt>
                <c:pt idx="2887">
                  <c:v>40570</c:v>
                </c:pt>
                <c:pt idx="2888">
                  <c:v>40571</c:v>
                </c:pt>
                <c:pt idx="2889">
                  <c:v>40574</c:v>
                </c:pt>
                <c:pt idx="2890">
                  <c:v>40575</c:v>
                </c:pt>
                <c:pt idx="2891">
                  <c:v>40576</c:v>
                </c:pt>
                <c:pt idx="2892">
                  <c:v>40577</c:v>
                </c:pt>
                <c:pt idx="2893">
                  <c:v>40578</c:v>
                </c:pt>
                <c:pt idx="2894">
                  <c:v>40581</c:v>
                </c:pt>
                <c:pt idx="2895">
                  <c:v>40582</c:v>
                </c:pt>
                <c:pt idx="2896">
                  <c:v>40583</c:v>
                </c:pt>
                <c:pt idx="2897">
                  <c:v>40584</c:v>
                </c:pt>
                <c:pt idx="2898">
                  <c:v>40585</c:v>
                </c:pt>
                <c:pt idx="2899">
                  <c:v>40588</c:v>
                </c:pt>
                <c:pt idx="2900">
                  <c:v>40589</c:v>
                </c:pt>
                <c:pt idx="2901">
                  <c:v>40590</c:v>
                </c:pt>
                <c:pt idx="2902">
                  <c:v>40591</c:v>
                </c:pt>
                <c:pt idx="2903">
                  <c:v>40592</c:v>
                </c:pt>
                <c:pt idx="2904">
                  <c:v>40595</c:v>
                </c:pt>
                <c:pt idx="2905">
                  <c:v>40596</c:v>
                </c:pt>
                <c:pt idx="2906">
                  <c:v>40597</c:v>
                </c:pt>
                <c:pt idx="2907">
                  <c:v>40598</c:v>
                </c:pt>
                <c:pt idx="2908">
                  <c:v>40599</c:v>
                </c:pt>
                <c:pt idx="2909">
                  <c:v>40602</c:v>
                </c:pt>
                <c:pt idx="2910">
                  <c:v>40603</c:v>
                </c:pt>
                <c:pt idx="2911">
                  <c:v>40604</c:v>
                </c:pt>
                <c:pt idx="2912">
                  <c:v>40605</c:v>
                </c:pt>
                <c:pt idx="2913">
                  <c:v>40606</c:v>
                </c:pt>
                <c:pt idx="2914">
                  <c:v>40609</c:v>
                </c:pt>
                <c:pt idx="2915">
                  <c:v>40610</c:v>
                </c:pt>
                <c:pt idx="2916">
                  <c:v>40611</c:v>
                </c:pt>
                <c:pt idx="2917">
                  <c:v>40612</c:v>
                </c:pt>
                <c:pt idx="2918">
                  <c:v>40613</c:v>
                </c:pt>
                <c:pt idx="2919">
                  <c:v>40616</c:v>
                </c:pt>
                <c:pt idx="2920">
                  <c:v>40617</c:v>
                </c:pt>
                <c:pt idx="2921">
                  <c:v>40618</c:v>
                </c:pt>
                <c:pt idx="2922">
                  <c:v>40619</c:v>
                </c:pt>
                <c:pt idx="2923">
                  <c:v>40620</c:v>
                </c:pt>
                <c:pt idx="2924">
                  <c:v>40623</c:v>
                </c:pt>
                <c:pt idx="2925">
                  <c:v>40624</c:v>
                </c:pt>
                <c:pt idx="2926">
                  <c:v>40625</c:v>
                </c:pt>
                <c:pt idx="2927">
                  <c:v>40626</c:v>
                </c:pt>
                <c:pt idx="2928">
                  <c:v>40627</c:v>
                </c:pt>
                <c:pt idx="2929">
                  <c:v>40630</c:v>
                </c:pt>
                <c:pt idx="2930">
                  <c:v>40631</c:v>
                </c:pt>
                <c:pt idx="2931">
                  <c:v>40632</c:v>
                </c:pt>
                <c:pt idx="2932">
                  <c:v>40633</c:v>
                </c:pt>
                <c:pt idx="2933">
                  <c:v>40634</c:v>
                </c:pt>
                <c:pt idx="2934">
                  <c:v>40637</c:v>
                </c:pt>
                <c:pt idx="2935">
                  <c:v>40638</c:v>
                </c:pt>
                <c:pt idx="2936">
                  <c:v>40639</c:v>
                </c:pt>
                <c:pt idx="2937">
                  <c:v>40640</c:v>
                </c:pt>
                <c:pt idx="2938">
                  <c:v>40641</c:v>
                </c:pt>
                <c:pt idx="2939">
                  <c:v>40644</c:v>
                </c:pt>
                <c:pt idx="2940">
                  <c:v>40645</c:v>
                </c:pt>
                <c:pt idx="2941">
                  <c:v>40646</c:v>
                </c:pt>
                <c:pt idx="2942">
                  <c:v>40647</c:v>
                </c:pt>
                <c:pt idx="2943">
                  <c:v>40648</c:v>
                </c:pt>
                <c:pt idx="2944">
                  <c:v>40651</c:v>
                </c:pt>
                <c:pt idx="2945">
                  <c:v>40652</c:v>
                </c:pt>
                <c:pt idx="2946">
                  <c:v>40653</c:v>
                </c:pt>
                <c:pt idx="2947">
                  <c:v>40654</c:v>
                </c:pt>
                <c:pt idx="2948">
                  <c:v>40655</c:v>
                </c:pt>
                <c:pt idx="2949">
                  <c:v>40658</c:v>
                </c:pt>
                <c:pt idx="2950">
                  <c:v>40659</c:v>
                </c:pt>
                <c:pt idx="2951">
                  <c:v>40660</c:v>
                </c:pt>
                <c:pt idx="2952">
                  <c:v>40661</c:v>
                </c:pt>
                <c:pt idx="2953">
                  <c:v>40662</c:v>
                </c:pt>
                <c:pt idx="2954">
                  <c:v>40665</c:v>
                </c:pt>
                <c:pt idx="2955">
                  <c:v>40666</c:v>
                </c:pt>
                <c:pt idx="2956">
                  <c:v>40667</c:v>
                </c:pt>
                <c:pt idx="2957">
                  <c:v>40668</c:v>
                </c:pt>
                <c:pt idx="2958">
                  <c:v>40669</c:v>
                </c:pt>
                <c:pt idx="2959">
                  <c:v>40672</c:v>
                </c:pt>
                <c:pt idx="2960">
                  <c:v>40673</c:v>
                </c:pt>
                <c:pt idx="2961">
                  <c:v>40674</c:v>
                </c:pt>
                <c:pt idx="2962">
                  <c:v>40675</c:v>
                </c:pt>
                <c:pt idx="2963">
                  <c:v>40676</c:v>
                </c:pt>
                <c:pt idx="2964">
                  <c:v>40679</c:v>
                </c:pt>
                <c:pt idx="2965">
                  <c:v>40680</c:v>
                </c:pt>
                <c:pt idx="2966">
                  <c:v>40681</c:v>
                </c:pt>
                <c:pt idx="2967">
                  <c:v>40682</c:v>
                </c:pt>
                <c:pt idx="2968">
                  <c:v>40683</c:v>
                </c:pt>
                <c:pt idx="2969">
                  <c:v>40686</c:v>
                </c:pt>
                <c:pt idx="2970">
                  <c:v>40687</c:v>
                </c:pt>
                <c:pt idx="2971">
                  <c:v>40688</c:v>
                </c:pt>
                <c:pt idx="2972">
                  <c:v>40689</c:v>
                </c:pt>
                <c:pt idx="2973">
                  <c:v>40690</c:v>
                </c:pt>
                <c:pt idx="2974">
                  <c:v>40693</c:v>
                </c:pt>
                <c:pt idx="2975">
                  <c:v>40694</c:v>
                </c:pt>
                <c:pt idx="2976">
                  <c:v>40695</c:v>
                </c:pt>
                <c:pt idx="2977">
                  <c:v>40696</c:v>
                </c:pt>
                <c:pt idx="2978">
                  <c:v>40697</c:v>
                </c:pt>
                <c:pt idx="2979">
                  <c:v>40700</c:v>
                </c:pt>
                <c:pt idx="2980">
                  <c:v>40701</c:v>
                </c:pt>
                <c:pt idx="2981">
                  <c:v>40702</c:v>
                </c:pt>
                <c:pt idx="2982">
                  <c:v>40703</c:v>
                </c:pt>
                <c:pt idx="2983">
                  <c:v>40704</c:v>
                </c:pt>
                <c:pt idx="2984">
                  <c:v>40707</c:v>
                </c:pt>
                <c:pt idx="2985">
                  <c:v>40708</c:v>
                </c:pt>
                <c:pt idx="2986">
                  <c:v>40709</c:v>
                </c:pt>
                <c:pt idx="2987">
                  <c:v>40710</c:v>
                </c:pt>
                <c:pt idx="2988">
                  <c:v>40711</c:v>
                </c:pt>
                <c:pt idx="2989">
                  <c:v>40714</c:v>
                </c:pt>
                <c:pt idx="2990">
                  <c:v>40715</c:v>
                </c:pt>
                <c:pt idx="2991">
                  <c:v>40716</c:v>
                </c:pt>
                <c:pt idx="2992">
                  <c:v>40717</c:v>
                </c:pt>
                <c:pt idx="2993">
                  <c:v>40718</c:v>
                </c:pt>
                <c:pt idx="2994">
                  <c:v>40721</c:v>
                </c:pt>
                <c:pt idx="2995">
                  <c:v>40722</c:v>
                </c:pt>
                <c:pt idx="2996">
                  <c:v>40723</c:v>
                </c:pt>
                <c:pt idx="2997">
                  <c:v>40724</c:v>
                </c:pt>
                <c:pt idx="2998">
                  <c:v>40725</c:v>
                </c:pt>
                <c:pt idx="2999">
                  <c:v>40728</c:v>
                </c:pt>
                <c:pt idx="3000">
                  <c:v>40729</c:v>
                </c:pt>
                <c:pt idx="3001">
                  <c:v>40730</c:v>
                </c:pt>
                <c:pt idx="3002">
                  <c:v>40731</c:v>
                </c:pt>
                <c:pt idx="3003">
                  <c:v>40732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40742</c:v>
                </c:pt>
                <c:pt idx="3010">
                  <c:v>40743</c:v>
                </c:pt>
                <c:pt idx="3011">
                  <c:v>40744</c:v>
                </c:pt>
                <c:pt idx="3012">
                  <c:v>40745</c:v>
                </c:pt>
                <c:pt idx="3013">
                  <c:v>40746</c:v>
                </c:pt>
                <c:pt idx="3014">
                  <c:v>40749</c:v>
                </c:pt>
                <c:pt idx="3015">
                  <c:v>40750</c:v>
                </c:pt>
                <c:pt idx="3016">
                  <c:v>40751</c:v>
                </c:pt>
                <c:pt idx="3017">
                  <c:v>40752</c:v>
                </c:pt>
                <c:pt idx="3018">
                  <c:v>40753</c:v>
                </c:pt>
                <c:pt idx="3019">
                  <c:v>40756</c:v>
                </c:pt>
                <c:pt idx="3020">
                  <c:v>40757</c:v>
                </c:pt>
                <c:pt idx="3021">
                  <c:v>40758</c:v>
                </c:pt>
                <c:pt idx="3022">
                  <c:v>40759</c:v>
                </c:pt>
                <c:pt idx="3023">
                  <c:v>40760</c:v>
                </c:pt>
                <c:pt idx="3024">
                  <c:v>40763</c:v>
                </c:pt>
                <c:pt idx="3025">
                  <c:v>40764</c:v>
                </c:pt>
                <c:pt idx="3026">
                  <c:v>40765</c:v>
                </c:pt>
                <c:pt idx="3027">
                  <c:v>40766</c:v>
                </c:pt>
                <c:pt idx="3028">
                  <c:v>40767</c:v>
                </c:pt>
                <c:pt idx="3029">
                  <c:v>40770</c:v>
                </c:pt>
                <c:pt idx="3030">
                  <c:v>40771</c:v>
                </c:pt>
                <c:pt idx="3031">
                  <c:v>40772</c:v>
                </c:pt>
                <c:pt idx="3032">
                  <c:v>40773</c:v>
                </c:pt>
                <c:pt idx="3033">
                  <c:v>40774</c:v>
                </c:pt>
                <c:pt idx="3034">
                  <c:v>40777</c:v>
                </c:pt>
                <c:pt idx="3035">
                  <c:v>40778</c:v>
                </c:pt>
                <c:pt idx="3036">
                  <c:v>40779</c:v>
                </c:pt>
                <c:pt idx="3037">
                  <c:v>40780</c:v>
                </c:pt>
                <c:pt idx="3038">
                  <c:v>40781</c:v>
                </c:pt>
                <c:pt idx="3039">
                  <c:v>40784</c:v>
                </c:pt>
                <c:pt idx="3040">
                  <c:v>40785</c:v>
                </c:pt>
                <c:pt idx="3041">
                  <c:v>40786</c:v>
                </c:pt>
                <c:pt idx="3042">
                  <c:v>40787</c:v>
                </c:pt>
                <c:pt idx="3043">
                  <c:v>40788</c:v>
                </c:pt>
                <c:pt idx="3044">
                  <c:v>40791</c:v>
                </c:pt>
                <c:pt idx="3045">
                  <c:v>40792</c:v>
                </c:pt>
                <c:pt idx="3046">
                  <c:v>40793</c:v>
                </c:pt>
                <c:pt idx="3047">
                  <c:v>40794</c:v>
                </c:pt>
                <c:pt idx="3048">
                  <c:v>40795</c:v>
                </c:pt>
                <c:pt idx="3049">
                  <c:v>40798</c:v>
                </c:pt>
                <c:pt idx="3050">
                  <c:v>40799</c:v>
                </c:pt>
                <c:pt idx="3051">
                  <c:v>40800</c:v>
                </c:pt>
                <c:pt idx="3052">
                  <c:v>40801</c:v>
                </c:pt>
                <c:pt idx="3053">
                  <c:v>40802</c:v>
                </c:pt>
                <c:pt idx="3054">
                  <c:v>40805</c:v>
                </c:pt>
                <c:pt idx="3055">
                  <c:v>40806</c:v>
                </c:pt>
                <c:pt idx="3056">
                  <c:v>40807</c:v>
                </c:pt>
                <c:pt idx="3057">
                  <c:v>40808</c:v>
                </c:pt>
                <c:pt idx="3058">
                  <c:v>40809</c:v>
                </c:pt>
                <c:pt idx="3059">
                  <c:v>40812</c:v>
                </c:pt>
                <c:pt idx="3060">
                  <c:v>40813</c:v>
                </c:pt>
                <c:pt idx="3061">
                  <c:v>40814</c:v>
                </c:pt>
                <c:pt idx="3062">
                  <c:v>40815</c:v>
                </c:pt>
                <c:pt idx="3063">
                  <c:v>40816</c:v>
                </c:pt>
                <c:pt idx="3064">
                  <c:v>40819</c:v>
                </c:pt>
                <c:pt idx="3065">
                  <c:v>40820</c:v>
                </c:pt>
                <c:pt idx="3066">
                  <c:v>40821</c:v>
                </c:pt>
                <c:pt idx="3067">
                  <c:v>40822</c:v>
                </c:pt>
                <c:pt idx="3068">
                  <c:v>40823</c:v>
                </c:pt>
                <c:pt idx="3069">
                  <c:v>40826</c:v>
                </c:pt>
                <c:pt idx="3070">
                  <c:v>40827</c:v>
                </c:pt>
                <c:pt idx="3071">
                  <c:v>40828</c:v>
                </c:pt>
                <c:pt idx="3072">
                  <c:v>40829</c:v>
                </c:pt>
                <c:pt idx="3073">
                  <c:v>40830</c:v>
                </c:pt>
                <c:pt idx="3074">
                  <c:v>40833</c:v>
                </c:pt>
                <c:pt idx="3075">
                  <c:v>40834</c:v>
                </c:pt>
                <c:pt idx="3076">
                  <c:v>40835</c:v>
                </c:pt>
                <c:pt idx="3077">
                  <c:v>40836</c:v>
                </c:pt>
                <c:pt idx="3078">
                  <c:v>40837</c:v>
                </c:pt>
                <c:pt idx="3079">
                  <c:v>40840</c:v>
                </c:pt>
                <c:pt idx="3080">
                  <c:v>40841</c:v>
                </c:pt>
                <c:pt idx="3081">
                  <c:v>40842</c:v>
                </c:pt>
                <c:pt idx="3082">
                  <c:v>40843</c:v>
                </c:pt>
                <c:pt idx="3083">
                  <c:v>40844</c:v>
                </c:pt>
                <c:pt idx="3084">
                  <c:v>40847</c:v>
                </c:pt>
                <c:pt idx="3085">
                  <c:v>40848</c:v>
                </c:pt>
                <c:pt idx="3086">
                  <c:v>40849</c:v>
                </c:pt>
                <c:pt idx="3087">
                  <c:v>40850</c:v>
                </c:pt>
                <c:pt idx="3088">
                  <c:v>40851</c:v>
                </c:pt>
                <c:pt idx="3089">
                  <c:v>40854</c:v>
                </c:pt>
                <c:pt idx="3090">
                  <c:v>40855</c:v>
                </c:pt>
                <c:pt idx="3091">
                  <c:v>40856</c:v>
                </c:pt>
                <c:pt idx="3092">
                  <c:v>40857</c:v>
                </c:pt>
                <c:pt idx="3093">
                  <c:v>40858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40871</c:v>
                </c:pt>
                <c:pt idx="3103">
                  <c:v>40872</c:v>
                </c:pt>
                <c:pt idx="3104">
                  <c:v>40875</c:v>
                </c:pt>
                <c:pt idx="3105">
                  <c:v>40876</c:v>
                </c:pt>
                <c:pt idx="3106">
                  <c:v>40877</c:v>
                </c:pt>
                <c:pt idx="3107">
                  <c:v>40878</c:v>
                </c:pt>
                <c:pt idx="3108">
                  <c:v>40879</c:v>
                </c:pt>
                <c:pt idx="3109">
                  <c:v>40882</c:v>
                </c:pt>
                <c:pt idx="3110">
                  <c:v>40883</c:v>
                </c:pt>
                <c:pt idx="3111">
                  <c:v>40884</c:v>
                </c:pt>
                <c:pt idx="3112">
                  <c:v>40885</c:v>
                </c:pt>
                <c:pt idx="3113">
                  <c:v>40886</c:v>
                </c:pt>
                <c:pt idx="3114">
                  <c:v>40889</c:v>
                </c:pt>
                <c:pt idx="3115">
                  <c:v>40890</c:v>
                </c:pt>
                <c:pt idx="3116">
                  <c:v>40891</c:v>
                </c:pt>
                <c:pt idx="3117">
                  <c:v>40892</c:v>
                </c:pt>
                <c:pt idx="3118">
                  <c:v>40893</c:v>
                </c:pt>
                <c:pt idx="3119">
                  <c:v>40896</c:v>
                </c:pt>
                <c:pt idx="3120">
                  <c:v>40897</c:v>
                </c:pt>
                <c:pt idx="3121">
                  <c:v>40898</c:v>
                </c:pt>
                <c:pt idx="3122">
                  <c:v>40899</c:v>
                </c:pt>
                <c:pt idx="3123">
                  <c:v>40900</c:v>
                </c:pt>
                <c:pt idx="3124">
                  <c:v>40903</c:v>
                </c:pt>
                <c:pt idx="3125">
                  <c:v>40904</c:v>
                </c:pt>
                <c:pt idx="3126">
                  <c:v>40905</c:v>
                </c:pt>
                <c:pt idx="3127">
                  <c:v>40906</c:v>
                </c:pt>
                <c:pt idx="3128">
                  <c:v>40907</c:v>
                </c:pt>
                <c:pt idx="3129">
                  <c:v>40910</c:v>
                </c:pt>
                <c:pt idx="3130">
                  <c:v>40911</c:v>
                </c:pt>
                <c:pt idx="3131">
                  <c:v>40912</c:v>
                </c:pt>
                <c:pt idx="3132">
                  <c:v>40913</c:v>
                </c:pt>
                <c:pt idx="3133">
                  <c:v>40914</c:v>
                </c:pt>
                <c:pt idx="3134">
                  <c:v>40917</c:v>
                </c:pt>
                <c:pt idx="3135">
                  <c:v>40918</c:v>
                </c:pt>
                <c:pt idx="3136">
                  <c:v>40919</c:v>
                </c:pt>
                <c:pt idx="3137">
                  <c:v>40920</c:v>
                </c:pt>
                <c:pt idx="3138">
                  <c:v>40921</c:v>
                </c:pt>
                <c:pt idx="3139">
                  <c:v>40924</c:v>
                </c:pt>
                <c:pt idx="3140">
                  <c:v>40925</c:v>
                </c:pt>
                <c:pt idx="3141">
                  <c:v>40926</c:v>
                </c:pt>
                <c:pt idx="3142">
                  <c:v>40927</c:v>
                </c:pt>
                <c:pt idx="3143">
                  <c:v>40928</c:v>
                </c:pt>
                <c:pt idx="3144">
                  <c:v>40931</c:v>
                </c:pt>
                <c:pt idx="3145">
                  <c:v>40932</c:v>
                </c:pt>
                <c:pt idx="3146">
                  <c:v>40933</c:v>
                </c:pt>
                <c:pt idx="3147">
                  <c:v>40934</c:v>
                </c:pt>
                <c:pt idx="3148">
                  <c:v>40935</c:v>
                </c:pt>
                <c:pt idx="3149">
                  <c:v>40938</c:v>
                </c:pt>
                <c:pt idx="3150">
                  <c:v>40939</c:v>
                </c:pt>
                <c:pt idx="3151">
                  <c:v>40940</c:v>
                </c:pt>
                <c:pt idx="3152">
                  <c:v>40941</c:v>
                </c:pt>
                <c:pt idx="3153">
                  <c:v>40942</c:v>
                </c:pt>
                <c:pt idx="3154">
                  <c:v>40945</c:v>
                </c:pt>
                <c:pt idx="3155">
                  <c:v>40946</c:v>
                </c:pt>
                <c:pt idx="3156">
                  <c:v>40947</c:v>
                </c:pt>
                <c:pt idx="3157">
                  <c:v>40948</c:v>
                </c:pt>
                <c:pt idx="3158">
                  <c:v>40949</c:v>
                </c:pt>
                <c:pt idx="3159">
                  <c:v>40952</c:v>
                </c:pt>
                <c:pt idx="3160">
                  <c:v>40953</c:v>
                </c:pt>
                <c:pt idx="3161">
                  <c:v>40954</c:v>
                </c:pt>
                <c:pt idx="3162">
                  <c:v>40955</c:v>
                </c:pt>
                <c:pt idx="3163">
                  <c:v>40956</c:v>
                </c:pt>
                <c:pt idx="3164">
                  <c:v>40959</c:v>
                </c:pt>
                <c:pt idx="3165">
                  <c:v>40960</c:v>
                </c:pt>
                <c:pt idx="3166">
                  <c:v>40961</c:v>
                </c:pt>
                <c:pt idx="3167">
                  <c:v>40962</c:v>
                </c:pt>
                <c:pt idx="3168">
                  <c:v>40963</c:v>
                </c:pt>
                <c:pt idx="3169">
                  <c:v>40966</c:v>
                </c:pt>
                <c:pt idx="3170">
                  <c:v>40967</c:v>
                </c:pt>
                <c:pt idx="3171">
                  <c:v>40968</c:v>
                </c:pt>
                <c:pt idx="3172">
                  <c:v>40969</c:v>
                </c:pt>
                <c:pt idx="3173">
                  <c:v>40970</c:v>
                </c:pt>
                <c:pt idx="3174">
                  <c:v>40973</c:v>
                </c:pt>
                <c:pt idx="3175">
                  <c:v>40974</c:v>
                </c:pt>
                <c:pt idx="3176">
                  <c:v>40975</c:v>
                </c:pt>
                <c:pt idx="3177">
                  <c:v>40976</c:v>
                </c:pt>
                <c:pt idx="3178">
                  <c:v>40977</c:v>
                </c:pt>
                <c:pt idx="3179">
                  <c:v>40980</c:v>
                </c:pt>
                <c:pt idx="3180">
                  <c:v>40981</c:v>
                </c:pt>
                <c:pt idx="3181">
                  <c:v>40982</c:v>
                </c:pt>
                <c:pt idx="3182">
                  <c:v>40983</c:v>
                </c:pt>
                <c:pt idx="3183">
                  <c:v>40984</c:v>
                </c:pt>
                <c:pt idx="3184">
                  <c:v>40987</c:v>
                </c:pt>
                <c:pt idx="3185">
                  <c:v>40988</c:v>
                </c:pt>
                <c:pt idx="3186">
                  <c:v>40989</c:v>
                </c:pt>
                <c:pt idx="3187">
                  <c:v>40990</c:v>
                </c:pt>
                <c:pt idx="3188">
                  <c:v>40991</c:v>
                </c:pt>
                <c:pt idx="3189">
                  <c:v>40994</c:v>
                </c:pt>
                <c:pt idx="3190">
                  <c:v>40995</c:v>
                </c:pt>
                <c:pt idx="3191">
                  <c:v>40996</c:v>
                </c:pt>
                <c:pt idx="3192">
                  <c:v>40997</c:v>
                </c:pt>
                <c:pt idx="3193">
                  <c:v>40998</c:v>
                </c:pt>
                <c:pt idx="3194">
                  <c:v>41001</c:v>
                </c:pt>
                <c:pt idx="3195">
                  <c:v>41002</c:v>
                </c:pt>
                <c:pt idx="3196">
                  <c:v>41003</c:v>
                </c:pt>
                <c:pt idx="3197">
                  <c:v>41004</c:v>
                </c:pt>
                <c:pt idx="3198">
                  <c:v>41005</c:v>
                </c:pt>
                <c:pt idx="3199">
                  <c:v>41008</c:v>
                </c:pt>
                <c:pt idx="3200">
                  <c:v>41009</c:v>
                </c:pt>
                <c:pt idx="3201">
                  <c:v>41010</c:v>
                </c:pt>
                <c:pt idx="3202">
                  <c:v>41011</c:v>
                </c:pt>
                <c:pt idx="3203">
                  <c:v>41012</c:v>
                </c:pt>
                <c:pt idx="3204">
                  <c:v>41015</c:v>
                </c:pt>
                <c:pt idx="3205">
                  <c:v>41016</c:v>
                </c:pt>
                <c:pt idx="3206">
                  <c:v>41017</c:v>
                </c:pt>
                <c:pt idx="3207">
                  <c:v>41018</c:v>
                </c:pt>
                <c:pt idx="3208">
                  <c:v>41019</c:v>
                </c:pt>
                <c:pt idx="3209">
                  <c:v>41022</c:v>
                </c:pt>
                <c:pt idx="3210">
                  <c:v>41023</c:v>
                </c:pt>
                <c:pt idx="3211">
                  <c:v>41024</c:v>
                </c:pt>
                <c:pt idx="3212">
                  <c:v>41025</c:v>
                </c:pt>
                <c:pt idx="3213">
                  <c:v>41026</c:v>
                </c:pt>
                <c:pt idx="3214">
                  <c:v>41029</c:v>
                </c:pt>
                <c:pt idx="3215">
                  <c:v>41030</c:v>
                </c:pt>
                <c:pt idx="3216">
                  <c:v>41031</c:v>
                </c:pt>
                <c:pt idx="3217">
                  <c:v>41032</c:v>
                </c:pt>
                <c:pt idx="3218">
                  <c:v>41033</c:v>
                </c:pt>
                <c:pt idx="3219">
                  <c:v>41036</c:v>
                </c:pt>
                <c:pt idx="3220">
                  <c:v>41037</c:v>
                </c:pt>
                <c:pt idx="3221">
                  <c:v>41038</c:v>
                </c:pt>
                <c:pt idx="3222">
                  <c:v>41039</c:v>
                </c:pt>
                <c:pt idx="3223">
                  <c:v>41040</c:v>
                </c:pt>
                <c:pt idx="3224">
                  <c:v>41043</c:v>
                </c:pt>
                <c:pt idx="3225">
                  <c:v>41044</c:v>
                </c:pt>
                <c:pt idx="3226">
                  <c:v>41045</c:v>
                </c:pt>
                <c:pt idx="3227">
                  <c:v>41046</c:v>
                </c:pt>
                <c:pt idx="3228">
                  <c:v>41047</c:v>
                </c:pt>
                <c:pt idx="3229">
                  <c:v>41050</c:v>
                </c:pt>
                <c:pt idx="3230">
                  <c:v>41051</c:v>
                </c:pt>
                <c:pt idx="3231">
                  <c:v>41052</c:v>
                </c:pt>
                <c:pt idx="3232">
                  <c:v>41053</c:v>
                </c:pt>
                <c:pt idx="3233">
                  <c:v>41054</c:v>
                </c:pt>
                <c:pt idx="3234">
                  <c:v>41057</c:v>
                </c:pt>
                <c:pt idx="3235">
                  <c:v>41058</c:v>
                </c:pt>
                <c:pt idx="3236">
                  <c:v>41059</c:v>
                </c:pt>
                <c:pt idx="3237">
                  <c:v>41060</c:v>
                </c:pt>
                <c:pt idx="3238">
                  <c:v>41061</c:v>
                </c:pt>
                <c:pt idx="3239">
                  <c:v>41064</c:v>
                </c:pt>
                <c:pt idx="3240">
                  <c:v>41065</c:v>
                </c:pt>
                <c:pt idx="3241">
                  <c:v>41066</c:v>
                </c:pt>
                <c:pt idx="3242">
                  <c:v>41067</c:v>
                </c:pt>
                <c:pt idx="3243">
                  <c:v>41068</c:v>
                </c:pt>
                <c:pt idx="3244">
                  <c:v>41071</c:v>
                </c:pt>
                <c:pt idx="3245">
                  <c:v>41072</c:v>
                </c:pt>
                <c:pt idx="3246">
                  <c:v>41073</c:v>
                </c:pt>
                <c:pt idx="3247">
                  <c:v>41074</c:v>
                </c:pt>
                <c:pt idx="3248">
                  <c:v>41075</c:v>
                </c:pt>
                <c:pt idx="3249">
                  <c:v>41078</c:v>
                </c:pt>
                <c:pt idx="3250">
                  <c:v>41079</c:v>
                </c:pt>
                <c:pt idx="3251">
                  <c:v>41080</c:v>
                </c:pt>
                <c:pt idx="3252">
                  <c:v>41081</c:v>
                </c:pt>
                <c:pt idx="3253">
                  <c:v>41082</c:v>
                </c:pt>
                <c:pt idx="3254">
                  <c:v>41085</c:v>
                </c:pt>
                <c:pt idx="3255">
                  <c:v>41086</c:v>
                </c:pt>
                <c:pt idx="3256">
                  <c:v>41087</c:v>
                </c:pt>
                <c:pt idx="3257">
                  <c:v>41088</c:v>
                </c:pt>
                <c:pt idx="3258">
                  <c:v>41089</c:v>
                </c:pt>
                <c:pt idx="3259">
                  <c:v>41092</c:v>
                </c:pt>
                <c:pt idx="3260">
                  <c:v>41093</c:v>
                </c:pt>
                <c:pt idx="3261">
                  <c:v>41094</c:v>
                </c:pt>
                <c:pt idx="3262">
                  <c:v>41095</c:v>
                </c:pt>
                <c:pt idx="3263">
                  <c:v>41096</c:v>
                </c:pt>
                <c:pt idx="3264">
                  <c:v>41099</c:v>
                </c:pt>
                <c:pt idx="3265">
                  <c:v>41100</c:v>
                </c:pt>
                <c:pt idx="3266">
                  <c:v>41101</c:v>
                </c:pt>
                <c:pt idx="3267">
                  <c:v>41102</c:v>
                </c:pt>
                <c:pt idx="3268">
                  <c:v>41103</c:v>
                </c:pt>
                <c:pt idx="3269">
                  <c:v>41106</c:v>
                </c:pt>
                <c:pt idx="3270">
                  <c:v>41107</c:v>
                </c:pt>
                <c:pt idx="3271">
                  <c:v>41108</c:v>
                </c:pt>
                <c:pt idx="3272">
                  <c:v>41109</c:v>
                </c:pt>
                <c:pt idx="3273">
                  <c:v>41110</c:v>
                </c:pt>
                <c:pt idx="3274">
                  <c:v>41113</c:v>
                </c:pt>
                <c:pt idx="3275">
                  <c:v>41114</c:v>
                </c:pt>
                <c:pt idx="3276">
                  <c:v>41115</c:v>
                </c:pt>
                <c:pt idx="3277">
                  <c:v>41116</c:v>
                </c:pt>
                <c:pt idx="3278">
                  <c:v>41117</c:v>
                </c:pt>
                <c:pt idx="3279">
                  <c:v>41120</c:v>
                </c:pt>
                <c:pt idx="3280">
                  <c:v>41121</c:v>
                </c:pt>
                <c:pt idx="3281">
                  <c:v>41122</c:v>
                </c:pt>
                <c:pt idx="3282">
                  <c:v>41123</c:v>
                </c:pt>
                <c:pt idx="3283">
                  <c:v>41124</c:v>
                </c:pt>
                <c:pt idx="3284">
                  <c:v>41127</c:v>
                </c:pt>
                <c:pt idx="3285">
                  <c:v>41128</c:v>
                </c:pt>
                <c:pt idx="3286">
                  <c:v>41129</c:v>
                </c:pt>
                <c:pt idx="3287">
                  <c:v>41130</c:v>
                </c:pt>
                <c:pt idx="3288">
                  <c:v>41131</c:v>
                </c:pt>
                <c:pt idx="3289">
                  <c:v>41134</c:v>
                </c:pt>
                <c:pt idx="3290">
                  <c:v>41135</c:v>
                </c:pt>
                <c:pt idx="3291">
                  <c:v>41136</c:v>
                </c:pt>
                <c:pt idx="3292">
                  <c:v>41137</c:v>
                </c:pt>
                <c:pt idx="3293">
                  <c:v>41138</c:v>
                </c:pt>
                <c:pt idx="3294">
                  <c:v>41141</c:v>
                </c:pt>
                <c:pt idx="3295">
                  <c:v>41142</c:v>
                </c:pt>
                <c:pt idx="3296">
                  <c:v>41143</c:v>
                </c:pt>
                <c:pt idx="3297">
                  <c:v>41144</c:v>
                </c:pt>
                <c:pt idx="3298">
                  <c:v>41145</c:v>
                </c:pt>
                <c:pt idx="3299">
                  <c:v>41148</c:v>
                </c:pt>
                <c:pt idx="3300">
                  <c:v>41149</c:v>
                </c:pt>
                <c:pt idx="3301">
                  <c:v>41150</c:v>
                </c:pt>
                <c:pt idx="3302">
                  <c:v>41151</c:v>
                </c:pt>
                <c:pt idx="3303">
                  <c:v>41152</c:v>
                </c:pt>
                <c:pt idx="3304">
                  <c:v>41155</c:v>
                </c:pt>
                <c:pt idx="3305">
                  <c:v>41156</c:v>
                </c:pt>
                <c:pt idx="3306">
                  <c:v>41157</c:v>
                </c:pt>
                <c:pt idx="3307">
                  <c:v>41158</c:v>
                </c:pt>
                <c:pt idx="3308">
                  <c:v>41159</c:v>
                </c:pt>
                <c:pt idx="3309">
                  <c:v>41162</c:v>
                </c:pt>
                <c:pt idx="3310">
                  <c:v>41163</c:v>
                </c:pt>
                <c:pt idx="3311">
                  <c:v>41164</c:v>
                </c:pt>
                <c:pt idx="3312">
                  <c:v>41165</c:v>
                </c:pt>
                <c:pt idx="3313">
                  <c:v>41166</c:v>
                </c:pt>
                <c:pt idx="3314">
                  <c:v>41169</c:v>
                </c:pt>
                <c:pt idx="3315">
                  <c:v>41170</c:v>
                </c:pt>
                <c:pt idx="3316">
                  <c:v>41171</c:v>
                </c:pt>
                <c:pt idx="3317">
                  <c:v>41172</c:v>
                </c:pt>
                <c:pt idx="3318">
                  <c:v>41173</c:v>
                </c:pt>
                <c:pt idx="3319">
                  <c:v>41176</c:v>
                </c:pt>
                <c:pt idx="3320">
                  <c:v>41177</c:v>
                </c:pt>
                <c:pt idx="3321">
                  <c:v>41178</c:v>
                </c:pt>
                <c:pt idx="3322">
                  <c:v>41179</c:v>
                </c:pt>
                <c:pt idx="3323">
                  <c:v>41180</c:v>
                </c:pt>
                <c:pt idx="3324">
                  <c:v>41183</c:v>
                </c:pt>
                <c:pt idx="3325">
                  <c:v>41184</c:v>
                </c:pt>
                <c:pt idx="3326">
                  <c:v>41185</c:v>
                </c:pt>
                <c:pt idx="3327">
                  <c:v>41186</c:v>
                </c:pt>
                <c:pt idx="3328">
                  <c:v>41187</c:v>
                </c:pt>
                <c:pt idx="3329">
                  <c:v>41190</c:v>
                </c:pt>
                <c:pt idx="3330">
                  <c:v>41191</c:v>
                </c:pt>
                <c:pt idx="3331">
                  <c:v>41192</c:v>
                </c:pt>
                <c:pt idx="3332">
                  <c:v>41193</c:v>
                </c:pt>
                <c:pt idx="3333">
                  <c:v>41194</c:v>
                </c:pt>
                <c:pt idx="3334">
                  <c:v>41197</c:v>
                </c:pt>
                <c:pt idx="3335">
                  <c:v>41198</c:v>
                </c:pt>
                <c:pt idx="3336">
                  <c:v>41199</c:v>
                </c:pt>
                <c:pt idx="3337">
                  <c:v>41200</c:v>
                </c:pt>
                <c:pt idx="3338">
                  <c:v>41201</c:v>
                </c:pt>
                <c:pt idx="3339">
                  <c:v>41204</c:v>
                </c:pt>
                <c:pt idx="3340">
                  <c:v>41205</c:v>
                </c:pt>
                <c:pt idx="3341">
                  <c:v>41206</c:v>
                </c:pt>
                <c:pt idx="3342">
                  <c:v>41207</c:v>
                </c:pt>
                <c:pt idx="3343">
                  <c:v>41208</c:v>
                </c:pt>
                <c:pt idx="3344">
                  <c:v>41211</c:v>
                </c:pt>
                <c:pt idx="3345">
                  <c:v>41212</c:v>
                </c:pt>
                <c:pt idx="3346">
                  <c:v>41213</c:v>
                </c:pt>
                <c:pt idx="3347">
                  <c:v>41214</c:v>
                </c:pt>
                <c:pt idx="3348">
                  <c:v>41215</c:v>
                </c:pt>
                <c:pt idx="3349">
                  <c:v>41218</c:v>
                </c:pt>
                <c:pt idx="3350">
                  <c:v>41219</c:v>
                </c:pt>
                <c:pt idx="3351">
                  <c:v>41220</c:v>
                </c:pt>
                <c:pt idx="3352">
                  <c:v>41221</c:v>
                </c:pt>
                <c:pt idx="3353">
                  <c:v>41222</c:v>
                </c:pt>
                <c:pt idx="3354">
                  <c:v>41225</c:v>
                </c:pt>
                <c:pt idx="3355">
                  <c:v>41226</c:v>
                </c:pt>
                <c:pt idx="3356">
                  <c:v>41227</c:v>
                </c:pt>
                <c:pt idx="3357">
                  <c:v>41228</c:v>
                </c:pt>
                <c:pt idx="3358">
                  <c:v>41229</c:v>
                </c:pt>
                <c:pt idx="3359">
                  <c:v>41232</c:v>
                </c:pt>
                <c:pt idx="3360">
                  <c:v>41233</c:v>
                </c:pt>
                <c:pt idx="3361">
                  <c:v>41234</c:v>
                </c:pt>
                <c:pt idx="3362">
                  <c:v>41235</c:v>
                </c:pt>
                <c:pt idx="3363">
                  <c:v>41236</c:v>
                </c:pt>
                <c:pt idx="3364">
                  <c:v>41239</c:v>
                </c:pt>
                <c:pt idx="3365">
                  <c:v>41240</c:v>
                </c:pt>
                <c:pt idx="3366">
                  <c:v>41241</c:v>
                </c:pt>
                <c:pt idx="3367">
                  <c:v>41242</c:v>
                </c:pt>
                <c:pt idx="3368">
                  <c:v>41243</c:v>
                </c:pt>
                <c:pt idx="3369">
                  <c:v>41246</c:v>
                </c:pt>
                <c:pt idx="3370">
                  <c:v>41247</c:v>
                </c:pt>
                <c:pt idx="3371">
                  <c:v>41248</c:v>
                </c:pt>
                <c:pt idx="3372">
                  <c:v>41249</c:v>
                </c:pt>
                <c:pt idx="3373">
                  <c:v>41250</c:v>
                </c:pt>
                <c:pt idx="3374">
                  <c:v>41253</c:v>
                </c:pt>
                <c:pt idx="3375">
                  <c:v>41254</c:v>
                </c:pt>
                <c:pt idx="3376">
                  <c:v>41255</c:v>
                </c:pt>
                <c:pt idx="3377">
                  <c:v>41256</c:v>
                </c:pt>
                <c:pt idx="3378">
                  <c:v>41257</c:v>
                </c:pt>
                <c:pt idx="3379">
                  <c:v>41260</c:v>
                </c:pt>
                <c:pt idx="3380">
                  <c:v>41261</c:v>
                </c:pt>
                <c:pt idx="3381">
                  <c:v>41262</c:v>
                </c:pt>
                <c:pt idx="3382">
                  <c:v>41263</c:v>
                </c:pt>
                <c:pt idx="3383">
                  <c:v>41264</c:v>
                </c:pt>
                <c:pt idx="3384">
                  <c:v>41267</c:v>
                </c:pt>
                <c:pt idx="3385">
                  <c:v>41268</c:v>
                </c:pt>
                <c:pt idx="3386">
                  <c:v>41269</c:v>
                </c:pt>
                <c:pt idx="3387">
                  <c:v>41270</c:v>
                </c:pt>
                <c:pt idx="3388">
                  <c:v>41271</c:v>
                </c:pt>
                <c:pt idx="3389">
                  <c:v>41274</c:v>
                </c:pt>
                <c:pt idx="3390">
                  <c:v>41275</c:v>
                </c:pt>
                <c:pt idx="3391">
                  <c:v>41276</c:v>
                </c:pt>
                <c:pt idx="3392">
                  <c:v>41277</c:v>
                </c:pt>
                <c:pt idx="3393">
                  <c:v>41278</c:v>
                </c:pt>
                <c:pt idx="3394">
                  <c:v>41281</c:v>
                </c:pt>
                <c:pt idx="3395">
                  <c:v>41282</c:v>
                </c:pt>
                <c:pt idx="3396">
                  <c:v>41283</c:v>
                </c:pt>
                <c:pt idx="3397">
                  <c:v>41284</c:v>
                </c:pt>
                <c:pt idx="3398">
                  <c:v>41285</c:v>
                </c:pt>
                <c:pt idx="3399">
                  <c:v>41288</c:v>
                </c:pt>
                <c:pt idx="3400">
                  <c:v>41289</c:v>
                </c:pt>
                <c:pt idx="3401">
                  <c:v>41290</c:v>
                </c:pt>
                <c:pt idx="3402">
                  <c:v>41291</c:v>
                </c:pt>
                <c:pt idx="3403">
                  <c:v>41292</c:v>
                </c:pt>
                <c:pt idx="3404">
                  <c:v>41295</c:v>
                </c:pt>
                <c:pt idx="3405">
                  <c:v>41296</c:v>
                </c:pt>
                <c:pt idx="3406">
                  <c:v>41297</c:v>
                </c:pt>
                <c:pt idx="3407">
                  <c:v>41298</c:v>
                </c:pt>
                <c:pt idx="3408">
                  <c:v>41299</c:v>
                </c:pt>
                <c:pt idx="3409">
                  <c:v>41302</c:v>
                </c:pt>
                <c:pt idx="3410">
                  <c:v>41303</c:v>
                </c:pt>
                <c:pt idx="3411">
                  <c:v>41304</c:v>
                </c:pt>
                <c:pt idx="3412">
                  <c:v>41305</c:v>
                </c:pt>
                <c:pt idx="3413">
                  <c:v>41306</c:v>
                </c:pt>
                <c:pt idx="3414">
                  <c:v>41309</c:v>
                </c:pt>
                <c:pt idx="3415">
                  <c:v>41310</c:v>
                </c:pt>
                <c:pt idx="3416">
                  <c:v>41311</c:v>
                </c:pt>
                <c:pt idx="3417">
                  <c:v>41312</c:v>
                </c:pt>
                <c:pt idx="3418">
                  <c:v>41313</c:v>
                </c:pt>
                <c:pt idx="3419">
                  <c:v>41316</c:v>
                </c:pt>
                <c:pt idx="3420">
                  <c:v>41317</c:v>
                </c:pt>
                <c:pt idx="3421">
                  <c:v>41318</c:v>
                </c:pt>
                <c:pt idx="3422">
                  <c:v>41319</c:v>
                </c:pt>
                <c:pt idx="3423">
                  <c:v>41320</c:v>
                </c:pt>
                <c:pt idx="3424">
                  <c:v>41323</c:v>
                </c:pt>
                <c:pt idx="3425">
                  <c:v>41324</c:v>
                </c:pt>
                <c:pt idx="3426">
                  <c:v>41325</c:v>
                </c:pt>
                <c:pt idx="3427">
                  <c:v>41326</c:v>
                </c:pt>
                <c:pt idx="3428">
                  <c:v>41327</c:v>
                </c:pt>
                <c:pt idx="3429">
                  <c:v>41330</c:v>
                </c:pt>
                <c:pt idx="3430">
                  <c:v>41331</c:v>
                </c:pt>
                <c:pt idx="3431">
                  <c:v>41332</c:v>
                </c:pt>
                <c:pt idx="3432">
                  <c:v>41333</c:v>
                </c:pt>
                <c:pt idx="3433">
                  <c:v>41334</c:v>
                </c:pt>
                <c:pt idx="3434">
                  <c:v>41337</c:v>
                </c:pt>
                <c:pt idx="3435">
                  <c:v>41338</c:v>
                </c:pt>
                <c:pt idx="3436">
                  <c:v>41339</c:v>
                </c:pt>
                <c:pt idx="3437">
                  <c:v>41340</c:v>
                </c:pt>
                <c:pt idx="3438">
                  <c:v>41341</c:v>
                </c:pt>
                <c:pt idx="3439">
                  <c:v>41344</c:v>
                </c:pt>
                <c:pt idx="3440">
                  <c:v>41345</c:v>
                </c:pt>
                <c:pt idx="3441">
                  <c:v>41346</c:v>
                </c:pt>
                <c:pt idx="3442">
                  <c:v>41347</c:v>
                </c:pt>
                <c:pt idx="3443">
                  <c:v>41348</c:v>
                </c:pt>
                <c:pt idx="3444">
                  <c:v>41351</c:v>
                </c:pt>
                <c:pt idx="3445">
                  <c:v>41352</c:v>
                </c:pt>
                <c:pt idx="3446">
                  <c:v>41353</c:v>
                </c:pt>
                <c:pt idx="3447">
                  <c:v>41354</c:v>
                </c:pt>
                <c:pt idx="3448">
                  <c:v>41355</c:v>
                </c:pt>
                <c:pt idx="3449">
                  <c:v>41358</c:v>
                </c:pt>
                <c:pt idx="3450">
                  <c:v>41359</c:v>
                </c:pt>
                <c:pt idx="3451">
                  <c:v>41360</c:v>
                </c:pt>
                <c:pt idx="3452">
                  <c:v>41361</c:v>
                </c:pt>
                <c:pt idx="3453">
                  <c:v>41362</c:v>
                </c:pt>
                <c:pt idx="3454">
                  <c:v>41365</c:v>
                </c:pt>
                <c:pt idx="3455">
                  <c:v>41366</c:v>
                </c:pt>
                <c:pt idx="3456">
                  <c:v>41367</c:v>
                </c:pt>
                <c:pt idx="3457">
                  <c:v>41368</c:v>
                </c:pt>
                <c:pt idx="3458">
                  <c:v>41369</c:v>
                </c:pt>
                <c:pt idx="3459">
                  <c:v>41372</c:v>
                </c:pt>
                <c:pt idx="3460">
                  <c:v>41373</c:v>
                </c:pt>
                <c:pt idx="3461">
                  <c:v>41374</c:v>
                </c:pt>
                <c:pt idx="3462">
                  <c:v>41375</c:v>
                </c:pt>
                <c:pt idx="3463">
                  <c:v>41376</c:v>
                </c:pt>
                <c:pt idx="3464">
                  <c:v>41379</c:v>
                </c:pt>
                <c:pt idx="3465">
                  <c:v>41380</c:v>
                </c:pt>
                <c:pt idx="3466">
                  <c:v>41381</c:v>
                </c:pt>
                <c:pt idx="3467">
                  <c:v>41382</c:v>
                </c:pt>
                <c:pt idx="3468">
                  <c:v>41383</c:v>
                </c:pt>
                <c:pt idx="3469">
                  <c:v>41386</c:v>
                </c:pt>
                <c:pt idx="3470">
                  <c:v>41387</c:v>
                </c:pt>
                <c:pt idx="3471">
                  <c:v>41388</c:v>
                </c:pt>
                <c:pt idx="3472">
                  <c:v>41389</c:v>
                </c:pt>
                <c:pt idx="3473">
                  <c:v>41390</c:v>
                </c:pt>
                <c:pt idx="3474">
                  <c:v>41393</c:v>
                </c:pt>
                <c:pt idx="3475">
                  <c:v>41394</c:v>
                </c:pt>
                <c:pt idx="3476">
                  <c:v>41395</c:v>
                </c:pt>
                <c:pt idx="3477">
                  <c:v>41396</c:v>
                </c:pt>
                <c:pt idx="3478">
                  <c:v>41397</c:v>
                </c:pt>
                <c:pt idx="3479">
                  <c:v>41400</c:v>
                </c:pt>
                <c:pt idx="3480">
                  <c:v>41401</c:v>
                </c:pt>
                <c:pt idx="3481">
                  <c:v>41402</c:v>
                </c:pt>
                <c:pt idx="3482">
                  <c:v>41403</c:v>
                </c:pt>
                <c:pt idx="3483">
                  <c:v>41404</c:v>
                </c:pt>
                <c:pt idx="3484">
                  <c:v>41407</c:v>
                </c:pt>
                <c:pt idx="3485">
                  <c:v>41408</c:v>
                </c:pt>
                <c:pt idx="3486">
                  <c:v>41409</c:v>
                </c:pt>
                <c:pt idx="3487">
                  <c:v>41410</c:v>
                </c:pt>
                <c:pt idx="3488">
                  <c:v>41411</c:v>
                </c:pt>
                <c:pt idx="3489">
                  <c:v>41414</c:v>
                </c:pt>
                <c:pt idx="3490">
                  <c:v>41415</c:v>
                </c:pt>
                <c:pt idx="3491">
                  <c:v>41416</c:v>
                </c:pt>
                <c:pt idx="3492">
                  <c:v>41417</c:v>
                </c:pt>
                <c:pt idx="3493">
                  <c:v>41418</c:v>
                </c:pt>
                <c:pt idx="3494">
                  <c:v>41421</c:v>
                </c:pt>
                <c:pt idx="3495">
                  <c:v>41422</c:v>
                </c:pt>
                <c:pt idx="3496">
                  <c:v>41423</c:v>
                </c:pt>
                <c:pt idx="3497">
                  <c:v>41424</c:v>
                </c:pt>
                <c:pt idx="3498">
                  <c:v>41425</c:v>
                </c:pt>
                <c:pt idx="3499">
                  <c:v>41428</c:v>
                </c:pt>
                <c:pt idx="3500">
                  <c:v>41429</c:v>
                </c:pt>
                <c:pt idx="3501">
                  <c:v>41430</c:v>
                </c:pt>
                <c:pt idx="3502">
                  <c:v>41431</c:v>
                </c:pt>
                <c:pt idx="3503">
                  <c:v>41432</c:v>
                </c:pt>
                <c:pt idx="3504">
                  <c:v>41435</c:v>
                </c:pt>
                <c:pt idx="3505">
                  <c:v>41436</c:v>
                </c:pt>
                <c:pt idx="3506">
                  <c:v>41437</c:v>
                </c:pt>
                <c:pt idx="3507">
                  <c:v>41438</c:v>
                </c:pt>
                <c:pt idx="3508">
                  <c:v>41439</c:v>
                </c:pt>
                <c:pt idx="3509">
                  <c:v>41442</c:v>
                </c:pt>
                <c:pt idx="3510">
                  <c:v>41443</c:v>
                </c:pt>
                <c:pt idx="3511">
                  <c:v>41444</c:v>
                </c:pt>
                <c:pt idx="3512">
                  <c:v>41445</c:v>
                </c:pt>
                <c:pt idx="3513">
                  <c:v>41446</c:v>
                </c:pt>
                <c:pt idx="3514">
                  <c:v>41449</c:v>
                </c:pt>
                <c:pt idx="3515">
                  <c:v>41450</c:v>
                </c:pt>
                <c:pt idx="3516">
                  <c:v>41451</c:v>
                </c:pt>
                <c:pt idx="3517">
                  <c:v>41452</c:v>
                </c:pt>
                <c:pt idx="3518">
                  <c:v>41453</c:v>
                </c:pt>
                <c:pt idx="3519">
                  <c:v>41456</c:v>
                </c:pt>
                <c:pt idx="3520">
                  <c:v>41457</c:v>
                </c:pt>
                <c:pt idx="3521">
                  <c:v>41458</c:v>
                </c:pt>
                <c:pt idx="3522">
                  <c:v>41459</c:v>
                </c:pt>
                <c:pt idx="3523">
                  <c:v>41460</c:v>
                </c:pt>
                <c:pt idx="3524">
                  <c:v>41463</c:v>
                </c:pt>
                <c:pt idx="3525">
                  <c:v>41464</c:v>
                </c:pt>
                <c:pt idx="3526">
                  <c:v>41465</c:v>
                </c:pt>
                <c:pt idx="3527">
                  <c:v>41466</c:v>
                </c:pt>
                <c:pt idx="3528">
                  <c:v>41467</c:v>
                </c:pt>
                <c:pt idx="3529">
                  <c:v>41470</c:v>
                </c:pt>
                <c:pt idx="3530">
                  <c:v>41471</c:v>
                </c:pt>
                <c:pt idx="3531">
                  <c:v>41472</c:v>
                </c:pt>
                <c:pt idx="3532">
                  <c:v>41473</c:v>
                </c:pt>
                <c:pt idx="3533">
                  <c:v>41474</c:v>
                </c:pt>
                <c:pt idx="3534">
                  <c:v>41477</c:v>
                </c:pt>
                <c:pt idx="3535">
                  <c:v>41478</c:v>
                </c:pt>
                <c:pt idx="3536">
                  <c:v>41479</c:v>
                </c:pt>
                <c:pt idx="3537">
                  <c:v>41480</c:v>
                </c:pt>
                <c:pt idx="3538">
                  <c:v>41481</c:v>
                </c:pt>
                <c:pt idx="3539">
                  <c:v>41484</c:v>
                </c:pt>
                <c:pt idx="3540">
                  <c:v>41485</c:v>
                </c:pt>
                <c:pt idx="3541">
                  <c:v>41486</c:v>
                </c:pt>
                <c:pt idx="3542">
                  <c:v>41487</c:v>
                </c:pt>
                <c:pt idx="3543">
                  <c:v>41488</c:v>
                </c:pt>
                <c:pt idx="3544">
                  <c:v>41491</c:v>
                </c:pt>
                <c:pt idx="3545">
                  <c:v>41492</c:v>
                </c:pt>
                <c:pt idx="3546">
                  <c:v>41493</c:v>
                </c:pt>
                <c:pt idx="3547">
                  <c:v>41494</c:v>
                </c:pt>
                <c:pt idx="3548">
                  <c:v>41495</c:v>
                </c:pt>
                <c:pt idx="3549">
                  <c:v>41498</c:v>
                </c:pt>
                <c:pt idx="3550">
                  <c:v>41499</c:v>
                </c:pt>
                <c:pt idx="3551">
                  <c:v>41500</c:v>
                </c:pt>
                <c:pt idx="3552">
                  <c:v>41501</c:v>
                </c:pt>
                <c:pt idx="3553">
                  <c:v>41502</c:v>
                </c:pt>
                <c:pt idx="3554">
                  <c:v>41505</c:v>
                </c:pt>
                <c:pt idx="3555">
                  <c:v>41506</c:v>
                </c:pt>
                <c:pt idx="3556">
                  <c:v>41507</c:v>
                </c:pt>
                <c:pt idx="3557">
                  <c:v>41508</c:v>
                </c:pt>
                <c:pt idx="3558">
                  <c:v>41509</c:v>
                </c:pt>
                <c:pt idx="3559">
                  <c:v>41512</c:v>
                </c:pt>
                <c:pt idx="3560">
                  <c:v>41513</c:v>
                </c:pt>
                <c:pt idx="3561">
                  <c:v>41514</c:v>
                </c:pt>
                <c:pt idx="3562">
                  <c:v>41515</c:v>
                </c:pt>
                <c:pt idx="3563">
                  <c:v>41516</c:v>
                </c:pt>
                <c:pt idx="3564">
                  <c:v>41519</c:v>
                </c:pt>
                <c:pt idx="3565">
                  <c:v>41520</c:v>
                </c:pt>
                <c:pt idx="3566">
                  <c:v>41521</c:v>
                </c:pt>
                <c:pt idx="3567">
                  <c:v>41522</c:v>
                </c:pt>
                <c:pt idx="3568">
                  <c:v>41523</c:v>
                </c:pt>
                <c:pt idx="3569">
                  <c:v>41526</c:v>
                </c:pt>
                <c:pt idx="3570">
                  <c:v>41527</c:v>
                </c:pt>
                <c:pt idx="3571">
                  <c:v>41528</c:v>
                </c:pt>
                <c:pt idx="3572">
                  <c:v>41529</c:v>
                </c:pt>
                <c:pt idx="3573">
                  <c:v>41530</c:v>
                </c:pt>
                <c:pt idx="3574">
                  <c:v>41533</c:v>
                </c:pt>
                <c:pt idx="3575">
                  <c:v>41534</c:v>
                </c:pt>
                <c:pt idx="3576">
                  <c:v>41535</c:v>
                </c:pt>
                <c:pt idx="3577">
                  <c:v>41536</c:v>
                </c:pt>
                <c:pt idx="3578">
                  <c:v>41537</c:v>
                </c:pt>
                <c:pt idx="3579">
                  <c:v>41540</c:v>
                </c:pt>
                <c:pt idx="3580">
                  <c:v>41541</c:v>
                </c:pt>
                <c:pt idx="3581">
                  <c:v>41542</c:v>
                </c:pt>
                <c:pt idx="3582">
                  <c:v>41543</c:v>
                </c:pt>
                <c:pt idx="3583">
                  <c:v>41544</c:v>
                </c:pt>
                <c:pt idx="3584">
                  <c:v>41547</c:v>
                </c:pt>
                <c:pt idx="3585">
                  <c:v>41548</c:v>
                </c:pt>
                <c:pt idx="3586">
                  <c:v>41549</c:v>
                </c:pt>
                <c:pt idx="3587">
                  <c:v>41550</c:v>
                </c:pt>
                <c:pt idx="3588">
                  <c:v>41551</c:v>
                </c:pt>
                <c:pt idx="3589">
                  <c:v>41554</c:v>
                </c:pt>
                <c:pt idx="3590">
                  <c:v>41555</c:v>
                </c:pt>
                <c:pt idx="3591">
                  <c:v>41556</c:v>
                </c:pt>
                <c:pt idx="3592">
                  <c:v>41557</c:v>
                </c:pt>
                <c:pt idx="3593">
                  <c:v>41558</c:v>
                </c:pt>
                <c:pt idx="3594">
                  <c:v>41561</c:v>
                </c:pt>
                <c:pt idx="3595">
                  <c:v>41562</c:v>
                </c:pt>
                <c:pt idx="3596">
                  <c:v>41563</c:v>
                </c:pt>
                <c:pt idx="3597">
                  <c:v>41564</c:v>
                </c:pt>
                <c:pt idx="3598">
                  <c:v>41565</c:v>
                </c:pt>
                <c:pt idx="3599">
                  <c:v>41568</c:v>
                </c:pt>
                <c:pt idx="3600">
                  <c:v>41569</c:v>
                </c:pt>
                <c:pt idx="3601">
                  <c:v>41570</c:v>
                </c:pt>
                <c:pt idx="3602">
                  <c:v>41571</c:v>
                </c:pt>
                <c:pt idx="3603">
                  <c:v>41572</c:v>
                </c:pt>
                <c:pt idx="3604">
                  <c:v>41575</c:v>
                </c:pt>
                <c:pt idx="3605">
                  <c:v>41576</c:v>
                </c:pt>
                <c:pt idx="3606">
                  <c:v>41577</c:v>
                </c:pt>
                <c:pt idx="3607">
                  <c:v>41578</c:v>
                </c:pt>
                <c:pt idx="3608">
                  <c:v>41579</c:v>
                </c:pt>
                <c:pt idx="3609">
                  <c:v>41582</c:v>
                </c:pt>
                <c:pt idx="3610">
                  <c:v>41583</c:v>
                </c:pt>
                <c:pt idx="3611">
                  <c:v>41584</c:v>
                </c:pt>
                <c:pt idx="3612">
                  <c:v>41585</c:v>
                </c:pt>
                <c:pt idx="3613">
                  <c:v>41586</c:v>
                </c:pt>
                <c:pt idx="3614">
                  <c:v>41589</c:v>
                </c:pt>
                <c:pt idx="3615">
                  <c:v>41590</c:v>
                </c:pt>
                <c:pt idx="3616">
                  <c:v>41591</c:v>
                </c:pt>
                <c:pt idx="3617">
                  <c:v>41592</c:v>
                </c:pt>
                <c:pt idx="3618">
                  <c:v>41593</c:v>
                </c:pt>
                <c:pt idx="3619">
                  <c:v>41596</c:v>
                </c:pt>
                <c:pt idx="3620">
                  <c:v>41597</c:v>
                </c:pt>
                <c:pt idx="3621">
                  <c:v>41598</c:v>
                </c:pt>
                <c:pt idx="3622">
                  <c:v>41599</c:v>
                </c:pt>
                <c:pt idx="3623">
                  <c:v>41600</c:v>
                </c:pt>
                <c:pt idx="3624">
                  <c:v>41603</c:v>
                </c:pt>
                <c:pt idx="3625">
                  <c:v>41604</c:v>
                </c:pt>
                <c:pt idx="3626">
                  <c:v>41605</c:v>
                </c:pt>
                <c:pt idx="3627">
                  <c:v>41606</c:v>
                </c:pt>
                <c:pt idx="3628">
                  <c:v>41607</c:v>
                </c:pt>
                <c:pt idx="3629">
                  <c:v>41610</c:v>
                </c:pt>
                <c:pt idx="3630">
                  <c:v>41611</c:v>
                </c:pt>
                <c:pt idx="3631">
                  <c:v>41612</c:v>
                </c:pt>
                <c:pt idx="3632">
                  <c:v>41613</c:v>
                </c:pt>
                <c:pt idx="3633">
                  <c:v>41614</c:v>
                </c:pt>
                <c:pt idx="3634">
                  <c:v>41617</c:v>
                </c:pt>
                <c:pt idx="3635">
                  <c:v>41618</c:v>
                </c:pt>
                <c:pt idx="3636">
                  <c:v>41619</c:v>
                </c:pt>
                <c:pt idx="3637">
                  <c:v>41620</c:v>
                </c:pt>
                <c:pt idx="3638">
                  <c:v>41621</c:v>
                </c:pt>
                <c:pt idx="3639">
                  <c:v>41624</c:v>
                </c:pt>
                <c:pt idx="3640">
                  <c:v>41625</c:v>
                </c:pt>
                <c:pt idx="3641">
                  <c:v>41626</c:v>
                </c:pt>
                <c:pt idx="3642">
                  <c:v>41627</c:v>
                </c:pt>
                <c:pt idx="3643">
                  <c:v>41628</c:v>
                </c:pt>
                <c:pt idx="3644">
                  <c:v>41631</c:v>
                </c:pt>
                <c:pt idx="3645">
                  <c:v>41632</c:v>
                </c:pt>
                <c:pt idx="3646">
                  <c:v>41633</c:v>
                </c:pt>
                <c:pt idx="3647">
                  <c:v>41634</c:v>
                </c:pt>
                <c:pt idx="3648">
                  <c:v>41635</c:v>
                </c:pt>
                <c:pt idx="3649">
                  <c:v>41638</c:v>
                </c:pt>
                <c:pt idx="3650">
                  <c:v>41639</c:v>
                </c:pt>
                <c:pt idx="3651">
                  <c:v>41640</c:v>
                </c:pt>
                <c:pt idx="3652">
                  <c:v>41641</c:v>
                </c:pt>
                <c:pt idx="3653">
                  <c:v>41642</c:v>
                </c:pt>
                <c:pt idx="3654">
                  <c:v>41645</c:v>
                </c:pt>
                <c:pt idx="3655">
                  <c:v>41646</c:v>
                </c:pt>
                <c:pt idx="3656">
                  <c:v>41647</c:v>
                </c:pt>
                <c:pt idx="3657">
                  <c:v>41648</c:v>
                </c:pt>
                <c:pt idx="3658">
                  <c:v>41649</c:v>
                </c:pt>
                <c:pt idx="3659">
                  <c:v>41652</c:v>
                </c:pt>
                <c:pt idx="3660">
                  <c:v>41653</c:v>
                </c:pt>
                <c:pt idx="3661">
                  <c:v>41654</c:v>
                </c:pt>
                <c:pt idx="3662">
                  <c:v>41655</c:v>
                </c:pt>
                <c:pt idx="3663">
                  <c:v>41656</c:v>
                </c:pt>
                <c:pt idx="3664">
                  <c:v>41659</c:v>
                </c:pt>
                <c:pt idx="3665">
                  <c:v>41660</c:v>
                </c:pt>
                <c:pt idx="3666">
                  <c:v>41661</c:v>
                </c:pt>
                <c:pt idx="3667">
                  <c:v>41662</c:v>
                </c:pt>
                <c:pt idx="3668">
                  <c:v>41663</c:v>
                </c:pt>
                <c:pt idx="3669">
                  <c:v>41666</c:v>
                </c:pt>
                <c:pt idx="3670">
                  <c:v>41667</c:v>
                </c:pt>
                <c:pt idx="3671">
                  <c:v>41668</c:v>
                </c:pt>
                <c:pt idx="3672">
                  <c:v>41669</c:v>
                </c:pt>
                <c:pt idx="3673">
                  <c:v>41670</c:v>
                </c:pt>
                <c:pt idx="3674">
                  <c:v>41673</c:v>
                </c:pt>
                <c:pt idx="3675">
                  <c:v>41674</c:v>
                </c:pt>
                <c:pt idx="3676">
                  <c:v>41675</c:v>
                </c:pt>
                <c:pt idx="3677">
                  <c:v>41676</c:v>
                </c:pt>
                <c:pt idx="3678">
                  <c:v>41677</c:v>
                </c:pt>
                <c:pt idx="3679">
                  <c:v>41680</c:v>
                </c:pt>
                <c:pt idx="3680">
                  <c:v>41681</c:v>
                </c:pt>
                <c:pt idx="3681">
                  <c:v>41682</c:v>
                </c:pt>
                <c:pt idx="3682">
                  <c:v>41683</c:v>
                </c:pt>
                <c:pt idx="3683">
                  <c:v>41684</c:v>
                </c:pt>
                <c:pt idx="3684">
                  <c:v>41687</c:v>
                </c:pt>
                <c:pt idx="3685">
                  <c:v>41688</c:v>
                </c:pt>
                <c:pt idx="3686">
                  <c:v>41689</c:v>
                </c:pt>
                <c:pt idx="3687">
                  <c:v>41690</c:v>
                </c:pt>
                <c:pt idx="3688">
                  <c:v>41691</c:v>
                </c:pt>
                <c:pt idx="3689">
                  <c:v>41694</c:v>
                </c:pt>
                <c:pt idx="3690">
                  <c:v>41695</c:v>
                </c:pt>
                <c:pt idx="3691">
                  <c:v>41696</c:v>
                </c:pt>
                <c:pt idx="3692">
                  <c:v>41697</c:v>
                </c:pt>
                <c:pt idx="3693">
                  <c:v>41698</c:v>
                </c:pt>
                <c:pt idx="3694">
                  <c:v>41701</c:v>
                </c:pt>
                <c:pt idx="3695">
                  <c:v>41702</c:v>
                </c:pt>
                <c:pt idx="3696">
                  <c:v>41703</c:v>
                </c:pt>
                <c:pt idx="3697">
                  <c:v>41704</c:v>
                </c:pt>
                <c:pt idx="3698">
                  <c:v>41705</c:v>
                </c:pt>
                <c:pt idx="3699">
                  <c:v>41708</c:v>
                </c:pt>
                <c:pt idx="3700">
                  <c:v>41709</c:v>
                </c:pt>
                <c:pt idx="3701">
                  <c:v>41710</c:v>
                </c:pt>
                <c:pt idx="3702">
                  <c:v>41711</c:v>
                </c:pt>
                <c:pt idx="3703">
                  <c:v>41712</c:v>
                </c:pt>
                <c:pt idx="3704">
                  <c:v>41715</c:v>
                </c:pt>
                <c:pt idx="3705">
                  <c:v>41716</c:v>
                </c:pt>
                <c:pt idx="3706">
                  <c:v>41717</c:v>
                </c:pt>
                <c:pt idx="3707">
                  <c:v>41718</c:v>
                </c:pt>
                <c:pt idx="3708">
                  <c:v>41719</c:v>
                </c:pt>
                <c:pt idx="3709">
                  <c:v>41722</c:v>
                </c:pt>
                <c:pt idx="3710">
                  <c:v>41723</c:v>
                </c:pt>
                <c:pt idx="3711">
                  <c:v>41724</c:v>
                </c:pt>
                <c:pt idx="3712">
                  <c:v>41725</c:v>
                </c:pt>
                <c:pt idx="3713">
                  <c:v>41726</c:v>
                </c:pt>
                <c:pt idx="3714">
                  <c:v>41729</c:v>
                </c:pt>
                <c:pt idx="3715">
                  <c:v>41730</c:v>
                </c:pt>
                <c:pt idx="3716">
                  <c:v>41731</c:v>
                </c:pt>
                <c:pt idx="3717">
                  <c:v>41732</c:v>
                </c:pt>
                <c:pt idx="3718">
                  <c:v>41733</c:v>
                </c:pt>
                <c:pt idx="3719">
                  <c:v>41736</c:v>
                </c:pt>
                <c:pt idx="3720">
                  <c:v>41737</c:v>
                </c:pt>
                <c:pt idx="3721">
                  <c:v>41738</c:v>
                </c:pt>
                <c:pt idx="3722">
                  <c:v>41739</c:v>
                </c:pt>
                <c:pt idx="3723">
                  <c:v>41740</c:v>
                </c:pt>
                <c:pt idx="3724">
                  <c:v>41743</c:v>
                </c:pt>
                <c:pt idx="3725">
                  <c:v>41744</c:v>
                </c:pt>
                <c:pt idx="3726">
                  <c:v>41745</c:v>
                </c:pt>
                <c:pt idx="3727">
                  <c:v>41746</c:v>
                </c:pt>
                <c:pt idx="3728">
                  <c:v>41747</c:v>
                </c:pt>
                <c:pt idx="3729">
                  <c:v>41750</c:v>
                </c:pt>
                <c:pt idx="3730">
                  <c:v>41751</c:v>
                </c:pt>
                <c:pt idx="3731">
                  <c:v>41752</c:v>
                </c:pt>
                <c:pt idx="3732">
                  <c:v>41753</c:v>
                </c:pt>
                <c:pt idx="3733">
                  <c:v>41754</c:v>
                </c:pt>
                <c:pt idx="3734">
                  <c:v>41757</c:v>
                </c:pt>
                <c:pt idx="3735">
                  <c:v>41758</c:v>
                </c:pt>
                <c:pt idx="3736">
                  <c:v>41759</c:v>
                </c:pt>
                <c:pt idx="3737">
                  <c:v>41760</c:v>
                </c:pt>
                <c:pt idx="3738">
                  <c:v>41761</c:v>
                </c:pt>
                <c:pt idx="3739">
                  <c:v>41764</c:v>
                </c:pt>
                <c:pt idx="3740">
                  <c:v>41765</c:v>
                </c:pt>
                <c:pt idx="3741">
                  <c:v>41766</c:v>
                </c:pt>
                <c:pt idx="3742">
                  <c:v>41767</c:v>
                </c:pt>
                <c:pt idx="3743">
                  <c:v>41768</c:v>
                </c:pt>
                <c:pt idx="3744">
                  <c:v>41771</c:v>
                </c:pt>
                <c:pt idx="3745">
                  <c:v>41772</c:v>
                </c:pt>
                <c:pt idx="3746">
                  <c:v>41773</c:v>
                </c:pt>
                <c:pt idx="3747">
                  <c:v>41774</c:v>
                </c:pt>
                <c:pt idx="3748">
                  <c:v>41775</c:v>
                </c:pt>
                <c:pt idx="3749">
                  <c:v>41778</c:v>
                </c:pt>
                <c:pt idx="3750">
                  <c:v>41779</c:v>
                </c:pt>
                <c:pt idx="3751">
                  <c:v>41780</c:v>
                </c:pt>
                <c:pt idx="3752">
                  <c:v>41781</c:v>
                </c:pt>
                <c:pt idx="3753">
                  <c:v>41782</c:v>
                </c:pt>
                <c:pt idx="3754">
                  <c:v>41785</c:v>
                </c:pt>
                <c:pt idx="3755">
                  <c:v>41786</c:v>
                </c:pt>
                <c:pt idx="3756">
                  <c:v>41787</c:v>
                </c:pt>
                <c:pt idx="3757">
                  <c:v>41788</c:v>
                </c:pt>
                <c:pt idx="3758">
                  <c:v>41789</c:v>
                </c:pt>
                <c:pt idx="3759">
                  <c:v>41792</c:v>
                </c:pt>
                <c:pt idx="3760">
                  <c:v>41793</c:v>
                </c:pt>
                <c:pt idx="3761">
                  <c:v>41794</c:v>
                </c:pt>
                <c:pt idx="3762">
                  <c:v>41795</c:v>
                </c:pt>
                <c:pt idx="3763">
                  <c:v>41796</c:v>
                </c:pt>
                <c:pt idx="3764">
                  <c:v>41799</c:v>
                </c:pt>
                <c:pt idx="3765">
                  <c:v>41800</c:v>
                </c:pt>
                <c:pt idx="3766">
                  <c:v>41801</c:v>
                </c:pt>
                <c:pt idx="3767">
                  <c:v>41802</c:v>
                </c:pt>
                <c:pt idx="3768">
                  <c:v>41803</c:v>
                </c:pt>
                <c:pt idx="3769">
                  <c:v>41806</c:v>
                </c:pt>
                <c:pt idx="3770">
                  <c:v>41807</c:v>
                </c:pt>
                <c:pt idx="3771">
                  <c:v>41808</c:v>
                </c:pt>
                <c:pt idx="3772">
                  <c:v>41809</c:v>
                </c:pt>
                <c:pt idx="3773">
                  <c:v>41810</c:v>
                </c:pt>
                <c:pt idx="3774">
                  <c:v>41813</c:v>
                </c:pt>
                <c:pt idx="3775">
                  <c:v>41814</c:v>
                </c:pt>
                <c:pt idx="3776">
                  <c:v>41815</c:v>
                </c:pt>
                <c:pt idx="3777">
                  <c:v>41816</c:v>
                </c:pt>
                <c:pt idx="3778">
                  <c:v>41817</c:v>
                </c:pt>
                <c:pt idx="3779">
                  <c:v>41820</c:v>
                </c:pt>
                <c:pt idx="3780">
                  <c:v>41821</c:v>
                </c:pt>
                <c:pt idx="3781">
                  <c:v>41822</c:v>
                </c:pt>
                <c:pt idx="3782">
                  <c:v>41823</c:v>
                </c:pt>
                <c:pt idx="3783">
                  <c:v>41824</c:v>
                </c:pt>
                <c:pt idx="3784">
                  <c:v>41827</c:v>
                </c:pt>
                <c:pt idx="3785">
                  <c:v>41828</c:v>
                </c:pt>
                <c:pt idx="3786">
                  <c:v>41829</c:v>
                </c:pt>
                <c:pt idx="3787">
                  <c:v>41830</c:v>
                </c:pt>
                <c:pt idx="3788">
                  <c:v>41831</c:v>
                </c:pt>
                <c:pt idx="3789">
                  <c:v>41834</c:v>
                </c:pt>
                <c:pt idx="3790">
                  <c:v>41835</c:v>
                </c:pt>
                <c:pt idx="3791">
                  <c:v>41836</c:v>
                </c:pt>
                <c:pt idx="3792">
                  <c:v>41837</c:v>
                </c:pt>
                <c:pt idx="3793">
                  <c:v>41838</c:v>
                </c:pt>
                <c:pt idx="3794">
                  <c:v>41841</c:v>
                </c:pt>
                <c:pt idx="3795">
                  <c:v>41842</c:v>
                </c:pt>
                <c:pt idx="3796">
                  <c:v>41843</c:v>
                </c:pt>
                <c:pt idx="3797">
                  <c:v>41844</c:v>
                </c:pt>
                <c:pt idx="3798">
                  <c:v>41845</c:v>
                </c:pt>
                <c:pt idx="3799">
                  <c:v>41848</c:v>
                </c:pt>
                <c:pt idx="3800">
                  <c:v>41849</c:v>
                </c:pt>
                <c:pt idx="3801">
                  <c:v>41850</c:v>
                </c:pt>
                <c:pt idx="3802">
                  <c:v>41851</c:v>
                </c:pt>
                <c:pt idx="3803">
                  <c:v>41852</c:v>
                </c:pt>
                <c:pt idx="3804">
                  <c:v>41855</c:v>
                </c:pt>
                <c:pt idx="3805">
                  <c:v>41856</c:v>
                </c:pt>
                <c:pt idx="3806">
                  <c:v>41857</c:v>
                </c:pt>
                <c:pt idx="3807">
                  <c:v>41858</c:v>
                </c:pt>
                <c:pt idx="3808">
                  <c:v>41859</c:v>
                </c:pt>
                <c:pt idx="3809">
                  <c:v>41862</c:v>
                </c:pt>
                <c:pt idx="3810">
                  <c:v>41863</c:v>
                </c:pt>
                <c:pt idx="3811">
                  <c:v>41864</c:v>
                </c:pt>
                <c:pt idx="3812">
                  <c:v>41865</c:v>
                </c:pt>
                <c:pt idx="3813">
                  <c:v>41866</c:v>
                </c:pt>
                <c:pt idx="3814">
                  <c:v>41869</c:v>
                </c:pt>
                <c:pt idx="3815">
                  <c:v>41870</c:v>
                </c:pt>
                <c:pt idx="3816">
                  <c:v>41871</c:v>
                </c:pt>
                <c:pt idx="3817">
                  <c:v>41872</c:v>
                </c:pt>
                <c:pt idx="3818">
                  <c:v>41873</c:v>
                </c:pt>
                <c:pt idx="3819">
                  <c:v>41876</c:v>
                </c:pt>
                <c:pt idx="3820">
                  <c:v>41877</c:v>
                </c:pt>
                <c:pt idx="3821">
                  <c:v>41878</c:v>
                </c:pt>
                <c:pt idx="3822">
                  <c:v>41879</c:v>
                </c:pt>
                <c:pt idx="3823">
                  <c:v>41880</c:v>
                </c:pt>
                <c:pt idx="3824">
                  <c:v>41883</c:v>
                </c:pt>
                <c:pt idx="3825">
                  <c:v>41884</c:v>
                </c:pt>
                <c:pt idx="3826">
                  <c:v>41885</c:v>
                </c:pt>
                <c:pt idx="3827">
                  <c:v>41886</c:v>
                </c:pt>
                <c:pt idx="3828">
                  <c:v>41887</c:v>
                </c:pt>
                <c:pt idx="3829">
                  <c:v>41890</c:v>
                </c:pt>
                <c:pt idx="3830">
                  <c:v>41891</c:v>
                </c:pt>
                <c:pt idx="3831">
                  <c:v>41892</c:v>
                </c:pt>
                <c:pt idx="3832">
                  <c:v>41893</c:v>
                </c:pt>
                <c:pt idx="3833">
                  <c:v>41894</c:v>
                </c:pt>
                <c:pt idx="3834">
                  <c:v>41897</c:v>
                </c:pt>
                <c:pt idx="3835">
                  <c:v>41898</c:v>
                </c:pt>
                <c:pt idx="3836">
                  <c:v>41899</c:v>
                </c:pt>
                <c:pt idx="3837">
                  <c:v>41900</c:v>
                </c:pt>
                <c:pt idx="3838">
                  <c:v>41901</c:v>
                </c:pt>
                <c:pt idx="3839">
                  <c:v>41904</c:v>
                </c:pt>
                <c:pt idx="3840">
                  <c:v>41905</c:v>
                </c:pt>
                <c:pt idx="3841">
                  <c:v>41906</c:v>
                </c:pt>
                <c:pt idx="3842">
                  <c:v>41907</c:v>
                </c:pt>
                <c:pt idx="3843">
                  <c:v>41908</c:v>
                </c:pt>
                <c:pt idx="3844">
                  <c:v>41911</c:v>
                </c:pt>
                <c:pt idx="3845">
                  <c:v>41912</c:v>
                </c:pt>
                <c:pt idx="3846">
                  <c:v>41913</c:v>
                </c:pt>
                <c:pt idx="3847">
                  <c:v>41914</c:v>
                </c:pt>
                <c:pt idx="3848">
                  <c:v>41915</c:v>
                </c:pt>
                <c:pt idx="3849">
                  <c:v>41918</c:v>
                </c:pt>
                <c:pt idx="3850">
                  <c:v>41919</c:v>
                </c:pt>
                <c:pt idx="3851">
                  <c:v>41920</c:v>
                </c:pt>
                <c:pt idx="3852">
                  <c:v>41921</c:v>
                </c:pt>
                <c:pt idx="3853">
                  <c:v>41922</c:v>
                </c:pt>
                <c:pt idx="3854">
                  <c:v>41925</c:v>
                </c:pt>
                <c:pt idx="3855">
                  <c:v>41926</c:v>
                </c:pt>
                <c:pt idx="3856">
                  <c:v>41927</c:v>
                </c:pt>
                <c:pt idx="3857">
                  <c:v>41928</c:v>
                </c:pt>
                <c:pt idx="3858">
                  <c:v>41929</c:v>
                </c:pt>
                <c:pt idx="3859">
                  <c:v>41932</c:v>
                </c:pt>
                <c:pt idx="3860">
                  <c:v>41933</c:v>
                </c:pt>
                <c:pt idx="3861">
                  <c:v>41934</c:v>
                </c:pt>
                <c:pt idx="3862">
                  <c:v>41935</c:v>
                </c:pt>
                <c:pt idx="3863">
                  <c:v>41936</c:v>
                </c:pt>
                <c:pt idx="3864">
                  <c:v>41939</c:v>
                </c:pt>
                <c:pt idx="3865">
                  <c:v>41940</c:v>
                </c:pt>
                <c:pt idx="3866">
                  <c:v>41941</c:v>
                </c:pt>
                <c:pt idx="3867">
                  <c:v>41942</c:v>
                </c:pt>
                <c:pt idx="3868">
                  <c:v>41943</c:v>
                </c:pt>
                <c:pt idx="3869">
                  <c:v>41946</c:v>
                </c:pt>
                <c:pt idx="3870">
                  <c:v>41947</c:v>
                </c:pt>
                <c:pt idx="3871">
                  <c:v>41948</c:v>
                </c:pt>
                <c:pt idx="3872">
                  <c:v>41949</c:v>
                </c:pt>
                <c:pt idx="3873">
                  <c:v>41950</c:v>
                </c:pt>
                <c:pt idx="3874">
                  <c:v>41953</c:v>
                </c:pt>
                <c:pt idx="3875">
                  <c:v>41954</c:v>
                </c:pt>
                <c:pt idx="3876">
                  <c:v>41955</c:v>
                </c:pt>
                <c:pt idx="3877">
                  <c:v>41956</c:v>
                </c:pt>
                <c:pt idx="3878">
                  <c:v>41957</c:v>
                </c:pt>
                <c:pt idx="3879">
                  <c:v>41960</c:v>
                </c:pt>
                <c:pt idx="3880">
                  <c:v>41961</c:v>
                </c:pt>
                <c:pt idx="3881">
                  <c:v>41962</c:v>
                </c:pt>
                <c:pt idx="3882">
                  <c:v>41963</c:v>
                </c:pt>
                <c:pt idx="3883">
                  <c:v>41964</c:v>
                </c:pt>
                <c:pt idx="3884">
                  <c:v>41967</c:v>
                </c:pt>
                <c:pt idx="3885">
                  <c:v>41968</c:v>
                </c:pt>
                <c:pt idx="3886">
                  <c:v>41969</c:v>
                </c:pt>
                <c:pt idx="3887">
                  <c:v>41970</c:v>
                </c:pt>
                <c:pt idx="3888">
                  <c:v>41971</c:v>
                </c:pt>
                <c:pt idx="3889">
                  <c:v>41974</c:v>
                </c:pt>
                <c:pt idx="3890">
                  <c:v>41975</c:v>
                </c:pt>
                <c:pt idx="3891">
                  <c:v>41976</c:v>
                </c:pt>
                <c:pt idx="3892">
                  <c:v>41977</c:v>
                </c:pt>
                <c:pt idx="3893">
                  <c:v>41978</c:v>
                </c:pt>
                <c:pt idx="3894">
                  <c:v>41981</c:v>
                </c:pt>
                <c:pt idx="3895">
                  <c:v>41982</c:v>
                </c:pt>
                <c:pt idx="3896">
                  <c:v>41983</c:v>
                </c:pt>
                <c:pt idx="3897">
                  <c:v>41984</c:v>
                </c:pt>
                <c:pt idx="3898">
                  <c:v>41985</c:v>
                </c:pt>
                <c:pt idx="3899">
                  <c:v>41988</c:v>
                </c:pt>
                <c:pt idx="3900">
                  <c:v>41989</c:v>
                </c:pt>
                <c:pt idx="3901">
                  <c:v>41990</c:v>
                </c:pt>
                <c:pt idx="3902">
                  <c:v>41991</c:v>
                </c:pt>
                <c:pt idx="3903">
                  <c:v>41992</c:v>
                </c:pt>
                <c:pt idx="3904">
                  <c:v>41995</c:v>
                </c:pt>
                <c:pt idx="3905">
                  <c:v>41996</c:v>
                </c:pt>
                <c:pt idx="3906">
                  <c:v>41997</c:v>
                </c:pt>
                <c:pt idx="3907">
                  <c:v>41998</c:v>
                </c:pt>
                <c:pt idx="3908">
                  <c:v>41999</c:v>
                </c:pt>
                <c:pt idx="3909">
                  <c:v>42002</c:v>
                </c:pt>
                <c:pt idx="3910">
                  <c:v>42003</c:v>
                </c:pt>
                <c:pt idx="3911">
                  <c:v>42004</c:v>
                </c:pt>
                <c:pt idx="3912">
                  <c:v>42005</c:v>
                </c:pt>
                <c:pt idx="3913">
                  <c:v>42006</c:v>
                </c:pt>
                <c:pt idx="3914">
                  <c:v>42009</c:v>
                </c:pt>
                <c:pt idx="3915">
                  <c:v>42010</c:v>
                </c:pt>
                <c:pt idx="3916">
                  <c:v>42011</c:v>
                </c:pt>
                <c:pt idx="3917">
                  <c:v>42012</c:v>
                </c:pt>
                <c:pt idx="3918">
                  <c:v>42013</c:v>
                </c:pt>
                <c:pt idx="3919">
                  <c:v>42016</c:v>
                </c:pt>
                <c:pt idx="3920">
                  <c:v>42017</c:v>
                </c:pt>
                <c:pt idx="3921">
                  <c:v>42018</c:v>
                </c:pt>
                <c:pt idx="3922">
                  <c:v>42019</c:v>
                </c:pt>
                <c:pt idx="3923">
                  <c:v>42020</c:v>
                </c:pt>
                <c:pt idx="3924">
                  <c:v>42023</c:v>
                </c:pt>
                <c:pt idx="3925">
                  <c:v>42024</c:v>
                </c:pt>
                <c:pt idx="3926">
                  <c:v>42025</c:v>
                </c:pt>
                <c:pt idx="3927">
                  <c:v>42026</c:v>
                </c:pt>
                <c:pt idx="3928">
                  <c:v>42027</c:v>
                </c:pt>
                <c:pt idx="3929">
                  <c:v>42030</c:v>
                </c:pt>
                <c:pt idx="3930">
                  <c:v>42031</c:v>
                </c:pt>
                <c:pt idx="3931">
                  <c:v>42032</c:v>
                </c:pt>
                <c:pt idx="3932">
                  <c:v>42033</c:v>
                </c:pt>
                <c:pt idx="3933">
                  <c:v>42034</c:v>
                </c:pt>
                <c:pt idx="3934">
                  <c:v>42037</c:v>
                </c:pt>
                <c:pt idx="3935">
                  <c:v>42038</c:v>
                </c:pt>
                <c:pt idx="3936">
                  <c:v>42039</c:v>
                </c:pt>
                <c:pt idx="3937">
                  <c:v>42040</c:v>
                </c:pt>
                <c:pt idx="3938">
                  <c:v>42041</c:v>
                </c:pt>
                <c:pt idx="3939">
                  <c:v>42044</c:v>
                </c:pt>
                <c:pt idx="3940">
                  <c:v>42045</c:v>
                </c:pt>
                <c:pt idx="3941">
                  <c:v>42046</c:v>
                </c:pt>
                <c:pt idx="3942">
                  <c:v>42047</c:v>
                </c:pt>
                <c:pt idx="3943">
                  <c:v>42048</c:v>
                </c:pt>
                <c:pt idx="3944">
                  <c:v>42051</c:v>
                </c:pt>
                <c:pt idx="3945">
                  <c:v>42052</c:v>
                </c:pt>
                <c:pt idx="3946">
                  <c:v>42053</c:v>
                </c:pt>
                <c:pt idx="3947">
                  <c:v>42054</c:v>
                </c:pt>
                <c:pt idx="3948">
                  <c:v>42055</c:v>
                </c:pt>
                <c:pt idx="3949">
                  <c:v>42058</c:v>
                </c:pt>
                <c:pt idx="3950">
                  <c:v>42059</c:v>
                </c:pt>
                <c:pt idx="3951">
                  <c:v>42060</c:v>
                </c:pt>
                <c:pt idx="3952">
                  <c:v>42061</c:v>
                </c:pt>
                <c:pt idx="3953">
                  <c:v>42062</c:v>
                </c:pt>
                <c:pt idx="3954">
                  <c:v>42065</c:v>
                </c:pt>
                <c:pt idx="3955">
                  <c:v>42066</c:v>
                </c:pt>
                <c:pt idx="3956">
                  <c:v>42067</c:v>
                </c:pt>
                <c:pt idx="3957">
                  <c:v>42068</c:v>
                </c:pt>
                <c:pt idx="3958">
                  <c:v>42069</c:v>
                </c:pt>
                <c:pt idx="3959">
                  <c:v>42072</c:v>
                </c:pt>
                <c:pt idx="3960">
                  <c:v>42073</c:v>
                </c:pt>
                <c:pt idx="3961">
                  <c:v>42074</c:v>
                </c:pt>
                <c:pt idx="3962">
                  <c:v>42075</c:v>
                </c:pt>
                <c:pt idx="3963">
                  <c:v>42076</c:v>
                </c:pt>
                <c:pt idx="3964">
                  <c:v>42079</c:v>
                </c:pt>
                <c:pt idx="3965">
                  <c:v>42080</c:v>
                </c:pt>
                <c:pt idx="3966">
                  <c:v>42081</c:v>
                </c:pt>
                <c:pt idx="3967">
                  <c:v>42082</c:v>
                </c:pt>
                <c:pt idx="3968">
                  <c:v>42083</c:v>
                </c:pt>
                <c:pt idx="3969">
                  <c:v>42086</c:v>
                </c:pt>
                <c:pt idx="3970">
                  <c:v>42087</c:v>
                </c:pt>
                <c:pt idx="3971">
                  <c:v>42088</c:v>
                </c:pt>
                <c:pt idx="3972">
                  <c:v>42089</c:v>
                </c:pt>
                <c:pt idx="3973">
                  <c:v>42090</c:v>
                </c:pt>
                <c:pt idx="3974">
                  <c:v>42093</c:v>
                </c:pt>
                <c:pt idx="3975">
                  <c:v>42094</c:v>
                </c:pt>
                <c:pt idx="3976">
                  <c:v>42095</c:v>
                </c:pt>
                <c:pt idx="3977">
                  <c:v>42096</c:v>
                </c:pt>
                <c:pt idx="3978">
                  <c:v>42097</c:v>
                </c:pt>
                <c:pt idx="3979">
                  <c:v>42100</c:v>
                </c:pt>
                <c:pt idx="3980">
                  <c:v>42101</c:v>
                </c:pt>
                <c:pt idx="3981">
                  <c:v>42102</c:v>
                </c:pt>
                <c:pt idx="3982">
                  <c:v>42103</c:v>
                </c:pt>
                <c:pt idx="3983">
                  <c:v>42104</c:v>
                </c:pt>
                <c:pt idx="3984">
                  <c:v>42107</c:v>
                </c:pt>
                <c:pt idx="3985">
                  <c:v>42108</c:v>
                </c:pt>
                <c:pt idx="3986">
                  <c:v>42109</c:v>
                </c:pt>
                <c:pt idx="3987">
                  <c:v>42110</c:v>
                </c:pt>
                <c:pt idx="3988">
                  <c:v>42111</c:v>
                </c:pt>
                <c:pt idx="3989">
                  <c:v>42114</c:v>
                </c:pt>
                <c:pt idx="3990">
                  <c:v>42115</c:v>
                </c:pt>
                <c:pt idx="3991">
                  <c:v>42116</c:v>
                </c:pt>
                <c:pt idx="3992">
                  <c:v>42117</c:v>
                </c:pt>
                <c:pt idx="3993">
                  <c:v>42118</c:v>
                </c:pt>
                <c:pt idx="3994">
                  <c:v>42121</c:v>
                </c:pt>
                <c:pt idx="3995">
                  <c:v>42122</c:v>
                </c:pt>
                <c:pt idx="3996">
                  <c:v>42123</c:v>
                </c:pt>
                <c:pt idx="3997">
                  <c:v>42124</c:v>
                </c:pt>
                <c:pt idx="3998">
                  <c:v>42125</c:v>
                </c:pt>
                <c:pt idx="3999">
                  <c:v>42128</c:v>
                </c:pt>
                <c:pt idx="4000">
                  <c:v>42129</c:v>
                </c:pt>
                <c:pt idx="4001">
                  <c:v>42130</c:v>
                </c:pt>
                <c:pt idx="4002">
                  <c:v>42131</c:v>
                </c:pt>
                <c:pt idx="4003">
                  <c:v>42132</c:v>
                </c:pt>
                <c:pt idx="4004">
                  <c:v>42135</c:v>
                </c:pt>
                <c:pt idx="4005">
                  <c:v>42136</c:v>
                </c:pt>
                <c:pt idx="4006">
                  <c:v>42137</c:v>
                </c:pt>
                <c:pt idx="4007">
                  <c:v>42138</c:v>
                </c:pt>
                <c:pt idx="4008">
                  <c:v>42139</c:v>
                </c:pt>
                <c:pt idx="4009">
                  <c:v>42142</c:v>
                </c:pt>
                <c:pt idx="4010">
                  <c:v>42143</c:v>
                </c:pt>
                <c:pt idx="4011">
                  <c:v>42144</c:v>
                </c:pt>
                <c:pt idx="4012">
                  <c:v>42145</c:v>
                </c:pt>
                <c:pt idx="4013">
                  <c:v>42146</c:v>
                </c:pt>
                <c:pt idx="4014">
                  <c:v>42149</c:v>
                </c:pt>
                <c:pt idx="4015">
                  <c:v>42150</c:v>
                </c:pt>
                <c:pt idx="4016">
                  <c:v>42151</c:v>
                </c:pt>
                <c:pt idx="4017">
                  <c:v>42152</c:v>
                </c:pt>
                <c:pt idx="4018">
                  <c:v>42153</c:v>
                </c:pt>
                <c:pt idx="4019">
                  <c:v>42156</c:v>
                </c:pt>
                <c:pt idx="4020">
                  <c:v>42157</c:v>
                </c:pt>
                <c:pt idx="4021">
                  <c:v>42158</c:v>
                </c:pt>
                <c:pt idx="4022">
                  <c:v>42159</c:v>
                </c:pt>
                <c:pt idx="4023">
                  <c:v>42160</c:v>
                </c:pt>
                <c:pt idx="4024">
                  <c:v>42163</c:v>
                </c:pt>
                <c:pt idx="4025">
                  <c:v>42164</c:v>
                </c:pt>
                <c:pt idx="4026">
                  <c:v>42165</c:v>
                </c:pt>
                <c:pt idx="4027">
                  <c:v>42166</c:v>
                </c:pt>
                <c:pt idx="4028">
                  <c:v>42167</c:v>
                </c:pt>
                <c:pt idx="4029">
                  <c:v>42170</c:v>
                </c:pt>
                <c:pt idx="4030">
                  <c:v>42171</c:v>
                </c:pt>
                <c:pt idx="4031">
                  <c:v>42172</c:v>
                </c:pt>
                <c:pt idx="4032">
                  <c:v>42173</c:v>
                </c:pt>
                <c:pt idx="4033">
                  <c:v>42174</c:v>
                </c:pt>
                <c:pt idx="4034">
                  <c:v>42177</c:v>
                </c:pt>
                <c:pt idx="4035">
                  <c:v>42178</c:v>
                </c:pt>
                <c:pt idx="4036">
                  <c:v>42179</c:v>
                </c:pt>
                <c:pt idx="4037">
                  <c:v>42180</c:v>
                </c:pt>
                <c:pt idx="4038">
                  <c:v>42181</c:v>
                </c:pt>
                <c:pt idx="4039">
                  <c:v>42184</c:v>
                </c:pt>
                <c:pt idx="4040">
                  <c:v>42185</c:v>
                </c:pt>
                <c:pt idx="4041">
                  <c:v>42186</c:v>
                </c:pt>
                <c:pt idx="4042">
                  <c:v>42187</c:v>
                </c:pt>
                <c:pt idx="4043">
                  <c:v>42188</c:v>
                </c:pt>
                <c:pt idx="4044">
                  <c:v>42191</c:v>
                </c:pt>
                <c:pt idx="4045">
                  <c:v>42192</c:v>
                </c:pt>
                <c:pt idx="4046">
                  <c:v>42193</c:v>
                </c:pt>
                <c:pt idx="4047">
                  <c:v>42194</c:v>
                </c:pt>
                <c:pt idx="4048">
                  <c:v>42195</c:v>
                </c:pt>
                <c:pt idx="4049">
                  <c:v>42198</c:v>
                </c:pt>
                <c:pt idx="4050">
                  <c:v>42199</c:v>
                </c:pt>
                <c:pt idx="4051">
                  <c:v>42200</c:v>
                </c:pt>
                <c:pt idx="4052">
                  <c:v>42201</c:v>
                </c:pt>
                <c:pt idx="4053">
                  <c:v>42202</c:v>
                </c:pt>
                <c:pt idx="4054">
                  <c:v>42205</c:v>
                </c:pt>
                <c:pt idx="4055">
                  <c:v>42206</c:v>
                </c:pt>
                <c:pt idx="4056">
                  <c:v>42207</c:v>
                </c:pt>
                <c:pt idx="4057">
                  <c:v>42208</c:v>
                </c:pt>
                <c:pt idx="4058">
                  <c:v>42209</c:v>
                </c:pt>
                <c:pt idx="4059">
                  <c:v>42212</c:v>
                </c:pt>
                <c:pt idx="4060">
                  <c:v>42213</c:v>
                </c:pt>
                <c:pt idx="4061">
                  <c:v>42214</c:v>
                </c:pt>
                <c:pt idx="4062">
                  <c:v>42215</c:v>
                </c:pt>
                <c:pt idx="4063">
                  <c:v>42216</c:v>
                </c:pt>
                <c:pt idx="4064">
                  <c:v>42219</c:v>
                </c:pt>
                <c:pt idx="4065">
                  <c:v>42220</c:v>
                </c:pt>
                <c:pt idx="4066">
                  <c:v>42221</c:v>
                </c:pt>
                <c:pt idx="4067">
                  <c:v>42222</c:v>
                </c:pt>
                <c:pt idx="4068">
                  <c:v>42223</c:v>
                </c:pt>
                <c:pt idx="4069">
                  <c:v>42226</c:v>
                </c:pt>
                <c:pt idx="4070">
                  <c:v>42227</c:v>
                </c:pt>
                <c:pt idx="4071">
                  <c:v>42228</c:v>
                </c:pt>
                <c:pt idx="4072">
                  <c:v>42229</c:v>
                </c:pt>
                <c:pt idx="4073">
                  <c:v>42230</c:v>
                </c:pt>
                <c:pt idx="4074">
                  <c:v>42233</c:v>
                </c:pt>
                <c:pt idx="4075">
                  <c:v>42234</c:v>
                </c:pt>
                <c:pt idx="4076">
                  <c:v>42235</c:v>
                </c:pt>
                <c:pt idx="4077">
                  <c:v>42236</c:v>
                </c:pt>
                <c:pt idx="4078">
                  <c:v>42237</c:v>
                </c:pt>
                <c:pt idx="4079">
                  <c:v>42240</c:v>
                </c:pt>
                <c:pt idx="4080">
                  <c:v>42241</c:v>
                </c:pt>
                <c:pt idx="4081">
                  <c:v>42242</c:v>
                </c:pt>
                <c:pt idx="4082">
                  <c:v>42243</c:v>
                </c:pt>
                <c:pt idx="4083">
                  <c:v>42244</c:v>
                </c:pt>
                <c:pt idx="4084">
                  <c:v>42247</c:v>
                </c:pt>
                <c:pt idx="4085">
                  <c:v>42248</c:v>
                </c:pt>
                <c:pt idx="4086">
                  <c:v>42249</c:v>
                </c:pt>
                <c:pt idx="4087">
                  <c:v>42250</c:v>
                </c:pt>
                <c:pt idx="4088">
                  <c:v>42251</c:v>
                </c:pt>
                <c:pt idx="4089">
                  <c:v>42254</c:v>
                </c:pt>
                <c:pt idx="4090">
                  <c:v>42255</c:v>
                </c:pt>
                <c:pt idx="4091">
                  <c:v>42256</c:v>
                </c:pt>
                <c:pt idx="4092">
                  <c:v>42257</c:v>
                </c:pt>
                <c:pt idx="4093">
                  <c:v>42258</c:v>
                </c:pt>
                <c:pt idx="4094">
                  <c:v>42261</c:v>
                </c:pt>
                <c:pt idx="4095">
                  <c:v>42262</c:v>
                </c:pt>
                <c:pt idx="4096">
                  <c:v>42263</c:v>
                </c:pt>
                <c:pt idx="4097">
                  <c:v>42264</c:v>
                </c:pt>
                <c:pt idx="4098">
                  <c:v>42265</c:v>
                </c:pt>
                <c:pt idx="4099">
                  <c:v>42268</c:v>
                </c:pt>
                <c:pt idx="4100">
                  <c:v>42269</c:v>
                </c:pt>
                <c:pt idx="4101">
                  <c:v>42270</c:v>
                </c:pt>
                <c:pt idx="4102">
                  <c:v>42271</c:v>
                </c:pt>
                <c:pt idx="4103">
                  <c:v>42272</c:v>
                </c:pt>
                <c:pt idx="4104">
                  <c:v>42275</c:v>
                </c:pt>
                <c:pt idx="4105">
                  <c:v>42276</c:v>
                </c:pt>
                <c:pt idx="4106">
                  <c:v>42277</c:v>
                </c:pt>
                <c:pt idx="4107">
                  <c:v>42278</c:v>
                </c:pt>
                <c:pt idx="4108">
                  <c:v>42279</c:v>
                </c:pt>
                <c:pt idx="4109">
                  <c:v>42282</c:v>
                </c:pt>
                <c:pt idx="4110">
                  <c:v>42283</c:v>
                </c:pt>
                <c:pt idx="4111">
                  <c:v>42284</c:v>
                </c:pt>
                <c:pt idx="4112">
                  <c:v>42285</c:v>
                </c:pt>
                <c:pt idx="4113">
                  <c:v>42286</c:v>
                </c:pt>
                <c:pt idx="4114">
                  <c:v>42289</c:v>
                </c:pt>
                <c:pt idx="4115">
                  <c:v>42290</c:v>
                </c:pt>
                <c:pt idx="4116">
                  <c:v>42291</c:v>
                </c:pt>
                <c:pt idx="4117">
                  <c:v>42292</c:v>
                </c:pt>
                <c:pt idx="4118">
                  <c:v>42293</c:v>
                </c:pt>
                <c:pt idx="4119">
                  <c:v>42296</c:v>
                </c:pt>
                <c:pt idx="4120">
                  <c:v>42297</c:v>
                </c:pt>
                <c:pt idx="4121">
                  <c:v>42298</c:v>
                </c:pt>
                <c:pt idx="4122">
                  <c:v>42299</c:v>
                </c:pt>
                <c:pt idx="4123">
                  <c:v>42300</c:v>
                </c:pt>
                <c:pt idx="4124">
                  <c:v>42303</c:v>
                </c:pt>
                <c:pt idx="4125">
                  <c:v>42304</c:v>
                </c:pt>
                <c:pt idx="4126">
                  <c:v>42305</c:v>
                </c:pt>
                <c:pt idx="4127">
                  <c:v>42306</c:v>
                </c:pt>
                <c:pt idx="4128">
                  <c:v>42307</c:v>
                </c:pt>
                <c:pt idx="4129">
                  <c:v>42310</c:v>
                </c:pt>
                <c:pt idx="4130">
                  <c:v>42311</c:v>
                </c:pt>
                <c:pt idx="4131">
                  <c:v>42312</c:v>
                </c:pt>
                <c:pt idx="4132">
                  <c:v>42313</c:v>
                </c:pt>
                <c:pt idx="4133">
                  <c:v>42314</c:v>
                </c:pt>
                <c:pt idx="4134">
                  <c:v>42317</c:v>
                </c:pt>
                <c:pt idx="4135">
                  <c:v>42318</c:v>
                </c:pt>
                <c:pt idx="4136">
                  <c:v>42319</c:v>
                </c:pt>
                <c:pt idx="4137">
                  <c:v>42320</c:v>
                </c:pt>
                <c:pt idx="4138">
                  <c:v>42321</c:v>
                </c:pt>
                <c:pt idx="4139">
                  <c:v>42324</c:v>
                </c:pt>
                <c:pt idx="4140">
                  <c:v>42325</c:v>
                </c:pt>
                <c:pt idx="4141">
                  <c:v>42326</c:v>
                </c:pt>
                <c:pt idx="4142">
                  <c:v>42327</c:v>
                </c:pt>
                <c:pt idx="4143">
                  <c:v>42328</c:v>
                </c:pt>
                <c:pt idx="4144">
                  <c:v>42331</c:v>
                </c:pt>
                <c:pt idx="4145">
                  <c:v>42332</c:v>
                </c:pt>
                <c:pt idx="4146">
                  <c:v>42333</c:v>
                </c:pt>
                <c:pt idx="4147">
                  <c:v>42334</c:v>
                </c:pt>
                <c:pt idx="4148">
                  <c:v>42335</c:v>
                </c:pt>
                <c:pt idx="4149">
                  <c:v>42338</c:v>
                </c:pt>
                <c:pt idx="4150">
                  <c:v>42339</c:v>
                </c:pt>
                <c:pt idx="4151">
                  <c:v>42340</c:v>
                </c:pt>
                <c:pt idx="4152">
                  <c:v>42341</c:v>
                </c:pt>
                <c:pt idx="4153">
                  <c:v>42342</c:v>
                </c:pt>
                <c:pt idx="4154">
                  <c:v>42345</c:v>
                </c:pt>
                <c:pt idx="4155">
                  <c:v>42346</c:v>
                </c:pt>
                <c:pt idx="4156">
                  <c:v>42347</c:v>
                </c:pt>
                <c:pt idx="4157">
                  <c:v>42348</c:v>
                </c:pt>
                <c:pt idx="4158">
                  <c:v>42349</c:v>
                </c:pt>
                <c:pt idx="4159">
                  <c:v>42352</c:v>
                </c:pt>
                <c:pt idx="4160">
                  <c:v>42353</c:v>
                </c:pt>
                <c:pt idx="4161">
                  <c:v>42354</c:v>
                </c:pt>
                <c:pt idx="4162">
                  <c:v>42355</c:v>
                </c:pt>
                <c:pt idx="4163">
                  <c:v>42356</c:v>
                </c:pt>
                <c:pt idx="4164">
                  <c:v>42359</c:v>
                </c:pt>
                <c:pt idx="4165">
                  <c:v>42360</c:v>
                </c:pt>
                <c:pt idx="4166">
                  <c:v>42361</c:v>
                </c:pt>
                <c:pt idx="4167">
                  <c:v>42362</c:v>
                </c:pt>
                <c:pt idx="4168">
                  <c:v>42363</c:v>
                </c:pt>
                <c:pt idx="4169">
                  <c:v>42366</c:v>
                </c:pt>
                <c:pt idx="4170">
                  <c:v>42367</c:v>
                </c:pt>
                <c:pt idx="4171">
                  <c:v>42368</c:v>
                </c:pt>
                <c:pt idx="4172">
                  <c:v>42369</c:v>
                </c:pt>
                <c:pt idx="4173">
                  <c:v>42370</c:v>
                </c:pt>
                <c:pt idx="4174">
                  <c:v>42373</c:v>
                </c:pt>
                <c:pt idx="4175">
                  <c:v>42374</c:v>
                </c:pt>
                <c:pt idx="4176">
                  <c:v>42375</c:v>
                </c:pt>
                <c:pt idx="4177">
                  <c:v>42376</c:v>
                </c:pt>
                <c:pt idx="4178">
                  <c:v>42377</c:v>
                </c:pt>
                <c:pt idx="4179">
                  <c:v>42380</c:v>
                </c:pt>
                <c:pt idx="4180">
                  <c:v>42381</c:v>
                </c:pt>
                <c:pt idx="4181">
                  <c:v>42382</c:v>
                </c:pt>
                <c:pt idx="4182">
                  <c:v>42383</c:v>
                </c:pt>
                <c:pt idx="4183">
                  <c:v>42384</c:v>
                </c:pt>
                <c:pt idx="4184">
                  <c:v>42387</c:v>
                </c:pt>
                <c:pt idx="4185">
                  <c:v>42388</c:v>
                </c:pt>
                <c:pt idx="4186">
                  <c:v>42389</c:v>
                </c:pt>
                <c:pt idx="4187">
                  <c:v>42390</c:v>
                </c:pt>
                <c:pt idx="4188">
                  <c:v>42391</c:v>
                </c:pt>
                <c:pt idx="4189">
                  <c:v>42394</c:v>
                </c:pt>
                <c:pt idx="4190">
                  <c:v>42395</c:v>
                </c:pt>
                <c:pt idx="4191">
                  <c:v>42396</c:v>
                </c:pt>
                <c:pt idx="4192">
                  <c:v>42397</c:v>
                </c:pt>
                <c:pt idx="4193">
                  <c:v>42398</c:v>
                </c:pt>
                <c:pt idx="4194">
                  <c:v>42401</c:v>
                </c:pt>
                <c:pt idx="4195">
                  <c:v>42402</c:v>
                </c:pt>
                <c:pt idx="4196">
                  <c:v>42403</c:v>
                </c:pt>
                <c:pt idx="4197">
                  <c:v>42404</c:v>
                </c:pt>
                <c:pt idx="4198">
                  <c:v>42405</c:v>
                </c:pt>
                <c:pt idx="4199">
                  <c:v>42408</c:v>
                </c:pt>
                <c:pt idx="4200">
                  <c:v>42409</c:v>
                </c:pt>
                <c:pt idx="4201">
                  <c:v>42410</c:v>
                </c:pt>
                <c:pt idx="4202">
                  <c:v>42411</c:v>
                </c:pt>
                <c:pt idx="4203">
                  <c:v>42412</c:v>
                </c:pt>
                <c:pt idx="4204">
                  <c:v>42415</c:v>
                </c:pt>
                <c:pt idx="4205">
                  <c:v>42416</c:v>
                </c:pt>
                <c:pt idx="4206">
                  <c:v>42417</c:v>
                </c:pt>
                <c:pt idx="4207">
                  <c:v>42418</c:v>
                </c:pt>
                <c:pt idx="4208">
                  <c:v>42419</c:v>
                </c:pt>
                <c:pt idx="4209">
                  <c:v>42422</c:v>
                </c:pt>
                <c:pt idx="4210">
                  <c:v>42423</c:v>
                </c:pt>
                <c:pt idx="4211">
                  <c:v>42424</c:v>
                </c:pt>
                <c:pt idx="4212">
                  <c:v>42425</c:v>
                </c:pt>
                <c:pt idx="4213">
                  <c:v>42426</c:v>
                </c:pt>
                <c:pt idx="4214">
                  <c:v>42429</c:v>
                </c:pt>
                <c:pt idx="4215">
                  <c:v>42430</c:v>
                </c:pt>
                <c:pt idx="4216">
                  <c:v>42431</c:v>
                </c:pt>
                <c:pt idx="4217">
                  <c:v>42432</c:v>
                </c:pt>
                <c:pt idx="4218">
                  <c:v>42433</c:v>
                </c:pt>
                <c:pt idx="4219">
                  <c:v>42436</c:v>
                </c:pt>
                <c:pt idx="4220">
                  <c:v>42437</c:v>
                </c:pt>
                <c:pt idx="4221">
                  <c:v>42438</c:v>
                </c:pt>
                <c:pt idx="4222">
                  <c:v>42439</c:v>
                </c:pt>
                <c:pt idx="4223">
                  <c:v>42440</c:v>
                </c:pt>
                <c:pt idx="4224">
                  <c:v>42443</c:v>
                </c:pt>
                <c:pt idx="4225">
                  <c:v>42444</c:v>
                </c:pt>
                <c:pt idx="4226">
                  <c:v>42445</c:v>
                </c:pt>
                <c:pt idx="4227">
                  <c:v>42446</c:v>
                </c:pt>
                <c:pt idx="4228">
                  <c:v>42447</c:v>
                </c:pt>
                <c:pt idx="4229">
                  <c:v>42450</c:v>
                </c:pt>
                <c:pt idx="4230">
                  <c:v>42451</c:v>
                </c:pt>
                <c:pt idx="4231">
                  <c:v>42452</c:v>
                </c:pt>
                <c:pt idx="4232">
                  <c:v>42453</c:v>
                </c:pt>
                <c:pt idx="4233">
                  <c:v>42454</c:v>
                </c:pt>
                <c:pt idx="4234">
                  <c:v>42457</c:v>
                </c:pt>
                <c:pt idx="4235">
                  <c:v>42458</c:v>
                </c:pt>
                <c:pt idx="4236">
                  <c:v>42459</c:v>
                </c:pt>
                <c:pt idx="4237">
                  <c:v>42460</c:v>
                </c:pt>
                <c:pt idx="4238">
                  <c:v>42461</c:v>
                </c:pt>
                <c:pt idx="4239">
                  <c:v>42464</c:v>
                </c:pt>
                <c:pt idx="4240">
                  <c:v>42465</c:v>
                </c:pt>
                <c:pt idx="4241">
                  <c:v>42466</c:v>
                </c:pt>
                <c:pt idx="4242">
                  <c:v>42467</c:v>
                </c:pt>
                <c:pt idx="4243">
                  <c:v>42468</c:v>
                </c:pt>
                <c:pt idx="4244">
                  <c:v>42471</c:v>
                </c:pt>
                <c:pt idx="4245">
                  <c:v>42472</c:v>
                </c:pt>
                <c:pt idx="4246">
                  <c:v>42473</c:v>
                </c:pt>
                <c:pt idx="4247">
                  <c:v>42474</c:v>
                </c:pt>
                <c:pt idx="4248">
                  <c:v>42475</c:v>
                </c:pt>
                <c:pt idx="4249">
                  <c:v>42478</c:v>
                </c:pt>
                <c:pt idx="4250">
                  <c:v>42479</c:v>
                </c:pt>
                <c:pt idx="4251">
                  <c:v>42480</c:v>
                </c:pt>
                <c:pt idx="4252">
                  <c:v>42481</c:v>
                </c:pt>
                <c:pt idx="4253">
                  <c:v>42482</c:v>
                </c:pt>
                <c:pt idx="4254">
                  <c:v>42485</c:v>
                </c:pt>
                <c:pt idx="4255">
                  <c:v>42486</c:v>
                </c:pt>
                <c:pt idx="4256">
                  <c:v>42487</c:v>
                </c:pt>
                <c:pt idx="4257">
                  <c:v>42488</c:v>
                </c:pt>
                <c:pt idx="4258">
                  <c:v>42489</c:v>
                </c:pt>
                <c:pt idx="4259">
                  <c:v>42492</c:v>
                </c:pt>
                <c:pt idx="4260">
                  <c:v>42493</c:v>
                </c:pt>
                <c:pt idx="4261">
                  <c:v>42494</c:v>
                </c:pt>
                <c:pt idx="4262">
                  <c:v>42495</c:v>
                </c:pt>
                <c:pt idx="4263">
                  <c:v>42496</c:v>
                </c:pt>
                <c:pt idx="4264">
                  <c:v>42499</c:v>
                </c:pt>
                <c:pt idx="4265">
                  <c:v>42500</c:v>
                </c:pt>
                <c:pt idx="4266">
                  <c:v>42501</c:v>
                </c:pt>
                <c:pt idx="4267">
                  <c:v>42502</c:v>
                </c:pt>
                <c:pt idx="4268">
                  <c:v>42503</c:v>
                </c:pt>
                <c:pt idx="4269">
                  <c:v>42506</c:v>
                </c:pt>
                <c:pt idx="4270">
                  <c:v>42507</c:v>
                </c:pt>
                <c:pt idx="4271">
                  <c:v>42508</c:v>
                </c:pt>
                <c:pt idx="4272">
                  <c:v>42509</c:v>
                </c:pt>
                <c:pt idx="4273">
                  <c:v>42510</c:v>
                </c:pt>
                <c:pt idx="4274">
                  <c:v>42513</c:v>
                </c:pt>
                <c:pt idx="4275">
                  <c:v>42514</c:v>
                </c:pt>
                <c:pt idx="4276">
                  <c:v>42515</c:v>
                </c:pt>
                <c:pt idx="4277">
                  <c:v>42516</c:v>
                </c:pt>
                <c:pt idx="4278">
                  <c:v>42517</c:v>
                </c:pt>
                <c:pt idx="4279">
                  <c:v>42520</c:v>
                </c:pt>
                <c:pt idx="4280">
                  <c:v>42521</c:v>
                </c:pt>
                <c:pt idx="4281">
                  <c:v>42522</c:v>
                </c:pt>
                <c:pt idx="4282">
                  <c:v>42523</c:v>
                </c:pt>
                <c:pt idx="4283">
                  <c:v>42524</c:v>
                </c:pt>
                <c:pt idx="4284">
                  <c:v>42527</c:v>
                </c:pt>
                <c:pt idx="4285">
                  <c:v>42528</c:v>
                </c:pt>
                <c:pt idx="4286">
                  <c:v>42529</c:v>
                </c:pt>
                <c:pt idx="4287">
                  <c:v>42530</c:v>
                </c:pt>
                <c:pt idx="4288">
                  <c:v>42531</c:v>
                </c:pt>
                <c:pt idx="4289">
                  <c:v>42534</c:v>
                </c:pt>
                <c:pt idx="4290">
                  <c:v>42535</c:v>
                </c:pt>
                <c:pt idx="4291">
                  <c:v>42536</c:v>
                </c:pt>
                <c:pt idx="4292">
                  <c:v>42537</c:v>
                </c:pt>
                <c:pt idx="4293">
                  <c:v>42538</c:v>
                </c:pt>
                <c:pt idx="4294">
                  <c:v>42541</c:v>
                </c:pt>
                <c:pt idx="4295">
                  <c:v>42542</c:v>
                </c:pt>
                <c:pt idx="4296">
                  <c:v>42543</c:v>
                </c:pt>
                <c:pt idx="4297">
                  <c:v>42544</c:v>
                </c:pt>
                <c:pt idx="4298">
                  <c:v>42545</c:v>
                </c:pt>
                <c:pt idx="4299">
                  <c:v>42548</c:v>
                </c:pt>
                <c:pt idx="4300">
                  <c:v>42549</c:v>
                </c:pt>
                <c:pt idx="4301">
                  <c:v>42550</c:v>
                </c:pt>
                <c:pt idx="4302">
                  <c:v>42551</c:v>
                </c:pt>
                <c:pt idx="4303">
                  <c:v>42552</c:v>
                </c:pt>
                <c:pt idx="4304">
                  <c:v>42555</c:v>
                </c:pt>
                <c:pt idx="4305">
                  <c:v>42556</c:v>
                </c:pt>
                <c:pt idx="4306">
                  <c:v>42557</c:v>
                </c:pt>
                <c:pt idx="4307">
                  <c:v>42558</c:v>
                </c:pt>
                <c:pt idx="4308">
                  <c:v>42559</c:v>
                </c:pt>
                <c:pt idx="4309">
                  <c:v>42562</c:v>
                </c:pt>
                <c:pt idx="4310">
                  <c:v>42563</c:v>
                </c:pt>
                <c:pt idx="4311">
                  <c:v>42564</c:v>
                </c:pt>
                <c:pt idx="4312">
                  <c:v>42565</c:v>
                </c:pt>
                <c:pt idx="4313">
                  <c:v>42566</c:v>
                </c:pt>
                <c:pt idx="4314">
                  <c:v>42569</c:v>
                </c:pt>
                <c:pt idx="4315">
                  <c:v>42570</c:v>
                </c:pt>
                <c:pt idx="4316">
                  <c:v>42571</c:v>
                </c:pt>
                <c:pt idx="4317">
                  <c:v>42572</c:v>
                </c:pt>
                <c:pt idx="4318">
                  <c:v>42573</c:v>
                </c:pt>
                <c:pt idx="4319">
                  <c:v>42576</c:v>
                </c:pt>
                <c:pt idx="4320">
                  <c:v>42577</c:v>
                </c:pt>
                <c:pt idx="4321">
                  <c:v>42578</c:v>
                </c:pt>
                <c:pt idx="4322">
                  <c:v>42579</c:v>
                </c:pt>
                <c:pt idx="4323">
                  <c:v>42580</c:v>
                </c:pt>
                <c:pt idx="4324">
                  <c:v>42583</c:v>
                </c:pt>
                <c:pt idx="4325">
                  <c:v>42584</c:v>
                </c:pt>
                <c:pt idx="4326">
                  <c:v>42585</c:v>
                </c:pt>
                <c:pt idx="4327">
                  <c:v>42586</c:v>
                </c:pt>
                <c:pt idx="4328">
                  <c:v>42587</c:v>
                </c:pt>
                <c:pt idx="4329">
                  <c:v>42590</c:v>
                </c:pt>
                <c:pt idx="4330">
                  <c:v>42591</c:v>
                </c:pt>
                <c:pt idx="4331">
                  <c:v>42592</c:v>
                </c:pt>
                <c:pt idx="4332">
                  <c:v>42593</c:v>
                </c:pt>
                <c:pt idx="4333">
                  <c:v>42594</c:v>
                </c:pt>
                <c:pt idx="4334">
                  <c:v>42597</c:v>
                </c:pt>
                <c:pt idx="4335">
                  <c:v>42598</c:v>
                </c:pt>
                <c:pt idx="4336">
                  <c:v>42599</c:v>
                </c:pt>
                <c:pt idx="4337">
                  <c:v>42600</c:v>
                </c:pt>
                <c:pt idx="4338">
                  <c:v>42601</c:v>
                </c:pt>
                <c:pt idx="4339">
                  <c:v>42604</c:v>
                </c:pt>
                <c:pt idx="4340">
                  <c:v>42605</c:v>
                </c:pt>
                <c:pt idx="4341">
                  <c:v>42606</c:v>
                </c:pt>
                <c:pt idx="4342">
                  <c:v>42607</c:v>
                </c:pt>
                <c:pt idx="4343">
                  <c:v>42608</c:v>
                </c:pt>
                <c:pt idx="4344">
                  <c:v>42611</c:v>
                </c:pt>
                <c:pt idx="4345">
                  <c:v>42612</c:v>
                </c:pt>
                <c:pt idx="4346">
                  <c:v>42613</c:v>
                </c:pt>
                <c:pt idx="4347">
                  <c:v>42614</c:v>
                </c:pt>
                <c:pt idx="4348">
                  <c:v>42615</c:v>
                </c:pt>
                <c:pt idx="4349">
                  <c:v>42618</c:v>
                </c:pt>
                <c:pt idx="4350">
                  <c:v>42619</c:v>
                </c:pt>
                <c:pt idx="4351">
                  <c:v>42620</c:v>
                </c:pt>
                <c:pt idx="4352">
                  <c:v>42621</c:v>
                </c:pt>
                <c:pt idx="4353">
                  <c:v>42622</c:v>
                </c:pt>
                <c:pt idx="4354">
                  <c:v>42625</c:v>
                </c:pt>
                <c:pt idx="4355">
                  <c:v>42626</c:v>
                </c:pt>
                <c:pt idx="4356">
                  <c:v>42627</c:v>
                </c:pt>
                <c:pt idx="4357">
                  <c:v>42628</c:v>
                </c:pt>
                <c:pt idx="4358">
                  <c:v>42629</c:v>
                </c:pt>
                <c:pt idx="4359">
                  <c:v>42632</c:v>
                </c:pt>
                <c:pt idx="4360">
                  <c:v>42633</c:v>
                </c:pt>
                <c:pt idx="4361">
                  <c:v>42634</c:v>
                </c:pt>
                <c:pt idx="4362">
                  <c:v>42635</c:v>
                </c:pt>
                <c:pt idx="4363">
                  <c:v>42636</c:v>
                </c:pt>
                <c:pt idx="4364">
                  <c:v>42639</c:v>
                </c:pt>
                <c:pt idx="4365">
                  <c:v>42640</c:v>
                </c:pt>
                <c:pt idx="4366">
                  <c:v>42641</c:v>
                </c:pt>
                <c:pt idx="4367">
                  <c:v>42642</c:v>
                </c:pt>
                <c:pt idx="4368">
                  <c:v>42643</c:v>
                </c:pt>
                <c:pt idx="4369">
                  <c:v>42646</c:v>
                </c:pt>
                <c:pt idx="4370">
                  <c:v>42647</c:v>
                </c:pt>
                <c:pt idx="4371">
                  <c:v>42648</c:v>
                </c:pt>
                <c:pt idx="4372">
                  <c:v>42649</c:v>
                </c:pt>
                <c:pt idx="4373">
                  <c:v>42650</c:v>
                </c:pt>
                <c:pt idx="4374">
                  <c:v>42653</c:v>
                </c:pt>
                <c:pt idx="4375">
                  <c:v>42654</c:v>
                </c:pt>
                <c:pt idx="4376">
                  <c:v>42655</c:v>
                </c:pt>
                <c:pt idx="4377">
                  <c:v>42656</c:v>
                </c:pt>
                <c:pt idx="4378">
                  <c:v>42657</c:v>
                </c:pt>
                <c:pt idx="4379">
                  <c:v>42660</c:v>
                </c:pt>
                <c:pt idx="4380">
                  <c:v>42661</c:v>
                </c:pt>
                <c:pt idx="4381">
                  <c:v>42662</c:v>
                </c:pt>
                <c:pt idx="4382">
                  <c:v>42663</c:v>
                </c:pt>
                <c:pt idx="4383">
                  <c:v>42664</c:v>
                </c:pt>
                <c:pt idx="4384">
                  <c:v>42667</c:v>
                </c:pt>
                <c:pt idx="4385">
                  <c:v>42668</c:v>
                </c:pt>
                <c:pt idx="4386">
                  <c:v>42669</c:v>
                </c:pt>
                <c:pt idx="4387">
                  <c:v>42670</c:v>
                </c:pt>
                <c:pt idx="4388">
                  <c:v>42671</c:v>
                </c:pt>
                <c:pt idx="4389">
                  <c:v>42674</c:v>
                </c:pt>
                <c:pt idx="4390">
                  <c:v>42675</c:v>
                </c:pt>
                <c:pt idx="4391">
                  <c:v>42676</c:v>
                </c:pt>
                <c:pt idx="4392">
                  <c:v>42677</c:v>
                </c:pt>
                <c:pt idx="4393">
                  <c:v>42678</c:v>
                </c:pt>
                <c:pt idx="4394">
                  <c:v>42681</c:v>
                </c:pt>
                <c:pt idx="4395">
                  <c:v>42682</c:v>
                </c:pt>
                <c:pt idx="4396">
                  <c:v>42683</c:v>
                </c:pt>
                <c:pt idx="4397">
                  <c:v>42684</c:v>
                </c:pt>
                <c:pt idx="4398">
                  <c:v>42685</c:v>
                </c:pt>
                <c:pt idx="4399">
                  <c:v>42688</c:v>
                </c:pt>
                <c:pt idx="4400">
                  <c:v>42689</c:v>
                </c:pt>
                <c:pt idx="4401">
                  <c:v>42690</c:v>
                </c:pt>
                <c:pt idx="4402">
                  <c:v>42691</c:v>
                </c:pt>
                <c:pt idx="4403">
                  <c:v>42692</c:v>
                </c:pt>
                <c:pt idx="4404">
                  <c:v>42695</c:v>
                </c:pt>
                <c:pt idx="4405">
                  <c:v>42696</c:v>
                </c:pt>
                <c:pt idx="4406">
                  <c:v>42697</c:v>
                </c:pt>
                <c:pt idx="4407">
                  <c:v>42698</c:v>
                </c:pt>
                <c:pt idx="4408">
                  <c:v>42699</c:v>
                </c:pt>
                <c:pt idx="4409">
                  <c:v>42702</c:v>
                </c:pt>
                <c:pt idx="4410">
                  <c:v>42703</c:v>
                </c:pt>
                <c:pt idx="4411">
                  <c:v>42704</c:v>
                </c:pt>
                <c:pt idx="4412">
                  <c:v>42705</c:v>
                </c:pt>
                <c:pt idx="4413">
                  <c:v>42706</c:v>
                </c:pt>
                <c:pt idx="4414">
                  <c:v>42709</c:v>
                </c:pt>
                <c:pt idx="4415">
                  <c:v>42710</c:v>
                </c:pt>
                <c:pt idx="4416">
                  <c:v>42711</c:v>
                </c:pt>
                <c:pt idx="4417">
                  <c:v>42712</c:v>
                </c:pt>
                <c:pt idx="4418">
                  <c:v>42713</c:v>
                </c:pt>
                <c:pt idx="4419">
                  <c:v>42716</c:v>
                </c:pt>
                <c:pt idx="4420">
                  <c:v>42717</c:v>
                </c:pt>
                <c:pt idx="4421">
                  <c:v>42718</c:v>
                </c:pt>
                <c:pt idx="4422">
                  <c:v>42719</c:v>
                </c:pt>
                <c:pt idx="4423">
                  <c:v>42720</c:v>
                </c:pt>
                <c:pt idx="4424">
                  <c:v>42723</c:v>
                </c:pt>
                <c:pt idx="4425">
                  <c:v>42724</c:v>
                </c:pt>
                <c:pt idx="4426">
                  <c:v>42725</c:v>
                </c:pt>
                <c:pt idx="4427">
                  <c:v>42726</c:v>
                </c:pt>
                <c:pt idx="4428">
                  <c:v>42727</c:v>
                </c:pt>
                <c:pt idx="4429">
                  <c:v>42730</c:v>
                </c:pt>
                <c:pt idx="4430">
                  <c:v>42731</c:v>
                </c:pt>
                <c:pt idx="4431">
                  <c:v>42732</c:v>
                </c:pt>
                <c:pt idx="4432">
                  <c:v>42733</c:v>
                </c:pt>
                <c:pt idx="4433">
                  <c:v>42734</c:v>
                </c:pt>
                <c:pt idx="4434">
                  <c:v>42737</c:v>
                </c:pt>
                <c:pt idx="4435">
                  <c:v>42738</c:v>
                </c:pt>
                <c:pt idx="4436">
                  <c:v>42739</c:v>
                </c:pt>
                <c:pt idx="4437">
                  <c:v>42740</c:v>
                </c:pt>
                <c:pt idx="4438">
                  <c:v>42741</c:v>
                </c:pt>
                <c:pt idx="4439">
                  <c:v>42744</c:v>
                </c:pt>
                <c:pt idx="4440">
                  <c:v>42745</c:v>
                </c:pt>
                <c:pt idx="4441">
                  <c:v>42746</c:v>
                </c:pt>
                <c:pt idx="4442">
                  <c:v>42747</c:v>
                </c:pt>
                <c:pt idx="4443">
                  <c:v>42748</c:v>
                </c:pt>
                <c:pt idx="4444">
                  <c:v>42751</c:v>
                </c:pt>
                <c:pt idx="4445">
                  <c:v>42752</c:v>
                </c:pt>
                <c:pt idx="4446">
                  <c:v>42753</c:v>
                </c:pt>
                <c:pt idx="4447">
                  <c:v>42754</c:v>
                </c:pt>
                <c:pt idx="4448">
                  <c:v>42755</c:v>
                </c:pt>
                <c:pt idx="4449">
                  <c:v>42758</c:v>
                </c:pt>
                <c:pt idx="4450">
                  <c:v>42759</c:v>
                </c:pt>
                <c:pt idx="4451">
                  <c:v>42760</c:v>
                </c:pt>
                <c:pt idx="4452">
                  <c:v>42761</c:v>
                </c:pt>
                <c:pt idx="4453">
                  <c:v>42762</c:v>
                </c:pt>
                <c:pt idx="4454">
                  <c:v>42765</c:v>
                </c:pt>
                <c:pt idx="4455">
                  <c:v>42766</c:v>
                </c:pt>
                <c:pt idx="4456">
                  <c:v>42767</c:v>
                </c:pt>
                <c:pt idx="4457">
                  <c:v>42768</c:v>
                </c:pt>
                <c:pt idx="4458">
                  <c:v>42769</c:v>
                </c:pt>
                <c:pt idx="4459">
                  <c:v>42772</c:v>
                </c:pt>
                <c:pt idx="4460">
                  <c:v>42773</c:v>
                </c:pt>
                <c:pt idx="4461">
                  <c:v>42774</c:v>
                </c:pt>
                <c:pt idx="4462">
                  <c:v>42775</c:v>
                </c:pt>
                <c:pt idx="4463">
                  <c:v>42776</c:v>
                </c:pt>
                <c:pt idx="4464">
                  <c:v>42779</c:v>
                </c:pt>
                <c:pt idx="4465">
                  <c:v>42780</c:v>
                </c:pt>
                <c:pt idx="4466">
                  <c:v>42781</c:v>
                </c:pt>
                <c:pt idx="4467">
                  <c:v>42782</c:v>
                </c:pt>
                <c:pt idx="4468">
                  <c:v>42783</c:v>
                </c:pt>
                <c:pt idx="4469">
                  <c:v>42786</c:v>
                </c:pt>
                <c:pt idx="4470">
                  <c:v>42787</c:v>
                </c:pt>
                <c:pt idx="4471">
                  <c:v>42788</c:v>
                </c:pt>
                <c:pt idx="4472">
                  <c:v>42789</c:v>
                </c:pt>
                <c:pt idx="4473">
                  <c:v>42790</c:v>
                </c:pt>
                <c:pt idx="4474">
                  <c:v>42793</c:v>
                </c:pt>
                <c:pt idx="4475">
                  <c:v>42794</c:v>
                </c:pt>
                <c:pt idx="4476">
                  <c:v>42795</c:v>
                </c:pt>
                <c:pt idx="4477">
                  <c:v>42796</c:v>
                </c:pt>
                <c:pt idx="4478">
                  <c:v>42797</c:v>
                </c:pt>
                <c:pt idx="4479">
                  <c:v>42800</c:v>
                </c:pt>
                <c:pt idx="4480">
                  <c:v>42801</c:v>
                </c:pt>
                <c:pt idx="4481">
                  <c:v>42802</c:v>
                </c:pt>
                <c:pt idx="4482">
                  <c:v>42803</c:v>
                </c:pt>
                <c:pt idx="4483">
                  <c:v>42804</c:v>
                </c:pt>
                <c:pt idx="4484">
                  <c:v>42807</c:v>
                </c:pt>
                <c:pt idx="4485">
                  <c:v>42808</c:v>
                </c:pt>
                <c:pt idx="4486">
                  <c:v>42809</c:v>
                </c:pt>
                <c:pt idx="4487">
                  <c:v>42810</c:v>
                </c:pt>
                <c:pt idx="4488">
                  <c:v>42811</c:v>
                </c:pt>
                <c:pt idx="4489">
                  <c:v>42814</c:v>
                </c:pt>
                <c:pt idx="4490">
                  <c:v>42815</c:v>
                </c:pt>
                <c:pt idx="4491">
                  <c:v>42816</c:v>
                </c:pt>
                <c:pt idx="4492">
                  <c:v>42817</c:v>
                </c:pt>
                <c:pt idx="4493">
                  <c:v>42818</c:v>
                </c:pt>
                <c:pt idx="4494">
                  <c:v>42821</c:v>
                </c:pt>
                <c:pt idx="4495">
                  <c:v>42822</c:v>
                </c:pt>
                <c:pt idx="4496">
                  <c:v>42823</c:v>
                </c:pt>
                <c:pt idx="4497">
                  <c:v>42824</c:v>
                </c:pt>
                <c:pt idx="4498">
                  <c:v>42825</c:v>
                </c:pt>
                <c:pt idx="4499">
                  <c:v>42828</c:v>
                </c:pt>
                <c:pt idx="4500">
                  <c:v>42829</c:v>
                </c:pt>
                <c:pt idx="4501">
                  <c:v>42830</c:v>
                </c:pt>
                <c:pt idx="4502">
                  <c:v>42831</c:v>
                </c:pt>
                <c:pt idx="4503">
                  <c:v>42832</c:v>
                </c:pt>
                <c:pt idx="4504">
                  <c:v>42835</c:v>
                </c:pt>
                <c:pt idx="4505">
                  <c:v>42836</c:v>
                </c:pt>
                <c:pt idx="4506">
                  <c:v>42837</c:v>
                </c:pt>
                <c:pt idx="4507">
                  <c:v>42838</c:v>
                </c:pt>
                <c:pt idx="4508">
                  <c:v>42842</c:v>
                </c:pt>
                <c:pt idx="4509">
                  <c:v>42843</c:v>
                </c:pt>
                <c:pt idx="4510">
                  <c:v>42844</c:v>
                </c:pt>
                <c:pt idx="4511">
                  <c:v>42845</c:v>
                </c:pt>
                <c:pt idx="4512">
                  <c:v>42846</c:v>
                </c:pt>
                <c:pt idx="4513">
                  <c:v>42849</c:v>
                </c:pt>
                <c:pt idx="4514">
                  <c:v>42850</c:v>
                </c:pt>
                <c:pt idx="4515">
                  <c:v>42851</c:v>
                </c:pt>
                <c:pt idx="4516">
                  <c:v>42852</c:v>
                </c:pt>
                <c:pt idx="4517">
                  <c:v>42853</c:v>
                </c:pt>
                <c:pt idx="4518">
                  <c:v>42856</c:v>
                </c:pt>
                <c:pt idx="4519">
                  <c:v>42857</c:v>
                </c:pt>
                <c:pt idx="4520">
                  <c:v>42858</c:v>
                </c:pt>
                <c:pt idx="4521">
                  <c:v>42859</c:v>
                </c:pt>
                <c:pt idx="4522">
                  <c:v>42860</c:v>
                </c:pt>
                <c:pt idx="4523">
                  <c:v>42863</c:v>
                </c:pt>
                <c:pt idx="4524">
                  <c:v>42864</c:v>
                </c:pt>
                <c:pt idx="4525">
                  <c:v>42865</c:v>
                </c:pt>
                <c:pt idx="4526">
                  <c:v>42866</c:v>
                </c:pt>
                <c:pt idx="4527">
                  <c:v>42867</c:v>
                </c:pt>
                <c:pt idx="4528">
                  <c:v>42870</c:v>
                </c:pt>
                <c:pt idx="4529">
                  <c:v>42871</c:v>
                </c:pt>
                <c:pt idx="4530">
                  <c:v>42872</c:v>
                </c:pt>
                <c:pt idx="4531">
                  <c:v>42873</c:v>
                </c:pt>
                <c:pt idx="4532">
                  <c:v>42874</c:v>
                </c:pt>
                <c:pt idx="4533">
                  <c:v>42877</c:v>
                </c:pt>
                <c:pt idx="4534">
                  <c:v>42878</c:v>
                </c:pt>
                <c:pt idx="4535">
                  <c:v>42879</c:v>
                </c:pt>
                <c:pt idx="4536">
                  <c:v>42880</c:v>
                </c:pt>
                <c:pt idx="4537">
                  <c:v>42881</c:v>
                </c:pt>
                <c:pt idx="4538">
                  <c:v>42884</c:v>
                </c:pt>
                <c:pt idx="4539">
                  <c:v>42885</c:v>
                </c:pt>
                <c:pt idx="4540">
                  <c:v>42886</c:v>
                </c:pt>
                <c:pt idx="4541">
                  <c:v>42887</c:v>
                </c:pt>
                <c:pt idx="4542">
                  <c:v>42888</c:v>
                </c:pt>
                <c:pt idx="4543">
                  <c:v>42891</c:v>
                </c:pt>
                <c:pt idx="4544">
                  <c:v>42892</c:v>
                </c:pt>
                <c:pt idx="4545">
                  <c:v>42893</c:v>
                </c:pt>
                <c:pt idx="4546">
                  <c:v>42894</c:v>
                </c:pt>
                <c:pt idx="4547">
                  <c:v>42895</c:v>
                </c:pt>
                <c:pt idx="4548">
                  <c:v>42898</c:v>
                </c:pt>
                <c:pt idx="4549">
                  <c:v>42899</c:v>
                </c:pt>
                <c:pt idx="4550">
                  <c:v>42900</c:v>
                </c:pt>
                <c:pt idx="4551">
                  <c:v>42901</c:v>
                </c:pt>
                <c:pt idx="4552">
                  <c:v>42902</c:v>
                </c:pt>
                <c:pt idx="4553">
                  <c:v>42905</c:v>
                </c:pt>
                <c:pt idx="4554">
                  <c:v>42906</c:v>
                </c:pt>
                <c:pt idx="4555">
                  <c:v>42907</c:v>
                </c:pt>
                <c:pt idx="4556">
                  <c:v>42908</c:v>
                </c:pt>
                <c:pt idx="4557">
                  <c:v>42909</c:v>
                </c:pt>
                <c:pt idx="4558">
                  <c:v>42912</c:v>
                </c:pt>
                <c:pt idx="4559">
                  <c:v>42913</c:v>
                </c:pt>
                <c:pt idx="4560">
                  <c:v>42914</c:v>
                </c:pt>
                <c:pt idx="4561">
                  <c:v>42915</c:v>
                </c:pt>
                <c:pt idx="4562">
                  <c:v>42916</c:v>
                </c:pt>
                <c:pt idx="4563">
                  <c:v>42919</c:v>
                </c:pt>
                <c:pt idx="4564">
                  <c:v>42920</c:v>
                </c:pt>
                <c:pt idx="4565">
                  <c:v>42921</c:v>
                </c:pt>
                <c:pt idx="4566">
                  <c:v>42922</c:v>
                </c:pt>
                <c:pt idx="4567">
                  <c:v>42923</c:v>
                </c:pt>
                <c:pt idx="4568">
                  <c:v>42926</c:v>
                </c:pt>
                <c:pt idx="4569">
                  <c:v>42927</c:v>
                </c:pt>
                <c:pt idx="4570">
                  <c:v>42928</c:v>
                </c:pt>
                <c:pt idx="4571">
                  <c:v>42929</c:v>
                </c:pt>
                <c:pt idx="4572">
                  <c:v>42930</c:v>
                </c:pt>
                <c:pt idx="4573">
                  <c:v>42933</c:v>
                </c:pt>
                <c:pt idx="4574">
                  <c:v>42934</c:v>
                </c:pt>
                <c:pt idx="4575">
                  <c:v>42935</c:v>
                </c:pt>
                <c:pt idx="4576">
                  <c:v>42936</c:v>
                </c:pt>
                <c:pt idx="4577">
                  <c:v>42937</c:v>
                </c:pt>
                <c:pt idx="4578">
                  <c:v>42940</c:v>
                </c:pt>
                <c:pt idx="4579">
                  <c:v>42941</c:v>
                </c:pt>
                <c:pt idx="4580">
                  <c:v>42942</c:v>
                </c:pt>
                <c:pt idx="4581">
                  <c:v>42943</c:v>
                </c:pt>
                <c:pt idx="4582">
                  <c:v>42944</c:v>
                </c:pt>
                <c:pt idx="4583">
                  <c:v>42947</c:v>
                </c:pt>
                <c:pt idx="4584">
                  <c:v>42948</c:v>
                </c:pt>
                <c:pt idx="4585">
                  <c:v>42949</c:v>
                </c:pt>
                <c:pt idx="4586">
                  <c:v>42950</c:v>
                </c:pt>
                <c:pt idx="4587">
                  <c:v>42951</c:v>
                </c:pt>
                <c:pt idx="4588">
                  <c:v>42954</c:v>
                </c:pt>
                <c:pt idx="4589">
                  <c:v>42955</c:v>
                </c:pt>
                <c:pt idx="4590">
                  <c:v>42956</c:v>
                </c:pt>
                <c:pt idx="4591">
                  <c:v>42957</c:v>
                </c:pt>
                <c:pt idx="4592">
                  <c:v>42958</c:v>
                </c:pt>
                <c:pt idx="4593">
                  <c:v>42961</c:v>
                </c:pt>
                <c:pt idx="4594">
                  <c:v>42962</c:v>
                </c:pt>
                <c:pt idx="4595">
                  <c:v>42963</c:v>
                </c:pt>
                <c:pt idx="4596">
                  <c:v>42964</c:v>
                </c:pt>
                <c:pt idx="4597">
                  <c:v>42965</c:v>
                </c:pt>
                <c:pt idx="4598">
                  <c:v>42968</c:v>
                </c:pt>
                <c:pt idx="4599">
                  <c:v>42969</c:v>
                </c:pt>
                <c:pt idx="4600">
                  <c:v>42970</c:v>
                </c:pt>
                <c:pt idx="4601">
                  <c:v>42971</c:v>
                </c:pt>
                <c:pt idx="4602">
                  <c:v>42972</c:v>
                </c:pt>
                <c:pt idx="4603">
                  <c:v>42975</c:v>
                </c:pt>
                <c:pt idx="4604">
                  <c:v>42976</c:v>
                </c:pt>
                <c:pt idx="4605">
                  <c:v>42977</c:v>
                </c:pt>
                <c:pt idx="4606">
                  <c:v>42978</c:v>
                </c:pt>
                <c:pt idx="4607">
                  <c:v>42979</c:v>
                </c:pt>
                <c:pt idx="4608">
                  <c:v>42982</c:v>
                </c:pt>
                <c:pt idx="4609">
                  <c:v>42983</c:v>
                </c:pt>
                <c:pt idx="4610">
                  <c:v>42984</c:v>
                </c:pt>
                <c:pt idx="4611">
                  <c:v>42985</c:v>
                </c:pt>
                <c:pt idx="4612">
                  <c:v>42986</c:v>
                </c:pt>
                <c:pt idx="4613">
                  <c:v>42989</c:v>
                </c:pt>
                <c:pt idx="4614">
                  <c:v>42990</c:v>
                </c:pt>
                <c:pt idx="4615">
                  <c:v>42991</c:v>
                </c:pt>
                <c:pt idx="4616">
                  <c:v>42992</c:v>
                </c:pt>
                <c:pt idx="4617">
                  <c:v>42993</c:v>
                </c:pt>
                <c:pt idx="4618">
                  <c:v>42996</c:v>
                </c:pt>
                <c:pt idx="4619">
                  <c:v>42997</c:v>
                </c:pt>
                <c:pt idx="4620">
                  <c:v>42998</c:v>
                </c:pt>
                <c:pt idx="4621">
                  <c:v>42999</c:v>
                </c:pt>
                <c:pt idx="4622">
                  <c:v>43000</c:v>
                </c:pt>
                <c:pt idx="4623">
                  <c:v>43003</c:v>
                </c:pt>
                <c:pt idx="4624">
                  <c:v>43004</c:v>
                </c:pt>
                <c:pt idx="4625">
                  <c:v>43005</c:v>
                </c:pt>
                <c:pt idx="4626">
                  <c:v>43006</c:v>
                </c:pt>
                <c:pt idx="4627">
                  <c:v>43007</c:v>
                </c:pt>
                <c:pt idx="4628">
                  <c:v>43010</c:v>
                </c:pt>
                <c:pt idx="4629">
                  <c:v>43011</c:v>
                </c:pt>
                <c:pt idx="4630">
                  <c:v>43012</c:v>
                </c:pt>
                <c:pt idx="4631">
                  <c:v>43013</c:v>
                </c:pt>
                <c:pt idx="4632">
                  <c:v>43014</c:v>
                </c:pt>
                <c:pt idx="4633">
                  <c:v>43017</c:v>
                </c:pt>
                <c:pt idx="4634">
                  <c:v>43018</c:v>
                </c:pt>
                <c:pt idx="4635">
                  <c:v>43019</c:v>
                </c:pt>
                <c:pt idx="4636">
                  <c:v>43020</c:v>
                </c:pt>
                <c:pt idx="4637">
                  <c:v>43021</c:v>
                </c:pt>
                <c:pt idx="4638">
                  <c:v>43024</c:v>
                </c:pt>
                <c:pt idx="4639">
                  <c:v>43025</c:v>
                </c:pt>
                <c:pt idx="4640">
                  <c:v>43026</c:v>
                </c:pt>
                <c:pt idx="4641">
                  <c:v>43027</c:v>
                </c:pt>
                <c:pt idx="4642">
                  <c:v>43028</c:v>
                </c:pt>
                <c:pt idx="4643">
                  <c:v>43031</c:v>
                </c:pt>
                <c:pt idx="4644">
                  <c:v>43032</c:v>
                </c:pt>
                <c:pt idx="4645">
                  <c:v>43033</c:v>
                </c:pt>
                <c:pt idx="4646">
                  <c:v>43034</c:v>
                </c:pt>
                <c:pt idx="4647">
                  <c:v>43035</c:v>
                </c:pt>
                <c:pt idx="4648">
                  <c:v>43038</c:v>
                </c:pt>
                <c:pt idx="4649">
                  <c:v>43039</c:v>
                </c:pt>
                <c:pt idx="4650">
                  <c:v>43040</c:v>
                </c:pt>
                <c:pt idx="4651">
                  <c:v>43041</c:v>
                </c:pt>
                <c:pt idx="4652">
                  <c:v>43042</c:v>
                </c:pt>
                <c:pt idx="4653">
                  <c:v>43045</c:v>
                </c:pt>
                <c:pt idx="4654">
                  <c:v>43046</c:v>
                </c:pt>
                <c:pt idx="4655">
                  <c:v>43047</c:v>
                </c:pt>
                <c:pt idx="4656">
                  <c:v>43048</c:v>
                </c:pt>
                <c:pt idx="4657">
                  <c:v>43049</c:v>
                </c:pt>
                <c:pt idx="4658">
                  <c:v>43052</c:v>
                </c:pt>
                <c:pt idx="4659">
                  <c:v>43053</c:v>
                </c:pt>
                <c:pt idx="4660">
                  <c:v>43054</c:v>
                </c:pt>
                <c:pt idx="4661">
                  <c:v>43055</c:v>
                </c:pt>
                <c:pt idx="4662">
                  <c:v>43056</c:v>
                </c:pt>
                <c:pt idx="4663">
                  <c:v>43059</c:v>
                </c:pt>
                <c:pt idx="4664">
                  <c:v>43060</c:v>
                </c:pt>
                <c:pt idx="4665">
                  <c:v>43061</c:v>
                </c:pt>
                <c:pt idx="4666">
                  <c:v>43062</c:v>
                </c:pt>
                <c:pt idx="4667">
                  <c:v>43063</c:v>
                </c:pt>
                <c:pt idx="4668">
                  <c:v>43066</c:v>
                </c:pt>
                <c:pt idx="4669">
                  <c:v>43067</c:v>
                </c:pt>
                <c:pt idx="4670">
                  <c:v>43068</c:v>
                </c:pt>
                <c:pt idx="4671">
                  <c:v>43069</c:v>
                </c:pt>
                <c:pt idx="4672">
                  <c:v>43070</c:v>
                </c:pt>
                <c:pt idx="4673">
                  <c:v>43073</c:v>
                </c:pt>
                <c:pt idx="4674">
                  <c:v>43074</c:v>
                </c:pt>
                <c:pt idx="4675">
                  <c:v>43075</c:v>
                </c:pt>
                <c:pt idx="4676">
                  <c:v>43076</c:v>
                </c:pt>
                <c:pt idx="4677">
                  <c:v>43077</c:v>
                </c:pt>
                <c:pt idx="4678">
                  <c:v>43080</c:v>
                </c:pt>
                <c:pt idx="4679">
                  <c:v>43081</c:v>
                </c:pt>
                <c:pt idx="4680">
                  <c:v>43082</c:v>
                </c:pt>
                <c:pt idx="4681">
                  <c:v>43083</c:v>
                </c:pt>
                <c:pt idx="4682">
                  <c:v>43084</c:v>
                </c:pt>
                <c:pt idx="4683">
                  <c:v>43087</c:v>
                </c:pt>
                <c:pt idx="4684">
                  <c:v>43088</c:v>
                </c:pt>
                <c:pt idx="4685">
                  <c:v>43089</c:v>
                </c:pt>
                <c:pt idx="4686">
                  <c:v>43090</c:v>
                </c:pt>
                <c:pt idx="4687">
                  <c:v>43091</c:v>
                </c:pt>
                <c:pt idx="4688">
                  <c:v>43094</c:v>
                </c:pt>
                <c:pt idx="4689">
                  <c:v>43095</c:v>
                </c:pt>
                <c:pt idx="4690">
                  <c:v>43096</c:v>
                </c:pt>
                <c:pt idx="4691">
                  <c:v>43097</c:v>
                </c:pt>
                <c:pt idx="4692">
                  <c:v>43098</c:v>
                </c:pt>
                <c:pt idx="4693">
                  <c:v>43101</c:v>
                </c:pt>
                <c:pt idx="4694">
                  <c:v>43102</c:v>
                </c:pt>
                <c:pt idx="4695">
                  <c:v>43103</c:v>
                </c:pt>
                <c:pt idx="4696">
                  <c:v>43104</c:v>
                </c:pt>
                <c:pt idx="4697">
                  <c:v>43105</c:v>
                </c:pt>
                <c:pt idx="4698">
                  <c:v>43108</c:v>
                </c:pt>
                <c:pt idx="4699">
                  <c:v>43109</c:v>
                </c:pt>
                <c:pt idx="4700">
                  <c:v>43110</c:v>
                </c:pt>
                <c:pt idx="4701">
                  <c:v>43111</c:v>
                </c:pt>
                <c:pt idx="4702">
                  <c:v>43112</c:v>
                </c:pt>
                <c:pt idx="4703">
                  <c:v>43115</c:v>
                </c:pt>
                <c:pt idx="4704">
                  <c:v>43116</c:v>
                </c:pt>
                <c:pt idx="4705">
                  <c:v>43117</c:v>
                </c:pt>
                <c:pt idx="4706">
                  <c:v>43118</c:v>
                </c:pt>
                <c:pt idx="4707">
                  <c:v>43119</c:v>
                </c:pt>
                <c:pt idx="4708">
                  <c:v>43122</c:v>
                </c:pt>
                <c:pt idx="4709">
                  <c:v>43123</c:v>
                </c:pt>
                <c:pt idx="4710">
                  <c:v>43124</c:v>
                </c:pt>
                <c:pt idx="4711">
                  <c:v>43125</c:v>
                </c:pt>
                <c:pt idx="4712">
                  <c:v>43126</c:v>
                </c:pt>
                <c:pt idx="4713">
                  <c:v>43129</c:v>
                </c:pt>
                <c:pt idx="4714">
                  <c:v>43130</c:v>
                </c:pt>
                <c:pt idx="4715">
                  <c:v>43131</c:v>
                </c:pt>
                <c:pt idx="4716">
                  <c:v>43132</c:v>
                </c:pt>
                <c:pt idx="4717">
                  <c:v>43133</c:v>
                </c:pt>
                <c:pt idx="4718">
                  <c:v>43136</c:v>
                </c:pt>
                <c:pt idx="4719">
                  <c:v>43137</c:v>
                </c:pt>
                <c:pt idx="4720">
                  <c:v>43138</c:v>
                </c:pt>
                <c:pt idx="4721">
                  <c:v>43139</c:v>
                </c:pt>
                <c:pt idx="4722">
                  <c:v>43140</c:v>
                </c:pt>
                <c:pt idx="4723">
                  <c:v>43143</c:v>
                </c:pt>
                <c:pt idx="4724">
                  <c:v>43144</c:v>
                </c:pt>
                <c:pt idx="4725">
                  <c:v>43145</c:v>
                </c:pt>
                <c:pt idx="4726">
                  <c:v>43146</c:v>
                </c:pt>
                <c:pt idx="4727">
                  <c:v>43147</c:v>
                </c:pt>
                <c:pt idx="4728">
                  <c:v>43150</c:v>
                </c:pt>
                <c:pt idx="4729">
                  <c:v>43151</c:v>
                </c:pt>
                <c:pt idx="4730">
                  <c:v>43152</c:v>
                </c:pt>
                <c:pt idx="4731">
                  <c:v>43153</c:v>
                </c:pt>
                <c:pt idx="4732">
                  <c:v>43154</c:v>
                </c:pt>
                <c:pt idx="4733">
                  <c:v>43157</c:v>
                </c:pt>
                <c:pt idx="4734">
                  <c:v>43158</c:v>
                </c:pt>
                <c:pt idx="4735">
                  <c:v>43159</c:v>
                </c:pt>
                <c:pt idx="4736">
                  <c:v>43160</c:v>
                </c:pt>
                <c:pt idx="4737">
                  <c:v>43161</c:v>
                </c:pt>
                <c:pt idx="4738">
                  <c:v>43164</c:v>
                </c:pt>
                <c:pt idx="4739">
                  <c:v>43165</c:v>
                </c:pt>
                <c:pt idx="4740">
                  <c:v>43166</c:v>
                </c:pt>
                <c:pt idx="4741">
                  <c:v>43167</c:v>
                </c:pt>
                <c:pt idx="4742">
                  <c:v>43168</c:v>
                </c:pt>
                <c:pt idx="4743">
                  <c:v>43171</c:v>
                </c:pt>
                <c:pt idx="4744">
                  <c:v>43172</c:v>
                </c:pt>
                <c:pt idx="4745">
                  <c:v>43173</c:v>
                </c:pt>
                <c:pt idx="4746">
                  <c:v>43174</c:v>
                </c:pt>
                <c:pt idx="4747">
                  <c:v>43175</c:v>
                </c:pt>
                <c:pt idx="4748">
                  <c:v>43178</c:v>
                </c:pt>
                <c:pt idx="4749">
                  <c:v>43179</c:v>
                </c:pt>
                <c:pt idx="4750">
                  <c:v>43180</c:v>
                </c:pt>
                <c:pt idx="4751">
                  <c:v>43181</c:v>
                </c:pt>
                <c:pt idx="4752">
                  <c:v>43182</c:v>
                </c:pt>
                <c:pt idx="4753">
                  <c:v>43185</c:v>
                </c:pt>
                <c:pt idx="4754">
                  <c:v>43186</c:v>
                </c:pt>
                <c:pt idx="4755">
                  <c:v>43187</c:v>
                </c:pt>
                <c:pt idx="4756">
                  <c:v>43188</c:v>
                </c:pt>
                <c:pt idx="4757">
                  <c:v>43189</c:v>
                </c:pt>
                <c:pt idx="4758">
                  <c:v>43192</c:v>
                </c:pt>
                <c:pt idx="4759">
                  <c:v>43193</c:v>
                </c:pt>
                <c:pt idx="4760">
                  <c:v>43194</c:v>
                </c:pt>
                <c:pt idx="4761">
                  <c:v>43195</c:v>
                </c:pt>
                <c:pt idx="4762">
                  <c:v>43196</c:v>
                </c:pt>
                <c:pt idx="4763">
                  <c:v>43199</c:v>
                </c:pt>
                <c:pt idx="4764">
                  <c:v>43200</c:v>
                </c:pt>
                <c:pt idx="4765">
                  <c:v>43201</c:v>
                </c:pt>
                <c:pt idx="4766">
                  <c:v>43202</c:v>
                </c:pt>
                <c:pt idx="4767">
                  <c:v>43203</c:v>
                </c:pt>
                <c:pt idx="4768">
                  <c:v>43206</c:v>
                </c:pt>
                <c:pt idx="4769">
                  <c:v>43207</c:v>
                </c:pt>
                <c:pt idx="4770">
                  <c:v>43208</c:v>
                </c:pt>
                <c:pt idx="4771">
                  <c:v>43209</c:v>
                </c:pt>
                <c:pt idx="4772">
                  <c:v>43210</c:v>
                </c:pt>
                <c:pt idx="4773">
                  <c:v>43213</c:v>
                </c:pt>
                <c:pt idx="4774">
                  <c:v>43214</c:v>
                </c:pt>
                <c:pt idx="4775">
                  <c:v>43215</c:v>
                </c:pt>
                <c:pt idx="4776">
                  <c:v>43216</c:v>
                </c:pt>
                <c:pt idx="4777">
                  <c:v>43217</c:v>
                </c:pt>
                <c:pt idx="4778">
                  <c:v>43220</c:v>
                </c:pt>
                <c:pt idx="4779">
                  <c:v>43221</c:v>
                </c:pt>
                <c:pt idx="4780">
                  <c:v>43222</c:v>
                </c:pt>
                <c:pt idx="4781">
                  <c:v>43223</c:v>
                </c:pt>
                <c:pt idx="4782">
                  <c:v>43224</c:v>
                </c:pt>
                <c:pt idx="4783">
                  <c:v>43227</c:v>
                </c:pt>
                <c:pt idx="4784">
                  <c:v>43228</c:v>
                </c:pt>
                <c:pt idx="4785">
                  <c:v>43229</c:v>
                </c:pt>
                <c:pt idx="4786">
                  <c:v>43230</c:v>
                </c:pt>
                <c:pt idx="4787">
                  <c:v>43231</c:v>
                </c:pt>
                <c:pt idx="4788">
                  <c:v>43234</c:v>
                </c:pt>
                <c:pt idx="4789">
                  <c:v>43235</c:v>
                </c:pt>
                <c:pt idx="4790">
                  <c:v>43236</c:v>
                </c:pt>
                <c:pt idx="4791">
                  <c:v>43237</c:v>
                </c:pt>
                <c:pt idx="4792">
                  <c:v>43238</c:v>
                </c:pt>
                <c:pt idx="4793">
                  <c:v>43241</c:v>
                </c:pt>
                <c:pt idx="4794">
                  <c:v>43242</c:v>
                </c:pt>
                <c:pt idx="4795">
                  <c:v>43243</c:v>
                </c:pt>
                <c:pt idx="4796">
                  <c:v>43244</c:v>
                </c:pt>
                <c:pt idx="4797">
                  <c:v>43245</c:v>
                </c:pt>
                <c:pt idx="4798">
                  <c:v>43248</c:v>
                </c:pt>
                <c:pt idx="4799">
                  <c:v>43249</c:v>
                </c:pt>
                <c:pt idx="4800">
                  <c:v>43250</c:v>
                </c:pt>
                <c:pt idx="4801">
                  <c:v>43251</c:v>
                </c:pt>
                <c:pt idx="4802">
                  <c:v>43252</c:v>
                </c:pt>
                <c:pt idx="4803">
                  <c:v>43255</c:v>
                </c:pt>
                <c:pt idx="4804">
                  <c:v>43256</c:v>
                </c:pt>
                <c:pt idx="4805">
                  <c:v>43257</c:v>
                </c:pt>
                <c:pt idx="4806">
                  <c:v>43258</c:v>
                </c:pt>
                <c:pt idx="4807">
                  <c:v>43259</c:v>
                </c:pt>
                <c:pt idx="4808">
                  <c:v>43262</c:v>
                </c:pt>
                <c:pt idx="4809">
                  <c:v>43263</c:v>
                </c:pt>
                <c:pt idx="4810">
                  <c:v>43264</c:v>
                </c:pt>
                <c:pt idx="4811">
                  <c:v>43265</c:v>
                </c:pt>
                <c:pt idx="4812">
                  <c:v>43266</c:v>
                </c:pt>
                <c:pt idx="4813">
                  <c:v>43269</c:v>
                </c:pt>
                <c:pt idx="4814">
                  <c:v>43270</c:v>
                </c:pt>
                <c:pt idx="4815">
                  <c:v>43271</c:v>
                </c:pt>
                <c:pt idx="4816">
                  <c:v>43272</c:v>
                </c:pt>
                <c:pt idx="4817">
                  <c:v>43273</c:v>
                </c:pt>
                <c:pt idx="4818">
                  <c:v>43276</c:v>
                </c:pt>
                <c:pt idx="4819">
                  <c:v>43277</c:v>
                </c:pt>
                <c:pt idx="4820">
                  <c:v>43278</c:v>
                </c:pt>
                <c:pt idx="4821">
                  <c:v>43279</c:v>
                </c:pt>
                <c:pt idx="4822">
                  <c:v>43280</c:v>
                </c:pt>
                <c:pt idx="4823">
                  <c:v>43283</c:v>
                </c:pt>
                <c:pt idx="4824">
                  <c:v>43284</c:v>
                </c:pt>
                <c:pt idx="4825">
                  <c:v>43285</c:v>
                </c:pt>
                <c:pt idx="4826">
                  <c:v>43286</c:v>
                </c:pt>
                <c:pt idx="4827">
                  <c:v>43287</c:v>
                </c:pt>
                <c:pt idx="4828">
                  <c:v>43290</c:v>
                </c:pt>
                <c:pt idx="4829">
                  <c:v>43291</c:v>
                </c:pt>
                <c:pt idx="4830">
                  <c:v>43292</c:v>
                </c:pt>
                <c:pt idx="4831">
                  <c:v>43293</c:v>
                </c:pt>
                <c:pt idx="4832">
                  <c:v>43294</c:v>
                </c:pt>
                <c:pt idx="4833">
                  <c:v>43297</c:v>
                </c:pt>
                <c:pt idx="4834">
                  <c:v>43298</c:v>
                </c:pt>
                <c:pt idx="4835">
                  <c:v>43299</c:v>
                </c:pt>
                <c:pt idx="4836">
                  <c:v>43300</c:v>
                </c:pt>
                <c:pt idx="4837">
                  <c:v>43301</c:v>
                </c:pt>
                <c:pt idx="4838">
                  <c:v>43304</c:v>
                </c:pt>
                <c:pt idx="4839">
                  <c:v>43305</c:v>
                </c:pt>
                <c:pt idx="4840">
                  <c:v>43306</c:v>
                </c:pt>
                <c:pt idx="4841">
                  <c:v>43307</c:v>
                </c:pt>
                <c:pt idx="4842">
                  <c:v>43308</c:v>
                </c:pt>
                <c:pt idx="4843">
                  <c:v>43311</c:v>
                </c:pt>
                <c:pt idx="4844">
                  <c:v>43312</c:v>
                </c:pt>
                <c:pt idx="4845">
                  <c:v>43313</c:v>
                </c:pt>
                <c:pt idx="4846">
                  <c:v>43314</c:v>
                </c:pt>
                <c:pt idx="4847">
                  <c:v>43315</c:v>
                </c:pt>
                <c:pt idx="4848">
                  <c:v>43318</c:v>
                </c:pt>
                <c:pt idx="4849">
                  <c:v>43319</c:v>
                </c:pt>
                <c:pt idx="4850">
                  <c:v>43320</c:v>
                </c:pt>
                <c:pt idx="4851">
                  <c:v>43321</c:v>
                </c:pt>
                <c:pt idx="4852">
                  <c:v>43322</c:v>
                </c:pt>
                <c:pt idx="4853">
                  <c:v>43325</c:v>
                </c:pt>
                <c:pt idx="4854">
                  <c:v>43326</c:v>
                </c:pt>
                <c:pt idx="4855">
                  <c:v>43327</c:v>
                </c:pt>
                <c:pt idx="4856">
                  <c:v>43328</c:v>
                </c:pt>
                <c:pt idx="4857">
                  <c:v>43329</c:v>
                </c:pt>
                <c:pt idx="4858">
                  <c:v>43332</c:v>
                </c:pt>
                <c:pt idx="4859">
                  <c:v>43333</c:v>
                </c:pt>
                <c:pt idx="4860">
                  <c:v>43334</c:v>
                </c:pt>
                <c:pt idx="4861">
                  <c:v>43335</c:v>
                </c:pt>
                <c:pt idx="4862">
                  <c:v>43336</c:v>
                </c:pt>
                <c:pt idx="4863">
                  <c:v>43339</c:v>
                </c:pt>
                <c:pt idx="4864">
                  <c:v>43340</c:v>
                </c:pt>
                <c:pt idx="4865">
                  <c:v>43341</c:v>
                </c:pt>
                <c:pt idx="4866">
                  <c:v>43342</c:v>
                </c:pt>
                <c:pt idx="4867">
                  <c:v>43343</c:v>
                </c:pt>
                <c:pt idx="4868">
                  <c:v>43346</c:v>
                </c:pt>
                <c:pt idx="4869">
                  <c:v>43347</c:v>
                </c:pt>
                <c:pt idx="4870">
                  <c:v>43348</c:v>
                </c:pt>
                <c:pt idx="4871">
                  <c:v>43349</c:v>
                </c:pt>
                <c:pt idx="4872">
                  <c:v>43350</c:v>
                </c:pt>
                <c:pt idx="4873">
                  <c:v>43353</c:v>
                </c:pt>
                <c:pt idx="4874">
                  <c:v>43354</c:v>
                </c:pt>
                <c:pt idx="4875">
                  <c:v>43355</c:v>
                </c:pt>
                <c:pt idx="4876">
                  <c:v>43356</c:v>
                </c:pt>
                <c:pt idx="4877">
                  <c:v>43357</c:v>
                </c:pt>
                <c:pt idx="4878">
                  <c:v>43360</c:v>
                </c:pt>
                <c:pt idx="4879">
                  <c:v>43361</c:v>
                </c:pt>
                <c:pt idx="4880">
                  <c:v>43362</c:v>
                </c:pt>
                <c:pt idx="4881">
                  <c:v>43363</c:v>
                </c:pt>
                <c:pt idx="4882">
                  <c:v>43364</c:v>
                </c:pt>
                <c:pt idx="4883">
                  <c:v>43367</c:v>
                </c:pt>
                <c:pt idx="4884">
                  <c:v>43368</c:v>
                </c:pt>
                <c:pt idx="4885">
                  <c:v>43369</c:v>
                </c:pt>
                <c:pt idx="4886">
                  <c:v>43370</c:v>
                </c:pt>
                <c:pt idx="4887">
                  <c:v>43371</c:v>
                </c:pt>
                <c:pt idx="4888">
                  <c:v>43374</c:v>
                </c:pt>
              </c:numCache>
            </c:numRef>
          </c:cat>
          <c:val>
            <c:numRef>
              <c:f>acum!$R$9:$R$4898</c:f>
              <c:numCache>
                <c:formatCode>General</c:formatCode>
                <c:ptCount val="48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157.9</c:v>
                </c:pt>
                <c:pt idx="1294">
                  <c:v>157.9</c:v>
                </c:pt>
                <c:pt idx="1295">
                  <c:v>157.9</c:v>
                </c:pt>
                <c:pt idx="1296">
                  <c:v>157.9</c:v>
                </c:pt>
                <c:pt idx="1297">
                  <c:v>157.9</c:v>
                </c:pt>
                <c:pt idx="1298">
                  <c:v>157.9</c:v>
                </c:pt>
                <c:pt idx="1299">
                  <c:v>157.9</c:v>
                </c:pt>
                <c:pt idx="1300">
                  <c:v>157.9</c:v>
                </c:pt>
                <c:pt idx="1301">
                  <c:v>157.9</c:v>
                </c:pt>
                <c:pt idx="1302">
                  <c:v>157.9</c:v>
                </c:pt>
                <c:pt idx="1303">
                  <c:v>157.9</c:v>
                </c:pt>
                <c:pt idx="1304">
                  <c:v>157.9</c:v>
                </c:pt>
                <c:pt idx="1305">
                  <c:v>157.9</c:v>
                </c:pt>
                <c:pt idx="1306">
                  <c:v>157.9</c:v>
                </c:pt>
                <c:pt idx="1307">
                  <c:v>157.9</c:v>
                </c:pt>
                <c:pt idx="1308">
                  <c:v>157.9</c:v>
                </c:pt>
                <c:pt idx="1309">
                  <c:v>157.9</c:v>
                </c:pt>
                <c:pt idx="1310">
                  <c:v>157.9</c:v>
                </c:pt>
                <c:pt idx="1311">
                  <c:v>157.9</c:v>
                </c:pt>
                <c:pt idx="1312">
                  <c:v>157.9</c:v>
                </c:pt>
                <c:pt idx="1313">
                  <c:v>157.9</c:v>
                </c:pt>
                <c:pt idx="1314">
                  <c:v>157.9</c:v>
                </c:pt>
                <c:pt idx="1315">
                  <c:v>157.9</c:v>
                </c:pt>
                <c:pt idx="1316">
                  <c:v>157.9</c:v>
                </c:pt>
                <c:pt idx="1317">
                  <c:v>157.9</c:v>
                </c:pt>
                <c:pt idx="1318">
                  <c:v>157.9</c:v>
                </c:pt>
                <c:pt idx="1319">
                  <c:v>157.9</c:v>
                </c:pt>
                <c:pt idx="1320">
                  <c:v>157.9</c:v>
                </c:pt>
                <c:pt idx="1321">
                  <c:v>157.9</c:v>
                </c:pt>
                <c:pt idx="1322">
                  <c:v>157.9</c:v>
                </c:pt>
                <c:pt idx="1323">
                  <c:v>157.9</c:v>
                </c:pt>
                <c:pt idx="1324">
                  <c:v>157.9</c:v>
                </c:pt>
                <c:pt idx="1325">
                  <c:v>157.9</c:v>
                </c:pt>
                <c:pt idx="1326">
                  <c:v>157.9</c:v>
                </c:pt>
                <c:pt idx="1327">
                  <c:v>157.9</c:v>
                </c:pt>
                <c:pt idx="1328">
                  <c:v>157.9</c:v>
                </c:pt>
                <c:pt idx="1329">
                  <c:v>157.9</c:v>
                </c:pt>
                <c:pt idx="1330">
                  <c:v>157.9</c:v>
                </c:pt>
                <c:pt idx="1331">
                  <c:v>157.9</c:v>
                </c:pt>
                <c:pt idx="1332">
                  <c:v>157.9</c:v>
                </c:pt>
                <c:pt idx="1333">
                  <c:v>157.9</c:v>
                </c:pt>
                <c:pt idx="1334">
                  <c:v>157.9</c:v>
                </c:pt>
                <c:pt idx="1335">
                  <c:v>157.9</c:v>
                </c:pt>
                <c:pt idx="1336">
                  <c:v>157.9</c:v>
                </c:pt>
                <c:pt idx="1337">
                  <c:v>157.9</c:v>
                </c:pt>
                <c:pt idx="1338">
                  <c:v>157.9</c:v>
                </c:pt>
                <c:pt idx="1339">
                  <c:v>157.9</c:v>
                </c:pt>
                <c:pt idx="1340">
                  <c:v>157.9</c:v>
                </c:pt>
                <c:pt idx="1341">
                  <c:v>157.9</c:v>
                </c:pt>
                <c:pt idx="1342">
                  <c:v>157.9</c:v>
                </c:pt>
                <c:pt idx="1343">
                  <c:v>157.9</c:v>
                </c:pt>
                <c:pt idx="1344">
                  <c:v>157.9</c:v>
                </c:pt>
                <c:pt idx="1345">
                  <c:v>157.9</c:v>
                </c:pt>
                <c:pt idx="1346">
                  <c:v>157.9</c:v>
                </c:pt>
                <c:pt idx="1347">
                  <c:v>157.9</c:v>
                </c:pt>
                <c:pt idx="1348">
                  <c:v>157.9</c:v>
                </c:pt>
                <c:pt idx="1349">
                  <c:v>157.9</c:v>
                </c:pt>
                <c:pt idx="1350">
                  <c:v>157.9</c:v>
                </c:pt>
                <c:pt idx="1351">
                  <c:v>157.9</c:v>
                </c:pt>
                <c:pt idx="1352">
                  <c:v>157.9</c:v>
                </c:pt>
                <c:pt idx="1353">
                  <c:v>157.9</c:v>
                </c:pt>
                <c:pt idx="1354">
                  <c:v>157.9</c:v>
                </c:pt>
                <c:pt idx="1355">
                  <c:v>157.9</c:v>
                </c:pt>
                <c:pt idx="1356">
                  <c:v>157.9</c:v>
                </c:pt>
                <c:pt idx="1357">
                  <c:v>157.9</c:v>
                </c:pt>
                <c:pt idx="1358">
                  <c:v>157.9</c:v>
                </c:pt>
                <c:pt idx="1359">
                  <c:v>157.9</c:v>
                </c:pt>
                <c:pt idx="1360">
                  <c:v>157.9</c:v>
                </c:pt>
                <c:pt idx="1361">
                  <c:v>157.9</c:v>
                </c:pt>
                <c:pt idx="1362">
                  <c:v>157.9</c:v>
                </c:pt>
                <c:pt idx="1363">
                  <c:v>157.9</c:v>
                </c:pt>
                <c:pt idx="1364">
                  <c:v>157.9</c:v>
                </c:pt>
                <c:pt idx="1365">
                  <c:v>157.9</c:v>
                </c:pt>
                <c:pt idx="1366">
                  <c:v>157.9</c:v>
                </c:pt>
                <c:pt idx="1367">
                  <c:v>157.9</c:v>
                </c:pt>
                <c:pt idx="1368">
                  <c:v>157.9</c:v>
                </c:pt>
                <c:pt idx="1369">
                  <c:v>157.9</c:v>
                </c:pt>
                <c:pt idx="1370">
                  <c:v>157.9</c:v>
                </c:pt>
                <c:pt idx="1371">
                  <c:v>157.9</c:v>
                </c:pt>
                <c:pt idx="1372">
                  <c:v>157.9</c:v>
                </c:pt>
                <c:pt idx="1373">
                  <c:v>157.9</c:v>
                </c:pt>
                <c:pt idx="1374">
                  <c:v>157.9</c:v>
                </c:pt>
                <c:pt idx="1375">
                  <c:v>157.9</c:v>
                </c:pt>
                <c:pt idx="1376">
                  <c:v>157.9</c:v>
                </c:pt>
                <c:pt idx="1377">
                  <c:v>157.9</c:v>
                </c:pt>
                <c:pt idx="1378">
                  <c:v>157.9</c:v>
                </c:pt>
                <c:pt idx="1379">
                  <c:v>157.9</c:v>
                </c:pt>
                <c:pt idx="1380">
                  <c:v>157.9</c:v>
                </c:pt>
                <c:pt idx="1381">
                  <c:v>157.9</c:v>
                </c:pt>
                <c:pt idx="1382">
                  <c:v>157.9</c:v>
                </c:pt>
                <c:pt idx="1383">
                  <c:v>157.9</c:v>
                </c:pt>
                <c:pt idx="1384">
                  <c:v>157.9</c:v>
                </c:pt>
                <c:pt idx="1385">
                  <c:v>157.9</c:v>
                </c:pt>
                <c:pt idx="1386">
                  <c:v>157.9</c:v>
                </c:pt>
                <c:pt idx="1387">
                  <c:v>157.9</c:v>
                </c:pt>
                <c:pt idx="1388">
                  <c:v>157.9</c:v>
                </c:pt>
                <c:pt idx="1389">
                  <c:v>157.9</c:v>
                </c:pt>
                <c:pt idx="1390">
                  <c:v>157.9</c:v>
                </c:pt>
                <c:pt idx="1391">
                  <c:v>157.9</c:v>
                </c:pt>
                <c:pt idx="1392">
                  <c:v>157.9</c:v>
                </c:pt>
                <c:pt idx="1393">
                  <c:v>157.9</c:v>
                </c:pt>
                <c:pt idx="1394">
                  <c:v>157.9</c:v>
                </c:pt>
                <c:pt idx="1395">
                  <c:v>157.9</c:v>
                </c:pt>
                <c:pt idx="1396">
                  <c:v>157.9</c:v>
                </c:pt>
                <c:pt idx="1397">
                  <c:v>157.9</c:v>
                </c:pt>
                <c:pt idx="1398">
                  <c:v>157.9</c:v>
                </c:pt>
                <c:pt idx="1399">
                  <c:v>157.9</c:v>
                </c:pt>
                <c:pt idx="1400">
                  <c:v>157.9</c:v>
                </c:pt>
                <c:pt idx="1401">
                  <c:v>157.9</c:v>
                </c:pt>
                <c:pt idx="1402">
                  <c:v>157.9</c:v>
                </c:pt>
                <c:pt idx="1403">
                  <c:v>157.9</c:v>
                </c:pt>
                <c:pt idx="1404">
                  <c:v>157.9</c:v>
                </c:pt>
                <c:pt idx="1405">
                  <c:v>157.9</c:v>
                </c:pt>
                <c:pt idx="1406">
                  <c:v>157.9</c:v>
                </c:pt>
                <c:pt idx="1407">
                  <c:v>157.9</c:v>
                </c:pt>
                <c:pt idx="1408">
                  <c:v>157.9</c:v>
                </c:pt>
                <c:pt idx="1409">
                  <c:v>157.9</c:v>
                </c:pt>
                <c:pt idx="1410">
                  <c:v>157.9</c:v>
                </c:pt>
                <c:pt idx="1411">
                  <c:v>157.9</c:v>
                </c:pt>
                <c:pt idx="1412">
                  <c:v>157.9</c:v>
                </c:pt>
                <c:pt idx="1413">
                  <c:v>157.9</c:v>
                </c:pt>
                <c:pt idx="1414">
                  <c:v>157.9</c:v>
                </c:pt>
                <c:pt idx="1415">
                  <c:v>157.9</c:v>
                </c:pt>
                <c:pt idx="1416">
                  <c:v>157.9</c:v>
                </c:pt>
                <c:pt idx="1417">
                  <c:v>157.9</c:v>
                </c:pt>
                <c:pt idx="1418">
                  <c:v>157.9</c:v>
                </c:pt>
                <c:pt idx="1419">
                  <c:v>157.9</c:v>
                </c:pt>
                <c:pt idx="1420">
                  <c:v>157.9</c:v>
                </c:pt>
                <c:pt idx="1421">
                  <c:v>157.9</c:v>
                </c:pt>
                <c:pt idx="1422">
                  <c:v>157.9</c:v>
                </c:pt>
                <c:pt idx="1423">
                  <c:v>157.9</c:v>
                </c:pt>
                <c:pt idx="1424">
                  <c:v>157.9</c:v>
                </c:pt>
                <c:pt idx="1425">
                  <c:v>157.9</c:v>
                </c:pt>
                <c:pt idx="1426">
                  <c:v>157.9</c:v>
                </c:pt>
                <c:pt idx="1427">
                  <c:v>157.9</c:v>
                </c:pt>
                <c:pt idx="1428">
                  <c:v>157.9</c:v>
                </c:pt>
                <c:pt idx="1429">
                  <c:v>157.9</c:v>
                </c:pt>
                <c:pt idx="1430">
                  <c:v>157.9</c:v>
                </c:pt>
                <c:pt idx="1431">
                  <c:v>157.9</c:v>
                </c:pt>
                <c:pt idx="1432">
                  <c:v>157.9</c:v>
                </c:pt>
                <c:pt idx="1433">
                  <c:v>157.9</c:v>
                </c:pt>
                <c:pt idx="1434">
                  <c:v>157.9</c:v>
                </c:pt>
                <c:pt idx="1435">
                  <c:v>157.9</c:v>
                </c:pt>
                <c:pt idx="1436">
                  <c:v>157.9</c:v>
                </c:pt>
                <c:pt idx="1437">
                  <c:v>157.9</c:v>
                </c:pt>
                <c:pt idx="1438">
                  <c:v>157.9</c:v>
                </c:pt>
                <c:pt idx="1439">
                  <c:v>157.9</c:v>
                </c:pt>
                <c:pt idx="1440">
                  <c:v>157.9</c:v>
                </c:pt>
                <c:pt idx="1441">
                  <c:v>157.9</c:v>
                </c:pt>
                <c:pt idx="1442">
                  <c:v>157.9</c:v>
                </c:pt>
                <c:pt idx="1443">
                  <c:v>157.9</c:v>
                </c:pt>
                <c:pt idx="1444">
                  <c:v>157.9</c:v>
                </c:pt>
                <c:pt idx="1445">
                  <c:v>157.9</c:v>
                </c:pt>
                <c:pt idx="1446">
                  <c:v>157.9</c:v>
                </c:pt>
                <c:pt idx="1447">
                  <c:v>157.9</c:v>
                </c:pt>
                <c:pt idx="1448">
                  <c:v>157.9</c:v>
                </c:pt>
                <c:pt idx="1449">
                  <c:v>157.9</c:v>
                </c:pt>
                <c:pt idx="1450">
                  <c:v>157.9</c:v>
                </c:pt>
                <c:pt idx="1451">
                  <c:v>157.9</c:v>
                </c:pt>
                <c:pt idx="1452">
                  <c:v>157.9</c:v>
                </c:pt>
                <c:pt idx="1453">
                  <c:v>157.9</c:v>
                </c:pt>
                <c:pt idx="1454">
                  <c:v>157.9</c:v>
                </c:pt>
                <c:pt idx="1455">
                  <c:v>157.9</c:v>
                </c:pt>
                <c:pt idx="1456">
                  <c:v>157.9</c:v>
                </c:pt>
                <c:pt idx="1457">
                  <c:v>157.9</c:v>
                </c:pt>
                <c:pt idx="1458">
                  <c:v>157.9</c:v>
                </c:pt>
                <c:pt idx="1459">
                  <c:v>157.9</c:v>
                </c:pt>
                <c:pt idx="1460">
                  <c:v>157.9</c:v>
                </c:pt>
                <c:pt idx="1461">
                  <c:v>157.9</c:v>
                </c:pt>
                <c:pt idx="1462">
                  <c:v>157.9</c:v>
                </c:pt>
                <c:pt idx="1463">
                  <c:v>157.9</c:v>
                </c:pt>
                <c:pt idx="1464">
                  <c:v>157.9</c:v>
                </c:pt>
                <c:pt idx="1465">
                  <c:v>157.9</c:v>
                </c:pt>
                <c:pt idx="1466">
                  <c:v>157.9</c:v>
                </c:pt>
                <c:pt idx="1467">
                  <c:v>157.9</c:v>
                </c:pt>
                <c:pt idx="1468">
                  <c:v>157.9</c:v>
                </c:pt>
                <c:pt idx="1469">
                  <c:v>157.9</c:v>
                </c:pt>
                <c:pt idx="1470">
                  <c:v>157.9</c:v>
                </c:pt>
                <c:pt idx="1471">
                  <c:v>157.9</c:v>
                </c:pt>
                <c:pt idx="1472">
                  <c:v>157.9</c:v>
                </c:pt>
                <c:pt idx="1473">
                  <c:v>157.9</c:v>
                </c:pt>
                <c:pt idx="1474">
                  <c:v>157.9</c:v>
                </c:pt>
                <c:pt idx="1475">
                  <c:v>157.9</c:v>
                </c:pt>
                <c:pt idx="1476">
                  <c:v>157.9</c:v>
                </c:pt>
                <c:pt idx="1477">
                  <c:v>157.9</c:v>
                </c:pt>
                <c:pt idx="1478">
                  <c:v>157.9</c:v>
                </c:pt>
                <c:pt idx="1479">
                  <c:v>157.9</c:v>
                </c:pt>
                <c:pt idx="1480">
                  <c:v>157.9</c:v>
                </c:pt>
                <c:pt idx="1481">
                  <c:v>157.9</c:v>
                </c:pt>
                <c:pt idx="1482">
                  <c:v>157.9</c:v>
                </c:pt>
                <c:pt idx="1483">
                  <c:v>157.9</c:v>
                </c:pt>
                <c:pt idx="1484">
                  <c:v>157.9</c:v>
                </c:pt>
                <c:pt idx="1485">
                  <c:v>157.9</c:v>
                </c:pt>
                <c:pt idx="1486">
                  <c:v>157.9</c:v>
                </c:pt>
                <c:pt idx="1487">
                  <c:v>157.9</c:v>
                </c:pt>
                <c:pt idx="1488">
                  <c:v>157.9</c:v>
                </c:pt>
                <c:pt idx="1489">
                  <c:v>157.9</c:v>
                </c:pt>
                <c:pt idx="1490">
                  <c:v>157.9</c:v>
                </c:pt>
                <c:pt idx="1491">
                  <c:v>157.9</c:v>
                </c:pt>
                <c:pt idx="1492">
                  <c:v>157.9</c:v>
                </c:pt>
                <c:pt idx="1493">
                  <c:v>157.9</c:v>
                </c:pt>
                <c:pt idx="1494">
                  <c:v>157.9</c:v>
                </c:pt>
                <c:pt idx="1495">
                  <c:v>157.9</c:v>
                </c:pt>
                <c:pt idx="1496">
                  <c:v>157.9</c:v>
                </c:pt>
                <c:pt idx="1497">
                  <c:v>157.9</c:v>
                </c:pt>
                <c:pt idx="1498">
                  <c:v>157.9</c:v>
                </c:pt>
                <c:pt idx="1499">
                  <c:v>157.9</c:v>
                </c:pt>
                <c:pt idx="1500">
                  <c:v>157.9</c:v>
                </c:pt>
                <c:pt idx="1501">
                  <c:v>157.9</c:v>
                </c:pt>
                <c:pt idx="1502">
                  <c:v>157.9</c:v>
                </c:pt>
                <c:pt idx="1503">
                  <c:v>157.9</c:v>
                </c:pt>
                <c:pt idx="1504">
                  <c:v>157.9</c:v>
                </c:pt>
                <c:pt idx="1505">
                  <c:v>157.9</c:v>
                </c:pt>
                <c:pt idx="1506">
                  <c:v>157.9</c:v>
                </c:pt>
                <c:pt idx="1507">
                  <c:v>157.9</c:v>
                </c:pt>
                <c:pt idx="1508">
                  <c:v>157.9</c:v>
                </c:pt>
                <c:pt idx="1509">
                  <c:v>157.9</c:v>
                </c:pt>
                <c:pt idx="1510">
                  <c:v>157.9</c:v>
                </c:pt>
                <c:pt idx="1511">
                  <c:v>157.9</c:v>
                </c:pt>
                <c:pt idx="1512">
                  <c:v>157.9</c:v>
                </c:pt>
                <c:pt idx="1513">
                  <c:v>157.9</c:v>
                </c:pt>
                <c:pt idx="1514">
                  <c:v>157.9</c:v>
                </c:pt>
                <c:pt idx="1515">
                  <c:v>157.9</c:v>
                </c:pt>
                <c:pt idx="1516">
                  <c:v>157.9</c:v>
                </c:pt>
                <c:pt idx="1517">
                  <c:v>157.9</c:v>
                </c:pt>
                <c:pt idx="1518">
                  <c:v>157.9</c:v>
                </c:pt>
                <c:pt idx="1519">
                  <c:v>157.9</c:v>
                </c:pt>
                <c:pt idx="1520">
                  <c:v>157.9</c:v>
                </c:pt>
                <c:pt idx="1521">
                  <c:v>157.9</c:v>
                </c:pt>
                <c:pt idx="1522">
                  <c:v>157.9</c:v>
                </c:pt>
                <c:pt idx="1523">
                  <c:v>157.9</c:v>
                </c:pt>
                <c:pt idx="1524">
                  <c:v>157.9</c:v>
                </c:pt>
                <c:pt idx="1525">
                  <c:v>157.9</c:v>
                </c:pt>
                <c:pt idx="1526">
                  <c:v>157.9</c:v>
                </c:pt>
                <c:pt idx="1527">
                  <c:v>157.9</c:v>
                </c:pt>
                <c:pt idx="1528">
                  <c:v>157.9</c:v>
                </c:pt>
                <c:pt idx="1529">
                  <c:v>157.9</c:v>
                </c:pt>
                <c:pt idx="1530">
                  <c:v>157.9</c:v>
                </c:pt>
                <c:pt idx="1531">
                  <c:v>157.9</c:v>
                </c:pt>
                <c:pt idx="1532">
                  <c:v>157.9</c:v>
                </c:pt>
                <c:pt idx="1533">
                  <c:v>157.9</c:v>
                </c:pt>
                <c:pt idx="1534">
                  <c:v>157.9</c:v>
                </c:pt>
                <c:pt idx="1535">
                  <c:v>157.9</c:v>
                </c:pt>
                <c:pt idx="1536">
                  <c:v>157.9</c:v>
                </c:pt>
                <c:pt idx="1537">
                  <c:v>157.9</c:v>
                </c:pt>
                <c:pt idx="1538">
                  <c:v>157.9</c:v>
                </c:pt>
                <c:pt idx="1539">
                  <c:v>157.9</c:v>
                </c:pt>
                <c:pt idx="1540">
                  <c:v>157.9</c:v>
                </c:pt>
                <c:pt idx="1541">
                  <c:v>157.9</c:v>
                </c:pt>
                <c:pt idx="1542">
                  <c:v>157.9</c:v>
                </c:pt>
                <c:pt idx="1543">
                  <c:v>157.9</c:v>
                </c:pt>
                <c:pt idx="1544">
                  <c:v>157.9</c:v>
                </c:pt>
                <c:pt idx="1545">
                  <c:v>157.9</c:v>
                </c:pt>
                <c:pt idx="1546">
                  <c:v>157.9</c:v>
                </c:pt>
                <c:pt idx="1547">
                  <c:v>157.9</c:v>
                </c:pt>
                <c:pt idx="1548">
                  <c:v>157.9</c:v>
                </c:pt>
                <c:pt idx="1549">
                  <c:v>157.9</c:v>
                </c:pt>
                <c:pt idx="1550">
                  <c:v>157.9</c:v>
                </c:pt>
                <c:pt idx="1551">
                  <c:v>157.9</c:v>
                </c:pt>
                <c:pt idx="1552">
                  <c:v>157.9</c:v>
                </c:pt>
                <c:pt idx="1553">
                  <c:v>157.9</c:v>
                </c:pt>
                <c:pt idx="1554">
                  <c:v>157.9</c:v>
                </c:pt>
                <c:pt idx="1555">
                  <c:v>157.9</c:v>
                </c:pt>
                <c:pt idx="1556">
                  <c:v>157.9</c:v>
                </c:pt>
                <c:pt idx="1557">
                  <c:v>157.9</c:v>
                </c:pt>
                <c:pt idx="1558">
                  <c:v>157.9</c:v>
                </c:pt>
                <c:pt idx="1559">
                  <c:v>157.9</c:v>
                </c:pt>
                <c:pt idx="1560">
                  <c:v>157.9</c:v>
                </c:pt>
                <c:pt idx="1561">
                  <c:v>157.9</c:v>
                </c:pt>
                <c:pt idx="1562">
                  <c:v>157.9</c:v>
                </c:pt>
                <c:pt idx="1563">
                  <c:v>157.9</c:v>
                </c:pt>
                <c:pt idx="1564">
                  <c:v>157.9</c:v>
                </c:pt>
                <c:pt idx="1565">
                  <c:v>157.9</c:v>
                </c:pt>
                <c:pt idx="1566">
                  <c:v>157.9</c:v>
                </c:pt>
                <c:pt idx="1567">
                  <c:v>157.9</c:v>
                </c:pt>
                <c:pt idx="1568">
                  <c:v>157.9</c:v>
                </c:pt>
                <c:pt idx="1569">
                  <c:v>157.9</c:v>
                </c:pt>
                <c:pt idx="1570">
                  <c:v>157.9</c:v>
                </c:pt>
                <c:pt idx="1571">
                  <c:v>157.9</c:v>
                </c:pt>
                <c:pt idx="1572">
                  <c:v>157.9</c:v>
                </c:pt>
                <c:pt idx="1573">
                  <c:v>157.9</c:v>
                </c:pt>
                <c:pt idx="1574">
                  <c:v>157.9</c:v>
                </c:pt>
                <c:pt idx="1575">
                  <c:v>157.9</c:v>
                </c:pt>
                <c:pt idx="1576">
                  <c:v>157.9</c:v>
                </c:pt>
                <c:pt idx="1577">
                  <c:v>157.9</c:v>
                </c:pt>
                <c:pt idx="1578">
                  <c:v>157.9</c:v>
                </c:pt>
                <c:pt idx="1579">
                  <c:v>157.9</c:v>
                </c:pt>
                <c:pt idx="1580">
                  <c:v>157.9</c:v>
                </c:pt>
                <c:pt idx="1581">
                  <c:v>157.9</c:v>
                </c:pt>
                <c:pt idx="1582">
                  <c:v>157.9</c:v>
                </c:pt>
                <c:pt idx="1583">
                  <c:v>157.9</c:v>
                </c:pt>
                <c:pt idx="1584">
                  <c:v>157.9</c:v>
                </c:pt>
                <c:pt idx="1585">
                  <c:v>157.9</c:v>
                </c:pt>
                <c:pt idx="1586">
                  <c:v>157.9</c:v>
                </c:pt>
                <c:pt idx="1587">
                  <c:v>157.9</c:v>
                </c:pt>
                <c:pt idx="1588">
                  <c:v>157.9</c:v>
                </c:pt>
                <c:pt idx="1589">
                  <c:v>157.9</c:v>
                </c:pt>
                <c:pt idx="1590">
                  <c:v>157.9</c:v>
                </c:pt>
                <c:pt idx="1591">
                  <c:v>157.9</c:v>
                </c:pt>
                <c:pt idx="1592">
                  <c:v>157.9</c:v>
                </c:pt>
                <c:pt idx="1593">
                  <c:v>157.9</c:v>
                </c:pt>
                <c:pt idx="1594">
                  <c:v>157.9</c:v>
                </c:pt>
                <c:pt idx="1595">
                  <c:v>157.9</c:v>
                </c:pt>
                <c:pt idx="1596">
                  <c:v>157.9</c:v>
                </c:pt>
                <c:pt idx="1597">
                  <c:v>157.9</c:v>
                </c:pt>
                <c:pt idx="1598">
                  <c:v>157.9</c:v>
                </c:pt>
                <c:pt idx="1599">
                  <c:v>157.9</c:v>
                </c:pt>
                <c:pt idx="1600">
                  <c:v>157.9</c:v>
                </c:pt>
                <c:pt idx="1601">
                  <c:v>157.9</c:v>
                </c:pt>
                <c:pt idx="1602">
                  <c:v>157.9</c:v>
                </c:pt>
                <c:pt idx="1603">
                  <c:v>157.9</c:v>
                </c:pt>
                <c:pt idx="1604">
                  <c:v>157.9</c:v>
                </c:pt>
                <c:pt idx="1605">
                  <c:v>157.9</c:v>
                </c:pt>
                <c:pt idx="1606">
                  <c:v>157.9</c:v>
                </c:pt>
                <c:pt idx="1607">
                  <c:v>157.9</c:v>
                </c:pt>
                <c:pt idx="1608">
                  <c:v>157.9</c:v>
                </c:pt>
                <c:pt idx="1609">
                  <c:v>157.9</c:v>
                </c:pt>
                <c:pt idx="1610">
                  <c:v>157.9</c:v>
                </c:pt>
                <c:pt idx="1611">
                  <c:v>157.9</c:v>
                </c:pt>
                <c:pt idx="1612">
                  <c:v>157.9</c:v>
                </c:pt>
                <c:pt idx="1613">
                  <c:v>157.9</c:v>
                </c:pt>
                <c:pt idx="1614">
                  <c:v>157.9</c:v>
                </c:pt>
                <c:pt idx="1615">
                  <c:v>157.9</c:v>
                </c:pt>
                <c:pt idx="1616">
                  <c:v>157.9</c:v>
                </c:pt>
                <c:pt idx="1617">
                  <c:v>157.9</c:v>
                </c:pt>
                <c:pt idx="1618">
                  <c:v>157.9</c:v>
                </c:pt>
                <c:pt idx="1619">
                  <c:v>157.9</c:v>
                </c:pt>
                <c:pt idx="1620">
                  <c:v>157.9</c:v>
                </c:pt>
                <c:pt idx="1621">
                  <c:v>157.9</c:v>
                </c:pt>
                <c:pt idx="1622">
                  <c:v>157.9</c:v>
                </c:pt>
                <c:pt idx="1623">
                  <c:v>157.9</c:v>
                </c:pt>
                <c:pt idx="1624">
                  <c:v>157.9</c:v>
                </c:pt>
                <c:pt idx="1625">
                  <c:v>157.9</c:v>
                </c:pt>
                <c:pt idx="1626">
                  <c:v>157.9</c:v>
                </c:pt>
                <c:pt idx="1627">
                  <c:v>157.9</c:v>
                </c:pt>
                <c:pt idx="1628">
                  <c:v>157.9</c:v>
                </c:pt>
                <c:pt idx="1629">
                  <c:v>157.9</c:v>
                </c:pt>
                <c:pt idx="1630">
                  <c:v>157.9</c:v>
                </c:pt>
                <c:pt idx="1631">
                  <c:v>157.9</c:v>
                </c:pt>
                <c:pt idx="1632">
                  <c:v>157.9</c:v>
                </c:pt>
                <c:pt idx="1633">
                  <c:v>157.9</c:v>
                </c:pt>
                <c:pt idx="1634">
                  <c:v>157.9</c:v>
                </c:pt>
                <c:pt idx="1635">
                  <c:v>157.9</c:v>
                </c:pt>
                <c:pt idx="1636">
                  <c:v>157.9</c:v>
                </c:pt>
                <c:pt idx="1637">
                  <c:v>157.9</c:v>
                </c:pt>
                <c:pt idx="1638">
                  <c:v>157.9</c:v>
                </c:pt>
                <c:pt idx="1639">
                  <c:v>157.9</c:v>
                </c:pt>
                <c:pt idx="1640">
                  <c:v>157.9</c:v>
                </c:pt>
                <c:pt idx="1641">
                  <c:v>157.9</c:v>
                </c:pt>
                <c:pt idx="1642">
                  <c:v>157.9</c:v>
                </c:pt>
                <c:pt idx="1643">
                  <c:v>157.9</c:v>
                </c:pt>
                <c:pt idx="1644">
                  <c:v>157.9</c:v>
                </c:pt>
                <c:pt idx="1645">
                  <c:v>157.9</c:v>
                </c:pt>
                <c:pt idx="1646">
                  <c:v>157.9</c:v>
                </c:pt>
                <c:pt idx="1647">
                  <c:v>157.9</c:v>
                </c:pt>
                <c:pt idx="1648">
                  <c:v>157.9</c:v>
                </c:pt>
                <c:pt idx="1649">
                  <c:v>157.9</c:v>
                </c:pt>
                <c:pt idx="1650">
                  <c:v>157.9</c:v>
                </c:pt>
                <c:pt idx="1651">
                  <c:v>157.9</c:v>
                </c:pt>
                <c:pt idx="1652">
                  <c:v>157.9</c:v>
                </c:pt>
                <c:pt idx="1653">
                  <c:v>157.9</c:v>
                </c:pt>
                <c:pt idx="1654">
                  <c:v>157.9</c:v>
                </c:pt>
                <c:pt idx="1655">
                  <c:v>157.9</c:v>
                </c:pt>
                <c:pt idx="1656">
                  <c:v>157.9</c:v>
                </c:pt>
                <c:pt idx="1657">
                  <c:v>157.9</c:v>
                </c:pt>
                <c:pt idx="1658">
                  <c:v>157.9</c:v>
                </c:pt>
                <c:pt idx="1659">
                  <c:v>157.9</c:v>
                </c:pt>
                <c:pt idx="1660">
                  <c:v>157.9</c:v>
                </c:pt>
                <c:pt idx="1661">
                  <c:v>157.9</c:v>
                </c:pt>
                <c:pt idx="1662">
                  <c:v>157.9</c:v>
                </c:pt>
                <c:pt idx="1663">
                  <c:v>157.9</c:v>
                </c:pt>
                <c:pt idx="1664">
                  <c:v>157.9</c:v>
                </c:pt>
                <c:pt idx="1665">
                  <c:v>157.9</c:v>
                </c:pt>
                <c:pt idx="1666">
                  <c:v>157.9</c:v>
                </c:pt>
                <c:pt idx="1667">
                  <c:v>157.9</c:v>
                </c:pt>
                <c:pt idx="1668">
                  <c:v>157.9</c:v>
                </c:pt>
                <c:pt idx="1669">
                  <c:v>157.9</c:v>
                </c:pt>
                <c:pt idx="1670">
                  <c:v>157.9</c:v>
                </c:pt>
                <c:pt idx="1671">
                  <c:v>157.9</c:v>
                </c:pt>
                <c:pt idx="1672">
                  <c:v>157.9</c:v>
                </c:pt>
                <c:pt idx="1673">
                  <c:v>157.9</c:v>
                </c:pt>
                <c:pt idx="1674">
                  <c:v>157.9</c:v>
                </c:pt>
                <c:pt idx="1675">
                  <c:v>157.9</c:v>
                </c:pt>
                <c:pt idx="1676">
                  <c:v>157.9</c:v>
                </c:pt>
                <c:pt idx="1677">
                  <c:v>157.9</c:v>
                </c:pt>
                <c:pt idx="1678">
                  <c:v>157.9</c:v>
                </c:pt>
                <c:pt idx="1679">
                  <c:v>157.9</c:v>
                </c:pt>
                <c:pt idx="1680">
                  <c:v>157.9</c:v>
                </c:pt>
                <c:pt idx="1681">
                  <c:v>157.9</c:v>
                </c:pt>
                <c:pt idx="1682">
                  <c:v>157.9</c:v>
                </c:pt>
                <c:pt idx="1683">
                  <c:v>157.9</c:v>
                </c:pt>
                <c:pt idx="1684">
                  <c:v>157.9</c:v>
                </c:pt>
                <c:pt idx="1685">
                  <c:v>157.9</c:v>
                </c:pt>
                <c:pt idx="1686">
                  <c:v>157.9</c:v>
                </c:pt>
                <c:pt idx="1687">
                  <c:v>157.9</c:v>
                </c:pt>
                <c:pt idx="1688">
                  <c:v>157.9</c:v>
                </c:pt>
                <c:pt idx="1689">
                  <c:v>157.9</c:v>
                </c:pt>
                <c:pt idx="1690">
                  <c:v>157.9</c:v>
                </c:pt>
                <c:pt idx="1691">
                  <c:v>157.9</c:v>
                </c:pt>
                <c:pt idx="1692">
                  <c:v>157.9</c:v>
                </c:pt>
                <c:pt idx="1693">
                  <c:v>157.9</c:v>
                </c:pt>
                <c:pt idx="1694">
                  <c:v>157.9</c:v>
                </c:pt>
                <c:pt idx="1695">
                  <c:v>157.9</c:v>
                </c:pt>
                <c:pt idx="1696">
                  <c:v>157.9</c:v>
                </c:pt>
                <c:pt idx="1697">
                  <c:v>157.9</c:v>
                </c:pt>
                <c:pt idx="1698">
                  <c:v>157.9</c:v>
                </c:pt>
                <c:pt idx="1699">
                  <c:v>157.9</c:v>
                </c:pt>
                <c:pt idx="1700">
                  <c:v>157.9</c:v>
                </c:pt>
                <c:pt idx="1701">
                  <c:v>157.9</c:v>
                </c:pt>
                <c:pt idx="1702">
                  <c:v>157.9</c:v>
                </c:pt>
                <c:pt idx="1703">
                  <c:v>157.9</c:v>
                </c:pt>
                <c:pt idx="1704">
                  <c:v>157.9</c:v>
                </c:pt>
                <c:pt idx="1705">
                  <c:v>157.9</c:v>
                </c:pt>
                <c:pt idx="1706">
                  <c:v>157.9</c:v>
                </c:pt>
                <c:pt idx="1707">
                  <c:v>157.9</c:v>
                </c:pt>
                <c:pt idx="1708">
                  <c:v>157.9</c:v>
                </c:pt>
                <c:pt idx="1709">
                  <c:v>327.9</c:v>
                </c:pt>
                <c:pt idx="1710">
                  <c:v>327.9</c:v>
                </c:pt>
                <c:pt idx="1711">
                  <c:v>327.9</c:v>
                </c:pt>
                <c:pt idx="1712">
                  <c:v>337.9</c:v>
                </c:pt>
                <c:pt idx="1713">
                  <c:v>337.9</c:v>
                </c:pt>
                <c:pt idx="1714">
                  <c:v>337.9</c:v>
                </c:pt>
                <c:pt idx="1715">
                  <c:v>337.9</c:v>
                </c:pt>
                <c:pt idx="1716">
                  <c:v>382.4</c:v>
                </c:pt>
                <c:pt idx="1717">
                  <c:v>477.4</c:v>
                </c:pt>
                <c:pt idx="1718">
                  <c:v>517.9</c:v>
                </c:pt>
                <c:pt idx="1719">
                  <c:v>517.9</c:v>
                </c:pt>
                <c:pt idx="1720">
                  <c:v>517.9</c:v>
                </c:pt>
                <c:pt idx="1721">
                  <c:v>517.9</c:v>
                </c:pt>
                <c:pt idx="1722">
                  <c:v>517.9</c:v>
                </c:pt>
                <c:pt idx="1723">
                  <c:v>517.9</c:v>
                </c:pt>
                <c:pt idx="1724">
                  <c:v>517.9</c:v>
                </c:pt>
                <c:pt idx="1725">
                  <c:v>551.69999999999993</c:v>
                </c:pt>
                <c:pt idx="1726">
                  <c:v>551.69999999999993</c:v>
                </c:pt>
                <c:pt idx="1727">
                  <c:v>551.69999999999993</c:v>
                </c:pt>
                <c:pt idx="1728">
                  <c:v>551.69999999999993</c:v>
                </c:pt>
                <c:pt idx="1729">
                  <c:v>551.69999999999993</c:v>
                </c:pt>
                <c:pt idx="1730">
                  <c:v>551.69999999999993</c:v>
                </c:pt>
                <c:pt idx="1731">
                  <c:v>551.69999999999993</c:v>
                </c:pt>
                <c:pt idx="1732">
                  <c:v>551.69999999999993</c:v>
                </c:pt>
                <c:pt idx="1733">
                  <c:v>551.69999999999993</c:v>
                </c:pt>
                <c:pt idx="1734">
                  <c:v>551.69999999999993</c:v>
                </c:pt>
                <c:pt idx="1735">
                  <c:v>551.69999999999993</c:v>
                </c:pt>
                <c:pt idx="1736">
                  <c:v>551.69999999999993</c:v>
                </c:pt>
                <c:pt idx="1737">
                  <c:v>551.69999999999993</c:v>
                </c:pt>
                <c:pt idx="1738">
                  <c:v>551.69999999999993</c:v>
                </c:pt>
                <c:pt idx="1739">
                  <c:v>551.69999999999993</c:v>
                </c:pt>
                <c:pt idx="1740">
                  <c:v>551.69999999999993</c:v>
                </c:pt>
                <c:pt idx="1741">
                  <c:v>551.69999999999993</c:v>
                </c:pt>
                <c:pt idx="1742">
                  <c:v>551.69999999999993</c:v>
                </c:pt>
                <c:pt idx="1743">
                  <c:v>551.69999999999993</c:v>
                </c:pt>
                <c:pt idx="1744">
                  <c:v>551.69999999999993</c:v>
                </c:pt>
                <c:pt idx="1745">
                  <c:v>551.69999999999993</c:v>
                </c:pt>
                <c:pt idx="1746">
                  <c:v>551.69999999999993</c:v>
                </c:pt>
                <c:pt idx="1747">
                  <c:v>551.69999999999993</c:v>
                </c:pt>
                <c:pt idx="1748">
                  <c:v>551.69999999999993</c:v>
                </c:pt>
                <c:pt idx="1749">
                  <c:v>551.69999999999993</c:v>
                </c:pt>
                <c:pt idx="1750">
                  <c:v>551.69999999999993</c:v>
                </c:pt>
                <c:pt idx="1751">
                  <c:v>551.69999999999993</c:v>
                </c:pt>
                <c:pt idx="1752">
                  <c:v>551.69999999999993</c:v>
                </c:pt>
                <c:pt idx="1753">
                  <c:v>551.69999999999993</c:v>
                </c:pt>
                <c:pt idx="1754">
                  <c:v>551.69999999999993</c:v>
                </c:pt>
                <c:pt idx="1755">
                  <c:v>551.69999999999993</c:v>
                </c:pt>
                <c:pt idx="1756">
                  <c:v>551.69999999999993</c:v>
                </c:pt>
                <c:pt idx="1757">
                  <c:v>551.69999999999993</c:v>
                </c:pt>
                <c:pt idx="1758">
                  <c:v>551.69999999999993</c:v>
                </c:pt>
                <c:pt idx="1759">
                  <c:v>551.69999999999993</c:v>
                </c:pt>
                <c:pt idx="1760">
                  <c:v>551.69999999999993</c:v>
                </c:pt>
                <c:pt idx="1761">
                  <c:v>551.69999999999993</c:v>
                </c:pt>
                <c:pt idx="1762">
                  <c:v>551.69999999999993</c:v>
                </c:pt>
                <c:pt idx="1763">
                  <c:v>551.69999999999993</c:v>
                </c:pt>
                <c:pt idx="1764">
                  <c:v>551.69999999999993</c:v>
                </c:pt>
                <c:pt idx="1765">
                  <c:v>551.69999999999993</c:v>
                </c:pt>
                <c:pt idx="1766">
                  <c:v>551.69999999999993</c:v>
                </c:pt>
                <c:pt idx="1767">
                  <c:v>551.69999999999993</c:v>
                </c:pt>
                <c:pt idx="1768">
                  <c:v>551.69999999999993</c:v>
                </c:pt>
                <c:pt idx="1769">
                  <c:v>551.69999999999993</c:v>
                </c:pt>
                <c:pt idx="1770">
                  <c:v>551.69999999999993</c:v>
                </c:pt>
                <c:pt idx="1771">
                  <c:v>551.69999999999993</c:v>
                </c:pt>
                <c:pt idx="1772">
                  <c:v>551.69999999999993</c:v>
                </c:pt>
                <c:pt idx="1773">
                  <c:v>551.69999999999993</c:v>
                </c:pt>
                <c:pt idx="1774">
                  <c:v>551.69999999999993</c:v>
                </c:pt>
                <c:pt idx="1775">
                  <c:v>551.69999999999993</c:v>
                </c:pt>
                <c:pt idx="1776">
                  <c:v>551.69999999999993</c:v>
                </c:pt>
                <c:pt idx="1777">
                  <c:v>551.69999999999993</c:v>
                </c:pt>
                <c:pt idx="1778">
                  <c:v>551.69999999999993</c:v>
                </c:pt>
                <c:pt idx="1779">
                  <c:v>551.69999999999993</c:v>
                </c:pt>
                <c:pt idx="1780">
                  <c:v>613.99999999999989</c:v>
                </c:pt>
                <c:pt idx="1781">
                  <c:v>617.99999999999989</c:v>
                </c:pt>
                <c:pt idx="1782">
                  <c:v>618.49999999999989</c:v>
                </c:pt>
                <c:pt idx="1783">
                  <c:v>618.49999999999989</c:v>
                </c:pt>
                <c:pt idx="1784">
                  <c:v>618.49999999999989</c:v>
                </c:pt>
                <c:pt idx="1785">
                  <c:v>618.49999999999989</c:v>
                </c:pt>
                <c:pt idx="1786">
                  <c:v>720.69999999999993</c:v>
                </c:pt>
                <c:pt idx="1787">
                  <c:v>731.69999999999993</c:v>
                </c:pt>
                <c:pt idx="1788">
                  <c:v>731.69999999999993</c:v>
                </c:pt>
                <c:pt idx="1789">
                  <c:v>731.69999999999993</c:v>
                </c:pt>
                <c:pt idx="1790">
                  <c:v>731.69999999999993</c:v>
                </c:pt>
                <c:pt idx="1791">
                  <c:v>731.69999999999993</c:v>
                </c:pt>
                <c:pt idx="1792">
                  <c:v>731.69999999999993</c:v>
                </c:pt>
                <c:pt idx="1793">
                  <c:v>731.69999999999993</c:v>
                </c:pt>
                <c:pt idx="1794">
                  <c:v>731.69999999999993</c:v>
                </c:pt>
                <c:pt idx="1795">
                  <c:v>731.69999999999993</c:v>
                </c:pt>
                <c:pt idx="1796">
                  <c:v>731.69999999999993</c:v>
                </c:pt>
                <c:pt idx="1797">
                  <c:v>731.69999999999993</c:v>
                </c:pt>
                <c:pt idx="1798">
                  <c:v>731.69999999999993</c:v>
                </c:pt>
                <c:pt idx="1799">
                  <c:v>731.69999999999993</c:v>
                </c:pt>
                <c:pt idx="1800">
                  <c:v>731.69999999999993</c:v>
                </c:pt>
                <c:pt idx="1801">
                  <c:v>731.69999999999993</c:v>
                </c:pt>
                <c:pt idx="1802">
                  <c:v>731.69999999999993</c:v>
                </c:pt>
                <c:pt idx="1803">
                  <c:v>731.69999999999993</c:v>
                </c:pt>
                <c:pt idx="1804">
                  <c:v>731.69999999999993</c:v>
                </c:pt>
                <c:pt idx="1805">
                  <c:v>731.69999999999993</c:v>
                </c:pt>
                <c:pt idx="1806">
                  <c:v>731.69999999999993</c:v>
                </c:pt>
                <c:pt idx="1807">
                  <c:v>731.69999999999993</c:v>
                </c:pt>
                <c:pt idx="1808">
                  <c:v>731.69999999999993</c:v>
                </c:pt>
                <c:pt idx="1809">
                  <c:v>731.69999999999993</c:v>
                </c:pt>
                <c:pt idx="1810">
                  <c:v>731.69999999999993</c:v>
                </c:pt>
                <c:pt idx="1811">
                  <c:v>731.69999999999993</c:v>
                </c:pt>
                <c:pt idx="1812">
                  <c:v>731.69999999999993</c:v>
                </c:pt>
                <c:pt idx="1813">
                  <c:v>731.69999999999993</c:v>
                </c:pt>
                <c:pt idx="1814">
                  <c:v>731.69999999999993</c:v>
                </c:pt>
                <c:pt idx="1815">
                  <c:v>731.69999999999993</c:v>
                </c:pt>
                <c:pt idx="1816">
                  <c:v>731.69999999999993</c:v>
                </c:pt>
                <c:pt idx="1817">
                  <c:v>741.69999999999993</c:v>
                </c:pt>
                <c:pt idx="1818">
                  <c:v>741.69999999999993</c:v>
                </c:pt>
                <c:pt idx="1819">
                  <c:v>741.69999999999993</c:v>
                </c:pt>
                <c:pt idx="1820">
                  <c:v>741.69999999999993</c:v>
                </c:pt>
                <c:pt idx="1821">
                  <c:v>741.69999999999993</c:v>
                </c:pt>
                <c:pt idx="1822">
                  <c:v>741.69999999999993</c:v>
                </c:pt>
                <c:pt idx="1823">
                  <c:v>741.69999999999993</c:v>
                </c:pt>
                <c:pt idx="1824">
                  <c:v>741.69999999999993</c:v>
                </c:pt>
                <c:pt idx="1825">
                  <c:v>741.69999999999993</c:v>
                </c:pt>
                <c:pt idx="1826">
                  <c:v>741.69999999999993</c:v>
                </c:pt>
                <c:pt idx="1827">
                  <c:v>741.69999999999993</c:v>
                </c:pt>
                <c:pt idx="1828">
                  <c:v>741.69999999999993</c:v>
                </c:pt>
                <c:pt idx="1829">
                  <c:v>741.69999999999993</c:v>
                </c:pt>
                <c:pt idx="1830">
                  <c:v>741.69999999999993</c:v>
                </c:pt>
                <c:pt idx="1831">
                  <c:v>741.69999999999993</c:v>
                </c:pt>
                <c:pt idx="1832">
                  <c:v>741.69999999999993</c:v>
                </c:pt>
                <c:pt idx="1833">
                  <c:v>741.69999999999993</c:v>
                </c:pt>
                <c:pt idx="1834">
                  <c:v>741.69999999999993</c:v>
                </c:pt>
                <c:pt idx="1835">
                  <c:v>741.69999999999993</c:v>
                </c:pt>
                <c:pt idx="1836">
                  <c:v>741.69999999999993</c:v>
                </c:pt>
                <c:pt idx="1837">
                  <c:v>741.69999999999993</c:v>
                </c:pt>
                <c:pt idx="1838">
                  <c:v>741.69999999999993</c:v>
                </c:pt>
                <c:pt idx="1839">
                  <c:v>741.69999999999993</c:v>
                </c:pt>
                <c:pt idx="1840">
                  <c:v>741.69999999999993</c:v>
                </c:pt>
                <c:pt idx="1841">
                  <c:v>741.69999999999993</c:v>
                </c:pt>
                <c:pt idx="1842">
                  <c:v>741.69999999999993</c:v>
                </c:pt>
                <c:pt idx="1843">
                  <c:v>741.69999999999993</c:v>
                </c:pt>
                <c:pt idx="1844">
                  <c:v>741.69999999999993</c:v>
                </c:pt>
                <c:pt idx="1845">
                  <c:v>741.69999999999993</c:v>
                </c:pt>
                <c:pt idx="1846">
                  <c:v>741.69999999999993</c:v>
                </c:pt>
                <c:pt idx="1847">
                  <c:v>741.69999999999993</c:v>
                </c:pt>
                <c:pt idx="1848">
                  <c:v>741.69999999999993</c:v>
                </c:pt>
                <c:pt idx="1849">
                  <c:v>741.69999999999993</c:v>
                </c:pt>
                <c:pt idx="1850">
                  <c:v>741.69999999999993</c:v>
                </c:pt>
                <c:pt idx="1851">
                  <c:v>741.69999999999993</c:v>
                </c:pt>
                <c:pt idx="1852">
                  <c:v>741.69999999999993</c:v>
                </c:pt>
                <c:pt idx="1853">
                  <c:v>741.69999999999993</c:v>
                </c:pt>
                <c:pt idx="1854">
                  <c:v>741.69999999999993</c:v>
                </c:pt>
                <c:pt idx="1855">
                  <c:v>741.69999999999993</c:v>
                </c:pt>
                <c:pt idx="1856">
                  <c:v>741.69999999999993</c:v>
                </c:pt>
                <c:pt idx="1857">
                  <c:v>741.69999999999993</c:v>
                </c:pt>
                <c:pt idx="1858">
                  <c:v>741.69999999999993</c:v>
                </c:pt>
                <c:pt idx="1859">
                  <c:v>741.69999999999993</c:v>
                </c:pt>
                <c:pt idx="1860">
                  <c:v>741.69999999999993</c:v>
                </c:pt>
                <c:pt idx="1861">
                  <c:v>741.69999999999993</c:v>
                </c:pt>
                <c:pt idx="1862">
                  <c:v>741.69999999999993</c:v>
                </c:pt>
                <c:pt idx="1863">
                  <c:v>741.69999999999993</c:v>
                </c:pt>
                <c:pt idx="1864">
                  <c:v>741.69999999999993</c:v>
                </c:pt>
                <c:pt idx="1865">
                  <c:v>741.69999999999993</c:v>
                </c:pt>
                <c:pt idx="1866">
                  <c:v>741.69999999999993</c:v>
                </c:pt>
                <c:pt idx="1867">
                  <c:v>741.69999999999993</c:v>
                </c:pt>
                <c:pt idx="1868">
                  <c:v>741.69999999999993</c:v>
                </c:pt>
                <c:pt idx="1869">
                  <c:v>741.69999999999993</c:v>
                </c:pt>
                <c:pt idx="1870">
                  <c:v>741.69999999999993</c:v>
                </c:pt>
                <c:pt idx="1871">
                  <c:v>741.69999999999993</c:v>
                </c:pt>
                <c:pt idx="1872">
                  <c:v>741.69999999999993</c:v>
                </c:pt>
                <c:pt idx="1873">
                  <c:v>741.69999999999993</c:v>
                </c:pt>
                <c:pt idx="1874">
                  <c:v>741.69999999999993</c:v>
                </c:pt>
                <c:pt idx="1875">
                  <c:v>741.69999999999993</c:v>
                </c:pt>
                <c:pt idx="1876">
                  <c:v>741.69999999999993</c:v>
                </c:pt>
                <c:pt idx="1877">
                  <c:v>741.69999999999993</c:v>
                </c:pt>
                <c:pt idx="1878">
                  <c:v>741.69999999999993</c:v>
                </c:pt>
                <c:pt idx="1879">
                  <c:v>741.69999999999993</c:v>
                </c:pt>
                <c:pt idx="1880">
                  <c:v>741.69999999999993</c:v>
                </c:pt>
                <c:pt idx="1881">
                  <c:v>741.69999999999993</c:v>
                </c:pt>
                <c:pt idx="1882">
                  <c:v>741.69999999999993</c:v>
                </c:pt>
                <c:pt idx="1883">
                  <c:v>741.69999999999993</c:v>
                </c:pt>
                <c:pt idx="1884">
                  <c:v>741.69999999999993</c:v>
                </c:pt>
                <c:pt idx="1885">
                  <c:v>741.69999999999993</c:v>
                </c:pt>
                <c:pt idx="1886">
                  <c:v>741.69999999999993</c:v>
                </c:pt>
                <c:pt idx="1887">
                  <c:v>741.69999999999993</c:v>
                </c:pt>
                <c:pt idx="1888">
                  <c:v>741.69999999999993</c:v>
                </c:pt>
                <c:pt idx="1889">
                  <c:v>741.69999999999993</c:v>
                </c:pt>
                <c:pt idx="1890">
                  <c:v>741.69999999999993</c:v>
                </c:pt>
                <c:pt idx="1891">
                  <c:v>741.69999999999993</c:v>
                </c:pt>
                <c:pt idx="1892">
                  <c:v>741.69999999999993</c:v>
                </c:pt>
                <c:pt idx="1893">
                  <c:v>741.69999999999993</c:v>
                </c:pt>
                <c:pt idx="1894">
                  <c:v>741.69999999999993</c:v>
                </c:pt>
                <c:pt idx="1895">
                  <c:v>741.69999999999993</c:v>
                </c:pt>
                <c:pt idx="1896">
                  <c:v>741.69999999999993</c:v>
                </c:pt>
                <c:pt idx="1897">
                  <c:v>741.69999999999993</c:v>
                </c:pt>
                <c:pt idx="1898">
                  <c:v>741.69999999999993</c:v>
                </c:pt>
                <c:pt idx="1899">
                  <c:v>741.69999999999993</c:v>
                </c:pt>
                <c:pt idx="1900">
                  <c:v>741.69999999999993</c:v>
                </c:pt>
                <c:pt idx="1901">
                  <c:v>741.69999999999993</c:v>
                </c:pt>
                <c:pt idx="1902">
                  <c:v>741.69999999999993</c:v>
                </c:pt>
                <c:pt idx="1903">
                  <c:v>741.69999999999993</c:v>
                </c:pt>
                <c:pt idx="1904">
                  <c:v>741.69999999999993</c:v>
                </c:pt>
                <c:pt idx="1905">
                  <c:v>741.69999999999993</c:v>
                </c:pt>
                <c:pt idx="1906">
                  <c:v>741.69999999999993</c:v>
                </c:pt>
                <c:pt idx="1907">
                  <c:v>741.69999999999993</c:v>
                </c:pt>
                <c:pt idx="1908">
                  <c:v>741.69999999999993</c:v>
                </c:pt>
                <c:pt idx="1909">
                  <c:v>741.69999999999993</c:v>
                </c:pt>
                <c:pt idx="1910">
                  <c:v>741.69999999999993</c:v>
                </c:pt>
                <c:pt idx="1911">
                  <c:v>741.69999999999993</c:v>
                </c:pt>
                <c:pt idx="1912">
                  <c:v>903.69999999999993</c:v>
                </c:pt>
                <c:pt idx="1913">
                  <c:v>921.69999999999993</c:v>
                </c:pt>
                <c:pt idx="1914">
                  <c:v>921.69999999999993</c:v>
                </c:pt>
                <c:pt idx="1915">
                  <c:v>921.69999999999993</c:v>
                </c:pt>
                <c:pt idx="1916">
                  <c:v>921.69999999999993</c:v>
                </c:pt>
                <c:pt idx="1917">
                  <c:v>921.69999999999993</c:v>
                </c:pt>
                <c:pt idx="1918">
                  <c:v>921.69999999999993</c:v>
                </c:pt>
                <c:pt idx="1919">
                  <c:v>921.69999999999993</c:v>
                </c:pt>
                <c:pt idx="1920">
                  <c:v>932.9</c:v>
                </c:pt>
                <c:pt idx="1921">
                  <c:v>960.4</c:v>
                </c:pt>
                <c:pt idx="1922">
                  <c:v>960.4</c:v>
                </c:pt>
                <c:pt idx="1923">
                  <c:v>984.9</c:v>
                </c:pt>
                <c:pt idx="1924">
                  <c:v>984.9</c:v>
                </c:pt>
                <c:pt idx="1925">
                  <c:v>1051.7</c:v>
                </c:pt>
                <c:pt idx="1926">
                  <c:v>1051.7</c:v>
                </c:pt>
                <c:pt idx="1927">
                  <c:v>1051.7</c:v>
                </c:pt>
                <c:pt idx="1928">
                  <c:v>1101.7</c:v>
                </c:pt>
                <c:pt idx="1929">
                  <c:v>1101.7</c:v>
                </c:pt>
                <c:pt idx="1930">
                  <c:v>1101.7</c:v>
                </c:pt>
                <c:pt idx="1931">
                  <c:v>1101.7</c:v>
                </c:pt>
                <c:pt idx="1932">
                  <c:v>1101.7</c:v>
                </c:pt>
                <c:pt idx="1933">
                  <c:v>1101.7</c:v>
                </c:pt>
                <c:pt idx="1934">
                  <c:v>1116.2</c:v>
                </c:pt>
                <c:pt idx="1935">
                  <c:v>1116.2</c:v>
                </c:pt>
                <c:pt idx="1936">
                  <c:v>1116.2</c:v>
                </c:pt>
                <c:pt idx="1937">
                  <c:v>1116.2</c:v>
                </c:pt>
                <c:pt idx="1938">
                  <c:v>1116.2</c:v>
                </c:pt>
                <c:pt idx="1939">
                  <c:v>1116.2</c:v>
                </c:pt>
                <c:pt idx="1940">
                  <c:v>1116.2</c:v>
                </c:pt>
                <c:pt idx="1941">
                  <c:v>1116.2</c:v>
                </c:pt>
                <c:pt idx="1942">
                  <c:v>1116.2</c:v>
                </c:pt>
                <c:pt idx="1943">
                  <c:v>1116.2</c:v>
                </c:pt>
                <c:pt idx="1944">
                  <c:v>1116.2</c:v>
                </c:pt>
                <c:pt idx="1945">
                  <c:v>1116.2</c:v>
                </c:pt>
                <c:pt idx="1946">
                  <c:v>1116.2</c:v>
                </c:pt>
                <c:pt idx="1947">
                  <c:v>1116.2</c:v>
                </c:pt>
                <c:pt idx="1948">
                  <c:v>1116.2</c:v>
                </c:pt>
                <c:pt idx="1949">
                  <c:v>1116.2</c:v>
                </c:pt>
                <c:pt idx="1950">
                  <c:v>1116.2</c:v>
                </c:pt>
                <c:pt idx="1951">
                  <c:v>1116.2</c:v>
                </c:pt>
                <c:pt idx="1952">
                  <c:v>1116.2</c:v>
                </c:pt>
                <c:pt idx="1953">
                  <c:v>1116.2</c:v>
                </c:pt>
                <c:pt idx="1954">
                  <c:v>1116.2</c:v>
                </c:pt>
                <c:pt idx="1955">
                  <c:v>1116.2</c:v>
                </c:pt>
                <c:pt idx="1956">
                  <c:v>1116.2</c:v>
                </c:pt>
                <c:pt idx="1957">
                  <c:v>1116.2</c:v>
                </c:pt>
                <c:pt idx="1958">
                  <c:v>1116.2</c:v>
                </c:pt>
                <c:pt idx="1959">
                  <c:v>1116.2</c:v>
                </c:pt>
                <c:pt idx="1960">
                  <c:v>1116.2</c:v>
                </c:pt>
                <c:pt idx="1961">
                  <c:v>1116.2</c:v>
                </c:pt>
                <c:pt idx="1962">
                  <c:v>1116.2</c:v>
                </c:pt>
                <c:pt idx="1963">
                  <c:v>1116.2</c:v>
                </c:pt>
                <c:pt idx="1964">
                  <c:v>1116.2</c:v>
                </c:pt>
                <c:pt idx="1965">
                  <c:v>1116.2</c:v>
                </c:pt>
                <c:pt idx="1966">
                  <c:v>1116.2</c:v>
                </c:pt>
                <c:pt idx="1967">
                  <c:v>1116.2</c:v>
                </c:pt>
                <c:pt idx="1968">
                  <c:v>1116.2</c:v>
                </c:pt>
                <c:pt idx="1969">
                  <c:v>1116.2</c:v>
                </c:pt>
                <c:pt idx="1970">
                  <c:v>1116.2</c:v>
                </c:pt>
                <c:pt idx="1971">
                  <c:v>1116.2</c:v>
                </c:pt>
                <c:pt idx="1972">
                  <c:v>1116.2</c:v>
                </c:pt>
                <c:pt idx="1973">
                  <c:v>1116.2</c:v>
                </c:pt>
                <c:pt idx="1974">
                  <c:v>1116.2</c:v>
                </c:pt>
                <c:pt idx="1975">
                  <c:v>1116.2</c:v>
                </c:pt>
                <c:pt idx="1976">
                  <c:v>1116.2</c:v>
                </c:pt>
                <c:pt idx="1977">
                  <c:v>1116.2</c:v>
                </c:pt>
                <c:pt idx="1978">
                  <c:v>1116.2</c:v>
                </c:pt>
                <c:pt idx="1979">
                  <c:v>1116.2</c:v>
                </c:pt>
                <c:pt idx="1980">
                  <c:v>1116.2</c:v>
                </c:pt>
                <c:pt idx="1981">
                  <c:v>1116.2</c:v>
                </c:pt>
                <c:pt idx="1982">
                  <c:v>1116.2</c:v>
                </c:pt>
                <c:pt idx="1983">
                  <c:v>1116.2</c:v>
                </c:pt>
                <c:pt idx="1984">
                  <c:v>1116.2</c:v>
                </c:pt>
                <c:pt idx="1985">
                  <c:v>1116.2</c:v>
                </c:pt>
                <c:pt idx="1986">
                  <c:v>1116.2</c:v>
                </c:pt>
                <c:pt idx="1987">
                  <c:v>1116.2</c:v>
                </c:pt>
                <c:pt idx="1988">
                  <c:v>1116.2</c:v>
                </c:pt>
                <c:pt idx="1989">
                  <c:v>1116.2</c:v>
                </c:pt>
                <c:pt idx="1990">
                  <c:v>1116.2</c:v>
                </c:pt>
                <c:pt idx="1991">
                  <c:v>1116.2</c:v>
                </c:pt>
                <c:pt idx="1992">
                  <c:v>1116.2</c:v>
                </c:pt>
                <c:pt idx="1993">
                  <c:v>1116.2</c:v>
                </c:pt>
                <c:pt idx="1994">
                  <c:v>1116.2</c:v>
                </c:pt>
                <c:pt idx="1995">
                  <c:v>1116.2</c:v>
                </c:pt>
                <c:pt idx="1996">
                  <c:v>1116.2</c:v>
                </c:pt>
                <c:pt idx="1997">
                  <c:v>1116.2</c:v>
                </c:pt>
                <c:pt idx="1998">
                  <c:v>1116.2</c:v>
                </c:pt>
                <c:pt idx="1999">
                  <c:v>1116.2</c:v>
                </c:pt>
                <c:pt idx="2000">
                  <c:v>1116.2</c:v>
                </c:pt>
                <c:pt idx="2001">
                  <c:v>1116.2</c:v>
                </c:pt>
                <c:pt idx="2002">
                  <c:v>1116.2</c:v>
                </c:pt>
                <c:pt idx="2003">
                  <c:v>1116.2</c:v>
                </c:pt>
                <c:pt idx="2004">
                  <c:v>1116.2</c:v>
                </c:pt>
                <c:pt idx="2005">
                  <c:v>1116.2</c:v>
                </c:pt>
                <c:pt idx="2006">
                  <c:v>1116.2</c:v>
                </c:pt>
                <c:pt idx="2007">
                  <c:v>1116.2</c:v>
                </c:pt>
                <c:pt idx="2008">
                  <c:v>1116.2</c:v>
                </c:pt>
                <c:pt idx="2009">
                  <c:v>1116.2</c:v>
                </c:pt>
                <c:pt idx="2010">
                  <c:v>1116.2</c:v>
                </c:pt>
                <c:pt idx="2011">
                  <c:v>1116.2</c:v>
                </c:pt>
                <c:pt idx="2012">
                  <c:v>1153.7</c:v>
                </c:pt>
                <c:pt idx="2013">
                  <c:v>1227.45</c:v>
                </c:pt>
                <c:pt idx="2014">
                  <c:v>1227.45</c:v>
                </c:pt>
                <c:pt idx="2015">
                  <c:v>1227.45</c:v>
                </c:pt>
                <c:pt idx="2016">
                  <c:v>1295.7</c:v>
                </c:pt>
                <c:pt idx="2017">
                  <c:v>1295.7</c:v>
                </c:pt>
                <c:pt idx="2018">
                  <c:v>1295.7</c:v>
                </c:pt>
                <c:pt idx="2019">
                  <c:v>1295.7</c:v>
                </c:pt>
                <c:pt idx="2020">
                  <c:v>1295.7</c:v>
                </c:pt>
                <c:pt idx="2021">
                  <c:v>1295.7</c:v>
                </c:pt>
                <c:pt idx="2022">
                  <c:v>1295.7</c:v>
                </c:pt>
                <c:pt idx="2023">
                  <c:v>1295.7</c:v>
                </c:pt>
                <c:pt idx="2024">
                  <c:v>1295.7</c:v>
                </c:pt>
                <c:pt idx="2025">
                  <c:v>1296.2</c:v>
                </c:pt>
                <c:pt idx="2026">
                  <c:v>1296.2</c:v>
                </c:pt>
                <c:pt idx="2027">
                  <c:v>1296.2</c:v>
                </c:pt>
                <c:pt idx="2028">
                  <c:v>1296.2</c:v>
                </c:pt>
                <c:pt idx="2029">
                  <c:v>1296.2</c:v>
                </c:pt>
                <c:pt idx="2030">
                  <c:v>1296.2</c:v>
                </c:pt>
                <c:pt idx="2031">
                  <c:v>1296.2</c:v>
                </c:pt>
                <c:pt idx="2032">
                  <c:v>1296.2</c:v>
                </c:pt>
                <c:pt idx="2033">
                  <c:v>1296.2</c:v>
                </c:pt>
                <c:pt idx="2034">
                  <c:v>1296.2</c:v>
                </c:pt>
                <c:pt idx="2035">
                  <c:v>1296.2</c:v>
                </c:pt>
                <c:pt idx="2036">
                  <c:v>1296.2</c:v>
                </c:pt>
                <c:pt idx="2037">
                  <c:v>1296.2</c:v>
                </c:pt>
                <c:pt idx="2038">
                  <c:v>1296.2</c:v>
                </c:pt>
                <c:pt idx="2039">
                  <c:v>1296.2</c:v>
                </c:pt>
                <c:pt idx="2040">
                  <c:v>1296.2</c:v>
                </c:pt>
                <c:pt idx="2041">
                  <c:v>1296.2</c:v>
                </c:pt>
                <c:pt idx="2042">
                  <c:v>1296.2</c:v>
                </c:pt>
                <c:pt idx="2043">
                  <c:v>1296.2</c:v>
                </c:pt>
                <c:pt idx="2044">
                  <c:v>1296.2</c:v>
                </c:pt>
                <c:pt idx="2045">
                  <c:v>1296.2</c:v>
                </c:pt>
                <c:pt idx="2046">
                  <c:v>1296.2</c:v>
                </c:pt>
                <c:pt idx="2047">
                  <c:v>1296.2</c:v>
                </c:pt>
                <c:pt idx="2048">
                  <c:v>1296.2</c:v>
                </c:pt>
                <c:pt idx="2049">
                  <c:v>1296.2</c:v>
                </c:pt>
                <c:pt idx="2050">
                  <c:v>1296.2</c:v>
                </c:pt>
                <c:pt idx="2051">
                  <c:v>1296.2</c:v>
                </c:pt>
                <c:pt idx="2052">
                  <c:v>1296.2</c:v>
                </c:pt>
                <c:pt idx="2053">
                  <c:v>1296.2</c:v>
                </c:pt>
                <c:pt idx="2054">
                  <c:v>1296.2</c:v>
                </c:pt>
                <c:pt idx="2055">
                  <c:v>1296.2</c:v>
                </c:pt>
                <c:pt idx="2056">
                  <c:v>1296.2</c:v>
                </c:pt>
                <c:pt idx="2057">
                  <c:v>1296.2</c:v>
                </c:pt>
                <c:pt idx="2058">
                  <c:v>1296.2</c:v>
                </c:pt>
                <c:pt idx="2059">
                  <c:v>1296.2</c:v>
                </c:pt>
                <c:pt idx="2060">
                  <c:v>1296.2</c:v>
                </c:pt>
                <c:pt idx="2061">
                  <c:v>1296.2</c:v>
                </c:pt>
                <c:pt idx="2062">
                  <c:v>1296.2</c:v>
                </c:pt>
                <c:pt idx="2063">
                  <c:v>1296.2</c:v>
                </c:pt>
                <c:pt idx="2064">
                  <c:v>1296.2</c:v>
                </c:pt>
                <c:pt idx="2065">
                  <c:v>1296.2</c:v>
                </c:pt>
                <c:pt idx="2066">
                  <c:v>1296.2</c:v>
                </c:pt>
                <c:pt idx="2067">
                  <c:v>1296.2</c:v>
                </c:pt>
                <c:pt idx="2068">
                  <c:v>1296.2</c:v>
                </c:pt>
                <c:pt idx="2069">
                  <c:v>1296.2</c:v>
                </c:pt>
                <c:pt idx="2070">
                  <c:v>1296.2</c:v>
                </c:pt>
                <c:pt idx="2071">
                  <c:v>1296.2</c:v>
                </c:pt>
                <c:pt idx="2072">
                  <c:v>1296.2</c:v>
                </c:pt>
                <c:pt idx="2073">
                  <c:v>1296.2</c:v>
                </c:pt>
                <c:pt idx="2074">
                  <c:v>1296.2</c:v>
                </c:pt>
                <c:pt idx="2075">
                  <c:v>1296.2</c:v>
                </c:pt>
                <c:pt idx="2076">
                  <c:v>1296.2</c:v>
                </c:pt>
                <c:pt idx="2077">
                  <c:v>1296.2</c:v>
                </c:pt>
                <c:pt idx="2078">
                  <c:v>1296.2</c:v>
                </c:pt>
                <c:pt idx="2079">
                  <c:v>1296.2</c:v>
                </c:pt>
                <c:pt idx="2080">
                  <c:v>1296.2</c:v>
                </c:pt>
                <c:pt idx="2081">
                  <c:v>1296.2</c:v>
                </c:pt>
                <c:pt idx="2082">
                  <c:v>1296.2</c:v>
                </c:pt>
                <c:pt idx="2083">
                  <c:v>1296.2</c:v>
                </c:pt>
                <c:pt idx="2084">
                  <c:v>1296.2</c:v>
                </c:pt>
                <c:pt idx="2085">
                  <c:v>1296.2</c:v>
                </c:pt>
                <c:pt idx="2086">
                  <c:v>1296.2</c:v>
                </c:pt>
                <c:pt idx="2087">
                  <c:v>1296.2</c:v>
                </c:pt>
                <c:pt idx="2088">
                  <c:v>1296.2</c:v>
                </c:pt>
                <c:pt idx="2089">
                  <c:v>1296.2</c:v>
                </c:pt>
                <c:pt idx="2090">
                  <c:v>1296.2</c:v>
                </c:pt>
                <c:pt idx="2091">
                  <c:v>1296.2</c:v>
                </c:pt>
                <c:pt idx="2092">
                  <c:v>1296.2</c:v>
                </c:pt>
                <c:pt idx="2093">
                  <c:v>1296.2</c:v>
                </c:pt>
                <c:pt idx="2094">
                  <c:v>1296.2</c:v>
                </c:pt>
                <c:pt idx="2095">
                  <c:v>1296.2</c:v>
                </c:pt>
                <c:pt idx="2096">
                  <c:v>1296.2</c:v>
                </c:pt>
                <c:pt idx="2097">
                  <c:v>1296.2</c:v>
                </c:pt>
                <c:pt idx="2098">
                  <c:v>1296.2</c:v>
                </c:pt>
                <c:pt idx="2099">
                  <c:v>1296.2</c:v>
                </c:pt>
                <c:pt idx="2100">
                  <c:v>1296.2</c:v>
                </c:pt>
                <c:pt idx="2101">
                  <c:v>1296.2</c:v>
                </c:pt>
                <c:pt idx="2102">
                  <c:v>1296.2</c:v>
                </c:pt>
                <c:pt idx="2103">
                  <c:v>1296.2</c:v>
                </c:pt>
                <c:pt idx="2104">
                  <c:v>1296.2</c:v>
                </c:pt>
                <c:pt idx="2105">
                  <c:v>1296.2</c:v>
                </c:pt>
                <c:pt idx="2106">
                  <c:v>1296.2</c:v>
                </c:pt>
                <c:pt idx="2107">
                  <c:v>1296.2</c:v>
                </c:pt>
                <c:pt idx="2108">
                  <c:v>1296.2</c:v>
                </c:pt>
                <c:pt idx="2109">
                  <c:v>1296.2</c:v>
                </c:pt>
                <c:pt idx="2110">
                  <c:v>1296.2</c:v>
                </c:pt>
                <c:pt idx="2111">
                  <c:v>1296.2</c:v>
                </c:pt>
                <c:pt idx="2112">
                  <c:v>1296.2</c:v>
                </c:pt>
                <c:pt idx="2113">
                  <c:v>1296.2</c:v>
                </c:pt>
                <c:pt idx="2114">
                  <c:v>1296.2</c:v>
                </c:pt>
                <c:pt idx="2115">
                  <c:v>1296.2</c:v>
                </c:pt>
                <c:pt idx="2116">
                  <c:v>1321.9</c:v>
                </c:pt>
                <c:pt idx="2117">
                  <c:v>1398.8500000000001</c:v>
                </c:pt>
                <c:pt idx="2118">
                  <c:v>1398.8500000000001</c:v>
                </c:pt>
                <c:pt idx="2119">
                  <c:v>1398.8500000000001</c:v>
                </c:pt>
                <c:pt idx="2120">
                  <c:v>1398.8500000000001</c:v>
                </c:pt>
                <c:pt idx="2121">
                  <c:v>1398.8500000000001</c:v>
                </c:pt>
                <c:pt idx="2122">
                  <c:v>1398.8500000000001</c:v>
                </c:pt>
                <c:pt idx="2123">
                  <c:v>1398.8500000000001</c:v>
                </c:pt>
                <c:pt idx="2124">
                  <c:v>1398.8500000000001</c:v>
                </c:pt>
                <c:pt idx="2125">
                  <c:v>1398.8500000000001</c:v>
                </c:pt>
                <c:pt idx="2126">
                  <c:v>1398.8500000000001</c:v>
                </c:pt>
                <c:pt idx="2127">
                  <c:v>1528.8500000000001</c:v>
                </c:pt>
                <c:pt idx="2128">
                  <c:v>1528.8500000000001</c:v>
                </c:pt>
                <c:pt idx="2129">
                  <c:v>1528.8500000000001</c:v>
                </c:pt>
                <c:pt idx="2130">
                  <c:v>1528.8500000000001</c:v>
                </c:pt>
                <c:pt idx="2131">
                  <c:v>1528.8500000000001</c:v>
                </c:pt>
                <c:pt idx="2132">
                  <c:v>1528.8500000000001</c:v>
                </c:pt>
                <c:pt idx="2133">
                  <c:v>1528.8500000000001</c:v>
                </c:pt>
                <c:pt idx="2134">
                  <c:v>1528.8500000000001</c:v>
                </c:pt>
                <c:pt idx="2135">
                  <c:v>1528.8500000000001</c:v>
                </c:pt>
                <c:pt idx="2136">
                  <c:v>1528.8500000000001</c:v>
                </c:pt>
                <c:pt idx="2137">
                  <c:v>1528.8500000000001</c:v>
                </c:pt>
                <c:pt idx="2138">
                  <c:v>1528.8500000000001</c:v>
                </c:pt>
                <c:pt idx="2139">
                  <c:v>1528.8500000000001</c:v>
                </c:pt>
                <c:pt idx="2140">
                  <c:v>1528.8500000000001</c:v>
                </c:pt>
                <c:pt idx="2141">
                  <c:v>1566.8500000000001</c:v>
                </c:pt>
                <c:pt idx="2142">
                  <c:v>1566.8500000000001</c:v>
                </c:pt>
                <c:pt idx="2143">
                  <c:v>1566.8500000000001</c:v>
                </c:pt>
                <c:pt idx="2144">
                  <c:v>1566.8500000000001</c:v>
                </c:pt>
                <c:pt idx="2145">
                  <c:v>1566.8500000000001</c:v>
                </c:pt>
                <c:pt idx="2146">
                  <c:v>1566.8500000000001</c:v>
                </c:pt>
                <c:pt idx="2147">
                  <c:v>1566.8500000000001</c:v>
                </c:pt>
                <c:pt idx="2148">
                  <c:v>1566.8500000000001</c:v>
                </c:pt>
                <c:pt idx="2149">
                  <c:v>1566.8500000000001</c:v>
                </c:pt>
                <c:pt idx="2150">
                  <c:v>1566.8500000000001</c:v>
                </c:pt>
                <c:pt idx="2151">
                  <c:v>1566.8500000000001</c:v>
                </c:pt>
                <c:pt idx="2152">
                  <c:v>1566.8500000000001</c:v>
                </c:pt>
                <c:pt idx="2153">
                  <c:v>1566.8500000000001</c:v>
                </c:pt>
                <c:pt idx="2154">
                  <c:v>1566.8500000000001</c:v>
                </c:pt>
                <c:pt idx="2155">
                  <c:v>1566.8500000000001</c:v>
                </c:pt>
                <c:pt idx="2156">
                  <c:v>1566.8500000000001</c:v>
                </c:pt>
                <c:pt idx="2157">
                  <c:v>1566.8500000000001</c:v>
                </c:pt>
                <c:pt idx="2158">
                  <c:v>1566.8500000000001</c:v>
                </c:pt>
                <c:pt idx="2159">
                  <c:v>1566.8500000000001</c:v>
                </c:pt>
                <c:pt idx="2160">
                  <c:v>1566.8500000000001</c:v>
                </c:pt>
                <c:pt idx="2161">
                  <c:v>1566.8500000000001</c:v>
                </c:pt>
                <c:pt idx="2162">
                  <c:v>1566.8500000000001</c:v>
                </c:pt>
                <c:pt idx="2163">
                  <c:v>1566.8500000000001</c:v>
                </c:pt>
                <c:pt idx="2164">
                  <c:v>1566.8500000000001</c:v>
                </c:pt>
                <c:pt idx="2165">
                  <c:v>1566.8500000000001</c:v>
                </c:pt>
                <c:pt idx="2166">
                  <c:v>1566.8500000000001</c:v>
                </c:pt>
                <c:pt idx="2167">
                  <c:v>1629.3500000000001</c:v>
                </c:pt>
                <c:pt idx="2168">
                  <c:v>1629.3500000000001</c:v>
                </c:pt>
                <c:pt idx="2169">
                  <c:v>1629.3500000000001</c:v>
                </c:pt>
                <c:pt idx="2170">
                  <c:v>1629.3500000000001</c:v>
                </c:pt>
                <c:pt idx="2171">
                  <c:v>1629.3500000000001</c:v>
                </c:pt>
                <c:pt idx="2172">
                  <c:v>1629.3500000000001</c:v>
                </c:pt>
                <c:pt idx="2173">
                  <c:v>1629.3500000000001</c:v>
                </c:pt>
                <c:pt idx="2174">
                  <c:v>1629.3500000000001</c:v>
                </c:pt>
                <c:pt idx="2175">
                  <c:v>1629.3500000000001</c:v>
                </c:pt>
                <c:pt idx="2176">
                  <c:v>1629.3500000000001</c:v>
                </c:pt>
                <c:pt idx="2177">
                  <c:v>1629.3500000000001</c:v>
                </c:pt>
                <c:pt idx="2178">
                  <c:v>1629.3500000000001</c:v>
                </c:pt>
                <c:pt idx="2179">
                  <c:v>1629.3500000000001</c:v>
                </c:pt>
                <c:pt idx="2180">
                  <c:v>1629.3500000000001</c:v>
                </c:pt>
                <c:pt idx="2181">
                  <c:v>1629.3500000000001</c:v>
                </c:pt>
                <c:pt idx="2182">
                  <c:v>1629.3500000000001</c:v>
                </c:pt>
                <c:pt idx="2183">
                  <c:v>1629.3500000000001</c:v>
                </c:pt>
                <c:pt idx="2184">
                  <c:v>1629.3500000000001</c:v>
                </c:pt>
                <c:pt idx="2185">
                  <c:v>1629.3500000000001</c:v>
                </c:pt>
                <c:pt idx="2186">
                  <c:v>1629.3500000000001</c:v>
                </c:pt>
                <c:pt idx="2187">
                  <c:v>1629.3500000000001</c:v>
                </c:pt>
                <c:pt idx="2188">
                  <c:v>1629.3500000000001</c:v>
                </c:pt>
                <c:pt idx="2189">
                  <c:v>1629.3500000000001</c:v>
                </c:pt>
                <c:pt idx="2190">
                  <c:v>1629.3500000000001</c:v>
                </c:pt>
                <c:pt idx="2191">
                  <c:v>1629.3500000000001</c:v>
                </c:pt>
                <c:pt idx="2192">
                  <c:v>1629.3500000000001</c:v>
                </c:pt>
                <c:pt idx="2193">
                  <c:v>1629.3500000000001</c:v>
                </c:pt>
                <c:pt idx="2194">
                  <c:v>1629.3500000000001</c:v>
                </c:pt>
                <c:pt idx="2195">
                  <c:v>1629.3500000000001</c:v>
                </c:pt>
                <c:pt idx="2196">
                  <c:v>1652.3500000000001</c:v>
                </c:pt>
                <c:pt idx="2197">
                  <c:v>1809.3500000000001</c:v>
                </c:pt>
                <c:pt idx="2198">
                  <c:v>1809.3500000000001</c:v>
                </c:pt>
                <c:pt idx="2199">
                  <c:v>1809.3500000000001</c:v>
                </c:pt>
                <c:pt idx="2200">
                  <c:v>1809.3500000000001</c:v>
                </c:pt>
                <c:pt idx="2201">
                  <c:v>1809.3500000000001</c:v>
                </c:pt>
                <c:pt idx="2202">
                  <c:v>1809.3500000000001</c:v>
                </c:pt>
                <c:pt idx="2203">
                  <c:v>1809.3500000000001</c:v>
                </c:pt>
                <c:pt idx="2204">
                  <c:v>1809.3500000000001</c:v>
                </c:pt>
                <c:pt idx="2205">
                  <c:v>1809.3500000000001</c:v>
                </c:pt>
                <c:pt idx="2206">
                  <c:v>1809.3500000000001</c:v>
                </c:pt>
                <c:pt idx="2207">
                  <c:v>1809.3500000000001</c:v>
                </c:pt>
                <c:pt idx="2208">
                  <c:v>1809.3500000000001</c:v>
                </c:pt>
                <c:pt idx="2209">
                  <c:v>1809.3500000000001</c:v>
                </c:pt>
                <c:pt idx="2210">
                  <c:v>1809.3500000000001</c:v>
                </c:pt>
                <c:pt idx="2211">
                  <c:v>1809.3500000000001</c:v>
                </c:pt>
                <c:pt idx="2212">
                  <c:v>1809.3500000000001</c:v>
                </c:pt>
                <c:pt idx="2213">
                  <c:v>1809.3500000000001</c:v>
                </c:pt>
                <c:pt idx="2214">
                  <c:v>1809.3500000000001</c:v>
                </c:pt>
                <c:pt idx="2215">
                  <c:v>1809.3500000000001</c:v>
                </c:pt>
                <c:pt idx="2216">
                  <c:v>1809.3500000000001</c:v>
                </c:pt>
                <c:pt idx="2217">
                  <c:v>1809.3500000000001</c:v>
                </c:pt>
                <c:pt idx="2218">
                  <c:v>1809.3500000000001</c:v>
                </c:pt>
                <c:pt idx="2219">
                  <c:v>1809.3500000000001</c:v>
                </c:pt>
                <c:pt idx="2220">
                  <c:v>1809.3500000000001</c:v>
                </c:pt>
                <c:pt idx="2221">
                  <c:v>1809.3500000000001</c:v>
                </c:pt>
                <c:pt idx="2222">
                  <c:v>1809.3500000000001</c:v>
                </c:pt>
                <c:pt idx="2223">
                  <c:v>1809.3500000000001</c:v>
                </c:pt>
                <c:pt idx="2224">
                  <c:v>1809.3500000000001</c:v>
                </c:pt>
                <c:pt idx="2225">
                  <c:v>1809.3500000000001</c:v>
                </c:pt>
                <c:pt idx="2226">
                  <c:v>1809.3500000000001</c:v>
                </c:pt>
                <c:pt idx="2227">
                  <c:v>1809.3500000000001</c:v>
                </c:pt>
                <c:pt idx="2228">
                  <c:v>1809.3500000000001</c:v>
                </c:pt>
                <c:pt idx="2229">
                  <c:v>1809.3500000000001</c:v>
                </c:pt>
                <c:pt idx="2230">
                  <c:v>1809.3500000000001</c:v>
                </c:pt>
                <c:pt idx="2231">
                  <c:v>1809.3500000000001</c:v>
                </c:pt>
                <c:pt idx="2232">
                  <c:v>1809.3500000000001</c:v>
                </c:pt>
                <c:pt idx="2233">
                  <c:v>1809.3500000000001</c:v>
                </c:pt>
                <c:pt idx="2234">
                  <c:v>1809.3500000000001</c:v>
                </c:pt>
                <c:pt idx="2235">
                  <c:v>1809.3500000000001</c:v>
                </c:pt>
                <c:pt idx="2236">
                  <c:v>1809.3500000000001</c:v>
                </c:pt>
                <c:pt idx="2237">
                  <c:v>1809.3500000000001</c:v>
                </c:pt>
                <c:pt idx="2238">
                  <c:v>1809.3500000000001</c:v>
                </c:pt>
                <c:pt idx="2239">
                  <c:v>1809.3500000000001</c:v>
                </c:pt>
                <c:pt idx="2240">
                  <c:v>1809.3500000000001</c:v>
                </c:pt>
                <c:pt idx="2241">
                  <c:v>1809.3500000000001</c:v>
                </c:pt>
                <c:pt idx="2242">
                  <c:v>1809.3500000000001</c:v>
                </c:pt>
                <c:pt idx="2243">
                  <c:v>1809.3500000000001</c:v>
                </c:pt>
                <c:pt idx="2244">
                  <c:v>1809.3500000000001</c:v>
                </c:pt>
                <c:pt idx="2245">
                  <c:v>1809.3500000000001</c:v>
                </c:pt>
                <c:pt idx="2246">
                  <c:v>1809.3500000000001</c:v>
                </c:pt>
                <c:pt idx="2247">
                  <c:v>1809.3500000000001</c:v>
                </c:pt>
                <c:pt idx="2248">
                  <c:v>1809.3500000000001</c:v>
                </c:pt>
                <c:pt idx="2249">
                  <c:v>1809.3500000000001</c:v>
                </c:pt>
                <c:pt idx="2250">
                  <c:v>1809.3500000000001</c:v>
                </c:pt>
                <c:pt idx="2251">
                  <c:v>1809.3500000000001</c:v>
                </c:pt>
                <c:pt idx="2252">
                  <c:v>1809.3500000000001</c:v>
                </c:pt>
                <c:pt idx="2253">
                  <c:v>1809.3500000000001</c:v>
                </c:pt>
                <c:pt idx="2254">
                  <c:v>1809.3500000000001</c:v>
                </c:pt>
                <c:pt idx="2255">
                  <c:v>1809.3500000000001</c:v>
                </c:pt>
                <c:pt idx="2256">
                  <c:v>1809.3500000000001</c:v>
                </c:pt>
                <c:pt idx="2257">
                  <c:v>1809.3500000000001</c:v>
                </c:pt>
                <c:pt idx="2258">
                  <c:v>1809.3500000000001</c:v>
                </c:pt>
                <c:pt idx="2259">
                  <c:v>1809.3500000000001</c:v>
                </c:pt>
                <c:pt idx="2260">
                  <c:v>1809.3500000000001</c:v>
                </c:pt>
                <c:pt idx="2261">
                  <c:v>1809.3500000000001</c:v>
                </c:pt>
                <c:pt idx="2262">
                  <c:v>1809.3500000000001</c:v>
                </c:pt>
                <c:pt idx="2263">
                  <c:v>1809.3500000000001</c:v>
                </c:pt>
                <c:pt idx="2264">
                  <c:v>1809.3500000000001</c:v>
                </c:pt>
                <c:pt idx="2265">
                  <c:v>1809.3500000000001</c:v>
                </c:pt>
                <c:pt idx="2266">
                  <c:v>1809.3500000000001</c:v>
                </c:pt>
                <c:pt idx="2267">
                  <c:v>1809.3500000000001</c:v>
                </c:pt>
                <c:pt idx="2268">
                  <c:v>1809.3500000000001</c:v>
                </c:pt>
                <c:pt idx="2269">
                  <c:v>1809.3500000000001</c:v>
                </c:pt>
                <c:pt idx="2270">
                  <c:v>1809.3500000000001</c:v>
                </c:pt>
                <c:pt idx="2271">
                  <c:v>1809.3500000000001</c:v>
                </c:pt>
                <c:pt idx="2272">
                  <c:v>1809.3500000000001</c:v>
                </c:pt>
                <c:pt idx="2273">
                  <c:v>1809.3500000000001</c:v>
                </c:pt>
                <c:pt idx="2274">
                  <c:v>1809.3500000000001</c:v>
                </c:pt>
                <c:pt idx="2275">
                  <c:v>1809.3500000000001</c:v>
                </c:pt>
                <c:pt idx="2276">
                  <c:v>1809.3500000000001</c:v>
                </c:pt>
                <c:pt idx="2277">
                  <c:v>1809.3500000000001</c:v>
                </c:pt>
                <c:pt idx="2278">
                  <c:v>1809.3500000000001</c:v>
                </c:pt>
                <c:pt idx="2279">
                  <c:v>1809.3500000000001</c:v>
                </c:pt>
                <c:pt idx="2280">
                  <c:v>1809.3500000000001</c:v>
                </c:pt>
                <c:pt idx="2281">
                  <c:v>1809.3500000000001</c:v>
                </c:pt>
                <c:pt idx="2282">
                  <c:v>1809.3500000000001</c:v>
                </c:pt>
                <c:pt idx="2283">
                  <c:v>1809.3500000000001</c:v>
                </c:pt>
                <c:pt idx="2284">
                  <c:v>1809.3500000000001</c:v>
                </c:pt>
                <c:pt idx="2285">
                  <c:v>1809.3500000000001</c:v>
                </c:pt>
                <c:pt idx="2286">
                  <c:v>1809.3500000000001</c:v>
                </c:pt>
                <c:pt idx="2287">
                  <c:v>1809.3500000000001</c:v>
                </c:pt>
                <c:pt idx="2288">
                  <c:v>1809.3500000000001</c:v>
                </c:pt>
                <c:pt idx="2289">
                  <c:v>1809.3500000000001</c:v>
                </c:pt>
                <c:pt idx="2290">
                  <c:v>1809.3500000000001</c:v>
                </c:pt>
                <c:pt idx="2291">
                  <c:v>1809.3500000000001</c:v>
                </c:pt>
                <c:pt idx="2292">
                  <c:v>1809.3500000000001</c:v>
                </c:pt>
                <c:pt idx="2293">
                  <c:v>1809.3500000000001</c:v>
                </c:pt>
                <c:pt idx="2294">
                  <c:v>1809.3500000000001</c:v>
                </c:pt>
                <c:pt idx="2295">
                  <c:v>1809.3500000000001</c:v>
                </c:pt>
                <c:pt idx="2296">
                  <c:v>1809.3500000000001</c:v>
                </c:pt>
                <c:pt idx="2297">
                  <c:v>1809.3500000000001</c:v>
                </c:pt>
                <c:pt idx="2298">
                  <c:v>1809.3500000000001</c:v>
                </c:pt>
                <c:pt idx="2299">
                  <c:v>1809.3500000000001</c:v>
                </c:pt>
                <c:pt idx="2300">
                  <c:v>1809.3500000000001</c:v>
                </c:pt>
                <c:pt idx="2301">
                  <c:v>1809.3500000000001</c:v>
                </c:pt>
                <c:pt idx="2302">
                  <c:v>1809.3500000000001</c:v>
                </c:pt>
                <c:pt idx="2303">
                  <c:v>1809.3500000000001</c:v>
                </c:pt>
                <c:pt idx="2304">
                  <c:v>1809.3500000000001</c:v>
                </c:pt>
                <c:pt idx="2305">
                  <c:v>1809.3500000000001</c:v>
                </c:pt>
                <c:pt idx="2306">
                  <c:v>1809.3500000000001</c:v>
                </c:pt>
                <c:pt idx="2307">
                  <c:v>1809.3500000000001</c:v>
                </c:pt>
                <c:pt idx="2308">
                  <c:v>1809.3500000000001</c:v>
                </c:pt>
                <c:pt idx="2309">
                  <c:v>1809.3500000000001</c:v>
                </c:pt>
                <c:pt idx="2310">
                  <c:v>1809.3500000000001</c:v>
                </c:pt>
                <c:pt idx="2311">
                  <c:v>1809.3500000000001</c:v>
                </c:pt>
                <c:pt idx="2312">
                  <c:v>1809.3500000000001</c:v>
                </c:pt>
                <c:pt idx="2313">
                  <c:v>1809.3500000000001</c:v>
                </c:pt>
                <c:pt idx="2314">
                  <c:v>1809.3500000000001</c:v>
                </c:pt>
                <c:pt idx="2315">
                  <c:v>1809.3500000000001</c:v>
                </c:pt>
                <c:pt idx="2316">
                  <c:v>1809.3500000000001</c:v>
                </c:pt>
                <c:pt idx="2317">
                  <c:v>1809.3500000000001</c:v>
                </c:pt>
                <c:pt idx="2318">
                  <c:v>1809.3500000000001</c:v>
                </c:pt>
                <c:pt idx="2319">
                  <c:v>1809.3500000000001</c:v>
                </c:pt>
                <c:pt idx="2320">
                  <c:v>1809.3500000000001</c:v>
                </c:pt>
                <c:pt idx="2321">
                  <c:v>1809.3500000000001</c:v>
                </c:pt>
                <c:pt idx="2322">
                  <c:v>1809.3500000000001</c:v>
                </c:pt>
                <c:pt idx="2323">
                  <c:v>1809.3500000000001</c:v>
                </c:pt>
                <c:pt idx="2324">
                  <c:v>1809.3500000000001</c:v>
                </c:pt>
                <c:pt idx="2325">
                  <c:v>1809.3500000000001</c:v>
                </c:pt>
                <c:pt idx="2326">
                  <c:v>1809.3500000000001</c:v>
                </c:pt>
                <c:pt idx="2327">
                  <c:v>1809.3500000000001</c:v>
                </c:pt>
                <c:pt idx="2328">
                  <c:v>1809.3500000000001</c:v>
                </c:pt>
                <c:pt idx="2329">
                  <c:v>1809.3500000000001</c:v>
                </c:pt>
                <c:pt idx="2330">
                  <c:v>1809.3500000000001</c:v>
                </c:pt>
                <c:pt idx="2331">
                  <c:v>1809.3500000000001</c:v>
                </c:pt>
                <c:pt idx="2332">
                  <c:v>1809.3500000000001</c:v>
                </c:pt>
                <c:pt idx="2333">
                  <c:v>1809.3500000000001</c:v>
                </c:pt>
                <c:pt idx="2334">
                  <c:v>1809.3500000000001</c:v>
                </c:pt>
                <c:pt idx="2335">
                  <c:v>1809.3500000000001</c:v>
                </c:pt>
                <c:pt idx="2336">
                  <c:v>1809.3500000000001</c:v>
                </c:pt>
                <c:pt idx="2337">
                  <c:v>1811.65</c:v>
                </c:pt>
                <c:pt idx="2338">
                  <c:v>1811.65</c:v>
                </c:pt>
                <c:pt idx="2339">
                  <c:v>1811.65</c:v>
                </c:pt>
                <c:pt idx="2340">
                  <c:v>1811.65</c:v>
                </c:pt>
                <c:pt idx="2341">
                  <c:v>1811.65</c:v>
                </c:pt>
                <c:pt idx="2342">
                  <c:v>1811.65</c:v>
                </c:pt>
                <c:pt idx="2343">
                  <c:v>1811.65</c:v>
                </c:pt>
                <c:pt idx="2344">
                  <c:v>1811.65</c:v>
                </c:pt>
                <c:pt idx="2345">
                  <c:v>1811.65</c:v>
                </c:pt>
                <c:pt idx="2346">
                  <c:v>1811.65</c:v>
                </c:pt>
                <c:pt idx="2347">
                  <c:v>1811.65</c:v>
                </c:pt>
                <c:pt idx="2348">
                  <c:v>1811.65</c:v>
                </c:pt>
                <c:pt idx="2349">
                  <c:v>1811.65</c:v>
                </c:pt>
                <c:pt idx="2350">
                  <c:v>1811.65</c:v>
                </c:pt>
                <c:pt idx="2351">
                  <c:v>1811.65</c:v>
                </c:pt>
                <c:pt idx="2352">
                  <c:v>1811.65</c:v>
                </c:pt>
                <c:pt idx="2353">
                  <c:v>1811.65</c:v>
                </c:pt>
                <c:pt idx="2354">
                  <c:v>1811.65</c:v>
                </c:pt>
                <c:pt idx="2355">
                  <c:v>1811.65</c:v>
                </c:pt>
                <c:pt idx="2356">
                  <c:v>1811.65</c:v>
                </c:pt>
                <c:pt idx="2357">
                  <c:v>1811.65</c:v>
                </c:pt>
                <c:pt idx="2358">
                  <c:v>1811.65</c:v>
                </c:pt>
                <c:pt idx="2359">
                  <c:v>1811.65</c:v>
                </c:pt>
                <c:pt idx="2360">
                  <c:v>1811.65</c:v>
                </c:pt>
                <c:pt idx="2361">
                  <c:v>1811.65</c:v>
                </c:pt>
                <c:pt idx="2362">
                  <c:v>1811.65</c:v>
                </c:pt>
                <c:pt idx="2363">
                  <c:v>1811.65</c:v>
                </c:pt>
                <c:pt idx="2364">
                  <c:v>1811.65</c:v>
                </c:pt>
                <c:pt idx="2365">
                  <c:v>1811.65</c:v>
                </c:pt>
                <c:pt idx="2366">
                  <c:v>1811.65</c:v>
                </c:pt>
                <c:pt idx="2367">
                  <c:v>1811.65</c:v>
                </c:pt>
                <c:pt idx="2368">
                  <c:v>1811.65</c:v>
                </c:pt>
                <c:pt idx="2369">
                  <c:v>1811.65</c:v>
                </c:pt>
                <c:pt idx="2370">
                  <c:v>1811.65</c:v>
                </c:pt>
                <c:pt idx="2371">
                  <c:v>1811.65</c:v>
                </c:pt>
                <c:pt idx="2372">
                  <c:v>1811.65</c:v>
                </c:pt>
                <c:pt idx="2373">
                  <c:v>1811.65</c:v>
                </c:pt>
                <c:pt idx="2374">
                  <c:v>1811.65</c:v>
                </c:pt>
                <c:pt idx="2375">
                  <c:v>1811.65</c:v>
                </c:pt>
                <c:pt idx="2376">
                  <c:v>1811.65</c:v>
                </c:pt>
                <c:pt idx="2377">
                  <c:v>1811.65</c:v>
                </c:pt>
                <c:pt idx="2378">
                  <c:v>1811.65</c:v>
                </c:pt>
                <c:pt idx="2379">
                  <c:v>1811.65</c:v>
                </c:pt>
                <c:pt idx="2380">
                  <c:v>1811.65</c:v>
                </c:pt>
                <c:pt idx="2381">
                  <c:v>1811.65</c:v>
                </c:pt>
                <c:pt idx="2382">
                  <c:v>1811.65</c:v>
                </c:pt>
                <c:pt idx="2383">
                  <c:v>1811.65</c:v>
                </c:pt>
                <c:pt idx="2384">
                  <c:v>1811.65</c:v>
                </c:pt>
                <c:pt idx="2385">
                  <c:v>1811.65</c:v>
                </c:pt>
                <c:pt idx="2386">
                  <c:v>1811.65</c:v>
                </c:pt>
                <c:pt idx="2387">
                  <c:v>1811.65</c:v>
                </c:pt>
                <c:pt idx="2388">
                  <c:v>1811.65</c:v>
                </c:pt>
                <c:pt idx="2389">
                  <c:v>1811.65</c:v>
                </c:pt>
                <c:pt idx="2390">
                  <c:v>1811.65</c:v>
                </c:pt>
                <c:pt idx="2391">
                  <c:v>1811.65</c:v>
                </c:pt>
                <c:pt idx="2392">
                  <c:v>1811.65</c:v>
                </c:pt>
                <c:pt idx="2393">
                  <c:v>1811.65</c:v>
                </c:pt>
                <c:pt idx="2394">
                  <c:v>1811.65</c:v>
                </c:pt>
                <c:pt idx="2395">
                  <c:v>1811.65</c:v>
                </c:pt>
                <c:pt idx="2396">
                  <c:v>1811.65</c:v>
                </c:pt>
                <c:pt idx="2397">
                  <c:v>1811.65</c:v>
                </c:pt>
                <c:pt idx="2398">
                  <c:v>1811.65</c:v>
                </c:pt>
                <c:pt idx="2399">
                  <c:v>1811.65</c:v>
                </c:pt>
                <c:pt idx="2400">
                  <c:v>1811.65</c:v>
                </c:pt>
                <c:pt idx="2401">
                  <c:v>1822.7</c:v>
                </c:pt>
                <c:pt idx="2402">
                  <c:v>1991.55</c:v>
                </c:pt>
                <c:pt idx="2403">
                  <c:v>1991.55</c:v>
                </c:pt>
                <c:pt idx="2404">
                  <c:v>1991.55</c:v>
                </c:pt>
                <c:pt idx="2405">
                  <c:v>1991.55</c:v>
                </c:pt>
                <c:pt idx="2406">
                  <c:v>1991.55</c:v>
                </c:pt>
                <c:pt idx="2407">
                  <c:v>1991.55</c:v>
                </c:pt>
                <c:pt idx="2408">
                  <c:v>1991.55</c:v>
                </c:pt>
                <c:pt idx="2409">
                  <c:v>1991.55</c:v>
                </c:pt>
                <c:pt idx="2410">
                  <c:v>1991.55</c:v>
                </c:pt>
                <c:pt idx="2411">
                  <c:v>1991.55</c:v>
                </c:pt>
                <c:pt idx="2412">
                  <c:v>1991.55</c:v>
                </c:pt>
                <c:pt idx="2413">
                  <c:v>1991.55</c:v>
                </c:pt>
                <c:pt idx="2414">
                  <c:v>1991.55</c:v>
                </c:pt>
                <c:pt idx="2415">
                  <c:v>1991.55</c:v>
                </c:pt>
                <c:pt idx="2416">
                  <c:v>1991.55</c:v>
                </c:pt>
                <c:pt idx="2417">
                  <c:v>1991.55</c:v>
                </c:pt>
                <c:pt idx="2418">
                  <c:v>1991.55</c:v>
                </c:pt>
                <c:pt idx="2419">
                  <c:v>1991.55</c:v>
                </c:pt>
                <c:pt idx="2420">
                  <c:v>1991.55</c:v>
                </c:pt>
                <c:pt idx="2421">
                  <c:v>1991.55</c:v>
                </c:pt>
                <c:pt idx="2422">
                  <c:v>1991.55</c:v>
                </c:pt>
                <c:pt idx="2423">
                  <c:v>1991.55</c:v>
                </c:pt>
                <c:pt idx="2424">
                  <c:v>1991.55</c:v>
                </c:pt>
                <c:pt idx="2425">
                  <c:v>1991.55</c:v>
                </c:pt>
                <c:pt idx="2426">
                  <c:v>1991.55</c:v>
                </c:pt>
                <c:pt idx="2427">
                  <c:v>1991.55</c:v>
                </c:pt>
                <c:pt idx="2428">
                  <c:v>1991.55</c:v>
                </c:pt>
                <c:pt idx="2429">
                  <c:v>1991.55</c:v>
                </c:pt>
                <c:pt idx="2430">
                  <c:v>1991.55</c:v>
                </c:pt>
                <c:pt idx="2431">
                  <c:v>1991.55</c:v>
                </c:pt>
                <c:pt idx="2432">
                  <c:v>1991.55</c:v>
                </c:pt>
                <c:pt idx="2433">
                  <c:v>1991.55</c:v>
                </c:pt>
                <c:pt idx="2434">
                  <c:v>1991.55</c:v>
                </c:pt>
                <c:pt idx="2435">
                  <c:v>1991.55</c:v>
                </c:pt>
                <c:pt idx="2436">
                  <c:v>1991.55</c:v>
                </c:pt>
                <c:pt idx="2437">
                  <c:v>1991.55</c:v>
                </c:pt>
                <c:pt idx="2438">
                  <c:v>1991.55</c:v>
                </c:pt>
                <c:pt idx="2439">
                  <c:v>1991.55</c:v>
                </c:pt>
                <c:pt idx="2440">
                  <c:v>1991.55</c:v>
                </c:pt>
                <c:pt idx="2441">
                  <c:v>1991.55</c:v>
                </c:pt>
                <c:pt idx="2442">
                  <c:v>1991.55</c:v>
                </c:pt>
                <c:pt idx="2443">
                  <c:v>1991.55</c:v>
                </c:pt>
                <c:pt idx="2444">
                  <c:v>1991.55</c:v>
                </c:pt>
                <c:pt idx="2445">
                  <c:v>1991.55</c:v>
                </c:pt>
                <c:pt idx="2446">
                  <c:v>1991.55</c:v>
                </c:pt>
                <c:pt idx="2447">
                  <c:v>1991.55</c:v>
                </c:pt>
                <c:pt idx="2448">
                  <c:v>1991.55</c:v>
                </c:pt>
                <c:pt idx="2449">
                  <c:v>1991.55</c:v>
                </c:pt>
                <c:pt idx="2450">
                  <c:v>1991.55</c:v>
                </c:pt>
                <c:pt idx="2451">
                  <c:v>1991.55</c:v>
                </c:pt>
                <c:pt idx="2452">
                  <c:v>1991.55</c:v>
                </c:pt>
                <c:pt idx="2453">
                  <c:v>1991.55</c:v>
                </c:pt>
                <c:pt idx="2454">
                  <c:v>1991.55</c:v>
                </c:pt>
                <c:pt idx="2455">
                  <c:v>1991.55</c:v>
                </c:pt>
                <c:pt idx="2456">
                  <c:v>1991.55</c:v>
                </c:pt>
                <c:pt idx="2457">
                  <c:v>2023.55</c:v>
                </c:pt>
                <c:pt idx="2458">
                  <c:v>2050</c:v>
                </c:pt>
                <c:pt idx="2459">
                  <c:v>2050</c:v>
                </c:pt>
                <c:pt idx="2460">
                  <c:v>2050</c:v>
                </c:pt>
                <c:pt idx="2461">
                  <c:v>2050</c:v>
                </c:pt>
                <c:pt idx="2462">
                  <c:v>2171.5500000000002</c:v>
                </c:pt>
                <c:pt idx="2463">
                  <c:v>2171.5500000000002</c:v>
                </c:pt>
                <c:pt idx="2464">
                  <c:v>2171.5500000000002</c:v>
                </c:pt>
                <c:pt idx="2465">
                  <c:v>2171.5500000000002</c:v>
                </c:pt>
                <c:pt idx="2466">
                  <c:v>2171.5500000000002</c:v>
                </c:pt>
                <c:pt idx="2467">
                  <c:v>2171.5500000000002</c:v>
                </c:pt>
                <c:pt idx="2468">
                  <c:v>2171.5500000000002</c:v>
                </c:pt>
                <c:pt idx="2469">
                  <c:v>2171.5500000000002</c:v>
                </c:pt>
                <c:pt idx="2470">
                  <c:v>2171.5500000000002</c:v>
                </c:pt>
                <c:pt idx="2471">
                  <c:v>2171.5500000000002</c:v>
                </c:pt>
                <c:pt idx="2472">
                  <c:v>2171.5500000000002</c:v>
                </c:pt>
                <c:pt idx="2473">
                  <c:v>2171.5500000000002</c:v>
                </c:pt>
                <c:pt idx="2474">
                  <c:v>2171.5500000000002</c:v>
                </c:pt>
                <c:pt idx="2475">
                  <c:v>2171.5500000000002</c:v>
                </c:pt>
                <c:pt idx="2476">
                  <c:v>2171.5500000000002</c:v>
                </c:pt>
                <c:pt idx="2477">
                  <c:v>2171.5500000000002</c:v>
                </c:pt>
                <c:pt idx="2478">
                  <c:v>2171.5500000000002</c:v>
                </c:pt>
                <c:pt idx="2479">
                  <c:v>2171.5500000000002</c:v>
                </c:pt>
                <c:pt idx="2480">
                  <c:v>2171.5500000000002</c:v>
                </c:pt>
                <c:pt idx="2481">
                  <c:v>2171.5500000000002</c:v>
                </c:pt>
                <c:pt idx="2482">
                  <c:v>2171.5500000000002</c:v>
                </c:pt>
                <c:pt idx="2483">
                  <c:v>2171.5500000000002</c:v>
                </c:pt>
                <c:pt idx="2484">
                  <c:v>2171.5500000000002</c:v>
                </c:pt>
                <c:pt idx="2485">
                  <c:v>2171.5500000000002</c:v>
                </c:pt>
                <c:pt idx="2486">
                  <c:v>2171.5500000000002</c:v>
                </c:pt>
                <c:pt idx="2487">
                  <c:v>2171.5500000000002</c:v>
                </c:pt>
                <c:pt idx="2488">
                  <c:v>2171.5500000000002</c:v>
                </c:pt>
                <c:pt idx="2489">
                  <c:v>2171.5500000000002</c:v>
                </c:pt>
                <c:pt idx="2490">
                  <c:v>2171.5500000000002</c:v>
                </c:pt>
                <c:pt idx="2491">
                  <c:v>2248.65</c:v>
                </c:pt>
                <c:pt idx="2492">
                  <c:v>2351.0500000000002</c:v>
                </c:pt>
                <c:pt idx="2493">
                  <c:v>2351.0500000000002</c:v>
                </c:pt>
                <c:pt idx="2494">
                  <c:v>2351.0500000000002</c:v>
                </c:pt>
                <c:pt idx="2495">
                  <c:v>2351.0500000000002</c:v>
                </c:pt>
                <c:pt idx="2496">
                  <c:v>2351.0500000000002</c:v>
                </c:pt>
                <c:pt idx="2497">
                  <c:v>2351.0500000000002</c:v>
                </c:pt>
                <c:pt idx="2498">
                  <c:v>2351.0500000000002</c:v>
                </c:pt>
                <c:pt idx="2499">
                  <c:v>2351.0500000000002</c:v>
                </c:pt>
                <c:pt idx="2500">
                  <c:v>2351.0500000000002</c:v>
                </c:pt>
                <c:pt idx="2501">
                  <c:v>2351.0500000000002</c:v>
                </c:pt>
                <c:pt idx="2502">
                  <c:v>2351.0500000000002</c:v>
                </c:pt>
                <c:pt idx="2503">
                  <c:v>2351.0500000000002</c:v>
                </c:pt>
                <c:pt idx="2504">
                  <c:v>2351.0500000000002</c:v>
                </c:pt>
                <c:pt idx="2505">
                  <c:v>2351.0500000000002</c:v>
                </c:pt>
                <c:pt idx="2506">
                  <c:v>2351.0500000000002</c:v>
                </c:pt>
                <c:pt idx="2507">
                  <c:v>2351.0500000000002</c:v>
                </c:pt>
                <c:pt idx="2508">
                  <c:v>2351.0500000000002</c:v>
                </c:pt>
                <c:pt idx="2509">
                  <c:v>2351.0500000000002</c:v>
                </c:pt>
                <c:pt idx="2510">
                  <c:v>2351.0500000000002</c:v>
                </c:pt>
                <c:pt idx="2511">
                  <c:v>2351.0500000000002</c:v>
                </c:pt>
                <c:pt idx="2512">
                  <c:v>2351.0500000000002</c:v>
                </c:pt>
                <c:pt idx="2513">
                  <c:v>2351.0500000000002</c:v>
                </c:pt>
                <c:pt idx="2514">
                  <c:v>2351.0500000000002</c:v>
                </c:pt>
                <c:pt idx="2515">
                  <c:v>2351.0500000000002</c:v>
                </c:pt>
                <c:pt idx="2516">
                  <c:v>2351.0500000000002</c:v>
                </c:pt>
                <c:pt idx="2517">
                  <c:v>2351.0500000000002</c:v>
                </c:pt>
                <c:pt idx="2518">
                  <c:v>2351.0500000000002</c:v>
                </c:pt>
                <c:pt idx="2519">
                  <c:v>2351.0500000000002</c:v>
                </c:pt>
                <c:pt idx="2520">
                  <c:v>2351.0500000000002</c:v>
                </c:pt>
                <c:pt idx="2521">
                  <c:v>2351.0500000000002</c:v>
                </c:pt>
                <c:pt idx="2522">
                  <c:v>2351.0500000000002</c:v>
                </c:pt>
                <c:pt idx="2523">
                  <c:v>2351.0500000000002</c:v>
                </c:pt>
                <c:pt idx="2524">
                  <c:v>2351.0500000000002</c:v>
                </c:pt>
                <c:pt idx="2525">
                  <c:v>2351.0500000000002</c:v>
                </c:pt>
                <c:pt idx="2526">
                  <c:v>2351.0500000000002</c:v>
                </c:pt>
                <c:pt idx="2527">
                  <c:v>2351.0500000000002</c:v>
                </c:pt>
                <c:pt idx="2528">
                  <c:v>2351.0500000000002</c:v>
                </c:pt>
                <c:pt idx="2529">
                  <c:v>2351.0500000000002</c:v>
                </c:pt>
                <c:pt idx="2530">
                  <c:v>2351.0500000000002</c:v>
                </c:pt>
                <c:pt idx="2531">
                  <c:v>2351.0500000000002</c:v>
                </c:pt>
                <c:pt idx="2532">
                  <c:v>2351.0500000000002</c:v>
                </c:pt>
                <c:pt idx="2533">
                  <c:v>2351.0500000000002</c:v>
                </c:pt>
                <c:pt idx="2534">
                  <c:v>2351.0500000000002</c:v>
                </c:pt>
                <c:pt idx="2535">
                  <c:v>2351.0500000000002</c:v>
                </c:pt>
                <c:pt idx="2536">
                  <c:v>2351.0500000000002</c:v>
                </c:pt>
                <c:pt idx="2537">
                  <c:v>2351.0500000000002</c:v>
                </c:pt>
                <c:pt idx="2538">
                  <c:v>2351.0500000000002</c:v>
                </c:pt>
                <c:pt idx="2539">
                  <c:v>2351.0500000000002</c:v>
                </c:pt>
                <c:pt idx="2540">
                  <c:v>2351.0500000000002</c:v>
                </c:pt>
                <c:pt idx="2541">
                  <c:v>2351.0500000000002</c:v>
                </c:pt>
                <c:pt idx="2542">
                  <c:v>2351.0500000000002</c:v>
                </c:pt>
                <c:pt idx="2543">
                  <c:v>2351.0500000000002</c:v>
                </c:pt>
                <c:pt idx="2544">
                  <c:v>2351.0500000000002</c:v>
                </c:pt>
                <c:pt idx="2545">
                  <c:v>2351.0500000000002</c:v>
                </c:pt>
                <c:pt idx="2546">
                  <c:v>2351.0500000000002</c:v>
                </c:pt>
                <c:pt idx="2547">
                  <c:v>2351.0500000000002</c:v>
                </c:pt>
                <c:pt idx="2548">
                  <c:v>2351.0500000000002</c:v>
                </c:pt>
                <c:pt idx="2549">
                  <c:v>2351.0500000000002</c:v>
                </c:pt>
                <c:pt idx="2550">
                  <c:v>2351.0500000000002</c:v>
                </c:pt>
                <c:pt idx="2551">
                  <c:v>2351.0500000000002</c:v>
                </c:pt>
                <c:pt idx="2552">
                  <c:v>2351.0500000000002</c:v>
                </c:pt>
                <c:pt idx="2553">
                  <c:v>2351.0500000000002</c:v>
                </c:pt>
                <c:pt idx="2554">
                  <c:v>2351.0500000000002</c:v>
                </c:pt>
                <c:pt idx="2555">
                  <c:v>2351.0500000000002</c:v>
                </c:pt>
                <c:pt idx="2556">
                  <c:v>2351.0500000000002</c:v>
                </c:pt>
                <c:pt idx="2557">
                  <c:v>2351.0500000000002</c:v>
                </c:pt>
                <c:pt idx="2558">
                  <c:v>2351.0500000000002</c:v>
                </c:pt>
                <c:pt idx="2559">
                  <c:v>2351.0500000000002</c:v>
                </c:pt>
                <c:pt idx="2560">
                  <c:v>2351.0500000000002</c:v>
                </c:pt>
                <c:pt idx="2561">
                  <c:v>2351.0500000000002</c:v>
                </c:pt>
                <c:pt idx="2562">
                  <c:v>2351.0500000000002</c:v>
                </c:pt>
                <c:pt idx="2563">
                  <c:v>2351.0500000000002</c:v>
                </c:pt>
                <c:pt idx="2564">
                  <c:v>2351.0500000000002</c:v>
                </c:pt>
                <c:pt idx="2565">
                  <c:v>2351.0500000000002</c:v>
                </c:pt>
                <c:pt idx="2566">
                  <c:v>2351.0500000000002</c:v>
                </c:pt>
                <c:pt idx="2567">
                  <c:v>2351.0500000000002</c:v>
                </c:pt>
                <c:pt idx="2568">
                  <c:v>2351.0500000000002</c:v>
                </c:pt>
                <c:pt idx="2569">
                  <c:v>2351.0500000000002</c:v>
                </c:pt>
                <c:pt idx="2570">
                  <c:v>2351.0500000000002</c:v>
                </c:pt>
                <c:pt idx="2571">
                  <c:v>2351.0500000000002</c:v>
                </c:pt>
                <c:pt idx="2572">
                  <c:v>2351.0500000000002</c:v>
                </c:pt>
                <c:pt idx="2573">
                  <c:v>2351.0500000000002</c:v>
                </c:pt>
                <c:pt idx="2574">
                  <c:v>2351.0500000000002</c:v>
                </c:pt>
                <c:pt idx="2575">
                  <c:v>2351.0500000000002</c:v>
                </c:pt>
                <c:pt idx="2576">
                  <c:v>2351.0500000000002</c:v>
                </c:pt>
                <c:pt idx="2577">
                  <c:v>2351.0500000000002</c:v>
                </c:pt>
                <c:pt idx="2578">
                  <c:v>2351.0500000000002</c:v>
                </c:pt>
                <c:pt idx="2579">
                  <c:v>2351.0500000000002</c:v>
                </c:pt>
                <c:pt idx="2580">
                  <c:v>2351.0500000000002</c:v>
                </c:pt>
                <c:pt idx="2581">
                  <c:v>2351.0500000000002</c:v>
                </c:pt>
                <c:pt idx="2582">
                  <c:v>2351.0500000000002</c:v>
                </c:pt>
                <c:pt idx="2583">
                  <c:v>2351.0500000000002</c:v>
                </c:pt>
                <c:pt idx="2584">
                  <c:v>2351.0500000000002</c:v>
                </c:pt>
                <c:pt idx="2585">
                  <c:v>2351.0500000000002</c:v>
                </c:pt>
                <c:pt idx="2586">
                  <c:v>2351.0500000000002</c:v>
                </c:pt>
                <c:pt idx="2587">
                  <c:v>2351.0500000000002</c:v>
                </c:pt>
                <c:pt idx="2588">
                  <c:v>2351.0500000000002</c:v>
                </c:pt>
                <c:pt idx="2589">
                  <c:v>2351.0500000000002</c:v>
                </c:pt>
                <c:pt idx="2590">
                  <c:v>2351.0500000000002</c:v>
                </c:pt>
                <c:pt idx="2591">
                  <c:v>2351.0500000000002</c:v>
                </c:pt>
                <c:pt idx="2592">
                  <c:v>2351.0500000000002</c:v>
                </c:pt>
                <c:pt idx="2593">
                  <c:v>2351.0500000000002</c:v>
                </c:pt>
                <c:pt idx="2594">
                  <c:v>2351.0500000000002</c:v>
                </c:pt>
                <c:pt idx="2595">
                  <c:v>2351.0500000000002</c:v>
                </c:pt>
                <c:pt idx="2596">
                  <c:v>2351.0500000000002</c:v>
                </c:pt>
                <c:pt idx="2597">
                  <c:v>2351.0500000000002</c:v>
                </c:pt>
                <c:pt idx="2598">
                  <c:v>2351.0500000000002</c:v>
                </c:pt>
                <c:pt idx="2599">
                  <c:v>2351.0500000000002</c:v>
                </c:pt>
                <c:pt idx="2600">
                  <c:v>2351.0500000000002</c:v>
                </c:pt>
                <c:pt idx="2601">
                  <c:v>2351.0500000000002</c:v>
                </c:pt>
                <c:pt idx="2602">
                  <c:v>2351.0500000000002</c:v>
                </c:pt>
                <c:pt idx="2603">
                  <c:v>2351.0500000000002</c:v>
                </c:pt>
                <c:pt idx="2604">
                  <c:v>2351.0500000000002</c:v>
                </c:pt>
                <c:pt idx="2605">
                  <c:v>2351.0500000000002</c:v>
                </c:pt>
                <c:pt idx="2606">
                  <c:v>2351.0500000000002</c:v>
                </c:pt>
                <c:pt idx="2607">
                  <c:v>2351.0500000000002</c:v>
                </c:pt>
                <c:pt idx="2608">
                  <c:v>2351.0500000000002</c:v>
                </c:pt>
                <c:pt idx="2609">
                  <c:v>2351.0500000000002</c:v>
                </c:pt>
                <c:pt idx="2610">
                  <c:v>2351.0500000000002</c:v>
                </c:pt>
                <c:pt idx="2611">
                  <c:v>2351.0500000000002</c:v>
                </c:pt>
                <c:pt idx="2612">
                  <c:v>2351.0500000000002</c:v>
                </c:pt>
                <c:pt idx="2613">
                  <c:v>2351.0500000000002</c:v>
                </c:pt>
                <c:pt idx="2614">
                  <c:v>2351.0500000000002</c:v>
                </c:pt>
                <c:pt idx="2615">
                  <c:v>2351.0500000000002</c:v>
                </c:pt>
                <c:pt idx="2616">
                  <c:v>2351.0500000000002</c:v>
                </c:pt>
                <c:pt idx="2617">
                  <c:v>2351.0500000000002</c:v>
                </c:pt>
                <c:pt idx="2618">
                  <c:v>2351.0500000000002</c:v>
                </c:pt>
                <c:pt idx="2619">
                  <c:v>2351.0500000000002</c:v>
                </c:pt>
                <c:pt idx="2620">
                  <c:v>2351.0500000000002</c:v>
                </c:pt>
                <c:pt idx="2621">
                  <c:v>2351.0500000000002</c:v>
                </c:pt>
                <c:pt idx="2622">
                  <c:v>2351.0500000000002</c:v>
                </c:pt>
                <c:pt idx="2623">
                  <c:v>2351.0500000000002</c:v>
                </c:pt>
                <c:pt idx="2624">
                  <c:v>2351.0500000000002</c:v>
                </c:pt>
                <c:pt idx="2625">
                  <c:v>2351.0500000000002</c:v>
                </c:pt>
                <c:pt idx="2626">
                  <c:v>2351.0500000000002</c:v>
                </c:pt>
                <c:pt idx="2627">
                  <c:v>2351.0500000000002</c:v>
                </c:pt>
                <c:pt idx="2628">
                  <c:v>2351.0500000000002</c:v>
                </c:pt>
                <c:pt idx="2629">
                  <c:v>2351.0500000000002</c:v>
                </c:pt>
                <c:pt idx="2630">
                  <c:v>2351.0500000000002</c:v>
                </c:pt>
                <c:pt idx="2631">
                  <c:v>2351.0500000000002</c:v>
                </c:pt>
                <c:pt idx="2632">
                  <c:v>2351.0500000000002</c:v>
                </c:pt>
                <c:pt idx="2633">
                  <c:v>2351.0500000000002</c:v>
                </c:pt>
                <c:pt idx="2634">
                  <c:v>2351.0500000000002</c:v>
                </c:pt>
                <c:pt idx="2635">
                  <c:v>2351.0500000000002</c:v>
                </c:pt>
                <c:pt idx="2636">
                  <c:v>2351.0500000000002</c:v>
                </c:pt>
                <c:pt idx="2637">
                  <c:v>2351.0500000000002</c:v>
                </c:pt>
                <c:pt idx="2638">
                  <c:v>2351.0500000000002</c:v>
                </c:pt>
                <c:pt idx="2639">
                  <c:v>2351.0500000000002</c:v>
                </c:pt>
                <c:pt idx="2640">
                  <c:v>2351.0500000000002</c:v>
                </c:pt>
                <c:pt idx="2641">
                  <c:v>2351.0500000000002</c:v>
                </c:pt>
                <c:pt idx="2642">
                  <c:v>2351.0500000000002</c:v>
                </c:pt>
                <c:pt idx="2643">
                  <c:v>2351.0500000000002</c:v>
                </c:pt>
                <c:pt idx="2644">
                  <c:v>2351.0500000000002</c:v>
                </c:pt>
                <c:pt idx="2645">
                  <c:v>2351.0500000000002</c:v>
                </c:pt>
                <c:pt idx="2646">
                  <c:v>2351.0500000000002</c:v>
                </c:pt>
                <c:pt idx="2647">
                  <c:v>2351.0500000000002</c:v>
                </c:pt>
                <c:pt idx="2648">
                  <c:v>2351.0500000000002</c:v>
                </c:pt>
                <c:pt idx="2649">
                  <c:v>2351.0500000000002</c:v>
                </c:pt>
                <c:pt idx="2650">
                  <c:v>2351.0500000000002</c:v>
                </c:pt>
                <c:pt idx="2651">
                  <c:v>2351.0500000000002</c:v>
                </c:pt>
                <c:pt idx="2652">
                  <c:v>2351.0500000000002</c:v>
                </c:pt>
                <c:pt idx="2653">
                  <c:v>2351.0500000000002</c:v>
                </c:pt>
                <c:pt idx="2654">
                  <c:v>2351.0500000000002</c:v>
                </c:pt>
                <c:pt idx="2655">
                  <c:v>2351.0500000000002</c:v>
                </c:pt>
                <c:pt idx="2656">
                  <c:v>2351.0500000000002</c:v>
                </c:pt>
                <c:pt idx="2657">
                  <c:v>2351.0500000000002</c:v>
                </c:pt>
                <c:pt idx="2658">
                  <c:v>2351.0500000000002</c:v>
                </c:pt>
                <c:pt idx="2659">
                  <c:v>2351.0500000000002</c:v>
                </c:pt>
                <c:pt idx="2660">
                  <c:v>2351.0500000000002</c:v>
                </c:pt>
                <c:pt idx="2661">
                  <c:v>2351.0500000000002</c:v>
                </c:pt>
                <c:pt idx="2662">
                  <c:v>2351.0500000000002</c:v>
                </c:pt>
                <c:pt idx="2663">
                  <c:v>2351.0500000000002</c:v>
                </c:pt>
                <c:pt idx="2664">
                  <c:v>2351.0500000000002</c:v>
                </c:pt>
                <c:pt idx="2665">
                  <c:v>2351.0500000000002</c:v>
                </c:pt>
                <c:pt idx="2666">
                  <c:v>2351.0500000000002</c:v>
                </c:pt>
                <c:pt idx="2667">
                  <c:v>2351.0500000000002</c:v>
                </c:pt>
                <c:pt idx="2668">
                  <c:v>2351.0500000000002</c:v>
                </c:pt>
                <c:pt idx="2669">
                  <c:v>2351.0500000000002</c:v>
                </c:pt>
                <c:pt idx="2670">
                  <c:v>2351.0500000000002</c:v>
                </c:pt>
                <c:pt idx="2671">
                  <c:v>2351.0500000000002</c:v>
                </c:pt>
                <c:pt idx="2672">
                  <c:v>2351.0500000000002</c:v>
                </c:pt>
                <c:pt idx="2673">
                  <c:v>2351.0500000000002</c:v>
                </c:pt>
                <c:pt idx="2674">
                  <c:v>2351.0500000000002</c:v>
                </c:pt>
                <c:pt idx="2675">
                  <c:v>2351.0500000000002</c:v>
                </c:pt>
                <c:pt idx="2676">
                  <c:v>2351.0500000000002</c:v>
                </c:pt>
                <c:pt idx="2677">
                  <c:v>2351.0500000000002</c:v>
                </c:pt>
                <c:pt idx="2678">
                  <c:v>2351.0500000000002</c:v>
                </c:pt>
                <c:pt idx="2679">
                  <c:v>2351.0500000000002</c:v>
                </c:pt>
                <c:pt idx="2680">
                  <c:v>2351.0500000000002</c:v>
                </c:pt>
                <c:pt idx="2681">
                  <c:v>2351.0500000000002</c:v>
                </c:pt>
                <c:pt idx="2682">
                  <c:v>2351.0500000000002</c:v>
                </c:pt>
                <c:pt idx="2683">
                  <c:v>2351.0500000000002</c:v>
                </c:pt>
                <c:pt idx="2684">
                  <c:v>2351.0500000000002</c:v>
                </c:pt>
                <c:pt idx="2685">
                  <c:v>2351.0500000000002</c:v>
                </c:pt>
                <c:pt idx="2686">
                  <c:v>2351.0500000000002</c:v>
                </c:pt>
                <c:pt idx="2687">
                  <c:v>2351.0500000000002</c:v>
                </c:pt>
                <c:pt idx="2688">
                  <c:v>2351.0500000000002</c:v>
                </c:pt>
                <c:pt idx="2689">
                  <c:v>2351.0500000000002</c:v>
                </c:pt>
                <c:pt idx="2690">
                  <c:v>2351.0500000000002</c:v>
                </c:pt>
                <c:pt idx="2691">
                  <c:v>2351.0500000000002</c:v>
                </c:pt>
                <c:pt idx="2692">
                  <c:v>2351.0500000000002</c:v>
                </c:pt>
                <c:pt idx="2693">
                  <c:v>2351.0500000000002</c:v>
                </c:pt>
                <c:pt idx="2694">
                  <c:v>2351.0500000000002</c:v>
                </c:pt>
                <c:pt idx="2695">
                  <c:v>2351.0500000000002</c:v>
                </c:pt>
                <c:pt idx="2696">
                  <c:v>2351.0500000000002</c:v>
                </c:pt>
                <c:pt idx="2697">
                  <c:v>2351.0500000000002</c:v>
                </c:pt>
                <c:pt idx="2698">
                  <c:v>2351.0500000000002</c:v>
                </c:pt>
                <c:pt idx="2699">
                  <c:v>2351.0500000000002</c:v>
                </c:pt>
                <c:pt idx="2700">
                  <c:v>2351.0500000000002</c:v>
                </c:pt>
                <c:pt idx="2701">
                  <c:v>2351.0500000000002</c:v>
                </c:pt>
                <c:pt idx="2702">
                  <c:v>2351.0500000000002</c:v>
                </c:pt>
                <c:pt idx="2703">
                  <c:v>2351.0500000000002</c:v>
                </c:pt>
                <c:pt idx="2704">
                  <c:v>2351.0500000000002</c:v>
                </c:pt>
                <c:pt idx="2705">
                  <c:v>2351.0500000000002</c:v>
                </c:pt>
                <c:pt idx="2706">
                  <c:v>2351.0500000000002</c:v>
                </c:pt>
                <c:pt idx="2707">
                  <c:v>2351.0500000000002</c:v>
                </c:pt>
                <c:pt idx="2708">
                  <c:v>2351.0500000000002</c:v>
                </c:pt>
                <c:pt idx="2709">
                  <c:v>2351.0500000000002</c:v>
                </c:pt>
                <c:pt idx="2710">
                  <c:v>2351.0500000000002</c:v>
                </c:pt>
                <c:pt idx="2711">
                  <c:v>2351.0500000000002</c:v>
                </c:pt>
                <c:pt idx="2712">
                  <c:v>2351.0500000000002</c:v>
                </c:pt>
                <c:pt idx="2713">
                  <c:v>2351.0500000000002</c:v>
                </c:pt>
                <c:pt idx="2714">
                  <c:v>2351.0500000000002</c:v>
                </c:pt>
                <c:pt idx="2715">
                  <c:v>2351.0500000000002</c:v>
                </c:pt>
                <c:pt idx="2716">
                  <c:v>2351.0500000000002</c:v>
                </c:pt>
                <c:pt idx="2717">
                  <c:v>2351.0500000000002</c:v>
                </c:pt>
                <c:pt idx="2718">
                  <c:v>2351.0500000000002</c:v>
                </c:pt>
                <c:pt idx="2719">
                  <c:v>2351.0500000000002</c:v>
                </c:pt>
                <c:pt idx="2720">
                  <c:v>2351.0500000000002</c:v>
                </c:pt>
                <c:pt idx="2721">
                  <c:v>2351.0500000000002</c:v>
                </c:pt>
                <c:pt idx="2722">
                  <c:v>2351.0500000000002</c:v>
                </c:pt>
                <c:pt idx="2723">
                  <c:v>2351.0500000000002</c:v>
                </c:pt>
                <c:pt idx="2724">
                  <c:v>2351.0500000000002</c:v>
                </c:pt>
                <c:pt idx="2725">
                  <c:v>2351.0500000000002</c:v>
                </c:pt>
                <c:pt idx="2726">
                  <c:v>2351.0500000000002</c:v>
                </c:pt>
                <c:pt idx="2727">
                  <c:v>2351.0500000000002</c:v>
                </c:pt>
                <c:pt idx="2728">
                  <c:v>2351.0500000000002</c:v>
                </c:pt>
                <c:pt idx="2729">
                  <c:v>2351.0500000000002</c:v>
                </c:pt>
                <c:pt idx="2730">
                  <c:v>2351.0500000000002</c:v>
                </c:pt>
                <c:pt idx="2731">
                  <c:v>2351.0500000000002</c:v>
                </c:pt>
                <c:pt idx="2732">
                  <c:v>2351.0500000000002</c:v>
                </c:pt>
                <c:pt idx="2733">
                  <c:v>2351.0500000000002</c:v>
                </c:pt>
                <c:pt idx="2734">
                  <c:v>2351.0500000000002</c:v>
                </c:pt>
                <c:pt idx="2735">
                  <c:v>2351.0500000000002</c:v>
                </c:pt>
                <c:pt idx="2736">
                  <c:v>2351.0500000000002</c:v>
                </c:pt>
                <c:pt idx="2737">
                  <c:v>2351.0500000000002</c:v>
                </c:pt>
                <c:pt idx="2738">
                  <c:v>2351.0500000000002</c:v>
                </c:pt>
                <c:pt idx="2739">
                  <c:v>2351.0500000000002</c:v>
                </c:pt>
                <c:pt idx="2740">
                  <c:v>2351.0500000000002</c:v>
                </c:pt>
                <c:pt idx="2741">
                  <c:v>2351.0500000000002</c:v>
                </c:pt>
                <c:pt idx="2742">
                  <c:v>2351.0500000000002</c:v>
                </c:pt>
                <c:pt idx="2743">
                  <c:v>2351.0500000000002</c:v>
                </c:pt>
                <c:pt idx="2744">
                  <c:v>2351.0500000000002</c:v>
                </c:pt>
                <c:pt idx="2745">
                  <c:v>2351.0500000000002</c:v>
                </c:pt>
                <c:pt idx="2746">
                  <c:v>2351.0500000000002</c:v>
                </c:pt>
                <c:pt idx="2747">
                  <c:v>2351.0500000000002</c:v>
                </c:pt>
                <c:pt idx="2748">
                  <c:v>2351.0500000000002</c:v>
                </c:pt>
                <c:pt idx="2749">
                  <c:v>2351.0500000000002</c:v>
                </c:pt>
                <c:pt idx="2750">
                  <c:v>2351.0500000000002</c:v>
                </c:pt>
                <c:pt idx="2751">
                  <c:v>2351.0500000000002</c:v>
                </c:pt>
                <c:pt idx="2752">
                  <c:v>2351.0500000000002</c:v>
                </c:pt>
                <c:pt idx="2753">
                  <c:v>2351.0500000000002</c:v>
                </c:pt>
                <c:pt idx="2754">
                  <c:v>2351.0500000000002</c:v>
                </c:pt>
                <c:pt idx="2755">
                  <c:v>2351.0500000000002</c:v>
                </c:pt>
                <c:pt idx="2756">
                  <c:v>2351.0500000000002</c:v>
                </c:pt>
                <c:pt idx="2757">
                  <c:v>2351.0500000000002</c:v>
                </c:pt>
                <c:pt idx="2758">
                  <c:v>2351.0500000000002</c:v>
                </c:pt>
                <c:pt idx="2759">
                  <c:v>2351.0500000000002</c:v>
                </c:pt>
                <c:pt idx="2760">
                  <c:v>2351.0500000000002</c:v>
                </c:pt>
                <c:pt idx="2761">
                  <c:v>2351.0500000000002</c:v>
                </c:pt>
                <c:pt idx="2762">
                  <c:v>2351.0500000000002</c:v>
                </c:pt>
                <c:pt idx="2763">
                  <c:v>2351.0500000000002</c:v>
                </c:pt>
                <c:pt idx="2764">
                  <c:v>2351.0500000000002</c:v>
                </c:pt>
                <c:pt idx="2765">
                  <c:v>2351.0500000000002</c:v>
                </c:pt>
                <c:pt idx="2766">
                  <c:v>2351.0500000000002</c:v>
                </c:pt>
                <c:pt idx="2767">
                  <c:v>2351.0500000000002</c:v>
                </c:pt>
                <c:pt idx="2768">
                  <c:v>2351.0500000000002</c:v>
                </c:pt>
                <c:pt idx="2769">
                  <c:v>2351.0500000000002</c:v>
                </c:pt>
                <c:pt idx="2770">
                  <c:v>2351.0500000000002</c:v>
                </c:pt>
                <c:pt idx="2771">
                  <c:v>2351.0500000000002</c:v>
                </c:pt>
                <c:pt idx="2772">
                  <c:v>2351.0500000000002</c:v>
                </c:pt>
                <c:pt idx="2773">
                  <c:v>2351.0500000000002</c:v>
                </c:pt>
                <c:pt idx="2774">
                  <c:v>2351.0500000000002</c:v>
                </c:pt>
                <c:pt idx="2775">
                  <c:v>2351.0500000000002</c:v>
                </c:pt>
                <c:pt idx="2776">
                  <c:v>2351.0500000000002</c:v>
                </c:pt>
                <c:pt idx="2777">
                  <c:v>2351.0500000000002</c:v>
                </c:pt>
                <c:pt idx="2778">
                  <c:v>2351.0500000000002</c:v>
                </c:pt>
                <c:pt idx="2779">
                  <c:v>2351.0500000000002</c:v>
                </c:pt>
                <c:pt idx="2780">
                  <c:v>2351.0500000000002</c:v>
                </c:pt>
                <c:pt idx="2781">
                  <c:v>2351.0500000000002</c:v>
                </c:pt>
                <c:pt idx="2782">
                  <c:v>2351.0500000000002</c:v>
                </c:pt>
                <c:pt idx="2783">
                  <c:v>2351.0500000000002</c:v>
                </c:pt>
                <c:pt idx="2784">
                  <c:v>2351.0500000000002</c:v>
                </c:pt>
                <c:pt idx="2785">
                  <c:v>2351.0500000000002</c:v>
                </c:pt>
                <c:pt idx="2786">
                  <c:v>2351.0500000000002</c:v>
                </c:pt>
                <c:pt idx="2787">
                  <c:v>2351.0500000000002</c:v>
                </c:pt>
                <c:pt idx="2788">
                  <c:v>2351.0500000000002</c:v>
                </c:pt>
                <c:pt idx="2789">
                  <c:v>2351.0500000000002</c:v>
                </c:pt>
                <c:pt idx="2790">
                  <c:v>2351.0500000000002</c:v>
                </c:pt>
                <c:pt idx="2791">
                  <c:v>2351.0500000000002</c:v>
                </c:pt>
                <c:pt idx="2792">
                  <c:v>2351.0500000000002</c:v>
                </c:pt>
                <c:pt idx="2793">
                  <c:v>2351.0500000000002</c:v>
                </c:pt>
                <c:pt idx="2794">
                  <c:v>2351.0500000000002</c:v>
                </c:pt>
                <c:pt idx="2795">
                  <c:v>2351.0500000000002</c:v>
                </c:pt>
                <c:pt idx="2796">
                  <c:v>2351.0500000000002</c:v>
                </c:pt>
                <c:pt idx="2797">
                  <c:v>2351.0500000000002</c:v>
                </c:pt>
                <c:pt idx="2798">
                  <c:v>2351.0500000000002</c:v>
                </c:pt>
                <c:pt idx="2799">
                  <c:v>2351.0500000000002</c:v>
                </c:pt>
                <c:pt idx="2800">
                  <c:v>2351.0500000000002</c:v>
                </c:pt>
                <c:pt idx="2801">
                  <c:v>2351.0500000000002</c:v>
                </c:pt>
                <c:pt idx="2802">
                  <c:v>2351.0500000000002</c:v>
                </c:pt>
                <c:pt idx="2803">
                  <c:v>2351.0500000000002</c:v>
                </c:pt>
                <c:pt idx="2804">
                  <c:v>2351.0500000000002</c:v>
                </c:pt>
                <c:pt idx="2805">
                  <c:v>2351.0500000000002</c:v>
                </c:pt>
                <c:pt idx="2806">
                  <c:v>2351.0500000000002</c:v>
                </c:pt>
                <c:pt idx="2807">
                  <c:v>2351.0500000000002</c:v>
                </c:pt>
                <c:pt idx="2808">
                  <c:v>2351.0500000000002</c:v>
                </c:pt>
                <c:pt idx="2809">
                  <c:v>2351.0500000000002</c:v>
                </c:pt>
                <c:pt idx="2810">
                  <c:v>2351.0500000000002</c:v>
                </c:pt>
                <c:pt idx="2811">
                  <c:v>2351.0500000000002</c:v>
                </c:pt>
                <c:pt idx="2812">
                  <c:v>2351.0500000000002</c:v>
                </c:pt>
                <c:pt idx="2813">
                  <c:v>2351.0500000000002</c:v>
                </c:pt>
                <c:pt idx="2814">
                  <c:v>2351.0500000000002</c:v>
                </c:pt>
                <c:pt idx="2815">
                  <c:v>2351.0500000000002</c:v>
                </c:pt>
                <c:pt idx="2816">
                  <c:v>2351.0500000000002</c:v>
                </c:pt>
                <c:pt idx="2817">
                  <c:v>2351.0500000000002</c:v>
                </c:pt>
                <c:pt idx="2818">
                  <c:v>2351.0500000000002</c:v>
                </c:pt>
                <c:pt idx="2819">
                  <c:v>2351.0500000000002</c:v>
                </c:pt>
                <c:pt idx="2820">
                  <c:v>2351.0500000000002</c:v>
                </c:pt>
                <c:pt idx="2821">
                  <c:v>2351.0500000000002</c:v>
                </c:pt>
                <c:pt idx="2822">
                  <c:v>2351.0500000000002</c:v>
                </c:pt>
                <c:pt idx="2823">
                  <c:v>2351.0500000000002</c:v>
                </c:pt>
                <c:pt idx="2824">
                  <c:v>2351.0500000000002</c:v>
                </c:pt>
                <c:pt idx="2825">
                  <c:v>2351.0500000000002</c:v>
                </c:pt>
                <c:pt idx="2826">
                  <c:v>2351.0500000000002</c:v>
                </c:pt>
                <c:pt idx="2827">
                  <c:v>2351.0500000000002</c:v>
                </c:pt>
                <c:pt idx="2828">
                  <c:v>2351.0500000000002</c:v>
                </c:pt>
                <c:pt idx="2829">
                  <c:v>2351.0500000000002</c:v>
                </c:pt>
                <c:pt idx="2830">
                  <c:v>2351.0500000000002</c:v>
                </c:pt>
                <c:pt idx="2831">
                  <c:v>2351.0500000000002</c:v>
                </c:pt>
                <c:pt idx="2832">
                  <c:v>2351.0500000000002</c:v>
                </c:pt>
                <c:pt idx="2833">
                  <c:v>2351.0500000000002</c:v>
                </c:pt>
                <c:pt idx="2834">
                  <c:v>2351.0500000000002</c:v>
                </c:pt>
                <c:pt idx="2835">
                  <c:v>2351.0500000000002</c:v>
                </c:pt>
                <c:pt idx="2836">
                  <c:v>2351.0500000000002</c:v>
                </c:pt>
                <c:pt idx="2837">
                  <c:v>2351.0500000000002</c:v>
                </c:pt>
                <c:pt idx="2838">
                  <c:v>2351.0500000000002</c:v>
                </c:pt>
                <c:pt idx="2839">
                  <c:v>2351.0500000000002</c:v>
                </c:pt>
                <c:pt idx="2840">
                  <c:v>2351.0500000000002</c:v>
                </c:pt>
                <c:pt idx="2841">
                  <c:v>2351.0500000000002</c:v>
                </c:pt>
                <c:pt idx="2842">
                  <c:v>2351.0500000000002</c:v>
                </c:pt>
                <c:pt idx="2843">
                  <c:v>2351.0500000000002</c:v>
                </c:pt>
                <c:pt idx="2844">
                  <c:v>2351.0500000000002</c:v>
                </c:pt>
                <c:pt idx="2845">
                  <c:v>2351.0500000000002</c:v>
                </c:pt>
                <c:pt idx="2846">
                  <c:v>2351.0500000000002</c:v>
                </c:pt>
                <c:pt idx="2847">
                  <c:v>2351.0500000000002</c:v>
                </c:pt>
                <c:pt idx="2848">
                  <c:v>2351.0500000000002</c:v>
                </c:pt>
                <c:pt idx="2849">
                  <c:v>2351.0500000000002</c:v>
                </c:pt>
                <c:pt idx="2850">
                  <c:v>2351.0500000000002</c:v>
                </c:pt>
                <c:pt idx="2851">
                  <c:v>2351.0500000000002</c:v>
                </c:pt>
                <c:pt idx="2852">
                  <c:v>2351.0500000000002</c:v>
                </c:pt>
                <c:pt idx="2853">
                  <c:v>2351.0500000000002</c:v>
                </c:pt>
                <c:pt idx="2854">
                  <c:v>2351.0500000000002</c:v>
                </c:pt>
                <c:pt idx="2855">
                  <c:v>2351.0500000000002</c:v>
                </c:pt>
                <c:pt idx="2856">
                  <c:v>2351.0500000000002</c:v>
                </c:pt>
                <c:pt idx="2857">
                  <c:v>2351.0500000000002</c:v>
                </c:pt>
                <c:pt idx="2858">
                  <c:v>2351.0500000000002</c:v>
                </c:pt>
                <c:pt idx="2859">
                  <c:v>2351.0500000000002</c:v>
                </c:pt>
                <c:pt idx="2860">
                  <c:v>2351.0500000000002</c:v>
                </c:pt>
                <c:pt idx="2861">
                  <c:v>2351.0500000000002</c:v>
                </c:pt>
                <c:pt idx="2862">
                  <c:v>2351.0500000000002</c:v>
                </c:pt>
                <c:pt idx="2863">
                  <c:v>2351.0500000000002</c:v>
                </c:pt>
                <c:pt idx="2864">
                  <c:v>2351.0500000000002</c:v>
                </c:pt>
                <c:pt idx="2865">
                  <c:v>2351.0500000000002</c:v>
                </c:pt>
                <c:pt idx="2866">
                  <c:v>2351.0500000000002</c:v>
                </c:pt>
                <c:pt idx="2867">
                  <c:v>2351.0500000000002</c:v>
                </c:pt>
                <c:pt idx="2868">
                  <c:v>2351.0500000000002</c:v>
                </c:pt>
                <c:pt idx="2869">
                  <c:v>2351.0500000000002</c:v>
                </c:pt>
                <c:pt idx="2870">
                  <c:v>2351.0500000000002</c:v>
                </c:pt>
                <c:pt idx="2871">
                  <c:v>2351.0500000000002</c:v>
                </c:pt>
                <c:pt idx="2872">
                  <c:v>2351.0500000000002</c:v>
                </c:pt>
                <c:pt idx="2873">
                  <c:v>2351.0500000000002</c:v>
                </c:pt>
                <c:pt idx="2874">
                  <c:v>2351.0500000000002</c:v>
                </c:pt>
                <c:pt idx="2875">
                  <c:v>2351.0500000000002</c:v>
                </c:pt>
                <c:pt idx="2876">
                  <c:v>2351.0500000000002</c:v>
                </c:pt>
                <c:pt idx="2877">
                  <c:v>2351.0500000000002</c:v>
                </c:pt>
                <c:pt idx="2878">
                  <c:v>2351.0500000000002</c:v>
                </c:pt>
                <c:pt idx="2879">
                  <c:v>2351.0500000000002</c:v>
                </c:pt>
                <c:pt idx="2880">
                  <c:v>2351.0500000000002</c:v>
                </c:pt>
                <c:pt idx="2881">
                  <c:v>2351.0500000000002</c:v>
                </c:pt>
                <c:pt idx="2882">
                  <c:v>2351.0500000000002</c:v>
                </c:pt>
                <c:pt idx="2883">
                  <c:v>2351.0500000000002</c:v>
                </c:pt>
                <c:pt idx="2884">
                  <c:v>2351.0500000000002</c:v>
                </c:pt>
                <c:pt idx="2885">
                  <c:v>2351.0500000000002</c:v>
                </c:pt>
                <c:pt idx="2886">
                  <c:v>2351.0500000000002</c:v>
                </c:pt>
                <c:pt idx="2887">
                  <c:v>2351.0500000000002</c:v>
                </c:pt>
                <c:pt idx="2888">
                  <c:v>2351.0500000000002</c:v>
                </c:pt>
                <c:pt idx="2889">
                  <c:v>2351.0500000000002</c:v>
                </c:pt>
                <c:pt idx="2890">
                  <c:v>2351.0500000000002</c:v>
                </c:pt>
                <c:pt idx="2891">
                  <c:v>2351.0500000000002</c:v>
                </c:pt>
                <c:pt idx="2892">
                  <c:v>2351.0500000000002</c:v>
                </c:pt>
                <c:pt idx="2893">
                  <c:v>2351.0500000000002</c:v>
                </c:pt>
                <c:pt idx="2894">
                  <c:v>2351.0500000000002</c:v>
                </c:pt>
                <c:pt idx="2895">
                  <c:v>2351.0500000000002</c:v>
                </c:pt>
                <c:pt idx="2896">
                  <c:v>2351.0500000000002</c:v>
                </c:pt>
                <c:pt idx="2897">
                  <c:v>2351.0500000000002</c:v>
                </c:pt>
                <c:pt idx="2898">
                  <c:v>2351.0500000000002</c:v>
                </c:pt>
                <c:pt idx="2899">
                  <c:v>2351.0500000000002</c:v>
                </c:pt>
                <c:pt idx="2900">
                  <c:v>2351.0500000000002</c:v>
                </c:pt>
                <c:pt idx="2901">
                  <c:v>2351.0500000000002</c:v>
                </c:pt>
                <c:pt idx="2902">
                  <c:v>2351.0500000000002</c:v>
                </c:pt>
                <c:pt idx="2903">
                  <c:v>2351.0500000000002</c:v>
                </c:pt>
                <c:pt idx="2904">
                  <c:v>2351.0500000000002</c:v>
                </c:pt>
                <c:pt idx="2905">
                  <c:v>2351.0500000000002</c:v>
                </c:pt>
                <c:pt idx="2906">
                  <c:v>2351.0500000000002</c:v>
                </c:pt>
                <c:pt idx="2907">
                  <c:v>2351.0500000000002</c:v>
                </c:pt>
                <c:pt idx="2908">
                  <c:v>2351.0500000000002</c:v>
                </c:pt>
                <c:pt idx="2909">
                  <c:v>2351.0500000000002</c:v>
                </c:pt>
                <c:pt idx="2910">
                  <c:v>2351.0500000000002</c:v>
                </c:pt>
                <c:pt idx="2911">
                  <c:v>2351.0500000000002</c:v>
                </c:pt>
                <c:pt idx="2912">
                  <c:v>2351.0500000000002</c:v>
                </c:pt>
                <c:pt idx="2913">
                  <c:v>2351.0500000000002</c:v>
                </c:pt>
                <c:pt idx="2914">
                  <c:v>2351.0500000000002</c:v>
                </c:pt>
                <c:pt idx="2915">
                  <c:v>2351.0500000000002</c:v>
                </c:pt>
                <c:pt idx="2916">
                  <c:v>2351.0500000000002</c:v>
                </c:pt>
                <c:pt idx="2917">
                  <c:v>2351.0500000000002</c:v>
                </c:pt>
                <c:pt idx="2918">
                  <c:v>2351.0500000000002</c:v>
                </c:pt>
                <c:pt idx="2919">
                  <c:v>2351.0500000000002</c:v>
                </c:pt>
                <c:pt idx="2920">
                  <c:v>2351.0500000000002</c:v>
                </c:pt>
                <c:pt idx="2921">
                  <c:v>2351.0500000000002</c:v>
                </c:pt>
                <c:pt idx="2922">
                  <c:v>2351.0500000000002</c:v>
                </c:pt>
                <c:pt idx="2923">
                  <c:v>2351.0500000000002</c:v>
                </c:pt>
                <c:pt idx="2924">
                  <c:v>2351.0500000000002</c:v>
                </c:pt>
                <c:pt idx="2925">
                  <c:v>2351.0500000000002</c:v>
                </c:pt>
                <c:pt idx="2926">
                  <c:v>2351.0500000000002</c:v>
                </c:pt>
                <c:pt idx="2927">
                  <c:v>2351.0500000000002</c:v>
                </c:pt>
                <c:pt idx="2928">
                  <c:v>2351.0500000000002</c:v>
                </c:pt>
                <c:pt idx="2929">
                  <c:v>2351.0500000000002</c:v>
                </c:pt>
                <c:pt idx="2930">
                  <c:v>2351.0500000000002</c:v>
                </c:pt>
                <c:pt idx="2931">
                  <c:v>2351.0500000000002</c:v>
                </c:pt>
                <c:pt idx="2932">
                  <c:v>2351.0500000000002</c:v>
                </c:pt>
                <c:pt idx="2933">
                  <c:v>2351.0500000000002</c:v>
                </c:pt>
                <c:pt idx="2934">
                  <c:v>2351.0500000000002</c:v>
                </c:pt>
                <c:pt idx="2935">
                  <c:v>2351.0500000000002</c:v>
                </c:pt>
                <c:pt idx="2936">
                  <c:v>2351.0500000000002</c:v>
                </c:pt>
                <c:pt idx="2937">
                  <c:v>2351.0500000000002</c:v>
                </c:pt>
                <c:pt idx="2938">
                  <c:v>2351.0500000000002</c:v>
                </c:pt>
                <c:pt idx="2939">
                  <c:v>2351.0500000000002</c:v>
                </c:pt>
                <c:pt idx="2940">
                  <c:v>2351.0500000000002</c:v>
                </c:pt>
                <c:pt idx="2941">
                  <c:v>2351.0500000000002</c:v>
                </c:pt>
                <c:pt idx="2942">
                  <c:v>2351.0500000000002</c:v>
                </c:pt>
                <c:pt idx="2943">
                  <c:v>2351.0500000000002</c:v>
                </c:pt>
                <c:pt idx="2944">
                  <c:v>2351.0500000000002</c:v>
                </c:pt>
                <c:pt idx="2945">
                  <c:v>2351.0500000000002</c:v>
                </c:pt>
                <c:pt idx="2946">
                  <c:v>2351.0500000000002</c:v>
                </c:pt>
                <c:pt idx="2947">
                  <c:v>2351.0500000000002</c:v>
                </c:pt>
                <c:pt idx="2948">
                  <c:v>2351.0500000000002</c:v>
                </c:pt>
                <c:pt idx="2949">
                  <c:v>2351.0500000000002</c:v>
                </c:pt>
                <c:pt idx="2950">
                  <c:v>2351.0500000000002</c:v>
                </c:pt>
                <c:pt idx="2951">
                  <c:v>2351.0500000000002</c:v>
                </c:pt>
                <c:pt idx="2952">
                  <c:v>2351.0500000000002</c:v>
                </c:pt>
                <c:pt idx="2953">
                  <c:v>2351.0500000000002</c:v>
                </c:pt>
                <c:pt idx="2954">
                  <c:v>2351.0500000000002</c:v>
                </c:pt>
                <c:pt idx="2955">
                  <c:v>2351.0500000000002</c:v>
                </c:pt>
                <c:pt idx="2956">
                  <c:v>2351.0500000000002</c:v>
                </c:pt>
                <c:pt idx="2957">
                  <c:v>2351.0500000000002</c:v>
                </c:pt>
                <c:pt idx="2958">
                  <c:v>2351.0500000000002</c:v>
                </c:pt>
                <c:pt idx="2959">
                  <c:v>2351.0500000000002</c:v>
                </c:pt>
                <c:pt idx="2960">
                  <c:v>2351.0500000000002</c:v>
                </c:pt>
                <c:pt idx="2961">
                  <c:v>2351.0500000000002</c:v>
                </c:pt>
                <c:pt idx="2962">
                  <c:v>2351.0500000000002</c:v>
                </c:pt>
                <c:pt idx="2963">
                  <c:v>2351.0500000000002</c:v>
                </c:pt>
                <c:pt idx="2964">
                  <c:v>2351.0500000000002</c:v>
                </c:pt>
                <c:pt idx="2965">
                  <c:v>2351.0500000000002</c:v>
                </c:pt>
                <c:pt idx="2966">
                  <c:v>2351.0500000000002</c:v>
                </c:pt>
                <c:pt idx="2967">
                  <c:v>2351.0500000000002</c:v>
                </c:pt>
                <c:pt idx="2968">
                  <c:v>2351.0500000000002</c:v>
                </c:pt>
                <c:pt idx="2969">
                  <c:v>2351.0500000000002</c:v>
                </c:pt>
                <c:pt idx="2970">
                  <c:v>2351.0500000000002</c:v>
                </c:pt>
                <c:pt idx="2971">
                  <c:v>2351.0500000000002</c:v>
                </c:pt>
                <c:pt idx="2972">
                  <c:v>2351.0500000000002</c:v>
                </c:pt>
                <c:pt idx="2973">
                  <c:v>2351.0500000000002</c:v>
                </c:pt>
                <c:pt idx="2974">
                  <c:v>2351.0500000000002</c:v>
                </c:pt>
                <c:pt idx="2975">
                  <c:v>2351.0500000000002</c:v>
                </c:pt>
                <c:pt idx="2976">
                  <c:v>2351.0500000000002</c:v>
                </c:pt>
                <c:pt idx="2977">
                  <c:v>2351.0500000000002</c:v>
                </c:pt>
                <c:pt idx="2978">
                  <c:v>2351.0500000000002</c:v>
                </c:pt>
                <c:pt idx="2979">
                  <c:v>2351.0500000000002</c:v>
                </c:pt>
                <c:pt idx="2980">
                  <c:v>2351.0500000000002</c:v>
                </c:pt>
                <c:pt idx="2981">
                  <c:v>2351.0500000000002</c:v>
                </c:pt>
                <c:pt idx="2982">
                  <c:v>2351.0500000000002</c:v>
                </c:pt>
                <c:pt idx="2983">
                  <c:v>2351.0500000000002</c:v>
                </c:pt>
                <c:pt idx="2984">
                  <c:v>2351.0500000000002</c:v>
                </c:pt>
                <c:pt idx="2985">
                  <c:v>2351.0500000000002</c:v>
                </c:pt>
                <c:pt idx="2986">
                  <c:v>2351.0500000000002</c:v>
                </c:pt>
                <c:pt idx="2987">
                  <c:v>2351.0500000000002</c:v>
                </c:pt>
                <c:pt idx="2988">
                  <c:v>2351.0500000000002</c:v>
                </c:pt>
                <c:pt idx="2989">
                  <c:v>2351.0500000000002</c:v>
                </c:pt>
                <c:pt idx="2990">
                  <c:v>2351.0500000000002</c:v>
                </c:pt>
                <c:pt idx="2991">
                  <c:v>2351.0500000000002</c:v>
                </c:pt>
                <c:pt idx="2992">
                  <c:v>2351.0500000000002</c:v>
                </c:pt>
                <c:pt idx="2993">
                  <c:v>2351.0500000000002</c:v>
                </c:pt>
                <c:pt idx="2994">
                  <c:v>2351.0500000000002</c:v>
                </c:pt>
                <c:pt idx="2995">
                  <c:v>2351.0500000000002</c:v>
                </c:pt>
                <c:pt idx="2996">
                  <c:v>2351.0500000000002</c:v>
                </c:pt>
                <c:pt idx="2997">
                  <c:v>2351.0500000000002</c:v>
                </c:pt>
                <c:pt idx="2998">
                  <c:v>2351.0500000000002</c:v>
                </c:pt>
                <c:pt idx="2999">
                  <c:v>2351.0500000000002</c:v>
                </c:pt>
                <c:pt idx="3000">
                  <c:v>2351.0500000000002</c:v>
                </c:pt>
                <c:pt idx="3001">
                  <c:v>2351.0500000000002</c:v>
                </c:pt>
                <c:pt idx="3002">
                  <c:v>2351.0500000000002</c:v>
                </c:pt>
                <c:pt idx="3003">
                  <c:v>2351.0500000000002</c:v>
                </c:pt>
                <c:pt idx="3004">
                  <c:v>2351.0500000000002</c:v>
                </c:pt>
                <c:pt idx="3005">
                  <c:v>2351.0500000000002</c:v>
                </c:pt>
                <c:pt idx="3006">
                  <c:v>2351.0500000000002</c:v>
                </c:pt>
                <c:pt idx="3007">
                  <c:v>2351.0500000000002</c:v>
                </c:pt>
                <c:pt idx="3008">
                  <c:v>2351.0500000000002</c:v>
                </c:pt>
                <c:pt idx="3009">
                  <c:v>2351.0500000000002</c:v>
                </c:pt>
                <c:pt idx="3010">
                  <c:v>2351.0500000000002</c:v>
                </c:pt>
                <c:pt idx="3011">
                  <c:v>2351.0500000000002</c:v>
                </c:pt>
                <c:pt idx="3012">
                  <c:v>2351.0500000000002</c:v>
                </c:pt>
                <c:pt idx="3013">
                  <c:v>2351.0500000000002</c:v>
                </c:pt>
                <c:pt idx="3014">
                  <c:v>2351.0500000000002</c:v>
                </c:pt>
                <c:pt idx="3015">
                  <c:v>2351.0500000000002</c:v>
                </c:pt>
                <c:pt idx="3016">
                  <c:v>2351.0500000000002</c:v>
                </c:pt>
                <c:pt idx="3017">
                  <c:v>2351.0500000000002</c:v>
                </c:pt>
                <c:pt idx="3018">
                  <c:v>2351.0500000000002</c:v>
                </c:pt>
                <c:pt idx="3019">
                  <c:v>2351.0500000000002</c:v>
                </c:pt>
                <c:pt idx="3020">
                  <c:v>2351.0500000000002</c:v>
                </c:pt>
                <c:pt idx="3021">
                  <c:v>2351.0500000000002</c:v>
                </c:pt>
                <c:pt idx="3022">
                  <c:v>2351.0500000000002</c:v>
                </c:pt>
                <c:pt idx="3023">
                  <c:v>2351.0500000000002</c:v>
                </c:pt>
                <c:pt idx="3024">
                  <c:v>2351.0500000000002</c:v>
                </c:pt>
                <c:pt idx="3025">
                  <c:v>2351.0500000000002</c:v>
                </c:pt>
                <c:pt idx="3026">
                  <c:v>2351.0500000000002</c:v>
                </c:pt>
                <c:pt idx="3027">
                  <c:v>2351.0500000000002</c:v>
                </c:pt>
                <c:pt idx="3028">
                  <c:v>2351.0500000000002</c:v>
                </c:pt>
                <c:pt idx="3029">
                  <c:v>2351.0500000000002</c:v>
                </c:pt>
                <c:pt idx="3030">
                  <c:v>2351.0500000000002</c:v>
                </c:pt>
                <c:pt idx="3031">
                  <c:v>2351.0500000000002</c:v>
                </c:pt>
                <c:pt idx="3032">
                  <c:v>2351.0500000000002</c:v>
                </c:pt>
                <c:pt idx="3033">
                  <c:v>2351.0500000000002</c:v>
                </c:pt>
                <c:pt idx="3034">
                  <c:v>2351.0500000000002</c:v>
                </c:pt>
                <c:pt idx="3035">
                  <c:v>2351.0500000000002</c:v>
                </c:pt>
                <c:pt idx="3036">
                  <c:v>2351.0500000000002</c:v>
                </c:pt>
                <c:pt idx="3037">
                  <c:v>2351.0500000000002</c:v>
                </c:pt>
                <c:pt idx="3038">
                  <c:v>2351.0500000000002</c:v>
                </c:pt>
                <c:pt idx="3039">
                  <c:v>2351.0500000000002</c:v>
                </c:pt>
                <c:pt idx="3040">
                  <c:v>2351.0500000000002</c:v>
                </c:pt>
                <c:pt idx="3041">
                  <c:v>2351.0500000000002</c:v>
                </c:pt>
                <c:pt idx="3042">
                  <c:v>2351.0500000000002</c:v>
                </c:pt>
                <c:pt idx="3043">
                  <c:v>2351.0500000000002</c:v>
                </c:pt>
                <c:pt idx="3044">
                  <c:v>2351.0500000000002</c:v>
                </c:pt>
                <c:pt idx="3045">
                  <c:v>2351.0500000000002</c:v>
                </c:pt>
                <c:pt idx="3046">
                  <c:v>2351.0500000000002</c:v>
                </c:pt>
                <c:pt idx="3047">
                  <c:v>2351.0500000000002</c:v>
                </c:pt>
                <c:pt idx="3048">
                  <c:v>2351.0500000000002</c:v>
                </c:pt>
                <c:pt idx="3049">
                  <c:v>2351.0500000000002</c:v>
                </c:pt>
                <c:pt idx="3050">
                  <c:v>2351.0500000000002</c:v>
                </c:pt>
                <c:pt idx="3051">
                  <c:v>2351.0500000000002</c:v>
                </c:pt>
                <c:pt idx="3052">
                  <c:v>2351.0500000000002</c:v>
                </c:pt>
                <c:pt idx="3053">
                  <c:v>2351.0500000000002</c:v>
                </c:pt>
                <c:pt idx="3054">
                  <c:v>2351.0500000000002</c:v>
                </c:pt>
                <c:pt idx="3055">
                  <c:v>2351.0500000000002</c:v>
                </c:pt>
                <c:pt idx="3056">
                  <c:v>2351.0500000000002</c:v>
                </c:pt>
                <c:pt idx="3057">
                  <c:v>2351.0500000000002</c:v>
                </c:pt>
                <c:pt idx="3058">
                  <c:v>2351.0500000000002</c:v>
                </c:pt>
                <c:pt idx="3059">
                  <c:v>2351.0500000000002</c:v>
                </c:pt>
                <c:pt idx="3060">
                  <c:v>2351.0500000000002</c:v>
                </c:pt>
                <c:pt idx="3061">
                  <c:v>2351.0500000000002</c:v>
                </c:pt>
                <c:pt idx="3062">
                  <c:v>2351.0500000000002</c:v>
                </c:pt>
                <c:pt idx="3063">
                  <c:v>2351.0500000000002</c:v>
                </c:pt>
                <c:pt idx="3064">
                  <c:v>2351.0500000000002</c:v>
                </c:pt>
                <c:pt idx="3065">
                  <c:v>2351.0500000000002</c:v>
                </c:pt>
                <c:pt idx="3066">
                  <c:v>2351.0500000000002</c:v>
                </c:pt>
                <c:pt idx="3067">
                  <c:v>2351.0500000000002</c:v>
                </c:pt>
                <c:pt idx="3068">
                  <c:v>2351.0500000000002</c:v>
                </c:pt>
                <c:pt idx="3069">
                  <c:v>2351.0500000000002</c:v>
                </c:pt>
                <c:pt idx="3070">
                  <c:v>2351.0500000000002</c:v>
                </c:pt>
                <c:pt idx="3071">
                  <c:v>2351.0500000000002</c:v>
                </c:pt>
                <c:pt idx="3072">
                  <c:v>2351.0500000000002</c:v>
                </c:pt>
                <c:pt idx="3073">
                  <c:v>2351.0500000000002</c:v>
                </c:pt>
                <c:pt idx="3074">
                  <c:v>2351.0500000000002</c:v>
                </c:pt>
                <c:pt idx="3075">
                  <c:v>2351.0500000000002</c:v>
                </c:pt>
                <c:pt idx="3076">
                  <c:v>2351.0500000000002</c:v>
                </c:pt>
                <c:pt idx="3077">
                  <c:v>2351.0500000000002</c:v>
                </c:pt>
                <c:pt idx="3078">
                  <c:v>2351.0500000000002</c:v>
                </c:pt>
                <c:pt idx="3079">
                  <c:v>2351.0500000000002</c:v>
                </c:pt>
                <c:pt idx="3080">
                  <c:v>2351.0500000000002</c:v>
                </c:pt>
                <c:pt idx="3081">
                  <c:v>2351.0500000000002</c:v>
                </c:pt>
                <c:pt idx="3082">
                  <c:v>2351.0500000000002</c:v>
                </c:pt>
                <c:pt idx="3083">
                  <c:v>2351.0500000000002</c:v>
                </c:pt>
                <c:pt idx="3084">
                  <c:v>2351.0500000000002</c:v>
                </c:pt>
                <c:pt idx="3085">
                  <c:v>2351.0500000000002</c:v>
                </c:pt>
                <c:pt idx="3086">
                  <c:v>2351.0500000000002</c:v>
                </c:pt>
                <c:pt idx="3087">
                  <c:v>2351.0500000000002</c:v>
                </c:pt>
                <c:pt idx="3088">
                  <c:v>2351.0500000000002</c:v>
                </c:pt>
                <c:pt idx="3089">
                  <c:v>2351.0500000000002</c:v>
                </c:pt>
                <c:pt idx="3090">
                  <c:v>2351.0500000000002</c:v>
                </c:pt>
                <c:pt idx="3091">
                  <c:v>2351.0500000000002</c:v>
                </c:pt>
                <c:pt idx="3092">
                  <c:v>2351.0500000000002</c:v>
                </c:pt>
                <c:pt idx="3093">
                  <c:v>2351.0500000000002</c:v>
                </c:pt>
                <c:pt idx="3094">
                  <c:v>2351.0500000000002</c:v>
                </c:pt>
                <c:pt idx="3095">
                  <c:v>2351.0500000000002</c:v>
                </c:pt>
                <c:pt idx="3096">
                  <c:v>2351.0500000000002</c:v>
                </c:pt>
                <c:pt idx="3097">
                  <c:v>2351.0500000000002</c:v>
                </c:pt>
                <c:pt idx="3098">
                  <c:v>2351.0500000000002</c:v>
                </c:pt>
                <c:pt idx="3099">
                  <c:v>2351.0500000000002</c:v>
                </c:pt>
                <c:pt idx="3100">
                  <c:v>2351.0500000000002</c:v>
                </c:pt>
                <c:pt idx="3101">
                  <c:v>2351.0500000000002</c:v>
                </c:pt>
                <c:pt idx="3102">
                  <c:v>2351.0500000000002</c:v>
                </c:pt>
                <c:pt idx="3103">
                  <c:v>2351.0500000000002</c:v>
                </c:pt>
                <c:pt idx="3104">
                  <c:v>2351.0500000000002</c:v>
                </c:pt>
                <c:pt idx="3105">
                  <c:v>2351.0500000000002</c:v>
                </c:pt>
                <c:pt idx="3106">
                  <c:v>2351.0500000000002</c:v>
                </c:pt>
                <c:pt idx="3107">
                  <c:v>2351.0500000000002</c:v>
                </c:pt>
                <c:pt idx="3108">
                  <c:v>2351.0500000000002</c:v>
                </c:pt>
                <c:pt idx="3109">
                  <c:v>2351.0500000000002</c:v>
                </c:pt>
                <c:pt idx="3110">
                  <c:v>2351.0500000000002</c:v>
                </c:pt>
                <c:pt idx="3111">
                  <c:v>2351.0500000000002</c:v>
                </c:pt>
                <c:pt idx="3112">
                  <c:v>2351.0500000000002</c:v>
                </c:pt>
                <c:pt idx="3113">
                  <c:v>2351.0500000000002</c:v>
                </c:pt>
                <c:pt idx="3114">
                  <c:v>2351.0500000000002</c:v>
                </c:pt>
                <c:pt idx="3115">
                  <c:v>2351.0500000000002</c:v>
                </c:pt>
                <c:pt idx="3116">
                  <c:v>2351.0500000000002</c:v>
                </c:pt>
                <c:pt idx="3117">
                  <c:v>2351.0500000000002</c:v>
                </c:pt>
                <c:pt idx="3118">
                  <c:v>2351.0500000000002</c:v>
                </c:pt>
                <c:pt idx="3119">
                  <c:v>2351.0500000000002</c:v>
                </c:pt>
                <c:pt idx="3120">
                  <c:v>2351.0500000000002</c:v>
                </c:pt>
                <c:pt idx="3121">
                  <c:v>2351.0500000000002</c:v>
                </c:pt>
                <c:pt idx="3122">
                  <c:v>2351.0500000000002</c:v>
                </c:pt>
                <c:pt idx="3123">
                  <c:v>2351.0500000000002</c:v>
                </c:pt>
                <c:pt idx="3124">
                  <c:v>2351.0500000000002</c:v>
                </c:pt>
                <c:pt idx="3125">
                  <c:v>2351.0500000000002</c:v>
                </c:pt>
                <c:pt idx="3126">
                  <c:v>2351.0500000000002</c:v>
                </c:pt>
                <c:pt idx="3127">
                  <c:v>2351.0500000000002</c:v>
                </c:pt>
                <c:pt idx="3128">
                  <c:v>2351.0500000000002</c:v>
                </c:pt>
                <c:pt idx="3129">
                  <c:v>2351.0500000000002</c:v>
                </c:pt>
                <c:pt idx="3130">
                  <c:v>2351.0500000000002</c:v>
                </c:pt>
                <c:pt idx="3131">
                  <c:v>2351.0500000000002</c:v>
                </c:pt>
                <c:pt idx="3132">
                  <c:v>2351.0500000000002</c:v>
                </c:pt>
                <c:pt idx="3133">
                  <c:v>2351.0500000000002</c:v>
                </c:pt>
                <c:pt idx="3134">
                  <c:v>2351.0500000000002</c:v>
                </c:pt>
                <c:pt idx="3135">
                  <c:v>2351.0500000000002</c:v>
                </c:pt>
                <c:pt idx="3136">
                  <c:v>2351.0500000000002</c:v>
                </c:pt>
                <c:pt idx="3137">
                  <c:v>2351.0500000000002</c:v>
                </c:pt>
                <c:pt idx="3138">
                  <c:v>2351.0500000000002</c:v>
                </c:pt>
                <c:pt idx="3139">
                  <c:v>2351.0500000000002</c:v>
                </c:pt>
                <c:pt idx="3140">
                  <c:v>2351.0500000000002</c:v>
                </c:pt>
                <c:pt idx="3141">
                  <c:v>2351.0500000000002</c:v>
                </c:pt>
                <c:pt idx="3142">
                  <c:v>2351.0500000000002</c:v>
                </c:pt>
                <c:pt idx="3143">
                  <c:v>2351.0500000000002</c:v>
                </c:pt>
                <c:pt idx="3144">
                  <c:v>2351.0500000000002</c:v>
                </c:pt>
                <c:pt idx="3145">
                  <c:v>2351.0500000000002</c:v>
                </c:pt>
                <c:pt idx="3146">
                  <c:v>2351.0500000000002</c:v>
                </c:pt>
                <c:pt idx="3147">
                  <c:v>2351.0500000000002</c:v>
                </c:pt>
                <c:pt idx="3148">
                  <c:v>2351.0500000000002</c:v>
                </c:pt>
                <c:pt idx="3149">
                  <c:v>2351.0500000000002</c:v>
                </c:pt>
                <c:pt idx="3150">
                  <c:v>2351.0500000000002</c:v>
                </c:pt>
                <c:pt idx="3151">
                  <c:v>2351.0500000000002</c:v>
                </c:pt>
                <c:pt idx="3152">
                  <c:v>2351.0500000000002</c:v>
                </c:pt>
                <c:pt idx="3153">
                  <c:v>2351.0500000000002</c:v>
                </c:pt>
                <c:pt idx="3154">
                  <c:v>2351.0500000000002</c:v>
                </c:pt>
                <c:pt idx="3155">
                  <c:v>2351.0500000000002</c:v>
                </c:pt>
                <c:pt idx="3156">
                  <c:v>2351.0500000000002</c:v>
                </c:pt>
                <c:pt idx="3157">
                  <c:v>2351.0500000000002</c:v>
                </c:pt>
                <c:pt idx="3158">
                  <c:v>2351.0500000000002</c:v>
                </c:pt>
                <c:pt idx="3159">
                  <c:v>2351.0500000000002</c:v>
                </c:pt>
                <c:pt idx="3160">
                  <c:v>2351.0500000000002</c:v>
                </c:pt>
                <c:pt idx="3161">
                  <c:v>2351.0500000000002</c:v>
                </c:pt>
                <c:pt idx="3162">
                  <c:v>2351.0500000000002</c:v>
                </c:pt>
                <c:pt idx="3163">
                  <c:v>2351.0500000000002</c:v>
                </c:pt>
                <c:pt idx="3164">
                  <c:v>2351.0500000000002</c:v>
                </c:pt>
                <c:pt idx="3165">
                  <c:v>2351.0500000000002</c:v>
                </c:pt>
                <c:pt idx="3166">
                  <c:v>2351.0500000000002</c:v>
                </c:pt>
                <c:pt idx="3167">
                  <c:v>2351.0500000000002</c:v>
                </c:pt>
                <c:pt idx="3168">
                  <c:v>2351.0500000000002</c:v>
                </c:pt>
                <c:pt idx="3169">
                  <c:v>2351.0500000000002</c:v>
                </c:pt>
                <c:pt idx="3170">
                  <c:v>2351.0500000000002</c:v>
                </c:pt>
                <c:pt idx="3171">
                  <c:v>2351.0500000000002</c:v>
                </c:pt>
                <c:pt idx="3172">
                  <c:v>2351.0500000000002</c:v>
                </c:pt>
                <c:pt idx="3173">
                  <c:v>2351.0500000000002</c:v>
                </c:pt>
                <c:pt idx="3174">
                  <c:v>2351.0500000000002</c:v>
                </c:pt>
                <c:pt idx="3175">
                  <c:v>2351.0500000000002</c:v>
                </c:pt>
                <c:pt idx="3176">
                  <c:v>2351.0500000000002</c:v>
                </c:pt>
                <c:pt idx="3177">
                  <c:v>2351.0500000000002</c:v>
                </c:pt>
                <c:pt idx="3178">
                  <c:v>2351.0500000000002</c:v>
                </c:pt>
                <c:pt idx="3179">
                  <c:v>2351.0500000000002</c:v>
                </c:pt>
                <c:pt idx="3180">
                  <c:v>2351.0500000000002</c:v>
                </c:pt>
                <c:pt idx="3181">
                  <c:v>2351.0500000000002</c:v>
                </c:pt>
                <c:pt idx="3182">
                  <c:v>2351.0500000000002</c:v>
                </c:pt>
                <c:pt idx="3183">
                  <c:v>2351.0500000000002</c:v>
                </c:pt>
                <c:pt idx="3184">
                  <c:v>2351.0500000000002</c:v>
                </c:pt>
                <c:pt idx="3185">
                  <c:v>2351.0500000000002</c:v>
                </c:pt>
                <c:pt idx="3186">
                  <c:v>2351.0500000000002</c:v>
                </c:pt>
                <c:pt idx="3187">
                  <c:v>2351.0500000000002</c:v>
                </c:pt>
                <c:pt idx="3188">
                  <c:v>2351.0500000000002</c:v>
                </c:pt>
                <c:pt idx="3189">
                  <c:v>2351.0500000000002</c:v>
                </c:pt>
                <c:pt idx="3190">
                  <c:v>2351.0500000000002</c:v>
                </c:pt>
                <c:pt idx="3191">
                  <c:v>2351.0500000000002</c:v>
                </c:pt>
                <c:pt idx="3192">
                  <c:v>2351.0500000000002</c:v>
                </c:pt>
                <c:pt idx="3193">
                  <c:v>2351.0500000000002</c:v>
                </c:pt>
                <c:pt idx="3194">
                  <c:v>2351.0500000000002</c:v>
                </c:pt>
                <c:pt idx="3195">
                  <c:v>2351.0500000000002</c:v>
                </c:pt>
                <c:pt idx="3196">
                  <c:v>2351.0500000000002</c:v>
                </c:pt>
                <c:pt idx="3197">
                  <c:v>2351.0500000000002</c:v>
                </c:pt>
                <c:pt idx="3198">
                  <c:v>2351.0500000000002</c:v>
                </c:pt>
                <c:pt idx="3199">
                  <c:v>2351.0500000000002</c:v>
                </c:pt>
                <c:pt idx="3200">
                  <c:v>2351.0500000000002</c:v>
                </c:pt>
                <c:pt idx="3201">
                  <c:v>2351.0500000000002</c:v>
                </c:pt>
                <c:pt idx="3202">
                  <c:v>2351.0500000000002</c:v>
                </c:pt>
                <c:pt idx="3203">
                  <c:v>2351.0500000000002</c:v>
                </c:pt>
                <c:pt idx="3204">
                  <c:v>2351.0500000000002</c:v>
                </c:pt>
                <c:pt idx="3205">
                  <c:v>2351.0500000000002</c:v>
                </c:pt>
                <c:pt idx="3206">
                  <c:v>2351.0500000000002</c:v>
                </c:pt>
                <c:pt idx="3207">
                  <c:v>2351.0500000000002</c:v>
                </c:pt>
                <c:pt idx="3208">
                  <c:v>2351.0500000000002</c:v>
                </c:pt>
                <c:pt idx="3209">
                  <c:v>2351.0500000000002</c:v>
                </c:pt>
                <c:pt idx="3210">
                  <c:v>2351.0500000000002</c:v>
                </c:pt>
                <c:pt idx="3211">
                  <c:v>2351.0500000000002</c:v>
                </c:pt>
                <c:pt idx="3212">
                  <c:v>2351.0500000000002</c:v>
                </c:pt>
                <c:pt idx="3213">
                  <c:v>2351.0500000000002</c:v>
                </c:pt>
                <c:pt idx="3214">
                  <c:v>2351.0500000000002</c:v>
                </c:pt>
                <c:pt idx="3215">
                  <c:v>2351.0500000000002</c:v>
                </c:pt>
                <c:pt idx="3216">
                  <c:v>2351.0500000000002</c:v>
                </c:pt>
                <c:pt idx="3217">
                  <c:v>2351.0500000000002</c:v>
                </c:pt>
                <c:pt idx="3218">
                  <c:v>2351.0500000000002</c:v>
                </c:pt>
                <c:pt idx="3219">
                  <c:v>2351.0500000000002</c:v>
                </c:pt>
                <c:pt idx="3220">
                  <c:v>2351.0500000000002</c:v>
                </c:pt>
                <c:pt idx="3221">
                  <c:v>2351.0500000000002</c:v>
                </c:pt>
                <c:pt idx="3222">
                  <c:v>2351.0500000000002</c:v>
                </c:pt>
                <c:pt idx="3223">
                  <c:v>2351.0500000000002</c:v>
                </c:pt>
                <c:pt idx="3224">
                  <c:v>2351.0500000000002</c:v>
                </c:pt>
                <c:pt idx="3225">
                  <c:v>2351.0500000000002</c:v>
                </c:pt>
                <c:pt idx="3226">
                  <c:v>2351.0500000000002</c:v>
                </c:pt>
                <c:pt idx="3227">
                  <c:v>2351.0500000000002</c:v>
                </c:pt>
                <c:pt idx="3228">
                  <c:v>2351.0500000000002</c:v>
                </c:pt>
                <c:pt idx="3229">
                  <c:v>2351.0500000000002</c:v>
                </c:pt>
                <c:pt idx="3230">
                  <c:v>2351.0500000000002</c:v>
                </c:pt>
                <c:pt idx="3231">
                  <c:v>2351.0500000000002</c:v>
                </c:pt>
                <c:pt idx="3232">
                  <c:v>2351.0500000000002</c:v>
                </c:pt>
                <c:pt idx="3233">
                  <c:v>2351.0500000000002</c:v>
                </c:pt>
                <c:pt idx="3234">
                  <c:v>2351.0500000000002</c:v>
                </c:pt>
                <c:pt idx="3235">
                  <c:v>2351.0500000000002</c:v>
                </c:pt>
                <c:pt idx="3236">
                  <c:v>2351.0500000000002</c:v>
                </c:pt>
                <c:pt idx="3237">
                  <c:v>2351.0500000000002</c:v>
                </c:pt>
                <c:pt idx="3238">
                  <c:v>2351.0500000000002</c:v>
                </c:pt>
                <c:pt idx="3239">
                  <c:v>2351.0500000000002</c:v>
                </c:pt>
                <c:pt idx="3240">
                  <c:v>2351.0500000000002</c:v>
                </c:pt>
                <c:pt idx="3241">
                  <c:v>2351.0500000000002</c:v>
                </c:pt>
                <c:pt idx="3242">
                  <c:v>2351.0500000000002</c:v>
                </c:pt>
                <c:pt idx="3243">
                  <c:v>2351.0500000000002</c:v>
                </c:pt>
                <c:pt idx="3244">
                  <c:v>2351.0500000000002</c:v>
                </c:pt>
                <c:pt idx="3245">
                  <c:v>2351.0500000000002</c:v>
                </c:pt>
                <c:pt idx="3246">
                  <c:v>2351.0500000000002</c:v>
                </c:pt>
                <c:pt idx="3247">
                  <c:v>2351.0500000000002</c:v>
                </c:pt>
                <c:pt idx="3248">
                  <c:v>2351.0500000000002</c:v>
                </c:pt>
                <c:pt idx="3249">
                  <c:v>2351.0500000000002</c:v>
                </c:pt>
                <c:pt idx="3250">
                  <c:v>2351.0500000000002</c:v>
                </c:pt>
                <c:pt idx="3251">
                  <c:v>2351.0500000000002</c:v>
                </c:pt>
                <c:pt idx="3252">
                  <c:v>2351.0500000000002</c:v>
                </c:pt>
                <c:pt idx="3253">
                  <c:v>2351.0500000000002</c:v>
                </c:pt>
                <c:pt idx="3254">
                  <c:v>2351.0500000000002</c:v>
                </c:pt>
                <c:pt idx="3255">
                  <c:v>2351.0500000000002</c:v>
                </c:pt>
                <c:pt idx="3256">
                  <c:v>2351.0500000000002</c:v>
                </c:pt>
                <c:pt idx="3257">
                  <c:v>2351.0500000000002</c:v>
                </c:pt>
                <c:pt idx="3258">
                  <c:v>2351.0500000000002</c:v>
                </c:pt>
                <c:pt idx="3259">
                  <c:v>2351.0500000000002</c:v>
                </c:pt>
                <c:pt idx="3260">
                  <c:v>2351.0500000000002</c:v>
                </c:pt>
                <c:pt idx="3261">
                  <c:v>2351.0500000000002</c:v>
                </c:pt>
                <c:pt idx="3262">
                  <c:v>2351.0500000000002</c:v>
                </c:pt>
                <c:pt idx="3263">
                  <c:v>2351.0500000000002</c:v>
                </c:pt>
                <c:pt idx="3264">
                  <c:v>2351.0500000000002</c:v>
                </c:pt>
                <c:pt idx="3265">
                  <c:v>2351.0500000000002</c:v>
                </c:pt>
                <c:pt idx="3266">
                  <c:v>2351.0500000000002</c:v>
                </c:pt>
                <c:pt idx="3267">
                  <c:v>2351.0500000000002</c:v>
                </c:pt>
                <c:pt idx="3268">
                  <c:v>2351.0500000000002</c:v>
                </c:pt>
                <c:pt idx="3269">
                  <c:v>2351.0500000000002</c:v>
                </c:pt>
                <c:pt idx="3270">
                  <c:v>2351.0500000000002</c:v>
                </c:pt>
                <c:pt idx="3271">
                  <c:v>2351.0500000000002</c:v>
                </c:pt>
                <c:pt idx="3272">
                  <c:v>2351.0500000000002</c:v>
                </c:pt>
                <c:pt idx="3273">
                  <c:v>2351.0500000000002</c:v>
                </c:pt>
                <c:pt idx="3274">
                  <c:v>2351.0500000000002</c:v>
                </c:pt>
                <c:pt idx="3275">
                  <c:v>2351.0500000000002</c:v>
                </c:pt>
                <c:pt idx="3276">
                  <c:v>2351.0500000000002</c:v>
                </c:pt>
                <c:pt idx="3277">
                  <c:v>2351.0500000000002</c:v>
                </c:pt>
                <c:pt idx="3278">
                  <c:v>2351.0500000000002</c:v>
                </c:pt>
                <c:pt idx="3279">
                  <c:v>2351.0500000000002</c:v>
                </c:pt>
                <c:pt idx="3280">
                  <c:v>2351.0500000000002</c:v>
                </c:pt>
                <c:pt idx="3281">
                  <c:v>2351.0500000000002</c:v>
                </c:pt>
                <c:pt idx="3282">
                  <c:v>2351.0500000000002</c:v>
                </c:pt>
                <c:pt idx="3283">
                  <c:v>2351.0500000000002</c:v>
                </c:pt>
                <c:pt idx="3284">
                  <c:v>2351.0500000000002</c:v>
                </c:pt>
                <c:pt idx="3285">
                  <c:v>2351.0500000000002</c:v>
                </c:pt>
                <c:pt idx="3286">
                  <c:v>2351.0500000000002</c:v>
                </c:pt>
                <c:pt idx="3287">
                  <c:v>2351.0500000000002</c:v>
                </c:pt>
                <c:pt idx="3288">
                  <c:v>2351.0500000000002</c:v>
                </c:pt>
                <c:pt idx="3289">
                  <c:v>2351.0500000000002</c:v>
                </c:pt>
                <c:pt idx="3290">
                  <c:v>2351.0500000000002</c:v>
                </c:pt>
                <c:pt idx="3291">
                  <c:v>2351.0500000000002</c:v>
                </c:pt>
                <c:pt idx="3292">
                  <c:v>2351.0500000000002</c:v>
                </c:pt>
                <c:pt idx="3293">
                  <c:v>2351.0500000000002</c:v>
                </c:pt>
                <c:pt idx="3294">
                  <c:v>2351.0500000000002</c:v>
                </c:pt>
                <c:pt idx="3295">
                  <c:v>2351.0500000000002</c:v>
                </c:pt>
                <c:pt idx="3296">
                  <c:v>2351.0500000000002</c:v>
                </c:pt>
                <c:pt idx="3297">
                  <c:v>2351.0500000000002</c:v>
                </c:pt>
                <c:pt idx="3298">
                  <c:v>2351.0500000000002</c:v>
                </c:pt>
                <c:pt idx="3299">
                  <c:v>2351.0500000000002</c:v>
                </c:pt>
                <c:pt idx="3300">
                  <c:v>2351.0500000000002</c:v>
                </c:pt>
                <c:pt idx="3301">
                  <c:v>2351.0500000000002</c:v>
                </c:pt>
                <c:pt idx="3302">
                  <c:v>2351.0500000000002</c:v>
                </c:pt>
                <c:pt idx="3303">
                  <c:v>2351.0500000000002</c:v>
                </c:pt>
                <c:pt idx="3304">
                  <c:v>2351.0500000000002</c:v>
                </c:pt>
                <c:pt idx="3305">
                  <c:v>2351.0500000000002</c:v>
                </c:pt>
                <c:pt idx="3306">
                  <c:v>2351.0500000000002</c:v>
                </c:pt>
                <c:pt idx="3307">
                  <c:v>2351.0500000000002</c:v>
                </c:pt>
                <c:pt idx="3308">
                  <c:v>2351.0500000000002</c:v>
                </c:pt>
                <c:pt idx="3309">
                  <c:v>2351.0500000000002</c:v>
                </c:pt>
                <c:pt idx="3310">
                  <c:v>2351.0500000000002</c:v>
                </c:pt>
                <c:pt idx="3311">
                  <c:v>2351.0500000000002</c:v>
                </c:pt>
                <c:pt idx="3312">
                  <c:v>2351.0500000000002</c:v>
                </c:pt>
                <c:pt idx="3313">
                  <c:v>2351.0500000000002</c:v>
                </c:pt>
                <c:pt idx="3314">
                  <c:v>2351.0500000000002</c:v>
                </c:pt>
                <c:pt idx="3315">
                  <c:v>2351.0500000000002</c:v>
                </c:pt>
                <c:pt idx="3316">
                  <c:v>2351.0500000000002</c:v>
                </c:pt>
                <c:pt idx="3317">
                  <c:v>2351.0500000000002</c:v>
                </c:pt>
                <c:pt idx="3318">
                  <c:v>2351.0500000000002</c:v>
                </c:pt>
                <c:pt idx="3319">
                  <c:v>2351.0500000000002</c:v>
                </c:pt>
                <c:pt idx="3320">
                  <c:v>2351.0500000000002</c:v>
                </c:pt>
                <c:pt idx="3321">
                  <c:v>2351.0500000000002</c:v>
                </c:pt>
                <c:pt idx="3322">
                  <c:v>2351.0500000000002</c:v>
                </c:pt>
                <c:pt idx="3323">
                  <c:v>2351.0500000000002</c:v>
                </c:pt>
                <c:pt idx="3324">
                  <c:v>2351.0500000000002</c:v>
                </c:pt>
                <c:pt idx="3325">
                  <c:v>2351.0500000000002</c:v>
                </c:pt>
                <c:pt idx="3326">
                  <c:v>2351.0500000000002</c:v>
                </c:pt>
                <c:pt idx="3327">
                  <c:v>2351.0500000000002</c:v>
                </c:pt>
                <c:pt idx="3328">
                  <c:v>2351.0500000000002</c:v>
                </c:pt>
                <c:pt idx="3329">
                  <c:v>2351.0500000000002</c:v>
                </c:pt>
                <c:pt idx="3330">
                  <c:v>2351.0500000000002</c:v>
                </c:pt>
                <c:pt idx="3331">
                  <c:v>2351.0500000000002</c:v>
                </c:pt>
                <c:pt idx="3332">
                  <c:v>2351.0500000000002</c:v>
                </c:pt>
                <c:pt idx="3333">
                  <c:v>2351.0500000000002</c:v>
                </c:pt>
                <c:pt idx="3334">
                  <c:v>2351.0500000000002</c:v>
                </c:pt>
                <c:pt idx="3335">
                  <c:v>2351.0500000000002</c:v>
                </c:pt>
                <c:pt idx="3336">
                  <c:v>2351.0500000000002</c:v>
                </c:pt>
                <c:pt idx="3337">
                  <c:v>2351.0500000000002</c:v>
                </c:pt>
                <c:pt idx="3338">
                  <c:v>2351.0500000000002</c:v>
                </c:pt>
                <c:pt idx="3339">
                  <c:v>2351.0500000000002</c:v>
                </c:pt>
                <c:pt idx="3340">
                  <c:v>2351.0500000000002</c:v>
                </c:pt>
                <c:pt idx="3341">
                  <c:v>2351.0500000000002</c:v>
                </c:pt>
                <c:pt idx="3342">
                  <c:v>2351.0500000000002</c:v>
                </c:pt>
                <c:pt idx="3343">
                  <c:v>2351.0500000000002</c:v>
                </c:pt>
                <c:pt idx="3344">
                  <c:v>2351.0500000000002</c:v>
                </c:pt>
                <c:pt idx="3345">
                  <c:v>2351.0500000000002</c:v>
                </c:pt>
                <c:pt idx="3346">
                  <c:v>2351.0500000000002</c:v>
                </c:pt>
                <c:pt idx="3347">
                  <c:v>2351.0500000000002</c:v>
                </c:pt>
                <c:pt idx="3348">
                  <c:v>2351.0500000000002</c:v>
                </c:pt>
                <c:pt idx="3349">
                  <c:v>2351.0500000000002</c:v>
                </c:pt>
                <c:pt idx="3350">
                  <c:v>2351.0500000000002</c:v>
                </c:pt>
                <c:pt idx="3351">
                  <c:v>2351.0500000000002</c:v>
                </c:pt>
                <c:pt idx="3352">
                  <c:v>2351.0500000000002</c:v>
                </c:pt>
                <c:pt idx="3353">
                  <c:v>2351.0500000000002</c:v>
                </c:pt>
                <c:pt idx="3354">
                  <c:v>2351.0500000000002</c:v>
                </c:pt>
                <c:pt idx="3355">
                  <c:v>2351.0500000000002</c:v>
                </c:pt>
                <c:pt idx="3356">
                  <c:v>2351.0500000000002</c:v>
                </c:pt>
                <c:pt idx="3357">
                  <c:v>2351.0500000000002</c:v>
                </c:pt>
                <c:pt idx="3358">
                  <c:v>2351.0500000000002</c:v>
                </c:pt>
                <c:pt idx="3359">
                  <c:v>2351.0500000000002</c:v>
                </c:pt>
                <c:pt idx="3360">
                  <c:v>2351.0500000000002</c:v>
                </c:pt>
                <c:pt idx="3361">
                  <c:v>2351.0500000000002</c:v>
                </c:pt>
                <c:pt idx="3362">
                  <c:v>2351.0500000000002</c:v>
                </c:pt>
                <c:pt idx="3363">
                  <c:v>2351.0500000000002</c:v>
                </c:pt>
                <c:pt idx="3364">
                  <c:v>2351.0500000000002</c:v>
                </c:pt>
                <c:pt idx="3365">
                  <c:v>2351.0500000000002</c:v>
                </c:pt>
                <c:pt idx="3366">
                  <c:v>2351.0500000000002</c:v>
                </c:pt>
                <c:pt idx="3367">
                  <c:v>2351.0500000000002</c:v>
                </c:pt>
                <c:pt idx="3368">
                  <c:v>2351.0500000000002</c:v>
                </c:pt>
                <c:pt idx="3369">
                  <c:v>2351.0500000000002</c:v>
                </c:pt>
                <c:pt idx="3370">
                  <c:v>2351.0500000000002</c:v>
                </c:pt>
                <c:pt idx="3371">
                  <c:v>2351.0500000000002</c:v>
                </c:pt>
                <c:pt idx="3372">
                  <c:v>2351.0500000000002</c:v>
                </c:pt>
                <c:pt idx="3373">
                  <c:v>2351.0500000000002</c:v>
                </c:pt>
                <c:pt idx="3374">
                  <c:v>2351.0500000000002</c:v>
                </c:pt>
                <c:pt idx="3375">
                  <c:v>2351.0500000000002</c:v>
                </c:pt>
                <c:pt idx="3376">
                  <c:v>2351.0500000000002</c:v>
                </c:pt>
                <c:pt idx="3377">
                  <c:v>2351.0500000000002</c:v>
                </c:pt>
                <c:pt idx="3378">
                  <c:v>2351.0500000000002</c:v>
                </c:pt>
                <c:pt idx="3379">
                  <c:v>2351.0500000000002</c:v>
                </c:pt>
                <c:pt idx="3380">
                  <c:v>2351.0500000000002</c:v>
                </c:pt>
                <c:pt idx="3381">
                  <c:v>2351.0500000000002</c:v>
                </c:pt>
                <c:pt idx="3382">
                  <c:v>2351.0500000000002</c:v>
                </c:pt>
                <c:pt idx="3383">
                  <c:v>2351.0500000000002</c:v>
                </c:pt>
                <c:pt idx="3384">
                  <c:v>2351.0500000000002</c:v>
                </c:pt>
                <c:pt idx="3385">
                  <c:v>2351.0500000000002</c:v>
                </c:pt>
                <c:pt idx="3386">
                  <c:v>2351.0500000000002</c:v>
                </c:pt>
                <c:pt idx="3387">
                  <c:v>2351.0500000000002</c:v>
                </c:pt>
                <c:pt idx="3388">
                  <c:v>2351.0500000000002</c:v>
                </c:pt>
                <c:pt idx="3389">
                  <c:v>2351.0500000000002</c:v>
                </c:pt>
                <c:pt idx="3390">
                  <c:v>2351.0500000000002</c:v>
                </c:pt>
                <c:pt idx="3391">
                  <c:v>2351.0500000000002</c:v>
                </c:pt>
                <c:pt idx="3392">
                  <c:v>2351.0500000000002</c:v>
                </c:pt>
                <c:pt idx="3393">
                  <c:v>2351.0500000000002</c:v>
                </c:pt>
                <c:pt idx="3394">
                  <c:v>2351.0500000000002</c:v>
                </c:pt>
                <c:pt idx="3395">
                  <c:v>2351.0500000000002</c:v>
                </c:pt>
                <c:pt idx="3396">
                  <c:v>2351.0500000000002</c:v>
                </c:pt>
                <c:pt idx="3397">
                  <c:v>2351.0500000000002</c:v>
                </c:pt>
                <c:pt idx="3398">
                  <c:v>2351.0500000000002</c:v>
                </c:pt>
                <c:pt idx="3399">
                  <c:v>2351.0500000000002</c:v>
                </c:pt>
                <c:pt idx="3400">
                  <c:v>2351.0500000000002</c:v>
                </c:pt>
                <c:pt idx="3401">
                  <c:v>2351.0500000000002</c:v>
                </c:pt>
                <c:pt idx="3402">
                  <c:v>2351.0500000000002</c:v>
                </c:pt>
                <c:pt idx="3403">
                  <c:v>2351.0500000000002</c:v>
                </c:pt>
                <c:pt idx="3404">
                  <c:v>2351.0500000000002</c:v>
                </c:pt>
                <c:pt idx="3405">
                  <c:v>2351.0500000000002</c:v>
                </c:pt>
                <c:pt idx="3406">
                  <c:v>2351.0500000000002</c:v>
                </c:pt>
                <c:pt idx="3407">
                  <c:v>2351.0500000000002</c:v>
                </c:pt>
                <c:pt idx="3408">
                  <c:v>2351.0500000000002</c:v>
                </c:pt>
                <c:pt idx="3409">
                  <c:v>2351.0500000000002</c:v>
                </c:pt>
                <c:pt idx="3410">
                  <c:v>2351.0500000000002</c:v>
                </c:pt>
                <c:pt idx="3411">
                  <c:v>2351.0500000000002</c:v>
                </c:pt>
                <c:pt idx="3412">
                  <c:v>2351.0500000000002</c:v>
                </c:pt>
                <c:pt idx="3413">
                  <c:v>2351.0500000000002</c:v>
                </c:pt>
                <c:pt idx="3414">
                  <c:v>2351.0500000000002</c:v>
                </c:pt>
                <c:pt idx="3415">
                  <c:v>2351.0500000000002</c:v>
                </c:pt>
                <c:pt idx="3416">
                  <c:v>2351.0500000000002</c:v>
                </c:pt>
                <c:pt idx="3417">
                  <c:v>2351.0500000000002</c:v>
                </c:pt>
                <c:pt idx="3418">
                  <c:v>2351.0500000000002</c:v>
                </c:pt>
                <c:pt idx="3419">
                  <c:v>2351.0500000000002</c:v>
                </c:pt>
                <c:pt idx="3420">
                  <c:v>2351.0500000000002</c:v>
                </c:pt>
                <c:pt idx="3421">
                  <c:v>2351.0500000000002</c:v>
                </c:pt>
                <c:pt idx="3422">
                  <c:v>2351.0500000000002</c:v>
                </c:pt>
                <c:pt idx="3423">
                  <c:v>2351.0500000000002</c:v>
                </c:pt>
                <c:pt idx="3424">
                  <c:v>2351.0500000000002</c:v>
                </c:pt>
                <c:pt idx="3425">
                  <c:v>2351.0500000000002</c:v>
                </c:pt>
                <c:pt idx="3426">
                  <c:v>2351.0500000000002</c:v>
                </c:pt>
                <c:pt idx="3427">
                  <c:v>2351.0500000000002</c:v>
                </c:pt>
                <c:pt idx="3428">
                  <c:v>2351.0500000000002</c:v>
                </c:pt>
                <c:pt idx="3429">
                  <c:v>2351.0500000000002</c:v>
                </c:pt>
                <c:pt idx="3430">
                  <c:v>2351.0500000000002</c:v>
                </c:pt>
                <c:pt idx="3431">
                  <c:v>2351.0500000000002</c:v>
                </c:pt>
                <c:pt idx="3432">
                  <c:v>2351.0500000000002</c:v>
                </c:pt>
                <c:pt idx="3433">
                  <c:v>2351.0500000000002</c:v>
                </c:pt>
                <c:pt idx="3434">
                  <c:v>2351.0500000000002</c:v>
                </c:pt>
                <c:pt idx="3435">
                  <c:v>2351.0500000000002</c:v>
                </c:pt>
                <c:pt idx="3436">
                  <c:v>2351.0500000000002</c:v>
                </c:pt>
                <c:pt idx="3437">
                  <c:v>2351.0500000000002</c:v>
                </c:pt>
                <c:pt idx="3438">
                  <c:v>2351.0500000000002</c:v>
                </c:pt>
                <c:pt idx="3439">
                  <c:v>2351.0500000000002</c:v>
                </c:pt>
                <c:pt idx="3440">
                  <c:v>2351.0500000000002</c:v>
                </c:pt>
                <c:pt idx="3441">
                  <c:v>2351.0500000000002</c:v>
                </c:pt>
                <c:pt idx="3442">
                  <c:v>2351.0500000000002</c:v>
                </c:pt>
                <c:pt idx="3443">
                  <c:v>2351.0500000000002</c:v>
                </c:pt>
                <c:pt idx="3444">
                  <c:v>2351.0500000000002</c:v>
                </c:pt>
                <c:pt idx="3445">
                  <c:v>2351.0500000000002</c:v>
                </c:pt>
                <c:pt idx="3446">
                  <c:v>2351.0500000000002</c:v>
                </c:pt>
                <c:pt idx="3447">
                  <c:v>2351.0500000000002</c:v>
                </c:pt>
                <c:pt idx="3448">
                  <c:v>2351.0500000000002</c:v>
                </c:pt>
                <c:pt idx="3449">
                  <c:v>2351.0500000000002</c:v>
                </c:pt>
                <c:pt idx="3450">
                  <c:v>2351.0500000000002</c:v>
                </c:pt>
                <c:pt idx="3451">
                  <c:v>2351.0500000000002</c:v>
                </c:pt>
                <c:pt idx="3452">
                  <c:v>2351.0500000000002</c:v>
                </c:pt>
                <c:pt idx="3453">
                  <c:v>2351.0500000000002</c:v>
                </c:pt>
                <c:pt idx="3454">
                  <c:v>2351.0500000000002</c:v>
                </c:pt>
                <c:pt idx="3455">
                  <c:v>2351.0500000000002</c:v>
                </c:pt>
                <c:pt idx="3456">
                  <c:v>2351.0500000000002</c:v>
                </c:pt>
                <c:pt idx="3457">
                  <c:v>2351.0500000000002</c:v>
                </c:pt>
                <c:pt idx="3458">
                  <c:v>2351.0500000000002</c:v>
                </c:pt>
                <c:pt idx="3459">
                  <c:v>2351.0500000000002</c:v>
                </c:pt>
                <c:pt idx="3460">
                  <c:v>2351.0500000000002</c:v>
                </c:pt>
                <c:pt idx="3461">
                  <c:v>2351.0500000000002</c:v>
                </c:pt>
                <c:pt idx="3462">
                  <c:v>2351.0500000000002</c:v>
                </c:pt>
                <c:pt idx="3463">
                  <c:v>2351.0500000000002</c:v>
                </c:pt>
                <c:pt idx="3464">
                  <c:v>2351.0500000000002</c:v>
                </c:pt>
                <c:pt idx="3465">
                  <c:v>2351.0500000000002</c:v>
                </c:pt>
                <c:pt idx="3466">
                  <c:v>2351.0500000000002</c:v>
                </c:pt>
                <c:pt idx="3467">
                  <c:v>2351.0500000000002</c:v>
                </c:pt>
                <c:pt idx="3468">
                  <c:v>2351.0500000000002</c:v>
                </c:pt>
                <c:pt idx="3469">
                  <c:v>2351.0500000000002</c:v>
                </c:pt>
                <c:pt idx="3470">
                  <c:v>2351.0500000000002</c:v>
                </c:pt>
                <c:pt idx="3471">
                  <c:v>2351.0500000000002</c:v>
                </c:pt>
                <c:pt idx="3472">
                  <c:v>2351.0500000000002</c:v>
                </c:pt>
                <c:pt idx="3473">
                  <c:v>2351.0500000000002</c:v>
                </c:pt>
                <c:pt idx="3474">
                  <c:v>2351.0500000000002</c:v>
                </c:pt>
                <c:pt idx="3475">
                  <c:v>2351.0500000000002</c:v>
                </c:pt>
                <c:pt idx="3476">
                  <c:v>2351.0500000000002</c:v>
                </c:pt>
                <c:pt idx="3477">
                  <c:v>2351.0500000000002</c:v>
                </c:pt>
                <c:pt idx="3478">
                  <c:v>2351.0500000000002</c:v>
                </c:pt>
                <c:pt idx="3479">
                  <c:v>2351.0500000000002</c:v>
                </c:pt>
                <c:pt idx="3480">
                  <c:v>2351.0500000000002</c:v>
                </c:pt>
                <c:pt idx="3481">
                  <c:v>2351.0500000000002</c:v>
                </c:pt>
                <c:pt idx="3482">
                  <c:v>2351.0500000000002</c:v>
                </c:pt>
                <c:pt idx="3483">
                  <c:v>2351.0500000000002</c:v>
                </c:pt>
                <c:pt idx="3484">
                  <c:v>2351.0500000000002</c:v>
                </c:pt>
                <c:pt idx="3485">
                  <c:v>2351.0500000000002</c:v>
                </c:pt>
                <c:pt idx="3486">
                  <c:v>2351.0500000000002</c:v>
                </c:pt>
                <c:pt idx="3487">
                  <c:v>2351.0500000000002</c:v>
                </c:pt>
                <c:pt idx="3488">
                  <c:v>2351.0500000000002</c:v>
                </c:pt>
                <c:pt idx="3489">
                  <c:v>2351.0500000000002</c:v>
                </c:pt>
                <c:pt idx="3490">
                  <c:v>2351.0500000000002</c:v>
                </c:pt>
                <c:pt idx="3491">
                  <c:v>2351.0500000000002</c:v>
                </c:pt>
                <c:pt idx="3492">
                  <c:v>2351.0500000000002</c:v>
                </c:pt>
                <c:pt idx="3493">
                  <c:v>2351.0500000000002</c:v>
                </c:pt>
                <c:pt idx="3494">
                  <c:v>2351.0500000000002</c:v>
                </c:pt>
                <c:pt idx="3495">
                  <c:v>2351.0500000000002</c:v>
                </c:pt>
                <c:pt idx="3496">
                  <c:v>2351.0500000000002</c:v>
                </c:pt>
                <c:pt idx="3497">
                  <c:v>2351.0500000000002</c:v>
                </c:pt>
                <c:pt idx="3498">
                  <c:v>2351.0500000000002</c:v>
                </c:pt>
                <c:pt idx="3499">
                  <c:v>2351.0500000000002</c:v>
                </c:pt>
                <c:pt idx="3500">
                  <c:v>2351.0500000000002</c:v>
                </c:pt>
                <c:pt idx="3501">
                  <c:v>2351.0500000000002</c:v>
                </c:pt>
                <c:pt idx="3502">
                  <c:v>2351.0500000000002</c:v>
                </c:pt>
                <c:pt idx="3503">
                  <c:v>2351.0500000000002</c:v>
                </c:pt>
                <c:pt idx="3504">
                  <c:v>2351.0500000000002</c:v>
                </c:pt>
                <c:pt idx="3505">
                  <c:v>2351.0500000000002</c:v>
                </c:pt>
                <c:pt idx="3506">
                  <c:v>2351.0500000000002</c:v>
                </c:pt>
                <c:pt idx="3507">
                  <c:v>2351.0500000000002</c:v>
                </c:pt>
                <c:pt idx="3508">
                  <c:v>2351.0500000000002</c:v>
                </c:pt>
                <c:pt idx="3509">
                  <c:v>2351.0500000000002</c:v>
                </c:pt>
                <c:pt idx="3510">
                  <c:v>2351.0500000000002</c:v>
                </c:pt>
                <c:pt idx="3511">
                  <c:v>2351.0500000000002</c:v>
                </c:pt>
                <c:pt idx="3512">
                  <c:v>2351.0500000000002</c:v>
                </c:pt>
                <c:pt idx="3513">
                  <c:v>2351.0500000000002</c:v>
                </c:pt>
                <c:pt idx="3514">
                  <c:v>2351.0500000000002</c:v>
                </c:pt>
                <c:pt idx="3515">
                  <c:v>2351.0500000000002</c:v>
                </c:pt>
                <c:pt idx="3516">
                  <c:v>2351.0500000000002</c:v>
                </c:pt>
                <c:pt idx="3517">
                  <c:v>2351.0500000000002</c:v>
                </c:pt>
                <c:pt idx="3518">
                  <c:v>2351.0500000000002</c:v>
                </c:pt>
                <c:pt idx="3519">
                  <c:v>2351.0500000000002</c:v>
                </c:pt>
                <c:pt idx="3520">
                  <c:v>2351.0500000000002</c:v>
                </c:pt>
                <c:pt idx="3521">
                  <c:v>2351.0500000000002</c:v>
                </c:pt>
                <c:pt idx="3522">
                  <c:v>2351.0500000000002</c:v>
                </c:pt>
                <c:pt idx="3523">
                  <c:v>2351.0500000000002</c:v>
                </c:pt>
                <c:pt idx="3524">
                  <c:v>2351.0500000000002</c:v>
                </c:pt>
                <c:pt idx="3525">
                  <c:v>2351.0500000000002</c:v>
                </c:pt>
                <c:pt idx="3526">
                  <c:v>2351.0500000000002</c:v>
                </c:pt>
                <c:pt idx="3527">
                  <c:v>2351.0500000000002</c:v>
                </c:pt>
                <c:pt idx="3528">
                  <c:v>2351.0500000000002</c:v>
                </c:pt>
                <c:pt idx="3529">
                  <c:v>2351.0500000000002</c:v>
                </c:pt>
                <c:pt idx="3530">
                  <c:v>2351.0500000000002</c:v>
                </c:pt>
                <c:pt idx="3531">
                  <c:v>2351.0500000000002</c:v>
                </c:pt>
                <c:pt idx="3532">
                  <c:v>2351.0500000000002</c:v>
                </c:pt>
                <c:pt idx="3533">
                  <c:v>2351.0500000000002</c:v>
                </c:pt>
                <c:pt idx="3534">
                  <c:v>2351.0500000000002</c:v>
                </c:pt>
                <c:pt idx="3535">
                  <c:v>2351.0500000000002</c:v>
                </c:pt>
                <c:pt idx="3536">
                  <c:v>2351.0500000000002</c:v>
                </c:pt>
                <c:pt idx="3537">
                  <c:v>2351.0500000000002</c:v>
                </c:pt>
                <c:pt idx="3538">
                  <c:v>2351.0500000000002</c:v>
                </c:pt>
                <c:pt idx="3539">
                  <c:v>2351.0500000000002</c:v>
                </c:pt>
                <c:pt idx="3540">
                  <c:v>2351.0500000000002</c:v>
                </c:pt>
                <c:pt idx="3541">
                  <c:v>2351.0500000000002</c:v>
                </c:pt>
                <c:pt idx="3542">
                  <c:v>2351.0500000000002</c:v>
                </c:pt>
                <c:pt idx="3543">
                  <c:v>2351.0500000000002</c:v>
                </c:pt>
                <c:pt idx="3544">
                  <c:v>2351.0500000000002</c:v>
                </c:pt>
                <c:pt idx="3545">
                  <c:v>2351.0500000000002</c:v>
                </c:pt>
                <c:pt idx="3546">
                  <c:v>2351.0500000000002</c:v>
                </c:pt>
                <c:pt idx="3547">
                  <c:v>2351.0500000000002</c:v>
                </c:pt>
                <c:pt idx="3548">
                  <c:v>2351.0500000000002</c:v>
                </c:pt>
                <c:pt idx="3549">
                  <c:v>2351.0500000000002</c:v>
                </c:pt>
                <c:pt idx="3550">
                  <c:v>2351.0500000000002</c:v>
                </c:pt>
                <c:pt idx="3551">
                  <c:v>2351.0500000000002</c:v>
                </c:pt>
                <c:pt idx="3552">
                  <c:v>2351.0500000000002</c:v>
                </c:pt>
                <c:pt idx="3553">
                  <c:v>2351.0500000000002</c:v>
                </c:pt>
                <c:pt idx="3554">
                  <c:v>2351.0500000000002</c:v>
                </c:pt>
                <c:pt idx="3555">
                  <c:v>2351.0500000000002</c:v>
                </c:pt>
                <c:pt idx="3556">
                  <c:v>2351.0500000000002</c:v>
                </c:pt>
                <c:pt idx="3557">
                  <c:v>2351.0500000000002</c:v>
                </c:pt>
                <c:pt idx="3558">
                  <c:v>2351.0500000000002</c:v>
                </c:pt>
                <c:pt idx="3559">
                  <c:v>2351.0500000000002</c:v>
                </c:pt>
                <c:pt idx="3560">
                  <c:v>2351.0500000000002</c:v>
                </c:pt>
                <c:pt idx="3561">
                  <c:v>2351.0500000000002</c:v>
                </c:pt>
                <c:pt idx="3562">
                  <c:v>2351.0500000000002</c:v>
                </c:pt>
                <c:pt idx="3563">
                  <c:v>2351.0500000000002</c:v>
                </c:pt>
                <c:pt idx="3564">
                  <c:v>2351.0500000000002</c:v>
                </c:pt>
                <c:pt idx="3565">
                  <c:v>2351.0500000000002</c:v>
                </c:pt>
                <c:pt idx="3566">
                  <c:v>2351.0500000000002</c:v>
                </c:pt>
                <c:pt idx="3567">
                  <c:v>2351.0500000000002</c:v>
                </c:pt>
                <c:pt idx="3568">
                  <c:v>2351.0500000000002</c:v>
                </c:pt>
                <c:pt idx="3569">
                  <c:v>2351.0500000000002</c:v>
                </c:pt>
                <c:pt idx="3570">
                  <c:v>2351.0500000000002</c:v>
                </c:pt>
                <c:pt idx="3571">
                  <c:v>2351.0500000000002</c:v>
                </c:pt>
                <c:pt idx="3572">
                  <c:v>2351.0500000000002</c:v>
                </c:pt>
                <c:pt idx="3573">
                  <c:v>2351.0500000000002</c:v>
                </c:pt>
                <c:pt idx="3574">
                  <c:v>2351.0500000000002</c:v>
                </c:pt>
                <c:pt idx="3575">
                  <c:v>2351.0500000000002</c:v>
                </c:pt>
                <c:pt idx="3576">
                  <c:v>2351.0500000000002</c:v>
                </c:pt>
                <c:pt idx="3577">
                  <c:v>2351.0500000000002</c:v>
                </c:pt>
                <c:pt idx="3578">
                  <c:v>2351.0500000000002</c:v>
                </c:pt>
                <c:pt idx="3579">
                  <c:v>2351.0500000000002</c:v>
                </c:pt>
                <c:pt idx="3580">
                  <c:v>2351.0500000000002</c:v>
                </c:pt>
                <c:pt idx="3581">
                  <c:v>2351.0500000000002</c:v>
                </c:pt>
                <c:pt idx="3582">
                  <c:v>2351.0500000000002</c:v>
                </c:pt>
                <c:pt idx="3583">
                  <c:v>2351.0500000000002</c:v>
                </c:pt>
                <c:pt idx="3584">
                  <c:v>2351.0500000000002</c:v>
                </c:pt>
                <c:pt idx="3585">
                  <c:v>2351.0500000000002</c:v>
                </c:pt>
                <c:pt idx="3586">
                  <c:v>2351.0500000000002</c:v>
                </c:pt>
                <c:pt idx="3587">
                  <c:v>2351.0500000000002</c:v>
                </c:pt>
                <c:pt idx="3588">
                  <c:v>2351.0500000000002</c:v>
                </c:pt>
                <c:pt idx="3589">
                  <c:v>2351.0500000000002</c:v>
                </c:pt>
                <c:pt idx="3590">
                  <c:v>2351.0500000000002</c:v>
                </c:pt>
                <c:pt idx="3591">
                  <c:v>2351.0500000000002</c:v>
                </c:pt>
                <c:pt idx="3592">
                  <c:v>2351.0500000000002</c:v>
                </c:pt>
                <c:pt idx="3593">
                  <c:v>2351.0500000000002</c:v>
                </c:pt>
                <c:pt idx="3594">
                  <c:v>2351.0500000000002</c:v>
                </c:pt>
                <c:pt idx="3595">
                  <c:v>2351.0500000000002</c:v>
                </c:pt>
                <c:pt idx="3596">
                  <c:v>2351.0500000000002</c:v>
                </c:pt>
                <c:pt idx="3597">
                  <c:v>2351.0500000000002</c:v>
                </c:pt>
                <c:pt idx="3598">
                  <c:v>2351.0500000000002</c:v>
                </c:pt>
                <c:pt idx="3599">
                  <c:v>2351.0500000000002</c:v>
                </c:pt>
                <c:pt idx="3600">
                  <c:v>2351.0500000000002</c:v>
                </c:pt>
                <c:pt idx="3601">
                  <c:v>2351.0500000000002</c:v>
                </c:pt>
                <c:pt idx="3602">
                  <c:v>2351.0500000000002</c:v>
                </c:pt>
                <c:pt idx="3603">
                  <c:v>2351.0500000000002</c:v>
                </c:pt>
                <c:pt idx="3604">
                  <c:v>2351.0500000000002</c:v>
                </c:pt>
                <c:pt idx="3605">
                  <c:v>2351.0500000000002</c:v>
                </c:pt>
                <c:pt idx="3606">
                  <c:v>2351.0500000000002</c:v>
                </c:pt>
                <c:pt idx="3607">
                  <c:v>2351.0500000000002</c:v>
                </c:pt>
                <c:pt idx="3608">
                  <c:v>2351.0500000000002</c:v>
                </c:pt>
                <c:pt idx="3609">
                  <c:v>2351.0500000000002</c:v>
                </c:pt>
                <c:pt idx="3610">
                  <c:v>2351.0500000000002</c:v>
                </c:pt>
                <c:pt idx="3611">
                  <c:v>2351.0500000000002</c:v>
                </c:pt>
                <c:pt idx="3612">
                  <c:v>2351.0500000000002</c:v>
                </c:pt>
                <c:pt idx="3613">
                  <c:v>2351.0500000000002</c:v>
                </c:pt>
                <c:pt idx="3614">
                  <c:v>2351.0500000000002</c:v>
                </c:pt>
                <c:pt idx="3615">
                  <c:v>2351.0500000000002</c:v>
                </c:pt>
                <c:pt idx="3616">
                  <c:v>2351.0500000000002</c:v>
                </c:pt>
                <c:pt idx="3617">
                  <c:v>2351.0500000000002</c:v>
                </c:pt>
                <c:pt idx="3618">
                  <c:v>2351.0500000000002</c:v>
                </c:pt>
                <c:pt idx="3619">
                  <c:v>2351.0500000000002</c:v>
                </c:pt>
                <c:pt idx="3620">
                  <c:v>2351.0500000000002</c:v>
                </c:pt>
                <c:pt idx="3621">
                  <c:v>2351.0500000000002</c:v>
                </c:pt>
                <c:pt idx="3622">
                  <c:v>2351.0500000000002</c:v>
                </c:pt>
                <c:pt idx="3623">
                  <c:v>2351.0500000000002</c:v>
                </c:pt>
                <c:pt idx="3624">
                  <c:v>2351.0500000000002</c:v>
                </c:pt>
                <c:pt idx="3625">
                  <c:v>2351.0500000000002</c:v>
                </c:pt>
                <c:pt idx="3626">
                  <c:v>2351.0500000000002</c:v>
                </c:pt>
                <c:pt idx="3627">
                  <c:v>2351.0500000000002</c:v>
                </c:pt>
                <c:pt idx="3628">
                  <c:v>2351.0500000000002</c:v>
                </c:pt>
                <c:pt idx="3629">
                  <c:v>2351.0500000000002</c:v>
                </c:pt>
                <c:pt idx="3630">
                  <c:v>2351.0500000000002</c:v>
                </c:pt>
                <c:pt idx="3631">
                  <c:v>2351.0500000000002</c:v>
                </c:pt>
                <c:pt idx="3632">
                  <c:v>2351.0500000000002</c:v>
                </c:pt>
                <c:pt idx="3633">
                  <c:v>2351.0500000000002</c:v>
                </c:pt>
                <c:pt idx="3634">
                  <c:v>2351.0500000000002</c:v>
                </c:pt>
                <c:pt idx="3635">
                  <c:v>2351.0500000000002</c:v>
                </c:pt>
                <c:pt idx="3636">
                  <c:v>2351.0500000000002</c:v>
                </c:pt>
                <c:pt idx="3637">
                  <c:v>2351.0500000000002</c:v>
                </c:pt>
                <c:pt idx="3638">
                  <c:v>2351.0500000000002</c:v>
                </c:pt>
                <c:pt idx="3639">
                  <c:v>2351.0500000000002</c:v>
                </c:pt>
                <c:pt idx="3640">
                  <c:v>2351.0500000000002</c:v>
                </c:pt>
                <c:pt idx="3641">
                  <c:v>2351.0500000000002</c:v>
                </c:pt>
                <c:pt idx="3642">
                  <c:v>2351.0500000000002</c:v>
                </c:pt>
                <c:pt idx="3643">
                  <c:v>2351.0500000000002</c:v>
                </c:pt>
                <c:pt idx="3644">
                  <c:v>2351.0500000000002</c:v>
                </c:pt>
                <c:pt idx="3645">
                  <c:v>2351.0500000000002</c:v>
                </c:pt>
                <c:pt idx="3646">
                  <c:v>2351.0500000000002</c:v>
                </c:pt>
                <c:pt idx="3647">
                  <c:v>2351.0500000000002</c:v>
                </c:pt>
                <c:pt idx="3648">
                  <c:v>2351.0500000000002</c:v>
                </c:pt>
                <c:pt idx="3649">
                  <c:v>2351.0500000000002</c:v>
                </c:pt>
                <c:pt idx="3650">
                  <c:v>2351.0500000000002</c:v>
                </c:pt>
                <c:pt idx="3651">
                  <c:v>2351.0500000000002</c:v>
                </c:pt>
                <c:pt idx="3652">
                  <c:v>2351.0500000000002</c:v>
                </c:pt>
                <c:pt idx="3653">
                  <c:v>2351.0500000000002</c:v>
                </c:pt>
                <c:pt idx="3654">
                  <c:v>2351.0500000000002</c:v>
                </c:pt>
                <c:pt idx="3655">
                  <c:v>2351.0500000000002</c:v>
                </c:pt>
                <c:pt idx="3656">
                  <c:v>2351.0500000000002</c:v>
                </c:pt>
                <c:pt idx="3657">
                  <c:v>2351.0500000000002</c:v>
                </c:pt>
                <c:pt idx="3658">
                  <c:v>2351.0500000000002</c:v>
                </c:pt>
                <c:pt idx="3659">
                  <c:v>2351.0500000000002</c:v>
                </c:pt>
                <c:pt idx="3660">
                  <c:v>2351.0500000000002</c:v>
                </c:pt>
                <c:pt idx="3661">
                  <c:v>2351.0500000000002</c:v>
                </c:pt>
                <c:pt idx="3662">
                  <c:v>2351.0500000000002</c:v>
                </c:pt>
                <c:pt idx="3663">
                  <c:v>2351.0500000000002</c:v>
                </c:pt>
                <c:pt idx="3664">
                  <c:v>2351.0500000000002</c:v>
                </c:pt>
                <c:pt idx="3665">
                  <c:v>2351.0500000000002</c:v>
                </c:pt>
                <c:pt idx="3666">
                  <c:v>2351.0500000000002</c:v>
                </c:pt>
                <c:pt idx="3667">
                  <c:v>2351.0500000000002</c:v>
                </c:pt>
                <c:pt idx="3668">
                  <c:v>2351.0500000000002</c:v>
                </c:pt>
                <c:pt idx="3669">
                  <c:v>2351.0500000000002</c:v>
                </c:pt>
                <c:pt idx="3670">
                  <c:v>2351.0500000000002</c:v>
                </c:pt>
                <c:pt idx="3671">
                  <c:v>2351.0500000000002</c:v>
                </c:pt>
                <c:pt idx="3672">
                  <c:v>2351.0500000000002</c:v>
                </c:pt>
                <c:pt idx="3673">
                  <c:v>2351.0500000000002</c:v>
                </c:pt>
                <c:pt idx="3674">
                  <c:v>2351.0500000000002</c:v>
                </c:pt>
                <c:pt idx="3675">
                  <c:v>2351.0500000000002</c:v>
                </c:pt>
                <c:pt idx="3676">
                  <c:v>2351.0500000000002</c:v>
                </c:pt>
                <c:pt idx="3677">
                  <c:v>2351.0500000000002</c:v>
                </c:pt>
                <c:pt idx="3678">
                  <c:v>2351.0500000000002</c:v>
                </c:pt>
                <c:pt idx="3679">
                  <c:v>2351.0500000000002</c:v>
                </c:pt>
                <c:pt idx="3680">
                  <c:v>2351.0500000000002</c:v>
                </c:pt>
                <c:pt idx="3681">
                  <c:v>2351.0500000000002</c:v>
                </c:pt>
                <c:pt idx="3682">
                  <c:v>2351.0500000000002</c:v>
                </c:pt>
                <c:pt idx="3683">
                  <c:v>2351.0500000000002</c:v>
                </c:pt>
                <c:pt idx="3684">
                  <c:v>2351.0500000000002</c:v>
                </c:pt>
                <c:pt idx="3685">
                  <c:v>2351.0500000000002</c:v>
                </c:pt>
                <c:pt idx="3686">
                  <c:v>2351.0500000000002</c:v>
                </c:pt>
                <c:pt idx="3687">
                  <c:v>2351.0500000000002</c:v>
                </c:pt>
                <c:pt idx="3688">
                  <c:v>2351.0500000000002</c:v>
                </c:pt>
                <c:pt idx="3689">
                  <c:v>2351.0500000000002</c:v>
                </c:pt>
                <c:pt idx="3690">
                  <c:v>2351.0500000000002</c:v>
                </c:pt>
                <c:pt idx="3691">
                  <c:v>2351.0500000000002</c:v>
                </c:pt>
                <c:pt idx="3692">
                  <c:v>2351.0500000000002</c:v>
                </c:pt>
                <c:pt idx="3693">
                  <c:v>2351.0500000000002</c:v>
                </c:pt>
                <c:pt idx="3694">
                  <c:v>2351.0500000000002</c:v>
                </c:pt>
                <c:pt idx="3695">
                  <c:v>2351.0500000000002</c:v>
                </c:pt>
                <c:pt idx="3696">
                  <c:v>2351.0500000000002</c:v>
                </c:pt>
                <c:pt idx="3697">
                  <c:v>2351.0500000000002</c:v>
                </c:pt>
                <c:pt idx="3698">
                  <c:v>2351.0500000000002</c:v>
                </c:pt>
                <c:pt idx="3699">
                  <c:v>2351.0500000000002</c:v>
                </c:pt>
                <c:pt idx="3700">
                  <c:v>2351.0500000000002</c:v>
                </c:pt>
                <c:pt idx="3701">
                  <c:v>2351.0500000000002</c:v>
                </c:pt>
                <c:pt idx="3702">
                  <c:v>2351.0500000000002</c:v>
                </c:pt>
                <c:pt idx="3703">
                  <c:v>2351.0500000000002</c:v>
                </c:pt>
                <c:pt idx="3704">
                  <c:v>2351.0500000000002</c:v>
                </c:pt>
                <c:pt idx="3705">
                  <c:v>2351.0500000000002</c:v>
                </c:pt>
                <c:pt idx="3706">
                  <c:v>2351.0500000000002</c:v>
                </c:pt>
                <c:pt idx="3707">
                  <c:v>2351.0500000000002</c:v>
                </c:pt>
                <c:pt idx="3708">
                  <c:v>2351.0500000000002</c:v>
                </c:pt>
                <c:pt idx="3709">
                  <c:v>2351.0500000000002</c:v>
                </c:pt>
                <c:pt idx="3710">
                  <c:v>2351.0500000000002</c:v>
                </c:pt>
                <c:pt idx="3711">
                  <c:v>2351.0500000000002</c:v>
                </c:pt>
                <c:pt idx="3712">
                  <c:v>2351.0500000000002</c:v>
                </c:pt>
                <c:pt idx="3713">
                  <c:v>2351.0500000000002</c:v>
                </c:pt>
                <c:pt idx="3714">
                  <c:v>2351.0500000000002</c:v>
                </c:pt>
                <c:pt idx="3715">
                  <c:v>2351.0500000000002</c:v>
                </c:pt>
                <c:pt idx="3716">
                  <c:v>2351.0500000000002</c:v>
                </c:pt>
                <c:pt idx="3717">
                  <c:v>2351.0500000000002</c:v>
                </c:pt>
                <c:pt idx="3718">
                  <c:v>2351.0500000000002</c:v>
                </c:pt>
                <c:pt idx="3719">
                  <c:v>2351.0500000000002</c:v>
                </c:pt>
                <c:pt idx="3720">
                  <c:v>2351.0500000000002</c:v>
                </c:pt>
                <c:pt idx="3721">
                  <c:v>2351.0500000000002</c:v>
                </c:pt>
                <c:pt idx="3722">
                  <c:v>2351.0500000000002</c:v>
                </c:pt>
                <c:pt idx="3723">
                  <c:v>2351.0500000000002</c:v>
                </c:pt>
                <c:pt idx="3724">
                  <c:v>2351.0500000000002</c:v>
                </c:pt>
                <c:pt idx="3725">
                  <c:v>2351.0500000000002</c:v>
                </c:pt>
                <c:pt idx="3726">
                  <c:v>2351.0500000000002</c:v>
                </c:pt>
                <c:pt idx="3727">
                  <c:v>2351.0500000000002</c:v>
                </c:pt>
                <c:pt idx="3728">
                  <c:v>2351.0500000000002</c:v>
                </c:pt>
                <c:pt idx="3729">
                  <c:v>2351.0500000000002</c:v>
                </c:pt>
                <c:pt idx="3730">
                  <c:v>2351.0500000000002</c:v>
                </c:pt>
                <c:pt idx="3731">
                  <c:v>2351.0500000000002</c:v>
                </c:pt>
                <c:pt idx="3732">
                  <c:v>2351.0500000000002</c:v>
                </c:pt>
                <c:pt idx="3733">
                  <c:v>2351.0500000000002</c:v>
                </c:pt>
                <c:pt idx="3734">
                  <c:v>2351.0500000000002</c:v>
                </c:pt>
                <c:pt idx="3735">
                  <c:v>2351.0500000000002</c:v>
                </c:pt>
                <c:pt idx="3736">
                  <c:v>2351.0500000000002</c:v>
                </c:pt>
                <c:pt idx="3737">
                  <c:v>2351.0500000000002</c:v>
                </c:pt>
                <c:pt idx="3738">
                  <c:v>2351.0500000000002</c:v>
                </c:pt>
                <c:pt idx="3739">
                  <c:v>2351.0500000000002</c:v>
                </c:pt>
                <c:pt idx="3740">
                  <c:v>2351.0500000000002</c:v>
                </c:pt>
                <c:pt idx="3741">
                  <c:v>2351.0500000000002</c:v>
                </c:pt>
                <c:pt idx="3742">
                  <c:v>2351.0500000000002</c:v>
                </c:pt>
                <c:pt idx="3743">
                  <c:v>2351.0500000000002</c:v>
                </c:pt>
                <c:pt idx="3744">
                  <c:v>2351.0500000000002</c:v>
                </c:pt>
                <c:pt idx="3745">
                  <c:v>2351.0500000000002</c:v>
                </c:pt>
                <c:pt idx="3746">
                  <c:v>2351.0500000000002</c:v>
                </c:pt>
                <c:pt idx="3747">
                  <c:v>2351.0500000000002</c:v>
                </c:pt>
                <c:pt idx="3748">
                  <c:v>2351.0500000000002</c:v>
                </c:pt>
                <c:pt idx="3749">
                  <c:v>2351.0500000000002</c:v>
                </c:pt>
                <c:pt idx="3750">
                  <c:v>2351.0500000000002</c:v>
                </c:pt>
                <c:pt idx="3751">
                  <c:v>2351.0500000000002</c:v>
                </c:pt>
                <c:pt idx="3752">
                  <c:v>2351.0500000000002</c:v>
                </c:pt>
                <c:pt idx="3753">
                  <c:v>2351.0500000000002</c:v>
                </c:pt>
                <c:pt idx="3754">
                  <c:v>2351.0500000000002</c:v>
                </c:pt>
                <c:pt idx="3755">
                  <c:v>2351.0500000000002</c:v>
                </c:pt>
                <c:pt idx="3756">
                  <c:v>2351.0500000000002</c:v>
                </c:pt>
                <c:pt idx="3757">
                  <c:v>2351.0500000000002</c:v>
                </c:pt>
                <c:pt idx="3758">
                  <c:v>2351.0500000000002</c:v>
                </c:pt>
                <c:pt idx="3759">
                  <c:v>2351.0500000000002</c:v>
                </c:pt>
                <c:pt idx="3760">
                  <c:v>2351.0500000000002</c:v>
                </c:pt>
                <c:pt idx="3761">
                  <c:v>2351.0500000000002</c:v>
                </c:pt>
                <c:pt idx="3762">
                  <c:v>2351.0500000000002</c:v>
                </c:pt>
                <c:pt idx="3763">
                  <c:v>2351.0500000000002</c:v>
                </c:pt>
                <c:pt idx="3764">
                  <c:v>2351.0500000000002</c:v>
                </c:pt>
                <c:pt idx="3765">
                  <c:v>2351.0500000000002</c:v>
                </c:pt>
                <c:pt idx="3766">
                  <c:v>2351.0500000000002</c:v>
                </c:pt>
                <c:pt idx="3767">
                  <c:v>2351.0500000000002</c:v>
                </c:pt>
                <c:pt idx="3768">
                  <c:v>2351.0500000000002</c:v>
                </c:pt>
                <c:pt idx="3769">
                  <c:v>2351.0500000000002</c:v>
                </c:pt>
                <c:pt idx="3770">
                  <c:v>2351.0500000000002</c:v>
                </c:pt>
                <c:pt idx="3771">
                  <c:v>2351.0500000000002</c:v>
                </c:pt>
                <c:pt idx="3772">
                  <c:v>2351.0500000000002</c:v>
                </c:pt>
                <c:pt idx="3773">
                  <c:v>2351.0500000000002</c:v>
                </c:pt>
                <c:pt idx="3774">
                  <c:v>2351.0500000000002</c:v>
                </c:pt>
                <c:pt idx="3775">
                  <c:v>2351.0500000000002</c:v>
                </c:pt>
                <c:pt idx="3776">
                  <c:v>2351.0500000000002</c:v>
                </c:pt>
                <c:pt idx="3777">
                  <c:v>2351.0500000000002</c:v>
                </c:pt>
                <c:pt idx="3778">
                  <c:v>2351.0500000000002</c:v>
                </c:pt>
                <c:pt idx="3779">
                  <c:v>2351.0500000000002</c:v>
                </c:pt>
                <c:pt idx="3780">
                  <c:v>2351.0500000000002</c:v>
                </c:pt>
                <c:pt idx="3781">
                  <c:v>2351.0500000000002</c:v>
                </c:pt>
                <c:pt idx="3782">
                  <c:v>2351.0500000000002</c:v>
                </c:pt>
                <c:pt idx="3783">
                  <c:v>2351.0500000000002</c:v>
                </c:pt>
                <c:pt idx="3784">
                  <c:v>2351.0500000000002</c:v>
                </c:pt>
                <c:pt idx="3785">
                  <c:v>2351.0500000000002</c:v>
                </c:pt>
                <c:pt idx="3786">
                  <c:v>2351.0500000000002</c:v>
                </c:pt>
                <c:pt idx="3787">
                  <c:v>2351.0500000000002</c:v>
                </c:pt>
                <c:pt idx="3788">
                  <c:v>2351.0500000000002</c:v>
                </c:pt>
                <c:pt idx="3789">
                  <c:v>2351.0500000000002</c:v>
                </c:pt>
                <c:pt idx="3790">
                  <c:v>2351.0500000000002</c:v>
                </c:pt>
                <c:pt idx="3791">
                  <c:v>2351.0500000000002</c:v>
                </c:pt>
                <c:pt idx="3792">
                  <c:v>2351.0500000000002</c:v>
                </c:pt>
                <c:pt idx="3793">
                  <c:v>2351.0500000000002</c:v>
                </c:pt>
                <c:pt idx="3794">
                  <c:v>2351.0500000000002</c:v>
                </c:pt>
                <c:pt idx="3795">
                  <c:v>2351.0500000000002</c:v>
                </c:pt>
                <c:pt idx="3796">
                  <c:v>2351.0500000000002</c:v>
                </c:pt>
                <c:pt idx="3797">
                  <c:v>2351.0500000000002</c:v>
                </c:pt>
                <c:pt idx="3798">
                  <c:v>2351.0500000000002</c:v>
                </c:pt>
                <c:pt idx="3799">
                  <c:v>2351.0500000000002</c:v>
                </c:pt>
                <c:pt idx="3800">
                  <c:v>2351.0500000000002</c:v>
                </c:pt>
                <c:pt idx="3801">
                  <c:v>2351.0500000000002</c:v>
                </c:pt>
                <c:pt idx="3802">
                  <c:v>2351.0500000000002</c:v>
                </c:pt>
                <c:pt idx="3803">
                  <c:v>2351.0500000000002</c:v>
                </c:pt>
                <c:pt idx="3804">
                  <c:v>2351.0500000000002</c:v>
                </c:pt>
                <c:pt idx="3805">
                  <c:v>2351.0500000000002</c:v>
                </c:pt>
                <c:pt idx="3806">
                  <c:v>2351.0500000000002</c:v>
                </c:pt>
                <c:pt idx="3807">
                  <c:v>2351.0500000000002</c:v>
                </c:pt>
                <c:pt idx="3808">
                  <c:v>2351.0500000000002</c:v>
                </c:pt>
                <c:pt idx="3809">
                  <c:v>2351.0500000000002</c:v>
                </c:pt>
                <c:pt idx="3810">
                  <c:v>2351.0500000000002</c:v>
                </c:pt>
                <c:pt idx="3811">
                  <c:v>2351.0500000000002</c:v>
                </c:pt>
                <c:pt idx="3812">
                  <c:v>2351.0500000000002</c:v>
                </c:pt>
                <c:pt idx="3813">
                  <c:v>2351.0500000000002</c:v>
                </c:pt>
                <c:pt idx="3814">
                  <c:v>2351.0500000000002</c:v>
                </c:pt>
                <c:pt idx="3815">
                  <c:v>2351.0500000000002</c:v>
                </c:pt>
                <c:pt idx="3816">
                  <c:v>2351.0500000000002</c:v>
                </c:pt>
                <c:pt idx="3817">
                  <c:v>2351.0500000000002</c:v>
                </c:pt>
                <c:pt idx="3818">
                  <c:v>2351.0500000000002</c:v>
                </c:pt>
                <c:pt idx="3819">
                  <c:v>2351.0500000000002</c:v>
                </c:pt>
                <c:pt idx="3820">
                  <c:v>2351.0500000000002</c:v>
                </c:pt>
                <c:pt idx="3821">
                  <c:v>2351.0500000000002</c:v>
                </c:pt>
                <c:pt idx="3822">
                  <c:v>2351.0500000000002</c:v>
                </c:pt>
                <c:pt idx="3823">
                  <c:v>2351.0500000000002</c:v>
                </c:pt>
                <c:pt idx="3824">
                  <c:v>2351.0500000000002</c:v>
                </c:pt>
                <c:pt idx="3825">
                  <c:v>2351.0500000000002</c:v>
                </c:pt>
                <c:pt idx="3826">
                  <c:v>2351.0500000000002</c:v>
                </c:pt>
                <c:pt idx="3827">
                  <c:v>2351.0500000000002</c:v>
                </c:pt>
                <c:pt idx="3828">
                  <c:v>2351.0500000000002</c:v>
                </c:pt>
                <c:pt idx="3829">
                  <c:v>2351.0500000000002</c:v>
                </c:pt>
                <c:pt idx="3830">
                  <c:v>2351.0500000000002</c:v>
                </c:pt>
                <c:pt idx="3831">
                  <c:v>2351.0500000000002</c:v>
                </c:pt>
                <c:pt idx="3832">
                  <c:v>2351.0500000000002</c:v>
                </c:pt>
                <c:pt idx="3833">
                  <c:v>2351.0500000000002</c:v>
                </c:pt>
                <c:pt idx="3834">
                  <c:v>2351.0500000000002</c:v>
                </c:pt>
                <c:pt idx="3835">
                  <c:v>2351.0500000000002</c:v>
                </c:pt>
                <c:pt idx="3836">
                  <c:v>2351.0500000000002</c:v>
                </c:pt>
                <c:pt idx="3837">
                  <c:v>2351.0500000000002</c:v>
                </c:pt>
                <c:pt idx="3838">
                  <c:v>2351.0500000000002</c:v>
                </c:pt>
                <c:pt idx="3839">
                  <c:v>2351.0500000000002</c:v>
                </c:pt>
                <c:pt idx="3840">
                  <c:v>2351.0500000000002</c:v>
                </c:pt>
                <c:pt idx="3841">
                  <c:v>2351.0500000000002</c:v>
                </c:pt>
                <c:pt idx="3842">
                  <c:v>2351.0500000000002</c:v>
                </c:pt>
                <c:pt idx="3843">
                  <c:v>2351.0500000000002</c:v>
                </c:pt>
                <c:pt idx="3844">
                  <c:v>2351.0500000000002</c:v>
                </c:pt>
                <c:pt idx="3845">
                  <c:v>2351.0500000000002</c:v>
                </c:pt>
                <c:pt idx="3846">
                  <c:v>2351.0500000000002</c:v>
                </c:pt>
                <c:pt idx="3847">
                  <c:v>2351.0500000000002</c:v>
                </c:pt>
                <c:pt idx="3848">
                  <c:v>2351.0500000000002</c:v>
                </c:pt>
                <c:pt idx="3849">
                  <c:v>2351.0500000000002</c:v>
                </c:pt>
                <c:pt idx="3850">
                  <c:v>2351.0500000000002</c:v>
                </c:pt>
                <c:pt idx="3851">
                  <c:v>2351.0500000000002</c:v>
                </c:pt>
                <c:pt idx="3852">
                  <c:v>2351.0500000000002</c:v>
                </c:pt>
                <c:pt idx="3853">
                  <c:v>2351.0500000000002</c:v>
                </c:pt>
                <c:pt idx="3854">
                  <c:v>2351.0500000000002</c:v>
                </c:pt>
                <c:pt idx="3855">
                  <c:v>2351.0500000000002</c:v>
                </c:pt>
                <c:pt idx="3856">
                  <c:v>2351.0500000000002</c:v>
                </c:pt>
                <c:pt idx="3857">
                  <c:v>2351.0500000000002</c:v>
                </c:pt>
                <c:pt idx="3858">
                  <c:v>2351.0500000000002</c:v>
                </c:pt>
                <c:pt idx="3859">
                  <c:v>2351.0500000000002</c:v>
                </c:pt>
                <c:pt idx="3860">
                  <c:v>2351.0500000000002</c:v>
                </c:pt>
                <c:pt idx="3861">
                  <c:v>2351.0500000000002</c:v>
                </c:pt>
                <c:pt idx="3862">
                  <c:v>2351.0500000000002</c:v>
                </c:pt>
                <c:pt idx="3863">
                  <c:v>2351.0500000000002</c:v>
                </c:pt>
                <c:pt idx="3864">
                  <c:v>2351.0500000000002</c:v>
                </c:pt>
                <c:pt idx="3865">
                  <c:v>2351.0500000000002</c:v>
                </c:pt>
                <c:pt idx="3866">
                  <c:v>2351.0500000000002</c:v>
                </c:pt>
                <c:pt idx="3867">
                  <c:v>2351.0500000000002</c:v>
                </c:pt>
                <c:pt idx="3868">
                  <c:v>2351.0500000000002</c:v>
                </c:pt>
                <c:pt idx="3869">
                  <c:v>2351.0500000000002</c:v>
                </c:pt>
                <c:pt idx="3870">
                  <c:v>2351.0500000000002</c:v>
                </c:pt>
                <c:pt idx="3871">
                  <c:v>2351.0500000000002</c:v>
                </c:pt>
                <c:pt idx="3872">
                  <c:v>2351.0500000000002</c:v>
                </c:pt>
                <c:pt idx="3873">
                  <c:v>2351.0500000000002</c:v>
                </c:pt>
                <c:pt idx="3874">
                  <c:v>2351.0500000000002</c:v>
                </c:pt>
                <c:pt idx="3875">
                  <c:v>2351.0500000000002</c:v>
                </c:pt>
                <c:pt idx="3876">
                  <c:v>2351.0500000000002</c:v>
                </c:pt>
                <c:pt idx="3877">
                  <c:v>2351.0500000000002</c:v>
                </c:pt>
                <c:pt idx="3878">
                  <c:v>2351.0500000000002</c:v>
                </c:pt>
                <c:pt idx="3879">
                  <c:v>2351.0500000000002</c:v>
                </c:pt>
                <c:pt idx="3880">
                  <c:v>2351.0500000000002</c:v>
                </c:pt>
                <c:pt idx="3881">
                  <c:v>2351.0500000000002</c:v>
                </c:pt>
                <c:pt idx="3882">
                  <c:v>2351.0500000000002</c:v>
                </c:pt>
                <c:pt idx="3883">
                  <c:v>2351.0500000000002</c:v>
                </c:pt>
                <c:pt idx="3884">
                  <c:v>2351.0500000000002</c:v>
                </c:pt>
                <c:pt idx="3885">
                  <c:v>2351.0500000000002</c:v>
                </c:pt>
                <c:pt idx="3886">
                  <c:v>2351.0500000000002</c:v>
                </c:pt>
                <c:pt idx="3887">
                  <c:v>2351.0500000000002</c:v>
                </c:pt>
                <c:pt idx="3888">
                  <c:v>2351.0500000000002</c:v>
                </c:pt>
                <c:pt idx="3889">
                  <c:v>2351.0500000000002</c:v>
                </c:pt>
                <c:pt idx="3890">
                  <c:v>2351.0500000000002</c:v>
                </c:pt>
                <c:pt idx="3891">
                  <c:v>2351.0500000000002</c:v>
                </c:pt>
                <c:pt idx="3892">
                  <c:v>2351.0500000000002</c:v>
                </c:pt>
                <c:pt idx="3893">
                  <c:v>2351.0500000000002</c:v>
                </c:pt>
                <c:pt idx="3894">
                  <c:v>2351.0500000000002</c:v>
                </c:pt>
                <c:pt idx="3895">
                  <c:v>2351.0500000000002</c:v>
                </c:pt>
                <c:pt idx="3896">
                  <c:v>2351.0500000000002</c:v>
                </c:pt>
                <c:pt idx="3897">
                  <c:v>2351.0500000000002</c:v>
                </c:pt>
                <c:pt idx="3898">
                  <c:v>2351.0500000000002</c:v>
                </c:pt>
                <c:pt idx="3899">
                  <c:v>2351.0500000000002</c:v>
                </c:pt>
                <c:pt idx="3900">
                  <c:v>2351.0500000000002</c:v>
                </c:pt>
                <c:pt idx="3901">
                  <c:v>2351.0500000000002</c:v>
                </c:pt>
                <c:pt idx="3902">
                  <c:v>2351.0500000000002</c:v>
                </c:pt>
                <c:pt idx="3903">
                  <c:v>2351.0500000000002</c:v>
                </c:pt>
                <c:pt idx="3904">
                  <c:v>2351.0500000000002</c:v>
                </c:pt>
                <c:pt idx="3905">
                  <c:v>2351.0500000000002</c:v>
                </c:pt>
                <c:pt idx="3906">
                  <c:v>2351.0500000000002</c:v>
                </c:pt>
                <c:pt idx="3907">
                  <c:v>2351.0500000000002</c:v>
                </c:pt>
                <c:pt idx="3908">
                  <c:v>2351.0500000000002</c:v>
                </c:pt>
                <c:pt idx="3909">
                  <c:v>2351.0500000000002</c:v>
                </c:pt>
                <c:pt idx="3910">
                  <c:v>2351.0500000000002</c:v>
                </c:pt>
                <c:pt idx="3911">
                  <c:v>2351.0500000000002</c:v>
                </c:pt>
                <c:pt idx="3912">
                  <c:v>2351.0500000000002</c:v>
                </c:pt>
                <c:pt idx="3913">
                  <c:v>2351.0500000000002</c:v>
                </c:pt>
                <c:pt idx="3914">
                  <c:v>2351.0500000000002</c:v>
                </c:pt>
                <c:pt idx="3915">
                  <c:v>2351.0500000000002</c:v>
                </c:pt>
                <c:pt idx="3916">
                  <c:v>2351.0500000000002</c:v>
                </c:pt>
                <c:pt idx="3917">
                  <c:v>2351.0500000000002</c:v>
                </c:pt>
                <c:pt idx="3918">
                  <c:v>2351.0500000000002</c:v>
                </c:pt>
                <c:pt idx="3919">
                  <c:v>2351.0500000000002</c:v>
                </c:pt>
                <c:pt idx="3920">
                  <c:v>2351.0500000000002</c:v>
                </c:pt>
                <c:pt idx="3921">
                  <c:v>2351.0500000000002</c:v>
                </c:pt>
                <c:pt idx="3922">
                  <c:v>2351.0500000000002</c:v>
                </c:pt>
                <c:pt idx="3923">
                  <c:v>2351.0500000000002</c:v>
                </c:pt>
                <c:pt idx="3924">
                  <c:v>2351.0500000000002</c:v>
                </c:pt>
                <c:pt idx="3925">
                  <c:v>2351.0500000000002</c:v>
                </c:pt>
                <c:pt idx="3926">
                  <c:v>2351.0500000000002</c:v>
                </c:pt>
                <c:pt idx="3927">
                  <c:v>2351.0500000000002</c:v>
                </c:pt>
                <c:pt idx="3928">
                  <c:v>2351.0500000000002</c:v>
                </c:pt>
                <c:pt idx="3929">
                  <c:v>2351.0500000000002</c:v>
                </c:pt>
                <c:pt idx="3930">
                  <c:v>2351.0500000000002</c:v>
                </c:pt>
                <c:pt idx="3931">
                  <c:v>2351.0500000000002</c:v>
                </c:pt>
                <c:pt idx="3932">
                  <c:v>2351.0500000000002</c:v>
                </c:pt>
                <c:pt idx="3933">
                  <c:v>2351.0500000000002</c:v>
                </c:pt>
                <c:pt idx="3934">
                  <c:v>2351.0500000000002</c:v>
                </c:pt>
                <c:pt idx="3935">
                  <c:v>2351.0500000000002</c:v>
                </c:pt>
                <c:pt idx="3936">
                  <c:v>2351.0500000000002</c:v>
                </c:pt>
                <c:pt idx="3937">
                  <c:v>2351.0500000000002</c:v>
                </c:pt>
                <c:pt idx="3938">
                  <c:v>2351.0500000000002</c:v>
                </c:pt>
                <c:pt idx="3939">
                  <c:v>2351.0500000000002</c:v>
                </c:pt>
                <c:pt idx="3940">
                  <c:v>2351.0500000000002</c:v>
                </c:pt>
                <c:pt idx="3941">
                  <c:v>2351.0500000000002</c:v>
                </c:pt>
                <c:pt idx="3942">
                  <c:v>2351.0500000000002</c:v>
                </c:pt>
                <c:pt idx="3943">
                  <c:v>2351.0500000000002</c:v>
                </c:pt>
                <c:pt idx="3944">
                  <c:v>2351.0500000000002</c:v>
                </c:pt>
                <c:pt idx="3945">
                  <c:v>2351.0500000000002</c:v>
                </c:pt>
                <c:pt idx="3946">
                  <c:v>2351.0500000000002</c:v>
                </c:pt>
                <c:pt idx="3947">
                  <c:v>2351.0500000000002</c:v>
                </c:pt>
                <c:pt idx="3948">
                  <c:v>2351.0500000000002</c:v>
                </c:pt>
                <c:pt idx="3949">
                  <c:v>2351.0500000000002</c:v>
                </c:pt>
                <c:pt idx="3950">
                  <c:v>2351.0500000000002</c:v>
                </c:pt>
                <c:pt idx="3951">
                  <c:v>2351.0500000000002</c:v>
                </c:pt>
                <c:pt idx="3952">
                  <c:v>2351.0500000000002</c:v>
                </c:pt>
                <c:pt idx="3953">
                  <c:v>2351.0500000000002</c:v>
                </c:pt>
                <c:pt idx="3954">
                  <c:v>2351.0500000000002</c:v>
                </c:pt>
                <c:pt idx="3955">
                  <c:v>2351.0500000000002</c:v>
                </c:pt>
                <c:pt idx="3956">
                  <c:v>2351.0500000000002</c:v>
                </c:pt>
                <c:pt idx="3957">
                  <c:v>2351.0500000000002</c:v>
                </c:pt>
                <c:pt idx="3958">
                  <c:v>2351.0500000000002</c:v>
                </c:pt>
                <c:pt idx="3959">
                  <c:v>2351.0500000000002</c:v>
                </c:pt>
                <c:pt idx="3960">
                  <c:v>2351.0500000000002</c:v>
                </c:pt>
                <c:pt idx="3961">
                  <c:v>2351.0500000000002</c:v>
                </c:pt>
                <c:pt idx="3962">
                  <c:v>2351.0500000000002</c:v>
                </c:pt>
                <c:pt idx="3963">
                  <c:v>2351.0500000000002</c:v>
                </c:pt>
                <c:pt idx="3964">
                  <c:v>2351.0500000000002</c:v>
                </c:pt>
                <c:pt idx="3965">
                  <c:v>2351.0500000000002</c:v>
                </c:pt>
                <c:pt idx="3966">
                  <c:v>2351.0500000000002</c:v>
                </c:pt>
                <c:pt idx="3967">
                  <c:v>2351.0500000000002</c:v>
                </c:pt>
                <c:pt idx="3968">
                  <c:v>2351.0500000000002</c:v>
                </c:pt>
                <c:pt idx="3969">
                  <c:v>2351.0500000000002</c:v>
                </c:pt>
                <c:pt idx="3970">
                  <c:v>2351.0500000000002</c:v>
                </c:pt>
                <c:pt idx="3971">
                  <c:v>2351.0500000000002</c:v>
                </c:pt>
                <c:pt idx="3972">
                  <c:v>2351.0500000000002</c:v>
                </c:pt>
                <c:pt idx="3973">
                  <c:v>2351.0500000000002</c:v>
                </c:pt>
                <c:pt idx="3974">
                  <c:v>2351.0500000000002</c:v>
                </c:pt>
                <c:pt idx="3975">
                  <c:v>2351.0500000000002</c:v>
                </c:pt>
                <c:pt idx="3976">
                  <c:v>2351.0500000000002</c:v>
                </c:pt>
                <c:pt idx="3977">
                  <c:v>2351.0500000000002</c:v>
                </c:pt>
                <c:pt idx="3978">
                  <c:v>2351.0500000000002</c:v>
                </c:pt>
                <c:pt idx="3979">
                  <c:v>2351.0500000000002</c:v>
                </c:pt>
                <c:pt idx="3980">
                  <c:v>2351.0500000000002</c:v>
                </c:pt>
                <c:pt idx="3981">
                  <c:v>2351.0500000000002</c:v>
                </c:pt>
                <c:pt idx="3982">
                  <c:v>2351.0500000000002</c:v>
                </c:pt>
                <c:pt idx="3983">
                  <c:v>2351.0500000000002</c:v>
                </c:pt>
                <c:pt idx="3984">
                  <c:v>2351.0500000000002</c:v>
                </c:pt>
                <c:pt idx="3985">
                  <c:v>2351.0500000000002</c:v>
                </c:pt>
                <c:pt idx="3986">
                  <c:v>2351.0500000000002</c:v>
                </c:pt>
                <c:pt idx="3987">
                  <c:v>2351.0500000000002</c:v>
                </c:pt>
                <c:pt idx="3988">
                  <c:v>2351.0500000000002</c:v>
                </c:pt>
                <c:pt idx="3989">
                  <c:v>2351.0500000000002</c:v>
                </c:pt>
                <c:pt idx="3990">
                  <c:v>2351.0500000000002</c:v>
                </c:pt>
                <c:pt idx="3991">
                  <c:v>2351.0500000000002</c:v>
                </c:pt>
                <c:pt idx="3992">
                  <c:v>2351.0500000000002</c:v>
                </c:pt>
                <c:pt idx="3993">
                  <c:v>2351.0500000000002</c:v>
                </c:pt>
                <c:pt idx="3994">
                  <c:v>2351.0500000000002</c:v>
                </c:pt>
                <c:pt idx="3995">
                  <c:v>2351.0500000000002</c:v>
                </c:pt>
                <c:pt idx="3996">
                  <c:v>2351.0500000000002</c:v>
                </c:pt>
                <c:pt idx="3997">
                  <c:v>2351.0500000000002</c:v>
                </c:pt>
                <c:pt idx="3998">
                  <c:v>2351.0500000000002</c:v>
                </c:pt>
                <c:pt idx="3999">
                  <c:v>2351.0500000000002</c:v>
                </c:pt>
                <c:pt idx="4000">
                  <c:v>2351.0500000000002</c:v>
                </c:pt>
                <c:pt idx="4001">
                  <c:v>2351.0500000000002</c:v>
                </c:pt>
                <c:pt idx="4002">
                  <c:v>2351.0500000000002</c:v>
                </c:pt>
                <c:pt idx="4003">
                  <c:v>2351.0500000000002</c:v>
                </c:pt>
                <c:pt idx="4004">
                  <c:v>2351.0500000000002</c:v>
                </c:pt>
                <c:pt idx="4005">
                  <c:v>2351.0500000000002</c:v>
                </c:pt>
                <c:pt idx="4006">
                  <c:v>2351.0500000000002</c:v>
                </c:pt>
                <c:pt idx="4007">
                  <c:v>2351.0500000000002</c:v>
                </c:pt>
                <c:pt idx="4008">
                  <c:v>2351.0500000000002</c:v>
                </c:pt>
                <c:pt idx="4009">
                  <c:v>2351.0500000000002</c:v>
                </c:pt>
                <c:pt idx="4010">
                  <c:v>2351.0500000000002</c:v>
                </c:pt>
                <c:pt idx="4011">
                  <c:v>2351.0500000000002</c:v>
                </c:pt>
                <c:pt idx="4012">
                  <c:v>2351.0500000000002</c:v>
                </c:pt>
                <c:pt idx="4013">
                  <c:v>2351.0500000000002</c:v>
                </c:pt>
                <c:pt idx="4014">
                  <c:v>2351.0500000000002</c:v>
                </c:pt>
                <c:pt idx="4015">
                  <c:v>2351.0500000000002</c:v>
                </c:pt>
                <c:pt idx="4016">
                  <c:v>2351.0500000000002</c:v>
                </c:pt>
                <c:pt idx="4017">
                  <c:v>2351.0500000000002</c:v>
                </c:pt>
                <c:pt idx="4018">
                  <c:v>2351.0500000000002</c:v>
                </c:pt>
                <c:pt idx="4019">
                  <c:v>2351.0500000000002</c:v>
                </c:pt>
                <c:pt idx="4020">
                  <c:v>2351.0500000000002</c:v>
                </c:pt>
                <c:pt idx="4021">
                  <c:v>2351.0500000000002</c:v>
                </c:pt>
                <c:pt idx="4022">
                  <c:v>2351.0500000000002</c:v>
                </c:pt>
                <c:pt idx="4023">
                  <c:v>2351.0500000000002</c:v>
                </c:pt>
                <c:pt idx="4024">
                  <c:v>2351.0500000000002</c:v>
                </c:pt>
                <c:pt idx="4025">
                  <c:v>2351.0500000000002</c:v>
                </c:pt>
                <c:pt idx="4026">
                  <c:v>2351.0500000000002</c:v>
                </c:pt>
                <c:pt idx="4027">
                  <c:v>2351.0500000000002</c:v>
                </c:pt>
                <c:pt idx="4028">
                  <c:v>2351.0500000000002</c:v>
                </c:pt>
                <c:pt idx="4029">
                  <c:v>2351.0500000000002</c:v>
                </c:pt>
                <c:pt idx="4030">
                  <c:v>2351.0500000000002</c:v>
                </c:pt>
                <c:pt idx="4031">
                  <c:v>2351.0500000000002</c:v>
                </c:pt>
                <c:pt idx="4032">
                  <c:v>2351.0500000000002</c:v>
                </c:pt>
                <c:pt idx="4033">
                  <c:v>2351.0500000000002</c:v>
                </c:pt>
                <c:pt idx="4034">
                  <c:v>2351.0500000000002</c:v>
                </c:pt>
                <c:pt idx="4035">
                  <c:v>2351.0500000000002</c:v>
                </c:pt>
                <c:pt idx="4036">
                  <c:v>2351.0500000000002</c:v>
                </c:pt>
                <c:pt idx="4037">
                  <c:v>2351.0500000000002</c:v>
                </c:pt>
                <c:pt idx="4038">
                  <c:v>2351.0500000000002</c:v>
                </c:pt>
                <c:pt idx="4039">
                  <c:v>2351.0500000000002</c:v>
                </c:pt>
                <c:pt idx="4040">
                  <c:v>2351.0500000000002</c:v>
                </c:pt>
                <c:pt idx="4041">
                  <c:v>2351.0500000000002</c:v>
                </c:pt>
                <c:pt idx="4042">
                  <c:v>2351.0500000000002</c:v>
                </c:pt>
                <c:pt idx="4043">
                  <c:v>2351.0500000000002</c:v>
                </c:pt>
                <c:pt idx="4044">
                  <c:v>2351.0500000000002</c:v>
                </c:pt>
                <c:pt idx="4045">
                  <c:v>2351.0500000000002</c:v>
                </c:pt>
                <c:pt idx="4046">
                  <c:v>2351.0500000000002</c:v>
                </c:pt>
                <c:pt idx="4047">
                  <c:v>2351.0500000000002</c:v>
                </c:pt>
                <c:pt idx="4048">
                  <c:v>2351.0500000000002</c:v>
                </c:pt>
                <c:pt idx="4049">
                  <c:v>2351.0500000000002</c:v>
                </c:pt>
                <c:pt idx="4050">
                  <c:v>2351.0500000000002</c:v>
                </c:pt>
                <c:pt idx="4051">
                  <c:v>2351.0500000000002</c:v>
                </c:pt>
                <c:pt idx="4052">
                  <c:v>2351.0500000000002</c:v>
                </c:pt>
                <c:pt idx="4053">
                  <c:v>2351.0500000000002</c:v>
                </c:pt>
                <c:pt idx="4054">
                  <c:v>2351.0500000000002</c:v>
                </c:pt>
                <c:pt idx="4055">
                  <c:v>2351.0500000000002</c:v>
                </c:pt>
                <c:pt idx="4056">
                  <c:v>2351.0500000000002</c:v>
                </c:pt>
                <c:pt idx="4057">
                  <c:v>2351.0500000000002</c:v>
                </c:pt>
                <c:pt idx="4058">
                  <c:v>2351.0500000000002</c:v>
                </c:pt>
                <c:pt idx="4059">
                  <c:v>2351.0500000000002</c:v>
                </c:pt>
                <c:pt idx="4060">
                  <c:v>2351.0500000000002</c:v>
                </c:pt>
                <c:pt idx="4061">
                  <c:v>2351.0500000000002</c:v>
                </c:pt>
                <c:pt idx="4062">
                  <c:v>2351.0500000000002</c:v>
                </c:pt>
                <c:pt idx="4063">
                  <c:v>2351.0500000000002</c:v>
                </c:pt>
                <c:pt idx="4064">
                  <c:v>2351.0500000000002</c:v>
                </c:pt>
                <c:pt idx="4065">
                  <c:v>2351.0500000000002</c:v>
                </c:pt>
                <c:pt idx="4066">
                  <c:v>2351.0500000000002</c:v>
                </c:pt>
                <c:pt idx="4067">
                  <c:v>2351.0500000000002</c:v>
                </c:pt>
                <c:pt idx="4068">
                  <c:v>2351.0500000000002</c:v>
                </c:pt>
                <c:pt idx="4069">
                  <c:v>2351.0500000000002</c:v>
                </c:pt>
                <c:pt idx="4070">
                  <c:v>2351.0500000000002</c:v>
                </c:pt>
                <c:pt idx="4071">
                  <c:v>2351.0500000000002</c:v>
                </c:pt>
                <c:pt idx="4072">
                  <c:v>2351.0500000000002</c:v>
                </c:pt>
                <c:pt idx="4073">
                  <c:v>2351.0500000000002</c:v>
                </c:pt>
                <c:pt idx="4074">
                  <c:v>2351.0500000000002</c:v>
                </c:pt>
                <c:pt idx="4075">
                  <c:v>2351.0500000000002</c:v>
                </c:pt>
                <c:pt idx="4076">
                  <c:v>2351.0500000000002</c:v>
                </c:pt>
                <c:pt idx="4077">
                  <c:v>2351.0500000000002</c:v>
                </c:pt>
                <c:pt idx="4078">
                  <c:v>2351.0500000000002</c:v>
                </c:pt>
                <c:pt idx="4079">
                  <c:v>2351.0500000000002</c:v>
                </c:pt>
                <c:pt idx="4080">
                  <c:v>2351.0500000000002</c:v>
                </c:pt>
                <c:pt idx="4081">
                  <c:v>2351.0500000000002</c:v>
                </c:pt>
                <c:pt idx="4082">
                  <c:v>2351.0500000000002</c:v>
                </c:pt>
                <c:pt idx="4083">
                  <c:v>2351.0500000000002</c:v>
                </c:pt>
                <c:pt idx="4084">
                  <c:v>2351.0500000000002</c:v>
                </c:pt>
                <c:pt idx="4085">
                  <c:v>2351.0500000000002</c:v>
                </c:pt>
                <c:pt idx="4086">
                  <c:v>2351.0500000000002</c:v>
                </c:pt>
                <c:pt idx="4087">
                  <c:v>2351.0500000000002</c:v>
                </c:pt>
                <c:pt idx="4088">
                  <c:v>2351.0500000000002</c:v>
                </c:pt>
                <c:pt idx="4089">
                  <c:v>2351.0500000000002</c:v>
                </c:pt>
                <c:pt idx="4090">
                  <c:v>2351.0500000000002</c:v>
                </c:pt>
                <c:pt idx="4091">
                  <c:v>2351.0500000000002</c:v>
                </c:pt>
                <c:pt idx="4092">
                  <c:v>2351.0500000000002</c:v>
                </c:pt>
                <c:pt idx="4093">
                  <c:v>2351.0500000000002</c:v>
                </c:pt>
                <c:pt idx="4094">
                  <c:v>2351.0500000000002</c:v>
                </c:pt>
                <c:pt idx="4095">
                  <c:v>2351.0500000000002</c:v>
                </c:pt>
                <c:pt idx="4096">
                  <c:v>2351.0500000000002</c:v>
                </c:pt>
                <c:pt idx="4097">
                  <c:v>2351.0500000000002</c:v>
                </c:pt>
                <c:pt idx="4098">
                  <c:v>2351.0500000000002</c:v>
                </c:pt>
                <c:pt idx="4099">
                  <c:v>2351.0500000000002</c:v>
                </c:pt>
                <c:pt idx="4100">
                  <c:v>2351.0500000000002</c:v>
                </c:pt>
                <c:pt idx="4101">
                  <c:v>2351.0500000000002</c:v>
                </c:pt>
                <c:pt idx="4102">
                  <c:v>2351.0500000000002</c:v>
                </c:pt>
                <c:pt idx="4103">
                  <c:v>2351.0500000000002</c:v>
                </c:pt>
                <c:pt idx="4104">
                  <c:v>2351.0500000000002</c:v>
                </c:pt>
                <c:pt idx="4105">
                  <c:v>2351.0500000000002</c:v>
                </c:pt>
                <c:pt idx="4106">
                  <c:v>2351.0500000000002</c:v>
                </c:pt>
                <c:pt idx="4107">
                  <c:v>2351.0500000000002</c:v>
                </c:pt>
                <c:pt idx="4108">
                  <c:v>2351.0500000000002</c:v>
                </c:pt>
                <c:pt idx="4109">
                  <c:v>2351.0500000000002</c:v>
                </c:pt>
                <c:pt idx="4110">
                  <c:v>2351.0500000000002</c:v>
                </c:pt>
                <c:pt idx="4111">
                  <c:v>2351.0500000000002</c:v>
                </c:pt>
                <c:pt idx="4112">
                  <c:v>2351.0500000000002</c:v>
                </c:pt>
                <c:pt idx="4113">
                  <c:v>2351.0500000000002</c:v>
                </c:pt>
                <c:pt idx="4114">
                  <c:v>2351.0500000000002</c:v>
                </c:pt>
                <c:pt idx="4115">
                  <c:v>2351.0500000000002</c:v>
                </c:pt>
                <c:pt idx="4116">
                  <c:v>2351.0500000000002</c:v>
                </c:pt>
                <c:pt idx="4117">
                  <c:v>2351.0500000000002</c:v>
                </c:pt>
                <c:pt idx="4118">
                  <c:v>2351.0500000000002</c:v>
                </c:pt>
                <c:pt idx="4119">
                  <c:v>2351.0500000000002</c:v>
                </c:pt>
                <c:pt idx="4120">
                  <c:v>2351.0500000000002</c:v>
                </c:pt>
                <c:pt idx="4121">
                  <c:v>2351.0500000000002</c:v>
                </c:pt>
                <c:pt idx="4122">
                  <c:v>2351.0500000000002</c:v>
                </c:pt>
                <c:pt idx="4123">
                  <c:v>2351.0500000000002</c:v>
                </c:pt>
                <c:pt idx="4124">
                  <c:v>2351.0500000000002</c:v>
                </c:pt>
                <c:pt idx="4125">
                  <c:v>2351.0500000000002</c:v>
                </c:pt>
                <c:pt idx="4126">
                  <c:v>2351.0500000000002</c:v>
                </c:pt>
                <c:pt idx="4127">
                  <c:v>2351.0500000000002</c:v>
                </c:pt>
                <c:pt idx="4128">
                  <c:v>2351.0500000000002</c:v>
                </c:pt>
                <c:pt idx="4129">
                  <c:v>2351.0500000000002</c:v>
                </c:pt>
                <c:pt idx="4130">
                  <c:v>2351.0500000000002</c:v>
                </c:pt>
                <c:pt idx="4131">
                  <c:v>2351.0500000000002</c:v>
                </c:pt>
                <c:pt idx="4132">
                  <c:v>2351.0500000000002</c:v>
                </c:pt>
                <c:pt idx="4133">
                  <c:v>2351.0500000000002</c:v>
                </c:pt>
                <c:pt idx="4134">
                  <c:v>2351.0500000000002</c:v>
                </c:pt>
                <c:pt idx="4135">
                  <c:v>2351.0500000000002</c:v>
                </c:pt>
                <c:pt idx="4136">
                  <c:v>2351.0500000000002</c:v>
                </c:pt>
                <c:pt idx="4137">
                  <c:v>2351.0500000000002</c:v>
                </c:pt>
                <c:pt idx="4138">
                  <c:v>2351.0500000000002</c:v>
                </c:pt>
                <c:pt idx="4139">
                  <c:v>2351.0500000000002</c:v>
                </c:pt>
                <c:pt idx="4140">
                  <c:v>2351.0500000000002</c:v>
                </c:pt>
                <c:pt idx="4141">
                  <c:v>2351.0500000000002</c:v>
                </c:pt>
                <c:pt idx="4142">
                  <c:v>2351.0500000000002</c:v>
                </c:pt>
                <c:pt idx="4143">
                  <c:v>2351.0500000000002</c:v>
                </c:pt>
                <c:pt idx="4144">
                  <c:v>2351.0500000000002</c:v>
                </c:pt>
                <c:pt idx="4145">
                  <c:v>2351.0500000000002</c:v>
                </c:pt>
                <c:pt idx="4146">
                  <c:v>2351.0500000000002</c:v>
                </c:pt>
                <c:pt idx="4147">
                  <c:v>2351.0500000000002</c:v>
                </c:pt>
                <c:pt idx="4148">
                  <c:v>2351.0500000000002</c:v>
                </c:pt>
                <c:pt idx="4149">
                  <c:v>2351.0500000000002</c:v>
                </c:pt>
                <c:pt idx="4150">
                  <c:v>2351.0500000000002</c:v>
                </c:pt>
                <c:pt idx="4151">
                  <c:v>2351.0500000000002</c:v>
                </c:pt>
                <c:pt idx="4152">
                  <c:v>2351.0500000000002</c:v>
                </c:pt>
                <c:pt idx="4153">
                  <c:v>2351.0500000000002</c:v>
                </c:pt>
                <c:pt idx="4154">
                  <c:v>2351.0500000000002</c:v>
                </c:pt>
                <c:pt idx="4155">
                  <c:v>2351.0500000000002</c:v>
                </c:pt>
                <c:pt idx="4156">
                  <c:v>2351.0500000000002</c:v>
                </c:pt>
                <c:pt idx="4157">
                  <c:v>2351.0500000000002</c:v>
                </c:pt>
                <c:pt idx="4158">
                  <c:v>2351.0500000000002</c:v>
                </c:pt>
                <c:pt idx="4159">
                  <c:v>2351.0500000000002</c:v>
                </c:pt>
                <c:pt idx="4160">
                  <c:v>2351.0500000000002</c:v>
                </c:pt>
                <c:pt idx="4161">
                  <c:v>2351.0500000000002</c:v>
                </c:pt>
                <c:pt idx="4162">
                  <c:v>2351.0500000000002</c:v>
                </c:pt>
                <c:pt idx="4163">
                  <c:v>2351.0500000000002</c:v>
                </c:pt>
                <c:pt idx="4164">
                  <c:v>2351.0500000000002</c:v>
                </c:pt>
                <c:pt idx="4165">
                  <c:v>2351.0500000000002</c:v>
                </c:pt>
                <c:pt idx="4166">
                  <c:v>2351.0500000000002</c:v>
                </c:pt>
                <c:pt idx="4167">
                  <c:v>2351.0500000000002</c:v>
                </c:pt>
                <c:pt idx="4168">
                  <c:v>2351.0500000000002</c:v>
                </c:pt>
                <c:pt idx="4169">
                  <c:v>2351.0500000000002</c:v>
                </c:pt>
                <c:pt idx="4170">
                  <c:v>2351.0500000000002</c:v>
                </c:pt>
                <c:pt idx="4171">
                  <c:v>2351.0500000000002</c:v>
                </c:pt>
                <c:pt idx="4172">
                  <c:v>2351.0500000000002</c:v>
                </c:pt>
                <c:pt idx="4173">
                  <c:v>2351.0500000000002</c:v>
                </c:pt>
                <c:pt idx="4174">
                  <c:v>2351.0500000000002</c:v>
                </c:pt>
                <c:pt idx="4175">
                  <c:v>2351.0500000000002</c:v>
                </c:pt>
                <c:pt idx="4176">
                  <c:v>2351.0500000000002</c:v>
                </c:pt>
                <c:pt idx="4177">
                  <c:v>2351.0500000000002</c:v>
                </c:pt>
                <c:pt idx="4178">
                  <c:v>2351.0500000000002</c:v>
                </c:pt>
                <c:pt idx="4179">
                  <c:v>2351.0500000000002</c:v>
                </c:pt>
                <c:pt idx="4180">
                  <c:v>2351.0500000000002</c:v>
                </c:pt>
                <c:pt idx="4181">
                  <c:v>2351.0500000000002</c:v>
                </c:pt>
                <c:pt idx="4182">
                  <c:v>2351.0500000000002</c:v>
                </c:pt>
                <c:pt idx="4183">
                  <c:v>2351.0500000000002</c:v>
                </c:pt>
                <c:pt idx="4184">
                  <c:v>2351.0500000000002</c:v>
                </c:pt>
                <c:pt idx="4185">
                  <c:v>2351.0500000000002</c:v>
                </c:pt>
                <c:pt idx="4186">
                  <c:v>2351.0500000000002</c:v>
                </c:pt>
                <c:pt idx="4187">
                  <c:v>2351.0500000000002</c:v>
                </c:pt>
                <c:pt idx="4188">
                  <c:v>2351.0500000000002</c:v>
                </c:pt>
                <c:pt idx="4189">
                  <c:v>2351.0500000000002</c:v>
                </c:pt>
                <c:pt idx="4190">
                  <c:v>2351.0500000000002</c:v>
                </c:pt>
                <c:pt idx="4191">
                  <c:v>2351.0500000000002</c:v>
                </c:pt>
                <c:pt idx="4192">
                  <c:v>2351.0500000000002</c:v>
                </c:pt>
                <c:pt idx="4193">
                  <c:v>2351.0500000000002</c:v>
                </c:pt>
                <c:pt idx="4194">
                  <c:v>2351.0500000000002</c:v>
                </c:pt>
                <c:pt idx="4195">
                  <c:v>2351.0500000000002</c:v>
                </c:pt>
                <c:pt idx="4196">
                  <c:v>2351.0500000000002</c:v>
                </c:pt>
                <c:pt idx="4197">
                  <c:v>2351.0500000000002</c:v>
                </c:pt>
                <c:pt idx="4198">
                  <c:v>2351.0500000000002</c:v>
                </c:pt>
                <c:pt idx="4199">
                  <c:v>2351.0500000000002</c:v>
                </c:pt>
                <c:pt idx="4200">
                  <c:v>2351.0500000000002</c:v>
                </c:pt>
                <c:pt idx="4201">
                  <c:v>2351.0500000000002</c:v>
                </c:pt>
                <c:pt idx="4202">
                  <c:v>2351.0500000000002</c:v>
                </c:pt>
                <c:pt idx="4203">
                  <c:v>2351.0500000000002</c:v>
                </c:pt>
                <c:pt idx="4204">
                  <c:v>2351.0500000000002</c:v>
                </c:pt>
                <c:pt idx="4205">
                  <c:v>2351.0500000000002</c:v>
                </c:pt>
                <c:pt idx="4206">
                  <c:v>2351.0500000000002</c:v>
                </c:pt>
                <c:pt idx="4207">
                  <c:v>2351.0500000000002</c:v>
                </c:pt>
                <c:pt idx="4208">
                  <c:v>2351.0500000000002</c:v>
                </c:pt>
                <c:pt idx="4209">
                  <c:v>2351.0500000000002</c:v>
                </c:pt>
                <c:pt idx="4210">
                  <c:v>2351.0500000000002</c:v>
                </c:pt>
                <c:pt idx="4211">
                  <c:v>2351.0500000000002</c:v>
                </c:pt>
                <c:pt idx="4212">
                  <c:v>2351.0500000000002</c:v>
                </c:pt>
                <c:pt idx="4213">
                  <c:v>2351.0500000000002</c:v>
                </c:pt>
                <c:pt idx="4214">
                  <c:v>2351.0500000000002</c:v>
                </c:pt>
                <c:pt idx="4215">
                  <c:v>2351.0500000000002</c:v>
                </c:pt>
                <c:pt idx="4216">
                  <c:v>2351.0500000000002</c:v>
                </c:pt>
                <c:pt idx="4217">
                  <c:v>2351.0500000000002</c:v>
                </c:pt>
                <c:pt idx="4218">
                  <c:v>2351.0500000000002</c:v>
                </c:pt>
                <c:pt idx="4219">
                  <c:v>2351.0500000000002</c:v>
                </c:pt>
                <c:pt idx="4220">
                  <c:v>2351.0500000000002</c:v>
                </c:pt>
                <c:pt idx="4221">
                  <c:v>2351.0500000000002</c:v>
                </c:pt>
                <c:pt idx="4222">
                  <c:v>2351.0500000000002</c:v>
                </c:pt>
                <c:pt idx="4223">
                  <c:v>2351.0500000000002</c:v>
                </c:pt>
                <c:pt idx="4224">
                  <c:v>2351.0500000000002</c:v>
                </c:pt>
                <c:pt idx="4225">
                  <c:v>2351.0500000000002</c:v>
                </c:pt>
                <c:pt idx="4226">
                  <c:v>2351.0500000000002</c:v>
                </c:pt>
                <c:pt idx="4227">
                  <c:v>2351.0500000000002</c:v>
                </c:pt>
                <c:pt idx="4228">
                  <c:v>2351.0500000000002</c:v>
                </c:pt>
                <c:pt idx="4229">
                  <c:v>2351.0500000000002</c:v>
                </c:pt>
                <c:pt idx="4230">
                  <c:v>2351.0500000000002</c:v>
                </c:pt>
                <c:pt idx="4231">
                  <c:v>2351.0500000000002</c:v>
                </c:pt>
                <c:pt idx="4232">
                  <c:v>2351.0500000000002</c:v>
                </c:pt>
                <c:pt idx="4233">
                  <c:v>2351.0500000000002</c:v>
                </c:pt>
                <c:pt idx="4234">
                  <c:v>2351.0500000000002</c:v>
                </c:pt>
                <c:pt idx="4235">
                  <c:v>2351.0500000000002</c:v>
                </c:pt>
                <c:pt idx="4236">
                  <c:v>2351.0500000000002</c:v>
                </c:pt>
                <c:pt idx="4237">
                  <c:v>2351.0500000000002</c:v>
                </c:pt>
                <c:pt idx="4238">
                  <c:v>2351.0500000000002</c:v>
                </c:pt>
                <c:pt idx="4239">
                  <c:v>2351.0500000000002</c:v>
                </c:pt>
                <c:pt idx="4240">
                  <c:v>2351.0500000000002</c:v>
                </c:pt>
                <c:pt idx="4241">
                  <c:v>2351.0500000000002</c:v>
                </c:pt>
                <c:pt idx="4242">
                  <c:v>2351.0500000000002</c:v>
                </c:pt>
                <c:pt idx="4243">
                  <c:v>2351.0500000000002</c:v>
                </c:pt>
                <c:pt idx="4244">
                  <c:v>2351.0500000000002</c:v>
                </c:pt>
                <c:pt idx="4245">
                  <c:v>2351.0500000000002</c:v>
                </c:pt>
                <c:pt idx="4246">
                  <c:v>2351.0500000000002</c:v>
                </c:pt>
                <c:pt idx="4247">
                  <c:v>2351.0500000000002</c:v>
                </c:pt>
                <c:pt idx="4248">
                  <c:v>2351.0500000000002</c:v>
                </c:pt>
                <c:pt idx="4249">
                  <c:v>2351.0500000000002</c:v>
                </c:pt>
                <c:pt idx="4250">
                  <c:v>2351.0500000000002</c:v>
                </c:pt>
                <c:pt idx="4251">
                  <c:v>2351.0500000000002</c:v>
                </c:pt>
                <c:pt idx="4252">
                  <c:v>2351.0500000000002</c:v>
                </c:pt>
                <c:pt idx="4253">
                  <c:v>2351.0500000000002</c:v>
                </c:pt>
                <c:pt idx="4254">
                  <c:v>2351.0500000000002</c:v>
                </c:pt>
                <c:pt idx="4255">
                  <c:v>2351.0500000000002</c:v>
                </c:pt>
                <c:pt idx="4256">
                  <c:v>2351.0500000000002</c:v>
                </c:pt>
                <c:pt idx="4257">
                  <c:v>2351.0500000000002</c:v>
                </c:pt>
                <c:pt idx="4258">
                  <c:v>2351.0500000000002</c:v>
                </c:pt>
                <c:pt idx="4259">
                  <c:v>2351.0500000000002</c:v>
                </c:pt>
                <c:pt idx="4260">
                  <c:v>2351.0500000000002</c:v>
                </c:pt>
                <c:pt idx="4261">
                  <c:v>2351.0500000000002</c:v>
                </c:pt>
                <c:pt idx="4262">
                  <c:v>2351.0500000000002</c:v>
                </c:pt>
                <c:pt idx="4263">
                  <c:v>2351.0500000000002</c:v>
                </c:pt>
                <c:pt idx="4264">
                  <c:v>2351.0500000000002</c:v>
                </c:pt>
                <c:pt idx="4265">
                  <c:v>2351.0500000000002</c:v>
                </c:pt>
                <c:pt idx="4266">
                  <c:v>2351.0500000000002</c:v>
                </c:pt>
                <c:pt idx="4267">
                  <c:v>2351.0500000000002</c:v>
                </c:pt>
                <c:pt idx="4268">
                  <c:v>2351.0500000000002</c:v>
                </c:pt>
                <c:pt idx="4269">
                  <c:v>2351.0500000000002</c:v>
                </c:pt>
                <c:pt idx="4270">
                  <c:v>2351.0500000000002</c:v>
                </c:pt>
                <c:pt idx="4271">
                  <c:v>2351.0500000000002</c:v>
                </c:pt>
                <c:pt idx="4272">
                  <c:v>2351.0500000000002</c:v>
                </c:pt>
                <c:pt idx="4273">
                  <c:v>2351.0500000000002</c:v>
                </c:pt>
                <c:pt idx="4274">
                  <c:v>2351.0500000000002</c:v>
                </c:pt>
                <c:pt idx="4275">
                  <c:v>2351.0500000000002</c:v>
                </c:pt>
                <c:pt idx="4276">
                  <c:v>2351.0500000000002</c:v>
                </c:pt>
                <c:pt idx="4277">
                  <c:v>2351.0500000000002</c:v>
                </c:pt>
                <c:pt idx="4278">
                  <c:v>2351.0500000000002</c:v>
                </c:pt>
                <c:pt idx="4279">
                  <c:v>2351.0500000000002</c:v>
                </c:pt>
                <c:pt idx="4280">
                  <c:v>2351.0500000000002</c:v>
                </c:pt>
                <c:pt idx="4281">
                  <c:v>2351.0500000000002</c:v>
                </c:pt>
                <c:pt idx="4282">
                  <c:v>2351.0500000000002</c:v>
                </c:pt>
                <c:pt idx="4283">
                  <c:v>2351.0500000000002</c:v>
                </c:pt>
                <c:pt idx="4284">
                  <c:v>2351.0500000000002</c:v>
                </c:pt>
                <c:pt idx="4285">
                  <c:v>2351.0500000000002</c:v>
                </c:pt>
                <c:pt idx="4286">
                  <c:v>2351.0500000000002</c:v>
                </c:pt>
                <c:pt idx="4287">
                  <c:v>2351.0500000000002</c:v>
                </c:pt>
                <c:pt idx="4288">
                  <c:v>2351.0500000000002</c:v>
                </c:pt>
                <c:pt idx="4289">
                  <c:v>2351.0500000000002</c:v>
                </c:pt>
                <c:pt idx="4290">
                  <c:v>2351.0500000000002</c:v>
                </c:pt>
                <c:pt idx="4291">
                  <c:v>2351.0500000000002</c:v>
                </c:pt>
                <c:pt idx="4292">
                  <c:v>2351.0500000000002</c:v>
                </c:pt>
                <c:pt idx="4293">
                  <c:v>2351.0500000000002</c:v>
                </c:pt>
                <c:pt idx="4294">
                  <c:v>2351.0500000000002</c:v>
                </c:pt>
                <c:pt idx="4295">
                  <c:v>2351.0500000000002</c:v>
                </c:pt>
                <c:pt idx="4296">
                  <c:v>2351.0500000000002</c:v>
                </c:pt>
                <c:pt idx="4297">
                  <c:v>2351.0500000000002</c:v>
                </c:pt>
                <c:pt idx="4298">
                  <c:v>2351.0500000000002</c:v>
                </c:pt>
                <c:pt idx="4299">
                  <c:v>2351.0500000000002</c:v>
                </c:pt>
                <c:pt idx="4300">
                  <c:v>2351.0500000000002</c:v>
                </c:pt>
                <c:pt idx="4301">
                  <c:v>2351.0500000000002</c:v>
                </c:pt>
                <c:pt idx="4302">
                  <c:v>2351.0500000000002</c:v>
                </c:pt>
                <c:pt idx="4303">
                  <c:v>2351.0500000000002</c:v>
                </c:pt>
                <c:pt idx="4304">
                  <c:v>2351.0500000000002</c:v>
                </c:pt>
                <c:pt idx="4305">
                  <c:v>2351.0500000000002</c:v>
                </c:pt>
                <c:pt idx="4306">
                  <c:v>2351.0500000000002</c:v>
                </c:pt>
                <c:pt idx="4307">
                  <c:v>2351.0500000000002</c:v>
                </c:pt>
                <c:pt idx="4308">
                  <c:v>2351.0500000000002</c:v>
                </c:pt>
                <c:pt idx="4309">
                  <c:v>2351.0500000000002</c:v>
                </c:pt>
                <c:pt idx="4310">
                  <c:v>2351.0500000000002</c:v>
                </c:pt>
                <c:pt idx="4311">
                  <c:v>2351.0500000000002</c:v>
                </c:pt>
                <c:pt idx="4312">
                  <c:v>2351.0500000000002</c:v>
                </c:pt>
                <c:pt idx="4313">
                  <c:v>2351.0500000000002</c:v>
                </c:pt>
                <c:pt idx="4314">
                  <c:v>2351.0500000000002</c:v>
                </c:pt>
                <c:pt idx="4315">
                  <c:v>2351.0500000000002</c:v>
                </c:pt>
                <c:pt idx="4316">
                  <c:v>2351.0500000000002</c:v>
                </c:pt>
                <c:pt idx="4317">
                  <c:v>2351.0500000000002</c:v>
                </c:pt>
                <c:pt idx="4318">
                  <c:v>2351.0500000000002</c:v>
                </c:pt>
                <c:pt idx="4319">
                  <c:v>2351.0500000000002</c:v>
                </c:pt>
                <c:pt idx="4320">
                  <c:v>2351.0500000000002</c:v>
                </c:pt>
                <c:pt idx="4321">
                  <c:v>2351.0500000000002</c:v>
                </c:pt>
                <c:pt idx="4322">
                  <c:v>2351.0500000000002</c:v>
                </c:pt>
                <c:pt idx="4323">
                  <c:v>2351.0500000000002</c:v>
                </c:pt>
                <c:pt idx="4324">
                  <c:v>2351.0500000000002</c:v>
                </c:pt>
                <c:pt idx="4325">
                  <c:v>2351.0500000000002</c:v>
                </c:pt>
                <c:pt idx="4326">
                  <c:v>2351.0500000000002</c:v>
                </c:pt>
                <c:pt idx="4327">
                  <c:v>2351.0500000000002</c:v>
                </c:pt>
                <c:pt idx="4328">
                  <c:v>2351.0500000000002</c:v>
                </c:pt>
                <c:pt idx="4329">
                  <c:v>2351.0500000000002</c:v>
                </c:pt>
                <c:pt idx="4330">
                  <c:v>2351.0500000000002</c:v>
                </c:pt>
                <c:pt idx="4331">
                  <c:v>2351.0500000000002</c:v>
                </c:pt>
                <c:pt idx="4332">
                  <c:v>2351.0500000000002</c:v>
                </c:pt>
                <c:pt idx="4333">
                  <c:v>2351.0500000000002</c:v>
                </c:pt>
                <c:pt idx="4334">
                  <c:v>2351.0500000000002</c:v>
                </c:pt>
                <c:pt idx="4335">
                  <c:v>2351.0500000000002</c:v>
                </c:pt>
                <c:pt idx="4336">
                  <c:v>2351.0500000000002</c:v>
                </c:pt>
                <c:pt idx="4337">
                  <c:v>2351.0500000000002</c:v>
                </c:pt>
                <c:pt idx="4338">
                  <c:v>2351.0500000000002</c:v>
                </c:pt>
                <c:pt idx="4339">
                  <c:v>2351.0500000000002</c:v>
                </c:pt>
                <c:pt idx="4340">
                  <c:v>2351.0500000000002</c:v>
                </c:pt>
                <c:pt idx="4341">
                  <c:v>2351.0500000000002</c:v>
                </c:pt>
                <c:pt idx="4342">
                  <c:v>2351.0500000000002</c:v>
                </c:pt>
                <c:pt idx="4343">
                  <c:v>2351.0500000000002</c:v>
                </c:pt>
                <c:pt idx="4344">
                  <c:v>2351.0500000000002</c:v>
                </c:pt>
                <c:pt idx="4345">
                  <c:v>2351.0500000000002</c:v>
                </c:pt>
                <c:pt idx="4346">
                  <c:v>2351.0500000000002</c:v>
                </c:pt>
                <c:pt idx="4347">
                  <c:v>2351.0500000000002</c:v>
                </c:pt>
                <c:pt idx="4348">
                  <c:v>2351.0500000000002</c:v>
                </c:pt>
                <c:pt idx="4349">
                  <c:v>2351.0500000000002</c:v>
                </c:pt>
                <c:pt idx="4350">
                  <c:v>2351.0500000000002</c:v>
                </c:pt>
                <c:pt idx="4351">
                  <c:v>2351.0500000000002</c:v>
                </c:pt>
                <c:pt idx="4352">
                  <c:v>2351.0500000000002</c:v>
                </c:pt>
                <c:pt idx="4353">
                  <c:v>2351.0500000000002</c:v>
                </c:pt>
                <c:pt idx="4354">
                  <c:v>2351.0500000000002</c:v>
                </c:pt>
                <c:pt idx="4355">
                  <c:v>2351.0500000000002</c:v>
                </c:pt>
                <c:pt idx="4356">
                  <c:v>2351.0500000000002</c:v>
                </c:pt>
                <c:pt idx="4357">
                  <c:v>2351.0500000000002</c:v>
                </c:pt>
                <c:pt idx="4358">
                  <c:v>2351.0500000000002</c:v>
                </c:pt>
                <c:pt idx="4359">
                  <c:v>2351.0500000000002</c:v>
                </c:pt>
                <c:pt idx="4360">
                  <c:v>2351.0500000000002</c:v>
                </c:pt>
                <c:pt idx="4361">
                  <c:v>2351.0500000000002</c:v>
                </c:pt>
                <c:pt idx="4362">
                  <c:v>2351.0500000000002</c:v>
                </c:pt>
                <c:pt idx="4363">
                  <c:v>2351.0500000000002</c:v>
                </c:pt>
                <c:pt idx="4364">
                  <c:v>2351.0500000000002</c:v>
                </c:pt>
                <c:pt idx="4365">
                  <c:v>2351.0500000000002</c:v>
                </c:pt>
                <c:pt idx="4366">
                  <c:v>2351.0500000000002</c:v>
                </c:pt>
                <c:pt idx="4367">
                  <c:v>2351.0500000000002</c:v>
                </c:pt>
                <c:pt idx="4368">
                  <c:v>2351.0500000000002</c:v>
                </c:pt>
                <c:pt idx="4369">
                  <c:v>2351.0500000000002</c:v>
                </c:pt>
                <c:pt idx="4370">
                  <c:v>2351.0500000000002</c:v>
                </c:pt>
                <c:pt idx="4371">
                  <c:v>2351.0500000000002</c:v>
                </c:pt>
                <c:pt idx="4372">
                  <c:v>2351.0500000000002</c:v>
                </c:pt>
                <c:pt idx="4373">
                  <c:v>2351.0500000000002</c:v>
                </c:pt>
                <c:pt idx="4374">
                  <c:v>2351.0500000000002</c:v>
                </c:pt>
                <c:pt idx="4375">
                  <c:v>2351.0500000000002</c:v>
                </c:pt>
                <c:pt idx="4376">
                  <c:v>2351.0500000000002</c:v>
                </c:pt>
                <c:pt idx="4377">
                  <c:v>2351.0500000000002</c:v>
                </c:pt>
                <c:pt idx="4378">
                  <c:v>2351.0500000000002</c:v>
                </c:pt>
                <c:pt idx="4379">
                  <c:v>2351.0500000000002</c:v>
                </c:pt>
                <c:pt idx="4380">
                  <c:v>2351.0500000000002</c:v>
                </c:pt>
                <c:pt idx="4381">
                  <c:v>2351.0500000000002</c:v>
                </c:pt>
                <c:pt idx="4382">
                  <c:v>2351.0500000000002</c:v>
                </c:pt>
                <c:pt idx="4383">
                  <c:v>2351.0500000000002</c:v>
                </c:pt>
                <c:pt idx="4384">
                  <c:v>2351.0500000000002</c:v>
                </c:pt>
                <c:pt idx="4385">
                  <c:v>2351.0500000000002</c:v>
                </c:pt>
                <c:pt idx="4386">
                  <c:v>2351.0500000000002</c:v>
                </c:pt>
                <c:pt idx="4387">
                  <c:v>2351.0500000000002</c:v>
                </c:pt>
                <c:pt idx="4388">
                  <c:v>2351.0500000000002</c:v>
                </c:pt>
                <c:pt idx="4389">
                  <c:v>2351.0500000000002</c:v>
                </c:pt>
                <c:pt idx="4390">
                  <c:v>2351.0500000000002</c:v>
                </c:pt>
                <c:pt idx="4391">
                  <c:v>2351.0500000000002</c:v>
                </c:pt>
                <c:pt idx="4392">
                  <c:v>2351.0500000000002</c:v>
                </c:pt>
                <c:pt idx="4393">
                  <c:v>2351.0500000000002</c:v>
                </c:pt>
                <c:pt idx="4394">
                  <c:v>2351.0500000000002</c:v>
                </c:pt>
                <c:pt idx="4395">
                  <c:v>2351.0500000000002</c:v>
                </c:pt>
                <c:pt idx="4396">
                  <c:v>2351.0500000000002</c:v>
                </c:pt>
                <c:pt idx="4397">
                  <c:v>2351.0500000000002</c:v>
                </c:pt>
                <c:pt idx="4398">
                  <c:v>2351.0500000000002</c:v>
                </c:pt>
                <c:pt idx="4399">
                  <c:v>2351.0500000000002</c:v>
                </c:pt>
                <c:pt idx="4400">
                  <c:v>2351.0500000000002</c:v>
                </c:pt>
                <c:pt idx="4401">
                  <c:v>2351.0500000000002</c:v>
                </c:pt>
                <c:pt idx="4402">
                  <c:v>2351.0500000000002</c:v>
                </c:pt>
                <c:pt idx="4403">
                  <c:v>2351.0500000000002</c:v>
                </c:pt>
                <c:pt idx="4404">
                  <c:v>2351.0500000000002</c:v>
                </c:pt>
                <c:pt idx="4405">
                  <c:v>2351.0500000000002</c:v>
                </c:pt>
                <c:pt idx="4406">
                  <c:v>2351.0500000000002</c:v>
                </c:pt>
                <c:pt idx="4407">
                  <c:v>2351.0500000000002</c:v>
                </c:pt>
                <c:pt idx="4408">
                  <c:v>2351.0500000000002</c:v>
                </c:pt>
                <c:pt idx="4409">
                  <c:v>2351.0500000000002</c:v>
                </c:pt>
                <c:pt idx="4410">
                  <c:v>2351.0500000000002</c:v>
                </c:pt>
                <c:pt idx="4411">
                  <c:v>2351.0500000000002</c:v>
                </c:pt>
                <c:pt idx="4412">
                  <c:v>2351.0500000000002</c:v>
                </c:pt>
                <c:pt idx="4413">
                  <c:v>2351.0500000000002</c:v>
                </c:pt>
                <c:pt idx="4414">
                  <c:v>2351.0500000000002</c:v>
                </c:pt>
                <c:pt idx="4415">
                  <c:v>2351.0500000000002</c:v>
                </c:pt>
                <c:pt idx="4416">
                  <c:v>2351.0500000000002</c:v>
                </c:pt>
                <c:pt idx="4417">
                  <c:v>2351.0500000000002</c:v>
                </c:pt>
                <c:pt idx="4418">
                  <c:v>2351.0500000000002</c:v>
                </c:pt>
                <c:pt idx="4419">
                  <c:v>2351.0500000000002</c:v>
                </c:pt>
                <c:pt idx="4420">
                  <c:v>2351.0500000000002</c:v>
                </c:pt>
                <c:pt idx="4421">
                  <c:v>2351.0500000000002</c:v>
                </c:pt>
                <c:pt idx="4422">
                  <c:v>2351.0500000000002</c:v>
                </c:pt>
                <c:pt idx="4423">
                  <c:v>2351.0500000000002</c:v>
                </c:pt>
                <c:pt idx="4424">
                  <c:v>2351.0500000000002</c:v>
                </c:pt>
                <c:pt idx="4425">
                  <c:v>2351.0500000000002</c:v>
                </c:pt>
                <c:pt idx="4426">
                  <c:v>2351.0500000000002</c:v>
                </c:pt>
                <c:pt idx="4427">
                  <c:v>2351.0500000000002</c:v>
                </c:pt>
                <c:pt idx="4428">
                  <c:v>2351.0500000000002</c:v>
                </c:pt>
                <c:pt idx="4429">
                  <c:v>2351.0500000000002</c:v>
                </c:pt>
                <c:pt idx="4430">
                  <c:v>2351.0500000000002</c:v>
                </c:pt>
                <c:pt idx="4431">
                  <c:v>2351.0500000000002</c:v>
                </c:pt>
                <c:pt idx="4432">
                  <c:v>2351.0500000000002</c:v>
                </c:pt>
                <c:pt idx="4433">
                  <c:v>2351.0500000000002</c:v>
                </c:pt>
                <c:pt idx="4434">
                  <c:v>2351.0500000000002</c:v>
                </c:pt>
                <c:pt idx="4435">
                  <c:v>2351.0500000000002</c:v>
                </c:pt>
                <c:pt idx="4436">
                  <c:v>2351.0500000000002</c:v>
                </c:pt>
                <c:pt idx="4437">
                  <c:v>2351.0500000000002</c:v>
                </c:pt>
                <c:pt idx="4438">
                  <c:v>2351.0500000000002</c:v>
                </c:pt>
                <c:pt idx="4439">
                  <c:v>2351.0500000000002</c:v>
                </c:pt>
                <c:pt idx="4440">
                  <c:v>2351.0500000000002</c:v>
                </c:pt>
                <c:pt idx="4441">
                  <c:v>2351.0500000000002</c:v>
                </c:pt>
                <c:pt idx="4442">
                  <c:v>2351.0500000000002</c:v>
                </c:pt>
                <c:pt idx="4443">
                  <c:v>2351.0500000000002</c:v>
                </c:pt>
                <c:pt idx="4444">
                  <c:v>2351.0500000000002</c:v>
                </c:pt>
                <c:pt idx="4445">
                  <c:v>2351.0500000000002</c:v>
                </c:pt>
                <c:pt idx="4446">
                  <c:v>2351.0500000000002</c:v>
                </c:pt>
                <c:pt idx="4447">
                  <c:v>2351.0500000000002</c:v>
                </c:pt>
                <c:pt idx="4448">
                  <c:v>2351.0500000000002</c:v>
                </c:pt>
                <c:pt idx="4449">
                  <c:v>2351.0500000000002</c:v>
                </c:pt>
                <c:pt idx="4450">
                  <c:v>2351.0500000000002</c:v>
                </c:pt>
                <c:pt idx="4451">
                  <c:v>2351.0500000000002</c:v>
                </c:pt>
                <c:pt idx="4452">
                  <c:v>2351.0500000000002</c:v>
                </c:pt>
                <c:pt idx="4453">
                  <c:v>2351.0500000000002</c:v>
                </c:pt>
                <c:pt idx="4454">
                  <c:v>2351.0500000000002</c:v>
                </c:pt>
                <c:pt idx="4455">
                  <c:v>2351.0500000000002</c:v>
                </c:pt>
                <c:pt idx="4456">
                  <c:v>2351.0500000000002</c:v>
                </c:pt>
                <c:pt idx="4457">
                  <c:v>2351.0500000000002</c:v>
                </c:pt>
                <c:pt idx="4458">
                  <c:v>2351.0500000000002</c:v>
                </c:pt>
                <c:pt idx="4459">
                  <c:v>2351.0500000000002</c:v>
                </c:pt>
                <c:pt idx="4460">
                  <c:v>2351.0500000000002</c:v>
                </c:pt>
                <c:pt idx="4461">
                  <c:v>2351.0500000000002</c:v>
                </c:pt>
                <c:pt idx="4462">
                  <c:v>2351.0500000000002</c:v>
                </c:pt>
                <c:pt idx="4463">
                  <c:v>2351.0500000000002</c:v>
                </c:pt>
                <c:pt idx="4464">
                  <c:v>2351.0500000000002</c:v>
                </c:pt>
                <c:pt idx="4465">
                  <c:v>2351.0500000000002</c:v>
                </c:pt>
                <c:pt idx="4466">
                  <c:v>2351.0500000000002</c:v>
                </c:pt>
                <c:pt idx="4467">
                  <c:v>2351.0500000000002</c:v>
                </c:pt>
                <c:pt idx="4468">
                  <c:v>2351.0500000000002</c:v>
                </c:pt>
                <c:pt idx="4469">
                  <c:v>2351.0500000000002</c:v>
                </c:pt>
                <c:pt idx="4470">
                  <c:v>2351.0500000000002</c:v>
                </c:pt>
                <c:pt idx="4471">
                  <c:v>2351.0500000000002</c:v>
                </c:pt>
                <c:pt idx="4472">
                  <c:v>2351.0500000000002</c:v>
                </c:pt>
                <c:pt idx="4473">
                  <c:v>2351.0500000000002</c:v>
                </c:pt>
                <c:pt idx="4474">
                  <c:v>2351.0500000000002</c:v>
                </c:pt>
                <c:pt idx="4475">
                  <c:v>2351.0500000000002</c:v>
                </c:pt>
                <c:pt idx="4476">
                  <c:v>2351.0500000000002</c:v>
                </c:pt>
                <c:pt idx="4477">
                  <c:v>2351.0500000000002</c:v>
                </c:pt>
                <c:pt idx="4478">
                  <c:v>2351.0500000000002</c:v>
                </c:pt>
                <c:pt idx="4479">
                  <c:v>2351.0500000000002</c:v>
                </c:pt>
                <c:pt idx="4480">
                  <c:v>2351.0500000000002</c:v>
                </c:pt>
                <c:pt idx="4481">
                  <c:v>2351.0500000000002</c:v>
                </c:pt>
                <c:pt idx="4482">
                  <c:v>2351.0500000000002</c:v>
                </c:pt>
                <c:pt idx="4483">
                  <c:v>2351.0500000000002</c:v>
                </c:pt>
                <c:pt idx="4484">
                  <c:v>2351.0500000000002</c:v>
                </c:pt>
                <c:pt idx="4485">
                  <c:v>2351.0500000000002</c:v>
                </c:pt>
                <c:pt idx="4486">
                  <c:v>2351.0500000000002</c:v>
                </c:pt>
                <c:pt idx="4487">
                  <c:v>2351.0500000000002</c:v>
                </c:pt>
                <c:pt idx="4488">
                  <c:v>2351.0500000000002</c:v>
                </c:pt>
                <c:pt idx="4489">
                  <c:v>2351.0500000000002</c:v>
                </c:pt>
                <c:pt idx="4490">
                  <c:v>2351.0500000000002</c:v>
                </c:pt>
                <c:pt idx="4491">
                  <c:v>2351.0500000000002</c:v>
                </c:pt>
                <c:pt idx="4492">
                  <c:v>2351.0500000000002</c:v>
                </c:pt>
                <c:pt idx="4493">
                  <c:v>2351.0500000000002</c:v>
                </c:pt>
                <c:pt idx="4494">
                  <c:v>2351.0500000000002</c:v>
                </c:pt>
                <c:pt idx="4495">
                  <c:v>2351.0500000000002</c:v>
                </c:pt>
                <c:pt idx="4496">
                  <c:v>2351.0500000000002</c:v>
                </c:pt>
                <c:pt idx="4497">
                  <c:v>2351.0500000000002</c:v>
                </c:pt>
                <c:pt idx="4498">
                  <c:v>2351.0500000000002</c:v>
                </c:pt>
                <c:pt idx="4499">
                  <c:v>2351.0500000000002</c:v>
                </c:pt>
                <c:pt idx="4500">
                  <c:v>2351.0500000000002</c:v>
                </c:pt>
                <c:pt idx="4501">
                  <c:v>2351.0500000000002</c:v>
                </c:pt>
                <c:pt idx="4502">
                  <c:v>2351.0500000000002</c:v>
                </c:pt>
                <c:pt idx="4503">
                  <c:v>2351.0500000000002</c:v>
                </c:pt>
                <c:pt idx="4504">
                  <c:v>2351.0500000000002</c:v>
                </c:pt>
                <c:pt idx="4505">
                  <c:v>2351.0500000000002</c:v>
                </c:pt>
                <c:pt idx="4506">
                  <c:v>2351.0500000000002</c:v>
                </c:pt>
                <c:pt idx="4507">
                  <c:v>2351.0500000000002</c:v>
                </c:pt>
                <c:pt idx="4508">
                  <c:v>2351.0500000000002</c:v>
                </c:pt>
                <c:pt idx="4509">
                  <c:v>2351.0500000000002</c:v>
                </c:pt>
                <c:pt idx="4510">
                  <c:v>2351.0500000000002</c:v>
                </c:pt>
                <c:pt idx="4511">
                  <c:v>2351.0500000000002</c:v>
                </c:pt>
                <c:pt idx="4512">
                  <c:v>2351.0500000000002</c:v>
                </c:pt>
                <c:pt idx="4513">
                  <c:v>2351.0500000000002</c:v>
                </c:pt>
                <c:pt idx="4514">
                  <c:v>2351.0500000000002</c:v>
                </c:pt>
                <c:pt idx="4515">
                  <c:v>2351.0500000000002</c:v>
                </c:pt>
                <c:pt idx="4516">
                  <c:v>2351.0500000000002</c:v>
                </c:pt>
                <c:pt idx="4517">
                  <c:v>2351.0500000000002</c:v>
                </c:pt>
                <c:pt idx="4518">
                  <c:v>2351.0500000000002</c:v>
                </c:pt>
                <c:pt idx="4519">
                  <c:v>2351.0500000000002</c:v>
                </c:pt>
                <c:pt idx="4520">
                  <c:v>2351.0500000000002</c:v>
                </c:pt>
                <c:pt idx="4521">
                  <c:v>2351.0500000000002</c:v>
                </c:pt>
                <c:pt idx="4522">
                  <c:v>2351.0500000000002</c:v>
                </c:pt>
                <c:pt idx="4523">
                  <c:v>2351.0500000000002</c:v>
                </c:pt>
                <c:pt idx="4524">
                  <c:v>2351.0500000000002</c:v>
                </c:pt>
                <c:pt idx="4525">
                  <c:v>2351.0500000000002</c:v>
                </c:pt>
                <c:pt idx="4526">
                  <c:v>2351.0500000000002</c:v>
                </c:pt>
                <c:pt idx="4527">
                  <c:v>2351.0500000000002</c:v>
                </c:pt>
                <c:pt idx="4528">
                  <c:v>2351.0500000000002</c:v>
                </c:pt>
                <c:pt idx="4529">
                  <c:v>2351.0500000000002</c:v>
                </c:pt>
                <c:pt idx="4530">
                  <c:v>2351.0500000000002</c:v>
                </c:pt>
                <c:pt idx="4531">
                  <c:v>2351.0500000000002</c:v>
                </c:pt>
                <c:pt idx="4532">
                  <c:v>2351.0500000000002</c:v>
                </c:pt>
                <c:pt idx="4533">
                  <c:v>2351.0500000000002</c:v>
                </c:pt>
                <c:pt idx="4534">
                  <c:v>2351.0500000000002</c:v>
                </c:pt>
                <c:pt idx="4535">
                  <c:v>2351.0500000000002</c:v>
                </c:pt>
                <c:pt idx="4536">
                  <c:v>2351.0500000000002</c:v>
                </c:pt>
                <c:pt idx="4537">
                  <c:v>2351.0500000000002</c:v>
                </c:pt>
                <c:pt idx="4538">
                  <c:v>2351.0500000000002</c:v>
                </c:pt>
                <c:pt idx="4539">
                  <c:v>2351.0500000000002</c:v>
                </c:pt>
                <c:pt idx="4540">
                  <c:v>2351.0500000000002</c:v>
                </c:pt>
                <c:pt idx="4541">
                  <c:v>2351.0500000000002</c:v>
                </c:pt>
                <c:pt idx="4542">
                  <c:v>2351.0500000000002</c:v>
                </c:pt>
                <c:pt idx="4543">
                  <c:v>2351.0500000000002</c:v>
                </c:pt>
                <c:pt idx="4544">
                  <c:v>2351.0500000000002</c:v>
                </c:pt>
                <c:pt idx="4545">
                  <c:v>2351.0500000000002</c:v>
                </c:pt>
                <c:pt idx="4546">
                  <c:v>2351.0500000000002</c:v>
                </c:pt>
                <c:pt idx="4547">
                  <c:v>2351.0500000000002</c:v>
                </c:pt>
                <c:pt idx="4548">
                  <c:v>2351.0500000000002</c:v>
                </c:pt>
                <c:pt idx="4549">
                  <c:v>2351.0500000000002</c:v>
                </c:pt>
                <c:pt idx="4550">
                  <c:v>2351.0500000000002</c:v>
                </c:pt>
                <c:pt idx="4551">
                  <c:v>2351.0500000000002</c:v>
                </c:pt>
                <c:pt idx="4552">
                  <c:v>2351.0500000000002</c:v>
                </c:pt>
                <c:pt idx="4553">
                  <c:v>2351.0500000000002</c:v>
                </c:pt>
                <c:pt idx="4554">
                  <c:v>2351.0500000000002</c:v>
                </c:pt>
                <c:pt idx="4555">
                  <c:v>2351.0500000000002</c:v>
                </c:pt>
                <c:pt idx="4556">
                  <c:v>2351.0500000000002</c:v>
                </c:pt>
                <c:pt idx="4557">
                  <c:v>2351.0500000000002</c:v>
                </c:pt>
                <c:pt idx="4558">
                  <c:v>2351.0500000000002</c:v>
                </c:pt>
                <c:pt idx="4559">
                  <c:v>2351.0500000000002</c:v>
                </c:pt>
                <c:pt idx="4560">
                  <c:v>2351.0500000000002</c:v>
                </c:pt>
                <c:pt idx="4561">
                  <c:v>2351.0500000000002</c:v>
                </c:pt>
                <c:pt idx="4562">
                  <c:v>2351.0500000000002</c:v>
                </c:pt>
                <c:pt idx="4563">
                  <c:v>2351.0500000000002</c:v>
                </c:pt>
                <c:pt idx="4564">
                  <c:v>2351.0500000000002</c:v>
                </c:pt>
                <c:pt idx="4565">
                  <c:v>2351.0500000000002</c:v>
                </c:pt>
                <c:pt idx="4566">
                  <c:v>2351.0500000000002</c:v>
                </c:pt>
                <c:pt idx="4567">
                  <c:v>2351.0500000000002</c:v>
                </c:pt>
                <c:pt idx="4568">
                  <c:v>2351.0500000000002</c:v>
                </c:pt>
                <c:pt idx="4569">
                  <c:v>2351.0500000000002</c:v>
                </c:pt>
                <c:pt idx="4570">
                  <c:v>2351.0500000000002</c:v>
                </c:pt>
                <c:pt idx="4571">
                  <c:v>2351.0500000000002</c:v>
                </c:pt>
                <c:pt idx="4572">
                  <c:v>2351.0500000000002</c:v>
                </c:pt>
                <c:pt idx="4573">
                  <c:v>2351.0500000000002</c:v>
                </c:pt>
                <c:pt idx="4574">
                  <c:v>2351.0500000000002</c:v>
                </c:pt>
                <c:pt idx="4575">
                  <c:v>2351.0500000000002</c:v>
                </c:pt>
                <c:pt idx="4576">
                  <c:v>2351.0500000000002</c:v>
                </c:pt>
                <c:pt idx="4577">
                  <c:v>2351.0500000000002</c:v>
                </c:pt>
                <c:pt idx="4578">
                  <c:v>2351.0500000000002</c:v>
                </c:pt>
                <c:pt idx="4579">
                  <c:v>2351.0500000000002</c:v>
                </c:pt>
                <c:pt idx="4580">
                  <c:v>2351.0500000000002</c:v>
                </c:pt>
                <c:pt idx="4581">
                  <c:v>2351.0500000000002</c:v>
                </c:pt>
                <c:pt idx="4582">
                  <c:v>2351.0500000000002</c:v>
                </c:pt>
                <c:pt idx="4583">
                  <c:v>2351.0500000000002</c:v>
                </c:pt>
                <c:pt idx="4584">
                  <c:v>2351.0500000000002</c:v>
                </c:pt>
                <c:pt idx="4585">
                  <c:v>2351.0500000000002</c:v>
                </c:pt>
                <c:pt idx="4586">
                  <c:v>2351.0500000000002</c:v>
                </c:pt>
                <c:pt idx="4587">
                  <c:v>2351.0500000000002</c:v>
                </c:pt>
                <c:pt idx="4588">
                  <c:v>2351.0500000000002</c:v>
                </c:pt>
                <c:pt idx="4589">
                  <c:v>2351.0500000000002</c:v>
                </c:pt>
                <c:pt idx="4590">
                  <c:v>2351.0500000000002</c:v>
                </c:pt>
                <c:pt idx="4591">
                  <c:v>2351.0500000000002</c:v>
                </c:pt>
                <c:pt idx="4592">
                  <c:v>2351.0500000000002</c:v>
                </c:pt>
                <c:pt idx="4593">
                  <c:v>2351.0500000000002</c:v>
                </c:pt>
                <c:pt idx="4594">
                  <c:v>2351.0500000000002</c:v>
                </c:pt>
                <c:pt idx="4595">
                  <c:v>2351.0500000000002</c:v>
                </c:pt>
                <c:pt idx="4596">
                  <c:v>2351.0500000000002</c:v>
                </c:pt>
                <c:pt idx="4597">
                  <c:v>2351.0500000000002</c:v>
                </c:pt>
                <c:pt idx="4598">
                  <c:v>2351.0500000000002</c:v>
                </c:pt>
                <c:pt idx="4599">
                  <c:v>2351.0500000000002</c:v>
                </c:pt>
                <c:pt idx="4600">
                  <c:v>2351.0500000000002</c:v>
                </c:pt>
                <c:pt idx="4601">
                  <c:v>2351.0500000000002</c:v>
                </c:pt>
                <c:pt idx="4602">
                  <c:v>2351.0500000000002</c:v>
                </c:pt>
                <c:pt idx="4603">
                  <c:v>2351.0500000000002</c:v>
                </c:pt>
                <c:pt idx="4604">
                  <c:v>2351.0500000000002</c:v>
                </c:pt>
                <c:pt idx="4605">
                  <c:v>2351.0500000000002</c:v>
                </c:pt>
                <c:pt idx="4606">
                  <c:v>2351.0500000000002</c:v>
                </c:pt>
                <c:pt idx="4607">
                  <c:v>2351.0500000000002</c:v>
                </c:pt>
                <c:pt idx="4608">
                  <c:v>2351.0500000000002</c:v>
                </c:pt>
                <c:pt idx="4609">
                  <c:v>2351.0500000000002</c:v>
                </c:pt>
                <c:pt idx="4610">
                  <c:v>2351.0500000000002</c:v>
                </c:pt>
                <c:pt idx="4611">
                  <c:v>2351.0500000000002</c:v>
                </c:pt>
                <c:pt idx="4612">
                  <c:v>2351.0500000000002</c:v>
                </c:pt>
                <c:pt idx="4613">
                  <c:v>2351.0500000000002</c:v>
                </c:pt>
                <c:pt idx="4614">
                  <c:v>2351.0500000000002</c:v>
                </c:pt>
                <c:pt idx="4615">
                  <c:v>2351.0500000000002</c:v>
                </c:pt>
                <c:pt idx="4616">
                  <c:v>2351.0500000000002</c:v>
                </c:pt>
                <c:pt idx="4617">
                  <c:v>2351.0500000000002</c:v>
                </c:pt>
                <c:pt idx="4618">
                  <c:v>2351.0500000000002</c:v>
                </c:pt>
                <c:pt idx="4619">
                  <c:v>2351.0500000000002</c:v>
                </c:pt>
                <c:pt idx="4620">
                  <c:v>2351.0500000000002</c:v>
                </c:pt>
                <c:pt idx="4621">
                  <c:v>2351.0500000000002</c:v>
                </c:pt>
                <c:pt idx="4622">
                  <c:v>2351.0500000000002</c:v>
                </c:pt>
                <c:pt idx="4623">
                  <c:v>2351.0500000000002</c:v>
                </c:pt>
                <c:pt idx="4624">
                  <c:v>2351.0500000000002</c:v>
                </c:pt>
                <c:pt idx="4625">
                  <c:v>2351.0500000000002</c:v>
                </c:pt>
                <c:pt idx="4626">
                  <c:v>2351.0500000000002</c:v>
                </c:pt>
                <c:pt idx="4627">
                  <c:v>2351.0500000000002</c:v>
                </c:pt>
                <c:pt idx="4628">
                  <c:v>2351.0500000000002</c:v>
                </c:pt>
                <c:pt idx="4629">
                  <c:v>2351.0500000000002</c:v>
                </c:pt>
                <c:pt idx="4630">
                  <c:v>2351.0500000000002</c:v>
                </c:pt>
                <c:pt idx="4631">
                  <c:v>2351.0500000000002</c:v>
                </c:pt>
                <c:pt idx="4632">
                  <c:v>2351.0500000000002</c:v>
                </c:pt>
                <c:pt idx="4633">
                  <c:v>2351.0500000000002</c:v>
                </c:pt>
                <c:pt idx="4634">
                  <c:v>2351.0500000000002</c:v>
                </c:pt>
                <c:pt idx="4635">
                  <c:v>2351.0500000000002</c:v>
                </c:pt>
                <c:pt idx="4636">
                  <c:v>2351.0500000000002</c:v>
                </c:pt>
                <c:pt idx="4637">
                  <c:v>2351.0500000000002</c:v>
                </c:pt>
                <c:pt idx="4638">
                  <c:v>2351.0500000000002</c:v>
                </c:pt>
                <c:pt idx="4639">
                  <c:v>2351.0500000000002</c:v>
                </c:pt>
                <c:pt idx="4640">
                  <c:v>2351.0500000000002</c:v>
                </c:pt>
                <c:pt idx="4641">
                  <c:v>2351.0500000000002</c:v>
                </c:pt>
                <c:pt idx="4642">
                  <c:v>2351.0500000000002</c:v>
                </c:pt>
                <c:pt idx="4643">
                  <c:v>2351.0500000000002</c:v>
                </c:pt>
                <c:pt idx="4644">
                  <c:v>2351.0500000000002</c:v>
                </c:pt>
                <c:pt idx="4645">
                  <c:v>2351.0500000000002</c:v>
                </c:pt>
                <c:pt idx="4646">
                  <c:v>2351.0500000000002</c:v>
                </c:pt>
                <c:pt idx="4647">
                  <c:v>2351.0500000000002</c:v>
                </c:pt>
                <c:pt idx="4648">
                  <c:v>2351.0500000000002</c:v>
                </c:pt>
                <c:pt idx="4649">
                  <c:v>2351.0500000000002</c:v>
                </c:pt>
                <c:pt idx="4650">
                  <c:v>2351.0500000000002</c:v>
                </c:pt>
                <c:pt idx="4651">
                  <c:v>2351.0500000000002</c:v>
                </c:pt>
                <c:pt idx="4652">
                  <c:v>2351.0500000000002</c:v>
                </c:pt>
                <c:pt idx="4653">
                  <c:v>2351.0500000000002</c:v>
                </c:pt>
                <c:pt idx="4654">
                  <c:v>2351.0500000000002</c:v>
                </c:pt>
                <c:pt idx="4655">
                  <c:v>2351.0500000000002</c:v>
                </c:pt>
                <c:pt idx="4656">
                  <c:v>2351.0500000000002</c:v>
                </c:pt>
                <c:pt idx="4657">
                  <c:v>2351.0500000000002</c:v>
                </c:pt>
                <c:pt idx="4658">
                  <c:v>2351.0500000000002</c:v>
                </c:pt>
                <c:pt idx="4659">
                  <c:v>2351.0500000000002</c:v>
                </c:pt>
                <c:pt idx="4660">
                  <c:v>2351.0500000000002</c:v>
                </c:pt>
                <c:pt idx="4661">
                  <c:v>2351.0500000000002</c:v>
                </c:pt>
                <c:pt idx="4662">
                  <c:v>2351.0500000000002</c:v>
                </c:pt>
                <c:pt idx="4663">
                  <c:v>2351.0500000000002</c:v>
                </c:pt>
                <c:pt idx="4664">
                  <c:v>2351.0500000000002</c:v>
                </c:pt>
                <c:pt idx="4665">
                  <c:v>2351.0500000000002</c:v>
                </c:pt>
                <c:pt idx="4666">
                  <c:v>2351.0500000000002</c:v>
                </c:pt>
                <c:pt idx="4667">
                  <c:v>2351.0500000000002</c:v>
                </c:pt>
                <c:pt idx="4668">
                  <c:v>2351.0500000000002</c:v>
                </c:pt>
                <c:pt idx="4669">
                  <c:v>2351.0500000000002</c:v>
                </c:pt>
                <c:pt idx="4670">
                  <c:v>2351.0500000000002</c:v>
                </c:pt>
                <c:pt idx="4671">
                  <c:v>2351.0500000000002</c:v>
                </c:pt>
                <c:pt idx="4672">
                  <c:v>2351.0500000000002</c:v>
                </c:pt>
                <c:pt idx="4673">
                  <c:v>2351.0500000000002</c:v>
                </c:pt>
                <c:pt idx="4674">
                  <c:v>2351.0500000000002</c:v>
                </c:pt>
                <c:pt idx="4675">
                  <c:v>2351.0500000000002</c:v>
                </c:pt>
                <c:pt idx="4676">
                  <c:v>2351.0500000000002</c:v>
                </c:pt>
                <c:pt idx="4677">
                  <c:v>2351.0500000000002</c:v>
                </c:pt>
                <c:pt idx="4678">
                  <c:v>2351.0500000000002</c:v>
                </c:pt>
                <c:pt idx="4679">
                  <c:v>2351.0500000000002</c:v>
                </c:pt>
                <c:pt idx="4680">
                  <c:v>2351.0500000000002</c:v>
                </c:pt>
                <c:pt idx="4681">
                  <c:v>2351.0500000000002</c:v>
                </c:pt>
                <c:pt idx="4682">
                  <c:v>2351.0500000000002</c:v>
                </c:pt>
                <c:pt idx="4683">
                  <c:v>2351.0500000000002</c:v>
                </c:pt>
                <c:pt idx="4684">
                  <c:v>2351.0500000000002</c:v>
                </c:pt>
                <c:pt idx="4685">
                  <c:v>2351.0500000000002</c:v>
                </c:pt>
                <c:pt idx="4686">
                  <c:v>2351.0500000000002</c:v>
                </c:pt>
                <c:pt idx="4687">
                  <c:v>2351.0500000000002</c:v>
                </c:pt>
                <c:pt idx="4688">
                  <c:v>2351.0500000000002</c:v>
                </c:pt>
                <c:pt idx="4689">
                  <c:v>2351.0500000000002</c:v>
                </c:pt>
                <c:pt idx="4690">
                  <c:v>2351.0500000000002</c:v>
                </c:pt>
                <c:pt idx="4691">
                  <c:v>2351.0500000000002</c:v>
                </c:pt>
                <c:pt idx="4692">
                  <c:v>2351.0500000000002</c:v>
                </c:pt>
                <c:pt idx="4693">
                  <c:v>2351.0500000000002</c:v>
                </c:pt>
                <c:pt idx="4694">
                  <c:v>2351.0500000000002</c:v>
                </c:pt>
                <c:pt idx="4695">
                  <c:v>2351.0500000000002</c:v>
                </c:pt>
                <c:pt idx="4696">
                  <c:v>2351.0500000000002</c:v>
                </c:pt>
                <c:pt idx="4697">
                  <c:v>2351.0500000000002</c:v>
                </c:pt>
                <c:pt idx="4698">
                  <c:v>2351.0500000000002</c:v>
                </c:pt>
                <c:pt idx="4699">
                  <c:v>2351.0500000000002</c:v>
                </c:pt>
                <c:pt idx="4700">
                  <c:v>2351.0500000000002</c:v>
                </c:pt>
                <c:pt idx="4701">
                  <c:v>2351.0500000000002</c:v>
                </c:pt>
                <c:pt idx="4702">
                  <c:v>2351.0500000000002</c:v>
                </c:pt>
                <c:pt idx="4703">
                  <c:v>2351.0500000000002</c:v>
                </c:pt>
                <c:pt idx="4704">
                  <c:v>2351.0500000000002</c:v>
                </c:pt>
                <c:pt idx="4705">
                  <c:v>2351.0500000000002</c:v>
                </c:pt>
                <c:pt idx="4706">
                  <c:v>2351.0500000000002</c:v>
                </c:pt>
                <c:pt idx="4707">
                  <c:v>2351.0500000000002</c:v>
                </c:pt>
                <c:pt idx="4708">
                  <c:v>2351.0500000000002</c:v>
                </c:pt>
                <c:pt idx="4709">
                  <c:v>2351.0500000000002</c:v>
                </c:pt>
                <c:pt idx="4710">
                  <c:v>2351.0500000000002</c:v>
                </c:pt>
                <c:pt idx="4711">
                  <c:v>2351.0500000000002</c:v>
                </c:pt>
                <c:pt idx="4712">
                  <c:v>2351.0500000000002</c:v>
                </c:pt>
                <c:pt idx="4713">
                  <c:v>2351.0500000000002</c:v>
                </c:pt>
                <c:pt idx="4714">
                  <c:v>2351.0500000000002</c:v>
                </c:pt>
                <c:pt idx="4715">
                  <c:v>2351.0500000000002</c:v>
                </c:pt>
                <c:pt idx="4716">
                  <c:v>2351.0500000000002</c:v>
                </c:pt>
                <c:pt idx="4717">
                  <c:v>2351.0500000000002</c:v>
                </c:pt>
                <c:pt idx="4718">
                  <c:v>2351.0500000000002</c:v>
                </c:pt>
                <c:pt idx="4719">
                  <c:v>2351.0500000000002</c:v>
                </c:pt>
                <c:pt idx="4720">
                  <c:v>2351.0500000000002</c:v>
                </c:pt>
                <c:pt idx="4721">
                  <c:v>2351.0500000000002</c:v>
                </c:pt>
                <c:pt idx="4722">
                  <c:v>2351.0500000000002</c:v>
                </c:pt>
                <c:pt idx="4723">
                  <c:v>2351.0500000000002</c:v>
                </c:pt>
                <c:pt idx="4724">
                  <c:v>2351.0500000000002</c:v>
                </c:pt>
                <c:pt idx="4725">
                  <c:v>2351.0500000000002</c:v>
                </c:pt>
                <c:pt idx="4726">
                  <c:v>2351.0500000000002</c:v>
                </c:pt>
                <c:pt idx="4727">
                  <c:v>2351.0500000000002</c:v>
                </c:pt>
                <c:pt idx="4728">
                  <c:v>2351.0500000000002</c:v>
                </c:pt>
                <c:pt idx="4729">
                  <c:v>2351.0500000000002</c:v>
                </c:pt>
                <c:pt idx="4730">
                  <c:v>2351.0500000000002</c:v>
                </c:pt>
                <c:pt idx="4731">
                  <c:v>2351.0500000000002</c:v>
                </c:pt>
                <c:pt idx="4732">
                  <c:v>2351.0500000000002</c:v>
                </c:pt>
                <c:pt idx="4733">
                  <c:v>2351.0500000000002</c:v>
                </c:pt>
                <c:pt idx="4734">
                  <c:v>2351.0500000000002</c:v>
                </c:pt>
                <c:pt idx="4735">
                  <c:v>2351.0500000000002</c:v>
                </c:pt>
                <c:pt idx="4736">
                  <c:v>2351.0500000000002</c:v>
                </c:pt>
                <c:pt idx="4737">
                  <c:v>2351.0500000000002</c:v>
                </c:pt>
                <c:pt idx="4738">
                  <c:v>2351.0500000000002</c:v>
                </c:pt>
                <c:pt idx="4739">
                  <c:v>2351.0500000000002</c:v>
                </c:pt>
                <c:pt idx="4740">
                  <c:v>2351.0500000000002</c:v>
                </c:pt>
                <c:pt idx="4741">
                  <c:v>2351.0500000000002</c:v>
                </c:pt>
                <c:pt idx="4742">
                  <c:v>2351.0500000000002</c:v>
                </c:pt>
                <c:pt idx="4743">
                  <c:v>2351.0500000000002</c:v>
                </c:pt>
                <c:pt idx="4744">
                  <c:v>2351.0500000000002</c:v>
                </c:pt>
                <c:pt idx="4745">
                  <c:v>2351.0500000000002</c:v>
                </c:pt>
                <c:pt idx="4746">
                  <c:v>2351.0500000000002</c:v>
                </c:pt>
                <c:pt idx="4747">
                  <c:v>2351.0500000000002</c:v>
                </c:pt>
                <c:pt idx="4748">
                  <c:v>2351.0500000000002</c:v>
                </c:pt>
                <c:pt idx="4749">
                  <c:v>2351.0500000000002</c:v>
                </c:pt>
                <c:pt idx="4750">
                  <c:v>2351.0500000000002</c:v>
                </c:pt>
                <c:pt idx="4751">
                  <c:v>2351.0500000000002</c:v>
                </c:pt>
                <c:pt idx="4752">
                  <c:v>2351.0500000000002</c:v>
                </c:pt>
                <c:pt idx="4753">
                  <c:v>2351.0500000000002</c:v>
                </c:pt>
                <c:pt idx="4754">
                  <c:v>2351.0500000000002</c:v>
                </c:pt>
                <c:pt idx="4755">
                  <c:v>2351.0500000000002</c:v>
                </c:pt>
                <c:pt idx="4756">
                  <c:v>2351.0500000000002</c:v>
                </c:pt>
                <c:pt idx="4757">
                  <c:v>2351.0500000000002</c:v>
                </c:pt>
                <c:pt idx="4758">
                  <c:v>2351.0500000000002</c:v>
                </c:pt>
                <c:pt idx="4759">
                  <c:v>2351.0500000000002</c:v>
                </c:pt>
                <c:pt idx="4760">
                  <c:v>2351.0500000000002</c:v>
                </c:pt>
                <c:pt idx="4761">
                  <c:v>2351.0500000000002</c:v>
                </c:pt>
                <c:pt idx="4762">
                  <c:v>2351.0500000000002</c:v>
                </c:pt>
                <c:pt idx="4763">
                  <c:v>2351.0500000000002</c:v>
                </c:pt>
                <c:pt idx="4764">
                  <c:v>2351.0500000000002</c:v>
                </c:pt>
                <c:pt idx="4765">
                  <c:v>2351.0500000000002</c:v>
                </c:pt>
                <c:pt idx="4766">
                  <c:v>2351.0500000000002</c:v>
                </c:pt>
                <c:pt idx="4767">
                  <c:v>2351.0500000000002</c:v>
                </c:pt>
                <c:pt idx="4768">
                  <c:v>2351.0500000000002</c:v>
                </c:pt>
                <c:pt idx="4769">
                  <c:v>2351.0500000000002</c:v>
                </c:pt>
                <c:pt idx="4770">
                  <c:v>2351.0500000000002</c:v>
                </c:pt>
                <c:pt idx="4771">
                  <c:v>2351.0500000000002</c:v>
                </c:pt>
                <c:pt idx="4772">
                  <c:v>2351.0500000000002</c:v>
                </c:pt>
                <c:pt idx="4773">
                  <c:v>2351.0500000000002</c:v>
                </c:pt>
                <c:pt idx="4774">
                  <c:v>2351.0500000000002</c:v>
                </c:pt>
                <c:pt idx="4775">
                  <c:v>2351.0500000000002</c:v>
                </c:pt>
                <c:pt idx="4776">
                  <c:v>2351.0500000000002</c:v>
                </c:pt>
                <c:pt idx="4777">
                  <c:v>2351.0500000000002</c:v>
                </c:pt>
                <c:pt idx="4778">
                  <c:v>2351.0500000000002</c:v>
                </c:pt>
                <c:pt idx="4779">
                  <c:v>2351.0500000000002</c:v>
                </c:pt>
                <c:pt idx="4780">
                  <c:v>2351.0500000000002</c:v>
                </c:pt>
                <c:pt idx="4781">
                  <c:v>2351.0500000000002</c:v>
                </c:pt>
                <c:pt idx="4782">
                  <c:v>2351.0500000000002</c:v>
                </c:pt>
                <c:pt idx="4783">
                  <c:v>2351.0500000000002</c:v>
                </c:pt>
                <c:pt idx="4784">
                  <c:v>2351.0500000000002</c:v>
                </c:pt>
                <c:pt idx="4785">
                  <c:v>2351.0500000000002</c:v>
                </c:pt>
                <c:pt idx="4786">
                  <c:v>2351.0500000000002</c:v>
                </c:pt>
                <c:pt idx="4787">
                  <c:v>2351.0500000000002</c:v>
                </c:pt>
                <c:pt idx="4788">
                  <c:v>2351.0500000000002</c:v>
                </c:pt>
                <c:pt idx="4789">
                  <c:v>2351.0500000000002</c:v>
                </c:pt>
                <c:pt idx="4790">
                  <c:v>2351.0500000000002</c:v>
                </c:pt>
                <c:pt idx="4791">
                  <c:v>2351.0500000000002</c:v>
                </c:pt>
                <c:pt idx="4792">
                  <c:v>2351.0500000000002</c:v>
                </c:pt>
                <c:pt idx="4793">
                  <c:v>2351.0500000000002</c:v>
                </c:pt>
                <c:pt idx="4794">
                  <c:v>2351.0500000000002</c:v>
                </c:pt>
                <c:pt idx="4795">
                  <c:v>2351.0500000000002</c:v>
                </c:pt>
                <c:pt idx="4796">
                  <c:v>2351.0500000000002</c:v>
                </c:pt>
                <c:pt idx="4797">
                  <c:v>2351.0500000000002</c:v>
                </c:pt>
                <c:pt idx="4798">
                  <c:v>2351.0500000000002</c:v>
                </c:pt>
                <c:pt idx="4799">
                  <c:v>2351.0500000000002</c:v>
                </c:pt>
                <c:pt idx="4800">
                  <c:v>2351.0500000000002</c:v>
                </c:pt>
                <c:pt idx="4801">
                  <c:v>2351.0500000000002</c:v>
                </c:pt>
                <c:pt idx="4802">
                  <c:v>2351.0500000000002</c:v>
                </c:pt>
                <c:pt idx="4803">
                  <c:v>2351.0500000000002</c:v>
                </c:pt>
                <c:pt idx="4804">
                  <c:v>2351.0500000000002</c:v>
                </c:pt>
                <c:pt idx="4805">
                  <c:v>2351.0500000000002</c:v>
                </c:pt>
                <c:pt idx="4806">
                  <c:v>2351.0500000000002</c:v>
                </c:pt>
                <c:pt idx="4807">
                  <c:v>2351.0500000000002</c:v>
                </c:pt>
                <c:pt idx="4808">
                  <c:v>2351.0500000000002</c:v>
                </c:pt>
                <c:pt idx="4809">
                  <c:v>2351.0500000000002</c:v>
                </c:pt>
                <c:pt idx="4810">
                  <c:v>2351.0500000000002</c:v>
                </c:pt>
                <c:pt idx="4811">
                  <c:v>2351.0500000000002</c:v>
                </c:pt>
                <c:pt idx="4812">
                  <c:v>2351.0500000000002</c:v>
                </c:pt>
                <c:pt idx="4813">
                  <c:v>2351.0500000000002</c:v>
                </c:pt>
                <c:pt idx="4814">
                  <c:v>2351.0500000000002</c:v>
                </c:pt>
                <c:pt idx="4815">
                  <c:v>2351.0500000000002</c:v>
                </c:pt>
                <c:pt idx="4816">
                  <c:v>2351.0500000000002</c:v>
                </c:pt>
                <c:pt idx="4817">
                  <c:v>2351.0500000000002</c:v>
                </c:pt>
                <c:pt idx="4818">
                  <c:v>2351.0500000000002</c:v>
                </c:pt>
                <c:pt idx="4819">
                  <c:v>2351.0500000000002</c:v>
                </c:pt>
                <c:pt idx="4820">
                  <c:v>2351.0500000000002</c:v>
                </c:pt>
                <c:pt idx="4821">
                  <c:v>2351.0500000000002</c:v>
                </c:pt>
                <c:pt idx="4822">
                  <c:v>2351.0500000000002</c:v>
                </c:pt>
                <c:pt idx="4823">
                  <c:v>2351.0500000000002</c:v>
                </c:pt>
                <c:pt idx="4824">
                  <c:v>2351.0500000000002</c:v>
                </c:pt>
                <c:pt idx="4825">
                  <c:v>2351.0500000000002</c:v>
                </c:pt>
                <c:pt idx="4826">
                  <c:v>2351.0500000000002</c:v>
                </c:pt>
                <c:pt idx="4827">
                  <c:v>2351.0500000000002</c:v>
                </c:pt>
                <c:pt idx="4828">
                  <c:v>2351.0500000000002</c:v>
                </c:pt>
                <c:pt idx="4829">
                  <c:v>2351.0500000000002</c:v>
                </c:pt>
                <c:pt idx="4830">
                  <c:v>2351.0500000000002</c:v>
                </c:pt>
                <c:pt idx="4831">
                  <c:v>2351.0500000000002</c:v>
                </c:pt>
                <c:pt idx="4832">
                  <c:v>2351.0500000000002</c:v>
                </c:pt>
                <c:pt idx="4833">
                  <c:v>2351.0500000000002</c:v>
                </c:pt>
                <c:pt idx="4834">
                  <c:v>2351.0500000000002</c:v>
                </c:pt>
                <c:pt idx="4835">
                  <c:v>2351.0500000000002</c:v>
                </c:pt>
                <c:pt idx="4836">
                  <c:v>2351.0500000000002</c:v>
                </c:pt>
                <c:pt idx="4837">
                  <c:v>2351.0500000000002</c:v>
                </c:pt>
                <c:pt idx="4838">
                  <c:v>2351.0500000000002</c:v>
                </c:pt>
                <c:pt idx="4839">
                  <c:v>2351.0500000000002</c:v>
                </c:pt>
                <c:pt idx="4840">
                  <c:v>2351.0500000000002</c:v>
                </c:pt>
                <c:pt idx="4841">
                  <c:v>2351.0500000000002</c:v>
                </c:pt>
                <c:pt idx="4842">
                  <c:v>2351.0500000000002</c:v>
                </c:pt>
                <c:pt idx="4843">
                  <c:v>2351.0500000000002</c:v>
                </c:pt>
                <c:pt idx="4844">
                  <c:v>2351.0500000000002</c:v>
                </c:pt>
                <c:pt idx="4845">
                  <c:v>2351.0500000000002</c:v>
                </c:pt>
                <c:pt idx="4846">
                  <c:v>2351.0500000000002</c:v>
                </c:pt>
                <c:pt idx="4847">
                  <c:v>2351.0500000000002</c:v>
                </c:pt>
                <c:pt idx="4848">
                  <c:v>2351.0500000000002</c:v>
                </c:pt>
                <c:pt idx="4849">
                  <c:v>2351.0500000000002</c:v>
                </c:pt>
                <c:pt idx="4850">
                  <c:v>2351.0500000000002</c:v>
                </c:pt>
                <c:pt idx="4851">
                  <c:v>2351.0500000000002</c:v>
                </c:pt>
                <c:pt idx="4852">
                  <c:v>2351.0500000000002</c:v>
                </c:pt>
                <c:pt idx="4853">
                  <c:v>2351.0500000000002</c:v>
                </c:pt>
                <c:pt idx="4854">
                  <c:v>2351.0500000000002</c:v>
                </c:pt>
                <c:pt idx="4855">
                  <c:v>2351.0500000000002</c:v>
                </c:pt>
                <c:pt idx="4856">
                  <c:v>2351.0500000000002</c:v>
                </c:pt>
                <c:pt idx="4857">
                  <c:v>2351.0500000000002</c:v>
                </c:pt>
                <c:pt idx="4858">
                  <c:v>2351.0500000000002</c:v>
                </c:pt>
                <c:pt idx="4859">
                  <c:v>2351.0500000000002</c:v>
                </c:pt>
                <c:pt idx="4860">
                  <c:v>2351.0500000000002</c:v>
                </c:pt>
                <c:pt idx="4861">
                  <c:v>2351.0500000000002</c:v>
                </c:pt>
                <c:pt idx="4862">
                  <c:v>2351.0500000000002</c:v>
                </c:pt>
                <c:pt idx="4863">
                  <c:v>2351.0500000000002</c:v>
                </c:pt>
                <c:pt idx="4864">
                  <c:v>2351.0500000000002</c:v>
                </c:pt>
                <c:pt idx="4865">
                  <c:v>2351.0500000000002</c:v>
                </c:pt>
                <c:pt idx="4866">
                  <c:v>2351.0500000000002</c:v>
                </c:pt>
                <c:pt idx="4867">
                  <c:v>2351.0500000000002</c:v>
                </c:pt>
                <c:pt idx="4868">
                  <c:v>2351.0500000000002</c:v>
                </c:pt>
                <c:pt idx="4869">
                  <c:v>2351.0500000000002</c:v>
                </c:pt>
                <c:pt idx="4870">
                  <c:v>2351.0500000000002</c:v>
                </c:pt>
                <c:pt idx="4871">
                  <c:v>2351.0500000000002</c:v>
                </c:pt>
                <c:pt idx="4872">
                  <c:v>2351.0500000000002</c:v>
                </c:pt>
                <c:pt idx="4873">
                  <c:v>2351.0500000000002</c:v>
                </c:pt>
                <c:pt idx="4874">
                  <c:v>2351.0500000000002</c:v>
                </c:pt>
                <c:pt idx="4875">
                  <c:v>2351.0500000000002</c:v>
                </c:pt>
                <c:pt idx="4876">
                  <c:v>2351.0500000000002</c:v>
                </c:pt>
                <c:pt idx="4877">
                  <c:v>2351.0500000000002</c:v>
                </c:pt>
                <c:pt idx="4878">
                  <c:v>2351.0500000000002</c:v>
                </c:pt>
                <c:pt idx="4879">
                  <c:v>2351.0500000000002</c:v>
                </c:pt>
                <c:pt idx="4880">
                  <c:v>2351.0500000000002</c:v>
                </c:pt>
                <c:pt idx="4881">
                  <c:v>2351.0500000000002</c:v>
                </c:pt>
                <c:pt idx="4882">
                  <c:v>2351.0500000000002</c:v>
                </c:pt>
                <c:pt idx="4883">
                  <c:v>2351.0500000000002</c:v>
                </c:pt>
                <c:pt idx="4884">
                  <c:v>2351.0500000000002</c:v>
                </c:pt>
                <c:pt idx="4885">
                  <c:v>2351.0500000000002</c:v>
                </c:pt>
                <c:pt idx="4886">
                  <c:v>2351.0500000000002</c:v>
                </c:pt>
                <c:pt idx="4887">
                  <c:v>2351.0500000000002</c:v>
                </c:pt>
                <c:pt idx="4888">
                  <c:v>2351.0500000000002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D4-485B-B63C-2D4BEB3D349E}"/>
            </c:ext>
          </c:extLst>
        </c:ser>
        <c:ser>
          <c:idx val="5"/>
          <c:order val="5"/>
          <c:tx>
            <c:strRef>
              <c:f>acum!$S$8</c:f>
              <c:strCache>
                <c:ptCount val="1"/>
                <c:pt idx="0">
                  <c:v>Subasta de Compra Directa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acum!$B$10:$B$4898</c:f>
              <c:numCache>
                <c:formatCode>m/d/yyyy</c:formatCode>
                <c:ptCount val="4889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40179</c:v>
                </c:pt>
                <c:pt idx="2609">
                  <c:v>40182</c:v>
                </c:pt>
                <c:pt idx="2610">
                  <c:v>40183</c:v>
                </c:pt>
                <c:pt idx="2611">
                  <c:v>40184</c:v>
                </c:pt>
                <c:pt idx="2612">
                  <c:v>40185</c:v>
                </c:pt>
                <c:pt idx="2613">
                  <c:v>40186</c:v>
                </c:pt>
                <c:pt idx="2614">
                  <c:v>40189</c:v>
                </c:pt>
                <c:pt idx="2615">
                  <c:v>40190</c:v>
                </c:pt>
                <c:pt idx="2616">
                  <c:v>40191</c:v>
                </c:pt>
                <c:pt idx="2617">
                  <c:v>40192</c:v>
                </c:pt>
                <c:pt idx="2618">
                  <c:v>40193</c:v>
                </c:pt>
                <c:pt idx="2619">
                  <c:v>40196</c:v>
                </c:pt>
                <c:pt idx="2620">
                  <c:v>40197</c:v>
                </c:pt>
                <c:pt idx="2621">
                  <c:v>40198</c:v>
                </c:pt>
                <c:pt idx="2622">
                  <c:v>40199</c:v>
                </c:pt>
                <c:pt idx="2623">
                  <c:v>40200</c:v>
                </c:pt>
                <c:pt idx="2624">
                  <c:v>40203</c:v>
                </c:pt>
                <c:pt idx="2625">
                  <c:v>40204</c:v>
                </c:pt>
                <c:pt idx="2626">
                  <c:v>40205</c:v>
                </c:pt>
                <c:pt idx="2627">
                  <c:v>40206</c:v>
                </c:pt>
                <c:pt idx="2628">
                  <c:v>40207</c:v>
                </c:pt>
                <c:pt idx="2629">
                  <c:v>40210</c:v>
                </c:pt>
                <c:pt idx="2630">
                  <c:v>40211</c:v>
                </c:pt>
                <c:pt idx="2631">
                  <c:v>40212</c:v>
                </c:pt>
                <c:pt idx="2632">
                  <c:v>40213</c:v>
                </c:pt>
                <c:pt idx="2633">
                  <c:v>40214</c:v>
                </c:pt>
                <c:pt idx="2634">
                  <c:v>40217</c:v>
                </c:pt>
                <c:pt idx="2635">
                  <c:v>40218</c:v>
                </c:pt>
                <c:pt idx="2636">
                  <c:v>40219</c:v>
                </c:pt>
                <c:pt idx="2637">
                  <c:v>40220</c:v>
                </c:pt>
                <c:pt idx="2638">
                  <c:v>40221</c:v>
                </c:pt>
                <c:pt idx="2639">
                  <c:v>40224</c:v>
                </c:pt>
                <c:pt idx="2640">
                  <c:v>40225</c:v>
                </c:pt>
                <c:pt idx="2641">
                  <c:v>40226</c:v>
                </c:pt>
                <c:pt idx="2642">
                  <c:v>40227</c:v>
                </c:pt>
                <c:pt idx="2643">
                  <c:v>40228</c:v>
                </c:pt>
                <c:pt idx="2644">
                  <c:v>40231</c:v>
                </c:pt>
                <c:pt idx="2645">
                  <c:v>40232</c:v>
                </c:pt>
                <c:pt idx="2646">
                  <c:v>40233</c:v>
                </c:pt>
                <c:pt idx="2647">
                  <c:v>40234</c:v>
                </c:pt>
                <c:pt idx="2648">
                  <c:v>40235</c:v>
                </c:pt>
                <c:pt idx="2649">
                  <c:v>40238</c:v>
                </c:pt>
                <c:pt idx="2650">
                  <c:v>40239</c:v>
                </c:pt>
                <c:pt idx="2651">
                  <c:v>40240</c:v>
                </c:pt>
                <c:pt idx="2652">
                  <c:v>40241</c:v>
                </c:pt>
                <c:pt idx="2653">
                  <c:v>40242</c:v>
                </c:pt>
                <c:pt idx="2654">
                  <c:v>40245</c:v>
                </c:pt>
                <c:pt idx="2655">
                  <c:v>40246</c:v>
                </c:pt>
                <c:pt idx="2656">
                  <c:v>40247</c:v>
                </c:pt>
                <c:pt idx="2657">
                  <c:v>40248</c:v>
                </c:pt>
                <c:pt idx="2658">
                  <c:v>40249</c:v>
                </c:pt>
                <c:pt idx="2659">
                  <c:v>40252</c:v>
                </c:pt>
                <c:pt idx="2660">
                  <c:v>40253</c:v>
                </c:pt>
                <c:pt idx="2661">
                  <c:v>40254</c:v>
                </c:pt>
                <c:pt idx="2662">
                  <c:v>40255</c:v>
                </c:pt>
                <c:pt idx="2663">
                  <c:v>40256</c:v>
                </c:pt>
                <c:pt idx="2664">
                  <c:v>40259</c:v>
                </c:pt>
                <c:pt idx="2665">
                  <c:v>40260</c:v>
                </c:pt>
                <c:pt idx="2666">
                  <c:v>40261</c:v>
                </c:pt>
                <c:pt idx="2667">
                  <c:v>40262</c:v>
                </c:pt>
                <c:pt idx="2668">
                  <c:v>40263</c:v>
                </c:pt>
                <c:pt idx="2669">
                  <c:v>40266</c:v>
                </c:pt>
                <c:pt idx="2670">
                  <c:v>40267</c:v>
                </c:pt>
                <c:pt idx="2671">
                  <c:v>40268</c:v>
                </c:pt>
                <c:pt idx="2672">
                  <c:v>40269</c:v>
                </c:pt>
                <c:pt idx="2673">
                  <c:v>40270</c:v>
                </c:pt>
                <c:pt idx="2674">
                  <c:v>40273</c:v>
                </c:pt>
                <c:pt idx="2675">
                  <c:v>40274</c:v>
                </c:pt>
                <c:pt idx="2676">
                  <c:v>40275</c:v>
                </c:pt>
                <c:pt idx="2677">
                  <c:v>40276</c:v>
                </c:pt>
                <c:pt idx="2678">
                  <c:v>40277</c:v>
                </c:pt>
                <c:pt idx="2679">
                  <c:v>40280</c:v>
                </c:pt>
                <c:pt idx="2680">
                  <c:v>40281</c:v>
                </c:pt>
                <c:pt idx="2681">
                  <c:v>40282</c:v>
                </c:pt>
                <c:pt idx="2682">
                  <c:v>40283</c:v>
                </c:pt>
                <c:pt idx="2683">
                  <c:v>40284</c:v>
                </c:pt>
                <c:pt idx="2684">
                  <c:v>40287</c:v>
                </c:pt>
                <c:pt idx="2685">
                  <c:v>40288</c:v>
                </c:pt>
                <c:pt idx="2686">
                  <c:v>40289</c:v>
                </c:pt>
                <c:pt idx="2687">
                  <c:v>40290</c:v>
                </c:pt>
                <c:pt idx="2688">
                  <c:v>40291</c:v>
                </c:pt>
                <c:pt idx="2689">
                  <c:v>40294</c:v>
                </c:pt>
                <c:pt idx="2690">
                  <c:v>40295</c:v>
                </c:pt>
                <c:pt idx="2691">
                  <c:v>40296</c:v>
                </c:pt>
                <c:pt idx="2692">
                  <c:v>40297</c:v>
                </c:pt>
                <c:pt idx="2693">
                  <c:v>40298</c:v>
                </c:pt>
                <c:pt idx="2694">
                  <c:v>40301</c:v>
                </c:pt>
                <c:pt idx="2695">
                  <c:v>40302</c:v>
                </c:pt>
                <c:pt idx="2696">
                  <c:v>40303</c:v>
                </c:pt>
                <c:pt idx="2697">
                  <c:v>40304</c:v>
                </c:pt>
                <c:pt idx="2698">
                  <c:v>40305</c:v>
                </c:pt>
                <c:pt idx="2699">
                  <c:v>40308</c:v>
                </c:pt>
                <c:pt idx="2700">
                  <c:v>40309</c:v>
                </c:pt>
                <c:pt idx="2701">
                  <c:v>40310</c:v>
                </c:pt>
                <c:pt idx="2702">
                  <c:v>40311</c:v>
                </c:pt>
                <c:pt idx="2703">
                  <c:v>40312</c:v>
                </c:pt>
                <c:pt idx="2704">
                  <c:v>40315</c:v>
                </c:pt>
                <c:pt idx="2705">
                  <c:v>40316</c:v>
                </c:pt>
                <c:pt idx="2706">
                  <c:v>40317</c:v>
                </c:pt>
                <c:pt idx="2707">
                  <c:v>40318</c:v>
                </c:pt>
                <c:pt idx="2708">
                  <c:v>40319</c:v>
                </c:pt>
                <c:pt idx="2709">
                  <c:v>40322</c:v>
                </c:pt>
                <c:pt idx="2710">
                  <c:v>40323</c:v>
                </c:pt>
                <c:pt idx="2711">
                  <c:v>40324</c:v>
                </c:pt>
                <c:pt idx="2712">
                  <c:v>40325</c:v>
                </c:pt>
                <c:pt idx="2713">
                  <c:v>40326</c:v>
                </c:pt>
                <c:pt idx="2714">
                  <c:v>40329</c:v>
                </c:pt>
                <c:pt idx="2715">
                  <c:v>40330</c:v>
                </c:pt>
                <c:pt idx="2716">
                  <c:v>40331</c:v>
                </c:pt>
                <c:pt idx="2717">
                  <c:v>40332</c:v>
                </c:pt>
                <c:pt idx="2718">
                  <c:v>40333</c:v>
                </c:pt>
                <c:pt idx="2719">
                  <c:v>40336</c:v>
                </c:pt>
                <c:pt idx="2720">
                  <c:v>40337</c:v>
                </c:pt>
                <c:pt idx="2721">
                  <c:v>40338</c:v>
                </c:pt>
                <c:pt idx="2722">
                  <c:v>40339</c:v>
                </c:pt>
                <c:pt idx="2723">
                  <c:v>40340</c:v>
                </c:pt>
                <c:pt idx="2724">
                  <c:v>40343</c:v>
                </c:pt>
                <c:pt idx="2725">
                  <c:v>40344</c:v>
                </c:pt>
                <c:pt idx="2726">
                  <c:v>40345</c:v>
                </c:pt>
                <c:pt idx="2727">
                  <c:v>40346</c:v>
                </c:pt>
                <c:pt idx="2728">
                  <c:v>40347</c:v>
                </c:pt>
                <c:pt idx="2729">
                  <c:v>40350</c:v>
                </c:pt>
                <c:pt idx="2730">
                  <c:v>40351</c:v>
                </c:pt>
                <c:pt idx="2731">
                  <c:v>40352</c:v>
                </c:pt>
                <c:pt idx="2732">
                  <c:v>40353</c:v>
                </c:pt>
                <c:pt idx="2733">
                  <c:v>40354</c:v>
                </c:pt>
                <c:pt idx="2734">
                  <c:v>40357</c:v>
                </c:pt>
                <c:pt idx="2735">
                  <c:v>40358</c:v>
                </c:pt>
                <c:pt idx="2736">
                  <c:v>40359</c:v>
                </c:pt>
                <c:pt idx="2737">
                  <c:v>40360</c:v>
                </c:pt>
                <c:pt idx="2738">
                  <c:v>40361</c:v>
                </c:pt>
                <c:pt idx="2739">
                  <c:v>40364</c:v>
                </c:pt>
                <c:pt idx="2740">
                  <c:v>40365</c:v>
                </c:pt>
                <c:pt idx="2741">
                  <c:v>40366</c:v>
                </c:pt>
                <c:pt idx="2742">
                  <c:v>40367</c:v>
                </c:pt>
                <c:pt idx="2743">
                  <c:v>40368</c:v>
                </c:pt>
                <c:pt idx="2744">
                  <c:v>40371</c:v>
                </c:pt>
                <c:pt idx="2745">
                  <c:v>40372</c:v>
                </c:pt>
                <c:pt idx="2746">
                  <c:v>40373</c:v>
                </c:pt>
                <c:pt idx="2747">
                  <c:v>40374</c:v>
                </c:pt>
                <c:pt idx="2748">
                  <c:v>40375</c:v>
                </c:pt>
                <c:pt idx="2749">
                  <c:v>40378</c:v>
                </c:pt>
                <c:pt idx="2750">
                  <c:v>40379</c:v>
                </c:pt>
                <c:pt idx="2751">
                  <c:v>40380</c:v>
                </c:pt>
                <c:pt idx="2752">
                  <c:v>40381</c:v>
                </c:pt>
                <c:pt idx="2753">
                  <c:v>40382</c:v>
                </c:pt>
                <c:pt idx="2754">
                  <c:v>40385</c:v>
                </c:pt>
                <c:pt idx="2755">
                  <c:v>40386</c:v>
                </c:pt>
                <c:pt idx="2756">
                  <c:v>40387</c:v>
                </c:pt>
                <c:pt idx="2757">
                  <c:v>40388</c:v>
                </c:pt>
                <c:pt idx="2758">
                  <c:v>40389</c:v>
                </c:pt>
                <c:pt idx="2759">
                  <c:v>40392</c:v>
                </c:pt>
                <c:pt idx="2760">
                  <c:v>40393</c:v>
                </c:pt>
                <c:pt idx="2761">
                  <c:v>40394</c:v>
                </c:pt>
                <c:pt idx="2762">
                  <c:v>40395</c:v>
                </c:pt>
                <c:pt idx="2763">
                  <c:v>40396</c:v>
                </c:pt>
                <c:pt idx="2764">
                  <c:v>40399</c:v>
                </c:pt>
                <c:pt idx="2765">
                  <c:v>40400</c:v>
                </c:pt>
                <c:pt idx="2766">
                  <c:v>40401</c:v>
                </c:pt>
                <c:pt idx="2767">
                  <c:v>40402</c:v>
                </c:pt>
                <c:pt idx="2768">
                  <c:v>40403</c:v>
                </c:pt>
                <c:pt idx="2769">
                  <c:v>40406</c:v>
                </c:pt>
                <c:pt idx="2770">
                  <c:v>40407</c:v>
                </c:pt>
                <c:pt idx="2771">
                  <c:v>40408</c:v>
                </c:pt>
                <c:pt idx="2772">
                  <c:v>40409</c:v>
                </c:pt>
                <c:pt idx="2773">
                  <c:v>40410</c:v>
                </c:pt>
                <c:pt idx="2774">
                  <c:v>40413</c:v>
                </c:pt>
                <c:pt idx="2775">
                  <c:v>40414</c:v>
                </c:pt>
                <c:pt idx="2776">
                  <c:v>40415</c:v>
                </c:pt>
                <c:pt idx="2777">
                  <c:v>40416</c:v>
                </c:pt>
                <c:pt idx="2778">
                  <c:v>40417</c:v>
                </c:pt>
                <c:pt idx="2779">
                  <c:v>40420</c:v>
                </c:pt>
                <c:pt idx="2780">
                  <c:v>40421</c:v>
                </c:pt>
                <c:pt idx="2781">
                  <c:v>40422</c:v>
                </c:pt>
                <c:pt idx="2782">
                  <c:v>40423</c:v>
                </c:pt>
                <c:pt idx="2783">
                  <c:v>40424</c:v>
                </c:pt>
                <c:pt idx="2784">
                  <c:v>40427</c:v>
                </c:pt>
                <c:pt idx="2785">
                  <c:v>40428</c:v>
                </c:pt>
                <c:pt idx="2786">
                  <c:v>40429</c:v>
                </c:pt>
                <c:pt idx="2787">
                  <c:v>40430</c:v>
                </c:pt>
                <c:pt idx="2788">
                  <c:v>40431</c:v>
                </c:pt>
                <c:pt idx="2789">
                  <c:v>40434</c:v>
                </c:pt>
                <c:pt idx="2790">
                  <c:v>40435</c:v>
                </c:pt>
                <c:pt idx="2791">
                  <c:v>40436</c:v>
                </c:pt>
                <c:pt idx="2792">
                  <c:v>40437</c:v>
                </c:pt>
                <c:pt idx="2793">
                  <c:v>40438</c:v>
                </c:pt>
                <c:pt idx="2794">
                  <c:v>40441</c:v>
                </c:pt>
                <c:pt idx="2795">
                  <c:v>40442</c:v>
                </c:pt>
                <c:pt idx="2796">
                  <c:v>40443</c:v>
                </c:pt>
                <c:pt idx="2797">
                  <c:v>40444</c:v>
                </c:pt>
                <c:pt idx="2798">
                  <c:v>40445</c:v>
                </c:pt>
                <c:pt idx="2799">
                  <c:v>40448</c:v>
                </c:pt>
                <c:pt idx="2800">
                  <c:v>40449</c:v>
                </c:pt>
                <c:pt idx="2801">
                  <c:v>40450</c:v>
                </c:pt>
                <c:pt idx="2802">
                  <c:v>40451</c:v>
                </c:pt>
                <c:pt idx="2803">
                  <c:v>40452</c:v>
                </c:pt>
                <c:pt idx="2804">
                  <c:v>40455</c:v>
                </c:pt>
                <c:pt idx="2805">
                  <c:v>40456</c:v>
                </c:pt>
                <c:pt idx="2806">
                  <c:v>40457</c:v>
                </c:pt>
                <c:pt idx="2807">
                  <c:v>40458</c:v>
                </c:pt>
                <c:pt idx="2808">
                  <c:v>40459</c:v>
                </c:pt>
                <c:pt idx="2809">
                  <c:v>40462</c:v>
                </c:pt>
                <c:pt idx="2810">
                  <c:v>40463</c:v>
                </c:pt>
                <c:pt idx="2811">
                  <c:v>40464</c:v>
                </c:pt>
                <c:pt idx="2812">
                  <c:v>40465</c:v>
                </c:pt>
                <c:pt idx="2813">
                  <c:v>40466</c:v>
                </c:pt>
                <c:pt idx="2814">
                  <c:v>40469</c:v>
                </c:pt>
                <c:pt idx="2815">
                  <c:v>40470</c:v>
                </c:pt>
                <c:pt idx="2816">
                  <c:v>40471</c:v>
                </c:pt>
                <c:pt idx="2817">
                  <c:v>40472</c:v>
                </c:pt>
                <c:pt idx="2818">
                  <c:v>40473</c:v>
                </c:pt>
                <c:pt idx="2819">
                  <c:v>40476</c:v>
                </c:pt>
                <c:pt idx="2820">
                  <c:v>40477</c:v>
                </c:pt>
                <c:pt idx="2821">
                  <c:v>40478</c:v>
                </c:pt>
                <c:pt idx="2822">
                  <c:v>40479</c:v>
                </c:pt>
                <c:pt idx="2823">
                  <c:v>40480</c:v>
                </c:pt>
                <c:pt idx="2824">
                  <c:v>40483</c:v>
                </c:pt>
                <c:pt idx="2825">
                  <c:v>40484</c:v>
                </c:pt>
                <c:pt idx="2826">
                  <c:v>40485</c:v>
                </c:pt>
                <c:pt idx="2827">
                  <c:v>40486</c:v>
                </c:pt>
                <c:pt idx="2828">
                  <c:v>40487</c:v>
                </c:pt>
                <c:pt idx="2829">
                  <c:v>40490</c:v>
                </c:pt>
                <c:pt idx="2830">
                  <c:v>40491</c:v>
                </c:pt>
                <c:pt idx="2831">
                  <c:v>40492</c:v>
                </c:pt>
                <c:pt idx="2832">
                  <c:v>40493</c:v>
                </c:pt>
                <c:pt idx="2833">
                  <c:v>40494</c:v>
                </c:pt>
                <c:pt idx="2834">
                  <c:v>40497</c:v>
                </c:pt>
                <c:pt idx="2835">
                  <c:v>40498</c:v>
                </c:pt>
                <c:pt idx="2836">
                  <c:v>40499</c:v>
                </c:pt>
                <c:pt idx="2837">
                  <c:v>40500</c:v>
                </c:pt>
                <c:pt idx="2838">
                  <c:v>40501</c:v>
                </c:pt>
                <c:pt idx="2839">
                  <c:v>40504</c:v>
                </c:pt>
                <c:pt idx="2840">
                  <c:v>40505</c:v>
                </c:pt>
                <c:pt idx="2841">
                  <c:v>40506</c:v>
                </c:pt>
                <c:pt idx="2842">
                  <c:v>40507</c:v>
                </c:pt>
                <c:pt idx="2843">
                  <c:v>40508</c:v>
                </c:pt>
                <c:pt idx="2844">
                  <c:v>40511</c:v>
                </c:pt>
                <c:pt idx="2845">
                  <c:v>40512</c:v>
                </c:pt>
                <c:pt idx="2846">
                  <c:v>40513</c:v>
                </c:pt>
                <c:pt idx="2847">
                  <c:v>40514</c:v>
                </c:pt>
                <c:pt idx="2848">
                  <c:v>40515</c:v>
                </c:pt>
                <c:pt idx="2849">
                  <c:v>40518</c:v>
                </c:pt>
                <c:pt idx="2850">
                  <c:v>40519</c:v>
                </c:pt>
                <c:pt idx="2851">
                  <c:v>40520</c:v>
                </c:pt>
                <c:pt idx="2852">
                  <c:v>40521</c:v>
                </c:pt>
                <c:pt idx="2853">
                  <c:v>40522</c:v>
                </c:pt>
                <c:pt idx="2854">
                  <c:v>40525</c:v>
                </c:pt>
                <c:pt idx="2855">
                  <c:v>40526</c:v>
                </c:pt>
                <c:pt idx="2856">
                  <c:v>40527</c:v>
                </c:pt>
                <c:pt idx="2857">
                  <c:v>40528</c:v>
                </c:pt>
                <c:pt idx="2858">
                  <c:v>40529</c:v>
                </c:pt>
                <c:pt idx="2859">
                  <c:v>40532</c:v>
                </c:pt>
                <c:pt idx="2860">
                  <c:v>40533</c:v>
                </c:pt>
                <c:pt idx="2861">
                  <c:v>40534</c:v>
                </c:pt>
                <c:pt idx="2862">
                  <c:v>40535</c:v>
                </c:pt>
                <c:pt idx="2863">
                  <c:v>40536</c:v>
                </c:pt>
                <c:pt idx="2864">
                  <c:v>40539</c:v>
                </c:pt>
                <c:pt idx="2865">
                  <c:v>40540</c:v>
                </c:pt>
                <c:pt idx="2866">
                  <c:v>40541</c:v>
                </c:pt>
                <c:pt idx="2867">
                  <c:v>40542</c:v>
                </c:pt>
                <c:pt idx="2868">
                  <c:v>40543</c:v>
                </c:pt>
                <c:pt idx="2869">
                  <c:v>40546</c:v>
                </c:pt>
                <c:pt idx="2870">
                  <c:v>40547</c:v>
                </c:pt>
                <c:pt idx="2871">
                  <c:v>40548</c:v>
                </c:pt>
                <c:pt idx="2872">
                  <c:v>40549</c:v>
                </c:pt>
                <c:pt idx="2873">
                  <c:v>40550</c:v>
                </c:pt>
                <c:pt idx="2874">
                  <c:v>40553</c:v>
                </c:pt>
                <c:pt idx="2875">
                  <c:v>40554</c:v>
                </c:pt>
                <c:pt idx="2876">
                  <c:v>40555</c:v>
                </c:pt>
                <c:pt idx="2877">
                  <c:v>40556</c:v>
                </c:pt>
                <c:pt idx="2878">
                  <c:v>40557</c:v>
                </c:pt>
                <c:pt idx="2879">
                  <c:v>40560</c:v>
                </c:pt>
                <c:pt idx="2880">
                  <c:v>40561</c:v>
                </c:pt>
                <c:pt idx="2881">
                  <c:v>40562</c:v>
                </c:pt>
                <c:pt idx="2882">
                  <c:v>40563</c:v>
                </c:pt>
                <c:pt idx="2883">
                  <c:v>40564</c:v>
                </c:pt>
                <c:pt idx="2884">
                  <c:v>40567</c:v>
                </c:pt>
                <c:pt idx="2885">
                  <c:v>40568</c:v>
                </c:pt>
                <c:pt idx="2886">
                  <c:v>40569</c:v>
                </c:pt>
                <c:pt idx="2887">
                  <c:v>40570</c:v>
                </c:pt>
                <c:pt idx="2888">
                  <c:v>40571</c:v>
                </c:pt>
                <c:pt idx="2889">
                  <c:v>40574</c:v>
                </c:pt>
                <c:pt idx="2890">
                  <c:v>40575</c:v>
                </c:pt>
                <c:pt idx="2891">
                  <c:v>40576</c:v>
                </c:pt>
                <c:pt idx="2892">
                  <c:v>40577</c:v>
                </c:pt>
                <c:pt idx="2893">
                  <c:v>40578</c:v>
                </c:pt>
                <c:pt idx="2894">
                  <c:v>40581</c:v>
                </c:pt>
                <c:pt idx="2895">
                  <c:v>40582</c:v>
                </c:pt>
                <c:pt idx="2896">
                  <c:v>40583</c:v>
                </c:pt>
                <c:pt idx="2897">
                  <c:v>40584</c:v>
                </c:pt>
                <c:pt idx="2898">
                  <c:v>40585</c:v>
                </c:pt>
                <c:pt idx="2899">
                  <c:v>40588</c:v>
                </c:pt>
                <c:pt idx="2900">
                  <c:v>40589</c:v>
                </c:pt>
                <c:pt idx="2901">
                  <c:v>40590</c:v>
                </c:pt>
                <c:pt idx="2902">
                  <c:v>40591</c:v>
                </c:pt>
                <c:pt idx="2903">
                  <c:v>40592</c:v>
                </c:pt>
                <c:pt idx="2904">
                  <c:v>40595</c:v>
                </c:pt>
                <c:pt idx="2905">
                  <c:v>40596</c:v>
                </c:pt>
                <c:pt idx="2906">
                  <c:v>40597</c:v>
                </c:pt>
                <c:pt idx="2907">
                  <c:v>40598</c:v>
                </c:pt>
                <c:pt idx="2908">
                  <c:v>40599</c:v>
                </c:pt>
                <c:pt idx="2909">
                  <c:v>40602</c:v>
                </c:pt>
                <c:pt idx="2910">
                  <c:v>40603</c:v>
                </c:pt>
                <c:pt idx="2911">
                  <c:v>40604</c:v>
                </c:pt>
                <c:pt idx="2912">
                  <c:v>40605</c:v>
                </c:pt>
                <c:pt idx="2913">
                  <c:v>40606</c:v>
                </c:pt>
                <c:pt idx="2914">
                  <c:v>40609</c:v>
                </c:pt>
                <c:pt idx="2915">
                  <c:v>40610</c:v>
                </c:pt>
                <c:pt idx="2916">
                  <c:v>40611</c:v>
                </c:pt>
                <c:pt idx="2917">
                  <c:v>40612</c:v>
                </c:pt>
                <c:pt idx="2918">
                  <c:v>40613</c:v>
                </c:pt>
                <c:pt idx="2919">
                  <c:v>40616</c:v>
                </c:pt>
                <c:pt idx="2920">
                  <c:v>40617</c:v>
                </c:pt>
                <c:pt idx="2921">
                  <c:v>40618</c:v>
                </c:pt>
                <c:pt idx="2922">
                  <c:v>40619</c:v>
                </c:pt>
                <c:pt idx="2923">
                  <c:v>40620</c:v>
                </c:pt>
                <c:pt idx="2924">
                  <c:v>40623</c:v>
                </c:pt>
                <c:pt idx="2925">
                  <c:v>40624</c:v>
                </c:pt>
                <c:pt idx="2926">
                  <c:v>40625</c:v>
                </c:pt>
                <c:pt idx="2927">
                  <c:v>40626</c:v>
                </c:pt>
                <c:pt idx="2928">
                  <c:v>40627</c:v>
                </c:pt>
                <c:pt idx="2929">
                  <c:v>40630</c:v>
                </c:pt>
                <c:pt idx="2930">
                  <c:v>40631</c:v>
                </c:pt>
                <c:pt idx="2931">
                  <c:v>40632</c:v>
                </c:pt>
                <c:pt idx="2932">
                  <c:v>40633</c:v>
                </c:pt>
                <c:pt idx="2933">
                  <c:v>40634</c:v>
                </c:pt>
                <c:pt idx="2934">
                  <c:v>40637</c:v>
                </c:pt>
                <c:pt idx="2935">
                  <c:v>40638</c:v>
                </c:pt>
                <c:pt idx="2936">
                  <c:v>40639</c:v>
                </c:pt>
                <c:pt idx="2937">
                  <c:v>40640</c:v>
                </c:pt>
                <c:pt idx="2938">
                  <c:v>40641</c:v>
                </c:pt>
                <c:pt idx="2939">
                  <c:v>40644</c:v>
                </c:pt>
                <c:pt idx="2940">
                  <c:v>40645</c:v>
                </c:pt>
                <c:pt idx="2941">
                  <c:v>40646</c:v>
                </c:pt>
                <c:pt idx="2942">
                  <c:v>40647</c:v>
                </c:pt>
                <c:pt idx="2943">
                  <c:v>40648</c:v>
                </c:pt>
                <c:pt idx="2944">
                  <c:v>40651</c:v>
                </c:pt>
                <c:pt idx="2945">
                  <c:v>40652</c:v>
                </c:pt>
                <c:pt idx="2946">
                  <c:v>40653</c:v>
                </c:pt>
                <c:pt idx="2947">
                  <c:v>40654</c:v>
                </c:pt>
                <c:pt idx="2948">
                  <c:v>40655</c:v>
                </c:pt>
                <c:pt idx="2949">
                  <c:v>40658</c:v>
                </c:pt>
                <c:pt idx="2950">
                  <c:v>40659</c:v>
                </c:pt>
                <c:pt idx="2951">
                  <c:v>40660</c:v>
                </c:pt>
                <c:pt idx="2952">
                  <c:v>40661</c:v>
                </c:pt>
                <c:pt idx="2953">
                  <c:v>40662</c:v>
                </c:pt>
                <c:pt idx="2954">
                  <c:v>40665</c:v>
                </c:pt>
                <c:pt idx="2955">
                  <c:v>40666</c:v>
                </c:pt>
                <c:pt idx="2956">
                  <c:v>40667</c:v>
                </c:pt>
                <c:pt idx="2957">
                  <c:v>40668</c:v>
                </c:pt>
                <c:pt idx="2958">
                  <c:v>40669</c:v>
                </c:pt>
                <c:pt idx="2959">
                  <c:v>40672</c:v>
                </c:pt>
                <c:pt idx="2960">
                  <c:v>40673</c:v>
                </c:pt>
                <c:pt idx="2961">
                  <c:v>40674</c:v>
                </c:pt>
                <c:pt idx="2962">
                  <c:v>40675</c:v>
                </c:pt>
                <c:pt idx="2963">
                  <c:v>40676</c:v>
                </c:pt>
                <c:pt idx="2964">
                  <c:v>40679</c:v>
                </c:pt>
                <c:pt idx="2965">
                  <c:v>40680</c:v>
                </c:pt>
                <c:pt idx="2966">
                  <c:v>40681</c:v>
                </c:pt>
                <c:pt idx="2967">
                  <c:v>40682</c:v>
                </c:pt>
                <c:pt idx="2968">
                  <c:v>40683</c:v>
                </c:pt>
                <c:pt idx="2969">
                  <c:v>40686</c:v>
                </c:pt>
                <c:pt idx="2970">
                  <c:v>40687</c:v>
                </c:pt>
                <c:pt idx="2971">
                  <c:v>40688</c:v>
                </c:pt>
                <c:pt idx="2972">
                  <c:v>40689</c:v>
                </c:pt>
                <c:pt idx="2973">
                  <c:v>40690</c:v>
                </c:pt>
                <c:pt idx="2974">
                  <c:v>40693</c:v>
                </c:pt>
                <c:pt idx="2975">
                  <c:v>40694</c:v>
                </c:pt>
                <c:pt idx="2976">
                  <c:v>40695</c:v>
                </c:pt>
                <c:pt idx="2977">
                  <c:v>40696</c:v>
                </c:pt>
                <c:pt idx="2978">
                  <c:v>40697</c:v>
                </c:pt>
                <c:pt idx="2979">
                  <c:v>40700</c:v>
                </c:pt>
                <c:pt idx="2980">
                  <c:v>40701</c:v>
                </c:pt>
                <c:pt idx="2981">
                  <c:v>40702</c:v>
                </c:pt>
                <c:pt idx="2982">
                  <c:v>40703</c:v>
                </c:pt>
                <c:pt idx="2983">
                  <c:v>40704</c:v>
                </c:pt>
                <c:pt idx="2984">
                  <c:v>40707</c:v>
                </c:pt>
                <c:pt idx="2985">
                  <c:v>40708</c:v>
                </c:pt>
                <c:pt idx="2986">
                  <c:v>40709</c:v>
                </c:pt>
                <c:pt idx="2987">
                  <c:v>40710</c:v>
                </c:pt>
                <c:pt idx="2988">
                  <c:v>40711</c:v>
                </c:pt>
                <c:pt idx="2989">
                  <c:v>40714</c:v>
                </c:pt>
                <c:pt idx="2990">
                  <c:v>40715</c:v>
                </c:pt>
                <c:pt idx="2991">
                  <c:v>40716</c:v>
                </c:pt>
                <c:pt idx="2992">
                  <c:v>40717</c:v>
                </c:pt>
                <c:pt idx="2993">
                  <c:v>40718</c:v>
                </c:pt>
                <c:pt idx="2994">
                  <c:v>40721</c:v>
                </c:pt>
                <c:pt idx="2995">
                  <c:v>40722</c:v>
                </c:pt>
                <c:pt idx="2996">
                  <c:v>40723</c:v>
                </c:pt>
                <c:pt idx="2997">
                  <c:v>40724</c:v>
                </c:pt>
                <c:pt idx="2998">
                  <c:v>40725</c:v>
                </c:pt>
                <c:pt idx="2999">
                  <c:v>40728</c:v>
                </c:pt>
                <c:pt idx="3000">
                  <c:v>40729</c:v>
                </c:pt>
                <c:pt idx="3001">
                  <c:v>40730</c:v>
                </c:pt>
                <c:pt idx="3002">
                  <c:v>40731</c:v>
                </c:pt>
                <c:pt idx="3003">
                  <c:v>40732</c:v>
                </c:pt>
                <c:pt idx="3004">
                  <c:v>40735</c:v>
                </c:pt>
                <c:pt idx="3005">
                  <c:v>40736</c:v>
                </c:pt>
                <c:pt idx="3006">
                  <c:v>40737</c:v>
                </c:pt>
                <c:pt idx="3007">
                  <c:v>40738</c:v>
                </c:pt>
                <c:pt idx="3008">
                  <c:v>40739</c:v>
                </c:pt>
                <c:pt idx="3009">
                  <c:v>40742</c:v>
                </c:pt>
                <c:pt idx="3010">
                  <c:v>40743</c:v>
                </c:pt>
                <c:pt idx="3011">
                  <c:v>40744</c:v>
                </c:pt>
                <c:pt idx="3012">
                  <c:v>40745</c:v>
                </c:pt>
                <c:pt idx="3013">
                  <c:v>40746</c:v>
                </c:pt>
                <c:pt idx="3014">
                  <c:v>40749</c:v>
                </c:pt>
                <c:pt idx="3015">
                  <c:v>40750</c:v>
                </c:pt>
                <c:pt idx="3016">
                  <c:v>40751</c:v>
                </c:pt>
                <c:pt idx="3017">
                  <c:v>40752</c:v>
                </c:pt>
                <c:pt idx="3018">
                  <c:v>40753</c:v>
                </c:pt>
                <c:pt idx="3019">
                  <c:v>40756</c:v>
                </c:pt>
                <c:pt idx="3020">
                  <c:v>40757</c:v>
                </c:pt>
                <c:pt idx="3021">
                  <c:v>40758</c:v>
                </c:pt>
                <c:pt idx="3022">
                  <c:v>40759</c:v>
                </c:pt>
                <c:pt idx="3023">
                  <c:v>40760</c:v>
                </c:pt>
                <c:pt idx="3024">
                  <c:v>40763</c:v>
                </c:pt>
                <c:pt idx="3025">
                  <c:v>40764</c:v>
                </c:pt>
                <c:pt idx="3026">
                  <c:v>40765</c:v>
                </c:pt>
                <c:pt idx="3027">
                  <c:v>40766</c:v>
                </c:pt>
                <c:pt idx="3028">
                  <c:v>40767</c:v>
                </c:pt>
                <c:pt idx="3029">
                  <c:v>40770</c:v>
                </c:pt>
                <c:pt idx="3030">
                  <c:v>40771</c:v>
                </c:pt>
                <c:pt idx="3031">
                  <c:v>40772</c:v>
                </c:pt>
                <c:pt idx="3032">
                  <c:v>40773</c:v>
                </c:pt>
                <c:pt idx="3033">
                  <c:v>40774</c:v>
                </c:pt>
                <c:pt idx="3034">
                  <c:v>40777</c:v>
                </c:pt>
                <c:pt idx="3035">
                  <c:v>40778</c:v>
                </c:pt>
                <c:pt idx="3036">
                  <c:v>40779</c:v>
                </c:pt>
                <c:pt idx="3037">
                  <c:v>40780</c:v>
                </c:pt>
                <c:pt idx="3038">
                  <c:v>40781</c:v>
                </c:pt>
                <c:pt idx="3039">
                  <c:v>40784</c:v>
                </c:pt>
                <c:pt idx="3040">
                  <c:v>40785</c:v>
                </c:pt>
                <c:pt idx="3041">
                  <c:v>40786</c:v>
                </c:pt>
                <c:pt idx="3042">
                  <c:v>40787</c:v>
                </c:pt>
                <c:pt idx="3043">
                  <c:v>40788</c:v>
                </c:pt>
                <c:pt idx="3044">
                  <c:v>40791</c:v>
                </c:pt>
                <c:pt idx="3045">
                  <c:v>40792</c:v>
                </c:pt>
                <c:pt idx="3046">
                  <c:v>40793</c:v>
                </c:pt>
                <c:pt idx="3047">
                  <c:v>40794</c:v>
                </c:pt>
                <c:pt idx="3048">
                  <c:v>40795</c:v>
                </c:pt>
                <c:pt idx="3049">
                  <c:v>40798</c:v>
                </c:pt>
                <c:pt idx="3050">
                  <c:v>40799</c:v>
                </c:pt>
                <c:pt idx="3051">
                  <c:v>40800</c:v>
                </c:pt>
                <c:pt idx="3052">
                  <c:v>40801</c:v>
                </c:pt>
                <c:pt idx="3053">
                  <c:v>40802</c:v>
                </c:pt>
                <c:pt idx="3054">
                  <c:v>40805</c:v>
                </c:pt>
                <c:pt idx="3055">
                  <c:v>40806</c:v>
                </c:pt>
                <c:pt idx="3056">
                  <c:v>40807</c:v>
                </c:pt>
                <c:pt idx="3057">
                  <c:v>40808</c:v>
                </c:pt>
                <c:pt idx="3058">
                  <c:v>40809</c:v>
                </c:pt>
                <c:pt idx="3059">
                  <c:v>40812</c:v>
                </c:pt>
                <c:pt idx="3060">
                  <c:v>40813</c:v>
                </c:pt>
                <c:pt idx="3061">
                  <c:v>40814</c:v>
                </c:pt>
                <c:pt idx="3062">
                  <c:v>40815</c:v>
                </c:pt>
                <c:pt idx="3063">
                  <c:v>40816</c:v>
                </c:pt>
                <c:pt idx="3064">
                  <c:v>40819</c:v>
                </c:pt>
                <c:pt idx="3065">
                  <c:v>40820</c:v>
                </c:pt>
                <c:pt idx="3066">
                  <c:v>40821</c:v>
                </c:pt>
                <c:pt idx="3067">
                  <c:v>40822</c:v>
                </c:pt>
                <c:pt idx="3068">
                  <c:v>40823</c:v>
                </c:pt>
                <c:pt idx="3069">
                  <c:v>40826</c:v>
                </c:pt>
                <c:pt idx="3070">
                  <c:v>40827</c:v>
                </c:pt>
                <c:pt idx="3071">
                  <c:v>40828</c:v>
                </c:pt>
                <c:pt idx="3072">
                  <c:v>40829</c:v>
                </c:pt>
                <c:pt idx="3073">
                  <c:v>40830</c:v>
                </c:pt>
                <c:pt idx="3074">
                  <c:v>40833</c:v>
                </c:pt>
                <c:pt idx="3075">
                  <c:v>40834</c:v>
                </c:pt>
                <c:pt idx="3076">
                  <c:v>40835</c:v>
                </c:pt>
                <c:pt idx="3077">
                  <c:v>40836</c:v>
                </c:pt>
                <c:pt idx="3078">
                  <c:v>40837</c:v>
                </c:pt>
                <c:pt idx="3079">
                  <c:v>40840</c:v>
                </c:pt>
                <c:pt idx="3080">
                  <c:v>40841</c:v>
                </c:pt>
                <c:pt idx="3081">
                  <c:v>40842</c:v>
                </c:pt>
                <c:pt idx="3082">
                  <c:v>40843</c:v>
                </c:pt>
                <c:pt idx="3083">
                  <c:v>40844</c:v>
                </c:pt>
                <c:pt idx="3084">
                  <c:v>40847</c:v>
                </c:pt>
                <c:pt idx="3085">
                  <c:v>40848</c:v>
                </c:pt>
                <c:pt idx="3086">
                  <c:v>40849</c:v>
                </c:pt>
                <c:pt idx="3087">
                  <c:v>40850</c:v>
                </c:pt>
                <c:pt idx="3088">
                  <c:v>40851</c:v>
                </c:pt>
                <c:pt idx="3089">
                  <c:v>40854</c:v>
                </c:pt>
                <c:pt idx="3090">
                  <c:v>40855</c:v>
                </c:pt>
                <c:pt idx="3091">
                  <c:v>40856</c:v>
                </c:pt>
                <c:pt idx="3092">
                  <c:v>40857</c:v>
                </c:pt>
                <c:pt idx="3093">
                  <c:v>40858</c:v>
                </c:pt>
                <c:pt idx="3094">
                  <c:v>40861</c:v>
                </c:pt>
                <c:pt idx="3095">
                  <c:v>40862</c:v>
                </c:pt>
                <c:pt idx="3096">
                  <c:v>40863</c:v>
                </c:pt>
                <c:pt idx="3097">
                  <c:v>40864</c:v>
                </c:pt>
                <c:pt idx="3098">
                  <c:v>40865</c:v>
                </c:pt>
                <c:pt idx="3099">
                  <c:v>40868</c:v>
                </c:pt>
                <c:pt idx="3100">
                  <c:v>40869</c:v>
                </c:pt>
                <c:pt idx="3101">
                  <c:v>40870</c:v>
                </c:pt>
                <c:pt idx="3102">
                  <c:v>40871</c:v>
                </c:pt>
                <c:pt idx="3103">
                  <c:v>40872</c:v>
                </c:pt>
                <c:pt idx="3104">
                  <c:v>40875</c:v>
                </c:pt>
                <c:pt idx="3105">
                  <c:v>40876</c:v>
                </c:pt>
                <c:pt idx="3106">
                  <c:v>40877</c:v>
                </c:pt>
                <c:pt idx="3107">
                  <c:v>40878</c:v>
                </c:pt>
                <c:pt idx="3108">
                  <c:v>40879</c:v>
                </c:pt>
                <c:pt idx="3109">
                  <c:v>40882</c:v>
                </c:pt>
                <c:pt idx="3110">
                  <c:v>40883</c:v>
                </c:pt>
                <c:pt idx="3111">
                  <c:v>40884</c:v>
                </c:pt>
                <c:pt idx="3112">
                  <c:v>40885</c:v>
                </c:pt>
                <c:pt idx="3113">
                  <c:v>40886</c:v>
                </c:pt>
                <c:pt idx="3114">
                  <c:v>40889</c:v>
                </c:pt>
                <c:pt idx="3115">
                  <c:v>40890</c:v>
                </c:pt>
                <c:pt idx="3116">
                  <c:v>40891</c:v>
                </c:pt>
                <c:pt idx="3117">
                  <c:v>40892</c:v>
                </c:pt>
                <c:pt idx="3118">
                  <c:v>40893</c:v>
                </c:pt>
                <c:pt idx="3119">
                  <c:v>40896</c:v>
                </c:pt>
                <c:pt idx="3120">
                  <c:v>40897</c:v>
                </c:pt>
                <c:pt idx="3121">
                  <c:v>40898</c:v>
                </c:pt>
                <c:pt idx="3122">
                  <c:v>40899</c:v>
                </c:pt>
                <c:pt idx="3123">
                  <c:v>40900</c:v>
                </c:pt>
                <c:pt idx="3124">
                  <c:v>40903</c:v>
                </c:pt>
                <c:pt idx="3125">
                  <c:v>40904</c:v>
                </c:pt>
                <c:pt idx="3126">
                  <c:v>40905</c:v>
                </c:pt>
                <c:pt idx="3127">
                  <c:v>40906</c:v>
                </c:pt>
                <c:pt idx="3128">
                  <c:v>40907</c:v>
                </c:pt>
                <c:pt idx="3129">
                  <c:v>40910</c:v>
                </c:pt>
                <c:pt idx="3130">
                  <c:v>40911</c:v>
                </c:pt>
                <c:pt idx="3131">
                  <c:v>40912</c:v>
                </c:pt>
                <c:pt idx="3132">
                  <c:v>40913</c:v>
                </c:pt>
                <c:pt idx="3133">
                  <c:v>40914</c:v>
                </c:pt>
                <c:pt idx="3134">
                  <c:v>40917</c:v>
                </c:pt>
                <c:pt idx="3135">
                  <c:v>40918</c:v>
                </c:pt>
                <c:pt idx="3136">
                  <c:v>40919</c:v>
                </c:pt>
                <c:pt idx="3137">
                  <c:v>40920</c:v>
                </c:pt>
                <c:pt idx="3138">
                  <c:v>40921</c:v>
                </c:pt>
                <c:pt idx="3139">
                  <c:v>40924</c:v>
                </c:pt>
                <c:pt idx="3140">
                  <c:v>40925</c:v>
                </c:pt>
                <c:pt idx="3141">
                  <c:v>40926</c:v>
                </c:pt>
                <c:pt idx="3142">
                  <c:v>40927</c:v>
                </c:pt>
                <c:pt idx="3143">
                  <c:v>40928</c:v>
                </c:pt>
                <c:pt idx="3144">
                  <c:v>40931</c:v>
                </c:pt>
                <c:pt idx="3145">
                  <c:v>40932</c:v>
                </c:pt>
                <c:pt idx="3146">
                  <c:v>40933</c:v>
                </c:pt>
                <c:pt idx="3147">
                  <c:v>40934</c:v>
                </c:pt>
                <c:pt idx="3148">
                  <c:v>40935</c:v>
                </c:pt>
                <c:pt idx="3149">
                  <c:v>40938</c:v>
                </c:pt>
                <c:pt idx="3150">
                  <c:v>40939</c:v>
                </c:pt>
                <c:pt idx="3151">
                  <c:v>40940</c:v>
                </c:pt>
                <c:pt idx="3152">
                  <c:v>40941</c:v>
                </c:pt>
                <c:pt idx="3153">
                  <c:v>40942</c:v>
                </c:pt>
                <c:pt idx="3154">
                  <c:v>40945</c:v>
                </c:pt>
                <c:pt idx="3155">
                  <c:v>40946</c:v>
                </c:pt>
                <c:pt idx="3156">
                  <c:v>40947</c:v>
                </c:pt>
                <c:pt idx="3157">
                  <c:v>40948</c:v>
                </c:pt>
                <c:pt idx="3158">
                  <c:v>40949</c:v>
                </c:pt>
                <c:pt idx="3159">
                  <c:v>40952</c:v>
                </c:pt>
                <c:pt idx="3160">
                  <c:v>40953</c:v>
                </c:pt>
                <c:pt idx="3161">
                  <c:v>40954</c:v>
                </c:pt>
                <c:pt idx="3162">
                  <c:v>40955</c:v>
                </c:pt>
                <c:pt idx="3163">
                  <c:v>40956</c:v>
                </c:pt>
                <c:pt idx="3164">
                  <c:v>40959</c:v>
                </c:pt>
                <c:pt idx="3165">
                  <c:v>40960</c:v>
                </c:pt>
                <c:pt idx="3166">
                  <c:v>40961</c:v>
                </c:pt>
                <c:pt idx="3167">
                  <c:v>40962</c:v>
                </c:pt>
                <c:pt idx="3168">
                  <c:v>40963</c:v>
                </c:pt>
                <c:pt idx="3169">
                  <c:v>40966</c:v>
                </c:pt>
                <c:pt idx="3170">
                  <c:v>40967</c:v>
                </c:pt>
                <c:pt idx="3171">
                  <c:v>40968</c:v>
                </c:pt>
                <c:pt idx="3172">
                  <c:v>40969</c:v>
                </c:pt>
                <c:pt idx="3173">
                  <c:v>40970</c:v>
                </c:pt>
                <c:pt idx="3174">
                  <c:v>40973</c:v>
                </c:pt>
                <c:pt idx="3175">
                  <c:v>40974</c:v>
                </c:pt>
                <c:pt idx="3176">
                  <c:v>40975</c:v>
                </c:pt>
                <c:pt idx="3177">
                  <c:v>40976</c:v>
                </c:pt>
                <c:pt idx="3178">
                  <c:v>40977</c:v>
                </c:pt>
                <c:pt idx="3179">
                  <c:v>40980</c:v>
                </c:pt>
                <c:pt idx="3180">
                  <c:v>40981</c:v>
                </c:pt>
                <c:pt idx="3181">
                  <c:v>40982</c:v>
                </c:pt>
                <c:pt idx="3182">
                  <c:v>40983</c:v>
                </c:pt>
                <c:pt idx="3183">
                  <c:v>40984</c:v>
                </c:pt>
                <c:pt idx="3184">
                  <c:v>40987</c:v>
                </c:pt>
                <c:pt idx="3185">
                  <c:v>40988</c:v>
                </c:pt>
                <c:pt idx="3186">
                  <c:v>40989</c:v>
                </c:pt>
                <c:pt idx="3187">
                  <c:v>40990</c:v>
                </c:pt>
                <c:pt idx="3188">
                  <c:v>40991</c:v>
                </c:pt>
                <c:pt idx="3189">
                  <c:v>40994</c:v>
                </c:pt>
                <c:pt idx="3190">
                  <c:v>40995</c:v>
                </c:pt>
                <c:pt idx="3191">
                  <c:v>40996</c:v>
                </c:pt>
                <c:pt idx="3192">
                  <c:v>40997</c:v>
                </c:pt>
                <c:pt idx="3193">
                  <c:v>40998</c:v>
                </c:pt>
                <c:pt idx="3194">
                  <c:v>41001</c:v>
                </c:pt>
                <c:pt idx="3195">
                  <c:v>41002</c:v>
                </c:pt>
                <c:pt idx="3196">
                  <c:v>41003</c:v>
                </c:pt>
                <c:pt idx="3197">
                  <c:v>41004</c:v>
                </c:pt>
                <c:pt idx="3198">
                  <c:v>41005</c:v>
                </c:pt>
                <c:pt idx="3199">
                  <c:v>41008</c:v>
                </c:pt>
                <c:pt idx="3200">
                  <c:v>41009</c:v>
                </c:pt>
                <c:pt idx="3201">
                  <c:v>41010</c:v>
                </c:pt>
                <c:pt idx="3202">
                  <c:v>41011</c:v>
                </c:pt>
                <c:pt idx="3203">
                  <c:v>41012</c:v>
                </c:pt>
                <c:pt idx="3204">
                  <c:v>41015</c:v>
                </c:pt>
                <c:pt idx="3205">
                  <c:v>41016</c:v>
                </c:pt>
                <c:pt idx="3206">
                  <c:v>41017</c:v>
                </c:pt>
                <c:pt idx="3207">
                  <c:v>41018</c:v>
                </c:pt>
                <c:pt idx="3208">
                  <c:v>41019</c:v>
                </c:pt>
                <c:pt idx="3209">
                  <c:v>41022</c:v>
                </c:pt>
                <c:pt idx="3210">
                  <c:v>41023</c:v>
                </c:pt>
                <c:pt idx="3211">
                  <c:v>41024</c:v>
                </c:pt>
                <c:pt idx="3212">
                  <c:v>41025</c:v>
                </c:pt>
                <c:pt idx="3213">
                  <c:v>41026</c:v>
                </c:pt>
                <c:pt idx="3214">
                  <c:v>41029</c:v>
                </c:pt>
                <c:pt idx="3215">
                  <c:v>41030</c:v>
                </c:pt>
                <c:pt idx="3216">
                  <c:v>41031</c:v>
                </c:pt>
                <c:pt idx="3217">
                  <c:v>41032</c:v>
                </c:pt>
                <c:pt idx="3218">
                  <c:v>41033</c:v>
                </c:pt>
                <c:pt idx="3219">
                  <c:v>41036</c:v>
                </c:pt>
                <c:pt idx="3220">
                  <c:v>41037</c:v>
                </c:pt>
                <c:pt idx="3221">
                  <c:v>41038</c:v>
                </c:pt>
                <c:pt idx="3222">
                  <c:v>41039</c:v>
                </c:pt>
                <c:pt idx="3223">
                  <c:v>41040</c:v>
                </c:pt>
                <c:pt idx="3224">
                  <c:v>41043</c:v>
                </c:pt>
                <c:pt idx="3225">
                  <c:v>41044</c:v>
                </c:pt>
                <c:pt idx="3226">
                  <c:v>41045</c:v>
                </c:pt>
                <c:pt idx="3227">
                  <c:v>41046</c:v>
                </c:pt>
                <c:pt idx="3228">
                  <c:v>41047</c:v>
                </c:pt>
                <c:pt idx="3229">
                  <c:v>41050</c:v>
                </c:pt>
                <c:pt idx="3230">
                  <c:v>41051</c:v>
                </c:pt>
                <c:pt idx="3231">
                  <c:v>41052</c:v>
                </c:pt>
                <c:pt idx="3232">
                  <c:v>41053</c:v>
                </c:pt>
                <c:pt idx="3233">
                  <c:v>41054</c:v>
                </c:pt>
                <c:pt idx="3234">
                  <c:v>41057</c:v>
                </c:pt>
                <c:pt idx="3235">
                  <c:v>41058</c:v>
                </c:pt>
                <c:pt idx="3236">
                  <c:v>41059</c:v>
                </c:pt>
                <c:pt idx="3237">
                  <c:v>41060</c:v>
                </c:pt>
                <c:pt idx="3238">
                  <c:v>41061</c:v>
                </c:pt>
                <c:pt idx="3239">
                  <c:v>41064</c:v>
                </c:pt>
                <c:pt idx="3240">
                  <c:v>41065</c:v>
                </c:pt>
                <c:pt idx="3241">
                  <c:v>41066</c:v>
                </c:pt>
                <c:pt idx="3242">
                  <c:v>41067</c:v>
                </c:pt>
                <c:pt idx="3243">
                  <c:v>41068</c:v>
                </c:pt>
                <c:pt idx="3244">
                  <c:v>41071</c:v>
                </c:pt>
                <c:pt idx="3245">
                  <c:v>41072</c:v>
                </c:pt>
                <c:pt idx="3246">
                  <c:v>41073</c:v>
                </c:pt>
                <c:pt idx="3247">
                  <c:v>41074</c:v>
                </c:pt>
                <c:pt idx="3248">
                  <c:v>41075</c:v>
                </c:pt>
                <c:pt idx="3249">
                  <c:v>41078</c:v>
                </c:pt>
                <c:pt idx="3250">
                  <c:v>41079</c:v>
                </c:pt>
                <c:pt idx="3251">
                  <c:v>41080</c:v>
                </c:pt>
                <c:pt idx="3252">
                  <c:v>41081</c:v>
                </c:pt>
                <c:pt idx="3253">
                  <c:v>41082</c:v>
                </c:pt>
                <c:pt idx="3254">
                  <c:v>41085</c:v>
                </c:pt>
                <c:pt idx="3255">
                  <c:v>41086</c:v>
                </c:pt>
                <c:pt idx="3256">
                  <c:v>41087</c:v>
                </c:pt>
                <c:pt idx="3257">
                  <c:v>41088</c:v>
                </c:pt>
                <c:pt idx="3258">
                  <c:v>41089</c:v>
                </c:pt>
                <c:pt idx="3259">
                  <c:v>41092</c:v>
                </c:pt>
                <c:pt idx="3260">
                  <c:v>41093</c:v>
                </c:pt>
                <c:pt idx="3261">
                  <c:v>41094</c:v>
                </c:pt>
                <c:pt idx="3262">
                  <c:v>41095</c:v>
                </c:pt>
                <c:pt idx="3263">
                  <c:v>41096</c:v>
                </c:pt>
                <c:pt idx="3264">
                  <c:v>41099</c:v>
                </c:pt>
                <c:pt idx="3265">
                  <c:v>41100</c:v>
                </c:pt>
                <c:pt idx="3266">
                  <c:v>41101</c:v>
                </c:pt>
                <c:pt idx="3267">
                  <c:v>41102</c:v>
                </c:pt>
                <c:pt idx="3268">
                  <c:v>41103</c:v>
                </c:pt>
                <c:pt idx="3269">
                  <c:v>41106</c:v>
                </c:pt>
                <c:pt idx="3270">
                  <c:v>41107</c:v>
                </c:pt>
                <c:pt idx="3271">
                  <c:v>41108</c:v>
                </c:pt>
                <c:pt idx="3272">
                  <c:v>41109</c:v>
                </c:pt>
                <c:pt idx="3273">
                  <c:v>41110</c:v>
                </c:pt>
                <c:pt idx="3274">
                  <c:v>41113</c:v>
                </c:pt>
                <c:pt idx="3275">
                  <c:v>41114</c:v>
                </c:pt>
                <c:pt idx="3276">
                  <c:v>41115</c:v>
                </c:pt>
                <c:pt idx="3277">
                  <c:v>41116</c:v>
                </c:pt>
                <c:pt idx="3278">
                  <c:v>41117</c:v>
                </c:pt>
                <c:pt idx="3279">
                  <c:v>41120</c:v>
                </c:pt>
                <c:pt idx="3280">
                  <c:v>41121</c:v>
                </c:pt>
                <c:pt idx="3281">
                  <c:v>41122</c:v>
                </c:pt>
                <c:pt idx="3282">
                  <c:v>41123</c:v>
                </c:pt>
                <c:pt idx="3283">
                  <c:v>41124</c:v>
                </c:pt>
                <c:pt idx="3284">
                  <c:v>41127</c:v>
                </c:pt>
                <c:pt idx="3285">
                  <c:v>41128</c:v>
                </c:pt>
                <c:pt idx="3286">
                  <c:v>41129</c:v>
                </c:pt>
                <c:pt idx="3287">
                  <c:v>41130</c:v>
                </c:pt>
                <c:pt idx="3288">
                  <c:v>41131</c:v>
                </c:pt>
                <c:pt idx="3289">
                  <c:v>41134</c:v>
                </c:pt>
                <c:pt idx="3290">
                  <c:v>41135</c:v>
                </c:pt>
                <c:pt idx="3291">
                  <c:v>41136</c:v>
                </c:pt>
                <c:pt idx="3292">
                  <c:v>41137</c:v>
                </c:pt>
                <c:pt idx="3293">
                  <c:v>41138</c:v>
                </c:pt>
                <c:pt idx="3294">
                  <c:v>41141</c:v>
                </c:pt>
                <c:pt idx="3295">
                  <c:v>41142</c:v>
                </c:pt>
                <c:pt idx="3296">
                  <c:v>41143</c:v>
                </c:pt>
                <c:pt idx="3297">
                  <c:v>41144</c:v>
                </c:pt>
                <c:pt idx="3298">
                  <c:v>41145</c:v>
                </c:pt>
                <c:pt idx="3299">
                  <c:v>41148</c:v>
                </c:pt>
                <c:pt idx="3300">
                  <c:v>41149</c:v>
                </c:pt>
                <c:pt idx="3301">
                  <c:v>41150</c:v>
                </c:pt>
                <c:pt idx="3302">
                  <c:v>41151</c:v>
                </c:pt>
                <c:pt idx="3303">
                  <c:v>41152</c:v>
                </c:pt>
                <c:pt idx="3304">
                  <c:v>41155</c:v>
                </c:pt>
                <c:pt idx="3305">
                  <c:v>41156</c:v>
                </c:pt>
                <c:pt idx="3306">
                  <c:v>41157</c:v>
                </c:pt>
                <c:pt idx="3307">
                  <c:v>41158</c:v>
                </c:pt>
                <c:pt idx="3308">
                  <c:v>41159</c:v>
                </c:pt>
                <c:pt idx="3309">
                  <c:v>41162</c:v>
                </c:pt>
                <c:pt idx="3310">
                  <c:v>41163</c:v>
                </c:pt>
                <c:pt idx="3311">
                  <c:v>41164</c:v>
                </c:pt>
                <c:pt idx="3312">
                  <c:v>41165</c:v>
                </c:pt>
                <c:pt idx="3313">
                  <c:v>41166</c:v>
                </c:pt>
                <c:pt idx="3314">
                  <c:v>41169</c:v>
                </c:pt>
                <c:pt idx="3315">
                  <c:v>41170</c:v>
                </c:pt>
                <c:pt idx="3316">
                  <c:v>41171</c:v>
                </c:pt>
                <c:pt idx="3317">
                  <c:v>41172</c:v>
                </c:pt>
                <c:pt idx="3318">
                  <c:v>41173</c:v>
                </c:pt>
                <c:pt idx="3319">
                  <c:v>41176</c:v>
                </c:pt>
                <c:pt idx="3320">
                  <c:v>41177</c:v>
                </c:pt>
                <c:pt idx="3321">
                  <c:v>41178</c:v>
                </c:pt>
                <c:pt idx="3322">
                  <c:v>41179</c:v>
                </c:pt>
                <c:pt idx="3323">
                  <c:v>41180</c:v>
                </c:pt>
                <c:pt idx="3324">
                  <c:v>41183</c:v>
                </c:pt>
                <c:pt idx="3325">
                  <c:v>41184</c:v>
                </c:pt>
                <c:pt idx="3326">
                  <c:v>41185</c:v>
                </c:pt>
                <c:pt idx="3327">
                  <c:v>41186</c:v>
                </c:pt>
                <c:pt idx="3328">
                  <c:v>41187</c:v>
                </c:pt>
                <c:pt idx="3329">
                  <c:v>41190</c:v>
                </c:pt>
                <c:pt idx="3330">
                  <c:v>41191</c:v>
                </c:pt>
                <c:pt idx="3331">
                  <c:v>41192</c:v>
                </c:pt>
                <c:pt idx="3332">
                  <c:v>41193</c:v>
                </c:pt>
                <c:pt idx="3333">
                  <c:v>41194</c:v>
                </c:pt>
                <c:pt idx="3334">
                  <c:v>41197</c:v>
                </c:pt>
                <c:pt idx="3335">
                  <c:v>41198</c:v>
                </c:pt>
                <c:pt idx="3336">
                  <c:v>41199</c:v>
                </c:pt>
                <c:pt idx="3337">
                  <c:v>41200</c:v>
                </c:pt>
                <c:pt idx="3338">
                  <c:v>41201</c:v>
                </c:pt>
                <c:pt idx="3339">
                  <c:v>41204</c:v>
                </c:pt>
                <c:pt idx="3340">
                  <c:v>41205</c:v>
                </c:pt>
                <c:pt idx="3341">
                  <c:v>41206</c:v>
                </c:pt>
                <c:pt idx="3342">
                  <c:v>41207</c:v>
                </c:pt>
                <c:pt idx="3343">
                  <c:v>41208</c:v>
                </c:pt>
                <c:pt idx="3344">
                  <c:v>41211</c:v>
                </c:pt>
                <c:pt idx="3345">
                  <c:v>41212</c:v>
                </c:pt>
                <c:pt idx="3346">
                  <c:v>41213</c:v>
                </c:pt>
                <c:pt idx="3347">
                  <c:v>41214</c:v>
                </c:pt>
                <c:pt idx="3348">
                  <c:v>41215</c:v>
                </c:pt>
                <c:pt idx="3349">
                  <c:v>41218</c:v>
                </c:pt>
                <c:pt idx="3350">
                  <c:v>41219</c:v>
                </c:pt>
                <c:pt idx="3351">
                  <c:v>41220</c:v>
                </c:pt>
                <c:pt idx="3352">
                  <c:v>41221</c:v>
                </c:pt>
                <c:pt idx="3353">
                  <c:v>41222</c:v>
                </c:pt>
                <c:pt idx="3354">
                  <c:v>41225</c:v>
                </c:pt>
                <c:pt idx="3355">
                  <c:v>41226</c:v>
                </c:pt>
                <c:pt idx="3356">
                  <c:v>41227</c:v>
                </c:pt>
                <c:pt idx="3357">
                  <c:v>41228</c:v>
                </c:pt>
                <c:pt idx="3358">
                  <c:v>41229</c:v>
                </c:pt>
                <c:pt idx="3359">
                  <c:v>41232</c:v>
                </c:pt>
                <c:pt idx="3360">
                  <c:v>41233</c:v>
                </c:pt>
                <c:pt idx="3361">
                  <c:v>41234</c:v>
                </c:pt>
                <c:pt idx="3362">
                  <c:v>41235</c:v>
                </c:pt>
                <c:pt idx="3363">
                  <c:v>41236</c:v>
                </c:pt>
                <c:pt idx="3364">
                  <c:v>41239</c:v>
                </c:pt>
                <c:pt idx="3365">
                  <c:v>41240</c:v>
                </c:pt>
                <c:pt idx="3366">
                  <c:v>41241</c:v>
                </c:pt>
                <c:pt idx="3367">
                  <c:v>41242</c:v>
                </c:pt>
                <c:pt idx="3368">
                  <c:v>41243</c:v>
                </c:pt>
                <c:pt idx="3369">
                  <c:v>41246</c:v>
                </c:pt>
                <c:pt idx="3370">
                  <c:v>41247</c:v>
                </c:pt>
                <c:pt idx="3371">
                  <c:v>41248</c:v>
                </c:pt>
                <c:pt idx="3372">
                  <c:v>41249</c:v>
                </c:pt>
                <c:pt idx="3373">
                  <c:v>41250</c:v>
                </c:pt>
                <c:pt idx="3374">
                  <c:v>41253</c:v>
                </c:pt>
                <c:pt idx="3375">
                  <c:v>41254</c:v>
                </c:pt>
                <c:pt idx="3376">
                  <c:v>41255</c:v>
                </c:pt>
                <c:pt idx="3377">
                  <c:v>41256</c:v>
                </c:pt>
                <c:pt idx="3378">
                  <c:v>41257</c:v>
                </c:pt>
                <c:pt idx="3379">
                  <c:v>41260</c:v>
                </c:pt>
                <c:pt idx="3380">
                  <c:v>41261</c:v>
                </c:pt>
                <c:pt idx="3381">
                  <c:v>41262</c:v>
                </c:pt>
                <c:pt idx="3382">
                  <c:v>41263</c:v>
                </c:pt>
                <c:pt idx="3383">
                  <c:v>41264</c:v>
                </c:pt>
                <c:pt idx="3384">
                  <c:v>41267</c:v>
                </c:pt>
                <c:pt idx="3385">
                  <c:v>41268</c:v>
                </c:pt>
                <c:pt idx="3386">
                  <c:v>41269</c:v>
                </c:pt>
                <c:pt idx="3387">
                  <c:v>41270</c:v>
                </c:pt>
                <c:pt idx="3388">
                  <c:v>41271</c:v>
                </c:pt>
                <c:pt idx="3389">
                  <c:v>41274</c:v>
                </c:pt>
                <c:pt idx="3390">
                  <c:v>41275</c:v>
                </c:pt>
                <c:pt idx="3391">
                  <c:v>41276</c:v>
                </c:pt>
                <c:pt idx="3392">
                  <c:v>41277</c:v>
                </c:pt>
                <c:pt idx="3393">
                  <c:v>41278</c:v>
                </c:pt>
                <c:pt idx="3394">
                  <c:v>41281</c:v>
                </c:pt>
                <c:pt idx="3395">
                  <c:v>41282</c:v>
                </c:pt>
                <c:pt idx="3396">
                  <c:v>41283</c:v>
                </c:pt>
                <c:pt idx="3397">
                  <c:v>41284</c:v>
                </c:pt>
                <c:pt idx="3398">
                  <c:v>41285</c:v>
                </c:pt>
                <c:pt idx="3399">
                  <c:v>41288</c:v>
                </c:pt>
                <c:pt idx="3400">
                  <c:v>41289</c:v>
                </c:pt>
                <c:pt idx="3401">
                  <c:v>41290</c:v>
                </c:pt>
                <c:pt idx="3402">
                  <c:v>41291</c:v>
                </c:pt>
                <c:pt idx="3403">
                  <c:v>41292</c:v>
                </c:pt>
                <c:pt idx="3404">
                  <c:v>41295</c:v>
                </c:pt>
                <c:pt idx="3405">
                  <c:v>41296</c:v>
                </c:pt>
                <c:pt idx="3406">
                  <c:v>41297</c:v>
                </c:pt>
                <c:pt idx="3407">
                  <c:v>41298</c:v>
                </c:pt>
                <c:pt idx="3408">
                  <c:v>41299</c:v>
                </c:pt>
                <c:pt idx="3409">
                  <c:v>41302</c:v>
                </c:pt>
                <c:pt idx="3410">
                  <c:v>41303</c:v>
                </c:pt>
                <c:pt idx="3411">
                  <c:v>41304</c:v>
                </c:pt>
                <c:pt idx="3412">
                  <c:v>41305</c:v>
                </c:pt>
                <c:pt idx="3413">
                  <c:v>41306</c:v>
                </c:pt>
                <c:pt idx="3414">
                  <c:v>41309</c:v>
                </c:pt>
                <c:pt idx="3415">
                  <c:v>41310</c:v>
                </c:pt>
                <c:pt idx="3416">
                  <c:v>41311</c:v>
                </c:pt>
                <c:pt idx="3417">
                  <c:v>41312</c:v>
                </c:pt>
                <c:pt idx="3418">
                  <c:v>41313</c:v>
                </c:pt>
                <c:pt idx="3419">
                  <c:v>41316</c:v>
                </c:pt>
                <c:pt idx="3420">
                  <c:v>41317</c:v>
                </c:pt>
                <c:pt idx="3421">
                  <c:v>41318</c:v>
                </c:pt>
                <c:pt idx="3422">
                  <c:v>41319</c:v>
                </c:pt>
                <c:pt idx="3423">
                  <c:v>41320</c:v>
                </c:pt>
                <c:pt idx="3424">
                  <c:v>41323</c:v>
                </c:pt>
                <c:pt idx="3425">
                  <c:v>41324</c:v>
                </c:pt>
                <c:pt idx="3426">
                  <c:v>41325</c:v>
                </c:pt>
                <c:pt idx="3427">
                  <c:v>41326</c:v>
                </c:pt>
                <c:pt idx="3428">
                  <c:v>41327</c:v>
                </c:pt>
                <c:pt idx="3429">
                  <c:v>41330</c:v>
                </c:pt>
                <c:pt idx="3430">
                  <c:v>41331</c:v>
                </c:pt>
                <c:pt idx="3431">
                  <c:v>41332</c:v>
                </c:pt>
                <c:pt idx="3432">
                  <c:v>41333</c:v>
                </c:pt>
                <c:pt idx="3433">
                  <c:v>41334</c:v>
                </c:pt>
                <c:pt idx="3434">
                  <c:v>41337</c:v>
                </c:pt>
                <c:pt idx="3435">
                  <c:v>41338</c:v>
                </c:pt>
                <c:pt idx="3436">
                  <c:v>41339</c:v>
                </c:pt>
                <c:pt idx="3437">
                  <c:v>41340</c:v>
                </c:pt>
                <c:pt idx="3438">
                  <c:v>41341</c:v>
                </c:pt>
                <c:pt idx="3439">
                  <c:v>41344</c:v>
                </c:pt>
                <c:pt idx="3440">
                  <c:v>41345</c:v>
                </c:pt>
                <c:pt idx="3441">
                  <c:v>41346</c:v>
                </c:pt>
                <c:pt idx="3442">
                  <c:v>41347</c:v>
                </c:pt>
                <c:pt idx="3443">
                  <c:v>41348</c:v>
                </c:pt>
                <c:pt idx="3444">
                  <c:v>41351</c:v>
                </c:pt>
                <c:pt idx="3445">
                  <c:v>41352</c:v>
                </c:pt>
                <c:pt idx="3446">
                  <c:v>41353</c:v>
                </c:pt>
                <c:pt idx="3447">
                  <c:v>41354</c:v>
                </c:pt>
                <c:pt idx="3448">
                  <c:v>41355</c:v>
                </c:pt>
                <c:pt idx="3449">
                  <c:v>41358</c:v>
                </c:pt>
                <c:pt idx="3450">
                  <c:v>41359</c:v>
                </c:pt>
                <c:pt idx="3451">
                  <c:v>41360</c:v>
                </c:pt>
                <c:pt idx="3452">
                  <c:v>41361</c:v>
                </c:pt>
                <c:pt idx="3453">
                  <c:v>41362</c:v>
                </c:pt>
                <c:pt idx="3454">
                  <c:v>41365</c:v>
                </c:pt>
                <c:pt idx="3455">
                  <c:v>41366</c:v>
                </c:pt>
                <c:pt idx="3456">
                  <c:v>41367</c:v>
                </c:pt>
                <c:pt idx="3457">
                  <c:v>41368</c:v>
                </c:pt>
                <c:pt idx="3458">
                  <c:v>41369</c:v>
                </c:pt>
                <c:pt idx="3459">
                  <c:v>41372</c:v>
                </c:pt>
                <c:pt idx="3460">
                  <c:v>41373</c:v>
                </c:pt>
                <c:pt idx="3461">
                  <c:v>41374</c:v>
                </c:pt>
                <c:pt idx="3462">
                  <c:v>41375</c:v>
                </c:pt>
                <c:pt idx="3463">
                  <c:v>41376</c:v>
                </c:pt>
                <c:pt idx="3464">
                  <c:v>41379</c:v>
                </c:pt>
                <c:pt idx="3465">
                  <c:v>41380</c:v>
                </c:pt>
                <c:pt idx="3466">
                  <c:v>41381</c:v>
                </c:pt>
                <c:pt idx="3467">
                  <c:v>41382</c:v>
                </c:pt>
                <c:pt idx="3468">
                  <c:v>41383</c:v>
                </c:pt>
                <c:pt idx="3469">
                  <c:v>41386</c:v>
                </c:pt>
                <c:pt idx="3470">
                  <c:v>41387</c:v>
                </c:pt>
                <c:pt idx="3471">
                  <c:v>41388</c:v>
                </c:pt>
                <c:pt idx="3472">
                  <c:v>41389</c:v>
                </c:pt>
                <c:pt idx="3473">
                  <c:v>41390</c:v>
                </c:pt>
                <c:pt idx="3474">
                  <c:v>41393</c:v>
                </c:pt>
                <c:pt idx="3475">
                  <c:v>41394</c:v>
                </c:pt>
                <c:pt idx="3476">
                  <c:v>41395</c:v>
                </c:pt>
                <c:pt idx="3477">
                  <c:v>41396</c:v>
                </c:pt>
                <c:pt idx="3478">
                  <c:v>41397</c:v>
                </c:pt>
                <c:pt idx="3479">
                  <c:v>41400</c:v>
                </c:pt>
                <c:pt idx="3480">
                  <c:v>41401</c:v>
                </c:pt>
                <c:pt idx="3481">
                  <c:v>41402</c:v>
                </c:pt>
                <c:pt idx="3482">
                  <c:v>41403</c:v>
                </c:pt>
                <c:pt idx="3483">
                  <c:v>41404</c:v>
                </c:pt>
                <c:pt idx="3484">
                  <c:v>41407</c:v>
                </c:pt>
                <c:pt idx="3485">
                  <c:v>41408</c:v>
                </c:pt>
                <c:pt idx="3486">
                  <c:v>41409</c:v>
                </c:pt>
                <c:pt idx="3487">
                  <c:v>41410</c:v>
                </c:pt>
                <c:pt idx="3488">
                  <c:v>41411</c:v>
                </c:pt>
                <c:pt idx="3489">
                  <c:v>41414</c:v>
                </c:pt>
                <c:pt idx="3490">
                  <c:v>41415</c:v>
                </c:pt>
                <c:pt idx="3491">
                  <c:v>41416</c:v>
                </c:pt>
                <c:pt idx="3492">
                  <c:v>41417</c:v>
                </c:pt>
                <c:pt idx="3493">
                  <c:v>41418</c:v>
                </c:pt>
                <c:pt idx="3494">
                  <c:v>41421</c:v>
                </c:pt>
                <c:pt idx="3495">
                  <c:v>41422</c:v>
                </c:pt>
                <c:pt idx="3496">
                  <c:v>41423</c:v>
                </c:pt>
                <c:pt idx="3497">
                  <c:v>41424</c:v>
                </c:pt>
                <c:pt idx="3498">
                  <c:v>41425</c:v>
                </c:pt>
                <c:pt idx="3499">
                  <c:v>41428</c:v>
                </c:pt>
                <c:pt idx="3500">
                  <c:v>41429</c:v>
                </c:pt>
                <c:pt idx="3501">
                  <c:v>41430</c:v>
                </c:pt>
                <c:pt idx="3502">
                  <c:v>41431</c:v>
                </c:pt>
                <c:pt idx="3503">
                  <c:v>41432</c:v>
                </c:pt>
                <c:pt idx="3504">
                  <c:v>41435</c:v>
                </c:pt>
                <c:pt idx="3505">
                  <c:v>41436</c:v>
                </c:pt>
                <c:pt idx="3506">
                  <c:v>41437</c:v>
                </c:pt>
                <c:pt idx="3507">
                  <c:v>41438</c:v>
                </c:pt>
                <c:pt idx="3508">
                  <c:v>41439</c:v>
                </c:pt>
                <c:pt idx="3509">
                  <c:v>41442</c:v>
                </c:pt>
                <c:pt idx="3510">
                  <c:v>41443</c:v>
                </c:pt>
                <c:pt idx="3511">
                  <c:v>41444</c:v>
                </c:pt>
                <c:pt idx="3512">
                  <c:v>41445</c:v>
                </c:pt>
                <c:pt idx="3513">
                  <c:v>41446</c:v>
                </c:pt>
                <c:pt idx="3514">
                  <c:v>41449</c:v>
                </c:pt>
                <c:pt idx="3515">
                  <c:v>41450</c:v>
                </c:pt>
                <c:pt idx="3516">
                  <c:v>41451</c:v>
                </c:pt>
                <c:pt idx="3517">
                  <c:v>41452</c:v>
                </c:pt>
                <c:pt idx="3518">
                  <c:v>41453</c:v>
                </c:pt>
                <c:pt idx="3519">
                  <c:v>41456</c:v>
                </c:pt>
                <c:pt idx="3520">
                  <c:v>41457</c:v>
                </c:pt>
                <c:pt idx="3521">
                  <c:v>41458</c:v>
                </c:pt>
                <c:pt idx="3522">
                  <c:v>41459</c:v>
                </c:pt>
                <c:pt idx="3523">
                  <c:v>41460</c:v>
                </c:pt>
                <c:pt idx="3524">
                  <c:v>41463</c:v>
                </c:pt>
                <c:pt idx="3525">
                  <c:v>41464</c:v>
                </c:pt>
                <c:pt idx="3526">
                  <c:v>41465</c:v>
                </c:pt>
                <c:pt idx="3527">
                  <c:v>41466</c:v>
                </c:pt>
                <c:pt idx="3528">
                  <c:v>41467</c:v>
                </c:pt>
                <c:pt idx="3529">
                  <c:v>41470</c:v>
                </c:pt>
                <c:pt idx="3530">
                  <c:v>41471</c:v>
                </c:pt>
                <c:pt idx="3531">
                  <c:v>41472</c:v>
                </c:pt>
                <c:pt idx="3532">
                  <c:v>41473</c:v>
                </c:pt>
                <c:pt idx="3533">
                  <c:v>41474</c:v>
                </c:pt>
                <c:pt idx="3534">
                  <c:v>41477</c:v>
                </c:pt>
                <c:pt idx="3535">
                  <c:v>41478</c:v>
                </c:pt>
                <c:pt idx="3536">
                  <c:v>41479</c:v>
                </c:pt>
                <c:pt idx="3537">
                  <c:v>41480</c:v>
                </c:pt>
                <c:pt idx="3538">
                  <c:v>41481</c:v>
                </c:pt>
                <c:pt idx="3539">
                  <c:v>41484</c:v>
                </c:pt>
                <c:pt idx="3540">
                  <c:v>41485</c:v>
                </c:pt>
                <c:pt idx="3541">
                  <c:v>41486</c:v>
                </c:pt>
                <c:pt idx="3542">
                  <c:v>41487</c:v>
                </c:pt>
                <c:pt idx="3543">
                  <c:v>41488</c:v>
                </c:pt>
                <c:pt idx="3544">
                  <c:v>41491</c:v>
                </c:pt>
                <c:pt idx="3545">
                  <c:v>41492</c:v>
                </c:pt>
                <c:pt idx="3546">
                  <c:v>41493</c:v>
                </c:pt>
                <c:pt idx="3547">
                  <c:v>41494</c:v>
                </c:pt>
                <c:pt idx="3548">
                  <c:v>41495</c:v>
                </c:pt>
                <c:pt idx="3549">
                  <c:v>41498</c:v>
                </c:pt>
                <c:pt idx="3550">
                  <c:v>41499</c:v>
                </c:pt>
                <c:pt idx="3551">
                  <c:v>41500</c:v>
                </c:pt>
                <c:pt idx="3552">
                  <c:v>41501</c:v>
                </c:pt>
                <c:pt idx="3553">
                  <c:v>41502</c:v>
                </c:pt>
                <c:pt idx="3554">
                  <c:v>41505</c:v>
                </c:pt>
                <c:pt idx="3555">
                  <c:v>41506</c:v>
                </c:pt>
                <c:pt idx="3556">
                  <c:v>41507</c:v>
                </c:pt>
                <c:pt idx="3557">
                  <c:v>41508</c:v>
                </c:pt>
                <c:pt idx="3558">
                  <c:v>41509</c:v>
                </c:pt>
                <c:pt idx="3559">
                  <c:v>41512</c:v>
                </c:pt>
                <c:pt idx="3560">
                  <c:v>41513</c:v>
                </c:pt>
                <c:pt idx="3561">
                  <c:v>41514</c:v>
                </c:pt>
                <c:pt idx="3562">
                  <c:v>41515</c:v>
                </c:pt>
                <c:pt idx="3563">
                  <c:v>41516</c:v>
                </c:pt>
                <c:pt idx="3564">
                  <c:v>41519</c:v>
                </c:pt>
                <c:pt idx="3565">
                  <c:v>41520</c:v>
                </c:pt>
                <c:pt idx="3566">
                  <c:v>41521</c:v>
                </c:pt>
                <c:pt idx="3567">
                  <c:v>41522</c:v>
                </c:pt>
                <c:pt idx="3568">
                  <c:v>41523</c:v>
                </c:pt>
                <c:pt idx="3569">
                  <c:v>41526</c:v>
                </c:pt>
                <c:pt idx="3570">
                  <c:v>41527</c:v>
                </c:pt>
                <c:pt idx="3571">
                  <c:v>41528</c:v>
                </c:pt>
                <c:pt idx="3572">
                  <c:v>41529</c:v>
                </c:pt>
                <c:pt idx="3573">
                  <c:v>41530</c:v>
                </c:pt>
                <c:pt idx="3574">
                  <c:v>41533</c:v>
                </c:pt>
                <c:pt idx="3575">
                  <c:v>41534</c:v>
                </c:pt>
                <c:pt idx="3576">
                  <c:v>41535</c:v>
                </c:pt>
                <c:pt idx="3577">
                  <c:v>41536</c:v>
                </c:pt>
                <c:pt idx="3578">
                  <c:v>41537</c:v>
                </c:pt>
                <c:pt idx="3579">
                  <c:v>41540</c:v>
                </c:pt>
                <c:pt idx="3580">
                  <c:v>41541</c:v>
                </c:pt>
                <c:pt idx="3581">
                  <c:v>41542</c:v>
                </c:pt>
                <c:pt idx="3582">
                  <c:v>41543</c:v>
                </c:pt>
                <c:pt idx="3583">
                  <c:v>41544</c:v>
                </c:pt>
                <c:pt idx="3584">
                  <c:v>41547</c:v>
                </c:pt>
                <c:pt idx="3585">
                  <c:v>41548</c:v>
                </c:pt>
                <c:pt idx="3586">
                  <c:v>41549</c:v>
                </c:pt>
                <c:pt idx="3587">
                  <c:v>41550</c:v>
                </c:pt>
                <c:pt idx="3588">
                  <c:v>41551</c:v>
                </c:pt>
                <c:pt idx="3589">
                  <c:v>41554</c:v>
                </c:pt>
                <c:pt idx="3590">
                  <c:v>41555</c:v>
                </c:pt>
                <c:pt idx="3591">
                  <c:v>41556</c:v>
                </c:pt>
                <c:pt idx="3592">
                  <c:v>41557</c:v>
                </c:pt>
                <c:pt idx="3593">
                  <c:v>41558</c:v>
                </c:pt>
                <c:pt idx="3594">
                  <c:v>41561</c:v>
                </c:pt>
                <c:pt idx="3595">
                  <c:v>41562</c:v>
                </c:pt>
                <c:pt idx="3596">
                  <c:v>41563</c:v>
                </c:pt>
                <c:pt idx="3597">
                  <c:v>41564</c:v>
                </c:pt>
                <c:pt idx="3598">
                  <c:v>41565</c:v>
                </c:pt>
                <c:pt idx="3599">
                  <c:v>41568</c:v>
                </c:pt>
                <c:pt idx="3600">
                  <c:v>41569</c:v>
                </c:pt>
                <c:pt idx="3601">
                  <c:v>41570</c:v>
                </c:pt>
                <c:pt idx="3602">
                  <c:v>41571</c:v>
                </c:pt>
                <c:pt idx="3603">
                  <c:v>41572</c:v>
                </c:pt>
                <c:pt idx="3604">
                  <c:v>41575</c:v>
                </c:pt>
                <c:pt idx="3605">
                  <c:v>41576</c:v>
                </c:pt>
                <c:pt idx="3606">
                  <c:v>41577</c:v>
                </c:pt>
                <c:pt idx="3607">
                  <c:v>41578</c:v>
                </c:pt>
                <c:pt idx="3608">
                  <c:v>41579</c:v>
                </c:pt>
                <c:pt idx="3609">
                  <c:v>41582</c:v>
                </c:pt>
                <c:pt idx="3610">
                  <c:v>41583</c:v>
                </c:pt>
                <c:pt idx="3611">
                  <c:v>41584</c:v>
                </c:pt>
                <c:pt idx="3612">
                  <c:v>41585</c:v>
                </c:pt>
                <c:pt idx="3613">
                  <c:v>41586</c:v>
                </c:pt>
                <c:pt idx="3614">
                  <c:v>41589</c:v>
                </c:pt>
                <c:pt idx="3615">
                  <c:v>41590</c:v>
                </c:pt>
                <c:pt idx="3616">
                  <c:v>41591</c:v>
                </c:pt>
                <c:pt idx="3617">
                  <c:v>41592</c:v>
                </c:pt>
                <c:pt idx="3618">
                  <c:v>41593</c:v>
                </c:pt>
                <c:pt idx="3619">
                  <c:v>41596</c:v>
                </c:pt>
                <c:pt idx="3620">
                  <c:v>41597</c:v>
                </c:pt>
                <c:pt idx="3621">
                  <c:v>41598</c:v>
                </c:pt>
                <c:pt idx="3622">
                  <c:v>41599</c:v>
                </c:pt>
                <c:pt idx="3623">
                  <c:v>41600</c:v>
                </c:pt>
                <c:pt idx="3624">
                  <c:v>41603</c:v>
                </c:pt>
                <c:pt idx="3625">
                  <c:v>41604</c:v>
                </c:pt>
                <c:pt idx="3626">
                  <c:v>41605</c:v>
                </c:pt>
                <c:pt idx="3627">
                  <c:v>41606</c:v>
                </c:pt>
                <c:pt idx="3628">
                  <c:v>41607</c:v>
                </c:pt>
                <c:pt idx="3629">
                  <c:v>41610</c:v>
                </c:pt>
                <c:pt idx="3630">
                  <c:v>41611</c:v>
                </c:pt>
                <c:pt idx="3631">
                  <c:v>41612</c:v>
                </c:pt>
                <c:pt idx="3632">
                  <c:v>41613</c:v>
                </c:pt>
                <c:pt idx="3633">
                  <c:v>41614</c:v>
                </c:pt>
                <c:pt idx="3634">
                  <c:v>41617</c:v>
                </c:pt>
                <c:pt idx="3635">
                  <c:v>41618</c:v>
                </c:pt>
                <c:pt idx="3636">
                  <c:v>41619</c:v>
                </c:pt>
                <c:pt idx="3637">
                  <c:v>41620</c:v>
                </c:pt>
                <c:pt idx="3638">
                  <c:v>41621</c:v>
                </c:pt>
                <c:pt idx="3639">
                  <c:v>41624</c:v>
                </c:pt>
                <c:pt idx="3640">
                  <c:v>41625</c:v>
                </c:pt>
                <c:pt idx="3641">
                  <c:v>41626</c:v>
                </c:pt>
                <c:pt idx="3642">
                  <c:v>41627</c:v>
                </c:pt>
                <c:pt idx="3643">
                  <c:v>41628</c:v>
                </c:pt>
                <c:pt idx="3644">
                  <c:v>41631</c:v>
                </c:pt>
                <c:pt idx="3645">
                  <c:v>41632</c:v>
                </c:pt>
                <c:pt idx="3646">
                  <c:v>41633</c:v>
                </c:pt>
                <c:pt idx="3647">
                  <c:v>41634</c:v>
                </c:pt>
                <c:pt idx="3648">
                  <c:v>41635</c:v>
                </c:pt>
                <c:pt idx="3649">
                  <c:v>41638</c:v>
                </c:pt>
                <c:pt idx="3650">
                  <c:v>41639</c:v>
                </c:pt>
                <c:pt idx="3651">
                  <c:v>41640</c:v>
                </c:pt>
                <c:pt idx="3652">
                  <c:v>41641</c:v>
                </c:pt>
                <c:pt idx="3653">
                  <c:v>41642</c:v>
                </c:pt>
                <c:pt idx="3654">
                  <c:v>41645</c:v>
                </c:pt>
                <c:pt idx="3655">
                  <c:v>41646</c:v>
                </c:pt>
                <c:pt idx="3656">
                  <c:v>41647</c:v>
                </c:pt>
                <c:pt idx="3657">
                  <c:v>41648</c:v>
                </c:pt>
                <c:pt idx="3658">
                  <c:v>41649</c:v>
                </c:pt>
                <c:pt idx="3659">
                  <c:v>41652</c:v>
                </c:pt>
                <c:pt idx="3660">
                  <c:v>41653</c:v>
                </c:pt>
                <c:pt idx="3661">
                  <c:v>41654</c:v>
                </c:pt>
                <c:pt idx="3662">
                  <c:v>41655</c:v>
                </c:pt>
                <c:pt idx="3663">
                  <c:v>41656</c:v>
                </c:pt>
                <c:pt idx="3664">
                  <c:v>41659</c:v>
                </c:pt>
                <c:pt idx="3665">
                  <c:v>41660</c:v>
                </c:pt>
                <c:pt idx="3666">
                  <c:v>41661</c:v>
                </c:pt>
                <c:pt idx="3667">
                  <c:v>41662</c:v>
                </c:pt>
                <c:pt idx="3668">
                  <c:v>41663</c:v>
                </c:pt>
                <c:pt idx="3669">
                  <c:v>41666</c:v>
                </c:pt>
                <c:pt idx="3670">
                  <c:v>41667</c:v>
                </c:pt>
                <c:pt idx="3671">
                  <c:v>41668</c:v>
                </c:pt>
                <c:pt idx="3672">
                  <c:v>41669</c:v>
                </c:pt>
                <c:pt idx="3673">
                  <c:v>41670</c:v>
                </c:pt>
                <c:pt idx="3674">
                  <c:v>41673</c:v>
                </c:pt>
                <c:pt idx="3675">
                  <c:v>41674</c:v>
                </c:pt>
                <c:pt idx="3676">
                  <c:v>41675</c:v>
                </c:pt>
                <c:pt idx="3677">
                  <c:v>41676</c:v>
                </c:pt>
                <c:pt idx="3678">
                  <c:v>41677</c:v>
                </c:pt>
                <c:pt idx="3679">
                  <c:v>41680</c:v>
                </c:pt>
                <c:pt idx="3680">
                  <c:v>41681</c:v>
                </c:pt>
                <c:pt idx="3681">
                  <c:v>41682</c:v>
                </c:pt>
                <c:pt idx="3682">
                  <c:v>41683</c:v>
                </c:pt>
                <c:pt idx="3683">
                  <c:v>41684</c:v>
                </c:pt>
                <c:pt idx="3684">
                  <c:v>41687</c:v>
                </c:pt>
                <c:pt idx="3685">
                  <c:v>41688</c:v>
                </c:pt>
                <c:pt idx="3686">
                  <c:v>41689</c:v>
                </c:pt>
                <c:pt idx="3687">
                  <c:v>41690</c:v>
                </c:pt>
                <c:pt idx="3688">
                  <c:v>41691</c:v>
                </c:pt>
                <c:pt idx="3689">
                  <c:v>41694</c:v>
                </c:pt>
                <c:pt idx="3690">
                  <c:v>41695</c:v>
                </c:pt>
                <c:pt idx="3691">
                  <c:v>41696</c:v>
                </c:pt>
                <c:pt idx="3692">
                  <c:v>41697</c:v>
                </c:pt>
                <c:pt idx="3693">
                  <c:v>41698</c:v>
                </c:pt>
                <c:pt idx="3694">
                  <c:v>41701</c:v>
                </c:pt>
                <c:pt idx="3695">
                  <c:v>41702</c:v>
                </c:pt>
                <c:pt idx="3696">
                  <c:v>41703</c:v>
                </c:pt>
                <c:pt idx="3697">
                  <c:v>41704</c:v>
                </c:pt>
                <c:pt idx="3698">
                  <c:v>41705</c:v>
                </c:pt>
                <c:pt idx="3699">
                  <c:v>41708</c:v>
                </c:pt>
                <c:pt idx="3700">
                  <c:v>41709</c:v>
                </c:pt>
                <c:pt idx="3701">
                  <c:v>41710</c:v>
                </c:pt>
                <c:pt idx="3702">
                  <c:v>41711</c:v>
                </c:pt>
                <c:pt idx="3703">
                  <c:v>41712</c:v>
                </c:pt>
                <c:pt idx="3704">
                  <c:v>41715</c:v>
                </c:pt>
                <c:pt idx="3705">
                  <c:v>41716</c:v>
                </c:pt>
                <c:pt idx="3706">
                  <c:v>41717</c:v>
                </c:pt>
                <c:pt idx="3707">
                  <c:v>41718</c:v>
                </c:pt>
                <c:pt idx="3708">
                  <c:v>41719</c:v>
                </c:pt>
                <c:pt idx="3709">
                  <c:v>41722</c:v>
                </c:pt>
                <c:pt idx="3710">
                  <c:v>41723</c:v>
                </c:pt>
                <c:pt idx="3711">
                  <c:v>41724</c:v>
                </c:pt>
                <c:pt idx="3712">
                  <c:v>41725</c:v>
                </c:pt>
                <c:pt idx="3713">
                  <c:v>41726</c:v>
                </c:pt>
                <c:pt idx="3714">
                  <c:v>41729</c:v>
                </c:pt>
                <c:pt idx="3715">
                  <c:v>41730</c:v>
                </c:pt>
                <c:pt idx="3716">
                  <c:v>41731</c:v>
                </c:pt>
                <c:pt idx="3717">
                  <c:v>41732</c:v>
                </c:pt>
                <c:pt idx="3718">
                  <c:v>41733</c:v>
                </c:pt>
                <c:pt idx="3719">
                  <c:v>41736</c:v>
                </c:pt>
                <c:pt idx="3720">
                  <c:v>41737</c:v>
                </c:pt>
                <c:pt idx="3721">
                  <c:v>41738</c:v>
                </c:pt>
                <c:pt idx="3722">
                  <c:v>41739</c:v>
                </c:pt>
                <c:pt idx="3723">
                  <c:v>41740</c:v>
                </c:pt>
                <c:pt idx="3724">
                  <c:v>41743</c:v>
                </c:pt>
                <c:pt idx="3725">
                  <c:v>41744</c:v>
                </c:pt>
                <c:pt idx="3726">
                  <c:v>41745</c:v>
                </c:pt>
                <c:pt idx="3727">
                  <c:v>41746</c:v>
                </c:pt>
                <c:pt idx="3728">
                  <c:v>41747</c:v>
                </c:pt>
                <c:pt idx="3729">
                  <c:v>41750</c:v>
                </c:pt>
                <c:pt idx="3730">
                  <c:v>41751</c:v>
                </c:pt>
                <c:pt idx="3731">
                  <c:v>41752</c:v>
                </c:pt>
                <c:pt idx="3732">
                  <c:v>41753</c:v>
                </c:pt>
                <c:pt idx="3733">
                  <c:v>41754</c:v>
                </c:pt>
                <c:pt idx="3734">
                  <c:v>41757</c:v>
                </c:pt>
                <c:pt idx="3735">
                  <c:v>41758</c:v>
                </c:pt>
                <c:pt idx="3736">
                  <c:v>41759</c:v>
                </c:pt>
                <c:pt idx="3737">
                  <c:v>41760</c:v>
                </c:pt>
                <c:pt idx="3738">
                  <c:v>41761</c:v>
                </c:pt>
                <c:pt idx="3739">
                  <c:v>41764</c:v>
                </c:pt>
                <c:pt idx="3740">
                  <c:v>41765</c:v>
                </c:pt>
                <c:pt idx="3741">
                  <c:v>41766</c:v>
                </c:pt>
                <c:pt idx="3742">
                  <c:v>41767</c:v>
                </c:pt>
                <c:pt idx="3743">
                  <c:v>41768</c:v>
                </c:pt>
                <c:pt idx="3744">
                  <c:v>41771</c:v>
                </c:pt>
                <c:pt idx="3745">
                  <c:v>41772</c:v>
                </c:pt>
                <c:pt idx="3746">
                  <c:v>41773</c:v>
                </c:pt>
                <c:pt idx="3747">
                  <c:v>41774</c:v>
                </c:pt>
                <c:pt idx="3748">
                  <c:v>41775</c:v>
                </c:pt>
                <c:pt idx="3749">
                  <c:v>41778</c:v>
                </c:pt>
                <c:pt idx="3750">
                  <c:v>41779</c:v>
                </c:pt>
                <c:pt idx="3751">
                  <c:v>41780</c:v>
                </c:pt>
                <c:pt idx="3752">
                  <c:v>41781</c:v>
                </c:pt>
                <c:pt idx="3753">
                  <c:v>41782</c:v>
                </c:pt>
                <c:pt idx="3754">
                  <c:v>41785</c:v>
                </c:pt>
                <c:pt idx="3755">
                  <c:v>41786</c:v>
                </c:pt>
                <c:pt idx="3756">
                  <c:v>41787</c:v>
                </c:pt>
                <c:pt idx="3757">
                  <c:v>41788</c:v>
                </c:pt>
                <c:pt idx="3758">
                  <c:v>41789</c:v>
                </c:pt>
                <c:pt idx="3759">
                  <c:v>41792</c:v>
                </c:pt>
                <c:pt idx="3760">
                  <c:v>41793</c:v>
                </c:pt>
                <c:pt idx="3761">
                  <c:v>41794</c:v>
                </c:pt>
                <c:pt idx="3762">
                  <c:v>41795</c:v>
                </c:pt>
                <c:pt idx="3763">
                  <c:v>41796</c:v>
                </c:pt>
                <c:pt idx="3764">
                  <c:v>41799</c:v>
                </c:pt>
                <c:pt idx="3765">
                  <c:v>41800</c:v>
                </c:pt>
                <c:pt idx="3766">
                  <c:v>41801</c:v>
                </c:pt>
                <c:pt idx="3767">
                  <c:v>41802</c:v>
                </c:pt>
                <c:pt idx="3768">
                  <c:v>41803</c:v>
                </c:pt>
                <c:pt idx="3769">
                  <c:v>41806</c:v>
                </c:pt>
                <c:pt idx="3770">
                  <c:v>41807</c:v>
                </c:pt>
                <c:pt idx="3771">
                  <c:v>41808</c:v>
                </c:pt>
                <c:pt idx="3772">
                  <c:v>41809</c:v>
                </c:pt>
                <c:pt idx="3773">
                  <c:v>41810</c:v>
                </c:pt>
                <c:pt idx="3774">
                  <c:v>41813</c:v>
                </c:pt>
                <c:pt idx="3775">
                  <c:v>41814</c:v>
                </c:pt>
                <c:pt idx="3776">
                  <c:v>41815</c:v>
                </c:pt>
                <c:pt idx="3777">
                  <c:v>41816</c:v>
                </c:pt>
                <c:pt idx="3778">
                  <c:v>41817</c:v>
                </c:pt>
                <c:pt idx="3779">
                  <c:v>41820</c:v>
                </c:pt>
                <c:pt idx="3780">
                  <c:v>41821</c:v>
                </c:pt>
                <c:pt idx="3781">
                  <c:v>41822</c:v>
                </c:pt>
                <c:pt idx="3782">
                  <c:v>41823</c:v>
                </c:pt>
                <c:pt idx="3783">
                  <c:v>41824</c:v>
                </c:pt>
                <c:pt idx="3784">
                  <c:v>41827</c:v>
                </c:pt>
                <c:pt idx="3785">
                  <c:v>41828</c:v>
                </c:pt>
                <c:pt idx="3786">
                  <c:v>41829</c:v>
                </c:pt>
                <c:pt idx="3787">
                  <c:v>41830</c:v>
                </c:pt>
                <c:pt idx="3788">
                  <c:v>41831</c:v>
                </c:pt>
                <c:pt idx="3789">
                  <c:v>41834</c:v>
                </c:pt>
                <c:pt idx="3790">
                  <c:v>41835</c:v>
                </c:pt>
                <c:pt idx="3791">
                  <c:v>41836</c:v>
                </c:pt>
                <c:pt idx="3792">
                  <c:v>41837</c:v>
                </c:pt>
                <c:pt idx="3793">
                  <c:v>41838</c:v>
                </c:pt>
                <c:pt idx="3794">
                  <c:v>41841</c:v>
                </c:pt>
                <c:pt idx="3795">
                  <c:v>41842</c:v>
                </c:pt>
                <c:pt idx="3796">
                  <c:v>41843</c:v>
                </c:pt>
                <c:pt idx="3797">
                  <c:v>41844</c:v>
                </c:pt>
                <c:pt idx="3798">
                  <c:v>41845</c:v>
                </c:pt>
                <c:pt idx="3799">
                  <c:v>41848</c:v>
                </c:pt>
                <c:pt idx="3800">
                  <c:v>41849</c:v>
                </c:pt>
                <c:pt idx="3801">
                  <c:v>41850</c:v>
                </c:pt>
                <c:pt idx="3802">
                  <c:v>41851</c:v>
                </c:pt>
                <c:pt idx="3803">
                  <c:v>41852</c:v>
                </c:pt>
                <c:pt idx="3804">
                  <c:v>41855</c:v>
                </c:pt>
                <c:pt idx="3805">
                  <c:v>41856</c:v>
                </c:pt>
                <c:pt idx="3806">
                  <c:v>41857</c:v>
                </c:pt>
                <c:pt idx="3807">
                  <c:v>41858</c:v>
                </c:pt>
                <c:pt idx="3808">
                  <c:v>41859</c:v>
                </c:pt>
                <c:pt idx="3809">
                  <c:v>41862</c:v>
                </c:pt>
                <c:pt idx="3810">
                  <c:v>41863</c:v>
                </c:pt>
                <c:pt idx="3811">
                  <c:v>41864</c:v>
                </c:pt>
                <c:pt idx="3812">
                  <c:v>41865</c:v>
                </c:pt>
                <c:pt idx="3813">
                  <c:v>41866</c:v>
                </c:pt>
                <c:pt idx="3814">
                  <c:v>41869</c:v>
                </c:pt>
                <c:pt idx="3815">
                  <c:v>41870</c:v>
                </c:pt>
                <c:pt idx="3816">
                  <c:v>41871</c:v>
                </c:pt>
                <c:pt idx="3817">
                  <c:v>41872</c:v>
                </c:pt>
                <c:pt idx="3818">
                  <c:v>41873</c:v>
                </c:pt>
                <c:pt idx="3819">
                  <c:v>41876</c:v>
                </c:pt>
                <c:pt idx="3820">
                  <c:v>41877</c:v>
                </c:pt>
                <c:pt idx="3821">
                  <c:v>41878</c:v>
                </c:pt>
                <c:pt idx="3822">
                  <c:v>41879</c:v>
                </c:pt>
                <c:pt idx="3823">
                  <c:v>41880</c:v>
                </c:pt>
                <c:pt idx="3824">
                  <c:v>41883</c:v>
                </c:pt>
                <c:pt idx="3825">
                  <c:v>41884</c:v>
                </c:pt>
                <c:pt idx="3826">
                  <c:v>41885</c:v>
                </c:pt>
                <c:pt idx="3827">
                  <c:v>41886</c:v>
                </c:pt>
                <c:pt idx="3828">
                  <c:v>41887</c:v>
                </c:pt>
                <c:pt idx="3829">
                  <c:v>41890</c:v>
                </c:pt>
                <c:pt idx="3830">
                  <c:v>41891</c:v>
                </c:pt>
                <c:pt idx="3831">
                  <c:v>41892</c:v>
                </c:pt>
                <c:pt idx="3832">
                  <c:v>41893</c:v>
                </c:pt>
                <c:pt idx="3833">
                  <c:v>41894</c:v>
                </c:pt>
                <c:pt idx="3834">
                  <c:v>41897</c:v>
                </c:pt>
                <c:pt idx="3835">
                  <c:v>41898</c:v>
                </c:pt>
                <c:pt idx="3836">
                  <c:v>41899</c:v>
                </c:pt>
                <c:pt idx="3837">
                  <c:v>41900</c:v>
                </c:pt>
                <c:pt idx="3838">
                  <c:v>41901</c:v>
                </c:pt>
                <c:pt idx="3839">
                  <c:v>41904</c:v>
                </c:pt>
                <c:pt idx="3840">
                  <c:v>41905</c:v>
                </c:pt>
                <c:pt idx="3841">
                  <c:v>41906</c:v>
                </c:pt>
                <c:pt idx="3842">
                  <c:v>41907</c:v>
                </c:pt>
                <c:pt idx="3843">
                  <c:v>41908</c:v>
                </c:pt>
                <c:pt idx="3844">
                  <c:v>41911</c:v>
                </c:pt>
                <c:pt idx="3845">
                  <c:v>41912</c:v>
                </c:pt>
                <c:pt idx="3846">
                  <c:v>41913</c:v>
                </c:pt>
                <c:pt idx="3847">
                  <c:v>41914</c:v>
                </c:pt>
                <c:pt idx="3848">
                  <c:v>41915</c:v>
                </c:pt>
                <c:pt idx="3849">
                  <c:v>41918</c:v>
                </c:pt>
                <c:pt idx="3850">
                  <c:v>41919</c:v>
                </c:pt>
                <c:pt idx="3851">
                  <c:v>41920</c:v>
                </c:pt>
                <c:pt idx="3852">
                  <c:v>41921</c:v>
                </c:pt>
                <c:pt idx="3853">
                  <c:v>41922</c:v>
                </c:pt>
                <c:pt idx="3854">
                  <c:v>41925</c:v>
                </c:pt>
                <c:pt idx="3855">
                  <c:v>41926</c:v>
                </c:pt>
                <c:pt idx="3856">
                  <c:v>41927</c:v>
                </c:pt>
                <c:pt idx="3857">
                  <c:v>41928</c:v>
                </c:pt>
                <c:pt idx="3858">
                  <c:v>41929</c:v>
                </c:pt>
                <c:pt idx="3859">
                  <c:v>41932</c:v>
                </c:pt>
                <c:pt idx="3860">
                  <c:v>41933</c:v>
                </c:pt>
                <c:pt idx="3861">
                  <c:v>41934</c:v>
                </c:pt>
                <c:pt idx="3862">
                  <c:v>41935</c:v>
                </c:pt>
                <c:pt idx="3863">
                  <c:v>41936</c:v>
                </c:pt>
                <c:pt idx="3864">
                  <c:v>41939</c:v>
                </c:pt>
                <c:pt idx="3865">
                  <c:v>41940</c:v>
                </c:pt>
                <c:pt idx="3866">
                  <c:v>41941</c:v>
                </c:pt>
                <c:pt idx="3867">
                  <c:v>41942</c:v>
                </c:pt>
                <c:pt idx="3868">
                  <c:v>41943</c:v>
                </c:pt>
                <c:pt idx="3869">
                  <c:v>41946</c:v>
                </c:pt>
                <c:pt idx="3870">
                  <c:v>41947</c:v>
                </c:pt>
                <c:pt idx="3871">
                  <c:v>41948</c:v>
                </c:pt>
                <c:pt idx="3872">
                  <c:v>41949</c:v>
                </c:pt>
                <c:pt idx="3873">
                  <c:v>41950</c:v>
                </c:pt>
                <c:pt idx="3874">
                  <c:v>41953</c:v>
                </c:pt>
                <c:pt idx="3875">
                  <c:v>41954</c:v>
                </c:pt>
                <c:pt idx="3876">
                  <c:v>41955</c:v>
                </c:pt>
                <c:pt idx="3877">
                  <c:v>41956</c:v>
                </c:pt>
                <c:pt idx="3878">
                  <c:v>41957</c:v>
                </c:pt>
                <c:pt idx="3879">
                  <c:v>41960</c:v>
                </c:pt>
                <c:pt idx="3880">
                  <c:v>41961</c:v>
                </c:pt>
                <c:pt idx="3881">
                  <c:v>41962</c:v>
                </c:pt>
                <c:pt idx="3882">
                  <c:v>41963</c:v>
                </c:pt>
                <c:pt idx="3883">
                  <c:v>41964</c:v>
                </c:pt>
                <c:pt idx="3884">
                  <c:v>41967</c:v>
                </c:pt>
                <c:pt idx="3885">
                  <c:v>41968</c:v>
                </c:pt>
                <c:pt idx="3886">
                  <c:v>41969</c:v>
                </c:pt>
                <c:pt idx="3887">
                  <c:v>41970</c:v>
                </c:pt>
                <c:pt idx="3888">
                  <c:v>41971</c:v>
                </c:pt>
                <c:pt idx="3889">
                  <c:v>41974</c:v>
                </c:pt>
                <c:pt idx="3890">
                  <c:v>41975</c:v>
                </c:pt>
                <c:pt idx="3891">
                  <c:v>41976</c:v>
                </c:pt>
                <c:pt idx="3892">
                  <c:v>41977</c:v>
                </c:pt>
                <c:pt idx="3893">
                  <c:v>41978</c:v>
                </c:pt>
                <c:pt idx="3894">
                  <c:v>41981</c:v>
                </c:pt>
                <c:pt idx="3895">
                  <c:v>41982</c:v>
                </c:pt>
                <c:pt idx="3896">
                  <c:v>41983</c:v>
                </c:pt>
                <c:pt idx="3897">
                  <c:v>41984</c:v>
                </c:pt>
                <c:pt idx="3898">
                  <c:v>41985</c:v>
                </c:pt>
                <c:pt idx="3899">
                  <c:v>41988</c:v>
                </c:pt>
                <c:pt idx="3900">
                  <c:v>41989</c:v>
                </c:pt>
                <c:pt idx="3901">
                  <c:v>41990</c:v>
                </c:pt>
                <c:pt idx="3902">
                  <c:v>41991</c:v>
                </c:pt>
                <c:pt idx="3903">
                  <c:v>41992</c:v>
                </c:pt>
                <c:pt idx="3904">
                  <c:v>41995</c:v>
                </c:pt>
                <c:pt idx="3905">
                  <c:v>41996</c:v>
                </c:pt>
                <c:pt idx="3906">
                  <c:v>41997</c:v>
                </c:pt>
                <c:pt idx="3907">
                  <c:v>41998</c:v>
                </c:pt>
                <c:pt idx="3908">
                  <c:v>41999</c:v>
                </c:pt>
                <c:pt idx="3909">
                  <c:v>42002</c:v>
                </c:pt>
                <c:pt idx="3910">
                  <c:v>42003</c:v>
                </c:pt>
                <c:pt idx="3911">
                  <c:v>42004</c:v>
                </c:pt>
                <c:pt idx="3912">
                  <c:v>42005</c:v>
                </c:pt>
                <c:pt idx="3913">
                  <c:v>42006</c:v>
                </c:pt>
                <c:pt idx="3914">
                  <c:v>42009</c:v>
                </c:pt>
                <c:pt idx="3915">
                  <c:v>42010</c:v>
                </c:pt>
                <c:pt idx="3916">
                  <c:v>42011</c:v>
                </c:pt>
                <c:pt idx="3917">
                  <c:v>42012</c:v>
                </c:pt>
                <c:pt idx="3918">
                  <c:v>42013</c:v>
                </c:pt>
                <c:pt idx="3919">
                  <c:v>42016</c:v>
                </c:pt>
                <c:pt idx="3920">
                  <c:v>42017</c:v>
                </c:pt>
                <c:pt idx="3921">
                  <c:v>42018</c:v>
                </c:pt>
                <c:pt idx="3922">
                  <c:v>42019</c:v>
                </c:pt>
                <c:pt idx="3923">
                  <c:v>42020</c:v>
                </c:pt>
                <c:pt idx="3924">
                  <c:v>42023</c:v>
                </c:pt>
                <c:pt idx="3925">
                  <c:v>42024</c:v>
                </c:pt>
                <c:pt idx="3926">
                  <c:v>42025</c:v>
                </c:pt>
                <c:pt idx="3927">
                  <c:v>42026</c:v>
                </c:pt>
                <c:pt idx="3928">
                  <c:v>42027</c:v>
                </c:pt>
                <c:pt idx="3929">
                  <c:v>42030</c:v>
                </c:pt>
                <c:pt idx="3930">
                  <c:v>42031</c:v>
                </c:pt>
                <c:pt idx="3931">
                  <c:v>42032</c:v>
                </c:pt>
                <c:pt idx="3932">
                  <c:v>42033</c:v>
                </c:pt>
                <c:pt idx="3933">
                  <c:v>42034</c:v>
                </c:pt>
                <c:pt idx="3934">
                  <c:v>42037</c:v>
                </c:pt>
                <c:pt idx="3935">
                  <c:v>42038</c:v>
                </c:pt>
                <c:pt idx="3936">
                  <c:v>42039</c:v>
                </c:pt>
                <c:pt idx="3937">
                  <c:v>42040</c:v>
                </c:pt>
                <c:pt idx="3938">
                  <c:v>42041</c:v>
                </c:pt>
                <c:pt idx="3939">
                  <c:v>42044</c:v>
                </c:pt>
                <c:pt idx="3940">
                  <c:v>42045</c:v>
                </c:pt>
                <c:pt idx="3941">
                  <c:v>42046</c:v>
                </c:pt>
                <c:pt idx="3942">
                  <c:v>42047</c:v>
                </c:pt>
                <c:pt idx="3943">
                  <c:v>42048</c:v>
                </c:pt>
                <c:pt idx="3944">
                  <c:v>42051</c:v>
                </c:pt>
                <c:pt idx="3945">
                  <c:v>42052</c:v>
                </c:pt>
                <c:pt idx="3946">
                  <c:v>42053</c:v>
                </c:pt>
                <c:pt idx="3947">
                  <c:v>42054</c:v>
                </c:pt>
                <c:pt idx="3948">
                  <c:v>42055</c:v>
                </c:pt>
                <c:pt idx="3949">
                  <c:v>42058</c:v>
                </c:pt>
                <c:pt idx="3950">
                  <c:v>42059</c:v>
                </c:pt>
                <c:pt idx="3951">
                  <c:v>42060</c:v>
                </c:pt>
                <c:pt idx="3952">
                  <c:v>42061</c:v>
                </c:pt>
                <c:pt idx="3953">
                  <c:v>42062</c:v>
                </c:pt>
                <c:pt idx="3954">
                  <c:v>42065</c:v>
                </c:pt>
                <c:pt idx="3955">
                  <c:v>42066</c:v>
                </c:pt>
                <c:pt idx="3956">
                  <c:v>42067</c:v>
                </c:pt>
                <c:pt idx="3957">
                  <c:v>42068</c:v>
                </c:pt>
                <c:pt idx="3958">
                  <c:v>42069</c:v>
                </c:pt>
                <c:pt idx="3959">
                  <c:v>42072</c:v>
                </c:pt>
                <c:pt idx="3960">
                  <c:v>42073</c:v>
                </c:pt>
                <c:pt idx="3961">
                  <c:v>42074</c:v>
                </c:pt>
                <c:pt idx="3962">
                  <c:v>42075</c:v>
                </c:pt>
                <c:pt idx="3963">
                  <c:v>42076</c:v>
                </c:pt>
                <c:pt idx="3964">
                  <c:v>42079</c:v>
                </c:pt>
                <c:pt idx="3965">
                  <c:v>42080</c:v>
                </c:pt>
                <c:pt idx="3966">
                  <c:v>42081</c:v>
                </c:pt>
                <c:pt idx="3967">
                  <c:v>42082</c:v>
                </c:pt>
                <c:pt idx="3968">
                  <c:v>42083</c:v>
                </c:pt>
                <c:pt idx="3969">
                  <c:v>42086</c:v>
                </c:pt>
                <c:pt idx="3970">
                  <c:v>42087</c:v>
                </c:pt>
                <c:pt idx="3971">
                  <c:v>42088</c:v>
                </c:pt>
                <c:pt idx="3972">
                  <c:v>42089</c:v>
                </c:pt>
                <c:pt idx="3973">
                  <c:v>42090</c:v>
                </c:pt>
                <c:pt idx="3974">
                  <c:v>42093</c:v>
                </c:pt>
                <c:pt idx="3975">
                  <c:v>42094</c:v>
                </c:pt>
                <c:pt idx="3976">
                  <c:v>42095</c:v>
                </c:pt>
                <c:pt idx="3977">
                  <c:v>42096</c:v>
                </c:pt>
                <c:pt idx="3978">
                  <c:v>42097</c:v>
                </c:pt>
                <c:pt idx="3979">
                  <c:v>42100</c:v>
                </c:pt>
                <c:pt idx="3980">
                  <c:v>42101</c:v>
                </c:pt>
                <c:pt idx="3981">
                  <c:v>42102</c:v>
                </c:pt>
                <c:pt idx="3982">
                  <c:v>42103</c:v>
                </c:pt>
                <c:pt idx="3983">
                  <c:v>42104</c:v>
                </c:pt>
                <c:pt idx="3984">
                  <c:v>42107</c:v>
                </c:pt>
                <c:pt idx="3985">
                  <c:v>42108</c:v>
                </c:pt>
                <c:pt idx="3986">
                  <c:v>42109</c:v>
                </c:pt>
                <c:pt idx="3987">
                  <c:v>42110</c:v>
                </c:pt>
                <c:pt idx="3988">
                  <c:v>42111</c:v>
                </c:pt>
                <c:pt idx="3989">
                  <c:v>42114</c:v>
                </c:pt>
                <c:pt idx="3990">
                  <c:v>42115</c:v>
                </c:pt>
                <c:pt idx="3991">
                  <c:v>42116</c:v>
                </c:pt>
                <c:pt idx="3992">
                  <c:v>42117</c:v>
                </c:pt>
                <c:pt idx="3993">
                  <c:v>42118</c:v>
                </c:pt>
                <c:pt idx="3994">
                  <c:v>42121</c:v>
                </c:pt>
                <c:pt idx="3995">
                  <c:v>42122</c:v>
                </c:pt>
                <c:pt idx="3996">
                  <c:v>42123</c:v>
                </c:pt>
                <c:pt idx="3997">
                  <c:v>42124</c:v>
                </c:pt>
                <c:pt idx="3998">
                  <c:v>42125</c:v>
                </c:pt>
                <c:pt idx="3999">
                  <c:v>42128</c:v>
                </c:pt>
                <c:pt idx="4000">
                  <c:v>42129</c:v>
                </c:pt>
                <c:pt idx="4001">
                  <c:v>42130</c:v>
                </c:pt>
                <c:pt idx="4002">
                  <c:v>42131</c:v>
                </c:pt>
                <c:pt idx="4003">
                  <c:v>42132</c:v>
                </c:pt>
                <c:pt idx="4004">
                  <c:v>42135</c:v>
                </c:pt>
                <c:pt idx="4005">
                  <c:v>42136</c:v>
                </c:pt>
                <c:pt idx="4006">
                  <c:v>42137</c:v>
                </c:pt>
                <c:pt idx="4007">
                  <c:v>42138</c:v>
                </c:pt>
                <c:pt idx="4008">
                  <c:v>42139</c:v>
                </c:pt>
                <c:pt idx="4009">
                  <c:v>42142</c:v>
                </c:pt>
                <c:pt idx="4010">
                  <c:v>42143</c:v>
                </c:pt>
                <c:pt idx="4011">
                  <c:v>42144</c:v>
                </c:pt>
                <c:pt idx="4012">
                  <c:v>42145</c:v>
                </c:pt>
                <c:pt idx="4013">
                  <c:v>42146</c:v>
                </c:pt>
                <c:pt idx="4014">
                  <c:v>42149</c:v>
                </c:pt>
                <c:pt idx="4015">
                  <c:v>42150</c:v>
                </c:pt>
                <c:pt idx="4016">
                  <c:v>42151</c:v>
                </c:pt>
                <c:pt idx="4017">
                  <c:v>42152</c:v>
                </c:pt>
                <c:pt idx="4018">
                  <c:v>42153</c:v>
                </c:pt>
                <c:pt idx="4019">
                  <c:v>42156</c:v>
                </c:pt>
                <c:pt idx="4020">
                  <c:v>42157</c:v>
                </c:pt>
                <c:pt idx="4021">
                  <c:v>42158</c:v>
                </c:pt>
                <c:pt idx="4022">
                  <c:v>42159</c:v>
                </c:pt>
                <c:pt idx="4023">
                  <c:v>42160</c:v>
                </c:pt>
                <c:pt idx="4024">
                  <c:v>42163</c:v>
                </c:pt>
                <c:pt idx="4025">
                  <c:v>42164</c:v>
                </c:pt>
                <c:pt idx="4026">
                  <c:v>42165</c:v>
                </c:pt>
                <c:pt idx="4027">
                  <c:v>42166</c:v>
                </c:pt>
                <c:pt idx="4028">
                  <c:v>42167</c:v>
                </c:pt>
                <c:pt idx="4029">
                  <c:v>42170</c:v>
                </c:pt>
                <c:pt idx="4030">
                  <c:v>42171</c:v>
                </c:pt>
                <c:pt idx="4031">
                  <c:v>42172</c:v>
                </c:pt>
                <c:pt idx="4032">
                  <c:v>42173</c:v>
                </c:pt>
                <c:pt idx="4033">
                  <c:v>42174</c:v>
                </c:pt>
                <c:pt idx="4034">
                  <c:v>42177</c:v>
                </c:pt>
                <c:pt idx="4035">
                  <c:v>42178</c:v>
                </c:pt>
                <c:pt idx="4036">
                  <c:v>42179</c:v>
                </c:pt>
                <c:pt idx="4037">
                  <c:v>42180</c:v>
                </c:pt>
                <c:pt idx="4038">
                  <c:v>42181</c:v>
                </c:pt>
                <c:pt idx="4039">
                  <c:v>42184</c:v>
                </c:pt>
                <c:pt idx="4040">
                  <c:v>42185</c:v>
                </c:pt>
                <c:pt idx="4041">
                  <c:v>42186</c:v>
                </c:pt>
                <c:pt idx="4042">
                  <c:v>42187</c:v>
                </c:pt>
                <c:pt idx="4043">
                  <c:v>42188</c:v>
                </c:pt>
                <c:pt idx="4044">
                  <c:v>42191</c:v>
                </c:pt>
                <c:pt idx="4045">
                  <c:v>42192</c:v>
                </c:pt>
                <c:pt idx="4046">
                  <c:v>42193</c:v>
                </c:pt>
                <c:pt idx="4047">
                  <c:v>42194</c:v>
                </c:pt>
                <c:pt idx="4048">
                  <c:v>42195</c:v>
                </c:pt>
                <c:pt idx="4049">
                  <c:v>42198</c:v>
                </c:pt>
                <c:pt idx="4050">
                  <c:v>42199</c:v>
                </c:pt>
                <c:pt idx="4051">
                  <c:v>42200</c:v>
                </c:pt>
                <c:pt idx="4052">
                  <c:v>42201</c:v>
                </c:pt>
                <c:pt idx="4053">
                  <c:v>42202</c:v>
                </c:pt>
                <c:pt idx="4054">
                  <c:v>42205</c:v>
                </c:pt>
                <c:pt idx="4055">
                  <c:v>42206</c:v>
                </c:pt>
                <c:pt idx="4056">
                  <c:v>42207</c:v>
                </c:pt>
                <c:pt idx="4057">
                  <c:v>42208</c:v>
                </c:pt>
                <c:pt idx="4058">
                  <c:v>42209</c:v>
                </c:pt>
                <c:pt idx="4059">
                  <c:v>42212</c:v>
                </c:pt>
                <c:pt idx="4060">
                  <c:v>42213</c:v>
                </c:pt>
                <c:pt idx="4061">
                  <c:v>42214</c:v>
                </c:pt>
                <c:pt idx="4062">
                  <c:v>42215</c:v>
                </c:pt>
                <c:pt idx="4063">
                  <c:v>42216</c:v>
                </c:pt>
                <c:pt idx="4064">
                  <c:v>42219</c:v>
                </c:pt>
                <c:pt idx="4065">
                  <c:v>42220</c:v>
                </c:pt>
                <c:pt idx="4066">
                  <c:v>42221</c:v>
                </c:pt>
                <c:pt idx="4067">
                  <c:v>42222</c:v>
                </c:pt>
                <c:pt idx="4068">
                  <c:v>42223</c:v>
                </c:pt>
                <c:pt idx="4069">
                  <c:v>42226</c:v>
                </c:pt>
                <c:pt idx="4070">
                  <c:v>42227</c:v>
                </c:pt>
                <c:pt idx="4071">
                  <c:v>42228</c:v>
                </c:pt>
                <c:pt idx="4072">
                  <c:v>42229</c:v>
                </c:pt>
                <c:pt idx="4073">
                  <c:v>42230</c:v>
                </c:pt>
                <c:pt idx="4074">
                  <c:v>42233</c:v>
                </c:pt>
                <c:pt idx="4075">
                  <c:v>42234</c:v>
                </c:pt>
                <c:pt idx="4076">
                  <c:v>42235</c:v>
                </c:pt>
                <c:pt idx="4077">
                  <c:v>42236</c:v>
                </c:pt>
                <c:pt idx="4078">
                  <c:v>42237</c:v>
                </c:pt>
                <c:pt idx="4079">
                  <c:v>42240</c:v>
                </c:pt>
                <c:pt idx="4080">
                  <c:v>42241</c:v>
                </c:pt>
                <c:pt idx="4081">
                  <c:v>42242</c:v>
                </c:pt>
                <c:pt idx="4082">
                  <c:v>42243</c:v>
                </c:pt>
                <c:pt idx="4083">
                  <c:v>42244</c:v>
                </c:pt>
                <c:pt idx="4084">
                  <c:v>42247</c:v>
                </c:pt>
                <c:pt idx="4085">
                  <c:v>42248</c:v>
                </c:pt>
                <c:pt idx="4086">
                  <c:v>42249</c:v>
                </c:pt>
                <c:pt idx="4087">
                  <c:v>42250</c:v>
                </c:pt>
                <c:pt idx="4088">
                  <c:v>42251</c:v>
                </c:pt>
                <c:pt idx="4089">
                  <c:v>42254</c:v>
                </c:pt>
                <c:pt idx="4090">
                  <c:v>42255</c:v>
                </c:pt>
                <c:pt idx="4091">
                  <c:v>42256</c:v>
                </c:pt>
                <c:pt idx="4092">
                  <c:v>42257</c:v>
                </c:pt>
                <c:pt idx="4093">
                  <c:v>42258</c:v>
                </c:pt>
                <c:pt idx="4094">
                  <c:v>42261</c:v>
                </c:pt>
                <c:pt idx="4095">
                  <c:v>42262</c:v>
                </c:pt>
                <c:pt idx="4096">
                  <c:v>42263</c:v>
                </c:pt>
                <c:pt idx="4097">
                  <c:v>42264</c:v>
                </c:pt>
                <c:pt idx="4098">
                  <c:v>42265</c:v>
                </c:pt>
                <c:pt idx="4099">
                  <c:v>42268</c:v>
                </c:pt>
                <c:pt idx="4100">
                  <c:v>42269</c:v>
                </c:pt>
                <c:pt idx="4101">
                  <c:v>42270</c:v>
                </c:pt>
                <c:pt idx="4102">
                  <c:v>42271</c:v>
                </c:pt>
                <c:pt idx="4103">
                  <c:v>42272</c:v>
                </c:pt>
                <c:pt idx="4104">
                  <c:v>42275</c:v>
                </c:pt>
                <c:pt idx="4105">
                  <c:v>42276</c:v>
                </c:pt>
                <c:pt idx="4106">
                  <c:v>42277</c:v>
                </c:pt>
                <c:pt idx="4107">
                  <c:v>42278</c:v>
                </c:pt>
                <c:pt idx="4108">
                  <c:v>42279</c:v>
                </c:pt>
                <c:pt idx="4109">
                  <c:v>42282</c:v>
                </c:pt>
                <c:pt idx="4110">
                  <c:v>42283</c:v>
                </c:pt>
                <c:pt idx="4111">
                  <c:v>42284</c:v>
                </c:pt>
                <c:pt idx="4112">
                  <c:v>42285</c:v>
                </c:pt>
                <c:pt idx="4113">
                  <c:v>42286</c:v>
                </c:pt>
                <c:pt idx="4114">
                  <c:v>42289</c:v>
                </c:pt>
                <c:pt idx="4115">
                  <c:v>42290</c:v>
                </c:pt>
                <c:pt idx="4116">
                  <c:v>42291</c:v>
                </c:pt>
                <c:pt idx="4117">
                  <c:v>42292</c:v>
                </c:pt>
                <c:pt idx="4118">
                  <c:v>42293</c:v>
                </c:pt>
                <c:pt idx="4119">
                  <c:v>42296</c:v>
                </c:pt>
                <c:pt idx="4120">
                  <c:v>42297</c:v>
                </c:pt>
                <c:pt idx="4121">
                  <c:v>42298</c:v>
                </c:pt>
                <c:pt idx="4122">
                  <c:v>42299</c:v>
                </c:pt>
                <c:pt idx="4123">
                  <c:v>42300</c:v>
                </c:pt>
                <c:pt idx="4124">
                  <c:v>42303</c:v>
                </c:pt>
                <c:pt idx="4125">
                  <c:v>42304</c:v>
                </c:pt>
                <c:pt idx="4126">
                  <c:v>42305</c:v>
                </c:pt>
                <c:pt idx="4127">
                  <c:v>42306</c:v>
                </c:pt>
                <c:pt idx="4128">
                  <c:v>42307</c:v>
                </c:pt>
                <c:pt idx="4129">
                  <c:v>42310</c:v>
                </c:pt>
                <c:pt idx="4130">
                  <c:v>42311</c:v>
                </c:pt>
                <c:pt idx="4131">
                  <c:v>42312</c:v>
                </c:pt>
                <c:pt idx="4132">
                  <c:v>42313</c:v>
                </c:pt>
                <c:pt idx="4133">
                  <c:v>42314</c:v>
                </c:pt>
                <c:pt idx="4134">
                  <c:v>42317</c:v>
                </c:pt>
                <c:pt idx="4135">
                  <c:v>42318</c:v>
                </c:pt>
                <c:pt idx="4136">
                  <c:v>42319</c:v>
                </c:pt>
                <c:pt idx="4137">
                  <c:v>42320</c:v>
                </c:pt>
                <c:pt idx="4138">
                  <c:v>42321</c:v>
                </c:pt>
                <c:pt idx="4139">
                  <c:v>42324</c:v>
                </c:pt>
                <c:pt idx="4140">
                  <c:v>42325</c:v>
                </c:pt>
                <c:pt idx="4141">
                  <c:v>42326</c:v>
                </c:pt>
                <c:pt idx="4142">
                  <c:v>42327</c:v>
                </c:pt>
                <c:pt idx="4143">
                  <c:v>42328</c:v>
                </c:pt>
                <c:pt idx="4144">
                  <c:v>42331</c:v>
                </c:pt>
                <c:pt idx="4145">
                  <c:v>42332</c:v>
                </c:pt>
                <c:pt idx="4146">
                  <c:v>42333</c:v>
                </c:pt>
                <c:pt idx="4147">
                  <c:v>42334</c:v>
                </c:pt>
                <c:pt idx="4148">
                  <c:v>42335</c:v>
                </c:pt>
                <c:pt idx="4149">
                  <c:v>42338</c:v>
                </c:pt>
                <c:pt idx="4150">
                  <c:v>42339</c:v>
                </c:pt>
                <c:pt idx="4151">
                  <c:v>42340</c:v>
                </c:pt>
                <c:pt idx="4152">
                  <c:v>42341</c:v>
                </c:pt>
                <c:pt idx="4153">
                  <c:v>42342</c:v>
                </c:pt>
                <c:pt idx="4154">
                  <c:v>42345</c:v>
                </c:pt>
                <c:pt idx="4155">
                  <c:v>42346</c:v>
                </c:pt>
                <c:pt idx="4156">
                  <c:v>42347</c:v>
                </c:pt>
                <c:pt idx="4157">
                  <c:v>42348</c:v>
                </c:pt>
                <c:pt idx="4158">
                  <c:v>42349</c:v>
                </c:pt>
                <c:pt idx="4159">
                  <c:v>42352</c:v>
                </c:pt>
                <c:pt idx="4160">
                  <c:v>42353</c:v>
                </c:pt>
                <c:pt idx="4161">
                  <c:v>42354</c:v>
                </c:pt>
                <c:pt idx="4162">
                  <c:v>42355</c:v>
                </c:pt>
                <c:pt idx="4163">
                  <c:v>42356</c:v>
                </c:pt>
                <c:pt idx="4164">
                  <c:v>42359</c:v>
                </c:pt>
                <c:pt idx="4165">
                  <c:v>42360</c:v>
                </c:pt>
                <c:pt idx="4166">
                  <c:v>42361</c:v>
                </c:pt>
                <c:pt idx="4167">
                  <c:v>42362</c:v>
                </c:pt>
                <c:pt idx="4168">
                  <c:v>42363</c:v>
                </c:pt>
                <c:pt idx="4169">
                  <c:v>42366</c:v>
                </c:pt>
                <c:pt idx="4170">
                  <c:v>42367</c:v>
                </c:pt>
                <c:pt idx="4171">
                  <c:v>42368</c:v>
                </c:pt>
                <c:pt idx="4172">
                  <c:v>42369</c:v>
                </c:pt>
                <c:pt idx="4173">
                  <c:v>42370</c:v>
                </c:pt>
                <c:pt idx="4174">
                  <c:v>42373</c:v>
                </c:pt>
                <c:pt idx="4175">
                  <c:v>42374</c:v>
                </c:pt>
                <c:pt idx="4176">
                  <c:v>42375</c:v>
                </c:pt>
                <c:pt idx="4177">
                  <c:v>42376</c:v>
                </c:pt>
                <c:pt idx="4178">
                  <c:v>42377</c:v>
                </c:pt>
                <c:pt idx="4179">
                  <c:v>42380</c:v>
                </c:pt>
                <c:pt idx="4180">
                  <c:v>42381</c:v>
                </c:pt>
                <c:pt idx="4181">
                  <c:v>42382</c:v>
                </c:pt>
                <c:pt idx="4182">
                  <c:v>42383</c:v>
                </c:pt>
                <c:pt idx="4183">
                  <c:v>42384</c:v>
                </c:pt>
                <c:pt idx="4184">
                  <c:v>42387</c:v>
                </c:pt>
                <c:pt idx="4185">
                  <c:v>42388</c:v>
                </c:pt>
                <c:pt idx="4186">
                  <c:v>42389</c:v>
                </c:pt>
                <c:pt idx="4187">
                  <c:v>42390</c:v>
                </c:pt>
                <c:pt idx="4188">
                  <c:v>42391</c:v>
                </c:pt>
                <c:pt idx="4189">
                  <c:v>42394</c:v>
                </c:pt>
                <c:pt idx="4190">
                  <c:v>42395</c:v>
                </c:pt>
                <c:pt idx="4191">
                  <c:v>42396</c:v>
                </c:pt>
                <c:pt idx="4192">
                  <c:v>42397</c:v>
                </c:pt>
                <c:pt idx="4193">
                  <c:v>42398</c:v>
                </c:pt>
                <c:pt idx="4194">
                  <c:v>42401</c:v>
                </c:pt>
                <c:pt idx="4195">
                  <c:v>42402</c:v>
                </c:pt>
                <c:pt idx="4196">
                  <c:v>42403</c:v>
                </c:pt>
                <c:pt idx="4197">
                  <c:v>42404</c:v>
                </c:pt>
                <c:pt idx="4198">
                  <c:v>42405</c:v>
                </c:pt>
                <c:pt idx="4199">
                  <c:v>42408</c:v>
                </c:pt>
                <c:pt idx="4200">
                  <c:v>42409</c:v>
                </c:pt>
                <c:pt idx="4201">
                  <c:v>42410</c:v>
                </c:pt>
                <c:pt idx="4202">
                  <c:v>42411</c:v>
                </c:pt>
                <c:pt idx="4203">
                  <c:v>42412</c:v>
                </c:pt>
                <c:pt idx="4204">
                  <c:v>42415</c:v>
                </c:pt>
                <c:pt idx="4205">
                  <c:v>42416</c:v>
                </c:pt>
                <c:pt idx="4206">
                  <c:v>42417</c:v>
                </c:pt>
                <c:pt idx="4207">
                  <c:v>42418</c:v>
                </c:pt>
                <c:pt idx="4208">
                  <c:v>42419</c:v>
                </c:pt>
                <c:pt idx="4209">
                  <c:v>42422</c:v>
                </c:pt>
                <c:pt idx="4210">
                  <c:v>42423</c:v>
                </c:pt>
                <c:pt idx="4211">
                  <c:v>42424</c:v>
                </c:pt>
                <c:pt idx="4212">
                  <c:v>42425</c:v>
                </c:pt>
                <c:pt idx="4213">
                  <c:v>42426</c:v>
                </c:pt>
                <c:pt idx="4214">
                  <c:v>42429</c:v>
                </c:pt>
                <c:pt idx="4215">
                  <c:v>42430</c:v>
                </c:pt>
                <c:pt idx="4216">
                  <c:v>42431</c:v>
                </c:pt>
                <c:pt idx="4217">
                  <c:v>42432</c:v>
                </c:pt>
                <c:pt idx="4218">
                  <c:v>42433</c:v>
                </c:pt>
                <c:pt idx="4219">
                  <c:v>42436</c:v>
                </c:pt>
                <c:pt idx="4220">
                  <c:v>42437</c:v>
                </c:pt>
                <c:pt idx="4221">
                  <c:v>42438</c:v>
                </c:pt>
                <c:pt idx="4222">
                  <c:v>42439</c:v>
                </c:pt>
                <c:pt idx="4223">
                  <c:v>42440</c:v>
                </c:pt>
                <c:pt idx="4224">
                  <c:v>42443</c:v>
                </c:pt>
                <c:pt idx="4225">
                  <c:v>42444</c:v>
                </c:pt>
                <c:pt idx="4226">
                  <c:v>42445</c:v>
                </c:pt>
                <c:pt idx="4227">
                  <c:v>42446</c:v>
                </c:pt>
                <c:pt idx="4228">
                  <c:v>42447</c:v>
                </c:pt>
                <c:pt idx="4229">
                  <c:v>42450</c:v>
                </c:pt>
                <c:pt idx="4230">
                  <c:v>42451</c:v>
                </c:pt>
                <c:pt idx="4231">
                  <c:v>42452</c:v>
                </c:pt>
                <c:pt idx="4232">
                  <c:v>42453</c:v>
                </c:pt>
                <c:pt idx="4233">
                  <c:v>42454</c:v>
                </c:pt>
                <c:pt idx="4234">
                  <c:v>42457</c:v>
                </c:pt>
                <c:pt idx="4235">
                  <c:v>42458</c:v>
                </c:pt>
                <c:pt idx="4236">
                  <c:v>42459</c:v>
                </c:pt>
                <c:pt idx="4237">
                  <c:v>42460</c:v>
                </c:pt>
                <c:pt idx="4238">
                  <c:v>42461</c:v>
                </c:pt>
                <c:pt idx="4239">
                  <c:v>42464</c:v>
                </c:pt>
                <c:pt idx="4240">
                  <c:v>42465</c:v>
                </c:pt>
                <c:pt idx="4241">
                  <c:v>42466</c:v>
                </c:pt>
                <c:pt idx="4242">
                  <c:v>42467</c:v>
                </c:pt>
                <c:pt idx="4243">
                  <c:v>42468</c:v>
                </c:pt>
                <c:pt idx="4244">
                  <c:v>42471</c:v>
                </c:pt>
                <c:pt idx="4245">
                  <c:v>42472</c:v>
                </c:pt>
                <c:pt idx="4246">
                  <c:v>42473</c:v>
                </c:pt>
                <c:pt idx="4247">
                  <c:v>42474</c:v>
                </c:pt>
                <c:pt idx="4248">
                  <c:v>42475</c:v>
                </c:pt>
                <c:pt idx="4249">
                  <c:v>42478</c:v>
                </c:pt>
                <c:pt idx="4250">
                  <c:v>42479</c:v>
                </c:pt>
                <c:pt idx="4251">
                  <c:v>42480</c:v>
                </c:pt>
                <c:pt idx="4252">
                  <c:v>42481</c:v>
                </c:pt>
                <c:pt idx="4253">
                  <c:v>42482</c:v>
                </c:pt>
                <c:pt idx="4254">
                  <c:v>42485</c:v>
                </c:pt>
                <c:pt idx="4255">
                  <c:v>42486</c:v>
                </c:pt>
                <c:pt idx="4256">
                  <c:v>42487</c:v>
                </c:pt>
                <c:pt idx="4257">
                  <c:v>42488</c:v>
                </c:pt>
                <c:pt idx="4258">
                  <c:v>42489</c:v>
                </c:pt>
                <c:pt idx="4259">
                  <c:v>42492</c:v>
                </c:pt>
                <c:pt idx="4260">
                  <c:v>42493</c:v>
                </c:pt>
                <c:pt idx="4261">
                  <c:v>42494</c:v>
                </c:pt>
                <c:pt idx="4262">
                  <c:v>42495</c:v>
                </c:pt>
                <c:pt idx="4263">
                  <c:v>42496</c:v>
                </c:pt>
                <c:pt idx="4264">
                  <c:v>42499</c:v>
                </c:pt>
                <c:pt idx="4265">
                  <c:v>42500</c:v>
                </c:pt>
                <c:pt idx="4266">
                  <c:v>42501</c:v>
                </c:pt>
                <c:pt idx="4267">
                  <c:v>42502</c:v>
                </c:pt>
                <c:pt idx="4268">
                  <c:v>42503</c:v>
                </c:pt>
                <c:pt idx="4269">
                  <c:v>42506</c:v>
                </c:pt>
                <c:pt idx="4270">
                  <c:v>42507</c:v>
                </c:pt>
                <c:pt idx="4271">
                  <c:v>42508</c:v>
                </c:pt>
                <c:pt idx="4272">
                  <c:v>42509</c:v>
                </c:pt>
                <c:pt idx="4273">
                  <c:v>42510</c:v>
                </c:pt>
                <c:pt idx="4274">
                  <c:v>42513</c:v>
                </c:pt>
                <c:pt idx="4275">
                  <c:v>42514</c:v>
                </c:pt>
                <c:pt idx="4276">
                  <c:v>42515</c:v>
                </c:pt>
                <c:pt idx="4277">
                  <c:v>42516</c:v>
                </c:pt>
                <c:pt idx="4278">
                  <c:v>42517</c:v>
                </c:pt>
                <c:pt idx="4279">
                  <c:v>42520</c:v>
                </c:pt>
                <c:pt idx="4280">
                  <c:v>42521</c:v>
                </c:pt>
                <c:pt idx="4281">
                  <c:v>42522</c:v>
                </c:pt>
                <c:pt idx="4282">
                  <c:v>42523</c:v>
                </c:pt>
                <c:pt idx="4283">
                  <c:v>42524</c:v>
                </c:pt>
                <c:pt idx="4284">
                  <c:v>42527</c:v>
                </c:pt>
                <c:pt idx="4285">
                  <c:v>42528</c:v>
                </c:pt>
                <c:pt idx="4286">
                  <c:v>42529</c:v>
                </c:pt>
                <c:pt idx="4287">
                  <c:v>42530</c:v>
                </c:pt>
                <c:pt idx="4288">
                  <c:v>42531</c:v>
                </c:pt>
                <c:pt idx="4289">
                  <c:v>42534</c:v>
                </c:pt>
                <c:pt idx="4290">
                  <c:v>42535</c:v>
                </c:pt>
                <c:pt idx="4291">
                  <c:v>42536</c:v>
                </c:pt>
                <c:pt idx="4292">
                  <c:v>42537</c:v>
                </c:pt>
                <c:pt idx="4293">
                  <c:v>42538</c:v>
                </c:pt>
                <c:pt idx="4294">
                  <c:v>42541</c:v>
                </c:pt>
                <c:pt idx="4295">
                  <c:v>42542</c:v>
                </c:pt>
                <c:pt idx="4296">
                  <c:v>42543</c:v>
                </c:pt>
                <c:pt idx="4297">
                  <c:v>42544</c:v>
                </c:pt>
                <c:pt idx="4298">
                  <c:v>42545</c:v>
                </c:pt>
                <c:pt idx="4299">
                  <c:v>42548</c:v>
                </c:pt>
                <c:pt idx="4300">
                  <c:v>42549</c:v>
                </c:pt>
                <c:pt idx="4301">
                  <c:v>42550</c:v>
                </c:pt>
                <c:pt idx="4302">
                  <c:v>42551</c:v>
                </c:pt>
                <c:pt idx="4303">
                  <c:v>42552</c:v>
                </c:pt>
                <c:pt idx="4304">
                  <c:v>42555</c:v>
                </c:pt>
                <c:pt idx="4305">
                  <c:v>42556</c:v>
                </c:pt>
                <c:pt idx="4306">
                  <c:v>42557</c:v>
                </c:pt>
                <c:pt idx="4307">
                  <c:v>42558</c:v>
                </c:pt>
                <c:pt idx="4308">
                  <c:v>42559</c:v>
                </c:pt>
                <c:pt idx="4309">
                  <c:v>42562</c:v>
                </c:pt>
                <c:pt idx="4310">
                  <c:v>42563</c:v>
                </c:pt>
                <c:pt idx="4311">
                  <c:v>42564</c:v>
                </c:pt>
                <c:pt idx="4312">
                  <c:v>42565</c:v>
                </c:pt>
                <c:pt idx="4313">
                  <c:v>42566</c:v>
                </c:pt>
                <c:pt idx="4314">
                  <c:v>42569</c:v>
                </c:pt>
                <c:pt idx="4315">
                  <c:v>42570</c:v>
                </c:pt>
                <c:pt idx="4316">
                  <c:v>42571</c:v>
                </c:pt>
                <c:pt idx="4317">
                  <c:v>42572</c:v>
                </c:pt>
                <c:pt idx="4318">
                  <c:v>42573</c:v>
                </c:pt>
                <c:pt idx="4319">
                  <c:v>42576</c:v>
                </c:pt>
                <c:pt idx="4320">
                  <c:v>42577</c:v>
                </c:pt>
                <c:pt idx="4321">
                  <c:v>42578</c:v>
                </c:pt>
                <c:pt idx="4322">
                  <c:v>42579</c:v>
                </c:pt>
                <c:pt idx="4323">
                  <c:v>42580</c:v>
                </c:pt>
                <c:pt idx="4324">
                  <c:v>42583</c:v>
                </c:pt>
                <c:pt idx="4325">
                  <c:v>42584</c:v>
                </c:pt>
                <c:pt idx="4326">
                  <c:v>42585</c:v>
                </c:pt>
                <c:pt idx="4327">
                  <c:v>42586</c:v>
                </c:pt>
                <c:pt idx="4328">
                  <c:v>42587</c:v>
                </c:pt>
                <c:pt idx="4329">
                  <c:v>42590</c:v>
                </c:pt>
                <c:pt idx="4330">
                  <c:v>42591</c:v>
                </c:pt>
                <c:pt idx="4331">
                  <c:v>42592</c:v>
                </c:pt>
                <c:pt idx="4332">
                  <c:v>42593</c:v>
                </c:pt>
                <c:pt idx="4333">
                  <c:v>42594</c:v>
                </c:pt>
                <c:pt idx="4334">
                  <c:v>42597</c:v>
                </c:pt>
                <c:pt idx="4335">
                  <c:v>42598</c:v>
                </c:pt>
                <c:pt idx="4336">
                  <c:v>42599</c:v>
                </c:pt>
                <c:pt idx="4337">
                  <c:v>42600</c:v>
                </c:pt>
                <c:pt idx="4338">
                  <c:v>42601</c:v>
                </c:pt>
                <c:pt idx="4339">
                  <c:v>42604</c:v>
                </c:pt>
                <c:pt idx="4340">
                  <c:v>42605</c:v>
                </c:pt>
                <c:pt idx="4341">
                  <c:v>42606</c:v>
                </c:pt>
                <c:pt idx="4342">
                  <c:v>42607</c:v>
                </c:pt>
                <c:pt idx="4343">
                  <c:v>42608</c:v>
                </c:pt>
                <c:pt idx="4344">
                  <c:v>42611</c:v>
                </c:pt>
                <c:pt idx="4345">
                  <c:v>42612</c:v>
                </c:pt>
                <c:pt idx="4346">
                  <c:v>42613</c:v>
                </c:pt>
                <c:pt idx="4347">
                  <c:v>42614</c:v>
                </c:pt>
                <c:pt idx="4348">
                  <c:v>42615</c:v>
                </c:pt>
                <c:pt idx="4349">
                  <c:v>42618</c:v>
                </c:pt>
                <c:pt idx="4350">
                  <c:v>42619</c:v>
                </c:pt>
                <c:pt idx="4351">
                  <c:v>42620</c:v>
                </c:pt>
                <c:pt idx="4352">
                  <c:v>42621</c:v>
                </c:pt>
                <c:pt idx="4353">
                  <c:v>42622</c:v>
                </c:pt>
                <c:pt idx="4354">
                  <c:v>42625</c:v>
                </c:pt>
                <c:pt idx="4355">
                  <c:v>42626</c:v>
                </c:pt>
                <c:pt idx="4356">
                  <c:v>42627</c:v>
                </c:pt>
                <c:pt idx="4357">
                  <c:v>42628</c:v>
                </c:pt>
                <c:pt idx="4358">
                  <c:v>42629</c:v>
                </c:pt>
                <c:pt idx="4359">
                  <c:v>42632</c:v>
                </c:pt>
                <c:pt idx="4360">
                  <c:v>42633</c:v>
                </c:pt>
                <c:pt idx="4361">
                  <c:v>42634</c:v>
                </c:pt>
                <c:pt idx="4362">
                  <c:v>42635</c:v>
                </c:pt>
                <c:pt idx="4363">
                  <c:v>42636</c:v>
                </c:pt>
                <c:pt idx="4364">
                  <c:v>42639</c:v>
                </c:pt>
                <c:pt idx="4365">
                  <c:v>42640</c:v>
                </c:pt>
                <c:pt idx="4366">
                  <c:v>42641</c:v>
                </c:pt>
                <c:pt idx="4367">
                  <c:v>42642</c:v>
                </c:pt>
                <c:pt idx="4368">
                  <c:v>42643</c:v>
                </c:pt>
                <c:pt idx="4369">
                  <c:v>42646</c:v>
                </c:pt>
                <c:pt idx="4370">
                  <c:v>42647</c:v>
                </c:pt>
                <c:pt idx="4371">
                  <c:v>42648</c:v>
                </c:pt>
                <c:pt idx="4372">
                  <c:v>42649</c:v>
                </c:pt>
                <c:pt idx="4373">
                  <c:v>42650</c:v>
                </c:pt>
                <c:pt idx="4374">
                  <c:v>42653</c:v>
                </c:pt>
                <c:pt idx="4375">
                  <c:v>42654</c:v>
                </c:pt>
                <c:pt idx="4376">
                  <c:v>42655</c:v>
                </c:pt>
                <c:pt idx="4377">
                  <c:v>42656</c:v>
                </c:pt>
                <c:pt idx="4378">
                  <c:v>42657</c:v>
                </c:pt>
                <c:pt idx="4379">
                  <c:v>42660</c:v>
                </c:pt>
                <c:pt idx="4380">
                  <c:v>42661</c:v>
                </c:pt>
                <c:pt idx="4381">
                  <c:v>42662</c:v>
                </c:pt>
                <c:pt idx="4382">
                  <c:v>42663</c:v>
                </c:pt>
                <c:pt idx="4383">
                  <c:v>42664</c:v>
                </c:pt>
                <c:pt idx="4384">
                  <c:v>42667</c:v>
                </c:pt>
                <c:pt idx="4385">
                  <c:v>42668</c:v>
                </c:pt>
                <c:pt idx="4386">
                  <c:v>42669</c:v>
                </c:pt>
                <c:pt idx="4387">
                  <c:v>42670</c:v>
                </c:pt>
                <c:pt idx="4388">
                  <c:v>42671</c:v>
                </c:pt>
                <c:pt idx="4389">
                  <c:v>42674</c:v>
                </c:pt>
                <c:pt idx="4390">
                  <c:v>42675</c:v>
                </c:pt>
                <c:pt idx="4391">
                  <c:v>42676</c:v>
                </c:pt>
                <c:pt idx="4392">
                  <c:v>42677</c:v>
                </c:pt>
                <c:pt idx="4393">
                  <c:v>42678</c:v>
                </c:pt>
                <c:pt idx="4394">
                  <c:v>42681</c:v>
                </c:pt>
                <c:pt idx="4395">
                  <c:v>42682</c:v>
                </c:pt>
                <c:pt idx="4396">
                  <c:v>42683</c:v>
                </c:pt>
                <c:pt idx="4397">
                  <c:v>42684</c:v>
                </c:pt>
                <c:pt idx="4398">
                  <c:v>42685</c:v>
                </c:pt>
                <c:pt idx="4399">
                  <c:v>42688</c:v>
                </c:pt>
                <c:pt idx="4400">
                  <c:v>42689</c:v>
                </c:pt>
                <c:pt idx="4401">
                  <c:v>42690</c:v>
                </c:pt>
                <c:pt idx="4402">
                  <c:v>42691</c:v>
                </c:pt>
                <c:pt idx="4403">
                  <c:v>42692</c:v>
                </c:pt>
                <c:pt idx="4404">
                  <c:v>42695</c:v>
                </c:pt>
                <c:pt idx="4405">
                  <c:v>42696</c:v>
                </c:pt>
                <c:pt idx="4406">
                  <c:v>42697</c:v>
                </c:pt>
                <c:pt idx="4407">
                  <c:v>42698</c:v>
                </c:pt>
                <c:pt idx="4408">
                  <c:v>42699</c:v>
                </c:pt>
                <c:pt idx="4409">
                  <c:v>42702</c:v>
                </c:pt>
                <c:pt idx="4410">
                  <c:v>42703</c:v>
                </c:pt>
                <c:pt idx="4411">
                  <c:v>42704</c:v>
                </c:pt>
                <c:pt idx="4412">
                  <c:v>42705</c:v>
                </c:pt>
                <c:pt idx="4413">
                  <c:v>42706</c:v>
                </c:pt>
                <c:pt idx="4414">
                  <c:v>42709</c:v>
                </c:pt>
                <c:pt idx="4415">
                  <c:v>42710</c:v>
                </c:pt>
                <c:pt idx="4416">
                  <c:v>42711</c:v>
                </c:pt>
                <c:pt idx="4417">
                  <c:v>42712</c:v>
                </c:pt>
                <c:pt idx="4418">
                  <c:v>42713</c:v>
                </c:pt>
                <c:pt idx="4419">
                  <c:v>42716</c:v>
                </c:pt>
                <c:pt idx="4420">
                  <c:v>42717</c:v>
                </c:pt>
                <c:pt idx="4421">
                  <c:v>42718</c:v>
                </c:pt>
                <c:pt idx="4422">
                  <c:v>42719</c:v>
                </c:pt>
                <c:pt idx="4423">
                  <c:v>42720</c:v>
                </c:pt>
                <c:pt idx="4424">
                  <c:v>42723</c:v>
                </c:pt>
                <c:pt idx="4425">
                  <c:v>42724</c:v>
                </c:pt>
                <c:pt idx="4426">
                  <c:v>42725</c:v>
                </c:pt>
                <c:pt idx="4427">
                  <c:v>42726</c:v>
                </c:pt>
                <c:pt idx="4428">
                  <c:v>42727</c:v>
                </c:pt>
                <c:pt idx="4429">
                  <c:v>42730</c:v>
                </c:pt>
                <c:pt idx="4430">
                  <c:v>42731</c:v>
                </c:pt>
                <c:pt idx="4431">
                  <c:v>42732</c:v>
                </c:pt>
                <c:pt idx="4432">
                  <c:v>42733</c:v>
                </c:pt>
                <c:pt idx="4433">
                  <c:v>42734</c:v>
                </c:pt>
                <c:pt idx="4434">
                  <c:v>42737</c:v>
                </c:pt>
                <c:pt idx="4435">
                  <c:v>42738</c:v>
                </c:pt>
                <c:pt idx="4436">
                  <c:v>42739</c:v>
                </c:pt>
                <c:pt idx="4437">
                  <c:v>42740</c:v>
                </c:pt>
                <c:pt idx="4438">
                  <c:v>42741</c:v>
                </c:pt>
                <c:pt idx="4439">
                  <c:v>42744</c:v>
                </c:pt>
                <c:pt idx="4440">
                  <c:v>42745</c:v>
                </c:pt>
                <c:pt idx="4441">
                  <c:v>42746</c:v>
                </c:pt>
                <c:pt idx="4442">
                  <c:v>42747</c:v>
                </c:pt>
                <c:pt idx="4443">
                  <c:v>42748</c:v>
                </c:pt>
                <c:pt idx="4444">
                  <c:v>42751</c:v>
                </c:pt>
                <c:pt idx="4445">
                  <c:v>42752</c:v>
                </c:pt>
                <c:pt idx="4446">
                  <c:v>42753</c:v>
                </c:pt>
                <c:pt idx="4447">
                  <c:v>42754</c:v>
                </c:pt>
                <c:pt idx="4448">
                  <c:v>42755</c:v>
                </c:pt>
                <c:pt idx="4449">
                  <c:v>42758</c:v>
                </c:pt>
                <c:pt idx="4450">
                  <c:v>42759</c:v>
                </c:pt>
                <c:pt idx="4451">
                  <c:v>42760</c:v>
                </c:pt>
                <c:pt idx="4452">
                  <c:v>42761</c:v>
                </c:pt>
                <c:pt idx="4453">
                  <c:v>42762</c:v>
                </c:pt>
                <c:pt idx="4454">
                  <c:v>42765</c:v>
                </c:pt>
                <c:pt idx="4455">
                  <c:v>42766</c:v>
                </c:pt>
                <c:pt idx="4456">
                  <c:v>42767</c:v>
                </c:pt>
                <c:pt idx="4457">
                  <c:v>42768</c:v>
                </c:pt>
                <c:pt idx="4458">
                  <c:v>42769</c:v>
                </c:pt>
                <c:pt idx="4459">
                  <c:v>42772</c:v>
                </c:pt>
                <c:pt idx="4460">
                  <c:v>42773</c:v>
                </c:pt>
                <c:pt idx="4461">
                  <c:v>42774</c:v>
                </c:pt>
                <c:pt idx="4462">
                  <c:v>42775</c:v>
                </c:pt>
                <c:pt idx="4463">
                  <c:v>42776</c:v>
                </c:pt>
                <c:pt idx="4464">
                  <c:v>42779</c:v>
                </c:pt>
                <c:pt idx="4465">
                  <c:v>42780</c:v>
                </c:pt>
                <c:pt idx="4466">
                  <c:v>42781</c:v>
                </c:pt>
                <c:pt idx="4467">
                  <c:v>42782</c:v>
                </c:pt>
                <c:pt idx="4468">
                  <c:v>42783</c:v>
                </c:pt>
                <c:pt idx="4469">
                  <c:v>42786</c:v>
                </c:pt>
                <c:pt idx="4470">
                  <c:v>42787</c:v>
                </c:pt>
                <c:pt idx="4471">
                  <c:v>42788</c:v>
                </c:pt>
                <c:pt idx="4472">
                  <c:v>42789</c:v>
                </c:pt>
                <c:pt idx="4473">
                  <c:v>42790</c:v>
                </c:pt>
                <c:pt idx="4474">
                  <c:v>42793</c:v>
                </c:pt>
                <c:pt idx="4475">
                  <c:v>42794</c:v>
                </c:pt>
                <c:pt idx="4476">
                  <c:v>42795</c:v>
                </c:pt>
                <c:pt idx="4477">
                  <c:v>42796</c:v>
                </c:pt>
                <c:pt idx="4478">
                  <c:v>42797</c:v>
                </c:pt>
                <c:pt idx="4479">
                  <c:v>42800</c:v>
                </c:pt>
                <c:pt idx="4480">
                  <c:v>42801</c:v>
                </c:pt>
                <c:pt idx="4481">
                  <c:v>42802</c:v>
                </c:pt>
                <c:pt idx="4482">
                  <c:v>42803</c:v>
                </c:pt>
                <c:pt idx="4483">
                  <c:v>42804</c:v>
                </c:pt>
                <c:pt idx="4484">
                  <c:v>42807</c:v>
                </c:pt>
                <c:pt idx="4485">
                  <c:v>42808</c:v>
                </c:pt>
                <c:pt idx="4486">
                  <c:v>42809</c:v>
                </c:pt>
                <c:pt idx="4487">
                  <c:v>42810</c:v>
                </c:pt>
                <c:pt idx="4488">
                  <c:v>42811</c:v>
                </c:pt>
                <c:pt idx="4489">
                  <c:v>42814</c:v>
                </c:pt>
                <c:pt idx="4490">
                  <c:v>42815</c:v>
                </c:pt>
                <c:pt idx="4491">
                  <c:v>42816</c:v>
                </c:pt>
                <c:pt idx="4492">
                  <c:v>42817</c:v>
                </c:pt>
                <c:pt idx="4493">
                  <c:v>42818</c:v>
                </c:pt>
                <c:pt idx="4494">
                  <c:v>42821</c:v>
                </c:pt>
                <c:pt idx="4495">
                  <c:v>42822</c:v>
                </c:pt>
                <c:pt idx="4496">
                  <c:v>42823</c:v>
                </c:pt>
                <c:pt idx="4497">
                  <c:v>42824</c:v>
                </c:pt>
                <c:pt idx="4498">
                  <c:v>42825</c:v>
                </c:pt>
                <c:pt idx="4499">
                  <c:v>42828</c:v>
                </c:pt>
                <c:pt idx="4500">
                  <c:v>42829</c:v>
                </c:pt>
                <c:pt idx="4501">
                  <c:v>42830</c:v>
                </c:pt>
                <c:pt idx="4502">
                  <c:v>42831</c:v>
                </c:pt>
                <c:pt idx="4503">
                  <c:v>42832</c:v>
                </c:pt>
                <c:pt idx="4504">
                  <c:v>42835</c:v>
                </c:pt>
                <c:pt idx="4505">
                  <c:v>42836</c:v>
                </c:pt>
                <c:pt idx="4506">
                  <c:v>42837</c:v>
                </c:pt>
                <c:pt idx="4507">
                  <c:v>42838</c:v>
                </c:pt>
                <c:pt idx="4508">
                  <c:v>42842</c:v>
                </c:pt>
                <c:pt idx="4509">
                  <c:v>42843</c:v>
                </c:pt>
                <c:pt idx="4510">
                  <c:v>42844</c:v>
                </c:pt>
                <c:pt idx="4511">
                  <c:v>42845</c:v>
                </c:pt>
                <c:pt idx="4512">
                  <c:v>42846</c:v>
                </c:pt>
                <c:pt idx="4513">
                  <c:v>42849</c:v>
                </c:pt>
                <c:pt idx="4514">
                  <c:v>42850</c:v>
                </c:pt>
                <c:pt idx="4515">
                  <c:v>42851</c:v>
                </c:pt>
                <c:pt idx="4516">
                  <c:v>42852</c:v>
                </c:pt>
                <c:pt idx="4517">
                  <c:v>42853</c:v>
                </c:pt>
                <c:pt idx="4518">
                  <c:v>42856</c:v>
                </c:pt>
                <c:pt idx="4519">
                  <c:v>42857</c:v>
                </c:pt>
                <c:pt idx="4520">
                  <c:v>42858</c:v>
                </c:pt>
                <c:pt idx="4521">
                  <c:v>42859</c:v>
                </c:pt>
                <c:pt idx="4522">
                  <c:v>42860</c:v>
                </c:pt>
                <c:pt idx="4523">
                  <c:v>42863</c:v>
                </c:pt>
                <c:pt idx="4524">
                  <c:v>42864</c:v>
                </c:pt>
                <c:pt idx="4525">
                  <c:v>42865</c:v>
                </c:pt>
                <c:pt idx="4526">
                  <c:v>42866</c:v>
                </c:pt>
                <c:pt idx="4527">
                  <c:v>42867</c:v>
                </c:pt>
                <c:pt idx="4528">
                  <c:v>42870</c:v>
                </c:pt>
                <c:pt idx="4529">
                  <c:v>42871</c:v>
                </c:pt>
                <c:pt idx="4530">
                  <c:v>42872</c:v>
                </c:pt>
                <c:pt idx="4531">
                  <c:v>42873</c:v>
                </c:pt>
                <c:pt idx="4532">
                  <c:v>42874</c:v>
                </c:pt>
                <c:pt idx="4533">
                  <c:v>42877</c:v>
                </c:pt>
                <c:pt idx="4534">
                  <c:v>42878</c:v>
                </c:pt>
                <c:pt idx="4535">
                  <c:v>42879</c:v>
                </c:pt>
                <c:pt idx="4536">
                  <c:v>42880</c:v>
                </c:pt>
                <c:pt idx="4537">
                  <c:v>42881</c:v>
                </c:pt>
                <c:pt idx="4538">
                  <c:v>42884</c:v>
                </c:pt>
                <c:pt idx="4539">
                  <c:v>42885</c:v>
                </c:pt>
                <c:pt idx="4540">
                  <c:v>42886</c:v>
                </c:pt>
                <c:pt idx="4541">
                  <c:v>42887</c:v>
                </c:pt>
                <c:pt idx="4542">
                  <c:v>42888</c:v>
                </c:pt>
                <c:pt idx="4543">
                  <c:v>42891</c:v>
                </c:pt>
                <c:pt idx="4544">
                  <c:v>42892</c:v>
                </c:pt>
                <c:pt idx="4545">
                  <c:v>42893</c:v>
                </c:pt>
                <c:pt idx="4546">
                  <c:v>42894</c:v>
                </c:pt>
                <c:pt idx="4547">
                  <c:v>42895</c:v>
                </c:pt>
                <c:pt idx="4548">
                  <c:v>42898</c:v>
                </c:pt>
                <c:pt idx="4549">
                  <c:v>42899</c:v>
                </c:pt>
                <c:pt idx="4550">
                  <c:v>42900</c:v>
                </c:pt>
                <c:pt idx="4551">
                  <c:v>42901</c:v>
                </c:pt>
                <c:pt idx="4552">
                  <c:v>42902</c:v>
                </c:pt>
                <c:pt idx="4553">
                  <c:v>42905</c:v>
                </c:pt>
                <c:pt idx="4554">
                  <c:v>42906</c:v>
                </c:pt>
                <c:pt idx="4555">
                  <c:v>42907</c:v>
                </c:pt>
                <c:pt idx="4556">
                  <c:v>42908</c:v>
                </c:pt>
                <c:pt idx="4557">
                  <c:v>42909</c:v>
                </c:pt>
                <c:pt idx="4558">
                  <c:v>42912</c:v>
                </c:pt>
                <c:pt idx="4559">
                  <c:v>42913</c:v>
                </c:pt>
                <c:pt idx="4560">
                  <c:v>42914</c:v>
                </c:pt>
                <c:pt idx="4561">
                  <c:v>42915</c:v>
                </c:pt>
                <c:pt idx="4562">
                  <c:v>42916</c:v>
                </c:pt>
                <c:pt idx="4563">
                  <c:v>42919</c:v>
                </c:pt>
                <c:pt idx="4564">
                  <c:v>42920</c:v>
                </c:pt>
                <c:pt idx="4565">
                  <c:v>42921</c:v>
                </c:pt>
                <c:pt idx="4566">
                  <c:v>42922</c:v>
                </c:pt>
                <c:pt idx="4567">
                  <c:v>42923</c:v>
                </c:pt>
                <c:pt idx="4568">
                  <c:v>42926</c:v>
                </c:pt>
                <c:pt idx="4569">
                  <c:v>42927</c:v>
                </c:pt>
                <c:pt idx="4570">
                  <c:v>42928</c:v>
                </c:pt>
                <c:pt idx="4571">
                  <c:v>42929</c:v>
                </c:pt>
                <c:pt idx="4572">
                  <c:v>42930</c:v>
                </c:pt>
                <c:pt idx="4573">
                  <c:v>42933</c:v>
                </c:pt>
                <c:pt idx="4574">
                  <c:v>42934</c:v>
                </c:pt>
                <c:pt idx="4575">
                  <c:v>42935</c:v>
                </c:pt>
                <c:pt idx="4576">
                  <c:v>42936</c:v>
                </c:pt>
                <c:pt idx="4577">
                  <c:v>42937</c:v>
                </c:pt>
                <c:pt idx="4578">
                  <c:v>42940</c:v>
                </c:pt>
                <c:pt idx="4579">
                  <c:v>42941</c:v>
                </c:pt>
                <c:pt idx="4580">
                  <c:v>42942</c:v>
                </c:pt>
                <c:pt idx="4581">
                  <c:v>42943</c:v>
                </c:pt>
                <c:pt idx="4582">
                  <c:v>42944</c:v>
                </c:pt>
                <c:pt idx="4583">
                  <c:v>42947</c:v>
                </c:pt>
                <c:pt idx="4584">
                  <c:v>42948</c:v>
                </c:pt>
                <c:pt idx="4585">
                  <c:v>42949</c:v>
                </c:pt>
                <c:pt idx="4586">
                  <c:v>42950</c:v>
                </c:pt>
                <c:pt idx="4587">
                  <c:v>42951</c:v>
                </c:pt>
                <c:pt idx="4588">
                  <c:v>42954</c:v>
                </c:pt>
                <c:pt idx="4589">
                  <c:v>42955</c:v>
                </c:pt>
                <c:pt idx="4590">
                  <c:v>42956</c:v>
                </c:pt>
                <c:pt idx="4591">
                  <c:v>42957</c:v>
                </c:pt>
                <c:pt idx="4592">
                  <c:v>42958</c:v>
                </c:pt>
                <c:pt idx="4593">
                  <c:v>42961</c:v>
                </c:pt>
                <c:pt idx="4594">
                  <c:v>42962</c:v>
                </c:pt>
                <c:pt idx="4595">
                  <c:v>42963</c:v>
                </c:pt>
                <c:pt idx="4596">
                  <c:v>42964</c:v>
                </c:pt>
                <c:pt idx="4597">
                  <c:v>42965</c:v>
                </c:pt>
                <c:pt idx="4598">
                  <c:v>42968</c:v>
                </c:pt>
                <c:pt idx="4599">
                  <c:v>42969</c:v>
                </c:pt>
                <c:pt idx="4600">
                  <c:v>42970</c:v>
                </c:pt>
                <c:pt idx="4601">
                  <c:v>42971</c:v>
                </c:pt>
                <c:pt idx="4602">
                  <c:v>42972</c:v>
                </c:pt>
                <c:pt idx="4603">
                  <c:v>42975</c:v>
                </c:pt>
                <c:pt idx="4604">
                  <c:v>42976</c:v>
                </c:pt>
                <c:pt idx="4605">
                  <c:v>42977</c:v>
                </c:pt>
                <c:pt idx="4606">
                  <c:v>42978</c:v>
                </c:pt>
                <c:pt idx="4607">
                  <c:v>42979</c:v>
                </c:pt>
                <c:pt idx="4608">
                  <c:v>42982</c:v>
                </c:pt>
                <c:pt idx="4609">
                  <c:v>42983</c:v>
                </c:pt>
                <c:pt idx="4610">
                  <c:v>42984</c:v>
                </c:pt>
                <c:pt idx="4611">
                  <c:v>42985</c:v>
                </c:pt>
                <c:pt idx="4612">
                  <c:v>42986</c:v>
                </c:pt>
                <c:pt idx="4613">
                  <c:v>42989</c:v>
                </c:pt>
                <c:pt idx="4614">
                  <c:v>42990</c:v>
                </c:pt>
                <c:pt idx="4615">
                  <c:v>42991</c:v>
                </c:pt>
                <c:pt idx="4616">
                  <c:v>42992</c:v>
                </c:pt>
                <c:pt idx="4617">
                  <c:v>42993</c:v>
                </c:pt>
                <c:pt idx="4618">
                  <c:v>42996</c:v>
                </c:pt>
                <c:pt idx="4619">
                  <c:v>42997</c:v>
                </c:pt>
                <c:pt idx="4620">
                  <c:v>42998</c:v>
                </c:pt>
                <c:pt idx="4621">
                  <c:v>42999</c:v>
                </c:pt>
                <c:pt idx="4622">
                  <c:v>43000</c:v>
                </c:pt>
                <c:pt idx="4623">
                  <c:v>43003</c:v>
                </c:pt>
                <c:pt idx="4624">
                  <c:v>43004</c:v>
                </c:pt>
                <c:pt idx="4625">
                  <c:v>43005</c:v>
                </c:pt>
                <c:pt idx="4626">
                  <c:v>43006</c:v>
                </c:pt>
                <c:pt idx="4627">
                  <c:v>43007</c:v>
                </c:pt>
                <c:pt idx="4628">
                  <c:v>43010</c:v>
                </c:pt>
                <c:pt idx="4629">
                  <c:v>43011</c:v>
                </c:pt>
                <c:pt idx="4630">
                  <c:v>43012</c:v>
                </c:pt>
                <c:pt idx="4631">
                  <c:v>43013</c:v>
                </c:pt>
                <c:pt idx="4632">
                  <c:v>43014</c:v>
                </c:pt>
                <c:pt idx="4633">
                  <c:v>43017</c:v>
                </c:pt>
                <c:pt idx="4634">
                  <c:v>43018</c:v>
                </c:pt>
                <c:pt idx="4635">
                  <c:v>43019</c:v>
                </c:pt>
                <c:pt idx="4636">
                  <c:v>43020</c:v>
                </c:pt>
                <c:pt idx="4637">
                  <c:v>43021</c:v>
                </c:pt>
                <c:pt idx="4638">
                  <c:v>43024</c:v>
                </c:pt>
                <c:pt idx="4639">
                  <c:v>43025</c:v>
                </c:pt>
                <c:pt idx="4640">
                  <c:v>43026</c:v>
                </c:pt>
                <c:pt idx="4641">
                  <c:v>43027</c:v>
                </c:pt>
                <c:pt idx="4642">
                  <c:v>43028</c:v>
                </c:pt>
                <c:pt idx="4643">
                  <c:v>43031</c:v>
                </c:pt>
                <c:pt idx="4644">
                  <c:v>43032</c:v>
                </c:pt>
                <c:pt idx="4645">
                  <c:v>43033</c:v>
                </c:pt>
                <c:pt idx="4646">
                  <c:v>43034</c:v>
                </c:pt>
                <c:pt idx="4647">
                  <c:v>43035</c:v>
                </c:pt>
                <c:pt idx="4648">
                  <c:v>43038</c:v>
                </c:pt>
                <c:pt idx="4649">
                  <c:v>43039</c:v>
                </c:pt>
                <c:pt idx="4650">
                  <c:v>43040</c:v>
                </c:pt>
                <c:pt idx="4651">
                  <c:v>43041</c:v>
                </c:pt>
                <c:pt idx="4652">
                  <c:v>43042</c:v>
                </c:pt>
                <c:pt idx="4653">
                  <c:v>43045</c:v>
                </c:pt>
                <c:pt idx="4654">
                  <c:v>43046</c:v>
                </c:pt>
                <c:pt idx="4655">
                  <c:v>43047</c:v>
                </c:pt>
                <c:pt idx="4656">
                  <c:v>43048</c:v>
                </c:pt>
                <c:pt idx="4657">
                  <c:v>43049</c:v>
                </c:pt>
                <c:pt idx="4658">
                  <c:v>43052</c:v>
                </c:pt>
                <c:pt idx="4659">
                  <c:v>43053</c:v>
                </c:pt>
                <c:pt idx="4660">
                  <c:v>43054</c:v>
                </c:pt>
                <c:pt idx="4661">
                  <c:v>43055</c:v>
                </c:pt>
                <c:pt idx="4662">
                  <c:v>43056</c:v>
                </c:pt>
                <c:pt idx="4663">
                  <c:v>43059</c:v>
                </c:pt>
                <c:pt idx="4664">
                  <c:v>43060</c:v>
                </c:pt>
                <c:pt idx="4665">
                  <c:v>43061</c:v>
                </c:pt>
                <c:pt idx="4666">
                  <c:v>43062</c:v>
                </c:pt>
                <c:pt idx="4667">
                  <c:v>43063</c:v>
                </c:pt>
                <c:pt idx="4668">
                  <c:v>43066</c:v>
                </c:pt>
                <c:pt idx="4669">
                  <c:v>43067</c:v>
                </c:pt>
                <c:pt idx="4670">
                  <c:v>43068</c:v>
                </c:pt>
                <c:pt idx="4671">
                  <c:v>43069</c:v>
                </c:pt>
                <c:pt idx="4672">
                  <c:v>43070</c:v>
                </c:pt>
                <c:pt idx="4673">
                  <c:v>43073</c:v>
                </c:pt>
                <c:pt idx="4674">
                  <c:v>43074</c:v>
                </c:pt>
                <c:pt idx="4675">
                  <c:v>43075</c:v>
                </c:pt>
                <c:pt idx="4676">
                  <c:v>43076</c:v>
                </c:pt>
                <c:pt idx="4677">
                  <c:v>43077</c:v>
                </c:pt>
                <c:pt idx="4678">
                  <c:v>43080</c:v>
                </c:pt>
                <c:pt idx="4679">
                  <c:v>43081</c:v>
                </c:pt>
                <c:pt idx="4680">
                  <c:v>43082</c:v>
                </c:pt>
                <c:pt idx="4681">
                  <c:v>43083</c:v>
                </c:pt>
                <c:pt idx="4682">
                  <c:v>43084</c:v>
                </c:pt>
                <c:pt idx="4683">
                  <c:v>43087</c:v>
                </c:pt>
                <c:pt idx="4684">
                  <c:v>43088</c:v>
                </c:pt>
                <c:pt idx="4685">
                  <c:v>43089</c:v>
                </c:pt>
                <c:pt idx="4686">
                  <c:v>43090</c:v>
                </c:pt>
                <c:pt idx="4687">
                  <c:v>43091</c:v>
                </c:pt>
                <c:pt idx="4688">
                  <c:v>43094</c:v>
                </c:pt>
                <c:pt idx="4689">
                  <c:v>43095</c:v>
                </c:pt>
                <c:pt idx="4690">
                  <c:v>43096</c:v>
                </c:pt>
                <c:pt idx="4691">
                  <c:v>43097</c:v>
                </c:pt>
                <c:pt idx="4692">
                  <c:v>43098</c:v>
                </c:pt>
                <c:pt idx="4693">
                  <c:v>43101</c:v>
                </c:pt>
                <c:pt idx="4694">
                  <c:v>43102</c:v>
                </c:pt>
                <c:pt idx="4695">
                  <c:v>43103</c:v>
                </c:pt>
                <c:pt idx="4696">
                  <c:v>43104</c:v>
                </c:pt>
                <c:pt idx="4697">
                  <c:v>43105</c:v>
                </c:pt>
                <c:pt idx="4698">
                  <c:v>43108</c:v>
                </c:pt>
                <c:pt idx="4699">
                  <c:v>43109</c:v>
                </c:pt>
                <c:pt idx="4700">
                  <c:v>43110</c:v>
                </c:pt>
                <c:pt idx="4701">
                  <c:v>43111</c:v>
                </c:pt>
                <c:pt idx="4702">
                  <c:v>43112</c:v>
                </c:pt>
                <c:pt idx="4703">
                  <c:v>43115</c:v>
                </c:pt>
                <c:pt idx="4704">
                  <c:v>43116</c:v>
                </c:pt>
                <c:pt idx="4705">
                  <c:v>43117</c:v>
                </c:pt>
                <c:pt idx="4706">
                  <c:v>43118</c:v>
                </c:pt>
                <c:pt idx="4707">
                  <c:v>43119</c:v>
                </c:pt>
                <c:pt idx="4708">
                  <c:v>43122</c:v>
                </c:pt>
                <c:pt idx="4709">
                  <c:v>43123</c:v>
                </c:pt>
                <c:pt idx="4710">
                  <c:v>43124</c:v>
                </c:pt>
                <c:pt idx="4711">
                  <c:v>43125</c:v>
                </c:pt>
                <c:pt idx="4712">
                  <c:v>43126</c:v>
                </c:pt>
                <c:pt idx="4713">
                  <c:v>43129</c:v>
                </c:pt>
                <c:pt idx="4714">
                  <c:v>43130</c:v>
                </c:pt>
                <c:pt idx="4715">
                  <c:v>43131</c:v>
                </c:pt>
                <c:pt idx="4716">
                  <c:v>43132</c:v>
                </c:pt>
                <c:pt idx="4717">
                  <c:v>43133</c:v>
                </c:pt>
                <c:pt idx="4718">
                  <c:v>43136</c:v>
                </c:pt>
                <c:pt idx="4719">
                  <c:v>43137</c:v>
                </c:pt>
                <c:pt idx="4720">
                  <c:v>43138</c:v>
                </c:pt>
                <c:pt idx="4721">
                  <c:v>43139</c:v>
                </c:pt>
                <c:pt idx="4722">
                  <c:v>43140</c:v>
                </c:pt>
                <c:pt idx="4723">
                  <c:v>43143</c:v>
                </c:pt>
                <c:pt idx="4724">
                  <c:v>43144</c:v>
                </c:pt>
                <c:pt idx="4725">
                  <c:v>43145</c:v>
                </c:pt>
                <c:pt idx="4726">
                  <c:v>43146</c:v>
                </c:pt>
                <c:pt idx="4727">
                  <c:v>43147</c:v>
                </c:pt>
                <c:pt idx="4728">
                  <c:v>43150</c:v>
                </c:pt>
                <c:pt idx="4729">
                  <c:v>43151</c:v>
                </c:pt>
                <c:pt idx="4730">
                  <c:v>43152</c:v>
                </c:pt>
                <c:pt idx="4731">
                  <c:v>43153</c:v>
                </c:pt>
                <c:pt idx="4732">
                  <c:v>43154</c:v>
                </c:pt>
                <c:pt idx="4733">
                  <c:v>43157</c:v>
                </c:pt>
                <c:pt idx="4734">
                  <c:v>43158</c:v>
                </c:pt>
                <c:pt idx="4735">
                  <c:v>43159</c:v>
                </c:pt>
                <c:pt idx="4736">
                  <c:v>43160</c:v>
                </c:pt>
                <c:pt idx="4737">
                  <c:v>43161</c:v>
                </c:pt>
                <c:pt idx="4738">
                  <c:v>43164</c:v>
                </c:pt>
                <c:pt idx="4739">
                  <c:v>43165</c:v>
                </c:pt>
                <c:pt idx="4740">
                  <c:v>43166</c:v>
                </c:pt>
                <c:pt idx="4741">
                  <c:v>43167</c:v>
                </c:pt>
                <c:pt idx="4742">
                  <c:v>43168</c:v>
                </c:pt>
                <c:pt idx="4743">
                  <c:v>43171</c:v>
                </c:pt>
                <c:pt idx="4744">
                  <c:v>43172</c:v>
                </c:pt>
                <c:pt idx="4745">
                  <c:v>43173</c:v>
                </c:pt>
                <c:pt idx="4746">
                  <c:v>43174</c:v>
                </c:pt>
                <c:pt idx="4747">
                  <c:v>43175</c:v>
                </c:pt>
                <c:pt idx="4748">
                  <c:v>43178</c:v>
                </c:pt>
                <c:pt idx="4749">
                  <c:v>43179</c:v>
                </c:pt>
                <c:pt idx="4750">
                  <c:v>43180</c:v>
                </c:pt>
                <c:pt idx="4751">
                  <c:v>43181</c:v>
                </c:pt>
                <c:pt idx="4752">
                  <c:v>43182</c:v>
                </c:pt>
                <c:pt idx="4753">
                  <c:v>43185</c:v>
                </c:pt>
                <c:pt idx="4754">
                  <c:v>43186</c:v>
                </c:pt>
                <c:pt idx="4755">
                  <c:v>43187</c:v>
                </c:pt>
                <c:pt idx="4756">
                  <c:v>43188</c:v>
                </c:pt>
                <c:pt idx="4757">
                  <c:v>43189</c:v>
                </c:pt>
                <c:pt idx="4758">
                  <c:v>43192</c:v>
                </c:pt>
                <c:pt idx="4759">
                  <c:v>43193</c:v>
                </c:pt>
                <c:pt idx="4760">
                  <c:v>43194</c:v>
                </c:pt>
                <c:pt idx="4761">
                  <c:v>43195</c:v>
                </c:pt>
                <c:pt idx="4762">
                  <c:v>43196</c:v>
                </c:pt>
                <c:pt idx="4763">
                  <c:v>43199</c:v>
                </c:pt>
                <c:pt idx="4764">
                  <c:v>43200</c:v>
                </c:pt>
                <c:pt idx="4765">
                  <c:v>43201</c:v>
                </c:pt>
                <c:pt idx="4766">
                  <c:v>43202</c:v>
                </c:pt>
                <c:pt idx="4767">
                  <c:v>43203</c:v>
                </c:pt>
                <c:pt idx="4768">
                  <c:v>43206</c:v>
                </c:pt>
                <c:pt idx="4769">
                  <c:v>43207</c:v>
                </c:pt>
                <c:pt idx="4770">
                  <c:v>43208</c:v>
                </c:pt>
                <c:pt idx="4771">
                  <c:v>43209</c:v>
                </c:pt>
                <c:pt idx="4772">
                  <c:v>43210</c:v>
                </c:pt>
                <c:pt idx="4773">
                  <c:v>43213</c:v>
                </c:pt>
                <c:pt idx="4774">
                  <c:v>43214</c:v>
                </c:pt>
                <c:pt idx="4775">
                  <c:v>43215</c:v>
                </c:pt>
                <c:pt idx="4776">
                  <c:v>43216</c:v>
                </c:pt>
                <c:pt idx="4777">
                  <c:v>43217</c:v>
                </c:pt>
                <c:pt idx="4778">
                  <c:v>43220</c:v>
                </c:pt>
                <c:pt idx="4779">
                  <c:v>43221</c:v>
                </c:pt>
                <c:pt idx="4780">
                  <c:v>43222</c:v>
                </c:pt>
                <c:pt idx="4781">
                  <c:v>43223</c:v>
                </c:pt>
                <c:pt idx="4782">
                  <c:v>43224</c:v>
                </c:pt>
                <c:pt idx="4783">
                  <c:v>43227</c:v>
                </c:pt>
                <c:pt idx="4784">
                  <c:v>43228</c:v>
                </c:pt>
                <c:pt idx="4785">
                  <c:v>43229</c:v>
                </c:pt>
                <c:pt idx="4786">
                  <c:v>43230</c:v>
                </c:pt>
                <c:pt idx="4787">
                  <c:v>43231</c:v>
                </c:pt>
                <c:pt idx="4788">
                  <c:v>43234</c:v>
                </c:pt>
                <c:pt idx="4789">
                  <c:v>43235</c:v>
                </c:pt>
                <c:pt idx="4790">
                  <c:v>43236</c:v>
                </c:pt>
                <c:pt idx="4791">
                  <c:v>43237</c:v>
                </c:pt>
                <c:pt idx="4792">
                  <c:v>43238</c:v>
                </c:pt>
                <c:pt idx="4793">
                  <c:v>43241</c:v>
                </c:pt>
                <c:pt idx="4794">
                  <c:v>43242</c:v>
                </c:pt>
                <c:pt idx="4795">
                  <c:v>43243</c:v>
                </c:pt>
                <c:pt idx="4796">
                  <c:v>43244</c:v>
                </c:pt>
                <c:pt idx="4797">
                  <c:v>43245</c:v>
                </c:pt>
                <c:pt idx="4798">
                  <c:v>43248</c:v>
                </c:pt>
                <c:pt idx="4799">
                  <c:v>43249</c:v>
                </c:pt>
                <c:pt idx="4800">
                  <c:v>43250</c:v>
                </c:pt>
                <c:pt idx="4801">
                  <c:v>43251</c:v>
                </c:pt>
                <c:pt idx="4802">
                  <c:v>43252</c:v>
                </c:pt>
                <c:pt idx="4803">
                  <c:v>43255</c:v>
                </c:pt>
                <c:pt idx="4804">
                  <c:v>43256</c:v>
                </c:pt>
                <c:pt idx="4805">
                  <c:v>43257</c:v>
                </c:pt>
                <c:pt idx="4806">
                  <c:v>43258</c:v>
                </c:pt>
                <c:pt idx="4807">
                  <c:v>43259</c:v>
                </c:pt>
                <c:pt idx="4808">
                  <c:v>43262</c:v>
                </c:pt>
                <c:pt idx="4809">
                  <c:v>43263</c:v>
                </c:pt>
                <c:pt idx="4810">
                  <c:v>43264</c:v>
                </c:pt>
                <c:pt idx="4811">
                  <c:v>43265</c:v>
                </c:pt>
                <c:pt idx="4812">
                  <c:v>43266</c:v>
                </c:pt>
                <c:pt idx="4813">
                  <c:v>43269</c:v>
                </c:pt>
                <c:pt idx="4814">
                  <c:v>43270</c:v>
                </c:pt>
                <c:pt idx="4815">
                  <c:v>43271</c:v>
                </c:pt>
                <c:pt idx="4816">
                  <c:v>43272</c:v>
                </c:pt>
                <c:pt idx="4817">
                  <c:v>43273</c:v>
                </c:pt>
                <c:pt idx="4818">
                  <c:v>43276</c:v>
                </c:pt>
                <c:pt idx="4819">
                  <c:v>43277</c:v>
                </c:pt>
                <c:pt idx="4820">
                  <c:v>43278</c:v>
                </c:pt>
                <c:pt idx="4821">
                  <c:v>43279</c:v>
                </c:pt>
                <c:pt idx="4822">
                  <c:v>43280</c:v>
                </c:pt>
                <c:pt idx="4823">
                  <c:v>43283</c:v>
                </c:pt>
                <c:pt idx="4824">
                  <c:v>43284</c:v>
                </c:pt>
                <c:pt idx="4825">
                  <c:v>43285</c:v>
                </c:pt>
                <c:pt idx="4826">
                  <c:v>43286</c:v>
                </c:pt>
                <c:pt idx="4827">
                  <c:v>43287</c:v>
                </c:pt>
                <c:pt idx="4828">
                  <c:v>43290</c:v>
                </c:pt>
                <c:pt idx="4829">
                  <c:v>43291</c:v>
                </c:pt>
                <c:pt idx="4830">
                  <c:v>43292</c:v>
                </c:pt>
                <c:pt idx="4831">
                  <c:v>43293</c:v>
                </c:pt>
                <c:pt idx="4832">
                  <c:v>43294</c:v>
                </c:pt>
                <c:pt idx="4833">
                  <c:v>43297</c:v>
                </c:pt>
                <c:pt idx="4834">
                  <c:v>43298</c:v>
                </c:pt>
                <c:pt idx="4835">
                  <c:v>43299</c:v>
                </c:pt>
                <c:pt idx="4836">
                  <c:v>43300</c:v>
                </c:pt>
                <c:pt idx="4837">
                  <c:v>43301</c:v>
                </c:pt>
                <c:pt idx="4838">
                  <c:v>43304</c:v>
                </c:pt>
                <c:pt idx="4839">
                  <c:v>43305</c:v>
                </c:pt>
                <c:pt idx="4840">
                  <c:v>43306</c:v>
                </c:pt>
                <c:pt idx="4841">
                  <c:v>43307</c:v>
                </c:pt>
                <c:pt idx="4842">
                  <c:v>43308</c:v>
                </c:pt>
                <c:pt idx="4843">
                  <c:v>43311</c:v>
                </c:pt>
                <c:pt idx="4844">
                  <c:v>43312</c:v>
                </c:pt>
                <c:pt idx="4845">
                  <c:v>43313</c:v>
                </c:pt>
                <c:pt idx="4846">
                  <c:v>43314</c:v>
                </c:pt>
                <c:pt idx="4847">
                  <c:v>43315</c:v>
                </c:pt>
                <c:pt idx="4848">
                  <c:v>43318</c:v>
                </c:pt>
                <c:pt idx="4849">
                  <c:v>43319</c:v>
                </c:pt>
                <c:pt idx="4850">
                  <c:v>43320</c:v>
                </c:pt>
                <c:pt idx="4851">
                  <c:v>43321</c:v>
                </c:pt>
                <c:pt idx="4852">
                  <c:v>43322</c:v>
                </c:pt>
                <c:pt idx="4853">
                  <c:v>43325</c:v>
                </c:pt>
                <c:pt idx="4854">
                  <c:v>43326</c:v>
                </c:pt>
                <c:pt idx="4855">
                  <c:v>43327</c:v>
                </c:pt>
                <c:pt idx="4856">
                  <c:v>43328</c:v>
                </c:pt>
                <c:pt idx="4857">
                  <c:v>43329</c:v>
                </c:pt>
                <c:pt idx="4858">
                  <c:v>43332</c:v>
                </c:pt>
                <c:pt idx="4859">
                  <c:v>43333</c:v>
                </c:pt>
                <c:pt idx="4860">
                  <c:v>43334</c:v>
                </c:pt>
                <c:pt idx="4861">
                  <c:v>43335</c:v>
                </c:pt>
                <c:pt idx="4862">
                  <c:v>43336</c:v>
                </c:pt>
                <c:pt idx="4863">
                  <c:v>43339</c:v>
                </c:pt>
                <c:pt idx="4864">
                  <c:v>43340</c:v>
                </c:pt>
                <c:pt idx="4865">
                  <c:v>43341</c:v>
                </c:pt>
                <c:pt idx="4866">
                  <c:v>43342</c:v>
                </c:pt>
                <c:pt idx="4867">
                  <c:v>43343</c:v>
                </c:pt>
                <c:pt idx="4868">
                  <c:v>43346</c:v>
                </c:pt>
                <c:pt idx="4869">
                  <c:v>43347</c:v>
                </c:pt>
                <c:pt idx="4870">
                  <c:v>43348</c:v>
                </c:pt>
                <c:pt idx="4871">
                  <c:v>43349</c:v>
                </c:pt>
                <c:pt idx="4872">
                  <c:v>43350</c:v>
                </c:pt>
                <c:pt idx="4873">
                  <c:v>43353</c:v>
                </c:pt>
                <c:pt idx="4874">
                  <c:v>43354</c:v>
                </c:pt>
                <c:pt idx="4875">
                  <c:v>43355</c:v>
                </c:pt>
                <c:pt idx="4876">
                  <c:v>43356</c:v>
                </c:pt>
                <c:pt idx="4877">
                  <c:v>43357</c:v>
                </c:pt>
                <c:pt idx="4878">
                  <c:v>43360</c:v>
                </c:pt>
                <c:pt idx="4879">
                  <c:v>43361</c:v>
                </c:pt>
                <c:pt idx="4880">
                  <c:v>43362</c:v>
                </c:pt>
                <c:pt idx="4881">
                  <c:v>43363</c:v>
                </c:pt>
                <c:pt idx="4882">
                  <c:v>43364</c:v>
                </c:pt>
                <c:pt idx="4883">
                  <c:v>43367</c:v>
                </c:pt>
                <c:pt idx="4884">
                  <c:v>43368</c:v>
                </c:pt>
                <c:pt idx="4885">
                  <c:v>43369</c:v>
                </c:pt>
                <c:pt idx="4886">
                  <c:v>43370</c:v>
                </c:pt>
                <c:pt idx="4887">
                  <c:v>43371</c:v>
                </c:pt>
                <c:pt idx="4888">
                  <c:v>43374</c:v>
                </c:pt>
              </c:numCache>
            </c:numRef>
          </c:cat>
          <c:val>
            <c:numRef>
              <c:f>acum!$S$9:$S$4898</c:f>
              <c:numCache>
                <c:formatCode>General</c:formatCode>
                <c:ptCount val="48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19.8</c:v>
                </c:pt>
                <c:pt idx="2211">
                  <c:v>39.6</c:v>
                </c:pt>
                <c:pt idx="2212">
                  <c:v>53.6</c:v>
                </c:pt>
                <c:pt idx="2213">
                  <c:v>71.599999999999994</c:v>
                </c:pt>
                <c:pt idx="2214">
                  <c:v>71.599999999999994</c:v>
                </c:pt>
                <c:pt idx="2215">
                  <c:v>91.5</c:v>
                </c:pt>
                <c:pt idx="2216">
                  <c:v>111.5</c:v>
                </c:pt>
                <c:pt idx="2217">
                  <c:v>131.30000000000001</c:v>
                </c:pt>
                <c:pt idx="2218">
                  <c:v>151.30000000000001</c:v>
                </c:pt>
                <c:pt idx="2219">
                  <c:v>171.20000000000002</c:v>
                </c:pt>
                <c:pt idx="2220">
                  <c:v>191.20000000000002</c:v>
                </c:pt>
                <c:pt idx="2221">
                  <c:v>211.00000000000003</c:v>
                </c:pt>
                <c:pt idx="2222">
                  <c:v>230.90000000000003</c:v>
                </c:pt>
                <c:pt idx="2223">
                  <c:v>236.90000000000003</c:v>
                </c:pt>
                <c:pt idx="2224">
                  <c:v>256.90000000000003</c:v>
                </c:pt>
                <c:pt idx="2225">
                  <c:v>276.70000000000005</c:v>
                </c:pt>
                <c:pt idx="2226">
                  <c:v>296.30000000000007</c:v>
                </c:pt>
                <c:pt idx="2227">
                  <c:v>316.20000000000005</c:v>
                </c:pt>
                <c:pt idx="2228">
                  <c:v>336.1</c:v>
                </c:pt>
                <c:pt idx="2229">
                  <c:v>356.1</c:v>
                </c:pt>
                <c:pt idx="2230">
                  <c:v>376.1</c:v>
                </c:pt>
                <c:pt idx="2231">
                  <c:v>395.90000000000003</c:v>
                </c:pt>
                <c:pt idx="2232">
                  <c:v>415.70000000000005</c:v>
                </c:pt>
                <c:pt idx="2233">
                  <c:v>435.80000000000007</c:v>
                </c:pt>
                <c:pt idx="2234">
                  <c:v>455.70000000000005</c:v>
                </c:pt>
                <c:pt idx="2235">
                  <c:v>475.80000000000007</c:v>
                </c:pt>
                <c:pt idx="2236">
                  <c:v>495.90000000000009</c:v>
                </c:pt>
                <c:pt idx="2237">
                  <c:v>515.90000000000009</c:v>
                </c:pt>
                <c:pt idx="2238">
                  <c:v>535.70000000000005</c:v>
                </c:pt>
                <c:pt idx="2239">
                  <c:v>555.70000000000005</c:v>
                </c:pt>
                <c:pt idx="2240">
                  <c:v>575.90000000000009</c:v>
                </c:pt>
                <c:pt idx="2241">
                  <c:v>595.70000000000005</c:v>
                </c:pt>
                <c:pt idx="2242">
                  <c:v>595.70000000000005</c:v>
                </c:pt>
                <c:pt idx="2243">
                  <c:v>615.90000000000009</c:v>
                </c:pt>
                <c:pt idx="2244">
                  <c:v>635.80000000000007</c:v>
                </c:pt>
                <c:pt idx="2245">
                  <c:v>655.90000000000009</c:v>
                </c:pt>
                <c:pt idx="2246">
                  <c:v>675.90000000000009</c:v>
                </c:pt>
                <c:pt idx="2247">
                  <c:v>695.90000000000009</c:v>
                </c:pt>
                <c:pt idx="2248">
                  <c:v>715.7</c:v>
                </c:pt>
                <c:pt idx="2249">
                  <c:v>715.7</c:v>
                </c:pt>
                <c:pt idx="2250">
                  <c:v>734.90000000000009</c:v>
                </c:pt>
                <c:pt idx="2251">
                  <c:v>755.90000000000009</c:v>
                </c:pt>
                <c:pt idx="2252">
                  <c:v>775.90000000000009</c:v>
                </c:pt>
                <c:pt idx="2253">
                  <c:v>795.7</c:v>
                </c:pt>
                <c:pt idx="2254">
                  <c:v>815.80000000000007</c:v>
                </c:pt>
                <c:pt idx="2255">
                  <c:v>831.80000000000007</c:v>
                </c:pt>
                <c:pt idx="2256">
                  <c:v>855.6</c:v>
                </c:pt>
                <c:pt idx="2257">
                  <c:v>869.6</c:v>
                </c:pt>
                <c:pt idx="2258">
                  <c:v>895.9</c:v>
                </c:pt>
                <c:pt idx="2259">
                  <c:v>915.9</c:v>
                </c:pt>
                <c:pt idx="2260">
                  <c:v>935.69999999999993</c:v>
                </c:pt>
                <c:pt idx="2261">
                  <c:v>955.69999999999993</c:v>
                </c:pt>
                <c:pt idx="2262">
                  <c:v>975.9</c:v>
                </c:pt>
                <c:pt idx="2263">
                  <c:v>995.9</c:v>
                </c:pt>
                <c:pt idx="2264">
                  <c:v>1015.8</c:v>
                </c:pt>
                <c:pt idx="2265">
                  <c:v>1035.8</c:v>
                </c:pt>
                <c:pt idx="2266">
                  <c:v>1055.8999999999999</c:v>
                </c:pt>
                <c:pt idx="2267">
                  <c:v>1075.8999999999999</c:v>
                </c:pt>
                <c:pt idx="2268">
                  <c:v>1095.6999999999998</c:v>
                </c:pt>
                <c:pt idx="2269">
                  <c:v>1111.1999999999998</c:v>
                </c:pt>
                <c:pt idx="2270">
                  <c:v>1135.7999999999997</c:v>
                </c:pt>
                <c:pt idx="2271">
                  <c:v>1155.7999999999997</c:v>
                </c:pt>
                <c:pt idx="2272">
                  <c:v>1175.7999999999997</c:v>
                </c:pt>
                <c:pt idx="2273">
                  <c:v>1195.7999999999997</c:v>
                </c:pt>
                <c:pt idx="2274">
                  <c:v>1215.7999999999997</c:v>
                </c:pt>
                <c:pt idx="2275">
                  <c:v>1221.7999999999997</c:v>
                </c:pt>
                <c:pt idx="2276">
                  <c:v>1237.2999999999997</c:v>
                </c:pt>
                <c:pt idx="2277">
                  <c:v>1275.8999999999996</c:v>
                </c:pt>
                <c:pt idx="2278">
                  <c:v>1295.7999999999997</c:v>
                </c:pt>
                <c:pt idx="2279">
                  <c:v>1315.6999999999998</c:v>
                </c:pt>
                <c:pt idx="2280">
                  <c:v>1335.8999999999999</c:v>
                </c:pt>
                <c:pt idx="2281">
                  <c:v>1355.8</c:v>
                </c:pt>
                <c:pt idx="2282">
                  <c:v>1375.7</c:v>
                </c:pt>
                <c:pt idx="2283">
                  <c:v>1395.9</c:v>
                </c:pt>
                <c:pt idx="2284">
                  <c:v>1415.8000000000002</c:v>
                </c:pt>
                <c:pt idx="2285">
                  <c:v>1415.8000000000002</c:v>
                </c:pt>
                <c:pt idx="2286">
                  <c:v>1415.8000000000002</c:v>
                </c:pt>
                <c:pt idx="2287">
                  <c:v>1415.8000000000002</c:v>
                </c:pt>
                <c:pt idx="2288">
                  <c:v>1415.8000000000002</c:v>
                </c:pt>
                <c:pt idx="2289">
                  <c:v>1415.8000000000002</c:v>
                </c:pt>
                <c:pt idx="2290">
                  <c:v>1415.8000000000002</c:v>
                </c:pt>
                <c:pt idx="2291">
                  <c:v>1415.8000000000002</c:v>
                </c:pt>
                <c:pt idx="2292">
                  <c:v>1415.8000000000002</c:v>
                </c:pt>
                <c:pt idx="2293">
                  <c:v>1415.8000000000002</c:v>
                </c:pt>
                <c:pt idx="2294">
                  <c:v>1415.8000000000002</c:v>
                </c:pt>
                <c:pt idx="2295">
                  <c:v>1415.8000000000002</c:v>
                </c:pt>
                <c:pt idx="2296">
                  <c:v>1415.8000000000002</c:v>
                </c:pt>
                <c:pt idx="2297">
                  <c:v>1415.8000000000002</c:v>
                </c:pt>
                <c:pt idx="2298">
                  <c:v>1415.8000000000002</c:v>
                </c:pt>
                <c:pt idx="2299">
                  <c:v>1415.8000000000002</c:v>
                </c:pt>
                <c:pt idx="2300">
                  <c:v>1415.8000000000002</c:v>
                </c:pt>
                <c:pt idx="2301">
                  <c:v>1415.8000000000002</c:v>
                </c:pt>
                <c:pt idx="2302">
                  <c:v>1415.8000000000002</c:v>
                </c:pt>
                <c:pt idx="2303">
                  <c:v>1415.8000000000002</c:v>
                </c:pt>
                <c:pt idx="2304">
                  <c:v>1415.8000000000002</c:v>
                </c:pt>
                <c:pt idx="2305">
                  <c:v>1415.8000000000002</c:v>
                </c:pt>
                <c:pt idx="2306">
                  <c:v>1415.8000000000002</c:v>
                </c:pt>
                <c:pt idx="2307">
                  <c:v>1415.8000000000002</c:v>
                </c:pt>
                <c:pt idx="2308">
                  <c:v>1415.8000000000002</c:v>
                </c:pt>
                <c:pt idx="2309">
                  <c:v>1415.8000000000002</c:v>
                </c:pt>
                <c:pt idx="2310">
                  <c:v>1415.8000000000002</c:v>
                </c:pt>
                <c:pt idx="2311">
                  <c:v>1415.8000000000002</c:v>
                </c:pt>
                <c:pt idx="2312">
                  <c:v>1415.8000000000002</c:v>
                </c:pt>
                <c:pt idx="2313">
                  <c:v>1415.8000000000002</c:v>
                </c:pt>
                <c:pt idx="2314">
                  <c:v>1415.8000000000002</c:v>
                </c:pt>
                <c:pt idx="2315">
                  <c:v>1415.8000000000002</c:v>
                </c:pt>
                <c:pt idx="2316">
                  <c:v>1415.8000000000002</c:v>
                </c:pt>
                <c:pt idx="2317">
                  <c:v>1415.8000000000002</c:v>
                </c:pt>
                <c:pt idx="2318">
                  <c:v>1415.8000000000002</c:v>
                </c:pt>
                <c:pt idx="2319">
                  <c:v>1415.8000000000002</c:v>
                </c:pt>
                <c:pt idx="2320">
                  <c:v>1415.8000000000002</c:v>
                </c:pt>
                <c:pt idx="2321">
                  <c:v>1415.8000000000002</c:v>
                </c:pt>
                <c:pt idx="2322">
                  <c:v>1415.8000000000002</c:v>
                </c:pt>
                <c:pt idx="2323">
                  <c:v>1415.8000000000002</c:v>
                </c:pt>
                <c:pt idx="2324">
                  <c:v>1415.8000000000002</c:v>
                </c:pt>
                <c:pt idx="2325">
                  <c:v>1415.8000000000002</c:v>
                </c:pt>
                <c:pt idx="2326">
                  <c:v>1415.8000000000002</c:v>
                </c:pt>
                <c:pt idx="2327">
                  <c:v>1415.8000000000002</c:v>
                </c:pt>
                <c:pt idx="2328">
                  <c:v>1415.8000000000002</c:v>
                </c:pt>
                <c:pt idx="2329">
                  <c:v>1415.8000000000002</c:v>
                </c:pt>
                <c:pt idx="2330">
                  <c:v>1415.8000000000002</c:v>
                </c:pt>
                <c:pt idx="2331">
                  <c:v>1415.8000000000002</c:v>
                </c:pt>
                <c:pt idx="2332">
                  <c:v>1415.8000000000002</c:v>
                </c:pt>
                <c:pt idx="2333">
                  <c:v>1415.8000000000002</c:v>
                </c:pt>
                <c:pt idx="2334">
                  <c:v>1415.8000000000002</c:v>
                </c:pt>
                <c:pt idx="2335">
                  <c:v>1415.8000000000002</c:v>
                </c:pt>
                <c:pt idx="2336">
                  <c:v>1415.8000000000002</c:v>
                </c:pt>
                <c:pt idx="2337">
                  <c:v>1415.8000000000002</c:v>
                </c:pt>
                <c:pt idx="2338">
                  <c:v>1415.8000000000002</c:v>
                </c:pt>
                <c:pt idx="2339">
                  <c:v>1415.8000000000002</c:v>
                </c:pt>
                <c:pt idx="2340">
                  <c:v>1415.8000000000002</c:v>
                </c:pt>
                <c:pt idx="2341">
                  <c:v>1415.8000000000002</c:v>
                </c:pt>
                <c:pt idx="2342">
                  <c:v>1415.8000000000002</c:v>
                </c:pt>
                <c:pt idx="2343">
                  <c:v>1415.8000000000002</c:v>
                </c:pt>
                <c:pt idx="2344">
                  <c:v>1415.8000000000002</c:v>
                </c:pt>
                <c:pt idx="2345">
                  <c:v>1415.8000000000002</c:v>
                </c:pt>
                <c:pt idx="2346">
                  <c:v>1415.8000000000002</c:v>
                </c:pt>
                <c:pt idx="2347">
                  <c:v>1415.8000000000002</c:v>
                </c:pt>
                <c:pt idx="2348">
                  <c:v>1415.8000000000002</c:v>
                </c:pt>
                <c:pt idx="2349">
                  <c:v>1415.8000000000002</c:v>
                </c:pt>
                <c:pt idx="2350">
                  <c:v>1415.8000000000002</c:v>
                </c:pt>
                <c:pt idx="2351">
                  <c:v>1415.8000000000002</c:v>
                </c:pt>
                <c:pt idx="2352">
                  <c:v>1415.8000000000002</c:v>
                </c:pt>
                <c:pt idx="2353">
                  <c:v>1415.8000000000002</c:v>
                </c:pt>
                <c:pt idx="2354">
                  <c:v>1415.8000000000002</c:v>
                </c:pt>
                <c:pt idx="2355">
                  <c:v>1415.8000000000002</c:v>
                </c:pt>
                <c:pt idx="2356">
                  <c:v>1415.8000000000002</c:v>
                </c:pt>
                <c:pt idx="2357">
                  <c:v>1415.8000000000002</c:v>
                </c:pt>
                <c:pt idx="2358">
                  <c:v>1415.8000000000002</c:v>
                </c:pt>
                <c:pt idx="2359">
                  <c:v>1415.8000000000002</c:v>
                </c:pt>
                <c:pt idx="2360">
                  <c:v>1415.8000000000002</c:v>
                </c:pt>
                <c:pt idx="2361">
                  <c:v>1415.8000000000002</c:v>
                </c:pt>
                <c:pt idx="2362">
                  <c:v>1415.8000000000002</c:v>
                </c:pt>
                <c:pt idx="2363">
                  <c:v>1415.8000000000002</c:v>
                </c:pt>
                <c:pt idx="2364">
                  <c:v>1415.8000000000002</c:v>
                </c:pt>
                <c:pt idx="2365">
                  <c:v>1415.8000000000002</c:v>
                </c:pt>
                <c:pt idx="2366">
                  <c:v>1415.8000000000002</c:v>
                </c:pt>
                <c:pt idx="2367">
                  <c:v>1415.8000000000002</c:v>
                </c:pt>
                <c:pt idx="2368">
                  <c:v>1415.8000000000002</c:v>
                </c:pt>
                <c:pt idx="2369">
                  <c:v>1415.8000000000002</c:v>
                </c:pt>
                <c:pt idx="2370">
                  <c:v>1415.8000000000002</c:v>
                </c:pt>
                <c:pt idx="2371">
                  <c:v>1415.8000000000002</c:v>
                </c:pt>
                <c:pt idx="2372">
                  <c:v>1415.8000000000002</c:v>
                </c:pt>
                <c:pt idx="2373">
                  <c:v>1415.8000000000002</c:v>
                </c:pt>
                <c:pt idx="2374">
                  <c:v>1415.8000000000002</c:v>
                </c:pt>
                <c:pt idx="2375">
                  <c:v>1415.8000000000002</c:v>
                </c:pt>
                <c:pt idx="2376">
                  <c:v>1415.8000000000002</c:v>
                </c:pt>
                <c:pt idx="2377">
                  <c:v>1415.8000000000002</c:v>
                </c:pt>
                <c:pt idx="2378">
                  <c:v>1415.8000000000002</c:v>
                </c:pt>
                <c:pt idx="2379">
                  <c:v>1415.8000000000002</c:v>
                </c:pt>
                <c:pt idx="2380">
                  <c:v>1415.8000000000002</c:v>
                </c:pt>
                <c:pt idx="2381">
                  <c:v>1415.8000000000002</c:v>
                </c:pt>
                <c:pt idx="2382">
                  <c:v>1415.8000000000002</c:v>
                </c:pt>
                <c:pt idx="2383">
                  <c:v>1415.8000000000002</c:v>
                </c:pt>
                <c:pt idx="2384">
                  <c:v>1415.8000000000002</c:v>
                </c:pt>
                <c:pt idx="2385">
                  <c:v>1415.8000000000002</c:v>
                </c:pt>
                <c:pt idx="2386">
                  <c:v>1415.8000000000002</c:v>
                </c:pt>
                <c:pt idx="2387">
                  <c:v>1415.8000000000002</c:v>
                </c:pt>
                <c:pt idx="2388">
                  <c:v>1415.8000000000002</c:v>
                </c:pt>
                <c:pt idx="2389">
                  <c:v>1415.8000000000002</c:v>
                </c:pt>
                <c:pt idx="2390">
                  <c:v>1415.8000000000002</c:v>
                </c:pt>
                <c:pt idx="2391">
                  <c:v>1415.8000000000002</c:v>
                </c:pt>
                <c:pt idx="2392">
                  <c:v>1415.8000000000002</c:v>
                </c:pt>
                <c:pt idx="2393">
                  <c:v>1415.8000000000002</c:v>
                </c:pt>
                <c:pt idx="2394">
                  <c:v>1415.8000000000002</c:v>
                </c:pt>
                <c:pt idx="2395">
                  <c:v>1415.8000000000002</c:v>
                </c:pt>
                <c:pt idx="2396">
                  <c:v>1415.8000000000002</c:v>
                </c:pt>
                <c:pt idx="2397">
                  <c:v>1415.8000000000002</c:v>
                </c:pt>
                <c:pt idx="2398">
                  <c:v>1415.8000000000002</c:v>
                </c:pt>
                <c:pt idx="2399">
                  <c:v>1415.8000000000002</c:v>
                </c:pt>
                <c:pt idx="2400">
                  <c:v>1415.8000000000002</c:v>
                </c:pt>
                <c:pt idx="2401">
                  <c:v>1415.8000000000002</c:v>
                </c:pt>
                <c:pt idx="2402">
                  <c:v>1415.8000000000002</c:v>
                </c:pt>
                <c:pt idx="2403">
                  <c:v>1415.8000000000002</c:v>
                </c:pt>
                <c:pt idx="2404">
                  <c:v>1415.8000000000002</c:v>
                </c:pt>
                <c:pt idx="2405">
                  <c:v>1415.8000000000002</c:v>
                </c:pt>
                <c:pt idx="2406">
                  <c:v>1415.8000000000002</c:v>
                </c:pt>
                <c:pt idx="2407">
                  <c:v>1415.8000000000002</c:v>
                </c:pt>
                <c:pt idx="2408">
                  <c:v>1415.8000000000002</c:v>
                </c:pt>
                <c:pt idx="2409">
                  <c:v>1415.8000000000002</c:v>
                </c:pt>
                <c:pt idx="2410">
                  <c:v>1415.8000000000002</c:v>
                </c:pt>
                <c:pt idx="2411">
                  <c:v>1415.8000000000002</c:v>
                </c:pt>
                <c:pt idx="2412">
                  <c:v>1415.8000000000002</c:v>
                </c:pt>
                <c:pt idx="2413">
                  <c:v>1415.8000000000002</c:v>
                </c:pt>
                <c:pt idx="2414">
                  <c:v>1415.8000000000002</c:v>
                </c:pt>
                <c:pt idx="2415">
                  <c:v>1415.8000000000002</c:v>
                </c:pt>
                <c:pt idx="2416">
                  <c:v>1415.8000000000002</c:v>
                </c:pt>
                <c:pt idx="2417">
                  <c:v>1415.8000000000002</c:v>
                </c:pt>
                <c:pt idx="2418">
                  <c:v>1415.8000000000002</c:v>
                </c:pt>
                <c:pt idx="2419">
                  <c:v>1415.8000000000002</c:v>
                </c:pt>
                <c:pt idx="2420">
                  <c:v>1415.8000000000002</c:v>
                </c:pt>
                <c:pt idx="2421">
                  <c:v>1415.8000000000002</c:v>
                </c:pt>
                <c:pt idx="2422">
                  <c:v>1415.8000000000002</c:v>
                </c:pt>
                <c:pt idx="2423">
                  <c:v>1415.8000000000002</c:v>
                </c:pt>
                <c:pt idx="2424">
                  <c:v>1415.8000000000002</c:v>
                </c:pt>
                <c:pt idx="2425">
                  <c:v>1415.8000000000002</c:v>
                </c:pt>
                <c:pt idx="2426">
                  <c:v>1415.8000000000002</c:v>
                </c:pt>
                <c:pt idx="2427">
                  <c:v>1415.8000000000002</c:v>
                </c:pt>
                <c:pt idx="2428">
                  <c:v>1415.8000000000002</c:v>
                </c:pt>
                <c:pt idx="2429">
                  <c:v>1415.8000000000002</c:v>
                </c:pt>
                <c:pt idx="2430">
                  <c:v>1415.8000000000002</c:v>
                </c:pt>
                <c:pt idx="2431">
                  <c:v>1415.8000000000002</c:v>
                </c:pt>
                <c:pt idx="2432">
                  <c:v>1415.8000000000002</c:v>
                </c:pt>
                <c:pt idx="2433">
                  <c:v>1415.8000000000002</c:v>
                </c:pt>
                <c:pt idx="2434">
                  <c:v>1415.8000000000002</c:v>
                </c:pt>
                <c:pt idx="2435">
                  <c:v>1415.8000000000002</c:v>
                </c:pt>
                <c:pt idx="2436">
                  <c:v>1415.8000000000002</c:v>
                </c:pt>
                <c:pt idx="2437">
                  <c:v>1415.8000000000002</c:v>
                </c:pt>
                <c:pt idx="2438">
                  <c:v>1415.8000000000002</c:v>
                </c:pt>
                <c:pt idx="2439">
                  <c:v>1415.8000000000002</c:v>
                </c:pt>
                <c:pt idx="2440">
                  <c:v>1415.8000000000002</c:v>
                </c:pt>
                <c:pt idx="2441">
                  <c:v>1415.8000000000002</c:v>
                </c:pt>
                <c:pt idx="2442">
                  <c:v>1415.8000000000002</c:v>
                </c:pt>
                <c:pt idx="2443">
                  <c:v>1415.8000000000002</c:v>
                </c:pt>
                <c:pt idx="2444">
                  <c:v>1415.8000000000002</c:v>
                </c:pt>
                <c:pt idx="2445">
                  <c:v>1415.8000000000002</c:v>
                </c:pt>
                <c:pt idx="2446">
                  <c:v>1415.8000000000002</c:v>
                </c:pt>
                <c:pt idx="2447">
                  <c:v>1415.8000000000002</c:v>
                </c:pt>
                <c:pt idx="2448">
                  <c:v>1415.8000000000002</c:v>
                </c:pt>
                <c:pt idx="2449">
                  <c:v>1415.8000000000002</c:v>
                </c:pt>
                <c:pt idx="2450">
                  <c:v>1415.8000000000002</c:v>
                </c:pt>
                <c:pt idx="2451">
                  <c:v>1415.8000000000002</c:v>
                </c:pt>
                <c:pt idx="2452">
                  <c:v>1415.8000000000002</c:v>
                </c:pt>
                <c:pt idx="2453">
                  <c:v>1415.8000000000002</c:v>
                </c:pt>
                <c:pt idx="2454">
                  <c:v>1415.8000000000002</c:v>
                </c:pt>
                <c:pt idx="2455">
                  <c:v>1415.8000000000002</c:v>
                </c:pt>
                <c:pt idx="2456">
                  <c:v>1415.8000000000002</c:v>
                </c:pt>
                <c:pt idx="2457">
                  <c:v>1415.8000000000002</c:v>
                </c:pt>
                <c:pt idx="2458">
                  <c:v>1415.8000000000002</c:v>
                </c:pt>
                <c:pt idx="2459">
                  <c:v>1415.8000000000002</c:v>
                </c:pt>
                <c:pt idx="2460">
                  <c:v>1415.8000000000002</c:v>
                </c:pt>
                <c:pt idx="2461">
                  <c:v>1415.8000000000002</c:v>
                </c:pt>
                <c:pt idx="2462">
                  <c:v>1415.8000000000002</c:v>
                </c:pt>
                <c:pt idx="2463">
                  <c:v>1415.8000000000002</c:v>
                </c:pt>
                <c:pt idx="2464">
                  <c:v>1415.8000000000002</c:v>
                </c:pt>
                <c:pt idx="2465">
                  <c:v>1415.8000000000002</c:v>
                </c:pt>
                <c:pt idx="2466">
                  <c:v>1415.8000000000002</c:v>
                </c:pt>
                <c:pt idx="2467">
                  <c:v>1415.8000000000002</c:v>
                </c:pt>
                <c:pt idx="2468">
                  <c:v>1415.8000000000002</c:v>
                </c:pt>
                <c:pt idx="2469">
                  <c:v>1415.8000000000002</c:v>
                </c:pt>
                <c:pt idx="2470">
                  <c:v>1415.8000000000002</c:v>
                </c:pt>
                <c:pt idx="2471">
                  <c:v>1415.8000000000002</c:v>
                </c:pt>
                <c:pt idx="2472">
                  <c:v>1415.8000000000002</c:v>
                </c:pt>
                <c:pt idx="2473">
                  <c:v>1415.8000000000002</c:v>
                </c:pt>
                <c:pt idx="2474">
                  <c:v>1415.8000000000002</c:v>
                </c:pt>
                <c:pt idx="2475">
                  <c:v>1415.8000000000002</c:v>
                </c:pt>
                <c:pt idx="2476">
                  <c:v>1415.8000000000002</c:v>
                </c:pt>
                <c:pt idx="2477">
                  <c:v>1415.8000000000002</c:v>
                </c:pt>
                <c:pt idx="2478">
                  <c:v>1415.8000000000002</c:v>
                </c:pt>
                <c:pt idx="2479">
                  <c:v>1415.8000000000002</c:v>
                </c:pt>
                <c:pt idx="2480">
                  <c:v>1415.8000000000002</c:v>
                </c:pt>
                <c:pt idx="2481">
                  <c:v>1415.8000000000002</c:v>
                </c:pt>
                <c:pt idx="2482">
                  <c:v>1415.8000000000002</c:v>
                </c:pt>
                <c:pt idx="2483">
                  <c:v>1415.8000000000002</c:v>
                </c:pt>
                <c:pt idx="2484">
                  <c:v>1415.8000000000002</c:v>
                </c:pt>
                <c:pt idx="2485">
                  <c:v>1415.8000000000002</c:v>
                </c:pt>
                <c:pt idx="2486">
                  <c:v>1415.8000000000002</c:v>
                </c:pt>
                <c:pt idx="2487">
                  <c:v>1415.8000000000002</c:v>
                </c:pt>
                <c:pt idx="2488">
                  <c:v>1415.8000000000002</c:v>
                </c:pt>
                <c:pt idx="2489">
                  <c:v>1415.8000000000002</c:v>
                </c:pt>
                <c:pt idx="2490">
                  <c:v>1415.8000000000002</c:v>
                </c:pt>
                <c:pt idx="2491">
                  <c:v>1415.8000000000002</c:v>
                </c:pt>
                <c:pt idx="2492">
                  <c:v>1415.8000000000002</c:v>
                </c:pt>
                <c:pt idx="2493">
                  <c:v>1415.8000000000002</c:v>
                </c:pt>
                <c:pt idx="2494">
                  <c:v>1415.8000000000002</c:v>
                </c:pt>
                <c:pt idx="2495">
                  <c:v>1415.8000000000002</c:v>
                </c:pt>
                <c:pt idx="2496">
                  <c:v>1415.8000000000002</c:v>
                </c:pt>
                <c:pt idx="2497">
                  <c:v>1415.8000000000002</c:v>
                </c:pt>
                <c:pt idx="2498">
                  <c:v>1415.8000000000002</c:v>
                </c:pt>
                <c:pt idx="2499">
                  <c:v>1415.8000000000002</c:v>
                </c:pt>
                <c:pt idx="2500">
                  <c:v>1415.8000000000002</c:v>
                </c:pt>
                <c:pt idx="2501">
                  <c:v>1415.8000000000002</c:v>
                </c:pt>
                <c:pt idx="2502">
                  <c:v>1415.8000000000002</c:v>
                </c:pt>
                <c:pt idx="2503">
                  <c:v>1415.8000000000002</c:v>
                </c:pt>
                <c:pt idx="2504">
                  <c:v>1415.8000000000002</c:v>
                </c:pt>
                <c:pt idx="2505">
                  <c:v>1415.8000000000002</c:v>
                </c:pt>
                <c:pt idx="2506">
                  <c:v>1415.8000000000002</c:v>
                </c:pt>
                <c:pt idx="2507">
                  <c:v>1415.8000000000002</c:v>
                </c:pt>
                <c:pt idx="2508">
                  <c:v>1415.8000000000002</c:v>
                </c:pt>
                <c:pt idx="2509">
                  <c:v>1415.8000000000002</c:v>
                </c:pt>
                <c:pt idx="2510">
                  <c:v>1415.8000000000002</c:v>
                </c:pt>
                <c:pt idx="2511">
                  <c:v>1415.8000000000002</c:v>
                </c:pt>
                <c:pt idx="2512">
                  <c:v>1415.8000000000002</c:v>
                </c:pt>
                <c:pt idx="2513">
                  <c:v>1415.8000000000002</c:v>
                </c:pt>
                <c:pt idx="2514">
                  <c:v>1415.8000000000002</c:v>
                </c:pt>
                <c:pt idx="2515">
                  <c:v>1415.8000000000002</c:v>
                </c:pt>
                <c:pt idx="2516">
                  <c:v>1415.8000000000002</c:v>
                </c:pt>
                <c:pt idx="2517">
                  <c:v>1415.8000000000002</c:v>
                </c:pt>
                <c:pt idx="2518">
                  <c:v>1415.8000000000002</c:v>
                </c:pt>
                <c:pt idx="2519">
                  <c:v>1415.8000000000002</c:v>
                </c:pt>
                <c:pt idx="2520">
                  <c:v>1415.8000000000002</c:v>
                </c:pt>
                <c:pt idx="2521">
                  <c:v>1415.8000000000002</c:v>
                </c:pt>
                <c:pt idx="2522">
                  <c:v>1415.8000000000002</c:v>
                </c:pt>
                <c:pt idx="2523">
                  <c:v>1415.8000000000002</c:v>
                </c:pt>
                <c:pt idx="2524">
                  <c:v>1415.8000000000002</c:v>
                </c:pt>
                <c:pt idx="2525">
                  <c:v>1415.8000000000002</c:v>
                </c:pt>
                <c:pt idx="2526">
                  <c:v>1415.8000000000002</c:v>
                </c:pt>
                <c:pt idx="2527">
                  <c:v>1415.8000000000002</c:v>
                </c:pt>
                <c:pt idx="2528">
                  <c:v>1415.8000000000002</c:v>
                </c:pt>
                <c:pt idx="2529">
                  <c:v>1415.8000000000002</c:v>
                </c:pt>
                <c:pt idx="2530">
                  <c:v>1415.8000000000002</c:v>
                </c:pt>
                <c:pt idx="2531">
                  <c:v>1415.8000000000002</c:v>
                </c:pt>
                <c:pt idx="2532">
                  <c:v>1415.8000000000002</c:v>
                </c:pt>
                <c:pt idx="2533">
                  <c:v>1415.8000000000002</c:v>
                </c:pt>
                <c:pt idx="2534">
                  <c:v>1415.8000000000002</c:v>
                </c:pt>
                <c:pt idx="2535">
                  <c:v>1415.8000000000002</c:v>
                </c:pt>
                <c:pt idx="2536">
                  <c:v>1415.8000000000002</c:v>
                </c:pt>
                <c:pt idx="2537">
                  <c:v>1415.8000000000002</c:v>
                </c:pt>
                <c:pt idx="2538">
                  <c:v>1415.8000000000002</c:v>
                </c:pt>
                <c:pt idx="2539">
                  <c:v>1415.8000000000002</c:v>
                </c:pt>
                <c:pt idx="2540">
                  <c:v>1415.8000000000002</c:v>
                </c:pt>
                <c:pt idx="2541">
                  <c:v>1415.8000000000002</c:v>
                </c:pt>
                <c:pt idx="2542">
                  <c:v>1415.8000000000002</c:v>
                </c:pt>
                <c:pt idx="2543">
                  <c:v>1415.8000000000002</c:v>
                </c:pt>
                <c:pt idx="2544">
                  <c:v>1415.8000000000002</c:v>
                </c:pt>
                <c:pt idx="2545">
                  <c:v>1415.8000000000002</c:v>
                </c:pt>
                <c:pt idx="2546">
                  <c:v>1415.8000000000002</c:v>
                </c:pt>
                <c:pt idx="2547">
                  <c:v>1415.8000000000002</c:v>
                </c:pt>
                <c:pt idx="2548">
                  <c:v>1415.8000000000002</c:v>
                </c:pt>
                <c:pt idx="2549">
                  <c:v>1415.8000000000002</c:v>
                </c:pt>
                <c:pt idx="2550">
                  <c:v>1415.8000000000002</c:v>
                </c:pt>
                <c:pt idx="2551">
                  <c:v>1415.8000000000002</c:v>
                </c:pt>
                <c:pt idx="2552">
                  <c:v>1415.8000000000002</c:v>
                </c:pt>
                <c:pt idx="2553">
                  <c:v>1415.8000000000002</c:v>
                </c:pt>
                <c:pt idx="2554">
                  <c:v>1415.8000000000002</c:v>
                </c:pt>
                <c:pt idx="2555">
                  <c:v>1415.8000000000002</c:v>
                </c:pt>
                <c:pt idx="2556">
                  <c:v>1415.8000000000002</c:v>
                </c:pt>
                <c:pt idx="2557">
                  <c:v>1415.8000000000002</c:v>
                </c:pt>
                <c:pt idx="2558">
                  <c:v>1415.8000000000002</c:v>
                </c:pt>
                <c:pt idx="2559">
                  <c:v>1415.8000000000002</c:v>
                </c:pt>
                <c:pt idx="2560">
                  <c:v>1415.8000000000002</c:v>
                </c:pt>
                <c:pt idx="2561">
                  <c:v>1415.8000000000002</c:v>
                </c:pt>
                <c:pt idx="2562">
                  <c:v>1415.8000000000002</c:v>
                </c:pt>
                <c:pt idx="2563">
                  <c:v>1415.8000000000002</c:v>
                </c:pt>
                <c:pt idx="2564">
                  <c:v>1415.8000000000002</c:v>
                </c:pt>
                <c:pt idx="2565">
                  <c:v>1415.8000000000002</c:v>
                </c:pt>
                <c:pt idx="2566">
                  <c:v>1415.8000000000002</c:v>
                </c:pt>
                <c:pt idx="2567">
                  <c:v>1415.8000000000002</c:v>
                </c:pt>
                <c:pt idx="2568">
                  <c:v>1415.8000000000002</c:v>
                </c:pt>
                <c:pt idx="2569">
                  <c:v>1415.8000000000002</c:v>
                </c:pt>
                <c:pt idx="2570">
                  <c:v>1415.8000000000002</c:v>
                </c:pt>
                <c:pt idx="2571">
                  <c:v>1415.8000000000002</c:v>
                </c:pt>
                <c:pt idx="2572">
                  <c:v>1415.8000000000002</c:v>
                </c:pt>
                <c:pt idx="2573">
                  <c:v>1415.8000000000002</c:v>
                </c:pt>
                <c:pt idx="2574">
                  <c:v>1415.8000000000002</c:v>
                </c:pt>
                <c:pt idx="2575">
                  <c:v>1415.8000000000002</c:v>
                </c:pt>
                <c:pt idx="2576">
                  <c:v>1415.8000000000002</c:v>
                </c:pt>
                <c:pt idx="2577">
                  <c:v>1415.8000000000002</c:v>
                </c:pt>
                <c:pt idx="2578">
                  <c:v>1415.8000000000002</c:v>
                </c:pt>
                <c:pt idx="2579">
                  <c:v>1415.8000000000002</c:v>
                </c:pt>
                <c:pt idx="2580">
                  <c:v>1415.8000000000002</c:v>
                </c:pt>
                <c:pt idx="2581">
                  <c:v>1415.8000000000002</c:v>
                </c:pt>
                <c:pt idx="2582">
                  <c:v>1415.8000000000002</c:v>
                </c:pt>
                <c:pt idx="2583">
                  <c:v>1415.8000000000002</c:v>
                </c:pt>
                <c:pt idx="2584">
                  <c:v>1415.8000000000002</c:v>
                </c:pt>
                <c:pt idx="2585">
                  <c:v>1415.8000000000002</c:v>
                </c:pt>
                <c:pt idx="2586">
                  <c:v>1415.8000000000002</c:v>
                </c:pt>
                <c:pt idx="2587">
                  <c:v>1415.8000000000002</c:v>
                </c:pt>
                <c:pt idx="2588">
                  <c:v>1415.8000000000002</c:v>
                </c:pt>
                <c:pt idx="2589">
                  <c:v>1415.8000000000002</c:v>
                </c:pt>
                <c:pt idx="2590">
                  <c:v>1415.8000000000002</c:v>
                </c:pt>
                <c:pt idx="2591">
                  <c:v>1415.8000000000002</c:v>
                </c:pt>
                <c:pt idx="2592">
                  <c:v>1415.8000000000002</c:v>
                </c:pt>
                <c:pt idx="2593">
                  <c:v>1415.8000000000002</c:v>
                </c:pt>
                <c:pt idx="2594">
                  <c:v>1415.8000000000002</c:v>
                </c:pt>
                <c:pt idx="2595">
                  <c:v>1415.8000000000002</c:v>
                </c:pt>
                <c:pt idx="2596">
                  <c:v>1415.8000000000002</c:v>
                </c:pt>
                <c:pt idx="2597">
                  <c:v>1415.8000000000002</c:v>
                </c:pt>
                <c:pt idx="2598">
                  <c:v>1415.8000000000002</c:v>
                </c:pt>
                <c:pt idx="2599">
                  <c:v>1415.8000000000002</c:v>
                </c:pt>
                <c:pt idx="2600">
                  <c:v>1415.8000000000002</c:v>
                </c:pt>
                <c:pt idx="2601">
                  <c:v>1415.8000000000002</c:v>
                </c:pt>
                <c:pt idx="2602">
                  <c:v>1415.8000000000002</c:v>
                </c:pt>
                <c:pt idx="2603">
                  <c:v>1415.8000000000002</c:v>
                </c:pt>
                <c:pt idx="2604">
                  <c:v>1415.8000000000002</c:v>
                </c:pt>
                <c:pt idx="2605">
                  <c:v>1415.8000000000002</c:v>
                </c:pt>
                <c:pt idx="2606">
                  <c:v>1415.8000000000002</c:v>
                </c:pt>
                <c:pt idx="2607">
                  <c:v>1415.8000000000002</c:v>
                </c:pt>
                <c:pt idx="2608">
                  <c:v>1415.8000000000002</c:v>
                </c:pt>
                <c:pt idx="2609">
                  <c:v>1415.8000000000002</c:v>
                </c:pt>
                <c:pt idx="2610">
                  <c:v>1415.8000000000002</c:v>
                </c:pt>
                <c:pt idx="2611">
                  <c:v>1415.8000000000002</c:v>
                </c:pt>
                <c:pt idx="2612">
                  <c:v>1415.8000000000002</c:v>
                </c:pt>
                <c:pt idx="2613">
                  <c:v>1415.8000000000002</c:v>
                </c:pt>
                <c:pt idx="2614">
                  <c:v>1415.8000000000002</c:v>
                </c:pt>
                <c:pt idx="2615">
                  <c:v>1415.8000000000002</c:v>
                </c:pt>
                <c:pt idx="2616">
                  <c:v>1415.8000000000002</c:v>
                </c:pt>
                <c:pt idx="2617">
                  <c:v>1415.8000000000002</c:v>
                </c:pt>
                <c:pt idx="2618">
                  <c:v>1415.8000000000002</c:v>
                </c:pt>
                <c:pt idx="2619">
                  <c:v>1415.8000000000002</c:v>
                </c:pt>
                <c:pt idx="2620">
                  <c:v>1415.8000000000002</c:v>
                </c:pt>
                <c:pt idx="2621">
                  <c:v>1415.8000000000002</c:v>
                </c:pt>
                <c:pt idx="2622">
                  <c:v>1415.8000000000002</c:v>
                </c:pt>
                <c:pt idx="2623">
                  <c:v>1415.8000000000002</c:v>
                </c:pt>
                <c:pt idx="2624">
                  <c:v>1415.8000000000002</c:v>
                </c:pt>
                <c:pt idx="2625">
                  <c:v>1415.8000000000002</c:v>
                </c:pt>
                <c:pt idx="2626">
                  <c:v>1415.8000000000002</c:v>
                </c:pt>
                <c:pt idx="2627">
                  <c:v>1415.8000000000002</c:v>
                </c:pt>
                <c:pt idx="2628">
                  <c:v>1415.8000000000002</c:v>
                </c:pt>
                <c:pt idx="2629">
                  <c:v>1415.8000000000002</c:v>
                </c:pt>
                <c:pt idx="2630">
                  <c:v>1415.8000000000002</c:v>
                </c:pt>
                <c:pt idx="2631">
                  <c:v>1415.8000000000002</c:v>
                </c:pt>
                <c:pt idx="2632">
                  <c:v>1415.8000000000002</c:v>
                </c:pt>
                <c:pt idx="2633">
                  <c:v>1415.8000000000002</c:v>
                </c:pt>
                <c:pt idx="2634">
                  <c:v>1415.8000000000002</c:v>
                </c:pt>
                <c:pt idx="2635">
                  <c:v>1415.8000000000002</c:v>
                </c:pt>
                <c:pt idx="2636">
                  <c:v>1415.8000000000002</c:v>
                </c:pt>
                <c:pt idx="2637">
                  <c:v>1415.8000000000002</c:v>
                </c:pt>
                <c:pt idx="2638">
                  <c:v>1415.8000000000002</c:v>
                </c:pt>
                <c:pt idx="2639">
                  <c:v>1415.8000000000002</c:v>
                </c:pt>
                <c:pt idx="2640">
                  <c:v>1415.8000000000002</c:v>
                </c:pt>
                <c:pt idx="2641">
                  <c:v>1415.8000000000002</c:v>
                </c:pt>
                <c:pt idx="2642">
                  <c:v>1415.8000000000002</c:v>
                </c:pt>
                <c:pt idx="2643">
                  <c:v>1415.8000000000002</c:v>
                </c:pt>
                <c:pt idx="2644">
                  <c:v>1415.8000000000002</c:v>
                </c:pt>
                <c:pt idx="2645">
                  <c:v>1415.8000000000002</c:v>
                </c:pt>
                <c:pt idx="2646">
                  <c:v>1415.8000000000002</c:v>
                </c:pt>
                <c:pt idx="2647">
                  <c:v>1415.8000000000002</c:v>
                </c:pt>
                <c:pt idx="2648">
                  <c:v>1415.8000000000002</c:v>
                </c:pt>
                <c:pt idx="2649">
                  <c:v>1415.8000000000002</c:v>
                </c:pt>
                <c:pt idx="2650">
                  <c:v>1415.8000000000002</c:v>
                </c:pt>
                <c:pt idx="2651">
                  <c:v>1435.8000000000002</c:v>
                </c:pt>
                <c:pt idx="2652">
                  <c:v>1455.7000000000003</c:v>
                </c:pt>
                <c:pt idx="2653">
                  <c:v>1475.7000000000003</c:v>
                </c:pt>
                <c:pt idx="2654">
                  <c:v>1495.7000000000003</c:v>
                </c:pt>
                <c:pt idx="2655">
                  <c:v>1515.7000000000003</c:v>
                </c:pt>
                <c:pt idx="2656">
                  <c:v>1535.8000000000002</c:v>
                </c:pt>
                <c:pt idx="2657">
                  <c:v>1555.7000000000003</c:v>
                </c:pt>
                <c:pt idx="2658">
                  <c:v>1575.6000000000004</c:v>
                </c:pt>
                <c:pt idx="2659">
                  <c:v>1595.7000000000003</c:v>
                </c:pt>
                <c:pt idx="2660">
                  <c:v>1615.7000000000003</c:v>
                </c:pt>
                <c:pt idx="2661">
                  <c:v>1635.8000000000002</c:v>
                </c:pt>
                <c:pt idx="2662">
                  <c:v>1655.7000000000003</c:v>
                </c:pt>
                <c:pt idx="2663">
                  <c:v>1675.8000000000002</c:v>
                </c:pt>
                <c:pt idx="2664">
                  <c:v>1675.8000000000002</c:v>
                </c:pt>
                <c:pt idx="2665">
                  <c:v>1695.7000000000003</c:v>
                </c:pt>
                <c:pt idx="2666">
                  <c:v>1715.8000000000002</c:v>
                </c:pt>
                <c:pt idx="2667">
                  <c:v>1735.7000000000003</c:v>
                </c:pt>
                <c:pt idx="2668">
                  <c:v>1755.7000000000003</c:v>
                </c:pt>
                <c:pt idx="2669">
                  <c:v>1775.8000000000002</c:v>
                </c:pt>
                <c:pt idx="2670">
                  <c:v>1794.8000000000002</c:v>
                </c:pt>
                <c:pt idx="2671">
                  <c:v>1815.8000000000002</c:v>
                </c:pt>
                <c:pt idx="2672">
                  <c:v>1815.8000000000002</c:v>
                </c:pt>
                <c:pt idx="2673">
                  <c:v>1815.8000000000002</c:v>
                </c:pt>
                <c:pt idx="2674">
                  <c:v>1835.8000000000002</c:v>
                </c:pt>
                <c:pt idx="2675">
                  <c:v>1855.7000000000003</c:v>
                </c:pt>
                <c:pt idx="2676">
                  <c:v>1875.7000000000003</c:v>
                </c:pt>
                <c:pt idx="2677">
                  <c:v>1895.6000000000004</c:v>
                </c:pt>
                <c:pt idx="2678">
                  <c:v>1915.8000000000004</c:v>
                </c:pt>
                <c:pt idx="2679">
                  <c:v>1935.8000000000004</c:v>
                </c:pt>
                <c:pt idx="2680">
                  <c:v>1955.7000000000005</c:v>
                </c:pt>
                <c:pt idx="2681">
                  <c:v>1975.8000000000004</c:v>
                </c:pt>
                <c:pt idx="2682">
                  <c:v>1995.8000000000004</c:v>
                </c:pt>
                <c:pt idx="2683">
                  <c:v>2015.8000000000004</c:v>
                </c:pt>
                <c:pt idx="2684">
                  <c:v>2035.6000000000004</c:v>
                </c:pt>
                <c:pt idx="2685">
                  <c:v>2055.8000000000002</c:v>
                </c:pt>
                <c:pt idx="2686">
                  <c:v>2075.8000000000002</c:v>
                </c:pt>
                <c:pt idx="2687">
                  <c:v>2095.6000000000004</c:v>
                </c:pt>
                <c:pt idx="2688">
                  <c:v>2115.8000000000002</c:v>
                </c:pt>
                <c:pt idx="2689">
                  <c:v>2135.8000000000002</c:v>
                </c:pt>
                <c:pt idx="2690">
                  <c:v>2155.6000000000004</c:v>
                </c:pt>
                <c:pt idx="2691">
                  <c:v>2175.7000000000003</c:v>
                </c:pt>
                <c:pt idx="2692">
                  <c:v>2195.6000000000004</c:v>
                </c:pt>
                <c:pt idx="2693">
                  <c:v>2215.7000000000003</c:v>
                </c:pt>
                <c:pt idx="2694">
                  <c:v>2235.7000000000003</c:v>
                </c:pt>
                <c:pt idx="2695">
                  <c:v>2255.6000000000004</c:v>
                </c:pt>
                <c:pt idx="2696">
                  <c:v>2275.7000000000003</c:v>
                </c:pt>
                <c:pt idx="2697">
                  <c:v>2295.8000000000002</c:v>
                </c:pt>
                <c:pt idx="2698">
                  <c:v>2315.7000000000003</c:v>
                </c:pt>
                <c:pt idx="2699">
                  <c:v>2335.8000000000002</c:v>
                </c:pt>
                <c:pt idx="2700">
                  <c:v>2355.6000000000004</c:v>
                </c:pt>
                <c:pt idx="2701">
                  <c:v>2375.7000000000003</c:v>
                </c:pt>
                <c:pt idx="2702">
                  <c:v>2395.7000000000003</c:v>
                </c:pt>
                <c:pt idx="2703">
                  <c:v>2415.8000000000002</c:v>
                </c:pt>
                <c:pt idx="2704">
                  <c:v>2415.8000000000002</c:v>
                </c:pt>
                <c:pt idx="2705">
                  <c:v>2435.5</c:v>
                </c:pt>
                <c:pt idx="2706">
                  <c:v>2455.4</c:v>
                </c:pt>
                <c:pt idx="2707">
                  <c:v>2475.6</c:v>
                </c:pt>
                <c:pt idx="2708">
                  <c:v>2495.7999999999997</c:v>
                </c:pt>
                <c:pt idx="2709">
                  <c:v>2515.6</c:v>
                </c:pt>
                <c:pt idx="2710">
                  <c:v>2535.6999999999998</c:v>
                </c:pt>
                <c:pt idx="2711">
                  <c:v>2555.6999999999998</c:v>
                </c:pt>
                <c:pt idx="2712">
                  <c:v>2575.7999999999997</c:v>
                </c:pt>
                <c:pt idx="2713">
                  <c:v>2595.3999999999996</c:v>
                </c:pt>
                <c:pt idx="2714">
                  <c:v>2615.5999999999995</c:v>
                </c:pt>
                <c:pt idx="2715">
                  <c:v>2635.6999999999994</c:v>
                </c:pt>
                <c:pt idx="2716">
                  <c:v>2655.5999999999995</c:v>
                </c:pt>
                <c:pt idx="2717">
                  <c:v>2675.5999999999995</c:v>
                </c:pt>
                <c:pt idx="2718">
                  <c:v>2695.7999999999993</c:v>
                </c:pt>
                <c:pt idx="2719">
                  <c:v>2695.7999999999993</c:v>
                </c:pt>
                <c:pt idx="2720">
                  <c:v>2715.7999999999993</c:v>
                </c:pt>
                <c:pt idx="2721">
                  <c:v>2735.5999999999995</c:v>
                </c:pt>
                <c:pt idx="2722">
                  <c:v>2755.5999999999995</c:v>
                </c:pt>
                <c:pt idx="2723">
                  <c:v>2775.5999999999995</c:v>
                </c:pt>
                <c:pt idx="2724">
                  <c:v>2775.5999999999995</c:v>
                </c:pt>
                <c:pt idx="2725">
                  <c:v>2795.7999999999993</c:v>
                </c:pt>
                <c:pt idx="2726">
                  <c:v>2815.4999999999991</c:v>
                </c:pt>
                <c:pt idx="2727">
                  <c:v>2835.6999999999989</c:v>
                </c:pt>
                <c:pt idx="2728">
                  <c:v>2855.7999999999988</c:v>
                </c:pt>
                <c:pt idx="2729">
                  <c:v>2875.7999999999988</c:v>
                </c:pt>
                <c:pt idx="2730">
                  <c:v>2895.7999999999988</c:v>
                </c:pt>
                <c:pt idx="2731">
                  <c:v>2915.7999999999988</c:v>
                </c:pt>
                <c:pt idx="2732">
                  <c:v>2935.7999999999988</c:v>
                </c:pt>
                <c:pt idx="2733">
                  <c:v>2955.7999999999988</c:v>
                </c:pt>
                <c:pt idx="2734">
                  <c:v>2975.7999999999988</c:v>
                </c:pt>
                <c:pt idx="2735">
                  <c:v>2995.7999999999988</c:v>
                </c:pt>
                <c:pt idx="2736">
                  <c:v>3015.7999999999988</c:v>
                </c:pt>
                <c:pt idx="2737">
                  <c:v>3015.7999999999988</c:v>
                </c:pt>
                <c:pt idx="2738">
                  <c:v>3015.7999999999988</c:v>
                </c:pt>
                <c:pt idx="2739">
                  <c:v>3015.7999999999988</c:v>
                </c:pt>
                <c:pt idx="2740">
                  <c:v>3015.7999999999988</c:v>
                </c:pt>
                <c:pt idx="2741">
                  <c:v>3015.7999999999988</c:v>
                </c:pt>
                <c:pt idx="2742">
                  <c:v>3015.7999999999988</c:v>
                </c:pt>
                <c:pt idx="2743">
                  <c:v>3015.7999999999988</c:v>
                </c:pt>
                <c:pt idx="2744">
                  <c:v>3015.7999999999988</c:v>
                </c:pt>
                <c:pt idx="2745">
                  <c:v>3015.7999999999988</c:v>
                </c:pt>
                <c:pt idx="2746">
                  <c:v>3015.7999999999988</c:v>
                </c:pt>
                <c:pt idx="2747">
                  <c:v>3015.7999999999988</c:v>
                </c:pt>
                <c:pt idx="2748">
                  <c:v>3015.7999999999988</c:v>
                </c:pt>
                <c:pt idx="2749">
                  <c:v>3015.7999999999988</c:v>
                </c:pt>
                <c:pt idx="2750">
                  <c:v>3015.7999999999988</c:v>
                </c:pt>
                <c:pt idx="2751">
                  <c:v>3015.7999999999988</c:v>
                </c:pt>
                <c:pt idx="2752">
                  <c:v>3015.7999999999988</c:v>
                </c:pt>
                <c:pt idx="2753">
                  <c:v>3015.7999999999988</c:v>
                </c:pt>
                <c:pt idx="2754">
                  <c:v>3015.7999999999988</c:v>
                </c:pt>
                <c:pt idx="2755">
                  <c:v>3015.7999999999988</c:v>
                </c:pt>
                <c:pt idx="2756">
                  <c:v>3015.7999999999988</c:v>
                </c:pt>
                <c:pt idx="2757">
                  <c:v>3015.7999999999988</c:v>
                </c:pt>
                <c:pt idx="2758">
                  <c:v>3015.7999999999988</c:v>
                </c:pt>
                <c:pt idx="2759">
                  <c:v>3015.7999999999988</c:v>
                </c:pt>
                <c:pt idx="2760">
                  <c:v>3015.7999999999988</c:v>
                </c:pt>
                <c:pt idx="2761">
                  <c:v>3015.7999999999988</c:v>
                </c:pt>
                <c:pt idx="2762">
                  <c:v>3015.7999999999988</c:v>
                </c:pt>
                <c:pt idx="2763">
                  <c:v>3015.7999999999988</c:v>
                </c:pt>
                <c:pt idx="2764">
                  <c:v>3015.7999999999988</c:v>
                </c:pt>
                <c:pt idx="2765">
                  <c:v>3015.7999999999988</c:v>
                </c:pt>
                <c:pt idx="2766">
                  <c:v>3015.7999999999988</c:v>
                </c:pt>
                <c:pt idx="2767">
                  <c:v>3015.7999999999988</c:v>
                </c:pt>
                <c:pt idx="2768">
                  <c:v>3015.7999999999988</c:v>
                </c:pt>
                <c:pt idx="2769">
                  <c:v>3015.7999999999988</c:v>
                </c:pt>
                <c:pt idx="2770">
                  <c:v>3015.7999999999988</c:v>
                </c:pt>
                <c:pt idx="2771">
                  <c:v>3015.7999999999988</c:v>
                </c:pt>
                <c:pt idx="2772">
                  <c:v>3015.7999999999988</c:v>
                </c:pt>
                <c:pt idx="2773">
                  <c:v>3015.7999999999988</c:v>
                </c:pt>
                <c:pt idx="2774">
                  <c:v>3015.7999999999988</c:v>
                </c:pt>
                <c:pt idx="2775">
                  <c:v>3015.7999999999988</c:v>
                </c:pt>
                <c:pt idx="2776">
                  <c:v>3015.7999999999988</c:v>
                </c:pt>
                <c:pt idx="2777">
                  <c:v>3015.7999999999988</c:v>
                </c:pt>
                <c:pt idx="2778">
                  <c:v>3015.7999999999988</c:v>
                </c:pt>
                <c:pt idx="2779">
                  <c:v>3015.7999999999988</c:v>
                </c:pt>
                <c:pt idx="2780">
                  <c:v>3015.7999999999988</c:v>
                </c:pt>
                <c:pt idx="2781">
                  <c:v>3015.7999999999988</c:v>
                </c:pt>
                <c:pt idx="2782">
                  <c:v>3015.7999999999988</c:v>
                </c:pt>
                <c:pt idx="2783">
                  <c:v>3015.7999999999988</c:v>
                </c:pt>
                <c:pt idx="2784">
                  <c:v>3015.7999999999988</c:v>
                </c:pt>
                <c:pt idx="2785">
                  <c:v>3015.7999999999988</c:v>
                </c:pt>
                <c:pt idx="2786">
                  <c:v>3015.7999999999988</c:v>
                </c:pt>
                <c:pt idx="2787">
                  <c:v>3015.7999999999988</c:v>
                </c:pt>
                <c:pt idx="2788">
                  <c:v>3015.7999999999988</c:v>
                </c:pt>
                <c:pt idx="2789">
                  <c:v>3015.7999999999988</c:v>
                </c:pt>
                <c:pt idx="2790">
                  <c:v>3015.7999999999988</c:v>
                </c:pt>
                <c:pt idx="2791">
                  <c:v>3035.6999999999989</c:v>
                </c:pt>
                <c:pt idx="2792">
                  <c:v>3055.7999999999988</c:v>
                </c:pt>
                <c:pt idx="2793">
                  <c:v>3075.4999999999986</c:v>
                </c:pt>
                <c:pt idx="2794">
                  <c:v>3095.4999999999986</c:v>
                </c:pt>
                <c:pt idx="2795">
                  <c:v>3115.7999999999988</c:v>
                </c:pt>
                <c:pt idx="2796">
                  <c:v>3135.6999999999989</c:v>
                </c:pt>
                <c:pt idx="2797">
                  <c:v>3155.599999999999</c:v>
                </c:pt>
                <c:pt idx="2798">
                  <c:v>3175.7999999999988</c:v>
                </c:pt>
                <c:pt idx="2799">
                  <c:v>3195.7999999999988</c:v>
                </c:pt>
                <c:pt idx="2800">
                  <c:v>3215.7999999999988</c:v>
                </c:pt>
                <c:pt idx="2801">
                  <c:v>3235.7999999999988</c:v>
                </c:pt>
                <c:pt idx="2802">
                  <c:v>3255.7999999999988</c:v>
                </c:pt>
                <c:pt idx="2803">
                  <c:v>3275.7999999999988</c:v>
                </c:pt>
                <c:pt idx="2804">
                  <c:v>3295.7999999999988</c:v>
                </c:pt>
                <c:pt idx="2805">
                  <c:v>3315.4999999999986</c:v>
                </c:pt>
                <c:pt idx="2806">
                  <c:v>3335.7999999999988</c:v>
                </c:pt>
                <c:pt idx="2807">
                  <c:v>3355.7999999999988</c:v>
                </c:pt>
                <c:pt idx="2808">
                  <c:v>3375.599999999999</c:v>
                </c:pt>
                <c:pt idx="2809">
                  <c:v>3395.599999999999</c:v>
                </c:pt>
                <c:pt idx="2810">
                  <c:v>3415.6999999999989</c:v>
                </c:pt>
                <c:pt idx="2811">
                  <c:v>3435.6999999999989</c:v>
                </c:pt>
                <c:pt idx="2812">
                  <c:v>3455.7999999999988</c:v>
                </c:pt>
                <c:pt idx="2813">
                  <c:v>3475.7999999999988</c:v>
                </c:pt>
                <c:pt idx="2814">
                  <c:v>3475.7999999999988</c:v>
                </c:pt>
                <c:pt idx="2815">
                  <c:v>3494.7999999999988</c:v>
                </c:pt>
                <c:pt idx="2816">
                  <c:v>3515.7999999999988</c:v>
                </c:pt>
                <c:pt idx="2817">
                  <c:v>3535.7999999999988</c:v>
                </c:pt>
                <c:pt idx="2818">
                  <c:v>3555.7999999999988</c:v>
                </c:pt>
                <c:pt idx="2819">
                  <c:v>3575.599999999999</c:v>
                </c:pt>
                <c:pt idx="2820">
                  <c:v>3595.7999999999988</c:v>
                </c:pt>
                <c:pt idx="2821">
                  <c:v>3615.7999999999988</c:v>
                </c:pt>
                <c:pt idx="2822">
                  <c:v>3635.7999999999988</c:v>
                </c:pt>
                <c:pt idx="2823">
                  <c:v>3655.7999999999988</c:v>
                </c:pt>
                <c:pt idx="2824">
                  <c:v>3655.7999999999988</c:v>
                </c:pt>
                <c:pt idx="2825">
                  <c:v>3675.6999999999989</c:v>
                </c:pt>
                <c:pt idx="2826">
                  <c:v>3695.4999999999991</c:v>
                </c:pt>
                <c:pt idx="2827">
                  <c:v>3715.6999999999989</c:v>
                </c:pt>
                <c:pt idx="2828">
                  <c:v>3735.7999999999988</c:v>
                </c:pt>
                <c:pt idx="2829">
                  <c:v>3755.599999999999</c:v>
                </c:pt>
                <c:pt idx="2830">
                  <c:v>3775.7999999999988</c:v>
                </c:pt>
                <c:pt idx="2831">
                  <c:v>3795.7999999999988</c:v>
                </c:pt>
                <c:pt idx="2832">
                  <c:v>3815.6999999999989</c:v>
                </c:pt>
                <c:pt idx="2833">
                  <c:v>3835.599999999999</c:v>
                </c:pt>
                <c:pt idx="2834">
                  <c:v>3835.599999999999</c:v>
                </c:pt>
                <c:pt idx="2835">
                  <c:v>3855.7999999999988</c:v>
                </c:pt>
                <c:pt idx="2836">
                  <c:v>3875.6999999999989</c:v>
                </c:pt>
                <c:pt idx="2837">
                  <c:v>3895.7999999999988</c:v>
                </c:pt>
                <c:pt idx="2838">
                  <c:v>3915.6999999999989</c:v>
                </c:pt>
                <c:pt idx="2839">
                  <c:v>3935.7999999999988</c:v>
                </c:pt>
                <c:pt idx="2840">
                  <c:v>3955.599999999999</c:v>
                </c:pt>
                <c:pt idx="2841">
                  <c:v>3975.7999999999988</c:v>
                </c:pt>
                <c:pt idx="2842">
                  <c:v>3995.7999999999988</c:v>
                </c:pt>
                <c:pt idx="2843">
                  <c:v>4015.7999999999988</c:v>
                </c:pt>
                <c:pt idx="2844">
                  <c:v>4035.599999999999</c:v>
                </c:pt>
                <c:pt idx="2845">
                  <c:v>4055.6999999999989</c:v>
                </c:pt>
                <c:pt idx="2846">
                  <c:v>4075.7999999999988</c:v>
                </c:pt>
                <c:pt idx="2847">
                  <c:v>4095.599999999999</c:v>
                </c:pt>
                <c:pt idx="2848">
                  <c:v>4115.6999999999989</c:v>
                </c:pt>
                <c:pt idx="2849">
                  <c:v>4135.6999999999989</c:v>
                </c:pt>
                <c:pt idx="2850">
                  <c:v>4155.6999999999989</c:v>
                </c:pt>
                <c:pt idx="2851">
                  <c:v>4155.6999999999989</c:v>
                </c:pt>
                <c:pt idx="2852">
                  <c:v>4175.5999999999985</c:v>
                </c:pt>
                <c:pt idx="2853">
                  <c:v>4195.4999999999982</c:v>
                </c:pt>
                <c:pt idx="2854">
                  <c:v>4215.5999999999985</c:v>
                </c:pt>
                <c:pt idx="2855">
                  <c:v>4235.5999999999985</c:v>
                </c:pt>
                <c:pt idx="2856">
                  <c:v>4255.5999999999985</c:v>
                </c:pt>
                <c:pt idx="2857">
                  <c:v>4275.6999999999989</c:v>
                </c:pt>
                <c:pt idx="2858">
                  <c:v>4295.7999999999993</c:v>
                </c:pt>
                <c:pt idx="2859">
                  <c:v>4315.7999999999993</c:v>
                </c:pt>
                <c:pt idx="2860">
                  <c:v>4335.5999999999995</c:v>
                </c:pt>
                <c:pt idx="2861">
                  <c:v>4355.7999999999993</c:v>
                </c:pt>
                <c:pt idx="2862">
                  <c:v>4375.7999999999993</c:v>
                </c:pt>
                <c:pt idx="2863">
                  <c:v>4391.7999999999993</c:v>
                </c:pt>
                <c:pt idx="2864">
                  <c:v>4415.7999999999993</c:v>
                </c:pt>
                <c:pt idx="2865">
                  <c:v>4435.7999999999993</c:v>
                </c:pt>
                <c:pt idx="2866">
                  <c:v>4455.6999999999989</c:v>
                </c:pt>
                <c:pt idx="2867">
                  <c:v>4475.7999999999993</c:v>
                </c:pt>
                <c:pt idx="2868">
                  <c:v>4475.7999999999993</c:v>
                </c:pt>
                <c:pt idx="2869">
                  <c:v>4495.6999999999989</c:v>
                </c:pt>
                <c:pt idx="2870">
                  <c:v>4515.7999999999993</c:v>
                </c:pt>
                <c:pt idx="2871">
                  <c:v>4535.6999999999989</c:v>
                </c:pt>
                <c:pt idx="2872">
                  <c:v>4555.6999999999989</c:v>
                </c:pt>
                <c:pt idx="2873">
                  <c:v>4575.5999999999985</c:v>
                </c:pt>
                <c:pt idx="2874">
                  <c:v>4575.5999999999985</c:v>
                </c:pt>
                <c:pt idx="2875">
                  <c:v>4595.7999999999984</c:v>
                </c:pt>
                <c:pt idx="2876">
                  <c:v>4615.699999999998</c:v>
                </c:pt>
                <c:pt idx="2877">
                  <c:v>4635.699999999998</c:v>
                </c:pt>
                <c:pt idx="2878">
                  <c:v>4655.4999999999982</c:v>
                </c:pt>
                <c:pt idx="2879">
                  <c:v>4675.7999999999984</c:v>
                </c:pt>
                <c:pt idx="2880">
                  <c:v>4695.7999999999984</c:v>
                </c:pt>
                <c:pt idx="2881">
                  <c:v>4715.699999999998</c:v>
                </c:pt>
                <c:pt idx="2882">
                  <c:v>4735.7999999999984</c:v>
                </c:pt>
                <c:pt idx="2883">
                  <c:v>4755.7999999999984</c:v>
                </c:pt>
                <c:pt idx="2884">
                  <c:v>4775.7999999999984</c:v>
                </c:pt>
                <c:pt idx="2885">
                  <c:v>4795.7999999999984</c:v>
                </c:pt>
                <c:pt idx="2886">
                  <c:v>4815.7999999999984</c:v>
                </c:pt>
                <c:pt idx="2887">
                  <c:v>4835.7999999999984</c:v>
                </c:pt>
                <c:pt idx="2888">
                  <c:v>4855.7999999999984</c:v>
                </c:pt>
                <c:pt idx="2889">
                  <c:v>4875.7999999999984</c:v>
                </c:pt>
                <c:pt idx="2890">
                  <c:v>4895.7999999999984</c:v>
                </c:pt>
                <c:pt idx="2891">
                  <c:v>4915.699999999998</c:v>
                </c:pt>
                <c:pt idx="2892">
                  <c:v>4935.699999999998</c:v>
                </c:pt>
                <c:pt idx="2893">
                  <c:v>4955.699999999998</c:v>
                </c:pt>
                <c:pt idx="2894">
                  <c:v>4975.7999999999984</c:v>
                </c:pt>
                <c:pt idx="2895">
                  <c:v>4995.7999999999984</c:v>
                </c:pt>
                <c:pt idx="2896">
                  <c:v>5015.699999999998</c:v>
                </c:pt>
                <c:pt idx="2897">
                  <c:v>5035.7999999999984</c:v>
                </c:pt>
                <c:pt idx="2898">
                  <c:v>5055.7999999999984</c:v>
                </c:pt>
                <c:pt idx="2899">
                  <c:v>5075.7999999999984</c:v>
                </c:pt>
                <c:pt idx="2900">
                  <c:v>5095.7999999999984</c:v>
                </c:pt>
                <c:pt idx="2901">
                  <c:v>5115.699999999998</c:v>
                </c:pt>
                <c:pt idx="2902">
                  <c:v>5133.699999999998</c:v>
                </c:pt>
                <c:pt idx="2903">
                  <c:v>5155.5999999999976</c:v>
                </c:pt>
                <c:pt idx="2904">
                  <c:v>5175.7999999999975</c:v>
                </c:pt>
                <c:pt idx="2905">
                  <c:v>5195.5999999999976</c:v>
                </c:pt>
                <c:pt idx="2906">
                  <c:v>5215.699999999998</c:v>
                </c:pt>
                <c:pt idx="2907">
                  <c:v>5235.699999999998</c:v>
                </c:pt>
                <c:pt idx="2908">
                  <c:v>5255.699999999998</c:v>
                </c:pt>
                <c:pt idx="2909">
                  <c:v>5275.699999999998</c:v>
                </c:pt>
                <c:pt idx="2910">
                  <c:v>5295.699999999998</c:v>
                </c:pt>
                <c:pt idx="2911">
                  <c:v>5315.7999999999984</c:v>
                </c:pt>
                <c:pt idx="2912">
                  <c:v>5335.7999999999984</c:v>
                </c:pt>
                <c:pt idx="2913">
                  <c:v>5355.699999999998</c:v>
                </c:pt>
                <c:pt idx="2914">
                  <c:v>5375.699999999998</c:v>
                </c:pt>
                <c:pt idx="2915">
                  <c:v>5395.699999999998</c:v>
                </c:pt>
                <c:pt idx="2916">
                  <c:v>5415.7999999999984</c:v>
                </c:pt>
                <c:pt idx="2917">
                  <c:v>5435.699999999998</c:v>
                </c:pt>
                <c:pt idx="2918">
                  <c:v>5455.5999999999976</c:v>
                </c:pt>
                <c:pt idx="2919">
                  <c:v>5475.7999999999975</c:v>
                </c:pt>
                <c:pt idx="2920">
                  <c:v>5495.7999999999975</c:v>
                </c:pt>
                <c:pt idx="2921">
                  <c:v>5515.5999999999976</c:v>
                </c:pt>
                <c:pt idx="2922">
                  <c:v>5535.699999999998</c:v>
                </c:pt>
                <c:pt idx="2923">
                  <c:v>5555.7999999999984</c:v>
                </c:pt>
                <c:pt idx="2924">
                  <c:v>5555.7999999999984</c:v>
                </c:pt>
                <c:pt idx="2925">
                  <c:v>5575.7999999999984</c:v>
                </c:pt>
                <c:pt idx="2926">
                  <c:v>5595.7999999999984</c:v>
                </c:pt>
                <c:pt idx="2927">
                  <c:v>5615.7999999999984</c:v>
                </c:pt>
                <c:pt idx="2928">
                  <c:v>5635.7999999999984</c:v>
                </c:pt>
                <c:pt idx="2929">
                  <c:v>5655.699999999998</c:v>
                </c:pt>
                <c:pt idx="2930">
                  <c:v>5675.699999999998</c:v>
                </c:pt>
                <c:pt idx="2931">
                  <c:v>5695.699999999998</c:v>
                </c:pt>
                <c:pt idx="2932">
                  <c:v>5715.7999999999984</c:v>
                </c:pt>
                <c:pt idx="2933">
                  <c:v>5735.7999999999984</c:v>
                </c:pt>
                <c:pt idx="2934">
                  <c:v>5755.2999999999984</c:v>
                </c:pt>
                <c:pt idx="2935">
                  <c:v>5775.7999999999984</c:v>
                </c:pt>
                <c:pt idx="2936">
                  <c:v>5795.699999999998</c:v>
                </c:pt>
                <c:pt idx="2937">
                  <c:v>5815.7999999999984</c:v>
                </c:pt>
                <c:pt idx="2938">
                  <c:v>5835.7999999999984</c:v>
                </c:pt>
                <c:pt idx="2939">
                  <c:v>5855.7999999999984</c:v>
                </c:pt>
                <c:pt idx="2940">
                  <c:v>5875.699999999998</c:v>
                </c:pt>
                <c:pt idx="2941">
                  <c:v>5895.699999999998</c:v>
                </c:pt>
                <c:pt idx="2942">
                  <c:v>5915.7999999999984</c:v>
                </c:pt>
                <c:pt idx="2943">
                  <c:v>5935.699999999998</c:v>
                </c:pt>
                <c:pt idx="2944">
                  <c:v>5955.699999999998</c:v>
                </c:pt>
                <c:pt idx="2945">
                  <c:v>5975.7999999999984</c:v>
                </c:pt>
                <c:pt idx="2946">
                  <c:v>5995.7999999999984</c:v>
                </c:pt>
                <c:pt idx="2947">
                  <c:v>5995.7999999999984</c:v>
                </c:pt>
                <c:pt idx="2948">
                  <c:v>5995.7999999999984</c:v>
                </c:pt>
                <c:pt idx="2949">
                  <c:v>6015.699999999998</c:v>
                </c:pt>
                <c:pt idx="2950">
                  <c:v>6035.699999999998</c:v>
                </c:pt>
                <c:pt idx="2951">
                  <c:v>6055.699999999998</c:v>
                </c:pt>
                <c:pt idx="2952">
                  <c:v>6075.7999999999984</c:v>
                </c:pt>
                <c:pt idx="2953">
                  <c:v>6095.7999999999984</c:v>
                </c:pt>
                <c:pt idx="2954">
                  <c:v>6115.5999999999985</c:v>
                </c:pt>
                <c:pt idx="2955">
                  <c:v>6135.6999999999989</c:v>
                </c:pt>
                <c:pt idx="2956">
                  <c:v>6155.7999999999993</c:v>
                </c:pt>
                <c:pt idx="2957">
                  <c:v>6175.7999999999993</c:v>
                </c:pt>
                <c:pt idx="2958">
                  <c:v>6195.7999999999993</c:v>
                </c:pt>
                <c:pt idx="2959">
                  <c:v>6215.7999999999993</c:v>
                </c:pt>
                <c:pt idx="2960">
                  <c:v>6235.6999999999989</c:v>
                </c:pt>
                <c:pt idx="2961">
                  <c:v>6255.7999999999993</c:v>
                </c:pt>
                <c:pt idx="2962">
                  <c:v>6275.7999999999993</c:v>
                </c:pt>
                <c:pt idx="2963">
                  <c:v>6295.4999999999991</c:v>
                </c:pt>
                <c:pt idx="2964">
                  <c:v>6315.7999999999993</c:v>
                </c:pt>
                <c:pt idx="2965">
                  <c:v>6335.7999999999993</c:v>
                </c:pt>
                <c:pt idx="2966">
                  <c:v>6355.6999999999989</c:v>
                </c:pt>
                <c:pt idx="2967">
                  <c:v>6375.5999999999985</c:v>
                </c:pt>
                <c:pt idx="2968">
                  <c:v>6395.7999999999984</c:v>
                </c:pt>
                <c:pt idx="2969">
                  <c:v>6415.7999999999984</c:v>
                </c:pt>
                <c:pt idx="2970">
                  <c:v>6435.699999999998</c:v>
                </c:pt>
                <c:pt idx="2971">
                  <c:v>6455.7999999999984</c:v>
                </c:pt>
                <c:pt idx="2972">
                  <c:v>6475.7999999999984</c:v>
                </c:pt>
                <c:pt idx="2973">
                  <c:v>6495.7999999999984</c:v>
                </c:pt>
                <c:pt idx="2974">
                  <c:v>6515.5999999999985</c:v>
                </c:pt>
                <c:pt idx="2975">
                  <c:v>6535.7999999999984</c:v>
                </c:pt>
                <c:pt idx="2976">
                  <c:v>6555.7999999999984</c:v>
                </c:pt>
                <c:pt idx="2977">
                  <c:v>6575.7999999999984</c:v>
                </c:pt>
                <c:pt idx="2978">
                  <c:v>6595.7999999999984</c:v>
                </c:pt>
                <c:pt idx="2979">
                  <c:v>6595.7999999999984</c:v>
                </c:pt>
                <c:pt idx="2980">
                  <c:v>6615.699999999998</c:v>
                </c:pt>
                <c:pt idx="2981">
                  <c:v>6635.3999999999978</c:v>
                </c:pt>
                <c:pt idx="2982">
                  <c:v>6655.5999999999976</c:v>
                </c:pt>
                <c:pt idx="2983">
                  <c:v>6675.699999999998</c:v>
                </c:pt>
                <c:pt idx="2984">
                  <c:v>6695.7999999999984</c:v>
                </c:pt>
                <c:pt idx="2985">
                  <c:v>6715.699999999998</c:v>
                </c:pt>
                <c:pt idx="2986">
                  <c:v>6735.699999999998</c:v>
                </c:pt>
                <c:pt idx="2987">
                  <c:v>6755.7999999999984</c:v>
                </c:pt>
                <c:pt idx="2988">
                  <c:v>6775.699999999998</c:v>
                </c:pt>
                <c:pt idx="2989">
                  <c:v>6795.4999999999982</c:v>
                </c:pt>
                <c:pt idx="2990">
                  <c:v>6815.5999999999985</c:v>
                </c:pt>
                <c:pt idx="2991">
                  <c:v>6835.7999999999984</c:v>
                </c:pt>
                <c:pt idx="2992">
                  <c:v>6855.7999999999984</c:v>
                </c:pt>
                <c:pt idx="2993">
                  <c:v>6875.699999999998</c:v>
                </c:pt>
                <c:pt idx="2994">
                  <c:v>6875.699999999998</c:v>
                </c:pt>
                <c:pt idx="2995">
                  <c:v>6895.7999999999984</c:v>
                </c:pt>
                <c:pt idx="2996">
                  <c:v>6915.699999999998</c:v>
                </c:pt>
                <c:pt idx="2997">
                  <c:v>6935.699999999998</c:v>
                </c:pt>
                <c:pt idx="2998">
                  <c:v>6955.7999999999984</c:v>
                </c:pt>
                <c:pt idx="2999">
                  <c:v>6955.7999999999984</c:v>
                </c:pt>
                <c:pt idx="3000">
                  <c:v>6975.7999999999984</c:v>
                </c:pt>
                <c:pt idx="3001">
                  <c:v>6995.5999999999985</c:v>
                </c:pt>
                <c:pt idx="3002">
                  <c:v>7015.7999999999984</c:v>
                </c:pt>
                <c:pt idx="3003">
                  <c:v>7035.7999999999984</c:v>
                </c:pt>
                <c:pt idx="3004">
                  <c:v>7055.699999999998</c:v>
                </c:pt>
                <c:pt idx="3005">
                  <c:v>7075.4999999999982</c:v>
                </c:pt>
                <c:pt idx="3006">
                  <c:v>7095.699999999998</c:v>
                </c:pt>
                <c:pt idx="3007">
                  <c:v>7115.5999999999976</c:v>
                </c:pt>
                <c:pt idx="3008">
                  <c:v>7135.7999999999975</c:v>
                </c:pt>
                <c:pt idx="3009">
                  <c:v>7155.6999999999971</c:v>
                </c:pt>
                <c:pt idx="3010">
                  <c:v>7175.6999999999971</c:v>
                </c:pt>
                <c:pt idx="3011">
                  <c:v>7175.6999999999971</c:v>
                </c:pt>
                <c:pt idx="3012">
                  <c:v>7195.7999999999975</c:v>
                </c:pt>
                <c:pt idx="3013">
                  <c:v>7215.7999999999975</c:v>
                </c:pt>
                <c:pt idx="3014">
                  <c:v>7235.7999999999975</c:v>
                </c:pt>
                <c:pt idx="3015">
                  <c:v>7255.7999999999975</c:v>
                </c:pt>
                <c:pt idx="3016">
                  <c:v>7275.7999999999975</c:v>
                </c:pt>
                <c:pt idx="3017">
                  <c:v>7295.7999999999975</c:v>
                </c:pt>
                <c:pt idx="3018">
                  <c:v>7315.7999999999975</c:v>
                </c:pt>
                <c:pt idx="3019">
                  <c:v>7335.6999999999971</c:v>
                </c:pt>
                <c:pt idx="3020">
                  <c:v>7355.7999999999975</c:v>
                </c:pt>
                <c:pt idx="3021">
                  <c:v>7375.4999999999973</c:v>
                </c:pt>
                <c:pt idx="3022">
                  <c:v>7395.6999999999971</c:v>
                </c:pt>
                <c:pt idx="3023">
                  <c:v>7415.7999999999975</c:v>
                </c:pt>
                <c:pt idx="3024">
                  <c:v>7435.7999999999975</c:v>
                </c:pt>
                <c:pt idx="3025">
                  <c:v>7455.5999999999976</c:v>
                </c:pt>
                <c:pt idx="3026">
                  <c:v>7475.7999999999975</c:v>
                </c:pt>
                <c:pt idx="3027">
                  <c:v>7495.7999999999975</c:v>
                </c:pt>
                <c:pt idx="3028">
                  <c:v>7515.5999999999976</c:v>
                </c:pt>
                <c:pt idx="3029">
                  <c:v>7515.5999999999976</c:v>
                </c:pt>
                <c:pt idx="3030">
                  <c:v>7535.7999999999975</c:v>
                </c:pt>
                <c:pt idx="3031">
                  <c:v>7555.7999999999975</c:v>
                </c:pt>
                <c:pt idx="3032">
                  <c:v>7575.6999999999971</c:v>
                </c:pt>
                <c:pt idx="3033">
                  <c:v>7595.7999999999975</c:v>
                </c:pt>
                <c:pt idx="3034">
                  <c:v>7615.5999999999976</c:v>
                </c:pt>
                <c:pt idx="3035">
                  <c:v>7635.5999999999976</c:v>
                </c:pt>
                <c:pt idx="3036">
                  <c:v>7655.7999999999975</c:v>
                </c:pt>
                <c:pt idx="3037">
                  <c:v>7675.6999999999971</c:v>
                </c:pt>
                <c:pt idx="3038">
                  <c:v>7695.7999999999975</c:v>
                </c:pt>
                <c:pt idx="3039">
                  <c:v>7715.7999999999975</c:v>
                </c:pt>
                <c:pt idx="3040">
                  <c:v>7735.5999999999976</c:v>
                </c:pt>
                <c:pt idx="3041">
                  <c:v>7755.7999999999975</c:v>
                </c:pt>
                <c:pt idx="3042">
                  <c:v>7775.6999999999971</c:v>
                </c:pt>
                <c:pt idx="3043">
                  <c:v>7795.7999999999975</c:v>
                </c:pt>
                <c:pt idx="3044">
                  <c:v>7815.6999999999971</c:v>
                </c:pt>
                <c:pt idx="3045">
                  <c:v>7835.7999999999975</c:v>
                </c:pt>
                <c:pt idx="3046">
                  <c:v>7855.7999999999975</c:v>
                </c:pt>
                <c:pt idx="3047">
                  <c:v>7875.7999999999975</c:v>
                </c:pt>
                <c:pt idx="3048">
                  <c:v>7895.7999999999975</c:v>
                </c:pt>
                <c:pt idx="3049">
                  <c:v>7915.6999999999971</c:v>
                </c:pt>
                <c:pt idx="3050">
                  <c:v>7935.6999999999971</c:v>
                </c:pt>
                <c:pt idx="3051">
                  <c:v>7955.6999999999971</c:v>
                </c:pt>
                <c:pt idx="3052">
                  <c:v>7975.7999999999975</c:v>
                </c:pt>
                <c:pt idx="3053">
                  <c:v>7995.5999999999976</c:v>
                </c:pt>
                <c:pt idx="3054">
                  <c:v>8015.7999999999975</c:v>
                </c:pt>
                <c:pt idx="3055">
                  <c:v>8035.6999999999971</c:v>
                </c:pt>
                <c:pt idx="3056">
                  <c:v>8055.6999999999971</c:v>
                </c:pt>
                <c:pt idx="3057">
                  <c:v>8075.7999999999975</c:v>
                </c:pt>
                <c:pt idx="3058">
                  <c:v>8095.7999999999975</c:v>
                </c:pt>
                <c:pt idx="3059">
                  <c:v>8115.6999999999971</c:v>
                </c:pt>
                <c:pt idx="3060">
                  <c:v>8135.7999999999975</c:v>
                </c:pt>
                <c:pt idx="3061">
                  <c:v>8155.7999999999975</c:v>
                </c:pt>
                <c:pt idx="3062">
                  <c:v>8175.7999999999975</c:v>
                </c:pt>
                <c:pt idx="3063">
                  <c:v>8195.6999999999971</c:v>
                </c:pt>
                <c:pt idx="3064">
                  <c:v>8195.6999999999971</c:v>
                </c:pt>
                <c:pt idx="3065">
                  <c:v>8195.6999999999971</c:v>
                </c:pt>
                <c:pt idx="3066">
                  <c:v>8195.6999999999971</c:v>
                </c:pt>
                <c:pt idx="3067">
                  <c:v>8195.6999999999971</c:v>
                </c:pt>
                <c:pt idx="3068">
                  <c:v>8195.6999999999971</c:v>
                </c:pt>
                <c:pt idx="3069">
                  <c:v>8195.6999999999971</c:v>
                </c:pt>
                <c:pt idx="3070">
                  <c:v>8195.6999999999971</c:v>
                </c:pt>
                <c:pt idx="3071">
                  <c:v>8195.6999999999971</c:v>
                </c:pt>
                <c:pt idx="3072">
                  <c:v>8195.6999999999971</c:v>
                </c:pt>
                <c:pt idx="3073">
                  <c:v>8195.6999999999971</c:v>
                </c:pt>
                <c:pt idx="3074">
                  <c:v>8195.6999999999971</c:v>
                </c:pt>
                <c:pt idx="3075">
                  <c:v>8195.6999999999971</c:v>
                </c:pt>
                <c:pt idx="3076">
                  <c:v>8195.6999999999971</c:v>
                </c:pt>
                <c:pt idx="3077">
                  <c:v>8195.6999999999971</c:v>
                </c:pt>
                <c:pt idx="3078">
                  <c:v>8195.6999999999971</c:v>
                </c:pt>
                <c:pt idx="3079">
                  <c:v>8195.6999999999971</c:v>
                </c:pt>
                <c:pt idx="3080">
                  <c:v>8195.6999999999971</c:v>
                </c:pt>
                <c:pt idx="3081">
                  <c:v>8195.6999999999971</c:v>
                </c:pt>
                <c:pt idx="3082">
                  <c:v>8195.6999999999971</c:v>
                </c:pt>
                <c:pt idx="3083">
                  <c:v>8195.6999999999971</c:v>
                </c:pt>
                <c:pt idx="3084">
                  <c:v>8195.6999999999971</c:v>
                </c:pt>
                <c:pt idx="3085">
                  <c:v>8195.6999999999971</c:v>
                </c:pt>
                <c:pt idx="3086">
                  <c:v>8195.6999999999971</c:v>
                </c:pt>
                <c:pt idx="3087">
                  <c:v>8195.6999999999971</c:v>
                </c:pt>
                <c:pt idx="3088">
                  <c:v>8195.6999999999971</c:v>
                </c:pt>
                <c:pt idx="3089">
                  <c:v>8195.6999999999971</c:v>
                </c:pt>
                <c:pt idx="3090">
                  <c:v>8195.6999999999971</c:v>
                </c:pt>
                <c:pt idx="3091">
                  <c:v>8195.6999999999971</c:v>
                </c:pt>
                <c:pt idx="3092">
                  <c:v>8195.6999999999971</c:v>
                </c:pt>
                <c:pt idx="3093">
                  <c:v>8195.6999999999971</c:v>
                </c:pt>
                <c:pt idx="3094">
                  <c:v>8195.6999999999971</c:v>
                </c:pt>
                <c:pt idx="3095">
                  <c:v>8195.6999999999971</c:v>
                </c:pt>
                <c:pt idx="3096">
                  <c:v>8195.6999999999971</c:v>
                </c:pt>
                <c:pt idx="3097">
                  <c:v>8195.6999999999971</c:v>
                </c:pt>
                <c:pt idx="3098">
                  <c:v>8195.6999999999971</c:v>
                </c:pt>
                <c:pt idx="3099">
                  <c:v>8195.6999999999971</c:v>
                </c:pt>
                <c:pt idx="3100">
                  <c:v>8195.6999999999971</c:v>
                </c:pt>
                <c:pt idx="3101">
                  <c:v>8195.6999999999971</c:v>
                </c:pt>
                <c:pt idx="3102">
                  <c:v>8195.6999999999971</c:v>
                </c:pt>
                <c:pt idx="3103">
                  <c:v>8195.6999999999971</c:v>
                </c:pt>
                <c:pt idx="3104">
                  <c:v>8195.6999999999971</c:v>
                </c:pt>
                <c:pt idx="3105">
                  <c:v>8195.6999999999971</c:v>
                </c:pt>
                <c:pt idx="3106">
                  <c:v>8195.6999999999971</c:v>
                </c:pt>
                <c:pt idx="3107">
                  <c:v>8195.6999999999971</c:v>
                </c:pt>
                <c:pt idx="3108">
                  <c:v>8195.6999999999971</c:v>
                </c:pt>
                <c:pt idx="3109">
                  <c:v>8195.6999999999971</c:v>
                </c:pt>
                <c:pt idx="3110">
                  <c:v>8195.6999999999971</c:v>
                </c:pt>
                <c:pt idx="3111">
                  <c:v>8195.6999999999971</c:v>
                </c:pt>
                <c:pt idx="3112">
                  <c:v>8195.6999999999971</c:v>
                </c:pt>
                <c:pt idx="3113">
                  <c:v>8195.6999999999971</c:v>
                </c:pt>
                <c:pt idx="3114">
                  <c:v>8195.6999999999971</c:v>
                </c:pt>
                <c:pt idx="3115">
                  <c:v>8195.6999999999971</c:v>
                </c:pt>
                <c:pt idx="3116">
                  <c:v>8195.6999999999971</c:v>
                </c:pt>
                <c:pt idx="3117">
                  <c:v>8195.6999999999971</c:v>
                </c:pt>
                <c:pt idx="3118">
                  <c:v>8195.6999999999971</c:v>
                </c:pt>
                <c:pt idx="3119">
                  <c:v>8195.6999999999971</c:v>
                </c:pt>
                <c:pt idx="3120">
                  <c:v>8195.6999999999971</c:v>
                </c:pt>
                <c:pt idx="3121">
                  <c:v>8195.6999999999971</c:v>
                </c:pt>
                <c:pt idx="3122">
                  <c:v>8195.6999999999971</c:v>
                </c:pt>
                <c:pt idx="3123">
                  <c:v>8195.6999999999971</c:v>
                </c:pt>
                <c:pt idx="3124">
                  <c:v>8195.6999999999971</c:v>
                </c:pt>
                <c:pt idx="3125">
                  <c:v>8195.6999999999971</c:v>
                </c:pt>
                <c:pt idx="3126">
                  <c:v>8195.6999999999971</c:v>
                </c:pt>
                <c:pt idx="3127">
                  <c:v>8195.6999999999971</c:v>
                </c:pt>
                <c:pt idx="3128">
                  <c:v>8195.6999999999971</c:v>
                </c:pt>
                <c:pt idx="3129">
                  <c:v>8195.6999999999971</c:v>
                </c:pt>
                <c:pt idx="3130">
                  <c:v>8195.6999999999971</c:v>
                </c:pt>
                <c:pt idx="3131">
                  <c:v>8195.6999999999971</c:v>
                </c:pt>
                <c:pt idx="3132">
                  <c:v>8195.6999999999971</c:v>
                </c:pt>
                <c:pt idx="3133">
                  <c:v>8195.6999999999971</c:v>
                </c:pt>
                <c:pt idx="3134">
                  <c:v>8195.6999999999971</c:v>
                </c:pt>
                <c:pt idx="3135">
                  <c:v>8195.6999999999971</c:v>
                </c:pt>
                <c:pt idx="3136">
                  <c:v>8195.6999999999971</c:v>
                </c:pt>
                <c:pt idx="3137">
                  <c:v>8195.6999999999971</c:v>
                </c:pt>
                <c:pt idx="3138">
                  <c:v>8195.6999999999971</c:v>
                </c:pt>
                <c:pt idx="3139">
                  <c:v>8195.6999999999971</c:v>
                </c:pt>
                <c:pt idx="3140">
                  <c:v>8195.6999999999971</c:v>
                </c:pt>
                <c:pt idx="3141">
                  <c:v>8195.6999999999971</c:v>
                </c:pt>
                <c:pt idx="3142">
                  <c:v>8195.6999999999971</c:v>
                </c:pt>
                <c:pt idx="3143">
                  <c:v>8195.6999999999971</c:v>
                </c:pt>
                <c:pt idx="3144">
                  <c:v>8195.6999999999971</c:v>
                </c:pt>
                <c:pt idx="3145">
                  <c:v>8195.6999999999971</c:v>
                </c:pt>
                <c:pt idx="3146">
                  <c:v>8195.6999999999971</c:v>
                </c:pt>
                <c:pt idx="3147">
                  <c:v>8195.6999999999971</c:v>
                </c:pt>
                <c:pt idx="3148">
                  <c:v>8195.6999999999971</c:v>
                </c:pt>
                <c:pt idx="3149">
                  <c:v>8195.6999999999971</c:v>
                </c:pt>
                <c:pt idx="3150">
                  <c:v>8195.6999999999971</c:v>
                </c:pt>
                <c:pt idx="3151">
                  <c:v>8195.6999999999971</c:v>
                </c:pt>
                <c:pt idx="3152">
                  <c:v>8195.6999999999971</c:v>
                </c:pt>
                <c:pt idx="3153">
                  <c:v>8195.6999999999971</c:v>
                </c:pt>
                <c:pt idx="3154">
                  <c:v>8215.4999999999964</c:v>
                </c:pt>
                <c:pt idx="3155">
                  <c:v>8235.6999999999971</c:v>
                </c:pt>
                <c:pt idx="3156">
                  <c:v>8255.6999999999971</c:v>
                </c:pt>
                <c:pt idx="3157">
                  <c:v>8275.6999999999971</c:v>
                </c:pt>
                <c:pt idx="3158">
                  <c:v>8295.3999999999978</c:v>
                </c:pt>
                <c:pt idx="3159">
                  <c:v>8315.6999999999971</c:v>
                </c:pt>
                <c:pt idx="3160">
                  <c:v>8335.6999999999971</c:v>
                </c:pt>
                <c:pt idx="3161">
                  <c:v>8355.5999999999967</c:v>
                </c:pt>
                <c:pt idx="3162">
                  <c:v>8375.5999999999967</c:v>
                </c:pt>
                <c:pt idx="3163">
                  <c:v>8395.4999999999964</c:v>
                </c:pt>
                <c:pt idx="3164">
                  <c:v>8415.6999999999971</c:v>
                </c:pt>
                <c:pt idx="3165">
                  <c:v>8435.6999999999971</c:v>
                </c:pt>
                <c:pt idx="3166">
                  <c:v>8455.6999999999971</c:v>
                </c:pt>
                <c:pt idx="3167">
                  <c:v>8475.5999999999967</c:v>
                </c:pt>
                <c:pt idx="3168">
                  <c:v>8495.5999999999967</c:v>
                </c:pt>
                <c:pt idx="3169">
                  <c:v>8515.6999999999971</c:v>
                </c:pt>
                <c:pt idx="3170">
                  <c:v>8535.6999999999971</c:v>
                </c:pt>
                <c:pt idx="3171">
                  <c:v>8555.6999999999971</c:v>
                </c:pt>
                <c:pt idx="3172">
                  <c:v>8575.6999999999971</c:v>
                </c:pt>
                <c:pt idx="3173">
                  <c:v>8595.5999999999967</c:v>
                </c:pt>
                <c:pt idx="3174">
                  <c:v>8615.4999999999964</c:v>
                </c:pt>
                <c:pt idx="3175">
                  <c:v>8635.6999999999971</c:v>
                </c:pt>
                <c:pt idx="3176">
                  <c:v>8655.4999999999964</c:v>
                </c:pt>
                <c:pt idx="3177">
                  <c:v>8675.6999999999971</c:v>
                </c:pt>
                <c:pt idx="3178">
                  <c:v>8695.6999999999971</c:v>
                </c:pt>
                <c:pt idx="3179">
                  <c:v>8715.6999999999971</c:v>
                </c:pt>
                <c:pt idx="3180">
                  <c:v>8735.4999999999964</c:v>
                </c:pt>
                <c:pt idx="3181">
                  <c:v>8755.5999999999967</c:v>
                </c:pt>
                <c:pt idx="3182">
                  <c:v>8775.399999999996</c:v>
                </c:pt>
                <c:pt idx="3183">
                  <c:v>8795.6999999999953</c:v>
                </c:pt>
                <c:pt idx="3184">
                  <c:v>8795.6999999999953</c:v>
                </c:pt>
                <c:pt idx="3185">
                  <c:v>8815.5999999999949</c:v>
                </c:pt>
                <c:pt idx="3186">
                  <c:v>8835.4999999999945</c:v>
                </c:pt>
                <c:pt idx="3187">
                  <c:v>8855.5999999999949</c:v>
                </c:pt>
                <c:pt idx="3188">
                  <c:v>8875.6999999999953</c:v>
                </c:pt>
                <c:pt idx="3189">
                  <c:v>8895.6999999999953</c:v>
                </c:pt>
                <c:pt idx="3190">
                  <c:v>8915.6999999999953</c:v>
                </c:pt>
                <c:pt idx="3191">
                  <c:v>8935.6999999999953</c:v>
                </c:pt>
                <c:pt idx="3192">
                  <c:v>8955.5999999999949</c:v>
                </c:pt>
                <c:pt idx="3193">
                  <c:v>8975.5999999999949</c:v>
                </c:pt>
                <c:pt idx="3194">
                  <c:v>8995.6999999999953</c:v>
                </c:pt>
                <c:pt idx="3195">
                  <c:v>9015.6999999999953</c:v>
                </c:pt>
                <c:pt idx="3196">
                  <c:v>9035.6999999999953</c:v>
                </c:pt>
                <c:pt idx="3197">
                  <c:v>9035.6999999999953</c:v>
                </c:pt>
                <c:pt idx="3198">
                  <c:v>9035.6999999999953</c:v>
                </c:pt>
                <c:pt idx="3199">
                  <c:v>9055.5999999999949</c:v>
                </c:pt>
                <c:pt idx="3200">
                  <c:v>9075.6999999999953</c:v>
                </c:pt>
                <c:pt idx="3201">
                  <c:v>9095.6999999999953</c:v>
                </c:pt>
                <c:pt idx="3202">
                  <c:v>9115.6999999999953</c:v>
                </c:pt>
                <c:pt idx="3203">
                  <c:v>9135.4999999999945</c:v>
                </c:pt>
                <c:pt idx="3204">
                  <c:v>9155.5999999999949</c:v>
                </c:pt>
                <c:pt idx="3205">
                  <c:v>9175.5999999999949</c:v>
                </c:pt>
                <c:pt idx="3206">
                  <c:v>9195.4999999999945</c:v>
                </c:pt>
                <c:pt idx="3207">
                  <c:v>9215.6999999999953</c:v>
                </c:pt>
                <c:pt idx="3208">
                  <c:v>9235.6999999999953</c:v>
                </c:pt>
                <c:pt idx="3209">
                  <c:v>9255.6999999999953</c:v>
                </c:pt>
                <c:pt idx="3210">
                  <c:v>9275.5999999999949</c:v>
                </c:pt>
                <c:pt idx="3211">
                  <c:v>9295.3999999999942</c:v>
                </c:pt>
                <c:pt idx="3212">
                  <c:v>9315.6999999999935</c:v>
                </c:pt>
                <c:pt idx="3213">
                  <c:v>9335.5999999999931</c:v>
                </c:pt>
                <c:pt idx="3214">
                  <c:v>9355.6999999999935</c:v>
                </c:pt>
                <c:pt idx="3215">
                  <c:v>9355.6999999999935</c:v>
                </c:pt>
                <c:pt idx="3216">
                  <c:v>9375.5999999999931</c:v>
                </c:pt>
                <c:pt idx="3217">
                  <c:v>9395.5999999999931</c:v>
                </c:pt>
                <c:pt idx="3218">
                  <c:v>9415.5999999999931</c:v>
                </c:pt>
                <c:pt idx="3219">
                  <c:v>9435.5999999999931</c:v>
                </c:pt>
                <c:pt idx="3220">
                  <c:v>9455.5999999999931</c:v>
                </c:pt>
                <c:pt idx="3221">
                  <c:v>9475.5999999999931</c:v>
                </c:pt>
                <c:pt idx="3222">
                  <c:v>9495.5999999999931</c:v>
                </c:pt>
                <c:pt idx="3223">
                  <c:v>9515.3999999999924</c:v>
                </c:pt>
                <c:pt idx="3224">
                  <c:v>9535.6999999999916</c:v>
                </c:pt>
                <c:pt idx="3225">
                  <c:v>9555.6999999999916</c:v>
                </c:pt>
                <c:pt idx="3226">
                  <c:v>9575.5999999999913</c:v>
                </c:pt>
                <c:pt idx="3227">
                  <c:v>9595.4999999999909</c:v>
                </c:pt>
                <c:pt idx="3228">
                  <c:v>9615.6999999999916</c:v>
                </c:pt>
                <c:pt idx="3229">
                  <c:v>9615.6999999999916</c:v>
                </c:pt>
                <c:pt idx="3230">
                  <c:v>9635.5999999999913</c:v>
                </c:pt>
                <c:pt idx="3231">
                  <c:v>9655.5999999999913</c:v>
                </c:pt>
                <c:pt idx="3232">
                  <c:v>9675.3999999999905</c:v>
                </c:pt>
                <c:pt idx="3233">
                  <c:v>9695.6999999999898</c:v>
                </c:pt>
                <c:pt idx="3234">
                  <c:v>9715.5999999999894</c:v>
                </c:pt>
                <c:pt idx="3235">
                  <c:v>9735.5999999999894</c:v>
                </c:pt>
                <c:pt idx="3236">
                  <c:v>9755.6999999999898</c:v>
                </c:pt>
                <c:pt idx="3237">
                  <c:v>9775.6999999999898</c:v>
                </c:pt>
                <c:pt idx="3238">
                  <c:v>9795.2999999999902</c:v>
                </c:pt>
                <c:pt idx="3239">
                  <c:v>9815.6999999999898</c:v>
                </c:pt>
                <c:pt idx="3240">
                  <c:v>9835.6999999999898</c:v>
                </c:pt>
                <c:pt idx="3241">
                  <c:v>9855.6999999999898</c:v>
                </c:pt>
                <c:pt idx="3242">
                  <c:v>9875.6999999999898</c:v>
                </c:pt>
                <c:pt idx="3243">
                  <c:v>9895.6999999999898</c:v>
                </c:pt>
                <c:pt idx="3244">
                  <c:v>9895.6999999999898</c:v>
                </c:pt>
                <c:pt idx="3245">
                  <c:v>9915.6999999999898</c:v>
                </c:pt>
                <c:pt idx="3246">
                  <c:v>9935.6999999999898</c:v>
                </c:pt>
                <c:pt idx="3247">
                  <c:v>9955.4999999999891</c:v>
                </c:pt>
                <c:pt idx="3248">
                  <c:v>9975.5999999999894</c:v>
                </c:pt>
                <c:pt idx="3249">
                  <c:v>9975.5999999999894</c:v>
                </c:pt>
                <c:pt idx="3250">
                  <c:v>9995.5999999999894</c:v>
                </c:pt>
                <c:pt idx="3251">
                  <c:v>10015.69999999999</c:v>
                </c:pt>
                <c:pt idx="3252">
                  <c:v>10035.499999999989</c:v>
                </c:pt>
                <c:pt idx="3253">
                  <c:v>10055.69999999999</c:v>
                </c:pt>
                <c:pt idx="3254">
                  <c:v>10075.599999999989</c:v>
                </c:pt>
                <c:pt idx="3255">
                  <c:v>10095.399999999989</c:v>
                </c:pt>
                <c:pt idx="3256">
                  <c:v>10115.599999999989</c:v>
                </c:pt>
                <c:pt idx="3257">
                  <c:v>10135.599999999989</c:v>
                </c:pt>
                <c:pt idx="3258">
                  <c:v>10155.599999999989</c:v>
                </c:pt>
                <c:pt idx="3259">
                  <c:v>10155.599999999989</c:v>
                </c:pt>
                <c:pt idx="3260">
                  <c:v>10175.599999999989</c:v>
                </c:pt>
                <c:pt idx="3261">
                  <c:v>10195.69999999999</c:v>
                </c:pt>
                <c:pt idx="3262">
                  <c:v>10215.69999999999</c:v>
                </c:pt>
                <c:pt idx="3263">
                  <c:v>10235.69999999999</c:v>
                </c:pt>
                <c:pt idx="3264">
                  <c:v>10255.19999999999</c:v>
                </c:pt>
                <c:pt idx="3265">
                  <c:v>10275.69999999999</c:v>
                </c:pt>
                <c:pt idx="3266">
                  <c:v>10295.599999999989</c:v>
                </c:pt>
                <c:pt idx="3267">
                  <c:v>10315.599999999989</c:v>
                </c:pt>
                <c:pt idx="3268">
                  <c:v>10335.599999999989</c:v>
                </c:pt>
                <c:pt idx="3269">
                  <c:v>10355.69999999999</c:v>
                </c:pt>
                <c:pt idx="3270">
                  <c:v>10375.499999999989</c:v>
                </c:pt>
                <c:pt idx="3271">
                  <c:v>10395.599999999989</c:v>
                </c:pt>
                <c:pt idx="3272">
                  <c:v>10415.69999999999</c:v>
                </c:pt>
                <c:pt idx="3273">
                  <c:v>10415.69999999999</c:v>
                </c:pt>
                <c:pt idx="3274">
                  <c:v>10435.599999999989</c:v>
                </c:pt>
                <c:pt idx="3275">
                  <c:v>10455.599999999989</c:v>
                </c:pt>
                <c:pt idx="3276">
                  <c:v>10475.599999999989</c:v>
                </c:pt>
                <c:pt idx="3277">
                  <c:v>10495.69999999999</c:v>
                </c:pt>
                <c:pt idx="3278">
                  <c:v>10515.599999999989</c:v>
                </c:pt>
                <c:pt idx="3279">
                  <c:v>10535.69999999999</c:v>
                </c:pt>
                <c:pt idx="3280">
                  <c:v>10555.69999999999</c:v>
                </c:pt>
                <c:pt idx="3281">
                  <c:v>10575.69999999999</c:v>
                </c:pt>
                <c:pt idx="3282">
                  <c:v>10595.599999999989</c:v>
                </c:pt>
                <c:pt idx="3283">
                  <c:v>10615.599999999989</c:v>
                </c:pt>
                <c:pt idx="3284">
                  <c:v>10635.499999999989</c:v>
                </c:pt>
                <c:pt idx="3285">
                  <c:v>10635.499999999989</c:v>
                </c:pt>
                <c:pt idx="3286">
                  <c:v>10655.499999999989</c:v>
                </c:pt>
                <c:pt idx="3287">
                  <c:v>10675.69999999999</c:v>
                </c:pt>
                <c:pt idx="3288">
                  <c:v>10695.499999999989</c:v>
                </c:pt>
                <c:pt idx="3289">
                  <c:v>10715.499999999989</c:v>
                </c:pt>
                <c:pt idx="3290">
                  <c:v>10735.599999999989</c:v>
                </c:pt>
                <c:pt idx="3291">
                  <c:v>10755.599999999989</c:v>
                </c:pt>
                <c:pt idx="3292">
                  <c:v>10775.499999999989</c:v>
                </c:pt>
                <c:pt idx="3293">
                  <c:v>10795.599999999989</c:v>
                </c:pt>
                <c:pt idx="3294">
                  <c:v>10795.599999999989</c:v>
                </c:pt>
                <c:pt idx="3295">
                  <c:v>10815.69999999999</c:v>
                </c:pt>
                <c:pt idx="3296">
                  <c:v>10835.69999999999</c:v>
                </c:pt>
                <c:pt idx="3297">
                  <c:v>10855.499999999989</c:v>
                </c:pt>
                <c:pt idx="3298">
                  <c:v>10875.599999999989</c:v>
                </c:pt>
                <c:pt idx="3299">
                  <c:v>10900.599999999989</c:v>
                </c:pt>
                <c:pt idx="3300">
                  <c:v>10935.69999999999</c:v>
                </c:pt>
                <c:pt idx="3301">
                  <c:v>10970.69999999999</c:v>
                </c:pt>
                <c:pt idx="3302">
                  <c:v>11005.399999999991</c:v>
                </c:pt>
                <c:pt idx="3303">
                  <c:v>11035.69999999999</c:v>
                </c:pt>
                <c:pt idx="3304">
                  <c:v>11055.599999999989</c:v>
                </c:pt>
                <c:pt idx="3305">
                  <c:v>11080.499999999989</c:v>
                </c:pt>
                <c:pt idx="3306">
                  <c:v>11115.499999999989</c:v>
                </c:pt>
                <c:pt idx="3307">
                  <c:v>11150.69999999999</c:v>
                </c:pt>
                <c:pt idx="3308">
                  <c:v>11185.69999999999</c:v>
                </c:pt>
                <c:pt idx="3309">
                  <c:v>11210.499999999989</c:v>
                </c:pt>
                <c:pt idx="3310">
                  <c:v>11235.599999999989</c:v>
                </c:pt>
                <c:pt idx="3311">
                  <c:v>11265.599999999989</c:v>
                </c:pt>
                <c:pt idx="3312">
                  <c:v>11295.29999999999</c:v>
                </c:pt>
                <c:pt idx="3313">
                  <c:v>11325.599999999989</c:v>
                </c:pt>
                <c:pt idx="3314">
                  <c:v>11345.599999999989</c:v>
                </c:pt>
                <c:pt idx="3315">
                  <c:v>11375.499999999989</c:v>
                </c:pt>
                <c:pt idx="3316">
                  <c:v>11400.599999999989</c:v>
                </c:pt>
                <c:pt idx="3317">
                  <c:v>11425.599999999989</c:v>
                </c:pt>
                <c:pt idx="3318">
                  <c:v>11450.69999999999</c:v>
                </c:pt>
                <c:pt idx="3319">
                  <c:v>11475.69999999999</c:v>
                </c:pt>
                <c:pt idx="3320">
                  <c:v>11500.69999999999</c:v>
                </c:pt>
                <c:pt idx="3321">
                  <c:v>11525.69999999999</c:v>
                </c:pt>
                <c:pt idx="3322">
                  <c:v>11550.499999999989</c:v>
                </c:pt>
                <c:pt idx="3323">
                  <c:v>11575.499999999989</c:v>
                </c:pt>
                <c:pt idx="3324">
                  <c:v>11600.69999999999</c:v>
                </c:pt>
                <c:pt idx="3325">
                  <c:v>11625.69999999999</c:v>
                </c:pt>
                <c:pt idx="3326">
                  <c:v>11650.69999999999</c:v>
                </c:pt>
                <c:pt idx="3327">
                  <c:v>11675.69999999999</c:v>
                </c:pt>
                <c:pt idx="3328">
                  <c:v>11700.69999999999</c:v>
                </c:pt>
                <c:pt idx="3329">
                  <c:v>11725.69999999999</c:v>
                </c:pt>
                <c:pt idx="3330">
                  <c:v>11750.599999999989</c:v>
                </c:pt>
                <c:pt idx="3331">
                  <c:v>11780.599999999989</c:v>
                </c:pt>
                <c:pt idx="3332">
                  <c:v>11805.599999999989</c:v>
                </c:pt>
                <c:pt idx="3333">
                  <c:v>11830.69999999999</c:v>
                </c:pt>
                <c:pt idx="3334">
                  <c:v>11830.69999999999</c:v>
                </c:pt>
                <c:pt idx="3335">
                  <c:v>11854.19999999999</c:v>
                </c:pt>
                <c:pt idx="3336">
                  <c:v>11874.19999999999</c:v>
                </c:pt>
                <c:pt idx="3337">
                  <c:v>11908.999999999989</c:v>
                </c:pt>
                <c:pt idx="3338">
                  <c:v>11943.999999999989</c:v>
                </c:pt>
                <c:pt idx="3339">
                  <c:v>11974.599999999989</c:v>
                </c:pt>
                <c:pt idx="3340">
                  <c:v>12004.69999999999</c:v>
                </c:pt>
                <c:pt idx="3341">
                  <c:v>12034.499999999989</c:v>
                </c:pt>
                <c:pt idx="3342">
                  <c:v>12064.499999999989</c:v>
                </c:pt>
                <c:pt idx="3343">
                  <c:v>12089.69999999999</c:v>
                </c:pt>
                <c:pt idx="3344">
                  <c:v>12114.69999999999</c:v>
                </c:pt>
                <c:pt idx="3345">
                  <c:v>12134.599999999989</c:v>
                </c:pt>
                <c:pt idx="3346">
                  <c:v>12154.599999999989</c:v>
                </c:pt>
                <c:pt idx="3347">
                  <c:v>12174.599999999989</c:v>
                </c:pt>
                <c:pt idx="3348">
                  <c:v>12194.499999999989</c:v>
                </c:pt>
                <c:pt idx="3349">
                  <c:v>12194.499999999989</c:v>
                </c:pt>
                <c:pt idx="3350">
                  <c:v>12219.69999999999</c:v>
                </c:pt>
                <c:pt idx="3351">
                  <c:v>12244.599999999989</c:v>
                </c:pt>
                <c:pt idx="3352">
                  <c:v>12264.599999999989</c:v>
                </c:pt>
                <c:pt idx="3353">
                  <c:v>12284.69999999999</c:v>
                </c:pt>
                <c:pt idx="3354">
                  <c:v>12284.69999999999</c:v>
                </c:pt>
                <c:pt idx="3355">
                  <c:v>12304.599999999989</c:v>
                </c:pt>
                <c:pt idx="3356">
                  <c:v>12324.69999999999</c:v>
                </c:pt>
                <c:pt idx="3357">
                  <c:v>12344.69999999999</c:v>
                </c:pt>
                <c:pt idx="3358">
                  <c:v>12364.69999999999</c:v>
                </c:pt>
                <c:pt idx="3359">
                  <c:v>12394.499999999989</c:v>
                </c:pt>
                <c:pt idx="3360">
                  <c:v>12419.599999999989</c:v>
                </c:pt>
                <c:pt idx="3361">
                  <c:v>12444.599999999989</c:v>
                </c:pt>
                <c:pt idx="3362">
                  <c:v>12464.69999999999</c:v>
                </c:pt>
                <c:pt idx="3363">
                  <c:v>12484.69999999999</c:v>
                </c:pt>
                <c:pt idx="3364">
                  <c:v>12509.69999999999</c:v>
                </c:pt>
                <c:pt idx="3365">
                  <c:v>12539.599999999989</c:v>
                </c:pt>
                <c:pt idx="3366">
                  <c:v>12564.499999999989</c:v>
                </c:pt>
                <c:pt idx="3367">
                  <c:v>12584.499999999989</c:v>
                </c:pt>
                <c:pt idx="3368">
                  <c:v>12604.499999999989</c:v>
                </c:pt>
                <c:pt idx="3369">
                  <c:v>12624.499999999989</c:v>
                </c:pt>
                <c:pt idx="3370">
                  <c:v>12644.399999999989</c:v>
                </c:pt>
                <c:pt idx="3371">
                  <c:v>12669.699999999988</c:v>
                </c:pt>
                <c:pt idx="3372">
                  <c:v>12699.399999999989</c:v>
                </c:pt>
                <c:pt idx="3373">
                  <c:v>12719.499999999989</c:v>
                </c:pt>
                <c:pt idx="3374">
                  <c:v>12739.69999999999</c:v>
                </c:pt>
                <c:pt idx="3375">
                  <c:v>12759.499999999989</c:v>
                </c:pt>
                <c:pt idx="3376">
                  <c:v>12779.599999999989</c:v>
                </c:pt>
                <c:pt idx="3377">
                  <c:v>12799.599999999989</c:v>
                </c:pt>
                <c:pt idx="3378">
                  <c:v>12819.69999999999</c:v>
                </c:pt>
                <c:pt idx="3379">
                  <c:v>12844.499999999989</c:v>
                </c:pt>
                <c:pt idx="3380">
                  <c:v>12869.69999999999</c:v>
                </c:pt>
                <c:pt idx="3381">
                  <c:v>12894.599999999989</c:v>
                </c:pt>
                <c:pt idx="3382">
                  <c:v>12919.599999999989</c:v>
                </c:pt>
                <c:pt idx="3383">
                  <c:v>12949.69999999999</c:v>
                </c:pt>
                <c:pt idx="3384">
                  <c:v>12969.69999999999</c:v>
                </c:pt>
                <c:pt idx="3385">
                  <c:v>12969.69999999999</c:v>
                </c:pt>
                <c:pt idx="3386">
                  <c:v>12989.69999999999</c:v>
                </c:pt>
                <c:pt idx="3387">
                  <c:v>13014.69999999999</c:v>
                </c:pt>
                <c:pt idx="3388">
                  <c:v>13039.499999999989</c:v>
                </c:pt>
                <c:pt idx="3389">
                  <c:v>13039.499999999989</c:v>
                </c:pt>
                <c:pt idx="3390">
                  <c:v>13039.499999999989</c:v>
                </c:pt>
                <c:pt idx="3391">
                  <c:v>13059.599999999989</c:v>
                </c:pt>
                <c:pt idx="3392">
                  <c:v>13079.69999999999</c:v>
                </c:pt>
                <c:pt idx="3393">
                  <c:v>13109.69999999999</c:v>
                </c:pt>
                <c:pt idx="3394">
                  <c:v>13109.69999999999</c:v>
                </c:pt>
                <c:pt idx="3395">
                  <c:v>13134.599999999989</c:v>
                </c:pt>
                <c:pt idx="3396">
                  <c:v>13159.499999999989</c:v>
                </c:pt>
                <c:pt idx="3397">
                  <c:v>13189.69999999999</c:v>
                </c:pt>
                <c:pt idx="3398">
                  <c:v>13219.69999999999</c:v>
                </c:pt>
                <c:pt idx="3399">
                  <c:v>13249.599999999989</c:v>
                </c:pt>
                <c:pt idx="3400">
                  <c:v>13274.69999999999</c:v>
                </c:pt>
                <c:pt idx="3401">
                  <c:v>13304.69999999999</c:v>
                </c:pt>
                <c:pt idx="3402">
                  <c:v>13329.599999999989</c:v>
                </c:pt>
                <c:pt idx="3403">
                  <c:v>13359.399999999989</c:v>
                </c:pt>
                <c:pt idx="3404">
                  <c:v>13379.599999999989</c:v>
                </c:pt>
                <c:pt idx="3405">
                  <c:v>13399.499999999989</c:v>
                </c:pt>
                <c:pt idx="3406">
                  <c:v>13429.69999999999</c:v>
                </c:pt>
                <c:pt idx="3407">
                  <c:v>13459.599999999989</c:v>
                </c:pt>
                <c:pt idx="3408">
                  <c:v>13489.69999999999</c:v>
                </c:pt>
                <c:pt idx="3409">
                  <c:v>13519.599999999989</c:v>
                </c:pt>
                <c:pt idx="3410">
                  <c:v>13549.599999999989</c:v>
                </c:pt>
                <c:pt idx="3411">
                  <c:v>13579.399999999989</c:v>
                </c:pt>
                <c:pt idx="3412">
                  <c:v>13609.299999999988</c:v>
                </c:pt>
                <c:pt idx="3413">
                  <c:v>13659.099999999988</c:v>
                </c:pt>
                <c:pt idx="3414">
                  <c:v>13698.899999999987</c:v>
                </c:pt>
                <c:pt idx="3415">
                  <c:v>13748.899999999987</c:v>
                </c:pt>
                <c:pt idx="3416">
                  <c:v>13788.699999999986</c:v>
                </c:pt>
                <c:pt idx="3417">
                  <c:v>13828.599999999986</c:v>
                </c:pt>
                <c:pt idx="3418">
                  <c:v>13868.599999999986</c:v>
                </c:pt>
                <c:pt idx="3419">
                  <c:v>13908.499999999985</c:v>
                </c:pt>
                <c:pt idx="3420">
                  <c:v>13948.399999999985</c:v>
                </c:pt>
                <c:pt idx="3421">
                  <c:v>13998.399999999985</c:v>
                </c:pt>
                <c:pt idx="3422">
                  <c:v>14038.399999999985</c:v>
                </c:pt>
                <c:pt idx="3423">
                  <c:v>14078.399999999985</c:v>
                </c:pt>
                <c:pt idx="3424">
                  <c:v>14108.399999999985</c:v>
                </c:pt>
                <c:pt idx="3425">
                  <c:v>14149.199999999984</c:v>
                </c:pt>
                <c:pt idx="3426">
                  <c:v>14189.099999999984</c:v>
                </c:pt>
                <c:pt idx="3427">
                  <c:v>14228.899999999983</c:v>
                </c:pt>
                <c:pt idx="3428">
                  <c:v>14278.899999999983</c:v>
                </c:pt>
                <c:pt idx="3429">
                  <c:v>14318.899999999983</c:v>
                </c:pt>
                <c:pt idx="3430">
                  <c:v>14354.299999999983</c:v>
                </c:pt>
                <c:pt idx="3431">
                  <c:v>14394.199999999983</c:v>
                </c:pt>
                <c:pt idx="3432">
                  <c:v>14429.199999999983</c:v>
                </c:pt>
                <c:pt idx="3433">
                  <c:v>14468.999999999982</c:v>
                </c:pt>
                <c:pt idx="3434">
                  <c:v>14518.899999999981</c:v>
                </c:pt>
                <c:pt idx="3435">
                  <c:v>14559.299999999981</c:v>
                </c:pt>
                <c:pt idx="3436">
                  <c:v>14599.199999999981</c:v>
                </c:pt>
                <c:pt idx="3437">
                  <c:v>14649.09999999998</c:v>
                </c:pt>
                <c:pt idx="3438">
                  <c:v>14683.99999999998</c:v>
                </c:pt>
                <c:pt idx="3439">
                  <c:v>14723.99999999998</c:v>
                </c:pt>
                <c:pt idx="3440">
                  <c:v>14758.89999999998</c:v>
                </c:pt>
                <c:pt idx="3441">
                  <c:v>14808.59999999998</c:v>
                </c:pt>
                <c:pt idx="3442">
                  <c:v>14848.59999999998</c:v>
                </c:pt>
                <c:pt idx="3443">
                  <c:v>14878.99999999998</c:v>
                </c:pt>
                <c:pt idx="3444">
                  <c:v>14918.99999999998</c:v>
                </c:pt>
                <c:pt idx="3445">
                  <c:v>14968.89999999998</c:v>
                </c:pt>
                <c:pt idx="3446">
                  <c:v>15008.699999999979</c:v>
                </c:pt>
                <c:pt idx="3447">
                  <c:v>15042.099999999979</c:v>
                </c:pt>
                <c:pt idx="3448">
                  <c:v>15087.199999999979</c:v>
                </c:pt>
                <c:pt idx="3449">
                  <c:v>15087.199999999979</c:v>
                </c:pt>
                <c:pt idx="3450">
                  <c:v>15121.999999999978</c:v>
                </c:pt>
                <c:pt idx="3451">
                  <c:v>15152.199999999979</c:v>
                </c:pt>
                <c:pt idx="3452">
                  <c:v>15152.199999999979</c:v>
                </c:pt>
                <c:pt idx="3453">
                  <c:v>15152.199999999979</c:v>
                </c:pt>
                <c:pt idx="3454">
                  <c:v>15192.199999999979</c:v>
                </c:pt>
                <c:pt idx="3455">
                  <c:v>15227.099999999979</c:v>
                </c:pt>
                <c:pt idx="3456">
                  <c:v>15256.999999999978</c:v>
                </c:pt>
                <c:pt idx="3457">
                  <c:v>15286.999999999978</c:v>
                </c:pt>
                <c:pt idx="3458">
                  <c:v>15316.899999999978</c:v>
                </c:pt>
                <c:pt idx="3459">
                  <c:v>15351.799999999977</c:v>
                </c:pt>
                <c:pt idx="3460">
                  <c:v>15391.599999999977</c:v>
                </c:pt>
                <c:pt idx="3461">
                  <c:v>15426.599999999977</c:v>
                </c:pt>
                <c:pt idx="3462">
                  <c:v>15461.399999999976</c:v>
                </c:pt>
                <c:pt idx="3463">
                  <c:v>15496.399999999976</c:v>
                </c:pt>
                <c:pt idx="3464">
                  <c:v>15531.199999999975</c:v>
                </c:pt>
                <c:pt idx="3465">
                  <c:v>15566.199999999975</c:v>
                </c:pt>
                <c:pt idx="3466">
                  <c:v>15595.999999999975</c:v>
                </c:pt>
                <c:pt idx="3467">
                  <c:v>15635.999999999975</c:v>
                </c:pt>
                <c:pt idx="3468">
                  <c:v>15670.899999999974</c:v>
                </c:pt>
                <c:pt idx="3469">
                  <c:v>15705.899999999974</c:v>
                </c:pt>
                <c:pt idx="3470">
                  <c:v>15740.799999999974</c:v>
                </c:pt>
                <c:pt idx="3471">
                  <c:v>15775.499999999975</c:v>
                </c:pt>
                <c:pt idx="3472">
                  <c:v>15810.499999999975</c:v>
                </c:pt>
                <c:pt idx="3473">
                  <c:v>15845.399999999974</c:v>
                </c:pt>
                <c:pt idx="3474">
                  <c:v>15880.099999999975</c:v>
                </c:pt>
                <c:pt idx="3475">
                  <c:v>15910.199999999975</c:v>
                </c:pt>
                <c:pt idx="3476">
                  <c:v>15910.199999999975</c:v>
                </c:pt>
                <c:pt idx="3477">
                  <c:v>15945.199999999975</c:v>
                </c:pt>
                <c:pt idx="3478">
                  <c:v>15980.099999999975</c:v>
                </c:pt>
                <c:pt idx="3479">
                  <c:v>16015.099999999975</c:v>
                </c:pt>
                <c:pt idx="3480">
                  <c:v>16050.099999999975</c:v>
                </c:pt>
                <c:pt idx="3481">
                  <c:v>16080.099999999975</c:v>
                </c:pt>
                <c:pt idx="3482">
                  <c:v>16110.099999999975</c:v>
                </c:pt>
                <c:pt idx="3483">
                  <c:v>16139.899999999974</c:v>
                </c:pt>
                <c:pt idx="3484">
                  <c:v>16139.899999999974</c:v>
                </c:pt>
                <c:pt idx="3485">
                  <c:v>16174.799999999974</c:v>
                </c:pt>
                <c:pt idx="3486">
                  <c:v>16209.699999999973</c:v>
                </c:pt>
                <c:pt idx="3487">
                  <c:v>16249.599999999973</c:v>
                </c:pt>
                <c:pt idx="3488">
                  <c:v>16284.499999999973</c:v>
                </c:pt>
                <c:pt idx="3489">
                  <c:v>16319.299999999972</c:v>
                </c:pt>
                <c:pt idx="3490">
                  <c:v>16354.199999999972</c:v>
                </c:pt>
                <c:pt idx="3491">
                  <c:v>16389.099999999973</c:v>
                </c:pt>
                <c:pt idx="3492">
                  <c:v>16419.099999999973</c:v>
                </c:pt>
                <c:pt idx="3493">
                  <c:v>16448.999999999975</c:v>
                </c:pt>
                <c:pt idx="3494">
                  <c:v>16478.999999999975</c:v>
                </c:pt>
                <c:pt idx="3495">
                  <c:v>16513.899999999976</c:v>
                </c:pt>
                <c:pt idx="3496">
                  <c:v>16548.799999999977</c:v>
                </c:pt>
                <c:pt idx="3497">
                  <c:v>16579.099999999977</c:v>
                </c:pt>
                <c:pt idx="3498">
                  <c:v>16608.999999999978</c:v>
                </c:pt>
                <c:pt idx="3499">
                  <c:v>16608.999999999978</c:v>
                </c:pt>
                <c:pt idx="3500">
                  <c:v>16648.999999999978</c:v>
                </c:pt>
                <c:pt idx="3501">
                  <c:v>16688.999999999978</c:v>
                </c:pt>
                <c:pt idx="3502">
                  <c:v>16728.999999999978</c:v>
                </c:pt>
                <c:pt idx="3503">
                  <c:v>16768.999999999978</c:v>
                </c:pt>
                <c:pt idx="3504">
                  <c:v>16768.999999999978</c:v>
                </c:pt>
                <c:pt idx="3505">
                  <c:v>16798.999999999978</c:v>
                </c:pt>
                <c:pt idx="3506">
                  <c:v>16838.999999999978</c:v>
                </c:pt>
                <c:pt idx="3507">
                  <c:v>16878.999999999978</c:v>
                </c:pt>
                <c:pt idx="3508">
                  <c:v>16918.999999999978</c:v>
                </c:pt>
                <c:pt idx="3509">
                  <c:v>16958.999999999978</c:v>
                </c:pt>
                <c:pt idx="3510">
                  <c:v>16988.89999999998</c:v>
                </c:pt>
                <c:pt idx="3511">
                  <c:v>17018.999999999978</c:v>
                </c:pt>
                <c:pt idx="3512">
                  <c:v>17038.799999999977</c:v>
                </c:pt>
                <c:pt idx="3513">
                  <c:v>17058.999999999978</c:v>
                </c:pt>
                <c:pt idx="3514">
                  <c:v>17078.999999999978</c:v>
                </c:pt>
                <c:pt idx="3515">
                  <c:v>17098.89999999998</c:v>
                </c:pt>
                <c:pt idx="3516">
                  <c:v>17118.999999999978</c:v>
                </c:pt>
                <c:pt idx="3517">
                  <c:v>17138.799999999977</c:v>
                </c:pt>
                <c:pt idx="3518">
                  <c:v>17158.999999999978</c:v>
                </c:pt>
                <c:pt idx="3519">
                  <c:v>17158.999999999978</c:v>
                </c:pt>
                <c:pt idx="3520">
                  <c:v>17178.799999999977</c:v>
                </c:pt>
                <c:pt idx="3521">
                  <c:v>17198.999999999978</c:v>
                </c:pt>
                <c:pt idx="3522">
                  <c:v>17218.999999999978</c:v>
                </c:pt>
                <c:pt idx="3523">
                  <c:v>17238.89999999998</c:v>
                </c:pt>
                <c:pt idx="3524">
                  <c:v>17258.89999999998</c:v>
                </c:pt>
                <c:pt idx="3525">
                  <c:v>17278.999999999978</c:v>
                </c:pt>
                <c:pt idx="3526">
                  <c:v>17298.799999999977</c:v>
                </c:pt>
                <c:pt idx="3527">
                  <c:v>17318.999999999978</c:v>
                </c:pt>
                <c:pt idx="3528">
                  <c:v>17338.999999999978</c:v>
                </c:pt>
                <c:pt idx="3529">
                  <c:v>17368.999999999978</c:v>
                </c:pt>
                <c:pt idx="3530">
                  <c:v>17398.999999999978</c:v>
                </c:pt>
                <c:pt idx="3531">
                  <c:v>17428.799999999977</c:v>
                </c:pt>
                <c:pt idx="3532">
                  <c:v>17458.999999999978</c:v>
                </c:pt>
                <c:pt idx="3533">
                  <c:v>17488.89999999998</c:v>
                </c:pt>
                <c:pt idx="3534">
                  <c:v>17518.999999999978</c:v>
                </c:pt>
                <c:pt idx="3535">
                  <c:v>17548.999999999978</c:v>
                </c:pt>
                <c:pt idx="3536">
                  <c:v>17578.999999999978</c:v>
                </c:pt>
                <c:pt idx="3537">
                  <c:v>17608.89999999998</c:v>
                </c:pt>
                <c:pt idx="3538">
                  <c:v>17638.89999999998</c:v>
                </c:pt>
                <c:pt idx="3539">
                  <c:v>17668.799999999981</c:v>
                </c:pt>
                <c:pt idx="3540">
                  <c:v>17698.89999999998</c:v>
                </c:pt>
                <c:pt idx="3541">
                  <c:v>17728.799999999981</c:v>
                </c:pt>
                <c:pt idx="3542">
                  <c:v>17758.999999999982</c:v>
                </c:pt>
                <c:pt idx="3543">
                  <c:v>17788.899999999983</c:v>
                </c:pt>
                <c:pt idx="3544">
                  <c:v>17818.899999999983</c:v>
                </c:pt>
                <c:pt idx="3545">
                  <c:v>17848.999999999982</c:v>
                </c:pt>
                <c:pt idx="3546">
                  <c:v>17848.999999999982</c:v>
                </c:pt>
                <c:pt idx="3547">
                  <c:v>17878.799999999981</c:v>
                </c:pt>
                <c:pt idx="3548">
                  <c:v>17908.799999999981</c:v>
                </c:pt>
                <c:pt idx="3549">
                  <c:v>17938.999999999982</c:v>
                </c:pt>
                <c:pt idx="3550">
                  <c:v>17968.999999999982</c:v>
                </c:pt>
                <c:pt idx="3551">
                  <c:v>17998.899999999983</c:v>
                </c:pt>
                <c:pt idx="3552">
                  <c:v>18028.999999999982</c:v>
                </c:pt>
                <c:pt idx="3553">
                  <c:v>18058.999999999982</c:v>
                </c:pt>
                <c:pt idx="3554">
                  <c:v>18058.999999999982</c:v>
                </c:pt>
                <c:pt idx="3555">
                  <c:v>18083.999999999982</c:v>
                </c:pt>
                <c:pt idx="3556">
                  <c:v>18108.999999999982</c:v>
                </c:pt>
                <c:pt idx="3557">
                  <c:v>18133.999999999982</c:v>
                </c:pt>
                <c:pt idx="3558">
                  <c:v>18168.999999999982</c:v>
                </c:pt>
                <c:pt idx="3559">
                  <c:v>18203.999999999982</c:v>
                </c:pt>
                <c:pt idx="3560">
                  <c:v>18243.999999999982</c:v>
                </c:pt>
                <c:pt idx="3561">
                  <c:v>18278.999999999982</c:v>
                </c:pt>
                <c:pt idx="3562">
                  <c:v>18318.899999999983</c:v>
                </c:pt>
                <c:pt idx="3563">
                  <c:v>18358.799999999985</c:v>
                </c:pt>
                <c:pt idx="3564">
                  <c:v>18378.799999999985</c:v>
                </c:pt>
                <c:pt idx="3565">
                  <c:v>18413.699999999986</c:v>
                </c:pt>
                <c:pt idx="3566">
                  <c:v>18463.699999999986</c:v>
                </c:pt>
                <c:pt idx="3567">
                  <c:v>18503.599999999988</c:v>
                </c:pt>
                <c:pt idx="3568">
                  <c:v>18537.599999999988</c:v>
                </c:pt>
                <c:pt idx="3569">
                  <c:v>18572.599999999988</c:v>
                </c:pt>
                <c:pt idx="3570">
                  <c:v>18622.599999999988</c:v>
                </c:pt>
                <c:pt idx="3571">
                  <c:v>18672.599999999988</c:v>
                </c:pt>
                <c:pt idx="3572">
                  <c:v>18722.599999999988</c:v>
                </c:pt>
                <c:pt idx="3573">
                  <c:v>18757.599999999988</c:v>
                </c:pt>
                <c:pt idx="3574">
                  <c:v>18792.599999999988</c:v>
                </c:pt>
                <c:pt idx="3575">
                  <c:v>18827.499999999989</c:v>
                </c:pt>
                <c:pt idx="3576">
                  <c:v>18877.399999999991</c:v>
                </c:pt>
                <c:pt idx="3577">
                  <c:v>18907.399999999991</c:v>
                </c:pt>
                <c:pt idx="3578">
                  <c:v>18937.299999999992</c:v>
                </c:pt>
                <c:pt idx="3579">
                  <c:v>18967.199999999993</c:v>
                </c:pt>
                <c:pt idx="3580">
                  <c:v>18997.199999999993</c:v>
                </c:pt>
                <c:pt idx="3581">
                  <c:v>19027.199999999993</c:v>
                </c:pt>
                <c:pt idx="3582">
                  <c:v>19057.199999999993</c:v>
                </c:pt>
                <c:pt idx="3583">
                  <c:v>19087.199999999993</c:v>
                </c:pt>
                <c:pt idx="3584">
                  <c:v>19108.899999999994</c:v>
                </c:pt>
                <c:pt idx="3585">
                  <c:v>19128.799999999996</c:v>
                </c:pt>
                <c:pt idx="3586">
                  <c:v>19138.799999999996</c:v>
                </c:pt>
                <c:pt idx="3587">
                  <c:v>19148.699999999997</c:v>
                </c:pt>
                <c:pt idx="3588">
                  <c:v>19158.699999999997</c:v>
                </c:pt>
                <c:pt idx="3589">
                  <c:v>19168.699999999997</c:v>
                </c:pt>
                <c:pt idx="3590">
                  <c:v>19178.699999999997</c:v>
                </c:pt>
                <c:pt idx="3591">
                  <c:v>19188.699999999997</c:v>
                </c:pt>
                <c:pt idx="3592">
                  <c:v>19198.699999999997</c:v>
                </c:pt>
                <c:pt idx="3593">
                  <c:v>19208.699999999997</c:v>
                </c:pt>
                <c:pt idx="3594">
                  <c:v>19208.699999999997</c:v>
                </c:pt>
                <c:pt idx="3595">
                  <c:v>19218.599999999999</c:v>
                </c:pt>
                <c:pt idx="3596">
                  <c:v>19228.599999999999</c:v>
                </c:pt>
                <c:pt idx="3597">
                  <c:v>19238.599999999999</c:v>
                </c:pt>
                <c:pt idx="3598">
                  <c:v>19248.399999999998</c:v>
                </c:pt>
                <c:pt idx="3599">
                  <c:v>19258.399999999998</c:v>
                </c:pt>
                <c:pt idx="3600">
                  <c:v>19268.3</c:v>
                </c:pt>
                <c:pt idx="3601">
                  <c:v>19278.3</c:v>
                </c:pt>
                <c:pt idx="3602">
                  <c:v>19288.3</c:v>
                </c:pt>
                <c:pt idx="3603">
                  <c:v>19298.099999999999</c:v>
                </c:pt>
                <c:pt idx="3604">
                  <c:v>19308.099999999999</c:v>
                </c:pt>
                <c:pt idx="3605">
                  <c:v>19318.099999999999</c:v>
                </c:pt>
                <c:pt idx="3606">
                  <c:v>19328.099999999999</c:v>
                </c:pt>
                <c:pt idx="3607">
                  <c:v>19338</c:v>
                </c:pt>
                <c:pt idx="3608">
                  <c:v>19348</c:v>
                </c:pt>
                <c:pt idx="3609">
                  <c:v>19348</c:v>
                </c:pt>
                <c:pt idx="3610">
                  <c:v>19358</c:v>
                </c:pt>
                <c:pt idx="3611">
                  <c:v>19368</c:v>
                </c:pt>
                <c:pt idx="3612">
                  <c:v>19378</c:v>
                </c:pt>
                <c:pt idx="3613">
                  <c:v>19388</c:v>
                </c:pt>
                <c:pt idx="3614">
                  <c:v>19388</c:v>
                </c:pt>
                <c:pt idx="3615">
                  <c:v>19398</c:v>
                </c:pt>
                <c:pt idx="3616">
                  <c:v>19408</c:v>
                </c:pt>
                <c:pt idx="3617">
                  <c:v>19417.900000000001</c:v>
                </c:pt>
                <c:pt idx="3618">
                  <c:v>19432.900000000001</c:v>
                </c:pt>
                <c:pt idx="3619">
                  <c:v>19442.800000000003</c:v>
                </c:pt>
                <c:pt idx="3620">
                  <c:v>19452.800000000003</c:v>
                </c:pt>
                <c:pt idx="3621">
                  <c:v>19467.800000000003</c:v>
                </c:pt>
                <c:pt idx="3622">
                  <c:v>19477.800000000003</c:v>
                </c:pt>
                <c:pt idx="3623">
                  <c:v>19487.800000000003</c:v>
                </c:pt>
                <c:pt idx="3624">
                  <c:v>19502.800000000003</c:v>
                </c:pt>
                <c:pt idx="3625">
                  <c:v>19517.800000000003</c:v>
                </c:pt>
                <c:pt idx="3626">
                  <c:v>19532.800000000003</c:v>
                </c:pt>
                <c:pt idx="3627">
                  <c:v>19532.800000000003</c:v>
                </c:pt>
                <c:pt idx="3628">
                  <c:v>19547.800000000003</c:v>
                </c:pt>
                <c:pt idx="3629">
                  <c:v>19562.800000000003</c:v>
                </c:pt>
                <c:pt idx="3630">
                  <c:v>19577.800000000003</c:v>
                </c:pt>
                <c:pt idx="3631">
                  <c:v>19587.800000000003</c:v>
                </c:pt>
                <c:pt idx="3632">
                  <c:v>19602.800000000003</c:v>
                </c:pt>
                <c:pt idx="3633">
                  <c:v>19617.800000000003</c:v>
                </c:pt>
                <c:pt idx="3634">
                  <c:v>19632.800000000003</c:v>
                </c:pt>
                <c:pt idx="3635">
                  <c:v>19647.800000000003</c:v>
                </c:pt>
                <c:pt idx="3636">
                  <c:v>19662.800000000003</c:v>
                </c:pt>
                <c:pt idx="3637">
                  <c:v>19672.800000000003</c:v>
                </c:pt>
                <c:pt idx="3638">
                  <c:v>19682.800000000003</c:v>
                </c:pt>
                <c:pt idx="3639">
                  <c:v>19692.800000000003</c:v>
                </c:pt>
                <c:pt idx="3640">
                  <c:v>19702.800000000003</c:v>
                </c:pt>
                <c:pt idx="3641">
                  <c:v>19712.800000000003</c:v>
                </c:pt>
                <c:pt idx="3642">
                  <c:v>19727.800000000003</c:v>
                </c:pt>
                <c:pt idx="3643">
                  <c:v>19742.800000000003</c:v>
                </c:pt>
                <c:pt idx="3644">
                  <c:v>19757.700000000004</c:v>
                </c:pt>
                <c:pt idx="3645">
                  <c:v>19772.700000000004</c:v>
                </c:pt>
                <c:pt idx="3646">
                  <c:v>19772.700000000004</c:v>
                </c:pt>
                <c:pt idx="3647">
                  <c:v>19787.600000000006</c:v>
                </c:pt>
                <c:pt idx="3648">
                  <c:v>19798.800000000007</c:v>
                </c:pt>
                <c:pt idx="3649">
                  <c:v>19808.900000000005</c:v>
                </c:pt>
                <c:pt idx="3650">
                  <c:v>19808.900000000005</c:v>
                </c:pt>
                <c:pt idx="3651">
                  <c:v>19808.900000000005</c:v>
                </c:pt>
                <c:pt idx="3652">
                  <c:v>19818.900000000005</c:v>
                </c:pt>
                <c:pt idx="3653">
                  <c:v>19828.900000000005</c:v>
                </c:pt>
                <c:pt idx="3654">
                  <c:v>19828.900000000005</c:v>
                </c:pt>
                <c:pt idx="3655">
                  <c:v>19838.800000000007</c:v>
                </c:pt>
                <c:pt idx="3656">
                  <c:v>19848.800000000007</c:v>
                </c:pt>
                <c:pt idx="3657">
                  <c:v>19858.800000000007</c:v>
                </c:pt>
                <c:pt idx="3658">
                  <c:v>19868.800000000007</c:v>
                </c:pt>
                <c:pt idx="3659">
                  <c:v>19878.800000000007</c:v>
                </c:pt>
                <c:pt idx="3660">
                  <c:v>19888.700000000008</c:v>
                </c:pt>
                <c:pt idx="3661">
                  <c:v>19898.700000000008</c:v>
                </c:pt>
                <c:pt idx="3662">
                  <c:v>19908.700000000008</c:v>
                </c:pt>
                <c:pt idx="3663">
                  <c:v>19918.700000000008</c:v>
                </c:pt>
                <c:pt idx="3664">
                  <c:v>19918.700000000008</c:v>
                </c:pt>
                <c:pt idx="3665">
                  <c:v>19928.700000000008</c:v>
                </c:pt>
                <c:pt idx="3666">
                  <c:v>19938.700000000008</c:v>
                </c:pt>
                <c:pt idx="3667">
                  <c:v>19948.900000000009</c:v>
                </c:pt>
                <c:pt idx="3668">
                  <c:v>19958.80000000001</c:v>
                </c:pt>
                <c:pt idx="3669">
                  <c:v>19968.600000000009</c:v>
                </c:pt>
                <c:pt idx="3670">
                  <c:v>19978.500000000011</c:v>
                </c:pt>
                <c:pt idx="3671">
                  <c:v>19988.900000000012</c:v>
                </c:pt>
                <c:pt idx="3672">
                  <c:v>19998.900000000012</c:v>
                </c:pt>
                <c:pt idx="3673">
                  <c:v>20008.900000000012</c:v>
                </c:pt>
                <c:pt idx="3674">
                  <c:v>20018.900000000012</c:v>
                </c:pt>
                <c:pt idx="3675">
                  <c:v>20028.900000000012</c:v>
                </c:pt>
                <c:pt idx="3676">
                  <c:v>20038.800000000014</c:v>
                </c:pt>
                <c:pt idx="3677">
                  <c:v>20048.700000000015</c:v>
                </c:pt>
                <c:pt idx="3678">
                  <c:v>20058.500000000015</c:v>
                </c:pt>
                <c:pt idx="3679">
                  <c:v>20068.500000000015</c:v>
                </c:pt>
                <c:pt idx="3680">
                  <c:v>20078.900000000016</c:v>
                </c:pt>
                <c:pt idx="3681">
                  <c:v>20088.900000000016</c:v>
                </c:pt>
                <c:pt idx="3682">
                  <c:v>20098.900000000016</c:v>
                </c:pt>
                <c:pt idx="3683">
                  <c:v>20108.900000000016</c:v>
                </c:pt>
                <c:pt idx="3684">
                  <c:v>20108.900000000016</c:v>
                </c:pt>
                <c:pt idx="3685">
                  <c:v>20118.900000000016</c:v>
                </c:pt>
                <c:pt idx="3686">
                  <c:v>20128.800000000017</c:v>
                </c:pt>
                <c:pt idx="3687">
                  <c:v>20138.800000000017</c:v>
                </c:pt>
                <c:pt idx="3688">
                  <c:v>20148.700000000019</c:v>
                </c:pt>
                <c:pt idx="3689">
                  <c:v>20158.90000000002</c:v>
                </c:pt>
                <c:pt idx="3690">
                  <c:v>20168.90000000002</c:v>
                </c:pt>
                <c:pt idx="3691">
                  <c:v>20178.90000000002</c:v>
                </c:pt>
                <c:pt idx="3692">
                  <c:v>20188.90000000002</c:v>
                </c:pt>
                <c:pt idx="3693">
                  <c:v>20198.90000000002</c:v>
                </c:pt>
                <c:pt idx="3694">
                  <c:v>20208.800000000021</c:v>
                </c:pt>
                <c:pt idx="3695">
                  <c:v>20218.800000000021</c:v>
                </c:pt>
                <c:pt idx="3696">
                  <c:v>20228.800000000021</c:v>
                </c:pt>
                <c:pt idx="3697">
                  <c:v>20239.90000000002</c:v>
                </c:pt>
                <c:pt idx="3698">
                  <c:v>20249.90000000002</c:v>
                </c:pt>
                <c:pt idx="3699">
                  <c:v>20259.90000000002</c:v>
                </c:pt>
                <c:pt idx="3700">
                  <c:v>20269.90000000002</c:v>
                </c:pt>
                <c:pt idx="3701">
                  <c:v>20279.90000000002</c:v>
                </c:pt>
                <c:pt idx="3702">
                  <c:v>20289.90000000002</c:v>
                </c:pt>
                <c:pt idx="3703">
                  <c:v>20299.800000000021</c:v>
                </c:pt>
                <c:pt idx="3704">
                  <c:v>20312.300000000021</c:v>
                </c:pt>
                <c:pt idx="3705">
                  <c:v>20323.300000000021</c:v>
                </c:pt>
                <c:pt idx="3706">
                  <c:v>20328.300000000021</c:v>
                </c:pt>
                <c:pt idx="3707">
                  <c:v>20339.90000000002</c:v>
                </c:pt>
                <c:pt idx="3708">
                  <c:v>20351.40000000002</c:v>
                </c:pt>
                <c:pt idx="3709">
                  <c:v>20351.40000000002</c:v>
                </c:pt>
                <c:pt idx="3710">
                  <c:v>20362.90000000002</c:v>
                </c:pt>
                <c:pt idx="3711">
                  <c:v>20374.40000000002</c:v>
                </c:pt>
                <c:pt idx="3712">
                  <c:v>20385.90000000002</c:v>
                </c:pt>
                <c:pt idx="3713">
                  <c:v>20397.40000000002</c:v>
                </c:pt>
                <c:pt idx="3714">
                  <c:v>20408.90000000002</c:v>
                </c:pt>
                <c:pt idx="3715">
                  <c:v>20419.300000000021</c:v>
                </c:pt>
                <c:pt idx="3716">
                  <c:v>20429.800000000021</c:v>
                </c:pt>
                <c:pt idx="3717">
                  <c:v>20440.300000000021</c:v>
                </c:pt>
                <c:pt idx="3718">
                  <c:v>20450.800000000021</c:v>
                </c:pt>
                <c:pt idx="3719">
                  <c:v>20461.300000000021</c:v>
                </c:pt>
                <c:pt idx="3720">
                  <c:v>20471.90000000002</c:v>
                </c:pt>
                <c:pt idx="3721">
                  <c:v>20482.40000000002</c:v>
                </c:pt>
                <c:pt idx="3722">
                  <c:v>20492.90000000002</c:v>
                </c:pt>
                <c:pt idx="3723">
                  <c:v>20503.300000000021</c:v>
                </c:pt>
                <c:pt idx="3724">
                  <c:v>20513.800000000021</c:v>
                </c:pt>
                <c:pt idx="3725">
                  <c:v>20524.10000000002</c:v>
                </c:pt>
                <c:pt idx="3726">
                  <c:v>20534.800000000021</c:v>
                </c:pt>
                <c:pt idx="3727">
                  <c:v>20534.800000000021</c:v>
                </c:pt>
                <c:pt idx="3728">
                  <c:v>20534.800000000021</c:v>
                </c:pt>
                <c:pt idx="3729">
                  <c:v>20553.800000000021</c:v>
                </c:pt>
                <c:pt idx="3730">
                  <c:v>20572.800000000021</c:v>
                </c:pt>
                <c:pt idx="3731">
                  <c:v>20591.700000000023</c:v>
                </c:pt>
                <c:pt idx="3732">
                  <c:v>20610.600000000024</c:v>
                </c:pt>
                <c:pt idx="3733">
                  <c:v>20629.400000000023</c:v>
                </c:pt>
                <c:pt idx="3734">
                  <c:v>20648.600000000024</c:v>
                </c:pt>
                <c:pt idx="3735">
                  <c:v>20667.600000000024</c:v>
                </c:pt>
                <c:pt idx="3736">
                  <c:v>20686.800000000025</c:v>
                </c:pt>
                <c:pt idx="3737">
                  <c:v>20686.800000000025</c:v>
                </c:pt>
                <c:pt idx="3738">
                  <c:v>20705.700000000026</c:v>
                </c:pt>
                <c:pt idx="3739">
                  <c:v>20724.700000000026</c:v>
                </c:pt>
                <c:pt idx="3740">
                  <c:v>20743.900000000027</c:v>
                </c:pt>
                <c:pt idx="3741">
                  <c:v>20762.800000000028</c:v>
                </c:pt>
                <c:pt idx="3742">
                  <c:v>20781.800000000028</c:v>
                </c:pt>
                <c:pt idx="3743">
                  <c:v>20800.70000000003</c:v>
                </c:pt>
                <c:pt idx="3744">
                  <c:v>20819.600000000031</c:v>
                </c:pt>
                <c:pt idx="3745">
                  <c:v>20838.600000000031</c:v>
                </c:pt>
                <c:pt idx="3746">
                  <c:v>20857.600000000031</c:v>
                </c:pt>
                <c:pt idx="3747">
                  <c:v>20876.600000000031</c:v>
                </c:pt>
                <c:pt idx="3748">
                  <c:v>20895.600000000031</c:v>
                </c:pt>
                <c:pt idx="3749">
                  <c:v>20914.500000000033</c:v>
                </c:pt>
                <c:pt idx="3750">
                  <c:v>20933.500000000033</c:v>
                </c:pt>
                <c:pt idx="3751">
                  <c:v>20952.500000000033</c:v>
                </c:pt>
                <c:pt idx="3752">
                  <c:v>20971.900000000034</c:v>
                </c:pt>
                <c:pt idx="3753">
                  <c:v>20990.900000000034</c:v>
                </c:pt>
                <c:pt idx="3754">
                  <c:v>20990.900000000034</c:v>
                </c:pt>
                <c:pt idx="3755">
                  <c:v>21009.800000000036</c:v>
                </c:pt>
                <c:pt idx="3756">
                  <c:v>21028.700000000037</c:v>
                </c:pt>
                <c:pt idx="3757">
                  <c:v>21047.800000000036</c:v>
                </c:pt>
                <c:pt idx="3758">
                  <c:v>21066.900000000034</c:v>
                </c:pt>
                <c:pt idx="3759">
                  <c:v>21066.900000000034</c:v>
                </c:pt>
                <c:pt idx="3760">
                  <c:v>21085.700000000033</c:v>
                </c:pt>
                <c:pt idx="3761">
                  <c:v>21104.700000000033</c:v>
                </c:pt>
                <c:pt idx="3762">
                  <c:v>21123.700000000033</c:v>
                </c:pt>
                <c:pt idx="3763">
                  <c:v>21142.700000000033</c:v>
                </c:pt>
                <c:pt idx="3764">
                  <c:v>21161.900000000034</c:v>
                </c:pt>
                <c:pt idx="3765">
                  <c:v>21180.900000000034</c:v>
                </c:pt>
                <c:pt idx="3766">
                  <c:v>21199.800000000036</c:v>
                </c:pt>
                <c:pt idx="3767">
                  <c:v>21218.700000000037</c:v>
                </c:pt>
                <c:pt idx="3768">
                  <c:v>21237.700000000037</c:v>
                </c:pt>
                <c:pt idx="3769">
                  <c:v>21256.700000000037</c:v>
                </c:pt>
                <c:pt idx="3770">
                  <c:v>21275.900000000038</c:v>
                </c:pt>
                <c:pt idx="3771">
                  <c:v>21294.800000000039</c:v>
                </c:pt>
                <c:pt idx="3772">
                  <c:v>21313.800000000039</c:v>
                </c:pt>
                <c:pt idx="3773">
                  <c:v>21332.800000000039</c:v>
                </c:pt>
                <c:pt idx="3774">
                  <c:v>21332.800000000039</c:v>
                </c:pt>
                <c:pt idx="3775">
                  <c:v>21351.800000000039</c:v>
                </c:pt>
                <c:pt idx="3776">
                  <c:v>21370.800000000039</c:v>
                </c:pt>
                <c:pt idx="3777">
                  <c:v>21389.900000000038</c:v>
                </c:pt>
                <c:pt idx="3778">
                  <c:v>21408.700000000037</c:v>
                </c:pt>
                <c:pt idx="3779">
                  <c:v>21408.700000000037</c:v>
                </c:pt>
                <c:pt idx="3780">
                  <c:v>21440.600000000039</c:v>
                </c:pt>
                <c:pt idx="3781">
                  <c:v>21472.400000000038</c:v>
                </c:pt>
                <c:pt idx="3782">
                  <c:v>21502.900000000038</c:v>
                </c:pt>
                <c:pt idx="3783">
                  <c:v>21502.900000000038</c:v>
                </c:pt>
                <c:pt idx="3784">
                  <c:v>21533.900000000038</c:v>
                </c:pt>
                <c:pt idx="3785">
                  <c:v>21566.700000000037</c:v>
                </c:pt>
                <c:pt idx="3786">
                  <c:v>21599.700000000037</c:v>
                </c:pt>
                <c:pt idx="3787">
                  <c:v>21632.700000000037</c:v>
                </c:pt>
                <c:pt idx="3788">
                  <c:v>21665.700000000037</c:v>
                </c:pt>
                <c:pt idx="3789">
                  <c:v>21698.700000000037</c:v>
                </c:pt>
                <c:pt idx="3790">
                  <c:v>21731.700000000037</c:v>
                </c:pt>
                <c:pt idx="3791">
                  <c:v>21764.700000000037</c:v>
                </c:pt>
                <c:pt idx="3792">
                  <c:v>21796.700000000037</c:v>
                </c:pt>
                <c:pt idx="3793">
                  <c:v>21828.700000000037</c:v>
                </c:pt>
                <c:pt idx="3794">
                  <c:v>21860.600000000039</c:v>
                </c:pt>
                <c:pt idx="3795">
                  <c:v>21892.50000000004</c:v>
                </c:pt>
                <c:pt idx="3796">
                  <c:v>21924.50000000004</c:v>
                </c:pt>
                <c:pt idx="3797">
                  <c:v>21956.400000000041</c:v>
                </c:pt>
                <c:pt idx="3798">
                  <c:v>21988.400000000041</c:v>
                </c:pt>
                <c:pt idx="3799">
                  <c:v>22020.700000000041</c:v>
                </c:pt>
                <c:pt idx="3800">
                  <c:v>22052.700000000041</c:v>
                </c:pt>
                <c:pt idx="3801">
                  <c:v>22084.700000000041</c:v>
                </c:pt>
                <c:pt idx="3802">
                  <c:v>22116.700000000041</c:v>
                </c:pt>
                <c:pt idx="3803">
                  <c:v>22148.700000000041</c:v>
                </c:pt>
                <c:pt idx="3804">
                  <c:v>22180.700000000041</c:v>
                </c:pt>
                <c:pt idx="3805">
                  <c:v>22212.700000000041</c:v>
                </c:pt>
                <c:pt idx="3806">
                  <c:v>22244.600000000042</c:v>
                </c:pt>
                <c:pt idx="3807">
                  <c:v>22244.600000000042</c:v>
                </c:pt>
                <c:pt idx="3808">
                  <c:v>22276.400000000041</c:v>
                </c:pt>
                <c:pt idx="3809">
                  <c:v>22308.400000000041</c:v>
                </c:pt>
                <c:pt idx="3810">
                  <c:v>22340.400000000041</c:v>
                </c:pt>
                <c:pt idx="3811">
                  <c:v>22372.400000000041</c:v>
                </c:pt>
                <c:pt idx="3812">
                  <c:v>22404.400000000041</c:v>
                </c:pt>
                <c:pt idx="3813">
                  <c:v>22436.300000000043</c:v>
                </c:pt>
                <c:pt idx="3814">
                  <c:v>22436.300000000043</c:v>
                </c:pt>
                <c:pt idx="3815">
                  <c:v>22468.200000000044</c:v>
                </c:pt>
                <c:pt idx="3816">
                  <c:v>22500.200000000044</c:v>
                </c:pt>
                <c:pt idx="3817">
                  <c:v>22533.200000000044</c:v>
                </c:pt>
                <c:pt idx="3818">
                  <c:v>22565.100000000046</c:v>
                </c:pt>
                <c:pt idx="3819">
                  <c:v>22597.100000000046</c:v>
                </c:pt>
                <c:pt idx="3820">
                  <c:v>22629.000000000047</c:v>
                </c:pt>
                <c:pt idx="3821">
                  <c:v>22660.900000000049</c:v>
                </c:pt>
                <c:pt idx="3822">
                  <c:v>22692.700000000048</c:v>
                </c:pt>
                <c:pt idx="3823">
                  <c:v>22724.700000000048</c:v>
                </c:pt>
                <c:pt idx="3824">
                  <c:v>22724.700000000048</c:v>
                </c:pt>
                <c:pt idx="3825">
                  <c:v>22757.700000000048</c:v>
                </c:pt>
                <c:pt idx="3826">
                  <c:v>22790.600000000049</c:v>
                </c:pt>
                <c:pt idx="3827">
                  <c:v>22823.600000000049</c:v>
                </c:pt>
                <c:pt idx="3828">
                  <c:v>22856.400000000049</c:v>
                </c:pt>
                <c:pt idx="3829">
                  <c:v>22889.30000000005</c:v>
                </c:pt>
                <c:pt idx="3830">
                  <c:v>22922.30000000005</c:v>
                </c:pt>
                <c:pt idx="3831">
                  <c:v>22955.30000000005</c:v>
                </c:pt>
                <c:pt idx="3832">
                  <c:v>22988.200000000052</c:v>
                </c:pt>
                <c:pt idx="3833">
                  <c:v>23021.200000000052</c:v>
                </c:pt>
                <c:pt idx="3834">
                  <c:v>23054.200000000052</c:v>
                </c:pt>
                <c:pt idx="3835">
                  <c:v>23087.200000000052</c:v>
                </c:pt>
                <c:pt idx="3836">
                  <c:v>23120.000000000051</c:v>
                </c:pt>
                <c:pt idx="3837">
                  <c:v>23153.000000000051</c:v>
                </c:pt>
                <c:pt idx="3838">
                  <c:v>23185.000000000051</c:v>
                </c:pt>
                <c:pt idx="3839">
                  <c:v>23217.000000000051</c:v>
                </c:pt>
                <c:pt idx="3840">
                  <c:v>23249.000000000051</c:v>
                </c:pt>
                <c:pt idx="3841">
                  <c:v>23280.900000000052</c:v>
                </c:pt>
                <c:pt idx="3842">
                  <c:v>23312.800000000054</c:v>
                </c:pt>
                <c:pt idx="3843">
                  <c:v>23344.800000000054</c:v>
                </c:pt>
                <c:pt idx="3844">
                  <c:v>23376.800000000054</c:v>
                </c:pt>
                <c:pt idx="3845">
                  <c:v>23408.700000000055</c:v>
                </c:pt>
                <c:pt idx="3846">
                  <c:v>23418.700000000055</c:v>
                </c:pt>
                <c:pt idx="3847">
                  <c:v>23428.700000000055</c:v>
                </c:pt>
                <c:pt idx="3848">
                  <c:v>23438.700000000055</c:v>
                </c:pt>
                <c:pt idx="3849">
                  <c:v>23448.700000000055</c:v>
                </c:pt>
                <c:pt idx="3850">
                  <c:v>23458.700000000055</c:v>
                </c:pt>
                <c:pt idx="3851">
                  <c:v>23468.700000000055</c:v>
                </c:pt>
                <c:pt idx="3852">
                  <c:v>23478.700000000055</c:v>
                </c:pt>
                <c:pt idx="3853">
                  <c:v>23488.700000000055</c:v>
                </c:pt>
                <c:pt idx="3854">
                  <c:v>23488.700000000055</c:v>
                </c:pt>
                <c:pt idx="3855">
                  <c:v>23498.600000000057</c:v>
                </c:pt>
                <c:pt idx="3856">
                  <c:v>23508.600000000057</c:v>
                </c:pt>
                <c:pt idx="3857">
                  <c:v>23518.500000000058</c:v>
                </c:pt>
                <c:pt idx="3858">
                  <c:v>23528.40000000006</c:v>
                </c:pt>
                <c:pt idx="3859">
                  <c:v>23538.40000000006</c:v>
                </c:pt>
                <c:pt idx="3860">
                  <c:v>23550.60000000006</c:v>
                </c:pt>
                <c:pt idx="3861">
                  <c:v>23560.60000000006</c:v>
                </c:pt>
                <c:pt idx="3862">
                  <c:v>23570.60000000006</c:v>
                </c:pt>
                <c:pt idx="3863">
                  <c:v>23580.60000000006</c:v>
                </c:pt>
                <c:pt idx="3864">
                  <c:v>23590.60000000006</c:v>
                </c:pt>
                <c:pt idx="3865">
                  <c:v>23600.700000000059</c:v>
                </c:pt>
                <c:pt idx="3866">
                  <c:v>23610.700000000059</c:v>
                </c:pt>
                <c:pt idx="3867">
                  <c:v>23620.700000000059</c:v>
                </c:pt>
                <c:pt idx="3868">
                  <c:v>23630.700000000059</c:v>
                </c:pt>
                <c:pt idx="3869">
                  <c:v>23630.700000000059</c:v>
                </c:pt>
                <c:pt idx="3870">
                  <c:v>23640.700000000059</c:v>
                </c:pt>
                <c:pt idx="3871">
                  <c:v>23650.700000000059</c:v>
                </c:pt>
                <c:pt idx="3872">
                  <c:v>23660.700000000059</c:v>
                </c:pt>
                <c:pt idx="3873">
                  <c:v>23670.60000000006</c:v>
                </c:pt>
                <c:pt idx="3874">
                  <c:v>23680.40000000006</c:v>
                </c:pt>
                <c:pt idx="3875">
                  <c:v>23680.40000000006</c:v>
                </c:pt>
                <c:pt idx="3876">
                  <c:v>23690.40000000006</c:v>
                </c:pt>
                <c:pt idx="3877">
                  <c:v>23700.40000000006</c:v>
                </c:pt>
                <c:pt idx="3878">
                  <c:v>23710.200000000059</c:v>
                </c:pt>
                <c:pt idx="3879">
                  <c:v>23710.200000000059</c:v>
                </c:pt>
                <c:pt idx="3880">
                  <c:v>23722.700000000059</c:v>
                </c:pt>
                <c:pt idx="3881">
                  <c:v>23732.700000000059</c:v>
                </c:pt>
                <c:pt idx="3882">
                  <c:v>23742.700000000059</c:v>
                </c:pt>
                <c:pt idx="3883">
                  <c:v>23755.200000000059</c:v>
                </c:pt>
                <c:pt idx="3884">
                  <c:v>23765.10000000006</c:v>
                </c:pt>
                <c:pt idx="3885">
                  <c:v>23775.10000000006</c:v>
                </c:pt>
                <c:pt idx="3886">
                  <c:v>23785.60000000006</c:v>
                </c:pt>
                <c:pt idx="3887">
                  <c:v>23785.60000000006</c:v>
                </c:pt>
                <c:pt idx="3888">
                  <c:v>23795.700000000059</c:v>
                </c:pt>
                <c:pt idx="3889">
                  <c:v>23805.700000000059</c:v>
                </c:pt>
                <c:pt idx="3890">
                  <c:v>23815.700000000059</c:v>
                </c:pt>
                <c:pt idx="3891">
                  <c:v>23828.200000000059</c:v>
                </c:pt>
                <c:pt idx="3892">
                  <c:v>23838.10000000006</c:v>
                </c:pt>
                <c:pt idx="3893">
                  <c:v>23848.10000000006</c:v>
                </c:pt>
                <c:pt idx="3894">
                  <c:v>23848.10000000006</c:v>
                </c:pt>
                <c:pt idx="3895">
                  <c:v>23856.60000000006</c:v>
                </c:pt>
                <c:pt idx="3896">
                  <c:v>23866.500000000062</c:v>
                </c:pt>
                <c:pt idx="3897">
                  <c:v>23866.500000000062</c:v>
                </c:pt>
                <c:pt idx="3898">
                  <c:v>23866.500000000062</c:v>
                </c:pt>
                <c:pt idx="3899">
                  <c:v>23866.500000000062</c:v>
                </c:pt>
                <c:pt idx="3900">
                  <c:v>23866.500000000062</c:v>
                </c:pt>
                <c:pt idx="3901">
                  <c:v>23866.500000000062</c:v>
                </c:pt>
                <c:pt idx="3902">
                  <c:v>23866.500000000062</c:v>
                </c:pt>
                <c:pt idx="3903">
                  <c:v>23866.500000000062</c:v>
                </c:pt>
                <c:pt idx="3904">
                  <c:v>23866.500000000062</c:v>
                </c:pt>
                <c:pt idx="3905">
                  <c:v>23866.500000000062</c:v>
                </c:pt>
                <c:pt idx="3906">
                  <c:v>23866.500000000062</c:v>
                </c:pt>
                <c:pt idx="3907">
                  <c:v>23866.500000000062</c:v>
                </c:pt>
                <c:pt idx="3908">
                  <c:v>23866.500000000062</c:v>
                </c:pt>
                <c:pt idx="3909">
                  <c:v>23866.500000000062</c:v>
                </c:pt>
                <c:pt idx="3910">
                  <c:v>23866.500000000062</c:v>
                </c:pt>
                <c:pt idx="3911">
                  <c:v>23866.500000000062</c:v>
                </c:pt>
                <c:pt idx="3912">
                  <c:v>23866.500000000062</c:v>
                </c:pt>
                <c:pt idx="3913">
                  <c:v>23866.500000000062</c:v>
                </c:pt>
                <c:pt idx="3914">
                  <c:v>23866.500000000062</c:v>
                </c:pt>
                <c:pt idx="3915">
                  <c:v>23866.500000000062</c:v>
                </c:pt>
                <c:pt idx="3916">
                  <c:v>23866.500000000062</c:v>
                </c:pt>
                <c:pt idx="3917">
                  <c:v>23866.500000000062</c:v>
                </c:pt>
                <c:pt idx="3918">
                  <c:v>23866.500000000062</c:v>
                </c:pt>
                <c:pt idx="3919">
                  <c:v>23866.500000000062</c:v>
                </c:pt>
                <c:pt idx="3920">
                  <c:v>23866.500000000062</c:v>
                </c:pt>
                <c:pt idx="3921">
                  <c:v>23866.500000000062</c:v>
                </c:pt>
                <c:pt idx="3922">
                  <c:v>23866.500000000062</c:v>
                </c:pt>
                <c:pt idx="3923">
                  <c:v>23866.500000000062</c:v>
                </c:pt>
                <c:pt idx="3924">
                  <c:v>23866.500000000062</c:v>
                </c:pt>
                <c:pt idx="3925">
                  <c:v>23866.500000000062</c:v>
                </c:pt>
                <c:pt idx="3926">
                  <c:v>23866.500000000062</c:v>
                </c:pt>
                <c:pt idx="3927">
                  <c:v>23866.500000000062</c:v>
                </c:pt>
                <c:pt idx="3928">
                  <c:v>23866.500000000062</c:v>
                </c:pt>
                <c:pt idx="3929">
                  <c:v>23866.500000000062</c:v>
                </c:pt>
                <c:pt idx="3930">
                  <c:v>23866.500000000062</c:v>
                </c:pt>
                <c:pt idx="3931">
                  <c:v>23866.500000000062</c:v>
                </c:pt>
                <c:pt idx="3932">
                  <c:v>23866.500000000062</c:v>
                </c:pt>
                <c:pt idx="3933">
                  <c:v>23866.500000000062</c:v>
                </c:pt>
                <c:pt idx="3934">
                  <c:v>23866.500000000062</c:v>
                </c:pt>
                <c:pt idx="3935">
                  <c:v>23866.500000000062</c:v>
                </c:pt>
                <c:pt idx="3936">
                  <c:v>23866.500000000062</c:v>
                </c:pt>
                <c:pt idx="3937">
                  <c:v>23866.500000000062</c:v>
                </c:pt>
                <c:pt idx="3938">
                  <c:v>23866.500000000062</c:v>
                </c:pt>
                <c:pt idx="3939">
                  <c:v>23866.500000000062</c:v>
                </c:pt>
                <c:pt idx="3940">
                  <c:v>23866.500000000062</c:v>
                </c:pt>
                <c:pt idx="3941">
                  <c:v>23866.500000000062</c:v>
                </c:pt>
                <c:pt idx="3942">
                  <c:v>23866.500000000062</c:v>
                </c:pt>
                <c:pt idx="3943">
                  <c:v>23866.500000000062</c:v>
                </c:pt>
                <c:pt idx="3944">
                  <c:v>23866.500000000062</c:v>
                </c:pt>
                <c:pt idx="3945">
                  <c:v>23866.500000000062</c:v>
                </c:pt>
                <c:pt idx="3946">
                  <c:v>23866.500000000062</c:v>
                </c:pt>
                <c:pt idx="3947">
                  <c:v>23866.500000000062</c:v>
                </c:pt>
                <c:pt idx="3948">
                  <c:v>23866.500000000062</c:v>
                </c:pt>
                <c:pt idx="3949">
                  <c:v>23866.500000000062</c:v>
                </c:pt>
                <c:pt idx="3950">
                  <c:v>23866.500000000062</c:v>
                </c:pt>
                <c:pt idx="3951">
                  <c:v>23866.500000000062</c:v>
                </c:pt>
                <c:pt idx="3952">
                  <c:v>23866.500000000062</c:v>
                </c:pt>
                <c:pt idx="3953">
                  <c:v>23866.500000000062</c:v>
                </c:pt>
                <c:pt idx="3954">
                  <c:v>23866.500000000062</c:v>
                </c:pt>
                <c:pt idx="3955">
                  <c:v>23866.500000000062</c:v>
                </c:pt>
                <c:pt idx="3956">
                  <c:v>23866.500000000062</c:v>
                </c:pt>
                <c:pt idx="3957">
                  <c:v>23866.500000000062</c:v>
                </c:pt>
                <c:pt idx="3958">
                  <c:v>23866.500000000062</c:v>
                </c:pt>
                <c:pt idx="3959">
                  <c:v>23866.500000000062</c:v>
                </c:pt>
                <c:pt idx="3960">
                  <c:v>23866.500000000062</c:v>
                </c:pt>
                <c:pt idx="3961">
                  <c:v>23866.500000000062</c:v>
                </c:pt>
                <c:pt idx="3962">
                  <c:v>23866.500000000062</c:v>
                </c:pt>
                <c:pt idx="3963">
                  <c:v>23866.500000000062</c:v>
                </c:pt>
                <c:pt idx="3964">
                  <c:v>23866.500000000062</c:v>
                </c:pt>
                <c:pt idx="3965">
                  <c:v>23866.500000000062</c:v>
                </c:pt>
                <c:pt idx="3966">
                  <c:v>23866.500000000062</c:v>
                </c:pt>
                <c:pt idx="3967">
                  <c:v>23866.500000000062</c:v>
                </c:pt>
                <c:pt idx="3968">
                  <c:v>23866.500000000062</c:v>
                </c:pt>
                <c:pt idx="3969">
                  <c:v>23866.500000000062</c:v>
                </c:pt>
                <c:pt idx="3970">
                  <c:v>23866.500000000062</c:v>
                </c:pt>
                <c:pt idx="3971">
                  <c:v>23866.500000000062</c:v>
                </c:pt>
                <c:pt idx="3972">
                  <c:v>23866.500000000062</c:v>
                </c:pt>
                <c:pt idx="3973">
                  <c:v>23866.500000000062</c:v>
                </c:pt>
                <c:pt idx="3974">
                  <c:v>23866.500000000062</c:v>
                </c:pt>
                <c:pt idx="3975">
                  <c:v>23866.500000000062</c:v>
                </c:pt>
                <c:pt idx="3976">
                  <c:v>23866.500000000062</c:v>
                </c:pt>
                <c:pt idx="3977">
                  <c:v>23866.500000000062</c:v>
                </c:pt>
                <c:pt idx="3978">
                  <c:v>23866.500000000062</c:v>
                </c:pt>
                <c:pt idx="3979">
                  <c:v>23866.500000000062</c:v>
                </c:pt>
                <c:pt idx="3980">
                  <c:v>23866.500000000062</c:v>
                </c:pt>
                <c:pt idx="3981">
                  <c:v>23866.500000000062</c:v>
                </c:pt>
                <c:pt idx="3982">
                  <c:v>23866.500000000062</c:v>
                </c:pt>
                <c:pt idx="3983">
                  <c:v>23866.500000000062</c:v>
                </c:pt>
                <c:pt idx="3984">
                  <c:v>23866.500000000062</c:v>
                </c:pt>
                <c:pt idx="3985">
                  <c:v>23866.500000000062</c:v>
                </c:pt>
                <c:pt idx="3986">
                  <c:v>23866.500000000062</c:v>
                </c:pt>
                <c:pt idx="3987">
                  <c:v>23866.500000000062</c:v>
                </c:pt>
                <c:pt idx="3988">
                  <c:v>23866.500000000062</c:v>
                </c:pt>
                <c:pt idx="3989">
                  <c:v>23866.500000000062</c:v>
                </c:pt>
                <c:pt idx="3990">
                  <c:v>23866.500000000062</c:v>
                </c:pt>
                <c:pt idx="3991">
                  <c:v>23866.500000000062</c:v>
                </c:pt>
                <c:pt idx="3992">
                  <c:v>23866.500000000062</c:v>
                </c:pt>
                <c:pt idx="3993">
                  <c:v>23866.500000000062</c:v>
                </c:pt>
                <c:pt idx="3994">
                  <c:v>23866.500000000062</c:v>
                </c:pt>
                <c:pt idx="3995">
                  <c:v>23866.500000000062</c:v>
                </c:pt>
                <c:pt idx="3996">
                  <c:v>23866.500000000062</c:v>
                </c:pt>
                <c:pt idx="3997">
                  <c:v>23866.500000000062</c:v>
                </c:pt>
                <c:pt idx="3998">
                  <c:v>23866.500000000062</c:v>
                </c:pt>
                <c:pt idx="3999">
                  <c:v>23866.500000000062</c:v>
                </c:pt>
                <c:pt idx="4000">
                  <c:v>23866.500000000062</c:v>
                </c:pt>
                <c:pt idx="4001">
                  <c:v>23866.500000000062</c:v>
                </c:pt>
                <c:pt idx="4002">
                  <c:v>23866.500000000062</c:v>
                </c:pt>
                <c:pt idx="4003">
                  <c:v>23866.500000000062</c:v>
                </c:pt>
                <c:pt idx="4004">
                  <c:v>23866.500000000062</c:v>
                </c:pt>
                <c:pt idx="4005">
                  <c:v>23866.500000000062</c:v>
                </c:pt>
                <c:pt idx="4006">
                  <c:v>23866.500000000062</c:v>
                </c:pt>
                <c:pt idx="4007">
                  <c:v>23866.500000000062</c:v>
                </c:pt>
                <c:pt idx="4008">
                  <c:v>23866.500000000062</c:v>
                </c:pt>
                <c:pt idx="4009">
                  <c:v>23866.500000000062</c:v>
                </c:pt>
                <c:pt idx="4010">
                  <c:v>23866.500000000062</c:v>
                </c:pt>
                <c:pt idx="4011">
                  <c:v>23866.500000000062</c:v>
                </c:pt>
                <c:pt idx="4012">
                  <c:v>23866.500000000062</c:v>
                </c:pt>
                <c:pt idx="4013">
                  <c:v>23866.500000000062</c:v>
                </c:pt>
                <c:pt idx="4014">
                  <c:v>23866.500000000062</c:v>
                </c:pt>
                <c:pt idx="4015">
                  <c:v>23866.500000000062</c:v>
                </c:pt>
                <c:pt idx="4016">
                  <c:v>23866.500000000062</c:v>
                </c:pt>
                <c:pt idx="4017">
                  <c:v>23866.500000000062</c:v>
                </c:pt>
                <c:pt idx="4018">
                  <c:v>23866.500000000062</c:v>
                </c:pt>
                <c:pt idx="4019">
                  <c:v>23866.500000000062</c:v>
                </c:pt>
                <c:pt idx="4020">
                  <c:v>23866.500000000062</c:v>
                </c:pt>
                <c:pt idx="4021">
                  <c:v>23866.500000000062</c:v>
                </c:pt>
                <c:pt idx="4022">
                  <c:v>23866.500000000062</c:v>
                </c:pt>
                <c:pt idx="4023">
                  <c:v>23866.500000000062</c:v>
                </c:pt>
                <c:pt idx="4024">
                  <c:v>23866.500000000062</c:v>
                </c:pt>
                <c:pt idx="4025">
                  <c:v>23866.500000000062</c:v>
                </c:pt>
                <c:pt idx="4026">
                  <c:v>23866.500000000062</c:v>
                </c:pt>
                <c:pt idx="4027">
                  <c:v>23866.500000000062</c:v>
                </c:pt>
                <c:pt idx="4028">
                  <c:v>23866.500000000062</c:v>
                </c:pt>
                <c:pt idx="4029">
                  <c:v>23866.500000000062</c:v>
                </c:pt>
                <c:pt idx="4030">
                  <c:v>23866.500000000062</c:v>
                </c:pt>
                <c:pt idx="4031">
                  <c:v>23866.500000000062</c:v>
                </c:pt>
                <c:pt idx="4032">
                  <c:v>23866.500000000062</c:v>
                </c:pt>
                <c:pt idx="4033">
                  <c:v>23866.500000000062</c:v>
                </c:pt>
                <c:pt idx="4034">
                  <c:v>23866.500000000062</c:v>
                </c:pt>
                <c:pt idx="4035">
                  <c:v>23866.500000000062</c:v>
                </c:pt>
                <c:pt idx="4036">
                  <c:v>23866.500000000062</c:v>
                </c:pt>
                <c:pt idx="4037">
                  <c:v>23866.500000000062</c:v>
                </c:pt>
                <c:pt idx="4038">
                  <c:v>23866.500000000062</c:v>
                </c:pt>
                <c:pt idx="4039">
                  <c:v>23866.500000000062</c:v>
                </c:pt>
                <c:pt idx="4040">
                  <c:v>23866.500000000062</c:v>
                </c:pt>
                <c:pt idx="4041">
                  <c:v>23866.500000000062</c:v>
                </c:pt>
                <c:pt idx="4042">
                  <c:v>23866.500000000062</c:v>
                </c:pt>
                <c:pt idx="4043">
                  <c:v>23866.500000000062</c:v>
                </c:pt>
                <c:pt idx="4044">
                  <c:v>23866.500000000062</c:v>
                </c:pt>
                <c:pt idx="4045">
                  <c:v>23866.500000000062</c:v>
                </c:pt>
                <c:pt idx="4046">
                  <c:v>23866.500000000062</c:v>
                </c:pt>
                <c:pt idx="4047">
                  <c:v>23866.500000000062</c:v>
                </c:pt>
                <c:pt idx="4048">
                  <c:v>23866.500000000062</c:v>
                </c:pt>
                <c:pt idx="4049">
                  <c:v>23866.500000000062</c:v>
                </c:pt>
                <c:pt idx="4050">
                  <c:v>23866.500000000062</c:v>
                </c:pt>
                <c:pt idx="4051">
                  <c:v>23866.500000000062</c:v>
                </c:pt>
                <c:pt idx="4052">
                  <c:v>23866.500000000062</c:v>
                </c:pt>
                <c:pt idx="4053">
                  <c:v>23866.500000000062</c:v>
                </c:pt>
                <c:pt idx="4054">
                  <c:v>23866.500000000062</c:v>
                </c:pt>
                <c:pt idx="4055">
                  <c:v>23866.500000000062</c:v>
                </c:pt>
                <c:pt idx="4056">
                  <c:v>23866.500000000062</c:v>
                </c:pt>
                <c:pt idx="4057">
                  <c:v>23866.500000000062</c:v>
                </c:pt>
                <c:pt idx="4058">
                  <c:v>23866.500000000062</c:v>
                </c:pt>
                <c:pt idx="4059">
                  <c:v>23866.500000000062</c:v>
                </c:pt>
                <c:pt idx="4060">
                  <c:v>23866.500000000062</c:v>
                </c:pt>
                <c:pt idx="4061">
                  <c:v>23866.500000000062</c:v>
                </c:pt>
                <c:pt idx="4062">
                  <c:v>23866.500000000062</c:v>
                </c:pt>
                <c:pt idx="4063">
                  <c:v>23866.500000000062</c:v>
                </c:pt>
                <c:pt idx="4064">
                  <c:v>23866.500000000062</c:v>
                </c:pt>
                <c:pt idx="4065">
                  <c:v>23866.500000000062</c:v>
                </c:pt>
                <c:pt idx="4066">
                  <c:v>23866.500000000062</c:v>
                </c:pt>
                <c:pt idx="4067">
                  <c:v>23866.500000000062</c:v>
                </c:pt>
                <c:pt idx="4068">
                  <c:v>23866.500000000062</c:v>
                </c:pt>
                <c:pt idx="4069">
                  <c:v>23866.500000000062</c:v>
                </c:pt>
                <c:pt idx="4070">
                  <c:v>23866.500000000062</c:v>
                </c:pt>
                <c:pt idx="4071">
                  <c:v>23866.500000000062</c:v>
                </c:pt>
                <c:pt idx="4072">
                  <c:v>23866.500000000062</c:v>
                </c:pt>
                <c:pt idx="4073">
                  <c:v>23866.500000000062</c:v>
                </c:pt>
                <c:pt idx="4074">
                  <c:v>23866.500000000062</c:v>
                </c:pt>
                <c:pt idx="4075">
                  <c:v>23866.500000000062</c:v>
                </c:pt>
                <c:pt idx="4076">
                  <c:v>23866.500000000062</c:v>
                </c:pt>
                <c:pt idx="4077">
                  <c:v>23866.500000000062</c:v>
                </c:pt>
                <c:pt idx="4078">
                  <c:v>23866.500000000062</c:v>
                </c:pt>
                <c:pt idx="4079">
                  <c:v>23866.500000000062</c:v>
                </c:pt>
                <c:pt idx="4080">
                  <c:v>23866.500000000062</c:v>
                </c:pt>
                <c:pt idx="4081">
                  <c:v>23866.500000000062</c:v>
                </c:pt>
                <c:pt idx="4082">
                  <c:v>23866.500000000062</c:v>
                </c:pt>
                <c:pt idx="4083">
                  <c:v>23866.500000000062</c:v>
                </c:pt>
                <c:pt idx="4084">
                  <c:v>23866.500000000062</c:v>
                </c:pt>
                <c:pt idx="4085">
                  <c:v>23866.500000000062</c:v>
                </c:pt>
                <c:pt idx="4086">
                  <c:v>23866.500000000062</c:v>
                </c:pt>
                <c:pt idx="4087">
                  <c:v>23866.500000000062</c:v>
                </c:pt>
                <c:pt idx="4088">
                  <c:v>23866.500000000062</c:v>
                </c:pt>
                <c:pt idx="4089">
                  <c:v>23866.500000000062</c:v>
                </c:pt>
                <c:pt idx="4090">
                  <c:v>23866.500000000062</c:v>
                </c:pt>
                <c:pt idx="4091">
                  <c:v>23866.500000000062</c:v>
                </c:pt>
                <c:pt idx="4092">
                  <c:v>23866.500000000062</c:v>
                </c:pt>
                <c:pt idx="4093">
                  <c:v>23866.500000000062</c:v>
                </c:pt>
                <c:pt idx="4094">
                  <c:v>23866.500000000062</c:v>
                </c:pt>
                <c:pt idx="4095">
                  <c:v>23866.500000000062</c:v>
                </c:pt>
                <c:pt idx="4096">
                  <c:v>23866.500000000062</c:v>
                </c:pt>
                <c:pt idx="4097">
                  <c:v>23866.500000000062</c:v>
                </c:pt>
                <c:pt idx="4098">
                  <c:v>23866.500000000062</c:v>
                </c:pt>
                <c:pt idx="4099">
                  <c:v>23866.500000000062</c:v>
                </c:pt>
                <c:pt idx="4100">
                  <c:v>23866.500000000062</c:v>
                </c:pt>
                <c:pt idx="4101">
                  <c:v>23866.500000000062</c:v>
                </c:pt>
                <c:pt idx="4102">
                  <c:v>23866.500000000062</c:v>
                </c:pt>
                <c:pt idx="4103">
                  <c:v>23866.500000000062</c:v>
                </c:pt>
                <c:pt idx="4104">
                  <c:v>23866.500000000062</c:v>
                </c:pt>
                <c:pt idx="4105">
                  <c:v>23866.500000000062</c:v>
                </c:pt>
                <c:pt idx="4106">
                  <c:v>23866.500000000062</c:v>
                </c:pt>
                <c:pt idx="4107">
                  <c:v>23866.500000000062</c:v>
                </c:pt>
                <c:pt idx="4108">
                  <c:v>23866.500000000062</c:v>
                </c:pt>
                <c:pt idx="4109">
                  <c:v>23866.500000000062</c:v>
                </c:pt>
                <c:pt idx="4110">
                  <c:v>23866.500000000062</c:v>
                </c:pt>
                <c:pt idx="4111">
                  <c:v>23866.500000000062</c:v>
                </c:pt>
                <c:pt idx="4112">
                  <c:v>23866.500000000062</c:v>
                </c:pt>
                <c:pt idx="4113">
                  <c:v>23866.500000000062</c:v>
                </c:pt>
                <c:pt idx="4114">
                  <c:v>23866.500000000062</c:v>
                </c:pt>
                <c:pt idx="4115">
                  <c:v>23866.500000000062</c:v>
                </c:pt>
                <c:pt idx="4116">
                  <c:v>23866.500000000062</c:v>
                </c:pt>
                <c:pt idx="4117">
                  <c:v>23866.500000000062</c:v>
                </c:pt>
                <c:pt idx="4118">
                  <c:v>23866.500000000062</c:v>
                </c:pt>
                <c:pt idx="4119">
                  <c:v>23866.500000000062</c:v>
                </c:pt>
                <c:pt idx="4120">
                  <c:v>23866.500000000062</c:v>
                </c:pt>
                <c:pt idx="4121">
                  <c:v>23866.500000000062</c:v>
                </c:pt>
                <c:pt idx="4122">
                  <c:v>23866.500000000062</c:v>
                </c:pt>
                <c:pt idx="4123">
                  <c:v>23866.500000000062</c:v>
                </c:pt>
                <c:pt idx="4124">
                  <c:v>23866.500000000062</c:v>
                </c:pt>
                <c:pt idx="4125">
                  <c:v>23866.500000000062</c:v>
                </c:pt>
                <c:pt idx="4126">
                  <c:v>23866.500000000062</c:v>
                </c:pt>
                <c:pt idx="4127">
                  <c:v>23866.500000000062</c:v>
                </c:pt>
                <c:pt idx="4128">
                  <c:v>23866.500000000062</c:v>
                </c:pt>
                <c:pt idx="4129">
                  <c:v>23866.500000000062</c:v>
                </c:pt>
                <c:pt idx="4130">
                  <c:v>23866.500000000062</c:v>
                </c:pt>
                <c:pt idx="4131">
                  <c:v>23866.500000000062</c:v>
                </c:pt>
                <c:pt idx="4132">
                  <c:v>23866.500000000062</c:v>
                </c:pt>
                <c:pt idx="4133">
                  <c:v>23866.500000000062</c:v>
                </c:pt>
                <c:pt idx="4134">
                  <c:v>23866.500000000062</c:v>
                </c:pt>
                <c:pt idx="4135">
                  <c:v>23866.500000000062</c:v>
                </c:pt>
                <c:pt idx="4136">
                  <c:v>23866.500000000062</c:v>
                </c:pt>
                <c:pt idx="4137">
                  <c:v>23866.500000000062</c:v>
                </c:pt>
                <c:pt idx="4138">
                  <c:v>23866.500000000062</c:v>
                </c:pt>
                <c:pt idx="4139">
                  <c:v>23866.500000000062</c:v>
                </c:pt>
                <c:pt idx="4140">
                  <c:v>23866.500000000062</c:v>
                </c:pt>
                <c:pt idx="4141">
                  <c:v>23866.500000000062</c:v>
                </c:pt>
                <c:pt idx="4142">
                  <c:v>23866.500000000062</c:v>
                </c:pt>
                <c:pt idx="4143">
                  <c:v>23866.500000000062</c:v>
                </c:pt>
                <c:pt idx="4144">
                  <c:v>23866.500000000062</c:v>
                </c:pt>
                <c:pt idx="4145">
                  <c:v>23866.500000000062</c:v>
                </c:pt>
                <c:pt idx="4146">
                  <c:v>23866.500000000062</c:v>
                </c:pt>
                <c:pt idx="4147">
                  <c:v>23866.500000000062</c:v>
                </c:pt>
                <c:pt idx="4148">
                  <c:v>23866.500000000062</c:v>
                </c:pt>
                <c:pt idx="4149">
                  <c:v>23866.500000000062</c:v>
                </c:pt>
                <c:pt idx="4150">
                  <c:v>23866.500000000062</c:v>
                </c:pt>
                <c:pt idx="4151">
                  <c:v>23866.500000000062</c:v>
                </c:pt>
                <c:pt idx="4152">
                  <c:v>23866.500000000062</c:v>
                </c:pt>
                <c:pt idx="4153">
                  <c:v>23866.500000000062</c:v>
                </c:pt>
                <c:pt idx="4154">
                  <c:v>23866.500000000062</c:v>
                </c:pt>
                <c:pt idx="4155">
                  <c:v>23866.500000000062</c:v>
                </c:pt>
                <c:pt idx="4156">
                  <c:v>23866.500000000062</c:v>
                </c:pt>
                <c:pt idx="4157">
                  <c:v>23866.500000000062</c:v>
                </c:pt>
                <c:pt idx="4158">
                  <c:v>23866.500000000062</c:v>
                </c:pt>
                <c:pt idx="4159">
                  <c:v>23866.500000000062</c:v>
                </c:pt>
                <c:pt idx="4160">
                  <c:v>23866.500000000062</c:v>
                </c:pt>
                <c:pt idx="4161">
                  <c:v>23866.500000000062</c:v>
                </c:pt>
                <c:pt idx="4162">
                  <c:v>23866.500000000062</c:v>
                </c:pt>
                <c:pt idx="4163">
                  <c:v>23866.500000000062</c:v>
                </c:pt>
                <c:pt idx="4164">
                  <c:v>23866.500000000062</c:v>
                </c:pt>
                <c:pt idx="4165">
                  <c:v>23866.500000000062</c:v>
                </c:pt>
                <c:pt idx="4166">
                  <c:v>23866.500000000062</c:v>
                </c:pt>
                <c:pt idx="4167">
                  <c:v>23866.500000000062</c:v>
                </c:pt>
                <c:pt idx="4168">
                  <c:v>23866.500000000062</c:v>
                </c:pt>
                <c:pt idx="4169">
                  <c:v>23866.500000000062</c:v>
                </c:pt>
                <c:pt idx="4170">
                  <c:v>23866.500000000062</c:v>
                </c:pt>
                <c:pt idx="4171">
                  <c:v>23866.500000000062</c:v>
                </c:pt>
                <c:pt idx="4172">
                  <c:v>23866.500000000062</c:v>
                </c:pt>
                <c:pt idx="4173">
                  <c:v>23866.500000000062</c:v>
                </c:pt>
                <c:pt idx="4174">
                  <c:v>23866.500000000062</c:v>
                </c:pt>
                <c:pt idx="4175">
                  <c:v>23866.500000000062</c:v>
                </c:pt>
                <c:pt idx="4176">
                  <c:v>23866.500000000062</c:v>
                </c:pt>
                <c:pt idx="4177">
                  <c:v>23866.500000000062</c:v>
                </c:pt>
                <c:pt idx="4178">
                  <c:v>23866.500000000062</c:v>
                </c:pt>
                <c:pt idx="4179">
                  <c:v>23866.500000000062</c:v>
                </c:pt>
                <c:pt idx="4180">
                  <c:v>23866.500000000062</c:v>
                </c:pt>
                <c:pt idx="4181">
                  <c:v>23866.500000000062</c:v>
                </c:pt>
                <c:pt idx="4182">
                  <c:v>23866.500000000062</c:v>
                </c:pt>
                <c:pt idx="4183">
                  <c:v>23866.500000000062</c:v>
                </c:pt>
                <c:pt idx="4184">
                  <c:v>23866.500000000062</c:v>
                </c:pt>
                <c:pt idx="4185">
                  <c:v>23866.500000000062</c:v>
                </c:pt>
                <c:pt idx="4186">
                  <c:v>23866.500000000062</c:v>
                </c:pt>
                <c:pt idx="4187">
                  <c:v>23866.500000000062</c:v>
                </c:pt>
                <c:pt idx="4188">
                  <c:v>23866.500000000062</c:v>
                </c:pt>
                <c:pt idx="4189">
                  <c:v>23866.500000000062</c:v>
                </c:pt>
                <c:pt idx="4190">
                  <c:v>23866.500000000062</c:v>
                </c:pt>
                <c:pt idx="4191">
                  <c:v>23866.500000000062</c:v>
                </c:pt>
                <c:pt idx="4192">
                  <c:v>23866.500000000062</c:v>
                </c:pt>
                <c:pt idx="4193">
                  <c:v>23866.500000000062</c:v>
                </c:pt>
                <c:pt idx="4194">
                  <c:v>23866.500000000062</c:v>
                </c:pt>
                <c:pt idx="4195">
                  <c:v>23866.500000000062</c:v>
                </c:pt>
                <c:pt idx="4196">
                  <c:v>23866.500000000062</c:v>
                </c:pt>
                <c:pt idx="4197">
                  <c:v>23866.500000000062</c:v>
                </c:pt>
                <c:pt idx="4198">
                  <c:v>23866.500000000062</c:v>
                </c:pt>
                <c:pt idx="4199">
                  <c:v>23866.500000000062</c:v>
                </c:pt>
                <c:pt idx="4200">
                  <c:v>23866.500000000062</c:v>
                </c:pt>
                <c:pt idx="4201">
                  <c:v>23866.500000000062</c:v>
                </c:pt>
                <c:pt idx="4202">
                  <c:v>23866.500000000062</c:v>
                </c:pt>
                <c:pt idx="4203">
                  <c:v>23866.500000000062</c:v>
                </c:pt>
                <c:pt idx="4204">
                  <c:v>23866.500000000062</c:v>
                </c:pt>
                <c:pt idx="4205">
                  <c:v>23866.500000000062</c:v>
                </c:pt>
                <c:pt idx="4206">
                  <c:v>23866.500000000062</c:v>
                </c:pt>
                <c:pt idx="4207">
                  <c:v>23866.500000000062</c:v>
                </c:pt>
                <c:pt idx="4208">
                  <c:v>23866.500000000062</c:v>
                </c:pt>
                <c:pt idx="4209">
                  <c:v>23866.500000000062</c:v>
                </c:pt>
                <c:pt idx="4210">
                  <c:v>23866.500000000062</c:v>
                </c:pt>
                <c:pt idx="4211">
                  <c:v>23866.500000000062</c:v>
                </c:pt>
                <c:pt idx="4212">
                  <c:v>23866.500000000062</c:v>
                </c:pt>
                <c:pt idx="4213">
                  <c:v>23866.500000000062</c:v>
                </c:pt>
                <c:pt idx="4214">
                  <c:v>23866.500000000062</c:v>
                </c:pt>
                <c:pt idx="4215">
                  <c:v>23866.500000000062</c:v>
                </c:pt>
                <c:pt idx="4216">
                  <c:v>23866.500000000062</c:v>
                </c:pt>
                <c:pt idx="4217">
                  <c:v>23866.500000000062</c:v>
                </c:pt>
                <c:pt idx="4218">
                  <c:v>23866.500000000062</c:v>
                </c:pt>
                <c:pt idx="4219">
                  <c:v>23866.500000000062</c:v>
                </c:pt>
                <c:pt idx="4220">
                  <c:v>23866.500000000062</c:v>
                </c:pt>
                <c:pt idx="4221">
                  <c:v>23866.500000000062</c:v>
                </c:pt>
                <c:pt idx="4222">
                  <c:v>23866.500000000062</c:v>
                </c:pt>
                <c:pt idx="4223">
                  <c:v>23866.500000000062</c:v>
                </c:pt>
                <c:pt idx="4224">
                  <c:v>23866.500000000062</c:v>
                </c:pt>
                <c:pt idx="4225">
                  <c:v>23866.500000000062</c:v>
                </c:pt>
                <c:pt idx="4226">
                  <c:v>23866.500000000062</c:v>
                </c:pt>
                <c:pt idx="4227">
                  <c:v>23866.500000000062</c:v>
                </c:pt>
                <c:pt idx="4228">
                  <c:v>23866.500000000062</c:v>
                </c:pt>
                <c:pt idx="4229">
                  <c:v>23866.500000000062</c:v>
                </c:pt>
                <c:pt idx="4230">
                  <c:v>23866.500000000062</c:v>
                </c:pt>
                <c:pt idx="4231">
                  <c:v>23866.500000000062</c:v>
                </c:pt>
                <c:pt idx="4232">
                  <c:v>23866.500000000062</c:v>
                </c:pt>
                <c:pt idx="4233">
                  <c:v>23866.500000000062</c:v>
                </c:pt>
                <c:pt idx="4234">
                  <c:v>23866.500000000062</c:v>
                </c:pt>
                <c:pt idx="4235">
                  <c:v>23866.500000000062</c:v>
                </c:pt>
                <c:pt idx="4236">
                  <c:v>23866.500000000062</c:v>
                </c:pt>
                <c:pt idx="4237">
                  <c:v>23866.500000000062</c:v>
                </c:pt>
                <c:pt idx="4238">
                  <c:v>23866.500000000062</c:v>
                </c:pt>
                <c:pt idx="4239">
                  <c:v>23866.500000000062</c:v>
                </c:pt>
                <c:pt idx="4240">
                  <c:v>23866.500000000062</c:v>
                </c:pt>
                <c:pt idx="4241">
                  <c:v>23866.500000000062</c:v>
                </c:pt>
                <c:pt idx="4242">
                  <c:v>23866.500000000062</c:v>
                </c:pt>
                <c:pt idx="4243">
                  <c:v>23866.500000000062</c:v>
                </c:pt>
                <c:pt idx="4244">
                  <c:v>23866.500000000062</c:v>
                </c:pt>
                <c:pt idx="4245">
                  <c:v>23866.500000000062</c:v>
                </c:pt>
                <c:pt idx="4246">
                  <c:v>23866.500000000062</c:v>
                </c:pt>
                <c:pt idx="4247">
                  <c:v>23866.500000000062</c:v>
                </c:pt>
                <c:pt idx="4248">
                  <c:v>23866.500000000062</c:v>
                </c:pt>
                <c:pt idx="4249">
                  <c:v>23866.500000000062</c:v>
                </c:pt>
                <c:pt idx="4250">
                  <c:v>23866.500000000062</c:v>
                </c:pt>
                <c:pt idx="4251">
                  <c:v>23866.500000000062</c:v>
                </c:pt>
                <c:pt idx="4252">
                  <c:v>23866.500000000062</c:v>
                </c:pt>
                <c:pt idx="4253">
                  <c:v>23866.500000000062</c:v>
                </c:pt>
                <c:pt idx="4254">
                  <c:v>23866.500000000062</c:v>
                </c:pt>
                <c:pt idx="4255">
                  <c:v>23866.500000000062</c:v>
                </c:pt>
                <c:pt idx="4256">
                  <c:v>23866.500000000062</c:v>
                </c:pt>
                <c:pt idx="4257">
                  <c:v>23866.500000000062</c:v>
                </c:pt>
                <c:pt idx="4258">
                  <c:v>23866.500000000062</c:v>
                </c:pt>
                <c:pt idx="4259">
                  <c:v>23866.500000000062</c:v>
                </c:pt>
                <c:pt idx="4260">
                  <c:v>23866.500000000062</c:v>
                </c:pt>
                <c:pt idx="4261">
                  <c:v>23866.500000000062</c:v>
                </c:pt>
                <c:pt idx="4262">
                  <c:v>23866.500000000062</c:v>
                </c:pt>
                <c:pt idx="4263">
                  <c:v>23866.500000000062</c:v>
                </c:pt>
                <c:pt idx="4264">
                  <c:v>23866.500000000062</c:v>
                </c:pt>
                <c:pt idx="4265">
                  <c:v>23866.500000000062</c:v>
                </c:pt>
                <c:pt idx="4266">
                  <c:v>23866.500000000062</c:v>
                </c:pt>
                <c:pt idx="4267">
                  <c:v>23866.500000000062</c:v>
                </c:pt>
                <c:pt idx="4268">
                  <c:v>23866.500000000062</c:v>
                </c:pt>
                <c:pt idx="4269">
                  <c:v>23866.500000000062</c:v>
                </c:pt>
                <c:pt idx="4270">
                  <c:v>23866.500000000062</c:v>
                </c:pt>
                <c:pt idx="4271">
                  <c:v>23866.500000000062</c:v>
                </c:pt>
                <c:pt idx="4272">
                  <c:v>23866.500000000062</c:v>
                </c:pt>
                <c:pt idx="4273">
                  <c:v>23866.500000000062</c:v>
                </c:pt>
                <c:pt idx="4274">
                  <c:v>23866.500000000062</c:v>
                </c:pt>
                <c:pt idx="4275">
                  <c:v>23866.500000000062</c:v>
                </c:pt>
                <c:pt idx="4276">
                  <c:v>23866.500000000062</c:v>
                </c:pt>
                <c:pt idx="4277">
                  <c:v>23866.500000000062</c:v>
                </c:pt>
                <c:pt idx="4278">
                  <c:v>23866.500000000062</c:v>
                </c:pt>
                <c:pt idx="4279">
                  <c:v>23866.500000000062</c:v>
                </c:pt>
                <c:pt idx="4280">
                  <c:v>23866.500000000062</c:v>
                </c:pt>
                <c:pt idx="4281">
                  <c:v>23866.500000000062</c:v>
                </c:pt>
                <c:pt idx="4282">
                  <c:v>23866.500000000062</c:v>
                </c:pt>
                <c:pt idx="4283">
                  <c:v>23866.500000000062</c:v>
                </c:pt>
                <c:pt idx="4284">
                  <c:v>23866.500000000062</c:v>
                </c:pt>
                <c:pt idx="4285">
                  <c:v>23866.500000000062</c:v>
                </c:pt>
                <c:pt idx="4286">
                  <c:v>23866.500000000062</c:v>
                </c:pt>
                <c:pt idx="4287">
                  <c:v>23866.500000000062</c:v>
                </c:pt>
                <c:pt idx="4288">
                  <c:v>23866.500000000062</c:v>
                </c:pt>
                <c:pt idx="4289">
                  <c:v>23866.500000000062</c:v>
                </c:pt>
                <c:pt idx="4290">
                  <c:v>23866.500000000062</c:v>
                </c:pt>
                <c:pt idx="4291">
                  <c:v>23866.500000000062</c:v>
                </c:pt>
                <c:pt idx="4292">
                  <c:v>23866.500000000062</c:v>
                </c:pt>
                <c:pt idx="4293">
                  <c:v>23866.500000000062</c:v>
                </c:pt>
                <c:pt idx="4294">
                  <c:v>23866.500000000062</c:v>
                </c:pt>
                <c:pt idx="4295">
                  <c:v>23866.500000000062</c:v>
                </c:pt>
                <c:pt idx="4296">
                  <c:v>23866.500000000062</c:v>
                </c:pt>
                <c:pt idx="4297">
                  <c:v>23866.500000000062</c:v>
                </c:pt>
                <c:pt idx="4298">
                  <c:v>23866.500000000062</c:v>
                </c:pt>
                <c:pt idx="4299">
                  <c:v>23866.500000000062</c:v>
                </c:pt>
                <c:pt idx="4300">
                  <c:v>23866.500000000062</c:v>
                </c:pt>
                <c:pt idx="4301">
                  <c:v>23866.500000000062</c:v>
                </c:pt>
                <c:pt idx="4302">
                  <c:v>23866.500000000062</c:v>
                </c:pt>
                <c:pt idx="4303">
                  <c:v>23866.500000000062</c:v>
                </c:pt>
                <c:pt idx="4304">
                  <c:v>23866.500000000062</c:v>
                </c:pt>
                <c:pt idx="4305">
                  <c:v>23866.500000000062</c:v>
                </c:pt>
                <c:pt idx="4306">
                  <c:v>23866.500000000062</c:v>
                </c:pt>
                <c:pt idx="4307">
                  <c:v>23866.500000000062</c:v>
                </c:pt>
                <c:pt idx="4308">
                  <c:v>23866.500000000062</c:v>
                </c:pt>
                <c:pt idx="4309">
                  <c:v>23866.500000000062</c:v>
                </c:pt>
                <c:pt idx="4310">
                  <c:v>23866.500000000062</c:v>
                </c:pt>
                <c:pt idx="4311">
                  <c:v>23866.500000000062</c:v>
                </c:pt>
                <c:pt idx="4312">
                  <c:v>23866.500000000062</c:v>
                </c:pt>
                <c:pt idx="4313">
                  <c:v>23866.500000000062</c:v>
                </c:pt>
                <c:pt idx="4314">
                  <c:v>23866.500000000062</c:v>
                </c:pt>
                <c:pt idx="4315">
                  <c:v>23866.500000000062</c:v>
                </c:pt>
                <c:pt idx="4316">
                  <c:v>23866.500000000062</c:v>
                </c:pt>
                <c:pt idx="4317">
                  <c:v>23866.500000000062</c:v>
                </c:pt>
                <c:pt idx="4318">
                  <c:v>23866.500000000062</c:v>
                </c:pt>
                <c:pt idx="4319">
                  <c:v>23866.500000000062</c:v>
                </c:pt>
                <c:pt idx="4320">
                  <c:v>23866.500000000062</c:v>
                </c:pt>
                <c:pt idx="4321">
                  <c:v>23866.500000000062</c:v>
                </c:pt>
                <c:pt idx="4322">
                  <c:v>23866.500000000062</c:v>
                </c:pt>
                <c:pt idx="4323">
                  <c:v>23866.500000000062</c:v>
                </c:pt>
                <c:pt idx="4324">
                  <c:v>23866.500000000062</c:v>
                </c:pt>
                <c:pt idx="4325">
                  <c:v>23866.500000000062</c:v>
                </c:pt>
                <c:pt idx="4326">
                  <c:v>23866.500000000062</c:v>
                </c:pt>
                <c:pt idx="4327">
                  <c:v>23866.500000000062</c:v>
                </c:pt>
                <c:pt idx="4328">
                  <c:v>23866.500000000062</c:v>
                </c:pt>
                <c:pt idx="4329">
                  <c:v>23866.500000000062</c:v>
                </c:pt>
                <c:pt idx="4330">
                  <c:v>23866.500000000062</c:v>
                </c:pt>
                <c:pt idx="4331">
                  <c:v>23866.500000000062</c:v>
                </c:pt>
                <c:pt idx="4332">
                  <c:v>23866.500000000062</c:v>
                </c:pt>
                <c:pt idx="4333">
                  <c:v>23866.500000000062</c:v>
                </c:pt>
                <c:pt idx="4334">
                  <c:v>23866.500000000062</c:v>
                </c:pt>
                <c:pt idx="4335">
                  <c:v>23866.500000000062</c:v>
                </c:pt>
                <c:pt idx="4336">
                  <c:v>23866.500000000062</c:v>
                </c:pt>
                <c:pt idx="4337">
                  <c:v>23866.500000000062</c:v>
                </c:pt>
                <c:pt idx="4338">
                  <c:v>23866.500000000062</c:v>
                </c:pt>
                <c:pt idx="4339">
                  <c:v>23866.500000000062</c:v>
                </c:pt>
                <c:pt idx="4340">
                  <c:v>23866.500000000062</c:v>
                </c:pt>
                <c:pt idx="4341">
                  <c:v>23866.500000000062</c:v>
                </c:pt>
                <c:pt idx="4342">
                  <c:v>23866.500000000062</c:v>
                </c:pt>
                <c:pt idx="4343">
                  <c:v>23866.500000000062</c:v>
                </c:pt>
                <c:pt idx="4344">
                  <c:v>23866.500000000062</c:v>
                </c:pt>
                <c:pt idx="4345">
                  <c:v>23866.500000000062</c:v>
                </c:pt>
                <c:pt idx="4346">
                  <c:v>23866.500000000062</c:v>
                </c:pt>
                <c:pt idx="4347">
                  <c:v>23866.500000000062</c:v>
                </c:pt>
                <c:pt idx="4348">
                  <c:v>23866.500000000062</c:v>
                </c:pt>
                <c:pt idx="4349">
                  <c:v>23866.500000000062</c:v>
                </c:pt>
                <c:pt idx="4350">
                  <c:v>23866.500000000062</c:v>
                </c:pt>
                <c:pt idx="4351">
                  <c:v>23866.500000000062</c:v>
                </c:pt>
                <c:pt idx="4352">
                  <c:v>23866.500000000062</c:v>
                </c:pt>
                <c:pt idx="4353">
                  <c:v>23866.500000000062</c:v>
                </c:pt>
                <c:pt idx="4354">
                  <c:v>23866.500000000062</c:v>
                </c:pt>
                <c:pt idx="4355">
                  <c:v>23866.500000000062</c:v>
                </c:pt>
                <c:pt idx="4356">
                  <c:v>23866.500000000062</c:v>
                </c:pt>
                <c:pt idx="4357">
                  <c:v>23866.500000000062</c:v>
                </c:pt>
                <c:pt idx="4358">
                  <c:v>23866.500000000062</c:v>
                </c:pt>
                <c:pt idx="4359">
                  <c:v>23866.500000000062</c:v>
                </c:pt>
                <c:pt idx="4360">
                  <c:v>23866.500000000062</c:v>
                </c:pt>
                <c:pt idx="4361">
                  <c:v>23866.500000000062</c:v>
                </c:pt>
                <c:pt idx="4362">
                  <c:v>23866.500000000062</c:v>
                </c:pt>
                <c:pt idx="4363">
                  <c:v>23866.500000000062</c:v>
                </c:pt>
                <c:pt idx="4364">
                  <c:v>23866.500000000062</c:v>
                </c:pt>
                <c:pt idx="4365">
                  <c:v>23866.500000000062</c:v>
                </c:pt>
                <c:pt idx="4366">
                  <c:v>23866.500000000062</c:v>
                </c:pt>
                <c:pt idx="4367">
                  <c:v>23866.500000000062</c:v>
                </c:pt>
                <c:pt idx="4368">
                  <c:v>23866.500000000062</c:v>
                </c:pt>
                <c:pt idx="4369">
                  <c:v>23866.500000000062</c:v>
                </c:pt>
                <c:pt idx="4370">
                  <c:v>23866.500000000062</c:v>
                </c:pt>
                <c:pt idx="4371">
                  <c:v>23866.500000000062</c:v>
                </c:pt>
                <c:pt idx="4372">
                  <c:v>23866.500000000062</c:v>
                </c:pt>
                <c:pt idx="4373">
                  <c:v>23866.500000000062</c:v>
                </c:pt>
                <c:pt idx="4374">
                  <c:v>23866.500000000062</c:v>
                </c:pt>
                <c:pt idx="4375">
                  <c:v>23866.500000000062</c:v>
                </c:pt>
                <c:pt idx="4376">
                  <c:v>23866.500000000062</c:v>
                </c:pt>
                <c:pt idx="4377">
                  <c:v>23866.500000000062</c:v>
                </c:pt>
                <c:pt idx="4378">
                  <c:v>23866.500000000062</c:v>
                </c:pt>
                <c:pt idx="4379">
                  <c:v>23866.500000000062</c:v>
                </c:pt>
                <c:pt idx="4380">
                  <c:v>23866.500000000062</c:v>
                </c:pt>
                <c:pt idx="4381">
                  <c:v>23866.500000000062</c:v>
                </c:pt>
                <c:pt idx="4382">
                  <c:v>23866.500000000062</c:v>
                </c:pt>
                <c:pt idx="4383">
                  <c:v>23866.500000000062</c:v>
                </c:pt>
                <c:pt idx="4384">
                  <c:v>23866.500000000062</c:v>
                </c:pt>
                <c:pt idx="4385">
                  <c:v>23866.500000000062</c:v>
                </c:pt>
                <c:pt idx="4386">
                  <c:v>23866.500000000062</c:v>
                </c:pt>
                <c:pt idx="4387">
                  <c:v>23866.500000000062</c:v>
                </c:pt>
                <c:pt idx="4388">
                  <c:v>23866.500000000062</c:v>
                </c:pt>
                <c:pt idx="4389">
                  <c:v>23866.500000000062</c:v>
                </c:pt>
                <c:pt idx="4390">
                  <c:v>23866.500000000062</c:v>
                </c:pt>
                <c:pt idx="4391">
                  <c:v>23866.500000000062</c:v>
                </c:pt>
                <c:pt idx="4392">
                  <c:v>23866.500000000062</c:v>
                </c:pt>
                <c:pt idx="4393">
                  <c:v>23866.500000000062</c:v>
                </c:pt>
                <c:pt idx="4394">
                  <c:v>23866.500000000062</c:v>
                </c:pt>
                <c:pt idx="4395">
                  <c:v>23866.500000000062</c:v>
                </c:pt>
                <c:pt idx="4396">
                  <c:v>23866.500000000062</c:v>
                </c:pt>
                <c:pt idx="4397">
                  <c:v>23866.500000000062</c:v>
                </c:pt>
                <c:pt idx="4398">
                  <c:v>23866.500000000062</c:v>
                </c:pt>
                <c:pt idx="4399">
                  <c:v>23866.500000000062</c:v>
                </c:pt>
                <c:pt idx="4400">
                  <c:v>23866.500000000062</c:v>
                </c:pt>
                <c:pt idx="4401">
                  <c:v>23866.500000000062</c:v>
                </c:pt>
                <c:pt idx="4402">
                  <c:v>23866.500000000062</c:v>
                </c:pt>
                <c:pt idx="4403">
                  <c:v>23866.500000000062</c:v>
                </c:pt>
                <c:pt idx="4404">
                  <c:v>23866.500000000062</c:v>
                </c:pt>
                <c:pt idx="4405">
                  <c:v>23866.500000000062</c:v>
                </c:pt>
                <c:pt idx="4406">
                  <c:v>23866.500000000062</c:v>
                </c:pt>
                <c:pt idx="4407">
                  <c:v>23866.500000000062</c:v>
                </c:pt>
                <c:pt idx="4408">
                  <c:v>23866.500000000062</c:v>
                </c:pt>
                <c:pt idx="4409">
                  <c:v>23866.500000000062</c:v>
                </c:pt>
                <c:pt idx="4410">
                  <c:v>23866.500000000062</c:v>
                </c:pt>
                <c:pt idx="4411">
                  <c:v>23866.500000000062</c:v>
                </c:pt>
                <c:pt idx="4412">
                  <c:v>23866.500000000062</c:v>
                </c:pt>
                <c:pt idx="4413">
                  <c:v>23866.500000000062</c:v>
                </c:pt>
                <c:pt idx="4414">
                  <c:v>23866.500000000062</c:v>
                </c:pt>
                <c:pt idx="4415">
                  <c:v>23866.500000000062</c:v>
                </c:pt>
                <c:pt idx="4416">
                  <c:v>23866.500000000062</c:v>
                </c:pt>
                <c:pt idx="4417">
                  <c:v>23866.500000000062</c:v>
                </c:pt>
                <c:pt idx="4418">
                  <c:v>23866.500000000062</c:v>
                </c:pt>
                <c:pt idx="4419">
                  <c:v>23866.500000000062</c:v>
                </c:pt>
                <c:pt idx="4420">
                  <c:v>23866.500000000062</c:v>
                </c:pt>
                <c:pt idx="4421">
                  <c:v>23866.500000000062</c:v>
                </c:pt>
                <c:pt idx="4422">
                  <c:v>23866.500000000062</c:v>
                </c:pt>
                <c:pt idx="4423">
                  <c:v>23866.500000000062</c:v>
                </c:pt>
                <c:pt idx="4424">
                  <c:v>23866.500000000062</c:v>
                </c:pt>
                <c:pt idx="4425">
                  <c:v>23866.500000000062</c:v>
                </c:pt>
                <c:pt idx="4426">
                  <c:v>23866.500000000062</c:v>
                </c:pt>
                <c:pt idx="4427">
                  <c:v>23866.500000000062</c:v>
                </c:pt>
                <c:pt idx="4428">
                  <c:v>23866.500000000062</c:v>
                </c:pt>
                <c:pt idx="4429">
                  <c:v>23866.500000000062</c:v>
                </c:pt>
                <c:pt idx="4430">
                  <c:v>23866.500000000062</c:v>
                </c:pt>
                <c:pt idx="4431">
                  <c:v>23866.500000000062</c:v>
                </c:pt>
                <c:pt idx="4432">
                  <c:v>23866.500000000062</c:v>
                </c:pt>
                <c:pt idx="4433">
                  <c:v>23866.500000000062</c:v>
                </c:pt>
                <c:pt idx="4434">
                  <c:v>23866.500000000062</c:v>
                </c:pt>
                <c:pt idx="4435">
                  <c:v>23866.500000000062</c:v>
                </c:pt>
                <c:pt idx="4436">
                  <c:v>23866.500000000062</c:v>
                </c:pt>
                <c:pt idx="4437">
                  <c:v>23866.500000000062</c:v>
                </c:pt>
                <c:pt idx="4438">
                  <c:v>23866.500000000062</c:v>
                </c:pt>
                <c:pt idx="4439">
                  <c:v>23866.500000000062</c:v>
                </c:pt>
                <c:pt idx="4440">
                  <c:v>23866.500000000062</c:v>
                </c:pt>
                <c:pt idx="4441">
                  <c:v>23866.500000000062</c:v>
                </c:pt>
                <c:pt idx="4442">
                  <c:v>23866.500000000062</c:v>
                </c:pt>
                <c:pt idx="4443">
                  <c:v>23866.500000000062</c:v>
                </c:pt>
                <c:pt idx="4444">
                  <c:v>23866.500000000062</c:v>
                </c:pt>
                <c:pt idx="4445">
                  <c:v>23866.500000000062</c:v>
                </c:pt>
                <c:pt idx="4446">
                  <c:v>23866.500000000062</c:v>
                </c:pt>
                <c:pt idx="4447">
                  <c:v>23866.500000000062</c:v>
                </c:pt>
                <c:pt idx="4448">
                  <c:v>23866.500000000062</c:v>
                </c:pt>
                <c:pt idx="4449">
                  <c:v>23866.500000000062</c:v>
                </c:pt>
                <c:pt idx="4450">
                  <c:v>23866.500000000062</c:v>
                </c:pt>
                <c:pt idx="4451">
                  <c:v>23866.500000000062</c:v>
                </c:pt>
                <c:pt idx="4452">
                  <c:v>23866.500000000062</c:v>
                </c:pt>
                <c:pt idx="4453">
                  <c:v>23866.500000000062</c:v>
                </c:pt>
                <c:pt idx="4454">
                  <c:v>23866.500000000062</c:v>
                </c:pt>
                <c:pt idx="4455">
                  <c:v>23866.500000000062</c:v>
                </c:pt>
                <c:pt idx="4456">
                  <c:v>23866.500000000062</c:v>
                </c:pt>
                <c:pt idx="4457">
                  <c:v>23866.500000000062</c:v>
                </c:pt>
                <c:pt idx="4458">
                  <c:v>23866.500000000062</c:v>
                </c:pt>
                <c:pt idx="4459">
                  <c:v>23866.500000000062</c:v>
                </c:pt>
                <c:pt idx="4460">
                  <c:v>23866.500000000062</c:v>
                </c:pt>
                <c:pt idx="4461">
                  <c:v>23866.500000000062</c:v>
                </c:pt>
                <c:pt idx="4462">
                  <c:v>23866.500000000062</c:v>
                </c:pt>
                <c:pt idx="4463">
                  <c:v>23866.500000000062</c:v>
                </c:pt>
                <c:pt idx="4464">
                  <c:v>23866.500000000062</c:v>
                </c:pt>
                <c:pt idx="4465">
                  <c:v>23866.500000000062</c:v>
                </c:pt>
                <c:pt idx="4466">
                  <c:v>23866.500000000062</c:v>
                </c:pt>
                <c:pt idx="4467">
                  <c:v>23866.500000000062</c:v>
                </c:pt>
                <c:pt idx="4468">
                  <c:v>23866.500000000062</c:v>
                </c:pt>
                <c:pt idx="4469">
                  <c:v>23866.500000000062</c:v>
                </c:pt>
                <c:pt idx="4470">
                  <c:v>23866.500000000062</c:v>
                </c:pt>
                <c:pt idx="4471">
                  <c:v>23866.500000000062</c:v>
                </c:pt>
                <c:pt idx="4472">
                  <c:v>23866.500000000062</c:v>
                </c:pt>
                <c:pt idx="4473">
                  <c:v>23866.500000000062</c:v>
                </c:pt>
                <c:pt idx="4474">
                  <c:v>23866.500000000062</c:v>
                </c:pt>
                <c:pt idx="4475">
                  <c:v>23866.500000000062</c:v>
                </c:pt>
                <c:pt idx="4476">
                  <c:v>23866.500000000062</c:v>
                </c:pt>
                <c:pt idx="4477">
                  <c:v>23866.500000000062</c:v>
                </c:pt>
                <c:pt idx="4478">
                  <c:v>23866.500000000062</c:v>
                </c:pt>
                <c:pt idx="4479">
                  <c:v>23866.500000000062</c:v>
                </c:pt>
                <c:pt idx="4480">
                  <c:v>23866.500000000062</c:v>
                </c:pt>
                <c:pt idx="4481">
                  <c:v>23866.500000000062</c:v>
                </c:pt>
                <c:pt idx="4482">
                  <c:v>23866.500000000062</c:v>
                </c:pt>
                <c:pt idx="4483">
                  <c:v>23866.500000000062</c:v>
                </c:pt>
                <c:pt idx="4484">
                  <c:v>23866.500000000062</c:v>
                </c:pt>
                <c:pt idx="4485">
                  <c:v>23866.500000000062</c:v>
                </c:pt>
                <c:pt idx="4486">
                  <c:v>23866.500000000062</c:v>
                </c:pt>
                <c:pt idx="4487">
                  <c:v>23866.500000000062</c:v>
                </c:pt>
                <c:pt idx="4488">
                  <c:v>23866.500000000062</c:v>
                </c:pt>
                <c:pt idx="4489">
                  <c:v>23866.500000000062</c:v>
                </c:pt>
                <c:pt idx="4490">
                  <c:v>23866.500000000062</c:v>
                </c:pt>
                <c:pt idx="4491">
                  <c:v>23866.500000000062</c:v>
                </c:pt>
                <c:pt idx="4492">
                  <c:v>23866.500000000062</c:v>
                </c:pt>
                <c:pt idx="4493">
                  <c:v>23866.500000000062</c:v>
                </c:pt>
                <c:pt idx="4494">
                  <c:v>23866.500000000062</c:v>
                </c:pt>
                <c:pt idx="4495">
                  <c:v>23866.500000000062</c:v>
                </c:pt>
                <c:pt idx="4496">
                  <c:v>23866.500000000062</c:v>
                </c:pt>
                <c:pt idx="4497">
                  <c:v>23866.500000000062</c:v>
                </c:pt>
                <c:pt idx="4498">
                  <c:v>23866.500000000062</c:v>
                </c:pt>
                <c:pt idx="4499">
                  <c:v>23866.500000000062</c:v>
                </c:pt>
                <c:pt idx="4500">
                  <c:v>23866.500000000062</c:v>
                </c:pt>
                <c:pt idx="4501">
                  <c:v>23866.500000000062</c:v>
                </c:pt>
                <c:pt idx="4502">
                  <c:v>23866.500000000062</c:v>
                </c:pt>
                <c:pt idx="4503">
                  <c:v>23866.500000000062</c:v>
                </c:pt>
                <c:pt idx="4504">
                  <c:v>23866.500000000062</c:v>
                </c:pt>
                <c:pt idx="4505">
                  <c:v>23866.500000000062</c:v>
                </c:pt>
                <c:pt idx="4506">
                  <c:v>23866.500000000062</c:v>
                </c:pt>
                <c:pt idx="4507">
                  <c:v>23866.500000000062</c:v>
                </c:pt>
                <c:pt idx="4508">
                  <c:v>23866.500000000062</c:v>
                </c:pt>
                <c:pt idx="4509">
                  <c:v>23866.500000000062</c:v>
                </c:pt>
                <c:pt idx="4510">
                  <c:v>23866.500000000062</c:v>
                </c:pt>
                <c:pt idx="4511">
                  <c:v>23866.500000000062</c:v>
                </c:pt>
                <c:pt idx="4512">
                  <c:v>23866.500000000062</c:v>
                </c:pt>
                <c:pt idx="4513">
                  <c:v>23866.500000000062</c:v>
                </c:pt>
                <c:pt idx="4514">
                  <c:v>23866.500000000062</c:v>
                </c:pt>
                <c:pt idx="4515">
                  <c:v>23866.500000000062</c:v>
                </c:pt>
                <c:pt idx="4516">
                  <c:v>23866.500000000062</c:v>
                </c:pt>
                <c:pt idx="4517">
                  <c:v>23866.500000000062</c:v>
                </c:pt>
                <c:pt idx="4518">
                  <c:v>23866.500000000062</c:v>
                </c:pt>
                <c:pt idx="4519">
                  <c:v>23866.500000000062</c:v>
                </c:pt>
                <c:pt idx="4520">
                  <c:v>23866.500000000062</c:v>
                </c:pt>
                <c:pt idx="4521">
                  <c:v>23866.500000000062</c:v>
                </c:pt>
                <c:pt idx="4522">
                  <c:v>23866.500000000062</c:v>
                </c:pt>
                <c:pt idx="4523">
                  <c:v>23866.500000000062</c:v>
                </c:pt>
                <c:pt idx="4524">
                  <c:v>23866.500000000062</c:v>
                </c:pt>
                <c:pt idx="4525">
                  <c:v>23866.500000000062</c:v>
                </c:pt>
                <c:pt idx="4526">
                  <c:v>23866.500000000062</c:v>
                </c:pt>
                <c:pt idx="4527">
                  <c:v>23866.500000000062</c:v>
                </c:pt>
                <c:pt idx="4528">
                  <c:v>23866.500000000062</c:v>
                </c:pt>
                <c:pt idx="4529">
                  <c:v>23866.500000000062</c:v>
                </c:pt>
                <c:pt idx="4530">
                  <c:v>23866.500000000062</c:v>
                </c:pt>
                <c:pt idx="4531">
                  <c:v>23866.500000000062</c:v>
                </c:pt>
                <c:pt idx="4532">
                  <c:v>23866.500000000062</c:v>
                </c:pt>
                <c:pt idx="4533">
                  <c:v>23866.500000000062</c:v>
                </c:pt>
                <c:pt idx="4534">
                  <c:v>23866.500000000062</c:v>
                </c:pt>
                <c:pt idx="4535">
                  <c:v>23866.500000000062</c:v>
                </c:pt>
                <c:pt idx="4536">
                  <c:v>23866.500000000062</c:v>
                </c:pt>
                <c:pt idx="4537">
                  <c:v>23866.500000000062</c:v>
                </c:pt>
                <c:pt idx="4538">
                  <c:v>23866.500000000062</c:v>
                </c:pt>
                <c:pt idx="4539">
                  <c:v>23866.500000000062</c:v>
                </c:pt>
                <c:pt idx="4540">
                  <c:v>23866.500000000062</c:v>
                </c:pt>
                <c:pt idx="4541">
                  <c:v>23866.500000000062</c:v>
                </c:pt>
                <c:pt idx="4542">
                  <c:v>23866.500000000062</c:v>
                </c:pt>
                <c:pt idx="4543">
                  <c:v>23866.500000000062</c:v>
                </c:pt>
                <c:pt idx="4544">
                  <c:v>23866.500000000062</c:v>
                </c:pt>
                <c:pt idx="4545">
                  <c:v>23866.500000000062</c:v>
                </c:pt>
                <c:pt idx="4546">
                  <c:v>23866.500000000062</c:v>
                </c:pt>
                <c:pt idx="4547">
                  <c:v>23866.500000000062</c:v>
                </c:pt>
                <c:pt idx="4548">
                  <c:v>23866.500000000062</c:v>
                </c:pt>
                <c:pt idx="4549">
                  <c:v>23866.500000000062</c:v>
                </c:pt>
                <c:pt idx="4550">
                  <c:v>23866.500000000062</c:v>
                </c:pt>
                <c:pt idx="4551">
                  <c:v>23866.500000000062</c:v>
                </c:pt>
                <c:pt idx="4552">
                  <c:v>23866.500000000062</c:v>
                </c:pt>
                <c:pt idx="4553">
                  <c:v>23866.500000000062</c:v>
                </c:pt>
                <c:pt idx="4554">
                  <c:v>23866.500000000062</c:v>
                </c:pt>
                <c:pt idx="4555">
                  <c:v>23866.500000000062</c:v>
                </c:pt>
                <c:pt idx="4556">
                  <c:v>23866.500000000062</c:v>
                </c:pt>
                <c:pt idx="4557">
                  <c:v>23866.500000000062</c:v>
                </c:pt>
                <c:pt idx="4558">
                  <c:v>23866.500000000062</c:v>
                </c:pt>
                <c:pt idx="4559">
                  <c:v>23866.500000000062</c:v>
                </c:pt>
                <c:pt idx="4560">
                  <c:v>23866.500000000062</c:v>
                </c:pt>
                <c:pt idx="4561">
                  <c:v>23866.500000000062</c:v>
                </c:pt>
                <c:pt idx="4562">
                  <c:v>23866.500000000062</c:v>
                </c:pt>
                <c:pt idx="4563">
                  <c:v>23866.500000000062</c:v>
                </c:pt>
                <c:pt idx="4564">
                  <c:v>23866.500000000062</c:v>
                </c:pt>
                <c:pt idx="4565">
                  <c:v>23866.500000000062</c:v>
                </c:pt>
                <c:pt idx="4566">
                  <c:v>23866.500000000062</c:v>
                </c:pt>
                <c:pt idx="4567">
                  <c:v>23866.500000000062</c:v>
                </c:pt>
                <c:pt idx="4568">
                  <c:v>23866.500000000062</c:v>
                </c:pt>
                <c:pt idx="4569">
                  <c:v>23866.500000000062</c:v>
                </c:pt>
                <c:pt idx="4570">
                  <c:v>23866.500000000062</c:v>
                </c:pt>
                <c:pt idx="4571">
                  <c:v>23866.500000000062</c:v>
                </c:pt>
                <c:pt idx="4572">
                  <c:v>23866.500000000062</c:v>
                </c:pt>
                <c:pt idx="4573">
                  <c:v>23866.500000000062</c:v>
                </c:pt>
                <c:pt idx="4574">
                  <c:v>23866.500000000062</c:v>
                </c:pt>
                <c:pt idx="4575">
                  <c:v>23866.500000000062</c:v>
                </c:pt>
                <c:pt idx="4576">
                  <c:v>23866.500000000062</c:v>
                </c:pt>
                <c:pt idx="4577">
                  <c:v>23866.500000000062</c:v>
                </c:pt>
                <c:pt idx="4578">
                  <c:v>23866.500000000062</c:v>
                </c:pt>
                <c:pt idx="4579">
                  <c:v>23866.500000000062</c:v>
                </c:pt>
                <c:pt idx="4580">
                  <c:v>23866.500000000062</c:v>
                </c:pt>
                <c:pt idx="4581">
                  <c:v>23866.500000000062</c:v>
                </c:pt>
                <c:pt idx="4582">
                  <c:v>23866.500000000062</c:v>
                </c:pt>
                <c:pt idx="4583">
                  <c:v>23866.500000000062</c:v>
                </c:pt>
                <c:pt idx="4584">
                  <c:v>23866.500000000062</c:v>
                </c:pt>
                <c:pt idx="4585">
                  <c:v>23866.500000000062</c:v>
                </c:pt>
                <c:pt idx="4586">
                  <c:v>23866.500000000062</c:v>
                </c:pt>
                <c:pt idx="4587">
                  <c:v>23866.500000000062</c:v>
                </c:pt>
                <c:pt idx="4588">
                  <c:v>23866.500000000062</c:v>
                </c:pt>
                <c:pt idx="4589">
                  <c:v>23866.500000000062</c:v>
                </c:pt>
                <c:pt idx="4590">
                  <c:v>23866.500000000062</c:v>
                </c:pt>
                <c:pt idx="4591">
                  <c:v>23866.500000000062</c:v>
                </c:pt>
                <c:pt idx="4592">
                  <c:v>23866.500000000062</c:v>
                </c:pt>
                <c:pt idx="4593">
                  <c:v>23866.500000000062</c:v>
                </c:pt>
                <c:pt idx="4594">
                  <c:v>23866.500000000062</c:v>
                </c:pt>
                <c:pt idx="4595">
                  <c:v>23866.500000000062</c:v>
                </c:pt>
                <c:pt idx="4596">
                  <c:v>23866.500000000062</c:v>
                </c:pt>
                <c:pt idx="4597">
                  <c:v>23866.500000000062</c:v>
                </c:pt>
                <c:pt idx="4598">
                  <c:v>23866.500000000062</c:v>
                </c:pt>
                <c:pt idx="4599">
                  <c:v>23866.500000000062</c:v>
                </c:pt>
                <c:pt idx="4600">
                  <c:v>23866.500000000062</c:v>
                </c:pt>
                <c:pt idx="4601">
                  <c:v>23866.500000000062</c:v>
                </c:pt>
                <c:pt idx="4602">
                  <c:v>23866.500000000062</c:v>
                </c:pt>
                <c:pt idx="4603">
                  <c:v>23866.500000000062</c:v>
                </c:pt>
                <c:pt idx="4604">
                  <c:v>23866.500000000062</c:v>
                </c:pt>
                <c:pt idx="4605">
                  <c:v>23866.500000000062</c:v>
                </c:pt>
                <c:pt idx="4606">
                  <c:v>23866.500000000062</c:v>
                </c:pt>
                <c:pt idx="4607">
                  <c:v>23866.500000000062</c:v>
                </c:pt>
                <c:pt idx="4608">
                  <c:v>23866.500000000062</c:v>
                </c:pt>
                <c:pt idx="4609">
                  <c:v>23866.500000000062</c:v>
                </c:pt>
                <c:pt idx="4610">
                  <c:v>23866.500000000062</c:v>
                </c:pt>
                <c:pt idx="4611">
                  <c:v>23866.500000000062</c:v>
                </c:pt>
                <c:pt idx="4612">
                  <c:v>23866.500000000062</c:v>
                </c:pt>
                <c:pt idx="4613">
                  <c:v>23866.500000000062</c:v>
                </c:pt>
                <c:pt idx="4614">
                  <c:v>23866.500000000062</c:v>
                </c:pt>
                <c:pt idx="4615">
                  <c:v>23866.500000000062</c:v>
                </c:pt>
                <c:pt idx="4616">
                  <c:v>23866.500000000062</c:v>
                </c:pt>
                <c:pt idx="4617">
                  <c:v>23866.500000000062</c:v>
                </c:pt>
                <c:pt idx="4618">
                  <c:v>23866.500000000062</c:v>
                </c:pt>
                <c:pt idx="4619">
                  <c:v>23866.500000000062</c:v>
                </c:pt>
                <c:pt idx="4620">
                  <c:v>23866.500000000062</c:v>
                </c:pt>
                <c:pt idx="4621">
                  <c:v>23866.500000000062</c:v>
                </c:pt>
                <c:pt idx="4622">
                  <c:v>23866.500000000062</c:v>
                </c:pt>
                <c:pt idx="4623">
                  <c:v>23866.500000000062</c:v>
                </c:pt>
                <c:pt idx="4624">
                  <c:v>23866.500000000062</c:v>
                </c:pt>
                <c:pt idx="4625">
                  <c:v>23866.500000000062</c:v>
                </c:pt>
                <c:pt idx="4626">
                  <c:v>23866.500000000062</c:v>
                </c:pt>
                <c:pt idx="4627">
                  <c:v>23866.500000000062</c:v>
                </c:pt>
                <c:pt idx="4628">
                  <c:v>23866.500000000062</c:v>
                </c:pt>
                <c:pt idx="4629">
                  <c:v>23866.500000000062</c:v>
                </c:pt>
                <c:pt idx="4630">
                  <c:v>23866.500000000062</c:v>
                </c:pt>
                <c:pt idx="4631">
                  <c:v>23866.500000000062</c:v>
                </c:pt>
                <c:pt idx="4632">
                  <c:v>23866.500000000062</c:v>
                </c:pt>
                <c:pt idx="4633">
                  <c:v>23866.500000000062</c:v>
                </c:pt>
                <c:pt idx="4634">
                  <c:v>23866.500000000062</c:v>
                </c:pt>
                <c:pt idx="4635">
                  <c:v>23866.500000000062</c:v>
                </c:pt>
                <c:pt idx="4636">
                  <c:v>23866.500000000062</c:v>
                </c:pt>
                <c:pt idx="4637">
                  <c:v>23866.500000000062</c:v>
                </c:pt>
                <c:pt idx="4638">
                  <c:v>23866.500000000062</c:v>
                </c:pt>
                <c:pt idx="4639">
                  <c:v>23866.500000000062</c:v>
                </c:pt>
                <c:pt idx="4640">
                  <c:v>23866.500000000062</c:v>
                </c:pt>
                <c:pt idx="4641">
                  <c:v>23866.500000000062</c:v>
                </c:pt>
                <c:pt idx="4642">
                  <c:v>23866.500000000062</c:v>
                </c:pt>
                <c:pt idx="4643">
                  <c:v>23866.500000000062</c:v>
                </c:pt>
                <c:pt idx="4644">
                  <c:v>23866.500000000062</c:v>
                </c:pt>
                <c:pt idx="4645">
                  <c:v>23866.500000000062</c:v>
                </c:pt>
                <c:pt idx="4646">
                  <c:v>23866.500000000062</c:v>
                </c:pt>
                <c:pt idx="4647">
                  <c:v>23866.500000000062</c:v>
                </c:pt>
                <c:pt idx="4648">
                  <c:v>23866.500000000062</c:v>
                </c:pt>
                <c:pt idx="4649">
                  <c:v>23866.500000000062</c:v>
                </c:pt>
                <c:pt idx="4650">
                  <c:v>23866.500000000062</c:v>
                </c:pt>
                <c:pt idx="4651">
                  <c:v>23866.500000000062</c:v>
                </c:pt>
                <c:pt idx="4652">
                  <c:v>23866.500000000062</c:v>
                </c:pt>
                <c:pt idx="4653">
                  <c:v>23866.500000000062</c:v>
                </c:pt>
                <c:pt idx="4654">
                  <c:v>23866.500000000062</c:v>
                </c:pt>
                <c:pt idx="4655">
                  <c:v>23866.500000000062</c:v>
                </c:pt>
                <c:pt idx="4656">
                  <c:v>23866.500000000062</c:v>
                </c:pt>
                <c:pt idx="4657">
                  <c:v>23866.500000000062</c:v>
                </c:pt>
                <c:pt idx="4658">
                  <c:v>23866.500000000062</c:v>
                </c:pt>
                <c:pt idx="4659">
                  <c:v>23866.500000000062</c:v>
                </c:pt>
                <c:pt idx="4660">
                  <c:v>23866.500000000062</c:v>
                </c:pt>
                <c:pt idx="4661">
                  <c:v>23866.500000000062</c:v>
                </c:pt>
                <c:pt idx="4662">
                  <c:v>23866.500000000062</c:v>
                </c:pt>
                <c:pt idx="4663">
                  <c:v>23866.500000000062</c:v>
                </c:pt>
                <c:pt idx="4664">
                  <c:v>23866.500000000062</c:v>
                </c:pt>
                <c:pt idx="4665">
                  <c:v>23866.500000000062</c:v>
                </c:pt>
                <c:pt idx="4666">
                  <c:v>23866.500000000062</c:v>
                </c:pt>
                <c:pt idx="4667">
                  <c:v>23866.500000000062</c:v>
                </c:pt>
                <c:pt idx="4668">
                  <c:v>23866.500000000062</c:v>
                </c:pt>
                <c:pt idx="4669">
                  <c:v>23866.500000000062</c:v>
                </c:pt>
                <c:pt idx="4670">
                  <c:v>23866.500000000062</c:v>
                </c:pt>
                <c:pt idx="4671">
                  <c:v>23866.500000000062</c:v>
                </c:pt>
                <c:pt idx="4672">
                  <c:v>23866.500000000062</c:v>
                </c:pt>
                <c:pt idx="4673">
                  <c:v>23866.500000000062</c:v>
                </c:pt>
                <c:pt idx="4674">
                  <c:v>23866.500000000062</c:v>
                </c:pt>
                <c:pt idx="4675">
                  <c:v>23866.500000000062</c:v>
                </c:pt>
                <c:pt idx="4676">
                  <c:v>23866.500000000062</c:v>
                </c:pt>
                <c:pt idx="4677">
                  <c:v>23866.500000000062</c:v>
                </c:pt>
                <c:pt idx="4678">
                  <c:v>23866.500000000062</c:v>
                </c:pt>
                <c:pt idx="4679">
                  <c:v>23866.500000000062</c:v>
                </c:pt>
                <c:pt idx="4680">
                  <c:v>23866.500000000062</c:v>
                </c:pt>
                <c:pt idx="4681">
                  <c:v>23866.500000000062</c:v>
                </c:pt>
                <c:pt idx="4682">
                  <c:v>23866.500000000062</c:v>
                </c:pt>
                <c:pt idx="4683">
                  <c:v>23866.500000000062</c:v>
                </c:pt>
                <c:pt idx="4684">
                  <c:v>23866.500000000062</c:v>
                </c:pt>
                <c:pt idx="4685">
                  <c:v>23866.500000000062</c:v>
                </c:pt>
                <c:pt idx="4686">
                  <c:v>23866.500000000062</c:v>
                </c:pt>
                <c:pt idx="4687">
                  <c:v>23866.500000000062</c:v>
                </c:pt>
                <c:pt idx="4688">
                  <c:v>23866.500000000062</c:v>
                </c:pt>
                <c:pt idx="4689">
                  <c:v>23866.500000000062</c:v>
                </c:pt>
                <c:pt idx="4690">
                  <c:v>23866.500000000062</c:v>
                </c:pt>
                <c:pt idx="4691">
                  <c:v>23866.500000000062</c:v>
                </c:pt>
                <c:pt idx="4692">
                  <c:v>23866.500000000062</c:v>
                </c:pt>
                <c:pt idx="4693">
                  <c:v>23866.500000000062</c:v>
                </c:pt>
                <c:pt idx="4694">
                  <c:v>23866.500000000062</c:v>
                </c:pt>
                <c:pt idx="4695">
                  <c:v>23866.500000000062</c:v>
                </c:pt>
                <c:pt idx="4696">
                  <c:v>23866.500000000062</c:v>
                </c:pt>
                <c:pt idx="4697">
                  <c:v>23866.500000000062</c:v>
                </c:pt>
                <c:pt idx="4698">
                  <c:v>23866.500000000062</c:v>
                </c:pt>
                <c:pt idx="4699">
                  <c:v>23866.500000000062</c:v>
                </c:pt>
                <c:pt idx="4700">
                  <c:v>23866.500000000062</c:v>
                </c:pt>
                <c:pt idx="4701">
                  <c:v>23866.500000000062</c:v>
                </c:pt>
                <c:pt idx="4702">
                  <c:v>23866.500000000062</c:v>
                </c:pt>
                <c:pt idx="4703">
                  <c:v>23866.500000000062</c:v>
                </c:pt>
                <c:pt idx="4704">
                  <c:v>23866.500000000062</c:v>
                </c:pt>
                <c:pt idx="4705">
                  <c:v>23866.500000000062</c:v>
                </c:pt>
                <c:pt idx="4706">
                  <c:v>23866.500000000062</c:v>
                </c:pt>
                <c:pt idx="4707">
                  <c:v>23866.500000000062</c:v>
                </c:pt>
                <c:pt idx="4708">
                  <c:v>23866.500000000062</c:v>
                </c:pt>
                <c:pt idx="4709">
                  <c:v>23866.500000000062</c:v>
                </c:pt>
                <c:pt idx="4710">
                  <c:v>23866.500000000062</c:v>
                </c:pt>
                <c:pt idx="4711">
                  <c:v>23866.500000000062</c:v>
                </c:pt>
                <c:pt idx="4712">
                  <c:v>23866.500000000062</c:v>
                </c:pt>
                <c:pt idx="4713">
                  <c:v>23866.500000000062</c:v>
                </c:pt>
                <c:pt idx="4714">
                  <c:v>23866.500000000062</c:v>
                </c:pt>
                <c:pt idx="4715">
                  <c:v>23866.500000000062</c:v>
                </c:pt>
                <c:pt idx="4716">
                  <c:v>23866.500000000062</c:v>
                </c:pt>
                <c:pt idx="4717">
                  <c:v>23866.500000000062</c:v>
                </c:pt>
                <c:pt idx="4718">
                  <c:v>23866.500000000062</c:v>
                </c:pt>
                <c:pt idx="4719">
                  <c:v>23866.500000000062</c:v>
                </c:pt>
                <c:pt idx="4720">
                  <c:v>23866.500000000062</c:v>
                </c:pt>
                <c:pt idx="4721">
                  <c:v>23866.500000000062</c:v>
                </c:pt>
                <c:pt idx="4722">
                  <c:v>23866.500000000062</c:v>
                </c:pt>
                <c:pt idx="4723">
                  <c:v>23866.500000000062</c:v>
                </c:pt>
                <c:pt idx="4724">
                  <c:v>23866.500000000062</c:v>
                </c:pt>
                <c:pt idx="4725">
                  <c:v>23866.500000000062</c:v>
                </c:pt>
                <c:pt idx="4726">
                  <c:v>23866.500000000062</c:v>
                </c:pt>
                <c:pt idx="4727">
                  <c:v>23866.500000000062</c:v>
                </c:pt>
                <c:pt idx="4728">
                  <c:v>23866.500000000062</c:v>
                </c:pt>
                <c:pt idx="4729">
                  <c:v>23866.500000000062</c:v>
                </c:pt>
                <c:pt idx="4730">
                  <c:v>23866.500000000062</c:v>
                </c:pt>
                <c:pt idx="4731">
                  <c:v>23866.500000000062</c:v>
                </c:pt>
                <c:pt idx="4732">
                  <c:v>23866.500000000062</c:v>
                </c:pt>
                <c:pt idx="4733">
                  <c:v>23866.500000000062</c:v>
                </c:pt>
                <c:pt idx="4734">
                  <c:v>23866.500000000062</c:v>
                </c:pt>
                <c:pt idx="4735">
                  <c:v>23866.500000000062</c:v>
                </c:pt>
                <c:pt idx="4736">
                  <c:v>23866.500000000062</c:v>
                </c:pt>
                <c:pt idx="4737">
                  <c:v>23866.500000000062</c:v>
                </c:pt>
                <c:pt idx="4738">
                  <c:v>23866.500000000062</c:v>
                </c:pt>
                <c:pt idx="4739">
                  <c:v>23866.500000000062</c:v>
                </c:pt>
                <c:pt idx="4740">
                  <c:v>23866.500000000062</c:v>
                </c:pt>
                <c:pt idx="4741">
                  <c:v>23866.500000000062</c:v>
                </c:pt>
                <c:pt idx="4742">
                  <c:v>23866.500000000062</c:v>
                </c:pt>
                <c:pt idx="4743">
                  <c:v>23866.500000000062</c:v>
                </c:pt>
                <c:pt idx="4744">
                  <c:v>23866.500000000062</c:v>
                </c:pt>
                <c:pt idx="4745">
                  <c:v>23866.500000000062</c:v>
                </c:pt>
                <c:pt idx="4746">
                  <c:v>23866.500000000062</c:v>
                </c:pt>
                <c:pt idx="4747">
                  <c:v>23866.500000000062</c:v>
                </c:pt>
                <c:pt idx="4748">
                  <c:v>23866.500000000062</c:v>
                </c:pt>
                <c:pt idx="4749">
                  <c:v>23866.500000000062</c:v>
                </c:pt>
                <c:pt idx="4750">
                  <c:v>23866.500000000062</c:v>
                </c:pt>
                <c:pt idx="4751">
                  <c:v>23866.500000000062</c:v>
                </c:pt>
                <c:pt idx="4752">
                  <c:v>23866.500000000062</c:v>
                </c:pt>
                <c:pt idx="4753">
                  <c:v>23866.500000000062</c:v>
                </c:pt>
                <c:pt idx="4754">
                  <c:v>23866.500000000062</c:v>
                </c:pt>
                <c:pt idx="4755">
                  <c:v>23866.500000000062</c:v>
                </c:pt>
                <c:pt idx="4756">
                  <c:v>23866.500000000062</c:v>
                </c:pt>
                <c:pt idx="4757">
                  <c:v>23866.500000000062</c:v>
                </c:pt>
                <c:pt idx="4758">
                  <c:v>23866.500000000062</c:v>
                </c:pt>
                <c:pt idx="4759">
                  <c:v>23866.500000000062</c:v>
                </c:pt>
                <c:pt idx="4760">
                  <c:v>23866.500000000062</c:v>
                </c:pt>
                <c:pt idx="4761">
                  <c:v>23866.500000000062</c:v>
                </c:pt>
                <c:pt idx="4762">
                  <c:v>23866.500000000062</c:v>
                </c:pt>
                <c:pt idx="4763">
                  <c:v>23866.500000000062</c:v>
                </c:pt>
                <c:pt idx="4764">
                  <c:v>23866.500000000062</c:v>
                </c:pt>
                <c:pt idx="4765">
                  <c:v>23866.500000000062</c:v>
                </c:pt>
                <c:pt idx="4766">
                  <c:v>23866.500000000062</c:v>
                </c:pt>
                <c:pt idx="4767">
                  <c:v>23866.500000000062</c:v>
                </c:pt>
                <c:pt idx="4768">
                  <c:v>23866.500000000062</c:v>
                </c:pt>
                <c:pt idx="4769">
                  <c:v>23866.500000000062</c:v>
                </c:pt>
                <c:pt idx="4770">
                  <c:v>23866.500000000062</c:v>
                </c:pt>
                <c:pt idx="4771">
                  <c:v>23866.500000000062</c:v>
                </c:pt>
                <c:pt idx="4772">
                  <c:v>23866.500000000062</c:v>
                </c:pt>
                <c:pt idx="4773">
                  <c:v>23866.500000000062</c:v>
                </c:pt>
                <c:pt idx="4774">
                  <c:v>23866.500000000062</c:v>
                </c:pt>
                <c:pt idx="4775">
                  <c:v>23866.500000000062</c:v>
                </c:pt>
                <c:pt idx="4776">
                  <c:v>23866.500000000062</c:v>
                </c:pt>
                <c:pt idx="4777">
                  <c:v>23866.500000000062</c:v>
                </c:pt>
                <c:pt idx="4778">
                  <c:v>23866.500000000062</c:v>
                </c:pt>
                <c:pt idx="4779">
                  <c:v>23866.500000000062</c:v>
                </c:pt>
                <c:pt idx="4780">
                  <c:v>23866.500000000062</c:v>
                </c:pt>
                <c:pt idx="4781">
                  <c:v>23866.500000000062</c:v>
                </c:pt>
                <c:pt idx="4782">
                  <c:v>23866.500000000062</c:v>
                </c:pt>
                <c:pt idx="4783">
                  <c:v>23866.500000000062</c:v>
                </c:pt>
                <c:pt idx="4784">
                  <c:v>23866.500000000062</c:v>
                </c:pt>
                <c:pt idx="4785">
                  <c:v>23866.500000000062</c:v>
                </c:pt>
                <c:pt idx="4786">
                  <c:v>23866.500000000062</c:v>
                </c:pt>
                <c:pt idx="4787">
                  <c:v>23866.500000000062</c:v>
                </c:pt>
                <c:pt idx="4788">
                  <c:v>23866.500000000062</c:v>
                </c:pt>
                <c:pt idx="4789">
                  <c:v>23866.500000000062</c:v>
                </c:pt>
                <c:pt idx="4790">
                  <c:v>23866.500000000062</c:v>
                </c:pt>
                <c:pt idx="4791">
                  <c:v>23866.500000000062</c:v>
                </c:pt>
                <c:pt idx="4792">
                  <c:v>23866.500000000062</c:v>
                </c:pt>
                <c:pt idx="4793">
                  <c:v>23866.500000000062</c:v>
                </c:pt>
                <c:pt idx="4794">
                  <c:v>23866.500000000062</c:v>
                </c:pt>
                <c:pt idx="4795">
                  <c:v>23866.500000000062</c:v>
                </c:pt>
                <c:pt idx="4796">
                  <c:v>23866.500000000062</c:v>
                </c:pt>
                <c:pt idx="4797">
                  <c:v>23866.500000000062</c:v>
                </c:pt>
                <c:pt idx="4798">
                  <c:v>23866.500000000062</c:v>
                </c:pt>
                <c:pt idx="4799">
                  <c:v>23866.500000000062</c:v>
                </c:pt>
                <c:pt idx="4800">
                  <c:v>23866.500000000062</c:v>
                </c:pt>
                <c:pt idx="4801">
                  <c:v>23866.500000000062</c:v>
                </c:pt>
                <c:pt idx="4802">
                  <c:v>23866.500000000062</c:v>
                </c:pt>
                <c:pt idx="4803">
                  <c:v>23866.500000000062</c:v>
                </c:pt>
                <c:pt idx="4804">
                  <c:v>23866.500000000062</c:v>
                </c:pt>
                <c:pt idx="4805">
                  <c:v>23866.500000000062</c:v>
                </c:pt>
                <c:pt idx="4806">
                  <c:v>23866.500000000062</c:v>
                </c:pt>
                <c:pt idx="4807">
                  <c:v>23866.500000000062</c:v>
                </c:pt>
                <c:pt idx="4808">
                  <c:v>23866.500000000062</c:v>
                </c:pt>
                <c:pt idx="4809">
                  <c:v>23866.500000000062</c:v>
                </c:pt>
                <c:pt idx="4810">
                  <c:v>23866.500000000062</c:v>
                </c:pt>
                <c:pt idx="4811">
                  <c:v>23866.500000000062</c:v>
                </c:pt>
                <c:pt idx="4812">
                  <c:v>23866.500000000062</c:v>
                </c:pt>
                <c:pt idx="4813">
                  <c:v>23866.500000000062</c:v>
                </c:pt>
                <c:pt idx="4814">
                  <c:v>23866.500000000062</c:v>
                </c:pt>
                <c:pt idx="4815">
                  <c:v>23866.500000000062</c:v>
                </c:pt>
                <c:pt idx="4816">
                  <c:v>23866.500000000062</c:v>
                </c:pt>
                <c:pt idx="4817">
                  <c:v>23866.500000000062</c:v>
                </c:pt>
                <c:pt idx="4818">
                  <c:v>23866.500000000062</c:v>
                </c:pt>
                <c:pt idx="4819">
                  <c:v>23866.500000000062</c:v>
                </c:pt>
                <c:pt idx="4820">
                  <c:v>23866.500000000062</c:v>
                </c:pt>
                <c:pt idx="4821">
                  <c:v>23866.500000000062</c:v>
                </c:pt>
                <c:pt idx="4822">
                  <c:v>23866.500000000062</c:v>
                </c:pt>
                <c:pt idx="4823">
                  <c:v>23866.500000000062</c:v>
                </c:pt>
                <c:pt idx="4824">
                  <c:v>23866.500000000062</c:v>
                </c:pt>
                <c:pt idx="4825">
                  <c:v>23866.500000000062</c:v>
                </c:pt>
                <c:pt idx="4826">
                  <c:v>23866.500000000062</c:v>
                </c:pt>
                <c:pt idx="4827">
                  <c:v>23866.500000000062</c:v>
                </c:pt>
                <c:pt idx="4828">
                  <c:v>23866.500000000062</c:v>
                </c:pt>
                <c:pt idx="4829">
                  <c:v>23866.500000000062</c:v>
                </c:pt>
                <c:pt idx="4830">
                  <c:v>23866.500000000062</c:v>
                </c:pt>
                <c:pt idx="4831">
                  <c:v>23866.500000000062</c:v>
                </c:pt>
                <c:pt idx="4832">
                  <c:v>23866.500000000062</c:v>
                </c:pt>
                <c:pt idx="4833">
                  <c:v>23866.500000000062</c:v>
                </c:pt>
                <c:pt idx="4834">
                  <c:v>23866.500000000062</c:v>
                </c:pt>
                <c:pt idx="4835">
                  <c:v>23866.500000000062</c:v>
                </c:pt>
                <c:pt idx="4836">
                  <c:v>23866.500000000062</c:v>
                </c:pt>
                <c:pt idx="4837">
                  <c:v>23866.500000000062</c:v>
                </c:pt>
                <c:pt idx="4838">
                  <c:v>23866.500000000062</c:v>
                </c:pt>
                <c:pt idx="4839">
                  <c:v>23866.500000000062</c:v>
                </c:pt>
                <c:pt idx="4840">
                  <c:v>23866.500000000062</c:v>
                </c:pt>
                <c:pt idx="4841">
                  <c:v>23866.500000000062</c:v>
                </c:pt>
                <c:pt idx="4842">
                  <c:v>23866.500000000062</c:v>
                </c:pt>
                <c:pt idx="4843">
                  <c:v>23866.500000000062</c:v>
                </c:pt>
                <c:pt idx="4844">
                  <c:v>23866.500000000062</c:v>
                </c:pt>
                <c:pt idx="4845">
                  <c:v>23866.500000000062</c:v>
                </c:pt>
                <c:pt idx="4846">
                  <c:v>23866.500000000062</c:v>
                </c:pt>
                <c:pt idx="4847">
                  <c:v>23866.500000000062</c:v>
                </c:pt>
                <c:pt idx="4848">
                  <c:v>23866.500000000062</c:v>
                </c:pt>
                <c:pt idx="4849">
                  <c:v>23866.500000000062</c:v>
                </c:pt>
                <c:pt idx="4850">
                  <c:v>23866.500000000062</c:v>
                </c:pt>
                <c:pt idx="4851">
                  <c:v>23866.500000000062</c:v>
                </c:pt>
                <c:pt idx="4852">
                  <c:v>23866.500000000062</c:v>
                </c:pt>
                <c:pt idx="4853">
                  <c:v>23866.500000000062</c:v>
                </c:pt>
                <c:pt idx="4854">
                  <c:v>23866.500000000062</c:v>
                </c:pt>
                <c:pt idx="4855">
                  <c:v>23866.500000000062</c:v>
                </c:pt>
                <c:pt idx="4856">
                  <c:v>23866.500000000062</c:v>
                </c:pt>
                <c:pt idx="4857">
                  <c:v>23866.500000000062</c:v>
                </c:pt>
                <c:pt idx="4858">
                  <c:v>23866.500000000062</c:v>
                </c:pt>
                <c:pt idx="4859">
                  <c:v>23866.500000000062</c:v>
                </c:pt>
                <c:pt idx="4860">
                  <c:v>23866.500000000062</c:v>
                </c:pt>
                <c:pt idx="4861">
                  <c:v>23866.500000000062</c:v>
                </c:pt>
                <c:pt idx="4862">
                  <c:v>23866.500000000062</c:v>
                </c:pt>
                <c:pt idx="4863">
                  <c:v>23866.500000000062</c:v>
                </c:pt>
                <c:pt idx="4864">
                  <c:v>23866.500000000062</c:v>
                </c:pt>
                <c:pt idx="4865">
                  <c:v>23866.500000000062</c:v>
                </c:pt>
                <c:pt idx="4866">
                  <c:v>23866.500000000062</c:v>
                </c:pt>
                <c:pt idx="4867">
                  <c:v>23866.500000000062</c:v>
                </c:pt>
                <c:pt idx="4868">
                  <c:v>23866.500000000062</c:v>
                </c:pt>
                <c:pt idx="4869">
                  <c:v>23866.500000000062</c:v>
                </c:pt>
                <c:pt idx="4870">
                  <c:v>23866.500000000062</c:v>
                </c:pt>
                <c:pt idx="4871">
                  <c:v>23866.500000000062</c:v>
                </c:pt>
                <c:pt idx="4872">
                  <c:v>23866.500000000062</c:v>
                </c:pt>
                <c:pt idx="4873">
                  <c:v>23866.500000000062</c:v>
                </c:pt>
                <c:pt idx="4874">
                  <c:v>23866.500000000062</c:v>
                </c:pt>
                <c:pt idx="4875">
                  <c:v>23866.500000000062</c:v>
                </c:pt>
                <c:pt idx="4876">
                  <c:v>23866.500000000062</c:v>
                </c:pt>
                <c:pt idx="4877">
                  <c:v>23866.500000000062</c:v>
                </c:pt>
                <c:pt idx="4878">
                  <c:v>23866.500000000062</c:v>
                </c:pt>
                <c:pt idx="4879">
                  <c:v>23866.500000000062</c:v>
                </c:pt>
                <c:pt idx="4880">
                  <c:v>23866.500000000062</c:v>
                </c:pt>
                <c:pt idx="4881">
                  <c:v>23866.500000000062</c:v>
                </c:pt>
                <c:pt idx="4882">
                  <c:v>23866.500000000062</c:v>
                </c:pt>
                <c:pt idx="4883">
                  <c:v>23866.500000000062</c:v>
                </c:pt>
                <c:pt idx="4884">
                  <c:v>23866.500000000062</c:v>
                </c:pt>
                <c:pt idx="4885">
                  <c:v>23866.500000000062</c:v>
                </c:pt>
                <c:pt idx="4886">
                  <c:v>23866.500000000062</c:v>
                </c:pt>
                <c:pt idx="4887">
                  <c:v>23866.500000000062</c:v>
                </c:pt>
                <c:pt idx="4888">
                  <c:v>23866.500000000062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D4-485B-B63C-2D4BEB3D3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382144"/>
        <c:axId val="430300384"/>
      </c:areaChart>
      <c:dateAx>
        <c:axId val="43038214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300384"/>
        <c:crosses val="autoZero"/>
        <c:auto val="1"/>
        <c:lblOffset val="100"/>
        <c:baseTimeUnit val="days"/>
        <c:majorUnit val="2"/>
        <c:majorTimeUnit val="years"/>
      </c:dateAx>
      <c:valAx>
        <c:axId val="430300384"/>
        <c:scaling>
          <c:orientation val="minMax"/>
          <c:max val="4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382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451390384120488E-2"/>
          <c:y val="0.85273031781182906"/>
          <c:w val="0.94839835951268314"/>
          <c:h val="0.14726968218817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2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cuerpo)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Cemento!$G$13</c:f>
              <c:strCache>
                <c:ptCount val="1"/>
                <c:pt idx="0">
                  <c:v>Var. Anual 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Cemento!$D$107:$D$125</c:f>
              <c:numCache>
                <c:formatCode>mmm\-yy</c:formatCode>
                <c:ptCount val="1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</c:numCache>
            </c:numRef>
          </c:cat>
          <c:val>
            <c:numRef>
              <c:f>Cemento!$G$107:$G$125</c:f>
              <c:numCache>
                <c:formatCode>0.0</c:formatCode>
                <c:ptCount val="19"/>
                <c:pt idx="0">
                  <c:v>-7.2249530692245116</c:v>
                </c:pt>
                <c:pt idx="1">
                  <c:v>-4.721911018436316</c:v>
                </c:pt>
                <c:pt idx="2">
                  <c:v>7.1834702973702775</c:v>
                </c:pt>
                <c:pt idx="3">
                  <c:v>-11.87411179050217</c:v>
                </c:pt>
                <c:pt idx="4">
                  <c:v>-3.0888044486317483</c:v>
                </c:pt>
                <c:pt idx="5">
                  <c:v>5.4890354691934817E-2</c:v>
                </c:pt>
                <c:pt idx="6">
                  <c:v>18.041290035395122</c:v>
                </c:pt>
                <c:pt idx="7">
                  <c:v>-8.4635415874232081</c:v>
                </c:pt>
                <c:pt idx="8">
                  <c:v>0.20015868681113602</c:v>
                </c:pt>
                <c:pt idx="9">
                  <c:v>0.5062924787480938</c:v>
                </c:pt>
                <c:pt idx="10">
                  <c:v>1.8780221052483483</c:v>
                </c:pt>
                <c:pt idx="11">
                  <c:v>-7.1272472862418965</c:v>
                </c:pt>
                <c:pt idx="12">
                  <c:v>1.0424025675219752</c:v>
                </c:pt>
                <c:pt idx="13">
                  <c:v>-6.8238595628903056</c:v>
                </c:pt>
                <c:pt idx="14">
                  <c:v>-3.0149291387763952</c:v>
                </c:pt>
                <c:pt idx="15">
                  <c:v>5.9231305214659073</c:v>
                </c:pt>
                <c:pt idx="16">
                  <c:v>-1.4556199441974229</c:v>
                </c:pt>
                <c:pt idx="17">
                  <c:v>-2.1720362059942033</c:v>
                </c:pt>
                <c:pt idx="18">
                  <c:v>-5.2198648448727312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26-4725-B30F-C4FD4BE2E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358704"/>
        <c:axId val="863366544"/>
      </c:lineChart>
      <c:dateAx>
        <c:axId val="86335870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63366544"/>
        <c:crosses val="autoZero"/>
        <c:auto val="1"/>
        <c:lblOffset val="100"/>
        <c:baseTimeUnit val="months"/>
        <c:majorUnit val="1"/>
        <c:majorTimeUnit val="years"/>
      </c:dateAx>
      <c:valAx>
        <c:axId val="86336654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6335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9951175457906"/>
          <c:y val="5.1843159028198402E-2"/>
          <c:w val="0.79761733412355718"/>
          <c:h val="0.8749461605760818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Hoja1!$B$9:$B$32</c:f>
              <c:numCache>
                <c:formatCode>m/d/yyyy</c:formatCode>
                <c:ptCount val="24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</c:numCache>
            </c:numRef>
          </c:cat>
          <c:val>
            <c:numRef>
              <c:f>Hoja1!$J$9:$J$32</c:f>
              <c:numCache>
                <c:formatCode>General</c:formatCode>
                <c:ptCount val="24"/>
                <c:pt idx="0">
                  <c:v>1.73</c:v>
                </c:pt>
                <c:pt idx="1">
                  <c:v>2.88</c:v>
                </c:pt>
                <c:pt idx="2">
                  <c:v>-0.35</c:v>
                </c:pt>
                <c:pt idx="3">
                  <c:v>-3.38</c:v>
                </c:pt>
                <c:pt idx="4">
                  <c:v>4.7699999999999996</c:v>
                </c:pt>
                <c:pt idx="5">
                  <c:v>-6.8100000000000005</c:v>
                </c:pt>
                <c:pt idx="6">
                  <c:v>-0.63</c:v>
                </c:pt>
                <c:pt idx="7">
                  <c:v>-1.8900000000000001</c:v>
                </c:pt>
                <c:pt idx="8">
                  <c:v>6.23</c:v>
                </c:pt>
                <c:pt idx="9">
                  <c:v>-3.06</c:v>
                </c:pt>
                <c:pt idx="10">
                  <c:v>-1.8599999999999999</c:v>
                </c:pt>
                <c:pt idx="11">
                  <c:v>-0.24</c:v>
                </c:pt>
                <c:pt idx="12">
                  <c:v>0.28999999999999998</c:v>
                </c:pt>
                <c:pt idx="13">
                  <c:v>-0.84</c:v>
                </c:pt>
                <c:pt idx="14">
                  <c:v>1.02</c:v>
                </c:pt>
                <c:pt idx="15">
                  <c:v>1.51</c:v>
                </c:pt>
                <c:pt idx="16">
                  <c:v>-1.43</c:v>
                </c:pt>
                <c:pt idx="17">
                  <c:v>10.45</c:v>
                </c:pt>
                <c:pt idx="18">
                  <c:v>2.88</c:v>
                </c:pt>
                <c:pt idx="19">
                  <c:v>1.3</c:v>
                </c:pt>
                <c:pt idx="20">
                  <c:v>3.4699999999999998</c:v>
                </c:pt>
                <c:pt idx="21">
                  <c:v>3.93</c:v>
                </c:pt>
                <c:pt idx="22">
                  <c:v>3.93</c:v>
                </c:pt>
                <c:pt idx="23">
                  <c:v>3.93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82-498B-A919-5A0059F55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290336"/>
        <c:axId val="422276336"/>
      </c:lineChart>
      <c:dateAx>
        <c:axId val="42229033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2276336"/>
        <c:crosses val="autoZero"/>
        <c:auto val="1"/>
        <c:lblOffset val="100"/>
        <c:baseTimeUnit val="months"/>
        <c:majorUnit val="1"/>
        <c:majorTimeUnit val="years"/>
      </c:dateAx>
      <c:valAx>
        <c:axId val="422276336"/>
        <c:scaling>
          <c:orientation val="minMax"/>
          <c:max val="10"/>
          <c:min val="-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22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Hoja1!$B$9:$B$32</c:f>
              <c:numCache>
                <c:formatCode>m/d/yyyy</c:formatCode>
                <c:ptCount val="24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</c:numCache>
            </c:numRef>
          </c:cat>
          <c:val>
            <c:numRef>
              <c:f>Hoja1!$D$9:$D$32</c:f>
              <c:numCache>
                <c:formatCode>#,##0.0</c:formatCode>
                <c:ptCount val="24"/>
                <c:pt idx="0">
                  <c:v>5.0999999999999996</c:v>
                </c:pt>
                <c:pt idx="1">
                  <c:v>6.21</c:v>
                </c:pt>
                <c:pt idx="2">
                  <c:v>-1.6</c:v>
                </c:pt>
                <c:pt idx="3">
                  <c:v>-6.67</c:v>
                </c:pt>
                <c:pt idx="4">
                  <c:v>2.37</c:v>
                </c:pt>
                <c:pt idx="5">
                  <c:v>-2.5</c:v>
                </c:pt>
                <c:pt idx="6">
                  <c:v>-0.37</c:v>
                </c:pt>
                <c:pt idx="7">
                  <c:v>0.67</c:v>
                </c:pt>
                <c:pt idx="8">
                  <c:v>3.2800000000000002</c:v>
                </c:pt>
                <c:pt idx="9">
                  <c:v>-1.18</c:v>
                </c:pt>
                <c:pt idx="10">
                  <c:v>1.1200000000000001</c:v>
                </c:pt>
                <c:pt idx="11">
                  <c:v>-0.62</c:v>
                </c:pt>
                <c:pt idx="12">
                  <c:v>-1.17</c:v>
                </c:pt>
                <c:pt idx="13">
                  <c:v>-4.5999999999999996</c:v>
                </c:pt>
                <c:pt idx="14">
                  <c:v>5.28</c:v>
                </c:pt>
                <c:pt idx="15">
                  <c:v>5.14</c:v>
                </c:pt>
                <c:pt idx="16">
                  <c:v>5.47</c:v>
                </c:pt>
                <c:pt idx="17">
                  <c:v>6.24</c:v>
                </c:pt>
                <c:pt idx="18">
                  <c:v>5.8100000000000005</c:v>
                </c:pt>
                <c:pt idx="19">
                  <c:v>6.37</c:v>
                </c:pt>
                <c:pt idx="20">
                  <c:v>3.2</c:v>
                </c:pt>
                <c:pt idx="21">
                  <c:v>5.49</c:v>
                </c:pt>
                <c:pt idx="22">
                  <c:v>5.49</c:v>
                </c:pt>
                <c:pt idx="23">
                  <c:v>5.49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D0-4C82-9E73-E3A02854C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016368"/>
        <c:axId val="429019728"/>
      </c:lineChart>
      <c:dateAx>
        <c:axId val="42901636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9019728"/>
        <c:crosses val="autoZero"/>
        <c:auto val="1"/>
        <c:lblOffset val="100"/>
        <c:baseTimeUnit val="months"/>
        <c:majorUnit val="1"/>
        <c:majorTimeUnit val="years"/>
      </c:dateAx>
      <c:valAx>
        <c:axId val="4290197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901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Hoja1!$B$9:$B$32</c:f>
              <c:numCache>
                <c:formatCode>m/d/yyyy</c:formatCode>
                <c:ptCount val="24"/>
                <c:pt idx="0">
                  <c:v>42735</c:v>
                </c:pt>
                <c:pt idx="1">
                  <c:v>42766</c:v>
                </c:pt>
                <c:pt idx="2">
                  <c:v>42794</c:v>
                </c:pt>
                <c:pt idx="3">
                  <c:v>42825</c:v>
                </c:pt>
                <c:pt idx="4">
                  <c:v>42855</c:v>
                </c:pt>
                <c:pt idx="5">
                  <c:v>42886</c:v>
                </c:pt>
                <c:pt idx="6">
                  <c:v>42916</c:v>
                </c:pt>
                <c:pt idx="7">
                  <c:v>42947</c:v>
                </c:pt>
                <c:pt idx="8">
                  <c:v>42978</c:v>
                </c:pt>
                <c:pt idx="9">
                  <c:v>43008</c:v>
                </c:pt>
                <c:pt idx="10">
                  <c:v>43039</c:v>
                </c:pt>
                <c:pt idx="11">
                  <c:v>43069</c:v>
                </c:pt>
                <c:pt idx="12">
                  <c:v>43100</c:v>
                </c:pt>
                <c:pt idx="13">
                  <c:v>43131</c:v>
                </c:pt>
                <c:pt idx="14">
                  <c:v>43159</c:v>
                </c:pt>
                <c:pt idx="15">
                  <c:v>43190</c:v>
                </c:pt>
                <c:pt idx="16">
                  <c:v>43220</c:v>
                </c:pt>
                <c:pt idx="17">
                  <c:v>43251</c:v>
                </c:pt>
                <c:pt idx="18">
                  <c:v>43281</c:v>
                </c:pt>
                <c:pt idx="19">
                  <c:v>43312</c:v>
                </c:pt>
                <c:pt idx="20">
                  <c:v>43343</c:v>
                </c:pt>
                <c:pt idx="21">
                  <c:v>43373</c:v>
                </c:pt>
                <c:pt idx="22">
                  <c:v>43404</c:v>
                </c:pt>
                <c:pt idx="23">
                  <c:v>43434</c:v>
                </c:pt>
              </c:numCache>
            </c:numRef>
          </c:cat>
          <c:val>
            <c:numRef>
              <c:f>Hoja1!$C$9:$C$32</c:f>
              <c:numCache>
                <c:formatCode>#,##0.0</c:formatCode>
                <c:ptCount val="24"/>
                <c:pt idx="0">
                  <c:v>50.6</c:v>
                </c:pt>
                <c:pt idx="1">
                  <c:v>50.5</c:v>
                </c:pt>
                <c:pt idx="2">
                  <c:v>49.3</c:v>
                </c:pt>
                <c:pt idx="3">
                  <c:v>49.2</c:v>
                </c:pt>
                <c:pt idx="4">
                  <c:v>47.4</c:v>
                </c:pt>
                <c:pt idx="5">
                  <c:v>45.4</c:v>
                </c:pt>
                <c:pt idx="6">
                  <c:v>46.1</c:v>
                </c:pt>
                <c:pt idx="7">
                  <c:v>46.2</c:v>
                </c:pt>
                <c:pt idx="8">
                  <c:v>46</c:v>
                </c:pt>
                <c:pt idx="9">
                  <c:v>48.3</c:v>
                </c:pt>
                <c:pt idx="10">
                  <c:v>49.3</c:v>
                </c:pt>
                <c:pt idx="11">
                  <c:v>48.1</c:v>
                </c:pt>
                <c:pt idx="12">
                  <c:v>48.8</c:v>
                </c:pt>
                <c:pt idx="13">
                  <c:v>47</c:v>
                </c:pt>
                <c:pt idx="14">
                  <c:v>49.7</c:v>
                </c:pt>
                <c:pt idx="15">
                  <c:v>50.7</c:v>
                </c:pt>
                <c:pt idx="16">
                  <c:v>52.1</c:v>
                </c:pt>
                <c:pt idx="17">
                  <c:v>51.1</c:v>
                </c:pt>
                <c:pt idx="18">
                  <c:v>53</c:v>
                </c:pt>
                <c:pt idx="19">
                  <c:v>53.5</c:v>
                </c:pt>
                <c:pt idx="20">
                  <c:v>53.3</c:v>
                </c:pt>
                <c:pt idx="21">
                  <c:v>52.8</c:v>
                </c:pt>
                <c:pt idx="22">
                  <c:v>52</c:v>
                </c:pt>
                <c:pt idx="23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7A-499C-AB90-3BCF27120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7518496"/>
        <c:axId val="357517376"/>
      </c:lineChart>
      <c:dateAx>
        <c:axId val="3575184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57517376"/>
        <c:crosses val="autoZero"/>
        <c:auto val="1"/>
        <c:lblOffset val="100"/>
        <c:baseTimeUnit val="months"/>
        <c:majorUnit val="1"/>
        <c:majorTimeUnit val="years"/>
      </c:dateAx>
      <c:valAx>
        <c:axId val="357517376"/>
        <c:scaling>
          <c:orientation val="minMax"/>
          <c:min val="4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5751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Hoja1!$B$9:$B$32</c:f>
              <c:numCache>
                <c:formatCode>m/d/yyyy</c:formatCode>
                <c:ptCount val="24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</c:numCache>
            </c:numRef>
          </c:cat>
          <c:val>
            <c:numRef>
              <c:f>Hoja1!$E$9:$E$32</c:f>
              <c:numCache>
                <c:formatCode>#,##0.0</c:formatCode>
                <c:ptCount val="24"/>
                <c:pt idx="0">
                  <c:v>2.46</c:v>
                </c:pt>
                <c:pt idx="1">
                  <c:v>1.51</c:v>
                </c:pt>
                <c:pt idx="2">
                  <c:v>1.75</c:v>
                </c:pt>
                <c:pt idx="3">
                  <c:v>1.02</c:v>
                </c:pt>
                <c:pt idx="4">
                  <c:v>3.34</c:v>
                </c:pt>
                <c:pt idx="5">
                  <c:v>-0.31</c:v>
                </c:pt>
                <c:pt idx="6">
                  <c:v>4.12</c:v>
                </c:pt>
                <c:pt idx="7">
                  <c:v>1.06</c:v>
                </c:pt>
                <c:pt idx="8">
                  <c:v>3.92</c:v>
                </c:pt>
                <c:pt idx="9">
                  <c:v>0.74</c:v>
                </c:pt>
                <c:pt idx="10">
                  <c:v>0.56999999999999995</c:v>
                </c:pt>
                <c:pt idx="11">
                  <c:v>-0.62</c:v>
                </c:pt>
                <c:pt idx="12">
                  <c:v>1.71</c:v>
                </c:pt>
                <c:pt idx="13">
                  <c:v>3.92</c:v>
                </c:pt>
                <c:pt idx="14">
                  <c:v>2</c:v>
                </c:pt>
                <c:pt idx="15">
                  <c:v>2.37</c:v>
                </c:pt>
                <c:pt idx="16">
                  <c:v>2.14</c:v>
                </c:pt>
                <c:pt idx="17">
                  <c:v>3.75</c:v>
                </c:pt>
                <c:pt idx="18">
                  <c:v>1.81</c:v>
                </c:pt>
                <c:pt idx="19">
                  <c:v>2.87</c:v>
                </c:pt>
                <c:pt idx="20">
                  <c:v>2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10-4FDC-9164-847AB8602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775280"/>
        <c:axId val="640791648"/>
      </c:lineChart>
      <c:dateAx>
        <c:axId val="4227752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40791648"/>
        <c:crosses val="autoZero"/>
        <c:auto val="1"/>
        <c:lblOffset val="100"/>
        <c:baseTimeUnit val="months"/>
        <c:majorUnit val="1"/>
        <c:majorTimeUnit val="years"/>
      </c:dateAx>
      <c:valAx>
        <c:axId val="640791648"/>
        <c:scaling>
          <c:orientation val="minMax"/>
          <c:max val="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277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12235225425915E-2"/>
          <c:y val="2.4215549835346933E-2"/>
          <c:w val="0.82896626646134286"/>
          <c:h val="0.86608985665418958"/>
        </c:manualLayout>
      </c:layout>
      <c:lineChart>
        <c:grouping val="standard"/>
        <c:varyColors val="0"/>
        <c:ser>
          <c:idx val="0"/>
          <c:order val="1"/>
          <c:tx>
            <c:v>IPC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Hoja2!$B$3:$B$188</c:f>
              <c:numCache>
                <c:formatCode>mmm\-yy</c:formatCode>
                <c:ptCount val="18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</c:numCache>
            </c:numRef>
          </c:cat>
          <c:val>
            <c:numRef>
              <c:f>Hoja2!$C$3:$C$188</c:f>
              <c:numCache>
                <c:formatCode>0%</c:formatCode>
                <c:ptCount val="186"/>
                <c:pt idx="0">
                  <c:v>7.3899999999999993E-2</c:v>
                </c:pt>
                <c:pt idx="1">
                  <c:v>7.2400000000000006E-2</c:v>
                </c:pt>
                <c:pt idx="2">
                  <c:v>7.5999999999999998E-2</c:v>
                </c:pt>
                <c:pt idx="3">
                  <c:v>7.85E-2</c:v>
                </c:pt>
                <c:pt idx="4">
                  <c:v>7.7300000000000008E-2</c:v>
                </c:pt>
                <c:pt idx="5">
                  <c:v>7.2099999999999997E-2</c:v>
                </c:pt>
                <c:pt idx="6">
                  <c:v>7.0400000000000004E-2</c:v>
                </c:pt>
                <c:pt idx="7">
                  <c:v>7.2599999999999998E-2</c:v>
                </c:pt>
                <c:pt idx="8">
                  <c:v>7.1099999999999997E-2</c:v>
                </c:pt>
                <c:pt idx="9">
                  <c:v>6.5799999999999997E-2</c:v>
                </c:pt>
                <c:pt idx="10">
                  <c:v>6.13E-2</c:v>
                </c:pt>
                <c:pt idx="11">
                  <c:v>6.4899999999999999E-2</c:v>
                </c:pt>
                <c:pt idx="12">
                  <c:v>6.1900000000000004E-2</c:v>
                </c:pt>
                <c:pt idx="13">
                  <c:v>6.2800000000000009E-2</c:v>
                </c:pt>
                <c:pt idx="14">
                  <c:v>6.2100000000000002E-2</c:v>
                </c:pt>
                <c:pt idx="15">
                  <c:v>5.4900000000000004E-2</c:v>
                </c:pt>
                <c:pt idx="16">
                  <c:v>5.3699999999999998E-2</c:v>
                </c:pt>
                <c:pt idx="17">
                  <c:v>6.0700000000000004E-2</c:v>
                </c:pt>
                <c:pt idx="18">
                  <c:v>6.1900000000000004E-2</c:v>
                </c:pt>
                <c:pt idx="19">
                  <c:v>5.8899999999999994E-2</c:v>
                </c:pt>
                <c:pt idx="20">
                  <c:v>5.9699999999999996E-2</c:v>
                </c:pt>
                <c:pt idx="21">
                  <c:v>5.9000000000000004E-2</c:v>
                </c:pt>
                <c:pt idx="22">
                  <c:v>5.8200000000000002E-2</c:v>
                </c:pt>
                <c:pt idx="23">
                  <c:v>5.5E-2</c:v>
                </c:pt>
                <c:pt idx="24">
                  <c:v>5.4299999999999994E-2</c:v>
                </c:pt>
                <c:pt idx="25">
                  <c:v>5.2499999999999998E-2</c:v>
                </c:pt>
                <c:pt idx="26">
                  <c:v>5.0300000000000004E-2</c:v>
                </c:pt>
                <c:pt idx="27">
                  <c:v>5.0099999999999999E-2</c:v>
                </c:pt>
                <c:pt idx="28">
                  <c:v>5.04E-2</c:v>
                </c:pt>
                <c:pt idx="29">
                  <c:v>4.8300000000000003E-2</c:v>
                </c:pt>
                <c:pt idx="30">
                  <c:v>4.9100000000000005E-2</c:v>
                </c:pt>
                <c:pt idx="31">
                  <c:v>4.8799999999999996E-2</c:v>
                </c:pt>
                <c:pt idx="32">
                  <c:v>5.0199999999999995E-2</c:v>
                </c:pt>
                <c:pt idx="33">
                  <c:v>5.2699999999999997E-2</c:v>
                </c:pt>
                <c:pt idx="34">
                  <c:v>5.0999999999999997E-2</c:v>
                </c:pt>
                <c:pt idx="35">
                  <c:v>4.8499999999999995E-2</c:v>
                </c:pt>
                <c:pt idx="36">
                  <c:v>4.5599999999999995E-2</c:v>
                </c:pt>
                <c:pt idx="37">
                  <c:v>4.1900000000000007E-2</c:v>
                </c:pt>
                <c:pt idx="38">
                  <c:v>4.1100000000000005E-2</c:v>
                </c:pt>
                <c:pt idx="39">
                  <c:v>4.1200000000000001E-2</c:v>
                </c:pt>
                <c:pt idx="40">
                  <c:v>4.0399999999999998E-2</c:v>
                </c:pt>
                <c:pt idx="41">
                  <c:v>3.9399999999999998E-2</c:v>
                </c:pt>
                <c:pt idx="42">
                  <c:v>4.3200000000000002E-2</c:v>
                </c:pt>
                <c:pt idx="43">
                  <c:v>4.7199999999999999E-2</c:v>
                </c:pt>
                <c:pt idx="44">
                  <c:v>4.58E-2</c:v>
                </c:pt>
                <c:pt idx="45">
                  <c:v>4.1900000000000007E-2</c:v>
                </c:pt>
                <c:pt idx="46">
                  <c:v>4.3099999999999999E-2</c:v>
                </c:pt>
                <c:pt idx="47">
                  <c:v>4.4800000000000006E-2</c:v>
                </c:pt>
                <c:pt idx="48">
                  <c:v>4.7100000000000003E-2</c:v>
                </c:pt>
                <c:pt idx="49">
                  <c:v>5.2499999999999998E-2</c:v>
                </c:pt>
                <c:pt idx="50">
                  <c:v>5.7800000000000004E-2</c:v>
                </c:pt>
                <c:pt idx="51">
                  <c:v>6.2600000000000003E-2</c:v>
                </c:pt>
                <c:pt idx="52">
                  <c:v>6.2300000000000001E-2</c:v>
                </c:pt>
                <c:pt idx="53">
                  <c:v>6.0299999999999999E-2</c:v>
                </c:pt>
                <c:pt idx="54">
                  <c:v>5.7699999999999994E-2</c:v>
                </c:pt>
                <c:pt idx="55">
                  <c:v>5.2199999999999996E-2</c:v>
                </c:pt>
                <c:pt idx="56">
                  <c:v>5.0099999999999999E-2</c:v>
                </c:pt>
                <c:pt idx="57">
                  <c:v>5.16E-2</c:v>
                </c:pt>
                <c:pt idx="58">
                  <c:v>5.4100000000000002E-2</c:v>
                </c:pt>
                <c:pt idx="59">
                  <c:v>5.6900000000000006E-2</c:v>
                </c:pt>
                <c:pt idx="60">
                  <c:v>0.06</c:v>
                </c:pt>
                <c:pt idx="61">
                  <c:v>6.3500000000000001E-2</c:v>
                </c:pt>
                <c:pt idx="62">
                  <c:v>5.9299999999999999E-2</c:v>
                </c:pt>
                <c:pt idx="63">
                  <c:v>5.7300000000000004E-2</c:v>
                </c:pt>
                <c:pt idx="64">
                  <c:v>6.3899999999999998E-2</c:v>
                </c:pt>
                <c:pt idx="65">
                  <c:v>7.1800000000000003E-2</c:v>
                </c:pt>
                <c:pt idx="66">
                  <c:v>7.5199999999999989E-2</c:v>
                </c:pt>
                <c:pt idx="67">
                  <c:v>7.8700000000000006E-2</c:v>
                </c:pt>
                <c:pt idx="68">
                  <c:v>7.5700000000000003E-2</c:v>
                </c:pt>
                <c:pt idx="69">
                  <c:v>7.9399999999999998E-2</c:v>
                </c:pt>
                <c:pt idx="70">
                  <c:v>7.7300000000000008E-2</c:v>
                </c:pt>
                <c:pt idx="71">
                  <c:v>7.6700000000000004E-2</c:v>
                </c:pt>
                <c:pt idx="72">
                  <c:v>7.1800000000000003E-2</c:v>
                </c:pt>
                <c:pt idx="73">
                  <c:v>6.4699999999999994E-2</c:v>
                </c:pt>
                <c:pt idx="74">
                  <c:v>6.1399999999999996E-2</c:v>
                </c:pt>
                <c:pt idx="75">
                  <c:v>5.7300000000000004E-2</c:v>
                </c:pt>
                <c:pt idx="76">
                  <c:v>4.7699999999999992E-2</c:v>
                </c:pt>
                <c:pt idx="77">
                  <c:v>3.8100000000000002E-2</c:v>
                </c:pt>
                <c:pt idx="78">
                  <c:v>3.2799999999999996E-2</c:v>
                </c:pt>
                <c:pt idx="79">
                  <c:v>3.1300000000000001E-2</c:v>
                </c:pt>
                <c:pt idx="80">
                  <c:v>3.2099999999999997E-2</c:v>
                </c:pt>
                <c:pt idx="81">
                  <c:v>2.7200000000000002E-2</c:v>
                </c:pt>
                <c:pt idx="82">
                  <c:v>2.3700000000000002E-2</c:v>
                </c:pt>
                <c:pt idx="83">
                  <c:v>0.02</c:v>
                </c:pt>
                <c:pt idx="84">
                  <c:v>2.1000000000000001E-2</c:v>
                </c:pt>
                <c:pt idx="85">
                  <c:v>2.0899999999999998E-2</c:v>
                </c:pt>
                <c:pt idx="86">
                  <c:v>1.84E-2</c:v>
                </c:pt>
                <c:pt idx="87">
                  <c:v>1.9799999999999998E-2</c:v>
                </c:pt>
                <c:pt idx="88">
                  <c:v>2.07E-2</c:v>
                </c:pt>
                <c:pt idx="89">
                  <c:v>2.2499999999999999E-2</c:v>
                </c:pt>
                <c:pt idx="90">
                  <c:v>2.2400000000000003E-2</c:v>
                </c:pt>
                <c:pt idx="91">
                  <c:v>2.3099999999999999E-2</c:v>
                </c:pt>
                <c:pt idx="92">
                  <c:v>2.2799999999999997E-2</c:v>
                </c:pt>
                <c:pt idx="93">
                  <c:v>2.3300000000000001E-2</c:v>
                </c:pt>
                <c:pt idx="94">
                  <c:v>2.5899999999999999E-2</c:v>
                </c:pt>
                <c:pt idx="95">
                  <c:v>3.1699999999999999E-2</c:v>
                </c:pt>
                <c:pt idx="96">
                  <c:v>3.4000000000000002E-2</c:v>
                </c:pt>
                <c:pt idx="97">
                  <c:v>3.1699999999999999E-2</c:v>
                </c:pt>
                <c:pt idx="98">
                  <c:v>3.1899999999999998E-2</c:v>
                </c:pt>
                <c:pt idx="99">
                  <c:v>2.8399999999999998E-2</c:v>
                </c:pt>
                <c:pt idx="100">
                  <c:v>3.0200000000000001E-2</c:v>
                </c:pt>
                <c:pt idx="101">
                  <c:v>3.2300000000000002E-2</c:v>
                </c:pt>
                <c:pt idx="102">
                  <c:v>3.4200000000000001E-2</c:v>
                </c:pt>
                <c:pt idx="103">
                  <c:v>3.27E-2</c:v>
                </c:pt>
                <c:pt idx="104">
                  <c:v>3.73E-2</c:v>
                </c:pt>
                <c:pt idx="105">
                  <c:v>4.0199999999999993E-2</c:v>
                </c:pt>
                <c:pt idx="106">
                  <c:v>3.9599999999999996E-2</c:v>
                </c:pt>
                <c:pt idx="107">
                  <c:v>3.73E-2</c:v>
                </c:pt>
                <c:pt idx="108">
                  <c:v>3.5400000000000001E-2</c:v>
                </c:pt>
                <c:pt idx="109">
                  <c:v>3.5499999999999997E-2</c:v>
                </c:pt>
                <c:pt idx="110">
                  <c:v>3.4000000000000002E-2</c:v>
                </c:pt>
                <c:pt idx="111">
                  <c:v>3.4300000000000004E-2</c:v>
                </c:pt>
                <c:pt idx="112">
                  <c:v>3.44E-2</c:v>
                </c:pt>
                <c:pt idx="113">
                  <c:v>3.2000000000000001E-2</c:v>
                </c:pt>
                <c:pt idx="114">
                  <c:v>3.0299999999999997E-2</c:v>
                </c:pt>
                <c:pt idx="115">
                  <c:v>3.1099999999999999E-2</c:v>
                </c:pt>
                <c:pt idx="116">
                  <c:v>3.0800000000000001E-2</c:v>
                </c:pt>
                <c:pt idx="117">
                  <c:v>3.0600000000000002E-2</c:v>
                </c:pt>
                <c:pt idx="118">
                  <c:v>2.7699999999999999E-2</c:v>
                </c:pt>
                <c:pt idx="119">
                  <c:v>2.4399999999999998E-2</c:v>
                </c:pt>
                <c:pt idx="120">
                  <c:v>0.02</c:v>
                </c:pt>
                <c:pt idx="121">
                  <c:v>1.83E-2</c:v>
                </c:pt>
                <c:pt idx="122">
                  <c:v>1.9099999999999999E-2</c:v>
                </c:pt>
                <c:pt idx="123">
                  <c:v>2.0199999999999999E-2</c:v>
                </c:pt>
                <c:pt idx="124">
                  <c:v>0.02</c:v>
                </c:pt>
                <c:pt idx="125">
                  <c:v>2.1600000000000001E-2</c:v>
                </c:pt>
                <c:pt idx="126">
                  <c:v>2.2200000000000001E-2</c:v>
                </c:pt>
                <c:pt idx="127">
                  <c:v>2.2700000000000001E-2</c:v>
                </c:pt>
                <c:pt idx="128">
                  <c:v>2.2700000000000001E-2</c:v>
                </c:pt>
                <c:pt idx="129">
                  <c:v>1.84E-2</c:v>
                </c:pt>
                <c:pt idx="130">
                  <c:v>1.7600000000000001E-2</c:v>
                </c:pt>
                <c:pt idx="131">
                  <c:v>1.9400000000000001E-2</c:v>
                </c:pt>
                <c:pt idx="132">
                  <c:v>2.1299999999999999E-2</c:v>
                </c:pt>
                <c:pt idx="133">
                  <c:v>2.3199999999999998E-2</c:v>
                </c:pt>
                <c:pt idx="134">
                  <c:v>2.5099999999999997E-2</c:v>
                </c:pt>
                <c:pt idx="135">
                  <c:v>2.7200000000000002E-2</c:v>
                </c:pt>
                <c:pt idx="136">
                  <c:v>2.9300000000000003E-2</c:v>
                </c:pt>
                <c:pt idx="137">
                  <c:v>2.7900000000000001E-2</c:v>
                </c:pt>
                <c:pt idx="138">
                  <c:v>2.8900000000000002E-2</c:v>
                </c:pt>
                <c:pt idx="139">
                  <c:v>3.0200000000000001E-2</c:v>
                </c:pt>
                <c:pt idx="140">
                  <c:v>2.86E-2</c:v>
                </c:pt>
                <c:pt idx="141">
                  <c:v>3.2899999999999999E-2</c:v>
                </c:pt>
                <c:pt idx="142">
                  <c:v>3.6499999999999998E-2</c:v>
                </c:pt>
                <c:pt idx="143">
                  <c:v>3.6600000000000001E-2</c:v>
                </c:pt>
                <c:pt idx="144">
                  <c:v>3.8199999999999998E-2</c:v>
                </c:pt>
                <c:pt idx="145">
                  <c:v>4.36E-2</c:v>
                </c:pt>
                <c:pt idx="146">
                  <c:v>4.5599999999999995E-2</c:v>
                </c:pt>
                <c:pt idx="147">
                  <c:v>4.6399999999999997E-2</c:v>
                </c:pt>
                <c:pt idx="148">
                  <c:v>4.41E-2</c:v>
                </c:pt>
                <c:pt idx="149">
                  <c:v>4.4199999999999996E-2</c:v>
                </c:pt>
                <c:pt idx="150">
                  <c:v>4.4600000000000001E-2</c:v>
                </c:pt>
                <c:pt idx="151">
                  <c:v>4.7400000000000005E-2</c:v>
                </c:pt>
                <c:pt idx="152">
                  <c:v>5.3499999999999999E-2</c:v>
                </c:pt>
                <c:pt idx="153">
                  <c:v>5.8899999999999994E-2</c:v>
                </c:pt>
                <c:pt idx="154">
                  <c:v>6.3899999999999998E-2</c:v>
                </c:pt>
                <c:pt idx="155">
                  <c:v>6.7699999999999996E-2</c:v>
                </c:pt>
                <c:pt idx="156">
                  <c:v>7.4499999999999997E-2</c:v>
                </c:pt>
                <c:pt idx="157">
                  <c:v>7.5899999999999995E-2</c:v>
                </c:pt>
                <c:pt idx="158">
                  <c:v>7.980000000000001E-2</c:v>
                </c:pt>
                <c:pt idx="159">
                  <c:v>7.9299999999999995E-2</c:v>
                </c:pt>
                <c:pt idx="160">
                  <c:v>8.2000000000000003E-2</c:v>
                </c:pt>
                <c:pt idx="161">
                  <c:v>8.5999999999999993E-2</c:v>
                </c:pt>
                <c:pt idx="162">
                  <c:v>8.9700000000000002E-2</c:v>
                </c:pt>
                <c:pt idx="163">
                  <c:v>8.1000000000000003E-2</c:v>
                </c:pt>
                <c:pt idx="164">
                  <c:v>7.2700000000000001E-2</c:v>
                </c:pt>
                <c:pt idx="165">
                  <c:v>6.4799999999999996E-2</c:v>
                </c:pt>
                <c:pt idx="166">
                  <c:v>5.96E-2</c:v>
                </c:pt>
                <c:pt idx="167">
                  <c:v>5.7500000000000002E-2</c:v>
                </c:pt>
                <c:pt idx="168">
                  <c:v>5.4699999999999999E-2</c:v>
                </c:pt>
                <c:pt idx="169">
                  <c:v>5.1799999999999999E-2</c:v>
                </c:pt>
                <c:pt idx="170">
                  <c:v>4.6899999999999997E-2</c:v>
                </c:pt>
                <c:pt idx="171">
                  <c:v>4.6600000000000003E-2</c:v>
                </c:pt>
                <c:pt idx="172">
                  <c:v>4.3643486655936981E-2</c:v>
                </c:pt>
                <c:pt idx="173">
                  <c:v>3.9868122969779485E-2</c:v>
                </c:pt>
                <c:pt idx="174">
                  <c:v>3.3963836176909012E-2</c:v>
                </c:pt>
                <c:pt idx="175">
                  <c:v>3.871245723280814E-2</c:v>
                </c:pt>
                <c:pt idx="176">
                  <c:v>3.9713359951401239E-2</c:v>
                </c:pt>
                <c:pt idx="177">
                  <c:v>4.0487291992972851E-2</c:v>
                </c:pt>
                <c:pt idx="178">
                  <c:v>4.1174256680466703E-2</c:v>
                </c:pt>
                <c:pt idx="179">
                  <c:v>4.0854572713643122E-2</c:v>
                </c:pt>
                <c:pt idx="180">
                  <c:v>3.6799999999999999E-2</c:v>
                </c:pt>
                <c:pt idx="181">
                  <c:v>3.3700000000000001E-2</c:v>
                </c:pt>
                <c:pt idx="182">
                  <c:v>3.1399999999999997E-2</c:v>
                </c:pt>
                <c:pt idx="183">
                  <c:v>3.1300000000000001E-2</c:v>
                </c:pt>
                <c:pt idx="184">
                  <c:v>3.1600000000000003E-2</c:v>
                </c:pt>
                <c:pt idx="185">
                  <c:v>3.2000000000000001E-2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958672"/>
        <c:axId val="464898192"/>
      </c:lineChart>
      <c:lineChart>
        <c:grouping val="standard"/>
        <c:varyColors val="0"/>
        <c:ser>
          <c:idx val="4"/>
          <c:order val="0"/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2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3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4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4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4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4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5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6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8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9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0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0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0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0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0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0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1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1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1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1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1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1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2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5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5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6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0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1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2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3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4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5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6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7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8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dPt>
            <c:idx val="179"/>
            <c:marker>
              <c:symbol val="none"/>
            </c:marker>
            <c:bubble3D val="0"/>
            <c:spPr>
              <a:ln w="1905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dPt>
          <c:cat>
            <c:numRef>
              <c:f>Hoja2!$B$3:$B$188</c:f>
              <c:numCache>
                <c:formatCode>mmm\-yy</c:formatCode>
                <c:ptCount val="18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</c:numCache>
            </c:numRef>
          </c:cat>
          <c:val>
            <c:numRef>
              <c:f>Hoja2!$I$3:$I$188</c:f>
              <c:numCache>
                <c:formatCode>0%</c:formatCode>
                <c:ptCount val="186"/>
                <c:pt idx="0">
                  <c:v>0.30090447827046107</c:v>
                </c:pt>
                <c:pt idx="1">
                  <c:v>0.28422057356067509</c:v>
                </c:pt>
                <c:pt idx="2">
                  <c:v>0.30348412104127198</c:v>
                </c:pt>
                <c:pt idx="3">
                  <c:v>0.26027216856892021</c:v>
                </c:pt>
                <c:pt idx="4">
                  <c:v>0.22995575698715864</c:v>
                </c:pt>
                <c:pt idx="5">
                  <c:v>0.17096505823627295</c:v>
                </c:pt>
                <c:pt idx="6">
                  <c:v>9.3187246464723206E-2</c:v>
                </c:pt>
                <c:pt idx="7">
                  <c:v>5.0203779177473207E-2</c:v>
                </c:pt>
                <c:pt idx="8">
                  <c:v>6.0954491930456101E-3</c:v>
                </c:pt>
                <c:pt idx="9">
                  <c:v>3.3039726766133315E-2</c:v>
                </c:pt>
                <c:pt idx="10">
                  <c:v>1.0714285714285676E-2</c:v>
                </c:pt>
                <c:pt idx="11">
                  <c:v>-3.0821559392987918E-2</c:v>
                </c:pt>
                <c:pt idx="12">
                  <c:v>-7.1731388841783983E-2</c:v>
                </c:pt>
                <c:pt idx="13">
                  <c:v>-9.3682432432432461E-2</c:v>
                </c:pt>
                <c:pt idx="14">
                  <c:v>-9.4380427803872569E-2</c:v>
                </c:pt>
                <c:pt idx="15">
                  <c:v>-7.3635445330732519E-2</c:v>
                </c:pt>
                <c:pt idx="16">
                  <c:v>-4.0357957536409916E-2</c:v>
                </c:pt>
                <c:pt idx="17">
                  <c:v>-4.4404973357015987E-2</c:v>
                </c:pt>
                <c:pt idx="18">
                  <c:v>-9.3636205999653166E-2</c:v>
                </c:pt>
                <c:pt idx="19">
                  <c:v>-0.10613864879167401</c:v>
                </c:pt>
                <c:pt idx="20">
                  <c:v>-9.8967297762478479E-2</c:v>
                </c:pt>
                <c:pt idx="21">
                  <c:v>-0.10767731607155284</c:v>
                </c:pt>
                <c:pt idx="22">
                  <c:v>-0.1230742049469965</c:v>
                </c:pt>
                <c:pt idx="23">
                  <c:v>-0.15411334881125927</c:v>
                </c:pt>
                <c:pt idx="24">
                  <c:v>-0.13681037632444271</c:v>
                </c:pt>
                <c:pt idx="25">
                  <c:v>-0.13184478324076487</c:v>
                </c:pt>
                <c:pt idx="26">
                  <c:v>-0.1130597014925373</c:v>
                </c:pt>
                <c:pt idx="27">
                  <c:v>-0.11675126903553301</c:v>
                </c:pt>
                <c:pt idx="28">
                  <c:v>-0.14536478332419089</c:v>
                </c:pt>
                <c:pt idx="29">
                  <c:v>-0.13527881040892198</c:v>
                </c:pt>
                <c:pt idx="30">
                  <c:v>-0.11723742108283919</c:v>
                </c:pt>
                <c:pt idx="31">
                  <c:v>-9.1528032680125548E-2</c:v>
                </c:pt>
                <c:pt idx="32">
                  <c:v>-0.12626552053486151</c:v>
                </c:pt>
                <c:pt idx="33">
                  <c:v>-0.10920436817472701</c:v>
                </c:pt>
                <c:pt idx="34">
                  <c:v>-8.4014989724785383E-2</c:v>
                </c:pt>
                <c:pt idx="35">
                  <c:v>-2.76382978723404E-2</c:v>
                </c:pt>
                <c:pt idx="36">
                  <c:v>-3.9872172017523577E-2</c:v>
                </c:pt>
                <c:pt idx="37">
                  <c:v>-3.5337054529841261E-2</c:v>
                </c:pt>
                <c:pt idx="38">
                  <c:v>-3.6811106436684948E-2</c:v>
                </c:pt>
                <c:pt idx="39">
                  <c:v>1.4048531289910571E-2</c:v>
                </c:pt>
                <c:pt idx="40">
                  <c:v>6.6324347454000954E-2</c:v>
                </c:pt>
                <c:pt idx="41">
                  <c:v>0.10680968144103886</c:v>
                </c:pt>
                <c:pt idx="42">
                  <c:v>5.2836894802999579E-2</c:v>
                </c:pt>
                <c:pt idx="43">
                  <c:v>4.1816009557944955E-2</c:v>
                </c:pt>
                <c:pt idx="44">
                  <c:v>4.8535198950590219E-2</c:v>
                </c:pt>
                <c:pt idx="45">
                  <c:v>9.3695271453591022E-3</c:v>
                </c:pt>
                <c:pt idx="46">
                  <c:v>9.4360373042408074E-3</c:v>
                </c:pt>
                <c:pt idx="47">
                  <c:v>-1.9715104702304198E-2</c:v>
                </c:pt>
                <c:pt idx="48">
                  <c:v>-7.2078823814666348E-3</c:v>
                </c:pt>
                <c:pt idx="49">
                  <c:v>-7.3886144122490283E-3</c:v>
                </c:pt>
                <c:pt idx="50">
                  <c:v>-3.8086918541166082E-2</c:v>
                </c:pt>
                <c:pt idx="51">
                  <c:v>-0.11675062972292183</c:v>
                </c:pt>
                <c:pt idx="52">
                  <c:v>-0.23992776886035316</c:v>
                </c:pt>
                <c:pt idx="53">
                  <c:v>-0.23326406556485602</c:v>
                </c:pt>
                <c:pt idx="54">
                  <c:v>-0.19466858789625352</c:v>
                </c:pt>
                <c:pt idx="55">
                  <c:v>-9.6747289407839832E-2</c:v>
                </c:pt>
                <c:pt idx="56">
                  <c:v>-0.15750625521267725</c:v>
                </c:pt>
                <c:pt idx="57">
                  <c:v>-0.13941181573696537</c:v>
                </c:pt>
                <c:pt idx="58">
                  <c:v>-0.10465648355958423</c:v>
                </c:pt>
                <c:pt idx="59">
                  <c:v>-9.8214285714285698E-2</c:v>
                </c:pt>
                <c:pt idx="60">
                  <c:v>-0.13943161634103018</c:v>
                </c:pt>
                <c:pt idx="61">
                  <c:v>-0.17532846060714768</c:v>
                </c:pt>
                <c:pt idx="62">
                  <c:v>-0.16859646732960998</c:v>
                </c:pt>
                <c:pt idx="63">
                  <c:v>-0.16203241598935314</c:v>
                </c:pt>
                <c:pt idx="64">
                  <c:v>-7.7662214244232031E-2</c:v>
                </c:pt>
                <c:pt idx="65">
                  <c:v>-3.495440729483279E-2</c:v>
                </c:pt>
                <c:pt idx="66">
                  <c:v>-8.289241622574961E-2</c:v>
                </c:pt>
                <c:pt idx="67">
                  <c:v>-0.10554016620498607</c:v>
                </c:pt>
                <c:pt idx="68">
                  <c:v>8.1275058159679281E-2</c:v>
                </c:pt>
                <c:pt idx="69">
                  <c:v>0.20201612903225818</c:v>
                </c:pt>
                <c:pt idx="70">
                  <c:v>0.12879045996592842</c:v>
                </c:pt>
                <c:pt idx="71">
                  <c:v>0.11584158415841594</c:v>
                </c:pt>
                <c:pt idx="72">
                  <c:v>0.25686274509803941</c:v>
                </c:pt>
                <c:pt idx="73">
                  <c:v>0.38328530259366</c:v>
                </c:pt>
                <c:pt idx="74">
                  <c:v>0.39104314582195521</c:v>
                </c:pt>
                <c:pt idx="75">
                  <c:v>0.30173000567214969</c:v>
                </c:pt>
                <c:pt idx="76">
                  <c:v>0.22352604464796788</c:v>
                </c:pt>
                <c:pt idx="77">
                  <c:v>0.12475065616797898</c:v>
                </c:pt>
                <c:pt idx="78">
                  <c:v>0.13595317725752509</c:v>
                </c:pt>
                <c:pt idx="79">
                  <c:v>6.366780220914614E-2</c:v>
                </c:pt>
                <c:pt idx="80">
                  <c:v>-0.12181277180132755</c:v>
                </c:pt>
                <c:pt idx="81">
                  <c:v>-0.16382925192888298</c:v>
                </c:pt>
                <c:pt idx="82">
                  <c:v>-0.13595791470829199</c:v>
                </c:pt>
                <c:pt idx="83">
                  <c:v>-9.3611357586512844E-2</c:v>
                </c:pt>
                <c:pt idx="84">
                  <c:v>-0.18593480581328514</c:v>
                </c:pt>
                <c:pt idx="85">
                  <c:v>-0.24390723270440251</c:v>
                </c:pt>
                <c:pt idx="86">
                  <c:v>-0.24652532391048299</c:v>
                </c:pt>
                <c:pt idx="87">
                  <c:v>-0.14727989716551548</c:v>
                </c:pt>
                <c:pt idx="88">
                  <c:v>-7.7052631578947373E-2</c:v>
                </c:pt>
                <c:pt idx="89">
                  <c:v>-0.1132476139360139</c:v>
                </c:pt>
                <c:pt idx="90">
                  <c:v>-9.499975464939403E-2</c:v>
                </c:pt>
                <c:pt idx="91">
                  <c:v>-0.11391483683125081</c:v>
                </c:pt>
                <c:pt idx="92">
                  <c:v>-6.0675562969141006E-2</c:v>
                </c:pt>
                <c:pt idx="93">
                  <c:v>-7.7277970011534025E-2</c:v>
                </c:pt>
                <c:pt idx="94">
                  <c:v>-2.9743487373989352E-2</c:v>
                </c:pt>
                <c:pt idx="95">
                  <c:v>-5.7807146353401784E-2</c:v>
                </c:pt>
                <c:pt idx="96">
                  <c:v>-5.8575823289122031E-2</c:v>
                </c:pt>
                <c:pt idx="97">
                  <c:v>-8.5261242526644132E-3</c:v>
                </c:pt>
                <c:pt idx="98">
                  <c:v>-2.4803293210359012E-2</c:v>
                </c:pt>
                <c:pt idx="99">
                  <c:v>-9.6195610516364716E-2</c:v>
                </c:pt>
                <c:pt idx="100">
                  <c:v>-9.3167072181670751E-2</c:v>
                </c:pt>
                <c:pt idx="101">
                  <c:v>-6.8947368421052646E-2</c:v>
                </c:pt>
                <c:pt idx="102">
                  <c:v>-3.5406387247194027E-2</c:v>
                </c:pt>
                <c:pt idx="103">
                  <c:v>-2.6286966046002225E-2</c:v>
                </c:pt>
                <c:pt idx="104">
                  <c:v>7.1032186459489388E-2</c:v>
                </c:pt>
                <c:pt idx="105">
                  <c:v>1.4130434782608781E-2</c:v>
                </c:pt>
                <c:pt idx="106">
                  <c:v>4.1919555601275249E-3</c:v>
                </c:pt>
                <c:pt idx="107">
                  <c:v>7.0029611927893143E-3</c:v>
                </c:pt>
                <c:pt idx="108">
                  <c:v>-3.0293290478103585E-2</c:v>
                </c:pt>
                <c:pt idx="109">
                  <c:v>-7.3331235907923009E-2</c:v>
                </c:pt>
                <c:pt idx="110">
                  <c:v>-4.5337964199839598E-2</c:v>
                </c:pt>
                <c:pt idx="111">
                  <c:v>-3.561938146661392E-3</c:v>
                </c:pt>
                <c:pt idx="112">
                  <c:v>2.1799888205701556E-2</c:v>
                </c:pt>
                <c:pt idx="113">
                  <c:v>8.4737139626906988E-3</c:v>
                </c:pt>
                <c:pt idx="114">
                  <c:v>7.3636874648679296E-3</c:v>
                </c:pt>
                <c:pt idx="115">
                  <c:v>2.5871766029246235E-2</c:v>
                </c:pt>
                <c:pt idx="116">
                  <c:v>-6.7202072538860125E-2</c:v>
                </c:pt>
                <c:pt idx="117">
                  <c:v>-1.8408360128617351E-2</c:v>
                </c:pt>
                <c:pt idx="118">
                  <c:v>-7.0351115322559998E-2</c:v>
                </c:pt>
                <c:pt idx="119">
                  <c:v>-8.8527533301004047E-2</c:v>
                </c:pt>
                <c:pt idx="120">
                  <c:v>-1.9296210363495825E-2</c:v>
                </c:pt>
                <c:pt idx="121">
                  <c:v>2.583109350686108E-2</c:v>
                </c:pt>
                <c:pt idx="122">
                  <c:v>2.1464752469705806E-2</c:v>
                </c:pt>
                <c:pt idx="123">
                  <c:v>3.5797775760326722E-2</c:v>
                </c:pt>
                <c:pt idx="124">
                  <c:v>4.0754923413566679E-2</c:v>
                </c:pt>
                <c:pt idx="125">
                  <c:v>7.7791915873967943E-2</c:v>
                </c:pt>
                <c:pt idx="126">
                  <c:v>5.6860666257463333E-2</c:v>
                </c:pt>
                <c:pt idx="127">
                  <c:v>5.9676535087719307E-2</c:v>
                </c:pt>
                <c:pt idx="128">
                  <c:v>5.8990168305282475E-2</c:v>
                </c:pt>
                <c:pt idx="129">
                  <c:v>3.3139519012911789E-2</c:v>
                </c:pt>
                <c:pt idx="130">
                  <c:v>6.4462809917355424E-2</c:v>
                </c:pt>
                <c:pt idx="131">
                  <c:v>9.3514755657184256E-2</c:v>
                </c:pt>
                <c:pt idx="132">
                  <c:v>0.13515127276414285</c:v>
                </c:pt>
                <c:pt idx="133">
                  <c:v>0.12901980252633893</c:v>
                </c:pt>
                <c:pt idx="134">
                  <c:v>8.0328767123287514E-2</c:v>
                </c:pt>
                <c:pt idx="135">
                  <c:v>6.089323962333415E-2</c:v>
                </c:pt>
                <c:pt idx="136">
                  <c:v>-2.102496714848856E-3</c:v>
                </c:pt>
                <c:pt idx="137">
                  <c:v>-2.224395013444147E-2</c:v>
                </c:pt>
                <c:pt idx="138">
                  <c:v>-9.4508975712778165E-3</c:v>
                </c:pt>
                <c:pt idx="139">
                  <c:v>-6.1308430555914173E-3</c:v>
                </c:pt>
                <c:pt idx="140">
                  <c:v>6.2050878573301826E-2</c:v>
                </c:pt>
                <c:pt idx="141">
                  <c:v>8.7483816418738813E-2</c:v>
                </c:pt>
                <c:pt idx="142">
                  <c:v>0.14751552795031064</c:v>
                </c:pt>
                <c:pt idx="143">
                  <c:v>0.2303830227743271</c:v>
                </c:pt>
                <c:pt idx="144">
                  <c:v>0.21030170702659778</c:v>
                </c:pt>
                <c:pt idx="145">
                  <c:v>0.22151651358217705</c:v>
                </c:pt>
                <c:pt idx="146">
                  <c:v>0.31867518766484082</c:v>
                </c:pt>
                <c:pt idx="147">
                  <c:v>0.22995894973278586</c:v>
                </c:pt>
                <c:pt idx="148">
                  <c:v>0.33315775612325527</c:v>
                </c:pt>
                <c:pt idx="149">
                  <c:v>0.3856382978723405</c:v>
                </c:pt>
                <c:pt idx="150">
                  <c:v>0.53509940834710301</c:v>
                </c:pt>
                <c:pt idx="151">
                  <c:v>0.59031754294638206</c:v>
                </c:pt>
                <c:pt idx="152">
                  <c:v>0.52602726195179783</c:v>
                </c:pt>
                <c:pt idx="153">
                  <c:v>0.40774576024102238</c:v>
                </c:pt>
                <c:pt idx="154">
                  <c:v>0.41858367162832666</c:v>
                </c:pt>
                <c:pt idx="155">
                  <c:v>0.33566109965924862</c:v>
                </c:pt>
                <c:pt idx="156">
                  <c:v>0.34583845838458394</c:v>
                </c:pt>
                <c:pt idx="157">
                  <c:v>0.31641468682505414</c:v>
                </c:pt>
                <c:pt idx="158">
                  <c:v>0.15408669564214006</c:v>
                </c:pt>
                <c:pt idx="159">
                  <c:v>0.19542401343408899</c:v>
                </c:pt>
                <c:pt idx="160">
                  <c:v>0.22125642038719873</c:v>
                </c:pt>
                <c:pt idx="161">
                  <c:v>0.12097888675623802</c:v>
                </c:pt>
                <c:pt idx="162">
                  <c:v>6.5972222222222321E-2</c:v>
                </c:pt>
                <c:pt idx="163">
                  <c:v>-2.7168576104746323E-2</c:v>
                </c:pt>
                <c:pt idx="164">
                  <c:v>-6.6846823521796828E-2</c:v>
                </c:pt>
                <c:pt idx="165">
                  <c:v>3.795305488436318E-2</c:v>
                </c:pt>
                <c:pt idx="166">
                  <c:v>-2.2257551669316422E-2</c:v>
                </c:pt>
                <c:pt idx="167">
                  <c:v>-5.4488188976377971E-2</c:v>
                </c:pt>
                <c:pt idx="168">
                  <c:v>-0.10898705255140895</c:v>
                </c:pt>
                <c:pt idx="169">
                  <c:v>-0.11015404247561755</c:v>
                </c:pt>
                <c:pt idx="170">
                  <c:v>-4.183622117573349E-2</c:v>
                </c:pt>
                <c:pt idx="171">
                  <c:v>3.3187006145741771E-2</c:v>
                </c:pt>
                <c:pt idx="172">
                  <c:v>-5.6486573924296346E-2</c:v>
                </c:pt>
                <c:pt idx="173">
                  <c:v>4.2720408198209103E-2</c:v>
                </c:pt>
                <c:pt idx="174">
                  <c:v>-2.7361563517915299E-2</c:v>
                </c:pt>
                <c:pt idx="175">
                  <c:v>-7.6379542395692557E-3</c:v>
                </c:pt>
                <c:pt idx="176">
                  <c:v>1.9300466471292133E-2</c:v>
                </c:pt>
                <c:pt idx="177">
                  <c:v>1.1589816924125973E-2</c:v>
                </c:pt>
                <c:pt idx="178">
                  <c:v>-1.8894308943089411E-2</c:v>
                </c:pt>
                <c:pt idx="179">
                  <c:v>-6.0959360426382503E-3</c:v>
                </c:pt>
                <c:pt idx="180">
                  <c:v>3.988944924067539E-3</c:v>
                </c:pt>
                <c:pt idx="181">
                  <c:v>-1.6755726276853067E-2</c:v>
                </c:pt>
                <c:pt idx="182">
                  <c:v>-1.810215491354128E-2</c:v>
                </c:pt>
                <c:pt idx="183">
                  <c:v>-5.9756401540901671E-2</c:v>
                </c:pt>
                <c:pt idx="184">
                  <c:v>-7.0958487633154821E-2</c:v>
                </c:pt>
                <c:pt idx="185">
                  <c:v>-0.11327137180202962</c:v>
                </c:pt>
              </c:numCache>
            </c:numRef>
          </c:val>
          <c:smooth val="0"/>
        </c:ser>
        <c:ser>
          <c:idx val="5"/>
          <c:order val="2"/>
          <c:tx>
            <c:v>Var Moneda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Hoja2!$J$3:$J$188</c:f>
              <c:numCache>
                <c:formatCode>0%</c:formatCode>
                <c:ptCount val="186"/>
                <c:pt idx="0">
                  <c:v>0.30090447827046107</c:v>
                </c:pt>
                <c:pt idx="1">
                  <c:v>0.28422057356067509</c:v>
                </c:pt>
                <c:pt idx="2">
                  <c:v>0.30348412104127198</c:v>
                </c:pt>
                <c:pt idx="3">
                  <c:v>0.26027216856892021</c:v>
                </c:pt>
                <c:pt idx="4">
                  <c:v>0.22995575698715864</c:v>
                </c:pt>
                <c:pt idx="5">
                  <c:v>0.17096505823627295</c:v>
                </c:pt>
                <c:pt idx="6">
                  <c:v>9.3187246464723206E-2</c:v>
                </c:pt>
                <c:pt idx="7">
                  <c:v>5.0203779177473207E-2</c:v>
                </c:pt>
                <c:pt idx="8">
                  <c:v>6.0954491930456101E-3</c:v>
                </c:pt>
                <c:pt idx="9">
                  <c:v>3.3039726766133315E-2</c:v>
                </c:pt>
                <c:pt idx="10">
                  <c:v>1.0714285714285676E-2</c:v>
                </c:pt>
                <c:pt idx="11">
                  <c:v>-3.0821559392987918E-2</c:v>
                </c:pt>
                <c:pt idx="12">
                  <c:v>-7.1731388841783983E-2</c:v>
                </c:pt>
                <c:pt idx="13">
                  <c:v>-9.3682432432432461E-2</c:v>
                </c:pt>
                <c:pt idx="14">
                  <c:v>-9.4380427803872569E-2</c:v>
                </c:pt>
                <c:pt idx="15">
                  <c:v>-7.3635445330732519E-2</c:v>
                </c:pt>
                <c:pt idx="16">
                  <c:v>-4.0357957536409916E-2</c:v>
                </c:pt>
                <c:pt idx="17">
                  <c:v>-4.4404973357015987E-2</c:v>
                </c:pt>
                <c:pt idx="18">
                  <c:v>-9.3636205999653166E-2</c:v>
                </c:pt>
                <c:pt idx="19">
                  <c:v>-0.10613864879167401</c:v>
                </c:pt>
                <c:pt idx="20">
                  <c:v>-9.8967297762478479E-2</c:v>
                </c:pt>
                <c:pt idx="21">
                  <c:v>-0.10767731607155284</c:v>
                </c:pt>
                <c:pt idx="22">
                  <c:v>-0.1230742049469965</c:v>
                </c:pt>
                <c:pt idx="23">
                  <c:v>-0.15411334881125927</c:v>
                </c:pt>
                <c:pt idx="24">
                  <c:v>-0.13681037632444271</c:v>
                </c:pt>
                <c:pt idx="25">
                  <c:v>-0.13184478324076487</c:v>
                </c:pt>
                <c:pt idx="26">
                  <c:v>-0.1130597014925373</c:v>
                </c:pt>
                <c:pt idx="27">
                  <c:v>-0.11675126903553301</c:v>
                </c:pt>
                <c:pt idx="28">
                  <c:v>-0.14536478332419089</c:v>
                </c:pt>
                <c:pt idx="29">
                  <c:v>-0.13527881040892198</c:v>
                </c:pt>
                <c:pt idx="30">
                  <c:v>-0.11723742108283919</c:v>
                </c:pt>
                <c:pt idx="31">
                  <c:v>-9.1528032680125548E-2</c:v>
                </c:pt>
                <c:pt idx="32">
                  <c:v>-0.12626552053486151</c:v>
                </c:pt>
                <c:pt idx="33">
                  <c:v>-0.10920436817472701</c:v>
                </c:pt>
                <c:pt idx="34">
                  <c:v>-8.4014989724785383E-2</c:v>
                </c:pt>
                <c:pt idx="35">
                  <c:v>-2.76382978723404E-2</c:v>
                </c:pt>
                <c:pt idx="36">
                  <c:v>-3.9872172017523577E-2</c:v>
                </c:pt>
                <c:pt idx="37">
                  <c:v>-3.5337054529841261E-2</c:v>
                </c:pt>
                <c:pt idx="38">
                  <c:v>-3.6811106436684948E-2</c:v>
                </c:pt>
                <c:pt idx="39">
                  <c:v>1.4048531289910571E-2</c:v>
                </c:pt>
                <c:pt idx="40">
                  <c:v>6.6324347454000954E-2</c:v>
                </c:pt>
                <c:pt idx="41">
                  <c:v>0.10680968144103886</c:v>
                </c:pt>
                <c:pt idx="42">
                  <c:v>5.2836894802999579E-2</c:v>
                </c:pt>
                <c:pt idx="43">
                  <c:v>4.1816009557944955E-2</c:v>
                </c:pt>
                <c:pt idx="44">
                  <c:v>4.8535198950590219E-2</c:v>
                </c:pt>
                <c:pt idx="45">
                  <c:v>9.3695271453591022E-3</c:v>
                </c:pt>
                <c:pt idx="46">
                  <c:v>9.4360373042408074E-3</c:v>
                </c:pt>
                <c:pt idx="47">
                  <c:v>-1.9715104702304198E-2</c:v>
                </c:pt>
                <c:pt idx="48">
                  <c:v>-7.2078823814666348E-3</c:v>
                </c:pt>
                <c:pt idx="49">
                  <c:v>-7.3886144122490283E-3</c:v>
                </c:pt>
                <c:pt idx="50">
                  <c:v>-3.8086918541166082E-2</c:v>
                </c:pt>
                <c:pt idx="51">
                  <c:v>-0.11675062972292183</c:v>
                </c:pt>
                <c:pt idx="52">
                  <c:v>-0.23992776886035316</c:v>
                </c:pt>
                <c:pt idx="53">
                  <c:v>-0.23326406556485602</c:v>
                </c:pt>
                <c:pt idx="54">
                  <c:v>-0.19466858789625352</c:v>
                </c:pt>
                <c:pt idx="55">
                  <c:v>-9.6747289407839832E-2</c:v>
                </c:pt>
                <c:pt idx="56">
                  <c:v>-0.15750625521267725</c:v>
                </c:pt>
                <c:pt idx="57">
                  <c:v>-0.13941181573696537</c:v>
                </c:pt>
                <c:pt idx="58">
                  <c:v>-0.10465648355958423</c:v>
                </c:pt>
                <c:pt idx="59">
                  <c:v>-9.8214285714285698E-2</c:v>
                </c:pt>
                <c:pt idx="60">
                  <c:v>-0.13943161634103018</c:v>
                </c:pt>
                <c:pt idx="61">
                  <c:v>-0.17532846060714768</c:v>
                </c:pt>
                <c:pt idx="62">
                  <c:v>-0.16859646732960998</c:v>
                </c:pt>
                <c:pt idx="63">
                  <c:v>-0.16203241598935314</c:v>
                </c:pt>
                <c:pt idx="64">
                  <c:v>-7.7662214244232031E-2</c:v>
                </c:pt>
                <c:pt idx="65">
                  <c:v>-3.495440729483279E-2</c:v>
                </c:pt>
                <c:pt idx="66">
                  <c:v>-8.289241622574961E-2</c:v>
                </c:pt>
                <c:pt idx="67">
                  <c:v>-0.10554016620498607</c:v>
                </c:pt>
                <c:pt idx="68">
                  <c:v>8.1275058159679281E-2</c:v>
                </c:pt>
                <c:pt idx="69">
                  <c:v>0.20201612903225818</c:v>
                </c:pt>
                <c:pt idx="70">
                  <c:v>0.12879045996592842</c:v>
                </c:pt>
                <c:pt idx="71">
                  <c:v>0.11584158415841594</c:v>
                </c:pt>
                <c:pt idx="72">
                  <c:v>0.25686274509803941</c:v>
                </c:pt>
                <c:pt idx="73">
                  <c:v>0.38328530259366</c:v>
                </c:pt>
                <c:pt idx="74">
                  <c:v>0.39104314582195521</c:v>
                </c:pt>
                <c:pt idx="75">
                  <c:v>0.30173000567214969</c:v>
                </c:pt>
                <c:pt idx="76">
                  <c:v>0.22352604464796788</c:v>
                </c:pt>
                <c:pt idx="77">
                  <c:v>0.12475065616797898</c:v>
                </c:pt>
                <c:pt idx="78">
                  <c:v>0.13595317725752509</c:v>
                </c:pt>
                <c:pt idx="79">
                  <c:v>6.366780220914614E-2</c:v>
                </c:pt>
                <c:pt idx="80">
                  <c:v>-0.12181277180132755</c:v>
                </c:pt>
                <c:pt idx="81">
                  <c:v>-0.16382925192888298</c:v>
                </c:pt>
                <c:pt idx="82">
                  <c:v>-0.13595791470829199</c:v>
                </c:pt>
                <c:pt idx="83">
                  <c:v>-9.3611357586512844E-2</c:v>
                </c:pt>
                <c:pt idx="84">
                  <c:v>-0.18593480581328514</c:v>
                </c:pt>
                <c:pt idx="85">
                  <c:v>-0.24390723270440251</c:v>
                </c:pt>
                <c:pt idx="86">
                  <c:v>-0.24652532391048299</c:v>
                </c:pt>
                <c:pt idx="87">
                  <c:v>-0.14727989716551548</c:v>
                </c:pt>
                <c:pt idx="88">
                  <c:v>-7.7052631578947373E-2</c:v>
                </c:pt>
                <c:pt idx="89">
                  <c:v>-0.1132476139360139</c:v>
                </c:pt>
                <c:pt idx="90">
                  <c:v>-9.499975464939403E-2</c:v>
                </c:pt>
                <c:pt idx="91">
                  <c:v>-0.11391483683125081</c:v>
                </c:pt>
                <c:pt idx="92">
                  <c:v>-6.0675562969141006E-2</c:v>
                </c:pt>
                <c:pt idx="93">
                  <c:v>-7.7277970011534025E-2</c:v>
                </c:pt>
                <c:pt idx="94">
                  <c:v>-2.9743487373989352E-2</c:v>
                </c:pt>
                <c:pt idx="95">
                  <c:v>-5.7807146353401784E-2</c:v>
                </c:pt>
                <c:pt idx="96">
                  <c:v>-5.8575823289122031E-2</c:v>
                </c:pt>
                <c:pt idx="97">
                  <c:v>-8.5261242526644132E-3</c:v>
                </c:pt>
                <c:pt idx="98">
                  <c:v>-2.4803293210359012E-2</c:v>
                </c:pt>
                <c:pt idx="99">
                  <c:v>-9.6195610516364716E-2</c:v>
                </c:pt>
                <c:pt idx="100">
                  <c:v>-9.3167072181670751E-2</c:v>
                </c:pt>
                <c:pt idx="101">
                  <c:v>-6.8947368421052646E-2</c:v>
                </c:pt>
                <c:pt idx="102">
                  <c:v>-3.5406387247194027E-2</c:v>
                </c:pt>
                <c:pt idx="103">
                  <c:v>-2.6286966046002225E-2</c:v>
                </c:pt>
                <c:pt idx="104">
                  <c:v>7.1032186459489388E-2</c:v>
                </c:pt>
                <c:pt idx="105">
                  <c:v>1.4130434782608781E-2</c:v>
                </c:pt>
                <c:pt idx="106">
                  <c:v>4.1919555601275249E-3</c:v>
                </c:pt>
                <c:pt idx="107">
                  <c:v>7.0029611927893143E-3</c:v>
                </c:pt>
                <c:pt idx="108">
                  <c:v>-3.0293290478103585E-2</c:v>
                </c:pt>
                <c:pt idx="109">
                  <c:v>-7.3331235907923009E-2</c:v>
                </c:pt>
                <c:pt idx="110">
                  <c:v>-4.5337964199839598E-2</c:v>
                </c:pt>
                <c:pt idx="111">
                  <c:v>-3.561938146661392E-3</c:v>
                </c:pt>
                <c:pt idx="112">
                  <c:v>2.1799888205701556E-2</c:v>
                </c:pt>
                <c:pt idx="113">
                  <c:v>8.4737139626906988E-3</c:v>
                </c:pt>
                <c:pt idx="114">
                  <c:v>7.3636874648679296E-3</c:v>
                </c:pt>
                <c:pt idx="115">
                  <c:v>2.5871766029246235E-2</c:v>
                </c:pt>
                <c:pt idx="116">
                  <c:v>-6.7202072538860125E-2</c:v>
                </c:pt>
                <c:pt idx="117">
                  <c:v>-1.8408360128617351E-2</c:v>
                </c:pt>
                <c:pt idx="118">
                  <c:v>-7.0351115322559998E-2</c:v>
                </c:pt>
                <c:pt idx="119">
                  <c:v>-8.8527533301004047E-2</c:v>
                </c:pt>
                <c:pt idx="120">
                  <c:v>-1.9296210363495825E-2</c:v>
                </c:pt>
                <c:pt idx="121">
                  <c:v>2.583109350686108E-2</c:v>
                </c:pt>
                <c:pt idx="122">
                  <c:v>2.1464752469705806E-2</c:v>
                </c:pt>
                <c:pt idx="123">
                  <c:v>3.5797775760326722E-2</c:v>
                </c:pt>
                <c:pt idx="124">
                  <c:v>4.0754923413566679E-2</c:v>
                </c:pt>
                <c:pt idx="125">
                  <c:v>7.7791915873967943E-2</c:v>
                </c:pt>
                <c:pt idx="126">
                  <c:v>5.6860666257463333E-2</c:v>
                </c:pt>
                <c:pt idx="127">
                  <c:v>5.9676535087719307E-2</c:v>
                </c:pt>
                <c:pt idx="128">
                  <c:v>5.8990168305282475E-2</c:v>
                </c:pt>
                <c:pt idx="129">
                  <c:v>3.3139519012911789E-2</c:v>
                </c:pt>
                <c:pt idx="130">
                  <c:v>6.4462809917355424E-2</c:v>
                </c:pt>
                <c:pt idx="131">
                  <c:v>9.3514755657184256E-2</c:v>
                </c:pt>
                <c:pt idx="132">
                  <c:v>0.13515127276414285</c:v>
                </c:pt>
                <c:pt idx="133">
                  <c:v>0.12901980252633893</c:v>
                </c:pt>
                <c:pt idx="134">
                  <c:v>8.0328767123287514E-2</c:v>
                </c:pt>
                <c:pt idx="135">
                  <c:v>6.089323962333415E-2</c:v>
                </c:pt>
                <c:pt idx="136">
                  <c:v>-2.102496714848856E-3</c:v>
                </c:pt>
                <c:pt idx="137">
                  <c:v>-2.224395013444147E-2</c:v>
                </c:pt>
                <c:pt idx="138">
                  <c:v>-9.4508975712778165E-3</c:v>
                </c:pt>
                <c:pt idx="139">
                  <c:v>-6.1308430555914173E-3</c:v>
                </c:pt>
                <c:pt idx="140">
                  <c:v>6.2050878573301826E-2</c:v>
                </c:pt>
                <c:pt idx="141">
                  <c:v>8.7483816418738813E-2</c:v>
                </c:pt>
                <c:pt idx="142">
                  <c:v>0.14751552795031064</c:v>
                </c:pt>
                <c:pt idx="143">
                  <c:v>0.2303830227743271</c:v>
                </c:pt>
                <c:pt idx="144">
                  <c:v>0.21030170702659778</c:v>
                </c:pt>
                <c:pt idx="145">
                  <c:v>0.22151651358217705</c:v>
                </c:pt>
                <c:pt idx="146">
                  <c:v>0.31867518766484082</c:v>
                </c:pt>
                <c:pt idx="147">
                  <c:v>0.22995894973278586</c:v>
                </c:pt>
                <c:pt idx="148">
                  <c:v>0.33315775612325527</c:v>
                </c:pt>
                <c:pt idx="149">
                  <c:v>0.3856382978723405</c:v>
                </c:pt>
                <c:pt idx="150">
                  <c:v>0.53509940834710301</c:v>
                </c:pt>
                <c:pt idx="151">
                  <c:v>0.59031754294638206</c:v>
                </c:pt>
                <c:pt idx="152">
                  <c:v>0.52602726195179783</c:v>
                </c:pt>
                <c:pt idx="153">
                  <c:v>0.40774576024102238</c:v>
                </c:pt>
                <c:pt idx="154">
                  <c:v>0.41858367162832666</c:v>
                </c:pt>
                <c:pt idx="155">
                  <c:v>0.33566109965924862</c:v>
                </c:pt>
                <c:pt idx="156">
                  <c:v>0.34583845838458394</c:v>
                </c:pt>
                <c:pt idx="157">
                  <c:v>0.31641468682505414</c:v>
                </c:pt>
                <c:pt idx="158">
                  <c:v>0.15408669564214006</c:v>
                </c:pt>
                <c:pt idx="159">
                  <c:v>0.19542401343408899</c:v>
                </c:pt>
                <c:pt idx="160">
                  <c:v>0.22125642038719873</c:v>
                </c:pt>
                <c:pt idx="161">
                  <c:v>0.12097888675623802</c:v>
                </c:pt>
                <c:pt idx="162">
                  <c:v>6.5972222222222321E-2</c:v>
                </c:pt>
                <c:pt idx="163">
                  <c:v>-2.7168576104746323E-2</c:v>
                </c:pt>
                <c:pt idx="164">
                  <c:v>-6.6846823521796828E-2</c:v>
                </c:pt>
                <c:pt idx="165">
                  <c:v>3.795305488436318E-2</c:v>
                </c:pt>
                <c:pt idx="166">
                  <c:v>-2.2257551669316422E-2</c:v>
                </c:pt>
                <c:pt idx="167">
                  <c:v>-5.4488188976377971E-2</c:v>
                </c:pt>
                <c:pt idx="168">
                  <c:v>-0.10898705255140895</c:v>
                </c:pt>
                <c:pt idx="169">
                  <c:v>-0.11015404247561755</c:v>
                </c:pt>
                <c:pt idx="170">
                  <c:v>-4.183622117573349E-2</c:v>
                </c:pt>
                <c:pt idx="171">
                  <c:v>3.3187006145741771E-2</c:v>
                </c:pt>
                <c:pt idx="172">
                  <c:v>-5.6486573924296346E-2</c:v>
                </c:pt>
                <c:pt idx="173">
                  <c:v>4.2720408198209103E-2</c:v>
                </c:pt>
                <c:pt idx="174">
                  <c:v>-2.7361563517915299E-2</c:v>
                </c:pt>
                <c:pt idx="175">
                  <c:v>-7.6379542395692557E-3</c:v>
                </c:pt>
                <c:pt idx="176">
                  <c:v>1.9300466471292133E-2</c:v>
                </c:pt>
                <c:pt idx="177">
                  <c:v>1.1589816924125973E-2</c:v>
                </c:pt>
                <c:pt idx="178">
                  <c:v>-1.8894308943089411E-2</c:v>
                </c:pt>
                <c:pt idx="179">
                  <c:v>-6.0959360426382503E-3</c:v>
                </c:pt>
                <c:pt idx="180">
                  <c:v>2.6782915918739381E-2</c:v>
                </c:pt>
                <c:pt idx="181">
                  <c:v>3.1998861858016703E-2</c:v>
                </c:pt>
                <c:pt idx="182">
                  <c:v>5.8042142901863381E-2</c:v>
                </c:pt>
                <c:pt idx="183">
                  <c:v>4.0527985497393892E-2</c:v>
                </c:pt>
                <c:pt idx="184">
                  <c:v>5.630800530334179E-2</c:v>
                </c:pt>
                <c:pt idx="185">
                  <c:v>1.8095832375447429E-2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965392"/>
        <c:axId val="464923392"/>
      </c:lineChart>
      <c:dateAx>
        <c:axId val="46495867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64898192"/>
        <c:crosses val="autoZero"/>
        <c:auto val="1"/>
        <c:lblOffset val="100"/>
        <c:baseTimeUnit val="months"/>
        <c:majorUnit val="1"/>
        <c:majorTimeUnit val="years"/>
      </c:dateAx>
      <c:valAx>
        <c:axId val="464898192"/>
        <c:scaling>
          <c:orientation val="minMax"/>
          <c:min val="1.0000000000000002E-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64958672"/>
        <c:crosses val="autoZero"/>
        <c:crossBetween val="between"/>
      </c:valAx>
      <c:valAx>
        <c:axId val="4649233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64965392"/>
        <c:crosses val="max"/>
        <c:crossBetween val="between"/>
      </c:valAx>
      <c:dateAx>
        <c:axId val="4649653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6492339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8.9718981481481483E-2"/>
          <c:y val="4.0410958904109617E-3"/>
          <c:w val="0.52070069444444445"/>
          <c:h val="0.11535684085912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Hoja1!$B$9:$B$32</c:f>
              <c:numCache>
                <c:formatCode>m/d/yyyy</c:formatCode>
                <c:ptCount val="24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</c:numCache>
            </c:numRef>
          </c:cat>
          <c:val>
            <c:numRef>
              <c:f>Hoja1!$F$9:$F$32</c:f>
              <c:numCache>
                <c:formatCode>#,##0.0</c:formatCode>
                <c:ptCount val="24"/>
                <c:pt idx="0">
                  <c:v>-4.5999999999999996</c:v>
                </c:pt>
                <c:pt idx="1">
                  <c:v>-10.7</c:v>
                </c:pt>
                <c:pt idx="2">
                  <c:v>-30.2</c:v>
                </c:pt>
                <c:pt idx="3">
                  <c:v>-24.3</c:v>
                </c:pt>
                <c:pt idx="4">
                  <c:v>-21.1</c:v>
                </c:pt>
                <c:pt idx="5">
                  <c:v>-12.8</c:v>
                </c:pt>
                <c:pt idx="6">
                  <c:v>-16.899999999999999</c:v>
                </c:pt>
                <c:pt idx="7">
                  <c:v>-11.7</c:v>
                </c:pt>
                <c:pt idx="8">
                  <c:v>-9.5</c:v>
                </c:pt>
                <c:pt idx="9">
                  <c:v>-15.9</c:v>
                </c:pt>
                <c:pt idx="10">
                  <c:v>-10.3</c:v>
                </c:pt>
                <c:pt idx="11">
                  <c:v>-10.6</c:v>
                </c:pt>
                <c:pt idx="12">
                  <c:v>-10</c:v>
                </c:pt>
                <c:pt idx="13">
                  <c:v>-6</c:v>
                </c:pt>
                <c:pt idx="14">
                  <c:v>-5.4</c:v>
                </c:pt>
                <c:pt idx="15">
                  <c:v>-7.8</c:v>
                </c:pt>
                <c:pt idx="16">
                  <c:v>-3.2</c:v>
                </c:pt>
                <c:pt idx="17">
                  <c:v>1.5</c:v>
                </c:pt>
                <c:pt idx="18">
                  <c:v>8.9</c:v>
                </c:pt>
                <c:pt idx="19">
                  <c:v>15.5</c:v>
                </c:pt>
                <c:pt idx="20">
                  <c:v>9.8000000000000007</c:v>
                </c:pt>
                <c:pt idx="21">
                  <c:v>4.7</c:v>
                </c:pt>
                <c:pt idx="22">
                  <c:v>-0.7</c:v>
                </c:pt>
                <c:pt idx="23">
                  <c:v>-0.7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6A-4BB5-972A-F11519B06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4710592"/>
        <c:axId val="864711152"/>
      </c:lineChart>
      <c:dateAx>
        <c:axId val="86471059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64711152"/>
        <c:crosses val="autoZero"/>
        <c:auto val="1"/>
        <c:lblOffset val="100"/>
        <c:baseTimeUnit val="months"/>
        <c:majorUnit val="1"/>
        <c:majorTimeUnit val="years"/>
      </c:dateAx>
      <c:valAx>
        <c:axId val="864711152"/>
        <c:scaling>
          <c:orientation val="minMax"/>
          <c:max val="15"/>
          <c:min val="-3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6471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82020308097398E-2"/>
          <c:y val="3.3744238493728596E-2"/>
          <c:w val="0.91528975348605213"/>
          <c:h val="0.89294613438539583"/>
        </c:manualLayout>
      </c:layout>
      <c:areaChart>
        <c:grouping val="standard"/>
        <c:varyColors val="0"/>
        <c:ser>
          <c:idx val="2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IPC!$B$18:$B$65</c:f>
              <c:numCache>
                <c:formatCode>mmm\-yy</c:formatCode>
                <c:ptCount val="4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</c:numCache>
            </c:numRef>
          </c:cat>
          <c:val>
            <c:numRef>
              <c:f>IPC!$F$18:$F$65</c:f>
              <c:numCache>
                <c:formatCode>0.00%</c:formatCode>
                <c:ptCount val="48"/>
                <c:pt idx="0">
                  <c:v>7.4550042052144549E-2</c:v>
                </c:pt>
                <c:pt idx="1">
                  <c:v>7.5985365042408048E-2</c:v>
                </c:pt>
                <c:pt idx="2">
                  <c:v>7.9799999999999996E-2</c:v>
                </c:pt>
                <c:pt idx="3">
                  <c:v>7.9299999999999995E-2</c:v>
                </c:pt>
                <c:pt idx="4">
                  <c:v>8.2000000000000003E-2</c:v>
                </c:pt>
                <c:pt idx="5">
                  <c:v>8.5999999999999993E-2</c:v>
                </c:pt>
                <c:pt idx="6">
                  <c:v>8.9700000000000002E-2</c:v>
                </c:pt>
                <c:pt idx="7">
                  <c:v>8.1000000000000003E-2</c:v>
                </c:pt>
                <c:pt idx="8">
                  <c:v>7.2700000000000001E-2</c:v>
                </c:pt>
                <c:pt idx="9">
                  <c:v>6.4799999999999996E-2</c:v>
                </c:pt>
                <c:pt idx="10">
                  <c:v>5.96E-2</c:v>
                </c:pt>
                <c:pt idx="11">
                  <c:v>5.7500000000000002E-2</c:v>
                </c:pt>
                <c:pt idx="12">
                  <c:v>5.4723701833671257E-2</c:v>
                </c:pt>
                <c:pt idx="13">
                  <c:v>5.182949327735531E-2</c:v>
                </c:pt>
                <c:pt idx="14">
                  <c:v>4.6895578749305722E-2</c:v>
                </c:pt>
                <c:pt idx="15">
                  <c:v>4.6602609102609049E-2</c:v>
                </c:pt>
                <c:pt idx="16">
                  <c:v>4.3643486655936981E-2</c:v>
                </c:pt>
                <c:pt idx="17">
                  <c:v>3.9868122969779485E-2</c:v>
                </c:pt>
                <c:pt idx="18">
                  <c:v>3.3963836176909012E-2</c:v>
                </c:pt>
                <c:pt idx="19">
                  <c:v>3.871245723280814E-2</c:v>
                </c:pt>
                <c:pt idx="20">
                  <c:v>3.9713359951401239E-2</c:v>
                </c:pt>
                <c:pt idx="21">
                  <c:v>4.0500000000000001E-2</c:v>
                </c:pt>
                <c:pt idx="22">
                  <c:v>4.1200000000000001E-2</c:v>
                </c:pt>
                <c:pt idx="23">
                  <c:v>4.0899999999999999E-2</c:v>
                </c:pt>
                <c:pt idx="24">
                  <c:v>3.6729242412999907E-2</c:v>
                </c:pt>
                <c:pt idx="25">
                  <c:v>3.3720246841022705E-2</c:v>
                </c:pt>
                <c:pt idx="26">
                  <c:v>3.136882129277585E-2</c:v>
                </c:pt>
                <c:pt idx="27">
                  <c:v>3.1295487627365226E-2</c:v>
                </c:pt>
                <c:pt idx="28">
                  <c:v>3.1600000000000003E-2</c:v>
                </c:pt>
                <c:pt idx="29">
                  <c:v>3.2000000000000001E-2</c:v>
                </c:pt>
                <c:pt idx="30">
                  <c:v>3.1199999999999999E-2</c:v>
                </c:pt>
                <c:pt idx="31">
                  <c:v>3.1E-2</c:v>
                </c:pt>
                <c:pt idx="32">
                  <c:v>3.2300000000000002E-2</c:v>
                </c:pt>
                <c:pt idx="33">
                  <c:v>3.3300000000000003E-2</c:v>
                </c:pt>
                <c:pt idx="34">
                  <c:v>3.534595570367674E-2</c:v>
                </c:pt>
                <c:pt idx="35">
                  <c:v>3.5746794646106764E-2</c:v>
                </c:pt>
                <c:pt idx="36">
                  <c:v>3.5762244929530798E-2</c:v>
                </c:pt>
                <c:pt idx="37">
                  <c:v>3.6113113805658896E-2</c:v>
                </c:pt>
                <c:pt idx="38">
                  <c:v>3.7403982911591825E-2</c:v>
                </c:pt>
                <c:pt idx="39">
                  <c:v>3.7026819320144608E-2</c:v>
                </c:pt>
                <c:pt idx="40">
                  <c:v>3.8224258515226359E-2</c:v>
                </c:pt>
                <c:pt idx="41">
                  <c:v>3.8556931018696276E-2</c:v>
                </c:pt>
                <c:pt idx="42">
                  <c:v>4.0827168712258693E-2</c:v>
                </c:pt>
                <c:pt idx="43">
                  <c:v>4.1906528074276958E-2</c:v>
                </c:pt>
                <c:pt idx="44">
                  <c:v>4.3938827896442226E-2</c:v>
                </c:pt>
                <c:pt idx="45">
                  <c:v>4.4728296582027233E-2</c:v>
                </c:pt>
                <c:pt idx="46">
                  <c:v>4.5094513296909708E-2</c:v>
                </c:pt>
                <c:pt idx="47">
                  <c:v>4.5345736436556247E-2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D2-4683-8B2B-814FF51BC71A}"/>
            </c:ext>
          </c:extLst>
        </c:ser>
        <c:ser>
          <c:idx val="1"/>
          <c:order val="1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IPC!$B$18:$B$65</c:f>
              <c:numCache>
                <c:formatCode>mmm\-yy</c:formatCode>
                <c:ptCount val="4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</c:numCache>
            </c:numRef>
          </c:cat>
          <c:val>
            <c:numRef>
              <c:f>IPC!$E$18:$E$65</c:f>
              <c:numCache>
                <c:formatCode>0.00%</c:formatCode>
                <c:ptCount val="48"/>
                <c:pt idx="0">
                  <c:v>7.4550042052144549E-2</c:v>
                </c:pt>
                <c:pt idx="1">
                  <c:v>7.5985365042408048E-2</c:v>
                </c:pt>
                <c:pt idx="2">
                  <c:v>7.9799999999999996E-2</c:v>
                </c:pt>
                <c:pt idx="3">
                  <c:v>7.9299999999999995E-2</c:v>
                </c:pt>
                <c:pt idx="4">
                  <c:v>8.2000000000000003E-2</c:v>
                </c:pt>
                <c:pt idx="5">
                  <c:v>8.5999999999999993E-2</c:v>
                </c:pt>
                <c:pt idx="6">
                  <c:v>8.9700000000000002E-2</c:v>
                </c:pt>
                <c:pt idx="7">
                  <c:v>8.1000000000000003E-2</c:v>
                </c:pt>
                <c:pt idx="8">
                  <c:v>7.2700000000000001E-2</c:v>
                </c:pt>
                <c:pt idx="9">
                  <c:v>6.4799999999999996E-2</c:v>
                </c:pt>
                <c:pt idx="10">
                  <c:v>5.96E-2</c:v>
                </c:pt>
                <c:pt idx="11">
                  <c:v>5.7500000000000002E-2</c:v>
                </c:pt>
                <c:pt idx="12">
                  <c:v>5.4723701833671257E-2</c:v>
                </c:pt>
                <c:pt idx="13">
                  <c:v>5.182949327735531E-2</c:v>
                </c:pt>
                <c:pt idx="14">
                  <c:v>4.6895578749305722E-2</c:v>
                </c:pt>
                <c:pt idx="15">
                  <c:v>4.6602609102609049E-2</c:v>
                </c:pt>
                <c:pt idx="16">
                  <c:v>4.3643486655936981E-2</c:v>
                </c:pt>
                <c:pt idx="17">
                  <c:v>3.9868122969779485E-2</c:v>
                </c:pt>
                <c:pt idx="18">
                  <c:v>3.3963836176909012E-2</c:v>
                </c:pt>
                <c:pt idx="19">
                  <c:v>3.871245723280814E-2</c:v>
                </c:pt>
                <c:pt idx="20">
                  <c:v>3.9713359951401239E-2</c:v>
                </c:pt>
                <c:pt idx="21">
                  <c:v>4.0500000000000001E-2</c:v>
                </c:pt>
                <c:pt idx="22">
                  <c:v>4.1200000000000001E-2</c:v>
                </c:pt>
                <c:pt idx="23">
                  <c:v>4.0899999999999999E-2</c:v>
                </c:pt>
                <c:pt idx="24">
                  <c:v>3.6729242412999907E-2</c:v>
                </c:pt>
                <c:pt idx="25">
                  <c:v>3.3720246841022705E-2</c:v>
                </c:pt>
                <c:pt idx="26">
                  <c:v>3.136882129277585E-2</c:v>
                </c:pt>
                <c:pt idx="27">
                  <c:v>3.1295487627365226E-2</c:v>
                </c:pt>
                <c:pt idx="28">
                  <c:v>3.1600000000000003E-2</c:v>
                </c:pt>
                <c:pt idx="29">
                  <c:v>3.2000000000000001E-2</c:v>
                </c:pt>
                <c:pt idx="30">
                  <c:v>3.1199999999999999E-2</c:v>
                </c:pt>
                <c:pt idx="31">
                  <c:v>3.1E-2</c:v>
                </c:pt>
                <c:pt idx="32">
                  <c:v>3.2300000000000002E-2</c:v>
                </c:pt>
                <c:pt idx="33">
                  <c:v>3.3300000000000003E-2</c:v>
                </c:pt>
                <c:pt idx="34">
                  <c:v>3.2800923258893055E-2</c:v>
                </c:pt>
                <c:pt idx="35">
                  <c:v>3.2333306642379656E-2</c:v>
                </c:pt>
                <c:pt idx="36">
                  <c:v>3.1612979066174551E-2</c:v>
                </c:pt>
                <c:pt idx="37">
                  <c:v>3.1302377028725514E-2</c:v>
                </c:pt>
                <c:pt idx="38">
                  <c:v>3.1983375669938141E-2</c:v>
                </c:pt>
                <c:pt idx="39">
                  <c:v>3.1027950507770186E-2</c:v>
                </c:pt>
                <c:pt idx="40">
                  <c:v>3.1683514871105434E-2</c:v>
                </c:pt>
                <c:pt idx="41">
                  <c:v>3.1509606434784843E-2</c:v>
                </c:pt>
                <c:pt idx="42">
                  <c:v>3.3300962338602913E-2</c:v>
                </c:pt>
                <c:pt idx="43">
                  <c:v>3.3915599361410864E-2</c:v>
                </c:pt>
                <c:pt idx="44">
                  <c:v>3.5491784986575015E-2</c:v>
                </c:pt>
                <c:pt idx="45">
                  <c:v>3.5831371700467241E-2</c:v>
                </c:pt>
                <c:pt idx="46">
                  <c:v>3.5756304629825708E-2</c:v>
                </c:pt>
                <c:pt idx="47">
                  <c:v>3.5576988705029677E-2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D2-4683-8B2B-814FF51BC71A}"/>
            </c:ext>
          </c:extLst>
        </c:ser>
        <c:ser>
          <c:idx val="0"/>
          <c:order val="2"/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IPC!$B$18:$B$65</c:f>
              <c:numCache>
                <c:formatCode>mmm\-yy</c:formatCode>
                <c:ptCount val="4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</c:numCache>
            </c:numRef>
          </c:cat>
          <c:val>
            <c:numRef>
              <c:f>IPC!$D$18:$D$65</c:f>
              <c:numCache>
                <c:formatCode>0.00%</c:formatCode>
                <c:ptCount val="48"/>
                <c:pt idx="0">
                  <c:v>7.4550042052144549E-2</c:v>
                </c:pt>
                <c:pt idx="1">
                  <c:v>7.5985365042408048E-2</c:v>
                </c:pt>
                <c:pt idx="2">
                  <c:v>7.9771844258907265E-2</c:v>
                </c:pt>
                <c:pt idx="3">
                  <c:v>7.9299999999999995E-2</c:v>
                </c:pt>
                <c:pt idx="4">
                  <c:v>8.2000000000000003E-2</c:v>
                </c:pt>
                <c:pt idx="5">
                  <c:v>8.5999999999999993E-2</c:v>
                </c:pt>
                <c:pt idx="6">
                  <c:v>8.9700000000000002E-2</c:v>
                </c:pt>
                <c:pt idx="7">
                  <c:v>8.1000000000000003E-2</c:v>
                </c:pt>
                <c:pt idx="8">
                  <c:v>7.2700000000000001E-2</c:v>
                </c:pt>
                <c:pt idx="9">
                  <c:v>6.4799999999999996E-2</c:v>
                </c:pt>
                <c:pt idx="10">
                  <c:v>5.96E-2</c:v>
                </c:pt>
                <c:pt idx="11">
                  <c:v>5.7500000000000002E-2</c:v>
                </c:pt>
                <c:pt idx="12">
                  <c:v>5.4723701833671257E-2</c:v>
                </c:pt>
                <c:pt idx="13">
                  <c:v>5.182949327735531E-2</c:v>
                </c:pt>
                <c:pt idx="14">
                  <c:v>4.6895578749305722E-2</c:v>
                </c:pt>
                <c:pt idx="15">
                  <c:v>4.6602609102609049E-2</c:v>
                </c:pt>
                <c:pt idx="16">
                  <c:v>4.3643486655936981E-2</c:v>
                </c:pt>
                <c:pt idx="17">
                  <c:v>3.9868122969779485E-2</c:v>
                </c:pt>
                <c:pt idx="18">
                  <c:v>3.3963836176909012E-2</c:v>
                </c:pt>
                <c:pt idx="19">
                  <c:v>3.871245723280814E-2</c:v>
                </c:pt>
                <c:pt idx="20">
                  <c:v>3.9713359951401239E-2</c:v>
                </c:pt>
                <c:pt idx="21">
                  <c:v>4.0500000000000001E-2</c:v>
                </c:pt>
                <c:pt idx="22">
                  <c:v>4.1200000000000001E-2</c:v>
                </c:pt>
                <c:pt idx="23">
                  <c:v>4.0899999999999999E-2</c:v>
                </c:pt>
                <c:pt idx="24">
                  <c:v>3.6729242412999907E-2</c:v>
                </c:pt>
                <c:pt idx="25">
                  <c:v>3.3720246841022705E-2</c:v>
                </c:pt>
                <c:pt idx="26">
                  <c:v>3.136882129277585E-2</c:v>
                </c:pt>
                <c:pt idx="27">
                  <c:v>3.1295487627365226E-2</c:v>
                </c:pt>
                <c:pt idx="28">
                  <c:v>3.1600000000000003E-2</c:v>
                </c:pt>
                <c:pt idx="29">
                  <c:v>3.2000000000000001E-2</c:v>
                </c:pt>
                <c:pt idx="30">
                  <c:v>3.1199999999999999E-2</c:v>
                </c:pt>
                <c:pt idx="31">
                  <c:v>3.1E-2</c:v>
                </c:pt>
                <c:pt idx="32">
                  <c:v>3.2300000000000002E-2</c:v>
                </c:pt>
                <c:pt idx="33">
                  <c:v>3.3300000000000003E-2</c:v>
                </c:pt>
                <c:pt idx="34">
                  <c:v>3.0255890814109371E-2</c:v>
                </c:pt>
                <c:pt idx="35">
                  <c:v>2.8919818638652547E-2</c:v>
                </c:pt>
                <c:pt idx="36">
                  <c:v>2.7463713202818305E-2</c:v>
                </c:pt>
                <c:pt idx="37">
                  <c:v>2.6491640251792133E-2</c:v>
                </c:pt>
                <c:pt idx="38">
                  <c:v>2.6562768428284457E-2</c:v>
                </c:pt>
                <c:pt idx="39">
                  <c:v>2.5029081695395767E-2</c:v>
                </c:pt>
                <c:pt idx="40">
                  <c:v>2.5142771226984505E-2</c:v>
                </c:pt>
                <c:pt idx="41">
                  <c:v>2.4462281850873409E-2</c:v>
                </c:pt>
                <c:pt idx="42">
                  <c:v>2.5774755964947136E-2</c:v>
                </c:pt>
                <c:pt idx="43">
                  <c:v>2.592467064854477E-2</c:v>
                </c:pt>
                <c:pt idx="44">
                  <c:v>2.7044742076707807E-2</c:v>
                </c:pt>
                <c:pt idx="45">
                  <c:v>2.6934446818907252E-2</c:v>
                </c:pt>
                <c:pt idx="46">
                  <c:v>2.6418095962741705E-2</c:v>
                </c:pt>
                <c:pt idx="47">
                  <c:v>2.5808240973503104E-2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D2-4683-8B2B-814FF51BC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169072"/>
        <c:axId val="398158992"/>
      </c:areaChart>
      <c:lineChart>
        <c:grouping val="standard"/>
        <c:varyColors val="0"/>
        <c:ser>
          <c:idx val="3"/>
          <c:order val="3"/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IPC!$B$18:$B$65</c:f>
              <c:numCache>
                <c:formatCode>mmm\-yy</c:formatCode>
                <c:ptCount val="4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</c:numCache>
            </c:numRef>
          </c:cat>
          <c:val>
            <c:numRef>
              <c:f>IPC!$M$18:$M$65</c:f>
              <c:numCache>
                <c:formatCode>0.00%</c:formatCode>
                <c:ptCount val="48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0.03</c:v>
                </c:pt>
                <c:pt idx="15">
                  <c:v>0.03</c:v>
                </c:pt>
                <c:pt idx="16">
                  <c:v>0.03</c:v>
                </c:pt>
                <c:pt idx="17">
                  <c:v>0.03</c:v>
                </c:pt>
                <c:pt idx="18">
                  <c:v>0.03</c:v>
                </c:pt>
                <c:pt idx="19">
                  <c:v>0.03</c:v>
                </c:pt>
                <c:pt idx="20">
                  <c:v>0.03</c:v>
                </c:pt>
                <c:pt idx="21">
                  <c:v>0.03</c:v>
                </c:pt>
                <c:pt idx="22">
                  <c:v>0.03</c:v>
                </c:pt>
                <c:pt idx="23">
                  <c:v>0.03</c:v>
                </c:pt>
                <c:pt idx="24">
                  <c:v>0.03</c:v>
                </c:pt>
                <c:pt idx="25">
                  <c:v>0.03</c:v>
                </c:pt>
                <c:pt idx="26">
                  <c:v>0.03</c:v>
                </c:pt>
                <c:pt idx="27">
                  <c:v>0.03</c:v>
                </c:pt>
                <c:pt idx="28">
                  <c:v>0.03</c:v>
                </c:pt>
                <c:pt idx="29">
                  <c:v>0.03</c:v>
                </c:pt>
                <c:pt idx="30">
                  <c:v>0.03</c:v>
                </c:pt>
                <c:pt idx="31">
                  <c:v>0.03</c:v>
                </c:pt>
                <c:pt idx="32">
                  <c:v>0.03</c:v>
                </c:pt>
                <c:pt idx="33">
                  <c:v>0.03</c:v>
                </c:pt>
                <c:pt idx="34">
                  <c:v>0.03</c:v>
                </c:pt>
                <c:pt idx="35">
                  <c:v>0.03</c:v>
                </c:pt>
                <c:pt idx="36">
                  <c:v>0.03</c:v>
                </c:pt>
                <c:pt idx="37">
                  <c:v>0.03</c:v>
                </c:pt>
                <c:pt idx="38">
                  <c:v>0.03</c:v>
                </c:pt>
                <c:pt idx="39">
                  <c:v>0.03</c:v>
                </c:pt>
                <c:pt idx="40">
                  <c:v>0.03</c:v>
                </c:pt>
                <c:pt idx="41">
                  <c:v>0.03</c:v>
                </c:pt>
                <c:pt idx="42">
                  <c:v>0.03</c:v>
                </c:pt>
                <c:pt idx="43">
                  <c:v>0.03</c:v>
                </c:pt>
                <c:pt idx="44">
                  <c:v>0.03</c:v>
                </c:pt>
                <c:pt idx="45">
                  <c:v>0.03</c:v>
                </c:pt>
                <c:pt idx="46">
                  <c:v>0.03</c:v>
                </c:pt>
                <c:pt idx="47">
                  <c:v>0.03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6D2-4683-8B2B-814FF51BC71A}"/>
            </c:ext>
          </c:extLst>
        </c:ser>
        <c:ser>
          <c:idx val="4"/>
          <c:order val="4"/>
          <c:tx>
            <c:v>IPC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IPC!$B$18:$B$65</c:f>
              <c:numCache>
                <c:formatCode>mmm\-yy</c:formatCode>
                <c:ptCount val="4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</c:numCache>
            </c:numRef>
          </c:cat>
          <c:val>
            <c:numRef>
              <c:f>IPC!$E$18:$E$65</c:f>
              <c:numCache>
                <c:formatCode>0.00%</c:formatCode>
                <c:ptCount val="48"/>
                <c:pt idx="0">
                  <c:v>7.4550042052144549E-2</c:v>
                </c:pt>
                <c:pt idx="1">
                  <c:v>7.5985365042408048E-2</c:v>
                </c:pt>
                <c:pt idx="2">
                  <c:v>7.9799999999999996E-2</c:v>
                </c:pt>
                <c:pt idx="3">
                  <c:v>7.9299999999999995E-2</c:v>
                </c:pt>
                <c:pt idx="4">
                  <c:v>8.2000000000000003E-2</c:v>
                </c:pt>
                <c:pt idx="5">
                  <c:v>8.5999999999999993E-2</c:v>
                </c:pt>
                <c:pt idx="6">
                  <c:v>8.9700000000000002E-2</c:v>
                </c:pt>
                <c:pt idx="7">
                  <c:v>8.1000000000000003E-2</c:v>
                </c:pt>
                <c:pt idx="8">
                  <c:v>7.2700000000000001E-2</c:v>
                </c:pt>
                <c:pt idx="9">
                  <c:v>6.4799999999999996E-2</c:v>
                </c:pt>
                <c:pt idx="10">
                  <c:v>5.96E-2</c:v>
                </c:pt>
                <c:pt idx="11">
                  <c:v>5.7500000000000002E-2</c:v>
                </c:pt>
                <c:pt idx="12">
                  <c:v>5.4723701833671257E-2</c:v>
                </c:pt>
                <c:pt idx="13">
                  <c:v>5.182949327735531E-2</c:v>
                </c:pt>
                <c:pt idx="14">
                  <c:v>4.6895578749305722E-2</c:v>
                </c:pt>
                <c:pt idx="15">
                  <c:v>4.6602609102609049E-2</c:v>
                </c:pt>
                <c:pt idx="16">
                  <c:v>4.3643486655936981E-2</c:v>
                </c:pt>
                <c:pt idx="17">
                  <c:v>3.9868122969779485E-2</c:v>
                </c:pt>
                <c:pt idx="18">
                  <c:v>3.3963836176909012E-2</c:v>
                </c:pt>
                <c:pt idx="19">
                  <c:v>3.871245723280814E-2</c:v>
                </c:pt>
                <c:pt idx="20">
                  <c:v>3.9713359951401239E-2</c:v>
                </c:pt>
                <c:pt idx="21">
                  <c:v>4.0500000000000001E-2</c:v>
                </c:pt>
                <c:pt idx="22">
                  <c:v>4.1200000000000001E-2</c:v>
                </c:pt>
                <c:pt idx="23">
                  <c:v>4.0899999999999999E-2</c:v>
                </c:pt>
                <c:pt idx="24">
                  <c:v>3.6729242412999907E-2</c:v>
                </c:pt>
                <c:pt idx="25">
                  <c:v>3.3720246841022705E-2</c:v>
                </c:pt>
                <c:pt idx="26">
                  <c:v>3.136882129277585E-2</c:v>
                </c:pt>
                <c:pt idx="27">
                  <c:v>3.1295487627365226E-2</c:v>
                </c:pt>
                <c:pt idx="28">
                  <c:v>3.1600000000000003E-2</c:v>
                </c:pt>
                <c:pt idx="29">
                  <c:v>3.2000000000000001E-2</c:v>
                </c:pt>
                <c:pt idx="30">
                  <c:v>3.1199999999999999E-2</c:v>
                </c:pt>
                <c:pt idx="31">
                  <c:v>3.1E-2</c:v>
                </c:pt>
                <c:pt idx="32">
                  <c:v>3.2300000000000002E-2</c:v>
                </c:pt>
                <c:pt idx="33">
                  <c:v>3.3300000000000003E-2</c:v>
                </c:pt>
                <c:pt idx="34">
                  <c:v>3.2800923258893055E-2</c:v>
                </c:pt>
                <c:pt idx="35">
                  <c:v>3.2333306642379656E-2</c:v>
                </c:pt>
                <c:pt idx="36">
                  <c:v>3.1612979066174551E-2</c:v>
                </c:pt>
                <c:pt idx="37">
                  <c:v>3.1302377028725514E-2</c:v>
                </c:pt>
                <c:pt idx="38">
                  <c:v>3.1983375669938141E-2</c:v>
                </c:pt>
                <c:pt idx="39">
                  <c:v>3.1027950507770186E-2</c:v>
                </c:pt>
                <c:pt idx="40">
                  <c:v>3.1683514871105434E-2</c:v>
                </c:pt>
                <c:pt idx="41">
                  <c:v>3.1509606434784843E-2</c:v>
                </c:pt>
                <c:pt idx="42">
                  <c:v>3.3300962338602913E-2</c:v>
                </c:pt>
                <c:pt idx="43">
                  <c:v>3.3915599361410864E-2</c:v>
                </c:pt>
                <c:pt idx="44">
                  <c:v>3.5491784986575015E-2</c:v>
                </c:pt>
                <c:pt idx="45">
                  <c:v>3.5831371700467241E-2</c:v>
                </c:pt>
                <c:pt idx="46">
                  <c:v>3.5756304629825708E-2</c:v>
                </c:pt>
                <c:pt idx="47">
                  <c:v>3.5576988705029677E-2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6D2-4683-8B2B-814FF51BC71A}"/>
            </c:ext>
          </c:extLst>
        </c:ser>
        <c:ser>
          <c:idx val="5"/>
          <c:order val="5"/>
          <c:tx>
            <c:v>Banrep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Resumen!$C$6:$C$53</c:f>
              <c:numCache>
                <c:formatCode>0.00%</c:formatCode>
                <c:ptCount val="48"/>
                <c:pt idx="0">
                  <c:v>0.06</c:v>
                </c:pt>
                <c:pt idx="1">
                  <c:v>6.25E-2</c:v>
                </c:pt>
                <c:pt idx="2">
                  <c:v>6.5000000000000002E-2</c:v>
                </c:pt>
                <c:pt idx="3">
                  <c:v>7.0000000000000007E-2</c:v>
                </c:pt>
                <c:pt idx="4">
                  <c:v>7.2499999999999995E-2</c:v>
                </c:pt>
                <c:pt idx="5">
                  <c:v>7.4999999999999997E-2</c:v>
                </c:pt>
                <c:pt idx="6">
                  <c:v>7.7499999999999999E-2</c:v>
                </c:pt>
                <c:pt idx="7">
                  <c:v>7.7499999999999999E-2</c:v>
                </c:pt>
                <c:pt idx="8">
                  <c:v>7.7499999999999999E-2</c:v>
                </c:pt>
                <c:pt idx="9">
                  <c:v>7.7499999999999999E-2</c:v>
                </c:pt>
                <c:pt idx="10">
                  <c:v>7.7499999999999999E-2</c:v>
                </c:pt>
                <c:pt idx="11">
                  <c:v>7.4999999999999997E-2</c:v>
                </c:pt>
                <c:pt idx="12">
                  <c:v>7.4999999999999997E-2</c:v>
                </c:pt>
                <c:pt idx="13">
                  <c:v>7.2499999999999995E-2</c:v>
                </c:pt>
                <c:pt idx="14">
                  <c:v>7.0000000000000007E-2</c:v>
                </c:pt>
                <c:pt idx="15">
                  <c:v>6.5000000000000002E-2</c:v>
                </c:pt>
                <c:pt idx="16">
                  <c:v>6.25E-2</c:v>
                </c:pt>
                <c:pt idx="17">
                  <c:v>5.7500000000000002E-2</c:v>
                </c:pt>
                <c:pt idx="18">
                  <c:v>5.5E-2</c:v>
                </c:pt>
                <c:pt idx="19">
                  <c:v>5.2499999999999998E-2</c:v>
                </c:pt>
                <c:pt idx="20">
                  <c:v>5.2499999999999998E-2</c:v>
                </c:pt>
                <c:pt idx="21">
                  <c:v>4.9999999999999996E-2</c:v>
                </c:pt>
                <c:pt idx="22">
                  <c:v>4.7500000000000001E-2</c:v>
                </c:pt>
                <c:pt idx="23">
                  <c:v>4.7500000000000001E-2</c:v>
                </c:pt>
                <c:pt idx="24">
                  <c:v>4.4999999999999998E-2</c:v>
                </c:pt>
                <c:pt idx="25">
                  <c:v>4.4999999999999998E-2</c:v>
                </c:pt>
                <c:pt idx="26">
                  <c:v>4.4999999999999998E-2</c:v>
                </c:pt>
                <c:pt idx="27">
                  <c:v>4.2500000000000003E-2</c:v>
                </c:pt>
                <c:pt idx="28">
                  <c:v>4.2500000000000003E-2</c:v>
                </c:pt>
                <c:pt idx="29">
                  <c:v>4.2500000000000003E-2</c:v>
                </c:pt>
                <c:pt idx="30">
                  <c:v>4.2500000000000003E-2</c:v>
                </c:pt>
                <c:pt idx="31">
                  <c:v>4.2500000000000003E-2</c:v>
                </c:pt>
                <c:pt idx="32">
                  <c:v>4.2500000000000003E-2</c:v>
                </c:pt>
                <c:pt idx="33">
                  <c:v>4.2500000000000003E-2</c:v>
                </c:pt>
                <c:pt idx="34">
                  <c:v>4.2500000000000003E-2</c:v>
                </c:pt>
                <c:pt idx="35">
                  <c:v>4.2500000000000003E-2</c:v>
                </c:pt>
                <c:pt idx="36">
                  <c:v>4.2500000000000003E-2</c:v>
                </c:pt>
                <c:pt idx="37">
                  <c:v>4.2500000000000003E-2</c:v>
                </c:pt>
                <c:pt idx="38">
                  <c:v>4.2500000000000003E-2</c:v>
                </c:pt>
                <c:pt idx="39">
                  <c:v>4.4999999999999998E-2</c:v>
                </c:pt>
                <c:pt idx="40">
                  <c:v>4.7500000000000001E-2</c:v>
                </c:pt>
                <c:pt idx="41">
                  <c:v>4.7500000000000001E-2</c:v>
                </c:pt>
                <c:pt idx="42">
                  <c:v>4.7500000000000001E-2</c:v>
                </c:pt>
                <c:pt idx="43">
                  <c:v>4.7500000000000001E-2</c:v>
                </c:pt>
                <c:pt idx="44">
                  <c:v>4.7500000000000001E-2</c:v>
                </c:pt>
                <c:pt idx="45">
                  <c:v>4.7500000000000001E-2</c:v>
                </c:pt>
                <c:pt idx="46">
                  <c:v>4.7500000000000001E-2</c:v>
                </c:pt>
                <c:pt idx="47">
                  <c:v>4.7500000000000001E-2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6D2-4683-8B2B-814FF51BC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169072"/>
        <c:axId val="398158992"/>
      </c:lineChart>
      <c:dateAx>
        <c:axId val="39816907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8158992"/>
        <c:crosses val="autoZero"/>
        <c:auto val="1"/>
        <c:lblOffset val="100"/>
        <c:baseTimeUnit val="months"/>
        <c:majorUnit val="1"/>
        <c:majorTimeUnit val="years"/>
      </c:dateAx>
      <c:valAx>
        <c:axId val="398158992"/>
        <c:scaling>
          <c:orientation val="minMax"/>
          <c:max val="9.2000000000000026E-2"/>
          <c:min val="2.0000000000000004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816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8721658733336302"/>
          <c:y val="3.3439379476836506E-2"/>
          <c:w val="0.39778098447439825"/>
          <c:h val="0.43612791644287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0972222222222"/>
          <c:y val="6.2850498900727206E-2"/>
          <c:w val="0.81815231481481476"/>
          <c:h val="0.67205902249281246"/>
        </c:manualLayout>
      </c:layout>
      <c:lineChart>
        <c:grouping val="standard"/>
        <c:varyColors val="0"/>
        <c:ser>
          <c:idx val="0"/>
          <c:order val="0"/>
          <c:tx>
            <c:strRef>
              <c:f>'Tasa intervención'!$A$7</c:f>
              <c:strCache>
                <c:ptCount val="1"/>
                <c:pt idx="0">
                  <c:v>Moda (nov)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'Tasa intervención'!$B$5:$M$5</c:f>
              <c:numCache>
                <c:formatCode>d\-mmm\-yy</c:formatCode>
                <c:ptCount val="12"/>
                <c:pt idx="0">
                  <c:v>43434</c:v>
                </c:pt>
                <c:pt idx="1">
                  <c:v>43465</c:v>
                </c:pt>
                <c:pt idx="2">
                  <c:v>43496</c:v>
                </c:pt>
                <c:pt idx="3">
                  <c:v>43524</c:v>
                </c:pt>
                <c:pt idx="4">
                  <c:v>43555</c:v>
                </c:pt>
                <c:pt idx="5">
                  <c:v>43585</c:v>
                </c:pt>
                <c:pt idx="6">
                  <c:v>43616</c:v>
                </c:pt>
                <c:pt idx="7">
                  <c:v>43646</c:v>
                </c:pt>
                <c:pt idx="8">
                  <c:v>43677</c:v>
                </c:pt>
                <c:pt idx="9">
                  <c:v>43708</c:v>
                </c:pt>
                <c:pt idx="10">
                  <c:v>43738</c:v>
                </c:pt>
                <c:pt idx="11">
                  <c:v>43769</c:v>
                </c:pt>
              </c:numCache>
            </c:numRef>
          </c:cat>
          <c:val>
            <c:numRef>
              <c:f>'Tasa intervención'!$B$7:$M$7</c:f>
              <c:numCache>
                <c:formatCode>0.00%</c:formatCode>
                <c:ptCount val="12"/>
                <c:pt idx="0">
                  <c:v>4.2500000000000003E-2</c:v>
                </c:pt>
                <c:pt idx="1">
                  <c:v>4.2500000000000003E-2</c:v>
                </c:pt>
                <c:pt idx="2">
                  <c:v>4.2500000000000003E-2</c:v>
                </c:pt>
                <c:pt idx="3">
                  <c:v>4.2500000000000003E-2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4.4999999999999998E-2</c:v>
                </c:pt>
                <c:pt idx="7">
                  <c:v>4.7500000000000001E-2</c:v>
                </c:pt>
                <c:pt idx="8">
                  <c:v>4.7500000000000001E-2</c:v>
                </c:pt>
                <c:pt idx="9">
                  <c:v>4.7500000000000001E-2</c:v>
                </c:pt>
                <c:pt idx="10">
                  <c:v>4.7500000000000001E-2</c:v>
                </c:pt>
                <c:pt idx="11">
                  <c:v>4.7500000000000001E-2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EA-4384-A33C-5F06E66E70D4}"/>
            </c:ext>
          </c:extLst>
        </c:ser>
        <c:ser>
          <c:idx val="1"/>
          <c:order val="1"/>
          <c:tx>
            <c:strRef>
              <c:f>'Tasa intervención'!$A$14</c:f>
              <c:strCache>
                <c:ptCount val="1"/>
                <c:pt idx="0">
                  <c:v>Swaps IBR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'Tasa intervención'!$B$14:$M$14</c:f>
              <c:numCache>
                <c:formatCode>0.00%</c:formatCode>
                <c:ptCount val="12"/>
                <c:pt idx="1">
                  <c:v>4.1000000000000002E-2</c:v>
                </c:pt>
                <c:pt idx="3">
                  <c:v>4.3900000000000002E-2</c:v>
                </c:pt>
                <c:pt idx="6">
                  <c:v>4.4299999999999999E-2</c:v>
                </c:pt>
                <c:pt idx="9">
                  <c:v>4.6600000000000003E-2</c:v>
                </c:pt>
                <c:pt idx="11">
                  <c:v>5.1900000000000002E-2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EA-4384-A33C-5F06E66E7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705616"/>
        <c:axId val="397743136"/>
      </c:lineChart>
      <c:dateAx>
        <c:axId val="3977056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7743136"/>
        <c:crosses val="autoZero"/>
        <c:auto val="1"/>
        <c:lblOffset val="100"/>
        <c:baseTimeUnit val="months"/>
      </c:dateAx>
      <c:valAx>
        <c:axId val="397743136"/>
        <c:scaling>
          <c:orientation val="minMax"/>
          <c:min val="4.0000000000000008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7705616"/>
        <c:crosses val="autoZero"/>
        <c:crossBetween val="between"/>
        <c:majorUnit val="2.5000000000000005E-3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19351851851852"/>
          <c:y val="1.5895484525621482E-2"/>
          <c:w val="0.68105740740740739"/>
          <c:h val="8.2024353120243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4283136252199"/>
          <c:y val="7.9376752735509953E-2"/>
          <c:w val="0.82221969658682892"/>
          <c:h val="0.764513218647884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'Gráfica impacto'!$B$3</c:f>
              <c:strCache>
                <c:ptCount val="1"/>
                <c:pt idx="0">
                  <c:v>Consumo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impacto'!$A$4:$A$7</c:f>
              <c:strCache>
                <c:ptCount val="4"/>
                <c:pt idx="0">
                  <c:v>Inicial</c:v>
                </c:pt>
                <c:pt idx="1">
                  <c:v>PLF</c:v>
                </c:pt>
                <c:pt idx="2">
                  <c:v>Con IVA alimentos de 10%</c:v>
                </c:pt>
                <c:pt idx="3">
                  <c:v>Con IVA alimentos de 5%</c:v>
                </c:pt>
              </c:strCache>
            </c:strRef>
          </c:cat>
          <c:val>
            <c:numRef>
              <c:f>'Gráfica impacto'!$B$4:$B$7</c:f>
              <c:numCache>
                <c:formatCode>0.0</c:formatCode>
                <c:ptCount val="4"/>
                <c:pt idx="0">
                  <c:v>2.1975167743125206</c:v>
                </c:pt>
                <c:pt idx="1">
                  <c:v>1.4790459572277017</c:v>
                </c:pt>
                <c:pt idx="2">
                  <c:v>1.7716414304535046</c:v>
                </c:pt>
                <c:pt idx="3">
                  <c:v>2.1233078440577944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6A-4C40-97DD-CEAE650EB743}"/>
            </c:ext>
          </c:extLst>
        </c:ser>
        <c:ser>
          <c:idx val="1"/>
          <c:order val="1"/>
          <c:tx>
            <c:strRef>
              <c:f>'Gráfica impacto'!$C$3</c:f>
              <c:strCache>
                <c:ptCount val="1"/>
                <c:pt idx="0">
                  <c:v>Gasto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impacto'!$A$4:$A$7</c:f>
              <c:strCache>
                <c:ptCount val="4"/>
                <c:pt idx="0">
                  <c:v>Inicial</c:v>
                </c:pt>
                <c:pt idx="1">
                  <c:v>PLF</c:v>
                </c:pt>
                <c:pt idx="2">
                  <c:v>Con IVA alimentos de 10%</c:v>
                </c:pt>
                <c:pt idx="3">
                  <c:v>Con IVA alimentos de 5%</c:v>
                </c:pt>
              </c:strCache>
            </c:strRef>
          </c:cat>
          <c:val>
            <c:numRef>
              <c:f>'Gráfica impacto'!$C$4:$C$7</c:f>
              <c:numCache>
                <c:formatCode>0.0</c:formatCode>
                <c:ptCount val="4"/>
                <c:pt idx="0">
                  <c:v>0.4107624556537795</c:v>
                </c:pt>
                <c:pt idx="1">
                  <c:v>0.8465716265603811</c:v>
                </c:pt>
                <c:pt idx="2">
                  <c:v>0.8465716265603811</c:v>
                </c:pt>
                <c:pt idx="3">
                  <c:v>0.52278857992299199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6A-4C40-97DD-CEAE650EB743}"/>
            </c:ext>
          </c:extLst>
        </c:ser>
        <c:ser>
          <c:idx val="2"/>
          <c:order val="2"/>
          <c:tx>
            <c:strRef>
              <c:f>'Gráfica impacto'!$D$3</c:f>
              <c:strCache>
                <c:ptCount val="1"/>
                <c:pt idx="0">
                  <c:v>Inversión Fija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impacto'!$A$4:$A$7</c:f>
              <c:strCache>
                <c:ptCount val="4"/>
                <c:pt idx="0">
                  <c:v>Inicial</c:v>
                </c:pt>
                <c:pt idx="1">
                  <c:v>PLF</c:v>
                </c:pt>
                <c:pt idx="2">
                  <c:v>Con IVA alimentos de 10%</c:v>
                </c:pt>
                <c:pt idx="3">
                  <c:v>Con IVA alimentos de 5%</c:v>
                </c:pt>
              </c:strCache>
            </c:strRef>
          </c:cat>
          <c:val>
            <c:numRef>
              <c:f>'Gráfica impacto'!$D$4:$D$7</c:f>
              <c:numCache>
                <c:formatCode>0.0</c:formatCode>
                <c:ptCount val="4"/>
                <c:pt idx="0">
                  <c:v>0.84918997252193562</c:v>
                </c:pt>
                <c:pt idx="1">
                  <c:v>0.84918997252193562</c:v>
                </c:pt>
                <c:pt idx="2">
                  <c:v>0.84918997252193562</c:v>
                </c:pt>
                <c:pt idx="3">
                  <c:v>0.84918997252193562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6A-4C40-97DD-CEAE650EB743}"/>
            </c:ext>
          </c:extLst>
        </c:ser>
        <c:ser>
          <c:idx val="3"/>
          <c:order val="3"/>
          <c:tx>
            <c:strRef>
              <c:f>'Gráfica impacto'!$E$3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'Gráfica impacto'!$A$4:$A$7</c:f>
              <c:strCache>
                <c:ptCount val="4"/>
                <c:pt idx="0">
                  <c:v>Inicial</c:v>
                </c:pt>
                <c:pt idx="1">
                  <c:v>PLF</c:v>
                </c:pt>
                <c:pt idx="2">
                  <c:v>Con IVA alimentos de 10%</c:v>
                </c:pt>
                <c:pt idx="3">
                  <c:v>Con IVA alimentos de 5%</c:v>
                </c:pt>
              </c:strCache>
            </c:strRef>
          </c:cat>
          <c:val>
            <c:numRef>
              <c:f>'Gráfica impacto'!$E$4:$E$7</c:f>
              <c:numCache>
                <c:formatCode>0.0</c:formatCode>
                <c:ptCount val="4"/>
                <c:pt idx="0">
                  <c:v>-9.7469202488235762E-2</c:v>
                </c:pt>
                <c:pt idx="1">
                  <c:v>-0.13928299277622624</c:v>
                </c:pt>
                <c:pt idx="2">
                  <c:v>-0.13928299277622669</c:v>
                </c:pt>
                <c:pt idx="3">
                  <c:v>-0.13928299277622669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6A-4C40-97DD-CEAE650EB743}"/>
            </c:ext>
          </c:extLst>
        </c:ser>
        <c:ser>
          <c:idx val="5"/>
          <c:order val="5"/>
          <c:tx>
            <c:strRef>
              <c:f>'Gráfica impacto'!$G$3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'Gráfica impacto'!$A$4:$A$7</c:f>
              <c:strCache>
                <c:ptCount val="4"/>
                <c:pt idx="0">
                  <c:v>Inicial</c:v>
                </c:pt>
                <c:pt idx="1">
                  <c:v>PLF</c:v>
                </c:pt>
                <c:pt idx="2">
                  <c:v>Con IVA alimentos de 10%</c:v>
                </c:pt>
                <c:pt idx="3">
                  <c:v>Con IVA alimentos de 5%</c:v>
                </c:pt>
              </c:strCache>
            </c:strRef>
          </c:cat>
          <c:val>
            <c:numRef>
              <c:f>'Gráfica impacto'!$G$4:$G$7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6A-4C40-97DD-CEAE650E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373184"/>
        <c:axId val="430277984"/>
      </c:barChart>
      <c:lineChart>
        <c:grouping val="standard"/>
        <c:varyColors val="0"/>
        <c:ser>
          <c:idx val="4"/>
          <c:order val="4"/>
          <c:tx>
            <c:strRef>
              <c:f>'Gráfica impacto'!$F$3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impacto'!$A$4:$A$7</c:f>
              <c:strCache>
                <c:ptCount val="4"/>
                <c:pt idx="0">
                  <c:v>Inicial</c:v>
                </c:pt>
                <c:pt idx="1">
                  <c:v>PLF</c:v>
                </c:pt>
                <c:pt idx="2">
                  <c:v>Con IVA alimentos de 10%</c:v>
                </c:pt>
                <c:pt idx="3">
                  <c:v>Con IVA alimentos de 5%</c:v>
                </c:pt>
              </c:strCache>
            </c:strRef>
          </c:cat>
          <c:val>
            <c:numRef>
              <c:f>'Gráfica impacto'!$F$4:$F$7</c:f>
              <c:numCache>
                <c:formatCode>0.0</c:formatCode>
                <c:ptCount val="4"/>
                <c:pt idx="0">
                  <c:v>3.36</c:v>
                </c:pt>
                <c:pt idx="1">
                  <c:v>3.0355245635337926</c:v>
                </c:pt>
                <c:pt idx="2">
                  <c:v>3.3281200367595951</c:v>
                </c:pt>
                <c:pt idx="3">
                  <c:v>3.3560034037264956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86A-4C40-97DD-CEAE650E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373184"/>
        <c:axId val="430277984"/>
      </c:lineChart>
      <c:catAx>
        <c:axId val="4303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0277984"/>
        <c:crosses val="autoZero"/>
        <c:auto val="1"/>
        <c:lblAlgn val="ctr"/>
        <c:lblOffset val="100"/>
        <c:noMultiLvlLbl val="0"/>
      </c:catAx>
      <c:valAx>
        <c:axId val="430277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 smtClean="0"/>
                  <a:t>Puntos</a:t>
                </a:r>
                <a:r>
                  <a:rPr lang="es-CO" baseline="0" dirty="0" smtClean="0"/>
                  <a:t> porcentuales (p.p.)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037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16170160342883125"/>
          <c:y val="0.78950919601452063"/>
          <c:w val="0.74049006956130492"/>
          <c:h val="5.1656154936166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3141351135547"/>
          <c:y val="6.8635287736158263E-2"/>
          <c:w val="0.75145290051101243"/>
          <c:h val="0.80211870070284308"/>
        </c:manualLayout>
      </c:layout>
      <c:lineChart>
        <c:grouping val="standard"/>
        <c:varyColors val="0"/>
        <c:ser>
          <c:idx val="0"/>
          <c:order val="0"/>
          <c:tx>
            <c:strRef>
              <c:f>'ICC-Raddar-Remesas'!$J$6:$K$6</c:f>
              <c:strCache>
                <c:ptCount val="1"/>
                <c:pt idx="0">
                  <c:v>Consumo hogares en el PIB</c:v>
                </c:pt>
              </c:strCache>
            </c:strRef>
          </c:tx>
          <c:spPr>
            <a:ln w="1905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'ICC-Raddar-Remesas'!$B$152:$B$302</c:f>
              <c:numCache>
                <c:formatCode>mmm\-yy</c:formatCode>
                <c:ptCount val="151"/>
                <c:pt idx="0">
                  <c:v>38777</c:v>
                </c:pt>
                <c:pt idx="1">
                  <c:v>38808</c:v>
                </c:pt>
                <c:pt idx="2">
                  <c:v>38838</c:v>
                </c:pt>
                <c:pt idx="3">
                  <c:v>38869</c:v>
                </c:pt>
                <c:pt idx="4">
                  <c:v>38899</c:v>
                </c:pt>
                <c:pt idx="5">
                  <c:v>38930</c:v>
                </c:pt>
                <c:pt idx="6">
                  <c:v>38961</c:v>
                </c:pt>
                <c:pt idx="7">
                  <c:v>38991</c:v>
                </c:pt>
                <c:pt idx="8">
                  <c:v>39022</c:v>
                </c:pt>
                <c:pt idx="9">
                  <c:v>39052</c:v>
                </c:pt>
                <c:pt idx="10">
                  <c:v>39083</c:v>
                </c:pt>
                <c:pt idx="11">
                  <c:v>39114</c:v>
                </c:pt>
                <c:pt idx="12">
                  <c:v>39142</c:v>
                </c:pt>
                <c:pt idx="13">
                  <c:v>39173</c:v>
                </c:pt>
                <c:pt idx="14">
                  <c:v>39203</c:v>
                </c:pt>
                <c:pt idx="15">
                  <c:v>39234</c:v>
                </c:pt>
                <c:pt idx="16">
                  <c:v>39264</c:v>
                </c:pt>
                <c:pt idx="17">
                  <c:v>39295</c:v>
                </c:pt>
                <c:pt idx="18">
                  <c:v>39326</c:v>
                </c:pt>
                <c:pt idx="19">
                  <c:v>39356</c:v>
                </c:pt>
                <c:pt idx="20">
                  <c:v>39387</c:v>
                </c:pt>
                <c:pt idx="21">
                  <c:v>39417</c:v>
                </c:pt>
                <c:pt idx="22">
                  <c:v>39448</c:v>
                </c:pt>
                <c:pt idx="23">
                  <c:v>39479</c:v>
                </c:pt>
                <c:pt idx="24">
                  <c:v>39508</c:v>
                </c:pt>
                <c:pt idx="25">
                  <c:v>39539</c:v>
                </c:pt>
                <c:pt idx="26">
                  <c:v>39569</c:v>
                </c:pt>
                <c:pt idx="27">
                  <c:v>39600</c:v>
                </c:pt>
                <c:pt idx="28">
                  <c:v>39630</c:v>
                </c:pt>
                <c:pt idx="29">
                  <c:v>39661</c:v>
                </c:pt>
                <c:pt idx="30">
                  <c:v>39692</c:v>
                </c:pt>
                <c:pt idx="31">
                  <c:v>39722</c:v>
                </c:pt>
                <c:pt idx="32">
                  <c:v>39753</c:v>
                </c:pt>
                <c:pt idx="33">
                  <c:v>39783</c:v>
                </c:pt>
                <c:pt idx="34">
                  <c:v>39814</c:v>
                </c:pt>
                <c:pt idx="35">
                  <c:v>39845</c:v>
                </c:pt>
                <c:pt idx="36">
                  <c:v>39873</c:v>
                </c:pt>
                <c:pt idx="37">
                  <c:v>39904</c:v>
                </c:pt>
                <c:pt idx="38">
                  <c:v>39934</c:v>
                </c:pt>
                <c:pt idx="39">
                  <c:v>39965</c:v>
                </c:pt>
                <c:pt idx="40">
                  <c:v>39995</c:v>
                </c:pt>
                <c:pt idx="41">
                  <c:v>40026</c:v>
                </c:pt>
                <c:pt idx="42">
                  <c:v>40057</c:v>
                </c:pt>
                <c:pt idx="43">
                  <c:v>40087</c:v>
                </c:pt>
                <c:pt idx="44">
                  <c:v>40118</c:v>
                </c:pt>
                <c:pt idx="45">
                  <c:v>40148</c:v>
                </c:pt>
                <c:pt idx="46">
                  <c:v>40179</c:v>
                </c:pt>
                <c:pt idx="47">
                  <c:v>40210</c:v>
                </c:pt>
                <c:pt idx="48">
                  <c:v>40238</c:v>
                </c:pt>
                <c:pt idx="49">
                  <c:v>40269</c:v>
                </c:pt>
                <c:pt idx="50">
                  <c:v>40299</c:v>
                </c:pt>
                <c:pt idx="51">
                  <c:v>40330</c:v>
                </c:pt>
                <c:pt idx="52">
                  <c:v>40360</c:v>
                </c:pt>
                <c:pt idx="53">
                  <c:v>40391</c:v>
                </c:pt>
                <c:pt idx="54">
                  <c:v>40422</c:v>
                </c:pt>
                <c:pt idx="55">
                  <c:v>40452</c:v>
                </c:pt>
                <c:pt idx="56">
                  <c:v>40483</c:v>
                </c:pt>
                <c:pt idx="57">
                  <c:v>40513</c:v>
                </c:pt>
                <c:pt idx="58">
                  <c:v>40544</c:v>
                </c:pt>
                <c:pt idx="59">
                  <c:v>40575</c:v>
                </c:pt>
                <c:pt idx="60">
                  <c:v>40603</c:v>
                </c:pt>
                <c:pt idx="61">
                  <c:v>40634</c:v>
                </c:pt>
                <c:pt idx="62">
                  <c:v>40664</c:v>
                </c:pt>
                <c:pt idx="63">
                  <c:v>40695</c:v>
                </c:pt>
                <c:pt idx="64">
                  <c:v>40725</c:v>
                </c:pt>
                <c:pt idx="65">
                  <c:v>40756</c:v>
                </c:pt>
                <c:pt idx="66">
                  <c:v>40787</c:v>
                </c:pt>
                <c:pt idx="67">
                  <c:v>40817</c:v>
                </c:pt>
                <c:pt idx="68">
                  <c:v>40848</c:v>
                </c:pt>
                <c:pt idx="69">
                  <c:v>40878</c:v>
                </c:pt>
                <c:pt idx="70">
                  <c:v>40909</c:v>
                </c:pt>
                <c:pt idx="71">
                  <c:v>40940</c:v>
                </c:pt>
                <c:pt idx="72">
                  <c:v>40969</c:v>
                </c:pt>
                <c:pt idx="73">
                  <c:v>41000</c:v>
                </c:pt>
                <c:pt idx="74">
                  <c:v>41030</c:v>
                </c:pt>
                <c:pt idx="75">
                  <c:v>41061</c:v>
                </c:pt>
                <c:pt idx="76">
                  <c:v>41091</c:v>
                </c:pt>
                <c:pt idx="77">
                  <c:v>41122</c:v>
                </c:pt>
                <c:pt idx="78">
                  <c:v>41153</c:v>
                </c:pt>
                <c:pt idx="79">
                  <c:v>41183</c:v>
                </c:pt>
                <c:pt idx="80">
                  <c:v>41214</c:v>
                </c:pt>
                <c:pt idx="81">
                  <c:v>41244</c:v>
                </c:pt>
                <c:pt idx="82">
                  <c:v>41275</c:v>
                </c:pt>
                <c:pt idx="83">
                  <c:v>41306</c:v>
                </c:pt>
                <c:pt idx="84">
                  <c:v>41334</c:v>
                </c:pt>
                <c:pt idx="85">
                  <c:v>41365</c:v>
                </c:pt>
                <c:pt idx="86">
                  <c:v>41395</c:v>
                </c:pt>
                <c:pt idx="87">
                  <c:v>41426</c:v>
                </c:pt>
                <c:pt idx="88">
                  <c:v>41456</c:v>
                </c:pt>
                <c:pt idx="89">
                  <c:v>41487</c:v>
                </c:pt>
                <c:pt idx="90">
                  <c:v>41518</c:v>
                </c:pt>
                <c:pt idx="91">
                  <c:v>41548</c:v>
                </c:pt>
                <c:pt idx="92">
                  <c:v>41579</c:v>
                </c:pt>
                <c:pt idx="93">
                  <c:v>41609</c:v>
                </c:pt>
                <c:pt idx="94">
                  <c:v>41640</c:v>
                </c:pt>
                <c:pt idx="95">
                  <c:v>41671</c:v>
                </c:pt>
                <c:pt idx="96">
                  <c:v>41699</c:v>
                </c:pt>
                <c:pt idx="97">
                  <c:v>41730</c:v>
                </c:pt>
                <c:pt idx="98">
                  <c:v>41760</c:v>
                </c:pt>
                <c:pt idx="99">
                  <c:v>41791</c:v>
                </c:pt>
                <c:pt idx="100">
                  <c:v>41821</c:v>
                </c:pt>
                <c:pt idx="101">
                  <c:v>41852</c:v>
                </c:pt>
                <c:pt idx="102">
                  <c:v>41883</c:v>
                </c:pt>
                <c:pt idx="103">
                  <c:v>41913</c:v>
                </c:pt>
                <c:pt idx="104">
                  <c:v>41944</c:v>
                </c:pt>
                <c:pt idx="105">
                  <c:v>41974</c:v>
                </c:pt>
                <c:pt idx="106">
                  <c:v>42005</c:v>
                </c:pt>
                <c:pt idx="107">
                  <c:v>42036</c:v>
                </c:pt>
                <c:pt idx="108">
                  <c:v>42064</c:v>
                </c:pt>
                <c:pt idx="109">
                  <c:v>42095</c:v>
                </c:pt>
                <c:pt idx="110">
                  <c:v>42125</c:v>
                </c:pt>
                <c:pt idx="111">
                  <c:v>42156</c:v>
                </c:pt>
                <c:pt idx="112">
                  <c:v>42186</c:v>
                </c:pt>
                <c:pt idx="113">
                  <c:v>42217</c:v>
                </c:pt>
                <c:pt idx="114">
                  <c:v>42248</c:v>
                </c:pt>
                <c:pt idx="115">
                  <c:v>42278</c:v>
                </c:pt>
                <c:pt idx="116">
                  <c:v>42309</c:v>
                </c:pt>
                <c:pt idx="117">
                  <c:v>42339</c:v>
                </c:pt>
                <c:pt idx="118">
                  <c:v>42370</c:v>
                </c:pt>
                <c:pt idx="119">
                  <c:v>42401</c:v>
                </c:pt>
                <c:pt idx="120">
                  <c:v>42430</c:v>
                </c:pt>
                <c:pt idx="121">
                  <c:v>42461</c:v>
                </c:pt>
                <c:pt idx="122">
                  <c:v>42491</c:v>
                </c:pt>
                <c:pt idx="123">
                  <c:v>42522</c:v>
                </c:pt>
                <c:pt idx="124">
                  <c:v>42552</c:v>
                </c:pt>
                <c:pt idx="125">
                  <c:v>42583</c:v>
                </c:pt>
                <c:pt idx="126">
                  <c:v>42614</c:v>
                </c:pt>
                <c:pt idx="127">
                  <c:v>42644</c:v>
                </c:pt>
                <c:pt idx="128">
                  <c:v>42675</c:v>
                </c:pt>
                <c:pt idx="129">
                  <c:v>42705</c:v>
                </c:pt>
                <c:pt idx="130">
                  <c:v>42736</c:v>
                </c:pt>
                <c:pt idx="131">
                  <c:v>42767</c:v>
                </c:pt>
                <c:pt idx="132">
                  <c:v>42795</c:v>
                </c:pt>
                <c:pt idx="133">
                  <c:v>42826</c:v>
                </c:pt>
                <c:pt idx="134">
                  <c:v>42856</c:v>
                </c:pt>
                <c:pt idx="135">
                  <c:v>42887</c:v>
                </c:pt>
                <c:pt idx="136">
                  <c:v>42917</c:v>
                </c:pt>
                <c:pt idx="137">
                  <c:v>42948</c:v>
                </c:pt>
                <c:pt idx="138">
                  <c:v>42979</c:v>
                </c:pt>
                <c:pt idx="139">
                  <c:v>43009</c:v>
                </c:pt>
                <c:pt idx="140">
                  <c:v>43040</c:v>
                </c:pt>
                <c:pt idx="141">
                  <c:v>43070</c:v>
                </c:pt>
                <c:pt idx="142">
                  <c:v>43101</c:v>
                </c:pt>
                <c:pt idx="143">
                  <c:v>43132</c:v>
                </c:pt>
                <c:pt idx="144">
                  <c:v>43160</c:v>
                </c:pt>
                <c:pt idx="145">
                  <c:v>43191</c:v>
                </c:pt>
                <c:pt idx="146">
                  <c:v>43221</c:v>
                </c:pt>
                <c:pt idx="147">
                  <c:v>43252</c:v>
                </c:pt>
                <c:pt idx="148">
                  <c:v>43282</c:v>
                </c:pt>
                <c:pt idx="149">
                  <c:v>43313</c:v>
                </c:pt>
                <c:pt idx="150">
                  <c:v>43344</c:v>
                </c:pt>
              </c:numCache>
            </c:numRef>
          </c:cat>
          <c:val>
            <c:numRef>
              <c:f>'ICC-Raddar-Remesas'!$K$152:$K$302</c:f>
              <c:numCache>
                <c:formatCode>0.0%</c:formatCode>
                <c:ptCount val="151"/>
                <c:pt idx="0">
                  <c:v>5.4517068019037662E-2</c:v>
                </c:pt>
                <c:pt idx="1">
                  <c:v>#N/A</c:v>
                </c:pt>
                <c:pt idx="2">
                  <c:v>#N/A</c:v>
                </c:pt>
                <c:pt idx="3">
                  <c:v>5.6783197635075888E-2</c:v>
                </c:pt>
                <c:pt idx="4">
                  <c:v>#N/A</c:v>
                </c:pt>
                <c:pt idx="5">
                  <c:v>#N/A</c:v>
                </c:pt>
                <c:pt idx="6">
                  <c:v>7.012827227623597E-2</c:v>
                </c:pt>
                <c:pt idx="7">
                  <c:v>#N/A</c:v>
                </c:pt>
                <c:pt idx="8">
                  <c:v>#N/A</c:v>
                </c:pt>
                <c:pt idx="9">
                  <c:v>7.2862146632685754E-2</c:v>
                </c:pt>
                <c:pt idx="10">
                  <c:v>#N/A</c:v>
                </c:pt>
                <c:pt idx="11">
                  <c:v>#N/A</c:v>
                </c:pt>
                <c:pt idx="12">
                  <c:v>8.156643633681826E-2</c:v>
                </c:pt>
                <c:pt idx="13">
                  <c:v>#N/A</c:v>
                </c:pt>
                <c:pt idx="14">
                  <c:v>#N/A</c:v>
                </c:pt>
                <c:pt idx="15">
                  <c:v>6.8374100920344905E-2</c:v>
                </c:pt>
                <c:pt idx="16">
                  <c:v>#N/A</c:v>
                </c:pt>
                <c:pt idx="17">
                  <c:v>#N/A</c:v>
                </c:pt>
                <c:pt idx="18">
                  <c:v>6.9828934100638618E-2</c:v>
                </c:pt>
                <c:pt idx="19">
                  <c:v>#N/A</c:v>
                </c:pt>
                <c:pt idx="20">
                  <c:v>#N/A</c:v>
                </c:pt>
                <c:pt idx="21">
                  <c:v>6.8415424824676219E-2</c:v>
                </c:pt>
                <c:pt idx="22">
                  <c:v>#N/A</c:v>
                </c:pt>
                <c:pt idx="23">
                  <c:v>#N/A</c:v>
                </c:pt>
                <c:pt idx="24">
                  <c:v>5.4846262274435897E-2</c:v>
                </c:pt>
                <c:pt idx="25">
                  <c:v>#N/A</c:v>
                </c:pt>
                <c:pt idx="26">
                  <c:v>#N/A</c:v>
                </c:pt>
                <c:pt idx="27">
                  <c:v>4.3961804015701267E-2</c:v>
                </c:pt>
                <c:pt idx="28">
                  <c:v>#N/A</c:v>
                </c:pt>
                <c:pt idx="29">
                  <c:v>#N/A</c:v>
                </c:pt>
                <c:pt idx="30">
                  <c:v>3.8250187750149545E-2</c:v>
                </c:pt>
                <c:pt idx="31">
                  <c:v>#N/A</c:v>
                </c:pt>
                <c:pt idx="32">
                  <c:v>#N/A</c:v>
                </c:pt>
                <c:pt idx="33">
                  <c:v>2.795833828002281E-2</c:v>
                </c:pt>
                <c:pt idx="34">
                  <c:v>#N/A</c:v>
                </c:pt>
                <c:pt idx="35">
                  <c:v>#N/A</c:v>
                </c:pt>
                <c:pt idx="36">
                  <c:v>1.2124349872365991E-2</c:v>
                </c:pt>
                <c:pt idx="37">
                  <c:v>#N/A</c:v>
                </c:pt>
                <c:pt idx="38">
                  <c:v>#N/A</c:v>
                </c:pt>
                <c:pt idx="39">
                  <c:v>1.3339937505139732E-2</c:v>
                </c:pt>
                <c:pt idx="40">
                  <c:v>#N/A</c:v>
                </c:pt>
                <c:pt idx="41">
                  <c:v>#N/A</c:v>
                </c:pt>
                <c:pt idx="42">
                  <c:v>1.2663322264934163E-3</c:v>
                </c:pt>
                <c:pt idx="43">
                  <c:v>#N/A</c:v>
                </c:pt>
                <c:pt idx="44">
                  <c:v>#N/A</c:v>
                </c:pt>
                <c:pt idx="45">
                  <c:v>1.0995037240099315E-2</c:v>
                </c:pt>
                <c:pt idx="46">
                  <c:v>#N/A</c:v>
                </c:pt>
                <c:pt idx="47">
                  <c:v>#N/A</c:v>
                </c:pt>
                <c:pt idx="48">
                  <c:v>3.109531895475981E-2</c:v>
                </c:pt>
                <c:pt idx="49">
                  <c:v>#N/A</c:v>
                </c:pt>
                <c:pt idx="50">
                  <c:v>#N/A</c:v>
                </c:pt>
                <c:pt idx="51">
                  <c:v>4.1680782829462748E-2</c:v>
                </c:pt>
                <c:pt idx="52">
                  <c:v>#N/A</c:v>
                </c:pt>
                <c:pt idx="53">
                  <c:v>#N/A</c:v>
                </c:pt>
                <c:pt idx="54">
                  <c:v>6.0108532568139639E-2</c:v>
                </c:pt>
                <c:pt idx="55">
                  <c:v>#N/A</c:v>
                </c:pt>
                <c:pt idx="56">
                  <c:v>#N/A</c:v>
                </c:pt>
                <c:pt idx="57">
                  <c:v>7.0452524030185426E-2</c:v>
                </c:pt>
                <c:pt idx="58">
                  <c:v>#N/A</c:v>
                </c:pt>
                <c:pt idx="59">
                  <c:v>#N/A</c:v>
                </c:pt>
                <c:pt idx="60">
                  <c:v>5.181005918838677E-2</c:v>
                </c:pt>
                <c:pt idx="61">
                  <c:v>#N/A</c:v>
                </c:pt>
                <c:pt idx="62">
                  <c:v>#N/A</c:v>
                </c:pt>
                <c:pt idx="63">
                  <c:v>7.5051988435844708E-2</c:v>
                </c:pt>
                <c:pt idx="64">
                  <c:v>#N/A</c:v>
                </c:pt>
                <c:pt idx="65">
                  <c:v>#N/A</c:v>
                </c:pt>
                <c:pt idx="66">
                  <c:v>6.81160028124983E-2</c:v>
                </c:pt>
                <c:pt idx="67">
                  <c:v>#N/A</c:v>
                </c:pt>
                <c:pt idx="68">
                  <c:v>#N/A</c:v>
                </c:pt>
                <c:pt idx="69">
                  <c:v>6.7905478017609822E-2</c:v>
                </c:pt>
                <c:pt idx="70">
                  <c:v>#N/A</c:v>
                </c:pt>
                <c:pt idx="71">
                  <c:v>#N/A</c:v>
                </c:pt>
                <c:pt idx="72">
                  <c:v>7.0218049405502247E-2</c:v>
                </c:pt>
                <c:pt idx="73">
                  <c:v>#N/A</c:v>
                </c:pt>
                <c:pt idx="74">
                  <c:v>#N/A</c:v>
                </c:pt>
                <c:pt idx="75">
                  <c:v>4.9217976799793117E-2</c:v>
                </c:pt>
                <c:pt idx="76">
                  <c:v>#N/A</c:v>
                </c:pt>
                <c:pt idx="77">
                  <c:v>#N/A</c:v>
                </c:pt>
                <c:pt idx="78">
                  <c:v>4.8104495373342493E-2</c:v>
                </c:pt>
                <c:pt idx="79">
                  <c:v>#N/A</c:v>
                </c:pt>
                <c:pt idx="80">
                  <c:v>#N/A</c:v>
                </c:pt>
                <c:pt idx="81">
                  <c:v>4.6043479968110868E-2</c:v>
                </c:pt>
                <c:pt idx="82">
                  <c:v>#N/A</c:v>
                </c:pt>
                <c:pt idx="83">
                  <c:v>#N/A</c:v>
                </c:pt>
                <c:pt idx="84">
                  <c:v>3.7323104937687646E-2</c:v>
                </c:pt>
                <c:pt idx="85">
                  <c:v>#N/A</c:v>
                </c:pt>
                <c:pt idx="86">
                  <c:v>#N/A</c:v>
                </c:pt>
                <c:pt idx="87">
                  <c:v>4.0707797543281687E-2</c:v>
                </c:pt>
                <c:pt idx="88">
                  <c:v>#N/A</c:v>
                </c:pt>
                <c:pt idx="89">
                  <c:v>#N/A</c:v>
                </c:pt>
                <c:pt idx="90">
                  <c:v>3.979852542017337E-2</c:v>
                </c:pt>
                <c:pt idx="91">
                  <c:v>#N/A</c:v>
                </c:pt>
                <c:pt idx="92">
                  <c:v>#N/A</c:v>
                </c:pt>
                <c:pt idx="93">
                  <c:v>4.142647472444394E-2</c:v>
                </c:pt>
                <c:pt idx="94">
                  <c:v>#N/A</c:v>
                </c:pt>
                <c:pt idx="95">
                  <c:v>#N/A</c:v>
                </c:pt>
                <c:pt idx="96">
                  <c:v>4.281867793338523E-2</c:v>
                </c:pt>
                <c:pt idx="97">
                  <c:v>#N/A</c:v>
                </c:pt>
                <c:pt idx="98">
                  <c:v>#N/A</c:v>
                </c:pt>
                <c:pt idx="99">
                  <c:v>4.3220816436550402E-2</c:v>
                </c:pt>
                <c:pt idx="100">
                  <c:v>#N/A</c:v>
                </c:pt>
                <c:pt idx="101">
                  <c:v>#N/A</c:v>
                </c:pt>
                <c:pt idx="102">
                  <c:v>4.2909184031226122E-2</c:v>
                </c:pt>
                <c:pt idx="103">
                  <c:v>#N/A</c:v>
                </c:pt>
                <c:pt idx="104">
                  <c:v>#N/A</c:v>
                </c:pt>
                <c:pt idx="105">
                  <c:v>5.4899068025457964E-2</c:v>
                </c:pt>
                <c:pt idx="106">
                  <c:v>#N/A</c:v>
                </c:pt>
                <c:pt idx="107">
                  <c:v>#N/A</c:v>
                </c:pt>
                <c:pt idx="108">
                  <c:v>4.2160963462755108E-2</c:v>
                </c:pt>
                <c:pt idx="109">
                  <c:v>#N/A</c:v>
                </c:pt>
                <c:pt idx="110">
                  <c:v>#N/A</c:v>
                </c:pt>
                <c:pt idx="111">
                  <c:v>3.0676182484344672E-2</c:v>
                </c:pt>
                <c:pt idx="112">
                  <c:v>#N/A</c:v>
                </c:pt>
                <c:pt idx="113">
                  <c:v>#N/A</c:v>
                </c:pt>
                <c:pt idx="114">
                  <c:v>3.5135487086658701E-2</c:v>
                </c:pt>
                <c:pt idx="115">
                  <c:v>#N/A</c:v>
                </c:pt>
                <c:pt idx="116">
                  <c:v>#N/A</c:v>
                </c:pt>
                <c:pt idx="117">
                  <c:v>1.7821861592600241E-2</c:v>
                </c:pt>
                <c:pt idx="118">
                  <c:v>#N/A</c:v>
                </c:pt>
                <c:pt idx="119">
                  <c:v>#N/A</c:v>
                </c:pt>
                <c:pt idx="120">
                  <c:v>1.9969375559685032E-2</c:v>
                </c:pt>
                <c:pt idx="121">
                  <c:v>#N/A</c:v>
                </c:pt>
                <c:pt idx="122">
                  <c:v>#N/A</c:v>
                </c:pt>
                <c:pt idx="123">
                  <c:v>9.7298530950309381E-3</c:v>
                </c:pt>
                <c:pt idx="124">
                  <c:v>#N/A</c:v>
                </c:pt>
                <c:pt idx="125">
                  <c:v>#N/A</c:v>
                </c:pt>
                <c:pt idx="126">
                  <c:v>4.8726751458048057E-3</c:v>
                </c:pt>
                <c:pt idx="127">
                  <c:v>#N/A</c:v>
                </c:pt>
                <c:pt idx="128">
                  <c:v>#N/A</c:v>
                </c:pt>
                <c:pt idx="129">
                  <c:v>1.9753287745494674E-2</c:v>
                </c:pt>
                <c:pt idx="130">
                  <c:v>#N/A</c:v>
                </c:pt>
                <c:pt idx="131">
                  <c:v>#N/A</c:v>
                </c:pt>
                <c:pt idx="132">
                  <c:v>1.3605351684234268E-2</c:v>
                </c:pt>
                <c:pt idx="133">
                  <c:v>#N/A</c:v>
                </c:pt>
                <c:pt idx="134">
                  <c:v>#N/A</c:v>
                </c:pt>
                <c:pt idx="135">
                  <c:v>1.8191641456529961E-2</c:v>
                </c:pt>
                <c:pt idx="136">
                  <c:v>#N/A</c:v>
                </c:pt>
                <c:pt idx="137">
                  <c:v>#N/A</c:v>
                </c:pt>
                <c:pt idx="138">
                  <c:v>2.8078973768904669E-2</c:v>
                </c:pt>
                <c:pt idx="139">
                  <c:v>#N/A</c:v>
                </c:pt>
                <c:pt idx="140">
                  <c:v>#N/A</c:v>
                </c:pt>
                <c:pt idx="141">
                  <c:v>1.1673913136553749E-2</c:v>
                </c:pt>
                <c:pt idx="142">
                  <c:v>#N/A</c:v>
                </c:pt>
                <c:pt idx="143">
                  <c:v>#N/A</c:v>
                </c:pt>
                <c:pt idx="144">
                  <c:v>1.9852012411567976E-2</c:v>
                </c:pt>
                <c:pt idx="145">
                  <c:v>#N/A</c:v>
                </c:pt>
                <c:pt idx="146">
                  <c:v>#N/A</c:v>
                </c:pt>
                <c:pt idx="147">
                  <c:v>2.7433012997383877E-2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92-4C9A-B740-68330EFB5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266224"/>
        <c:axId val="430281904"/>
      </c:lineChart>
      <c:lineChart>
        <c:grouping val="standard"/>
        <c:varyColors val="0"/>
        <c:ser>
          <c:idx val="1"/>
          <c:order val="1"/>
          <c:tx>
            <c:strRef>
              <c:f>'ICC-Raddar-Remesas'!$L$6</c:f>
              <c:strCache>
                <c:ptCount val="1"/>
                <c:pt idx="0">
                  <c:v>ICC 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'ICC-Raddar-Remesas'!$B$152:$B$302</c:f>
              <c:numCache>
                <c:formatCode>mmm\-yy</c:formatCode>
                <c:ptCount val="151"/>
                <c:pt idx="0">
                  <c:v>38777</c:v>
                </c:pt>
                <c:pt idx="1">
                  <c:v>38808</c:v>
                </c:pt>
                <c:pt idx="2">
                  <c:v>38838</c:v>
                </c:pt>
                <c:pt idx="3">
                  <c:v>38869</c:v>
                </c:pt>
                <c:pt idx="4">
                  <c:v>38899</c:v>
                </c:pt>
                <c:pt idx="5">
                  <c:v>38930</c:v>
                </c:pt>
                <c:pt idx="6">
                  <c:v>38961</c:v>
                </c:pt>
                <c:pt idx="7">
                  <c:v>38991</c:v>
                </c:pt>
                <c:pt idx="8">
                  <c:v>39022</c:v>
                </c:pt>
                <c:pt idx="9">
                  <c:v>39052</c:v>
                </c:pt>
                <c:pt idx="10">
                  <c:v>39083</c:v>
                </c:pt>
                <c:pt idx="11">
                  <c:v>39114</c:v>
                </c:pt>
                <c:pt idx="12">
                  <c:v>39142</c:v>
                </c:pt>
                <c:pt idx="13">
                  <c:v>39173</c:v>
                </c:pt>
                <c:pt idx="14">
                  <c:v>39203</c:v>
                </c:pt>
                <c:pt idx="15">
                  <c:v>39234</c:v>
                </c:pt>
                <c:pt idx="16">
                  <c:v>39264</c:v>
                </c:pt>
                <c:pt idx="17">
                  <c:v>39295</c:v>
                </c:pt>
                <c:pt idx="18">
                  <c:v>39326</c:v>
                </c:pt>
                <c:pt idx="19">
                  <c:v>39356</c:v>
                </c:pt>
                <c:pt idx="20">
                  <c:v>39387</c:v>
                </c:pt>
                <c:pt idx="21">
                  <c:v>39417</c:v>
                </c:pt>
                <c:pt idx="22">
                  <c:v>39448</c:v>
                </c:pt>
                <c:pt idx="23">
                  <c:v>39479</c:v>
                </c:pt>
                <c:pt idx="24">
                  <c:v>39508</c:v>
                </c:pt>
                <c:pt idx="25">
                  <c:v>39539</c:v>
                </c:pt>
                <c:pt idx="26">
                  <c:v>39569</c:v>
                </c:pt>
                <c:pt idx="27">
                  <c:v>39600</c:v>
                </c:pt>
                <c:pt idx="28">
                  <c:v>39630</c:v>
                </c:pt>
                <c:pt idx="29">
                  <c:v>39661</c:v>
                </c:pt>
                <c:pt idx="30">
                  <c:v>39692</c:v>
                </c:pt>
                <c:pt idx="31">
                  <c:v>39722</c:v>
                </c:pt>
                <c:pt idx="32">
                  <c:v>39753</c:v>
                </c:pt>
                <c:pt idx="33">
                  <c:v>39783</c:v>
                </c:pt>
                <c:pt idx="34">
                  <c:v>39814</c:v>
                </c:pt>
                <c:pt idx="35">
                  <c:v>39845</c:v>
                </c:pt>
                <c:pt idx="36">
                  <c:v>39873</c:v>
                </c:pt>
                <c:pt idx="37">
                  <c:v>39904</c:v>
                </c:pt>
                <c:pt idx="38">
                  <c:v>39934</c:v>
                </c:pt>
                <c:pt idx="39">
                  <c:v>39965</c:v>
                </c:pt>
                <c:pt idx="40">
                  <c:v>39995</c:v>
                </c:pt>
                <c:pt idx="41">
                  <c:v>40026</c:v>
                </c:pt>
                <c:pt idx="42">
                  <c:v>40057</c:v>
                </c:pt>
                <c:pt idx="43">
                  <c:v>40087</c:v>
                </c:pt>
                <c:pt idx="44">
                  <c:v>40118</c:v>
                </c:pt>
                <c:pt idx="45">
                  <c:v>40148</c:v>
                </c:pt>
                <c:pt idx="46">
                  <c:v>40179</c:v>
                </c:pt>
                <c:pt idx="47">
                  <c:v>40210</c:v>
                </c:pt>
                <c:pt idx="48">
                  <c:v>40238</c:v>
                </c:pt>
                <c:pt idx="49">
                  <c:v>40269</c:v>
                </c:pt>
                <c:pt idx="50">
                  <c:v>40299</c:v>
                </c:pt>
                <c:pt idx="51">
                  <c:v>40330</c:v>
                </c:pt>
                <c:pt idx="52">
                  <c:v>40360</c:v>
                </c:pt>
                <c:pt idx="53">
                  <c:v>40391</c:v>
                </c:pt>
                <c:pt idx="54">
                  <c:v>40422</c:v>
                </c:pt>
                <c:pt idx="55">
                  <c:v>40452</c:v>
                </c:pt>
                <c:pt idx="56">
                  <c:v>40483</c:v>
                </c:pt>
                <c:pt idx="57">
                  <c:v>40513</c:v>
                </c:pt>
                <c:pt idx="58">
                  <c:v>40544</c:v>
                </c:pt>
                <c:pt idx="59">
                  <c:v>40575</c:v>
                </c:pt>
                <c:pt idx="60">
                  <c:v>40603</c:v>
                </c:pt>
                <c:pt idx="61">
                  <c:v>40634</c:v>
                </c:pt>
                <c:pt idx="62">
                  <c:v>40664</c:v>
                </c:pt>
                <c:pt idx="63">
                  <c:v>40695</c:v>
                </c:pt>
                <c:pt idx="64">
                  <c:v>40725</c:v>
                </c:pt>
                <c:pt idx="65">
                  <c:v>40756</c:v>
                </c:pt>
                <c:pt idx="66">
                  <c:v>40787</c:v>
                </c:pt>
                <c:pt idx="67">
                  <c:v>40817</c:v>
                </c:pt>
                <c:pt idx="68">
                  <c:v>40848</c:v>
                </c:pt>
                <c:pt idx="69">
                  <c:v>40878</c:v>
                </c:pt>
                <c:pt idx="70">
                  <c:v>40909</c:v>
                </c:pt>
                <c:pt idx="71">
                  <c:v>40940</c:v>
                </c:pt>
                <c:pt idx="72">
                  <c:v>40969</c:v>
                </c:pt>
                <c:pt idx="73">
                  <c:v>41000</c:v>
                </c:pt>
                <c:pt idx="74">
                  <c:v>41030</c:v>
                </c:pt>
                <c:pt idx="75">
                  <c:v>41061</c:v>
                </c:pt>
                <c:pt idx="76">
                  <c:v>41091</c:v>
                </c:pt>
                <c:pt idx="77">
                  <c:v>41122</c:v>
                </c:pt>
                <c:pt idx="78">
                  <c:v>41153</c:v>
                </c:pt>
                <c:pt idx="79">
                  <c:v>41183</c:v>
                </c:pt>
                <c:pt idx="80">
                  <c:v>41214</c:v>
                </c:pt>
                <c:pt idx="81">
                  <c:v>41244</c:v>
                </c:pt>
                <c:pt idx="82">
                  <c:v>41275</c:v>
                </c:pt>
                <c:pt idx="83">
                  <c:v>41306</c:v>
                </c:pt>
                <c:pt idx="84">
                  <c:v>41334</c:v>
                </c:pt>
                <c:pt idx="85">
                  <c:v>41365</c:v>
                </c:pt>
                <c:pt idx="86">
                  <c:v>41395</c:v>
                </c:pt>
                <c:pt idx="87">
                  <c:v>41426</c:v>
                </c:pt>
                <c:pt idx="88">
                  <c:v>41456</c:v>
                </c:pt>
                <c:pt idx="89">
                  <c:v>41487</c:v>
                </c:pt>
                <c:pt idx="90">
                  <c:v>41518</c:v>
                </c:pt>
                <c:pt idx="91">
                  <c:v>41548</c:v>
                </c:pt>
                <c:pt idx="92">
                  <c:v>41579</c:v>
                </c:pt>
                <c:pt idx="93">
                  <c:v>41609</c:v>
                </c:pt>
                <c:pt idx="94">
                  <c:v>41640</c:v>
                </c:pt>
                <c:pt idx="95">
                  <c:v>41671</c:v>
                </c:pt>
                <c:pt idx="96">
                  <c:v>41699</c:v>
                </c:pt>
                <c:pt idx="97">
                  <c:v>41730</c:v>
                </c:pt>
                <c:pt idx="98">
                  <c:v>41760</c:v>
                </c:pt>
                <c:pt idx="99">
                  <c:v>41791</c:v>
                </c:pt>
                <c:pt idx="100">
                  <c:v>41821</c:v>
                </c:pt>
                <c:pt idx="101">
                  <c:v>41852</c:v>
                </c:pt>
                <c:pt idx="102">
                  <c:v>41883</c:v>
                </c:pt>
                <c:pt idx="103">
                  <c:v>41913</c:v>
                </c:pt>
                <c:pt idx="104">
                  <c:v>41944</c:v>
                </c:pt>
                <c:pt idx="105">
                  <c:v>41974</c:v>
                </c:pt>
                <c:pt idx="106">
                  <c:v>42005</c:v>
                </c:pt>
                <c:pt idx="107">
                  <c:v>42036</c:v>
                </c:pt>
                <c:pt idx="108">
                  <c:v>42064</c:v>
                </c:pt>
                <c:pt idx="109">
                  <c:v>42095</c:v>
                </c:pt>
                <c:pt idx="110">
                  <c:v>42125</c:v>
                </c:pt>
                <c:pt idx="111">
                  <c:v>42156</c:v>
                </c:pt>
                <c:pt idx="112">
                  <c:v>42186</c:v>
                </c:pt>
                <c:pt idx="113">
                  <c:v>42217</c:v>
                </c:pt>
                <c:pt idx="114">
                  <c:v>42248</c:v>
                </c:pt>
                <c:pt idx="115">
                  <c:v>42278</c:v>
                </c:pt>
                <c:pt idx="116">
                  <c:v>42309</c:v>
                </c:pt>
                <c:pt idx="117">
                  <c:v>42339</c:v>
                </c:pt>
                <c:pt idx="118">
                  <c:v>42370</c:v>
                </c:pt>
                <c:pt idx="119">
                  <c:v>42401</c:v>
                </c:pt>
                <c:pt idx="120">
                  <c:v>42430</c:v>
                </c:pt>
                <c:pt idx="121">
                  <c:v>42461</c:v>
                </c:pt>
                <c:pt idx="122">
                  <c:v>42491</c:v>
                </c:pt>
                <c:pt idx="123">
                  <c:v>42522</c:v>
                </c:pt>
                <c:pt idx="124">
                  <c:v>42552</c:v>
                </c:pt>
                <c:pt idx="125">
                  <c:v>42583</c:v>
                </c:pt>
                <c:pt idx="126">
                  <c:v>42614</c:v>
                </c:pt>
                <c:pt idx="127">
                  <c:v>42644</c:v>
                </c:pt>
                <c:pt idx="128">
                  <c:v>42675</c:v>
                </c:pt>
                <c:pt idx="129">
                  <c:v>42705</c:v>
                </c:pt>
                <c:pt idx="130">
                  <c:v>42736</c:v>
                </c:pt>
                <c:pt idx="131">
                  <c:v>42767</c:v>
                </c:pt>
                <c:pt idx="132">
                  <c:v>42795</c:v>
                </c:pt>
                <c:pt idx="133">
                  <c:v>42826</c:v>
                </c:pt>
                <c:pt idx="134">
                  <c:v>42856</c:v>
                </c:pt>
                <c:pt idx="135">
                  <c:v>42887</c:v>
                </c:pt>
                <c:pt idx="136">
                  <c:v>42917</c:v>
                </c:pt>
                <c:pt idx="137">
                  <c:v>42948</c:v>
                </c:pt>
                <c:pt idx="138">
                  <c:v>42979</c:v>
                </c:pt>
                <c:pt idx="139">
                  <c:v>43009</c:v>
                </c:pt>
                <c:pt idx="140">
                  <c:v>43040</c:v>
                </c:pt>
                <c:pt idx="141">
                  <c:v>43070</c:v>
                </c:pt>
                <c:pt idx="142">
                  <c:v>43101</c:v>
                </c:pt>
                <c:pt idx="143">
                  <c:v>43132</c:v>
                </c:pt>
                <c:pt idx="144">
                  <c:v>43160</c:v>
                </c:pt>
                <c:pt idx="145">
                  <c:v>43191</c:v>
                </c:pt>
                <c:pt idx="146">
                  <c:v>43221</c:v>
                </c:pt>
                <c:pt idx="147">
                  <c:v>43252</c:v>
                </c:pt>
                <c:pt idx="148">
                  <c:v>43282</c:v>
                </c:pt>
                <c:pt idx="149">
                  <c:v>43313</c:v>
                </c:pt>
                <c:pt idx="150">
                  <c:v>43344</c:v>
                </c:pt>
              </c:numCache>
            </c:numRef>
          </c:cat>
          <c:val>
            <c:numRef>
              <c:f>'ICC-Raddar-Remesas'!$L$152:$L$302</c:f>
              <c:numCache>
                <c:formatCode>_-* #,##0.0_-;\-* #,##0.0_-;_-* "-"_-;_-@_-</c:formatCode>
                <c:ptCount val="151"/>
                <c:pt idx="0">
                  <c:v>27.286666666666665</c:v>
                </c:pt>
                <c:pt idx="1">
                  <c:v>#N/A</c:v>
                </c:pt>
                <c:pt idx="2">
                  <c:v>#N/A</c:v>
                </c:pt>
                <c:pt idx="3">
                  <c:v>32.073333333333331</c:v>
                </c:pt>
                <c:pt idx="4">
                  <c:v>#N/A</c:v>
                </c:pt>
                <c:pt idx="5">
                  <c:v>#N/A</c:v>
                </c:pt>
                <c:pt idx="6">
                  <c:v>29.25</c:v>
                </c:pt>
                <c:pt idx="7">
                  <c:v>#N/A</c:v>
                </c:pt>
                <c:pt idx="8">
                  <c:v>#N/A</c:v>
                </c:pt>
                <c:pt idx="9">
                  <c:v>33.716666666666661</c:v>
                </c:pt>
                <c:pt idx="10">
                  <c:v>#N/A</c:v>
                </c:pt>
                <c:pt idx="11">
                  <c:v>#N/A</c:v>
                </c:pt>
                <c:pt idx="12">
                  <c:v>30.72</c:v>
                </c:pt>
                <c:pt idx="13">
                  <c:v>#N/A</c:v>
                </c:pt>
                <c:pt idx="14">
                  <c:v>#N/A</c:v>
                </c:pt>
                <c:pt idx="15">
                  <c:v>25.653333333333336</c:v>
                </c:pt>
                <c:pt idx="16">
                  <c:v>#N/A</c:v>
                </c:pt>
                <c:pt idx="17">
                  <c:v>#N/A</c:v>
                </c:pt>
                <c:pt idx="18">
                  <c:v>29.290000000000003</c:v>
                </c:pt>
                <c:pt idx="19">
                  <c:v>#N/A</c:v>
                </c:pt>
                <c:pt idx="20">
                  <c:v>#N/A</c:v>
                </c:pt>
                <c:pt idx="21">
                  <c:v>34.556666666666665</c:v>
                </c:pt>
                <c:pt idx="22">
                  <c:v>#N/A</c:v>
                </c:pt>
                <c:pt idx="23">
                  <c:v>#N/A</c:v>
                </c:pt>
                <c:pt idx="24">
                  <c:v>28.626666666666665</c:v>
                </c:pt>
                <c:pt idx="25">
                  <c:v>#N/A</c:v>
                </c:pt>
                <c:pt idx="26">
                  <c:v>#N/A</c:v>
                </c:pt>
                <c:pt idx="27">
                  <c:v>20.8</c:v>
                </c:pt>
                <c:pt idx="28">
                  <c:v>#N/A</c:v>
                </c:pt>
                <c:pt idx="29">
                  <c:v>#N/A</c:v>
                </c:pt>
                <c:pt idx="30">
                  <c:v>18.293333333333333</c:v>
                </c:pt>
                <c:pt idx="31">
                  <c:v>#N/A</c:v>
                </c:pt>
                <c:pt idx="32">
                  <c:v>#N/A</c:v>
                </c:pt>
                <c:pt idx="33">
                  <c:v>4.3900000000000006</c:v>
                </c:pt>
                <c:pt idx="34">
                  <c:v>#N/A</c:v>
                </c:pt>
                <c:pt idx="35">
                  <c:v>#N/A</c:v>
                </c:pt>
                <c:pt idx="36">
                  <c:v>0.72999999999999987</c:v>
                </c:pt>
                <c:pt idx="37">
                  <c:v>#N/A</c:v>
                </c:pt>
                <c:pt idx="38">
                  <c:v>#N/A</c:v>
                </c:pt>
                <c:pt idx="39">
                  <c:v>-2.9333333333333331</c:v>
                </c:pt>
                <c:pt idx="40">
                  <c:v>#N/A</c:v>
                </c:pt>
                <c:pt idx="41">
                  <c:v>#N/A</c:v>
                </c:pt>
                <c:pt idx="42">
                  <c:v>6.5666666666666664</c:v>
                </c:pt>
                <c:pt idx="43">
                  <c:v>#N/A</c:v>
                </c:pt>
                <c:pt idx="44">
                  <c:v>#N/A</c:v>
                </c:pt>
                <c:pt idx="45">
                  <c:v>7.9666666666666677</c:v>
                </c:pt>
                <c:pt idx="46">
                  <c:v>#N/A</c:v>
                </c:pt>
                <c:pt idx="47">
                  <c:v>#N/A</c:v>
                </c:pt>
                <c:pt idx="48">
                  <c:v>17</c:v>
                </c:pt>
                <c:pt idx="49">
                  <c:v>#N/A</c:v>
                </c:pt>
                <c:pt idx="50">
                  <c:v>#N/A</c:v>
                </c:pt>
                <c:pt idx="51">
                  <c:v>23</c:v>
                </c:pt>
                <c:pt idx="52">
                  <c:v>#N/A</c:v>
                </c:pt>
                <c:pt idx="53">
                  <c:v>#N/A</c:v>
                </c:pt>
                <c:pt idx="54">
                  <c:v>33.800000000000004</c:v>
                </c:pt>
                <c:pt idx="55">
                  <c:v>#N/A</c:v>
                </c:pt>
                <c:pt idx="56">
                  <c:v>#N/A</c:v>
                </c:pt>
                <c:pt idx="57">
                  <c:v>24.3</c:v>
                </c:pt>
                <c:pt idx="58">
                  <c:v>#N/A</c:v>
                </c:pt>
                <c:pt idx="59">
                  <c:v>#N/A</c:v>
                </c:pt>
                <c:pt idx="60">
                  <c:v>19.466666666666665</c:v>
                </c:pt>
                <c:pt idx="61">
                  <c:v>#N/A</c:v>
                </c:pt>
                <c:pt idx="62">
                  <c:v>#N/A</c:v>
                </c:pt>
                <c:pt idx="63">
                  <c:v>16.533333333333335</c:v>
                </c:pt>
                <c:pt idx="64">
                  <c:v>#N/A</c:v>
                </c:pt>
                <c:pt idx="65">
                  <c:v>#N/A</c:v>
                </c:pt>
                <c:pt idx="66">
                  <c:v>25.166666666666668</c:v>
                </c:pt>
                <c:pt idx="67">
                  <c:v>#N/A</c:v>
                </c:pt>
                <c:pt idx="68">
                  <c:v>#N/A</c:v>
                </c:pt>
                <c:pt idx="69">
                  <c:v>24.666666666666668</c:v>
                </c:pt>
                <c:pt idx="70">
                  <c:v>#N/A</c:v>
                </c:pt>
                <c:pt idx="71">
                  <c:v>#N/A</c:v>
                </c:pt>
                <c:pt idx="72">
                  <c:v>27.966666666666669</c:v>
                </c:pt>
                <c:pt idx="73">
                  <c:v>#N/A</c:v>
                </c:pt>
                <c:pt idx="74">
                  <c:v>#N/A</c:v>
                </c:pt>
                <c:pt idx="75">
                  <c:v>24.566666666666666</c:v>
                </c:pt>
                <c:pt idx="76">
                  <c:v>#N/A</c:v>
                </c:pt>
                <c:pt idx="77">
                  <c:v>#N/A</c:v>
                </c:pt>
                <c:pt idx="78">
                  <c:v>22.099999999999998</c:v>
                </c:pt>
                <c:pt idx="79">
                  <c:v>#N/A</c:v>
                </c:pt>
                <c:pt idx="80">
                  <c:v>#N/A</c:v>
                </c:pt>
                <c:pt idx="81">
                  <c:v>24.133333333333336</c:v>
                </c:pt>
                <c:pt idx="82">
                  <c:v>#N/A</c:v>
                </c:pt>
                <c:pt idx="83">
                  <c:v>#N/A</c:v>
                </c:pt>
                <c:pt idx="84">
                  <c:v>17.599999999999998</c:v>
                </c:pt>
                <c:pt idx="85">
                  <c:v>#N/A</c:v>
                </c:pt>
                <c:pt idx="86">
                  <c:v>#N/A</c:v>
                </c:pt>
                <c:pt idx="87">
                  <c:v>23.733333333333331</c:v>
                </c:pt>
                <c:pt idx="88">
                  <c:v>#N/A</c:v>
                </c:pt>
                <c:pt idx="89">
                  <c:v>#N/A</c:v>
                </c:pt>
                <c:pt idx="90">
                  <c:v>17.7</c:v>
                </c:pt>
                <c:pt idx="91">
                  <c:v>#N/A</c:v>
                </c:pt>
                <c:pt idx="92">
                  <c:v>#N/A</c:v>
                </c:pt>
                <c:pt idx="93">
                  <c:v>22.866666666666671</c:v>
                </c:pt>
                <c:pt idx="94">
                  <c:v>#N/A</c:v>
                </c:pt>
                <c:pt idx="95">
                  <c:v>#N/A</c:v>
                </c:pt>
                <c:pt idx="96">
                  <c:v>19.933333333333334</c:v>
                </c:pt>
                <c:pt idx="97">
                  <c:v>#N/A</c:v>
                </c:pt>
                <c:pt idx="98">
                  <c:v>#N/A</c:v>
                </c:pt>
                <c:pt idx="99">
                  <c:v>22.566666666666663</c:v>
                </c:pt>
                <c:pt idx="100">
                  <c:v>#N/A</c:v>
                </c:pt>
                <c:pt idx="101">
                  <c:v>#N/A</c:v>
                </c:pt>
                <c:pt idx="102">
                  <c:v>21.266666666666669</c:v>
                </c:pt>
                <c:pt idx="103">
                  <c:v>#N/A</c:v>
                </c:pt>
                <c:pt idx="104">
                  <c:v>#N/A</c:v>
                </c:pt>
                <c:pt idx="105">
                  <c:v>22.899999999999995</c:v>
                </c:pt>
                <c:pt idx="106">
                  <c:v>#N/A</c:v>
                </c:pt>
                <c:pt idx="107">
                  <c:v>#N/A</c:v>
                </c:pt>
                <c:pt idx="108">
                  <c:v>11.399999999999999</c:v>
                </c:pt>
                <c:pt idx="109">
                  <c:v>#N/A</c:v>
                </c:pt>
                <c:pt idx="110">
                  <c:v>#N/A</c:v>
                </c:pt>
                <c:pt idx="111">
                  <c:v>12.199999999999998</c:v>
                </c:pt>
                <c:pt idx="112">
                  <c:v>#N/A</c:v>
                </c:pt>
                <c:pt idx="113">
                  <c:v>#N/A</c:v>
                </c:pt>
                <c:pt idx="114">
                  <c:v>2.1666666666666665</c:v>
                </c:pt>
                <c:pt idx="115">
                  <c:v>#N/A</c:v>
                </c:pt>
                <c:pt idx="116">
                  <c:v>#N/A</c:v>
                </c:pt>
                <c:pt idx="117">
                  <c:v>4.8666666666666663</c:v>
                </c:pt>
                <c:pt idx="118">
                  <c:v>#N/A</c:v>
                </c:pt>
                <c:pt idx="119">
                  <c:v>#N/A</c:v>
                </c:pt>
                <c:pt idx="120">
                  <c:v>-20.8</c:v>
                </c:pt>
                <c:pt idx="121">
                  <c:v>#N/A</c:v>
                </c:pt>
                <c:pt idx="122">
                  <c:v>#N/A</c:v>
                </c:pt>
                <c:pt idx="123">
                  <c:v>-12.266666666666666</c:v>
                </c:pt>
                <c:pt idx="124">
                  <c:v>#N/A</c:v>
                </c:pt>
                <c:pt idx="125">
                  <c:v>#N/A</c:v>
                </c:pt>
                <c:pt idx="126">
                  <c:v>-7.8666666666666671</c:v>
                </c:pt>
                <c:pt idx="127">
                  <c:v>#N/A</c:v>
                </c:pt>
                <c:pt idx="128">
                  <c:v>#N/A</c:v>
                </c:pt>
                <c:pt idx="129">
                  <c:v>-6.166666666666667</c:v>
                </c:pt>
                <c:pt idx="130">
                  <c:v>#N/A</c:v>
                </c:pt>
                <c:pt idx="131">
                  <c:v>#N/A</c:v>
                </c:pt>
                <c:pt idx="132">
                  <c:v>-25.2</c:v>
                </c:pt>
                <c:pt idx="133">
                  <c:v>#N/A</c:v>
                </c:pt>
                <c:pt idx="134">
                  <c:v>#N/A</c:v>
                </c:pt>
                <c:pt idx="135">
                  <c:v>-13.799999999999999</c:v>
                </c:pt>
                <c:pt idx="136">
                  <c:v>#N/A</c:v>
                </c:pt>
                <c:pt idx="137">
                  <c:v>#N/A</c:v>
                </c:pt>
                <c:pt idx="138">
                  <c:v>-11.9</c:v>
                </c:pt>
                <c:pt idx="139">
                  <c:v>#N/A</c:v>
                </c:pt>
                <c:pt idx="140">
                  <c:v>#N/A</c:v>
                </c:pt>
                <c:pt idx="141">
                  <c:v>-8.8666666666666671</c:v>
                </c:pt>
                <c:pt idx="142">
                  <c:v>#N/A</c:v>
                </c:pt>
                <c:pt idx="143">
                  <c:v>#N/A</c:v>
                </c:pt>
                <c:pt idx="144">
                  <c:v>-5.4666666666666659</c:v>
                </c:pt>
                <c:pt idx="145">
                  <c:v>#N/A</c:v>
                </c:pt>
                <c:pt idx="146">
                  <c:v>#N/A</c:v>
                </c:pt>
                <c:pt idx="147">
                  <c:v>8.6333333333333329</c:v>
                </c:pt>
                <c:pt idx="148">
                  <c:v>#N/A</c:v>
                </c:pt>
                <c:pt idx="149">
                  <c:v>#N/A</c:v>
                </c:pt>
                <c:pt idx="150">
                  <c:v>4.6000000000000005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92-4C9A-B740-68330EFB5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317744"/>
        <c:axId val="430342384"/>
      </c:lineChart>
      <c:dateAx>
        <c:axId val="430266224"/>
        <c:scaling>
          <c:orientation val="minMax"/>
          <c:min val="39692"/>
        </c:scaling>
        <c:delete val="0"/>
        <c:axPos val="b"/>
        <c:numFmt formatCode="yyyy" sourceLinked="0"/>
        <c:majorTickMark val="none"/>
        <c:minorTickMark val="none"/>
        <c:tickLblPos val="low"/>
        <c:spPr>
          <a:ln>
            <a:solidFill>
              <a:srgbClr val="E6E6E6"/>
            </a:solidFill>
          </a:ln>
        </c:spPr>
        <c:txPr>
          <a:bodyPr rot="0" vert="horz"/>
          <a:lstStyle/>
          <a:p>
            <a:pPr>
              <a:defRPr sz="900"/>
            </a:pPr>
            <a:endParaRPr lang="es-CO"/>
          </a:p>
        </c:txPr>
        <c:crossAx val="430281904"/>
        <c:crosses val="autoZero"/>
        <c:auto val="1"/>
        <c:lblOffset val="100"/>
        <c:baseTimeUnit val="months"/>
        <c:majorUnit val="1"/>
        <c:majorTimeUnit val="years"/>
      </c:dateAx>
      <c:valAx>
        <c:axId val="4302819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/>
                </a:pPr>
                <a:r>
                  <a:rPr lang="en-US" sz="800" b="0"/>
                  <a:t>Variación anual</a:t>
                </a:r>
              </a:p>
            </c:rich>
          </c:tx>
          <c:layout>
            <c:manualLayout>
              <c:xMode val="edge"/>
              <c:yMode val="edge"/>
              <c:x val="7.596394222533223E-3"/>
              <c:y val="0.2793498929464433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ln>
            <a:noFill/>
          </a:ln>
        </c:spPr>
        <c:crossAx val="430266224"/>
        <c:crosses val="autoZero"/>
        <c:crossBetween val="between"/>
      </c:valAx>
      <c:valAx>
        <c:axId val="43034238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800" b="0"/>
                </a:pPr>
                <a:r>
                  <a:rPr lang="es-CO" sz="800" b="0"/>
                  <a:t>Puntos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430317744"/>
        <c:crosses val="max"/>
        <c:crossBetween val="between"/>
      </c:valAx>
      <c:dateAx>
        <c:axId val="430317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30342384"/>
        <c:crosses val="autoZero"/>
        <c:auto val="1"/>
        <c:lblOffset val="100"/>
        <c:baseTimeUnit val="months"/>
        <c:majorUnit val="1"/>
        <c:minorUnit val="1"/>
      </c:date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16352108072131713"/>
          <c:y val="2.3780471452707237E-2"/>
          <c:w val="0.65260873065713398"/>
          <c:h val="0.10291192341160822"/>
        </c:manualLayout>
      </c:layout>
      <c:overlay val="0"/>
      <c:txPr>
        <a:bodyPr/>
        <a:lstStyle/>
        <a:p>
          <a:pPr>
            <a:defRPr sz="1000"/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07447318007658E-2"/>
          <c:y val="3.7538888888888886E-2"/>
          <c:w val="0.89986602011494254"/>
          <c:h val="0.79166565656565646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Déficit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Hoja1!$A$3:$A$24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Hoja1!$B$3:$B$24</c:f>
              <c:numCache>
                <c:formatCode>0.00%</c:formatCode>
                <c:ptCount val="22"/>
                <c:pt idx="0">
                  <c:v>-2.3E-2</c:v>
                </c:pt>
                <c:pt idx="1">
                  <c:v>-4.1000000000000002E-2</c:v>
                </c:pt>
                <c:pt idx="2">
                  <c:v>-3.9E-2</c:v>
                </c:pt>
                <c:pt idx="3">
                  <c:v>-2.8000000000000001E-2</c:v>
                </c:pt>
                <c:pt idx="4">
                  <c:v>-2.3E-2</c:v>
                </c:pt>
                <c:pt idx="5">
                  <c:v>-2.3E-2</c:v>
                </c:pt>
                <c:pt idx="6">
                  <c:v>-2.4E-2</c:v>
                </c:pt>
                <c:pt idx="7">
                  <c:v>-0.03</c:v>
                </c:pt>
                <c:pt idx="8">
                  <c:v>-0.04</c:v>
                </c:pt>
                <c:pt idx="9">
                  <c:v>-3.5999999999999997E-2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15-43DF-AA98-5D4F24939DBA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Balance Estructural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6.0823754789273146E-3"/>
                  <c:y val="-3.52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4.489898989898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1235632183908049E-3"/>
                  <c:y val="-9.300505050505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5617816091955135E-3"/>
                  <c:y val="-8.6590909090909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3.0411877394636013E-3"/>
                  <c:y val="-2.88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5205938697318007E-3"/>
                  <c:y val="-3.207070707070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5205938697316892E-3"/>
                  <c:y val="-2.88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4.5617816091954025E-3"/>
                  <c:y val="-3.207070707070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5205938697318007E-3"/>
                  <c:y val="-3.5277777777777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2164750957854405E-2"/>
                  <c:y val="-2.88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15-43DF-AA98-5D4F24939DBA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1150892895300269E-16"/>
                  <c:y val="-2.88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Hoja1!$A$3:$A$24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Hoja1!$C$3:$C$24</c:f>
              <c:numCache>
                <c:formatCode>General</c:formatCode>
                <c:ptCount val="22"/>
                <c:pt idx="10" formatCode="0.00%">
                  <c:v>-1.9E-2</c:v>
                </c:pt>
                <c:pt idx="11" formatCode="0.00%">
                  <c:v>-1.7999999999999999E-2</c:v>
                </c:pt>
                <c:pt idx="12" formatCode="0.00%">
                  <c:v>-1.7000000000000001E-2</c:v>
                </c:pt>
                <c:pt idx="13" formatCode="0.00%">
                  <c:v>-1.2999999999999999E-2</c:v>
                </c:pt>
                <c:pt idx="14" formatCode="0.00%">
                  <c:v>-0.01</c:v>
                </c:pt>
                <c:pt idx="15" formatCode="0.00%">
                  <c:v>-0.01</c:v>
                </c:pt>
                <c:pt idx="16" formatCode="0.00%">
                  <c:v>-0.01</c:v>
                </c:pt>
                <c:pt idx="17" formatCode="0.00%">
                  <c:v>-0.01</c:v>
                </c:pt>
                <c:pt idx="18" formatCode="0.00%">
                  <c:v>-0.01</c:v>
                </c:pt>
                <c:pt idx="19" formatCode="0.00%">
                  <c:v>-0.01</c:v>
                </c:pt>
                <c:pt idx="20" formatCode="0.00%">
                  <c:v>-0.01</c:v>
                </c:pt>
                <c:pt idx="21" formatCode="0.00%">
                  <c:v>-0.01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AA15-43DF-AA98-5D4F24939DBA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A15-43DF-AA98-5D4F24939DBA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A15-43DF-AA98-5D4F24939DBA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A15-43DF-AA98-5D4F24939DB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A15-43DF-AA98-5D4F24939DB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A15-43DF-AA98-5D4F24939DB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A15-43DF-AA98-5D4F24939DB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A15-43DF-AA98-5D4F24939DB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A15-43DF-AA98-5D4F24939DBA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A15-43DF-AA98-5D4F24939DBA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A15-43DF-AA98-5D4F24939DBA}"/>
              </c:ext>
            </c:extLst>
          </c:dPt>
          <c:dLbls>
            <c:dLbl>
              <c:idx val="4"/>
              <c:layout>
                <c:manualLayout>
                  <c:x val="-1.824712643678161E-2"/>
                  <c:y val="-3.84848484848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5617816091954025E-3"/>
                  <c:y val="-2.565656565656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1.9242424242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205938697319123E-3"/>
                  <c:y val="2.244949494949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1.6726532567049809E-2"/>
                  <c:y val="2.2449494949494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A15-43DF-AA98-5D4F24939DBA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5205938697318007E-3"/>
                  <c:y val="1.9242424242424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AA15-43DF-AA98-5D4F24939DBA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2.2449494949494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Hoja1!$A$3:$A$24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Hoja1!$D$3:$D$24</c:f>
              <c:numCache>
                <c:formatCode>0.00%</c:formatCode>
                <c:ptCount val="22"/>
                <c:pt idx="0">
                  <c:v>-2.3E-2</c:v>
                </c:pt>
                <c:pt idx="1">
                  <c:v>-4.1000000000000002E-2</c:v>
                </c:pt>
                <c:pt idx="2">
                  <c:v>-3.9E-2</c:v>
                </c:pt>
                <c:pt idx="3">
                  <c:v>-2.8000000000000001E-2</c:v>
                </c:pt>
                <c:pt idx="4">
                  <c:v>-2.3E-2</c:v>
                </c:pt>
                <c:pt idx="5">
                  <c:v>-2.3E-2</c:v>
                </c:pt>
                <c:pt idx="6">
                  <c:v>-2.4E-2</c:v>
                </c:pt>
                <c:pt idx="7">
                  <c:v>-0.03</c:v>
                </c:pt>
                <c:pt idx="8">
                  <c:v>-0.04</c:v>
                </c:pt>
                <c:pt idx="9">
                  <c:v>-3.5999999999999997E-2</c:v>
                </c:pt>
                <c:pt idx="10">
                  <c:v>-3.1E-2</c:v>
                </c:pt>
                <c:pt idx="11">
                  <c:v>-2.4E-2</c:v>
                </c:pt>
                <c:pt idx="12">
                  <c:v>-2.2000000000000002E-2</c:v>
                </c:pt>
                <c:pt idx="13">
                  <c:v>-1.8000000000000002E-2</c:v>
                </c:pt>
                <c:pt idx="14">
                  <c:v>-1.3999999999999999E-2</c:v>
                </c:pt>
                <c:pt idx="15">
                  <c:v>-1.3000000000000001E-2</c:v>
                </c:pt>
                <c:pt idx="16">
                  <c:v>-1.2E-2</c:v>
                </c:pt>
                <c:pt idx="17">
                  <c:v>-1.1000000000000001E-2</c:v>
                </c:pt>
                <c:pt idx="18">
                  <c:v>-1.1000000000000001E-2</c:v>
                </c:pt>
                <c:pt idx="19">
                  <c:v>-0.01</c:v>
                </c:pt>
                <c:pt idx="20">
                  <c:v>-0.01</c:v>
                </c:pt>
                <c:pt idx="21">
                  <c:v>-0.01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AA15-43DF-AA98-5D4F24939DBA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Excluyendo pensiones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9.1235632183908327E-3"/>
                  <c:y val="-3.527777777777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235632183908327E-3"/>
                  <c:y val="1.603535353535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05938697318007E-3"/>
                  <c:y val="1.924242424242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88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AA15-43DF-AA98-5D4F24939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Hoja1!$A$3:$A$24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Hoja1!$E$3:$E$24</c:f>
              <c:numCache>
                <c:formatCode>0.00%</c:formatCode>
                <c:ptCount val="22"/>
                <c:pt idx="0">
                  <c:v>1.2E-2</c:v>
                </c:pt>
                <c:pt idx="1">
                  <c:v>-6.0000000000000001E-3</c:v>
                </c:pt>
                <c:pt idx="2">
                  <c:v>-7.0000000000000001E-3</c:v>
                </c:pt>
                <c:pt idx="3">
                  <c:v>5.0000000000000001E-3</c:v>
                </c:pt>
                <c:pt idx="4">
                  <c:v>1.1000000000000001E-2</c:v>
                </c:pt>
                <c:pt idx="5">
                  <c:v>1.3999999999999999E-2</c:v>
                </c:pt>
                <c:pt idx="6">
                  <c:v>1.2E-2</c:v>
                </c:pt>
                <c:pt idx="7">
                  <c:v>5.0000000000000001E-3</c:v>
                </c:pt>
                <c:pt idx="8">
                  <c:v>-6.0000000000000001E-3</c:v>
                </c:pt>
                <c:pt idx="9">
                  <c:v>-2E-3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AA15-43DF-AA98-5D4F24939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6933104"/>
        <c:axId val="976935904"/>
      </c:lineChart>
      <c:dateAx>
        <c:axId val="9769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76935904"/>
        <c:crosses val="autoZero"/>
        <c:auto val="0"/>
        <c:lblOffset val="100"/>
        <c:baseTimeUnit val="days"/>
        <c:majorUnit val="1"/>
        <c:majorTimeUnit val="days"/>
      </c:dateAx>
      <c:valAx>
        <c:axId val="97693590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7693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7126217512173"/>
          <c:y val="6.2850020590068237E-2"/>
          <c:w val="0.8671867620612187"/>
          <c:h val="0.5799300529591775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corriente'!$E$9:$E$268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1-4EE5-B460-096838299BE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corriente'!$F$9:$F$268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1-4EE5-B460-096838299BE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corriente'!$G$9:$G$268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1-4EE5-B460-096838299BE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corriente'!$H$9:$H$268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1-4EE5-B460-096838299BEF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corriente'!$I$9:$I$268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F1-4EE5-B460-096838299BEF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corriente'!$J$9:$J$268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CF1-4EE5-B460-096838299BEF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corriente'!$K$9:$K$268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F1-4EE5-B460-096838299BEF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corriente'!$L$9:$L$268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CF1-4EE5-B460-096838299BEF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corriente'!$M$9:$M$268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F1-4EE5-B460-096838299BEF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corriente'!$N$9:$N$268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F1-4EE5-B460-096838299BEF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corriente'!$O$9:$O$268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F1-4EE5-B460-096838299BEF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corriente'!$P$9:$P$268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CF1-4EE5-B460-096838299BEF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corriente'!$Q$9:$Q$268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CF1-4EE5-B460-096838299BEF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corriente'!$R$9:$R$268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CF1-4EE5-B460-096838299BEF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corriente'!$S$9:$S$268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CF1-4EE5-B460-096838299BEF}"/>
            </c:ext>
          </c:extLst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corriente'!$T$9:$T$268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CF1-4EE5-B460-096838299BEF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corriente'!$U$9:$U$268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CF1-4EE5-B460-096838299BEF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corriente'!$V$9:$V$268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CF1-4EE5-B460-096838299BEF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corriente'!$W$9:$W$268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CF1-4EE5-B460-096838299BEF}"/>
            </c:ext>
          </c:extLst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corriente'!$X$9:$X$268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CF1-4EE5-B460-096838299BEF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corriente'!$Y$9:$Y$268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CF1-4EE5-B460-096838299BEF}"/>
            </c:ext>
          </c:extLst>
        </c:ser>
        <c:ser>
          <c:idx val="21"/>
          <c:order val="21"/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corriente'!$Z$9:$Z$268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9CF1-4EE5-B460-096838299BEF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corriente'!$AA$9:$AA$268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CF1-4EE5-B460-096838299BEF}"/>
            </c:ext>
          </c:extLst>
        </c:ser>
        <c:ser>
          <c:idx val="23"/>
          <c:order val="23"/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corriente'!$AB$9:$AB$268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CF1-4EE5-B460-096838299BEF}"/>
            </c:ext>
          </c:extLst>
        </c:ser>
        <c:ser>
          <c:idx val="24"/>
          <c:order val="24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corriente'!$AC$9:$AC$268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CF1-4EE5-B460-096838299BEF}"/>
            </c:ext>
          </c:extLst>
        </c:ser>
        <c:ser>
          <c:idx val="25"/>
          <c:order val="25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corriente'!$AD$9:$AD$268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9CF1-4EE5-B460-096838299BEF}"/>
            </c:ext>
          </c:extLst>
        </c:ser>
        <c:ser>
          <c:idx val="26"/>
          <c:order val="26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corriente'!$AE$9:$AE$268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CF1-4EE5-B460-096838299BEF}"/>
            </c:ext>
          </c:extLst>
        </c:ser>
        <c:ser>
          <c:idx val="27"/>
          <c:order val="27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corriente'!$AF$9:$AF$268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9CF1-4EE5-B460-096838299BEF}"/>
            </c:ext>
          </c:extLst>
        </c:ser>
        <c:ser>
          <c:idx val="28"/>
          <c:order val="28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corriente'!$AG$9:$AG$268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9CF1-4EE5-B460-096838299BEF}"/>
            </c:ext>
          </c:extLst>
        </c:ser>
        <c:ser>
          <c:idx val="29"/>
          <c:order val="29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corriente'!$AH$9:$AH$268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9CF1-4EE5-B460-096838299BEF}"/>
            </c:ext>
          </c:extLst>
        </c:ser>
        <c:ser>
          <c:idx val="30"/>
          <c:order val="3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corriente'!$AI$9:$AI$268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9CF1-4EE5-B460-096838299BEF}"/>
            </c:ext>
          </c:extLst>
        </c:ser>
        <c:ser>
          <c:idx val="31"/>
          <c:order val="31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corriente'!$AJ$9:$AJ$268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9CF1-4EE5-B460-096838299BEF}"/>
            </c:ext>
          </c:extLst>
        </c:ser>
        <c:ser>
          <c:idx val="32"/>
          <c:order val="32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corriente'!$AK$9:$AK$268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CF1-4EE5-B460-096838299BEF}"/>
            </c:ext>
          </c:extLst>
        </c:ser>
        <c:ser>
          <c:idx val="33"/>
          <c:order val="33"/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corriente'!$AL$9:$AL$268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9CF1-4EE5-B460-096838299BEF}"/>
            </c:ext>
          </c:extLst>
        </c:ser>
        <c:ser>
          <c:idx val="34"/>
          <c:order val="34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corriente'!$AM$9:$AM$268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9CF1-4EE5-B460-096838299BEF}"/>
            </c:ext>
          </c:extLst>
        </c:ser>
        <c:ser>
          <c:idx val="35"/>
          <c:order val="35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corriente'!$AN$9:$AN$268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9CF1-4EE5-B460-096838299BEF}"/>
            </c:ext>
          </c:extLst>
        </c:ser>
        <c:ser>
          <c:idx val="36"/>
          <c:order val="36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corriente'!$AO$9:$AO$268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9CF1-4EE5-B460-096838299BEF}"/>
            </c:ext>
          </c:extLst>
        </c:ser>
        <c:ser>
          <c:idx val="37"/>
          <c:order val="37"/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corriente'!$AP$9:$AP$268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9CF1-4EE5-B460-096838299BEF}"/>
            </c:ext>
          </c:extLst>
        </c:ser>
        <c:ser>
          <c:idx val="38"/>
          <c:order val="38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corriente'!$AQ$9:$AQ$268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9CF1-4EE5-B460-096838299BEF}"/>
            </c:ext>
          </c:extLst>
        </c:ser>
        <c:ser>
          <c:idx val="39"/>
          <c:order val="39"/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corriente'!$AR$9:$AR$268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9CF1-4EE5-B460-096838299BEF}"/>
            </c:ext>
          </c:extLst>
        </c:ser>
        <c:ser>
          <c:idx val="40"/>
          <c:order val="40"/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corriente'!$AS$9:$AS$268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9CF1-4EE5-B460-096838299BEF}"/>
            </c:ext>
          </c:extLst>
        </c:ser>
        <c:ser>
          <c:idx val="41"/>
          <c:order val="41"/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corriente'!$AT$9:$AT$268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9CF1-4EE5-B460-096838299BEF}"/>
            </c:ext>
          </c:extLst>
        </c:ser>
        <c:ser>
          <c:idx val="42"/>
          <c:order val="42"/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corriente'!$AU$9:$AU$268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9CF1-4EE5-B460-096838299BEF}"/>
            </c:ext>
          </c:extLst>
        </c:ser>
        <c:ser>
          <c:idx val="43"/>
          <c:order val="43"/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corriente'!$AV$9:$AV$268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9CF1-4EE5-B460-096838299BEF}"/>
            </c:ext>
          </c:extLst>
        </c:ser>
        <c:ser>
          <c:idx val="44"/>
          <c:order val="44"/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corriente'!$AW$9:$AW$268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9CF1-4EE5-B460-096838299BEF}"/>
            </c:ext>
          </c:extLst>
        </c:ser>
        <c:ser>
          <c:idx val="45"/>
          <c:order val="45"/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corriente'!$AX$9:$AX$268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9CF1-4EE5-B460-096838299BEF}"/>
            </c:ext>
          </c:extLst>
        </c:ser>
        <c:ser>
          <c:idx val="46"/>
          <c:order val="46"/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corriente'!$AY$9:$AY$268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9CF1-4EE5-B460-096838299BEF}"/>
            </c:ext>
          </c:extLst>
        </c:ser>
        <c:ser>
          <c:idx val="47"/>
          <c:order val="47"/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corriente'!$AZ$9:$AZ$268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9CF1-4EE5-B460-096838299BEF}"/>
            </c:ext>
          </c:extLst>
        </c:ser>
        <c:ser>
          <c:idx val="48"/>
          <c:order val="48"/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corriente'!$BA$9:$BA$268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9CF1-4EE5-B460-096838299BEF}"/>
            </c:ext>
          </c:extLst>
        </c:ser>
        <c:ser>
          <c:idx val="49"/>
          <c:order val="49"/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corriente'!$BB$9:$BB$268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9CF1-4EE5-B460-096838299BEF}"/>
            </c:ext>
          </c:extLst>
        </c:ser>
        <c:ser>
          <c:idx val="50"/>
          <c:order val="50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corriente'!$BC$9:$BC$268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9CF1-4EE5-B460-096838299BEF}"/>
            </c:ext>
          </c:extLst>
        </c:ser>
        <c:ser>
          <c:idx val="51"/>
          <c:order val="51"/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corriente'!$BD$9:$BD$268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3-9CF1-4EE5-B460-096838299BEF}"/>
            </c:ext>
          </c:extLst>
        </c:ser>
        <c:ser>
          <c:idx val="52"/>
          <c:order val="52"/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corriente'!$BE$9:$BE$268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9CF1-4EE5-B460-096838299BEF}"/>
            </c:ext>
          </c:extLst>
        </c:ser>
        <c:ser>
          <c:idx val="53"/>
          <c:order val="53"/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corriente'!$BF$9:$BF$268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9CF1-4EE5-B460-096838299BEF}"/>
            </c:ext>
          </c:extLst>
        </c:ser>
        <c:ser>
          <c:idx val="54"/>
          <c:order val="54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corriente'!$BG$9:$BG$268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6-9CF1-4EE5-B460-096838299BEF}"/>
            </c:ext>
          </c:extLst>
        </c:ser>
        <c:ser>
          <c:idx val="55"/>
          <c:order val="55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corriente'!$BH$9:$BH$268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7-9CF1-4EE5-B460-096838299BEF}"/>
            </c:ext>
          </c:extLst>
        </c:ser>
        <c:ser>
          <c:idx val="56"/>
          <c:order val="56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corriente'!$BI$9:$BI$268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9CF1-4EE5-B460-096838299BEF}"/>
            </c:ext>
          </c:extLst>
        </c:ser>
        <c:ser>
          <c:idx val="57"/>
          <c:order val="57"/>
          <c:tx>
            <c:v>Déficit Cuenta Corriente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corriente'!$BJ$9:$BJ$268</c:f>
              <c:numCache>
                <c:formatCode>General</c:formatCode>
                <c:ptCount val="22"/>
                <c:pt idx="0">
                  <c:v>-4.8294068285857614</c:v>
                </c:pt>
                <c:pt idx="1">
                  <c:v>-0.4748995619989706</c:v>
                </c:pt>
                <c:pt idx="2">
                  <c:v>-5.5666626461271846</c:v>
                </c:pt>
                <c:pt idx="3">
                  <c:v>-2.4631546278261358</c:v>
                </c:pt>
                <c:pt idx="4">
                  <c:v>-4.0612958200031528</c:v>
                </c:pt>
                <c:pt idx="5">
                  <c:v>-3.3504070693611623</c:v>
                </c:pt>
                <c:pt idx="6">
                  <c:v>-2.4045047797376502</c:v>
                </c:pt>
                <c:pt idx="7">
                  <c:v>-1.6830862664567237</c:v>
                </c:pt>
                <c:pt idx="8">
                  <c:v>-1.2865852955380013</c:v>
                </c:pt>
                <c:pt idx="9">
                  <c:v>-1.4964566846914176</c:v>
                </c:pt>
                <c:pt idx="10">
                  <c:v>-2.952108562724562</c:v>
                </c:pt>
                <c:pt idx="11">
                  <c:v>-0.71688272296586897</c:v>
                </c:pt>
                <c:pt idx="12">
                  <c:v>1.3473662614399968</c:v>
                </c:pt>
                <c:pt idx="13">
                  <c:v>-2.6910958230727386</c:v>
                </c:pt>
                <c:pt idx="14">
                  <c:v>1.9538715501897106</c:v>
                </c:pt>
                <c:pt idx="15">
                  <c:v>4.0187851827936498</c:v>
                </c:pt>
                <c:pt idx="16">
                  <c:v>0.76114001918766916</c:v>
                </c:pt>
                <c:pt idx="17">
                  <c:v>2.8082176196318143</c:v>
                </c:pt>
                <c:pt idx="18">
                  <c:v>3.177588357510476</c:v>
                </c:pt>
                <c:pt idx="19">
                  <c:v>7.9411131113276596</c:v>
                </c:pt>
                <c:pt idx="20">
                  <c:v>8.0794685548152163</c:v>
                </c:pt>
                <c:pt idx="21">
                  <c:v>9.8039767937594853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9CF1-4EE5-B460-096838299BEF}"/>
            </c:ext>
          </c:extLst>
        </c:ser>
        <c:ser>
          <c:idx val="58"/>
          <c:order val="58"/>
          <c:tx>
            <c:v>Déficit Fiscal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'CUenta corriente'!$A$52:$A$255</c:f>
              <c:strCache>
                <c:ptCount val="22"/>
                <c:pt idx="0">
                  <c:v>Argentina</c:v>
                </c:pt>
                <c:pt idx="1">
                  <c:v>Brazil</c:v>
                </c:pt>
                <c:pt idx="2">
                  <c:v>Turkey</c:v>
                </c:pt>
                <c:pt idx="3">
                  <c:v>South Africa</c:v>
                </c:pt>
                <c:pt idx="4">
                  <c:v>United Kingdom</c:v>
                </c:pt>
                <c:pt idx="5">
                  <c:v>Colombia</c:v>
                </c:pt>
                <c:pt idx="6">
                  <c:v>United States</c:v>
                </c:pt>
                <c:pt idx="7">
                  <c:v>Mexico</c:v>
                </c:pt>
                <c:pt idx="8">
                  <c:v>Peru</c:v>
                </c:pt>
                <c:pt idx="9">
                  <c:v>Chile</c:v>
                </c:pt>
                <c:pt idx="10">
                  <c:v>Canada</c:v>
                </c:pt>
                <c:pt idx="11">
                  <c:v>France</c:v>
                </c:pt>
                <c:pt idx="12">
                  <c:v>China</c:v>
                </c:pt>
                <c:pt idx="13">
                  <c:v>New Zealand</c:v>
                </c:pt>
                <c:pt idx="14">
                  <c:v>Spain</c:v>
                </c:pt>
                <c:pt idx="15">
                  <c:v>Japan</c:v>
                </c:pt>
                <c:pt idx="16">
                  <c:v>Finland</c:v>
                </c:pt>
                <c:pt idx="17">
                  <c:v>Italy</c:v>
                </c:pt>
                <c:pt idx="18">
                  <c:v>Sweden</c:v>
                </c:pt>
                <c:pt idx="19">
                  <c:v>Denmark</c:v>
                </c:pt>
                <c:pt idx="20">
                  <c:v>Germany</c:v>
                </c:pt>
                <c:pt idx="21">
                  <c:v>Switzerland</c:v>
                </c:pt>
              </c:strCache>
            </c:strRef>
          </c:cat>
          <c:val>
            <c:numRef>
              <c:f>'CUenta corriente'!$BK$9:$BK$268</c:f>
              <c:numCache>
                <c:formatCode>General</c:formatCode>
                <c:ptCount val="22"/>
                <c:pt idx="0">
                  <c:v>-3.9</c:v>
                </c:pt>
                <c:pt idx="1">
                  <c:v>-7.8</c:v>
                </c:pt>
                <c:pt idx="2">
                  <c:v>-1.5</c:v>
                </c:pt>
                <c:pt idx="3">
                  <c:v>-4.5999999999999996</c:v>
                </c:pt>
                <c:pt idx="4">
                  <c:v>-2.2999999999999998</c:v>
                </c:pt>
                <c:pt idx="5">
                  <c:v>-3</c:v>
                </c:pt>
                <c:pt idx="6">
                  <c:v>-3.5</c:v>
                </c:pt>
                <c:pt idx="7">
                  <c:v>-2.9</c:v>
                </c:pt>
                <c:pt idx="8">
                  <c:v>-3.2</c:v>
                </c:pt>
                <c:pt idx="9">
                  <c:v>-2.8</c:v>
                </c:pt>
                <c:pt idx="10">
                  <c:v>-0.9</c:v>
                </c:pt>
                <c:pt idx="11">
                  <c:v>-2.6</c:v>
                </c:pt>
                <c:pt idx="12">
                  <c:v>-3.5</c:v>
                </c:pt>
                <c:pt idx="13">
                  <c:v>1.5</c:v>
                </c:pt>
                <c:pt idx="14">
                  <c:v>-3.1</c:v>
                </c:pt>
                <c:pt idx="15">
                  <c:v>-4.5</c:v>
                </c:pt>
                <c:pt idx="16">
                  <c:v>-0.6</c:v>
                </c:pt>
                <c:pt idx="17">
                  <c:v>-2.2999999999999998</c:v>
                </c:pt>
                <c:pt idx="18">
                  <c:v>1.3</c:v>
                </c:pt>
                <c:pt idx="19">
                  <c:v>1</c:v>
                </c:pt>
                <c:pt idx="20">
                  <c:v>1.3</c:v>
                </c:pt>
                <c:pt idx="2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9CF1-4EE5-B460-096838299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70864320"/>
        <c:axId val="470864880"/>
      </c:barChart>
      <c:lineChart>
        <c:grouping val="stacked"/>
        <c:varyColors val="0"/>
        <c:ser>
          <c:idx val="59"/>
          <c:order val="59"/>
          <c:spPr>
            <a:ln w="28575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val>
            <c:numRef>
              <c:f>'CUenta corriente'!$BL$75:$BL$254</c:f>
              <c:numCache>
                <c:formatCode>General</c:formatCode>
                <c:ptCount val="22"/>
                <c:pt idx="0">
                  <c:v>-8.7294068285857609</c:v>
                </c:pt>
                <c:pt idx="1">
                  <c:v>-8.2748995619989696</c:v>
                </c:pt>
                <c:pt idx="2">
                  <c:v>-7.0666626461271846</c:v>
                </c:pt>
                <c:pt idx="3">
                  <c:v>-7.063154627826135</c:v>
                </c:pt>
                <c:pt idx="4">
                  <c:v>-6.3612958200031526</c:v>
                </c:pt>
                <c:pt idx="5">
                  <c:v>-6.3504070693611627</c:v>
                </c:pt>
                <c:pt idx="6">
                  <c:v>-5.9045047797376498</c:v>
                </c:pt>
                <c:pt idx="7">
                  <c:v>-4.5830862664567231</c:v>
                </c:pt>
                <c:pt idx="8">
                  <c:v>-4.486585295538001</c:v>
                </c:pt>
                <c:pt idx="9">
                  <c:v>-4.2964566846914174</c:v>
                </c:pt>
                <c:pt idx="10">
                  <c:v>-3.8521085627245619</c:v>
                </c:pt>
                <c:pt idx="11">
                  <c:v>-3.3168827229658691</c:v>
                </c:pt>
                <c:pt idx="12">
                  <c:v>-2.1526337385600032</c:v>
                </c:pt>
                <c:pt idx="13">
                  <c:v>-1.1910958230727386</c:v>
                </c:pt>
                <c:pt idx="14">
                  <c:v>-1.1461284498102895</c:v>
                </c:pt>
                <c:pt idx="15">
                  <c:v>-0.48121481720635018</c:v>
                </c:pt>
                <c:pt idx="16">
                  <c:v>0.16114001918766918</c:v>
                </c:pt>
                <c:pt idx="17">
                  <c:v>0.50821761963181444</c:v>
                </c:pt>
                <c:pt idx="18">
                  <c:v>4.4775883575104762</c:v>
                </c:pt>
                <c:pt idx="19">
                  <c:v>8.9411131113276596</c:v>
                </c:pt>
                <c:pt idx="20">
                  <c:v>9.379468554815217</c:v>
                </c:pt>
                <c:pt idx="21">
                  <c:v>11.003976793759485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B-9CF1-4EE5-B460-096838299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864320"/>
        <c:axId val="470864880"/>
      </c:lineChart>
      <c:catAx>
        <c:axId val="4708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70864880"/>
        <c:crosses val="autoZero"/>
        <c:auto val="1"/>
        <c:lblAlgn val="ctr"/>
        <c:lblOffset val="100"/>
        <c:noMultiLvlLbl val="0"/>
      </c:catAx>
      <c:valAx>
        <c:axId val="470864880"/>
        <c:scaling>
          <c:orientation val="minMax"/>
          <c:max val="12"/>
          <c:min val="-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70864320"/>
        <c:crosses val="autoZero"/>
        <c:crossBetween val="between"/>
        <c:majorUnit val="3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8.1697173538198262E-2"/>
          <c:y val="6.9242666003725667E-2"/>
          <c:w val="0.4557197374489057"/>
          <c:h val="0.1418203311491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8240489616417"/>
          <c:y val="7.3353542742314135E-2"/>
          <c:w val="0.82987561185267711"/>
          <c:h val="0.79693728694543031"/>
        </c:manualLayout>
      </c:layout>
      <c:lineChart>
        <c:grouping val="standard"/>
        <c:varyColors val="0"/>
        <c:ser>
          <c:idx val="2"/>
          <c:order val="0"/>
          <c:tx>
            <c:strRef>
              <c:f>Hoja1!$Q$4</c:f>
              <c:strCache>
                <c:ptCount val="1"/>
                <c:pt idx="0">
                  <c:v>DXY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Hoja1!$Q$5:$Q$1789</c:f>
              <c:numCache>
                <c:formatCode>#,##0</c:formatCode>
                <c:ptCount val="1785"/>
                <c:pt idx="0">
                  <c:v>1932</c:v>
                </c:pt>
                <c:pt idx="1">
                  <c:v>1944.5893044390073</c:v>
                </c:pt>
                <c:pt idx="2">
                  <c:v>1948.4722125131073</c:v>
                </c:pt>
                <c:pt idx="3">
                  <c:v>1948.4722125131073</c:v>
                </c:pt>
                <c:pt idx="4">
                  <c:v>1948.4722125131073</c:v>
                </c:pt>
                <c:pt idx="5">
                  <c:v>1945.1198881509963</c:v>
                </c:pt>
                <c:pt idx="6">
                  <c:v>1949.4851450541769</c:v>
                </c:pt>
                <c:pt idx="7">
                  <c:v>1954.0433414889899</c:v>
                </c:pt>
                <c:pt idx="8">
                  <c:v>1953.6333449842709</c:v>
                </c:pt>
                <c:pt idx="9">
                  <c:v>1945.26459279972</c:v>
                </c:pt>
                <c:pt idx="10">
                  <c:v>1945.26459279972</c:v>
                </c:pt>
                <c:pt idx="11">
                  <c:v>1945.26459279972</c:v>
                </c:pt>
                <c:pt idx="12">
                  <c:v>1941.7675637888847</c:v>
                </c:pt>
                <c:pt idx="13">
                  <c:v>1945.361062565536</c:v>
                </c:pt>
                <c:pt idx="14">
                  <c:v>1954.1639286962593</c:v>
                </c:pt>
                <c:pt idx="15">
                  <c:v>1951.3421880461369</c:v>
                </c:pt>
                <c:pt idx="16">
                  <c:v>1958.9391821041586</c:v>
                </c:pt>
                <c:pt idx="17">
                  <c:v>1958.9391821041586</c:v>
                </c:pt>
                <c:pt idx="18">
                  <c:v>1958.9391821041586</c:v>
                </c:pt>
                <c:pt idx="19">
                  <c:v>1958.9391821041586</c:v>
                </c:pt>
                <c:pt idx="20">
                  <c:v>1955.876267039496</c:v>
                </c:pt>
                <c:pt idx="21">
                  <c:v>1957.5403704998246</c:v>
                </c:pt>
                <c:pt idx="22">
                  <c:v>1939.9587556798315</c:v>
                </c:pt>
                <c:pt idx="23">
                  <c:v>1940.4411045089123</c:v>
                </c:pt>
                <c:pt idx="24">
                  <c:v>1940.4411045089123</c:v>
                </c:pt>
                <c:pt idx="25">
                  <c:v>1940.4411045089123</c:v>
                </c:pt>
                <c:pt idx="26">
                  <c:v>1942.0328556448787</c:v>
                </c:pt>
                <c:pt idx="27">
                  <c:v>1943.0940230688564</c:v>
                </c:pt>
                <c:pt idx="28">
                  <c:v>1941.5746242572518</c:v>
                </c:pt>
                <c:pt idx="29">
                  <c:v>1955.5627403005931</c:v>
                </c:pt>
                <c:pt idx="30">
                  <c:v>1961.0132820692056</c:v>
                </c:pt>
                <c:pt idx="31">
                  <c:v>1961.0132820692058</c:v>
                </c:pt>
                <c:pt idx="32">
                  <c:v>1961.0132820692058</c:v>
                </c:pt>
                <c:pt idx="33">
                  <c:v>1953.7298147500862</c:v>
                </c:pt>
                <c:pt idx="34">
                  <c:v>1956.4309681929383</c:v>
                </c:pt>
                <c:pt idx="35">
                  <c:v>1954.3809856693451</c:v>
                </c:pt>
                <c:pt idx="36">
                  <c:v>1951.2457182803203</c:v>
                </c:pt>
                <c:pt idx="37">
                  <c:v>1946.0604683677025</c:v>
                </c:pt>
                <c:pt idx="38">
                  <c:v>1946.0604683677022</c:v>
                </c:pt>
                <c:pt idx="39">
                  <c:v>1946.0604683677022</c:v>
                </c:pt>
                <c:pt idx="40">
                  <c:v>1944.8787137364543</c:v>
                </c:pt>
                <c:pt idx="41">
                  <c:v>1944.7822439706385</c:v>
                </c:pt>
                <c:pt idx="42">
                  <c:v>1945.7710590702538</c:v>
                </c:pt>
                <c:pt idx="43">
                  <c:v>1937.1852499126164</c:v>
                </c:pt>
                <c:pt idx="44">
                  <c:v>1932.6752883607114</c:v>
                </c:pt>
                <c:pt idx="45">
                  <c:v>1932.6752883607112</c:v>
                </c:pt>
                <c:pt idx="46">
                  <c:v>1932.6752883607112</c:v>
                </c:pt>
                <c:pt idx="47">
                  <c:v>1932.6752883607112</c:v>
                </c:pt>
                <c:pt idx="48">
                  <c:v>1929.5882558545945</c:v>
                </c:pt>
                <c:pt idx="49">
                  <c:v>1932.8682278923438</c:v>
                </c:pt>
                <c:pt idx="50">
                  <c:v>1936.2929045788169</c:v>
                </c:pt>
                <c:pt idx="51">
                  <c:v>1935.1111499475692</c:v>
                </c:pt>
                <c:pt idx="52">
                  <c:v>1935.1111499475692</c:v>
                </c:pt>
                <c:pt idx="53">
                  <c:v>1935.1111499475692</c:v>
                </c:pt>
                <c:pt idx="54">
                  <c:v>1934.194687172316</c:v>
                </c:pt>
                <c:pt idx="55">
                  <c:v>1932.6994058021658</c:v>
                </c:pt>
                <c:pt idx="56">
                  <c:v>1939.7416987067445</c:v>
                </c:pt>
                <c:pt idx="57">
                  <c:v>1936.268787137363</c:v>
                </c:pt>
                <c:pt idx="58">
                  <c:v>1921.9430269136649</c:v>
                </c:pt>
                <c:pt idx="59">
                  <c:v>1921.9430269136651</c:v>
                </c:pt>
                <c:pt idx="60">
                  <c:v>1921.9430269136651</c:v>
                </c:pt>
                <c:pt idx="61">
                  <c:v>1931.2523593149233</c:v>
                </c:pt>
                <c:pt idx="62">
                  <c:v>1933.4470464872409</c:v>
                </c:pt>
                <c:pt idx="63">
                  <c:v>1932.0241174414525</c:v>
                </c:pt>
                <c:pt idx="64">
                  <c:v>1921.2677385529519</c:v>
                </c:pt>
                <c:pt idx="65">
                  <c:v>1922.6183152743779</c:v>
                </c:pt>
                <c:pt idx="66">
                  <c:v>1922.6183152743781</c:v>
                </c:pt>
                <c:pt idx="67">
                  <c:v>1922.6183152743781</c:v>
                </c:pt>
                <c:pt idx="68">
                  <c:v>1923.8000699056261</c:v>
                </c:pt>
                <c:pt idx="69">
                  <c:v>1923.0283117790971</c:v>
                </c:pt>
                <c:pt idx="70">
                  <c:v>1919.9412792729802</c:v>
                </c:pt>
                <c:pt idx="71">
                  <c:v>1920.2306885704288</c:v>
                </c:pt>
                <c:pt idx="72">
                  <c:v>1916.0342537574261</c:v>
                </c:pt>
                <c:pt idx="73">
                  <c:v>1916.0342537574261</c:v>
                </c:pt>
                <c:pt idx="74">
                  <c:v>1916.0342537574261</c:v>
                </c:pt>
                <c:pt idx="75">
                  <c:v>1914.5630898287302</c:v>
                </c:pt>
                <c:pt idx="76">
                  <c:v>1915.2624956308973</c:v>
                </c:pt>
                <c:pt idx="77">
                  <c:v>1929.2747291156929</c:v>
                </c:pt>
                <c:pt idx="78">
                  <c:v>1934.0258650821381</c:v>
                </c:pt>
                <c:pt idx="79">
                  <c:v>1931.927647675637</c:v>
                </c:pt>
                <c:pt idx="80">
                  <c:v>1931.927647675637</c:v>
                </c:pt>
                <c:pt idx="81">
                  <c:v>1931.927647675637</c:v>
                </c:pt>
                <c:pt idx="82">
                  <c:v>1927.8035651869966</c:v>
                </c:pt>
                <c:pt idx="83">
                  <c:v>1928.0447396015372</c:v>
                </c:pt>
                <c:pt idx="84">
                  <c:v>1930.1670744494925</c:v>
                </c:pt>
                <c:pt idx="85">
                  <c:v>1932.0723523243614</c:v>
                </c:pt>
                <c:pt idx="86">
                  <c:v>1933.639986018874</c:v>
                </c:pt>
                <c:pt idx="87">
                  <c:v>1933.639986018874</c:v>
                </c:pt>
                <c:pt idx="88">
                  <c:v>1933.639986018874</c:v>
                </c:pt>
                <c:pt idx="89">
                  <c:v>1931.8070604683671</c:v>
                </c:pt>
                <c:pt idx="90">
                  <c:v>1931.6623558196432</c:v>
                </c:pt>
                <c:pt idx="91">
                  <c:v>1934.580566235582</c:v>
                </c:pt>
                <c:pt idx="92">
                  <c:v>1940.8511010136313</c:v>
                </c:pt>
                <c:pt idx="93">
                  <c:v>1939.5969940580217</c:v>
                </c:pt>
                <c:pt idx="94">
                  <c:v>1939.5969940580217</c:v>
                </c:pt>
                <c:pt idx="95">
                  <c:v>1939.5969940580217</c:v>
                </c:pt>
                <c:pt idx="96">
                  <c:v>1934.9905627403007</c:v>
                </c:pt>
                <c:pt idx="97">
                  <c:v>1923.4141908423626</c:v>
                </c:pt>
                <c:pt idx="98">
                  <c:v>1916.9507165326804</c:v>
                </c:pt>
                <c:pt idx="99">
                  <c:v>1914.5148549458227</c:v>
                </c:pt>
                <c:pt idx="100">
                  <c:v>1916.1789584061514</c:v>
                </c:pt>
                <c:pt idx="101">
                  <c:v>1916.1789584061514</c:v>
                </c:pt>
                <c:pt idx="102">
                  <c:v>1916.1789584061514</c:v>
                </c:pt>
                <c:pt idx="103">
                  <c:v>1922.8594896889199</c:v>
                </c:pt>
                <c:pt idx="104">
                  <c:v>1924.6441803565185</c:v>
                </c:pt>
                <c:pt idx="105">
                  <c:v>1924.6441803565185</c:v>
                </c:pt>
                <c:pt idx="106">
                  <c:v>1925.2471163928694</c:v>
                </c:pt>
                <c:pt idx="107">
                  <c:v>1925.7053477804959</c:v>
                </c:pt>
                <c:pt idx="108">
                  <c:v>1925.7053477804961</c:v>
                </c:pt>
                <c:pt idx="109">
                  <c:v>1925.7053477804961</c:v>
                </c:pt>
                <c:pt idx="110">
                  <c:v>1928.068857042992</c:v>
                </c:pt>
                <c:pt idx="111">
                  <c:v>1927.1041593848308</c:v>
                </c:pt>
                <c:pt idx="112">
                  <c:v>1925.8982873121292</c:v>
                </c:pt>
                <c:pt idx="113">
                  <c:v>1924.5477105907034</c:v>
                </c:pt>
                <c:pt idx="114">
                  <c:v>1923.3418385180014</c:v>
                </c:pt>
                <c:pt idx="115">
                  <c:v>1923.3418385180014</c:v>
                </c:pt>
                <c:pt idx="116">
                  <c:v>1923.3418385180014</c:v>
                </c:pt>
                <c:pt idx="117">
                  <c:v>1921.7500873820352</c:v>
                </c:pt>
                <c:pt idx="118">
                  <c:v>1924.7647675637897</c:v>
                </c:pt>
                <c:pt idx="119">
                  <c:v>1916.7095421181414</c:v>
                </c:pt>
                <c:pt idx="120">
                  <c:v>1917.9877665152053</c:v>
                </c:pt>
                <c:pt idx="121">
                  <c:v>1917.7224746592112</c:v>
                </c:pt>
                <c:pt idx="122">
                  <c:v>1917.7224746592115</c:v>
                </c:pt>
                <c:pt idx="123">
                  <c:v>1917.7224746592115</c:v>
                </c:pt>
                <c:pt idx="124">
                  <c:v>1916.9989514155902</c:v>
                </c:pt>
                <c:pt idx="125">
                  <c:v>1907.5207969241535</c:v>
                </c:pt>
                <c:pt idx="126">
                  <c:v>1910.1495980426434</c:v>
                </c:pt>
                <c:pt idx="127">
                  <c:v>1913.9842712338352</c:v>
                </c:pt>
                <c:pt idx="128">
                  <c:v>1927.0559245019235</c:v>
                </c:pt>
                <c:pt idx="129">
                  <c:v>1927.0559245019235</c:v>
                </c:pt>
                <c:pt idx="130">
                  <c:v>1927.0559245019235</c:v>
                </c:pt>
                <c:pt idx="131">
                  <c:v>1927.0076896190151</c:v>
                </c:pt>
                <c:pt idx="132">
                  <c:v>1932.8441104508922</c:v>
                </c:pt>
                <c:pt idx="133">
                  <c:v>1931.1558895491096</c:v>
                </c:pt>
                <c:pt idx="134">
                  <c:v>1929.4676686473272</c:v>
                </c:pt>
                <c:pt idx="135">
                  <c:v>1930.4323663054888</c:v>
                </c:pt>
                <c:pt idx="136">
                  <c:v>1930.4323663054886</c:v>
                </c:pt>
                <c:pt idx="137">
                  <c:v>1930.4323663054886</c:v>
                </c:pt>
                <c:pt idx="138">
                  <c:v>1929.2264942327863</c:v>
                </c:pt>
                <c:pt idx="139">
                  <c:v>1930.3841314225801</c:v>
                </c:pt>
                <c:pt idx="140">
                  <c:v>1931.6864732610982</c:v>
                </c:pt>
                <c:pt idx="141">
                  <c:v>1935.5211464522902</c:v>
                </c:pt>
                <c:pt idx="142">
                  <c:v>1938.8734708144011</c:v>
                </c:pt>
                <c:pt idx="143">
                  <c:v>1938.8734708144011</c:v>
                </c:pt>
                <c:pt idx="144">
                  <c:v>1938.8734708144011</c:v>
                </c:pt>
                <c:pt idx="145">
                  <c:v>1938.8734708144011</c:v>
                </c:pt>
                <c:pt idx="146">
                  <c:v>1937.8846557147856</c:v>
                </c:pt>
                <c:pt idx="147">
                  <c:v>1943.1663753932196</c:v>
                </c:pt>
                <c:pt idx="148">
                  <c:v>1941.3093324012589</c:v>
                </c:pt>
                <c:pt idx="149">
                  <c:v>1938.2946522195043</c:v>
                </c:pt>
                <c:pt idx="150">
                  <c:v>1938.2946522195043</c:v>
                </c:pt>
                <c:pt idx="151">
                  <c:v>1938.2946522195043</c:v>
                </c:pt>
                <c:pt idx="152">
                  <c:v>1944.9269486193646</c:v>
                </c:pt>
                <c:pt idx="153">
                  <c:v>1942.7563788885011</c:v>
                </c:pt>
                <c:pt idx="154">
                  <c:v>1945.3851800069913</c:v>
                </c:pt>
                <c:pt idx="155">
                  <c:v>1938.3428871024123</c:v>
                </c:pt>
                <c:pt idx="156">
                  <c:v>1939.259349877666</c:v>
                </c:pt>
                <c:pt idx="157">
                  <c:v>1939.2593498776662</c:v>
                </c:pt>
                <c:pt idx="158">
                  <c:v>1939.2593498776662</c:v>
                </c:pt>
                <c:pt idx="159">
                  <c:v>1945.1440055924513</c:v>
                </c:pt>
                <c:pt idx="160">
                  <c:v>1949.1716183152753</c:v>
                </c:pt>
                <c:pt idx="161">
                  <c:v>1948.3998601887463</c:v>
                </c:pt>
                <c:pt idx="162">
                  <c:v>1943.2869626004906</c:v>
                </c:pt>
                <c:pt idx="163">
                  <c:v>1943.2869626004908</c:v>
                </c:pt>
                <c:pt idx="164">
                  <c:v>1943.2869626004908</c:v>
                </c:pt>
                <c:pt idx="165">
                  <c:v>1943.2869626004908</c:v>
                </c:pt>
                <c:pt idx="166">
                  <c:v>1940.7546312478173</c:v>
                </c:pt>
                <c:pt idx="167">
                  <c:v>1944.5651869975552</c:v>
                </c:pt>
                <c:pt idx="168">
                  <c:v>1943.4799021321237</c:v>
                </c:pt>
                <c:pt idx="169">
                  <c:v>1937.0405452638956</c:v>
                </c:pt>
                <c:pt idx="170">
                  <c:v>1938.3670045438678</c:v>
                </c:pt>
                <c:pt idx="171">
                  <c:v>1938.3670045438676</c:v>
                </c:pt>
                <c:pt idx="172">
                  <c:v>1938.3670045438676</c:v>
                </c:pt>
                <c:pt idx="173">
                  <c:v>1935.9552603984639</c:v>
                </c:pt>
                <c:pt idx="174">
                  <c:v>1937.2817196784358</c:v>
                </c:pt>
                <c:pt idx="175">
                  <c:v>1934.821740650124</c:v>
                </c:pt>
                <c:pt idx="176">
                  <c:v>1934.7011534428539</c:v>
                </c:pt>
                <c:pt idx="177">
                  <c:v>1930.3358965396733</c:v>
                </c:pt>
                <c:pt idx="178">
                  <c:v>1930.3358965396731</c:v>
                </c:pt>
                <c:pt idx="179">
                  <c:v>1930.3358965396731</c:v>
                </c:pt>
                <c:pt idx="180">
                  <c:v>1923.9688919958073</c:v>
                </c:pt>
                <c:pt idx="181">
                  <c:v>1924.9335896539687</c:v>
                </c:pt>
                <c:pt idx="182">
                  <c:v>1928.3341488989881</c:v>
                </c:pt>
                <c:pt idx="183">
                  <c:v>1934.5082139112217</c:v>
                </c:pt>
                <c:pt idx="184">
                  <c:v>1935.8829080741018</c:v>
                </c:pt>
                <c:pt idx="185">
                  <c:v>1935.8829080741018</c:v>
                </c:pt>
                <c:pt idx="186">
                  <c:v>1935.8829080741018</c:v>
                </c:pt>
                <c:pt idx="187">
                  <c:v>1934.6529185599459</c:v>
                </c:pt>
                <c:pt idx="188">
                  <c:v>1933.7123383432383</c:v>
                </c:pt>
                <c:pt idx="189">
                  <c:v>1929.2264942327874</c:v>
                </c:pt>
                <c:pt idx="190">
                  <c:v>1932.4582313876283</c:v>
                </c:pt>
                <c:pt idx="191">
                  <c:v>1933.9052778748705</c:v>
                </c:pt>
                <c:pt idx="192">
                  <c:v>1933.9052778748703</c:v>
                </c:pt>
                <c:pt idx="193">
                  <c:v>1933.9052778748703</c:v>
                </c:pt>
                <c:pt idx="194">
                  <c:v>1933.9293953163242</c:v>
                </c:pt>
                <c:pt idx="195">
                  <c:v>1938.8011184900395</c:v>
                </c:pt>
                <c:pt idx="196">
                  <c:v>1942.8769660957716</c:v>
                </c:pt>
                <c:pt idx="197">
                  <c:v>1941.5746242572536</c:v>
                </c:pt>
                <c:pt idx="198">
                  <c:v>1942.0328556448803</c:v>
                </c:pt>
                <c:pt idx="199">
                  <c:v>1942.0328556448801</c:v>
                </c:pt>
                <c:pt idx="200">
                  <c:v>1942.0328556448801</c:v>
                </c:pt>
                <c:pt idx="201">
                  <c:v>1942.9010835372255</c:v>
                </c:pt>
                <c:pt idx="202">
                  <c:v>1948.231038098568</c:v>
                </c:pt>
                <c:pt idx="203">
                  <c:v>1949.2439706396374</c:v>
                </c:pt>
                <c:pt idx="204">
                  <c:v>1950.4257252708853</c:v>
                </c:pt>
                <c:pt idx="205">
                  <c:v>1954.2121635791689</c:v>
                </c:pt>
                <c:pt idx="206">
                  <c:v>1954.2121635791689</c:v>
                </c:pt>
                <c:pt idx="207">
                  <c:v>1954.2121635791689</c:v>
                </c:pt>
                <c:pt idx="208">
                  <c:v>1954.1156938133529</c:v>
                </c:pt>
                <c:pt idx="209">
                  <c:v>1958.6738902481659</c:v>
                </c:pt>
                <c:pt idx="210">
                  <c:v>1963.931492485146</c:v>
                </c:pt>
                <c:pt idx="211">
                  <c:v>1964.510311080043</c:v>
                </c:pt>
                <c:pt idx="212">
                  <c:v>1960.7962250961214</c:v>
                </c:pt>
                <c:pt idx="213">
                  <c:v>1960.7962250961211</c:v>
                </c:pt>
                <c:pt idx="214">
                  <c:v>1960.7962250961211</c:v>
                </c:pt>
                <c:pt idx="215">
                  <c:v>1961.4232785739259</c:v>
                </c:pt>
                <c:pt idx="216">
                  <c:v>1961.4232785739259</c:v>
                </c:pt>
                <c:pt idx="217">
                  <c:v>1964.2209017825942</c:v>
                </c:pt>
                <c:pt idx="218">
                  <c:v>1966.150297098917</c:v>
                </c:pt>
                <c:pt idx="219">
                  <c:v>1962.8944425026218</c:v>
                </c:pt>
                <c:pt idx="220">
                  <c:v>1962.894442502622</c:v>
                </c:pt>
                <c:pt idx="221">
                  <c:v>1962.894442502622</c:v>
                </c:pt>
                <c:pt idx="222">
                  <c:v>1964.7514854945828</c:v>
                </c:pt>
                <c:pt idx="223">
                  <c:v>1965.5714785040202</c:v>
                </c:pt>
                <c:pt idx="224">
                  <c:v>1967.8867528836081</c:v>
                </c:pt>
                <c:pt idx="225">
                  <c:v>1967.6938133519755</c:v>
                </c:pt>
                <c:pt idx="226">
                  <c:v>1963.7385529535138</c:v>
                </c:pt>
                <c:pt idx="227">
                  <c:v>1963.7385529535136</c:v>
                </c:pt>
                <c:pt idx="228">
                  <c:v>1963.7385529535136</c:v>
                </c:pt>
                <c:pt idx="229">
                  <c:v>1967.404404054527</c:v>
                </c:pt>
                <c:pt idx="230">
                  <c:v>1974.8084585809165</c:v>
                </c:pt>
                <c:pt idx="231">
                  <c:v>1983.0807409996512</c:v>
                </c:pt>
                <c:pt idx="232">
                  <c:v>1981.3442852149603</c:v>
                </c:pt>
                <c:pt idx="233">
                  <c:v>1985.733659559595</c:v>
                </c:pt>
                <c:pt idx="234">
                  <c:v>1985.7336595595953</c:v>
                </c:pt>
                <c:pt idx="235">
                  <c:v>1985.7336595595953</c:v>
                </c:pt>
                <c:pt idx="236">
                  <c:v>1990.8706745893055</c:v>
                </c:pt>
                <c:pt idx="237">
                  <c:v>1993.3065361761633</c:v>
                </c:pt>
                <c:pt idx="238">
                  <c:v>1987.9524641733669</c:v>
                </c:pt>
                <c:pt idx="239">
                  <c:v>1989.1342188046149</c:v>
                </c:pt>
                <c:pt idx="240">
                  <c:v>1995.6700454386589</c:v>
                </c:pt>
                <c:pt idx="241">
                  <c:v>1995.6700454386591</c:v>
                </c:pt>
                <c:pt idx="242">
                  <c:v>1995.6700454386591</c:v>
                </c:pt>
                <c:pt idx="243">
                  <c:v>1995.6700454386591</c:v>
                </c:pt>
                <c:pt idx="244">
                  <c:v>2001.5547011534441</c:v>
                </c:pt>
                <c:pt idx="245">
                  <c:v>1998.4917860887811</c:v>
                </c:pt>
                <c:pt idx="246">
                  <c:v>2021.5239426773862</c:v>
                </c:pt>
                <c:pt idx="247">
                  <c:v>2019.5704299196095</c:v>
                </c:pt>
                <c:pt idx="248">
                  <c:v>2019.5704299196095</c:v>
                </c:pt>
                <c:pt idx="249">
                  <c:v>2019.5704299196095</c:v>
                </c:pt>
                <c:pt idx="250">
                  <c:v>2031.4603285564497</c:v>
                </c:pt>
                <c:pt idx="251">
                  <c:v>2032.5697308633355</c:v>
                </c:pt>
                <c:pt idx="252">
                  <c:v>2032.6903180706054</c:v>
                </c:pt>
                <c:pt idx="253">
                  <c:v>2033.0520796924161</c:v>
                </c:pt>
                <c:pt idx="254">
                  <c:v>2031.6532680880819</c:v>
                </c:pt>
                <c:pt idx="255">
                  <c:v>2031.6532680880816</c:v>
                </c:pt>
                <c:pt idx="256">
                  <c:v>2031.6532680880816</c:v>
                </c:pt>
                <c:pt idx="257">
                  <c:v>2032.2320866829787</c:v>
                </c:pt>
                <c:pt idx="258">
                  <c:v>2027.6497728067116</c:v>
                </c:pt>
                <c:pt idx="259">
                  <c:v>2034.1855994407558</c:v>
                </c:pt>
                <c:pt idx="260">
                  <c:v>2033.655015728767</c:v>
                </c:pt>
                <c:pt idx="261">
                  <c:v>2043.5914016078302</c:v>
                </c:pt>
                <c:pt idx="262">
                  <c:v>2043.5914016078302</c:v>
                </c:pt>
                <c:pt idx="263">
                  <c:v>2043.5914016078302</c:v>
                </c:pt>
                <c:pt idx="264">
                  <c:v>2044.0013981125489</c:v>
                </c:pt>
                <c:pt idx="265">
                  <c:v>2041.7343586158695</c:v>
                </c:pt>
                <c:pt idx="266">
                  <c:v>2050.8748689269496</c:v>
                </c:pt>
                <c:pt idx="267">
                  <c:v>2054.6854246766875</c:v>
                </c:pt>
                <c:pt idx="268">
                  <c:v>2065.4176861237343</c:v>
                </c:pt>
                <c:pt idx="269">
                  <c:v>2065.4176861237343</c:v>
                </c:pt>
                <c:pt idx="270">
                  <c:v>2065.4176861237343</c:v>
                </c:pt>
                <c:pt idx="271">
                  <c:v>2064.2359314924861</c:v>
                </c:pt>
                <c:pt idx="272">
                  <c:v>2072.5564487941292</c:v>
                </c:pt>
                <c:pt idx="273">
                  <c:v>2073.4246766864744</c:v>
                </c:pt>
                <c:pt idx="274">
                  <c:v>2064.4771059070267</c:v>
                </c:pt>
                <c:pt idx="275">
                  <c:v>2090.8374694162894</c:v>
                </c:pt>
                <c:pt idx="276">
                  <c:v>2090.8374694162894</c:v>
                </c:pt>
                <c:pt idx="277">
                  <c:v>2090.8374694162894</c:v>
                </c:pt>
                <c:pt idx="278">
                  <c:v>2072.3635092624972</c:v>
                </c:pt>
                <c:pt idx="279">
                  <c:v>2066.1894442502635</c:v>
                </c:pt>
                <c:pt idx="280">
                  <c:v>2057.1454037049998</c:v>
                </c:pt>
                <c:pt idx="281">
                  <c:v>2062.5718280321585</c:v>
                </c:pt>
                <c:pt idx="282">
                  <c:v>2071.9776301992329</c:v>
                </c:pt>
                <c:pt idx="283">
                  <c:v>2071.9776301992329</c:v>
                </c:pt>
                <c:pt idx="284">
                  <c:v>2071.9776301992329</c:v>
                </c:pt>
                <c:pt idx="285">
                  <c:v>2062.8130024466986</c:v>
                </c:pt>
                <c:pt idx="286">
                  <c:v>2069.8070604683694</c:v>
                </c:pt>
                <c:pt idx="287">
                  <c:v>2053.5277874868943</c:v>
                </c:pt>
                <c:pt idx="288">
                  <c:v>2048.897238727719</c:v>
                </c:pt>
                <c:pt idx="289">
                  <c:v>2052.6354421530946</c:v>
                </c:pt>
                <c:pt idx="290">
                  <c:v>2052.6354421530946</c:v>
                </c:pt>
                <c:pt idx="291">
                  <c:v>2052.6354421530946</c:v>
                </c:pt>
                <c:pt idx="292">
                  <c:v>2048.8490038448108</c:v>
                </c:pt>
                <c:pt idx="293">
                  <c:v>2057.2901083537236</c:v>
                </c:pt>
                <c:pt idx="294">
                  <c:v>2067.853547710592</c:v>
                </c:pt>
                <c:pt idx="295">
                  <c:v>2070.3135267389039</c:v>
                </c:pt>
                <c:pt idx="296">
                  <c:v>2067.6364907375059</c:v>
                </c:pt>
                <c:pt idx="297">
                  <c:v>2067.6364907375059</c:v>
                </c:pt>
                <c:pt idx="298">
                  <c:v>2067.6364907375059</c:v>
                </c:pt>
                <c:pt idx="299">
                  <c:v>2061.9206571128993</c:v>
                </c:pt>
                <c:pt idx="300">
                  <c:v>2059.8224397063977</c:v>
                </c:pt>
                <c:pt idx="301">
                  <c:v>2072.9423278573936</c:v>
                </c:pt>
                <c:pt idx="302">
                  <c:v>2077.6452289409308</c:v>
                </c:pt>
                <c:pt idx="303">
                  <c:v>2096.2156588605394</c:v>
                </c:pt>
                <c:pt idx="304">
                  <c:v>2096.2156588605394</c:v>
                </c:pt>
                <c:pt idx="305">
                  <c:v>2096.2156588605394</c:v>
                </c:pt>
                <c:pt idx="306">
                  <c:v>2105.669695910522</c:v>
                </c:pt>
                <c:pt idx="307">
                  <c:v>2097.8315274379597</c:v>
                </c:pt>
                <c:pt idx="308">
                  <c:v>2108.9255505068172</c:v>
                </c:pt>
                <c:pt idx="309">
                  <c:v>2122.6242572527103</c:v>
                </c:pt>
                <c:pt idx="310">
                  <c:v>2113.7008039147167</c:v>
                </c:pt>
                <c:pt idx="311">
                  <c:v>2113.7008039147167</c:v>
                </c:pt>
                <c:pt idx="312">
                  <c:v>2113.7008039147167</c:v>
                </c:pt>
                <c:pt idx="313">
                  <c:v>2117.7525340789953</c:v>
                </c:pt>
                <c:pt idx="314">
                  <c:v>2111.0237679133188</c:v>
                </c:pt>
                <c:pt idx="315">
                  <c:v>2118.0419433764432</c:v>
                </c:pt>
                <c:pt idx="316">
                  <c:v>2114.472562041246</c:v>
                </c:pt>
                <c:pt idx="317">
                  <c:v>2110.8790632645942</c:v>
                </c:pt>
                <c:pt idx="318">
                  <c:v>2110.8790632645942</c:v>
                </c:pt>
                <c:pt idx="319">
                  <c:v>2110.8790632645942</c:v>
                </c:pt>
                <c:pt idx="320">
                  <c:v>2120.5501572876628</c:v>
                </c:pt>
                <c:pt idx="321">
                  <c:v>2112.084935337296</c:v>
                </c:pt>
                <c:pt idx="322">
                  <c:v>2113.8213911219868</c:v>
                </c:pt>
                <c:pt idx="323">
                  <c:v>2112.4708144005604</c:v>
                </c:pt>
                <c:pt idx="324">
                  <c:v>2129.8112548060135</c:v>
                </c:pt>
                <c:pt idx="325">
                  <c:v>2129.8112548060135</c:v>
                </c:pt>
                <c:pt idx="326">
                  <c:v>2129.8112548060135</c:v>
                </c:pt>
                <c:pt idx="327">
                  <c:v>2125.9765816148215</c:v>
                </c:pt>
                <c:pt idx="328">
                  <c:v>2120.4054526389391</c:v>
                </c:pt>
                <c:pt idx="329">
                  <c:v>2112.8566934638256</c:v>
                </c:pt>
                <c:pt idx="330">
                  <c:v>2112.8566934638256</c:v>
                </c:pt>
                <c:pt idx="331">
                  <c:v>2130.9206571128993</c:v>
                </c:pt>
                <c:pt idx="332">
                  <c:v>2130.9206571128993</c:v>
                </c:pt>
                <c:pt idx="333">
                  <c:v>2130.9206571128993</c:v>
                </c:pt>
                <c:pt idx="334">
                  <c:v>2121.0325061167441</c:v>
                </c:pt>
                <c:pt idx="335">
                  <c:v>2137.9388325760242</c:v>
                </c:pt>
                <c:pt idx="336">
                  <c:v>2145.3911219853217</c:v>
                </c:pt>
                <c:pt idx="337">
                  <c:v>2139.3135267389039</c:v>
                </c:pt>
                <c:pt idx="338">
                  <c:v>2154.5075148549472</c:v>
                </c:pt>
                <c:pt idx="339">
                  <c:v>2154.5075148549472</c:v>
                </c:pt>
                <c:pt idx="340">
                  <c:v>2154.5075148549472</c:v>
                </c:pt>
                <c:pt idx="341">
                  <c:v>2147.4411045089141</c:v>
                </c:pt>
                <c:pt idx="342">
                  <c:v>2138.9758825585473</c:v>
                </c:pt>
                <c:pt idx="343">
                  <c:v>2128.870674589306</c:v>
                </c:pt>
                <c:pt idx="344">
                  <c:v>2138.3247116392886</c:v>
                </c:pt>
                <c:pt idx="345">
                  <c:v>2131.0894792030776</c:v>
                </c:pt>
                <c:pt idx="346">
                  <c:v>2131.0894792030776</c:v>
                </c:pt>
                <c:pt idx="347">
                  <c:v>2131.0894792030776</c:v>
                </c:pt>
                <c:pt idx="348">
                  <c:v>2133.428871024119</c:v>
                </c:pt>
                <c:pt idx="349">
                  <c:v>2125.3495281370165</c:v>
                </c:pt>
                <c:pt idx="350">
                  <c:v>2149.6599091226858</c:v>
                </c:pt>
                <c:pt idx="351">
                  <c:v>2152.1198881509977</c:v>
                </c:pt>
                <c:pt idx="352">
                  <c:v>2160.8745193988129</c:v>
                </c:pt>
                <c:pt idx="353">
                  <c:v>2160.8745193988129</c:v>
                </c:pt>
                <c:pt idx="354">
                  <c:v>2160.8745193988129</c:v>
                </c:pt>
                <c:pt idx="355">
                  <c:v>2165.0227193289074</c:v>
                </c:pt>
                <c:pt idx="356">
                  <c:v>2172.1132471163942</c:v>
                </c:pt>
                <c:pt idx="357">
                  <c:v>2169.7738552953529</c:v>
                </c:pt>
                <c:pt idx="358">
                  <c:v>2166.59035302342</c:v>
                </c:pt>
                <c:pt idx="359">
                  <c:v>2171.2932541069576</c:v>
                </c:pt>
                <c:pt idx="360">
                  <c:v>2171.2932541069576</c:v>
                </c:pt>
                <c:pt idx="361">
                  <c:v>2171.2932541069576</c:v>
                </c:pt>
                <c:pt idx="362">
                  <c:v>2175.1520447396038</c:v>
                </c:pt>
                <c:pt idx="363">
                  <c:v>2170.3526738902506</c:v>
                </c:pt>
                <c:pt idx="364">
                  <c:v>2177.0573226144729</c:v>
                </c:pt>
                <c:pt idx="365">
                  <c:v>2177.2261447046508</c:v>
                </c:pt>
                <c:pt idx="366">
                  <c:v>2196.6165676336968</c:v>
                </c:pt>
                <c:pt idx="367">
                  <c:v>2196.6165676336968</c:v>
                </c:pt>
                <c:pt idx="368">
                  <c:v>2196.6165676336968</c:v>
                </c:pt>
                <c:pt idx="369">
                  <c:v>2203.803565187</c:v>
                </c:pt>
                <c:pt idx="370">
                  <c:v>2206.7217756029386</c:v>
                </c:pt>
                <c:pt idx="371">
                  <c:v>2216.1516952114671</c:v>
                </c:pt>
                <c:pt idx="372">
                  <c:v>2227.6798322264967</c:v>
                </c:pt>
                <c:pt idx="373">
                  <c:v>2217.2369800768988</c:v>
                </c:pt>
                <c:pt idx="374">
                  <c:v>2217.2369800768988</c:v>
                </c:pt>
                <c:pt idx="375">
                  <c:v>2217.2369800768988</c:v>
                </c:pt>
                <c:pt idx="376">
                  <c:v>2218.3946172666924</c:v>
                </c:pt>
                <c:pt idx="377">
                  <c:v>2226.2810206221625</c:v>
                </c:pt>
                <c:pt idx="378">
                  <c:v>2222.6875218455107</c:v>
                </c:pt>
                <c:pt idx="379">
                  <c:v>2227.2939531632319</c:v>
                </c:pt>
                <c:pt idx="380">
                  <c:v>2231.34568332751</c:v>
                </c:pt>
                <c:pt idx="381">
                  <c:v>2231.34568332751</c:v>
                </c:pt>
                <c:pt idx="382">
                  <c:v>2231.34568332751</c:v>
                </c:pt>
                <c:pt idx="383">
                  <c:v>2231.34568332751</c:v>
                </c:pt>
                <c:pt idx="384">
                  <c:v>2244.0314575323337</c:v>
                </c:pt>
                <c:pt idx="385">
                  <c:v>2240.6067808458602</c:v>
                </c:pt>
                <c:pt idx="386">
                  <c:v>2268.8965396714457</c:v>
                </c:pt>
                <c:pt idx="387">
                  <c:v>2285.4169870674614</c:v>
                </c:pt>
                <c:pt idx="388">
                  <c:v>2285.4169870674614</c:v>
                </c:pt>
                <c:pt idx="389">
                  <c:v>2285.4169870674614</c:v>
                </c:pt>
                <c:pt idx="390">
                  <c:v>2286.381684725623</c:v>
                </c:pt>
                <c:pt idx="391">
                  <c:v>2267.5700803914742</c:v>
                </c:pt>
                <c:pt idx="392">
                  <c:v>2278.3023418385205</c:v>
                </c:pt>
                <c:pt idx="393">
                  <c:v>2285.8993358965422</c:v>
                </c:pt>
                <c:pt idx="394">
                  <c:v>2286.4299196085312</c:v>
                </c:pt>
                <c:pt idx="395">
                  <c:v>2286.4299196085312</c:v>
                </c:pt>
                <c:pt idx="396">
                  <c:v>2286.4299196085312</c:v>
                </c:pt>
                <c:pt idx="397">
                  <c:v>2279.1946871723203</c:v>
                </c:pt>
                <c:pt idx="398">
                  <c:v>2257.3925200978706</c:v>
                </c:pt>
                <c:pt idx="399">
                  <c:v>2266.7018524991295</c:v>
                </c:pt>
                <c:pt idx="400">
                  <c:v>2256.6448794127959</c:v>
                </c:pt>
                <c:pt idx="401">
                  <c:v>2283.8734708144034</c:v>
                </c:pt>
                <c:pt idx="402">
                  <c:v>2283.8734708144034</c:v>
                </c:pt>
                <c:pt idx="403">
                  <c:v>2283.8734708144034</c:v>
                </c:pt>
                <c:pt idx="404">
                  <c:v>2277.8682278923484</c:v>
                </c:pt>
                <c:pt idx="405">
                  <c:v>2285.3205173016459</c:v>
                </c:pt>
                <c:pt idx="406">
                  <c:v>2290.7951765117123</c:v>
                </c:pt>
                <c:pt idx="407">
                  <c:v>2269.3065361761651</c:v>
                </c:pt>
                <c:pt idx="408">
                  <c:v>2271.887102411747</c:v>
                </c:pt>
                <c:pt idx="409">
                  <c:v>2271.887102411747</c:v>
                </c:pt>
                <c:pt idx="410">
                  <c:v>2271.887102411747</c:v>
                </c:pt>
                <c:pt idx="411">
                  <c:v>2271.887102411747</c:v>
                </c:pt>
                <c:pt idx="412">
                  <c:v>2268.5106606081822</c:v>
                </c:pt>
                <c:pt idx="413">
                  <c:v>2271.8147500873847</c:v>
                </c:pt>
                <c:pt idx="414">
                  <c:v>2276.7829430269167</c:v>
                </c:pt>
                <c:pt idx="415">
                  <c:v>2273.1412093673571</c:v>
                </c:pt>
                <c:pt idx="416">
                  <c:v>2273.1412093673571</c:v>
                </c:pt>
                <c:pt idx="417">
                  <c:v>2273.1412093673571</c:v>
                </c:pt>
                <c:pt idx="418">
                  <c:v>2280.7623208668329</c:v>
                </c:pt>
                <c:pt idx="419">
                  <c:v>2278.9293953163256</c:v>
                </c:pt>
                <c:pt idx="420">
                  <c:v>2272.1765117091954</c:v>
                </c:pt>
                <c:pt idx="421">
                  <c:v>2298.1992310381015</c:v>
                </c:pt>
                <c:pt idx="422">
                  <c:v>2298.2233484795556</c:v>
                </c:pt>
                <c:pt idx="423">
                  <c:v>2298.2233484795556</c:v>
                </c:pt>
                <c:pt idx="424">
                  <c:v>2298.2233484795556</c:v>
                </c:pt>
                <c:pt idx="425">
                  <c:v>2302.2991960852878</c:v>
                </c:pt>
                <c:pt idx="426">
                  <c:v>2300.3939182104186</c:v>
                </c:pt>
                <c:pt idx="427">
                  <c:v>2314.4302691366684</c:v>
                </c:pt>
                <c:pt idx="428">
                  <c:v>2324.3907724571854</c:v>
                </c:pt>
                <c:pt idx="429">
                  <c:v>2354.2240475358294</c:v>
                </c:pt>
                <c:pt idx="430">
                  <c:v>2354.2240475358294</c:v>
                </c:pt>
                <c:pt idx="431">
                  <c:v>2354.2240475358294</c:v>
                </c:pt>
                <c:pt idx="432">
                  <c:v>2353.5728766165703</c:v>
                </c:pt>
                <c:pt idx="433">
                  <c:v>2378.4138413142286</c:v>
                </c:pt>
                <c:pt idx="434">
                  <c:v>2406.8000699056302</c:v>
                </c:pt>
                <c:pt idx="435">
                  <c:v>2398.1177909821768</c:v>
                </c:pt>
                <c:pt idx="436">
                  <c:v>2419.7029010835399</c:v>
                </c:pt>
                <c:pt idx="437">
                  <c:v>2419.7029010835399</c:v>
                </c:pt>
                <c:pt idx="438">
                  <c:v>2419.7029010835399</c:v>
                </c:pt>
                <c:pt idx="439">
                  <c:v>2402.1936385879089</c:v>
                </c:pt>
                <c:pt idx="440">
                  <c:v>2401.7354072002818</c:v>
                </c:pt>
                <c:pt idx="441">
                  <c:v>2376.7738552953533</c:v>
                </c:pt>
                <c:pt idx="442">
                  <c:v>2393.8972387277199</c:v>
                </c:pt>
                <c:pt idx="443">
                  <c:v>2361.3145753233161</c:v>
                </c:pt>
                <c:pt idx="444">
                  <c:v>2361.3145753233161</c:v>
                </c:pt>
                <c:pt idx="445">
                  <c:v>2361.3145753233161</c:v>
                </c:pt>
                <c:pt idx="446">
                  <c:v>2340.1876966095792</c:v>
                </c:pt>
                <c:pt idx="447">
                  <c:v>2344.0464872422249</c:v>
                </c:pt>
                <c:pt idx="448">
                  <c:v>2338.885354771061</c:v>
                </c:pt>
                <c:pt idx="449">
                  <c:v>2349.9070255155561</c:v>
                </c:pt>
                <c:pt idx="450">
                  <c:v>2346.4099965047203</c:v>
                </c:pt>
                <c:pt idx="451">
                  <c:v>2346.4099965047203</c:v>
                </c:pt>
                <c:pt idx="452">
                  <c:v>2346.4099965047203</c:v>
                </c:pt>
                <c:pt idx="453">
                  <c:v>2362.9063264592814</c:v>
                </c:pt>
                <c:pt idx="454">
                  <c:v>2372.1191890947239</c:v>
                </c:pt>
                <c:pt idx="455">
                  <c:v>2367.9709891646298</c:v>
                </c:pt>
                <c:pt idx="456">
                  <c:v>2349.9070255155561</c:v>
                </c:pt>
                <c:pt idx="457">
                  <c:v>2328.418385180009</c:v>
                </c:pt>
                <c:pt idx="458">
                  <c:v>2328.418385180009</c:v>
                </c:pt>
                <c:pt idx="459">
                  <c:v>2328.418385180009</c:v>
                </c:pt>
                <c:pt idx="460">
                  <c:v>2334.0136315973455</c:v>
                </c:pt>
                <c:pt idx="461">
                  <c:v>2359.4092974484465</c:v>
                </c:pt>
                <c:pt idx="462">
                  <c:v>2362.0622160083904</c:v>
                </c:pt>
                <c:pt idx="463">
                  <c:v>2391.3649073750457</c:v>
                </c:pt>
                <c:pt idx="464">
                  <c:v>2395.7783991611345</c:v>
                </c:pt>
                <c:pt idx="465">
                  <c:v>2395.7783991611345</c:v>
                </c:pt>
                <c:pt idx="466">
                  <c:v>2395.7783991611345</c:v>
                </c:pt>
                <c:pt idx="467">
                  <c:v>2399.4442502621482</c:v>
                </c:pt>
                <c:pt idx="468">
                  <c:v>2381.1873470814421</c:v>
                </c:pt>
                <c:pt idx="469">
                  <c:v>2371.2027263194709</c:v>
                </c:pt>
                <c:pt idx="470">
                  <c:v>2349.4005592450217</c:v>
                </c:pt>
                <c:pt idx="471">
                  <c:v>2351.9328905976954</c:v>
                </c:pt>
                <c:pt idx="472">
                  <c:v>2351.9328905976954</c:v>
                </c:pt>
                <c:pt idx="473">
                  <c:v>2351.9328905976954</c:v>
                </c:pt>
                <c:pt idx="474">
                  <c:v>2362.0863334498454</c:v>
                </c:pt>
                <c:pt idx="475">
                  <c:v>2363.6057322614497</c:v>
                </c:pt>
                <c:pt idx="476">
                  <c:v>2361.8692764767588</c:v>
                </c:pt>
                <c:pt idx="477">
                  <c:v>2346.0964697658187</c:v>
                </c:pt>
                <c:pt idx="478">
                  <c:v>2337.5106606081813</c:v>
                </c:pt>
                <c:pt idx="479">
                  <c:v>2337.5106606081813</c:v>
                </c:pt>
                <c:pt idx="480">
                  <c:v>2337.5106606081813</c:v>
                </c:pt>
                <c:pt idx="481">
                  <c:v>2333.7242222998975</c:v>
                </c:pt>
                <c:pt idx="482">
                  <c:v>2317.4931842013302</c:v>
                </c:pt>
                <c:pt idx="483">
                  <c:v>2296.1974833974159</c:v>
                </c:pt>
                <c:pt idx="484">
                  <c:v>2281.5099615519071</c:v>
                </c:pt>
                <c:pt idx="485">
                  <c:v>2298.3198182453712</c:v>
                </c:pt>
                <c:pt idx="486">
                  <c:v>2298.3198182453712</c:v>
                </c:pt>
                <c:pt idx="487">
                  <c:v>2298.3198182453712</c:v>
                </c:pt>
                <c:pt idx="488">
                  <c:v>2302.7333100314604</c:v>
                </c:pt>
                <c:pt idx="489">
                  <c:v>2292.9898636840289</c:v>
                </c:pt>
                <c:pt idx="490">
                  <c:v>2269.1377140859863</c:v>
                </c:pt>
                <c:pt idx="491">
                  <c:v>2282.3540720027986</c:v>
                </c:pt>
                <c:pt idx="492">
                  <c:v>2286.1887451939901</c:v>
                </c:pt>
                <c:pt idx="493">
                  <c:v>2286.1887451939901</c:v>
                </c:pt>
                <c:pt idx="494">
                  <c:v>2286.1887451939901</c:v>
                </c:pt>
                <c:pt idx="495">
                  <c:v>2291.4222299895164</c:v>
                </c:pt>
                <c:pt idx="496">
                  <c:v>2279.9182104159408</c:v>
                </c:pt>
                <c:pt idx="497">
                  <c:v>2257.8025166025891</c:v>
                </c:pt>
                <c:pt idx="498">
                  <c:v>2253.943725969943</c:v>
                </c:pt>
                <c:pt idx="499">
                  <c:v>2246.177909821743</c:v>
                </c:pt>
                <c:pt idx="500">
                  <c:v>2246.177909821743</c:v>
                </c:pt>
                <c:pt idx="501">
                  <c:v>2246.177909821743</c:v>
                </c:pt>
                <c:pt idx="502">
                  <c:v>2272.3694512408274</c:v>
                </c:pt>
                <c:pt idx="503">
                  <c:v>2297.5962950017501</c:v>
                </c:pt>
                <c:pt idx="504">
                  <c:v>2301.9615519049307</c:v>
                </c:pt>
                <c:pt idx="505">
                  <c:v>2297.3068857043017</c:v>
                </c:pt>
                <c:pt idx="506">
                  <c:v>2315.6120237679161</c:v>
                </c:pt>
                <c:pt idx="507">
                  <c:v>2315.6120237679161</c:v>
                </c:pt>
                <c:pt idx="508">
                  <c:v>2315.6120237679161</c:v>
                </c:pt>
                <c:pt idx="509">
                  <c:v>2315.6120237679161</c:v>
                </c:pt>
                <c:pt idx="510">
                  <c:v>2346.6029360363541</c:v>
                </c:pt>
                <c:pt idx="511">
                  <c:v>2348.3393918210445</c:v>
                </c:pt>
                <c:pt idx="512">
                  <c:v>2338.5477105907057</c:v>
                </c:pt>
                <c:pt idx="513">
                  <c:v>2337.1488989863715</c:v>
                </c:pt>
                <c:pt idx="514">
                  <c:v>2337.1488989863715</c:v>
                </c:pt>
                <c:pt idx="515">
                  <c:v>2337.1488989863715</c:v>
                </c:pt>
                <c:pt idx="516">
                  <c:v>2348.8458580915794</c:v>
                </c:pt>
                <c:pt idx="517">
                  <c:v>2311.2950017476437</c:v>
                </c:pt>
                <c:pt idx="518">
                  <c:v>2302.3715484096501</c:v>
                </c:pt>
                <c:pt idx="519">
                  <c:v>2302.2750786438341</c:v>
                </c:pt>
                <c:pt idx="520">
                  <c:v>2322.6543166724955</c:v>
                </c:pt>
                <c:pt idx="521">
                  <c:v>2322.6543166724955</c:v>
                </c:pt>
                <c:pt idx="522">
                  <c:v>2322.6543166724955</c:v>
                </c:pt>
                <c:pt idx="523">
                  <c:v>2298.3680531282803</c:v>
                </c:pt>
                <c:pt idx="524">
                  <c:v>2295.1604334148929</c:v>
                </c:pt>
                <c:pt idx="525">
                  <c:v>2282.6193638587938</c:v>
                </c:pt>
                <c:pt idx="526">
                  <c:v>2290.5781195386257</c:v>
                </c:pt>
                <c:pt idx="527">
                  <c:v>2290.4816497728098</c:v>
                </c:pt>
                <c:pt idx="528">
                  <c:v>2290.4816497728098</c:v>
                </c:pt>
                <c:pt idx="529">
                  <c:v>2290.4816497728098</c:v>
                </c:pt>
                <c:pt idx="530">
                  <c:v>2286.5746242572559</c:v>
                </c:pt>
                <c:pt idx="531">
                  <c:v>2291.1328206920689</c:v>
                </c:pt>
                <c:pt idx="532">
                  <c:v>2274.178259349881</c:v>
                </c:pt>
                <c:pt idx="533">
                  <c:v>2268.0524292205555</c:v>
                </c:pt>
                <c:pt idx="534">
                  <c:v>2269.089479203079</c:v>
                </c:pt>
                <c:pt idx="535">
                  <c:v>2269.089479203079</c:v>
                </c:pt>
                <c:pt idx="536">
                  <c:v>2269.089479203079</c:v>
                </c:pt>
                <c:pt idx="537">
                  <c:v>2274.9741349178639</c:v>
                </c:pt>
                <c:pt idx="538">
                  <c:v>2301.5756728416668</c:v>
                </c:pt>
                <c:pt idx="539">
                  <c:v>2297.5239426773883</c:v>
                </c:pt>
                <c:pt idx="540">
                  <c:v>2295.6668996854278</c:v>
                </c:pt>
                <c:pt idx="541">
                  <c:v>2302.5403704998284</c:v>
                </c:pt>
                <c:pt idx="542">
                  <c:v>2302.5403704998284</c:v>
                </c:pt>
                <c:pt idx="543">
                  <c:v>2302.5403704998284</c:v>
                </c:pt>
                <c:pt idx="544">
                  <c:v>2286.0922754281755</c:v>
                </c:pt>
                <c:pt idx="545">
                  <c:v>2302.8538972387314</c:v>
                </c:pt>
                <c:pt idx="546">
                  <c:v>2322.7507864383119</c:v>
                </c:pt>
                <c:pt idx="547">
                  <c:v>2317.9996504718665</c:v>
                </c:pt>
                <c:pt idx="548">
                  <c:v>2317.9996504718665</c:v>
                </c:pt>
                <c:pt idx="549">
                  <c:v>2317.9996504718665</c:v>
                </c:pt>
                <c:pt idx="550">
                  <c:v>2317.9996504718665</c:v>
                </c:pt>
                <c:pt idx="551">
                  <c:v>2322.4613771408635</c:v>
                </c:pt>
                <c:pt idx="552">
                  <c:v>2336.1359664453025</c:v>
                </c:pt>
                <c:pt idx="553">
                  <c:v>2322.3649073750476</c:v>
                </c:pt>
                <c:pt idx="554">
                  <c:v>2329.8895491087069</c:v>
                </c:pt>
                <c:pt idx="555">
                  <c:v>2315.8773156239117</c:v>
                </c:pt>
                <c:pt idx="556">
                  <c:v>2315.8773156239117</c:v>
                </c:pt>
                <c:pt idx="557">
                  <c:v>2315.8773156239117</c:v>
                </c:pt>
                <c:pt idx="558">
                  <c:v>2335.9671443551247</c:v>
                </c:pt>
                <c:pt idx="559">
                  <c:v>2330.7818944425067</c:v>
                </c:pt>
                <c:pt idx="560">
                  <c:v>2343.395316322968</c:v>
                </c:pt>
                <c:pt idx="561">
                  <c:v>2355.5022719328949</c:v>
                </c:pt>
                <c:pt idx="562">
                  <c:v>2360.1810555749776</c:v>
                </c:pt>
                <c:pt idx="563">
                  <c:v>2360.1810555749776</c:v>
                </c:pt>
                <c:pt idx="564">
                  <c:v>2360.1810555749776</c:v>
                </c:pt>
                <c:pt idx="565">
                  <c:v>2364.208668297802</c:v>
                </c:pt>
                <c:pt idx="566">
                  <c:v>2347.3023418385224</c:v>
                </c:pt>
                <c:pt idx="567">
                  <c:v>2353.8140510311123</c:v>
                </c:pt>
                <c:pt idx="568">
                  <c:v>2342.1653268088121</c:v>
                </c:pt>
                <c:pt idx="569">
                  <c:v>2345.2764767563826</c:v>
                </c:pt>
                <c:pt idx="570">
                  <c:v>2345.2764767563826</c:v>
                </c:pt>
                <c:pt idx="571">
                  <c:v>2345.2764767563826</c:v>
                </c:pt>
                <c:pt idx="572">
                  <c:v>2327.3813351974868</c:v>
                </c:pt>
                <c:pt idx="573">
                  <c:v>2333.8930443900772</c:v>
                </c:pt>
                <c:pt idx="574">
                  <c:v>2338.8130024467009</c:v>
                </c:pt>
                <c:pt idx="575">
                  <c:v>2352.8975882558589</c:v>
                </c:pt>
                <c:pt idx="576">
                  <c:v>2347.4952813701543</c:v>
                </c:pt>
                <c:pt idx="577">
                  <c:v>2347.4952813701543</c:v>
                </c:pt>
                <c:pt idx="578">
                  <c:v>2347.4952813701543</c:v>
                </c:pt>
                <c:pt idx="579">
                  <c:v>2351.3058371198922</c:v>
                </c:pt>
                <c:pt idx="580">
                  <c:v>2361.8451590353061</c:v>
                </c:pt>
                <c:pt idx="581">
                  <c:v>2362.4963299545652</c:v>
                </c:pt>
                <c:pt idx="582">
                  <c:v>2359.4816497728107</c:v>
                </c:pt>
                <c:pt idx="583">
                  <c:v>2352.9699405802207</c:v>
                </c:pt>
                <c:pt idx="584">
                  <c:v>2352.9699405802207</c:v>
                </c:pt>
                <c:pt idx="585">
                  <c:v>2352.9699405802207</c:v>
                </c:pt>
                <c:pt idx="586">
                  <c:v>2343.2264942327902</c:v>
                </c:pt>
                <c:pt idx="587">
                  <c:v>2346.3858790632689</c:v>
                </c:pt>
                <c:pt idx="588">
                  <c:v>2321.5931492485188</c:v>
                </c:pt>
                <c:pt idx="589">
                  <c:v>2326.0066410346076</c:v>
                </c:pt>
                <c:pt idx="590">
                  <c:v>2327.8154491436608</c:v>
                </c:pt>
                <c:pt idx="591">
                  <c:v>2327.8154491436608</c:v>
                </c:pt>
                <c:pt idx="592">
                  <c:v>2327.8154491436608</c:v>
                </c:pt>
                <c:pt idx="593">
                  <c:v>2334.7130373995155</c:v>
                </c:pt>
                <c:pt idx="594">
                  <c:v>2340.3565186997603</c:v>
                </c:pt>
                <c:pt idx="595">
                  <c:v>2323.9325410695606</c:v>
                </c:pt>
                <c:pt idx="596">
                  <c:v>2314.7920307584805</c:v>
                </c:pt>
                <c:pt idx="597">
                  <c:v>2291.3498776651563</c:v>
                </c:pt>
                <c:pt idx="598">
                  <c:v>2291.3498776651563</c:v>
                </c:pt>
                <c:pt idx="599">
                  <c:v>2291.3498776651563</c:v>
                </c:pt>
                <c:pt idx="600">
                  <c:v>2250.9290457881898</c:v>
                </c:pt>
                <c:pt idx="601">
                  <c:v>2279.8217406501262</c:v>
                </c:pt>
                <c:pt idx="602">
                  <c:v>2293.5686822789276</c:v>
                </c:pt>
                <c:pt idx="603">
                  <c:v>2305.8685774204864</c:v>
                </c:pt>
                <c:pt idx="604">
                  <c:v>2317.8308283816887</c:v>
                </c:pt>
                <c:pt idx="605">
                  <c:v>2317.8308283816887</c:v>
                </c:pt>
                <c:pt idx="606">
                  <c:v>2317.8308283816887</c:v>
                </c:pt>
                <c:pt idx="607">
                  <c:v>2311.0297098916503</c:v>
                </c:pt>
                <c:pt idx="608">
                  <c:v>2302.0097867878403</c:v>
                </c:pt>
                <c:pt idx="609">
                  <c:v>2311.1261796574663</c:v>
                </c:pt>
                <c:pt idx="610">
                  <c:v>2325.0419433764459</c:v>
                </c:pt>
                <c:pt idx="611">
                  <c:v>2320.7972736805355</c:v>
                </c:pt>
                <c:pt idx="612">
                  <c:v>2320.7972736805355</c:v>
                </c:pt>
                <c:pt idx="613">
                  <c:v>2320.7972736805355</c:v>
                </c:pt>
                <c:pt idx="614">
                  <c:v>2320.7972736805355</c:v>
                </c:pt>
                <c:pt idx="615">
                  <c:v>2314.9126179657505</c:v>
                </c:pt>
                <c:pt idx="616">
                  <c:v>2315.5637888850097</c:v>
                </c:pt>
                <c:pt idx="617">
                  <c:v>2302.154491436565</c:v>
                </c:pt>
                <c:pt idx="618">
                  <c:v>2295.835721775607</c:v>
                </c:pt>
                <c:pt idx="619">
                  <c:v>2295.835721775607</c:v>
                </c:pt>
                <c:pt idx="620">
                  <c:v>2295.835721775607</c:v>
                </c:pt>
                <c:pt idx="621">
                  <c:v>2297.0898287312166</c:v>
                </c:pt>
                <c:pt idx="622">
                  <c:v>2305.8926948619405</c:v>
                </c:pt>
                <c:pt idx="623">
                  <c:v>2301.2862635442193</c:v>
                </c:pt>
                <c:pt idx="624">
                  <c:v>2280.3040894792071</c:v>
                </c:pt>
                <c:pt idx="625">
                  <c:v>2287.8528486543205</c:v>
                </c:pt>
                <c:pt idx="626">
                  <c:v>2287.8528486543205</c:v>
                </c:pt>
                <c:pt idx="627">
                  <c:v>2287.8528486543205</c:v>
                </c:pt>
                <c:pt idx="628">
                  <c:v>2312.717930793433</c:v>
                </c:pt>
                <c:pt idx="629">
                  <c:v>2322.0996155190533</c:v>
                </c:pt>
                <c:pt idx="630">
                  <c:v>2316.9143656064352</c:v>
                </c:pt>
                <c:pt idx="631">
                  <c:v>2315.1296749388366</c:v>
                </c:pt>
                <c:pt idx="632">
                  <c:v>2321.7619713386971</c:v>
                </c:pt>
                <c:pt idx="633">
                  <c:v>2321.7619713386971</c:v>
                </c:pt>
                <c:pt idx="634">
                  <c:v>2321.7619713386971</c:v>
                </c:pt>
                <c:pt idx="635">
                  <c:v>2316.0943725969983</c:v>
                </c:pt>
                <c:pt idx="636">
                  <c:v>2311.7773505767254</c:v>
                </c:pt>
                <c:pt idx="637">
                  <c:v>2323.7154840964736</c:v>
                </c:pt>
                <c:pt idx="638">
                  <c:v>2319.7361062565574</c:v>
                </c:pt>
                <c:pt idx="639">
                  <c:v>2311.1744145403741</c:v>
                </c:pt>
                <c:pt idx="640">
                  <c:v>2311.1744145403741</c:v>
                </c:pt>
                <c:pt idx="641">
                  <c:v>2311.1744145403741</c:v>
                </c:pt>
                <c:pt idx="642">
                  <c:v>2317.8308283816882</c:v>
                </c:pt>
                <c:pt idx="643">
                  <c:v>2302.1303739951099</c:v>
                </c:pt>
                <c:pt idx="644">
                  <c:v>2303.1433065361798</c:v>
                </c:pt>
                <c:pt idx="645">
                  <c:v>2298.826284515907</c:v>
                </c:pt>
                <c:pt idx="646">
                  <c:v>2286.6469765816182</c:v>
                </c:pt>
                <c:pt idx="647">
                  <c:v>2286.6469765816182</c:v>
                </c:pt>
                <c:pt idx="648">
                  <c:v>2286.6469765816182</c:v>
                </c:pt>
                <c:pt idx="649">
                  <c:v>2287.322264942331</c:v>
                </c:pt>
                <c:pt idx="650">
                  <c:v>2285.3446347431</c:v>
                </c:pt>
                <c:pt idx="651">
                  <c:v>2265.3753932191571</c:v>
                </c:pt>
                <c:pt idx="652">
                  <c:v>2275.9870674589333</c:v>
                </c:pt>
                <c:pt idx="653">
                  <c:v>2280.062915064666</c:v>
                </c:pt>
                <c:pt idx="654">
                  <c:v>2280.062915064666</c:v>
                </c:pt>
                <c:pt idx="655">
                  <c:v>2280.062915064666</c:v>
                </c:pt>
                <c:pt idx="656">
                  <c:v>2289.4204823488321</c:v>
                </c:pt>
                <c:pt idx="657">
                  <c:v>2289.0587207270214</c:v>
                </c:pt>
                <c:pt idx="658">
                  <c:v>2292.0010485844141</c:v>
                </c:pt>
                <c:pt idx="659">
                  <c:v>2324.3907724571859</c:v>
                </c:pt>
                <c:pt idx="660">
                  <c:v>2342.4547361062596</c:v>
                </c:pt>
                <c:pt idx="661">
                  <c:v>2342.4547361062596</c:v>
                </c:pt>
                <c:pt idx="662">
                  <c:v>2342.4547361062596</c:v>
                </c:pt>
                <c:pt idx="663">
                  <c:v>2336.0394966794856</c:v>
                </c:pt>
                <c:pt idx="664">
                  <c:v>2337.1247815449174</c:v>
                </c:pt>
                <c:pt idx="665">
                  <c:v>2358.2516602586534</c:v>
                </c:pt>
                <c:pt idx="666">
                  <c:v>2346.1929395316347</c:v>
                </c:pt>
                <c:pt idx="667">
                  <c:v>2338.0894792030781</c:v>
                </c:pt>
                <c:pt idx="668">
                  <c:v>2338.0894792030781</c:v>
                </c:pt>
                <c:pt idx="669">
                  <c:v>2338.0894792030781</c:v>
                </c:pt>
                <c:pt idx="670">
                  <c:v>2337.6553652569055</c:v>
                </c:pt>
                <c:pt idx="671">
                  <c:v>2343.2023767913342</c:v>
                </c:pt>
                <c:pt idx="672">
                  <c:v>2362.3033904229314</c:v>
                </c:pt>
                <c:pt idx="673">
                  <c:v>2361.9657462425753</c:v>
                </c:pt>
                <c:pt idx="674">
                  <c:v>2391.6784341139492</c:v>
                </c:pt>
                <c:pt idx="675">
                  <c:v>2391.6784341139492</c:v>
                </c:pt>
                <c:pt idx="676">
                  <c:v>2391.6784341139492</c:v>
                </c:pt>
                <c:pt idx="677">
                  <c:v>2387.1202376791357</c:v>
                </c:pt>
                <c:pt idx="678">
                  <c:v>2394.6931142957037</c:v>
                </c:pt>
                <c:pt idx="679">
                  <c:v>2387.9402306885731</c:v>
                </c:pt>
                <c:pt idx="680">
                  <c:v>2379.1614819993038</c:v>
                </c:pt>
                <c:pt idx="681">
                  <c:v>2387.5784690667629</c:v>
                </c:pt>
                <c:pt idx="682">
                  <c:v>2387.5784690667629</c:v>
                </c:pt>
                <c:pt idx="683">
                  <c:v>2387.5784690667629</c:v>
                </c:pt>
                <c:pt idx="684">
                  <c:v>2398.2866130723551</c:v>
                </c:pt>
                <c:pt idx="685">
                  <c:v>2402.8448095071685</c:v>
                </c:pt>
                <c:pt idx="686">
                  <c:v>2403.3512757777034</c:v>
                </c:pt>
                <c:pt idx="687">
                  <c:v>2387.3614120936768</c:v>
                </c:pt>
                <c:pt idx="688">
                  <c:v>2401.2530583712019</c:v>
                </c:pt>
                <c:pt idx="689">
                  <c:v>2401.2530583712019</c:v>
                </c:pt>
                <c:pt idx="690">
                  <c:v>2401.2530583712019</c:v>
                </c:pt>
                <c:pt idx="691">
                  <c:v>2406.9930094372626</c:v>
                </c:pt>
                <c:pt idx="692">
                  <c:v>2400.3365955959484</c:v>
                </c:pt>
                <c:pt idx="693">
                  <c:v>2406.8000699056302</c:v>
                </c:pt>
                <c:pt idx="694">
                  <c:v>2406.8000699056302</c:v>
                </c:pt>
                <c:pt idx="695">
                  <c:v>2412.2264942327884</c:v>
                </c:pt>
                <c:pt idx="696">
                  <c:v>2412.2264942327884</c:v>
                </c:pt>
                <c:pt idx="697">
                  <c:v>2412.2264942327884</c:v>
                </c:pt>
                <c:pt idx="698">
                  <c:v>2415.8441104508938</c:v>
                </c:pt>
                <c:pt idx="699">
                  <c:v>2406.8000699056302</c:v>
                </c:pt>
                <c:pt idx="700">
                  <c:v>2411.5753233135297</c:v>
                </c:pt>
                <c:pt idx="701">
                  <c:v>2354.3687521845536</c:v>
                </c:pt>
                <c:pt idx="702">
                  <c:v>2372.0468367703629</c:v>
                </c:pt>
                <c:pt idx="703">
                  <c:v>2372.0468367703629</c:v>
                </c:pt>
                <c:pt idx="704">
                  <c:v>2372.0468367703629</c:v>
                </c:pt>
                <c:pt idx="705">
                  <c:v>2379.306186648028</c:v>
                </c:pt>
                <c:pt idx="706">
                  <c:v>2374.9409297448474</c:v>
                </c:pt>
                <c:pt idx="707">
                  <c:v>2347.7123383432395</c:v>
                </c:pt>
                <c:pt idx="708">
                  <c:v>2362.0380985669376</c:v>
                </c:pt>
                <c:pt idx="709">
                  <c:v>2353.018175463128</c:v>
                </c:pt>
                <c:pt idx="710">
                  <c:v>2353.018175463128</c:v>
                </c:pt>
                <c:pt idx="711">
                  <c:v>2353.018175463128</c:v>
                </c:pt>
                <c:pt idx="712">
                  <c:v>2353.9587556798356</c:v>
                </c:pt>
                <c:pt idx="713">
                  <c:v>2368.7427472911604</c:v>
                </c:pt>
                <c:pt idx="714">
                  <c:v>2360.3981125480632</c:v>
                </c:pt>
                <c:pt idx="715">
                  <c:v>2394.138413142261</c:v>
                </c:pt>
                <c:pt idx="716">
                  <c:v>2380.4638238378225</c:v>
                </c:pt>
                <c:pt idx="717">
                  <c:v>2380.4638238378225</c:v>
                </c:pt>
                <c:pt idx="718">
                  <c:v>2380.4638238378225</c:v>
                </c:pt>
                <c:pt idx="719">
                  <c:v>2372.2638937434499</c:v>
                </c:pt>
                <c:pt idx="720">
                  <c:v>2369.1768612373335</c:v>
                </c:pt>
                <c:pt idx="721">
                  <c:v>2371.7333100314613</c:v>
                </c:pt>
                <c:pt idx="722">
                  <c:v>2363.1233834323702</c:v>
                </c:pt>
                <c:pt idx="723">
                  <c:v>2359.8192939531673</c:v>
                </c:pt>
                <c:pt idx="724">
                  <c:v>2359.8192939531673</c:v>
                </c:pt>
                <c:pt idx="725">
                  <c:v>2359.8192939531673</c:v>
                </c:pt>
                <c:pt idx="726">
                  <c:v>2361.5557497378582</c:v>
                </c:pt>
                <c:pt idx="727">
                  <c:v>2365.9451240824933</c:v>
                </c:pt>
                <c:pt idx="728">
                  <c:v>2369.9245019224095</c:v>
                </c:pt>
                <c:pt idx="729">
                  <c:v>2378.727368053133</c:v>
                </c:pt>
                <c:pt idx="730">
                  <c:v>2379.981475008743</c:v>
                </c:pt>
                <c:pt idx="731">
                  <c:v>2379.981475008743</c:v>
                </c:pt>
                <c:pt idx="732">
                  <c:v>2379.981475008743</c:v>
                </c:pt>
                <c:pt idx="733">
                  <c:v>2384.4673191191937</c:v>
                </c:pt>
                <c:pt idx="734">
                  <c:v>2397.3701502971035</c:v>
                </c:pt>
                <c:pt idx="735">
                  <c:v>2391.991960852853</c:v>
                </c:pt>
                <c:pt idx="736">
                  <c:v>2368.7909821740691</c:v>
                </c:pt>
                <c:pt idx="737">
                  <c:v>2376.5326808808154</c:v>
                </c:pt>
                <c:pt idx="738">
                  <c:v>2376.5326808808154</c:v>
                </c:pt>
                <c:pt idx="739">
                  <c:v>2376.5326808808154</c:v>
                </c:pt>
                <c:pt idx="740">
                  <c:v>2380.994407549812</c:v>
                </c:pt>
                <c:pt idx="741">
                  <c:v>2386.9996504718674</c:v>
                </c:pt>
                <c:pt idx="742">
                  <c:v>2386.0108353722521</c:v>
                </c:pt>
                <c:pt idx="743">
                  <c:v>2389.7731562390818</c:v>
                </c:pt>
                <c:pt idx="744">
                  <c:v>2386.5655365256948</c:v>
                </c:pt>
                <c:pt idx="745">
                  <c:v>2386.5655365256948</c:v>
                </c:pt>
                <c:pt idx="746">
                  <c:v>2386.5655365256948</c:v>
                </c:pt>
                <c:pt idx="747">
                  <c:v>2386.5655365256948</c:v>
                </c:pt>
                <c:pt idx="748">
                  <c:v>2387.4096469765859</c:v>
                </c:pt>
                <c:pt idx="749">
                  <c:v>2389.8213911219896</c:v>
                </c:pt>
                <c:pt idx="750">
                  <c:v>2388.9772806710985</c:v>
                </c:pt>
                <c:pt idx="751">
                  <c:v>2401.4701153442898</c:v>
                </c:pt>
                <c:pt idx="752">
                  <c:v>2401.4701153442898</c:v>
                </c:pt>
                <c:pt idx="753">
                  <c:v>2401.4701153442898</c:v>
                </c:pt>
                <c:pt idx="754">
                  <c:v>2396.3089828731258</c:v>
                </c:pt>
                <c:pt idx="755">
                  <c:v>2389.724921356174</c:v>
                </c:pt>
                <c:pt idx="756">
                  <c:v>2385.263194687177</c:v>
                </c:pt>
                <c:pt idx="757">
                  <c:v>2375.8091576371944</c:v>
                </c:pt>
                <c:pt idx="758">
                  <c:v>2402.241873470819</c:v>
                </c:pt>
                <c:pt idx="759">
                  <c:v>2402.241873470819</c:v>
                </c:pt>
                <c:pt idx="760">
                  <c:v>2402.241873470819</c:v>
                </c:pt>
                <c:pt idx="761">
                  <c:v>2387.843760922759</c:v>
                </c:pt>
                <c:pt idx="762">
                  <c:v>2384.539671443556</c:v>
                </c:pt>
                <c:pt idx="763">
                  <c:v>2346.3376441803612</c:v>
                </c:pt>
                <c:pt idx="764">
                  <c:v>2326.7060468367749</c:v>
                </c:pt>
                <c:pt idx="765">
                  <c:v>2340.1394617266737</c:v>
                </c:pt>
                <c:pt idx="766">
                  <c:v>2340.1394617266737</c:v>
                </c:pt>
                <c:pt idx="767">
                  <c:v>2340.1394617266737</c:v>
                </c:pt>
                <c:pt idx="768">
                  <c:v>2329.0213212163626</c:v>
                </c:pt>
                <c:pt idx="769">
                  <c:v>2316.986717930798</c:v>
                </c:pt>
                <c:pt idx="770">
                  <c:v>2312.5732261447097</c:v>
                </c:pt>
                <c:pt idx="771">
                  <c:v>2304.7109402306933</c:v>
                </c:pt>
                <c:pt idx="772">
                  <c:v>2313.8273331003193</c:v>
                </c:pt>
                <c:pt idx="773">
                  <c:v>2313.8273331003193</c:v>
                </c:pt>
                <c:pt idx="774">
                  <c:v>2313.8273331003193</c:v>
                </c:pt>
                <c:pt idx="775">
                  <c:v>2313.8273331003193</c:v>
                </c:pt>
                <c:pt idx="776">
                  <c:v>2336.2083187696658</c:v>
                </c:pt>
                <c:pt idx="777">
                  <c:v>2334.2306885704347</c:v>
                </c:pt>
                <c:pt idx="778">
                  <c:v>2338.2100664103505</c:v>
                </c:pt>
                <c:pt idx="779">
                  <c:v>2329.7448444599836</c:v>
                </c:pt>
                <c:pt idx="780">
                  <c:v>2329.7448444599836</c:v>
                </c:pt>
                <c:pt idx="781">
                  <c:v>2329.7448444599836</c:v>
                </c:pt>
                <c:pt idx="782">
                  <c:v>2348.5323313526787</c:v>
                </c:pt>
                <c:pt idx="783">
                  <c:v>2350.9923103809901</c:v>
                </c:pt>
                <c:pt idx="784">
                  <c:v>2350.4376092275475</c:v>
                </c:pt>
                <c:pt idx="785">
                  <c:v>2346.3135267389075</c:v>
                </c:pt>
                <c:pt idx="786">
                  <c:v>2367.0786438308332</c:v>
                </c:pt>
                <c:pt idx="787">
                  <c:v>2367.0786438308332</c:v>
                </c:pt>
                <c:pt idx="788">
                  <c:v>2367.0786438308332</c:v>
                </c:pt>
                <c:pt idx="789">
                  <c:v>2368.5980426424376</c:v>
                </c:pt>
                <c:pt idx="790">
                  <c:v>2371.998601887457</c:v>
                </c:pt>
                <c:pt idx="791">
                  <c:v>2368.6703949667999</c:v>
                </c:pt>
                <c:pt idx="792">
                  <c:v>2353.669346382389</c:v>
                </c:pt>
                <c:pt idx="793">
                  <c:v>2347.5917511359717</c:v>
                </c:pt>
                <c:pt idx="794">
                  <c:v>2347.5917511359717</c:v>
                </c:pt>
                <c:pt idx="795">
                  <c:v>2347.5917511359717</c:v>
                </c:pt>
                <c:pt idx="796">
                  <c:v>2341.1041593848358</c:v>
                </c:pt>
                <c:pt idx="797">
                  <c:v>2344.4323663054929</c:v>
                </c:pt>
                <c:pt idx="798">
                  <c:v>2343.5641384131477</c:v>
                </c:pt>
                <c:pt idx="799">
                  <c:v>2316.8661307235284</c:v>
                </c:pt>
                <c:pt idx="800">
                  <c:v>2319.4225795176562</c:v>
                </c:pt>
                <c:pt idx="801">
                  <c:v>2319.4225795176562</c:v>
                </c:pt>
                <c:pt idx="802">
                  <c:v>2319.4225795176562</c:v>
                </c:pt>
                <c:pt idx="803">
                  <c:v>2330.3236630548809</c:v>
                </c:pt>
                <c:pt idx="804">
                  <c:v>2330.5407200279669</c:v>
                </c:pt>
                <c:pt idx="805">
                  <c:v>2312.6214610276174</c:v>
                </c:pt>
                <c:pt idx="806">
                  <c:v>2285.3687521845554</c:v>
                </c:pt>
                <c:pt idx="807">
                  <c:v>2293.2310380985714</c:v>
                </c:pt>
                <c:pt idx="808">
                  <c:v>2293.2310380985714</c:v>
                </c:pt>
                <c:pt idx="809">
                  <c:v>2293.2310380985714</c:v>
                </c:pt>
                <c:pt idx="810">
                  <c:v>2298.1027612722869</c:v>
                </c:pt>
                <c:pt idx="811">
                  <c:v>2306.7850401957403</c:v>
                </c:pt>
                <c:pt idx="812">
                  <c:v>2316.3837818944471</c:v>
                </c:pt>
                <c:pt idx="813">
                  <c:v>2318.6990562740343</c:v>
                </c:pt>
                <c:pt idx="814">
                  <c:v>2321.8584411045131</c:v>
                </c:pt>
                <c:pt idx="815">
                  <c:v>2321.8584411045131</c:v>
                </c:pt>
                <c:pt idx="816">
                  <c:v>2321.8584411045131</c:v>
                </c:pt>
                <c:pt idx="817">
                  <c:v>2313.8996854246807</c:v>
                </c:pt>
                <c:pt idx="818">
                  <c:v>2295.0157287661696</c:v>
                </c:pt>
                <c:pt idx="819">
                  <c:v>2287.3222649423319</c:v>
                </c:pt>
                <c:pt idx="820">
                  <c:v>2281.1723173715527</c:v>
                </c:pt>
                <c:pt idx="821">
                  <c:v>2281.968192939536</c:v>
                </c:pt>
                <c:pt idx="822">
                  <c:v>2281.968192939536</c:v>
                </c:pt>
                <c:pt idx="823">
                  <c:v>2281.968192939536</c:v>
                </c:pt>
                <c:pt idx="824">
                  <c:v>2279.3393918210463</c:v>
                </c:pt>
                <c:pt idx="825">
                  <c:v>2282.2576022369844</c:v>
                </c:pt>
                <c:pt idx="826">
                  <c:v>2277.409996504723</c:v>
                </c:pt>
                <c:pt idx="827">
                  <c:v>2278.6641034603326</c:v>
                </c:pt>
                <c:pt idx="828">
                  <c:v>2272.7070954211854</c:v>
                </c:pt>
                <c:pt idx="829">
                  <c:v>2272.7070954211854</c:v>
                </c:pt>
                <c:pt idx="830">
                  <c:v>2272.7070954211854</c:v>
                </c:pt>
                <c:pt idx="831">
                  <c:v>2265.8336246067847</c:v>
                </c:pt>
                <c:pt idx="832">
                  <c:v>2266.0506815798713</c:v>
                </c:pt>
                <c:pt idx="833">
                  <c:v>2284.9828731212906</c:v>
                </c:pt>
                <c:pt idx="834">
                  <c:v>2288.7934288710285</c:v>
                </c:pt>
                <c:pt idx="835">
                  <c:v>2283.8252359314965</c:v>
                </c:pt>
                <c:pt idx="836">
                  <c:v>2283.8252359314965</c:v>
                </c:pt>
                <c:pt idx="837">
                  <c:v>2283.8252359314965</c:v>
                </c:pt>
                <c:pt idx="838">
                  <c:v>2278.8570429919646</c:v>
                </c:pt>
                <c:pt idx="839">
                  <c:v>2266.4606780845897</c:v>
                </c:pt>
                <c:pt idx="840">
                  <c:v>2278.9052778748728</c:v>
                </c:pt>
                <c:pt idx="841">
                  <c:v>2281.4858441104548</c:v>
                </c:pt>
                <c:pt idx="842">
                  <c:v>2293.9545613421919</c:v>
                </c:pt>
                <c:pt idx="843">
                  <c:v>2293.9545613421919</c:v>
                </c:pt>
                <c:pt idx="844">
                  <c:v>2293.9545613421919</c:v>
                </c:pt>
                <c:pt idx="845">
                  <c:v>2287.3463823837856</c:v>
                </c:pt>
                <c:pt idx="846">
                  <c:v>2280.8587906326493</c:v>
                </c:pt>
                <c:pt idx="847">
                  <c:v>2276.3729465221986</c:v>
                </c:pt>
                <c:pt idx="848">
                  <c:v>2261.2754281719713</c:v>
                </c:pt>
                <c:pt idx="849">
                  <c:v>2244.8996854246802</c:v>
                </c:pt>
                <c:pt idx="850">
                  <c:v>2244.8996854246802</c:v>
                </c:pt>
                <c:pt idx="851">
                  <c:v>2244.8996854246802</c:v>
                </c:pt>
                <c:pt idx="852">
                  <c:v>2233.9021321216396</c:v>
                </c:pt>
                <c:pt idx="853">
                  <c:v>2241.5714785040232</c:v>
                </c:pt>
                <c:pt idx="854">
                  <c:v>2247.239077245722</c:v>
                </c:pt>
                <c:pt idx="855">
                  <c:v>2261.7336595595984</c:v>
                </c:pt>
                <c:pt idx="856">
                  <c:v>2264.3383432366345</c:v>
                </c:pt>
                <c:pt idx="857">
                  <c:v>2264.3383432366345</c:v>
                </c:pt>
                <c:pt idx="858">
                  <c:v>2264.3383432366345</c:v>
                </c:pt>
                <c:pt idx="859">
                  <c:v>2270.1265291856034</c:v>
                </c:pt>
                <c:pt idx="860">
                  <c:v>2274.0335547011573</c:v>
                </c:pt>
                <c:pt idx="861">
                  <c:v>2262.7707095421215</c:v>
                </c:pt>
                <c:pt idx="862">
                  <c:v>2270.657112897592</c:v>
                </c:pt>
                <c:pt idx="863">
                  <c:v>2281.7029010835408</c:v>
                </c:pt>
                <c:pt idx="864">
                  <c:v>2281.7029010835408</c:v>
                </c:pt>
                <c:pt idx="865">
                  <c:v>2281.7029010835408</c:v>
                </c:pt>
                <c:pt idx="866">
                  <c:v>2280.8346731911952</c:v>
                </c:pt>
                <c:pt idx="867">
                  <c:v>2280.2558545962984</c:v>
                </c:pt>
                <c:pt idx="868">
                  <c:v>2293.0863334498458</c:v>
                </c:pt>
                <c:pt idx="869">
                  <c:v>2298.0786438308314</c:v>
                </c:pt>
                <c:pt idx="870">
                  <c:v>2299.2121635791709</c:v>
                </c:pt>
                <c:pt idx="871">
                  <c:v>2299.2121635791709</c:v>
                </c:pt>
                <c:pt idx="872">
                  <c:v>2299.2121635791709</c:v>
                </c:pt>
                <c:pt idx="873">
                  <c:v>2296.7280671094049</c:v>
                </c:pt>
                <c:pt idx="874">
                  <c:v>2304.9279972037775</c:v>
                </c:pt>
                <c:pt idx="875">
                  <c:v>2299.6945124082517</c:v>
                </c:pt>
                <c:pt idx="876">
                  <c:v>2295.2086682978011</c:v>
                </c:pt>
                <c:pt idx="877">
                  <c:v>2303.7221251310762</c:v>
                </c:pt>
                <c:pt idx="878">
                  <c:v>2303.7221251310762</c:v>
                </c:pt>
                <c:pt idx="879">
                  <c:v>2303.7221251310762</c:v>
                </c:pt>
                <c:pt idx="880">
                  <c:v>2303.7221251310762</c:v>
                </c:pt>
                <c:pt idx="881">
                  <c:v>2312.6455784690702</c:v>
                </c:pt>
                <c:pt idx="882">
                  <c:v>2302.1303739951099</c:v>
                </c:pt>
                <c:pt idx="883">
                  <c:v>2304.7591751135997</c:v>
                </c:pt>
                <c:pt idx="884">
                  <c:v>2267.738902481653</c:v>
                </c:pt>
                <c:pt idx="885">
                  <c:v>2267.738902481653</c:v>
                </c:pt>
                <c:pt idx="886">
                  <c:v>2267.738902481653</c:v>
                </c:pt>
                <c:pt idx="887">
                  <c:v>2264.6759874169902</c:v>
                </c:pt>
                <c:pt idx="888">
                  <c:v>2262.8912967493916</c:v>
                </c:pt>
                <c:pt idx="889">
                  <c:v>2257.1513456833309</c:v>
                </c:pt>
                <c:pt idx="890">
                  <c:v>2265.9059769311466</c:v>
                </c:pt>
                <c:pt idx="891">
                  <c:v>2280.8105557497415</c:v>
                </c:pt>
                <c:pt idx="892">
                  <c:v>2280.8105557497415</c:v>
                </c:pt>
                <c:pt idx="893">
                  <c:v>2280.8105557497415</c:v>
                </c:pt>
                <c:pt idx="894">
                  <c:v>2275.7700104858477</c:v>
                </c:pt>
                <c:pt idx="895">
                  <c:v>2289.4204823488326</c:v>
                </c:pt>
                <c:pt idx="896">
                  <c:v>2281.7511359664491</c:v>
                </c:pt>
                <c:pt idx="897">
                  <c:v>2280.7623208668338</c:v>
                </c:pt>
                <c:pt idx="898">
                  <c:v>2272.007689619018</c:v>
                </c:pt>
                <c:pt idx="899">
                  <c:v>2272.007689619018</c:v>
                </c:pt>
                <c:pt idx="900">
                  <c:v>2272.007689619018</c:v>
                </c:pt>
                <c:pt idx="901">
                  <c:v>2257.6578119538658</c:v>
                </c:pt>
                <c:pt idx="902">
                  <c:v>2267.4494931842046</c:v>
                </c:pt>
                <c:pt idx="903">
                  <c:v>2260.1901433065395</c:v>
                </c:pt>
                <c:pt idx="904">
                  <c:v>2255.6801817546348</c:v>
                </c:pt>
                <c:pt idx="905">
                  <c:v>2301.9615519049321</c:v>
                </c:pt>
                <c:pt idx="906">
                  <c:v>2301.9615519049321</c:v>
                </c:pt>
                <c:pt idx="907">
                  <c:v>2301.9615519049321</c:v>
                </c:pt>
                <c:pt idx="908">
                  <c:v>2328.3942677385571</c:v>
                </c:pt>
                <c:pt idx="909">
                  <c:v>2321.1831527438003</c:v>
                </c:pt>
                <c:pt idx="910">
                  <c:v>2309.7032506116789</c:v>
                </c:pt>
                <c:pt idx="911">
                  <c:v>2318.7231737154889</c:v>
                </c:pt>
                <c:pt idx="912">
                  <c:v>2306.8091576371944</c:v>
                </c:pt>
                <c:pt idx="913">
                  <c:v>2306.8091576371944</c:v>
                </c:pt>
                <c:pt idx="914">
                  <c:v>2306.8091576371944</c:v>
                </c:pt>
                <c:pt idx="915">
                  <c:v>2306.8091576371944</c:v>
                </c:pt>
                <c:pt idx="916">
                  <c:v>2319.2778748689316</c:v>
                </c:pt>
                <c:pt idx="917">
                  <c:v>2316.5526039846254</c:v>
                </c:pt>
                <c:pt idx="918">
                  <c:v>2323.1849003844859</c:v>
                </c:pt>
                <c:pt idx="919">
                  <c:v>2322.5578469066809</c:v>
                </c:pt>
                <c:pt idx="920">
                  <c:v>2322.5578469066809</c:v>
                </c:pt>
                <c:pt idx="921">
                  <c:v>2322.5578469066809</c:v>
                </c:pt>
                <c:pt idx="922">
                  <c:v>2329.0454386578167</c:v>
                </c:pt>
                <c:pt idx="923">
                  <c:v>2325.9101712687921</c:v>
                </c:pt>
                <c:pt idx="924">
                  <c:v>2320.4837469416334</c:v>
                </c:pt>
                <c:pt idx="925">
                  <c:v>2317.1314225795222</c:v>
                </c:pt>
                <c:pt idx="926">
                  <c:v>2329.2624956309028</c:v>
                </c:pt>
                <c:pt idx="927">
                  <c:v>2329.2624956309028</c:v>
                </c:pt>
                <c:pt idx="928">
                  <c:v>2329.2624956309028</c:v>
                </c:pt>
                <c:pt idx="929">
                  <c:v>2328.8283816847302</c:v>
                </c:pt>
                <c:pt idx="930">
                  <c:v>2340.911219853203</c:v>
                </c:pt>
                <c:pt idx="931">
                  <c:v>2344.2394267738596</c:v>
                </c:pt>
                <c:pt idx="932">
                  <c:v>2339.3918210415982</c:v>
                </c:pt>
                <c:pt idx="933">
                  <c:v>2350.6546662006335</c:v>
                </c:pt>
                <c:pt idx="934">
                  <c:v>2350.6546662006335</c:v>
                </c:pt>
                <c:pt idx="935">
                  <c:v>2350.6546662006335</c:v>
                </c:pt>
                <c:pt idx="936">
                  <c:v>2346.2894092974529</c:v>
                </c:pt>
                <c:pt idx="937">
                  <c:v>2343.1541419084283</c:v>
                </c:pt>
                <c:pt idx="938">
                  <c:v>2340.6700454386623</c:v>
                </c:pt>
                <c:pt idx="939">
                  <c:v>2333.0971688220948</c:v>
                </c:pt>
                <c:pt idx="940">
                  <c:v>2303.939182104164</c:v>
                </c:pt>
                <c:pt idx="941">
                  <c:v>2303.939182104164</c:v>
                </c:pt>
                <c:pt idx="942">
                  <c:v>2303.939182104164</c:v>
                </c:pt>
                <c:pt idx="943">
                  <c:v>2308.3526738902528</c:v>
                </c:pt>
                <c:pt idx="944">
                  <c:v>2292.7004543865828</c:v>
                </c:pt>
                <c:pt idx="945">
                  <c:v>2304.7350576721478</c:v>
                </c:pt>
                <c:pt idx="946">
                  <c:v>2309.4379587556846</c:v>
                </c:pt>
                <c:pt idx="947">
                  <c:v>2319.9531632296453</c:v>
                </c:pt>
                <c:pt idx="948">
                  <c:v>2319.9531632296453</c:v>
                </c:pt>
                <c:pt idx="949">
                  <c:v>2319.9531632296453</c:v>
                </c:pt>
                <c:pt idx="950">
                  <c:v>2324.9454736106309</c:v>
                </c:pt>
                <c:pt idx="951">
                  <c:v>2319.687871373651</c:v>
                </c:pt>
                <c:pt idx="952">
                  <c:v>2306.833275078649</c:v>
                </c:pt>
                <c:pt idx="953">
                  <c:v>2311.8255854596346</c:v>
                </c:pt>
                <c:pt idx="954">
                  <c:v>2308.5697308633394</c:v>
                </c:pt>
                <c:pt idx="955">
                  <c:v>2308.5697308633394</c:v>
                </c:pt>
                <c:pt idx="956">
                  <c:v>2308.5697308633394</c:v>
                </c:pt>
                <c:pt idx="957">
                  <c:v>2306.326808808114</c:v>
                </c:pt>
                <c:pt idx="958">
                  <c:v>2286.116392869631</c:v>
                </c:pt>
                <c:pt idx="959">
                  <c:v>2284.3558196434865</c:v>
                </c:pt>
                <c:pt idx="960">
                  <c:v>2270.8259349877712</c:v>
                </c:pt>
                <c:pt idx="961">
                  <c:v>2279.3635092625004</c:v>
                </c:pt>
                <c:pt idx="962">
                  <c:v>2279.3635092625004</c:v>
                </c:pt>
                <c:pt idx="963">
                  <c:v>2279.3635092625004</c:v>
                </c:pt>
                <c:pt idx="964">
                  <c:v>2279.5564487941328</c:v>
                </c:pt>
                <c:pt idx="965">
                  <c:v>2280.0387976232132</c:v>
                </c:pt>
                <c:pt idx="966">
                  <c:v>2285.99580566236</c:v>
                </c:pt>
                <c:pt idx="967">
                  <c:v>2285.6581614820034</c:v>
                </c:pt>
                <c:pt idx="968">
                  <c:v>2304.8074099965088</c:v>
                </c:pt>
                <c:pt idx="969">
                  <c:v>2304.8074099965088</c:v>
                </c:pt>
                <c:pt idx="970">
                  <c:v>2304.8074099965088</c:v>
                </c:pt>
                <c:pt idx="971">
                  <c:v>2305.1450541768654</c:v>
                </c:pt>
                <c:pt idx="972">
                  <c:v>2316.5767214260791</c:v>
                </c:pt>
                <c:pt idx="973">
                  <c:v>2315.8049632995499</c:v>
                </c:pt>
                <c:pt idx="974">
                  <c:v>2306.9056274030099</c:v>
                </c:pt>
                <c:pt idx="975">
                  <c:v>2311.5120587207307</c:v>
                </c:pt>
                <c:pt idx="976">
                  <c:v>2311.5120587207307</c:v>
                </c:pt>
                <c:pt idx="977">
                  <c:v>2311.5120587207307</c:v>
                </c:pt>
                <c:pt idx="978">
                  <c:v>2311.5120587207307</c:v>
                </c:pt>
                <c:pt idx="979">
                  <c:v>2286.8881509961589</c:v>
                </c:pt>
                <c:pt idx="980">
                  <c:v>2290.0957707095463</c:v>
                </c:pt>
                <c:pt idx="981">
                  <c:v>2291.808109052783</c:v>
                </c:pt>
                <c:pt idx="982">
                  <c:v>2299.2603984620805</c:v>
                </c:pt>
                <c:pt idx="983">
                  <c:v>2299.2603984620805</c:v>
                </c:pt>
                <c:pt idx="984">
                  <c:v>2299.2603984620805</c:v>
                </c:pt>
                <c:pt idx="985">
                  <c:v>2293.4480950716575</c:v>
                </c:pt>
                <c:pt idx="986">
                  <c:v>2306.4232785739291</c:v>
                </c:pt>
                <c:pt idx="987">
                  <c:v>2299.043341488994</c:v>
                </c:pt>
                <c:pt idx="988">
                  <c:v>2298.1027612722864</c:v>
                </c:pt>
                <c:pt idx="989">
                  <c:v>2317.8790632645969</c:v>
                </c:pt>
                <c:pt idx="990">
                  <c:v>2317.8790632645969</c:v>
                </c:pt>
                <c:pt idx="991">
                  <c:v>2317.8790632645969</c:v>
                </c:pt>
                <c:pt idx="992">
                  <c:v>2311.4397063963688</c:v>
                </c:pt>
                <c:pt idx="993">
                  <c:v>2315.7326109751875</c:v>
                </c:pt>
                <c:pt idx="994">
                  <c:v>2307.0744494931882</c:v>
                </c:pt>
                <c:pt idx="995">
                  <c:v>2301.9615519049325</c:v>
                </c:pt>
                <c:pt idx="996">
                  <c:v>2302.6609577070999</c:v>
                </c:pt>
                <c:pt idx="997">
                  <c:v>2302.6609577070999</c:v>
                </c:pt>
                <c:pt idx="998">
                  <c:v>2302.6609577070999</c:v>
                </c:pt>
                <c:pt idx="999">
                  <c:v>2298.319818245373</c:v>
                </c:pt>
                <c:pt idx="1000">
                  <c:v>2301.64802516603</c:v>
                </c:pt>
                <c:pt idx="1001">
                  <c:v>2301.5515554002136</c:v>
                </c:pt>
                <c:pt idx="1002">
                  <c:v>2304.0597693114332</c:v>
                </c:pt>
                <c:pt idx="1003">
                  <c:v>2302.3233135267424</c:v>
                </c:pt>
                <c:pt idx="1004">
                  <c:v>2302.3233135267424</c:v>
                </c:pt>
                <c:pt idx="1005">
                  <c:v>2302.3233135267424</c:v>
                </c:pt>
                <c:pt idx="1006">
                  <c:v>2307.9185599440789</c:v>
                </c:pt>
                <c:pt idx="1007">
                  <c:v>2319.3502271932925</c:v>
                </c:pt>
                <c:pt idx="1008">
                  <c:v>2318.2890597693149</c:v>
                </c:pt>
                <c:pt idx="1009">
                  <c:v>2333.7242222998989</c:v>
                </c:pt>
                <c:pt idx="1010">
                  <c:v>2330.5166025865119</c:v>
                </c:pt>
                <c:pt idx="1011">
                  <c:v>2330.5166025865119</c:v>
                </c:pt>
                <c:pt idx="1012">
                  <c:v>2330.5166025865119</c:v>
                </c:pt>
                <c:pt idx="1013">
                  <c:v>2337.679482698361</c:v>
                </c:pt>
                <c:pt idx="1014">
                  <c:v>2356.0328556448831</c:v>
                </c:pt>
                <c:pt idx="1015">
                  <c:v>2362.6892694861972</c:v>
                </c:pt>
                <c:pt idx="1016">
                  <c:v>2351.8364208318808</c:v>
                </c:pt>
                <c:pt idx="1017">
                  <c:v>2363.9674938832613</c:v>
                </c:pt>
                <c:pt idx="1018">
                  <c:v>2363.9674938832613</c:v>
                </c:pt>
                <c:pt idx="1019">
                  <c:v>2363.9674938832613</c:v>
                </c:pt>
                <c:pt idx="1020">
                  <c:v>2360.8081090527821</c:v>
                </c:pt>
                <c:pt idx="1021">
                  <c:v>2360.97693114296</c:v>
                </c:pt>
                <c:pt idx="1022">
                  <c:v>2361.5798671793109</c:v>
                </c:pt>
                <c:pt idx="1023">
                  <c:v>2371.1062565536554</c:v>
                </c:pt>
                <c:pt idx="1024">
                  <c:v>2380.2708843061891</c:v>
                </c:pt>
                <c:pt idx="1025">
                  <c:v>2380.2708843061891</c:v>
                </c:pt>
                <c:pt idx="1026">
                  <c:v>2380.2708843061891</c:v>
                </c:pt>
                <c:pt idx="1027">
                  <c:v>2381.7420482348857</c:v>
                </c:pt>
                <c:pt idx="1028">
                  <c:v>2380.8497029010864</c:v>
                </c:pt>
                <c:pt idx="1029">
                  <c:v>2378.6791331702234</c:v>
                </c:pt>
                <c:pt idx="1030">
                  <c:v>2384.925550506819</c:v>
                </c:pt>
                <c:pt idx="1031">
                  <c:v>2371.9021321216387</c:v>
                </c:pt>
                <c:pt idx="1032">
                  <c:v>2371.9021321216387</c:v>
                </c:pt>
                <c:pt idx="1033">
                  <c:v>2371.9021321216387</c:v>
                </c:pt>
                <c:pt idx="1034">
                  <c:v>2374.2415239426805</c:v>
                </c:pt>
                <c:pt idx="1035">
                  <c:v>2356.2499126179691</c:v>
                </c:pt>
                <c:pt idx="1036">
                  <c:v>2348.9905627403041</c:v>
                </c:pt>
                <c:pt idx="1037">
                  <c:v>2343.178259349881</c:v>
                </c:pt>
                <c:pt idx="1038">
                  <c:v>2340.9594547361094</c:v>
                </c:pt>
                <c:pt idx="1039">
                  <c:v>2340.9594547361094</c:v>
                </c:pt>
                <c:pt idx="1040">
                  <c:v>2340.9594547361094</c:v>
                </c:pt>
                <c:pt idx="1041">
                  <c:v>2358.2275428172002</c:v>
                </c:pt>
                <c:pt idx="1042">
                  <c:v>2360.156938133523</c:v>
                </c:pt>
                <c:pt idx="1043">
                  <c:v>2375.6644529884688</c:v>
                </c:pt>
                <c:pt idx="1044">
                  <c:v>2382.4414540370531</c:v>
                </c:pt>
                <c:pt idx="1045">
                  <c:v>2389.0737504369135</c:v>
                </c:pt>
                <c:pt idx="1046">
                  <c:v>2389.0737504369135</c:v>
                </c:pt>
                <c:pt idx="1047">
                  <c:v>2389.0737504369135</c:v>
                </c:pt>
                <c:pt idx="1048">
                  <c:v>2414.3970639636523</c:v>
                </c:pt>
                <c:pt idx="1049">
                  <c:v>2417.2911569381367</c:v>
                </c:pt>
                <c:pt idx="1050">
                  <c:v>2421.6322963998632</c:v>
                </c:pt>
                <c:pt idx="1051">
                  <c:v>2433.2086682978011</c:v>
                </c:pt>
                <c:pt idx="1052">
                  <c:v>2440.9262495630928</c:v>
                </c:pt>
                <c:pt idx="1053">
                  <c:v>2440.9262495630928</c:v>
                </c:pt>
                <c:pt idx="1054">
                  <c:v>2440.9262495630928</c:v>
                </c:pt>
                <c:pt idx="1055">
                  <c:v>2437.0674589304472</c:v>
                </c:pt>
                <c:pt idx="1056">
                  <c:v>2436.826284515907</c:v>
                </c:pt>
                <c:pt idx="1057">
                  <c:v>2452.7437958755713</c:v>
                </c:pt>
                <c:pt idx="1058">
                  <c:v>2452.7437958755713</c:v>
                </c:pt>
                <c:pt idx="1059">
                  <c:v>2447.6791331702234</c:v>
                </c:pt>
                <c:pt idx="1060">
                  <c:v>2447.6791331702234</c:v>
                </c:pt>
                <c:pt idx="1061">
                  <c:v>2447.6791331702234</c:v>
                </c:pt>
                <c:pt idx="1062">
                  <c:v>2443.8203425375773</c:v>
                </c:pt>
                <c:pt idx="1063">
                  <c:v>2434.1733659559627</c:v>
                </c:pt>
                <c:pt idx="1064">
                  <c:v>2447.9203075847636</c:v>
                </c:pt>
                <c:pt idx="1065">
                  <c:v>2436.8262845159065</c:v>
                </c:pt>
                <c:pt idx="1066">
                  <c:v>2430.3145753233161</c:v>
                </c:pt>
                <c:pt idx="1067">
                  <c:v>2430.3145753233161</c:v>
                </c:pt>
                <c:pt idx="1068">
                  <c:v>2430.3145753233161</c:v>
                </c:pt>
                <c:pt idx="1069">
                  <c:v>2413.914715134571</c:v>
                </c:pt>
                <c:pt idx="1070">
                  <c:v>2423.5616917161856</c:v>
                </c:pt>
                <c:pt idx="1071">
                  <c:v>2417.2911569381363</c:v>
                </c:pt>
                <c:pt idx="1072">
                  <c:v>2438.2733310031481</c:v>
                </c:pt>
                <c:pt idx="1073">
                  <c:v>2450.0908773156266</c:v>
                </c:pt>
                <c:pt idx="1074">
                  <c:v>2450.0908773156266</c:v>
                </c:pt>
                <c:pt idx="1075">
                  <c:v>2450.0908773156266</c:v>
                </c:pt>
                <c:pt idx="1076">
                  <c:v>2436.5851101013659</c:v>
                </c:pt>
                <c:pt idx="1077">
                  <c:v>2437.5498077595271</c:v>
                </c:pt>
                <c:pt idx="1078">
                  <c:v>2454.1908423628129</c:v>
                </c:pt>
                <c:pt idx="1079">
                  <c:v>2484.5788185948995</c:v>
                </c:pt>
                <c:pt idx="1080">
                  <c:v>2482.8905976931169</c:v>
                </c:pt>
                <c:pt idx="1081">
                  <c:v>2482.8905976931169</c:v>
                </c:pt>
                <c:pt idx="1082">
                  <c:v>2482.8905976931169</c:v>
                </c:pt>
                <c:pt idx="1083">
                  <c:v>2487.4729115693835</c:v>
                </c:pt>
                <c:pt idx="1084">
                  <c:v>2491.090527787489</c:v>
                </c:pt>
                <c:pt idx="1085">
                  <c:v>2484.5788185948986</c:v>
                </c:pt>
                <c:pt idx="1086">
                  <c:v>2486.2670394966817</c:v>
                </c:pt>
                <c:pt idx="1087">
                  <c:v>2484.3376441803589</c:v>
                </c:pt>
                <c:pt idx="1088">
                  <c:v>2484.3376441803589</c:v>
                </c:pt>
                <c:pt idx="1089">
                  <c:v>2484.3376441803589</c:v>
                </c:pt>
                <c:pt idx="1090">
                  <c:v>2483.3729465221973</c:v>
                </c:pt>
                <c:pt idx="1091">
                  <c:v>2484.5788185948991</c:v>
                </c:pt>
                <c:pt idx="1092">
                  <c:v>2491.3317022020296</c:v>
                </c:pt>
                <c:pt idx="1093">
                  <c:v>2476.378888500527</c:v>
                </c:pt>
                <c:pt idx="1094">
                  <c:v>2465.0436910171293</c:v>
                </c:pt>
                <c:pt idx="1095">
                  <c:v>2465.0436910171293</c:v>
                </c:pt>
                <c:pt idx="1096">
                  <c:v>2465.0436910171293</c:v>
                </c:pt>
                <c:pt idx="1097">
                  <c:v>2478.7906326459306</c:v>
                </c:pt>
                <c:pt idx="1098">
                  <c:v>2489.1611324711662</c:v>
                </c:pt>
                <c:pt idx="1099">
                  <c:v>2476.8612373296078</c:v>
                </c:pt>
                <c:pt idx="1100">
                  <c:v>2448.4026564138439</c:v>
                </c:pt>
                <c:pt idx="1101">
                  <c:v>2465.2848654316699</c:v>
                </c:pt>
                <c:pt idx="1102">
                  <c:v>2465.2848654316699</c:v>
                </c:pt>
                <c:pt idx="1103">
                  <c:v>2465.2848654316699</c:v>
                </c:pt>
                <c:pt idx="1104">
                  <c:v>2458.2908074099992</c:v>
                </c:pt>
                <c:pt idx="1105">
                  <c:v>2460.220202726322</c:v>
                </c:pt>
                <c:pt idx="1106">
                  <c:v>2454.6731911918932</c:v>
                </c:pt>
                <c:pt idx="1107">
                  <c:v>2444.3026913666572</c:v>
                </c:pt>
                <c:pt idx="1108">
                  <c:v>2440.2027263194714</c:v>
                </c:pt>
                <c:pt idx="1109">
                  <c:v>2440.2027263194714</c:v>
                </c:pt>
                <c:pt idx="1110">
                  <c:v>2440.2027263194714</c:v>
                </c:pt>
                <c:pt idx="1111">
                  <c:v>2440.2027263194714</c:v>
                </c:pt>
                <c:pt idx="1112">
                  <c:v>2419.7029010835395</c:v>
                </c:pt>
                <c:pt idx="1113">
                  <c:v>2434.1733659559618</c:v>
                </c:pt>
                <c:pt idx="1114">
                  <c:v>2439.4792030758499</c:v>
                </c:pt>
                <c:pt idx="1115">
                  <c:v>2429.5910520796947</c:v>
                </c:pt>
                <c:pt idx="1116">
                  <c:v>2429.5910520796947</c:v>
                </c:pt>
                <c:pt idx="1117">
                  <c:v>2429.5910520796947</c:v>
                </c:pt>
                <c:pt idx="1118">
                  <c:v>2415.6029360363532</c:v>
                </c:pt>
                <c:pt idx="1119">
                  <c:v>2420.1852499126203</c:v>
                </c:pt>
                <c:pt idx="1120">
                  <c:v>2412.4676686473285</c:v>
                </c:pt>
                <c:pt idx="1121">
                  <c:v>2420.9087731562413</c:v>
                </c:pt>
                <c:pt idx="1122">
                  <c:v>2424.5263893743472</c:v>
                </c:pt>
                <c:pt idx="1123">
                  <c:v>2424.5263893743472</c:v>
                </c:pt>
                <c:pt idx="1124">
                  <c:v>2424.5263893743472</c:v>
                </c:pt>
                <c:pt idx="1125">
                  <c:v>2422.1146452289436</c:v>
                </c:pt>
                <c:pt idx="1126">
                  <c:v>2399.9748339741373</c:v>
                </c:pt>
                <c:pt idx="1127">
                  <c:v>2403.0859839217082</c:v>
                </c:pt>
                <c:pt idx="1128">
                  <c:v>2406.6794826983596</c:v>
                </c:pt>
                <c:pt idx="1129">
                  <c:v>2408.5606431317742</c:v>
                </c:pt>
                <c:pt idx="1130">
                  <c:v>2408.5606431317742</c:v>
                </c:pt>
                <c:pt idx="1131">
                  <c:v>2408.5606431317742</c:v>
                </c:pt>
                <c:pt idx="1132">
                  <c:v>2409.5012233484817</c:v>
                </c:pt>
                <c:pt idx="1133">
                  <c:v>2418.0146801817573</c:v>
                </c:pt>
                <c:pt idx="1134">
                  <c:v>2418.4970290108381</c:v>
                </c:pt>
                <c:pt idx="1135">
                  <c:v>2427.4204823488317</c:v>
                </c:pt>
                <c:pt idx="1136">
                  <c:v>2431.0380985669372</c:v>
                </c:pt>
                <c:pt idx="1137">
                  <c:v>2431.0380985669372</c:v>
                </c:pt>
                <c:pt idx="1138">
                  <c:v>2431.0380985669372</c:v>
                </c:pt>
                <c:pt idx="1139">
                  <c:v>2434.8968891995828</c:v>
                </c:pt>
                <c:pt idx="1140">
                  <c:v>2441.8909472212536</c:v>
                </c:pt>
                <c:pt idx="1141">
                  <c:v>2440.2027263194709</c:v>
                </c:pt>
                <c:pt idx="1142">
                  <c:v>2422.3558196434833</c:v>
                </c:pt>
                <c:pt idx="1143">
                  <c:v>2434.6557147850422</c:v>
                </c:pt>
                <c:pt idx="1144">
                  <c:v>2434.6557147850422</c:v>
                </c:pt>
                <c:pt idx="1145">
                  <c:v>2434.6557147850422</c:v>
                </c:pt>
                <c:pt idx="1146">
                  <c:v>2434.6557147850422</c:v>
                </c:pt>
                <c:pt idx="1147">
                  <c:v>2444.7850401957376</c:v>
                </c:pt>
                <c:pt idx="1148">
                  <c:v>2441.1674239776316</c:v>
                </c:pt>
                <c:pt idx="1149">
                  <c:v>2437.0674589304454</c:v>
                </c:pt>
                <c:pt idx="1150">
                  <c:v>2438.032156588607</c:v>
                </c:pt>
                <c:pt idx="1151">
                  <c:v>2438.032156588607</c:v>
                </c:pt>
                <c:pt idx="1152">
                  <c:v>2438.032156588607</c:v>
                </c:pt>
                <c:pt idx="1153">
                  <c:v>2438.9968542467686</c:v>
                </c:pt>
                <c:pt idx="1154">
                  <c:v>2438.7556798322285</c:v>
                </c:pt>
                <c:pt idx="1155">
                  <c:v>2454.6731911918928</c:v>
                </c:pt>
                <c:pt idx="1156">
                  <c:v>2464.8025166025886</c:v>
                </c:pt>
                <c:pt idx="1157">
                  <c:v>2448.8850052429243</c:v>
                </c:pt>
                <c:pt idx="1158">
                  <c:v>2448.8850052429243</c:v>
                </c:pt>
                <c:pt idx="1159">
                  <c:v>2448.8850052429243</c:v>
                </c:pt>
                <c:pt idx="1160">
                  <c:v>2451.296749388328</c:v>
                </c:pt>
                <c:pt idx="1161">
                  <c:v>2455.3967144355142</c:v>
                </c:pt>
                <c:pt idx="1162">
                  <c:v>2461.6672492135635</c:v>
                </c:pt>
                <c:pt idx="1163">
                  <c:v>2456.3614120936754</c:v>
                </c:pt>
                <c:pt idx="1164">
                  <c:v>2441.8909472212531</c:v>
                </c:pt>
                <c:pt idx="1165">
                  <c:v>2441.8909472212531</c:v>
                </c:pt>
                <c:pt idx="1166">
                  <c:v>2441.8909472212531</c:v>
                </c:pt>
                <c:pt idx="1167">
                  <c:v>2443.3379937084956</c:v>
                </c:pt>
                <c:pt idx="1168">
                  <c:v>2452.74379587557</c:v>
                </c:pt>
                <c:pt idx="1169">
                  <c:v>2429.5910520796942</c:v>
                </c:pt>
                <c:pt idx="1170">
                  <c:v>2420.4264243271605</c:v>
                </c:pt>
                <c:pt idx="1171">
                  <c:v>2418.9793778399185</c:v>
                </c:pt>
                <c:pt idx="1172">
                  <c:v>2418.9793778399185</c:v>
                </c:pt>
                <c:pt idx="1173">
                  <c:v>2418.9793778399185</c:v>
                </c:pt>
                <c:pt idx="1174">
                  <c:v>2421.6322963998628</c:v>
                </c:pt>
                <c:pt idx="1175">
                  <c:v>2407.2341838518028</c:v>
                </c:pt>
                <c:pt idx="1176">
                  <c:v>2403.9542118140539</c:v>
                </c:pt>
                <c:pt idx="1177">
                  <c:v>2405.9559594547391</c:v>
                </c:pt>
                <c:pt idx="1178">
                  <c:v>2402.7483397413521</c:v>
                </c:pt>
                <c:pt idx="1179">
                  <c:v>2402.7483397413521</c:v>
                </c:pt>
                <c:pt idx="1180">
                  <c:v>2402.7483397413521</c:v>
                </c:pt>
                <c:pt idx="1181">
                  <c:v>2391.6301992310409</c:v>
                </c:pt>
                <c:pt idx="1182">
                  <c:v>2404.7983222649455</c:v>
                </c:pt>
                <c:pt idx="1183">
                  <c:v>2411.6959105208002</c:v>
                </c:pt>
                <c:pt idx="1184">
                  <c:v>2421.6322963998632</c:v>
                </c:pt>
                <c:pt idx="1185">
                  <c:v>2420.1852499126212</c:v>
                </c:pt>
                <c:pt idx="1186">
                  <c:v>2420.1852499126212</c:v>
                </c:pt>
                <c:pt idx="1187">
                  <c:v>2420.1852499126212</c:v>
                </c:pt>
                <c:pt idx="1188">
                  <c:v>2424.7675637888883</c:v>
                </c:pt>
                <c:pt idx="1189">
                  <c:v>2424.7675637888883</c:v>
                </c:pt>
                <c:pt idx="1190">
                  <c:v>2425.2499126179691</c:v>
                </c:pt>
                <c:pt idx="1191">
                  <c:v>2427.9028311779134</c:v>
                </c:pt>
                <c:pt idx="1192">
                  <c:v>2440.2027263194723</c:v>
                </c:pt>
                <c:pt idx="1193">
                  <c:v>2440.2027263194723</c:v>
                </c:pt>
                <c:pt idx="1194">
                  <c:v>2440.2027263194723</c:v>
                </c:pt>
                <c:pt idx="1195">
                  <c:v>2436.3439356868262</c:v>
                </c:pt>
                <c:pt idx="1196">
                  <c:v>2428.8675288360746</c:v>
                </c:pt>
                <c:pt idx="1197">
                  <c:v>2430.5557497378572</c:v>
                </c:pt>
                <c:pt idx="1198">
                  <c:v>2423.5616917161865</c:v>
                </c:pt>
                <c:pt idx="1199">
                  <c:v>2424.0440405452673</c:v>
                </c:pt>
                <c:pt idx="1200">
                  <c:v>2424.0440405452673</c:v>
                </c:pt>
                <c:pt idx="1201">
                  <c:v>2424.0440405452673</c:v>
                </c:pt>
                <c:pt idx="1202">
                  <c:v>2418.7382034253792</c:v>
                </c:pt>
                <c:pt idx="1203">
                  <c:v>2399.6613072352357</c:v>
                </c:pt>
                <c:pt idx="1204">
                  <c:v>2405.4253757427505</c:v>
                </c:pt>
                <c:pt idx="1205">
                  <c:v>2406.3900734009121</c:v>
                </c:pt>
                <c:pt idx="1206">
                  <c:v>2411.1894442502658</c:v>
                </c:pt>
                <c:pt idx="1207">
                  <c:v>2411.1894442502658</c:v>
                </c:pt>
                <c:pt idx="1208">
                  <c:v>2411.1894442502658</c:v>
                </c:pt>
                <c:pt idx="1209">
                  <c:v>2389.8455085634428</c:v>
                </c:pt>
                <c:pt idx="1210">
                  <c:v>2382.4414540370535</c:v>
                </c:pt>
                <c:pt idx="1211">
                  <c:v>2388.7119888151033</c:v>
                </c:pt>
                <c:pt idx="1212">
                  <c:v>2389.4596295001784</c:v>
                </c:pt>
                <c:pt idx="1213">
                  <c:v>2388.8325760223734</c:v>
                </c:pt>
                <c:pt idx="1214">
                  <c:v>2388.8325760223734</c:v>
                </c:pt>
                <c:pt idx="1215">
                  <c:v>2388.8325760223734</c:v>
                </c:pt>
                <c:pt idx="1216">
                  <c:v>2389.4837469416325</c:v>
                </c:pt>
                <c:pt idx="1217">
                  <c:v>2387.0478853547747</c:v>
                </c:pt>
                <c:pt idx="1218">
                  <c:v>2392.6672492135654</c:v>
                </c:pt>
                <c:pt idx="1219">
                  <c:v>2382.7308633345019</c:v>
                </c:pt>
                <c:pt idx="1220">
                  <c:v>2379.1373645578506</c:v>
                </c:pt>
                <c:pt idx="1221">
                  <c:v>2379.1373645578506</c:v>
                </c:pt>
                <c:pt idx="1222">
                  <c:v>2379.1373645578506</c:v>
                </c:pt>
                <c:pt idx="1223">
                  <c:v>2389.073750436914</c:v>
                </c:pt>
                <c:pt idx="1224">
                  <c:v>2403.4959804264281</c:v>
                </c:pt>
                <c:pt idx="1225">
                  <c:v>2403.7612722824224</c:v>
                </c:pt>
                <c:pt idx="1226">
                  <c:v>2402.651869975537</c:v>
                </c:pt>
                <c:pt idx="1227">
                  <c:v>2393.7042991960893</c:v>
                </c:pt>
                <c:pt idx="1228">
                  <c:v>2393.7042991960893</c:v>
                </c:pt>
                <c:pt idx="1229">
                  <c:v>2393.7042991960893</c:v>
                </c:pt>
                <c:pt idx="1230">
                  <c:v>2385.4802516602631</c:v>
                </c:pt>
                <c:pt idx="1231">
                  <c:v>2366.0415938483093</c:v>
                </c:pt>
                <c:pt idx="1232">
                  <c:v>2353.2593498776696</c:v>
                </c:pt>
                <c:pt idx="1233">
                  <c:v>2360.591052079697</c:v>
                </c:pt>
                <c:pt idx="1234">
                  <c:v>2342.8164977280717</c:v>
                </c:pt>
                <c:pt idx="1235">
                  <c:v>2342.8164977280717</c:v>
                </c:pt>
                <c:pt idx="1236">
                  <c:v>2342.8164977280717</c:v>
                </c:pt>
                <c:pt idx="1237">
                  <c:v>2339.0059419783338</c:v>
                </c:pt>
                <c:pt idx="1238">
                  <c:v>2347.8570429919655</c:v>
                </c:pt>
                <c:pt idx="1239">
                  <c:v>2345.1317721076593</c:v>
                </c:pt>
                <c:pt idx="1240">
                  <c:v>2345.3729465221995</c:v>
                </c:pt>
                <c:pt idx="1241">
                  <c:v>2350.0517301642826</c:v>
                </c:pt>
                <c:pt idx="1242">
                  <c:v>2350.0517301642826</c:v>
                </c:pt>
                <c:pt idx="1243">
                  <c:v>2350.0517301642826</c:v>
                </c:pt>
                <c:pt idx="1244">
                  <c:v>2350.0517301642826</c:v>
                </c:pt>
                <c:pt idx="1245">
                  <c:v>2346.1447046487287</c:v>
                </c:pt>
                <c:pt idx="1246">
                  <c:v>2337.5106606081836</c:v>
                </c:pt>
                <c:pt idx="1247">
                  <c:v>2344.1670744494977</c:v>
                </c:pt>
                <c:pt idx="1248">
                  <c:v>2332.518350227198</c:v>
                </c:pt>
                <c:pt idx="1249">
                  <c:v>2332.518350227198</c:v>
                </c:pt>
                <c:pt idx="1250">
                  <c:v>2332.518350227198</c:v>
                </c:pt>
                <c:pt idx="1251">
                  <c:v>2334.5442153093372</c:v>
                </c:pt>
                <c:pt idx="1252">
                  <c:v>2330.6130723523288</c:v>
                </c:pt>
                <c:pt idx="1253">
                  <c:v>2333.3142257951813</c:v>
                </c:pt>
                <c:pt idx="1254">
                  <c:v>2337.4141908423676</c:v>
                </c:pt>
                <c:pt idx="1255">
                  <c:v>2346.0000000000045</c:v>
                </c:pt>
                <c:pt idx="1256">
                  <c:v>2346.0000000000045</c:v>
                </c:pt>
                <c:pt idx="1257">
                  <c:v>2346.0000000000045</c:v>
                </c:pt>
                <c:pt idx="1258">
                  <c:v>2342.7200279622557</c:v>
                </c:pt>
                <c:pt idx="1259">
                  <c:v>2338.7888850052473</c:v>
                </c:pt>
                <c:pt idx="1260">
                  <c:v>2337.9206571129021</c:v>
                </c:pt>
                <c:pt idx="1261">
                  <c:v>2349.834673191197</c:v>
                </c:pt>
                <c:pt idx="1262">
                  <c:v>2343.3470814400612</c:v>
                </c:pt>
                <c:pt idx="1263">
                  <c:v>2343.3470814400612</c:v>
                </c:pt>
                <c:pt idx="1264">
                  <c:v>2343.3470814400612</c:v>
                </c:pt>
                <c:pt idx="1265">
                  <c:v>2352.6081789584114</c:v>
                </c:pt>
                <c:pt idx="1266">
                  <c:v>2357.7210765466675</c:v>
                </c:pt>
                <c:pt idx="1267">
                  <c:v>2352.8734708144057</c:v>
                </c:pt>
                <c:pt idx="1268">
                  <c:v>2353.6934638238431</c:v>
                </c:pt>
                <c:pt idx="1269">
                  <c:v>2345.7588255854648</c:v>
                </c:pt>
                <c:pt idx="1270">
                  <c:v>2345.7588255854648</c:v>
                </c:pt>
                <c:pt idx="1271">
                  <c:v>2345.7588255854648</c:v>
                </c:pt>
                <c:pt idx="1272">
                  <c:v>2349.6658511010191</c:v>
                </c:pt>
                <c:pt idx="1273">
                  <c:v>2324.776651520453</c:v>
                </c:pt>
                <c:pt idx="1274">
                  <c:v>2315.5155540021028</c:v>
                </c:pt>
                <c:pt idx="1275">
                  <c:v>2306.3026913666604</c:v>
                </c:pt>
                <c:pt idx="1276">
                  <c:v>2306.3026913666604</c:v>
                </c:pt>
                <c:pt idx="1277">
                  <c:v>2306.3026913666604</c:v>
                </c:pt>
                <c:pt idx="1278">
                  <c:v>2306.3026913666604</c:v>
                </c:pt>
                <c:pt idx="1279">
                  <c:v>2320.5319818245421</c:v>
                </c:pt>
                <c:pt idx="1280">
                  <c:v>2320.5319818245421</c:v>
                </c:pt>
                <c:pt idx="1281">
                  <c:v>2322.2684376092329</c:v>
                </c:pt>
                <c:pt idx="1282">
                  <c:v>2310.4991261796627</c:v>
                </c:pt>
                <c:pt idx="1283">
                  <c:v>2315.4673191191941</c:v>
                </c:pt>
                <c:pt idx="1284">
                  <c:v>2315.4673191191941</c:v>
                </c:pt>
                <c:pt idx="1285">
                  <c:v>2315.4673191191941</c:v>
                </c:pt>
                <c:pt idx="1286">
                  <c:v>2315.8049632995508</c:v>
                </c:pt>
                <c:pt idx="1287">
                  <c:v>2307.2915064662752</c:v>
                </c:pt>
                <c:pt idx="1288">
                  <c:v>2309.5103110800464</c:v>
                </c:pt>
                <c:pt idx="1289">
                  <c:v>2308.7144355120631</c:v>
                </c:pt>
                <c:pt idx="1290">
                  <c:v>2294.8469066759922</c:v>
                </c:pt>
                <c:pt idx="1291">
                  <c:v>2294.8469066759922</c:v>
                </c:pt>
                <c:pt idx="1292">
                  <c:v>2294.8469066759922</c:v>
                </c:pt>
                <c:pt idx="1293">
                  <c:v>2294.2439706396408</c:v>
                </c:pt>
                <c:pt idx="1294">
                  <c:v>2281.6064313177253</c:v>
                </c:pt>
                <c:pt idx="1295">
                  <c:v>2285.8269835721817</c:v>
                </c:pt>
                <c:pt idx="1296">
                  <c:v>2274.4194337644221</c:v>
                </c:pt>
                <c:pt idx="1297">
                  <c:v>2263.614819993014</c:v>
                </c:pt>
                <c:pt idx="1298">
                  <c:v>2263.614819993014</c:v>
                </c:pt>
                <c:pt idx="1299">
                  <c:v>2263.614819993014</c:v>
                </c:pt>
                <c:pt idx="1300">
                  <c:v>2266.4847955260443</c:v>
                </c:pt>
                <c:pt idx="1301">
                  <c:v>2268.3418385180048</c:v>
                </c:pt>
                <c:pt idx="1302">
                  <c:v>2259.1289758825628</c:v>
                </c:pt>
                <c:pt idx="1303">
                  <c:v>2263.7595246417382</c:v>
                </c:pt>
                <c:pt idx="1304">
                  <c:v>2249.1684725620453</c:v>
                </c:pt>
                <c:pt idx="1305">
                  <c:v>2249.1684725620453</c:v>
                </c:pt>
                <c:pt idx="1306">
                  <c:v>2249.1684725620453</c:v>
                </c:pt>
                <c:pt idx="1307">
                  <c:v>2239.6179657462467</c:v>
                </c:pt>
                <c:pt idx="1308">
                  <c:v>2243.9591052079736</c:v>
                </c:pt>
                <c:pt idx="1309">
                  <c:v>2238.966794826988</c:v>
                </c:pt>
                <c:pt idx="1310">
                  <c:v>2239.0391471513499</c:v>
                </c:pt>
                <c:pt idx="1311">
                  <c:v>2255.9937084935382</c:v>
                </c:pt>
                <c:pt idx="1312">
                  <c:v>2255.9937084935382</c:v>
                </c:pt>
                <c:pt idx="1313">
                  <c:v>2255.9937084935382</c:v>
                </c:pt>
                <c:pt idx="1314">
                  <c:v>2253.3407899335939</c:v>
                </c:pt>
                <c:pt idx="1315">
                  <c:v>2258.5260398462119</c:v>
                </c:pt>
                <c:pt idx="1316">
                  <c:v>2256.1384131422624</c:v>
                </c:pt>
                <c:pt idx="1317">
                  <c:v>2252.5931492485188</c:v>
                </c:pt>
                <c:pt idx="1318">
                  <c:v>2244.5861586857786</c:v>
                </c:pt>
                <c:pt idx="1319">
                  <c:v>2244.5861586857786</c:v>
                </c:pt>
                <c:pt idx="1320">
                  <c:v>2244.5861586857786</c:v>
                </c:pt>
                <c:pt idx="1321">
                  <c:v>2252.8343236630594</c:v>
                </c:pt>
                <c:pt idx="1322">
                  <c:v>2263.4942327857439</c:v>
                </c:pt>
                <c:pt idx="1323">
                  <c:v>2255.9695910520841</c:v>
                </c:pt>
                <c:pt idx="1324">
                  <c:v>2257.923103809861</c:v>
                </c:pt>
                <c:pt idx="1325">
                  <c:v>2253.3890248165021</c:v>
                </c:pt>
                <c:pt idx="1326">
                  <c:v>2253.3890248165021</c:v>
                </c:pt>
                <c:pt idx="1327">
                  <c:v>2253.3890248165021</c:v>
                </c:pt>
                <c:pt idx="1328">
                  <c:v>2245.2132121635836</c:v>
                </c:pt>
                <c:pt idx="1329">
                  <c:v>2256.0660608179005</c:v>
                </c:pt>
                <c:pt idx="1330">
                  <c:v>2246.4673191191937</c:v>
                </c:pt>
                <c:pt idx="1331">
                  <c:v>2249.6025865082183</c:v>
                </c:pt>
                <c:pt idx="1332">
                  <c:v>2236.6515204474003</c:v>
                </c:pt>
                <c:pt idx="1333">
                  <c:v>2236.6515204474003</c:v>
                </c:pt>
                <c:pt idx="1334">
                  <c:v>2236.6515204474003</c:v>
                </c:pt>
                <c:pt idx="1335">
                  <c:v>2223.7969241523988</c:v>
                </c:pt>
                <c:pt idx="1336">
                  <c:v>2224.8098566934686</c:v>
                </c:pt>
                <c:pt idx="1337">
                  <c:v>2240.1244320167821</c:v>
                </c:pt>
                <c:pt idx="1338">
                  <c:v>2234.9150646627099</c:v>
                </c:pt>
                <c:pt idx="1339">
                  <c:v>2238.436211114999</c:v>
                </c:pt>
                <c:pt idx="1340">
                  <c:v>2238.436211114999</c:v>
                </c:pt>
                <c:pt idx="1341">
                  <c:v>2238.436211114999</c:v>
                </c:pt>
                <c:pt idx="1342">
                  <c:v>2234.1191890947266</c:v>
                </c:pt>
                <c:pt idx="1343">
                  <c:v>2224.8822090178301</c:v>
                </c:pt>
                <c:pt idx="1344">
                  <c:v>2225.7986717930839</c:v>
                </c:pt>
                <c:pt idx="1345">
                  <c:v>2210.6770360014025</c:v>
                </c:pt>
                <c:pt idx="1346">
                  <c:v>2203.1765117091973</c:v>
                </c:pt>
                <c:pt idx="1347">
                  <c:v>2203.1765117091973</c:v>
                </c:pt>
                <c:pt idx="1348">
                  <c:v>2203.1765117091973</c:v>
                </c:pt>
                <c:pt idx="1349">
                  <c:v>2215.7899335896586</c:v>
                </c:pt>
                <c:pt idx="1350">
                  <c:v>2215.9587556798369</c:v>
                </c:pt>
                <c:pt idx="1351">
                  <c:v>2231.3456833275122</c:v>
                </c:pt>
                <c:pt idx="1352">
                  <c:v>2221.7951765117132</c:v>
                </c:pt>
                <c:pt idx="1353">
                  <c:v>2215.7175812652963</c:v>
                </c:pt>
                <c:pt idx="1354">
                  <c:v>2215.7175812652963</c:v>
                </c:pt>
                <c:pt idx="1355">
                  <c:v>2215.7175812652963</c:v>
                </c:pt>
                <c:pt idx="1356">
                  <c:v>2219.9381335197527</c:v>
                </c:pt>
                <c:pt idx="1357">
                  <c:v>2213.8123033904276</c:v>
                </c:pt>
                <c:pt idx="1358">
                  <c:v>2231.0562740300638</c:v>
                </c:pt>
                <c:pt idx="1359">
                  <c:v>2225.0510311080084</c:v>
                </c:pt>
                <c:pt idx="1360">
                  <c:v>2222.9286962600531</c:v>
                </c:pt>
                <c:pt idx="1361">
                  <c:v>2222.9286962600531</c:v>
                </c:pt>
                <c:pt idx="1362">
                  <c:v>2222.9286962600531</c:v>
                </c:pt>
                <c:pt idx="1363">
                  <c:v>2234.4327158336287</c:v>
                </c:pt>
                <c:pt idx="1364">
                  <c:v>2242.1020622160122</c:v>
                </c:pt>
                <c:pt idx="1365">
                  <c:v>2251.6284515903571</c:v>
                </c:pt>
                <c:pt idx="1366">
                  <c:v>2244.9720377490426</c:v>
                </c:pt>
                <c:pt idx="1367">
                  <c:v>2244.7549807759565</c:v>
                </c:pt>
                <c:pt idx="1368">
                  <c:v>2244.7549807759565</c:v>
                </c:pt>
                <c:pt idx="1369">
                  <c:v>2244.7549807759565</c:v>
                </c:pt>
                <c:pt idx="1370">
                  <c:v>2256.4037049982562</c:v>
                </c:pt>
                <c:pt idx="1371">
                  <c:v>2256.6448794127969</c:v>
                </c:pt>
                <c:pt idx="1372">
                  <c:v>2253.9678434113985</c:v>
                </c:pt>
                <c:pt idx="1373">
                  <c:v>2266.098916462779</c:v>
                </c:pt>
                <c:pt idx="1374">
                  <c:v>2262.2160083886788</c:v>
                </c:pt>
                <c:pt idx="1375">
                  <c:v>2262.2160083886788</c:v>
                </c:pt>
                <c:pt idx="1376">
                  <c:v>2262.2160083886788</c:v>
                </c:pt>
                <c:pt idx="1377">
                  <c:v>2259.2013282069242</c:v>
                </c:pt>
                <c:pt idx="1378">
                  <c:v>2249.9161132471204</c:v>
                </c:pt>
                <c:pt idx="1379">
                  <c:v>2243.2838168472599</c:v>
                </c:pt>
                <c:pt idx="1380">
                  <c:v>2244.2967493883298</c:v>
                </c:pt>
                <c:pt idx="1381">
                  <c:v>2245.1167423977668</c:v>
                </c:pt>
                <c:pt idx="1382">
                  <c:v>2245.1167423977668</c:v>
                </c:pt>
                <c:pt idx="1383">
                  <c:v>2245.1167423977668</c:v>
                </c:pt>
                <c:pt idx="1384">
                  <c:v>2250.446696959109</c:v>
                </c:pt>
                <c:pt idx="1385">
                  <c:v>2254.6431317721117</c:v>
                </c:pt>
                <c:pt idx="1386">
                  <c:v>2251.6766864732649</c:v>
                </c:pt>
                <c:pt idx="1387">
                  <c:v>2249.3372946522236</c:v>
                </c:pt>
                <c:pt idx="1388">
                  <c:v>2259.8283816847293</c:v>
                </c:pt>
                <c:pt idx="1389">
                  <c:v>2259.8283816847293</c:v>
                </c:pt>
                <c:pt idx="1390">
                  <c:v>2259.8283816847293</c:v>
                </c:pt>
                <c:pt idx="1391">
                  <c:v>2265.4959804264286</c:v>
                </c:pt>
                <c:pt idx="1392">
                  <c:v>2261.5407200279665</c:v>
                </c:pt>
                <c:pt idx="1393">
                  <c:v>2260.0695560992699</c:v>
                </c:pt>
                <c:pt idx="1394">
                  <c:v>2281.7993708493573</c:v>
                </c:pt>
                <c:pt idx="1395">
                  <c:v>2289.1310730513846</c:v>
                </c:pt>
                <c:pt idx="1396">
                  <c:v>2289.1310730513846</c:v>
                </c:pt>
                <c:pt idx="1397">
                  <c:v>2289.1310730513846</c:v>
                </c:pt>
                <c:pt idx="1398">
                  <c:v>2280.5452638937477</c:v>
                </c:pt>
                <c:pt idx="1399">
                  <c:v>2280.3523243621157</c:v>
                </c:pt>
                <c:pt idx="1400">
                  <c:v>2286.6952114645273</c:v>
                </c:pt>
                <c:pt idx="1401">
                  <c:v>2283.5599440755027</c:v>
                </c:pt>
                <c:pt idx="1402">
                  <c:v>2289.734009087736</c:v>
                </c:pt>
                <c:pt idx="1403">
                  <c:v>2289.734009087736</c:v>
                </c:pt>
                <c:pt idx="1404">
                  <c:v>2289.734009087736</c:v>
                </c:pt>
                <c:pt idx="1405">
                  <c:v>2285.2963998601931</c:v>
                </c:pt>
                <c:pt idx="1406">
                  <c:v>2289.0587207270228</c:v>
                </c:pt>
                <c:pt idx="1407">
                  <c:v>2287.9252009786833</c:v>
                </c:pt>
                <c:pt idx="1408">
                  <c:v>2277.7476406850797</c:v>
                </c:pt>
                <c:pt idx="1409">
                  <c:v>2276.469416288016</c:v>
                </c:pt>
                <c:pt idx="1410">
                  <c:v>2276.469416288016</c:v>
                </c:pt>
                <c:pt idx="1411">
                  <c:v>2276.469416288016</c:v>
                </c:pt>
                <c:pt idx="1412">
                  <c:v>2278.8570429919655</c:v>
                </c:pt>
                <c:pt idx="1413">
                  <c:v>2262.8671793079393</c:v>
                </c:pt>
                <c:pt idx="1414">
                  <c:v>2262.5295351275831</c:v>
                </c:pt>
                <c:pt idx="1415">
                  <c:v>2265.3995106606135</c:v>
                </c:pt>
                <c:pt idx="1416">
                  <c:v>2258.8878014680236</c:v>
                </c:pt>
                <c:pt idx="1417">
                  <c:v>2258.8878014680236</c:v>
                </c:pt>
                <c:pt idx="1418">
                  <c:v>2258.8878014680236</c:v>
                </c:pt>
                <c:pt idx="1419">
                  <c:v>2268.9688919958107</c:v>
                </c:pt>
                <c:pt idx="1420">
                  <c:v>2265.8818594896939</c:v>
                </c:pt>
                <c:pt idx="1421">
                  <c:v>2248.2278923453387</c:v>
                </c:pt>
                <c:pt idx="1422">
                  <c:v>2248.2278923453387</c:v>
                </c:pt>
                <c:pt idx="1423">
                  <c:v>2237.6644529884707</c:v>
                </c:pt>
                <c:pt idx="1424">
                  <c:v>2237.6644529884707</c:v>
                </c:pt>
                <c:pt idx="1425">
                  <c:v>2237.6644529884707</c:v>
                </c:pt>
                <c:pt idx="1426">
                  <c:v>2240.6067808458633</c:v>
                </c:pt>
                <c:pt idx="1427">
                  <c:v>2249.4337644180409</c:v>
                </c:pt>
                <c:pt idx="1428">
                  <c:v>2246.8773156239131</c:v>
                </c:pt>
                <c:pt idx="1429">
                  <c:v>2244.0555749737905</c:v>
                </c:pt>
                <c:pt idx="1430">
                  <c:v>2240.1485494582366</c:v>
                </c:pt>
                <c:pt idx="1431">
                  <c:v>2240.1485494582366</c:v>
                </c:pt>
                <c:pt idx="1432">
                  <c:v>2240.1485494582366</c:v>
                </c:pt>
                <c:pt idx="1433">
                  <c:v>2247.4561342188099</c:v>
                </c:pt>
                <c:pt idx="1434">
                  <c:v>2252.0625655365311</c:v>
                </c:pt>
                <c:pt idx="1435">
                  <c:v>2257.6336945124135</c:v>
                </c:pt>
                <c:pt idx="1436">
                  <c:v>2262.0954211814105</c:v>
                </c:pt>
                <c:pt idx="1437">
                  <c:v>2264.6518699755384</c:v>
                </c:pt>
                <c:pt idx="1438">
                  <c:v>2264.6518699755384</c:v>
                </c:pt>
                <c:pt idx="1439">
                  <c:v>2264.6518699755384</c:v>
                </c:pt>
                <c:pt idx="1440">
                  <c:v>2263.8077595246473</c:v>
                </c:pt>
                <c:pt idx="1441">
                  <c:v>2269.4753582663457</c:v>
                </c:pt>
                <c:pt idx="1442">
                  <c:v>2253.2684376092325</c:v>
                </c:pt>
                <c:pt idx="1443">
                  <c:v>2254.7154840964749</c:v>
                </c:pt>
                <c:pt idx="1444">
                  <c:v>2265.3995106606135</c:v>
                </c:pt>
                <c:pt idx="1445">
                  <c:v>2265.3995106606135</c:v>
                </c:pt>
                <c:pt idx="1446">
                  <c:v>2265.3995106606135</c:v>
                </c:pt>
                <c:pt idx="1447">
                  <c:v>2259.6836770360064</c:v>
                </c:pt>
                <c:pt idx="1448">
                  <c:v>2253.5578469066813</c:v>
                </c:pt>
                <c:pt idx="1449">
                  <c:v>2250.4708144005649</c:v>
                </c:pt>
                <c:pt idx="1450">
                  <c:v>2249.6267039496738</c:v>
                </c:pt>
                <c:pt idx="1451">
                  <c:v>2251.2908074100023</c:v>
                </c:pt>
                <c:pt idx="1452">
                  <c:v>2251.2908074100023</c:v>
                </c:pt>
                <c:pt idx="1453">
                  <c:v>2251.2908074100023</c:v>
                </c:pt>
                <c:pt idx="1454">
                  <c:v>2249.3614120936795</c:v>
                </c:pt>
                <c:pt idx="1455">
                  <c:v>2249.1202376791393</c:v>
                </c:pt>
                <c:pt idx="1456">
                  <c:v>2243.5249912618028</c:v>
                </c:pt>
                <c:pt idx="1457">
                  <c:v>2233.3233135267451</c:v>
                </c:pt>
                <c:pt idx="1458">
                  <c:v>2221.7951765117155</c:v>
                </c:pt>
                <c:pt idx="1459">
                  <c:v>2221.7951765117155</c:v>
                </c:pt>
                <c:pt idx="1460">
                  <c:v>2221.7951765117155</c:v>
                </c:pt>
                <c:pt idx="1461">
                  <c:v>2224.5927997203839</c:v>
                </c:pt>
                <c:pt idx="1462">
                  <c:v>2215.7175812652986</c:v>
                </c:pt>
                <c:pt idx="1463">
                  <c:v>2222.7116392869698</c:v>
                </c:pt>
                <c:pt idx="1464">
                  <c:v>2215.2593498776719</c:v>
                </c:pt>
                <c:pt idx="1465">
                  <c:v>2217.5746242572595</c:v>
                </c:pt>
                <c:pt idx="1466">
                  <c:v>2217.5746242572595</c:v>
                </c:pt>
                <c:pt idx="1467">
                  <c:v>2217.5746242572595</c:v>
                </c:pt>
                <c:pt idx="1468">
                  <c:v>2227.4386578119606</c:v>
                </c:pt>
                <c:pt idx="1469">
                  <c:v>2231.5386228591469</c:v>
                </c:pt>
                <c:pt idx="1470">
                  <c:v>2226.8116043341552</c:v>
                </c:pt>
                <c:pt idx="1471">
                  <c:v>2215.2352324362178</c:v>
                </c:pt>
                <c:pt idx="1472">
                  <c:v>2194.0601188395731</c:v>
                </c:pt>
                <c:pt idx="1473">
                  <c:v>2194.0601188395731</c:v>
                </c:pt>
                <c:pt idx="1474">
                  <c:v>2194.0601188395731</c:v>
                </c:pt>
                <c:pt idx="1475">
                  <c:v>2194.0601188395731</c:v>
                </c:pt>
                <c:pt idx="1476">
                  <c:v>2180.0478853547775</c:v>
                </c:pt>
                <c:pt idx="1477">
                  <c:v>2183.6172666899747</c:v>
                </c:pt>
                <c:pt idx="1478">
                  <c:v>2182.5802167074512</c:v>
                </c:pt>
                <c:pt idx="1479">
                  <c:v>2184.3649073750498</c:v>
                </c:pt>
                <c:pt idx="1480">
                  <c:v>2184.3649073750498</c:v>
                </c:pt>
                <c:pt idx="1481">
                  <c:v>2184.3649073750498</c:v>
                </c:pt>
                <c:pt idx="1482">
                  <c:v>2180.2408248864094</c:v>
                </c:pt>
                <c:pt idx="1483">
                  <c:v>2173.5602936036412</c:v>
                </c:pt>
                <c:pt idx="1484">
                  <c:v>2151.4204823488353</c:v>
                </c:pt>
                <c:pt idx="1485">
                  <c:v>2155.8822090178323</c:v>
                </c:pt>
                <c:pt idx="1486">
                  <c:v>2148.0681579867241</c:v>
                </c:pt>
                <c:pt idx="1487">
                  <c:v>2148.0681579867241</c:v>
                </c:pt>
                <c:pt idx="1488">
                  <c:v>2148.0681579867241</c:v>
                </c:pt>
                <c:pt idx="1489">
                  <c:v>2153.8804613771476</c:v>
                </c:pt>
                <c:pt idx="1490">
                  <c:v>2150.3110800419499</c:v>
                </c:pt>
                <c:pt idx="1491">
                  <c:v>2149.6599091226908</c:v>
                </c:pt>
                <c:pt idx="1492">
                  <c:v>2138.517651170926</c:v>
                </c:pt>
                <c:pt idx="1493">
                  <c:v>2151.155190492841</c:v>
                </c:pt>
                <c:pt idx="1494">
                  <c:v>2151.155190492841</c:v>
                </c:pt>
                <c:pt idx="1495">
                  <c:v>2151.155190492841</c:v>
                </c:pt>
                <c:pt idx="1496">
                  <c:v>2159.8133519748403</c:v>
                </c:pt>
                <c:pt idx="1497">
                  <c:v>2160.560992659915</c:v>
                </c:pt>
                <c:pt idx="1498">
                  <c:v>2176.7196784341199</c:v>
                </c:pt>
                <c:pt idx="1499">
                  <c:v>2176.0926249563149</c:v>
                </c:pt>
                <c:pt idx="1500">
                  <c:v>2181.2296399860247</c:v>
                </c:pt>
                <c:pt idx="1501">
                  <c:v>2181.2296399860247</c:v>
                </c:pt>
                <c:pt idx="1502">
                  <c:v>2181.2296399860247</c:v>
                </c:pt>
                <c:pt idx="1503">
                  <c:v>2175.58615868578</c:v>
                </c:pt>
                <c:pt idx="1504">
                  <c:v>2163.4068507514912</c:v>
                </c:pt>
                <c:pt idx="1505">
                  <c:v>2149.3704998252415</c:v>
                </c:pt>
                <c:pt idx="1506">
                  <c:v>2136.63649073751</c:v>
                </c:pt>
                <c:pt idx="1507">
                  <c:v>2148.8640335547066</c:v>
                </c:pt>
                <c:pt idx="1508">
                  <c:v>2148.8640335547066</c:v>
                </c:pt>
                <c:pt idx="1509">
                  <c:v>2148.8640335547066</c:v>
                </c:pt>
                <c:pt idx="1510">
                  <c:v>2148.8640335547066</c:v>
                </c:pt>
                <c:pt idx="1511">
                  <c:v>2163.7203774903933</c:v>
                </c:pt>
                <c:pt idx="1512">
                  <c:v>2170.5697308633398</c:v>
                </c:pt>
                <c:pt idx="1513">
                  <c:v>2164.2027263194741</c:v>
                </c:pt>
                <c:pt idx="1514">
                  <c:v>2167.7479902132172</c:v>
                </c:pt>
                <c:pt idx="1515">
                  <c:v>2167.7479902132172</c:v>
                </c:pt>
                <c:pt idx="1516">
                  <c:v>2167.7479902132172</c:v>
                </c:pt>
                <c:pt idx="1517">
                  <c:v>2167.0244669695962</c:v>
                </c:pt>
                <c:pt idx="1518">
                  <c:v>2179.1314225795231</c:v>
                </c:pt>
                <c:pt idx="1519">
                  <c:v>2185.3537224746647</c:v>
                </c:pt>
                <c:pt idx="1520">
                  <c:v>2178.383781894448</c:v>
                </c:pt>
                <c:pt idx="1521">
                  <c:v>2169.0020971688277</c:v>
                </c:pt>
                <c:pt idx="1522">
                  <c:v>2169.0020971688277</c:v>
                </c:pt>
                <c:pt idx="1523">
                  <c:v>2169.0020971688277</c:v>
                </c:pt>
                <c:pt idx="1524">
                  <c:v>2172.4991261796631</c:v>
                </c:pt>
                <c:pt idx="1525">
                  <c:v>2161.3568682278978</c:v>
                </c:pt>
                <c:pt idx="1526">
                  <c:v>2161.8150996155246</c:v>
                </c:pt>
                <c:pt idx="1527">
                  <c:v>2174.8867528836126</c:v>
                </c:pt>
                <c:pt idx="1528">
                  <c:v>2172.8126529185652</c:v>
                </c:pt>
                <c:pt idx="1529">
                  <c:v>2172.8126529185652</c:v>
                </c:pt>
                <c:pt idx="1530">
                  <c:v>2172.8126529185652</c:v>
                </c:pt>
                <c:pt idx="1531">
                  <c:v>2168.0373995106656</c:v>
                </c:pt>
                <c:pt idx="1532">
                  <c:v>2162.4662705347832</c:v>
                </c:pt>
                <c:pt idx="1533">
                  <c:v>2163.4309681929444</c:v>
                </c:pt>
                <c:pt idx="1534">
                  <c:v>2173.9220552254505</c:v>
                </c:pt>
                <c:pt idx="1535">
                  <c:v>2176.18909472213</c:v>
                </c:pt>
                <c:pt idx="1536">
                  <c:v>2176.18909472213</c:v>
                </c:pt>
                <c:pt idx="1537">
                  <c:v>2176.18909472213</c:v>
                </c:pt>
                <c:pt idx="1538">
                  <c:v>2164.9021321216405</c:v>
                </c:pt>
                <c:pt idx="1539">
                  <c:v>2179.5173016427866</c:v>
                </c:pt>
                <c:pt idx="1540">
                  <c:v>2165.3362460678131</c:v>
                </c:pt>
                <c:pt idx="1541">
                  <c:v>2167.1209367354118</c:v>
                </c:pt>
                <c:pt idx="1542">
                  <c:v>2156.9674938832623</c:v>
                </c:pt>
                <c:pt idx="1543">
                  <c:v>2156.9674938832623</c:v>
                </c:pt>
                <c:pt idx="1544">
                  <c:v>2156.9674938832623</c:v>
                </c:pt>
                <c:pt idx="1545">
                  <c:v>2147.1034603285607</c:v>
                </c:pt>
                <c:pt idx="1546">
                  <c:v>2155.4239776302034</c:v>
                </c:pt>
                <c:pt idx="1547">
                  <c:v>2171.9685424676727</c:v>
                </c:pt>
                <c:pt idx="1548">
                  <c:v>2174.211464522898</c:v>
                </c:pt>
                <c:pt idx="1549">
                  <c:v>2169.9426773855339</c:v>
                </c:pt>
                <c:pt idx="1550">
                  <c:v>2169.9426773855339</c:v>
                </c:pt>
                <c:pt idx="1551">
                  <c:v>2169.9426773855339</c:v>
                </c:pt>
                <c:pt idx="1552">
                  <c:v>2171.823837818949</c:v>
                </c:pt>
                <c:pt idx="1553">
                  <c:v>2175.3932191541467</c:v>
                </c:pt>
                <c:pt idx="1554">
                  <c:v>2173.9944075498124</c:v>
                </c:pt>
                <c:pt idx="1555">
                  <c:v>2181.663753932196</c:v>
                </c:pt>
                <c:pt idx="1556">
                  <c:v>2173.174414540375</c:v>
                </c:pt>
                <c:pt idx="1557">
                  <c:v>2173.174414540375</c:v>
                </c:pt>
                <c:pt idx="1558">
                  <c:v>2173.174414540375</c:v>
                </c:pt>
                <c:pt idx="1559">
                  <c:v>2166.6627053477846</c:v>
                </c:pt>
                <c:pt idx="1560">
                  <c:v>2160.6092275428214</c:v>
                </c:pt>
                <c:pt idx="1561">
                  <c:v>2160.1509961551947</c:v>
                </c:pt>
                <c:pt idx="1562">
                  <c:v>2164.5644879412835</c:v>
                </c:pt>
                <c:pt idx="1563">
                  <c:v>2165.7462425725312</c:v>
                </c:pt>
                <c:pt idx="1564">
                  <c:v>2165.7462425725312</c:v>
                </c:pt>
                <c:pt idx="1565">
                  <c:v>2165.7462425725312</c:v>
                </c:pt>
                <c:pt idx="1566">
                  <c:v>2156.7022020272675</c:v>
                </c:pt>
                <c:pt idx="1567">
                  <c:v>2158.8968891995851</c:v>
                </c:pt>
                <c:pt idx="1568">
                  <c:v>2161.477455435167</c:v>
                </c:pt>
                <c:pt idx="1569">
                  <c:v>2169.1226843760969</c:v>
                </c:pt>
                <c:pt idx="1570">
                  <c:v>2178.1908423628151</c:v>
                </c:pt>
                <c:pt idx="1571">
                  <c:v>2178.1908423628151</c:v>
                </c:pt>
                <c:pt idx="1572">
                  <c:v>2178.1908423628151</c:v>
                </c:pt>
                <c:pt idx="1573">
                  <c:v>2193.3848304788585</c:v>
                </c:pt>
                <c:pt idx="1574">
                  <c:v>2189.043691017132</c:v>
                </c:pt>
                <c:pt idx="1575">
                  <c:v>2198.8353722474708</c:v>
                </c:pt>
                <c:pt idx="1576">
                  <c:v>2208.2170569730915</c:v>
                </c:pt>
                <c:pt idx="1577">
                  <c:v>2207.7588255854648</c:v>
                </c:pt>
                <c:pt idx="1578">
                  <c:v>2207.7588255854648</c:v>
                </c:pt>
                <c:pt idx="1579">
                  <c:v>2207.7588255854648</c:v>
                </c:pt>
                <c:pt idx="1580">
                  <c:v>2214.9699405802216</c:v>
                </c:pt>
                <c:pt idx="1581">
                  <c:v>2229.6333449842764</c:v>
                </c:pt>
                <c:pt idx="1582">
                  <c:v>2231.1527437958807</c:v>
                </c:pt>
                <c:pt idx="1583">
                  <c:v>2228.7892345333848</c:v>
                </c:pt>
                <c:pt idx="1584">
                  <c:v>2232.4550856343985</c:v>
                </c:pt>
                <c:pt idx="1585">
                  <c:v>2232.4550856343985</c:v>
                </c:pt>
                <c:pt idx="1586">
                  <c:v>2232.4550856343985</c:v>
                </c:pt>
                <c:pt idx="1587">
                  <c:v>2236.8685774204873</c:v>
                </c:pt>
                <c:pt idx="1588">
                  <c:v>2245.8161481999355</c:v>
                </c:pt>
                <c:pt idx="1589">
                  <c:v>2243.8867528836126</c:v>
                </c:pt>
                <c:pt idx="1590">
                  <c:v>2234.4809507165382</c:v>
                </c:pt>
                <c:pt idx="1591">
                  <c:v>2231.7556798322321</c:v>
                </c:pt>
                <c:pt idx="1592">
                  <c:v>2231.7556798322321</c:v>
                </c:pt>
                <c:pt idx="1593">
                  <c:v>2231.7556798322321</c:v>
                </c:pt>
                <c:pt idx="1594">
                  <c:v>2232.9615519049339</c:v>
                </c:pt>
                <c:pt idx="1595">
                  <c:v>2248.203774903885</c:v>
                </c:pt>
                <c:pt idx="1596">
                  <c:v>2252.3760922754336</c:v>
                </c:pt>
                <c:pt idx="1597">
                  <c:v>2254.2331352673946</c:v>
                </c:pt>
                <c:pt idx="1598">
                  <c:v>2258.2848654316731</c:v>
                </c:pt>
                <c:pt idx="1599">
                  <c:v>2258.2848654316731</c:v>
                </c:pt>
                <c:pt idx="1600">
                  <c:v>2258.2848654316731</c:v>
                </c:pt>
                <c:pt idx="1601">
                  <c:v>2259.2495630898347</c:v>
                </c:pt>
                <c:pt idx="1602">
                  <c:v>2257.6095770709599</c:v>
                </c:pt>
                <c:pt idx="1603">
                  <c:v>2267.1118490038507</c:v>
                </c:pt>
                <c:pt idx="1604">
                  <c:v>2261.6130723523302</c:v>
                </c:pt>
                <c:pt idx="1605">
                  <c:v>2273.1412093673598</c:v>
                </c:pt>
                <c:pt idx="1606">
                  <c:v>2273.1412093673598</c:v>
                </c:pt>
                <c:pt idx="1607">
                  <c:v>2273.1412093673598</c:v>
                </c:pt>
                <c:pt idx="1608">
                  <c:v>2277.120587207276</c:v>
                </c:pt>
                <c:pt idx="1609">
                  <c:v>2286.8157986717988</c:v>
                </c:pt>
                <c:pt idx="1610">
                  <c:v>2268.7036001398169</c:v>
                </c:pt>
                <c:pt idx="1611">
                  <c:v>2266.5330304089534</c:v>
                </c:pt>
                <c:pt idx="1612">
                  <c:v>2270.801817546318</c:v>
                </c:pt>
                <c:pt idx="1613">
                  <c:v>2270.801817546318</c:v>
                </c:pt>
                <c:pt idx="1614">
                  <c:v>2270.801817546318</c:v>
                </c:pt>
                <c:pt idx="1615">
                  <c:v>2267.9559594547413</c:v>
                </c:pt>
                <c:pt idx="1616">
                  <c:v>2264.0489339391875</c:v>
                </c:pt>
                <c:pt idx="1617">
                  <c:v>2257.7301642782295</c:v>
                </c:pt>
                <c:pt idx="1618">
                  <c:v>2253.4131422579567</c:v>
                </c:pt>
                <c:pt idx="1619">
                  <c:v>2255.8248864033603</c:v>
                </c:pt>
                <c:pt idx="1620">
                  <c:v>2255.8248864033603</c:v>
                </c:pt>
                <c:pt idx="1621">
                  <c:v>2255.8248864033603</c:v>
                </c:pt>
                <c:pt idx="1622">
                  <c:v>2257.5854596295053</c:v>
                </c:pt>
                <c:pt idx="1623">
                  <c:v>2262.6501223348528</c:v>
                </c:pt>
                <c:pt idx="1624">
                  <c:v>2256.0419433764464</c:v>
                </c:pt>
                <c:pt idx="1625">
                  <c:v>2288.2387277175862</c:v>
                </c:pt>
                <c:pt idx="1626">
                  <c:v>2286.0440405452687</c:v>
                </c:pt>
                <c:pt idx="1627">
                  <c:v>2286.0440405452687</c:v>
                </c:pt>
                <c:pt idx="1628">
                  <c:v>2286.0440405452687</c:v>
                </c:pt>
                <c:pt idx="1629">
                  <c:v>2285.2722824187395</c:v>
                </c:pt>
                <c:pt idx="1630">
                  <c:v>2291.4704648724269</c:v>
                </c:pt>
                <c:pt idx="1631">
                  <c:v>2294.1475008738248</c:v>
                </c:pt>
                <c:pt idx="1632">
                  <c:v>2287.8287312128668</c:v>
                </c:pt>
                <c:pt idx="1633">
                  <c:v>2279.580566235586</c:v>
                </c:pt>
                <c:pt idx="1634">
                  <c:v>2279.580566235586</c:v>
                </c:pt>
                <c:pt idx="1635">
                  <c:v>2279.580566235586</c:v>
                </c:pt>
                <c:pt idx="1636">
                  <c:v>2274.0094372597036</c:v>
                </c:pt>
                <c:pt idx="1637">
                  <c:v>2283.3428871024162</c:v>
                </c:pt>
                <c:pt idx="1638">
                  <c:v>2298.1509961551951</c:v>
                </c:pt>
                <c:pt idx="1639">
                  <c:v>2298.6815798671837</c:v>
                </c:pt>
                <c:pt idx="1640">
                  <c:v>2278.3746941628847</c:v>
                </c:pt>
                <c:pt idx="1641">
                  <c:v>2278.3746941628847</c:v>
                </c:pt>
                <c:pt idx="1642">
                  <c:v>2278.3746941628847</c:v>
                </c:pt>
                <c:pt idx="1643">
                  <c:v>2288.0457881859534</c:v>
                </c:pt>
                <c:pt idx="1644">
                  <c:v>2281.2929045788228</c:v>
                </c:pt>
                <c:pt idx="1645">
                  <c:v>2279.8458580915808</c:v>
                </c:pt>
                <c:pt idx="1646">
                  <c:v>2276.5658860538315</c:v>
                </c:pt>
                <c:pt idx="1647">
                  <c:v>2266.1471513456872</c:v>
                </c:pt>
                <c:pt idx="1648">
                  <c:v>2266.1471513456872</c:v>
                </c:pt>
                <c:pt idx="1649">
                  <c:v>2266.1471513456872</c:v>
                </c:pt>
                <c:pt idx="1650">
                  <c:v>2268.8965396714475</c:v>
                </c:pt>
                <c:pt idx="1651">
                  <c:v>2270.8500524292244</c:v>
                </c:pt>
                <c:pt idx="1652">
                  <c:v>2284.3799370849392</c:v>
                </c:pt>
                <c:pt idx="1653">
                  <c:v>2286.9846207619753</c:v>
                </c:pt>
                <c:pt idx="1654">
                  <c:v>2283.3670045438698</c:v>
                </c:pt>
                <c:pt idx="1655">
                  <c:v>2283.3670045438698</c:v>
                </c:pt>
                <c:pt idx="1656">
                  <c:v>2283.3670045438698</c:v>
                </c:pt>
                <c:pt idx="1657">
                  <c:v>2279.3635092624995</c:v>
                </c:pt>
                <c:pt idx="1658">
                  <c:v>2290.7951765117132</c:v>
                </c:pt>
                <c:pt idx="1659">
                  <c:v>2293.2069206571168</c:v>
                </c:pt>
                <c:pt idx="1660">
                  <c:v>2295.112198531986</c:v>
                </c:pt>
                <c:pt idx="1661">
                  <c:v>2278.5193988116084</c:v>
                </c:pt>
                <c:pt idx="1662">
                  <c:v>2278.5193988116084</c:v>
                </c:pt>
                <c:pt idx="1663">
                  <c:v>2278.5193988116084</c:v>
                </c:pt>
                <c:pt idx="1664">
                  <c:v>2282.2817196784381</c:v>
                </c:pt>
                <c:pt idx="1665">
                  <c:v>2281.8234882908109</c:v>
                </c:pt>
                <c:pt idx="1666">
                  <c:v>2272.6588605382767</c:v>
                </c:pt>
                <c:pt idx="1667">
                  <c:v>2285.971688220905</c:v>
                </c:pt>
                <c:pt idx="1668">
                  <c:v>2283.174065012237</c:v>
                </c:pt>
                <c:pt idx="1669">
                  <c:v>2283.174065012237</c:v>
                </c:pt>
                <c:pt idx="1670">
                  <c:v>2283.174065012237</c:v>
                </c:pt>
                <c:pt idx="1671">
                  <c:v>2275.4323663054911</c:v>
                </c:pt>
                <c:pt idx="1672">
                  <c:v>2280.400559245023</c:v>
                </c:pt>
                <c:pt idx="1673">
                  <c:v>2282.981125480605</c:v>
                </c:pt>
                <c:pt idx="1674">
                  <c:v>2295.2569031807097</c:v>
                </c:pt>
                <c:pt idx="1675">
                  <c:v>2295.0398462076232</c:v>
                </c:pt>
                <c:pt idx="1676">
                  <c:v>2295.0398462076232</c:v>
                </c:pt>
                <c:pt idx="1677">
                  <c:v>2295.0398462076232</c:v>
                </c:pt>
                <c:pt idx="1678">
                  <c:v>2299.7909821740686</c:v>
                </c:pt>
                <c:pt idx="1679">
                  <c:v>2295.6427822439741</c:v>
                </c:pt>
                <c:pt idx="1680">
                  <c:v>2293.3757427472947</c:v>
                </c:pt>
                <c:pt idx="1681">
                  <c:v>2303.3121286263581</c:v>
                </c:pt>
                <c:pt idx="1682">
                  <c:v>2323.8843061866519</c:v>
                </c:pt>
                <c:pt idx="1683">
                  <c:v>2323.8843061866519</c:v>
                </c:pt>
                <c:pt idx="1684">
                  <c:v>2323.8843061866519</c:v>
                </c:pt>
                <c:pt idx="1685">
                  <c:v>2324.7042991960893</c:v>
                </c:pt>
                <c:pt idx="1686">
                  <c:v>2332.9042292904614</c:v>
                </c:pt>
                <c:pt idx="1687">
                  <c:v>2332.0601188395699</c:v>
                </c:pt>
                <c:pt idx="1688">
                  <c:v>2330.830129325414</c:v>
                </c:pt>
                <c:pt idx="1689">
                  <c:v>2317.7102411744181</c:v>
                </c:pt>
                <c:pt idx="1690">
                  <c:v>2317.7102411744181</c:v>
                </c:pt>
                <c:pt idx="1691">
                  <c:v>2317.7102411744181</c:v>
                </c:pt>
                <c:pt idx="1692">
                  <c:v>2312.8626354421567</c:v>
                </c:pt>
                <c:pt idx="1693">
                  <c:v>2297.3310031457568</c:v>
                </c:pt>
                <c:pt idx="1694">
                  <c:v>2294.6780845858125</c:v>
                </c:pt>
                <c:pt idx="1695">
                  <c:v>2307.219154141912</c:v>
                </c:pt>
                <c:pt idx="1696">
                  <c:v>2294.6780845858129</c:v>
                </c:pt>
                <c:pt idx="1697">
                  <c:v>2294.6780845858129</c:v>
                </c:pt>
                <c:pt idx="1698">
                  <c:v>2294.6780845858129</c:v>
                </c:pt>
                <c:pt idx="1699">
                  <c:v>2285.8269835721812</c:v>
                </c:pt>
                <c:pt idx="1700">
                  <c:v>2284.4040545263933</c:v>
                </c:pt>
                <c:pt idx="1701">
                  <c:v>2281.5099615519089</c:v>
                </c:pt>
                <c:pt idx="1702">
                  <c:v>2284.4764068507557</c:v>
                </c:pt>
                <c:pt idx="1703">
                  <c:v>2294.5333799370892</c:v>
                </c:pt>
                <c:pt idx="1704">
                  <c:v>2294.5333799370892</c:v>
                </c:pt>
                <c:pt idx="1705">
                  <c:v>2294.5333799370892</c:v>
                </c:pt>
                <c:pt idx="1706">
                  <c:v>2294.5333799370892</c:v>
                </c:pt>
                <c:pt idx="1707">
                  <c:v>2301.744494931846</c:v>
                </c:pt>
                <c:pt idx="1708">
                  <c:v>2295.5945473610664</c:v>
                </c:pt>
                <c:pt idx="1709">
                  <c:v>2291.6634044040584</c:v>
                </c:pt>
                <c:pt idx="1710">
                  <c:v>2299.9598042642469</c:v>
                </c:pt>
                <c:pt idx="1711">
                  <c:v>2299.9598042642469</c:v>
                </c:pt>
                <c:pt idx="1712">
                  <c:v>2299.9598042642469</c:v>
                </c:pt>
                <c:pt idx="1713">
                  <c:v>2294.7745543516289</c:v>
                </c:pt>
                <c:pt idx="1714">
                  <c:v>2297.1621810555785</c:v>
                </c:pt>
                <c:pt idx="1715">
                  <c:v>2286.3093324012621</c:v>
                </c:pt>
                <c:pt idx="1716">
                  <c:v>2279.5323313526778</c:v>
                </c:pt>
                <c:pt idx="1717">
                  <c:v>2289.3963649073789</c:v>
                </c:pt>
                <c:pt idx="1718">
                  <c:v>2289.3963649073789</c:v>
                </c:pt>
                <c:pt idx="1719">
                  <c:v>2289.3963649073789</c:v>
                </c:pt>
                <c:pt idx="1720">
                  <c:v>2279.0017476406888</c:v>
                </c:pt>
                <c:pt idx="1721">
                  <c:v>2282.4746592100701</c:v>
                </c:pt>
                <c:pt idx="1722">
                  <c:v>2279.9905627403041</c:v>
                </c:pt>
                <c:pt idx="1723">
                  <c:v>2264.9171618315308</c:v>
                </c:pt>
                <c:pt idx="1724">
                  <c:v>2272.3453337993742</c:v>
                </c:pt>
                <c:pt idx="1725">
                  <c:v>2272.3453337993742</c:v>
                </c:pt>
                <c:pt idx="1726">
                  <c:v>2272.3453337993742</c:v>
                </c:pt>
                <c:pt idx="1727">
                  <c:v>2271.5012233484831</c:v>
                </c:pt>
                <c:pt idx="1728">
                  <c:v>2270.2471163928731</c:v>
                </c:pt>
                <c:pt idx="1729">
                  <c:v>2271.6941628801155</c:v>
                </c:pt>
                <c:pt idx="1730">
                  <c:v>2288.6004893393956</c:v>
                </c:pt>
                <c:pt idx="1731">
                  <c:v>2294.3404404054563</c:v>
                </c:pt>
                <c:pt idx="1732">
                  <c:v>2294.3404404054563</c:v>
                </c:pt>
                <c:pt idx="1733">
                  <c:v>2294.3404404054563</c:v>
                </c:pt>
                <c:pt idx="1734">
                  <c:v>2298.3439356868266</c:v>
                </c:pt>
                <c:pt idx="1735">
                  <c:v>2303.3844809507204</c:v>
                </c:pt>
                <c:pt idx="1736">
                  <c:v>2309.5344285215001</c:v>
                </c:pt>
                <c:pt idx="1737">
                  <c:v>2309.2691366655058</c:v>
                </c:pt>
                <c:pt idx="1738">
                  <c:v>2306.2062216008426</c:v>
                </c:pt>
                <c:pt idx="1739">
                  <c:v>2306.2062216008426</c:v>
                </c:pt>
                <c:pt idx="1740">
                  <c:v>2306.2062216008426</c:v>
                </c:pt>
                <c:pt idx="1741">
                  <c:v>2309.5103110800455</c:v>
                </c:pt>
                <c:pt idx="1742">
                  <c:v>2307.2673890248202</c:v>
                </c:pt>
                <c:pt idx="1743">
                  <c:v>2303.4085983921741</c:v>
                </c:pt>
                <c:pt idx="1744">
                  <c:v>2291.5669346382419</c:v>
                </c:pt>
                <c:pt idx="1745">
                  <c:v>2296.4868926948657</c:v>
                </c:pt>
                <c:pt idx="1746">
                  <c:v>2296.4868926948657</c:v>
                </c:pt>
                <c:pt idx="1747">
                  <c:v>2296.4868926948657</c:v>
                </c:pt>
                <c:pt idx="1748">
                  <c:v>2292.5798671793118</c:v>
                </c:pt>
                <c:pt idx="1749">
                  <c:v>2292.3145753233175</c:v>
                </c:pt>
                <c:pt idx="1750">
                  <c:v>2305.0244669695953</c:v>
                </c:pt>
                <c:pt idx="1751">
                  <c:v>2312.8626354421576</c:v>
                </c:pt>
                <c:pt idx="1752">
                  <c:v>2308.3526738902524</c:v>
                </c:pt>
                <c:pt idx="1753">
                  <c:v>2308.3526738902524</c:v>
                </c:pt>
                <c:pt idx="1754">
                  <c:v>2308.3526738902524</c:v>
                </c:pt>
                <c:pt idx="1755">
                  <c:v>2315.5879063264638</c:v>
                </c:pt>
                <c:pt idx="1756">
                  <c:v>2314.3337993708537</c:v>
                </c:pt>
                <c:pt idx="1757">
                  <c:v>2325.7413491786133</c:v>
                </c:pt>
                <c:pt idx="1758">
                  <c:v>2331.6501223348523</c:v>
                </c:pt>
                <c:pt idx="1759">
                  <c:v>2323.9325410695601</c:v>
                </c:pt>
                <c:pt idx="1760">
                  <c:v>2323.9325410695601</c:v>
                </c:pt>
                <c:pt idx="1761">
                  <c:v>2323.9325410695601</c:v>
                </c:pt>
                <c:pt idx="1762">
                  <c:v>2329.2383781894482</c:v>
                </c:pt>
                <c:pt idx="1763">
                  <c:v>2339.657112897592</c:v>
                </c:pt>
                <c:pt idx="1764">
                  <c:v>2342.4547361062605</c:v>
                </c:pt>
                <c:pt idx="1765">
                  <c:v>2321.9549108703291</c:v>
                </c:pt>
                <c:pt idx="1766">
                  <c:v>2328.3460328556489</c:v>
                </c:pt>
                <c:pt idx="1767">
                  <c:v>2328.3460328556489</c:v>
                </c:pt>
                <c:pt idx="1768">
                  <c:v>2328.3460328556489</c:v>
                </c:pt>
                <c:pt idx="1769">
                  <c:v>2322.0031457532373</c:v>
                </c:pt>
                <c:pt idx="1770">
                  <c:v>2322.9196085284907</c:v>
                </c:pt>
                <c:pt idx="1771">
                  <c:v>2315.2020272631989</c:v>
                </c:pt>
                <c:pt idx="1772">
                  <c:v>2332.735407200284</c:v>
                </c:pt>
                <c:pt idx="1773">
                  <c:v>2337.1006641034646</c:v>
                </c:pt>
                <c:pt idx="1774">
                  <c:v>2337.1006641034646</c:v>
                </c:pt>
                <c:pt idx="1775">
                  <c:v>2337.1006641034646</c:v>
                </c:pt>
                <c:pt idx="1776">
                  <c:v>2352.4634743096863</c:v>
                </c:pt>
                <c:pt idx="1777">
                  <c:v>2346.6994058021714</c:v>
                </c:pt>
                <c:pt idx="1778">
                  <c:v>2334.6406850751528</c:v>
                </c:pt>
                <c:pt idx="1779">
                  <c:v>2337.6312478154537</c:v>
                </c:pt>
                <c:pt idx="1780">
                  <c:v>2326.4889898636884</c:v>
                </c:pt>
                <c:pt idx="1781">
                  <c:v>2326.4889898636884</c:v>
                </c:pt>
                <c:pt idx="1782">
                  <c:v>2326.4889898636884</c:v>
                </c:pt>
                <c:pt idx="1783">
                  <c:v>2319.9290457881903</c:v>
                </c:pt>
                <c:pt idx="1784">
                  <c:v>2330.6371897937829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3E-493F-9FC8-D945F135CBA4}"/>
            </c:ext>
          </c:extLst>
        </c:ser>
        <c:ser>
          <c:idx val="3"/>
          <c:order val="1"/>
          <c:tx>
            <c:strRef>
              <c:f>Hoja1!$R$4</c:f>
              <c:strCache>
                <c:ptCount val="1"/>
                <c:pt idx="0">
                  <c:v>LACI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Hoja1!$R$5:$R$1789</c:f>
              <c:numCache>
                <c:formatCode>#,##0</c:formatCode>
                <c:ptCount val="1785"/>
                <c:pt idx="0">
                  <c:v>1932</c:v>
                </c:pt>
                <c:pt idx="1">
                  <c:v>1948.5022421524664</c:v>
                </c:pt>
                <c:pt idx="2">
                  <c:v>1941.8676314109384</c:v>
                </c:pt>
                <c:pt idx="3">
                  <c:v>1941.8676314109384</c:v>
                </c:pt>
                <c:pt idx="4">
                  <c:v>1941.8676314109384</c:v>
                </c:pt>
                <c:pt idx="5">
                  <c:v>1945.1792794713283</c:v>
                </c:pt>
                <c:pt idx="6">
                  <c:v>1938.7731860193351</c:v>
                </c:pt>
                <c:pt idx="7">
                  <c:v>1952.8808988764044</c:v>
                </c:pt>
                <c:pt idx="8">
                  <c:v>1949.9596110695586</c:v>
                </c:pt>
                <c:pt idx="9">
                  <c:v>1932.8184706629952</c:v>
                </c:pt>
                <c:pt idx="10">
                  <c:v>1932.8184706629952</c:v>
                </c:pt>
                <c:pt idx="11">
                  <c:v>1932.8184706629952</c:v>
                </c:pt>
                <c:pt idx="12">
                  <c:v>1938.3613382899628</c:v>
                </c:pt>
                <c:pt idx="13">
                  <c:v>1939.3912858661001</c:v>
                </c:pt>
                <c:pt idx="14">
                  <c:v>1948.5022421524664</c:v>
                </c:pt>
                <c:pt idx="15">
                  <c:v>1955.1823441182771</c:v>
                </c:pt>
                <c:pt idx="16">
                  <c:v>1953.2989403831743</c:v>
                </c:pt>
                <c:pt idx="17">
                  <c:v>1953.2989403831743</c:v>
                </c:pt>
                <c:pt idx="18">
                  <c:v>1953.2989403831743</c:v>
                </c:pt>
                <c:pt idx="19">
                  <c:v>1955.1823441182771</c:v>
                </c:pt>
                <c:pt idx="20">
                  <c:v>1966.9834015951715</c:v>
                </c:pt>
                <c:pt idx="21">
                  <c:v>1972.0847201210286</c:v>
                </c:pt>
                <c:pt idx="22">
                  <c:v>2014.7573415765071</c:v>
                </c:pt>
                <c:pt idx="23">
                  <c:v>2017.8761609907122</c:v>
                </c:pt>
                <c:pt idx="24">
                  <c:v>2017.8761609907122</c:v>
                </c:pt>
                <c:pt idx="25">
                  <c:v>2017.8761609907122</c:v>
                </c:pt>
                <c:pt idx="26">
                  <c:v>2022.12432132964</c:v>
                </c:pt>
                <c:pt idx="27">
                  <c:v>2014.5349376310851</c:v>
                </c:pt>
                <c:pt idx="28">
                  <c:v>2026.3904063957361</c:v>
                </c:pt>
                <c:pt idx="29">
                  <c:v>2018.0993033285413</c:v>
                </c:pt>
                <c:pt idx="30">
                  <c:v>2021.228485989589</c:v>
                </c:pt>
                <c:pt idx="31">
                  <c:v>2021.228485989589</c:v>
                </c:pt>
                <c:pt idx="32">
                  <c:v>2021.228485989589</c:v>
                </c:pt>
                <c:pt idx="33">
                  <c:v>2041.5787000783084</c:v>
                </c:pt>
                <c:pt idx="34">
                  <c:v>2021.900288056725</c:v>
                </c:pt>
                <c:pt idx="35">
                  <c:v>2015.8700983099525</c:v>
                </c:pt>
                <c:pt idx="36">
                  <c:v>2005.2381057026698</c:v>
                </c:pt>
                <c:pt idx="37">
                  <c:v>2005.6788658094297</c:v>
                </c:pt>
                <c:pt idx="38">
                  <c:v>2005.6788658094297</c:v>
                </c:pt>
                <c:pt idx="39">
                  <c:v>2005.6788658094297</c:v>
                </c:pt>
                <c:pt idx="40">
                  <c:v>2016.7611890816665</c:v>
                </c:pt>
                <c:pt idx="41">
                  <c:v>2010.9831404958677</c:v>
                </c:pt>
                <c:pt idx="42">
                  <c:v>2018.9923664122136</c:v>
                </c:pt>
                <c:pt idx="43">
                  <c:v>2004.1370524928618</c:v>
                </c:pt>
                <c:pt idx="44">
                  <c:v>1999.7449046679815</c:v>
                </c:pt>
                <c:pt idx="45">
                  <c:v>1999.7449046679815</c:v>
                </c:pt>
                <c:pt idx="46">
                  <c:v>1999.7449046679815</c:v>
                </c:pt>
                <c:pt idx="47">
                  <c:v>1997.1188443860801</c:v>
                </c:pt>
                <c:pt idx="48">
                  <c:v>2002.1582007679647</c:v>
                </c:pt>
                <c:pt idx="49">
                  <c:v>2010.7615689731158</c:v>
                </c:pt>
                <c:pt idx="50">
                  <c:v>2003.2570801317236</c:v>
                </c:pt>
                <c:pt idx="51">
                  <c:v>1995.5901585565882</c:v>
                </c:pt>
                <c:pt idx="52">
                  <c:v>1995.5901585565882</c:v>
                </c:pt>
                <c:pt idx="53">
                  <c:v>1995.5901585565882</c:v>
                </c:pt>
                <c:pt idx="54">
                  <c:v>1994.0638111888113</c:v>
                </c:pt>
                <c:pt idx="55">
                  <c:v>1994.7176740627392</c:v>
                </c:pt>
                <c:pt idx="56">
                  <c:v>2005.017798286091</c:v>
                </c:pt>
                <c:pt idx="57">
                  <c:v>1992.3222707423581</c:v>
                </c:pt>
                <c:pt idx="58">
                  <c:v>1997.7747126436782</c:v>
                </c:pt>
                <c:pt idx="59">
                  <c:v>1997.7747126436782</c:v>
                </c:pt>
                <c:pt idx="60">
                  <c:v>1997.7747126436782</c:v>
                </c:pt>
                <c:pt idx="61">
                  <c:v>2001.4994516341301</c:v>
                </c:pt>
                <c:pt idx="62">
                  <c:v>1997.1188443860801</c:v>
                </c:pt>
                <c:pt idx="63">
                  <c:v>1990.5837696335077</c:v>
                </c:pt>
                <c:pt idx="64">
                  <c:v>1985.8184983677909</c:v>
                </c:pt>
                <c:pt idx="65">
                  <c:v>1995.8083989501313</c:v>
                </c:pt>
                <c:pt idx="66">
                  <c:v>1995.8083989501313</c:v>
                </c:pt>
                <c:pt idx="67">
                  <c:v>1995.8083989501313</c:v>
                </c:pt>
                <c:pt idx="68">
                  <c:v>2001.4994516341301</c:v>
                </c:pt>
                <c:pt idx="69">
                  <c:v>2007.6646864686468</c:v>
                </c:pt>
                <c:pt idx="70">
                  <c:v>2005.6788658094297</c:v>
                </c:pt>
                <c:pt idx="71">
                  <c:v>2011.2047608551907</c:v>
                </c:pt>
                <c:pt idx="72">
                  <c:v>2002.5976078130145</c:v>
                </c:pt>
                <c:pt idx="73">
                  <c:v>2002.5976078130145</c:v>
                </c:pt>
                <c:pt idx="74">
                  <c:v>2002.5976078130145</c:v>
                </c:pt>
                <c:pt idx="75">
                  <c:v>1997.5560420315237</c:v>
                </c:pt>
                <c:pt idx="76">
                  <c:v>1996.0266870830142</c:v>
                </c:pt>
                <c:pt idx="77">
                  <c:v>2000.402499177902</c:v>
                </c:pt>
                <c:pt idx="78">
                  <c:v>1994.0638111888113</c:v>
                </c:pt>
                <c:pt idx="79">
                  <c:v>1989.7156563453991</c:v>
                </c:pt>
                <c:pt idx="80">
                  <c:v>1989.7156563453991</c:v>
                </c:pt>
                <c:pt idx="81">
                  <c:v>1989.7156563453991</c:v>
                </c:pt>
                <c:pt idx="82">
                  <c:v>1987.3322443645868</c:v>
                </c:pt>
                <c:pt idx="83">
                  <c:v>1979.1423923652533</c:v>
                </c:pt>
                <c:pt idx="84">
                  <c:v>1978.4986990459672</c:v>
                </c:pt>
                <c:pt idx="85">
                  <c:v>1956.8595324898133</c:v>
                </c:pt>
                <c:pt idx="86">
                  <c:v>1958.7498121712997</c:v>
                </c:pt>
                <c:pt idx="87">
                  <c:v>1958.7498121712997</c:v>
                </c:pt>
                <c:pt idx="88">
                  <c:v>1958.7498121712997</c:v>
                </c:pt>
                <c:pt idx="89">
                  <c:v>1959.8015463917525</c:v>
                </c:pt>
                <c:pt idx="90">
                  <c:v>1958.7498121712997</c:v>
                </c:pt>
                <c:pt idx="91">
                  <c:v>1962.1193420062357</c:v>
                </c:pt>
                <c:pt idx="92">
                  <c:v>1970.3813431224357</c:v>
                </c:pt>
                <c:pt idx="93">
                  <c:v>1950.1679846120967</c:v>
                </c:pt>
                <c:pt idx="94">
                  <c:v>1950.1679846120967</c:v>
                </c:pt>
                <c:pt idx="95">
                  <c:v>1950.1679846120967</c:v>
                </c:pt>
                <c:pt idx="96">
                  <c:v>1937.9496654985664</c:v>
                </c:pt>
                <c:pt idx="97">
                  <c:v>1937.5381675337085</c:v>
                </c:pt>
                <c:pt idx="98">
                  <c:v>1929.9568527918782</c:v>
                </c:pt>
                <c:pt idx="99">
                  <c:v>1927.7143762543571</c:v>
                </c:pt>
                <c:pt idx="100">
                  <c:v>1946.0089571337171</c:v>
                </c:pt>
                <c:pt idx="101">
                  <c:v>1946.0089571337171</c:v>
                </c:pt>
                <c:pt idx="102">
                  <c:v>1946.0089571337171</c:v>
                </c:pt>
                <c:pt idx="103">
                  <c:v>1940.8350526427735</c:v>
                </c:pt>
                <c:pt idx="104">
                  <c:v>1952.4630362683215</c:v>
                </c:pt>
                <c:pt idx="105">
                  <c:v>1951.6278472890599</c:v>
                </c:pt>
                <c:pt idx="106">
                  <c:v>1952.4630362683215</c:v>
                </c:pt>
                <c:pt idx="107">
                  <c:v>1949.7512820512823</c:v>
                </c:pt>
                <c:pt idx="108">
                  <c:v>1949.7512820512823</c:v>
                </c:pt>
                <c:pt idx="109">
                  <c:v>1949.7512820512823</c:v>
                </c:pt>
                <c:pt idx="110">
                  <c:v>1949.3347575304422</c:v>
                </c:pt>
                <c:pt idx="111">
                  <c:v>1954.1355605525216</c:v>
                </c:pt>
                <c:pt idx="112">
                  <c:v>1949.3347575304422</c:v>
                </c:pt>
                <c:pt idx="113">
                  <c:v>1948.9184109354976</c:v>
                </c:pt>
                <c:pt idx="114">
                  <c:v>1957.2792792792793</c:v>
                </c:pt>
                <c:pt idx="115">
                  <c:v>1957.2792792792793</c:v>
                </c:pt>
                <c:pt idx="116">
                  <c:v>1957.2792792792793</c:v>
                </c:pt>
                <c:pt idx="117">
                  <c:v>1958.1193133047209</c:v>
                </c:pt>
                <c:pt idx="118">
                  <c:v>1952.8808988764044</c:v>
                </c:pt>
                <c:pt idx="119">
                  <c:v>1953.5080282594733</c:v>
                </c:pt>
                <c:pt idx="120">
                  <c:v>1953.5080282594733</c:v>
                </c:pt>
                <c:pt idx="121">
                  <c:v>1945.8014713722143</c:v>
                </c:pt>
                <c:pt idx="122">
                  <c:v>1945.8014713722143</c:v>
                </c:pt>
                <c:pt idx="123">
                  <c:v>1945.8014713722143</c:v>
                </c:pt>
                <c:pt idx="124">
                  <c:v>1957.2792792792793</c:v>
                </c:pt>
                <c:pt idx="125">
                  <c:v>1949.5429975429975</c:v>
                </c:pt>
                <c:pt idx="126">
                  <c:v>1942.9013094857871</c:v>
                </c:pt>
                <c:pt idx="127">
                  <c:v>1933.6376350921807</c:v>
                </c:pt>
                <c:pt idx="128">
                  <c:v>1939.1852087982149</c:v>
                </c:pt>
                <c:pt idx="129">
                  <c:v>1939.1852087982149</c:v>
                </c:pt>
                <c:pt idx="130">
                  <c:v>1939.1852087982149</c:v>
                </c:pt>
                <c:pt idx="131">
                  <c:v>1938.5672402804335</c:v>
                </c:pt>
                <c:pt idx="132">
                  <c:v>1932.0000000000002</c:v>
                </c:pt>
                <c:pt idx="133">
                  <c:v>1930.7735928903937</c:v>
                </c:pt>
                <c:pt idx="134">
                  <c:v>1939.5974067382292</c:v>
                </c:pt>
                <c:pt idx="135">
                  <c:v>1934.4574941700232</c:v>
                </c:pt>
                <c:pt idx="136">
                  <c:v>1934.4574941700232</c:v>
                </c:pt>
                <c:pt idx="137">
                  <c:v>1934.4574941700232</c:v>
                </c:pt>
                <c:pt idx="138">
                  <c:v>1931.7954906319467</c:v>
                </c:pt>
                <c:pt idx="139">
                  <c:v>1935.8939217142251</c:v>
                </c:pt>
                <c:pt idx="140">
                  <c:v>1933.6376350921807</c:v>
                </c:pt>
                <c:pt idx="141">
                  <c:v>1934.4574941700232</c:v>
                </c:pt>
                <c:pt idx="142">
                  <c:v>1935.2780487804878</c:v>
                </c:pt>
                <c:pt idx="143">
                  <c:v>1935.2780487804878</c:v>
                </c:pt>
                <c:pt idx="144">
                  <c:v>1935.2780487804878</c:v>
                </c:pt>
                <c:pt idx="145">
                  <c:v>1937.1268442840465</c:v>
                </c:pt>
                <c:pt idx="146">
                  <c:v>1944.5574853489613</c:v>
                </c:pt>
                <c:pt idx="147">
                  <c:v>1936.5101867572157</c:v>
                </c:pt>
                <c:pt idx="148">
                  <c:v>1931.3866017567998</c:v>
                </c:pt>
                <c:pt idx="149">
                  <c:v>1938.3613382899628</c:v>
                </c:pt>
                <c:pt idx="150">
                  <c:v>1938.3613382899628</c:v>
                </c:pt>
                <c:pt idx="151">
                  <c:v>1938.3613382899628</c:v>
                </c:pt>
                <c:pt idx="152">
                  <c:v>1951.8365775401069</c:v>
                </c:pt>
                <c:pt idx="153">
                  <c:v>1953.5080282594733</c:v>
                </c:pt>
                <c:pt idx="154">
                  <c:v>1955.6013716245179</c:v>
                </c:pt>
                <c:pt idx="155">
                  <c:v>1947.6704375667023</c:v>
                </c:pt>
                <c:pt idx="156">
                  <c:v>1940.4223285486444</c:v>
                </c:pt>
                <c:pt idx="157">
                  <c:v>1940.4223285486444</c:v>
                </c:pt>
                <c:pt idx="158">
                  <c:v>1940.4223285486444</c:v>
                </c:pt>
                <c:pt idx="159">
                  <c:v>1943.5220447284344</c:v>
                </c:pt>
                <c:pt idx="160">
                  <c:v>1944.7647058823529</c:v>
                </c:pt>
                <c:pt idx="161">
                  <c:v>1945.5940298507464</c:v>
                </c:pt>
                <c:pt idx="162">
                  <c:v>1942.2809706257983</c:v>
                </c:pt>
                <c:pt idx="163">
                  <c:v>1942.4877062267162</c:v>
                </c:pt>
                <c:pt idx="164">
                  <c:v>1942.4877062267162</c:v>
                </c:pt>
                <c:pt idx="165">
                  <c:v>1942.4877062267162</c:v>
                </c:pt>
                <c:pt idx="166">
                  <c:v>1949.3347575304422</c:v>
                </c:pt>
                <c:pt idx="167">
                  <c:v>1963.1746987951808</c:v>
                </c:pt>
                <c:pt idx="168">
                  <c:v>1946.63168</c:v>
                </c:pt>
                <c:pt idx="169">
                  <c:v>1948.7103043246127</c:v>
                </c:pt>
                <c:pt idx="170">
                  <c:v>1945.8014713722143</c:v>
                </c:pt>
                <c:pt idx="171">
                  <c:v>1945.8014713722143</c:v>
                </c:pt>
                <c:pt idx="172">
                  <c:v>1945.8014713722143</c:v>
                </c:pt>
                <c:pt idx="173">
                  <c:v>1941.0414805360563</c:v>
                </c:pt>
                <c:pt idx="174">
                  <c:v>1946.0089571337171</c:v>
                </c:pt>
                <c:pt idx="175">
                  <c:v>1936.9212481426448</c:v>
                </c:pt>
                <c:pt idx="176">
                  <c:v>1936.9212481426448</c:v>
                </c:pt>
                <c:pt idx="177">
                  <c:v>1930.7735928903937</c:v>
                </c:pt>
                <c:pt idx="178">
                  <c:v>1930.7735928903937</c:v>
                </c:pt>
                <c:pt idx="179">
                  <c:v>1930.7735928903937</c:v>
                </c:pt>
                <c:pt idx="180">
                  <c:v>1936.3047214854112</c:v>
                </c:pt>
                <c:pt idx="181">
                  <c:v>1930.9778859379958</c:v>
                </c:pt>
                <c:pt idx="182">
                  <c:v>1940.2160323197959</c:v>
                </c:pt>
                <c:pt idx="183">
                  <c:v>1932.4091486658197</c:v>
                </c:pt>
                <c:pt idx="184">
                  <c:v>1932.8184706629952</c:v>
                </c:pt>
                <c:pt idx="185">
                  <c:v>1932.8184706629952</c:v>
                </c:pt>
                <c:pt idx="186">
                  <c:v>1932.8184706629952</c:v>
                </c:pt>
                <c:pt idx="187">
                  <c:v>1940.4223285486444</c:v>
                </c:pt>
                <c:pt idx="188">
                  <c:v>1936.9212481426448</c:v>
                </c:pt>
                <c:pt idx="189">
                  <c:v>1935.2780487804878</c:v>
                </c:pt>
                <c:pt idx="190">
                  <c:v>1937.332484076433</c:v>
                </c:pt>
                <c:pt idx="191">
                  <c:v>1940.6286686516376</c:v>
                </c:pt>
                <c:pt idx="192">
                  <c:v>1940.6286686516376</c:v>
                </c:pt>
                <c:pt idx="193">
                  <c:v>1940.6286686516376</c:v>
                </c:pt>
                <c:pt idx="194">
                  <c:v>1934.8676844783718</c:v>
                </c:pt>
                <c:pt idx="195">
                  <c:v>1937.1268442840465</c:v>
                </c:pt>
                <c:pt idx="196">
                  <c:v>1939.8035714285716</c:v>
                </c:pt>
                <c:pt idx="197">
                  <c:v>1952.4630362683215</c:v>
                </c:pt>
                <c:pt idx="198">
                  <c:v>1949.5429975429975</c:v>
                </c:pt>
                <c:pt idx="199">
                  <c:v>1949.5429975429975</c:v>
                </c:pt>
                <c:pt idx="200">
                  <c:v>1949.5429975429975</c:v>
                </c:pt>
                <c:pt idx="201">
                  <c:v>1942.0742790252209</c:v>
                </c:pt>
                <c:pt idx="202">
                  <c:v>1934.252464228935</c:v>
                </c:pt>
                <c:pt idx="203">
                  <c:v>1943.1081771720612</c:v>
                </c:pt>
                <c:pt idx="204">
                  <c:v>1941.8676314109384</c:v>
                </c:pt>
                <c:pt idx="205">
                  <c:v>1942.4877062267162</c:v>
                </c:pt>
                <c:pt idx="206">
                  <c:v>1942.4877062267162</c:v>
                </c:pt>
                <c:pt idx="207">
                  <c:v>1942.4877062267162</c:v>
                </c:pt>
                <c:pt idx="208">
                  <c:v>1947.0470500373413</c:v>
                </c:pt>
                <c:pt idx="209">
                  <c:v>1953.7171609035436</c:v>
                </c:pt>
                <c:pt idx="210">
                  <c:v>1963.8084579791239</c:v>
                </c:pt>
                <c:pt idx="211">
                  <c:v>1974.6453148669118</c:v>
                </c:pt>
                <c:pt idx="212">
                  <c:v>1968.893300248139</c:v>
                </c:pt>
                <c:pt idx="213">
                  <c:v>1968.893300248139</c:v>
                </c:pt>
                <c:pt idx="214">
                  <c:v>1968.893300248139</c:v>
                </c:pt>
                <c:pt idx="215">
                  <c:v>1972.5110246433205</c:v>
                </c:pt>
                <c:pt idx="216">
                  <c:v>1987.5486822043129</c:v>
                </c:pt>
                <c:pt idx="217">
                  <c:v>1980.6459735185588</c:v>
                </c:pt>
                <c:pt idx="218">
                  <c:v>1990.3666703021049</c:v>
                </c:pt>
                <c:pt idx="219">
                  <c:v>1986.6832135858915</c:v>
                </c:pt>
                <c:pt idx="220">
                  <c:v>1986.6832135858915</c:v>
                </c:pt>
                <c:pt idx="221">
                  <c:v>1986.6832135858915</c:v>
                </c:pt>
                <c:pt idx="222">
                  <c:v>1977.8554242982552</c:v>
                </c:pt>
                <c:pt idx="223">
                  <c:v>1975.0727272727272</c:v>
                </c:pt>
                <c:pt idx="224">
                  <c:v>1978.9277813923227</c:v>
                </c:pt>
                <c:pt idx="225">
                  <c:v>1974.6453148669118</c:v>
                </c:pt>
                <c:pt idx="226">
                  <c:v>1970.1686278743389</c:v>
                </c:pt>
                <c:pt idx="227">
                  <c:v>1970.1686278743389</c:v>
                </c:pt>
                <c:pt idx="228">
                  <c:v>1970.1686278743389</c:v>
                </c:pt>
                <c:pt idx="229">
                  <c:v>1969.1057401812689</c:v>
                </c:pt>
                <c:pt idx="230">
                  <c:v>1969.9559585492227</c:v>
                </c:pt>
                <c:pt idx="231">
                  <c:v>1979.7865046647862</c:v>
                </c:pt>
                <c:pt idx="232">
                  <c:v>1986.4669641885271</c:v>
                </c:pt>
                <c:pt idx="233">
                  <c:v>1992.7573706049357</c:v>
                </c:pt>
                <c:pt idx="234">
                  <c:v>1992.7573706049357</c:v>
                </c:pt>
                <c:pt idx="235">
                  <c:v>1992.7573706049357</c:v>
                </c:pt>
                <c:pt idx="236">
                  <c:v>1990.1496183206107</c:v>
                </c:pt>
                <c:pt idx="237">
                  <c:v>1981.9365768896612</c:v>
                </c:pt>
                <c:pt idx="238">
                  <c:v>1983.66</c:v>
                </c:pt>
                <c:pt idx="239">
                  <c:v>1976.1420682187331</c:v>
                </c:pt>
                <c:pt idx="240">
                  <c:v>1976.3560753736192</c:v>
                </c:pt>
                <c:pt idx="241">
                  <c:v>1976.3560753736192</c:v>
                </c:pt>
                <c:pt idx="242">
                  <c:v>1976.3560753736192</c:v>
                </c:pt>
                <c:pt idx="243">
                  <c:v>1980.6459735185588</c:v>
                </c:pt>
                <c:pt idx="244">
                  <c:v>1981.7213595395808</c:v>
                </c:pt>
                <c:pt idx="245">
                  <c:v>1976.9983750406238</c:v>
                </c:pt>
                <c:pt idx="246">
                  <c:v>1984.3070566489073</c:v>
                </c:pt>
                <c:pt idx="247">
                  <c:v>1976.3560753736192</c:v>
                </c:pt>
                <c:pt idx="248">
                  <c:v>1976.3560753736192</c:v>
                </c:pt>
                <c:pt idx="249">
                  <c:v>1976.3560753736192</c:v>
                </c:pt>
                <c:pt idx="250">
                  <c:v>1988.4149052081063</c:v>
                </c:pt>
                <c:pt idx="251">
                  <c:v>2004.7975392727672</c:v>
                </c:pt>
                <c:pt idx="252">
                  <c:v>1999.7449046679815</c:v>
                </c:pt>
                <c:pt idx="253">
                  <c:v>2001.0605263157895</c:v>
                </c:pt>
                <c:pt idx="254">
                  <c:v>2026.3904063957361</c:v>
                </c:pt>
                <c:pt idx="255">
                  <c:v>2026.3904063957361</c:v>
                </c:pt>
                <c:pt idx="256">
                  <c:v>2026.3904063957361</c:v>
                </c:pt>
                <c:pt idx="257">
                  <c:v>2019.8862202545656</c:v>
                </c:pt>
                <c:pt idx="258">
                  <c:v>2012.5355094838992</c:v>
                </c:pt>
                <c:pt idx="259">
                  <c:v>2029.7711044377711</c:v>
                </c:pt>
                <c:pt idx="260">
                  <c:v>2031.5787598797729</c:v>
                </c:pt>
                <c:pt idx="261">
                  <c:v>2027.7413333333334</c:v>
                </c:pt>
                <c:pt idx="262">
                  <c:v>2027.7413333333334</c:v>
                </c:pt>
                <c:pt idx="263">
                  <c:v>2027.7413333333334</c:v>
                </c:pt>
                <c:pt idx="264">
                  <c:v>2039.9812206572772</c:v>
                </c:pt>
                <c:pt idx="265">
                  <c:v>2050.7553657714352</c:v>
                </c:pt>
                <c:pt idx="266">
                  <c:v>2042.0355824102046</c:v>
                </c:pt>
                <c:pt idx="267">
                  <c:v>2056.5327924273161</c:v>
                </c:pt>
                <c:pt idx="268">
                  <c:v>2061.643922277452</c:v>
                </c:pt>
                <c:pt idx="269">
                  <c:v>2061.643922277452</c:v>
                </c:pt>
                <c:pt idx="270">
                  <c:v>2061.643922277452</c:v>
                </c:pt>
                <c:pt idx="271">
                  <c:v>2075.7133757961788</c:v>
                </c:pt>
                <c:pt idx="272">
                  <c:v>2063.275522894291</c:v>
                </c:pt>
                <c:pt idx="273">
                  <c:v>2076.8945032434285</c:v>
                </c:pt>
                <c:pt idx="274">
                  <c:v>2073.5907283263273</c:v>
                </c:pt>
                <c:pt idx="275">
                  <c:v>2081.8699520876121</c:v>
                </c:pt>
                <c:pt idx="276">
                  <c:v>2081.8699520876121</c:v>
                </c:pt>
                <c:pt idx="277">
                  <c:v>2081.8699520876121</c:v>
                </c:pt>
                <c:pt idx="278">
                  <c:v>2068.8892415825876</c:v>
                </c:pt>
                <c:pt idx="279">
                  <c:v>2054.2179198559211</c:v>
                </c:pt>
                <c:pt idx="280">
                  <c:v>2041.1220221451742</c:v>
                </c:pt>
                <c:pt idx="281">
                  <c:v>2056.069400630915</c:v>
                </c:pt>
                <c:pt idx="282">
                  <c:v>2059.0851856030695</c:v>
                </c:pt>
                <c:pt idx="283">
                  <c:v>2059.0851856030695</c:v>
                </c:pt>
                <c:pt idx="284">
                  <c:v>2059.0851856030695</c:v>
                </c:pt>
                <c:pt idx="285">
                  <c:v>2052.369770580297</c:v>
                </c:pt>
                <c:pt idx="286">
                  <c:v>2050.0642552235454</c:v>
                </c:pt>
                <c:pt idx="287">
                  <c:v>2069.1238095238095</c:v>
                </c:pt>
                <c:pt idx="288">
                  <c:v>2085.6768000000002</c:v>
                </c:pt>
                <c:pt idx="289">
                  <c:v>2069.8278325961214</c:v>
                </c:pt>
                <c:pt idx="290">
                  <c:v>2069.8278325961214</c:v>
                </c:pt>
                <c:pt idx="291">
                  <c:v>2069.8278325961214</c:v>
                </c:pt>
                <c:pt idx="292">
                  <c:v>2076.1856655290103</c:v>
                </c:pt>
                <c:pt idx="293">
                  <c:v>2080.4459644322851</c:v>
                </c:pt>
                <c:pt idx="294">
                  <c:v>2083.0580983905952</c:v>
                </c:pt>
                <c:pt idx="295">
                  <c:v>2086.6306883146585</c:v>
                </c:pt>
                <c:pt idx="296">
                  <c:v>2081.1577146767022</c:v>
                </c:pt>
                <c:pt idx="297">
                  <c:v>2081.1577146767022</c:v>
                </c:pt>
                <c:pt idx="298">
                  <c:v>2081.1577146767022</c:v>
                </c:pt>
                <c:pt idx="299">
                  <c:v>2094.7741046831957</c:v>
                </c:pt>
                <c:pt idx="300">
                  <c:v>2067.4829500396513</c:v>
                </c:pt>
                <c:pt idx="301">
                  <c:v>2068.6547268193153</c:v>
                </c:pt>
                <c:pt idx="302">
                  <c:v>2050.2945736434108</c:v>
                </c:pt>
                <c:pt idx="303">
                  <c:v>2072.4133545310015</c:v>
                </c:pt>
                <c:pt idx="304">
                  <c:v>2072.4133545310015</c:v>
                </c:pt>
                <c:pt idx="305">
                  <c:v>2072.4133545310015</c:v>
                </c:pt>
                <c:pt idx="306">
                  <c:v>2088.5410849164568</c:v>
                </c:pt>
                <c:pt idx="307">
                  <c:v>2088.3020940611054</c:v>
                </c:pt>
                <c:pt idx="308">
                  <c:v>2094.0530120481926</c:v>
                </c:pt>
                <c:pt idx="309">
                  <c:v>2117.868399675061</c:v>
                </c:pt>
                <c:pt idx="310">
                  <c:v>2106.3795013850417</c:v>
                </c:pt>
                <c:pt idx="311">
                  <c:v>2106.3795013850417</c:v>
                </c:pt>
                <c:pt idx="312">
                  <c:v>2106.3795013850417</c:v>
                </c:pt>
                <c:pt idx="313">
                  <c:v>2108.0827076354399</c:v>
                </c:pt>
                <c:pt idx="314">
                  <c:v>2112.2305555555554</c:v>
                </c:pt>
                <c:pt idx="315">
                  <c:v>2116.3947582048008</c:v>
                </c:pt>
                <c:pt idx="316">
                  <c:v>2126.257951765117</c:v>
                </c:pt>
                <c:pt idx="317">
                  <c:v>2125.0200279459714</c:v>
                </c:pt>
                <c:pt idx="318">
                  <c:v>2125.0200279459714</c:v>
                </c:pt>
                <c:pt idx="319">
                  <c:v>2125.0200279459714</c:v>
                </c:pt>
                <c:pt idx="320">
                  <c:v>2131.7219950940312</c:v>
                </c:pt>
                <c:pt idx="321">
                  <c:v>2122.3016629840681</c:v>
                </c:pt>
                <c:pt idx="322">
                  <c:v>2125.5150244584206</c:v>
                </c:pt>
                <c:pt idx="323">
                  <c:v>2125.2674973797598</c:v>
                </c:pt>
                <c:pt idx="324">
                  <c:v>2104.4363468634683</c:v>
                </c:pt>
                <c:pt idx="325">
                  <c:v>2104.4363468634683</c:v>
                </c:pt>
                <c:pt idx="326">
                  <c:v>2104.4363468634683</c:v>
                </c:pt>
                <c:pt idx="327">
                  <c:v>2117.6226502668828</c:v>
                </c:pt>
                <c:pt idx="328">
                  <c:v>2114.9231660679102</c:v>
                </c:pt>
                <c:pt idx="329">
                  <c:v>2109.7886705202309</c:v>
                </c:pt>
                <c:pt idx="330">
                  <c:v>2121.0683403068338</c:v>
                </c:pt>
                <c:pt idx="331">
                  <c:v>2145.5057606395485</c:v>
                </c:pt>
                <c:pt idx="332">
                  <c:v>2145.5057606395485</c:v>
                </c:pt>
                <c:pt idx="333">
                  <c:v>2145.5057606395485</c:v>
                </c:pt>
                <c:pt idx="334">
                  <c:v>2151.5765149728841</c:v>
                </c:pt>
                <c:pt idx="335">
                  <c:v>2165.3621262458473</c:v>
                </c:pt>
                <c:pt idx="336">
                  <c:v>2158.9580030758311</c:v>
                </c:pt>
                <c:pt idx="337">
                  <c:v>2171.5459305092813</c:v>
                </c:pt>
                <c:pt idx="338">
                  <c:v>2184.0201053135474</c:v>
                </c:pt>
                <c:pt idx="339">
                  <c:v>2184.0201053135474</c:v>
                </c:pt>
                <c:pt idx="340">
                  <c:v>2184.0201053135474</c:v>
                </c:pt>
                <c:pt idx="341">
                  <c:v>2187.4232290542973</c:v>
                </c:pt>
                <c:pt idx="342">
                  <c:v>2191.6262759697374</c:v>
                </c:pt>
                <c:pt idx="343">
                  <c:v>2209.9384838944056</c:v>
                </c:pt>
                <c:pt idx="344">
                  <c:v>2229.3760078182263</c:v>
                </c:pt>
                <c:pt idx="345">
                  <c:v>2229.3760078182263</c:v>
                </c:pt>
                <c:pt idx="346">
                  <c:v>2229.3760078182263</c:v>
                </c:pt>
                <c:pt idx="347">
                  <c:v>2229.3760078182263</c:v>
                </c:pt>
                <c:pt idx="348">
                  <c:v>2245.2844488188975</c:v>
                </c:pt>
                <c:pt idx="349">
                  <c:v>2254.9946867663411</c:v>
                </c:pt>
                <c:pt idx="350">
                  <c:v>2241.4237288135591</c:v>
                </c:pt>
                <c:pt idx="351">
                  <c:v>2217.4571081409476</c:v>
                </c:pt>
                <c:pt idx="352">
                  <c:v>2215.5726599490099</c:v>
                </c:pt>
                <c:pt idx="353">
                  <c:v>2215.5726599490099</c:v>
                </c:pt>
                <c:pt idx="354">
                  <c:v>2215.5726599490099</c:v>
                </c:pt>
                <c:pt idx="355">
                  <c:v>2218.805106382978</c:v>
                </c:pt>
                <c:pt idx="356">
                  <c:v>2237.8506437768233</c:v>
                </c:pt>
                <c:pt idx="357">
                  <c:v>2234.288932419196</c:v>
                </c:pt>
                <c:pt idx="358">
                  <c:v>2234.288932419196</c:v>
                </c:pt>
                <c:pt idx="359">
                  <c:v>2225.5697560975605</c:v>
                </c:pt>
                <c:pt idx="360">
                  <c:v>2225.5697560975605</c:v>
                </c:pt>
                <c:pt idx="361">
                  <c:v>2225.5697560975605</c:v>
                </c:pt>
                <c:pt idx="362">
                  <c:v>2241.4237288135591</c:v>
                </c:pt>
                <c:pt idx="363">
                  <c:v>2224.2135283363805</c:v>
                </c:pt>
                <c:pt idx="364">
                  <c:v>2220.1547445255474</c:v>
                </c:pt>
                <c:pt idx="365">
                  <c:v>2220.4248692054994</c:v>
                </c:pt>
                <c:pt idx="366">
                  <c:v>2242.8010323214944</c:v>
                </c:pt>
                <c:pt idx="367">
                  <c:v>2242.8010323214944</c:v>
                </c:pt>
                <c:pt idx="368">
                  <c:v>2242.8010323214944</c:v>
                </c:pt>
                <c:pt idx="369">
                  <c:v>2258.0638455827766</c:v>
                </c:pt>
                <c:pt idx="370">
                  <c:v>2251.1005304058222</c:v>
                </c:pt>
                <c:pt idx="371">
                  <c:v>2238.6741903827283</c:v>
                </c:pt>
                <c:pt idx="372">
                  <c:v>2229.6483811850949</c:v>
                </c:pt>
                <c:pt idx="373">
                  <c:v>2220.1547445255474</c:v>
                </c:pt>
                <c:pt idx="374">
                  <c:v>2220.1547445255474</c:v>
                </c:pt>
                <c:pt idx="375">
                  <c:v>2220.1547445255474</c:v>
                </c:pt>
                <c:pt idx="376">
                  <c:v>2233.4686084934528</c:v>
                </c:pt>
                <c:pt idx="377">
                  <c:v>2228.5592868482113</c:v>
                </c:pt>
                <c:pt idx="378">
                  <c:v>2216.1107468123869</c:v>
                </c:pt>
                <c:pt idx="379">
                  <c:v>2226.6559297218164</c:v>
                </c:pt>
                <c:pt idx="380">
                  <c:v>2217.4571081409485</c:v>
                </c:pt>
                <c:pt idx="381">
                  <c:v>2217.4571081409485</c:v>
                </c:pt>
                <c:pt idx="382">
                  <c:v>2217.4571081409485</c:v>
                </c:pt>
                <c:pt idx="383">
                  <c:v>2228.2871794871799</c:v>
                </c:pt>
                <c:pt idx="384">
                  <c:v>2220.4248692054998</c:v>
                </c:pt>
                <c:pt idx="385">
                  <c:v>2223.4005847953222</c:v>
                </c:pt>
                <c:pt idx="386">
                  <c:v>2206.9986697303184</c:v>
                </c:pt>
                <c:pt idx="387">
                  <c:v>2212.6178467507275</c:v>
                </c:pt>
                <c:pt idx="388">
                  <c:v>2212.6178467507275</c:v>
                </c:pt>
                <c:pt idx="389">
                  <c:v>2212.6178467507275</c:v>
                </c:pt>
                <c:pt idx="390">
                  <c:v>2210.4738372093025</c:v>
                </c:pt>
                <c:pt idx="391">
                  <c:v>2206.7318016928662</c:v>
                </c:pt>
                <c:pt idx="392">
                  <c:v>2210.741611144761</c:v>
                </c:pt>
                <c:pt idx="393">
                  <c:v>2228.8314606741574</c:v>
                </c:pt>
                <c:pt idx="394">
                  <c:v>2263.3848443507381</c:v>
                </c:pt>
                <c:pt idx="395">
                  <c:v>2263.3848443507381</c:v>
                </c:pt>
                <c:pt idx="396">
                  <c:v>2263.3848443507381</c:v>
                </c:pt>
                <c:pt idx="397">
                  <c:v>2270.1420574698345</c:v>
                </c:pt>
                <c:pt idx="398">
                  <c:v>2245.8370662072357</c:v>
                </c:pt>
                <c:pt idx="399">
                  <c:v>2268.7309796121331</c:v>
                </c:pt>
                <c:pt idx="400">
                  <c:v>2264.7892777364109</c:v>
                </c:pt>
                <c:pt idx="401">
                  <c:v>2279.7841349156774</c:v>
                </c:pt>
                <c:pt idx="402">
                  <c:v>2279.7841349156774</c:v>
                </c:pt>
                <c:pt idx="403">
                  <c:v>2279.7841349156774</c:v>
                </c:pt>
                <c:pt idx="404">
                  <c:v>2272.9694856146466</c:v>
                </c:pt>
                <c:pt idx="405">
                  <c:v>2300.1855306276784</c:v>
                </c:pt>
                <c:pt idx="406">
                  <c:v>2320.6602238046794</c:v>
                </c:pt>
                <c:pt idx="407">
                  <c:v>2293.2485549132948</c:v>
                </c:pt>
                <c:pt idx="408">
                  <c:v>2294.4018104098564</c:v>
                </c:pt>
                <c:pt idx="409">
                  <c:v>2294.4018104098564</c:v>
                </c:pt>
                <c:pt idx="410">
                  <c:v>2294.4018104098564</c:v>
                </c:pt>
                <c:pt idx="411">
                  <c:v>2297.2900302114804</c:v>
                </c:pt>
                <c:pt idx="412">
                  <c:v>2297.0008810572685</c:v>
                </c:pt>
                <c:pt idx="413">
                  <c:v>2297.8685469654997</c:v>
                </c:pt>
                <c:pt idx="414">
                  <c:v>2313.3061224489797</c:v>
                </c:pt>
                <c:pt idx="415">
                  <c:v>2313.3061224489797</c:v>
                </c:pt>
                <c:pt idx="416">
                  <c:v>2313.3061224489797</c:v>
                </c:pt>
                <c:pt idx="417">
                  <c:v>2313.3061224489797</c:v>
                </c:pt>
                <c:pt idx="418">
                  <c:v>2325.6877787689564</c:v>
                </c:pt>
                <c:pt idx="419">
                  <c:v>2301.6360196746118</c:v>
                </c:pt>
                <c:pt idx="420">
                  <c:v>2312.7198073754907</c:v>
                </c:pt>
                <c:pt idx="421">
                  <c:v>2327.7642857142851</c:v>
                </c:pt>
                <c:pt idx="422">
                  <c:v>2305.1246684350131</c:v>
                </c:pt>
                <c:pt idx="423">
                  <c:v>2305.1246684350131</c:v>
                </c:pt>
                <c:pt idx="424">
                  <c:v>2305.1246684350131</c:v>
                </c:pt>
                <c:pt idx="425">
                  <c:v>2327.7642857142855</c:v>
                </c:pt>
                <c:pt idx="426">
                  <c:v>2337.6036889970542</c:v>
                </c:pt>
                <c:pt idx="427">
                  <c:v>2352.3681361175563</c:v>
                </c:pt>
                <c:pt idx="428">
                  <c:v>2368.5492537313439</c:v>
                </c:pt>
                <c:pt idx="429">
                  <c:v>2403.8029504741835</c:v>
                </c:pt>
                <c:pt idx="430">
                  <c:v>2403.8029504741835</c:v>
                </c:pt>
                <c:pt idx="431">
                  <c:v>2403.8029504741835</c:v>
                </c:pt>
                <c:pt idx="432">
                  <c:v>2419.4182685933974</c:v>
                </c:pt>
                <c:pt idx="433">
                  <c:v>2422.9516728624535</c:v>
                </c:pt>
                <c:pt idx="434">
                  <c:v>2429.7260018639327</c:v>
                </c:pt>
                <c:pt idx="435">
                  <c:v>2432.6408957611302</c:v>
                </c:pt>
                <c:pt idx="436">
                  <c:v>2461.8470254957506</c:v>
                </c:pt>
                <c:pt idx="437">
                  <c:v>2461.8470254957506</c:v>
                </c:pt>
                <c:pt idx="438">
                  <c:v>2461.8470254957506</c:v>
                </c:pt>
                <c:pt idx="439">
                  <c:v>2462.1791689152719</c:v>
                </c:pt>
                <c:pt idx="440">
                  <c:v>2456.2142664872135</c:v>
                </c:pt>
                <c:pt idx="441">
                  <c:v>2428.1096327833952</c:v>
                </c:pt>
                <c:pt idx="442">
                  <c:v>2460.5193474450584</c:v>
                </c:pt>
                <c:pt idx="443">
                  <c:v>2425.5279106858056</c:v>
                </c:pt>
                <c:pt idx="444">
                  <c:v>2425.5279106858056</c:v>
                </c:pt>
                <c:pt idx="445">
                  <c:v>2425.5279106858056</c:v>
                </c:pt>
                <c:pt idx="446">
                  <c:v>2390.5779407911973</c:v>
                </c:pt>
                <c:pt idx="447">
                  <c:v>2388.0753729390212</c:v>
                </c:pt>
                <c:pt idx="448">
                  <c:v>2407.608443271768</c:v>
                </c:pt>
                <c:pt idx="449">
                  <c:v>2415.255690841715</c:v>
                </c:pt>
                <c:pt idx="450">
                  <c:v>2437.5146253506077</c:v>
                </c:pt>
                <c:pt idx="451">
                  <c:v>2437.5146253506077</c:v>
                </c:pt>
                <c:pt idx="452">
                  <c:v>2437.5146253506077</c:v>
                </c:pt>
                <c:pt idx="453">
                  <c:v>2436.8636667111764</c:v>
                </c:pt>
                <c:pt idx="454">
                  <c:v>2427.4636871508378</c:v>
                </c:pt>
                <c:pt idx="455">
                  <c:v>2407.9261116242246</c:v>
                </c:pt>
                <c:pt idx="456">
                  <c:v>2391.2044025157234</c:v>
                </c:pt>
                <c:pt idx="457">
                  <c:v>2379.3574967405475</c:v>
                </c:pt>
                <c:pt idx="458">
                  <c:v>2379.3574967405475</c:v>
                </c:pt>
                <c:pt idx="459">
                  <c:v>2379.3574967405475</c:v>
                </c:pt>
                <c:pt idx="460">
                  <c:v>2382.7747747747749</c:v>
                </c:pt>
                <c:pt idx="461">
                  <c:v>2383.3971529319579</c:v>
                </c:pt>
                <c:pt idx="462">
                  <c:v>2360.2783238489396</c:v>
                </c:pt>
                <c:pt idx="463">
                  <c:v>2375.950006509569</c:v>
                </c:pt>
                <c:pt idx="464">
                  <c:v>2389.3260015710921</c:v>
                </c:pt>
                <c:pt idx="465">
                  <c:v>2389.3260015710921</c:v>
                </c:pt>
                <c:pt idx="466">
                  <c:v>2389.3260015710921</c:v>
                </c:pt>
                <c:pt idx="467">
                  <c:v>2411.1074118113356</c:v>
                </c:pt>
                <c:pt idx="468">
                  <c:v>2389.0132216258671</c:v>
                </c:pt>
                <c:pt idx="469">
                  <c:v>2376.5688240656332</c:v>
                </c:pt>
                <c:pt idx="470">
                  <c:v>2367.0132295719845</c:v>
                </c:pt>
                <c:pt idx="471">
                  <c:v>2381.8418167580267</c:v>
                </c:pt>
                <c:pt idx="472">
                  <c:v>2381.8418167580267</c:v>
                </c:pt>
                <c:pt idx="473">
                  <c:v>2381.8418167580267</c:v>
                </c:pt>
                <c:pt idx="474">
                  <c:v>2387.4505494505497</c:v>
                </c:pt>
                <c:pt idx="475">
                  <c:v>2386.5139270302079</c:v>
                </c:pt>
                <c:pt idx="476">
                  <c:v>2379.0473210793903</c:v>
                </c:pt>
                <c:pt idx="477">
                  <c:v>2364.5597305001293</c:v>
                </c:pt>
                <c:pt idx="478">
                  <c:v>2361.1944624142839</c:v>
                </c:pt>
                <c:pt idx="479">
                  <c:v>2361.1944624142839</c:v>
                </c:pt>
                <c:pt idx="480">
                  <c:v>2361.1944624142839</c:v>
                </c:pt>
                <c:pt idx="481">
                  <c:v>2345.4147281840378</c:v>
                </c:pt>
                <c:pt idx="482">
                  <c:v>2344.8120262109728</c:v>
                </c:pt>
                <c:pt idx="483">
                  <c:v>2349.3398558187432</c:v>
                </c:pt>
                <c:pt idx="484">
                  <c:v>2369.4718254998702</c:v>
                </c:pt>
                <c:pt idx="485">
                  <c:v>2375.950006509569</c:v>
                </c:pt>
                <c:pt idx="486">
                  <c:v>2375.950006509569</c:v>
                </c:pt>
                <c:pt idx="487">
                  <c:v>2375.950006509569</c:v>
                </c:pt>
                <c:pt idx="488">
                  <c:v>2400.9567162215499</c:v>
                </c:pt>
                <c:pt idx="489">
                  <c:v>2380.2885091952526</c:v>
                </c:pt>
                <c:pt idx="490">
                  <c:v>2370.0872727272731</c:v>
                </c:pt>
                <c:pt idx="491">
                  <c:v>2369.7795091546554</c:v>
                </c:pt>
                <c:pt idx="492">
                  <c:v>2343.6075510466162</c:v>
                </c:pt>
                <c:pt idx="493">
                  <c:v>2343.6075510466162</c:v>
                </c:pt>
                <c:pt idx="494">
                  <c:v>2343.6075510466162</c:v>
                </c:pt>
                <c:pt idx="495">
                  <c:v>2385.5780392156862</c:v>
                </c:pt>
                <c:pt idx="496">
                  <c:v>2372.5522620904835</c:v>
                </c:pt>
                <c:pt idx="497">
                  <c:v>2370.7030397505846</c:v>
                </c:pt>
                <c:pt idx="498">
                  <c:v>2346.0177400694174</c:v>
                </c:pt>
                <c:pt idx="499">
                  <c:v>2345.4147281840378</c:v>
                </c:pt>
                <c:pt idx="500">
                  <c:v>2345.4147281840378</c:v>
                </c:pt>
                <c:pt idx="501">
                  <c:v>2345.4147281840378</c:v>
                </c:pt>
                <c:pt idx="502">
                  <c:v>2357.5341687120526</c:v>
                </c:pt>
                <c:pt idx="503">
                  <c:v>2370.3951162488634</c:v>
                </c:pt>
                <c:pt idx="504">
                  <c:v>2363.6409791477786</c:v>
                </c:pt>
                <c:pt idx="505">
                  <c:v>2375.9500065095685</c:v>
                </c:pt>
                <c:pt idx="506">
                  <c:v>2394.0275482093657</c:v>
                </c:pt>
                <c:pt idx="507">
                  <c:v>2394.0275482093657</c:v>
                </c:pt>
                <c:pt idx="508">
                  <c:v>2394.0275482093657</c:v>
                </c:pt>
                <c:pt idx="509">
                  <c:v>2395.9133517132723</c:v>
                </c:pt>
                <c:pt idx="510">
                  <c:v>2420.3809018567631</c:v>
                </c:pt>
                <c:pt idx="511">
                  <c:v>2412.7012162876777</c:v>
                </c:pt>
                <c:pt idx="512">
                  <c:v>2422.3084682771428</c:v>
                </c:pt>
                <c:pt idx="513">
                  <c:v>2428.1096327833948</c:v>
                </c:pt>
                <c:pt idx="514">
                  <c:v>2428.1096327833948</c:v>
                </c:pt>
                <c:pt idx="515">
                  <c:v>2428.1096327833948</c:v>
                </c:pt>
                <c:pt idx="516">
                  <c:v>2435.8878804057654</c:v>
                </c:pt>
                <c:pt idx="517">
                  <c:v>2420.0599390001321</c:v>
                </c:pt>
                <c:pt idx="518">
                  <c:v>2434.263305322128</c:v>
                </c:pt>
                <c:pt idx="519">
                  <c:v>2435.237790232185</c:v>
                </c:pt>
                <c:pt idx="520">
                  <c:v>2454.8926553672309</c:v>
                </c:pt>
                <c:pt idx="521">
                  <c:v>2454.8926553672309</c:v>
                </c:pt>
                <c:pt idx="522">
                  <c:v>2454.8926553672309</c:v>
                </c:pt>
                <c:pt idx="523">
                  <c:v>2435.5627919391422</c:v>
                </c:pt>
                <c:pt idx="524">
                  <c:v>2424.8833377624228</c:v>
                </c:pt>
                <c:pt idx="525">
                  <c:v>2422.6300278773392</c:v>
                </c:pt>
                <c:pt idx="526">
                  <c:v>2413.3393282200473</c:v>
                </c:pt>
                <c:pt idx="527">
                  <c:v>2424.2391073326244</c:v>
                </c:pt>
                <c:pt idx="528">
                  <c:v>2424.2391073326244</c:v>
                </c:pt>
                <c:pt idx="529">
                  <c:v>2424.2391073326244</c:v>
                </c:pt>
                <c:pt idx="530">
                  <c:v>2432.3166733306675</c:v>
                </c:pt>
                <c:pt idx="531">
                  <c:v>2423.595219123506</c:v>
                </c:pt>
                <c:pt idx="532">
                  <c:v>2399.6938856015781</c:v>
                </c:pt>
                <c:pt idx="533">
                  <c:v>2397.1722054380666</c:v>
                </c:pt>
                <c:pt idx="534">
                  <c:v>2419.0975609756097</c:v>
                </c:pt>
                <c:pt idx="535">
                  <c:v>2419.0975609756097</c:v>
                </c:pt>
                <c:pt idx="536">
                  <c:v>2419.0975609756097</c:v>
                </c:pt>
                <c:pt idx="537">
                  <c:v>2414.6165652288964</c:v>
                </c:pt>
                <c:pt idx="538">
                  <c:v>2414.2971292499005</c:v>
                </c:pt>
                <c:pt idx="539">
                  <c:v>2427.4636871508378</c:v>
                </c:pt>
                <c:pt idx="540">
                  <c:v>2431.0206473957642</c:v>
                </c:pt>
                <c:pt idx="541">
                  <c:v>2447.9774647887325</c:v>
                </c:pt>
                <c:pt idx="542">
                  <c:v>2447.9774647887325</c:v>
                </c:pt>
                <c:pt idx="543">
                  <c:v>2447.9774647887325</c:v>
                </c:pt>
                <c:pt idx="544">
                  <c:v>2447.3209065307765</c:v>
                </c:pt>
                <c:pt idx="545">
                  <c:v>2449.2916387062132</c:v>
                </c:pt>
                <c:pt idx="546">
                  <c:v>2464.173913043478</c:v>
                </c:pt>
                <c:pt idx="547">
                  <c:v>2446.0088459991957</c:v>
                </c:pt>
                <c:pt idx="548">
                  <c:v>2455.2229247948339</c:v>
                </c:pt>
                <c:pt idx="549">
                  <c:v>2455.2229247948339</c:v>
                </c:pt>
                <c:pt idx="550">
                  <c:v>2455.2229247948339</c:v>
                </c:pt>
                <c:pt idx="551">
                  <c:v>2465.1724976360933</c:v>
                </c:pt>
                <c:pt idx="552">
                  <c:v>2486.670118544761</c:v>
                </c:pt>
                <c:pt idx="553">
                  <c:v>2498.2439425051334</c:v>
                </c:pt>
                <c:pt idx="554">
                  <c:v>2488.365421325334</c:v>
                </c:pt>
                <c:pt idx="555">
                  <c:v>2464.173913043478</c:v>
                </c:pt>
                <c:pt idx="556">
                  <c:v>2464.173913043478</c:v>
                </c:pt>
                <c:pt idx="557">
                  <c:v>2464.173913043478</c:v>
                </c:pt>
                <c:pt idx="558">
                  <c:v>2462.8437246963563</c:v>
                </c:pt>
                <c:pt idx="559">
                  <c:v>2460.8511326860839</c:v>
                </c:pt>
                <c:pt idx="560">
                  <c:v>2470.5119805062941</c:v>
                </c:pt>
                <c:pt idx="561">
                  <c:v>2476.8827361563508</c:v>
                </c:pt>
                <c:pt idx="562">
                  <c:v>2493.4652274900936</c:v>
                </c:pt>
                <c:pt idx="563">
                  <c:v>2493.4652274900936</c:v>
                </c:pt>
                <c:pt idx="564">
                  <c:v>2493.4652274900936</c:v>
                </c:pt>
                <c:pt idx="565">
                  <c:v>2502.0115163147784</c:v>
                </c:pt>
                <c:pt idx="566">
                  <c:v>2495.5110077943382</c:v>
                </c:pt>
                <c:pt idx="567">
                  <c:v>2523.810261374636</c:v>
                </c:pt>
                <c:pt idx="568">
                  <c:v>2542.4452493730837</c:v>
                </c:pt>
                <c:pt idx="569">
                  <c:v>2567.1222394148253</c:v>
                </c:pt>
                <c:pt idx="570">
                  <c:v>2567.1222394148253</c:v>
                </c:pt>
                <c:pt idx="571">
                  <c:v>2567.1222394148253</c:v>
                </c:pt>
                <c:pt idx="572">
                  <c:v>2574.3647905205239</c:v>
                </c:pt>
                <c:pt idx="573">
                  <c:v>2570.7384138611064</c:v>
                </c:pt>
                <c:pt idx="574">
                  <c:v>2551.6879194630865</c:v>
                </c:pt>
                <c:pt idx="575">
                  <c:v>2577.6372881355924</c:v>
                </c:pt>
                <c:pt idx="576">
                  <c:v>2586.0382598838028</c:v>
                </c:pt>
                <c:pt idx="577">
                  <c:v>2586.0382598838028</c:v>
                </c:pt>
                <c:pt idx="578">
                  <c:v>2586.0382598838028</c:v>
                </c:pt>
                <c:pt idx="579">
                  <c:v>2588.2388313714355</c:v>
                </c:pt>
                <c:pt idx="580">
                  <c:v>2613.4429328368888</c:v>
                </c:pt>
                <c:pt idx="581">
                  <c:v>2623.2100043122032</c:v>
                </c:pt>
                <c:pt idx="582">
                  <c:v>2634.1905311778282</c:v>
                </c:pt>
                <c:pt idx="583">
                  <c:v>2612.6946313528983</c:v>
                </c:pt>
                <c:pt idx="584">
                  <c:v>2612.6946313528983</c:v>
                </c:pt>
                <c:pt idx="585">
                  <c:v>2612.6946313528983</c:v>
                </c:pt>
                <c:pt idx="586">
                  <c:v>2593.0196078431368</c:v>
                </c:pt>
                <c:pt idx="587">
                  <c:v>2616.440430107526</c:v>
                </c:pt>
                <c:pt idx="588">
                  <c:v>2607.4684954993563</c:v>
                </c:pt>
                <c:pt idx="589">
                  <c:v>2634.9511983829038</c:v>
                </c:pt>
                <c:pt idx="590">
                  <c:v>2625.4743202416907</c:v>
                </c:pt>
                <c:pt idx="591">
                  <c:v>2625.4743202416907</c:v>
                </c:pt>
                <c:pt idx="592">
                  <c:v>2625.4743202416907</c:v>
                </c:pt>
                <c:pt idx="593">
                  <c:v>2632.6705135602997</c:v>
                </c:pt>
                <c:pt idx="594">
                  <c:v>2629.2568794121876</c:v>
                </c:pt>
                <c:pt idx="595">
                  <c:v>2651.7977332170876</c:v>
                </c:pt>
                <c:pt idx="596">
                  <c:v>2652.5686046511619</c:v>
                </c:pt>
                <c:pt idx="597">
                  <c:v>2681.8033798677434</c:v>
                </c:pt>
                <c:pt idx="598">
                  <c:v>2681.8033798677434</c:v>
                </c:pt>
                <c:pt idx="599">
                  <c:v>2681.8033798677434</c:v>
                </c:pt>
                <c:pt idx="600">
                  <c:v>2717.7471332836922</c:v>
                </c:pt>
                <c:pt idx="601">
                  <c:v>2726.2730803704803</c:v>
                </c:pt>
                <c:pt idx="602">
                  <c:v>2710.4815089855924</c:v>
                </c:pt>
                <c:pt idx="603">
                  <c:v>2685.3549146556793</c:v>
                </c:pt>
                <c:pt idx="604">
                  <c:v>2681.4093446958555</c:v>
                </c:pt>
                <c:pt idx="605">
                  <c:v>2681.4093446958555</c:v>
                </c:pt>
                <c:pt idx="606">
                  <c:v>2681.4093446958555</c:v>
                </c:pt>
                <c:pt idx="607">
                  <c:v>2690.5015479876147</c:v>
                </c:pt>
                <c:pt idx="608">
                  <c:v>2727.4954416380201</c:v>
                </c:pt>
                <c:pt idx="609">
                  <c:v>2720.9888176531972</c:v>
                </c:pt>
                <c:pt idx="610">
                  <c:v>2726.2730803704799</c:v>
                </c:pt>
                <c:pt idx="611">
                  <c:v>2760.0834845735012</c:v>
                </c:pt>
                <c:pt idx="612">
                  <c:v>2760.0834845735012</c:v>
                </c:pt>
                <c:pt idx="613">
                  <c:v>2760.0834845735012</c:v>
                </c:pt>
                <c:pt idx="614">
                  <c:v>2765.520836490376</c:v>
                </c:pt>
                <c:pt idx="615">
                  <c:v>2740.6024928667953</c:v>
                </c:pt>
                <c:pt idx="616">
                  <c:v>2737.7245724572444</c:v>
                </c:pt>
                <c:pt idx="617">
                  <c:v>2683.7752941176459</c:v>
                </c:pt>
                <c:pt idx="618">
                  <c:v>2753.4206397103185</c:v>
                </c:pt>
                <c:pt idx="619">
                  <c:v>2753.4206397103185</c:v>
                </c:pt>
                <c:pt idx="620">
                  <c:v>2753.4206397103185</c:v>
                </c:pt>
                <c:pt idx="621">
                  <c:v>2734.0332584269649</c:v>
                </c:pt>
                <c:pt idx="622">
                  <c:v>2736.9034193161351</c:v>
                </c:pt>
                <c:pt idx="623">
                  <c:v>2725.458781362006</c:v>
                </c:pt>
                <c:pt idx="624">
                  <c:v>2740.19099099099</c:v>
                </c:pt>
                <c:pt idx="625">
                  <c:v>2759.6661122032351</c:v>
                </c:pt>
                <c:pt idx="626">
                  <c:v>2759.6661122032351</c:v>
                </c:pt>
                <c:pt idx="627">
                  <c:v>2759.6661122032351</c:v>
                </c:pt>
                <c:pt idx="628">
                  <c:v>2766.7786537295319</c:v>
                </c:pt>
                <c:pt idx="629">
                  <c:v>2804.1905347264892</c:v>
                </c:pt>
                <c:pt idx="630">
                  <c:v>2851.5112499999987</c:v>
                </c:pt>
                <c:pt idx="631">
                  <c:v>2773.5063829787223</c:v>
                </c:pt>
                <c:pt idx="632">
                  <c:v>2795.1710828610799</c:v>
                </c:pt>
                <c:pt idx="633">
                  <c:v>2795.1710828610799</c:v>
                </c:pt>
                <c:pt idx="634">
                  <c:v>2795.1710828610799</c:v>
                </c:pt>
                <c:pt idx="635">
                  <c:v>2839.5319744826502</c:v>
                </c:pt>
                <c:pt idx="636">
                  <c:v>2823.2784653465333</c:v>
                </c:pt>
                <c:pt idx="637">
                  <c:v>2784.0842105263146</c:v>
                </c:pt>
                <c:pt idx="638">
                  <c:v>2798.6002146909973</c:v>
                </c:pt>
                <c:pt idx="639">
                  <c:v>2784.5090021360984</c:v>
                </c:pt>
                <c:pt idx="640">
                  <c:v>2784.5090021360984</c:v>
                </c:pt>
                <c:pt idx="641">
                  <c:v>2784.5090021360984</c:v>
                </c:pt>
                <c:pt idx="642">
                  <c:v>2755.0833333333321</c:v>
                </c:pt>
                <c:pt idx="643">
                  <c:v>2729.535148070594</c:v>
                </c:pt>
                <c:pt idx="644">
                  <c:v>2710.481508985592</c:v>
                </c:pt>
                <c:pt idx="645">
                  <c:v>2695.2698272042526</c:v>
                </c:pt>
                <c:pt idx="646">
                  <c:v>2692.0890986871204</c:v>
                </c:pt>
                <c:pt idx="647">
                  <c:v>2692.0890986871204</c:v>
                </c:pt>
                <c:pt idx="648">
                  <c:v>2692.0890986871204</c:v>
                </c:pt>
                <c:pt idx="649">
                  <c:v>2686.5408508759001</c:v>
                </c:pt>
                <c:pt idx="650">
                  <c:v>2753.4206397103185</c:v>
                </c:pt>
                <c:pt idx="651">
                  <c:v>2713.3024085637808</c:v>
                </c:pt>
                <c:pt idx="652">
                  <c:v>2701.6538860103615</c:v>
                </c:pt>
                <c:pt idx="653">
                  <c:v>2733.2143178073975</c:v>
                </c:pt>
                <c:pt idx="654">
                  <c:v>2733.2143178073975</c:v>
                </c:pt>
                <c:pt idx="655">
                  <c:v>2733.2143178073975</c:v>
                </c:pt>
                <c:pt idx="656">
                  <c:v>2731.5779074988759</c:v>
                </c:pt>
                <c:pt idx="657">
                  <c:v>2745.1371841155219</c:v>
                </c:pt>
                <c:pt idx="658">
                  <c:v>2763.4270139309492</c:v>
                </c:pt>
                <c:pt idx="659">
                  <c:v>2741.014118353859</c:v>
                </c:pt>
                <c:pt idx="660">
                  <c:v>2740.19099099099</c:v>
                </c:pt>
                <c:pt idx="661">
                  <c:v>2740.19099099099</c:v>
                </c:pt>
                <c:pt idx="662">
                  <c:v>2740.19099099099</c:v>
                </c:pt>
                <c:pt idx="663">
                  <c:v>2746.7898856110764</c:v>
                </c:pt>
                <c:pt idx="664">
                  <c:v>2742.2497370398187</c:v>
                </c:pt>
                <c:pt idx="665">
                  <c:v>2744.7243194465323</c:v>
                </c:pt>
                <c:pt idx="666">
                  <c:v>2738.9572264745598</c:v>
                </c:pt>
                <c:pt idx="667">
                  <c:v>2733.2143178073975</c:v>
                </c:pt>
                <c:pt idx="668">
                  <c:v>2733.2143178073975</c:v>
                </c:pt>
                <c:pt idx="669">
                  <c:v>2733.2143178073975</c:v>
                </c:pt>
                <c:pt idx="670">
                  <c:v>2730.3518850987421</c:v>
                </c:pt>
                <c:pt idx="671">
                  <c:v>2698.4580807334019</c:v>
                </c:pt>
                <c:pt idx="672">
                  <c:v>2717.7471332836922</c:v>
                </c:pt>
                <c:pt idx="673">
                  <c:v>2721.8004474272925</c:v>
                </c:pt>
                <c:pt idx="674">
                  <c:v>2734.8526899445515</c:v>
                </c:pt>
                <c:pt idx="675">
                  <c:v>2734.8526899445515</c:v>
                </c:pt>
                <c:pt idx="676">
                  <c:v>2734.8526899445515</c:v>
                </c:pt>
                <c:pt idx="677">
                  <c:v>2745.1371841155224</c:v>
                </c:pt>
                <c:pt idx="678">
                  <c:v>2730.3518850987421</c:v>
                </c:pt>
                <c:pt idx="679">
                  <c:v>2731.5779074988764</c:v>
                </c:pt>
                <c:pt idx="680">
                  <c:v>2742.6618575293046</c:v>
                </c:pt>
                <c:pt idx="681">
                  <c:v>2765.1018181818172</c:v>
                </c:pt>
                <c:pt idx="682">
                  <c:v>2765.1018181818172</c:v>
                </c:pt>
                <c:pt idx="683">
                  <c:v>2765.1018181818172</c:v>
                </c:pt>
                <c:pt idx="684">
                  <c:v>2766.7786537295324</c:v>
                </c:pt>
                <c:pt idx="685">
                  <c:v>2763.4270139309497</c:v>
                </c:pt>
                <c:pt idx="686">
                  <c:v>2754.25173558708</c:v>
                </c:pt>
                <c:pt idx="687">
                  <c:v>2734.0332584269654</c:v>
                </c:pt>
                <c:pt idx="688">
                  <c:v>2723.8316417910441</c:v>
                </c:pt>
                <c:pt idx="689">
                  <c:v>2723.8316417910441</c:v>
                </c:pt>
                <c:pt idx="690">
                  <c:v>2723.8316417910441</c:v>
                </c:pt>
                <c:pt idx="691">
                  <c:v>2735.672612801679</c:v>
                </c:pt>
                <c:pt idx="692">
                  <c:v>2723.018800358102</c:v>
                </c:pt>
                <c:pt idx="693">
                  <c:v>2736.0827586206892</c:v>
                </c:pt>
                <c:pt idx="694">
                  <c:v>2739.3683578504947</c:v>
                </c:pt>
                <c:pt idx="695">
                  <c:v>2763.4270139309501</c:v>
                </c:pt>
                <c:pt idx="696">
                  <c:v>2763.4270139309501</c:v>
                </c:pt>
                <c:pt idx="697">
                  <c:v>2763.4270139309501</c:v>
                </c:pt>
                <c:pt idx="698">
                  <c:v>2772.2424426553239</c:v>
                </c:pt>
                <c:pt idx="699">
                  <c:v>2762.5903723887368</c:v>
                </c:pt>
                <c:pt idx="700">
                  <c:v>2765.1018181818176</c:v>
                </c:pt>
                <c:pt idx="701">
                  <c:v>2750.515749811605</c:v>
                </c:pt>
                <c:pt idx="702">
                  <c:v>2749.2726724917143</c:v>
                </c:pt>
                <c:pt idx="703">
                  <c:v>2749.2726724917143</c:v>
                </c:pt>
                <c:pt idx="704">
                  <c:v>2749.2726724917143</c:v>
                </c:pt>
                <c:pt idx="705">
                  <c:v>2774.3496503496499</c:v>
                </c:pt>
                <c:pt idx="706">
                  <c:v>2788.3379679144377</c:v>
                </c:pt>
                <c:pt idx="707">
                  <c:v>2779.4200426439229</c:v>
                </c:pt>
                <c:pt idx="708">
                  <c:v>2798.6002146909982</c:v>
                </c:pt>
                <c:pt idx="709">
                  <c:v>2830.2841191066991</c:v>
                </c:pt>
                <c:pt idx="710">
                  <c:v>2830.2841191066991</c:v>
                </c:pt>
                <c:pt idx="711">
                  <c:v>2830.2841191066991</c:v>
                </c:pt>
                <c:pt idx="712">
                  <c:v>2831.1622711759228</c:v>
                </c:pt>
                <c:pt idx="713">
                  <c:v>2817.1769064526084</c:v>
                </c:pt>
                <c:pt idx="714">
                  <c:v>2811.967950693374</c:v>
                </c:pt>
                <c:pt idx="715">
                  <c:v>2899.0741858617944</c:v>
                </c:pt>
                <c:pt idx="716">
                  <c:v>2918.54661762354</c:v>
                </c:pt>
                <c:pt idx="717">
                  <c:v>2918.54661762354</c:v>
                </c:pt>
                <c:pt idx="718">
                  <c:v>2918.54661762354</c:v>
                </c:pt>
                <c:pt idx="719">
                  <c:v>2924.158307963467</c:v>
                </c:pt>
                <c:pt idx="720">
                  <c:v>2922.7533632286991</c:v>
                </c:pt>
                <c:pt idx="721">
                  <c:v>2914.8174413033057</c:v>
                </c:pt>
                <c:pt idx="722">
                  <c:v>2912.9564245810052</c:v>
                </c:pt>
                <c:pt idx="723">
                  <c:v>2906.924498247849</c:v>
                </c:pt>
                <c:pt idx="724">
                  <c:v>2906.924498247849</c:v>
                </c:pt>
                <c:pt idx="725">
                  <c:v>2906.924498247849</c:v>
                </c:pt>
                <c:pt idx="726">
                  <c:v>2892.1825673534067</c:v>
                </c:pt>
                <c:pt idx="727">
                  <c:v>2892.6409890632426</c:v>
                </c:pt>
                <c:pt idx="728">
                  <c:v>2924.158307963467</c:v>
                </c:pt>
                <c:pt idx="729">
                  <c:v>2914.3519642286806</c:v>
                </c:pt>
                <c:pt idx="730">
                  <c:v>2918.0799488327466</c:v>
                </c:pt>
                <c:pt idx="731">
                  <c:v>2918.0799488327466</c:v>
                </c:pt>
                <c:pt idx="732">
                  <c:v>2918.0799488327466</c:v>
                </c:pt>
                <c:pt idx="733">
                  <c:v>2953.499271726816</c:v>
                </c:pt>
                <c:pt idx="734">
                  <c:v>2953.9773389446418</c:v>
                </c:pt>
                <c:pt idx="735">
                  <c:v>2979.0519098922623</c:v>
                </c:pt>
                <c:pt idx="736">
                  <c:v>3002.5784797630795</c:v>
                </c:pt>
                <c:pt idx="737">
                  <c:v>3005.545454545454</c:v>
                </c:pt>
                <c:pt idx="738">
                  <c:v>3005.545454545454</c:v>
                </c:pt>
                <c:pt idx="739">
                  <c:v>3005.545454545454</c:v>
                </c:pt>
                <c:pt idx="740">
                  <c:v>3014.4816650148659</c:v>
                </c:pt>
                <c:pt idx="741">
                  <c:v>2998.6316135392699</c:v>
                </c:pt>
                <c:pt idx="742">
                  <c:v>2995.1866075824714</c:v>
                </c:pt>
                <c:pt idx="743">
                  <c:v>2979.0519098922623</c:v>
                </c:pt>
                <c:pt idx="744">
                  <c:v>3025.9777814624435</c:v>
                </c:pt>
                <c:pt idx="745">
                  <c:v>3025.9777814624435</c:v>
                </c:pt>
                <c:pt idx="746">
                  <c:v>3025.9777814624435</c:v>
                </c:pt>
                <c:pt idx="747">
                  <c:v>3019.9688896243583</c:v>
                </c:pt>
                <c:pt idx="748">
                  <c:v>3031.0034877927251</c:v>
                </c:pt>
                <c:pt idx="749">
                  <c:v>3056.8964824120599</c:v>
                </c:pt>
                <c:pt idx="750">
                  <c:v>3079.0740678252059</c:v>
                </c:pt>
                <c:pt idx="751">
                  <c:v>3044.1487906588818</c:v>
                </c:pt>
                <c:pt idx="752">
                  <c:v>3044.1487906588818</c:v>
                </c:pt>
                <c:pt idx="753">
                  <c:v>3044.1487906588818</c:v>
                </c:pt>
                <c:pt idx="754">
                  <c:v>3065.1111857574733</c:v>
                </c:pt>
                <c:pt idx="755">
                  <c:v>3043.1335667833914</c:v>
                </c:pt>
                <c:pt idx="756">
                  <c:v>3059.9718309859149</c:v>
                </c:pt>
                <c:pt idx="757">
                  <c:v>3035.0360884749703</c:v>
                </c:pt>
                <c:pt idx="758">
                  <c:v>3010.0069272637302</c:v>
                </c:pt>
                <c:pt idx="759">
                  <c:v>3010.0069272637302</c:v>
                </c:pt>
                <c:pt idx="760">
                  <c:v>3010.0069272637302</c:v>
                </c:pt>
                <c:pt idx="761">
                  <c:v>3011.9940584254823</c:v>
                </c:pt>
                <c:pt idx="762">
                  <c:v>3041.1051491418093</c:v>
                </c:pt>
                <c:pt idx="763">
                  <c:v>2993.7125984251966</c:v>
                </c:pt>
                <c:pt idx="764">
                  <c:v>2988.8096953815912</c:v>
                </c:pt>
                <c:pt idx="765">
                  <c:v>3011.4970297029699</c:v>
                </c:pt>
                <c:pt idx="766">
                  <c:v>3011.4970297029699</c:v>
                </c:pt>
                <c:pt idx="767">
                  <c:v>3011.4970297029699</c:v>
                </c:pt>
                <c:pt idx="768">
                  <c:v>3034.0269326683288</c:v>
                </c:pt>
                <c:pt idx="769">
                  <c:v>3039.0794338051619</c:v>
                </c:pt>
                <c:pt idx="770">
                  <c:v>3042.1190198366389</c:v>
                </c:pt>
                <c:pt idx="771">
                  <c:v>3094.7383415295908</c:v>
                </c:pt>
                <c:pt idx="772">
                  <c:v>3073.8878221323898</c:v>
                </c:pt>
                <c:pt idx="773">
                  <c:v>3073.8878221323898</c:v>
                </c:pt>
                <c:pt idx="774">
                  <c:v>3073.8878221323898</c:v>
                </c:pt>
                <c:pt idx="775">
                  <c:v>3065.1111857574733</c:v>
                </c:pt>
                <c:pt idx="776">
                  <c:v>3093.6890998474314</c:v>
                </c:pt>
                <c:pt idx="777">
                  <c:v>3038.5734265734259</c:v>
                </c:pt>
                <c:pt idx="778">
                  <c:v>3046.6898163606006</c:v>
                </c:pt>
                <c:pt idx="779">
                  <c:v>3042.1190198366389</c:v>
                </c:pt>
                <c:pt idx="780">
                  <c:v>3042.1190198366389</c:v>
                </c:pt>
                <c:pt idx="781">
                  <c:v>3042.1190198366389</c:v>
                </c:pt>
                <c:pt idx="782">
                  <c:v>3012.491251238032</c:v>
                </c:pt>
                <c:pt idx="783">
                  <c:v>3026.9815889865645</c:v>
                </c:pt>
                <c:pt idx="784">
                  <c:v>3026.4796019900496</c:v>
                </c:pt>
                <c:pt idx="785">
                  <c:v>3020.4687189672291</c:v>
                </c:pt>
                <c:pt idx="786">
                  <c:v>3043.6410940627079</c:v>
                </c:pt>
                <c:pt idx="787">
                  <c:v>3043.6410940627079</c:v>
                </c:pt>
                <c:pt idx="788">
                  <c:v>3043.6410940627079</c:v>
                </c:pt>
                <c:pt idx="789">
                  <c:v>3045.1646921408305</c:v>
                </c:pt>
                <c:pt idx="790">
                  <c:v>3004.0612345679006</c:v>
                </c:pt>
                <c:pt idx="791">
                  <c:v>2982.947368421052</c:v>
                </c:pt>
                <c:pt idx="792">
                  <c:v>2953.9773389446418</c:v>
                </c:pt>
                <c:pt idx="793">
                  <c:v>2928.8512277323057</c:v>
                </c:pt>
                <c:pt idx="794">
                  <c:v>2928.8512277323057</c:v>
                </c:pt>
                <c:pt idx="795">
                  <c:v>2928.8512277323057</c:v>
                </c:pt>
                <c:pt idx="796">
                  <c:v>2933.5592348497021</c:v>
                </c:pt>
                <c:pt idx="797">
                  <c:v>2946.8225415792017</c:v>
                </c:pt>
                <c:pt idx="798">
                  <c:v>2912.0268070847292</c:v>
                </c:pt>
                <c:pt idx="799">
                  <c:v>2904.6111730065254</c:v>
                </c:pt>
                <c:pt idx="800">
                  <c:v>2869.4452830188675</c:v>
                </c:pt>
                <c:pt idx="801">
                  <c:v>2869.4452830188675</c:v>
                </c:pt>
                <c:pt idx="802">
                  <c:v>2869.4452830188675</c:v>
                </c:pt>
                <c:pt idx="803">
                  <c:v>2891.2661596958174</c:v>
                </c:pt>
                <c:pt idx="804">
                  <c:v>2933.5592348497021</c:v>
                </c:pt>
                <c:pt idx="805">
                  <c:v>2894.9352791878168</c:v>
                </c:pt>
                <c:pt idx="806">
                  <c:v>2860.898573444113</c:v>
                </c:pt>
                <c:pt idx="807">
                  <c:v>2853.7407349491787</c:v>
                </c:pt>
                <c:pt idx="808">
                  <c:v>2853.7407349491787</c:v>
                </c:pt>
                <c:pt idx="809">
                  <c:v>2853.7407349491787</c:v>
                </c:pt>
                <c:pt idx="810">
                  <c:v>2857.3151714419914</c:v>
                </c:pt>
                <c:pt idx="811">
                  <c:v>2831.6015515903796</c:v>
                </c:pt>
                <c:pt idx="812">
                  <c:v>2868.9941833045114</c:v>
                </c:pt>
                <c:pt idx="813">
                  <c:v>2875.3225145738138</c:v>
                </c:pt>
                <c:pt idx="814">
                  <c:v>2872.6069573429872</c:v>
                </c:pt>
                <c:pt idx="815">
                  <c:v>2872.6069573429872</c:v>
                </c:pt>
                <c:pt idx="816">
                  <c:v>2872.6069573429872</c:v>
                </c:pt>
                <c:pt idx="817">
                  <c:v>2846.1746724890822</c:v>
                </c:pt>
                <c:pt idx="818">
                  <c:v>2855.0801001251562</c:v>
                </c:pt>
                <c:pt idx="819">
                  <c:v>2826.3391667957253</c:v>
                </c:pt>
                <c:pt idx="820">
                  <c:v>2819.7886279357226</c:v>
                </c:pt>
                <c:pt idx="821">
                  <c:v>2838.207153965785</c:v>
                </c:pt>
                <c:pt idx="822">
                  <c:v>2838.207153965785</c:v>
                </c:pt>
                <c:pt idx="823">
                  <c:v>2838.207153965785</c:v>
                </c:pt>
                <c:pt idx="824">
                  <c:v>2851.956868260665</c:v>
                </c:pt>
                <c:pt idx="825">
                  <c:v>2877.1357401860314</c:v>
                </c:pt>
                <c:pt idx="826">
                  <c:v>2873.5115729806325</c:v>
                </c:pt>
                <c:pt idx="827">
                  <c:v>2894.476130055511</c:v>
                </c:pt>
                <c:pt idx="828">
                  <c:v>2870.3479081472155</c:v>
                </c:pt>
                <c:pt idx="829">
                  <c:v>2870.3479081472155</c:v>
                </c:pt>
                <c:pt idx="830">
                  <c:v>2870.3479081472155</c:v>
                </c:pt>
                <c:pt idx="831">
                  <c:v>2827.2148721920989</c:v>
                </c:pt>
                <c:pt idx="832">
                  <c:v>2805.4837817063794</c:v>
                </c:pt>
                <c:pt idx="833">
                  <c:v>2796.4560220655831</c:v>
                </c:pt>
                <c:pt idx="834">
                  <c:v>2795.599264705882</c:v>
                </c:pt>
                <c:pt idx="835">
                  <c:v>2817.1769064526084</c:v>
                </c:pt>
                <c:pt idx="836">
                  <c:v>2817.1769064526084</c:v>
                </c:pt>
                <c:pt idx="837">
                  <c:v>2817.1769064526084</c:v>
                </c:pt>
                <c:pt idx="838">
                  <c:v>2817.6118573413614</c:v>
                </c:pt>
                <c:pt idx="839">
                  <c:v>2800.7476979742169</c:v>
                </c:pt>
                <c:pt idx="840">
                  <c:v>2779.8434120335105</c:v>
                </c:pt>
                <c:pt idx="841">
                  <c:v>2805.4837817063794</c:v>
                </c:pt>
                <c:pt idx="842">
                  <c:v>2818.0469425571332</c:v>
                </c:pt>
                <c:pt idx="843">
                  <c:v>2818.0469425571332</c:v>
                </c:pt>
                <c:pt idx="844">
                  <c:v>2818.0469425571332</c:v>
                </c:pt>
                <c:pt idx="845">
                  <c:v>2825.0266253869968</c:v>
                </c:pt>
                <c:pt idx="846">
                  <c:v>2805.0525668613582</c:v>
                </c:pt>
                <c:pt idx="847">
                  <c:v>2798.1711131554734</c:v>
                </c:pt>
                <c:pt idx="848">
                  <c:v>2778.1507078702994</c:v>
                </c:pt>
                <c:pt idx="849">
                  <c:v>2757.5811423390746</c:v>
                </c:pt>
                <c:pt idx="850">
                  <c:v>2757.5811423390746</c:v>
                </c:pt>
                <c:pt idx="851">
                  <c:v>2757.5811423390746</c:v>
                </c:pt>
                <c:pt idx="852">
                  <c:v>2780.6905378637816</c:v>
                </c:pt>
                <c:pt idx="853">
                  <c:v>2824.152274837511</c:v>
                </c:pt>
                <c:pt idx="854">
                  <c:v>2840.4158754863811</c:v>
                </c:pt>
                <c:pt idx="855">
                  <c:v>2835.1207084045354</c:v>
                </c:pt>
                <c:pt idx="856">
                  <c:v>2819.7886279357226</c:v>
                </c:pt>
                <c:pt idx="857">
                  <c:v>2819.7886279357226</c:v>
                </c:pt>
                <c:pt idx="858">
                  <c:v>2819.7886279357226</c:v>
                </c:pt>
                <c:pt idx="859">
                  <c:v>2843.9569892473114</c:v>
                </c:pt>
                <c:pt idx="860">
                  <c:v>2827.2148721920989</c:v>
                </c:pt>
                <c:pt idx="861">
                  <c:v>2818.9175162187207</c:v>
                </c:pt>
                <c:pt idx="862">
                  <c:v>2829.8452473251664</c:v>
                </c:pt>
                <c:pt idx="863">
                  <c:v>2857.7626056999684</c:v>
                </c:pt>
                <c:pt idx="864">
                  <c:v>2857.7626056999684</c:v>
                </c:pt>
                <c:pt idx="865">
                  <c:v>2857.7626056999684</c:v>
                </c:pt>
                <c:pt idx="866">
                  <c:v>2868.0924092409236</c:v>
                </c:pt>
                <c:pt idx="867">
                  <c:v>2851.956868260665</c:v>
                </c:pt>
                <c:pt idx="868">
                  <c:v>2879.8598706012303</c:v>
                </c:pt>
                <c:pt idx="869">
                  <c:v>2887.6063291139235</c:v>
                </c:pt>
                <c:pt idx="870">
                  <c:v>2862.2446675031365</c:v>
                </c:pt>
                <c:pt idx="871">
                  <c:v>2862.2446675031365</c:v>
                </c:pt>
                <c:pt idx="872">
                  <c:v>2862.2446675031365</c:v>
                </c:pt>
                <c:pt idx="873">
                  <c:v>2886.6928187282501</c:v>
                </c:pt>
                <c:pt idx="874">
                  <c:v>2889.4350854971499</c:v>
                </c:pt>
                <c:pt idx="875">
                  <c:v>2889.4350854971499</c:v>
                </c:pt>
                <c:pt idx="876">
                  <c:v>2889.8926365795719</c:v>
                </c:pt>
                <c:pt idx="877">
                  <c:v>2895.8540145985394</c:v>
                </c:pt>
                <c:pt idx="878">
                  <c:v>2895.8540145985394</c:v>
                </c:pt>
                <c:pt idx="879">
                  <c:v>2895.8540145985394</c:v>
                </c:pt>
                <c:pt idx="880">
                  <c:v>2888.0633011552459</c:v>
                </c:pt>
                <c:pt idx="881">
                  <c:v>2901.8400381618694</c:v>
                </c:pt>
                <c:pt idx="882">
                  <c:v>2901.8400381618694</c:v>
                </c:pt>
                <c:pt idx="883">
                  <c:v>2900.4564526382701</c:v>
                </c:pt>
                <c:pt idx="884">
                  <c:v>2867.6417347580132</c:v>
                </c:pt>
                <c:pt idx="885">
                  <c:v>2867.6417347580132</c:v>
                </c:pt>
                <c:pt idx="886">
                  <c:v>2867.6417347580132</c:v>
                </c:pt>
                <c:pt idx="887">
                  <c:v>2859.5537449075518</c:v>
                </c:pt>
                <c:pt idx="888">
                  <c:v>2828.5294482331055</c:v>
                </c:pt>
                <c:pt idx="889">
                  <c:v>2791.7503441945842</c:v>
                </c:pt>
                <c:pt idx="890">
                  <c:v>2806.3466092572653</c:v>
                </c:pt>
                <c:pt idx="891">
                  <c:v>2840.85803237858</c:v>
                </c:pt>
                <c:pt idx="892">
                  <c:v>2840.85803237858</c:v>
                </c:pt>
                <c:pt idx="893">
                  <c:v>2840.85803237858</c:v>
                </c:pt>
                <c:pt idx="894">
                  <c:v>2868.9941833045114</c:v>
                </c:pt>
                <c:pt idx="895">
                  <c:v>2876.682219419924</c:v>
                </c:pt>
                <c:pt idx="896">
                  <c:v>2866.2905607036278</c:v>
                </c:pt>
                <c:pt idx="897">
                  <c:v>2877.1357401860314</c:v>
                </c:pt>
                <c:pt idx="898">
                  <c:v>2855.9737089201876</c:v>
                </c:pt>
                <c:pt idx="899">
                  <c:v>2855.9737089201876</c:v>
                </c:pt>
                <c:pt idx="900">
                  <c:v>2855.9737089201876</c:v>
                </c:pt>
                <c:pt idx="901">
                  <c:v>2839.9738562091497</c:v>
                </c:pt>
                <c:pt idx="902">
                  <c:v>2838.207153965785</c:v>
                </c:pt>
                <c:pt idx="903">
                  <c:v>2823.2784653465342</c:v>
                </c:pt>
                <c:pt idx="904">
                  <c:v>2802.4680589680584</c:v>
                </c:pt>
                <c:pt idx="905">
                  <c:v>2833.7999999999993</c:v>
                </c:pt>
                <c:pt idx="906">
                  <c:v>2833.7999999999993</c:v>
                </c:pt>
                <c:pt idx="907">
                  <c:v>2833.7999999999993</c:v>
                </c:pt>
                <c:pt idx="908">
                  <c:v>2892.6409890632426</c:v>
                </c:pt>
                <c:pt idx="909">
                  <c:v>2833.3600372612946</c:v>
                </c:pt>
                <c:pt idx="910">
                  <c:v>2782.8106129917655</c:v>
                </c:pt>
                <c:pt idx="911">
                  <c:v>2776.4600638977631</c:v>
                </c:pt>
                <c:pt idx="912">
                  <c:v>2785.3589743589741</c:v>
                </c:pt>
                <c:pt idx="913">
                  <c:v>2785.3589743589741</c:v>
                </c:pt>
                <c:pt idx="914">
                  <c:v>2785.3589743589741</c:v>
                </c:pt>
                <c:pt idx="915">
                  <c:v>2793.8873239436616</c:v>
                </c:pt>
                <c:pt idx="916">
                  <c:v>2829.4065116279066</c:v>
                </c:pt>
                <c:pt idx="917">
                  <c:v>2829.4065116279066</c:v>
                </c:pt>
                <c:pt idx="918">
                  <c:v>2844.4002493765583</c:v>
                </c:pt>
                <c:pt idx="919">
                  <c:v>2814.1360061680798</c:v>
                </c:pt>
                <c:pt idx="920">
                  <c:v>2814.1360061680798</c:v>
                </c:pt>
                <c:pt idx="921">
                  <c:v>2814.1360061680798</c:v>
                </c:pt>
                <c:pt idx="922">
                  <c:v>2859.1057496475009</c:v>
                </c:pt>
                <c:pt idx="923">
                  <c:v>2793.8873239436616</c:v>
                </c:pt>
                <c:pt idx="924">
                  <c:v>2784.0842105263155</c:v>
                </c:pt>
                <c:pt idx="925">
                  <c:v>2771.4004555808656</c:v>
                </c:pt>
                <c:pt idx="926">
                  <c:v>2799.0294478527603</c:v>
                </c:pt>
                <c:pt idx="927">
                  <c:v>2799.0294478527603</c:v>
                </c:pt>
                <c:pt idx="928">
                  <c:v>2799.0294478527603</c:v>
                </c:pt>
                <c:pt idx="929">
                  <c:v>2790.4697247706417</c:v>
                </c:pt>
                <c:pt idx="930">
                  <c:v>2795.599264705882</c:v>
                </c:pt>
                <c:pt idx="931">
                  <c:v>2797.3133047210299</c:v>
                </c:pt>
                <c:pt idx="932">
                  <c:v>2801.177590176515</c:v>
                </c:pt>
                <c:pt idx="933">
                  <c:v>2790.0431126739027</c:v>
                </c:pt>
                <c:pt idx="934">
                  <c:v>2790.0431126739027</c:v>
                </c:pt>
                <c:pt idx="935">
                  <c:v>2790.0431126739027</c:v>
                </c:pt>
                <c:pt idx="936">
                  <c:v>2818.9175162187207</c:v>
                </c:pt>
                <c:pt idx="937">
                  <c:v>2824.589382448537</c:v>
                </c:pt>
                <c:pt idx="938">
                  <c:v>2829.8452473251664</c:v>
                </c:pt>
                <c:pt idx="939">
                  <c:v>2838.207153965785</c:v>
                </c:pt>
                <c:pt idx="940">
                  <c:v>2820.6602782071091</c:v>
                </c:pt>
                <c:pt idx="941">
                  <c:v>2820.6602782071091</c:v>
                </c:pt>
                <c:pt idx="942">
                  <c:v>2820.6602782071091</c:v>
                </c:pt>
                <c:pt idx="943">
                  <c:v>2829.8452473251664</c:v>
                </c:pt>
                <c:pt idx="944">
                  <c:v>2849.7301686445962</c:v>
                </c:pt>
                <c:pt idx="945">
                  <c:v>2817.1769064526084</c:v>
                </c:pt>
                <c:pt idx="946">
                  <c:v>2801.177590176515</c:v>
                </c:pt>
                <c:pt idx="947">
                  <c:v>2782.3863393810025</c:v>
                </c:pt>
                <c:pt idx="948">
                  <c:v>2782.3863393810025</c:v>
                </c:pt>
                <c:pt idx="949">
                  <c:v>2782.3863393810025</c:v>
                </c:pt>
                <c:pt idx="950">
                  <c:v>2774.7714763570016</c:v>
                </c:pt>
                <c:pt idx="951">
                  <c:v>2760.0834845735021</c:v>
                </c:pt>
                <c:pt idx="952">
                  <c:v>2740.6024928667962</c:v>
                </c:pt>
                <c:pt idx="953">
                  <c:v>2728.7188995215311</c:v>
                </c:pt>
                <c:pt idx="954">
                  <c:v>2755.4993205495994</c:v>
                </c:pt>
                <c:pt idx="955">
                  <c:v>2755.4993205495994</c:v>
                </c:pt>
                <c:pt idx="956">
                  <c:v>2755.4993205495994</c:v>
                </c:pt>
                <c:pt idx="957">
                  <c:v>2743.8989625620202</c:v>
                </c:pt>
                <c:pt idx="958">
                  <c:v>2758.4147521160821</c:v>
                </c:pt>
                <c:pt idx="959">
                  <c:v>2749.2726724917143</c:v>
                </c:pt>
                <c:pt idx="960">
                  <c:v>2768.4575242718442</c:v>
                </c:pt>
                <c:pt idx="961">
                  <c:v>2763.0086298258893</c:v>
                </c:pt>
                <c:pt idx="962">
                  <c:v>2763.0086298258893</c:v>
                </c:pt>
                <c:pt idx="963">
                  <c:v>2763.0086298258893</c:v>
                </c:pt>
                <c:pt idx="964">
                  <c:v>2766.7786537295328</c:v>
                </c:pt>
                <c:pt idx="965">
                  <c:v>2794.3151125401923</c:v>
                </c:pt>
                <c:pt idx="966">
                  <c:v>2792.1774785801708</c:v>
                </c:pt>
                <c:pt idx="967">
                  <c:v>2784.0842105263155</c:v>
                </c:pt>
                <c:pt idx="968">
                  <c:v>2807.2099676972766</c:v>
                </c:pt>
                <c:pt idx="969">
                  <c:v>2807.2099676972766</c:v>
                </c:pt>
                <c:pt idx="970">
                  <c:v>2807.2099676972766</c:v>
                </c:pt>
                <c:pt idx="971">
                  <c:v>2801.177590176515</c:v>
                </c:pt>
                <c:pt idx="972">
                  <c:v>2815.4384449244058</c:v>
                </c:pt>
                <c:pt idx="973">
                  <c:v>2805.4837817063794</c:v>
                </c:pt>
                <c:pt idx="974">
                  <c:v>2825.4640037157451</c:v>
                </c:pt>
                <c:pt idx="975">
                  <c:v>2809.8032332563503</c:v>
                </c:pt>
                <c:pt idx="976">
                  <c:v>2809.8032332563503</c:v>
                </c:pt>
                <c:pt idx="977">
                  <c:v>2809.8032332563503</c:v>
                </c:pt>
                <c:pt idx="978">
                  <c:v>2818.9175162187207</c:v>
                </c:pt>
                <c:pt idx="979">
                  <c:v>2777.3051285953429</c:v>
                </c:pt>
                <c:pt idx="980">
                  <c:v>2771.4004555808656</c:v>
                </c:pt>
                <c:pt idx="981">
                  <c:v>2821.9687644966748</c:v>
                </c:pt>
                <c:pt idx="982">
                  <c:v>2831.1622711759228</c:v>
                </c:pt>
                <c:pt idx="983">
                  <c:v>2831.1622711759228</c:v>
                </c:pt>
                <c:pt idx="984">
                  <c:v>2831.1622711759228</c:v>
                </c:pt>
                <c:pt idx="985">
                  <c:v>2815.8728591266777</c:v>
                </c:pt>
                <c:pt idx="986">
                  <c:v>2852.8485227450365</c:v>
                </c:pt>
                <c:pt idx="987">
                  <c:v>2873.9640944881885</c:v>
                </c:pt>
                <c:pt idx="988">
                  <c:v>2861.7958287596043</c:v>
                </c:pt>
                <c:pt idx="989">
                  <c:v>2866.7408105560789</c:v>
                </c:pt>
                <c:pt idx="990">
                  <c:v>2866.7408105560789</c:v>
                </c:pt>
                <c:pt idx="991">
                  <c:v>2866.7408105560789</c:v>
                </c:pt>
                <c:pt idx="992">
                  <c:v>2867.19120188531</c:v>
                </c:pt>
                <c:pt idx="993">
                  <c:v>2871.2511013215853</c:v>
                </c:pt>
                <c:pt idx="994">
                  <c:v>2850.1752303607677</c:v>
                </c:pt>
                <c:pt idx="995">
                  <c:v>2840.4158754863811</c:v>
                </c:pt>
                <c:pt idx="996">
                  <c:v>2859.5537449075518</c:v>
                </c:pt>
                <c:pt idx="997">
                  <c:v>2859.5537449075518</c:v>
                </c:pt>
                <c:pt idx="998">
                  <c:v>2859.5537449075518</c:v>
                </c:pt>
                <c:pt idx="999">
                  <c:v>2863.1427674929396</c:v>
                </c:pt>
                <c:pt idx="1000">
                  <c:v>2843.5138672483631</c:v>
                </c:pt>
                <c:pt idx="1001">
                  <c:v>2836.0018648018645</c:v>
                </c:pt>
                <c:pt idx="1002">
                  <c:v>2853.7407349491787</c:v>
                </c:pt>
                <c:pt idx="1003">
                  <c:v>2850.620431115276</c:v>
                </c:pt>
                <c:pt idx="1004">
                  <c:v>2850.620431115276</c:v>
                </c:pt>
                <c:pt idx="1005">
                  <c:v>2850.620431115276</c:v>
                </c:pt>
                <c:pt idx="1006">
                  <c:v>2835.5612181479178</c:v>
                </c:pt>
                <c:pt idx="1007">
                  <c:v>2849.7301686445962</c:v>
                </c:pt>
                <c:pt idx="1008">
                  <c:v>2830.7231270358302</c:v>
                </c:pt>
                <c:pt idx="1009">
                  <c:v>2836.4426484302139</c:v>
                </c:pt>
                <c:pt idx="1010">
                  <c:v>2836.0018648018645</c:v>
                </c:pt>
                <c:pt idx="1011">
                  <c:v>2836.0018648018645</c:v>
                </c:pt>
                <c:pt idx="1012">
                  <c:v>2836.0018648018645</c:v>
                </c:pt>
                <c:pt idx="1013">
                  <c:v>2814.5700185070937</c:v>
                </c:pt>
                <c:pt idx="1014">
                  <c:v>2810.6687201601717</c:v>
                </c:pt>
                <c:pt idx="1015">
                  <c:v>2805.9151291512908</c:v>
                </c:pt>
                <c:pt idx="1016">
                  <c:v>2805.0525668613582</c:v>
                </c:pt>
                <c:pt idx="1017">
                  <c:v>2820.2243857209087</c:v>
                </c:pt>
                <c:pt idx="1018">
                  <c:v>2820.2243857209087</c:v>
                </c:pt>
                <c:pt idx="1019">
                  <c:v>2820.2243857209087</c:v>
                </c:pt>
                <c:pt idx="1020">
                  <c:v>2810.6687201601717</c:v>
                </c:pt>
                <c:pt idx="1021">
                  <c:v>2792.1774785801708</c:v>
                </c:pt>
                <c:pt idx="1022">
                  <c:v>2781.5381801554636</c:v>
                </c:pt>
                <c:pt idx="1023">
                  <c:v>2777.3051285953429</c:v>
                </c:pt>
                <c:pt idx="1024">
                  <c:v>2781.962195121951</c:v>
                </c:pt>
                <c:pt idx="1025">
                  <c:v>2781.962195121951</c:v>
                </c:pt>
                <c:pt idx="1026">
                  <c:v>2781.962195121951</c:v>
                </c:pt>
                <c:pt idx="1027">
                  <c:v>2764.2641623750378</c:v>
                </c:pt>
                <c:pt idx="1028">
                  <c:v>2758.4147521160821</c:v>
                </c:pt>
                <c:pt idx="1029">
                  <c:v>2779.8434120335105</c:v>
                </c:pt>
                <c:pt idx="1030">
                  <c:v>2788.7640586797061</c:v>
                </c:pt>
                <c:pt idx="1031">
                  <c:v>2808.5060018467216</c:v>
                </c:pt>
                <c:pt idx="1032">
                  <c:v>2808.5060018467216</c:v>
                </c:pt>
                <c:pt idx="1033">
                  <c:v>2808.5060018467216</c:v>
                </c:pt>
                <c:pt idx="1034">
                  <c:v>2803.3290322580642</c:v>
                </c:pt>
                <c:pt idx="1035">
                  <c:v>2829.8452473251664</c:v>
                </c:pt>
                <c:pt idx="1036">
                  <c:v>2843.070883315158</c:v>
                </c:pt>
                <c:pt idx="1037">
                  <c:v>2833.7999999999993</c:v>
                </c:pt>
                <c:pt idx="1038">
                  <c:v>2826.3391667957253</c:v>
                </c:pt>
                <c:pt idx="1039">
                  <c:v>2826.3391667957253</c:v>
                </c:pt>
                <c:pt idx="1040">
                  <c:v>2826.3391667957253</c:v>
                </c:pt>
                <c:pt idx="1041">
                  <c:v>2797.7421431856501</c:v>
                </c:pt>
                <c:pt idx="1042">
                  <c:v>2762.5903723887368</c:v>
                </c:pt>
                <c:pt idx="1043">
                  <c:v>2855.0801001251562</c:v>
                </c:pt>
                <c:pt idx="1044">
                  <c:v>2953.9773389446418</c:v>
                </c:pt>
                <c:pt idx="1045">
                  <c:v>2982.4598790652062</c:v>
                </c:pt>
                <c:pt idx="1046">
                  <c:v>2982.4598790652062</c:v>
                </c:pt>
                <c:pt idx="1047">
                  <c:v>2982.4598790652062</c:v>
                </c:pt>
                <c:pt idx="1048">
                  <c:v>2990.2788792397178</c:v>
                </c:pt>
                <c:pt idx="1049">
                  <c:v>2964.0526230306964</c:v>
                </c:pt>
                <c:pt idx="1050">
                  <c:v>2967.4263414634142</c:v>
                </c:pt>
                <c:pt idx="1051">
                  <c:v>2972.259283387622</c:v>
                </c:pt>
                <c:pt idx="1052">
                  <c:v>2976.622410699722</c:v>
                </c:pt>
                <c:pt idx="1053">
                  <c:v>2976.622410699722</c:v>
                </c:pt>
                <c:pt idx="1054">
                  <c:v>2976.622410699722</c:v>
                </c:pt>
                <c:pt idx="1055">
                  <c:v>2952.0659980588803</c:v>
                </c:pt>
                <c:pt idx="1056">
                  <c:v>2961.6475170399217</c:v>
                </c:pt>
                <c:pt idx="1057">
                  <c:v>2982.4598790652062</c:v>
                </c:pt>
                <c:pt idx="1058">
                  <c:v>2985.3872075903805</c:v>
                </c:pt>
                <c:pt idx="1059">
                  <c:v>2987.3419544933699</c:v>
                </c:pt>
                <c:pt idx="1060">
                  <c:v>2987.3419544933699</c:v>
                </c:pt>
                <c:pt idx="1061">
                  <c:v>2987.3419544933699</c:v>
                </c:pt>
                <c:pt idx="1062">
                  <c:v>2975.1666123247469</c:v>
                </c:pt>
                <c:pt idx="1063">
                  <c:v>2977.107993474714</c:v>
                </c:pt>
                <c:pt idx="1064">
                  <c:v>2971.7752808988762</c:v>
                </c:pt>
                <c:pt idx="1065">
                  <c:v>3002.08455338049</c:v>
                </c:pt>
                <c:pt idx="1066">
                  <c:v>3001.5907894736838</c:v>
                </c:pt>
                <c:pt idx="1067">
                  <c:v>3001.5907894736838</c:v>
                </c:pt>
                <c:pt idx="1068">
                  <c:v>3001.5907894736838</c:v>
                </c:pt>
                <c:pt idx="1069">
                  <c:v>2974.1968709256839</c:v>
                </c:pt>
                <c:pt idx="1070">
                  <c:v>2958.2869184632837</c:v>
                </c:pt>
                <c:pt idx="1071">
                  <c:v>2952.5436013590029</c:v>
                </c:pt>
                <c:pt idx="1072">
                  <c:v>2943.970317793192</c:v>
                </c:pt>
                <c:pt idx="1073">
                  <c:v>2946.346787213432</c:v>
                </c:pt>
                <c:pt idx="1074">
                  <c:v>2946.346787213432</c:v>
                </c:pt>
                <c:pt idx="1075">
                  <c:v>2946.346787213432</c:v>
                </c:pt>
                <c:pt idx="1076">
                  <c:v>2923.6898429990383</c:v>
                </c:pt>
                <c:pt idx="1077">
                  <c:v>2923.2215281114845</c:v>
                </c:pt>
                <c:pt idx="1078">
                  <c:v>2945.8711864406773</c:v>
                </c:pt>
                <c:pt idx="1079">
                  <c:v>2944.9204453767948</c:v>
                </c:pt>
                <c:pt idx="1080">
                  <c:v>2962.6090909090904</c:v>
                </c:pt>
                <c:pt idx="1081">
                  <c:v>2962.6090909090904</c:v>
                </c:pt>
                <c:pt idx="1082">
                  <c:v>2962.6090909090904</c:v>
                </c:pt>
                <c:pt idx="1083">
                  <c:v>2954.9339378238337</c:v>
                </c:pt>
                <c:pt idx="1084">
                  <c:v>2950.1571290009697</c:v>
                </c:pt>
                <c:pt idx="1085">
                  <c:v>2947.2984496124027</c:v>
                </c:pt>
                <c:pt idx="1086">
                  <c:v>2945.3957391865715</c:v>
                </c:pt>
                <c:pt idx="1087">
                  <c:v>2927.4417709335894</c:v>
                </c:pt>
                <c:pt idx="1088">
                  <c:v>2927.4417709335894</c:v>
                </c:pt>
                <c:pt idx="1089">
                  <c:v>2927.4417709335894</c:v>
                </c:pt>
                <c:pt idx="1090">
                  <c:v>2933.5592348497021</c:v>
                </c:pt>
                <c:pt idx="1091">
                  <c:v>2934.5026531596718</c:v>
                </c:pt>
                <c:pt idx="1092">
                  <c:v>2939.2288613303263</c:v>
                </c:pt>
                <c:pt idx="1093">
                  <c:v>2928.8512277323057</c:v>
                </c:pt>
                <c:pt idx="1094">
                  <c:v>2926.0336700336698</c:v>
                </c:pt>
                <c:pt idx="1095">
                  <c:v>2926.0336700336698</c:v>
                </c:pt>
                <c:pt idx="1096">
                  <c:v>2926.0336700336698</c:v>
                </c:pt>
                <c:pt idx="1097">
                  <c:v>2940.6496938446658</c:v>
                </c:pt>
                <c:pt idx="1098">
                  <c:v>2955.4124696356271</c:v>
                </c:pt>
                <c:pt idx="1099">
                  <c:v>2962.1282259373475</c:v>
                </c:pt>
                <c:pt idx="1100">
                  <c:v>2942.0719006932127</c:v>
                </c:pt>
                <c:pt idx="1101">
                  <c:v>2936.8638558094622</c:v>
                </c:pt>
                <c:pt idx="1102">
                  <c:v>2936.8638558094622</c:v>
                </c:pt>
                <c:pt idx="1103">
                  <c:v>2936.8638558094622</c:v>
                </c:pt>
                <c:pt idx="1104">
                  <c:v>2939.7023195876286</c:v>
                </c:pt>
                <c:pt idx="1105">
                  <c:v>2957.3281477880405</c:v>
                </c:pt>
                <c:pt idx="1106">
                  <c:v>2966.4616384915466</c:v>
                </c:pt>
                <c:pt idx="1107">
                  <c:v>2948.250726978998</c:v>
                </c:pt>
                <c:pt idx="1108">
                  <c:v>2947.2984496124027</c:v>
                </c:pt>
                <c:pt idx="1109">
                  <c:v>2947.2984496124027</c:v>
                </c:pt>
                <c:pt idx="1110">
                  <c:v>2947.2984496124027</c:v>
                </c:pt>
                <c:pt idx="1111">
                  <c:v>2962.6090909090904</c:v>
                </c:pt>
                <c:pt idx="1112">
                  <c:v>2943.970317793192</c:v>
                </c:pt>
                <c:pt idx="1113">
                  <c:v>2966.9439115590958</c:v>
                </c:pt>
                <c:pt idx="1114">
                  <c:v>2961.1669641408398</c:v>
                </c:pt>
                <c:pt idx="1115">
                  <c:v>2933.0877531340402</c:v>
                </c:pt>
                <c:pt idx="1116">
                  <c:v>2933.0877531340402</c:v>
                </c:pt>
                <c:pt idx="1117">
                  <c:v>2933.0877531340402</c:v>
                </c:pt>
                <c:pt idx="1118">
                  <c:v>2918.54661762354</c:v>
                </c:pt>
                <c:pt idx="1119">
                  <c:v>2920.8822023047373</c:v>
                </c:pt>
                <c:pt idx="1120">
                  <c:v>2913.4214559386969</c:v>
                </c:pt>
                <c:pt idx="1121">
                  <c:v>2914.3519642286806</c:v>
                </c:pt>
                <c:pt idx="1122">
                  <c:v>2888.0633011552459</c:v>
                </c:pt>
                <c:pt idx="1123">
                  <c:v>2888.0633011552459</c:v>
                </c:pt>
                <c:pt idx="1124">
                  <c:v>2888.0633011552459</c:v>
                </c:pt>
                <c:pt idx="1125">
                  <c:v>2875.3225145738138</c:v>
                </c:pt>
                <c:pt idx="1126">
                  <c:v>2883.5000790014215</c:v>
                </c:pt>
                <c:pt idx="1127">
                  <c:v>2868.5432254008169</c:v>
                </c:pt>
                <c:pt idx="1128">
                  <c:v>2849.7301686445962</c:v>
                </c:pt>
                <c:pt idx="1129">
                  <c:v>2841.7427592650261</c:v>
                </c:pt>
                <c:pt idx="1130">
                  <c:v>2841.7427592650261</c:v>
                </c:pt>
                <c:pt idx="1131">
                  <c:v>2841.7427592650261</c:v>
                </c:pt>
                <c:pt idx="1132">
                  <c:v>2854.187050359712</c:v>
                </c:pt>
                <c:pt idx="1133">
                  <c:v>2855.5268346111716</c:v>
                </c:pt>
                <c:pt idx="1134">
                  <c:v>2851.5112499999996</c:v>
                </c:pt>
                <c:pt idx="1135">
                  <c:v>2847.06271450858</c:v>
                </c:pt>
                <c:pt idx="1136">
                  <c:v>2834.6803355079214</c:v>
                </c:pt>
                <c:pt idx="1137">
                  <c:v>2834.6803355079214</c:v>
                </c:pt>
                <c:pt idx="1138">
                  <c:v>2834.6803355079214</c:v>
                </c:pt>
                <c:pt idx="1139">
                  <c:v>2834.6803355079214</c:v>
                </c:pt>
                <c:pt idx="1140">
                  <c:v>2822.4051964120008</c:v>
                </c:pt>
                <c:pt idx="1141">
                  <c:v>2811.1016635859514</c:v>
                </c:pt>
                <c:pt idx="1142">
                  <c:v>2825.4640037157451</c:v>
                </c:pt>
                <c:pt idx="1143">
                  <c:v>2841.7427592650261</c:v>
                </c:pt>
                <c:pt idx="1144">
                  <c:v>2841.7427592650261</c:v>
                </c:pt>
                <c:pt idx="1145">
                  <c:v>2841.7427592650261</c:v>
                </c:pt>
                <c:pt idx="1146">
                  <c:v>2832.9202111145601</c:v>
                </c:pt>
                <c:pt idx="1147">
                  <c:v>2818.9175162187207</c:v>
                </c:pt>
                <c:pt idx="1148">
                  <c:v>2802.4680589680584</c:v>
                </c:pt>
                <c:pt idx="1149">
                  <c:v>2790.8964673497471</c:v>
                </c:pt>
                <c:pt idx="1150">
                  <c:v>2815.8728591266777</c:v>
                </c:pt>
                <c:pt idx="1151">
                  <c:v>2815.8728591266777</c:v>
                </c:pt>
                <c:pt idx="1152">
                  <c:v>2815.8728591266777</c:v>
                </c:pt>
                <c:pt idx="1153">
                  <c:v>2818.9175162187207</c:v>
                </c:pt>
                <c:pt idx="1154">
                  <c:v>2831.6015515903796</c:v>
                </c:pt>
                <c:pt idx="1155">
                  <c:v>2812.8347718865598</c:v>
                </c:pt>
                <c:pt idx="1156">
                  <c:v>2845.7308591922656</c:v>
                </c:pt>
                <c:pt idx="1157">
                  <c:v>2813.7021276595742</c:v>
                </c:pt>
                <c:pt idx="1158">
                  <c:v>2813.7021276595742</c:v>
                </c:pt>
                <c:pt idx="1159">
                  <c:v>2813.7021276595742</c:v>
                </c:pt>
                <c:pt idx="1160">
                  <c:v>2826.7769516728617</c:v>
                </c:pt>
                <c:pt idx="1161">
                  <c:v>2813.2683829196849</c:v>
                </c:pt>
                <c:pt idx="1162">
                  <c:v>2845.7308591922656</c:v>
                </c:pt>
                <c:pt idx="1163">
                  <c:v>2860.00188058298</c:v>
                </c:pt>
                <c:pt idx="1164">
                  <c:v>2831.1622711759228</c:v>
                </c:pt>
                <c:pt idx="1165">
                  <c:v>2831.1622711759228</c:v>
                </c:pt>
                <c:pt idx="1166">
                  <c:v>2831.1622711759228</c:v>
                </c:pt>
                <c:pt idx="1167">
                  <c:v>2837.7658218006527</c:v>
                </c:pt>
                <c:pt idx="1168">
                  <c:v>2844.8436477007008</c:v>
                </c:pt>
                <c:pt idx="1169">
                  <c:v>2796.027577753945</c:v>
                </c:pt>
                <c:pt idx="1170">
                  <c:v>2797.7421431856501</c:v>
                </c:pt>
                <c:pt idx="1171">
                  <c:v>2785.7841550908252</c:v>
                </c:pt>
                <c:pt idx="1172">
                  <c:v>2785.7841550908252</c:v>
                </c:pt>
                <c:pt idx="1173">
                  <c:v>2785.7841550908252</c:v>
                </c:pt>
                <c:pt idx="1174">
                  <c:v>2772.2424426553239</c:v>
                </c:pt>
                <c:pt idx="1175">
                  <c:v>2779.4200426439229</c:v>
                </c:pt>
                <c:pt idx="1176">
                  <c:v>2780.6905378637816</c:v>
                </c:pt>
                <c:pt idx="1177">
                  <c:v>2782.8106129917655</c:v>
                </c:pt>
                <c:pt idx="1178">
                  <c:v>2779.8434120335105</c:v>
                </c:pt>
                <c:pt idx="1179">
                  <c:v>2779.8434120335105</c:v>
                </c:pt>
                <c:pt idx="1180">
                  <c:v>2779.8434120335105</c:v>
                </c:pt>
                <c:pt idx="1181">
                  <c:v>2783.2350160134206</c:v>
                </c:pt>
                <c:pt idx="1182">
                  <c:v>2793.0321395775936</c:v>
                </c:pt>
                <c:pt idx="1183">
                  <c:v>2765.520836490377</c:v>
                </c:pt>
                <c:pt idx="1184">
                  <c:v>2777.3051285953429</c:v>
                </c:pt>
                <c:pt idx="1185">
                  <c:v>2772.2424426553239</c:v>
                </c:pt>
                <c:pt idx="1186">
                  <c:v>2772.2424426553239</c:v>
                </c:pt>
                <c:pt idx="1187">
                  <c:v>2772.2424426553239</c:v>
                </c:pt>
                <c:pt idx="1188">
                  <c:v>2757.5811423390746</c:v>
                </c:pt>
                <c:pt idx="1189">
                  <c:v>2756.7480362537758</c:v>
                </c:pt>
                <c:pt idx="1190">
                  <c:v>2772.2424426553239</c:v>
                </c:pt>
                <c:pt idx="1191">
                  <c:v>2769.7180148732732</c:v>
                </c:pt>
                <c:pt idx="1192">
                  <c:v>2771.4004555808656</c:v>
                </c:pt>
                <c:pt idx="1193">
                  <c:v>2771.4004555808656</c:v>
                </c:pt>
                <c:pt idx="1194">
                  <c:v>2771.4004555808656</c:v>
                </c:pt>
                <c:pt idx="1195">
                  <c:v>2763.4270139309501</c:v>
                </c:pt>
                <c:pt idx="1196">
                  <c:v>2768.8775603095128</c:v>
                </c:pt>
                <c:pt idx="1197">
                  <c:v>2714.1094586555619</c:v>
                </c:pt>
                <c:pt idx="1198">
                  <c:v>2750.515749811605</c:v>
                </c:pt>
                <c:pt idx="1199">
                  <c:v>2755.4993205495994</c:v>
                </c:pt>
                <c:pt idx="1200">
                  <c:v>2755.4993205495994</c:v>
                </c:pt>
                <c:pt idx="1201">
                  <c:v>2755.4993205495994</c:v>
                </c:pt>
                <c:pt idx="1202">
                  <c:v>2741.0141183538599</c:v>
                </c:pt>
                <c:pt idx="1203">
                  <c:v>2744.7243194465332</c:v>
                </c:pt>
                <c:pt idx="1204">
                  <c:v>2770.1384335154826</c:v>
                </c:pt>
                <c:pt idx="1205">
                  <c:v>2773.9279525763786</c:v>
                </c:pt>
                <c:pt idx="1206">
                  <c:v>2775.1934306569337</c:v>
                </c:pt>
                <c:pt idx="1207">
                  <c:v>2775.1934306569337</c:v>
                </c:pt>
                <c:pt idx="1208">
                  <c:v>2775.1934306569337</c:v>
                </c:pt>
                <c:pt idx="1209">
                  <c:v>2764.6829268292677</c:v>
                </c:pt>
                <c:pt idx="1210">
                  <c:v>2787.0604764813679</c:v>
                </c:pt>
                <c:pt idx="1211">
                  <c:v>2811.5347404097979</c:v>
                </c:pt>
                <c:pt idx="1212">
                  <c:v>2807.2099676972766</c:v>
                </c:pt>
                <c:pt idx="1213">
                  <c:v>2798.6002146909982</c:v>
                </c:pt>
                <c:pt idx="1214">
                  <c:v>2798.6002146909982</c:v>
                </c:pt>
                <c:pt idx="1215">
                  <c:v>2798.6002146909982</c:v>
                </c:pt>
                <c:pt idx="1216">
                  <c:v>2793.4596663095053</c:v>
                </c:pt>
                <c:pt idx="1217">
                  <c:v>2787.0604764813679</c:v>
                </c:pt>
                <c:pt idx="1218">
                  <c:v>2800.3179377013957</c:v>
                </c:pt>
                <c:pt idx="1219">
                  <c:v>2822.4051964120008</c:v>
                </c:pt>
                <c:pt idx="1220">
                  <c:v>2813.7021276595742</c:v>
                </c:pt>
                <c:pt idx="1221">
                  <c:v>2813.7021276595742</c:v>
                </c:pt>
                <c:pt idx="1222">
                  <c:v>2813.7021276595742</c:v>
                </c:pt>
                <c:pt idx="1223">
                  <c:v>2832.0409683426442</c:v>
                </c:pt>
                <c:pt idx="1224">
                  <c:v>2831.6015515903796</c:v>
                </c:pt>
                <c:pt idx="1225">
                  <c:v>2811.967950693374</c:v>
                </c:pt>
                <c:pt idx="1226">
                  <c:v>2793.8873239436616</c:v>
                </c:pt>
                <c:pt idx="1227">
                  <c:v>2784.0842105263155</c:v>
                </c:pt>
                <c:pt idx="1228">
                  <c:v>2784.0842105263155</c:v>
                </c:pt>
                <c:pt idx="1229">
                  <c:v>2784.0842105263155</c:v>
                </c:pt>
                <c:pt idx="1230">
                  <c:v>2777.727853881278</c:v>
                </c:pt>
                <c:pt idx="1231">
                  <c:v>2767.1981804397265</c:v>
                </c:pt>
                <c:pt idx="1232">
                  <c:v>2783.6595485051857</c:v>
                </c:pt>
                <c:pt idx="1233">
                  <c:v>2869.8965246107873</c:v>
                </c:pt>
                <c:pt idx="1234">
                  <c:v>2835.1207084045354</c:v>
                </c:pt>
                <c:pt idx="1235">
                  <c:v>2835.1207084045354</c:v>
                </c:pt>
                <c:pt idx="1236">
                  <c:v>2835.1207084045354</c:v>
                </c:pt>
                <c:pt idx="1237">
                  <c:v>2821.9687644966748</c:v>
                </c:pt>
                <c:pt idx="1238">
                  <c:v>2839.5319744826511</c:v>
                </c:pt>
                <c:pt idx="1239">
                  <c:v>2814.1360061680798</c:v>
                </c:pt>
                <c:pt idx="1240">
                  <c:v>2823.7153024911031</c:v>
                </c:pt>
                <c:pt idx="1241">
                  <c:v>2812.8347718865598</c:v>
                </c:pt>
                <c:pt idx="1242">
                  <c:v>2812.8347718865598</c:v>
                </c:pt>
                <c:pt idx="1243">
                  <c:v>2812.8347718865598</c:v>
                </c:pt>
                <c:pt idx="1244">
                  <c:v>2817.1769064526084</c:v>
                </c:pt>
                <c:pt idx="1245">
                  <c:v>2831.6015515903796</c:v>
                </c:pt>
                <c:pt idx="1246">
                  <c:v>2815.4384449244058</c:v>
                </c:pt>
                <c:pt idx="1247">
                  <c:v>2821.5324675324669</c:v>
                </c:pt>
                <c:pt idx="1248">
                  <c:v>2822.4051964120008</c:v>
                </c:pt>
                <c:pt idx="1249">
                  <c:v>2822.4051964120008</c:v>
                </c:pt>
                <c:pt idx="1250">
                  <c:v>2822.4051964120008</c:v>
                </c:pt>
                <c:pt idx="1251">
                  <c:v>2821.5324675324669</c:v>
                </c:pt>
                <c:pt idx="1252">
                  <c:v>2807.2099676972766</c:v>
                </c:pt>
                <c:pt idx="1253">
                  <c:v>2805.4837817063794</c:v>
                </c:pt>
                <c:pt idx="1254">
                  <c:v>2800.7476979742169</c:v>
                </c:pt>
                <c:pt idx="1255">
                  <c:v>2805.9151291512908</c:v>
                </c:pt>
                <c:pt idx="1256">
                  <c:v>2805.9151291512908</c:v>
                </c:pt>
                <c:pt idx="1257">
                  <c:v>2805.9151291512908</c:v>
                </c:pt>
                <c:pt idx="1258">
                  <c:v>2809.8032332563503</c:v>
                </c:pt>
                <c:pt idx="1259">
                  <c:v>2806.3466092572653</c:v>
                </c:pt>
                <c:pt idx="1260">
                  <c:v>2784.5090021360993</c:v>
                </c:pt>
                <c:pt idx="1261">
                  <c:v>2798.1711131554734</c:v>
                </c:pt>
                <c:pt idx="1262">
                  <c:v>2802.8984794962366</c:v>
                </c:pt>
                <c:pt idx="1263">
                  <c:v>2802.8984794962366</c:v>
                </c:pt>
                <c:pt idx="1264">
                  <c:v>2802.8984794962366</c:v>
                </c:pt>
                <c:pt idx="1265">
                  <c:v>2799.4588127013344</c:v>
                </c:pt>
                <c:pt idx="1266">
                  <c:v>2826.7769516728617</c:v>
                </c:pt>
                <c:pt idx="1267">
                  <c:v>2836.883569096844</c:v>
                </c:pt>
                <c:pt idx="1268">
                  <c:v>2822.8417633410668</c:v>
                </c:pt>
                <c:pt idx="1269">
                  <c:v>2824.589382448537</c:v>
                </c:pt>
                <c:pt idx="1270">
                  <c:v>2824.589382448537</c:v>
                </c:pt>
                <c:pt idx="1271">
                  <c:v>2824.589382448537</c:v>
                </c:pt>
                <c:pt idx="1272">
                  <c:v>2798.1711131554734</c:v>
                </c:pt>
                <c:pt idx="1273">
                  <c:v>2813.2683829196849</c:v>
                </c:pt>
                <c:pt idx="1274">
                  <c:v>2794.7430321592647</c:v>
                </c:pt>
                <c:pt idx="1275">
                  <c:v>2819.7886279357226</c:v>
                </c:pt>
                <c:pt idx="1276">
                  <c:v>2823.2784653465342</c:v>
                </c:pt>
                <c:pt idx="1277">
                  <c:v>2823.2784653465342</c:v>
                </c:pt>
                <c:pt idx="1278">
                  <c:v>2823.2784653465342</c:v>
                </c:pt>
                <c:pt idx="1279">
                  <c:v>2835.1207084045354</c:v>
                </c:pt>
                <c:pt idx="1280">
                  <c:v>2836.0018648018645</c:v>
                </c:pt>
                <c:pt idx="1281">
                  <c:v>2831.6015515903796</c:v>
                </c:pt>
                <c:pt idx="1282">
                  <c:v>2826.7769516728617</c:v>
                </c:pt>
                <c:pt idx="1283">
                  <c:v>2818.0469425571332</c:v>
                </c:pt>
                <c:pt idx="1284">
                  <c:v>2818.0469425571332</c:v>
                </c:pt>
                <c:pt idx="1285">
                  <c:v>2818.0469425571332</c:v>
                </c:pt>
                <c:pt idx="1286">
                  <c:v>2813.2683829196849</c:v>
                </c:pt>
                <c:pt idx="1287">
                  <c:v>2808.9382792057868</c:v>
                </c:pt>
                <c:pt idx="1288">
                  <c:v>2783.6595485051857</c:v>
                </c:pt>
                <c:pt idx="1289">
                  <c:v>2779.8434120335105</c:v>
                </c:pt>
                <c:pt idx="1290">
                  <c:v>2759.666112203236</c:v>
                </c:pt>
                <c:pt idx="1291">
                  <c:v>2759.666112203236</c:v>
                </c:pt>
                <c:pt idx="1292">
                  <c:v>2759.666112203236</c:v>
                </c:pt>
                <c:pt idx="1293">
                  <c:v>2761.7542372881353</c:v>
                </c:pt>
                <c:pt idx="1294">
                  <c:v>2755.4993205495994</c:v>
                </c:pt>
                <c:pt idx="1295">
                  <c:v>2752.1749359071023</c:v>
                </c:pt>
                <c:pt idx="1296">
                  <c:v>2741.8377403846148</c:v>
                </c:pt>
                <c:pt idx="1297">
                  <c:v>2756.7480362537758</c:v>
                </c:pt>
                <c:pt idx="1298">
                  <c:v>2756.7480362537758</c:v>
                </c:pt>
                <c:pt idx="1299">
                  <c:v>2756.7480362537758</c:v>
                </c:pt>
                <c:pt idx="1300">
                  <c:v>2767.1981804397265</c:v>
                </c:pt>
                <c:pt idx="1301">
                  <c:v>2776.4600638977631</c:v>
                </c:pt>
                <c:pt idx="1302">
                  <c:v>2750.9303587579134</c:v>
                </c:pt>
                <c:pt idx="1303">
                  <c:v>2776.0377243687249</c:v>
                </c:pt>
                <c:pt idx="1304">
                  <c:v>2768.0376156529646</c:v>
                </c:pt>
                <c:pt idx="1305">
                  <c:v>2768.0376156529646</c:v>
                </c:pt>
                <c:pt idx="1306">
                  <c:v>2768.0376156529646</c:v>
                </c:pt>
                <c:pt idx="1307">
                  <c:v>2763.8455247614716</c:v>
                </c:pt>
                <c:pt idx="1308">
                  <c:v>2768.0376156529646</c:v>
                </c:pt>
                <c:pt idx="1309">
                  <c:v>2757.9978842375695</c:v>
                </c:pt>
                <c:pt idx="1310">
                  <c:v>2757.5811423390746</c:v>
                </c:pt>
                <c:pt idx="1311">
                  <c:v>2785.7841550908252</c:v>
                </c:pt>
                <c:pt idx="1312">
                  <c:v>2785.7841550908252</c:v>
                </c:pt>
                <c:pt idx="1313">
                  <c:v>2785.7841550908252</c:v>
                </c:pt>
                <c:pt idx="1314">
                  <c:v>2770.9796538111141</c:v>
                </c:pt>
                <c:pt idx="1315">
                  <c:v>2767.6178343949041</c:v>
                </c:pt>
                <c:pt idx="1316">
                  <c:v>2781.1142944224316</c:v>
                </c:pt>
                <c:pt idx="1317">
                  <c:v>2789.1902796882159</c:v>
                </c:pt>
                <c:pt idx="1318">
                  <c:v>2786.6349060925336</c:v>
                </c:pt>
                <c:pt idx="1319">
                  <c:v>2786.6349060925336</c:v>
                </c:pt>
                <c:pt idx="1320">
                  <c:v>2786.6349060925336</c:v>
                </c:pt>
                <c:pt idx="1321">
                  <c:v>2777.7278538812784</c:v>
                </c:pt>
                <c:pt idx="1322">
                  <c:v>2765.9399818126703</c:v>
                </c:pt>
                <c:pt idx="1323">
                  <c:v>2776.0377243687253</c:v>
                </c:pt>
                <c:pt idx="1324">
                  <c:v>2773.5063829787237</c:v>
                </c:pt>
                <c:pt idx="1325">
                  <c:v>2790.4697247706422</c:v>
                </c:pt>
                <c:pt idx="1326">
                  <c:v>2790.4697247706422</c:v>
                </c:pt>
                <c:pt idx="1327">
                  <c:v>2790.4697247706422</c:v>
                </c:pt>
                <c:pt idx="1328">
                  <c:v>2758.4147521160826</c:v>
                </c:pt>
                <c:pt idx="1329">
                  <c:v>2757.1645263634991</c:v>
                </c:pt>
                <c:pt idx="1330">
                  <c:v>2751.7599517490958</c:v>
                </c:pt>
                <c:pt idx="1331">
                  <c:v>2751.3450927182271</c:v>
                </c:pt>
                <c:pt idx="1332">
                  <c:v>2747.616982836495</c:v>
                </c:pt>
                <c:pt idx="1333">
                  <c:v>2747.616982836495</c:v>
                </c:pt>
                <c:pt idx="1334">
                  <c:v>2747.616982836495</c:v>
                </c:pt>
                <c:pt idx="1335">
                  <c:v>2767.1981804397269</c:v>
                </c:pt>
                <c:pt idx="1336">
                  <c:v>2754.6674716981133</c:v>
                </c:pt>
                <c:pt idx="1337">
                  <c:v>2752.1749359071027</c:v>
                </c:pt>
                <c:pt idx="1338">
                  <c:v>2754.2517355870809</c:v>
                </c:pt>
                <c:pt idx="1339">
                  <c:v>2742.6618575293055</c:v>
                </c:pt>
                <c:pt idx="1340">
                  <c:v>2742.6618575293055</c:v>
                </c:pt>
                <c:pt idx="1341">
                  <c:v>2742.6618575293055</c:v>
                </c:pt>
                <c:pt idx="1342">
                  <c:v>2748.4445783132528</c:v>
                </c:pt>
                <c:pt idx="1343">
                  <c:v>2798.1711131554739</c:v>
                </c:pt>
                <c:pt idx="1344">
                  <c:v>2727.4954416380215</c:v>
                </c:pt>
                <c:pt idx="1345">
                  <c:v>2718.556830031283</c:v>
                </c:pt>
                <c:pt idx="1346">
                  <c:v>2719.7722801788377</c:v>
                </c:pt>
                <c:pt idx="1347">
                  <c:v>2719.7722801788377</c:v>
                </c:pt>
                <c:pt idx="1348">
                  <c:v>2719.7722801788377</c:v>
                </c:pt>
                <c:pt idx="1349">
                  <c:v>2722.612561539609</c:v>
                </c:pt>
                <c:pt idx="1350">
                  <c:v>2729.5351480705954</c:v>
                </c:pt>
                <c:pt idx="1351">
                  <c:v>2734.4429127959247</c:v>
                </c:pt>
                <c:pt idx="1352">
                  <c:v>2718.1519213583556</c:v>
                </c:pt>
                <c:pt idx="1353">
                  <c:v>2730.7604369295227</c:v>
                </c:pt>
                <c:pt idx="1354">
                  <c:v>2730.7604369295227</c:v>
                </c:pt>
                <c:pt idx="1355">
                  <c:v>2730.7604369295227</c:v>
                </c:pt>
                <c:pt idx="1356">
                  <c:v>2736.493027440396</c:v>
                </c:pt>
                <c:pt idx="1357">
                  <c:v>2739.7796126707703</c:v>
                </c:pt>
                <c:pt idx="1358">
                  <c:v>2745.1371841155233</c:v>
                </c:pt>
                <c:pt idx="1359">
                  <c:v>2729.1269627635711</c:v>
                </c:pt>
                <c:pt idx="1360">
                  <c:v>2731.9868263473054</c:v>
                </c:pt>
                <c:pt idx="1361">
                  <c:v>2731.9868263473054</c:v>
                </c:pt>
                <c:pt idx="1362">
                  <c:v>2731.9868263473054</c:v>
                </c:pt>
                <c:pt idx="1363">
                  <c:v>2757.5811423390751</c:v>
                </c:pt>
                <c:pt idx="1364">
                  <c:v>2769.7180148732737</c:v>
                </c:pt>
                <c:pt idx="1365">
                  <c:v>2791.3233404710923</c:v>
                </c:pt>
                <c:pt idx="1366">
                  <c:v>2787.9120073327226</c:v>
                </c:pt>
                <c:pt idx="1367">
                  <c:v>2787.0604764813684</c:v>
                </c:pt>
                <c:pt idx="1368">
                  <c:v>2787.0604764813684</c:v>
                </c:pt>
                <c:pt idx="1369">
                  <c:v>2787.0604764813684</c:v>
                </c:pt>
                <c:pt idx="1370">
                  <c:v>2782.810612991766</c:v>
                </c:pt>
                <c:pt idx="1371">
                  <c:v>2771.8213851761848</c:v>
                </c:pt>
                <c:pt idx="1372">
                  <c:v>2772.2424426553243</c:v>
                </c:pt>
                <c:pt idx="1373">
                  <c:v>2790.4697247706422</c:v>
                </c:pt>
                <c:pt idx="1374">
                  <c:v>2795.5992647058824</c:v>
                </c:pt>
                <c:pt idx="1375">
                  <c:v>2795.5992647058824</c:v>
                </c:pt>
                <c:pt idx="1376">
                  <c:v>2795.5992647058824</c:v>
                </c:pt>
                <c:pt idx="1377">
                  <c:v>2812.401294498382</c:v>
                </c:pt>
                <c:pt idx="1378">
                  <c:v>2819.353004789124</c:v>
                </c:pt>
                <c:pt idx="1379">
                  <c:v>2801.6076143690511</c:v>
                </c:pt>
                <c:pt idx="1380">
                  <c:v>2812.8347718865598</c:v>
                </c:pt>
                <c:pt idx="1381">
                  <c:v>2800.3179377013957</c:v>
                </c:pt>
                <c:pt idx="1382">
                  <c:v>2800.3179377013957</c:v>
                </c:pt>
                <c:pt idx="1383">
                  <c:v>2800.3179377013957</c:v>
                </c:pt>
                <c:pt idx="1384">
                  <c:v>2815.0041647385465</c:v>
                </c:pt>
                <c:pt idx="1385">
                  <c:v>2801.6076143690507</c:v>
                </c:pt>
                <c:pt idx="1386">
                  <c:v>2807.6418461538456</c:v>
                </c:pt>
                <c:pt idx="1387">
                  <c:v>2807.6418461538456</c:v>
                </c:pt>
                <c:pt idx="1388">
                  <c:v>2825.0266253869968</c:v>
                </c:pt>
                <c:pt idx="1389">
                  <c:v>2825.0266253869968</c:v>
                </c:pt>
                <c:pt idx="1390">
                  <c:v>2825.0266253869968</c:v>
                </c:pt>
                <c:pt idx="1391">
                  <c:v>2845.2871842843774</c:v>
                </c:pt>
                <c:pt idx="1392">
                  <c:v>2856.8678772698804</c:v>
                </c:pt>
                <c:pt idx="1393">
                  <c:v>2845.2871842843774</c:v>
                </c:pt>
                <c:pt idx="1394">
                  <c:v>2878.4971608832802</c:v>
                </c:pt>
                <c:pt idx="1395">
                  <c:v>2856.8678772698804</c:v>
                </c:pt>
                <c:pt idx="1396">
                  <c:v>2856.8678772698804</c:v>
                </c:pt>
                <c:pt idx="1397">
                  <c:v>2856.8678772698804</c:v>
                </c:pt>
                <c:pt idx="1398">
                  <c:v>2880.3143939393935</c:v>
                </c:pt>
                <c:pt idx="1399">
                  <c:v>2872.1548630783755</c:v>
                </c:pt>
                <c:pt idx="1400">
                  <c:v>2867.6417347580132</c:v>
                </c:pt>
                <c:pt idx="1401">
                  <c:v>2851.956868260665</c:v>
                </c:pt>
                <c:pt idx="1402">
                  <c:v>2881.2238711714549</c:v>
                </c:pt>
                <c:pt idx="1403">
                  <c:v>2881.2238711714549</c:v>
                </c:pt>
                <c:pt idx="1404">
                  <c:v>2881.2238711714549</c:v>
                </c:pt>
                <c:pt idx="1405">
                  <c:v>2857.3151714419914</c:v>
                </c:pt>
                <c:pt idx="1406">
                  <c:v>2873.0591939546593</c:v>
                </c:pt>
                <c:pt idx="1407">
                  <c:v>2856.8678772698804</c:v>
                </c:pt>
                <c:pt idx="1408">
                  <c:v>2851.956868260665</c:v>
                </c:pt>
                <c:pt idx="1409">
                  <c:v>2865.8404522613059</c:v>
                </c:pt>
                <c:pt idx="1410">
                  <c:v>2865.8404522613059</c:v>
                </c:pt>
                <c:pt idx="1411">
                  <c:v>2865.8404522613059</c:v>
                </c:pt>
                <c:pt idx="1412">
                  <c:v>2862.693647058823</c:v>
                </c:pt>
                <c:pt idx="1413">
                  <c:v>2876.2288416075644</c:v>
                </c:pt>
                <c:pt idx="1414">
                  <c:v>2886.6928187282501</c:v>
                </c:pt>
                <c:pt idx="1415">
                  <c:v>2860.898573444113</c:v>
                </c:pt>
                <c:pt idx="1416">
                  <c:v>2844.8436477007008</c:v>
                </c:pt>
                <c:pt idx="1417">
                  <c:v>2844.8436477007008</c:v>
                </c:pt>
                <c:pt idx="1418">
                  <c:v>2844.8436477007008</c:v>
                </c:pt>
                <c:pt idx="1419">
                  <c:v>2854.6335053965272</c:v>
                </c:pt>
                <c:pt idx="1420">
                  <c:v>2840.85803237858</c:v>
                </c:pt>
                <c:pt idx="1421">
                  <c:v>2820.6602782071091</c:v>
                </c:pt>
                <c:pt idx="1422">
                  <c:v>2821.5324675324669</c:v>
                </c:pt>
                <c:pt idx="1423">
                  <c:v>2819.3530047891236</c:v>
                </c:pt>
                <c:pt idx="1424">
                  <c:v>2819.3530047891236</c:v>
                </c:pt>
                <c:pt idx="1425">
                  <c:v>2819.3530047891236</c:v>
                </c:pt>
                <c:pt idx="1426">
                  <c:v>2821.0963054567937</c:v>
                </c:pt>
                <c:pt idx="1427">
                  <c:v>2820.6602782071091</c:v>
                </c:pt>
                <c:pt idx="1428">
                  <c:v>2830.2841191066991</c:v>
                </c:pt>
                <c:pt idx="1429">
                  <c:v>2842.1853293879458</c:v>
                </c:pt>
                <c:pt idx="1430">
                  <c:v>2837.3246268656717</c:v>
                </c:pt>
                <c:pt idx="1431">
                  <c:v>2837.3246268656717</c:v>
                </c:pt>
                <c:pt idx="1432">
                  <c:v>2837.3246268656717</c:v>
                </c:pt>
                <c:pt idx="1433">
                  <c:v>2833.7999999999993</c:v>
                </c:pt>
                <c:pt idx="1434">
                  <c:v>2845.2871842843774</c:v>
                </c:pt>
                <c:pt idx="1435">
                  <c:v>2846.1746724890822</c:v>
                </c:pt>
                <c:pt idx="1436">
                  <c:v>2868.5432254008169</c:v>
                </c:pt>
                <c:pt idx="1437">
                  <c:v>2868.0924092409236</c:v>
                </c:pt>
                <c:pt idx="1438">
                  <c:v>2868.0924092409236</c:v>
                </c:pt>
                <c:pt idx="1439">
                  <c:v>2868.0924092409236</c:v>
                </c:pt>
                <c:pt idx="1440">
                  <c:v>2876.2288416075644</c:v>
                </c:pt>
                <c:pt idx="1441">
                  <c:v>2888.9776792781377</c:v>
                </c:pt>
                <c:pt idx="1442">
                  <c:v>2875.7756066813736</c:v>
                </c:pt>
                <c:pt idx="1443">
                  <c:v>2878.4971608832802</c:v>
                </c:pt>
                <c:pt idx="1444">
                  <c:v>2875.3225145738138</c:v>
                </c:pt>
                <c:pt idx="1445">
                  <c:v>2875.3225145738138</c:v>
                </c:pt>
                <c:pt idx="1446">
                  <c:v>2875.3225145738138</c:v>
                </c:pt>
                <c:pt idx="1447">
                  <c:v>2860.898573444113</c:v>
                </c:pt>
                <c:pt idx="1448">
                  <c:v>2868.5432254008169</c:v>
                </c:pt>
                <c:pt idx="1449">
                  <c:v>2870.7994336951388</c:v>
                </c:pt>
                <c:pt idx="1450">
                  <c:v>2888.5204178537506</c:v>
                </c:pt>
                <c:pt idx="1451">
                  <c:v>2911.5622208040836</c:v>
                </c:pt>
                <c:pt idx="1452">
                  <c:v>2911.5622208040836</c:v>
                </c:pt>
                <c:pt idx="1453">
                  <c:v>2911.5622208040836</c:v>
                </c:pt>
                <c:pt idx="1454">
                  <c:v>2913.4214559386969</c:v>
                </c:pt>
                <c:pt idx="1455">
                  <c:v>2913.4214559386969</c:v>
                </c:pt>
                <c:pt idx="1456">
                  <c:v>2909.2415112386416</c:v>
                </c:pt>
                <c:pt idx="1457">
                  <c:v>2919.0134357005754</c:v>
                </c:pt>
                <c:pt idx="1458">
                  <c:v>2906.4615384615381</c:v>
                </c:pt>
                <c:pt idx="1459">
                  <c:v>2906.4615384615381</c:v>
                </c:pt>
                <c:pt idx="1460">
                  <c:v>2906.4615384615381</c:v>
                </c:pt>
                <c:pt idx="1461">
                  <c:v>2907.3876055440492</c:v>
                </c:pt>
                <c:pt idx="1462">
                  <c:v>2870.7994336951388</c:v>
                </c:pt>
                <c:pt idx="1463">
                  <c:v>2857.7626056999684</c:v>
                </c:pt>
                <c:pt idx="1464">
                  <c:v>2851.0657709732845</c:v>
                </c:pt>
                <c:pt idx="1465">
                  <c:v>2851.956868260665</c:v>
                </c:pt>
                <c:pt idx="1466">
                  <c:v>2851.956868260665</c:v>
                </c:pt>
                <c:pt idx="1467">
                  <c:v>2851.956868260665</c:v>
                </c:pt>
                <c:pt idx="1468">
                  <c:v>2857.3151714419914</c:v>
                </c:pt>
                <c:pt idx="1469">
                  <c:v>2863.1427674929396</c:v>
                </c:pt>
                <c:pt idx="1470">
                  <c:v>2861.7958287596043</c:v>
                </c:pt>
                <c:pt idx="1471">
                  <c:v>2844.4002493765583</c:v>
                </c:pt>
                <c:pt idx="1472">
                  <c:v>2830.2841191066991</c:v>
                </c:pt>
                <c:pt idx="1473">
                  <c:v>2830.2841191066991</c:v>
                </c:pt>
                <c:pt idx="1474">
                  <c:v>2830.2841191066991</c:v>
                </c:pt>
                <c:pt idx="1475">
                  <c:v>2824.152274837511</c:v>
                </c:pt>
                <c:pt idx="1476">
                  <c:v>2828.5294482331055</c:v>
                </c:pt>
                <c:pt idx="1477">
                  <c:v>2817.6118573413614</c:v>
                </c:pt>
                <c:pt idx="1478">
                  <c:v>2814.5700185070937</c:v>
                </c:pt>
                <c:pt idx="1479">
                  <c:v>2813.2683829196849</c:v>
                </c:pt>
                <c:pt idx="1480">
                  <c:v>2813.2683829196849</c:v>
                </c:pt>
                <c:pt idx="1481">
                  <c:v>2813.2683829196849</c:v>
                </c:pt>
                <c:pt idx="1482">
                  <c:v>2820.6602782071091</c:v>
                </c:pt>
                <c:pt idx="1483">
                  <c:v>2837.3246268656717</c:v>
                </c:pt>
                <c:pt idx="1484">
                  <c:v>2793.4596663095053</c:v>
                </c:pt>
                <c:pt idx="1485">
                  <c:v>2797.7421431856501</c:v>
                </c:pt>
                <c:pt idx="1486">
                  <c:v>2797.3133047210299</c:v>
                </c:pt>
                <c:pt idx="1487">
                  <c:v>2797.3133047210299</c:v>
                </c:pt>
                <c:pt idx="1488">
                  <c:v>2797.3133047210299</c:v>
                </c:pt>
                <c:pt idx="1489">
                  <c:v>2805.4837817063794</c:v>
                </c:pt>
                <c:pt idx="1490">
                  <c:v>2824.152274837511</c:v>
                </c:pt>
                <c:pt idx="1491">
                  <c:v>2815.8728591266777</c:v>
                </c:pt>
                <c:pt idx="1492">
                  <c:v>2787.9120073327222</c:v>
                </c:pt>
                <c:pt idx="1493">
                  <c:v>2820.6602782071091</c:v>
                </c:pt>
                <c:pt idx="1494">
                  <c:v>2820.6602782071091</c:v>
                </c:pt>
                <c:pt idx="1495">
                  <c:v>2820.6602782071091</c:v>
                </c:pt>
                <c:pt idx="1496">
                  <c:v>2840.4158754863811</c:v>
                </c:pt>
                <c:pt idx="1497">
                  <c:v>2828.5294482331055</c:v>
                </c:pt>
                <c:pt idx="1498">
                  <c:v>2847.06271450858</c:v>
                </c:pt>
                <c:pt idx="1499">
                  <c:v>2867.19120188531</c:v>
                </c:pt>
                <c:pt idx="1500">
                  <c:v>2873.9640944881885</c:v>
                </c:pt>
                <c:pt idx="1501">
                  <c:v>2873.9640944881885</c:v>
                </c:pt>
                <c:pt idx="1502">
                  <c:v>2873.9640944881885</c:v>
                </c:pt>
                <c:pt idx="1503">
                  <c:v>2862.2446675031365</c:v>
                </c:pt>
                <c:pt idx="1504">
                  <c:v>2864.4909747292413</c:v>
                </c:pt>
                <c:pt idx="1505">
                  <c:v>2826.7769516728617</c:v>
                </c:pt>
                <c:pt idx="1506">
                  <c:v>2821.5324675324669</c:v>
                </c:pt>
                <c:pt idx="1507">
                  <c:v>2821.9687644966748</c:v>
                </c:pt>
                <c:pt idx="1508">
                  <c:v>2821.9687644966748</c:v>
                </c:pt>
                <c:pt idx="1509">
                  <c:v>2821.9687644966748</c:v>
                </c:pt>
                <c:pt idx="1510">
                  <c:v>2825.9015174976771</c:v>
                </c:pt>
                <c:pt idx="1511">
                  <c:v>2842.1853293879458</c:v>
                </c:pt>
                <c:pt idx="1512">
                  <c:v>2853.7407349491787</c:v>
                </c:pt>
                <c:pt idx="1513">
                  <c:v>2837.3246268656717</c:v>
                </c:pt>
                <c:pt idx="1514">
                  <c:v>2828.967911951635</c:v>
                </c:pt>
                <c:pt idx="1515">
                  <c:v>2828.967911951635</c:v>
                </c:pt>
                <c:pt idx="1516">
                  <c:v>2828.967911951635</c:v>
                </c:pt>
                <c:pt idx="1517">
                  <c:v>2830.2841191066991</c:v>
                </c:pt>
                <c:pt idx="1518">
                  <c:v>2851.956868260665</c:v>
                </c:pt>
                <c:pt idx="1519">
                  <c:v>2851.956868260665</c:v>
                </c:pt>
                <c:pt idx="1520">
                  <c:v>2856.4207231178584</c:v>
                </c:pt>
                <c:pt idx="1521">
                  <c:v>2856.8678772698804</c:v>
                </c:pt>
                <c:pt idx="1522">
                  <c:v>2856.8678772698804</c:v>
                </c:pt>
                <c:pt idx="1523">
                  <c:v>2856.8678772698804</c:v>
                </c:pt>
                <c:pt idx="1524">
                  <c:v>2849.7301686445962</c:v>
                </c:pt>
                <c:pt idx="1525">
                  <c:v>2839.9738562091497</c:v>
                </c:pt>
                <c:pt idx="1526">
                  <c:v>2851.956868260665</c:v>
                </c:pt>
                <c:pt idx="1527">
                  <c:v>2855.5268346111716</c:v>
                </c:pt>
                <c:pt idx="1528">
                  <c:v>2849.7301686445962</c:v>
                </c:pt>
                <c:pt idx="1529">
                  <c:v>2849.7301686445962</c:v>
                </c:pt>
                <c:pt idx="1530">
                  <c:v>2849.7301686445962</c:v>
                </c:pt>
                <c:pt idx="1531">
                  <c:v>2851.956868260665</c:v>
                </c:pt>
                <c:pt idx="1532">
                  <c:v>2847.9513108614228</c:v>
                </c:pt>
                <c:pt idx="1533">
                  <c:v>2848.8404620668121</c:v>
                </c:pt>
                <c:pt idx="1534">
                  <c:v>2860.898573444113</c:v>
                </c:pt>
                <c:pt idx="1535">
                  <c:v>2860.00188058298</c:v>
                </c:pt>
                <c:pt idx="1536">
                  <c:v>2860.00188058298</c:v>
                </c:pt>
                <c:pt idx="1537">
                  <c:v>2860.00188058298</c:v>
                </c:pt>
                <c:pt idx="1538">
                  <c:v>2860.00188058298</c:v>
                </c:pt>
                <c:pt idx="1539">
                  <c:v>2877.1357401860314</c:v>
                </c:pt>
                <c:pt idx="1540">
                  <c:v>2846.6186242395879</c:v>
                </c:pt>
                <c:pt idx="1541">
                  <c:v>2866.2905607036278</c:v>
                </c:pt>
                <c:pt idx="1542">
                  <c:v>2856.4207231178584</c:v>
                </c:pt>
                <c:pt idx="1543">
                  <c:v>2856.4207231178584</c:v>
                </c:pt>
                <c:pt idx="1544">
                  <c:v>2856.4207231178584</c:v>
                </c:pt>
                <c:pt idx="1545">
                  <c:v>2845.2871842843774</c:v>
                </c:pt>
                <c:pt idx="1546">
                  <c:v>2850.620431115276</c:v>
                </c:pt>
                <c:pt idx="1547">
                  <c:v>2843.5138672483631</c:v>
                </c:pt>
                <c:pt idx="1548">
                  <c:v>2830.7231270358302</c:v>
                </c:pt>
                <c:pt idx="1549">
                  <c:v>2834.2400993943156</c:v>
                </c:pt>
                <c:pt idx="1550">
                  <c:v>2834.2400993943156</c:v>
                </c:pt>
                <c:pt idx="1551">
                  <c:v>2834.2400993943156</c:v>
                </c:pt>
                <c:pt idx="1552">
                  <c:v>2841.3003269500227</c:v>
                </c:pt>
                <c:pt idx="1553">
                  <c:v>2844.4002493765583</c:v>
                </c:pt>
                <c:pt idx="1554">
                  <c:v>2831.1622711759228</c:v>
                </c:pt>
                <c:pt idx="1555">
                  <c:v>2856.8678772698804</c:v>
                </c:pt>
                <c:pt idx="1556">
                  <c:v>2856.8678772698804</c:v>
                </c:pt>
                <c:pt idx="1557">
                  <c:v>2856.8678772698804</c:v>
                </c:pt>
                <c:pt idx="1558">
                  <c:v>2856.8678772698804</c:v>
                </c:pt>
                <c:pt idx="1559">
                  <c:v>2875.3225145738138</c:v>
                </c:pt>
                <c:pt idx="1560">
                  <c:v>2867.19120188531</c:v>
                </c:pt>
                <c:pt idx="1561">
                  <c:v>2846.6186242395879</c:v>
                </c:pt>
                <c:pt idx="1562">
                  <c:v>2856.4207231178584</c:v>
                </c:pt>
                <c:pt idx="1563">
                  <c:v>2852.8485227450365</c:v>
                </c:pt>
                <c:pt idx="1564">
                  <c:v>2852.8485227450365</c:v>
                </c:pt>
                <c:pt idx="1565">
                  <c:v>2852.8485227450365</c:v>
                </c:pt>
                <c:pt idx="1566">
                  <c:v>2848.8404620668121</c:v>
                </c:pt>
                <c:pt idx="1567">
                  <c:v>2845.7308591922656</c:v>
                </c:pt>
                <c:pt idx="1568">
                  <c:v>2839.9738562091497</c:v>
                </c:pt>
                <c:pt idx="1569">
                  <c:v>2860.4501567398115</c:v>
                </c:pt>
                <c:pt idx="1570">
                  <c:v>2873.5115729806325</c:v>
                </c:pt>
                <c:pt idx="1571">
                  <c:v>2873.5115729806325</c:v>
                </c:pt>
                <c:pt idx="1572">
                  <c:v>2873.5115729806325</c:v>
                </c:pt>
                <c:pt idx="1573">
                  <c:v>2917.1470588235288</c:v>
                </c:pt>
                <c:pt idx="1574">
                  <c:v>2912.4915416533672</c:v>
                </c:pt>
                <c:pt idx="1575">
                  <c:v>2911.5622208040836</c:v>
                </c:pt>
                <c:pt idx="1576">
                  <c:v>2922.7533632286991</c:v>
                </c:pt>
                <c:pt idx="1577">
                  <c:v>2905.0735434574972</c:v>
                </c:pt>
                <c:pt idx="1578">
                  <c:v>2905.0735434574972</c:v>
                </c:pt>
                <c:pt idx="1579">
                  <c:v>2905.0735434574972</c:v>
                </c:pt>
                <c:pt idx="1580">
                  <c:v>2929.3213483146064</c:v>
                </c:pt>
                <c:pt idx="1581">
                  <c:v>2943.0208030962744</c:v>
                </c:pt>
                <c:pt idx="1582">
                  <c:v>2975.6517202021846</c:v>
                </c:pt>
                <c:pt idx="1583">
                  <c:v>3004.5558116562393</c:v>
                </c:pt>
                <c:pt idx="1584">
                  <c:v>2975.6517202021846</c:v>
                </c:pt>
                <c:pt idx="1585">
                  <c:v>2975.6517202021846</c:v>
                </c:pt>
                <c:pt idx="1586">
                  <c:v>2975.6517202021846</c:v>
                </c:pt>
                <c:pt idx="1587">
                  <c:v>3008.5182987141443</c:v>
                </c:pt>
                <c:pt idx="1588">
                  <c:v>3035.0360884749703</c:v>
                </c:pt>
                <c:pt idx="1589">
                  <c:v>3046.1812719078616</c:v>
                </c:pt>
                <c:pt idx="1590">
                  <c:v>3013.9838150289015</c:v>
                </c:pt>
                <c:pt idx="1591">
                  <c:v>3044.6566566566562</c:v>
                </c:pt>
                <c:pt idx="1592">
                  <c:v>3044.6566566566562</c:v>
                </c:pt>
                <c:pt idx="1593">
                  <c:v>3044.6566566566562</c:v>
                </c:pt>
                <c:pt idx="1594">
                  <c:v>3071.301245371928</c:v>
                </c:pt>
                <c:pt idx="1595">
                  <c:v>3072.3353535353531</c:v>
                </c:pt>
                <c:pt idx="1596">
                  <c:v>3082.1942239486566</c:v>
                </c:pt>
                <c:pt idx="1597">
                  <c:v>3101.5757987763418</c:v>
                </c:pt>
                <c:pt idx="1598">
                  <c:v>3131.9155654710821</c:v>
                </c:pt>
                <c:pt idx="1599">
                  <c:v>3131.9155654710821</c:v>
                </c:pt>
                <c:pt idx="1600">
                  <c:v>3131.9155654710821</c:v>
                </c:pt>
                <c:pt idx="1601">
                  <c:v>3120.1354077620099</c:v>
                </c:pt>
                <c:pt idx="1602">
                  <c:v>3092.116570654015</c:v>
                </c:pt>
                <c:pt idx="1603">
                  <c:v>3066.1411290322576</c:v>
                </c:pt>
                <c:pt idx="1604">
                  <c:v>3067.6873424104888</c:v>
                </c:pt>
                <c:pt idx="1605">
                  <c:v>3079.5936550793112</c:v>
                </c:pt>
                <c:pt idx="1606">
                  <c:v>3079.5936550793112</c:v>
                </c:pt>
                <c:pt idx="1607">
                  <c:v>3079.5936550793112</c:v>
                </c:pt>
                <c:pt idx="1608">
                  <c:v>3108.9730834752977</c:v>
                </c:pt>
                <c:pt idx="1609">
                  <c:v>3118.5358851674637</c:v>
                </c:pt>
                <c:pt idx="1610">
                  <c:v>3113.7471421259165</c:v>
                </c:pt>
                <c:pt idx="1611">
                  <c:v>3129.2304526748967</c:v>
                </c:pt>
                <c:pt idx="1612">
                  <c:v>3137.839064649243</c:v>
                </c:pt>
                <c:pt idx="1613">
                  <c:v>3137.839064649243</c:v>
                </c:pt>
                <c:pt idx="1614">
                  <c:v>3137.839064649243</c:v>
                </c:pt>
                <c:pt idx="1615">
                  <c:v>3148.1235121614623</c:v>
                </c:pt>
                <c:pt idx="1616">
                  <c:v>3173.3041210224305</c:v>
                </c:pt>
                <c:pt idx="1617">
                  <c:v>3174.9603340292274</c:v>
                </c:pt>
                <c:pt idx="1618">
                  <c:v>3203.3828330700362</c:v>
                </c:pt>
                <c:pt idx="1619">
                  <c:v>3162.8547660311951</c:v>
                </c:pt>
                <c:pt idx="1620">
                  <c:v>3162.8547660311951</c:v>
                </c:pt>
                <c:pt idx="1621">
                  <c:v>3162.8547660311951</c:v>
                </c:pt>
                <c:pt idx="1622">
                  <c:v>3168.3458333333328</c:v>
                </c:pt>
                <c:pt idx="1623">
                  <c:v>3179.9393622582324</c:v>
                </c:pt>
                <c:pt idx="1624">
                  <c:v>3186.0460893854743</c:v>
                </c:pt>
                <c:pt idx="1625">
                  <c:v>3244.9630156472253</c:v>
                </c:pt>
                <c:pt idx="1626">
                  <c:v>3218.0694762828421</c:v>
                </c:pt>
                <c:pt idx="1627">
                  <c:v>3218.0694762828421</c:v>
                </c:pt>
                <c:pt idx="1628">
                  <c:v>3218.0694762828421</c:v>
                </c:pt>
                <c:pt idx="1629">
                  <c:v>3199.4516129032254</c:v>
                </c:pt>
                <c:pt idx="1630">
                  <c:v>3194.9705882352937</c:v>
                </c:pt>
                <c:pt idx="1631">
                  <c:v>3208.4514767932483</c:v>
                </c:pt>
                <c:pt idx="1632">
                  <c:v>3202.8206388206386</c:v>
                </c:pt>
                <c:pt idx="1633">
                  <c:v>3184.3782934915366</c:v>
                </c:pt>
                <c:pt idx="1634">
                  <c:v>3184.3782934915366</c:v>
                </c:pt>
                <c:pt idx="1635">
                  <c:v>3184.3782934915366</c:v>
                </c:pt>
                <c:pt idx="1636">
                  <c:v>3181.0479344605192</c:v>
                </c:pt>
                <c:pt idx="1637">
                  <c:v>3186.6024096385536</c:v>
                </c:pt>
                <c:pt idx="1638">
                  <c:v>3226.0335867067347</c:v>
                </c:pt>
                <c:pt idx="1639">
                  <c:v>3212.9704225352111</c:v>
                </c:pt>
                <c:pt idx="1640">
                  <c:v>3239.7784484289009</c:v>
                </c:pt>
                <c:pt idx="1641">
                  <c:v>3239.7784484289009</c:v>
                </c:pt>
                <c:pt idx="1642">
                  <c:v>3239.7784484289009</c:v>
                </c:pt>
                <c:pt idx="1643">
                  <c:v>3246.6948941469482</c:v>
                </c:pt>
                <c:pt idx="1644">
                  <c:v>3211.8394931362191</c:v>
                </c:pt>
                <c:pt idx="1645">
                  <c:v>3207.8875021972221</c:v>
                </c:pt>
                <c:pt idx="1646">
                  <c:v>3207.3237258347976</c:v>
                </c:pt>
                <c:pt idx="1647">
                  <c:v>3168.3458333333328</c:v>
                </c:pt>
                <c:pt idx="1648">
                  <c:v>3168.3458333333328</c:v>
                </c:pt>
                <c:pt idx="1649">
                  <c:v>3168.3458333333328</c:v>
                </c:pt>
                <c:pt idx="1650">
                  <c:v>3177.7245342155661</c:v>
                </c:pt>
                <c:pt idx="1651">
                  <c:v>3132.9909012875532</c:v>
                </c:pt>
                <c:pt idx="1652">
                  <c:v>3160.663664703844</c:v>
                </c:pt>
                <c:pt idx="1653">
                  <c:v>3166.1471200555166</c:v>
                </c:pt>
                <c:pt idx="1654">
                  <c:v>3142.1611570247928</c:v>
                </c:pt>
                <c:pt idx="1655">
                  <c:v>3142.1611570247928</c:v>
                </c:pt>
                <c:pt idx="1656">
                  <c:v>3142.1611570247928</c:v>
                </c:pt>
                <c:pt idx="1657">
                  <c:v>3149.2100086281271</c:v>
                </c:pt>
                <c:pt idx="1658">
                  <c:v>3144.8685162846796</c:v>
                </c:pt>
                <c:pt idx="1659">
                  <c:v>3146.4951724137927</c:v>
                </c:pt>
                <c:pt idx="1660">
                  <c:v>3159.5692520775619</c:v>
                </c:pt>
                <c:pt idx="1661">
                  <c:v>3134.6052902782544</c:v>
                </c:pt>
                <c:pt idx="1662">
                  <c:v>3134.6052902782544</c:v>
                </c:pt>
                <c:pt idx="1663">
                  <c:v>3134.6052902782544</c:v>
                </c:pt>
                <c:pt idx="1664">
                  <c:v>3139.4584551866501</c:v>
                </c:pt>
                <c:pt idx="1665">
                  <c:v>3124.9438356164378</c:v>
                </c:pt>
                <c:pt idx="1666">
                  <c:v>3093.6890998474314</c:v>
                </c:pt>
                <c:pt idx="1667">
                  <c:v>3101.5757987763418</c:v>
                </c:pt>
                <c:pt idx="1668">
                  <c:v>3093.6890998474314</c:v>
                </c:pt>
                <c:pt idx="1669">
                  <c:v>3093.6890998474314</c:v>
                </c:pt>
                <c:pt idx="1670">
                  <c:v>3093.6890998474314</c:v>
                </c:pt>
                <c:pt idx="1671">
                  <c:v>3086.8863328822731</c:v>
                </c:pt>
                <c:pt idx="1672">
                  <c:v>3105.2700357325161</c:v>
                </c:pt>
                <c:pt idx="1673">
                  <c:v>3104.213641775812</c:v>
                </c:pt>
                <c:pt idx="1674">
                  <c:v>3100.5219164118243</c:v>
                </c:pt>
                <c:pt idx="1675">
                  <c:v>3088.4535454391598</c:v>
                </c:pt>
                <c:pt idx="1676">
                  <c:v>3088.4535454391598</c:v>
                </c:pt>
                <c:pt idx="1677">
                  <c:v>3088.4535454391598</c:v>
                </c:pt>
                <c:pt idx="1678">
                  <c:v>3095.7882951653937</c:v>
                </c:pt>
                <c:pt idx="1679">
                  <c:v>3095.7882951653937</c:v>
                </c:pt>
                <c:pt idx="1680">
                  <c:v>3104.213641775812</c:v>
                </c:pt>
                <c:pt idx="1681">
                  <c:v>3136.7603987624607</c:v>
                </c:pt>
                <c:pt idx="1682">
                  <c:v>3172.7524339360216</c:v>
                </c:pt>
                <c:pt idx="1683">
                  <c:v>3172.7524339360216</c:v>
                </c:pt>
                <c:pt idx="1684">
                  <c:v>3172.7524339360216</c:v>
                </c:pt>
                <c:pt idx="1685">
                  <c:v>3203.9452247191007</c:v>
                </c:pt>
                <c:pt idx="1686">
                  <c:v>3199.4516129032254</c:v>
                </c:pt>
                <c:pt idx="1687">
                  <c:v>3221.4778464254186</c:v>
                </c:pt>
                <c:pt idx="1688">
                  <c:v>3222.6155747836829</c:v>
                </c:pt>
                <c:pt idx="1689">
                  <c:v>3209.0156497274484</c:v>
                </c:pt>
                <c:pt idx="1690">
                  <c:v>3209.0156497274484</c:v>
                </c:pt>
                <c:pt idx="1691">
                  <c:v>3209.0156497274484</c:v>
                </c:pt>
                <c:pt idx="1692">
                  <c:v>3239.7784484289009</c:v>
                </c:pt>
                <c:pt idx="1693">
                  <c:v>3254.2211126961479</c:v>
                </c:pt>
                <c:pt idx="1694">
                  <c:v>3243.2329838279716</c:v>
                </c:pt>
                <c:pt idx="1695">
                  <c:v>3275.2462311557783</c:v>
                </c:pt>
                <c:pt idx="1696">
                  <c:v>3269.3787173056248</c:v>
                </c:pt>
                <c:pt idx="1697">
                  <c:v>3269.3787173056248</c:v>
                </c:pt>
                <c:pt idx="1698">
                  <c:v>3269.3787173056248</c:v>
                </c:pt>
                <c:pt idx="1699">
                  <c:v>3254.2211126961479</c:v>
                </c:pt>
                <c:pt idx="1700">
                  <c:v>3301.3154848046306</c:v>
                </c:pt>
                <c:pt idx="1701">
                  <c:v>3300.7183939229512</c:v>
                </c:pt>
                <c:pt idx="1702">
                  <c:v>3380.1948508983137</c:v>
                </c:pt>
                <c:pt idx="1703">
                  <c:v>3337.5405998536939</c:v>
                </c:pt>
                <c:pt idx="1704">
                  <c:v>3337.5405998536939</c:v>
                </c:pt>
                <c:pt idx="1705">
                  <c:v>3337.5405998536939</c:v>
                </c:pt>
                <c:pt idx="1706">
                  <c:v>3390.2418725617681</c:v>
                </c:pt>
                <c:pt idx="1707">
                  <c:v>3413.0675144941083</c:v>
                </c:pt>
                <c:pt idx="1708">
                  <c:v>3399.0821382007821</c:v>
                </c:pt>
                <c:pt idx="1709">
                  <c:v>3366.4770337576088</c:v>
                </c:pt>
                <c:pt idx="1710">
                  <c:v>3368.3410852713173</c:v>
                </c:pt>
                <c:pt idx="1711">
                  <c:v>3368.3410852713173</c:v>
                </c:pt>
                <c:pt idx="1712">
                  <c:v>3368.3410852713173</c:v>
                </c:pt>
                <c:pt idx="1713">
                  <c:v>3365.2354785174252</c:v>
                </c:pt>
                <c:pt idx="1714">
                  <c:v>3389.6121842496277</c:v>
                </c:pt>
                <c:pt idx="1715">
                  <c:v>3397.1839166046161</c:v>
                </c:pt>
                <c:pt idx="1716">
                  <c:v>3402.8849524519851</c:v>
                </c:pt>
                <c:pt idx="1717">
                  <c:v>3389.6121842496277</c:v>
                </c:pt>
                <c:pt idx="1718">
                  <c:v>3389.6121842496277</c:v>
                </c:pt>
                <c:pt idx="1719">
                  <c:v>3389.6121842496277</c:v>
                </c:pt>
                <c:pt idx="1720">
                  <c:v>3370.829700775766</c:v>
                </c:pt>
                <c:pt idx="1721">
                  <c:v>3386.4672480979766</c:v>
                </c:pt>
                <c:pt idx="1722">
                  <c:v>3360.2784017676295</c:v>
                </c:pt>
                <c:pt idx="1723">
                  <c:v>3343.043048177321</c:v>
                </c:pt>
                <c:pt idx="1724">
                  <c:v>3316.9160305343503</c:v>
                </c:pt>
                <c:pt idx="1725">
                  <c:v>3316.9160305343503</c:v>
                </c:pt>
                <c:pt idx="1726">
                  <c:v>3316.9160305343503</c:v>
                </c:pt>
                <c:pt idx="1727">
                  <c:v>3350.4079309711765</c:v>
                </c:pt>
                <c:pt idx="1728">
                  <c:v>3344.8812316715535</c:v>
                </c:pt>
                <c:pt idx="1729">
                  <c:v>3322.9555717407134</c:v>
                </c:pt>
                <c:pt idx="1730">
                  <c:v>3322.9555717407134</c:v>
                </c:pt>
                <c:pt idx="1731">
                  <c:v>3346.1078107810777</c:v>
                </c:pt>
                <c:pt idx="1732">
                  <c:v>3346.1078107810777</c:v>
                </c:pt>
                <c:pt idx="1733">
                  <c:v>3346.1078107810777</c:v>
                </c:pt>
                <c:pt idx="1734">
                  <c:v>3319.3292106220442</c:v>
                </c:pt>
                <c:pt idx="1735">
                  <c:v>3303.706010137581</c:v>
                </c:pt>
                <c:pt idx="1736">
                  <c:v>3318.7255864702665</c:v>
                </c:pt>
                <c:pt idx="1737">
                  <c:v>3301.9127917495921</c:v>
                </c:pt>
                <c:pt idx="1738">
                  <c:v>3274.0710441334763</c:v>
                </c:pt>
                <c:pt idx="1739">
                  <c:v>3274.0710441334763</c:v>
                </c:pt>
                <c:pt idx="1740">
                  <c:v>3274.0710441334763</c:v>
                </c:pt>
                <c:pt idx="1741">
                  <c:v>3264.1159005544623</c:v>
                </c:pt>
                <c:pt idx="1742">
                  <c:v>3261.1994281629732</c:v>
                </c:pt>
                <c:pt idx="1743">
                  <c:v>3272.3098440021508</c:v>
                </c:pt>
                <c:pt idx="1744">
                  <c:v>3283.4962216624681</c:v>
                </c:pt>
                <c:pt idx="1745">
                  <c:v>3243.8094560966933</c:v>
                </c:pt>
                <c:pt idx="1746">
                  <c:v>3243.8094560966933</c:v>
                </c:pt>
                <c:pt idx="1747">
                  <c:v>3243.8094560966933</c:v>
                </c:pt>
                <c:pt idx="1748">
                  <c:v>3245.5401031477854</c:v>
                </c:pt>
                <c:pt idx="1749">
                  <c:v>3223.7541070482243</c:v>
                </c:pt>
                <c:pt idx="1750">
                  <c:v>3216.9349550502375</c:v>
                </c:pt>
                <c:pt idx="1751">
                  <c:v>3253.0609625668444</c:v>
                </c:pt>
                <c:pt idx="1752">
                  <c:v>3264.6998211091231</c:v>
                </c:pt>
                <c:pt idx="1753">
                  <c:v>3264.6998211091231</c:v>
                </c:pt>
                <c:pt idx="1754">
                  <c:v>3264.6998211091231</c:v>
                </c:pt>
                <c:pt idx="1755">
                  <c:v>3265.2839506172836</c:v>
                </c:pt>
                <c:pt idx="1756">
                  <c:v>3256.5438972162738</c:v>
                </c:pt>
                <c:pt idx="1757">
                  <c:v>3301.3154848046306</c:v>
                </c:pt>
                <c:pt idx="1758">
                  <c:v>3288.8217696882316</c:v>
                </c:pt>
                <c:pt idx="1759">
                  <c:v>3253.6409342128713</c:v>
                </c:pt>
                <c:pt idx="1760">
                  <c:v>3253.6409342128713</c:v>
                </c:pt>
                <c:pt idx="1761">
                  <c:v>3253.6409342128713</c:v>
                </c:pt>
                <c:pt idx="1762">
                  <c:v>3320.5371179039294</c:v>
                </c:pt>
                <c:pt idx="1763">
                  <c:v>3322.9555717407134</c:v>
                </c:pt>
                <c:pt idx="1764">
                  <c:v>3333.2734246575337</c:v>
                </c:pt>
                <c:pt idx="1765">
                  <c:v>3315.1084468664849</c:v>
                </c:pt>
                <c:pt idx="1766">
                  <c:v>3299.524859880672</c:v>
                </c:pt>
                <c:pt idx="1767">
                  <c:v>3299.524859880672</c:v>
                </c:pt>
                <c:pt idx="1768">
                  <c:v>3299.524859880672</c:v>
                </c:pt>
                <c:pt idx="1769">
                  <c:v>3299.524859880672</c:v>
                </c:pt>
                <c:pt idx="1770">
                  <c:v>3300.7183939229512</c:v>
                </c:pt>
                <c:pt idx="1771">
                  <c:v>3294.7593428416676</c:v>
                </c:pt>
                <c:pt idx="1772">
                  <c:v>3320.5371179039294</c:v>
                </c:pt>
                <c:pt idx="1773">
                  <c:v>3314.5063567017792</c:v>
                </c:pt>
                <c:pt idx="1774">
                  <c:v>3314.5063567017792</c:v>
                </c:pt>
                <c:pt idx="1775">
                  <c:v>3314.5063567017792</c:v>
                </c:pt>
                <c:pt idx="1776">
                  <c:v>3337.5405998536939</c:v>
                </c:pt>
                <c:pt idx="1777">
                  <c:v>3367.7195054438084</c:v>
                </c:pt>
                <c:pt idx="1778">
                  <c:v>3346.7214377406926</c:v>
                </c:pt>
                <c:pt idx="1779">
                  <c:v>3336.3202925045698</c:v>
                </c:pt>
                <c:pt idx="1780">
                  <c:v>3309.6974972796511</c:v>
                </c:pt>
                <c:pt idx="1781">
                  <c:v>3309.6974972796511</c:v>
                </c:pt>
                <c:pt idx="1782">
                  <c:v>3309.6974972796511</c:v>
                </c:pt>
                <c:pt idx="1783">
                  <c:v>3330.8399342945791</c:v>
                </c:pt>
                <c:pt idx="1784">
                  <c:v>3336.3202925045698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3E-493F-9FC8-D945F135CBA4}"/>
            </c:ext>
          </c:extLst>
        </c:ser>
        <c:ser>
          <c:idx val="4"/>
          <c:order val="2"/>
          <c:tx>
            <c:strRef>
              <c:f>Hoja1!$S$4</c:f>
              <c:strCache>
                <c:ptCount val="1"/>
                <c:pt idx="0">
                  <c:v>CAD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Hoja1!$S$5:$S$1789</c:f>
              <c:numCache>
                <c:formatCode>#,##0</c:formatCode>
                <c:ptCount val="1785"/>
                <c:pt idx="0">
                  <c:v>1932</c:v>
                </c:pt>
                <c:pt idx="1">
                  <c:v>1936.7192784667418</c:v>
                </c:pt>
                <c:pt idx="2">
                  <c:v>1930.3664036076664</c:v>
                </c:pt>
                <c:pt idx="3">
                  <c:v>1930.3664036076666</c:v>
                </c:pt>
                <c:pt idx="4">
                  <c:v>1930.3664036076666</c:v>
                </c:pt>
                <c:pt idx="5">
                  <c:v>1934.1781285231123</c:v>
                </c:pt>
                <c:pt idx="6">
                  <c:v>1954.1443066516349</c:v>
                </c:pt>
                <c:pt idx="7">
                  <c:v>1963.9458850056374</c:v>
                </c:pt>
                <c:pt idx="8">
                  <c:v>1967.9391206313421</c:v>
                </c:pt>
                <c:pt idx="9">
                  <c:v>1977.0146561443069</c:v>
                </c:pt>
                <c:pt idx="10">
                  <c:v>1977.0146561443069</c:v>
                </c:pt>
                <c:pt idx="11">
                  <c:v>1977.0146561443069</c:v>
                </c:pt>
                <c:pt idx="12">
                  <c:v>1971.7508455467873</c:v>
                </c:pt>
                <c:pt idx="13">
                  <c:v>1986.8162344983091</c:v>
                </c:pt>
                <c:pt idx="14">
                  <c:v>1984.6381059751975</c:v>
                </c:pt>
                <c:pt idx="15">
                  <c:v>1983.9120631341602</c:v>
                </c:pt>
                <c:pt idx="16">
                  <c:v>1990.0834272829766</c:v>
                </c:pt>
                <c:pt idx="17">
                  <c:v>1990.0834272829763</c:v>
                </c:pt>
                <c:pt idx="18">
                  <c:v>1990.0834272829763</c:v>
                </c:pt>
                <c:pt idx="19">
                  <c:v>1987.3607666290868</c:v>
                </c:pt>
                <c:pt idx="20">
                  <c:v>1990.6279594137545</c:v>
                </c:pt>
                <c:pt idx="21">
                  <c:v>2012.4092446448708</c:v>
                </c:pt>
                <c:pt idx="22">
                  <c:v>2015.1319052987603</c:v>
                </c:pt>
                <c:pt idx="23">
                  <c:v>2012.5907553551301</c:v>
                </c:pt>
                <c:pt idx="24">
                  <c:v>2012.5907553551301</c:v>
                </c:pt>
                <c:pt idx="25">
                  <c:v>2012.5907553551301</c:v>
                </c:pt>
                <c:pt idx="26">
                  <c:v>2017.6730552423903</c:v>
                </c:pt>
                <c:pt idx="27">
                  <c:v>2024.3889515219844</c:v>
                </c:pt>
                <c:pt idx="28">
                  <c:v>2027.6561443066521</c:v>
                </c:pt>
                <c:pt idx="29">
                  <c:v>2025.1149943630217</c:v>
                </c:pt>
                <c:pt idx="30">
                  <c:v>2019.8511837655019</c:v>
                </c:pt>
                <c:pt idx="31">
                  <c:v>2019.8511837655019</c:v>
                </c:pt>
                <c:pt idx="32">
                  <c:v>2019.8511837655019</c:v>
                </c:pt>
                <c:pt idx="33">
                  <c:v>2018.2175873731678</c:v>
                </c:pt>
                <c:pt idx="34">
                  <c:v>2011.501691093574</c:v>
                </c:pt>
                <c:pt idx="35">
                  <c:v>2011.6832018038333</c:v>
                </c:pt>
                <c:pt idx="36">
                  <c:v>2009.3235625704624</c:v>
                </c:pt>
                <c:pt idx="37">
                  <c:v>2002.4261555806088</c:v>
                </c:pt>
                <c:pt idx="38">
                  <c:v>2002.4261555806088</c:v>
                </c:pt>
                <c:pt idx="39">
                  <c:v>2002.4261555806088</c:v>
                </c:pt>
                <c:pt idx="40">
                  <c:v>2006.6009019165729</c:v>
                </c:pt>
                <c:pt idx="41">
                  <c:v>1998.2514092446452</c:v>
                </c:pt>
                <c:pt idx="42">
                  <c:v>1997.1623449830893</c:v>
                </c:pt>
                <c:pt idx="43">
                  <c:v>1992.4430665163472</c:v>
                </c:pt>
                <c:pt idx="44">
                  <c:v>1992.6245772266066</c:v>
                </c:pt>
                <c:pt idx="45">
                  <c:v>1992.6245772266066</c:v>
                </c:pt>
                <c:pt idx="46">
                  <c:v>1992.6245772266066</c:v>
                </c:pt>
                <c:pt idx="47">
                  <c:v>1990.2649379932359</c:v>
                </c:pt>
                <c:pt idx="48">
                  <c:v>1986.9977452085684</c:v>
                </c:pt>
                <c:pt idx="49">
                  <c:v>2011.1386696730556</c:v>
                </c:pt>
                <c:pt idx="50">
                  <c:v>2014.5873731679824</c:v>
                </c:pt>
                <c:pt idx="51">
                  <c:v>2016.220969560316</c:v>
                </c:pt>
                <c:pt idx="52">
                  <c:v>2016.220969560316</c:v>
                </c:pt>
                <c:pt idx="53">
                  <c:v>2016.220969560316</c:v>
                </c:pt>
                <c:pt idx="54">
                  <c:v>2007.5084554678695</c:v>
                </c:pt>
                <c:pt idx="55">
                  <c:v>2012.0462232243517</c:v>
                </c:pt>
                <c:pt idx="56">
                  <c:v>2019.8511837655017</c:v>
                </c:pt>
                <c:pt idx="57">
                  <c:v>2018.5806087936869</c:v>
                </c:pt>
                <c:pt idx="58">
                  <c:v>2008.2344983089067</c:v>
                </c:pt>
                <c:pt idx="59">
                  <c:v>2008.2344983089065</c:v>
                </c:pt>
                <c:pt idx="60">
                  <c:v>2008.2344983089065</c:v>
                </c:pt>
                <c:pt idx="61">
                  <c:v>2010.4126268320178</c:v>
                </c:pt>
                <c:pt idx="62">
                  <c:v>2013.3167981961669</c:v>
                </c:pt>
                <c:pt idx="63">
                  <c:v>2001.8816234498308</c:v>
                </c:pt>
                <c:pt idx="64">
                  <c:v>1993.8951521984218</c:v>
                </c:pt>
                <c:pt idx="65">
                  <c:v>2012.4092446448706</c:v>
                </c:pt>
                <c:pt idx="66">
                  <c:v>2012.4092446448708</c:v>
                </c:pt>
                <c:pt idx="67">
                  <c:v>2012.4092446448708</c:v>
                </c:pt>
                <c:pt idx="68">
                  <c:v>2016.220969560316</c:v>
                </c:pt>
                <c:pt idx="69">
                  <c:v>2015.8579481397974</c:v>
                </c:pt>
                <c:pt idx="70">
                  <c:v>2018.0360766629087</c:v>
                </c:pt>
                <c:pt idx="71">
                  <c:v>2010.4126268320183</c:v>
                </c:pt>
                <c:pt idx="72">
                  <c:v>2015.6764374295383</c:v>
                </c:pt>
                <c:pt idx="73">
                  <c:v>2015.6764374295383</c:v>
                </c:pt>
                <c:pt idx="74">
                  <c:v>2015.6764374295383</c:v>
                </c:pt>
                <c:pt idx="75">
                  <c:v>2006.0563697857951</c:v>
                </c:pt>
                <c:pt idx="76">
                  <c:v>2021.1217587373169</c:v>
                </c:pt>
                <c:pt idx="77">
                  <c:v>2039.8173618940248</c:v>
                </c:pt>
                <c:pt idx="78">
                  <c:v>2040.9064261555809</c:v>
                </c:pt>
                <c:pt idx="79">
                  <c:v>2036.7316798196171</c:v>
                </c:pt>
                <c:pt idx="80">
                  <c:v>2036.7316798196171</c:v>
                </c:pt>
                <c:pt idx="81">
                  <c:v>2036.7316798196171</c:v>
                </c:pt>
                <c:pt idx="82">
                  <c:v>2031.4678692220971</c:v>
                </c:pt>
                <c:pt idx="83">
                  <c:v>2026.9301014656146</c:v>
                </c:pt>
                <c:pt idx="84">
                  <c:v>2015.1319052987601</c:v>
                </c:pt>
                <c:pt idx="85">
                  <c:v>2002.2446448703495</c:v>
                </c:pt>
                <c:pt idx="86">
                  <c:v>2007.6899661781285</c:v>
                </c:pt>
                <c:pt idx="87">
                  <c:v>2007.6899661781285</c:v>
                </c:pt>
                <c:pt idx="88">
                  <c:v>2007.6899661781285</c:v>
                </c:pt>
                <c:pt idx="89">
                  <c:v>2005.6933483652761</c:v>
                </c:pt>
                <c:pt idx="90">
                  <c:v>2000.9740698985343</c:v>
                </c:pt>
                <c:pt idx="91">
                  <c:v>2002.6076662908679</c:v>
                </c:pt>
                <c:pt idx="92">
                  <c:v>2002.9706877113863</c:v>
                </c:pt>
                <c:pt idx="93">
                  <c:v>1993.1691093573841</c:v>
                </c:pt>
                <c:pt idx="94">
                  <c:v>1993.1691093573841</c:v>
                </c:pt>
                <c:pt idx="95">
                  <c:v>1993.1691093573841</c:v>
                </c:pt>
                <c:pt idx="96">
                  <c:v>1992.0800450958279</c:v>
                </c:pt>
                <c:pt idx="97">
                  <c:v>1982.6414881623448</c:v>
                </c:pt>
                <c:pt idx="98">
                  <c:v>1974.6550169109355</c:v>
                </c:pt>
                <c:pt idx="99">
                  <c:v>1985.0011273957155</c:v>
                </c:pt>
                <c:pt idx="100">
                  <c:v>1992.987598647125</c:v>
                </c:pt>
                <c:pt idx="101">
                  <c:v>1992.9875986471252</c:v>
                </c:pt>
                <c:pt idx="102">
                  <c:v>1992.9875986471252</c:v>
                </c:pt>
                <c:pt idx="103">
                  <c:v>1989.7204058624577</c:v>
                </c:pt>
                <c:pt idx="104">
                  <c:v>1992.6245772266061</c:v>
                </c:pt>
                <c:pt idx="105">
                  <c:v>1998.6144306651631</c:v>
                </c:pt>
                <c:pt idx="106">
                  <c:v>1997.1623449830888</c:v>
                </c:pt>
                <c:pt idx="107">
                  <c:v>2000.9740698985343</c:v>
                </c:pt>
                <c:pt idx="108">
                  <c:v>2000.974069898534</c:v>
                </c:pt>
                <c:pt idx="109">
                  <c:v>2000.974069898534</c:v>
                </c:pt>
                <c:pt idx="110">
                  <c:v>1998.4329199549038</c:v>
                </c:pt>
                <c:pt idx="111">
                  <c:v>2001.3370913190527</c:v>
                </c:pt>
                <c:pt idx="112">
                  <c:v>2002.4261555806086</c:v>
                </c:pt>
                <c:pt idx="113">
                  <c:v>2000.4295377677565</c:v>
                </c:pt>
                <c:pt idx="114">
                  <c:v>2003.696730552424</c:v>
                </c:pt>
                <c:pt idx="115">
                  <c:v>2003.696730552424</c:v>
                </c:pt>
                <c:pt idx="116">
                  <c:v>2003.696730552424</c:v>
                </c:pt>
                <c:pt idx="117">
                  <c:v>2001.8816234498308</c:v>
                </c:pt>
                <c:pt idx="118">
                  <c:v>1986.4532130777902</c:v>
                </c:pt>
                <c:pt idx="119">
                  <c:v>1989.7204058624577</c:v>
                </c:pt>
                <c:pt idx="120">
                  <c:v>1988.6313416009016</c:v>
                </c:pt>
                <c:pt idx="121">
                  <c:v>1991.5355129650507</c:v>
                </c:pt>
                <c:pt idx="122">
                  <c:v>1991.5355129650509</c:v>
                </c:pt>
                <c:pt idx="123">
                  <c:v>1991.5355129650509</c:v>
                </c:pt>
                <c:pt idx="124">
                  <c:v>1988.4498308906427</c:v>
                </c:pt>
                <c:pt idx="125">
                  <c:v>1977.5591882750846</c:v>
                </c:pt>
                <c:pt idx="126">
                  <c:v>1978.4667418263816</c:v>
                </c:pt>
                <c:pt idx="127">
                  <c:v>1965.9425028184896</c:v>
                </c:pt>
                <c:pt idx="128">
                  <c:v>1978.1037204058632</c:v>
                </c:pt>
                <c:pt idx="129">
                  <c:v>1978.1037204058632</c:v>
                </c:pt>
                <c:pt idx="130">
                  <c:v>1978.1037204058632</c:v>
                </c:pt>
                <c:pt idx="131">
                  <c:v>1977.7406989853444</c:v>
                </c:pt>
                <c:pt idx="132">
                  <c:v>1979.1927846674191</c:v>
                </c:pt>
                <c:pt idx="133">
                  <c:v>1976.4701240135294</c:v>
                </c:pt>
                <c:pt idx="134">
                  <c:v>1975.7440811724923</c:v>
                </c:pt>
                <c:pt idx="135">
                  <c:v>1971.3878241262694</c:v>
                </c:pt>
                <c:pt idx="136">
                  <c:v>1971.3878241262692</c:v>
                </c:pt>
                <c:pt idx="137">
                  <c:v>1971.3878241262692</c:v>
                </c:pt>
                <c:pt idx="138">
                  <c:v>1973.9289740698989</c:v>
                </c:pt>
                <c:pt idx="139">
                  <c:v>1979.9188275084559</c:v>
                </c:pt>
                <c:pt idx="140">
                  <c:v>1980.6448703494932</c:v>
                </c:pt>
                <c:pt idx="141">
                  <c:v>1976.833145434048</c:v>
                </c:pt>
                <c:pt idx="142">
                  <c:v>1971.3878241262694</c:v>
                </c:pt>
                <c:pt idx="143">
                  <c:v>1971.3878241262692</c:v>
                </c:pt>
                <c:pt idx="144">
                  <c:v>1971.3878241262692</c:v>
                </c:pt>
                <c:pt idx="145">
                  <c:v>1971.0248027057507</c:v>
                </c:pt>
                <c:pt idx="146">
                  <c:v>1970.8432919954912</c:v>
                </c:pt>
                <c:pt idx="147">
                  <c:v>1973.9289740698989</c:v>
                </c:pt>
                <c:pt idx="148">
                  <c:v>1967.0315670800455</c:v>
                </c:pt>
                <c:pt idx="149">
                  <c:v>1968.6651634723794</c:v>
                </c:pt>
                <c:pt idx="150">
                  <c:v>1968.6651634723794</c:v>
                </c:pt>
                <c:pt idx="151">
                  <c:v>1968.6651634723794</c:v>
                </c:pt>
                <c:pt idx="152">
                  <c:v>1978.4667418263816</c:v>
                </c:pt>
                <c:pt idx="153">
                  <c:v>1979.9188275084559</c:v>
                </c:pt>
                <c:pt idx="154">
                  <c:v>1985.7271702367536</c:v>
                </c:pt>
                <c:pt idx="155">
                  <c:v>1983.0045095828641</c:v>
                </c:pt>
                <c:pt idx="156">
                  <c:v>1984.0935738444198</c:v>
                </c:pt>
                <c:pt idx="157">
                  <c:v>1984.09357384442</c:v>
                </c:pt>
                <c:pt idx="158">
                  <c:v>1984.09357384442</c:v>
                </c:pt>
                <c:pt idx="159">
                  <c:v>1979.1927846674191</c:v>
                </c:pt>
                <c:pt idx="160">
                  <c:v>1979.0112739571598</c:v>
                </c:pt>
                <c:pt idx="161">
                  <c:v>1972.6583990980844</c:v>
                </c:pt>
                <c:pt idx="162">
                  <c:v>1970.4802705749726</c:v>
                </c:pt>
                <c:pt idx="163">
                  <c:v>1970.2987598647135</c:v>
                </c:pt>
                <c:pt idx="164">
                  <c:v>1970.2987598647132</c:v>
                </c:pt>
                <c:pt idx="165">
                  <c:v>1970.2987598647132</c:v>
                </c:pt>
                <c:pt idx="166">
                  <c:v>1968.4836527621205</c:v>
                </c:pt>
                <c:pt idx="167">
                  <c:v>1971.3878241262694</c:v>
                </c:pt>
                <c:pt idx="168">
                  <c:v>1966.8500563697864</c:v>
                </c:pt>
                <c:pt idx="169">
                  <c:v>1963.5828635851192</c:v>
                </c:pt>
                <c:pt idx="170">
                  <c:v>1952.6922209695613</c:v>
                </c:pt>
                <c:pt idx="171">
                  <c:v>1952.6922209695615</c:v>
                </c:pt>
                <c:pt idx="172">
                  <c:v>1952.6922209695615</c:v>
                </c:pt>
                <c:pt idx="173">
                  <c:v>1947.9729425028195</c:v>
                </c:pt>
                <c:pt idx="174">
                  <c:v>1950.3325817361906</c:v>
                </c:pt>
                <c:pt idx="175">
                  <c:v>1945.613303269449</c:v>
                </c:pt>
                <c:pt idx="176">
                  <c:v>1940.1679819616697</c:v>
                </c:pt>
                <c:pt idx="177">
                  <c:v>1935.9932356257061</c:v>
                </c:pt>
                <c:pt idx="178">
                  <c:v>1935.9932356257061</c:v>
                </c:pt>
                <c:pt idx="179">
                  <c:v>1935.9932356257061</c:v>
                </c:pt>
                <c:pt idx="180">
                  <c:v>1936.9007891770025</c:v>
                </c:pt>
                <c:pt idx="181">
                  <c:v>1929.8218714768898</c:v>
                </c:pt>
                <c:pt idx="182">
                  <c:v>1935.6302142051875</c:v>
                </c:pt>
                <c:pt idx="183">
                  <c:v>1930.1848928974082</c:v>
                </c:pt>
                <c:pt idx="184">
                  <c:v>1933.6335963923348</c:v>
                </c:pt>
                <c:pt idx="185">
                  <c:v>1933.6335963923348</c:v>
                </c:pt>
                <c:pt idx="186">
                  <c:v>1933.6335963923348</c:v>
                </c:pt>
                <c:pt idx="187">
                  <c:v>1939.2604284103732</c:v>
                </c:pt>
                <c:pt idx="188">
                  <c:v>1938.352874859077</c:v>
                </c:pt>
                <c:pt idx="189">
                  <c:v>1933.2705749718164</c:v>
                </c:pt>
                <c:pt idx="190">
                  <c:v>1933.089064261557</c:v>
                </c:pt>
                <c:pt idx="191">
                  <c:v>1948.3359639233381</c:v>
                </c:pt>
                <c:pt idx="192">
                  <c:v>1948.3359639233381</c:v>
                </c:pt>
                <c:pt idx="193">
                  <c:v>1948.3359639233381</c:v>
                </c:pt>
                <c:pt idx="194">
                  <c:v>1944.3427282976336</c:v>
                </c:pt>
                <c:pt idx="195">
                  <c:v>1952.8737316798208</c:v>
                </c:pt>
                <c:pt idx="196">
                  <c:v>1949.6065388951533</c:v>
                </c:pt>
                <c:pt idx="197">
                  <c:v>1953.5997745208579</c:v>
                </c:pt>
                <c:pt idx="198">
                  <c:v>1948.1544532130788</c:v>
                </c:pt>
                <c:pt idx="199">
                  <c:v>1948.1544532130786</c:v>
                </c:pt>
                <c:pt idx="200">
                  <c:v>1948.1544532130786</c:v>
                </c:pt>
                <c:pt idx="201">
                  <c:v>1949.0620067643754</c:v>
                </c:pt>
                <c:pt idx="202">
                  <c:v>1949.0620067643752</c:v>
                </c:pt>
                <c:pt idx="203">
                  <c:v>1947.246899661782</c:v>
                </c:pt>
                <c:pt idx="204">
                  <c:v>1950.3325817361901</c:v>
                </c:pt>
                <c:pt idx="205">
                  <c:v>1962.4937993235631</c:v>
                </c:pt>
                <c:pt idx="206">
                  <c:v>1962.4937993235631</c:v>
                </c:pt>
                <c:pt idx="207">
                  <c:v>1962.4937993235631</c:v>
                </c:pt>
                <c:pt idx="208">
                  <c:v>1960.1341600901926</c:v>
                </c:pt>
                <c:pt idx="209">
                  <c:v>1969.7542277339353</c:v>
                </c:pt>
                <c:pt idx="210">
                  <c:v>1979.0112739571598</c:v>
                </c:pt>
                <c:pt idx="211">
                  <c:v>1979.5558060879378</c:v>
                </c:pt>
                <c:pt idx="212">
                  <c:v>1981.3709131905305</c:v>
                </c:pt>
                <c:pt idx="213">
                  <c:v>1981.3709131905307</c:v>
                </c:pt>
                <c:pt idx="214">
                  <c:v>1981.3709131905307</c:v>
                </c:pt>
                <c:pt idx="215">
                  <c:v>1979.5558060879378</c:v>
                </c:pt>
                <c:pt idx="216">
                  <c:v>1989.5388951521993</c:v>
                </c:pt>
                <c:pt idx="217">
                  <c:v>1981.3709131905307</c:v>
                </c:pt>
                <c:pt idx="218">
                  <c:v>1983.1860202931239</c:v>
                </c:pt>
                <c:pt idx="219">
                  <c:v>1991.7170236753109</c:v>
                </c:pt>
                <c:pt idx="220">
                  <c:v>1991.7170236753109</c:v>
                </c:pt>
                <c:pt idx="221">
                  <c:v>1991.7170236753109</c:v>
                </c:pt>
                <c:pt idx="222">
                  <c:v>1982.2784667418275</c:v>
                </c:pt>
                <c:pt idx="223">
                  <c:v>1983.0045095828646</c:v>
                </c:pt>
                <c:pt idx="224">
                  <c:v>1981.0078917700118</c:v>
                </c:pt>
                <c:pt idx="225">
                  <c:v>1978.8297632469005</c:v>
                </c:pt>
                <c:pt idx="226">
                  <c:v>1977.9222096956041</c:v>
                </c:pt>
                <c:pt idx="227">
                  <c:v>1977.9222096956039</c:v>
                </c:pt>
                <c:pt idx="228">
                  <c:v>1977.9222096956039</c:v>
                </c:pt>
                <c:pt idx="229">
                  <c:v>1976.1071025930107</c:v>
                </c:pt>
                <c:pt idx="230">
                  <c:v>1986.0901916572725</c:v>
                </c:pt>
                <c:pt idx="231">
                  <c:v>1991.1724915445329</c:v>
                </c:pt>
                <c:pt idx="232">
                  <c:v>1985.9086809470134</c:v>
                </c:pt>
                <c:pt idx="233">
                  <c:v>1986.271702367532</c:v>
                </c:pt>
                <c:pt idx="234">
                  <c:v>1986.271702367532</c:v>
                </c:pt>
                <c:pt idx="235">
                  <c:v>1986.271702367532</c:v>
                </c:pt>
                <c:pt idx="236">
                  <c:v>1993.7136414881631</c:v>
                </c:pt>
                <c:pt idx="237">
                  <c:v>1987.9052987598654</c:v>
                </c:pt>
                <c:pt idx="238">
                  <c:v>1972.1138669673064</c:v>
                </c:pt>
                <c:pt idx="239">
                  <c:v>1971.3878241262692</c:v>
                </c:pt>
                <c:pt idx="240">
                  <c:v>1974.4735062006773</c:v>
                </c:pt>
                <c:pt idx="241">
                  <c:v>1974.4735062006773</c:v>
                </c:pt>
                <c:pt idx="242">
                  <c:v>1974.4735062006773</c:v>
                </c:pt>
                <c:pt idx="243">
                  <c:v>1973.2029312288621</c:v>
                </c:pt>
                <c:pt idx="244">
                  <c:v>1983.7305524239018</c:v>
                </c:pt>
                <c:pt idx="245">
                  <c:v>1976.2886133032705</c:v>
                </c:pt>
                <c:pt idx="246">
                  <c:v>1973.9289740698994</c:v>
                </c:pt>
                <c:pt idx="247">
                  <c:v>1974.836527621196</c:v>
                </c:pt>
                <c:pt idx="248">
                  <c:v>1974.836527621196</c:v>
                </c:pt>
                <c:pt idx="249">
                  <c:v>1974.836527621196</c:v>
                </c:pt>
                <c:pt idx="250">
                  <c:v>1991.8985343855697</c:v>
                </c:pt>
                <c:pt idx="251">
                  <c:v>1993.7136414881627</c:v>
                </c:pt>
                <c:pt idx="252">
                  <c:v>1985.3641488162345</c:v>
                </c:pt>
                <c:pt idx="253">
                  <c:v>2002.970687711387</c:v>
                </c:pt>
                <c:pt idx="254">
                  <c:v>2013.4983089064262</c:v>
                </c:pt>
                <c:pt idx="255">
                  <c:v>2013.4983089064262</c:v>
                </c:pt>
                <c:pt idx="256">
                  <c:v>2013.4983089064262</c:v>
                </c:pt>
                <c:pt idx="257">
                  <c:v>2006.6009019165726</c:v>
                </c:pt>
                <c:pt idx="258">
                  <c:v>1991.1724915445322</c:v>
                </c:pt>
                <c:pt idx="259">
                  <c:v>1996.2547914317929</c:v>
                </c:pt>
                <c:pt idx="260">
                  <c:v>1984.6381059751975</c:v>
                </c:pt>
                <c:pt idx="261">
                  <c:v>1989.9019165727173</c:v>
                </c:pt>
                <c:pt idx="262">
                  <c:v>1989.9019165727173</c:v>
                </c:pt>
                <c:pt idx="263">
                  <c:v>1989.9019165727173</c:v>
                </c:pt>
                <c:pt idx="264">
                  <c:v>2004.6042841037206</c:v>
                </c:pt>
                <c:pt idx="265">
                  <c:v>2010.7756482525369</c:v>
                </c:pt>
                <c:pt idx="266">
                  <c:v>2007.1454340473504</c:v>
                </c:pt>
                <c:pt idx="267">
                  <c:v>2016.5839909808344</c:v>
                </c:pt>
                <c:pt idx="268">
                  <c:v>2024.5704622322435</c:v>
                </c:pt>
                <c:pt idx="269">
                  <c:v>2024.5704622322435</c:v>
                </c:pt>
                <c:pt idx="270">
                  <c:v>2024.5704622322435</c:v>
                </c:pt>
                <c:pt idx="271">
                  <c:v>2026.3855693348366</c:v>
                </c:pt>
                <c:pt idx="272">
                  <c:v>2032.5569334836528</c:v>
                </c:pt>
                <c:pt idx="273">
                  <c:v>2026.2040586245776</c:v>
                </c:pt>
                <c:pt idx="274">
                  <c:v>2025.1149943630214</c:v>
                </c:pt>
                <c:pt idx="275">
                  <c:v>2040.9064261555811</c:v>
                </c:pt>
                <c:pt idx="276">
                  <c:v>2040.9064261555811</c:v>
                </c:pt>
                <c:pt idx="277">
                  <c:v>2040.9064261555811</c:v>
                </c:pt>
                <c:pt idx="278">
                  <c:v>2020.5772266065392</c:v>
                </c:pt>
                <c:pt idx="279">
                  <c:v>2028.3821871476894</c:v>
                </c:pt>
                <c:pt idx="280">
                  <c:v>2016.0394588500571</c:v>
                </c:pt>
                <c:pt idx="281">
                  <c:v>2030.1972942502828</c:v>
                </c:pt>
                <c:pt idx="282">
                  <c:v>2032.7384441939128</c:v>
                </c:pt>
                <c:pt idx="283">
                  <c:v>2032.7384441939128</c:v>
                </c:pt>
                <c:pt idx="284">
                  <c:v>2032.7384441939128</c:v>
                </c:pt>
                <c:pt idx="285">
                  <c:v>2032.7384441939128</c:v>
                </c:pt>
                <c:pt idx="286">
                  <c:v>2050.5264937993243</c:v>
                </c:pt>
                <c:pt idx="287">
                  <c:v>2042.9030439684336</c:v>
                </c:pt>
                <c:pt idx="288">
                  <c:v>2043.4475760992113</c:v>
                </c:pt>
                <c:pt idx="289">
                  <c:v>2046.8962795941382</c:v>
                </c:pt>
                <c:pt idx="290">
                  <c:v>2046.8962795941379</c:v>
                </c:pt>
                <c:pt idx="291">
                  <c:v>2046.8962795941379</c:v>
                </c:pt>
                <c:pt idx="292">
                  <c:v>2048.3483652762125</c:v>
                </c:pt>
                <c:pt idx="293">
                  <c:v>2036.7316798196173</c:v>
                </c:pt>
                <c:pt idx="294">
                  <c:v>2039.4543404735066</c:v>
                </c:pt>
                <c:pt idx="295">
                  <c:v>2038.3652762119511</c:v>
                </c:pt>
                <c:pt idx="296">
                  <c:v>2038.5467869222102</c:v>
                </c:pt>
                <c:pt idx="297">
                  <c:v>2038.5467869222102</c:v>
                </c:pt>
                <c:pt idx="298">
                  <c:v>2038.5467869222102</c:v>
                </c:pt>
                <c:pt idx="299">
                  <c:v>2041.4509582863593</c:v>
                </c:pt>
                <c:pt idx="300">
                  <c:v>2026.7485907553557</c:v>
                </c:pt>
                <c:pt idx="301">
                  <c:v>2029.8342728297639</c:v>
                </c:pt>
                <c:pt idx="302">
                  <c:v>2030.0157835400232</c:v>
                </c:pt>
                <c:pt idx="303">
                  <c:v>2044.8996617812857</c:v>
                </c:pt>
                <c:pt idx="304">
                  <c:v>2044.8996617812857</c:v>
                </c:pt>
                <c:pt idx="305">
                  <c:v>2044.8996617812857</c:v>
                </c:pt>
                <c:pt idx="306">
                  <c:v>2061.7801578354006</c:v>
                </c:pt>
                <c:pt idx="307">
                  <c:v>2071.0372040586249</c:v>
                </c:pt>
                <c:pt idx="308">
                  <c:v>2066.6809470124017</c:v>
                </c:pt>
                <c:pt idx="309">
                  <c:v>2073.396843291996</c:v>
                </c:pt>
                <c:pt idx="310">
                  <c:v>2056.3348365276215</c:v>
                </c:pt>
                <c:pt idx="311">
                  <c:v>2056.3348365276215</c:v>
                </c:pt>
                <c:pt idx="312">
                  <c:v>2056.3348365276215</c:v>
                </c:pt>
                <c:pt idx="313">
                  <c:v>2065.7733934611056</c:v>
                </c:pt>
                <c:pt idx="314">
                  <c:v>2057.6054114994367</c:v>
                </c:pt>
                <c:pt idx="315">
                  <c:v>2054.5197294250283</c:v>
                </c:pt>
                <c:pt idx="316">
                  <c:v>2063.2322435174751</c:v>
                </c:pt>
                <c:pt idx="317">
                  <c:v>2048.7113866967311</c:v>
                </c:pt>
                <c:pt idx="318">
                  <c:v>2048.7113866967311</c:v>
                </c:pt>
                <c:pt idx="319">
                  <c:v>2048.7113866967311</c:v>
                </c:pt>
                <c:pt idx="320">
                  <c:v>2052.5231116121763</c:v>
                </c:pt>
                <c:pt idx="321">
                  <c:v>2050.3449830890645</c:v>
                </c:pt>
                <c:pt idx="322">
                  <c:v>2058.5129650507333</c:v>
                </c:pt>
                <c:pt idx="323">
                  <c:v>2051.9785794813988</c:v>
                </c:pt>
                <c:pt idx="324">
                  <c:v>2038.9098083427289</c:v>
                </c:pt>
                <c:pt idx="325">
                  <c:v>2038.9098083427286</c:v>
                </c:pt>
                <c:pt idx="326">
                  <c:v>2038.9098083427286</c:v>
                </c:pt>
                <c:pt idx="327">
                  <c:v>2047.2593010146566</c:v>
                </c:pt>
                <c:pt idx="328">
                  <c:v>2043.4475760992113</c:v>
                </c:pt>
                <c:pt idx="329">
                  <c:v>2041.4509582863591</c:v>
                </c:pt>
                <c:pt idx="330">
                  <c:v>2056.6978579481402</c:v>
                </c:pt>
                <c:pt idx="331">
                  <c:v>2072.1262683201808</c:v>
                </c:pt>
                <c:pt idx="332">
                  <c:v>2072.1262683201808</c:v>
                </c:pt>
                <c:pt idx="333">
                  <c:v>2072.1262683201808</c:v>
                </c:pt>
                <c:pt idx="334">
                  <c:v>2056.3348365276215</c:v>
                </c:pt>
                <c:pt idx="335">
                  <c:v>2070.4926719278469</c:v>
                </c:pt>
                <c:pt idx="336">
                  <c:v>2062.869222096956</c:v>
                </c:pt>
                <c:pt idx="337">
                  <c:v>2066.3179255918826</c:v>
                </c:pt>
                <c:pt idx="338">
                  <c:v>2075.5749718151069</c:v>
                </c:pt>
                <c:pt idx="339">
                  <c:v>2075.5749718151069</c:v>
                </c:pt>
                <c:pt idx="340">
                  <c:v>2075.5749718151069</c:v>
                </c:pt>
                <c:pt idx="341">
                  <c:v>2083.7429537767753</c:v>
                </c:pt>
                <c:pt idx="342">
                  <c:v>2077.5715896279594</c:v>
                </c:pt>
                <c:pt idx="343">
                  <c:v>2084.1059751972944</c:v>
                </c:pt>
                <c:pt idx="344">
                  <c:v>2091.1848928974068</c:v>
                </c:pt>
                <c:pt idx="345">
                  <c:v>2102.075535512965</c:v>
                </c:pt>
                <c:pt idx="346">
                  <c:v>2102.075535512965</c:v>
                </c:pt>
                <c:pt idx="347">
                  <c:v>2102.075535512965</c:v>
                </c:pt>
                <c:pt idx="348">
                  <c:v>2118.5930101465615</c:v>
                </c:pt>
                <c:pt idx="349">
                  <c:v>2110.4250281848931</c:v>
                </c:pt>
                <c:pt idx="350">
                  <c:v>2110.9695603156711</c:v>
                </c:pt>
                <c:pt idx="351">
                  <c:v>2101.1679819616688</c:v>
                </c:pt>
                <c:pt idx="352">
                  <c:v>2105.524239007892</c:v>
                </c:pt>
                <c:pt idx="353">
                  <c:v>2105.524239007892</c:v>
                </c:pt>
                <c:pt idx="354">
                  <c:v>2105.524239007892</c:v>
                </c:pt>
                <c:pt idx="355">
                  <c:v>2110.6065388951524</c:v>
                </c:pt>
                <c:pt idx="356">
                  <c:v>2108.6099210822999</c:v>
                </c:pt>
                <c:pt idx="357">
                  <c:v>2109.8804960541147</c:v>
                </c:pt>
                <c:pt idx="358">
                  <c:v>2110.0620067643745</c:v>
                </c:pt>
                <c:pt idx="359">
                  <c:v>2110.4250281848931</c:v>
                </c:pt>
                <c:pt idx="360">
                  <c:v>2110.4250281848931</c:v>
                </c:pt>
                <c:pt idx="361">
                  <c:v>2110.4250281848931</c:v>
                </c:pt>
                <c:pt idx="362">
                  <c:v>2112.2401352874858</c:v>
                </c:pt>
                <c:pt idx="363">
                  <c:v>2107.520856820744</c:v>
                </c:pt>
                <c:pt idx="364">
                  <c:v>2109.3359639233367</c:v>
                </c:pt>
                <c:pt idx="365">
                  <c:v>2107.520856820744</c:v>
                </c:pt>
                <c:pt idx="366">
                  <c:v>2139.1037204058625</c:v>
                </c:pt>
                <c:pt idx="367">
                  <c:v>2139.1037204058625</c:v>
                </c:pt>
                <c:pt idx="368">
                  <c:v>2139.1037204058625</c:v>
                </c:pt>
                <c:pt idx="369">
                  <c:v>2135.1104847801575</c:v>
                </c:pt>
                <c:pt idx="370">
                  <c:v>2148.3607666290868</c:v>
                </c:pt>
                <c:pt idx="371">
                  <c:v>2144.5490417136416</c:v>
                </c:pt>
                <c:pt idx="372">
                  <c:v>2147.4532130777907</c:v>
                </c:pt>
                <c:pt idx="373">
                  <c:v>2153.9875986471257</c:v>
                </c:pt>
                <c:pt idx="374">
                  <c:v>2153.9875986471257</c:v>
                </c:pt>
                <c:pt idx="375">
                  <c:v>2153.9875986471257</c:v>
                </c:pt>
                <c:pt idx="376">
                  <c:v>2173.4092446448708</c:v>
                </c:pt>
                <c:pt idx="377">
                  <c:v>2170.6865839909815</c:v>
                </c:pt>
                <c:pt idx="378">
                  <c:v>2169.234498308907</c:v>
                </c:pt>
                <c:pt idx="379">
                  <c:v>2171.0496054114997</c:v>
                </c:pt>
                <c:pt idx="380">
                  <c:v>2175.2243517474635</c:v>
                </c:pt>
                <c:pt idx="381">
                  <c:v>2175.2243517474635</c:v>
                </c:pt>
                <c:pt idx="382">
                  <c:v>2175.2243517474635</c:v>
                </c:pt>
                <c:pt idx="383">
                  <c:v>2167.4193912063133</c:v>
                </c:pt>
                <c:pt idx="384">
                  <c:v>2198.6392333709132</c:v>
                </c:pt>
                <c:pt idx="385">
                  <c:v>2239.8421645997742</c:v>
                </c:pt>
                <c:pt idx="386">
                  <c:v>2247.1025930101459</c:v>
                </c:pt>
                <c:pt idx="387">
                  <c:v>2254.3630214205182</c:v>
                </c:pt>
                <c:pt idx="388">
                  <c:v>2254.3630214205182</c:v>
                </c:pt>
                <c:pt idx="389">
                  <c:v>2254.3630214205182</c:v>
                </c:pt>
                <c:pt idx="390">
                  <c:v>2264.1645997745209</c:v>
                </c:pt>
                <c:pt idx="391">
                  <c:v>2250.5512965050734</c:v>
                </c:pt>
                <c:pt idx="392">
                  <c:v>2275.4182638105976</c:v>
                </c:pt>
                <c:pt idx="393">
                  <c:v>2289.9391206313417</c:v>
                </c:pt>
                <c:pt idx="394">
                  <c:v>2310.9943630214207</c:v>
                </c:pt>
                <c:pt idx="395">
                  <c:v>2310.9943630214207</c:v>
                </c:pt>
                <c:pt idx="396">
                  <c:v>2310.9943630214207</c:v>
                </c:pt>
                <c:pt idx="397">
                  <c:v>2280.5005636978581</c:v>
                </c:pt>
                <c:pt idx="398">
                  <c:v>2253.4554678692225</c:v>
                </c:pt>
                <c:pt idx="399">
                  <c:v>2282.3156708004512</c:v>
                </c:pt>
                <c:pt idx="400">
                  <c:v>2256.9041713641491</c:v>
                </c:pt>
                <c:pt idx="401">
                  <c:v>2273.7846674182638</c:v>
                </c:pt>
                <c:pt idx="402">
                  <c:v>2273.7846674182638</c:v>
                </c:pt>
                <c:pt idx="403">
                  <c:v>2273.7846674182638</c:v>
                </c:pt>
                <c:pt idx="404">
                  <c:v>2262.8940248027061</c:v>
                </c:pt>
                <c:pt idx="405">
                  <c:v>2284.6753100338219</c:v>
                </c:pt>
                <c:pt idx="406">
                  <c:v>2292.8432919954903</c:v>
                </c:pt>
                <c:pt idx="407">
                  <c:v>2270.517474633597</c:v>
                </c:pt>
                <c:pt idx="408">
                  <c:v>2259.4453213077791</c:v>
                </c:pt>
                <c:pt idx="409">
                  <c:v>2259.4453213077791</c:v>
                </c:pt>
                <c:pt idx="410">
                  <c:v>2259.4453213077791</c:v>
                </c:pt>
                <c:pt idx="411">
                  <c:v>2262.7125140924468</c:v>
                </c:pt>
                <c:pt idx="412">
                  <c:v>2248.7361894024807</c:v>
                </c:pt>
                <c:pt idx="413">
                  <c:v>2260.7158962795943</c:v>
                </c:pt>
                <c:pt idx="414">
                  <c:v>2267.9763246899665</c:v>
                </c:pt>
                <c:pt idx="415">
                  <c:v>2274.510710259301</c:v>
                </c:pt>
                <c:pt idx="416">
                  <c:v>2274.510710259301</c:v>
                </c:pt>
                <c:pt idx="417">
                  <c:v>2274.510710259301</c:v>
                </c:pt>
                <c:pt idx="418">
                  <c:v>2281.7711386696733</c:v>
                </c:pt>
                <c:pt idx="419">
                  <c:v>2266.3427282976331</c:v>
                </c:pt>
                <c:pt idx="420">
                  <c:v>2257.2671927846682</c:v>
                </c:pt>
                <c:pt idx="421">
                  <c:v>2271.6065388951533</c:v>
                </c:pt>
                <c:pt idx="422">
                  <c:v>2271.6065388951533</c:v>
                </c:pt>
                <c:pt idx="423">
                  <c:v>2271.6065388951533</c:v>
                </c:pt>
                <c:pt idx="424">
                  <c:v>2271.6065388951533</c:v>
                </c:pt>
                <c:pt idx="425">
                  <c:v>2275.2367531003397</c:v>
                </c:pt>
                <c:pt idx="426">
                  <c:v>2268.1578354002268</c:v>
                </c:pt>
                <c:pt idx="427">
                  <c:v>2255.6335963923348</c:v>
                </c:pt>
                <c:pt idx="428">
                  <c:v>2266.3427282976336</c:v>
                </c:pt>
                <c:pt idx="429">
                  <c:v>2291.3912063134171</c:v>
                </c:pt>
                <c:pt idx="430">
                  <c:v>2291.3912063134171</c:v>
                </c:pt>
                <c:pt idx="431">
                  <c:v>2291.3912063134171</c:v>
                </c:pt>
                <c:pt idx="432">
                  <c:v>2287.7609921082308</c:v>
                </c:pt>
                <c:pt idx="433">
                  <c:v>2303.1894024802714</c:v>
                </c:pt>
                <c:pt idx="434">
                  <c:v>2314.2615558060888</c:v>
                </c:pt>
                <c:pt idx="435">
                  <c:v>2302.6448703494939</c:v>
                </c:pt>
                <c:pt idx="436">
                  <c:v>2320.2514092446463</c:v>
                </c:pt>
                <c:pt idx="437">
                  <c:v>2320.2514092446463</c:v>
                </c:pt>
                <c:pt idx="438">
                  <c:v>2320.2514092446463</c:v>
                </c:pt>
                <c:pt idx="439">
                  <c:v>2318.4363021420531</c:v>
                </c:pt>
                <c:pt idx="440">
                  <c:v>2321.1589627959424</c:v>
                </c:pt>
                <c:pt idx="441">
                  <c:v>2280.8635851183776</c:v>
                </c:pt>
                <c:pt idx="442">
                  <c:v>2308.2717023675323</c:v>
                </c:pt>
                <c:pt idx="443">
                  <c:v>2278.3224351747472</c:v>
                </c:pt>
                <c:pt idx="444">
                  <c:v>2278.3224351747472</c:v>
                </c:pt>
                <c:pt idx="445">
                  <c:v>2278.3224351747472</c:v>
                </c:pt>
                <c:pt idx="446">
                  <c:v>2273.0586245772279</c:v>
                </c:pt>
                <c:pt idx="447">
                  <c:v>2267.6133032694488</c:v>
                </c:pt>
                <c:pt idx="448">
                  <c:v>2272.5140924464499</c:v>
                </c:pt>
                <c:pt idx="449">
                  <c:v>2265.7981961668556</c:v>
                </c:pt>
                <c:pt idx="450">
                  <c:v>2288.6685456595274</c:v>
                </c:pt>
                <c:pt idx="451">
                  <c:v>2288.6685456595274</c:v>
                </c:pt>
                <c:pt idx="452">
                  <c:v>2288.6685456595274</c:v>
                </c:pt>
                <c:pt idx="453">
                  <c:v>2300.6482525366414</c:v>
                </c:pt>
                <c:pt idx="454">
                  <c:v>2302.6448703494934</c:v>
                </c:pt>
                <c:pt idx="455">
                  <c:v>2290.8466741826387</c:v>
                </c:pt>
                <c:pt idx="456">
                  <c:v>2279.5930101465619</c:v>
                </c:pt>
                <c:pt idx="457">
                  <c:v>2265.979706877114</c:v>
                </c:pt>
                <c:pt idx="458">
                  <c:v>2265.979706877114</c:v>
                </c:pt>
                <c:pt idx="459">
                  <c:v>2265.979706877114</c:v>
                </c:pt>
                <c:pt idx="460">
                  <c:v>2265.6166854565954</c:v>
                </c:pt>
                <c:pt idx="461">
                  <c:v>2269.9729425028186</c:v>
                </c:pt>
                <c:pt idx="462">
                  <c:v>2277.2333709131904</c:v>
                </c:pt>
                <c:pt idx="463">
                  <c:v>2283.0417136414881</c:v>
                </c:pt>
                <c:pt idx="464">
                  <c:v>2280.8635851183762</c:v>
                </c:pt>
                <c:pt idx="465">
                  <c:v>2280.8635851183762</c:v>
                </c:pt>
                <c:pt idx="466">
                  <c:v>2280.8635851183762</c:v>
                </c:pt>
                <c:pt idx="467">
                  <c:v>2286.3089064261553</c:v>
                </c:pt>
                <c:pt idx="468">
                  <c:v>2266.1612175873729</c:v>
                </c:pt>
                <c:pt idx="469">
                  <c:v>2230.7666290868096</c:v>
                </c:pt>
                <c:pt idx="470">
                  <c:v>2212.4340473506199</c:v>
                </c:pt>
                <c:pt idx="471">
                  <c:v>2222.7801578353997</c:v>
                </c:pt>
                <c:pt idx="472">
                  <c:v>2222.7801578353997</c:v>
                </c:pt>
                <c:pt idx="473">
                  <c:v>2222.7801578353997</c:v>
                </c:pt>
                <c:pt idx="474">
                  <c:v>2218.9684329199545</c:v>
                </c:pt>
                <c:pt idx="475">
                  <c:v>2228.951521984216</c:v>
                </c:pt>
                <c:pt idx="476">
                  <c:v>2221.3280721533256</c:v>
                </c:pt>
                <c:pt idx="477">
                  <c:v>2204.2660653889511</c:v>
                </c:pt>
                <c:pt idx="478">
                  <c:v>2209.7113866967306</c:v>
                </c:pt>
                <c:pt idx="479">
                  <c:v>2209.7113866967306</c:v>
                </c:pt>
                <c:pt idx="480">
                  <c:v>2209.7113866967306</c:v>
                </c:pt>
                <c:pt idx="481">
                  <c:v>2193.7384441939121</c:v>
                </c:pt>
                <c:pt idx="482">
                  <c:v>2184.1183765501687</c:v>
                </c:pt>
                <c:pt idx="483">
                  <c:v>2181.7587373167976</c:v>
                </c:pt>
                <c:pt idx="484">
                  <c:v>2192.1048478015778</c:v>
                </c:pt>
                <c:pt idx="485">
                  <c:v>2206.9887260428404</c:v>
                </c:pt>
                <c:pt idx="486">
                  <c:v>2206.9887260428404</c:v>
                </c:pt>
                <c:pt idx="487">
                  <c:v>2206.9887260428404</c:v>
                </c:pt>
                <c:pt idx="488">
                  <c:v>2195.3720405862455</c:v>
                </c:pt>
                <c:pt idx="489">
                  <c:v>2190.6527621195037</c:v>
                </c:pt>
                <c:pt idx="490">
                  <c:v>2186.8410372040585</c:v>
                </c:pt>
                <c:pt idx="491">
                  <c:v>2201.7249154453211</c:v>
                </c:pt>
                <c:pt idx="492">
                  <c:v>2191.0157835400223</c:v>
                </c:pt>
                <c:pt idx="493">
                  <c:v>2191.0157835400223</c:v>
                </c:pt>
                <c:pt idx="494">
                  <c:v>2191.0157835400223</c:v>
                </c:pt>
                <c:pt idx="495">
                  <c:v>2196.82412626832</c:v>
                </c:pt>
                <c:pt idx="496">
                  <c:v>2181.5772266065387</c:v>
                </c:pt>
                <c:pt idx="497">
                  <c:v>2170.5050732807213</c:v>
                </c:pt>
                <c:pt idx="498">
                  <c:v>2175.0428410372037</c:v>
                </c:pt>
                <c:pt idx="499">
                  <c:v>2180.6696730552421</c:v>
                </c:pt>
                <c:pt idx="500">
                  <c:v>2180.6696730552421</c:v>
                </c:pt>
                <c:pt idx="501">
                  <c:v>2180.6696730552421</c:v>
                </c:pt>
                <c:pt idx="502">
                  <c:v>2207.1702367531002</c:v>
                </c:pt>
                <c:pt idx="503">
                  <c:v>2220.4205186020295</c:v>
                </c:pt>
                <c:pt idx="504">
                  <c:v>2215.882750845547</c:v>
                </c:pt>
                <c:pt idx="505">
                  <c:v>2214.2491544532127</c:v>
                </c:pt>
                <c:pt idx="506">
                  <c:v>2228.7700112739572</c:v>
                </c:pt>
                <c:pt idx="507">
                  <c:v>2228.7700112739572</c:v>
                </c:pt>
                <c:pt idx="508">
                  <c:v>2228.7700112739572</c:v>
                </c:pt>
                <c:pt idx="509">
                  <c:v>2235.1228861330328</c:v>
                </c:pt>
                <c:pt idx="510">
                  <c:v>2256.9041713641491</c:v>
                </c:pt>
                <c:pt idx="511">
                  <c:v>2260.1713641488163</c:v>
                </c:pt>
                <c:pt idx="512">
                  <c:v>2257.0856820744079</c:v>
                </c:pt>
                <c:pt idx="513">
                  <c:v>2260.534385569335</c:v>
                </c:pt>
                <c:pt idx="514">
                  <c:v>2260.534385569335</c:v>
                </c:pt>
                <c:pt idx="515">
                  <c:v>2260.534385569335</c:v>
                </c:pt>
                <c:pt idx="516">
                  <c:v>2272.8771138669672</c:v>
                </c:pt>
                <c:pt idx="517">
                  <c:v>2250.9143179255921</c:v>
                </c:pt>
                <c:pt idx="518">
                  <c:v>2260.1713641488168</c:v>
                </c:pt>
                <c:pt idx="519">
                  <c:v>2269.2468996617818</c:v>
                </c:pt>
                <c:pt idx="520">
                  <c:v>2258.7192784667423</c:v>
                </c:pt>
                <c:pt idx="521">
                  <c:v>2258.7192784667423</c:v>
                </c:pt>
                <c:pt idx="522">
                  <c:v>2258.7192784667423</c:v>
                </c:pt>
                <c:pt idx="523">
                  <c:v>2252.5479143179264</c:v>
                </c:pt>
                <c:pt idx="524">
                  <c:v>2239.2976324689971</c:v>
                </c:pt>
                <c:pt idx="525">
                  <c:v>2224.4137542277344</c:v>
                </c:pt>
                <c:pt idx="526">
                  <c:v>2231.1296505073283</c:v>
                </c:pt>
                <c:pt idx="527">
                  <c:v>2236.5749718151073</c:v>
                </c:pt>
                <c:pt idx="528">
                  <c:v>2236.5749718151073</c:v>
                </c:pt>
                <c:pt idx="529">
                  <c:v>2236.5749718151073</c:v>
                </c:pt>
                <c:pt idx="530">
                  <c:v>2237.1195039458853</c:v>
                </c:pt>
                <c:pt idx="531">
                  <c:v>2231.6741826381062</c:v>
                </c:pt>
                <c:pt idx="532">
                  <c:v>2219.5129650507329</c:v>
                </c:pt>
                <c:pt idx="533">
                  <c:v>2218.423900789177</c:v>
                </c:pt>
                <c:pt idx="534">
                  <c:v>2226.5918827508458</c:v>
                </c:pt>
                <c:pt idx="535">
                  <c:v>2226.5918827508458</c:v>
                </c:pt>
                <c:pt idx="536">
                  <c:v>2226.5918827508458</c:v>
                </c:pt>
                <c:pt idx="537">
                  <c:v>2234.2153325817367</c:v>
                </c:pt>
                <c:pt idx="538">
                  <c:v>2237.4825253664039</c:v>
                </c:pt>
                <c:pt idx="539">
                  <c:v>2247.6471251409248</c:v>
                </c:pt>
                <c:pt idx="540">
                  <c:v>2237.6640360766637</c:v>
                </c:pt>
                <c:pt idx="541">
                  <c:v>2236.3934611048485</c:v>
                </c:pt>
                <c:pt idx="542">
                  <c:v>2236.3934611048485</c:v>
                </c:pt>
                <c:pt idx="543">
                  <c:v>2236.3934611048485</c:v>
                </c:pt>
                <c:pt idx="544">
                  <c:v>2251.2773393461111</c:v>
                </c:pt>
                <c:pt idx="545">
                  <c:v>2267.7948139797077</c:v>
                </c:pt>
                <c:pt idx="546">
                  <c:v>2285.2198421646003</c:v>
                </c:pt>
                <c:pt idx="547">
                  <c:v>2276.1443066516354</c:v>
                </c:pt>
                <c:pt idx="548">
                  <c:v>2282.3156708004517</c:v>
                </c:pt>
                <c:pt idx="549">
                  <c:v>2282.3156708004517</c:v>
                </c:pt>
                <c:pt idx="550">
                  <c:v>2282.3156708004517</c:v>
                </c:pt>
                <c:pt idx="551">
                  <c:v>2296.4735062006771</c:v>
                </c:pt>
                <c:pt idx="552">
                  <c:v>2306.09357384442</c:v>
                </c:pt>
                <c:pt idx="553">
                  <c:v>2313.5355129650516</c:v>
                </c:pt>
                <c:pt idx="554">
                  <c:v>2306.4565952649391</c:v>
                </c:pt>
                <c:pt idx="555">
                  <c:v>2297.5625704622335</c:v>
                </c:pt>
                <c:pt idx="556">
                  <c:v>2297.5625704622335</c:v>
                </c:pt>
                <c:pt idx="557">
                  <c:v>2297.5625704622335</c:v>
                </c:pt>
                <c:pt idx="558">
                  <c:v>2312.6279594137554</c:v>
                </c:pt>
                <c:pt idx="559">
                  <c:v>2310.2683201803843</c:v>
                </c:pt>
                <c:pt idx="560">
                  <c:v>2343.8478015783553</c:v>
                </c:pt>
                <c:pt idx="561">
                  <c:v>2351.8342728297644</c:v>
                </c:pt>
                <c:pt idx="562">
                  <c:v>2354.5569334836541</c:v>
                </c:pt>
                <c:pt idx="563">
                  <c:v>2354.5569334836541</c:v>
                </c:pt>
                <c:pt idx="564">
                  <c:v>2354.5569334836541</c:v>
                </c:pt>
                <c:pt idx="565">
                  <c:v>2358.5501691093582</c:v>
                </c:pt>
                <c:pt idx="566">
                  <c:v>2350.2006764374305</c:v>
                </c:pt>
                <c:pt idx="567">
                  <c:v>2365.6290868094716</c:v>
                </c:pt>
                <c:pt idx="568">
                  <c:v>2366.3551296505088</c:v>
                </c:pt>
                <c:pt idx="569">
                  <c:v>2368.5332581736202</c:v>
                </c:pt>
                <c:pt idx="570">
                  <c:v>2368.5332581736202</c:v>
                </c:pt>
                <c:pt idx="571">
                  <c:v>2368.5332581736202</c:v>
                </c:pt>
                <c:pt idx="572">
                  <c:v>2366.5366403607677</c:v>
                </c:pt>
                <c:pt idx="573">
                  <c:v>2345.2998872604294</c:v>
                </c:pt>
                <c:pt idx="574">
                  <c:v>2349.6561443066525</c:v>
                </c:pt>
                <c:pt idx="575">
                  <c:v>2359.6392333709141</c:v>
                </c:pt>
                <c:pt idx="576">
                  <c:v>2376.1567080045102</c:v>
                </c:pt>
                <c:pt idx="577">
                  <c:v>2376.1567080045102</c:v>
                </c:pt>
                <c:pt idx="578">
                  <c:v>2376.1567080045102</c:v>
                </c:pt>
                <c:pt idx="579">
                  <c:v>2387.9549041713644</c:v>
                </c:pt>
                <c:pt idx="580">
                  <c:v>2394.6708004509587</c:v>
                </c:pt>
                <c:pt idx="581">
                  <c:v>2391.7666290868096</c:v>
                </c:pt>
                <c:pt idx="582">
                  <c:v>2379.6054114994367</c:v>
                </c:pt>
                <c:pt idx="583">
                  <c:v>2383.417136414882</c:v>
                </c:pt>
                <c:pt idx="584">
                  <c:v>2383.417136414882</c:v>
                </c:pt>
                <c:pt idx="585">
                  <c:v>2383.417136414882</c:v>
                </c:pt>
                <c:pt idx="586">
                  <c:v>2359.820744081173</c:v>
                </c:pt>
                <c:pt idx="587">
                  <c:v>2380.331454340474</c:v>
                </c:pt>
                <c:pt idx="588">
                  <c:v>2355.4644870349503</c:v>
                </c:pt>
                <c:pt idx="589">
                  <c:v>2370.5298759864722</c:v>
                </c:pt>
                <c:pt idx="590">
                  <c:v>2375.6121758737327</c:v>
                </c:pt>
                <c:pt idx="591">
                  <c:v>2375.6121758737327</c:v>
                </c:pt>
                <c:pt idx="592">
                  <c:v>2375.6121758737327</c:v>
                </c:pt>
                <c:pt idx="593">
                  <c:v>2373.9785794813993</c:v>
                </c:pt>
                <c:pt idx="594">
                  <c:v>2370.3483652762134</c:v>
                </c:pt>
                <c:pt idx="595">
                  <c:v>2383.0541149943642</c:v>
                </c:pt>
                <c:pt idx="596">
                  <c:v>2375.4306651634738</c:v>
                </c:pt>
                <c:pt idx="597">
                  <c:v>2393.9447576099228</c:v>
                </c:pt>
                <c:pt idx="598">
                  <c:v>2393.9447576099228</c:v>
                </c:pt>
                <c:pt idx="599">
                  <c:v>2393.9447576099228</c:v>
                </c:pt>
                <c:pt idx="600">
                  <c:v>2411.7328072153346</c:v>
                </c:pt>
                <c:pt idx="601">
                  <c:v>2420.6268320180402</c:v>
                </c:pt>
                <c:pt idx="602">
                  <c:v>2412.6403607666307</c:v>
                </c:pt>
                <c:pt idx="603">
                  <c:v>2395.759864712516</c:v>
                </c:pt>
                <c:pt idx="604">
                  <c:v>2395.9413754227753</c:v>
                </c:pt>
                <c:pt idx="605">
                  <c:v>2395.9413754227753</c:v>
                </c:pt>
                <c:pt idx="606">
                  <c:v>2395.9413754227753</c:v>
                </c:pt>
                <c:pt idx="607">
                  <c:v>2385.0507328072172</c:v>
                </c:pt>
                <c:pt idx="608">
                  <c:v>2406.6505073280741</c:v>
                </c:pt>
                <c:pt idx="609">
                  <c:v>2408.4656144306668</c:v>
                </c:pt>
                <c:pt idx="610">
                  <c:v>2392.1296505073301</c:v>
                </c:pt>
                <c:pt idx="611">
                  <c:v>2410.825253664038</c:v>
                </c:pt>
                <c:pt idx="612">
                  <c:v>2410.825253664038</c:v>
                </c:pt>
                <c:pt idx="613">
                  <c:v>2410.825253664038</c:v>
                </c:pt>
                <c:pt idx="614">
                  <c:v>2415.3630214205205</c:v>
                </c:pt>
                <c:pt idx="615">
                  <c:v>2397.3934611048498</c:v>
                </c:pt>
                <c:pt idx="616">
                  <c:v>2406.6505073280741</c:v>
                </c:pt>
                <c:pt idx="617">
                  <c:v>2405.3799323562585</c:v>
                </c:pt>
                <c:pt idx="618">
                  <c:v>2407.5580608793703</c:v>
                </c:pt>
                <c:pt idx="619">
                  <c:v>2407.5580608793703</c:v>
                </c:pt>
                <c:pt idx="620">
                  <c:v>2407.5580608793703</c:v>
                </c:pt>
                <c:pt idx="621">
                  <c:v>2407.7395715896296</c:v>
                </c:pt>
                <c:pt idx="622">
                  <c:v>2404.835400225481</c:v>
                </c:pt>
                <c:pt idx="623">
                  <c:v>2390.8590755355149</c:v>
                </c:pt>
                <c:pt idx="624">
                  <c:v>2392.8556933483674</c:v>
                </c:pt>
                <c:pt idx="625">
                  <c:v>2400.6606538895176</c:v>
                </c:pt>
                <c:pt idx="626">
                  <c:v>2400.6606538895176</c:v>
                </c:pt>
                <c:pt idx="627">
                  <c:v>2400.6606538895176</c:v>
                </c:pt>
                <c:pt idx="628">
                  <c:v>2405.9244644870369</c:v>
                </c:pt>
                <c:pt idx="629">
                  <c:v>2409.0101465614448</c:v>
                </c:pt>
                <c:pt idx="630">
                  <c:v>2417.7226606538916</c:v>
                </c:pt>
                <c:pt idx="631">
                  <c:v>2415.0000000000023</c:v>
                </c:pt>
                <c:pt idx="632">
                  <c:v>2420.8083427282995</c:v>
                </c:pt>
                <c:pt idx="633">
                  <c:v>2420.8083427282995</c:v>
                </c:pt>
                <c:pt idx="634">
                  <c:v>2420.8083427282995</c:v>
                </c:pt>
                <c:pt idx="635">
                  <c:v>2431.6989853438581</c:v>
                </c:pt>
                <c:pt idx="636">
                  <c:v>2436.2367531003406</c:v>
                </c:pt>
                <c:pt idx="637">
                  <c:v>2416.4520856820764</c:v>
                </c:pt>
                <c:pt idx="638">
                  <c:v>2408.284103720408</c:v>
                </c:pt>
                <c:pt idx="639">
                  <c:v>2387.228861330329</c:v>
                </c:pt>
                <c:pt idx="640">
                  <c:v>2387.228861330329</c:v>
                </c:pt>
                <c:pt idx="641">
                  <c:v>2387.228861330329</c:v>
                </c:pt>
                <c:pt idx="642">
                  <c:v>2375.2491544532154</c:v>
                </c:pt>
                <c:pt idx="643">
                  <c:v>2365.8105975197318</c:v>
                </c:pt>
                <c:pt idx="644">
                  <c:v>2369.9853438556961</c:v>
                </c:pt>
                <c:pt idx="645">
                  <c:v>2362.543404735065</c:v>
                </c:pt>
                <c:pt idx="646">
                  <c:v>2349.6561443066544</c:v>
                </c:pt>
                <c:pt idx="647">
                  <c:v>2349.6561443066544</c:v>
                </c:pt>
                <c:pt idx="648">
                  <c:v>2349.6561443066544</c:v>
                </c:pt>
                <c:pt idx="649">
                  <c:v>2359.2762119503977</c:v>
                </c:pt>
                <c:pt idx="650">
                  <c:v>2366.7181510710293</c:v>
                </c:pt>
                <c:pt idx="651">
                  <c:v>2348.0225479143214</c:v>
                </c:pt>
                <c:pt idx="652">
                  <c:v>2334.9537767756515</c:v>
                </c:pt>
                <c:pt idx="653">
                  <c:v>2344.029312288616</c:v>
                </c:pt>
                <c:pt idx="654">
                  <c:v>2344.029312288616</c:v>
                </c:pt>
                <c:pt idx="655">
                  <c:v>2344.029312288616</c:v>
                </c:pt>
                <c:pt idx="656">
                  <c:v>2363.0879368658429</c:v>
                </c:pt>
                <c:pt idx="657">
                  <c:v>2356.00901916573</c:v>
                </c:pt>
                <c:pt idx="658">
                  <c:v>2384.8692220969588</c:v>
                </c:pt>
                <c:pt idx="659">
                  <c:v>2375.612175873734</c:v>
                </c:pt>
                <c:pt idx="660">
                  <c:v>2389.7700112739594</c:v>
                </c:pt>
                <c:pt idx="661">
                  <c:v>2389.7700112739594</c:v>
                </c:pt>
                <c:pt idx="662">
                  <c:v>2389.7700112739594</c:v>
                </c:pt>
                <c:pt idx="663">
                  <c:v>2387.4103720405888</c:v>
                </c:pt>
                <c:pt idx="664">
                  <c:v>2408.4656144306673</c:v>
                </c:pt>
                <c:pt idx="665">
                  <c:v>2394.3077790304419</c:v>
                </c:pt>
                <c:pt idx="666">
                  <c:v>2390.8590755355149</c:v>
                </c:pt>
                <c:pt idx="667">
                  <c:v>2374.160090191659</c:v>
                </c:pt>
                <c:pt idx="668">
                  <c:v>2374.160090191659</c:v>
                </c:pt>
                <c:pt idx="669">
                  <c:v>2374.160090191659</c:v>
                </c:pt>
                <c:pt idx="670">
                  <c:v>2376.7012401352895</c:v>
                </c:pt>
                <c:pt idx="671">
                  <c:v>2370.5298759864731</c:v>
                </c:pt>
                <c:pt idx="672">
                  <c:v>2386.8658399098099</c:v>
                </c:pt>
                <c:pt idx="673">
                  <c:v>2390.4960541149958</c:v>
                </c:pt>
                <c:pt idx="674">
                  <c:v>2415.1815107102607</c:v>
                </c:pt>
                <c:pt idx="675">
                  <c:v>2415.1815107102607</c:v>
                </c:pt>
                <c:pt idx="676">
                  <c:v>2415.1815107102607</c:v>
                </c:pt>
                <c:pt idx="677">
                  <c:v>2411.7328072153337</c:v>
                </c:pt>
                <c:pt idx="678">
                  <c:v>2409.5546786922223</c:v>
                </c:pt>
                <c:pt idx="679">
                  <c:v>2407.1950394588516</c:v>
                </c:pt>
                <c:pt idx="680">
                  <c:v>2412.4588500563714</c:v>
                </c:pt>
                <c:pt idx="681">
                  <c:v>2418.2671927846691</c:v>
                </c:pt>
                <c:pt idx="682">
                  <c:v>2418.2671927846691</c:v>
                </c:pt>
                <c:pt idx="683">
                  <c:v>2418.2671927846691</c:v>
                </c:pt>
                <c:pt idx="684">
                  <c:v>2419.7192784667436</c:v>
                </c:pt>
                <c:pt idx="685">
                  <c:v>2417.9041713641504</c:v>
                </c:pt>
                <c:pt idx="686">
                  <c:v>2414.6369785794827</c:v>
                </c:pt>
                <c:pt idx="687">
                  <c:v>2411.1882750845557</c:v>
                </c:pt>
                <c:pt idx="688">
                  <c:v>2422.4419391206325</c:v>
                </c:pt>
                <c:pt idx="689">
                  <c:v>2422.4419391206325</c:v>
                </c:pt>
                <c:pt idx="690">
                  <c:v>2422.4419391206325</c:v>
                </c:pt>
                <c:pt idx="691">
                  <c:v>2425.890642615559</c:v>
                </c:pt>
                <c:pt idx="692">
                  <c:v>2415.0000000000009</c:v>
                </c:pt>
                <c:pt idx="693">
                  <c:v>2412.2773393461111</c:v>
                </c:pt>
                <c:pt idx="694">
                  <c:v>2413.0033821871484</c:v>
                </c:pt>
                <c:pt idx="695">
                  <c:v>2426.9797068771145</c:v>
                </c:pt>
                <c:pt idx="696">
                  <c:v>2426.9797068771145</c:v>
                </c:pt>
                <c:pt idx="697">
                  <c:v>2426.9797068771145</c:v>
                </c:pt>
                <c:pt idx="698">
                  <c:v>2425.3461104847811</c:v>
                </c:pt>
                <c:pt idx="699">
                  <c:v>2424.6200676437434</c:v>
                </c:pt>
                <c:pt idx="700">
                  <c:v>2421.8974069898541</c:v>
                </c:pt>
                <c:pt idx="701">
                  <c:v>2424.0755355129659</c:v>
                </c:pt>
                <c:pt idx="702">
                  <c:v>2425.3461104847806</c:v>
                </c:pt>
                <c:pt idx="703">
                  <c:v>2425.3461104847806</c:v>
                </c:pt>
                <c:pt idx="704">
                  <c:v>2425.3461104847806</c:v>
                </c:pt>
                <c:pt idx="705">
                  <c:v>2450.2130777903049</c:v>
                </c:pt>
                <c:pt idx="706">
                  <c:v>2465.8229988726048</c:v>
                </c:pt>
                <c:pt idx="707">
                  <c:v>2464.9154453213082</c:v>
                </c:pt>
                <c:pt idx="708">
                  <c:v>2473.0834272829766</c:v>
                </c:pt>
                <c:pt idx="709">
                  <c:v>2496.8613303269449</c:v>
                </c:pt>
                <c:pt idx="710">
                  <c:v>2496.8613303269449</c:v>
                </c:pt>
                <c:pt idx="711">
                  <c:v>2496.8613303269449</c:v>
                </c:pt>
                <c:pt idx="712">
                  <c:v>2492.8680947012404</c:v>
                </c:pt>
                <c:pt idx="713">
                  <c:v>2492.686583990981</c:v>
                </c:pt>
                <c:pt idx="714">
                  <c:v>2501.2175873731685</c:v>
                </c:pt>
                <c:pt idx="715">
                  <c:v>2529.7147688838786</c:v>
                </c:pt>
                <c:pt idx="716">
                  <c:v>2533.3449830890645</c:v>
                </c:pt>
                <c:pt idx="717">
                  <c:v>2533.3449830890645</c:v>
                </c:pt>
                <c:pt idx="718">
                  <c:v>2533.3449830890645</c:v>
                </c:pt>
                <c:pt idx="719">
                  <c:v>2533.7080045095831</c:v>
                </c:pt>
                <c:pt idx="720">
                  <c:v>2526.6290868094702</c:v>
                </c:pt>
                <c:pt idx="721">
                  <c:v>2513.74182638106</c:v>
                </c:pt>
                <c:pt idx="722">
                  <c:v>2508.6595264937996</c:v>
                </c:pt>
                <c:pt idx="723">
                  <c:v>2509.204058624578</c:v>
                </c:pt>
                <c:pt idx="724">
                  <c:v>2509.204058624578</c:v>
                </c:pt>
                <c:pt idx="725">
                  <c:v>2509.204058624578</c:v>
                </c:pt>
                <c:pt idx="726">
                  <c:v>2523.9064261555814</c:v>
                </c:pt>
                <c:pt idx="727">
                  <c:v>2512.8342728297644</c:v>
                </c:pt>
                <c:pt idx="728">
                  <c:v>2519.3686583990989</c:v>
                </c:pt>
                <c:pt idx="729">
                  <c:v>2511.9267192784678</c:v>
                </c:pt>
                <c:pt idx="730">
                  <c:v>2514.8308906426164</c:v>
                </c:pt>
                <c:pt idx="731">
                  <c:v>2514.8308906426164</c:v>
                </c:pt>
                <c:pt idx="732">
                  <c:v>2514.8308906426164</c:v>
                </c:pt>
                <c:pt idx="733">
                  <c:v>2532.6189402480281</c:v>
                </c:pt>
                <c:pt idx="734">
                  <c:v>2540.4239007891779</c:v>
                </c:pt>
                <c:pt idx="735">
                  <c:v>2554.9447576099219</c:v>
                </c:pt>
                <c:pt idx="736">
                  <c:v>2562.0236753100344</c:v>
                </c:pt>
                <c:pt idx="737">
                  <c:v>2572.3697857948146</c:v>
                </c:pt>
                <c:pt idx="738">
                  <c:v>2572.3697857948146</c:v>
                </c:pt>
                <c:pt idx="739">
                  <c:v>2572.3697857948146</c:v>
                </c:pt>
                <c:pt idx="740">
                  <c:v>2580.3562570462236</c:v>
                </c:pt>
                <c:pt idx="741">
                  <c:v>2588.7057497181518</c:v>
                </c:pt>
                <c:pt idx="742">
                  <c:v>2602.8635851183767</c:v>
                </c:pt>
                <c:pt idx="743">
                  <c:v>2607.5828635851185</c:v>
                </c:pt>
                <c:pt idx="744">
                  <c:v>2639.3472378804963</c:v>
                </c:pt>
                <c:pt idx="745">
                  <c:v>2639.3472378804963</c:v>
                </c:pt>
                <c:pt idx="746">
                  <c:v>2639.3472378804963</c:v>
                </c:pt>
                <c:pt idx="747">
                  <c:v>2642.7959413754229</c:v>
                </c:pt>
                <c:pt idx="748">
                  <c:v>2646.2446448703495</c:v>
                </c:pt>
                <c:pt idx="749">
                  <c:v>2632.6313416009025</c:v>
                </c:pt>
                <c:pt idx="750">
                  <c:v>2589.431792559189</c:v>
                </c:pt>
                <c:pt idx="751">
                  <c:v>2562.7497181510716</c:v>
                </c:pt>
                <c:pt idx="752">
                  <c:v>2562.7497181510716</c:v>
                </c:pt>
                <c:pt idx="753">
                  <c:v>2562.7497181510716</c:v>
                </c:pt>
                <c:pt idx="754">
                  <c:v>2593.9695603156715</c:v>
                </c:pt>
                <c:pt idx="755">
                  <c:v>2562.5682074408123</c:v>
                </c:pt>
                <c:pt idx="756">
                  <c:v>2558.5749718151078</c:v>
                </c:pt>
                <c:pt idx="757">
                  <c:v>2546.4137542277349</c:v>
                </c:pt>
                <c:pt idx="758">
                  <c:v>2536.793686583992</c:v>
                </c:pt>
                <c:pt idx="759">
                  <c:v>2536.793686583992</c:v>
                </c:pt>
                <c:pt idx="760">
                  <c:v>2536.793686583992</c:v>
                </c:pt>
                <c:pt idx="761">
                  <c:v>2531.711386696732</c:v>
                </c:pt>
                <c:pt idx="762">
                  <c:v>2551.1330326944772</c:v>
                </c:pt>
                <c:pt idx="763">
                  <c:v>2501.3990980834287</c:v>
                </c:pt>
                <c:pt idx="764">
                  <c:v>2496.4983089064276</c:v>
                </c:pt>
                <c:pt idx="765">
                  <c:v>2526.0845546786936</c:v>
                </c:pt>
                <c:pt idx="766">
                  <c:v>2526.0845546786936</c:v>
                </c:pt>
                <c:pt idx="767">
                  <c:v>2526.0845546786936</c:v>
                </c:pt>
                <c:pt idx="768">
                  <c:v>2527.8996617812868</c:v>
                </c:pt>
                <c:pt idx="769">
                  <c:v>2517.0090191657287</c:v>
                </c:pt>
                <c:pt idx="770">
                  <c:v>2527.7181510710275</c:v>
                </c:pt>
                <c:pt idx="771">
                  <c:v>2529.7147688838795</c:v>
                </c:pt>
                <c:pt idx="772">
                  <c:v>2513.9233370913207</c:v>
                </c:pt>
                <c:pt idx="773">
                  <c:v>2513.9233370913207</c:v>
                </c:pt>
                <c:pt idx="774">
                  <c:v>2513.9233370913207</c:v>
                </c:pt>
                <c:pt idx="775">
                  <c:v>2511.0191657271716</c:v>
                </c:pt>
                <c:pt idx="776">
                  <c:v>2516.4644870349507</c:v>
                </c:pt>
                <c:pt idx="777">
                  <c:v>2481.6144306651649</c:v>
                </c:pt>
                <c:pt idx="778">
                  <c:v>2491.4160090191676</c:v>
                </c:pt>
                <c:pt idx="779">
                  <c:v>2498.6764374295394</c:v>
                </c:pt>
                <c:pt idx="780">
                  <c:v>2498.6764374295394</c:v>
                </c:pt>
                <c:pt idx="781">
                  <c:v>2498.6764374295394</c:v>
                </c:pt>
                <c:pt idx="782">
                  <c:v>2487.7857948139813</c:v>
                </c:pt>
                <c:pt idx="783">
                  <c:v>2503.5772266065405</c:v>
                </c:pt>
                <c:pt idx="784">
                  <c:v>2487.0597519729445</c:v>
                </c:pt>
                <c:pt idx="785">
                  <c:v>2455.8399098083441</c:v>
                </c:pt>
                <c:pt idx="786">
                  <c:v>2452.7542277339362</c:v>
                </c:pt>
                <c:pt idx="787">
                  <c:v>2452.7542277339362</c:v>
                </c:pt>
                <c:pt idx="788">
                  <c:v>2452.7542277339362</c:v>
                </c:pt>
                <c:pt idx="789">
                  <c:v>2457.6550169109373</c:v>
                </c:pt>
                <c:pt idx="790">
                  <c:v>2434.0586245772279</c:v>
                </c:pt>
                <c:pt idx="791">
                  <c:v>2435.3291995490426</c:v>
                </c:pt>
                <c:pt idx="792">
                  <c:v>2432.969560315672</c:v>
                </c:pt>
                <c:pt idx="793">
                  <c:v>2417.1781285231132</c:v>
                </c:pt>
                <c:pt idx="794">
                  <c:v>2417.1781285231132</c:v>
                </c:pt>
                <c:pt idx="795">
                  <c:v>2417.1781285231132</c:v>
                </c:pt>
                <c:pt idx="796">
                  <c:v>2410.8252536640375</c:v>
                </c:pt>
                <c:pt idx="797">
                  <c:v>2433.8771138669686</c:v>
                </c:pt>
                <c:pt idx="798">
                  <c:v>2404.6538895152212</c:v>
                </c:pt>
                <c:pt idx="799">
                  <c:v>2422.4419391206325</c:v>
                </c:pt>
                <c:pt idx="800">
                  <c:v>2397.5749718151078</c:v>
                </c:pt>
                <c:pt idx="801">
                  <c:v>2397.5749718151078</c:v>
                </c:pt>
                <c:pt idx="802">
                  <c:v>2397.5749718151078</c:v>
                </c:pt>
                <c:pt idx="803">
                  <c:v>2406.8320180383321</c:v>
                </c:pt>
                <c:pt idx="804">
                  <c:v>2424.2570462232247</c:v>
                </c:pt>
                <c:pt idx="805">
                  <c:v>2377.2457722660656</c:v>
                </c:pt>
                <c:pt idx="806">
                  <c:v>2355.2829763246905</c:v>
                </c:pt>
                <c:pt idx="807">
                  <c:v>2360.3652762119509</c:v>
                </c:pt>
                <c:pt idx="808">
                  <c:v>2360.3652762119509</c:v>
                </c:pt>
                <c:pt idx="809">
                  <c:v>2360.3652762119509</c:v>
                </c:pt>
                <c:pt idx="810">
                  <c:v>2377.9718151071033</c:v>
                </c:pt>
                <c:pt idx="811">
                  <c:v>2368.5332581736197</c:v>
                </c:pt>
                <c:pt idx="812">
                  <c:v>2396.6674182638112</c:v>
                </c:pt>
                <c:pt idx="813">
                  <c:v>2404.6538895152203</c:v>
                </c:pt>
                <c:pt idx="814">
                  <c:v>2408.6471251409248</c:v>
                </c:pt>
                <c:pt idx="815">
                  <c:v>2408.6471251409248</c:v>
                </c:pt>
                <c:pt idx="816">
                  <c:v>2408.6471251409248</c:v>
                </c:pt>
                <c:pt idx="817">
                  <c:v>2393.5817361894028</c:v>
                </c:pt>
                <c:pt idx="818">
                  <c:v>2373.0710259301013</c:v>
                </c:pt>
                <c:pt idx="819">
                  <c:v>2353.4678692220969</c:v>
                </c:pt>
                <c:pt idx="820">
                  <c:v>2360.3652762119505</c:v>
                </c:pt>
                <c:pt idx="821">
                  <c:v>2361.6358511837657</c:v>
                </c:pt>
                <c:pt idx="822">
                  <c:v>2361.6358511837657</c:v>
                </c:pt>
                <c:pt idx="823">
                  <c:v>2361.6358511837657</c:v>
                </c:pt>
                <c:pt idx="824">
                  <c:v>2375.6121758737318</c:v>
                </c:pt>
                <c:pt idx="825">
                  <c:v>2384.5062006764374</c:v>
                </c:pt>
                <c:pt idx="826">
                  <c:v>2375.7936865839911</c:v>
                </c:pt>
                <c:pt idx="827">
                  <c:v>2385.9582863585119</c:v>
                </c:pt>
                <c:pt idx="828">
                  <c:v>2357.4611048478014</c:v>
                </c:pt>
                <c:pt idx="829">
                  <c:v>2357.4611048478014</c:v>
                </c:pt>
                <c:pt idx="830">
                  <c:v>2357.4611048478014</c:v>
                </c:pt>
                <c:pt idx="831">
                  <c:v>2341.1251409244646</c:v>
                </c:pt>
                <c:pt idx="832">
                  <c:v>2315.8951521984218</c:v>
                </c:pt>
                <c:pt idx="833">
                  <c:v>2326.4227733934613</c:v>
                </c:pt>
                <c:pt idx="834">
                  <c:v>2331.3235625704624</c:v>
                </c:pt>
                <c:pt idx="835">
                  <c:v>2327.3303269447579</c:v>
                </c:pt>
                <c:pt idx="836">
                  <c:v>2327.3303269447579</c:v>
                </c:pt>
                <c:pt idx="837">
                  <c:v>2327.3303269447579</c:v>
                </c:pt>
                <c:pt idx="838">
                  <c:v>2320.4329199549047</c:v>
                </c:pt>
                <c:pt idx="839">
                  <c:v>2299.9222096956041</c:v>
                </c:pt>
                <c:pt idx="840">
                  <c:v>2297.0180383314555</c:v>
                </c:pt>
                <c:pt idx="841">
                  <c:v>2311.5388951521995</c:v>
                </c:pt>
                <c:pt idx="842">
                  <c:v>2300.1037204058634</c:v>
                </c:pt>
                <c:pt idx="843">
                  <c:v>2300.1037204058634</c:v>
                </c:pt>
                <c:pt idx="844">
                  <c:v>2300.1037204058634</c:v>
                </c:pt>
                <c:pt idx="845">
                  <c:v>2301.1927846674198</c:v>
                </c:pt>
                <c:pt idx="846">
                  <c:v>2287.7609921082312</c:v>
                </c:pt>
                <c:pt idx="847">
                  <c:v>2286.8534385569346</c:v>
                </c:pt>
                <c:pt idx="848">
                  <c:v>2278.8669673055256</c:v>
                </c:pt>
                <c:pt idx="849">
                  <c:v>2279.0484780157849</c:v>
                </c:pt>
                <c:pt idx="850">
                  <c:v>2279.0484780157849</c:v>
                </c:pt>
                <c:pt idx="851">
                  <c:v>2279.0484780157849</c:v>
                </c:pt>
                <c:pt idx="852">
                  <c:v>2274.3291995490431</c:v>
                </c:pt>
                <c:pt idx="853">
                  <c:v>2309.542277339347</c:v>
                </c:pt>
                <c:pt idx="854">
                  <c:v>2335.8613303269453</c:v>
                </c:pt>
                <c:pt idx="855">
                  <c:v>2332.9571589627963</c:v>
                </c:pt>
                <c:pt idx="856">
                  <c:v>2343.1217587373176</c:v>
                </c:pt>
                <c:pt idx="857">
                  <c:v>2343.1217587373176</c:v>
                </c:pt>
                <c:pt idx="858">
                  <c:v>2343.1217587373176</c:v>
                </c:pt>
                <c:pt idx="859">
                  <c:v>2352.7418263810609</c:v>
                </c:pt>
                <c:pt idx="860">
                  <c:v>2343.3032694475773</c:v>
                </c:pt>
                <c:pt idx="861">
                  <c:v>2332.9571589627972</c:v>
                </c:pt>
                <c:pt idx="862">
                  <c:v>2331.6865839909819</c:v>
                </c:pt>
                <c:pt idx="863">
                  <c:v>2348.7485907553564</c:v>
                </c:pt>
                <c:pt idx="864">
                  <c:v>2348.7485907553564</c:v>
                </c:pt>
                <c:pt idx="865">
                  <c:v>2348.7485907553564</c:v>
                </c:pt>
                <c:pt idx="866">
                  <c:v>2340.5806087936876</c:v>
                </c:pt>
                <c:pt idx="867">
                  <c:v>2343.121758737318</c:v>
                </c:pt>
                <c:pt idx="868">
                  <c:v>2365.8105975197304</c:v>
                </c:pt>
                <c:pt idx="869">
                  <c:v>2376.701240135289</c:v>
                </c:pt>
                <c:pt idx="870">
                  <c:v>2380.1499436302156</c:v>
                </c:pt>
                <c:pt idx="871">
                  <c:v>2380.1499436302156</c:v>
                </c:pt>
                <c:pt idx="872">
                  <c:v>2380.1499436302156</c:v>
                </c:pt>
                <c:pt idx="873">
                  <c:v>2385.5952649379947</c:v>
                </c:pt>
                <c:pt idx="874">
                  <c:v>2381.9650507328088</c:v>
                </c:pt>
                <c:pt idx="875">
                  <c:v>2363.2694475761009</c:v>
                </c:pt>
                <c:pt idx="876">
                  <c:v>2355.8275084554693</c:v>
                </c:pt>
                <c:pt idx="877">
                  <c:v>2363.4509582863602</c:v>
                </c:pt>
                <c:pt idx="878">
                  <c:v>2363.4509582863602</c:v>
                </c:pt>
                <c:pt idx="879">
                  <c:v>2363.4509582863602</c:v>
                </c:pt>
                <c:pt idx="880">
                  <c:v>2368.5332581736207</c:v>
                </c:pt>
                <c:pt idx="881">
                  <c:v>2376.5197294250297</c:v>
                </c:pt>
                <c:pt idx="882">
                  <c:v>2373.7970687711404</c:v>
                </c:pt>
                <c:pt idx="883">
                  <c:v>2377.0642615558077</c:v>
                </c:pt>
                <c:pt idx="884">
                  <c:v>2348.2040586245789</c:v>
                </c:pt>
                <c:pt idx="885">
                  <c:v>2348.2040586245789</c:v>
                </c:pt>
                <c:pt idx="886">
                  <c:v>2348.2040586245789</c:v>
                </c:pt>
                <c:pt idx="887">
                  <c:v>2326.4227733934626</c:v>
                </c:pt>
                <c:pt idx="888">
                  <c:v>2311.5388951522</c:v>
                </c:pt>
                <c:pt idx="889">
                  <c:v>2303.9154453213091</c:v>
                </c:pt>
                <c:pt idx="890">
                  <c:v>2309.5422773393475</c:v>
                </c:pt>
                <c:pt idx="891">
                  <c:v>2320.2514092446463</c:v>
                </c:pt>
                <c:pt idx="892">
                  <c:v>2320.2514092446463</c:v>
                </c:pt>
                <c:pt idx="893">
                  <c:v>2320.2514092446463</c:v>
                </c:pt>
                <c:pt idx="894">
                  <c:v>2330.0529875986485</c:v>
                </c:pt>
                <c:pt idx="895">
                  <c:v>2336.4058624577237</c:v>
                </c:pt>
                <c:pt idx="896">
                  <c:v>2343.666290868096</c:v>
                </c:pt>
                <c:pt idx="897">
                  <c:v>2353.6493799323575</c:v>
                </c:pt>
                <c:pt idx="898">
                  <c:v>2340.3990980834287</c:v>
                </c:pt>
                <c:pt idx="899">
                  <c:v>2340.3990980834287</c:v>
                </c:pt>
                <c:pt idx="900">
                  <c:v>2340.3990980834287</c:v>
                </c:pt>
                <c:pt idx="901">
                  <c:v>2324.4261555806102</c:v>
                </c:pt>
                <c:pt idx="902">
                  <c:v>2326.4227733934626</c:v>
                </c:pt>
                <c:pt idx="903">
                  <c:v>2331.3235625704638</c:v>
                </c:pt>
                <c:pt idx="904">
                  <c:v>2314.8060879368677</c:v>
                </c:pt>
                <c:pt idx="905">
                  <c:v>2360.3652762119523</c:v>
                </c:pt>
                <c:pt idx="906">
                  <c:v>2360.3652762119523</c:v>
                </c:pt>
                <c:pt idx="907">
                  <c:v>2360.3652762119523</c:v>
                </c:pt>
                <c:pt idx="908">
                  <c:v>2372.7080045095845</c:v>
                </c:pt>
                <c:pt idx="909">
                  <c:v>2364.1770011273975</c:v>
                </c:pt>
                <c:pt idx="910">
                  <c:v>2347.8410372040598</c:v>
                </c:pt>
                <c:pt idx="911">
                  <c:v>2345.8444193912078</c:v>
                </c:pt>
                <c:pt idx="912">
                  <c:v>2343.666290868096</c:v>
                </c:pt>
                <c:pt idx="913">
                  <c:v>2343.666290868096</c:v>
                </c:pt>
                <c:pt idx="914">
                  <c:v>2343.666290868096</c:v>
                </c:pt>
                <c:pt idx="915">
                  <c:v>2331.6865839909824</c:v>
                </c:pt>
                <c:pt idx="916">
                  <c:v>2356.0090191657287</c:v>
                </c:pt>
                <c:pt idx="917">
                  <c:v>2352.7418263810614</c:v>
                </c:pt>
                <c:pt idx="918">
                  <c:v>2360.0022547914332</c:v>
                </c:pt>
                <c:pt idx="919">
                  <c:v>2367.6257046223236</c:v>
                </c:pt>
                <c:pt idx="920">
                  <c:v>2367.6257046223236</c:v>
                </c:pt>
                <c:pt idx="921">
                  <c:v>2367.6257046223236</c:v>
                </c:pt>
                <c:pt idx="922">
                  <c:v>2380.8759864712524</c:v>
                </c:pt>
                <c:pt idx="923">
                  <c:v>2367.262683201805</c:v>
                </c:pt>
                <c:pt idx="924">
                  <c:v>2355.64599774521</c:v>
                </c:pt>
                <c:pt idx="925">
                  <c:v>2340.0360766629101</c:v>
                </c:pt>
                <c:pt idx="926">
                  <c:v>2354.9199549041728</c:v>
                </c:pt>
                <c:pt idx="927">
                  <c:v>2354.9199549041728</c:v>
                </c:pt>
                <c:pt idx="928">
                  <c:v>2354.9199549041728</c:v>
                </c:pt>
                <c:pt idx="929">
                  <c:v>2349.6561443066525</c:v>
                </c:pt>
                <c:pt idx="930">
                  <c:v>2363.2694475761004</c:v>
                </c:pt>
                <c:pt idx="931">
                  <c:v>2369.9853438556947</c:v>
                </c:pt>
                <c:pt idx="932">
                  <c:v>2375.6121758737327</c:v>
                </c:pt>
                <c:pt idx="933">
                  <c:v>2382.6910935738456</c:v>
                </c:pt>
                <c:pt idx="934">
                  <c:v>2382.6910935738456</c:v>
                </c:pt>
                <c:pt idx="935">
                  <c:v>2382.6910935738456</c:v>
                </c:pt>
                <c:pt idx="936">
                  <c:v>2399.0270574971823</c:v>
                </c:pt>
                <c:pt idx="937">
                  <c:v>2393.763246899663</c:v>
                </c:pt>
                <c:pt idx="938">
                  <c:v>2393.9447576099224</c:v>
                </c:pt>
                <c:pt idx="939">
                  <c:v>2387.9549041713653</c:v>
                </c:pt>
                <c:pt idx="940">
                  <c:v>2365.0845546786936</c:v>
                </c:pt>
                <c:pt idx="941">
                  <c:v>2365.0845546786936</c:v>
                </c:pt>
                <c:pt idx="942">
                  <c:v>2365.0845546786936</c:v>
                </c:pt>
                <c:pt idx="943">
                  <c:v>2382.1465614430681</c:v>
                </c:pt>
                <c:pt idx="944">
                  <c:v>2379.6054114994377</c:v>
                </c:pt>
                <c:pt idx="945">
                  <c:v>2371.8004509582879</c:v>
                </c:pt>
                <c:pt idx="946">
                  <c:v>2363.0879368658416</c:v>
                </c:pt>
                <c:pt idx="947">
                  <c:v>2390.8590755355144</c:v>
                </c:pt>
                <c:pt idx="948">
                  <c:v>2390.8590755355144</c:v>
                </c:pt>
                <c:pt idx="949">
                  <c:v>2390.8590755355144</c:v>
                </c:pt>
                <c:pt idx="950">
                  <c:v>2387.5918827508467</c:v>
                </c:pt>
                <c:pt idx="951">
                  <c:v>2381.2390078917715</c:v>
                </c:pt>
                <c:pt idx="952">
                  <c:v>2370.1668545659541</c:v>
                </c:pt>
                <c:pt idx="953">
                  <c:v>2358.3686583990998</c:v>
                </c:pt>
                <c:pt idx="954">
                  <c:v>2350.7452085682085</c:v>
                </c:pt>
                <c:pt idx="955">
                  <c:v>2350.7452085682085</c:v>
                </c:pt>
                <c:pt idx="956">
                  <c:v>2350.7452085682085</c:v>
                </c:pt>
                <c:pt idx="957">
                  <c:v>2345.8444193912073</c:v>
                </c:pt>
                <c:pt idx="958">
                  <c:v>2334.7722660653903</c:v>
                </c:pt>
                <c:pt idx="959">
                  <c:v>2331.3235625704638</c:v>
                </c:pt>
                <c:pt idx="960">
                  <c:v>2320.069898534387</c:v>
                </c:pt>
                <c:pt idx="961">
                  <c:v>2336.2243517474649</c:v>
                </c:pt>
                <c:pt idx="962">
                  <c:v>2336.2243517474649</c:v>
                </c:pt>
                <c:pt idx="963">
                  <c:v>2336.2243517474649</c:v>
                </c:pt>
                <c:pt idx="964">
                  <c:v>2349.8376550169119</c:v>
                </c:pt>
                <c:pt idx="965">
                  <c:v>2343.8478015783553</c:v>
                </c:pt>
                <c:pt idx="966">
                  <c:v>2346.3889515219848</c:v>
                </c:pt>
                <c:pt idx="967">
                  <c:v>2345.4813979706882</c:v>
                </c:pt>
                <c:pt idx="968">
                  <c:v>2360.1837655016916</c:v>
                </c:pt>
                <c:pt idx="969">
                  <c:v>2360.1837655016916</c:v>
                </c:pt>
                <c:pt idx="970">
                  <c:v>2360.1837655016916</c:v>
                </c:pt>
                <c:pt idx="971">
                  <c:v>2361.6358511837657</c:v>
                </c:pt>
                <c:pt idx="972">
                  <c:v>2377.6087936865847</c:v>
                </c:pt>
                <c:pt idx="973">
                  <c:v>2378.6978579481402</c:v>
                </c:pt>
                <c:pt idx="974">
                  <c:v>2378.3348365276215</c:v>
                </c:pt>
                <c:pt idx="975">
                  <c:v>2358.3686583990984</c:v>
                </c:pt>
                <c:pt idx="976">
                  <c:v>2358.3686583990984</c:v>
                </c:pt>
                <c:pt idx="977">
                  <c:v>2358.3686583990984</c:v>
                </c:pt>
                <c:pt idx="978">
                  <c:v>2346.5704622322437</c:v>
                </c:pt>
                <c:pt idx="979">
                  <c:v>2331.3235625704624</c:v>
                </c:pt>
                <c:pt idx="980">
                  <c:v>2338.5839909808346</c:v>
                </c:pt>
                <c:pt idx="981">
                  <c:v>2348.2040586245776</c:v>
                </c:pt>
                <c:pt idx="982">
                  <c:v>2368.5332581736193</c:v>
                </c:pt>
                <c:pt idx="983">
                  <c:v>2368.5332581736193</c:v>
                </c:pt>
                <c:pt idx="984">
                  <c:v>2368.5332581736193</c:v>
                </c:pt>
                <c:pt idx="985">
                  <c:v>2366.8996617812859</c:v>
                </c:pt>
                <c:pt idx="986">
                  <c:v>2391.5851183765512</c:v>
                </c:pt>
                <c:pt idx="987">
                  <c:v>2395.0338218714783</c:v>
                </c:pt>
                <c:pt idx="988">
                  <c:v>2388.6809470124026</c:v>
                </c:pt>
                <c:pt idx="989">
                  <c:v>2398.1195039458862</c:v>
                </c:pt>
                <c:pt idx="990">
                  <c:v>2398.1195039458862</c:v>
                </c:pt>
                <c:pt idx="991">
                  <c:v>2398.1195039458862</c:v>
                </c:pt>
                <c:pt idx="992">
                  <c:v>2396.4859075535528</c:v>
                </c:pt>
                <c:pt idx="993">
                  <c:v>2393.9447576099228</c:v>
                </c:pt>
                <c:pt idx="994">
                  <c:v>2377.9718151071042</c:v>
                </c:pt>
                <c:pt idx="995">
                  <c:v>2367.2626832018054</c:v>
                </c:pt>
                <c:pt idx="996">
                  <c:v>2390.8590755355144</c:v>
                </c:pt>
                <c:pt idx="997">
                  <c:v>2390.8590755355144</c:v>
                </c:pt>
                <c:pt idx="998">
                  <c:v>2390.8590755355144</c:v>
                </c:pt>
                <c:pt idx="999">
                  <c:v>2400.842164599776</c:v>
                </c:pt>
                <c:pt idx="1000">
                  <c:v>2395.2153325817376</c:v>
                </c:pt>
                <c:pt idx="1001">
                  <c:v>2374.160090191659</c:v>
                </c:pt>
                <c:pt idx="1002">
                  <c:v>2386.1397970687726</c:v>
                </c:pt>
                <c:pt idx="1003">
                  <c:v>2382.691093573846</c:v>
                </c:pt>
                <c:pt idx="1004">
                  <c:v>2382.691093573846</c:v>
                </c:pt>
                <c:pt idx="1005">
                  <c:v>2382.691093573846</c:v>
                </c:pt>
                <c:pt idx="1006">
                  <c:v>2381.4205186020313</c:v>
                </c:pt>
                <c:pt idx="1007">
                  <c:v>2394.4892897407008</c:v>
                </c:pt>
                <c:pt idx="1008">
                  <c:v>2391.5851183765521</c:v>
                </c:pt>
                <c:pt idx="1009">
                  <c:v>2399.2085682074426</c:v>
                </c:pt>
                <c:pt idx="1010">
                  <c:v>2413.366403607668</c:v>
                </c:pt>
                <c:pt idx="1011">
                  <c:v>2413.366403607668</c:v>
                </c:pt>
                <c:pt idx="1012">
                  <c:v>2413.366403607668</c:v>
                </c:pt>
                <c:pt idx="1013">
                  <c:v>2391.5851183765517</c:v>
                </c:pt>
                <c:pt idx="1014">
                  <c:v>2407.7395715896291</c:v>
                </c:pt>
                <c:pt idx="1015">
                  <c:v>2409.7361894024812</c:v>
                </c:pt>
                <c:pt idx="1016">
                  <c:v>2394.4892897406999</c:v>
                </c:pt>
                <c:pt idx="1017">
                  <c:v>2384.8692220969569</c:v>
                </c:pt>
                <c:pt idx="1018">
                  <c:v>2384.8692220969569</c:v>
                </c:pt>
                <c:pt idx="1019">
                  <c:v>2384.8692220969569</c:v>
                </c:pt>
                <c:pt idx="1020">
                  <c:v>2383.0541149943638</c:v>
                </c:pt>
                <c:pt idx="1021">
                  <c:v>2379.4239007891779</c:v>
                </c:pt>
                <c:pt idx="1022">
                  <c:v>2380.331454340474</c:v>
                </c:pt>
                <c:pt idx="1023">
                  <c:v>2401.386696730553</c:v>
                </c:pt>
                <c:pt idx="1024">
                  <c:v>2419.9007891770016</c:v>
                </c:pt>
                <c:pt idx="1025">
                  <c:v>2419.9007891770016</c:v>
                </c:pt>
                <c:pt idx="1026">
                  <c:v>2419.9007891770016</c:v>
                </c:pt>
                <c:pt idx="1027">
                  <c:v>2411.5512965050739</c:v>
                </c:pt>
                <c:pt idx="1028">
                  <c:v>2423.3494926719281</c:v>
                </c:pt>
                <c:pt idx="1029">
                  <c:v>2428.7948139797072</c:v>
                </c:pt>
                <c:pt idx="1030">
                  <c:v>2429.7023675310033</c:v>
                </c:pt>
                <c:pt idx="1031">
                  <c:v>2431.8804960541147</c:v>
                </c:pt>
                <c:pt idx="1032">
                  <c:v>2431.8804960541147</c:v>
                </c:pt>
                <c:pt idx="1033">
                  <c:v>2431.8804960541147</c:v>
                </c:pt>
                <c:pt idx="1034">
                  <c:v>2433.8771138669672</c:v>
                </c:pt>
                <c:pt idx="1035">
                  <c:v>2430.4284103720406</c:v>
                </c:pt>
                <c:pt idx="1036">
                  <c:v>2430.9729425028186</c:v>
                </c:pt>
                <c:pt idx="1037">
                  <c:v>2431.6989853438563</c:v>
                </c:pt>
                <c:pt idx="1038">
                  <c:v>2432.9695603156715</c:v>
                </c:pt>
                <c:pt idx="1039">
                  <c:v>2432.9695603156715</c:v>
                </c:pt>
                <c:pt idx="1040">
                  <c:v>2432.9695603156715</c:v>
                </c:pt>
                <c:pt idx="1041">
                  <c:v>2425.7091319052993</c:v>
                </c:pt>
                <c:pt idx="1042">
                  <c:v>2411.9143179255925</c:v>
                </c:pt>
                <c:pt idx="1043">
                  <c:v>2436.5997745208579</c:v>
                </c:pt>
                <c:pt idx="1044">
                  <c:v>2444.7677564825262</c:v>
                </c:pt>
                <c:pt idx="1045">
                  <c:v>2458.0180383314555</c:v>
                </c:pt>
                <c:pt idx="1046">
                  <c:v>2458.0180383314555</c:v>
                </c:pt>
                <c:pt idx="1047">
                  <c:v>2458.0180383314555</c:v>
                </c:pt>
                <c:pt idx="1048">
                  <c:v>2460.7406989853453</c:v>
                </c:pt>
                <c:pt idx="1049">
                  <c:v>2440.9560315670815</c:v>
                </c:pt>
                <c:pt idx="1050">
                  <c:v>2440.5930101465628</c:v>
                </c:pt>
                <c:pt idx="1051">
                  <c:v>2454.2063134160107</c:v>
                </c:pt>
                <c:pt idx="1052">
                  <c:v>2451.3021420518617</c:v>
                </c:pt>
                <c:pt idx="1053">
                  <c:v>2451.3021420518617</c:v>
                </c:pt>
                <c:pt idx="1054">
                  <c:v>2451.3021420518617</c:v>
                </c:pt>
                <c:pt idx="1055">
                  <c:v>2435.5107102593024</c:v>
                </c:pt>
                <c:pt idx="1056">
                  <c:v>2439.6854565952663</c:v>
                </c:pt>
                <c:pt idx="1057">
                  <c:v>2448.2164599774533</c:v>
                </c:pt>
                <c:pt idx="1058">
                  <c:v>2448.9425028184901</c:v>
                </c:pt>
                <c:pt idx="1059">
                  <c:v>2453.8432919954917</c:v>
                </c:pt>
                <c:pt idx="1060">
                  <c:v>2453.8432919954917</c:v>
                </c:pt>
                <c:pt idx="1061">
                  <c:v>2453.8432919954917</c:v>
                </c:pt>
                <c:pt idx="1062">
                  <c:v>2434.4216459977461</c:v>
                </c:pt>
                <c:pt idx="1063">
                  <c:v>2438.0518602029324</c:v>
                </c:pt>
                <c:pt idx="1064">
                  <c:v>2438.9594137542294</c:v>
                </c:pt>
                <c:pt idx="1065">
                  <c:v>2417.5411499436318</c:v>
                </c:pt>
                <c:pt idx="1066">
                  <c:v>2412.6403607666302</c:v>
                </c:pt>
                <c:pt idx="1067">
                  <c:v>2412.6403607666302</c:v>
                </c:pt>
                <c:pt idx="1068">
                  <c:v>2412.6403607666302</c:v>
                </c:pt>
                <c:pt idx="1069">
                  <c:v>2408.828635851185</c:v>
                </c:pt>
                <c:pt idx="1070">
                  <c:v>2409.9177001127409</c:v>
                </c:pt>
                <c:pt idx="1071">
                  <c:v>2402.1127395715907</c:v>
                </c:pt>
                <c:pt idx="1072">
                  <c:v>2394.307779030441</c:v>
                </c:pt>
                <c:pt idx="1073">
                  <c:v>2392.1296505073296</c:v>
                </c:pt>
                <c:pt idx="1074">
                  <c:v>2392.1296505073296</c:v>
                </c:pt>
                <c:pt idx="1075">
                  <c:v>2392.1296505073296</c:v>
                </c:pt>
                <c:pt idx="1076">
                  <c:v>2383.2356257046235</c:v>
                </c:pt>
                <c:pt idx="1077">
                  <c:v>2383.4171364148829</c:v>
                </c:pt>
                <c:pt idx="1078">
                  <c:v>2411.0067643742968</c:v>
                </c:pt>
                <c:pt idx="1079">
                  <c:v>2420.6268320180402</c:v>
                </c:pt>
                <c:pt idx="1080">
                  <c:v>2420.6268320180402</c:v>
                </c:pt>
                <c:pt idx="1081">
                  <c:v>2420.6268320180402</c:v>
                </c:pt>
                <c:pt idx="1082">
                  <c:v>2420.6268320180402</c:v>
                </c:pt>
                <c:pt idx="1083">
                  <c:v>2433.6956031567097</c:v>
                </c:pt>
                <c:pt idx="1084">
                  <c:v>2426.4351747463375</c:v>
                </c:pt>
                <c:pt idx="1085">
                  <c:v>2434.6031567080058</c:v>
                </c:pt>
                <c:pt idx="1086">
                  <c:v>2447.3089064261571</c:v>
                </c:pt>
                <c:pt idx="1087">
                  <c:v>2456.3844419391216</c:v>
                </c:pt>
                <c:pt idx="1088">
                  <c:v>2456.3844419391216</c:v>
                </c:pt>
                <c:pt idx="1089">
                  <c:v>2456.3844419391216</c:v>
                </c:pt>
                <c:pt idx="1090">
                  <c:v>2452.0281848928985</c:v>
                </c:pt>
                <c:pt idx="1091">
                  <c:v>2464.0078917700121</c:v>
                </c:pt>
                <c:pt idx="1092">
                  <c:v>2461.2852311161223</c:v>
                </c:pt>
                <c:pt idx="1093">
                  <c:v>2450.7576099210833</c:v>
                </c:pt>
                <c:pt idx="1094">
                  <c:v>2439.6854565952658</c:v>
                </c:pt>
                <c:pt idx="1095">
                  <c:v>2439.6854565952658</c:v>
                </c:pt>
                <c:pt idx="1096">
                  <c:v>2439.6854565952658</c:v>
                </c:pt>
                <c:pt idx="1097">
                  <c:v>2440.0484780157844</c:v>
                </c:pt>
                <c:pt idx="1098">
                  <c:v>2437.1443066516354</c:v>
                </c:pt>
                <c:pt idx="1099">
                  <c:v>2414.455467869223</c:v>
                </c:pt>
                <c:pt idx="1100">
                  <c:v>2400.4791431792569</c:v>
                </c:pt>
                <c:pt idx="1101">
                  <c:v>2402.6572717023687</c:v>
                </c:pt>
                <c:pt idx="1102">
                  <c:v>2402.6572717023687</c:v>
                </c:pt>
                <c:pt idx="1103">
                  <c:v>2402.6572717023687</c:v>
                </c:pt>
                <c:pt idx="1104">
                  <c:v>2398.8455467869235</c:v>
                </c:pt>
                <c:pt idx="1105">
                  <c:v>2401.7497181510721</c:v>
                </c:pt>
                <c:pt idx="1106">
                  <c:v>2392.1296505073292</c:v>
                </c:pt>
                <c:pt idx="1107">
                  <c:v>2385.9582863585129</c:v>
                </c:pt>
                <c:pt idx="1108">
                  <c:v>2380.3314543404745</c:v>
                </c:pt>
                <c:pt idx="1109">
                  <c:v>2380.3314543404745</c:v>
                </c:pt>
                <c:pt idx="1110">
                  <c:v>2380.3314543404745</c:v>
                </c:pt>
                <c:pt idx="1111">
                  <c:v>2391.4036076662919</c:v>
                </c:pt>
                <c:pt idx="1112">
                  <c:v>2367.4441939120643</c:v>
                </c:pt>
                <c:pt idx="1113">
                  <c:v>2408.4656144306664</c:v>
                </c:pt>
                <c:pt idx="1114">
                  <c:v>2417.359639233372</c:v>
                </c:pt>
                <c:pt idx="1115">
                  <c:v>2417.7226606538911</c:v>
                </c:pt>
                <c:pt idx="1116">
                  <c:v>2417.7226606538911</c:v>
                </c:pt>
                <c:pt idx="1117">
                  <c:v>2417.7226606538911</c:v>
                </c:pt>
                <c:pt idx="1118">
                  <c:v>2402.838782412628</c:v>
                </c:pt>
                <c:pt idx="1119">
                  <c:v>2388.3179255918844</c:v>
                </c:pt>
                <c:pt idx="1120">
                  <c:v>2372.3449830890659</c:v>
                </c:pt>
                <c:pt idx="1121">
                  <c:v>2375.9751972942518</c:v>
                </c:pt>
                <c:pt idx="1122">
                  <c:v>2387.4103720405883</c:v>
                </c:pt>
                <c:pt idx="1123">
                  <c:v>2387.4103720405883</c:v>
                </c:pt>
                <c:pt idx="1124">
                  <c:v>2387.4103720405883</c:v>
                </c:pt>
                <c:pt idx="1125">
                  <c:v>2380.8759864712533</c:v>
                </c:pt>
                <c:pt idx="1126">
                  <c:v>2365.0845546786941</c:v>
                </c:pt>
                <c:pt idx="1127">
                  <c:v>2368.5332581736207</c:v>
                </c:pt>
                <c:pt idx="1128">
                  <c:v>2364.5400225479161</c:v>
                </c:pt>
                <c:pt idx="1129">
                  <c:v>2363.8139797068789</c:v>
                </c:pt>
                <c:pt idx="1130">
                  <c:v>2363.8139797068789</c:v>
                </c:pt>
                <c:pt idx="1131">
                  <c:v>2363.8139797068789</c:v>
                </c:pt>
                <c:pt idx="1132">
                  <c:v>2374.8861330326963</c:v>
                </c:pt>
                <c:pt idx="1133">
                  <c:v>2393.2187147688855</c:v>
                </c:pt>
                <c:pt idx="1134">
                  <c:v>2385.7767756482544</c:v>
                </c:pt>
                <c:pt idx="1135">
                  <c:v>2385.9582863585138</c:v>
                </c:pt>
                <c:pt idx="1136">
                  <c:v>2374.704622322437</c:v>
                </c:pt>
                <c:pt idx="1137">
                  <c:v>2374.704622322437</c:v>
                </c:pt>
                <c:pt idx="1138">
                  <c:v>2374.704622322437</c:v>
                </c:pt>
                <c:pt idx="1139">
                  <c:v>2372.5264937993252</c:v>
                </c:pt>
                <c:pt idx="1140">
                  <c:v>2373.4340473506218</c:v>
                </c:pt>
                <c:pt idx="1141">
                  <c:v>2374.1600901916595</c:v>
                </c:pt>
                <c:pt idx="1142">
                  <c:v>2372.5264937993256</c:v>
                </c:pt>
                <c:pt idx="1143">
                  <c:v>2377.0642615558081</c:v>
                </c:pt>
                <c:pt idx="1144">
                  <c:v>2377.0642615558081</c:v>
                </c:pt>
                <c:pt idx="1145">
                  <c:v>2377.0642615558081</c:v>
                </c:pt>
                <c:pt idx="1146">
                  <c:v>2378.8793686584008</c:v>
                </c:pt>
                <c:pt idx="1147">
                  <c:v>2385.2322435174765</c:v>
                </c:pt>
                <c:pt idx="1148">
                  <c:v>2389.4069898534403</c:v>
                </c:pt>
                <c:pt idx="1149">
                  <c:v>2378.6978579481415</c:v>
                </c:pt>
                <c:pt idx="1150">
                  <c:v>2376.1567080045111</c:v>
                </c:pt>
                <c:pt idx="1151">
                  <c:v>2376.1567080045111</c:v>
                </c:pt>
                <c:pt idx="1152">
                  <c:v>2376.1567080045111</c:v>
                </c:pt>
                <c:pt idx="1153">
                  <c:v>2392.3111612175894</c:v>
                </c:pt>
                <c:pt idx="1154">
                  <c:v>2414.273957158965</c:v>
                </c:pt>
                <c:pt idx="1155">
                  <c:v>2418.6302142051882</c:v>
                </c:pt>
                <c:pt idx="1156">
                  <c:v>2430.6099210823022</c:v>
                </c:pt>
                <c:pt idx="1157">
                  <c:v>2428.6133032694502</c:v>
                </c:pt>
                <c:pt idx="1158">
                  <c:v>2428.6133032694502</c:v>
                </c:pt>
                <c:pt idx="1159">
                  <c:v>2428.6133032694502</c:v>
                </c:pt>
                <c:pt idx="1160">
                  <c:v>2434.4216459977474</c:v>
                </c:pt>
                <c:pt idx="1161">
                  <c:v>2434.6031567080067</c:v>
                </c:pt>
                <c:pt idx="1162">
                  <c:v>2448.7609921082326</c:v>
                </c:pt>
                <c:pt idx="1163">
                  <c:v>2452.3912063134185</c:v>
                </c:pt>
                <c:pt idx="1164">
                  <c:v>2445.1307779030462</c:v>
                </c:pt>
                <c:pt idx="1165">
                  <c:v>2445.1307779030462</c:v>
                </c:pt>
                <c:pt idx="1166">
                  <c:v>2445.1307779030462</c:v>
                </c:pt>
                <c:pt idx="1167">
                  <c:v>2440.5930101465638</c:v>
                </c:pt>
                <c:pt idx="1168">
                  <c:v>2446.5828635851208</c:v>
                </c:pt>
                <c:pt idx="1169">
                  <c:v>2414.818489289743</c:v>
                </c:pt>
                <c:pt idx="1170">
                  <c:v>2417.5411499436327</c:v>
                </c:pt>
                <c:pt idx="1171">
                  <c:v>2423.1679819616711</c:v>
                </c:pt>
                <c:pt idx="1172">
                  <c:v>2423.1679819616711</c:v>
                </c:pt>
                <c:pt idx="1173">
                  <c:v>2423.1679819616711</c:v>
                </c:pt>
                <c:pt idx="1174">
                  <c:v>2423.1679819616711</c:v>
                </c:pt>
                <c:pt idx="1175">
                  <c:v>2423.5310033821897</c:v>
                </c:pt>
                <c:pt idx="1176">
                  <c:v>2419.3562570462259</c:v>
                </c:pt>
                <c:pt idx="1177">
                  <c:v>2423.1679819616711</c:v>
                </c:pt>
                <c:pt idx="1178">
                  <c:v>2428.250281848932</c:v>
                </c:pt>
                <c:pt idx="1179">
                  <c:v>2428.250281848932</c:v>
                </c:pt>
                <c:pt idx="1180">
                  <c:v>2428.250281848932</c:v>
                </c:pt>
                <c:pt idx="1181">
                  <c:v>2427.8872604284134</c:v>
                </c:pt>
                <c:pt idx="1182">
                  <c:v>2429.1578354002286</c:v>
                </c:pt>
                <c:pt idx="1183">
                  <c:v>2418.8117249154484</c:v>
                </c:pt>
                <c:pt idx="1184">
                  <c:v>2421.5343855693382</c:v>
                </c:pt>
                <c:pt idx="1185">
                  <c:v>2417.3596392333739</c:v>
                </c:pt>
                <c:pt idx="1186">
                  <c:v>2417.3596392333739</c:v>
                </c:pt>
                <c:pt idx="1187">
                  <c:v>2417.3596392333739</c:v>
                </c:pt>
                <c:pt idx="1188">
                  <c:v>2428.7948139797104</c:v>
                </c:pt>
                <c:pt idx="1189">
                  <c:v>2432.6065388951561</c:v>
                </c:pt>
                <c:pt idx="1190">
                  <c:v>2438.5963923337131</c:v>
                </c:pt>
                <c:pt idx="1191">
                  <c:v>2434.6031567080081</c:v>
                </c:pt>
                <c:pt idx="1192">
                  <c:v>2431.8804960541183</c:v>
                </c:pt>
                <c:pt idx="1193">
                  <c:v>2431.8804960541183</c:v>
                </c:pt>
                <c:pt idx="1194">
                  <c:v>2431.8804960541183</c:v>
                </c:pt>
                <c:pt idx="1195">
                  <c:v>2418.8117249154488</c:v>
                </c:pt>
                <c:pt idx="1196">
                  <c:v>2418.6302142051895</c:v>
                </c:pt>
                <c:pt idx="1197">
                  <c:v>2405.7429537767794</c:v>
                </c:pt>
                <c:pt idx="1198">
                  <c:v>2419.3562570462268</c:v>
                </c:pt>
                <c:pt idx="1199">
                  <c:v>2418.6302142051895</c:v>
                </c:pt>
                <c:pt idx="1200">
                  <c:v>2418.6302142051895</c:v>
                </c:pt>
                <c:pt idx="1201">
                  <c:v>2418.6302142051895</c:v>
                </c:pt>
                <c:pt idx="1202">
                  <c:v>2417.1781285231154</c:v>
                </c:pt>
                <c:pt idx="1203">
                  <c:v>2428.6133032694515</c:v>
                </c:pt>
                <c:pt idx="1204">
                  <c:v>2447.671927846678</c:v>
                </c:pt>
                <c:pt idx="1205">
                  <c:v>2444.767756482529</c:v>
                </c:pt>
                <c:pt idx="1206">
                  <c:v>2450.0315670800487</c:v>
                </c:pt>
                <c:pt idx="1207">
                  <c:v>2450.0315670800487</c:v>
                </c:pt>
                <c:pt idx="1208">
                  <c:v>2450.0315670800487</c:v>
                </c:pt>
                <c:pt idx="1209">
                  <c:v>2450.5760992108267</c:v>
                </c:pt>
                <c:pt idx="1210">
                  <c:v>2463.4633596392368</c:v>
                </c:pt>
                <c:pt idx="1211">
                  <c:v>2471.6313416009052</c:v>
                </c:pt>
                <c:pt idx="1212">
                  <c:v>2474.5355129650543</c:v>
                </c:pt>
                <c:pt idx="1213">
                  <c:v>2478.1657271702406</c:v>
                </c:pt>
                <c:pt idx="1214">
                  <c:v>2478.1657271702406</c:v>
                </c:pt>
                <c:pt idx="1215">
                  <c:v>2478.1657271702406</c:v>
                </c:pt>
                <c:pt idx="1216">
                  <c:v>2483.2480270575015</c:v>
                </c:pt>
                <c:pt idx="1217">
                  <c:v>2488.330326944762</c:v>
                </c:pt>
                <c:pt idx="1218">
                  <c:v>2492.1420518602072</c:v>
                </c:pt>
                <c:pt idx="1219">
                  <c:v>2495.5907553551338</c:v>
                </c:pt>
                <c:pt idx="1220">
                  <c:v>2477.9842164599813</c:v>
                </c:pt>
                <c:pt idx="1221">
                  <c:v>2477.9842164599813</c:v>
                </c:pt>
                <c:pt idx="1222">
                  <c:v>2477.9842164599813</c:v>
                </c:pt>
                <c:pt idx="1223">
                  <c:v>2485.0631341600938</c:v>
                </c:pt>
                <c:pt idx="1224">
                  <c:v>2490.3269447576131</c:v>
                </c:pt>
                <c:pt idx="1225">
                  <c:v>2478.7102593010177</c:v>
                </c:pt>
                <c:pt idx="1226">
                  <c:v>2486.1521984216488</c:v>
                </c:pt>
                <c:pt idx="1227">
                  <c:v>2488.5118376550199</c:v>
                </c:pt>
                <c:pt idx="1228">
                  <c:v>2488.5118376550199</c:v>
                </c:pt>
                <c:pt idx="1229">
                  <c:v>2488.5118376550199</c:v>
                </c:pt>
                <c:pt idx="1230">
                  <c:v>2474.5355129650538</c:v>
                </c:pt>
                <c:pt idx="1231">
                  <c:v>2469.6347237880527</c:v>
                </c:pt>
                <c:pt idx="1232">
                  <c:v>2468.9086809470159</c:v>
                </c:pt>
                <c:pt idx="1233">
                  <c:v>2469.0901916572752</c:v>
                </c:pt>
                <c:pt idx="1234">
                  <c:v>2452.3912063134194</c:v>
                </c:pt>
                <c:pt idx="1235">
                  <c:v>2452.3912063134194</c:v>
                </c:pt>
                <c:pt idx="1236">
                  <c:v>2452.3912063134194</c:v>
                </c:pt>
                <c:pt idx="1237">
                  <c:v>2450.9391206313453</c:v>
                </c:pt>
                <c:pt idx="1238">
                  <c:v>2452.9357384441973</c:v>
                </c:pt>
                <c:pt idx="1239">
                  <c:v>2433.5140924464522</c:v>
                </c:pt>
                <c:pt idx="1240">
                  <c:v>2447.6719278466776</c:v>
                </c:pt>
                <c:pt idx="1241">
                  <c:v>2440.5930101465651</c:v>
                </c:pt>
                <c:pt idx="1242">
                  <c:v>2440.5930101465651</c:v>
                </c:pt>
                <c:pt idx="1243">
                  <c:v>2440.5930101465651</c:v>
                </c:pt>
                <c:pt idx="1244">
                  <c:v>2441.6820744081206</c:v>
                </c:pt>
                <c:pt idx="1245">
                  <c:v>2442.9526493799353</c:v>
                </c:pt>
                <c:pt idx="1246">
                  <c:v>2450.3945885005674</c:v>
                </c:pt>
                <c:pt idx="1247">
                  <c:v>2453.1172491544567</c:v>
                </c:pt>
                <c:pt idx="1248">
                  <c:v>2448.0349492671967</c:v>
                </c:pt>
                <c:pt idx="1249">
                  <c:v>2448.0349492671967</c:v>
                </c:pt>
                <c:pt idx="1250">
                  <c:v>2448.0349492671967</c:v>
                </c:pt>
                <c:pt idx="1251">
                  <c:v>2445.4937993235662</c:v>
                </c:pt>
                <c:pt idx="1252">
                  <c:v>2442.226606538899</c:v>
                </c:pt>
                <c:pt idx="1253">
                  <c:v>2452.0281848929012</c:v>
                </c:pt>
                <c:pt idx="1254">
                  <c:v>2451.4836527621233</c:v>
                </c:pt>
                <c:pt idx="1255">
                  <c:v>2444.9492671927883</c:v>
                </c:pt>
                <c:pt idx="1256">
                  <c:v>2444.9492671927883</c:v>
                </c:pt>
                <c:pt idx="1257">
                  <c:v>2444.9492671927883</c:v>
                </c:pt>
                <c:pt idx="1258">
                  <c:v>2418.4487034949307</c:v>
                </c:pt>
                <c:pt idx="1259">
                  <c:v>2403.564825253668</c:v>
                </c:pt>
                <c:pt idx="1260">
                  <c:v>2404.4723788049641</c:v>
                </c:pt>
                <c:pt idx="1261">
                  <c:v>2408.4656144306687</c:v>
                </c:pt>
                <c:pt idx="1262">
                  <c:v>2398.3010146561478</c:v>
                </c:pt>
                <c:pt idx="1263">
                  <c:v>2398.3010146561478</c:v>
                </c:pt>
                <c:pt idx="1264">
                  <c:v>2398.3010146561478</c:v>
                </c:pt>
                <c:pt idx="1265">
                  <c:v>2399.3900789177037</c:v>
                </c:pt>
                <c:pt idx="1266">
                  <c:v>2408.2841037204093</c:v>
                </c:pt>
                <c:pt idx="1267">
                  <c:v>2420.2638105975234</c:v>
                </c:pt>
                <c:pt idx="1268">
                  <c:v>2401.9312288613337</c:v>
                </c:pt>
                <c:pt idx="1269">
                  <c:v>2408.10259301015</c:v>
                </c:pt>
                <c:pt idx="1270">
                  <c:v>2408.10259301015</c:v>
                </c:pt>
                <c:pt idx="1271">
                  <c:v>2408.10259301015</c:v>
                </c:pt>
                <c:pt idx="1272">
                  <c:v>2403.9278466741862</c:v>
                </c:pt>
                <c:pt idx="1273">
                  <c:v>2395.7598647125178</c:v>
                </c:pt>
                <c:pt idx="1274">
                  <c:v>2366.7181510710298</c:v>
                </c:pt>
                <c:pt idx="1275">
                  <c:v>2360.3652762119541</c:v>
                </c:pt>
                <c:pt idx="1276">
                  <c:v>2353.1048478015819</c:v>
                </c:pt>
                <c:pt idx="1277">
                  <c:v>2353.1048478015819</c:v>
                </c:pt>
                <c:pt idx="1278">
                  <c:v>2353.1048478015819</c:v>
                </c:pt>
                <c:pt idx="1279">
                  <c:v>2360.909808342732</c:v>
                </c:pt>
                <c:pt idx="1280">
                  <c:v>2348.2040586245812</c:v>
                </c:pt>
                <c:pt idx="1281">
                  <c:v>2351.8342728297671</c:v>
                </c:pt>
                <c:pt idx="1282">
                  <c:v>2355.6459977452123</c:v>
                </c:pt>
                <c:pt idx="1283">
                  <c:v>2337.1319052987637</c:v>
                </c:pt>
                <c:pt idx="1284">
                  <c:v>2337.1319052987637</c:v>
                </c:pt>
                <c:pt idx="1285">
                  <c:v>2337.1319052987637</c:v>
                </c:pt>
                <c:pt idx="1286">
                  <c:v>2339.854565952653</c:v>
                </c:pt>
                <c:pt idx="1287">
                  <c:v>2344.2108229988767</c:v>
                </c:pt>
                <c:pt idx="1288">
                  <c:v>2314.4430665163513</c:v>
                </c:pt>
                <c:pt idx="1289">
                  <c:v>2309.1792559188311</c:v>
                </c:pt>
                <c:pt idx="1290">
                  <c:v>2295.0214205186053</c:v>
                </c:pt>
                <c:pt idx="1291">
                  <c:v>2295.0214205186053</c:v>
                </c:pt>
                <c:pt idx="1292">
                  <c:v>2295.0214205186053</c:v>
                </c:pt>
                <c:pt idx="1293">
                  <c:v>2304.6414881623487</c:v>
                </c:pt>
                <c:pt idx="1294">
                  <c:v>2292.1172491544567</c:v>
                </c:pt>
                <c:pt idx="1295">
                  <c:v>2288.1240135287521</c:v>
                </c:pt>
                <c:pt idx="1296">
                  <c:v>2285.0383314543446</c:v>
                </c:pt>
                <c:pt idx="1297">
                  <c:v>2275.9627959413797</c:v>
                </c:pt>
                <c:pt idx="1298">
                  <c:v>2275.9627959413797</c:v>
                </c:pt>
                <c:pt idx="1299">
                  <c:v>2275.9627959413797</c:v>
                </c:pt>
                <c:pt idx="1300">
                  <c:v>2270.6989853438599</c:v>
                </c:pt>
                <c:pt idx="1301">
                  <c:v>2270.5174746336011</c:v>
                </c:pt>
                <c:pt idx="1302">
                  <c:v>2258.9007891770057</c:v>
                </c:pt>
                <c:pt idx="1303">
                  <c:v>2278.6854565952699</c:v>
                </c:pt>
                <c:pt idx="1304">
                  <c:v>2256.7226606538943</c:v>
                </c:pt>
                <c:pt idx="1305">
                  <c:v>2256.7226606538943</c:v>
                </c:pt>
                <c:pt idx="1306">
                  <c:v>2256.7226606538943</c:v>
                </c:pt>
                <c:pt idx="1307">
                  <c:v>2265.2536640360813</c:v>
                </c:pt>
                <c:pt idx="1308">
                  <c:v>2275.7812852311208</c:v>
                </c:pt>
                <c:pt idx="1309">
                  <c:v>2281.5896279594185</c:v>
                </c:pt>
                <c:pt idx="1310">
                  <c:v>2284.4937993235667</c:v>
                </c:pt>
                <c:pt idx="1311">
                  <c:v>2295.2029312288655</c:v>
                </c:pt>
                <c:pt idx="1312">
                  <c:v>2295.2029312288655</c:v>
                </c:pt>
                <c:pt idx="1313">
                  <c:v>2295.2029312288655</c:v>
                </c:pt>
                <c:pt idx="1314">
                  <c:v>2301.5558060879412</c:v>
                </c:pt>
                <c:pt idx="1315">
                  <c:v>2299.19616685457</c:v>
                </c:pt>
                <c:pt idx="1316">
                  <c:v>2305.1860202931271</c:v>
                </c:pt>
                <c:pt idx="1317">
                  <c:v>2313.1724915445366</c:v>
                </c:pt>
                <c:pt idx="1318">
                  <c:v>2301.0112739571637</c:v>
                </c:pt>
                <c:pt idx="1319">
                  <c:v>2301.0112739571637</c:v>
                </c:pt>
                <c:pt idx="1320">
                  <c:v>2301.0112739571637</c:v>
                </c:pt>
                <c:pt idx="1321">
                  <c:v>2309.179255918832</c:v>
                </c:pt>
                <c:pt idx="1322">
                  <c:v>2315.5321307779077</c:v>
                </c:pt>
                <c:pt idx="1323">
                  <c:v>2290.3021420518648</c:v>
                </c:pt>
                <c:pt idx="1324">
                  <c:v>2301.9188275084598</c:v>
                </c:pt>
                <c:pt idx="1325">
                  <c:v>2284.3122886133078</c:v>
                </c:pt>
                <c:pt idx="1326">
                  <c:v>2284.3122886133078</c:v>
                </c:pt>
                <c:pt idx="1327">
                  <c:v>2284.3122886133078</c:v>
                </c:pt>
                <c:pt idx="1328">
                  <c:v>2279.4114994363072</c:v>
                </c:pt>
                <c:pt idx="1329">
                  <c:v>2280.6820744081219</c:v>
                </c:pt>
                <c:pt idx="1330">
                  <c:v>2278.6854565952699</c:v>
                </c:pt>
                <c:pt idx="1331">
                  <c:v>2272.5140924464536</c:v>
                </c:pt>
                <c:pt idx="1332">
                  <c:v>2265.4351747463406</c:v>
                </c:pt>
                <c:pt idx="1333">
                  <c:v>2265.4351747463406</c:v>
                </c:pt>
                <c:pt idx="1334">
                  <c:v>2265.4351747463406</c:v>
                </c:pt>
                <c:pt idx="1335">
                  <c:v>2270.3359639233418</c:v>
                </c:pt>
                <c:pt idx="1336">
                  <c:v>2271.0620067643786</c:v>
                </c:pt>
                <c:pt idx="1337">
                  <c:v>2290.8466741826428</c:v>
                </c:pt>
                <c:pt idx="1338">
                  <c:v>2265.6166854566</c:v>
                </c:pt>
                <c:pt idx="1339">
                  <c:v>2249.6437429537818</c:v>
                </c:pt>
                <c:pt idx="1340">
                  <c:v>2249.6437429537818</c:v>
                </c:pt>
                <c:pt idx="1341">
                  <c:v>2249.6437429537818</c:v>
                </c:pt>
                <c:pt idx="1342">
                  <c:v>2253.6369785794864</c:v>
                </c:pt>
                <c:pt idx="1343">
                  <c:v>2246.0135287485955</c:v>
                </c:pt>
                <c:pt idx="1344">
                  <c:v>2219.1499436302188</c:v>
                </c:pt>
                <c:pt idx="1345">
                  <c:v>2199.0022547914368</c:v>
                </c:pt>
                <c:pt idx="1346">
                  <c:v>2206.9887260428459</c:v>
                </c:pt>
                <c:pt idx="1347">
                  <c:v>2206.9887260428459</c:v>
                </c:pt>
                <c:pt idx="1348">
                  <c:v>2206.9887260428459</c:v>
                </c:pt>
                <c:pt idx="1349">
                  <c:v>2198.0947012401402</c:v>
                </c:pt>
                <c:pt idx="1350">
                  <c:v>2211.8895152198465</c:v>
                </c:pt>
                <c:pt idx="1351">
                  <c:v>2209.3483652762166</c:v>
                </c:pt>
                <c:pt idx="1352">
                  <c:v>2208.0777903044013</c:v>
                </c:pt>
                <c:pt idx="1353">
                  <c:v>2214.0676437429584</c:v>
                </c:pt>
                <c:pt idx="1354">
                  <c:v>2214.0676437429584</c:v>
                </c:pt>
                <c:pt idx="1355">
                  <c:v>2214.0676437429584</c:v>
                </c:pt>
                <c:pt idx="1356">
                  <c:v>2230.9481397970735</c:v>
                </c:pt>
                <c:pt idx="1357">
                  <c:v>2231.1296505073328</c:v>
                </c:pt>
                <c:pt idx="1358">
                  <c:v>2236.7564825253712</c:v>
                </c:pt>
                <c:pt idx="1359">
                  <c:v>2237.482525366408</c:v>
                </c:pt>
                <c:pt idx="1360">
                  <c:v>2239.6606538895198</c:v>
                </c:pt>
                <c:pt idx="1361">
                  <c:v>2239.6606538895198</c:v>
                </c:pt>
                <c:pt idx="1362">
                  <c:v>2239.6606538895198</c:v>
                </c:pt>
                <c:pt idx="1363">
                  <c:v>2245.4689966178175</c:v>
                </c:pt>
                <c:pt idx="1364">
                  <c:v>2241.475760992113</c:v>
                </c:pt>
                <c:pt idx="1365">
                  <c:v>2264.7091319053038</c:v>
                </c:pt>
                <c:pt idx="1366">
                  <c:v>2255.8151071025977</c:v>
                </c:pt>
                <c:pt idx="1367">
                  <c:v>2263.8015783540072</c:v>
                </c:pt>
                <c:pt idx="1368">
                  <c:v>2263.8015783540072</c:v>
                </c:pt>
                <c:pt idx="1369">
                  <c:v>2263.8015783540072</c:v>
                </c:pt>
                <c:pt idx="1370">
                  <c:v>2270.3359639233418</c:v>
                </c:pt>
                <c:pt idx="1371">
                  <c:v>2266.5242390078965</c:v>
                </c:pt>
                <c:pt idx="1372">
                  <c:v>2264.5276211950445</c:v>
                </c:pt>
                <c:pt idx="1373">
                  <c:v>2280.6820744081219</c:v>
                </c:pt>
                <c:pt idx="1374">
                  <c:v>2274.147688838787</c:v>
                </c:pt>
                <c:pt idx="1375">
                  <c:v>2274.147688838787</c:v>
                </c:pt>
                <c:pt idx="1376">
                  <c:v>2274.147688838787</c:v>
                </c:pt>
                <c:pt idx="1377">
                  <c:v>2278.1409244644919</c:v>
                </c:pt>
                <c:pt idx="1378">
                  <c:v>2271.606538895157</c:v>
                </c:pt>
                <c:pt idx="1379">
                  <c:v>2261.2604284103768</c:v>
                </c:pt>
                <c:pt idx="1380">
                  <c:v>2264.3461104847852</c:v>
                </c:pt>
                <c:pt idx="1381">
                  <c:v>2263.07553551297</c:v>
                </c:pt>
                <c:pt idx="1382">
                  <c:v>2263.07553551297</c:v>
                </c:pt>
                <c:pt idx="1383">
                  <c:v>2263.07553551297</c:v>
                </c:pt>
                <c:pt idx="1384">
                  <c:v>2272.1510710259354</c:v>
                </c:pt>
                <c:pt idx="1385">
                  <c:v>2272.8771138669722</c:v>
                </c:pt>
                <c:pt idx="1386">
                  <c:v>2262.8940248027106</c:v>
                </c:pt>
                <c:pt idx="1387">
                  <c:v>2266.1612175873784</c:v>
                </c:pt>
                <c:pt idx="1388">
                  <c:v>2291.9357384441992</c:v>
                </c:pt>
                <c:pt idx="1389">
                  <c:v>2291.9357384441992</c:v>
                </c:pt>
                <c:pt idx="1390">
                  <c:v>2291.9357384441992</c:v>
                </c:pt>
                <c:pt idx="1391">
                  <c:v>2295.5659526493851</c:v>
                </c:pt>
                <c:pt idx="1392">
                  <c:v>2300.6482525366455</c:v>
                </c:pt>
                <c:pt idx="1393">
                  <c:v>2322.6110484780211</c:v>
                </c:pt>
                <c:pt idx="1394">
                  <c:v>2331.8680947012454</c:v>
                </c:pt>
                <c:pt idx="1395">
                  <c:v>2324.7891770011324</c:v>
                </c:pt>
                <c:pt idx="1396">
                  <c:v>2324.7891770011324</c:v>
                </c:pt>
                <c:pt idx="1397">
                  <c:v>2324.7891770011324</c:v>
                </c:pt>
                <c:pt idx="1398">
                  <c:v>2329.3269447576154</c:v>
                </c:pt>
                <c:pt idx="1399">
                  <c:v>2339.3100338218765</c:v>
                </c:pt>
                <c:pt idx="1400">
                  <c:v>2335.1352874859126</c:v>
                </c:pt>
                <c:pt idx="1401">
                  <c:v>2324.9706877113917</c:v>
                </c:pt>
                <c:pt idx="1402">
                  <c:v>2316.8027057497234</c:v>
                </c:pt>
                <c:pt idx="1403">
                  <c:v>2316.8027057497234</c:v>
                </c:pt>
                <c:pt idx="1404">
                  <c:v>2316.8027057497234</c:v>
                </c:pt>
                <c:pt idx="1405">
                  <c:v>2305.9120631341652</c:v>
                </c:pt>
                <c:pt idx="1406">
                  <c:v>2319.162344983094</c:v>
                </c:pt>
                <c:pt idx="1407">
                  <c:v>2310.4498308906473</c:v>
                </c:pt>
                <c:pt idx="1408">
                  <c:v>2302.1003382187196</c:v>
                </c:pt>
                <c:pt idx="1409">
                  <c:v>2301.9188275084603</c:v>
                </c:pt>
                <c:pt idx="1410">
                  <c:v>2301.9188275084603</c:v>
                </c:pt>
                <c:pt idx="1411">
                  <c:v>2301.9188275084603</c:v>
                </c:pt>
                <c:pt idx="1412">
                  <c:v>2311.1758737316845</c:v>
                </c:pt>
                <c:pt idx="1413">
                  <c:v>2310.8128523111659</c:v>
                </c:pt>
                <c:pt idx="1414">
                  <c:v>2316.8027057497229</c:v>
                </c:pt>
                <c:pt idx="1415">
                  <c:v>2315.5321307779077</c:v>
                </c:pt>
                <c:pt idx="1416">
                  <c:v>2316.6211950394636</c:v>
                </c:pt>
                <c:pt idx="1417">
                  <c:v>2316.6211950394636</c:v>
                </c:pt>
                <c:pt idx="1418">
                  <c:v>2316.6211950394636</c:v>
                </c:pt>
                <c:pt idx="1419">
                  <c:v>2326.9673055242438</c:v>
                </c:pt>
                <c:pt idx="1420">
                  <c:v>2319.3438556933534</c:v>
                </c:pt>
                <c:pt idx="1421">
                  <c:v>2304.4599774520907</c:v>
                </c:pt>
                <c:pt idx="1422">
                  <c:v>2307.5456595264986</c:v>
                </c:pt>
                <c:pt idx="1423">
                  <c:v>2307.3641488162393</c:v>
                </c:pt>
                <c:pt idx="1424">
                  <c:v>2307.3641488162393</c:v>
                </c:pt>
                <c:pt idx="1425">
                  <c:v>2307.3641488162393</c:v>
                </c:pt>
                <c:pt idx="1426">
                  <c:v>2317.7102593010195</c:v>
                </c:pt>
                <c:pt idx="1427">
                  <c:v>2326.0597519729472</c:v>
                </c:pt>
                <c:pt idx="1428">
                  <c:v>2335.1352874859126</c:v>
                </c:pt>
                <c:pt idx="1429">
                  <c:v>2340.9436302142103</c:v>
                </c:pt>
                <c:pt idx="1430">
                  <c:v>2302.4633596392382</c:v>
                </c:pt>
                <c:pt idx="1431">
                  <c:v>2302.4633596392382</c:v>
                </c:pt>
                <c:pt idx="1432">
                  <c:v>2302.4633596392382</c:v>
                </c:pt>
                <c:pt idx="1433">
                  <c:v>2300.2852311161269</c:v>
                </c:pt>
                <c:pt idx="1434">
                  <c:v>2303.5524239007941</c:v>
                </c:pt>
                <c:pt idx="1435">
                  <c:v>2321.3404735062054</c:v>
                </c:pt>
                <c:pt idx="1436">
                  <c:v>2333.1386696730606</c:v>
                </c:pt>
                <c:pt idx="1437">
                  <c:v>2332.0496054115047</c:v>
                </c:pt>
                <c:pt idx="1438">
                  <c:v>2332.0496054115047</c:v>
                </c:pt>
                <c:pt idx="1439">
                  <c:v>2332.0496054115047</c:v>
                </c:pt>
                <c:pt idx="1440">
                  <c:v>2333.5016910935797</c:v>
                </c:pt>
                <c:pt idx="1441">
                  <c:v>2335.3167981961724</c:v>
                </c:pt>
                <c:pt idx="1442">
                  <c:v>2326.4227733934667</c:v>
                </c:pt>
                <c:pt idx="1443">
                  <c:v>2322.7925591882808</c:v>
                </c:pt>
                <c:pt idx="1444">
                  <c:v>2335.3167981961724</c:v>
                </c:pt>
                <c:pt idx="1445">
                  <c:v>2335.3167981961724</c:v>
                </c:pt>
                <c:pt idx="1446">
                  <c:v>2335.3167981961724</c:v>
                </c:pt>
                <c:pt idx="1447">
                  <c:v>2334.5907553551351</c:v>
                </c:pt>
                <c:pt idx="1448">
                  <c:v>2337.4949267192842</c:v>
                </c:pt>
                <c:pt idx="1449">
                  <c:v>2329.6899661781345</c:v>
                </c:pt>
                <c:pt idx="1450">
                  <c:v>2312.4464487035007</c:v>
                </c:pt>
                <c:pt idx="1451">
                  <c:v>2310.4498308906482</c:v>
                </c:pt>
                <c:pt idx="1452">
                  <c:v>2310.4498308906482</c:v>
                </c:pt>
                <c:pt idx="1453">
                  <c:v>2310.4498308906482</c:v>
                </c:pt>
                <c:pt idx="1454">
                  <c:v>2310.0868094701295</c:v>
                </c:pt>
                <c:pt idx="1455">
                  <c:v>2302.8263810597573</c:v>
                </c:pt>
                <c:pt idx="1456">
                  <c:v>2297.0180383314596</c:v>
                </c:pt>
                <c:pt idx="1457">
                  <c:v>2281.5896279594194</c:v>
                </c:pt>
                <c:pt idx="1458">
                  <c:v>2281.7711386696783</c:v>
                </c:pt>
                <c:pt idx="1459">
                  <c:v>2281.7711386696783</c:v>
                </c:pt>
                <c:pt idx="1460">
                  <c:v>2281.7711386696783</c:v>
                </c:pt>
                <c:pt idx="1461">
                  <c:v>2277.0518602029365</c:v>
                </c:pt>
                <c:pt idx="1462">
                  <c:v>2271.0620067643795</c:v>
                </c:pt>
                <c:pt idx="1463">
                  <c:v>2275.4182638106031</c:v>
                </c:pt>
                <c:pt idx="1464">
                  <c:v>2266.524239007897</c:v>
                </c:pt>
                <c:pt idx="1465">
                  <c:v>2252.9109357384496</c:v>
                </c:pt>
                <c:pt idx="1466">
                  <c:v>2252.9109357384496</c:v>
                </c:pt>
                <c:pt idx="1467">
                  <c:v>2252.9109357384496</c:v>
                </c:pt>
                <c:pt idx="1468">
                  <c:v>2254.544532130783</c:v>
                </c:pt>
                <c:pt idx="1469">
                  <c:v>2262.3494926719327</c:v>
                </c:pt>
                <c:pt idx="1470">
                  <c:v>2277.4148816234547</c:v>
                </c:pt>
                <c:pt idx="1471">
                  <c:v>2272.3325817361942</c:v>
                </c:pt>
                <c:pt idx="1472">
                  <c:v>2261.4419391206361</c:v>
                </c:pt>
                <c:pt idx="1473">
                  <c:v>2261.4419391206361</c:v>
                </c:pt>
                <c:pt idx="1474">
                  <c:v>2261.4419391206361</c:v>
                </c:pt>
                <c:pt idx="1475">
                  <c:v>2255.9966178128575</c:v>
                </c:pt>
                <c:pt idx="1476">
                  <c:v>2257.0856820744134</c:v>
                </c:pt>
                <c:pt idx="1477">
                  <c:v>2257.6302142051914</c:v>
                </c:pt>
                <c:pt idx="1478">
                  <c:v>2254.0000000000055</c:v>
                </c:pt>
                <c:pt idx="1479">
                  <c:v>2267.6133032694529</c:v>
                </c:pt>
                <c:pt idx="1480">
                  <c:v>2267.6133032694529</c:v>
                </c:pt>
                <c:pt idx="1481">
                  <c:v>2267.6133032694529</c:v>
                </c:pt>
                <c:pt idx="1482">
                  <c:v>2258.7192784667468</c:v>
                </c:pt>
                <c:pt idx="1483">
                  <c:v>2254.1815107102643</c:v>
                </c:pt>
                <c:pt idx="1484">
                  <c:v>2241.2942502818537</c:v>
                </c:pt>
                <c:pt idx="1485">
                  <c:v>2246.5580608793739</c:v>
                </c:pt>
                <c:pt idx="1486">
                  <c:v>2234.0338218714819</c:v>
                </c:pt>
                <c:pt idx="1487">
                  <c:v>2234.0338218714819</c:v>
                </c:pt>
                <c:pt idx="1488">
                  <c:v>2234.0338218714819</c:v>
                </c:pt>
                <c:pt idx="1489">
                  <c:v>2239.8421645997796</c:v>
                </c:pt>
                <c:pt idx="1490">
                  <c:v>2239.1161217587428</c:v>
                </c:pt>
                <c:pt idx="1491">
                  <c:v>2235.3043968432976</c:v>
                </c:pt>
                <c:pt idx="1492">
                  <c:v>2226.7733934611101</c:v>
                </c:pt>
                <c:pt idx="1493">
                  <c:v>2255.9966178128579</c:v>
                </c:pt>
                <c:pt idx="1494">
                  <c:v>2255.9966178128579</c:v>
                </c:pt>
                <c:pt idx="1495">
                  <c:v>2255.9966178128579</c:v>
                </c:pt>
                <c:pt idx="1496">
                  <c:v>2275.962795941381</c:v>
                </c:pt>
                <c:pt idx="1497">
                  <c:v>2267.431792559194</c:v>
                </c:pt>
                <c:pt idx="1498">
                  <c:v>2281.2266065389003</c:v>
                </c:pt>
                <c:pt idx="1499">
                  <c:v>2287.579481397976</c:v>
                </c:pt>
                <c:pt idx="1500">
                  <c:v>2283.5862457722715</c:v>
                </c:pt>
                <c:pt idx="1501">
                  <c:v>2283.5862457722715</c:v>
                </c:pt>
                <c:pt idx="1502">
                  <c:v>2283.5862457722715</c:v>
                </c:pt>
                <c:pt idx="1503">
                  <c:v>2282.8602029312342</c:v>
                </c:pt>
                <c:pt idx="1504">
                  <c:v>2285.5828635851235</c:v>
                </c:pt>
                <c:pt idx="1505">
                  <c:v>2267.6133032694529</c:v>
                </c:pt>
                <c:pt idx="1506">
                  <c:v>2265.4351747463411</c:v>
                </c:pt>
                <c:pt idx="1507">
                  <c:v>2279.4114994363072</c:v>
                </c:pt>
                <c:pt idx="1508">
                  <c:v>2279.4114994363072</c:v>
                </c:pt>
                <c:pt idx="1509">
                  <c:v>2279.4114994363072</c:v>
                </c:pt>
                <c:pt idx="1510">
                  <c:v>2279.9560315670847</c:v>
                </c:pt>
                <c:pt idx="1511">
                  <c:v>2295.7474633596435</c:v>
                </c:pt>
                <c:pt idx="1512">
                  <c:v>2305.730552423905</c:v>
                </c:pt>
                <c:pt idx="1513">
                  <c:v>2306.0935738444236</c:v>
                </c:pt>
                <c:pt idx="1514">
                  <c:v>2293.0248027057542</c:v>
                </c:pt>
                <c:pt idx="1515">
                  <c:v>2293.0248027057542</c:v>
                </c:pt>
                <c:pt idx="1516">
                  <c:v>2293.0248027057542</c:v>
                </c:pt>
                <c:pt idx="1517">
                  <c:v>2301.7373167982005</c:v>
                </c:pt>
                <c:pt idx="1518">
                  <c:v>2318.9808342728343</c:v>
                </c:pt>
                <c:pt idx="1519">
                  <c:v>2328.9639233370963</c:v>
                </c:pt>
                <c:pt idx="1520">
                  <c:v>2330.0529875986522</c:v>
                </c:pt>
                <c:pt idx="1521">
                  <c:v>2338.2209695603206</c:v>
                </c:pt>
                <c:pt idx="1522">
                  <c:v>2338.2209695603206</c:v>
                </c:pt>
                <c:pt idx="1523">
                  <c:v>2338.2209695603206</c:v>
                </c:pt>
                <c:pt idx="1524">
                  <c:v>2353.1048478015832</c:v>
                </c:pt>
                <c:pt idx="1525">
                  <c:v>2337.1319052987651</c:v>
                </c:pt>
                <c:pt idx="1526">
                  <c:v>2343.6662908680996</c:v>
                </c:pt>
                <c:pt idx="1527">
                  <c:v>2340.762119503951</c:v>
                </c:pt>
                <c:pt idx="1528">
                  <c:v>2325.5152198421697</c:v>
                </c:pt>
                <c:pt idx="1529">
                  <c:v>2325.5152198421697</c:v>
                </c:pt>
                <c:pt idx="1530">
                  <c:v>2325.5152198421697</c:v>
                </c:pt>
                <c:pt idx="1531">
                  <c:v>2330.9605411499488</c:v>
                </c:pt>
                <c:pt idx="1532">
                  <c:v>2353.4678692221023</c:v>
                </c:pt>
                <c:pt idx="1533">
                  <c:v>2351.4712514092503</c:v>
                </c:pt>
                <c:pt idx="1534">
                  <c:v>2369.0777903044027</c:v>
                </c:pt>
                <c:pt idx="1535">
                  <c:v>2377.0642615558118</c:v>
                </c:pt>
                <c:pt idx="1536">
                  <c:v>2377.0642615558118</c:v>
                </c:pt>
                <c:pt idx="1537">
                  <c:v>2377.0642615558118</c:v>
                </c:pt>
                <c:pt idx="1538">
                  <c:v>2373.7970687711445</c:v>
                </c:pt>
                <c:pt idx="1539">
                  <c:v>2372.5264937993293</c:v>
                </c:pt>
                <c:pt idx="1540">
                  <c:v>2342.0326944757671</c:v>
                </c:pt>
                <c:pt idx="1541">
                  <c:v>2348.5670800451021</c:v>
                </c:pt>
                <c:pt idx="1542">
                  <c:v>2340.5806087936926</c:v>
                </c:pt>
                <c:pt idx="1543">
                  <c:v>2340.5806087936926</c:v>
                </c:pt>
                <c:pt idx="1544">
                  <c:v>2340.5806087936926</c:v>
                </c:pt>
                <c:pt idx="1545">
                  <c:v>2331.1420518602094</c:v>
                </c:pt>
                <c:pt idx="1546">
                  <c:v>2338.9470124013596</c:v>
                </c:pt>
                <c:pt idx="1547">
                  <c:v>2345.6629086809539</c:v>
                </c:pt>
                <c:pt idx="1548">
                  <c:v>2338.5839909808415</c:v>
                </c:pt>
                <c:pt idx="1549">
                  <c:v>2341.4881623449905</c:v>
                </c:pt>
                <c:pt idx="1550">
                  <c:v>2341.4881623449905</c:v>
                </c:pt>
                <c:pt idx="1551">
                  <c:v>2341.4881623449905</c:v>
                </c:pt>
                <c:pt idx="1552">
                  <c:v>2343.8478015783617</c:v>
                </c:pt>
                <c:pt idx="1553">
                  <c:v>2324.6076662908754</c:v>
                </c:pt>
                <c:pt idx="1554">
                  <c:v>2317.8917700112816</c:v>
                </c:pt>
                <c:pt idx="1555">
                  <c:v>2314.2615558060947</c:v>
                </c:pt>
                <c:pt idx="1556">
                  <c:v>2320.0698985343925</c:v>
                </c:pt>
                <c:pt idx="1557">
                  <c:v>2320.0698985343925</c:v>
                </c:pt>
                <c:pt idx="1558">
                  <c:v>2320.0698985343925</c:v>
                </c:pt>
                <c:pt idx="1559">
                  <c:v>2304.6414881623518</c:v>
                </c:pt>
                <c:pt idx="1560">
                  <c:v>2287.397970687718</c:v>
                </c:pt>
                <c:pt idx="1561">
                  <c:v>2283.5862457722724</c:v>
                </c:pt>
                <c:pt idx="1562">
                  <c:v>2284.6753100338278</c:v>
                </c:pt>
                <c:pt idx="1563">
                  <c:v>2288.487034949273</c:v>
                </c:pt>
                <c:pt idx="1564">
                  <c:v>2288.487034949273</c:v>
                </c:pt>
                <c:pt idx="1565">
                  <c:v>2288.487034949273</c:v>
                </c:pt>
                <c:pt idx="1566">
                  <c:v>2281.0450958286415</c:v>
                </c:pt>
                <c:pt idx="1567">
                  <c:v>2278.1409244644929</c:v>
                </c:pt>
                <c:pt idx="1568">
                  <c:v>2292.4802705749771</c:v>
                </c:pt>
                <c:pt idx="1569">
                  <c:v>2300.103720405868</c:v>
                </c:pt>
                <c:pt idx="1570">
                  <c:v>2316.2581736189459</c:v>
                </c:pt>
                <c:pt idx="1571">
                  <c:v>2316.2581736189459</c:v>
                </c:pt>
                <c:pt idx="1572">
                  <c:v>2316.2581736189459</c:v>
                </c:pt>
                <c:pt idx="1573">
                  <c:v>2332.2311161217644</c:v>
                </c:pt>
                <c:pt idx="1574">
                  <c:v>2329.3269447576158</c:v>
                </c:pt>
                <c:pt idx="1575">
                  <c:v>2331.3235625704679</c:v>
                </c:pt>
                <c:pt idx="1576">
                  <c:v>2336.0428410372097</c:v>
                </c:pt>
                <c:pt idx="1577">
                  <c:v>2328.4193912063192</c:v>
                </c:pt>
                <c:pt idx="1578">
                  <c:v>2328.4193912063192</c:v>
                </c:pt>
                <c:pt idx="1579">
                  <c:v>2328.4193912063192</c:v>
                </c:pt>
                <c:pt idx="1580">
                  <c:v>2331.142051860209</c:v>
                </c:pt>
                <c:pt idx="1581">
                  <c:v>2332.2311161217649</c:v>
                </c:pt>
                <c:pt idx="1582">
                  <c:v>2338.5839909808406</c:v>
                </c:pt>
                <c:pt idx="1583">
                  <c:v>2331.8680947012463</c:v>
                </c:pt>
                <c:pt idx="1584">
                  <c:v>2331.6865839909869</c:v>
                </c:pt>
                <c:pt idx="1585">
                  <c:v>2331.6865839909869</c:v>
                </c:pt>
                <c:pt idx="1586">
                  <c:v>2331.6865839909869</c:v>
                </c:pt>
                <c:pt idx="1587">
                  <c:v>2338.0394588500626</c:v>
                </c:pt>
                <c:pt idx="1588">
                  <c:v>2350.5636978579541</c:v>
                </c:pt>
                <c:pt idx="1589">
                  <c:v>2333.1386696730615</c:v>
                </c:pt>
                <c:pt idx="1590">
                  <c:v>2317.3472378805018</c:v>
                </c:pt>
                <c:pt idx="1591">
                  <c:v>2322.4295377677627</c:v>
                </c:pt>
                <c:pt idx="1592">
                  <c:v>2322.4295377677627</c:v>
                </c:pt>
                <c:pt idx="1593">
                  <c:v>2322.4295377677627</c:v>
                </c:pt>
                <c:pt idx="1594">
                  <c:v>2325.6967305524299</c:v>
                </c:pt>
                <c:pt idx="1595">
                  <c:v>2337.3134160090253</c:v>
                </c:pt>
                <c:pt idx="1596">
                  <c:v>2321.5219842164656</c:v>
                </c:pt>
                <c:pt idx="1597">
                  <c:v>2324.7891770011329</c:v>
                </c:pt>
                <c:pt idx="1598">
                  <c:v>2338.765501691099</c:v>
                </c:pt>
                <c:pt idx="1599">
                  <c:v>2338.765501691099</c:v>
                </c:pt>
                <c:pt idx="1600">
                  <c:v>2338.765501691099</c:v>
                </c:pt>
                <c:pt idx="1601">
                  <c:v>2321.3404735062059</c:v>
                </c:pt>
                <c:pt idx="1602">
                  <c:v>2326.7857948139849</c:v>
                </c:pt>
                <c:pt idx="1603">
                  <c:v>2329.3269447576154</c:v>
                </c:pt>
                <c:pt idx="1604">
                  <c:v>2338.220969560321</c:v>
                </c:pt>
                <c:pt idx="1605">
                  <c:v>2354.7384441939171</c:v>
                </c:pt>
                <c:pt idx="1606">
                  <c:v>2354.7384441939171</c:v>
                </c:pt>
                <c:pt idx="1607">
                  <c:v>2354.7384441939171</c:v>
                </c:pt>
                <c:pt idx="1608">
                  <c:v>2358.3686583991034</c:v>
                </c:pt>
                <c:pt idx="1609">
                  <c:v>2362.9064261555859</c:v>
                </c:pt>
                <c:pt idx="1610">
                  <c:v>2336.5873731679876</c:v>
                </c:pt>
                <c:pt idx="1611">
                  <c:v>2352.0157835400282</c:v>
                </c:pt>
                <c:pt idx="1612">
                  <c:v>2350.7452085682125</c:v>
                </c:pt>
                <c:pt idx="1613">
                  <c:v>2350.7452085682125</c:v>
                </c:pt>
                <c:pt idx="1614">
                  <c:v>2350.7452085682125</c:v>
                </c:pt>
                <c:pt idx="1615">
                  <c:v>2347.1149943630267</c:v>
                </c:pt>
                <c:pt idx="1616">
                  <c:v>2354.1939120631391</c:v>
                </c:pt>
                <c:pt idx="1617">
                  <c:v>2349.4746335963973</c:v>
                </c:pt>
                <c:pt idx="1618">
                  <c:v>2354.5569334836582</c:v>
                </c:pt>
                <c:pt idx="1619">
                  <c:v>2346.5704622322487</c:v>
                </c:pt>
                <c:pt idx="1620">
                  <c:v>2346.5704622322487</c:v>
                </c:pt>
                <c:pt idx="1621">
                  <c:v>2346.5704622322487</c:v>
                </c:pt>
                <c:pt idx="1622">
                  <c:v>2355.6459977452137</c:v>
                </c:pt>
                <c:pt idx="1623">
                  <c:v>2362.3618940248075</c:v>
                </c:pt>
                <c:pt idx="1624">
                  <c:v>2357.2795941375475</c:v>
                </c:pt>
                <c:pt idx="1625">
                  <c:v>2378.6978579481452</c:v>
                </c:pt>
                <c:pt idx="1626">
                  <c:v>2393.0372040586299</c:v>
                </c:pt>
                <c:pt idx="1627">
                  <c:v>2393.0372040586299</c:v>
                </c:pt>
                <c:pt idx="1628">
                  <c:v>2393.0372040586299</c:v>
                </c:pt>
                <c:pt idx="1629">
                  <c:v>2396.3043968432976</c:v>
                </c:pt>
                <c:pt idx="1630">
                  <c:v>2411.5512965050789</c:v>
                </c:pt>
                <c:pt idx="1631">
                  <c:v>2415.907553551302</c:v>
                </c:pt>
                <c:pt idx="1632">
                  <c:v>2416.8151071025986</c:v>
                </c:pt>
                <c:pt idx="1633">
                  <c:v>2408.4656144306705</c:v>
                </c:pt>
                <c:pt idx="1634">
                  <c:v>2408.4656144306705</c:v>
                </c:pt>
                <c:pt idx="1635">
                  <c:v>2408.4656144306705</c:v>
                </c:pt>
                <c:pt idx="1636">
                  <c:v>2413.5479143179309</c:v>
                </c:pt>
                <c:pt idx="1637">
                  <c:v>2415.5445321307834</c:v>
                </c:pt>
                <c:pt idx="1638">
                  <c:v>2421.7158962795997</c:v>
                </c:pt>
                <c:pt idx="1639">
                  <c:v>2404.8354002254846</c:v>
                </c:pt>
                <c:pt idx="1640">
                  <c:v>2383.7801578354056</c:v>
                </c:pt>
                <c:pt idx="1641">
                  <c:v>2383.7801578354056</c:v>
                </c:pt>
                <c:pt idx="1642">
                  <c:v>2383.7801578354056</c:v>
                </c:pt>
                <c:pt idx="1643">
                  <c:v>2393.400225479149</c:v>
                </c:pt>
                <c:pt idx="1644">
                  <c:v>2384.8692220969619</c:v>
                </c:pt>
                <c:pt idx="1645">
                  <c:v>2385.5952649379992</c:v>
                </c:pt>
                <c:pt idx="1646">
                  <c:v>2383.5986471251467</c:v>
                </c:pt>
                <c:pt idx="1647">
                  <c:v>2374.8861330327004</c:v>
                </c:pt>
                <c:pt idx="1648">
                  <c:v>2374.8861330327004</c:v>
                </c:pt>
                <c:pt idx="1649">
                  <c:v>2374.8861330327004</c:v>
                </c:pt>
                <c:pt idx="1650">
                  <c:v>2379.0608793686642</c:v>
                </c:pt>
                <c:pt idx="1651">
                  <c:v>2380.1499436302202</c:v>
                </c:pt>
                <c:pt idx="1652">
                  <c:v>2397.5749718151128</c:v>
                </c:pt>
                <c:pt idx="1653">
                  <c:v>2387.5918827508513</c:v>
                </c:pt>
                <c:pt idx="1654">
                  <c:v>2388.6809470124072</c:v>
                </c:pt>
                <c:pt idx="1655">
                  <c:v>2388.6809470124072</c:v>
                </c:pt>
                <c:pt idx="1656">
                  <c:v>2388.6809470124072</c:v>
                </c:pt>
                <c:pt idx="1657">
                  <c:v>2384.324689966184</c:v>
                </c:pt>
                <c:pt idx="1658">
                  <c:v>2394.3077790304455</c:v>
                </c:pt>
                <c:pt idx="1659">
                  <c:v>2390.4960541150003</c:v>
                </c:pt>
                <c:pt idx="1660">
                  <c:v>2409.1916572717082</c:v>
                </c:pt>
                <c:pt idx="1661">
                  <c:v>2385.9582863585179</c:v>
                </c:pt>
                <c:pt idx="1662">
                  <c:v>2385.9582863585179</c:v>
                </c:pt>
                <c:pt idx="1663">
                  <c:v>2385.9582863585179</c:v>
                </c:pt>
                <c:pt idx="1664">
                  <c:v>2390.859075535519</c:v>
                </c:pt>
                <c:pt idx="1665">
                  <c:v>2387.7733934611115</c:v>
                </c:pt>
                <c:pt idx="1666">
                  <c:v>2367.9887260428477</c:v>
                </c:pt>
                <c:pt idx="1667">
                  <c:v>2373.0710259301081</c:v>
                </c:pt>
                <c:pt idx="1668">
                  <c:v>2369.6223224351816</c:v>
                </c:pt>
                <c:pt idx="1669">
                  <c:v>2369.6223224351816</c:v>
                </c:pt>
                <c:pt idx="1670">
                  <c:v>2369.6223224351816</c:v>
                </c:pt>
                <c:pt idx="1671">
                  <c:v>2366.173618940255</c:v>
                </c:pt>
                <c:pt idx="1672">
                  <c:v>2360.7282976324764</c:v>
                </c:pt>
                <c:pt idx="1673">
                  <c:v>2360.3652762119577</c:v>
                </c:pt>
                <c:pt idx="1674">
                  <c:v>2363.8139797068848</c:v>
                </c:pt>
                <c:pt idx="1675">
                  <c:v>2358.0056369785871</c:v>
                </c:pt>
                <c:pt idx="1676">
                  <c:v>2358.0056369785871</c:v>
                </c:pt>
                <c:pt idx="1677">
                  <c:v>2358.0056369785871</c:v>
                </c:pt>
                <c:pt idx="1678">
                  <c:v>2360.3652762119582</c:v>
                </c:pt>
                <c:pt idx="1679">
                  <c:v>2369.2593010146638</c:v>
                </c:pt>
                <c:pt idx="1680">
                  <c:v>2363.8139797068848</c:v>
                </c:pt>
                <c:pt idx="1681">
                  <c:v>2368.8962795941452</c:v>
                </c:pt>
                <c:pt idx="1682">
                  <c:v>2385.0507328072235</c:v>
                </c:pt>
                <c:pt idx="1683">
                  <c:v>2385.0507328072235</c:v>
                </c:pt>
                <c:pt idx="1684">
                  <c:v>2385.0507328072235</c:v>
                </c:pt>
                <c:pt idx="1685">
                  <c:v>2383.9616685456676</c:v>
                </c:pt>
                <c:pt idx="1686">
                  <c:v>2370.1668545659609</c:v>
                </c:pt>
                <c:pt idx="1687">
                  <c:v>2385.2322435174829</c:v>
                </c:pt>
                <c:pt idx="1688">
                  <c:v>2387.9549041713722</c:v>
                </c:pt>
                <c:pt idx="1689">
                  <c:v>2370.7113866967388</c:v>
                </c:pt>
                <c:pt idx="1690">
                  <c:v>2370.7113866967388</c:v>
                </c:pt>
                <c:pt idx="1691">
                  <c:v>2370.7113866967388</c:v>
                </c:pt>
                <c:pt idx="1692">
                  <c:v>2368.1702367531084</c:v>
                </c:pt>
                <c:pt idx="1693">
                  <c:v>2366.3551296505157</c:v>
                </c:pt>
                <c:pt idx="1694">
                  <c:v>2359.0947012401434</c:v>
                </c:pt>
                <c:pt idx="1695">
                  <c:v>2374.523111612184</c:v>
                </c:pt>
                <c:pt idx="1696">
                  <c:v>2364.3585118376632</c:v>
                </c:pt>
                <c:pt idx="1697">
                  <c:v>2364.3585118376632</c:v>
                </c:pt>
                <c:pt idx="1698">
                  <c:v>2364.3585118376632</c:v>
                </c:pt>
                <c:pt idx="1699">
                  <c:v>2353.6493799323644</c:v>
                </c:pt>
                <c:pt idx="1700">
                  <c:v>2347.2965050732892</c:v>
                </c:pt>
                <c:pt idx="1701">
                  <c:v>2342.7587373168062</c:v>
                </c:pt>
                <c:pt idx="1702">
                  <c:v>2356.553551296513</c:v>
                </c:pt>
                <c:pt idx="1703">
                  <c:v>2366.8996617812932</c:v>
                </c:pt>
                <c:pt idx="1704">
                  <c:v>2366.8996617812932</c:v>
                </c:pt>
                <c:pt idx="1705">
                  <c:v>2366.8996617812932</c:v>
                </c:pt>
                <c:pt idx="1706">
                  <c:v>2376.8827508455543</c:v>
                </c:pt>
                <c:pt idx="1707">
                  <c:v>2393.9447576099287</c:v>
                </c:pt>
                <c:pt idx="1708">
                  <c:v>2391.9481397970767</c:v>
                </c:pt>
                <c:pt idx="1709">
                  <c:v>2385.4137542277417</c:v>
                </c:pt>
                <c:pt idx="1710">
                  <c:v>2388.8624577226683</c:v>
                </c:pt>
                <c:pt idx="1711">
                  <c:v>2388.8624577226683</c:v>
                </c:pt>
                <c:pt idx="1712">
                  <c:v>2388.8624577226683</c:v>
                </c:pt>
                <c:pt idx="1713">
                  <c:v>2389.4069898534462</c:v>
                </c:pt>
                <c:pt idx="1714">
                  <c:v>2371.8004509582943</c:v>
                </c:pt>
                <c:pt idx="1715">
                  <c:v>2359.2762119504027</c:v>
                </c:pt>
                <c:pt idx="1716">
                  <c:v>2359.2762119504027</c:v>
                </c:pt>
                <c:pt idx="1717">
                  <c:v>2366.1736189402559</c:v>
                </c:pt>
                <c:pt idx="1718">
                  <c:v>2366.1736189402559</c:v>
                </c:pt>
                <c:pt idx="1719">
                  <c:v>2366.1736189402559</c:v>
                </c:pt>
                <c:pt idx="1720">
                  <c:v>2367.4441939120711</c:v>
                </c:pt>
                <c:pt idx="1721">
                  <c:v>2354.9199549041796</c:v>
                </c:pt>
                <c:pt idx="1722">
                  <c:v>2346.3889515219921</c:v>
                </c:pt>
                <c:pt idx="1723">
                  <c:v>2342.0326944757689</c:v>
                </c:pt>
                <c:pt idx="1724">
                  <c:v>2344.3923337091401</c:v>
                </c:pt>
                <c:pt idx="1725">
                  <c:v>2344.3923337091401</c:v>
                </c:pt>
                <c:pt idx="1726">
                  <c:v>2344.3923337091401</c:v>
                </c:pt>
                <c:pt idx="1727">
                  <c:v>2351.6527621195119</c:v>
                </c:pt>
                <c:pt idx="1728">
                  <c:v>2351.2897406989932</c:v>
                </c:pt>
                <c:pt idx="1729">
                  <c:v>2363.0879368658484</c:v>
                </c:pt>
                <c:pt idx="1730">
                  <c:v>2367.4441939120716</c:v>
                </c:pt>
                <c:pt idx="1731">
                  <c:v>2342.9402480270655</c:v>
                </c:pt>
                <c:pt idx="1732">
                  <c:v>2342.9402480270655</c:v>
                </c:pt>
                <c:pt idx="1733">
                  <c:v>2342.9402480270655</c:v>
                </c:pt>
                <c:pt idx="1734">
                  <c:v>2325.8782412626915</c:v>
                </c:pt>
                <c:pt idx="1735">
                  <c:v>2327.5118376550249</c:v>
                </c:pt>
                <c:pt idx="1736">
                  <c:v>2335.6798196166933</c:v>
                </c:pt>
                <c:pt idx="1737">
                  <c:v>2345.8444193912142</c:v>
                </c:pt>
                <c:pt idx="1738">
                  <c:v>2348.5670800451039</c:v>
                </c:pt>
                <c:pt idx="1739">
                  <c:v>2348.5670800451039</c:v>
                </c:pt>
                <c:pt idx="1740">
                  <c:v>2348.5670800451039</c:v>
                </c:pt>
                <c:pt idx="1741">
                  <c:v>2353.2863585118457</c:v>
                </c:pt>
                <c:pt idx="1742">
                  <c:v>2349.8376550169187</c:v>
                </c:pt>
                <c:pt idx="1743">
                  <c:v>2371.9819616685531</c:v>
                </c:pt>
                <c:pt idx="1744">
                  <c:v>2365.4475760992182</c:v>
                </c:pt>
                <c:pt idx="1745">
                  <c:v>2363.9954904171441</c:v>
                </c:pt>
                <c:pt idx="1746">
                  <c:v>2363.9954904171441</c:v>
                </c:pt>
                <c:pt idx="1747">
                  <c:v>2363.9954904171441</c:v>
                </c:pt>
                <c:pt idx="1748">
                  <c:v>2358.0056369785866</c:v>
                </c:pt>
                <c:pt idx="1749">
                  <c:v>2347.6595264938064</c:v>
                </c:pt>
                <c:pt idx="1750">
                  <c:v>2363.2694475761059</c:v>
                </c:pt>
                <c:pt idx="1751">
                  <c:v>2375.0676437429602</c:v>
                </c:pt>
                <c:pt idx="1752">
                  <c:v>2378.5163472378867</c:v>
                </c:pt>
                <c:pt idx="1753">
                  <c:v>2378.5163472378867</c:v>
                </c:pt>
                <c:pt idx="1754">
                  <c:v>2378.5163472378867</c:v>
                </c:pt>
                <c:pt idx="1755">
                  <c:v>2377.9718151071088</c:v>
                </c:pt>
                <c:pt idx="1756">
                  <c:v>2375.0676437429602</c:v>
                </c:pt>
                <c:pt idx="1757">
                  <c:v>2369.9853438556997</c:v>
                </c:pt>
                <c:pt idx="1758">
                  <c:v>2373.0710259301077</c:v>
                </c:pt>
                <c:pt idx="1759">
                  <c:v>2378.8793686584058</c:v>
                </c:pt>
                <c:pt idx="1760">
                  <c:v>2378.8793686584058</c:v>
                </c:pt>
                <c:pt idx="1761">
                  <c:v>2378.8793686584058</c:v>
                </c:pt>
                <c:pt idx="1762">
                  <c:v>2383.9616685456667</c:v>
                </c:pt>
                <c:pt idx="1763">
                  <c:v>2379.6054114994431</c:v>
                </c:pt>
                <c:pt idx="1764">
                  <c:v>2388.1364148816306</c:v>
                </c:pt>
                <c:pt idx="1765">
                  <c:v>2375.2491544532199</c:v>
                </c:pt>
                <c:pt idx="1766">
                  <c:v>2379.6054114994431</c:v>
                </c:pt>
                <c:pt idx="1767">
                  <c:v>2379.6054114994431</c:v>
                </c:pt>
                <c:pt idx="1768">
                  <c:v>2379.6054114994431</c:v>
                </c:pt>
                <c:pt idx="1769">
                  <c:v>2379.6054114994431</c:v>
                </c:pt>
                <c:pt idx="1770">
                  <c:v>2382.1465614430731</c:v>
                </c:pt>
                <c:pt idx="1771">
                  <c:v>2379.9684329199613</c:v>
                </c:pt>
                <c:pt idx="1772">
                  <c:v>2387.7733934611115</c:v>
                </c:pt>
                <c:pt idx="1773">
                  <c:v>2398.1195039458912</c:v>
                </c:pt>
                <c:pt idx="1774">
                  <c:v>2398.1195039458912</c:v>
                </c:pt>
                <c:pt idx="1775">
                  <c:v>2398.1195039458912</c:v>
                </c:pt>
                <c:pt idx="1776">
                  <c:v>2404.4723788049669</c:v>
                </c:pt>
                <c:pt idx="1777">
                  <c:v>2402.838782412633</c:v>
                </c:pt>
                <c:pt idx="1778">
                  <c:v>2403.5648252536707</c:v>
                </c:pt>
                <c:pt idx="1779">
                  <c:v>2391.9481397970758</c:v>
                </c:pt>
                <c:pt idx="1780">
                  <c:v>2386.5028184892967</c:v>
                </c:pt>
                <c:pt idx="1781">
                  <c:v>2386.5028184892967</c:v>
                </c:pt>
                <c:pt idx="1782">
                  <c:v>2386.5028184892967</c:v>
                </c:pt>
                <c:pt idx="1783">
                  <c:v>2390.6775648252606</c:v>
                </c:pt>
                <c:pt idx="1784">
                  <c:v>2405.9244644870419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33E-493F-9FC8-D945F135CBA4}"/>
            </c:ext>
          </c:extLst>
        </c:ser>
        <c:ser>
          <c:idx val="5"/>
          <c:order val="3"/>
          <c:tx>
            <c:strRef>
              <c:f>Hoja1!$T$4</c:f>
              <c:strCache>
                <c:ptCount val="1"/>
                <c:pt idx="0">
                  <c:v>COP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Hoja1!$T$5:$T$1789</c:f>
              <c:numCache>
                <c:formatCode>#,##0</c:formatCode>
                <c:ptCount val="1785"/>
                <c:pt idx="0">
                  <c:v>1932</c:v>
                </c:pt>
                <c:pt idx="1">
                  <c:v>1941</c:v>
                </c:pt>
                <c:pt idx="2">
                  <c:v>1937.85</c:v>
                </c:pt>
                <c:pt idx="3">
                  <c:v>1937.85</c:v>
                </c:pt>
                <c:pt idx="4">
                  <c:v>1937.85</c:v>
                </c:pt>
                <c:pt idx="5">
                  <c:v>1937.85</c:v>
                </c:pt>
                <c:pt idx="6">
                  <c:v>1929.2</c:v>
                </c:pt>
                <c:pt idx="7">
                  <c:v>1935</c:v>
                </c:pt>
                <c:pt idx="8">
                  <c:v>1933.05</c:v>
                </c:pt>
                <c:pt idx="9">
                  <c:v>1924.99</c:v>
                </c:pt>
                <c:pt idx="10">
                  <c:v>1924.99</c:v>
                </c:pt>
                <c:pt idx="11">
                  <c:v>1924.99</c:v>
                </c:pt>
                <c:pt idx="12">
                  <c:v>1929</c:v>
                </c:pt>
                <c:pt idx="13">
                  <c:v>1938.55</c:v>
                </c:pt>
                <c:pt idx="14">
                  <c:v>1942.5</c:v>
                </c:pt>
                <c:pt idx="15">
                  <c:v>1949.35</c:v>
                </c:pt>
                <c:pt idx="16">
                  <c:v>1964.2</c:v>
                </c:pt>
                <c:pt idx="17">
                  <c:v>1964.2</c:v>
                </c:pt>
                <c:pt idx="18">
                  <c:v>1964.2</c:v>
                </c:pt>
                <c:pt idx="19">
                  <c:v>1964.2</c:v>
                </c:pt>
                <c:pt idx="20">
                  <c:v>1985.51</c:v>
                </c:pt>
                <c:pt idx="21">
                  <c:v>1988.1</c:v>
                </c:pt>
                <c:pt idx="22">
                  <c:v>1997.9</c:v>
                </c:pt>
                <c:pt idx="23">
                  <c:v>1994</c:v>
                </c:pt>
                <c:pt idx="24">
                  <c:v>1994</c:v>
                </c:pt>
                <c:pt idx="25">
                  <c:v>1994</c:v>
                </c:pt>
                <c:pt idx="26">
                  <c:v>2008.8</c:v>
                </c:pt>
                <c:pt idx="27">
                  <c:v>2002.5</c:v>
                </c:pt>
                <c:pt idx="28">
                  <c:v>2007</c:v>
                </c:pt>
                <c:pt idx="29">
                  <c:v>2011.29</c:v>
                </c:pt>
                <c:pt idx="30">
                  <c:v>2015.2</c:v>
                </c:pt>
                <c:pt idx="31">
                  <c:v>2015.2</c:v>
                </c:pt>
                <c:pt idx="32">
                  <c:v>2015.2</c:v>
                </c:pt>
                <c:pt idx="33">
                  <c:v>2046.5</c:v>
                </c:pt>
                <c:pt idx="34">
                  <c:v>2035.6</c:v>
                </c:pt>
                <c:pt idx="35">
                  <c:v>2049.44</c:v>
                </c:pt>
                <c:pt idx="36">
                  <c:v>2043</c:v>
                </c:pt>
                <c:pt idx="37">
                  <c:v>2048.9</c:v>
                </c:pt>
                <c:pt idx="38">
                  <c:v>2048.9</c:v>
                </c:pt>
                <c:pt idx="39">
                  <c:v>2048.9</c:v>
                </c:pt>
                <c:pt idx="40">
                  <c:v>2050.25</c:v>
                </c:pt>
                <c:pt idx="41">
                  <c:v>2036.35</c:v>
                </c:pt>
                <c:pt idx="42">
                  <c:v>2031.5</c:v>
                </c:pt>
                <c:pt idx="43">
                  <c:v>2030.1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2028.7</c:v>
                </c:pt>
                <c:pt idx="49">
                  <c:v>2049.4</c:v>
                </c:pt>
                <c:pt idx="50">
                  <c:v>2045</c:v>
                </c:pt>
                <c:pt idx="51">
                  <c:v>2044.5</c:v>
                </c:pt>
                <c:pt idx="52">
                  <c:v>2044.5</c:v>
                </c:pt>
                <c:pt idx="53">
                  <c:v>2044.5</c:v>
                </c:pt>
                <c:pt idx="54">
                  <c:v>2043</c:v>
                </c:pt>
                <c:pt idx="55">
                  <c:v>2044.9</c:v>
                </c:pt>
                <c:pt idx="56">
                  <c:v>2056.4499999999998</c:v>
                </c:pt>
                <c:pt idx="57">
                  <c:v>2054</c:v>
                </c:pt>
                <c:pt idx="58">
                  <c:v>2046.8000000000002</c:v>
                </c:pt>
                <c:pt idx="59">
                  <c:v>2046.8000000000002</c:v>
                </c:pt>
                <c:pt idx="60">
                  <c:v>2046.8000000000002</c:v>
                </c:pt>
                <c:pt idx="61">
                  <c:v>2054</c:v>
                </c:pt>
                <c:pt idx="62">
                  <c:v>2048.4</c:v>
                </c:pt>
                <c:pt idx="63">
                  <c:v>2040.1</c:v>
                </c:pt>
                <c:pt idx="64">
                  <c:v>2032</c:v>
                </c:pt>
                <c:pt idx="65">
                  <c:v>2037.35</c:v>
                </c:pt>
                <c:pt idx="66">
                  <c:v>2037.35</c:v>
                </c:pt>
                <c:pt idx="67">
                  <c:v>2037.35</c:v>
                </c:pt>
                <c:pt idx="68">
                  <c:v>2041.5</c:v>
                </c:pt>
                <c:pt idx="69">
                  <c:v>2045.25</c:v>
                </c:pt>
                <c:pt idx="70">
                  <c:v>2046.8</c:v>
                </c:pt>
                <c:pt idx="71">
                  <c:v>2048.85</c:v>
                </c:pt>
                <c:pt idx="72">
                  <c:v>2042</c:v>
                </c:pt>
                <c:pt idx="73">
                  <c:v>2042</c:v>
                </c:pt>
                <c:pt idx="74">
                  <c:v>2042</c:v>
                </c:pt>
                <c:pt idx="75">
                  <c:v>2033.75</c:v>
                </c:pt>
                <c:pt idx="76">
                  <c:v>2030.8</c:v>
                </c:pt>
                <c:pt idx="77">
                  <c:v>2009.1</c:v>
                </c:pt>
                <c:pt idx="78">
                  <c:v>1993.2</c:v>
                </c:pt>
                <c:pt idx="79">
                  <c:v>1995</c:v>
                </c:pt>
                <c:pt idx="80">
                  <c:v>1995</c:v>
                </c:pt>
                <c:pt idx="81">
                  <c:v>1995</c:v>
                </c:pt>
                <c:pt idx="82">
                  <c:v>1995</c:v>
                </c:pt>
                <c:pt idx="83">
                  <c:v>1978.8</c:v>
                </c:pt>
                <c:pt idx="84">
                  <c:v>1972</c:v>
                </c:pt>
                <c:pt idx="85">
                  <c:v>1964.35</c:v>
                </c:pt>
                <c:pt idx="86">
                  <c:v>1965.2</c:v>
                </c:pt>
                <c:pt idx="87">
                  <c:v>1965.2</c:v>
                </c:pt>
                <c:pt idx="88">
                  <c:v>1965.2</c:v>
                </c:pt>
                <c:pt idx="89">
                  <c:v>1971.6</c:v>
                </c:pt>
                <c:pt idx="90">
                  <c:v>1959.6000000000001</c:v>
                </c:pt>
                <c:pt idx="91">
                  <c:v>1964.7000000000003</c:v>
                </c:pt>
                <c:pt idx="92">
                  <c:v>1967.7000000000003</c:v>
                </c:pt>
                <c:pt idx="93">
                  <c:v>1951.5000000000002</c:v>
                </c:pt>
                <c:pt idx="94">
                  <c:v>1951.5000000000002</c:v>
                </c:pt>
                <c:pt idx="95">
                  <c:v>1951.5000000000002</c:v>
                </c:pt>
                <c:pt idx="96">
                  <c:v>1933.9900000000002</c:v>
                </c:pt>
                <c:pt idx="97">
                  <c:v>1932.5000000000002</c:v>
                </c:pt>
                <c:pt idx="98">
                  <c:v>1928.8000000000002</c:v>
                </c:pt>
                <c:pt idx="99">
                  <c:v>1917.9500000000003</c:v>
                </c:pt>
                <c:pt idx="100">
                  <c:v>1927.5000000000002</c:v>
                </c:pt>
                <c:pt idx="101">
                  <c:v>1927.5000000000002</c:v>
                </c:pt>
                <c:pt idx="102">
                  <c:v>1927.5000000000002</c:v>
                </c:pt>
                <c:pt idx="103">
                  <c:v>1925.4000000000003</c:v>
                </c:pt>
                <c:pt idx="104">
                  <c:v>1935.0000000000002</c:v>
                </c:pt>
                <c:pt idx="105">
                  <c:v>1929.5000000000002</c:v>
                </c:pt>
                <c:pt idx="106">
                  <c:v>1929.5000000000002</c:v>
                </c:pt>
                <c:pt idx="107">
                  <c:v>1929.5000000000002</c:v>
                </c:pt>
                <c:pt idx="108">
                  <c:v>1929.5000000000002</c:v>
                </c:pt>
                <c:pt idx="109">
                  <c:v>1929.5000000000002</c:v>
                </c:pt>
                <c:pt idx="110">
                  <c:v>1919.1000000000001</c:v>
                </c:pt>
                <c:pt idx="111">
                  <c:v>1934.0000000000002</c:v>
                </c:pt>
                <c:pt idx="112">
                  <c:v>1931.8000000000002</c:v>
                </c:pt>
                <c:pt idx="113">
                  <c:v>1937.3000000000002</c:v>
                </c:pt>
                <c:pt idx="114">
                  <c:v>1943.5000000000002</c:v>
                </c:pt>
                <c:pt idx="115">
                  <c:v>1943.5000000000002</c:v>
                </c:pt>
                <c:pt idx="116">
                  <c:v>1943.5000000000002</c:v>
                </c:pt>
                <c:pt idx="117">
                  <c:v>1939.0000000000002</c:v>
                </c:pt>
                <c:pt idx="118">
                  <c:v>1933.1000000000001</c:v>
                </c:pt>
                <c:pt idx="119">
                  <c:v>1936.6500000000003</c:v>
                </c:pt>
                <c:pt idx="120">
                  <c:v>1936.6500000000003</c:v>
                </c:pt>
                <c:pt idx="121">
                  <c:v>1923.6600000000003</c:v>
                </c:pt>
                <c:pt idx="122">
                  <c:v>1923.6600000000003</c:v>
                </c:pt>
                <c:pt idx="123">
                  <c:v>1923.6600000000003</c:v>
                </c:pt>
                <c:pt idx="124">
                  <c:v>1924.4000000000003</c:v>
                </c:pt>
                <c:pt idx="125">
                  <c:v>1918.0000000000002</c:v>
                </c:pt>
                <c:pt idx="126">
                  <c:v>1910.6600000000005</c:v>
                </c:pt>
                <c:pt idx="127">
                  <c:v>1900.9000000000003</c:v>
                </c:pt>
                <c:pt idx="128">
                  <c:v>1904.5000000000002</c:v>
                </c:pt>
                <c:pt idx="129">
                  <c:v>1904.5000000000002</c:v>
                </c:pt>
                <c:pt idx="130">
                  <c:v>1904.5000000000002</c:v>
                </c:pt>
                <c:pt idx="131">
                  <c:v>1913.5000000000002</c:v>
                </c:pt>
                <c:pt idx="132">
                  <c:v>1923.3500000000001</c:v>
                </c:pt>
                <c:pt idx="133">
                  <c:v>1921.8000000000002</c:v>
                </c:pt>
                <c:pt idx="134">
                  <c:v>1926.7000000000003</c:v>
                </c:pt>
                <c:pt idx="135">
                  <c:v>1925.0000000000002</c:v>
                </c:pt>
                <c:pt idx="136">
                  <c:v>1925.0000000000002</c:v>
                </c:pt>
                <c:pt idx="137">
                  <c:v>1925.0000000000002</c:v>
                </c:pt>
                <c:pt idx="138">
                  <c:v>1918.6500000000003</c:v>
                </c:pt>
                <c:pt idx="139">
                  <c:v>1921.5500000000002</c:v>
                </c:pt>
                <c:pt idx="140">
                  <c:v>1910.6000000000001</c:v>
                </c:pt>
                <c:pt idx="141">
                  <c:v>1905.0500000000002</c:v>
                </c:pt>
                <c:pt idx="142">
                  <c:v>1910.8</c:v>
                </c:pt>
                <c:pt idx="143">
                  <c:v>1910.8</c:v>
                </c:pt>
                <c:pt idx="144">
                  <c:v>1910.8</c:v>
                </c:pt>
                <c:pt idx="145">
                  <c:v>1910.8</c:v>
                </c:pt>
                <c:pt idx="146">
                  <c:v>1916.11</c:v>
                </c:pt>
                <c:pt idx="147">
                  <c:v>1909.8</c:v>
                </c:pt>
                <c:pt idx="148">
                  <c:v>1906.7</c:v>
                </c:pt>
                <c:pt idx="149">
                  <c:v>1898.5</c:v>
                </c:pt>
                <c:pt idx="150">
                  <c:v>1898.5</c:v>
                </c:pt>
                <c:pt idx="151">
                  <c:v>1898.5</c:v>
                </c:pt>
                <c:pt idx="152">
                  <c:v>1898.5</c:v>
                </c:pt>
                <c:pt idx="153">
                  <c:v>1897.49</c:v>
                </c:pt>
                <c:pt idx="154">
                  <c:v>1898.1</c:v>
                </c:pt>
                <c:pt idx="155">
                  <c:v>1891.9</c:v>
                </c:pt>
                <c:pt idx="156">
                  <c:v>1883.99</c:v>
                </c:pt>
                <c:pt idx="157">
                  <c:v>1883.99</c:v>
                </c:pt>
                <c:pt idx="158">
                  <c:v>1883.99</c:v>
                </c:pt>
                <c:pt idx="159">
                  <c:v>1886</c:v>
                </c:pt>
                <c:pt idx="160">
                  <c:v>1882.9</c:v>
                </c:pt>
                <c:pt idx="161">
                  <c:v>1883.45</c:v>
                </c:pt>
                <c:pt idx="162">
                  <c:v>1874</c:v>
                </c:pt>
                <c:pt idx="163">
                  <c:v>1881.75</c:v>
                </c:pt>
                <c:pt idx="164">
                  <c:v>1881.75</c:v>
                </c:pt>
                <c:pt idx="165">
                  <c:v>1881.75</c:v>
                </c:pt>
                <c:pt idx="166">
                  <c:v>1890</c:v>
                </c:pt>
                <c:pt idx="167">
                  <c:v>1902</c:v>
                </c:pt>
                <c:pt idx="168">
                  <c:v>1890.4</c:v>
                </c:pt>
                <c:pt idx="169">
                  <c:v>1882.2</c:v>
                </c:pt>
                <c:pt idx="170">
                  <c:v>1883</c:v>
                </c:pt>
                <c:pt idx="171">
                  <c:v>1883</c:v>
                </c:pt>
                <c:pt idx="172">
                  <c:v>1883</c:v>
                </c:pt>
                <c:pt idx="173">
                  <c:v>1883</c:v>
                </c:pt>
                <c:pt idx="174">
                  <c:v>1890</c:v>
                </c:pt>
                <c:pt idx="175">
                  <c:v>1881</c:v>
                </c:pt>
                <c:pt idx="176">
                  <c:v>1883.56</c:v>
                </c:pt>
                <c:pt idx="177">
                  <c:v>1880</c:v>
                </c:pt>
                <c:pt idx="178">
                  <c:v>1880</c:v>
                </c:pt>
                <c:pt idx="179">
                  <c:v>1880</c:v>
                </c:pt>
                <c:pt idx="180">
                  <c:v>1880</c:v>
                </c:pt>
                <c:pt idx="181">
                  <c:v>1860.6</c:v>
                </c:pt>
                <c:pt idx="182">
                  <c:v>1857</c:v>
                </c:pt>
                <c:pt idx="183">
                  <c:v>1843.15</c:v>
                </c:pt>
                <c:pt idx="184">
                  <c:v>1843.15</c:v>
                </c:pt>
                <c:pt idx="185">
                  <c:v>1843.15</c:v>
                </c:pt>
                <c:pt idx="186">
                  <c:v>1843.15</c:v>
                </c:pt>
                <c:pt idx="187">
                  <c:v>1855</c:v>
                </c:pt>
                <c:pt idx="188">
                  <c:v>1854.2</c:v>
                </c:pt>
                <c:pt idx="189">
                  <c:v>1859</c:v>
                </c:pt>
                <c:pt idx="190">
                  <c:v>1856.5</c:v>
                </c:pt>
                <c:pt idx="191">
                  <c:v>1857.2</c:v>
                </c:pt>
                <c:pt idx="192">
                  <c:v>1857.2</c:v>
                </c:pt>
                <c:pt idx="193">
                  <c:v>1857.2</c:v>
                </c:pt>
                <c:pt idx="194">
                  <c:v>1860.4</c:v>
                </c:pt>
                <c:pt idx="195">
                  <c:v>1868.7</c:v>
                </c:pt>
                <c:pt idx="196">
                  <c:v>1867.8</c:v>
                </c:pt>
                <c:pt idx="197">
                  <c:v>1875</c:v>
                </c:pt>
                <c:pt idx="198">
                  <c:v>1868.65</c:v>
                </c:pt>
                <c:pt idx="199">
                  <c:v>1868.65</c:v>
                </c:pt>
                <c:pt idx="200">
                  <c:v>1868.65</c:v>
                </c:pt>
                <c:pt idx="201">
                  <c:v>1856.8000000000002</c:v>
                </c:pt>
                <c:pt idx="202">
                  <c:v>1845.8500000000001</c:v>
                </c:pt>
                <c:pt idx="203">
                  <c:v>1847.0000000000002</c:v>
                </c:pt>
                <c:pt idx="204">
                  <c:v>1846.9000000000003</c:v>
                </c:pt>
                <c:pt idx="205">
                  <c:v>1849.2500000000002</c:v>
                </c:pt>
                <c:pt idx="206">
                  <c:v>1849.2500000000002</c:v>
                </c:pt>
                <c:pt idx="207">
                  <c:v>1849.2500000000002</c:v>
                </c:pt>
                <c:pt idx="208">
                  <c:v>1850.0000000000002</c:v>
                </c:pt>
                <c:pt idx="209">
                  <c:v>1859.7400000000002</c:v>
                </c:pt>
                <c:pt idx="210">
                  <c:v>1881.7600000000002</c:v>
                </c:pt>
                <c:pt idx="211">
                  <c:v>1876.1000000000001</c:v>
                </c:pt>
                <c:pt idx="212">
                  <c:v>1876.0000000000002</c:v>
                </c:pt>
                <c:pt idx="213">
                  <c:v>1876.0000000000002</c:v>
                </c:pt>
                <c:pt idx="214">
                  <c:v>1876.0000000000002</c:v>
                </c:pt>
                <c:pt idx="215">
                  <c:v>1882.7500000000002</c:v>
                </c:pt>
                <c:pt idx="216">
                  <c:v>1893.5000000000002</c:v>
                </c:pt>
                <c:pt idx="217">
                  <c:v>1886.3500000000001</c:v>
                </c:pt>
                <c:pt idx="218">
                  <c:v>1886.3500000000001</c:v>
                </c:pt>
                <c:pt idx="219">
                  <c:v>1889.95</c:v>
                </c:pt>
                <c:pt idx="220">
                  <c:v>1889.9499999999998</c:v>
                </c:pt>
                <c:pt idx="221">
                  <c:v>1889.9499999999998</c:v>
                </c:pt>
                <c:pt idx="222">
                  <c:v>1882.2499999999998</c:v>
                </c:pt>
                <c:pt idx="223">
                  <c:v>1875.9999999999998</c:v>
                </c:pt>
                <c:pt idx="224">
                  <c:v>1880.7999999999997</c:v>
                </c:pt>
                <c:pt idx="225">
                  <c:v>1881.8999999999999</c:v>
                </c:pt>
                <c:pt idx="226">
                  <c:v>1885.2499999999998</c:v>
                </c:pt>
                <c:pt idx="227">
                  <c:v>1885.2499999999998</c:v>
                </c:pt>
                <c:pt idx="228">
                  <c:v>1885.2499999999998</c:v>
                </c:pt>
                <c:pt idx="229">
                  <c:v>1885.2499999999998</c:v>
                </c:pt>
                <c:pt idx="230">
                  <c:v>1901.9499999999998</c:v>
                </c:pt>
                <c:pt idx="231">
                  <c:v>1917.2499999999998</c:v>
                </c:pt>
                <c:pt idx="232">
                  <c:v>1918.5499999999997</c:v>
                </c:pt>
                <c:pt idx="233">
                  <c:v>1923.7999999999997</c:v>
                </c:pt>
                <c:pt idx="234">
                  <c:v>1923.7999999999997</c:v>
                </c:pt>
                <c:pt idx="235">
                  <c:v>1923.7999999999997</c:v>
                </c:pt>
                <c:pt idx="236">
                  <c:v>1935.2999999999997</c:v>
                </c:pt>
                <c:pt idx="237">
                  <c:v>1932.3999999999999</c:v>
                </c:pt>
                <c:pt idx="238">
                  <c:v>1929.7999999999997</c:v>
                </c:pt>
                <c:pt idx="239">
                  <c:v>1926.9999999999998</c:v>
                </c:pt>
                <c:pt idx="240">
                  <c:v>1920.9999999999998</c:v>
                </c:pt>
                <c:pt idx="241">
                  <c:v>1920.9999999999998</c:v>
                </c:pt>
                <c:pt idx="242">
                  <c:v>1920.9999999999998</c:v>
                </c:pt>
                <c:pt idx="243">
                  <c:v>1920.9999999999998</c:v>
                </c:pt>
                <c:pt idx="244">
                  <c:v>1931.3999999999999</c:v>
                </c:pt>
                <c:pt idx="245">
                  <c:v>1923.3199999999997</c:v>
                </c:pt>
                <c:pt idx="246">
                  <c:v>1935.4399999999998</c:v>
                </c:pt>
                <c:pt idx="247">
                  <c:v>1935.4999999999998</c:v>
                </c:pt>
                <c:pt idx="248">
                  <c:v>1935.4999999999998</c:v>
                </c:pt>
                <c:pt idx="249">
                  <c:v>1935.4999999999998</c:v>
                </c:pt>
                <c:pt idx="250">
                  <c:v>1946.7999999999997</c:v>
                </c:pt>
                <c:pt idx="251">
                  <c:v>1968.4999999999998</c:v>
                </c:pt>
                <c:pt idx="252">
                  <c:v>1973.5499999999997</c:v>
                </c:pt>
                <c:pt idx="253">
                  <c:v>1981.7499999999998</c:v>
                </c:pt>
                <c:pt idx="254">
                  <c:v>1996.9999999999998</c:v>
                </c:pt>
                <c:pt idx="255">
                  <c:v>1996.9999999999998</c:v>
                </c:pt>
                <c:pt idx="256">
                  <c:v>1996.9999999999998</c:v>
                </c:pt>
                <c:pt idx="257">
                  <c:v>1987.9999999999998</c:v>
                </c:pt>
                <c:pt idx="258">
                  <c:v>1973.9999999999998</c:v>
                </c:pt>
                <c:pt idx="259">
                  <c:v>1974.1499999999999</c:v>
                </c:pt>
                <c:pt idx="260">
                  <c:v>1970.8999999999999</c:v>
                </c:pt>
                <c:pt idx="261">
                  <c:v>1971.1499999999996</c:v>
                </c:pt>
                <c:pt idx="262">
                  <c:v>1971.1499999999996</c:v>
                </c:pt>
                <c:pt idx="263">
                  <c:v>1971.1499999999996</c:v>
                </c:pt>
                <c:pt idx="264">
                  <c:v>1996.8499999999995</c:v>
                </c:pt>
                <c:pt idx="265">
                  <c:v>1997.3999999999996</c:v>
                </c:pt>
                <c:pt idx="266">
                  <c:v>2009.6999999999996</c:v>
                </c:pt>
                <c:pt idx="267">
                  <c:v>2019.2499999999995</c:v>
                </c:pt>
                <c:pt idx="268">
                  <c:v>2017.6499999999996</c:v>
                </c:pt>
                <c:pt idx="269">
                  <c:v>2017.6499999999996</c:v>
                </c:pt>
                <c:pt idx="270">
                  <c:v>2017.6499999999996</c:v>
                </c:pt>
                <c:pt idx="271">
                  <c:v>2026.5999999999995</c:v>
                </c:pt>
                <c:pt idx="272">
                  <c:v>2024.7999999999995</c:v>
                </c:pt>
                <c:pt idx="273">
                  <c:v>2026.9999999999995</c:v>
                </c:pt>
                <c:pt idx="274">
                  <c:v>2012.9999999999995</c:v>
                </c:pt>
                <c:pt idx="275">
                  <c:v>2028.2999999999995</c:v>
                </c:pt>
                <c:pt idx="276">
                  <c:v>2028.2999999999995</c:v>
                </c:pt>
                <c:pt idx="277">
                  <c:v>2028.2999999999995</c:v>
                </c:pt>
                <c:pt idx="278">
                  <c:v>2028.9899999999996</c:v>
                </c:pt>
                <c:pt idx="279">
                  <c:v>2028.1999999999996</c:v>
                </c:pt>
                <c:pt idx="280">
                  <c:v>2047.7499999999995</c:v>
                </c:pt>
                <c:pt idx="281">
                  <c:v>2045.2999999999995</c:v>
                </c:pt>
                <c:pt idx="282">
                  <c:v>2048.9999999999995</c:v>
                </c:pt>
                <c:pt idx="283">
                  <c:v>2048.9999999999995</c:v>
                </c:pt>
                <c:pt idx="284">
                  <c:v>2048.9999999999995</c:v>
                </c:pt>
                <c:pt idx="285">
                  <c:v>2048.9999999999995</c:v>
                </c:pt>
                <c:pt idx="286">
                  <c:v>2048.8499999999995</c:v>
                </c:pt>
                <c:pt idx="287">
                  <c:v>2068.3499999999995</c:v>
                </c:pt>
                <c:pt idx="288">
                  <c:v>2068.5999999999995</c:v>
                </c:pt>
                <c:pt idx="289">
                  <c:v>2063.9999999999995</c:v>
                </c:pt>
                <c:pt idx="290">
                  <c:v>2063.9999999999995</c:v>
                </c:pt>
                <c:pt idx="291">
                  <c:v>2063.9999999999995</c:v>
                </c:pt>
                <c:pt idx="292">
                  <c:v>2063.1599999999994</c:v>
                </c:pt>
                <c:pt idx="293">
                  <c:v>2043.4999999999998</c:v>
                </c:pt>
                <c:pt idx="294">
                  <c:v>2053.6599999999994</c:v>
                </c:pt>
                <c:pt idx="295">
                  <c:v>2057.9499999999994</c:v>
                </c:pt>
                <c:pt idx="296">
                  <c:v>2066.0999999999995</c:v>
                </c:pt>
                <c:pt idx="297">
                  <c:v>2066.0999999999995</c:v>
                </c:pt>
                <c:pt idx="298">
                  <c:v>2066.0999999999995</c:v>
                </c:pt>
                <c:pt idx="299">
                  <c:v>2068.0099999999998</c:v>
                </c:pt>
                <c:pt idx="300">
                  <c:v>2055.5499999999997</c:v>
                </c:pt>
                <c:pt idx="301">
                  <c:v>2045.9999999999998</c:v>
                </c:pt>
                <c:pt idx="302">
                  <c:v>2050.1999999999998</c:v>
                </c:pt>
                <c:pt idx="303">
                  <c:v>2057.9</c:v>
                </c:pt>
                <c:pt idx="304">
                  <c:v>2057.9</c:v>
                </c:pt>
                <c:pt idx="305">
                  <c:v>2057.9</c:v>
                </c:pt>
                <c:pt idx="306">
                  <c:v>2057.9</c:v>
                </c:pt>
                <c:pt idx="307">
                  <c:v>2076.4499999999998</c:v>
                </c:pt>
                <c:pt idx="308">
                  <c:v>2075</c:v>
                </c:pt>
                <c:pt idx="309">
                  <c:v>2099</c:v>
                </c:pt>
                <c:pt idx="310">
                  <c:v>2099</c:v>
                </c:pt>
                <c:pt idx="311">
                  <c:v>2099</c:v>
                </c:pt>
                <c:pt idx="312">
                  <c:v>2099</c:v>
                </c:pt>
                <c:pt idx="313">
                  <c:v>2108.8000000000002</c:v>
                </c:pt>
                <c:pt idx="314">
                  <c:v>2108.8000000000002</c:v>
                </c:pt>
                <c:pt idx="315">
                  <c:v>2123.1</c:v>
                </c:pt>
                <c:pt idx="316">
                  <c:v>2146.75</c:v>
                </c:pt>
                <c:pt idx="317">
                  <c:v>2159</c:v>
                </c:pt>
                <c:pt idx="318">
                  <c:v>2159</c:v>
                </c:pt>
                <c:pt idx="319">
                  <c:v>2159</c:v>
                </c:pt>
                <c:pt idx="320">
                  <c:v>2159</c:v>
                </c:pt>
                <c:pt idx="321">
                  <c:v>2150</c:v>
                </c:pt>
                <c:pt idx="322">
                  <c:v>2159.1999999999998</c:v>
                </c:pt>
                <c:pt idx="323">
                  <c:v>2156.9</c:v>
                </c:pt>
                <c:pt idx="324">
                  <c:v>2146.9</c:v>
                </c:pt>
                <c:pt idx="325">
                  <c:v>2146.9</c:v>
                </c:pt>
                <c:pt idx="326">
                  <c:v>2146.9</c:v>
                </c:pt>
                <c:pt idx="327">
                  <c:v>2160.9</c:v>
                </c:pt>
                <c:pt idx="328">
                  <c:v>2159</c:v>
                </c:pt>
                <c:pt idx="329">
                  <c:v>2163</c:v>
                </c:pt>
                <c:pt idx="330">
                  <c:v>2163</c:v>
                </c:pt>
                <c:pt idx="331">
                  <c:v>2217</c:v>
                </c:pt>
                <c:pt idx="332">
                  <c:v>2217</c:v>
                </c:pt>
                <c:pt idx="333">
                  <c:v>2217</c:v>
                </c:pt>
                <c:pt idx="334">
                  <c:v>2265</c:v>
                </c:pt>
                <c:pt idx="335">
                  <c:v>2296.0500000000002</c:v>
                </c:pt>
                <c:pt idx="336">
                  <c:v>2286.8000000000002</c:v>
                </c:pt>
                <c:pt idx="337">
                  <c:v>2279</c:v>
                </c:pt>
                <c:pt idx="338">
                  <c:v>2318</c:v>
                </c:pt>
                <c:pt idx="339">
                  <c:v>2318</c:v>
                </c:pt>
                <c:pt idx="340">
                  <c:v>2318</c:v>
                </c:pt>
                <c:pt idx="341">
                  <c:v>2318</c:v>
                </c:pt>
                <c:pt idx="342">
                  <c:v>2347.9</c:v>
                </c:pt>
                <c:pt idx="343">
                  <c:v>2397</c:v>
                </c:pt>
                <c:pt idx="344">
                  <c:v>2408</c:v>
                </c:pt>
                <c:pt idx="345">
                  <c:v>2405</c:v>
                </c:pt>
                <c:pt idx="346">
                  <c:v>2405</c:v>
                </c:pt>
                <c:pt idx="347">
                  <c:v>2405</c:v>
                </c:pt>
                <c:pt idx="348">
                  <c:v>2426.5500000000002</c:v>
                </c:pt>
                <c:pt idx="349">
                  <c:v>2428</c:v>
                </c:pt>
                <c:pt idx="350">
                  <c:v>2399.4499999999998</c:v>
                </c:pt>
                <c:pt idx="351">
                  <c:v>2315</c:v>
                </c:pt>
                <c:pt idx="352">
                  <c:v>2297</c:v>
                </c:pt>
                <c:pt idx="353">
                  <c:v>2297</c:v>
                </c:pt>
                <c:pt idx="354">
                  <c:v>2297</c:v>
                </c:pt>
                <c:pt idx="355">
                  <c:v>2330.9</c:v>
                </c:pt>
                <c:pt idx="356">
                  <c:v>2345</c:v>
                </c:pt>
                <c:pt idx="357">
                  <c:v>2360</c:v>
                </c:pt>
                <c:pt idx="358">
                  <c:v>2360</c:v>
                </c:pt>
                <c:pt idx="359">
                  <c:v>2366.9</c:v>
                </c:pt>
                <c:pt idx="360">
                  <c:v>2366.9</c:v>
                </c:pt>
                <c:pt idx="361">
                  <c:v>2366.9</c:v>
                </c:pt>
                <c:pt idx="362">
                  <c:v>2378.6</c:v>
                </c:pt>
                <c:pt idx="363">
                  <c:v>2377.1</c:v>
                </c:pt>
                <c:pt idx="364">
                  <c:v>2377.1</c:v>
                </c:pt>
                <c:pt idx="365">
                  <c:v>2377.1</c:v>
                </c:pt>
                <c:pt idx="366">
                  <c:v>2380</c:v>
                </c:pt>
                <c:pt idx="367">
                  <c:v>2380</c:v>
                </c:pt>
                <c:pt idx="368">
                  <c:v>2380</c:v>
                </c:pt>
                <c:pt idx="369">
                  <c:v>2432</c:v>
                </c:pt>
                <c:pt idx="370">
                  <c:v>2449.9499999999998</c:v>
                </c:pt>
                <c:pt idx="371">
                  <c:v>2431</c:v>
                </c:pt>
                <c:pt idx="372">
                  <c:v>2398.5</c:v>
                </c:pt>
                <c:pt idx="373">
                  <c:v>2417</c:v>
                </c:pt>
                <c:pt idx="374">
                  <c:v>2417</c:v>
                </c:pt>
                <c:pt idx="375">
                  <c:v>2417</c:v>
                </c:pt>
                <c:pt idx="376">
                  <c:v>2417</c:v>
                </c:pt>
                <c:pt idx="377">
                  <c:v>2442.3000000000002</c:v>
                </c:pt>
                <c:pt idx="378">
                  <c:v>2425.15</c:v>
                </c:pt>
                <c:pt idx="379">
                  <c:v>2412</c:v>
                </c:pt>
                <c:pt idx="380">
                  <c:v>2369</c:v>
                </c:pt>
                <c:pt idx="381">
                  <c:v>2369</c:v>
                </c:pt>
                <c:pt idx="382">
                  <c:v>2369</c:v>
                </c:pt>
                <c:pt idx="383">
                  <c:v>2369</c:v>
                </c:pt>
                <c:pt idx="384">
                  <c:v>2376.3000000000002</c:v>
                </c:pt>
                <c:pt idx="385">
                  <c:v>2377</c:v>
                </c:pt>
                <c:pt idx="386">
                  <c:v>2373</c:v>
                </c:pt>
                <c:pt idx="387">
                  <c:v>2389.5</c:v>
                </c:pt>
                <c:pt idx="388">
                  <c:v>2389.5</c:v>
                </c:pt>
                <c:pt idx="389">
                  <c:v>2389.5</c:v>
                </c:pt>
                <c:pt idx="390">
                  <c:v>2389.5500000000002</c:v>
                </c:pt>
                <c:pt idx="391">
                  <c:v>2366.0100000000002</c:v>
                </c:pt>
                <c:pt idx="392">
                  <c:v>2363.9</c:v>
                </c:pt>
                <c:pt idx="393">
                  <c:v>2412</c:v>
                </c:pt>
                <c:pt idx="394">
                  <c:v>2439</c:v>
                </c:pt>
                <c:pt idx="395">
                  <c:v>2439</c:v>
                </c:pt>
                <c:pt idx="396">
                  <c:v>2439</c:v>
                </c:pt>
                <c:pt idx="397">
                  <c:v>2407.6999999999998</c:v>
                </c:pt>
                <c:pt idx="398">
                  <c:v>2358</c:v>
                </c:pt>
                <c:pt idx="399">
                  <c:v>2392.88</c:v>
                </c:pt>
                <c:pt idx="400">
                  <c:v>2377.5</c:v>
                </c:pt>
                <c:pt idx="401">
                  <c:v>2380</c:v>
                </c:pt>
                <c:pt idx="402">
                  <c:v>2380</c:v>
                </c:pt>
                <c:pt idx="403">
                  <c:v>2380</c:v>
                </c:pt>
                <c:pt idx="404">
                  <c:v>2366</c:v>
                </c:pt>
                <c:pt idx="405">
                  <c:v>2381.0100000000002</c:v>
                </c:pt>
                <c:pt idx="406">
                  <c:v>2425.6999999999998</c:v>
                </c:pt>
                <c:pt idx="407">
                  <c:v>2389.44</c:v>
                </c:pt>
                <c:pt idx="408">
                  <c:v>2385</c:v>
                </c:pt>
                <c:pt idx="409">
                  <c:v>2385</c:v>
                </c:pt>
                <c:pt idx="410">
                  <c:v>2385</c:v>
                </c:pt>
                <c:pt idx="411">
                  <c:v>2385</c:v>
                </c:pt>
                <c:pt idx="412">
                  <c:v>2416.3000000000002</c:v>
                </c:pt>
                <c:pt idx="413">
                  <c:v>2431</c:v>
                </c:pt>
                <c:pt idx="414">
                  <c:v>2446</c:v>
                </c:pt>
                <c:pt idx="415">
                  <c:v>2458.25</c:v>
                </c:pt>
                <c:pt idx="416">
                  <c:v>2458.25</c:v>
                </c:pt>
                <c:pt idx="417">
                  <c:v>2458.25</c:v>
                </c:pt>
                <c:pt idx="418">
                  <c:v>2500</c:v>
                </c:pt>
                <c:pt idx="419">
                  <c:v>2486.15</c:v>
                </c:pt>
                <c:pt idx="420">
                  <c:v>2484</c:v>
                </c:pt>
                <c:pt idx="421">
                  <c:v>2492.8000000000002</c:v>
                </c:pt>
                <c:pt idx="422">
                  <c:v>2500.1999999999998</c:v>
                </c:pt>
                <c:pt idx="423">
                  <c:v>2500.1999999999998</c:v>
                </c:pt>
                <c:pt idx="424">
                  <c:v>2500.1999999999998</c:v>
                </c:pt>
                <c:pt idx="425">
                  <c:v>2535.5</c:v>
                </c:pt>
                <c:pt idx="426">
                  <c:v>2555.9</c:v>
                </c:pt>
                <c:pt idx="427">
                  <c:v>2540.8000000000002</c:v>
                </c:pt>
                <c:pt idx="428">
                  <c:v>2550</c:v>
                </c:pt>
                <c:pt idx="429">
                  <c:v>2583</c:v>
                </c:pt>
                <c:pt idx="430">
                  <c:v>2583</c:v>
                </c:pt>
                <c:pt idx="431">
                  <c:v>2583</c:v>
                </c:pt>
                <c:pt idx="432">
                  <c:v>2608.9499999999998</c:v>
                </c:pt>
                <c:pt idx="433">
                  <c:v>2630.05</c:v>
                </c:pt>
                <c:pt idx="434">
                  <c:v>2625.2</c:v>
                </c:pt>
                <c:pt idx="435">
                  <c:v>2628.55</c:v>
                </c:pt>
                <c:pt idx="436">
                  <c:v>2670</c:v>
                </c:pt>
                <c:pt idx="437">
                  <c:v>2670</c:v>
                </c:pt>
                <c:pt idx="438">
                  <c:v>2670</c:v>
                </c:pt>
                <c:pt idx="439">
                  <c:v>2686.5</c:v>
                </c:pt>
                <c:pt idx="440">
                  <c:v>2659</c:v>
                </c:pt>
                <c:pt idx="441">
                  <c:v>2628.5</c:v>
                </c:pt>
                <c:pt idx="442">
                  <c:v>2631</c:v>
                </c:pt>
                <c:pt idx="443">
                  <c:v>2574.75</c:v>
                </c:pt>
                <c:pt idx="444">
                  <c:v>2574.75</c:v>
                </c:pt>
                <c:pt idx="445">
                  <c:v>2574.75</c:v>
                </c:pt>
                <c:pt idx="446">
                  <c:v>2574.75</c:v>
                </c:pt>
                <c:pt idx="447">
                  <c:v>2511.37</c:v>
                </c:pt>
                <c:pt idx="448">
                  <c:v>2542</c:v>
                </c:pt>
                <c:pt idx="449">
                  <c:v>2561.1999999999998</c:v>
                </c:pt>
                <c:pt idx="450">
                  <c:v>2559</c:v>
                </c:pt>
                <c:pt idx="451">
                  <c:v>2559</c:v>
                </c:pt>
                <c:pt idx="452">
                  <c:v>2559</c:v>
                </c:pt>
                <c:pt idx="453">
                  <c:v>2575.9</c:v>
                </c:pt>
                <c:pt idx="454">
                  <c:v>2599.9</c:v>
                </c:pt>
                <c:pt idx="455">
                  <c:v>2574.5</c:v>
                </c:pt>
                <c:pt idx="456">
                  <c:v>2574.5</c:v>
                </c:pt>
                <c:pt idx="457">
                  <c:v>2574.5</c:v>
                </c:pt>
                <c:pt idx="458">
                  <c:v>2574.5</c:v>
                </c:pt>
                <c:pt idx="459">
                  <c:v>2574.5</c:v>
                </c:pt>
                <c:pt idx="460">
                  <c:v>2534</c:v>
                </c:pt>
                <c:pt idx="461">
                  <c:v>2507.56</c:v>
                </c:pt>
                <c:pt idx="462">
                  <c:v>2492</c:v>
                </c:pt>
                <c:pt idx="463">
                  <c:v>2499.4499999999998</c:v>
                </c:pt>
                <c:pt idx="464">
                  <c:v>2509.5</c:v>
                </c:pt>
                <c:pt idx="465">
                  <c:v>2509.5</c:v>
                </c:pt>
                <c:pt idx="466">
                  <c:v>2509.5</c:v>
                </c:pt>
                <c:pt idx="467">
                  <c:v>2558.5</c:v>
                </c:pt>
                <c:pt idx="468">
                  <c:v>2556.1999999999998</c:v>
                </c:pt>
                <c:pt idx="469">
                  <c:v>2508.5</c:v>
                </c:pt>
                <c:pt idx="470">
                  <c:v>2483</c:v>
                </c:pt>
                <c:pt idx="471">
                  <c:v>2500</c:v>
                </c:pt>
                <c:pt idx="472">
                  <c:v>2500</c:v>
                </c:pt>
                <c:pt idx="473">
                  <c:v>2500</c:v>
                </c:pt>
                <c:pt idx="474">
                  <c:v>2486.1999999999998</c:v>
                </c:pt>
                <c:pt idx="475">
                  <c:v>2471</c:v>
                </c:pt>
                <c:pt idx="476">
                  <c:v>2491.5</c:v>
                </c:pt>
                <c:pt idx="477">
                  <c:v>2468.0500000000002</c:v>
                </c:pt>
                <c:pt idx="478">
                  <c:v>2452.9</c:v>
                </c:pt>
                <c:pt idx="479">
                  <c:v>2452.9</c:v>
                </c:pt>
                <c:pt idx="480">
                  <c:v>2452.9</c:v>
                </c:pt>
                <c:pt idx="481">
                  <c:v>2409.4</c:v>
                </c:pt>
                <c:pt idx="482">
                  <c:v>2399.8000000000002</c:v>
                </c:pt>
                <c:pt idx="483">
                  <c:v>2377</c:v>
                </c:pt>
                <c:pt idx="484">
                  <c:v>2382</c:v>
                </c:pt>
                <c:pt idx="485">
                  <c:v>2382</c:v>
                </c:pt>
                <c:pt idx="486">
                  <c:v>2382</c:v>
                </c:pt>
                <c:pt idx="487">
                  <c:v>2382</c:v>
                </c:pt>
                <c:pt idx="488">
                  <c:v>2407.5</c:v>
                </c:pt>
                <c:pt idx="489">
                  <c:v>2390.4</c:v>
                </c:pt>
                <c:pt idx="490">
                  <c:v>2360.1</c:v>
                </c:pt>
                <c:pt idx="491">
                  <c:v>2371</c:v>
                </c:pt>
                <c:pt idx="492">
                  <c:v>2355</c:v>
                </c:pt>
                <c:pt idx="493">
                  <c:v>2355</c:v>
                </c:pt>
                <c:pt idx="494">
                  <c:v>2355</c:v>
                </c:pt>
                <c:pt idx="495">
                  <c:v>2388</c:v>
                </c:pt>
                <c:pt idx="496">
                  <c:v>2383.5</c:v>
                </c:pt>
                <c:pt idx="497">
                  <c:v>2387.5</c:v>
                </c:pt>
                <c:pt idx="498">
                  <c:v>2389.0100000000002</c:v>
                </c:pt>
                <c:pt idx="499">
                  <c:v>2417</c:v>
                </c:pt>
                <c:pt idx="500">
                  <c:v>2417</c:v>
                </c:pt>
                <c:pt idx="501">
                  <c:v>2417</c:v>
                </c:pt>
                <c:pt idx="502">
                  <c:v>2417</c:v>
                </c:pt>
                <c:pt idx="503">
                  <c:v>2484.9499999999998</c:v>
                </c:pt>
                <c:pt idx="504">
                  <c:v>2495</c:v>
                </c:pt>
                <c:pt idx="505">
                  <c:v>2480.8000000000002</c:v>
                </c:pt>
                <c:pt idx="506">
                  <c:v>2489.6999999999998</c:v>
                </c:pt>
                <c:pt idx="507">
                  <c:v>2489.6999999999998</c:v>
                </c:pt>
                <c:pt idx="508">
                  <c:v>2489.6999999999998</c:v>
                </c:pt>
                <c:pt idx="509">
                  <c:v>2489.6999999999998</c:v>
                </c:pt>
                <c:pt idx="510">
                  <c:v>2545.9</c:v>
                </c:pt>
                <c:pt idx="511">
                  <c:v>2534.5</c:v>
                </c:pt>
                <c:pt idx="512">
                  <c:v>2536.5</c:v>
                </c:pt>
                <c:pt idx="513">
                  <c:v>2531</c:v>
                </c:pt>
                <c:pt idx="514">
                  <c:v>2531</c:v>
                </c:pt>
                <c:pt idx="515">
                  <c:v>2531</c:v>
                </c:pt>
                <c:pt idx="516">
                  <c:v>2561</c:v>
                </c:pt>
                <c:pt idx="517">
                  <c:v>2558</c:v>
                </c:pt>
                <c:pt idx="518">
                  <c:v>2578.1999999999998</c:v>
                </c:pt>
                <c:pt idx="519">
                  <c:v>2593.75</c:v>
                </c:pt>
                <c:pt idx="520">
                  <c:v>2622.95</c:v>
                </c:pt>
                <c:pt idx="521">
                  <c:v>2622.95</c:v>
                </c:pt>
                <c:pt idx="522">
                  <c:v>2622.95</c:v>
                </c:pt>
                <c:pt idx="523">
                  <c:v>2622.95</c:v>
                </c:pt>
                <c:pt idx="524">
                  <c:v>2556.3000000000002</c:v>
                </c:pt>
                <c:pt idx="525">
                  <c:v>2526.5</c:v>
                </c:pt>
                <c:pt idx="526">
                  <c:v>2532</c:v>
                </c:pt>
                <c:pt idx="527">
                  <c:v>2526.1999999999998</c:v>
                </c:pt>
                <c:pt idx="528">
                  <c:v>2526.1999999999998</c:v>
                </c:pt>
                <c:pt idx="529">
                  <c:v>2526.1999999999998</c:v>
                </c:pt>
                <c:pt idx="530">
                  <c:v>2526.1999999999998</c:v>
                </c:pt>
                <c:pt idx="531">
                  <c:v>2538.6</c:v>
                </c:pt>
                <c:pt idx="532">
                  <c:v>2550</c:v>
                </c:pt>
                <c:pt idx="533">
                  <c:v>2542.5</c:v>
                </c:pt>
                <c:pt idx="534">
                  <c:v>2554.5</c:v>
                </c:pt>
                <c:pt idx="535">
                  <c:v>2554.5</c:v>
                </c:pt>
                <c:pt idx="536">
                  <c:v>2554.5</c:v>
                </c:pt>
                <c:pt idx="537">
                  <c:v>2535.5</c:v>
                </c:pt>
                <c:pt idx="538">
                  <c:v>2551.6999999999998</c:v>
                </c:pt>
                <c:pt idx="539">
                  <c:v>2559</c:v>
                </c:pt>
                <c:pt idx="540">
                  <c:v>2561</c:v>
                </c:pt>
                <c:pt idx="541">
                  <c:v>2584.9899999999998</c:v>
                </c:pt>
                <c:pt idx="542">
                  <c:v>2584.9899999999998</c:v>
                </c:pt>
                <c:pt idx="543">
                  <c:v>2584.9899999999998</c:v>
                </c:pt>
                <c:pt idx="544">
                  <c:v>2584.9899999999998</c:v>
                </c:pt>
                <c:pt idx="545">
                  <c:v>2605</c:v>
                </c:pt>
                <c:pt idx="546">
                  <c:v>2640.4</c:v>
                </c:pt>
                <c:pt idx="547">
                  <c:v>2633.9</c:v>
                </c:pt>
                <c:pt idx="548">
                  <c:v>2637.05</c:v>
                </c:pt>
                <c:pt idx="549">
                  <c:v>2637.05</c:v>
                </c:pt>
                <c:pt idx="550">
                  <c:v>2637.05</c:v>
                </c:pt>
                <c:pt idx="551">
                  <c:v>2669.5</c:v>
                </c:pt>
                <c:pt idx="552">
                  <c:v>2692</c:v>
                </c:pt>
                <c:pt idx="553">
                  <c:v>2683.2</c:v>
                </c:pt>
                <c:pt idx="554">
                  <c:v>2674.35</c:v>
                </c:pt>
                <c:pt idx="555">
                  <c:v>2672.6</c:v>
                </c:pt>
                <c:pt idx="556">
                  <c:v>2672.6</c:v>
                </c:pt>
                <c:pt idx="557">
                  <c:v>2672.6</c:v>
                </c:pt>
                <c:pt idx="558">
                  <c:v>2686.9</c:v>
                </c:pt>
                <c:pt idx="559">
                  <c:v>2686.6</c:v>
                </c:pt>
                <c:pt idx="560">
                  <c:v>2716</c:v>
                </c:pt>
                <c:pt idx="561">
                  <c:v>2739</c:v>
                </c:pt>
                <c:pt idx="562">
                  <c:v>2759.6</c:v>
                </c:pt>
                <c:pt idx="563">
                  <c:v>2759.6</c:v>
                </c:pt>
                <c:pt idx="564">
                  <c:v>2759.6</c:v>
                </c:pt>
                <c:pt idx="565">
                  <c:v>2759.6</c:v>
                </c:pt>
                <c:pt idx="566">
                  <c:v>2769</c:v>
                </c:pt>
                <c:pt idx="567">
                  <c:v>2790</c:v>
                </c:pt>
                <c:pt idx="568">
                  <c:v>2829</c:v>
                </c:pt>
                <c:pt idx="569">
                  <c:v>2850.6</c:v>
                </c:pt>
                <c:pt idx="570">
                  <c:v>2850.6</c:v>
                </c:pt>
                <c:pt idx="571">
                  <c:v>2850.6</c:v>
                </c:pt>
                <c:pt idx="572">
                  <c:v>2860.15</c:v>
                </c:pt>
                <c:pt idx="573">
                  <c:v>2862.9</c:v>
                </c:pt>
                <c:pt idx="574">
                  <c:v>2850</c:v>
                </c:pt>
                <c:pt idx="575">
                  <c:v>2878</c:v>
                </c:pt>
                <c:pt idx="576">
                  <c:v>2880</c:v>
                </c:pt>
                <c:pt idx="577">
                  <c:v>2880</c:v>
                </c:pt>
                <c:pt idx="578">
                  <c:v>2880</c:v>
                </c:pt>
                <c:pt idx="579">
                  <c:v>2918.45</c:v>
                </c:pt>
                <c:pt idx="580">
                  <c:v>2924</c:v>
                </c:pt>
                <c:pt idx="581">
                  <c:v>2951</c:v>
                </c:pt>
                <c:pt idx="582">
                  <c:v>2938</c:v>
                </c:pt>
                <c:pt idx="583">
                  <c:v>2938</c:v>
                </c:pt>
                <c:pt idx="584">
                  <c:v>2938</c:v>
                </c:pt>
                <c:pt idx="585">
                  <c:v>2938</c:v>
                </c:pt>
                <c:pt idx="586">
                  <c:v>2909</c:v>
                </c:pt>
                <c:pt idx="587">
                  <c:v>2943.3</c:v>
                </c:pt>
                <c:pt idx="588">
                  <c:v>2940</c:v>
                </c:pt>
                <c:pt idx="589">
                  <c:v>2982.5</c:v>
                </c:pt>
                <c:pt idx="590">
                  <c:v>2990.3</c:v>
                </c:pt>
                <c:pt idx="591">
                  <c:v>2990.3</c:v>
                </c:pt>
                <c:pt idx="592">
                  <c:v>2990.3</c:v>
                </c:pt>
                <c:pt idx="593">
                  <c:v>2990.3</c:v>
                </c:pt>
                <c:pt idx="594">
                  <c:v>3003.4</c:v>
                </c:pt>
                <c:pt idx="595">
                  <c:v>3024.55</c:v>
                </c:pt>
                <c:pt idx="596">
                  <c:v>3061.1</c:v>
                </c:pt>
                <c:pt idx="597">
                  <c:v>3101</c:v>
                </c:pt>
                <c:pt idx="598">
                  <c:v>3101</c:v>
                </c:pt>
                <c:pt idx="599">
                  <c:v>3101</c:v>
                </c:pt>
                <c:pt idx="600">
                  <c:v>3238.5</c:v>
                </c:pt>
                <c:pt idx="601">
                  <c:v>3207.1</c:v>
                </c:pt>
                <c:pt idx="602">
                  <c:v>3261.6</c:v>
                </c:pt>
                <c:pt idx="603">
                  <c:v>3162</c:v>
                </c:pt>
                <c:pt idx="604">
                  <c:v>3075.1999999999994</c:v>
                </c:pt>
                <c:pt idx="605">
                  <c:v>3075.1999999999994</c:v>
                </c:pt>
                <c:pt idx="606">
                  <c:v>3075.1999999999994</c:v>
                </c:pt>
                <c:pt idx="607">
                  <c:v>3054.9999999999995</c:v>
                </c:pt>
                <c:pt idx="608">
                  <c:v>3114.8999999999992</c:v>
                </c:pt>
                <c:pt idx="609">
                  <c:v>3170.9999999999986</c:v>
                </c:pt>
                <c:pt idx="610">
                  <c:v>3108.9999999999986</c:v>
                </c:pt>
                <c:pt idx="611">
                  <c:v>3127.9999999999986</c:v>
                </c:pt>
                <c:pt idx="612">
                  <c:v>3127.9999999999986</c:v>
                </c:pt>
                <c:pt idx="613">
                  <c:v>3127.9999999999986</c:v>
                </c:pt>
                <c:pt idx="614">
                  <c:v>3127.9999999999986</c:v>
                </c:pt>
                <c:pt idx="615">
                  <c:v>3114.9899999999984</c:v>
                </c:pt>
                <c:pt idx="616">
                  <c:v>3112.9999999999986</c:v>
                </c:pt>
                <c:pt idx="617">
                  <c:v>3049.9999999999986</c:v>
                </c:pt>
                <c:pt idx="618">
                  <c:v>3041.9999999999986</c:v>
                </c:pt>
                <c:pt idx="619">
                  <c:v>3041.9999999999986</c:v>
                </c:pt>
                <c:pt idx="620">
                  <c:v>3041.9999999999986</c:v>
                </c:pt>
                <c:pt idx="621">
                  <c:v>3028.9999999999986</c:v>
                </c:pt>
                <c:pt idx="622">
                  <c:v>3025.9999999999986</c:v>
                </c:pt>
                <c:pt idx="623">
                  <c:v>2965.4999999999986</c:v>
                </c:pt>
                <c:pt idx="624">
                  <c:v>2981.9999999999986</c:v>
                </c:pt>
                <c:pt idx="625">
                  <c:v>2986.8999999999992</c:v>
                </c:pt>
                <c:pt idx="626">
                  <c:v>2986.8999999999992</c:v>
                </c:pt>
                <c:pt idx="627">
                  <c:v>2986.8999999999992</c:v>
                </c:pt>
                <c:pt idx="628">
                  <c:v>3009.9499999999989</c:v>
                </c:pt>
                <c:pt idx="629">
                  <c:v>3071.7499999999986</c:v>
                </c:pt>
                <c:pt idx="630">
                  <c:v>3118.9999999999986</c:v>
                </c:pt>
                <c:pt idx="631">
                  <c:v>3105.0999999999985</c:v>
                </c:pt>
                <c:pt idx="632">
                  <c:v>3072.9999999999986</c:v>
                </c:pt>
                <c:pt idx="633">
                  <c:v>3072.9999999999986</c:v>
                </c:pt>
                <c:pt idx="634">
                  <c:v>3072.9999999999986</c:v>
                </c:pt>
                <c:pt idx="635">
                  <c:v>3122.2199999999984</c:v>
                </c:pt>
                <c:pt idx="636">
                  <c:v>3109.7499999999986</c:v>
                </c:pt>
                <c:pt idx="637">
                  <c:v>3089.8999999999987</c:v>
                </c:pt>
                <c:pt idx="638">
                  <c:v>3062.0499999999988</c:v>
                </c:pt>
                <c:pt idx="639">
                  <c:v>3018.6499999999987</c:v>
                </c:pt>
                <c:pt idx="640">
                  <c:v>3018.6499999999987</c:v>
                </c:pt>
                <c:pt idx="641">
                  <c:v>3018.6499999999987</c:v>
                </c:pt>
                <c:pt idx="642">
                  <c:v>2961.6999999999989</c:v>
                </c:pt>
                <c:pt idx="643">
                  <c:v>2915.9999999999991</c:v>
                </c:pt>
                <c:pt idx="644">
                  <c:v>2899.4999999999995</c:v>
                </c:pt>
                <c:pt idx="645">
                  <c:v>2869.9999999999995</c:v>
                </c:pt>
                <c:pt idx="646">
                  <c:v>2864.9999999999995</c:v>
                </c:pt>
                <c:pt idx="647">
                  <c:v>2864.9999999999995</c:v>
                </c:pt>
                <c:pt idx="648">
                  <c:v>2864.9999999999995</c:v>
                </c:pt>
                <c:pt idx="649">
                  <c:v>2864.9999999999995</c:v>
                </c:pt>
                <c:pt idx="650">
                  <c:v>2911.6499999999996</c:v>
                </c:pt>
                <c:pt idx="651">
                  <c:v>2926.9999999999995</c:v>
                </c:pt>
                <c:pt idx="652">
                  <c:v>2892.9999999999995</c:v>
                </c:pt>
                <c:pt idx="653">
                  <c:v>2883.8999999999996</c:v>
                </c:pt>
                <c:pt idx="654">
                  <c:v>2883.8999999999996</c:v>
                </c:pt>
                <c:pt idx="655">
                  <c:v>2883.8999999999996</c:v>
                </c:pt>
                <c:pt idx="656">
                  <c:v>2919.4999999999995</c:v>
                </c:pt>
                <c:pt idx="657">
                  <c:v>2937.1499999999996</c:v>
                </c:pt>
                <c:pt idx="658">
                  <c:v>2959.9999999999991</c:v>
                </c:pt>
                <c:pt idx="659">
                  <c:v>2904.2499999999995</c:v>
                </c:pt>
                <c:pt idx="660">
                  <c:v>2916.8999999999996</c:v>
                </c:pt>
                <c:pt idx="661">
                  <c:v>2916.8999999999996</c:v>
                </c:pt>
                <c:pt idx="662">
                  <c:v>2916.8999999999996</c:v>
                </c:pt>
                <c:pt idx="663">
                  <c:v>2929</c:v>
                </c:pt>
                <c:pt idx="664">
                  <c:v>2948.85</c:v>
                </c:pt>
                <c:pt idx="665">
                  <c:v>2920</c:v>
                </c:pt>
                <c:pt idx="666">
                  <c:v>2916</c:v>
                </c:pt>
                <c:pt idx="667">
                  <c:v>2897</c:v>
                </c:pt>
                <c:pt idx="668">
                  <c:v>2897</c:v>
                </c:pt>
                <c:pt idx="669">
                  <c:v>2897</c:v>
                </c:pt>
                <c:pt idx="670">
                  <c:v>2897</c:v>
                </c:pt>
                <c:pt idx="671">
                  <c:v>2799.7</c:v>
                </c:pt>
                <c:pt idx="672">
                  <c:v>2837</c:v>
                </c:pt>
                <c:pt idx="673">
                  <c:v>2858</c:v>
                </c:pt>
                <c:pt idx="674">
                  <c:v>2891</c:v>
                </c:pt>
                <c:pt idx="675">
                  <c:v>2891</c:v>
                </c:pt>
                <c:pt idx="676">
                  <c:v>2891</c:v>
                </c:pt>
                <c:pt idx="677">
                  <c:v>2928.7</c:v>
                </c:pt>
                <c:pt idx="678">
                  <c:v>2942.0000000000005</c:v>
                </c:pt>
                <c:pt idx="679">
                  <c:v>2942.0000000000005</c:v>
                </c:pt>
                <c:pt idx="680">
                  <c:v>3040.5000000000005</c:v>
                </c:pt>
                <c:pt idx="681">
                  <c:v>3076.4000000000005</c:v>
                </c:pt>
                <c:pt idx="682">
                  <c:v>3076.400000000001</c:v>
                </c:pt>
                <c:pt idx="683">
                  <c:v>3076.400000000001</c:v>
                </c:pt>
                <c:pt idx="684">
                  <c:v>3076.400000000001</c:v>
                </c:pt>
                <c:pt idx="685">
                  <c:v>3076.0000000000005</c:v>
                </c:pt>
                <c:pt idx="686">
                  <c:v>3104.0000000000005</c:v>
                </c:pt>
                <c:pt idx="687">
                  <c:v>3073.0000000000005</c:v>
                </c:pt>
                <c:pt idx="688">
                  <c:v>3066.0000000000005</c:v>
                </c:pt>
                <c:pt idx="689">
                  <c:v>3066.0000000000005</c:v>
                </c:pt>
                <c:pt idx="690">
                  <c:v>3066.0000000000005</c:v>
                </c:pt>
                <c:pt idx="691">
                  <c:v>3093.3000000000006</c:v>
                </c:pt>
                <c:pt idx="692">
                  <c:v>3068.7000000000003</c:v>
                </c:pt>
                <c:pt idx="693">
                  <c:v>3087.0000000000005</c:v>
                </c:pt>
                <c:pt idx="694">
                  <c:v>3087.0000000000005</c:v>
                </c:pt>
                <c:pt idx="695">
                  <c:v>3107.8500000000004</c:v>
                </c:pt>
                <c:pt idx="696">
                  <c:v>3107.8500000000004</c:v>
                </c:pt>
                <c:pt idx="697">
                  <c:v>3107.8500000000004</c:v>
                </c:pt>
                <c:pt idx="698">
                  <c:v>3145.0000000000009</c:v>
                </c:pt>
                <c:pt idx="699">
                  <c:v>3124.8000000000011</c:v>
                </c:pt>
                <c:pt idx="700">
                  <c:v>3162.0000000000009</c:v>
                </c:pt>
                <c:pt idx="701">
                  <c:v>3143.0000000000014</c:v>
                </c:pt>
                <c:pt idx="702">
                  <c:v>3203.9000000000015</c:v>
                </c:pt>
                <c:pt idx="703">
                  <c:v>3203.9000000000015</c:v>
                </c:pt>
                <c:pt idx="704">
                  <c:v>3203.9000000000015</c:v>
                </c:pt>
                <c:pt idx="705">
                  <c:v>3308.5000000000014</c:v>
                </c:pt>
                <c:pt idx="706">
                  <c:v>3308.5000000000009</c:v>
                </c:pt>
                <c:pt idx="707">
                  <c:v>3283.1000000000008</c:v>
                </c:pt>
                <c:pt idx="708">
                  <c:v>3246.2000000000007</c:v>
                </c:pt>
                <c:pt idx="709">
                  <c:v>3328.0000000000005</c:v>
                </c:pt>
                <c:pt idx="710">
                  <c:v>3328.0000000000005</c:v>
                </c:pt>
                <c:pt idx="711">
                  <c:v>3328.0000000000005</c:v>
                </c:pt>
                <c:pt idx="712">
                  <c:v>3350.3000000000006</c:v>
                </c:pt>
                <c:pt idx="713">
                  <c:v>3315.0000000000005</c:v>
                </c:pt>
                <c:pt idx="714">
                  <c:v>3334.1000000000004</c:v>
                </c:pt>
                <c:pt idx="715">
                  <c:v>3347.0000000000005</c:v>
                </c:pt>
                <c:pt idx="716">
                  <c:v>3328.0000000000005</c:v>
                </c:pt>
                <c:pt idx="717">
                  <c:v>3328.0000000000005</c:v>
                </c:pt>
                <c:pt idx="718">
                  <c:v>3328.0000000000005</c:v>
                </c:pt>
                <c:pt idx="719">
                  <c:v>3329.9000000000005</c:v>
                </c:pt>
                <c:pt idx="720">
                  <c:v>3312.9000000000005</c:v>
                </c:pt>
                <c:pt idx="721">
                  <c:v>3215.0000000000005</c:v>
                </c:pt>
                <c:pt idx="722">
                  <c:v>3190.0000000000005</c:v>
                </c:pt>
                <c:pt idx="723">
                  <c:v>3190.0000000000005</c:v>
                </c:pt>
                <c:pt idx="724">
                  <c:v>3190.0000000000005</c:v>
                </c:pt>
                <c:pt idx="725">
                  <c:v>3190.0000000000005</c:v>
                </c:pt>
                <c:pt idx="726">
                  <c:v>3171.0000000000005</c:v>
                </c:pt>
                <c:pt idx="727">
                  <c:v>3167.0000000000005</c:v>
                </c:pt>
                <c:pt idx="728">
                  <c:v>3175.0000000000005</c:v>
                </c:pt>
                <c:pt idx="729">
                  <c:v>3175.0000000000005</c:v>
                </c:pt>
                <c:pt idx="730">
                  <c:v>3175.0000000000005</c:v>
                </c:pt>
                <c:pt idx="731">
                  <c:v>3175.0000000000005</c:v>
                </c:pt>
                <c:pt idx="732">
                  <c:v>3175.0000000000005</c:v>
                </c:pt>
                <c:pt idx="733">
                  <c:v>3220.0000000000005</c:v>
                </c:pt>
                <c:pt idx="734">
                  <c:v>3211.0000000000005</c:v>
                </c:pt>
                <c:pt idx="735">
                  <c:v>3257.6000000000004</c:v>
                </c:pt>
                <c:pt idx="736">
                  <c:v>3272.0000000000005</c:v>
                </c:pt>
                <c:pt idx="737">
                  <c:v>3265.0100000000007</c:v>
                </c:pt>
                <c:pt idx="738">
                  <c:v>3265.0100000000007</c:v>
                </c:pt>
                <c:pt idx="739">
                  <c:v>3265.0100000000007</c:v>
                </c:pt>
                <c:pt idx="740">
                  <c:v>3265.0100000000007</c:v>
                </c:pt>
                <c:pt idx="741">
                  <c:v>3276.0000000000005</c:v>
                </c:pt>
                <c:pt idx="742">
                  <c:v>3255.0000000000005</c:v>
                </c:pt>
                <c:pt idx="743">
                  <c:v>3229.2</c:v>
                </c:pt>
                <c:pt idx="744">
                  <c:v>3301.2</c:v>
                </c:pt>
                <c:pt idx="745">
                  <c:v>3301.2</c:v>
                </c:pt>
                <c:pt idx="746">
                  <c:v>3301.2</c:v>
                </c:pt>
                <c:pt idx="747">
                  <c:v>3301.2</c:v>
                </c:pt>
                <c:pt idx="748">
                  <c:v>3310</c:v>
                </c:pt>
                <c:pt idx="749">
                  <c:v>3394.05</c:v>
                </c:pt>
                <c:pt idx="750">
                  <c:v>3320</c:v>
                </c:pt>
                <c:pt idx="751">
                  <c:v>3310</c:v>
                </c:pt>
                <c:pt idx="752">
                  <c:v>3310</c:v>
                </c:pt>
                <c:pt idx="753">
                  <c:v>3310</c:v>
                </c:pt>
                <c:pt idx="754">
                  <c:v>3399</c:v>
                </c:pt>
                <c:pt idx="755">
                  <c:v>3366</c:v>
                </c:pt>
                <c:pt idx="756">
                  <c:v>3357</c:v>
                </c:pt>
                <c:pt idx="757">
                  <c:v>3283</c:v>
                </c:pt>
                <c:pt idx="758">
                  <c:v>3282.5</c:v>
                </c:pt>
                <c:pt idx="759">
                  <c:v>3282.5</c:v>
                </c:pt>
                <c:pt idx="760">
                  <c:v>3282.5</c:v>
                </c:pt>
                <c:pt idx="761">
                  <c:v>3327.1</c:v>
                </c:pt>
                <c:pt idx="762">
                  <c:v>3395</c:v>
                </c:pt>
                <c:pt idx="763">
                  <c:v>3375</c:v>
                </c:pt>
                <c:pt idx="764">
                  <c:v>3319</c:v>
                </c:pt>
                <c:pt idx="765">
                  <c:v>3334</c:v>
                </c:pt>
                <c:pt idx="766">
                  <c:v>3334</c:v>
                </c:pt>
                <c:pt idx="767">
                  <c:v>3334</c:v>
                </c:pt>
                <c:pt idx="768">
                  <c:v>3369.85</c:v>
                </c:pt>
                <c:pt idx="769">
                  <c:v>3393.4</c:v>
                </c:pt>
                <c:pt idx="770">
                  <c:v>3391.3999999999996</c:v>
                </c:pt>
                <c:pt idx="771">
                  <c:v>3440.5499999999997</c:v>
                </c:pt>
                <c:pt idx="772">
                  <c:v>3382.9999999999995</c:v>
                </c:pt>
                <c:pt idx="773">
                  <c:v>3382.9999999999995</c:v>
                </c:pt>
                <c:pt idx="774">
                  <c:v>3382.9999999999995</c:v>
                </c:pt>
                <c:pt idx="775">
                  <c:v>3382.9999999999995</c:v>
                </c:pt>
                <c:pt idx="776">
                  <c:v>3417.9899999999993</c:v>
                </c:pt>
                <c:pt idx="777">
                  <c:v>3359.8</c:v>
                </c:pt>
                <c:pt idx="778">
                  <c:v>3342.0000000000005</c:v>
                </c:pt>
                <c:pt idx="779">
                  <c:v>3355.1000000000004</c:v>
                </c:pt>
                <c:pt idx="780">
                  <c:v>3355.1000000000004</c:v>
                </c:pt>
                <c:pt idx="781">
                  <c:v>3355.1000000000004</c:v>
                </c:pt>
                <c:pt idx="782">
                  <c:v>3311.0000000000005</c:v>
                </c:pt>
                <c:pt idx="783">
                  <c:v>3328.9300000000003</c:v>
                </c:pt>
                <c:pt idx="784">
                  <c:v>3341.0000000000005</c:v>
                </c:pt>
                <c:pt idx="785">
                  <c:v>3313.0000000000005</c:v>
                </c:pt>
                <c:pt idx="786">
                  <c:v>3344.4000000000005</c:v>
                </c:pt>
                <c:pt idx="787">
                  <c:v>3344.4</c:v>
                </c:pt>
                <c:pt idx="788">
                  <c:v>3344.4</c:v>
                </c:pt>
                <c:pt idx="789">
                  <c:v>3291.3</c:v>
                </c:pt>
                <c:pt idx="790">
                  <c:v>3229.5000000000005</c:v>
                </c:pt>
                <c:pt idx="791">
                  <c:v>3206.0000000000005</c:v>
                </c:pt>
                <c:pt idx="792">
                  <c:v>3194.0000000000005</c:v>
                </c:pt>
                <c:pt idx="793">
                  <c:v>3156.2000000000003</c:v>
                </c:pt>
                <c:pt idx="794">
                  <c:v>3156.2</c:v>
                </c:pt>
                <c:pt idx="795">
                  <c:v>3156.2</c:v>
                </c:pt>
                <c:pt idx="796">
                  <c:v>3115</c:v>
                </c:pt>
                <c:pt idx="797">
                  <c:v>3206</c:v>
                </c:pt>
                <c:pt idx="798">
                  <c:v>3185</c:v>
                </c:pt>
                <c:pt idx="799">
                  <c:v>3221</c:v>
                </c:pt>
                <c:pt idx="800">
                  <c:v>3152.2</c:v>
                </c:pt>
                <c:pt idx="801">
                  <c:v>3152.1999999999994</c:v>
                </c:pt>
                <c:pt idx="802">
                  <c:v>3152.1999999999994</c:v>
                </c:pt>
                <c:pt idx="803">
                  <c:v>3154.7999999999997</c:v>
                </c:pt>
                <c:pt idx="804">
                  <c:v>3163.9999999999995</c:v>
                </c:pt>
                <c:pt idx="805">
                  <c:v>3159.9999999999995</c:v>
                </c:pt>
                <c:pt idx="806">
                  <c:v>3072.9999999999995</c:v>
                </c:pt>
                <c:pt idx="807">
                  <c:v>3072.9999999999995</c:v>
                </c:pt>
                <c:pt idx="808">
                  <c:v>3072.9999999999995</c:v>
                </c:pt>
                <c:pt idx="809">
                  <c:v>3072.9999999999995</c:v>
                </c:pt>
                <c:pt idx="810">
                  <c:v>3072.9999999999995</c:v>
                </c:pt>
                <c:pt idx="811">
                  <c:v>3028.9999999999995</c:v>
                </c:pt>
                <c:pt idx="812">
                  <c:v>3072.9999999999995</c:v>
                </c:pt>
                <c:pt idx="813">
                  <c:v>3072.9999999999995</c:v>
                </c:pt>
                <c:pt idx="814">
                  <c:v>3072.9999999999995</c:v>
                </c:pt>
                <c:pt idx="815">
                  <c:v>3072.9999999999995</c:v>
                </c:pt>
                <c:pt idx="816">
                  <c:v>3072.9999999999995</c:v>
                </c:pt>
                <c:pt idx="817">
                  <c:v>3027.2999999999997</c:v>
                </c:pt>
                <c:pt idx="818">
                  <c:v>3058.9499999999994</c:v>
                </c:pt>
                <c:pt idx="819">
                  <c:v>3014.8999999999996</c:v>
                </c:pt>
                <c:pt idx="820">
                  <c:v>3000.5099999999998</c:v>
                </c:pt>
                <c:pt idx="821">
                  <c:v>3038.5999999999995</c:v>
                </c:pt>
                <c:pt idx="822">
                  <c:v>3038.599999999999</c:v>
                </c:pt>
                <c:pt idx="823">
                  <c:v>3038.599999999999</c:v>
                </c:pt>
                <c:pt idx="824">
                  <c:v>3065.7499999999991</c:v>
                </c:pt>
                <c:pt idx="825">
                  <c:v>3085.8999999999992</c:v>
                </c:pt>
                <c:pt idx="826">
                  <c:v>3081.9999999999991</c:v>
                </c:pt>
                <c:pt idx="827">
                  <c:v>3107.9999999999986</c:v>
                </c:pt>
                <c:pt idx="828">
                  <c:v>3095.2999999999988</c:v>
                </c:pt>
                <c:pt idx="829">
                  <c:v>3095.2999999999984</c:v>
                </c:pt>
                <c:pt idx="830">
                  <c:v>3095.2999999999984</c:v>
                </c:pt>
                <c:pt idx="831">
                  <c:v>3054.1499999999983</c:v>
                </c:pt>
                <c:pt idx="832">
                  <c:v>3019.9999999999982</c:v>
                </c:pt>
                <c:pt idx="833">
                  <c:v>3007.199999999998</c:v>
                </c:pt>
                <c:pt idx="834">
                  <c:v>2994.199999999998</c:v>
                </c:pt>
                <c:pt idx="835">
                  <c:v>2997.7999999999984</c:v>
                </c:pt>
                <c:pt idx="836">
                  <c:v>2997.7999999999984</c:v>
                </c:pt>
                <c:pt idx="837">
                  <c:v>2997.7999999999984</c:v>
                </c:pt>
                <c:pt idx="838">
                  <c:v>2969.989999999998</c:v>
                </c:pt>
                <c:pt idx="839">
                  <c:v>2897.969999999998</c:v>
                </c:pt>
                <c:pt idx="840">
                  <c:v>2897.8499999999981</c:v>
                </c:pt>
                <c:pt idx="841">
                  <c:v>2941.9999999999977</c:v>
                </c:pt>
                <c:pt idx="842">
                  <c:v>2950.7999999999979</c:v>
                </c:pt>
                <c:pt idx="843">
                  <c:v>2950.7999999999979</c:v>
                </c:pt>
                <c:pt idx="844">
                  <c:v>2950.7999999999979</c:v>
                </c:pt>
                <c:pt idx="845">
                  <c:v>2968.6499999999978</c:v>
                </c:pt>
                <c:pt idx="846">
                  <c:v>2955.9999999999977</c:v>
                </c:pt>
                <c:pt idx="847">
                  <c:v>2932.9999999999973</c:v>
                </c:pt>
                <c:pt idx="848">
                  <c:v>2875.0199999999977</c:v>
                </c:pt>
                <c:pt idx="849">
                  <c:v>2847.4999999999977</c:v>
                </c:pt>
                <c:pt idx="850">
                  <c:v>2847.4999999999977</c:v>
                </c:pt>
                <c:pt idx="851">
                  <c:v>2847.4999999999977</c:v>
                </c:pt>
                <c:pt idx="852">
                  <c:v>2832.9999999999977</c:v>
                </c:pt>
                <c:pt idx="853">
                  <c:v>2914.0999999999976</c:v>
                </c:pt>
                <c:pt idx="854">
                  <c:v>2953.6999999999975</c:v>
                </c:pt>
                <c:pt idx="855">
                  <c:v>2951.0999999999976</c:v>
                </c:pt>
                <c:pt idx="856">
                  <c:v>2957.9999999999977</c:v>
                </c:pt>
                <c:pt idx="857">
                  <c:v>2957.9999999999973</c:v>
                </c:pt>
                <c:pt idx="858">
                  <c:v>2957.9999999999973</c:v>
                </c:pt>
                <c:pt idx="859">
                  <c:v>2957.9999999999973</c:v>
                </c:pt>
                <c:pt idx="860">
                  <c:v>2973.9999999999973</c:v>
                </c:pt>
                <c:pt idx="861">
                  <c:v>2938.0499999999975</c:v>
                </c:pt>
                <c:pt idx="862">
                  <c:v>2947.2499999999977</c:v>
                </c:pt>
                <c:pt idx="863">
                  <c:v>2991.9999999999973</c:v>
                </c:pt>
                <c:pt idx="864">
                  <c:v>2991.9999999999977</c:v>
                </c:pt>
                <c:pt idx="865">
                  <c:v>2991.9999999999977</c:v>
                </c:pt>
                <c:pt idx="866">
                  <c:v>3026.9999999999977</c:v>
                </c:pt>
                <c:pt idx="867">
                  <c:v>3012.6999999999975</c:v>
                </c:pt>
                <c:pt idx="868">
                  <c:v>3024.7999999999979</c:v>
                </c:pt>
                <c:pt idx="869">
                  <c:v>3056.3499999999976</c:v>
                </c:pt>
                <c:pt idx="870">
                  <c:v>3052.7499999999977</c:v>
                </c:pt>
                <c:pt idx="871">
                  <c:v>3052.7499999999977</c:v>
                </c:pt>
                <c:pt idx="872">
                  <c:v>3052.7499999999977</c:v>
                </c:pt>
                <c:pt idx="873">
                  <c:v>3061.4999999999977</c:v>
                </c:pt>
                <c:pt idx="874">
                  <c:v>3063.7499999999977</c:v>
                </c:pt>
                <c:pt idx="875">
                  <c:v>3060.8499999999976</c:v>
                </c:pt>
                <c:pt idx="876">
                  <c:v>3052.8499999999976</c:v>
                </c:pt>
                <c:pt idx="877">
                  <c:v>3067.9999999999977</c:v>
                </c:pt>
                <c:pt idx="878">
                  <c:v>3067.9999999999977</c:v>
                </c:pt>
                <c:pt idx="879">
                  <c:v>3067.9999999999977</c:v>
                </c:pt>
                <c:pt idx="880">
                  <c:v>3067.9999999999977</c:v>
                </c:pt>
                <c:pt idx="881">
                  <c:v>3090.9999999999977</c:v>
                </c:pt>
                <c:pt idx="882">
                  <c:v>3114.0999999999976</c:v>
                </c:pt>
                <c:pt idx="883">
                  <c:v>3086.2499999999977</c:v>
                </c:pt>
                <c:pt idx="884">
                  <c:v>3019.9999999999977</c:v>
                </c:pt>
                <c:pt idx="885">
                  <c:v>3019.9999999999977</c:v>
                </c:pt>
                <c:pt idx="886">
                  <c:v>3019.9999999999977</c:v>
                </c:pt>
                <c:pt idx="887">
                  <c:v>3019.9999999999977</c:v>
                </c:pt>
                <c:pt idx="888">
                  <c:v>2942.4999999999977</c:v>
                </c:pt>
                <c:pt idx="889">
                  <c:v>2924.4999999999973</c:v>
                </c:pt>
                <c:pt idx="890">
                  <c:v>2938.2999999999975</c:v>
                </c:pt>
                <c:pt idx="891">
                  <c:v>2971.4499999999975</c:v>
                </c:pt>
                <c:pt idx="892">
                  <c:v>2971.4499999999975</c:v>
                </c:pt>
                <c:pt idx="893">
                  <c:v>2971.4499999999975</c:v>
                </c:pt>
                <c:pt idx="894">
                  <c:v>2995.9999999999973</c:v>
                </c:pt>
                <c:pt idx="895">
                  <c:v>3006.9999999999977</c:v>
                </c:pt>
                <c:pt idx="896">
                  <c:v>2977.3999999999978</c:v>
                </c:pt>
                <c:pt idx="897">
                  <c:v>3015.9999999999977</c:v>
                </c:pt>
                <c:pt idx="898">
                  <c:v>3009.4999999999977</c:v>
                </c:pt>
                <c:pt idx="899">
                  <c:v>3009.4999999999977</c:v>
                </c:pt>
                <c:pt idx="900">
                  <c:v>3009.4999999999977</c:v>
                </c:pt>
                <c:pt idx="901">
                  <c:v>2978.6999999999975</c:v>
                </c:pt>
                <c:pt idx="902">
                  <c:v>2975.1999999999975</c:v>
                </c:pt>
                <c:pt idx="903">
                  <c:v>2918.9999999999977</c:v>
                </c:pt>
                <c:pt idx="904">
                  <c:v>2898.9999999999973</c:v>
                </c:pt>
                <c:pt idx="905">
                  <c:v>2970.2499999999973</c:v>
                </c:pt>
                <c:pt idx="906">
                  <c:v>2970.2499999999973</c:v>
                </c:pt>
                <c:pt idx="907">
                  <c:v>2970.2499999999973</c:v>
                </c:pt>
                <c:pt idx="908">
                  <c:v>3058.7999999999975</c:v>
                </c:pt>
                <c:pt idx="909">
                  <c:v>2982.8999999999974</c:v>
                </c:pt>
                <c:pt idx="910">
                  <c:v>2915.9999999999977</c:v>
                </c:pt>
                <c:pt idx="911">
                  <c:v>2920.1499999999974</c:v>
                </c:pt>
                <c:pt idx="912">
                  <c:v>2933.7999999999975</c:v>
                </c:pt>
                <c:pt idx="913">
                  <c:v>2933.7999999999979</c:v>
                </c:pt>
                <c:pt idx="914">
                  <c:v>2933.7999999999979</c:v>
                </c:pt>
                <c:pt idx="915">
                  <c:v>2933.7999999999979</c:v>
                </c:pt>
                <c:pt idx="916">
                  <c:v>2985.9999999999977</c:v>
                </c:pt>
                <c:pt idx="917">
                  <c:v>3000.4999999999977</c:v>
                </c:pt>
                <c:pt idx="918">
                  <c:v>2986.5999999999976</c:v>
                </c:pt>
                <c:pt idx="919">
                  <c:v>2931.4999999999977</c:v>
                </c:pt>
                <c:pt idx="920">
                  <c:v>2931.4999999999973</c:v>
                </c:pt>
                <c:pt idx="921">
                  <c:v>2931.4999999999973</c:v>
                </c:pt>
                <c:pt idx="922">
                  <c:v>2935.9999999999973</c:v>
                </c:pt>
                <c:pt idx="923">
                  <c:v>2919.1999999999971</c:v>
                </c:pt>
                <c:pt idx="924">
                  <c:v>2939.9999999999968</c:v>
                </c:pt>
                <c:pt idx="925">
                  <c:v>2917.5999999999967</c:v>
                </c:pt>
                <c:pt idx="926">
                  <c:v>2922.9999999999964</c:v>
                </c:pt>
                <c:pt idx="927">
                  <c:v>2922.9999999999964</c:v>
                </c:pt>
                <c:pt idx="928">
                  <c:v>2922.9999999999964</c:v>
                </c:pt>
                <c:pt idx="929">
                  <c:v>2920.2499999999964</c:v>
                </c:pt>
                <c:pt idx="930">
                  <c:v>2928.8999999999969</c:v>
                </c:pt>
                <c:pt idx="931">
                  <c:v>2928.8999999999969</c:v>
                </c:pt>
                <c:pt idx="932">
                  <c:v>2942.4999999999968</c:v>
                </c:pt>
                <c:pt idx="933">
                  <c:v>2949.9999999999968</c:v>
                </c:pt>
                <c:pt idx="934">
                  <c:v>2949.9999999999968</c:v>
                </c:pt>
                <c:pt idx="935">
                  <c:v>2949.9999999999968</c:v>
                </c:pt>
                <c:pt idx="936">
                  <c:v>3014.9499999999966</c:v>
                </c:pt>
                <c:pt idx="937">
                  <c:v>3062.6499999999969</c:v>
                </c:pt>
                <c:pt idx="938">
                  <c:v>3082.4499999999966</c:v>
                </c:pt>
                <c:pt idx="939">
                  <c:v>3093.9999999999968</c:v>
                </c:pt>
                <c:pt idx="940">
                  <c:v>3069.9999999999968</c:v>
                </c:pt>
                <c:pt idx="941">
                  <c:v>3069.9999999999968</c:v>
                </c:pt>
                <c:pt idx="942">
                  <c:v>3069.9999999999968</c:v>
                </c:pt>
                <c:pt idx="943">
                  <c:v>3089.9999999999968</c:v>
                </c:pt>
                <c:pt idx="944">
                  <c:v>3102.9999999999968</c:v>
                </c:pt>
                <c:pt idx="945">
                  <c:v>3093.9999999999968</c:v>
                </c:pt>
                <c:pt idx="946">
                  <c:v>3081.8499999999967</c:v>
                </c:pt>
                <c:pt idx="947">
                  <c:v>3037.9999999999968</c:v>
                </c:pt>
                <c:pt idx="948">
                  <c:v>3037.9999999999968</c:v>
                </c:pt>
                <c:pt idx="949">
                  <c:v>3037.9999999999968</c:v>
                </c:pt>
                <c:pt idx="950">
                  <c:v>2999.9999999999968</c:v>
                </c:pt>
                <c:pt idx="951">
                  <c:v>2984.9999999999968</c:v>
                </c:pt>
                <c:pt idx="952">
                  <c:v>2940.9999999999968</c:v>
                </c:pt>
                <c:pt idx="953">
                  <c:v>2890.9999999999968</c:v>
                </c:pt>
                <c:pt idx="954">
                  <c:v>2929.9999999999968</c:v>
                </c:pt>
                <c:pt idx="955">
                  <c:v>2929.9999999999968</c:v>
                </c:pt>
                <c:pt idx="956">
                  <c:v>2929.9999999999968</c:v>
                </c:pt>
                <c:pt idx="957">
                  <c:v>2929.9999999999968</c:v>
                </c:pt>
                <c:pt idx="958">
                  <c:v>2902.9999999999968</c:v>
                </c:pt>
                <c:pt idx="959">
                  <c:v>2910.5999999999963</c:v>
                </c:pt>
                <c:pt idx="960">
                  <c:v>2879.4999999999964</c:v>
                </c:pt>
                <c:pt idx="961">
                  <c:v>2858.4999999999964</c:v>
                </c:pt>
                <c:pt idx="962">
                  <c:v>2858.4999999999964</c:v>
                </c:pt>
                <c:pt idx="963">
                  <c:v>2858.4999999999964</c:v>
                </c:pt>
                <c:pt idx="964">
                  <c:v>2890.8999999999965</c:v>
                </c:pt>
                <c:pt idx="965">
                  <c:v>2922.9999999999964</c:v>
                </c:pt>
                <c:pt idx="966">
                  <c:v>2943.7999999999961</c:v>
                </c:pt>
                <c:pt idx="967">
                  <c:v>2894.9999999999959</c:v>
                </c:pt>
                <c:pt idx="968">
                  <c:v>2901.9999999999964</c:v>
                </c:pt>
                <c:pt idx="969">
                  <c:v>2901.9999999999964</c:v>
                </c:pt>
                <c:pt idx="970">
                  <c:v>2901.9999999999964</c:v>
                </c:pt>
                <c:pt idx="971">
                  <c:v>2920.4499999999962</c:v>
                </c:pt>
                <c:pt idx="972">
                  <c:v>2941.7999999999965</c:v>
                </c:pt>
                <c:pt idx="973">
                  <c:v>2971.9999999999964</c:v>
                </c:pt>
                <c:pt idx="974">
                  <c:v>2990.4999999999964</c:v>
                </c:pt>
                <c:pt idx="975">
                  <c:v>2936.1999999999962</c:v>
                </c:pt>
                <c:pt idx="976">
                  <c:v>2936.1999999999962</c:v>
                </c:pt>
                <c:pt idx="977">
                  <c:v>2936.1999999999962</c:v>
                </c:pt>
                <c:pt idx="978">
                  <c:v>2936.1999999999962</c:v>
                </c:pt>
                <c:pt idx="979">
                  <c:v>2867.9999999999964</c:v>
                </c:pt>
                <c:pt idx="980">
                  <c:v>2863.4999999999964</c:v>
                </c:pt>
                <c:pt idx="981">
                  <c:v>2844.9999999999964</c:v>
                </c:pt>
                <c:pt idx="982">
                  <c:v>2920.5499999999965</c:v>
                </c:pt>
                <c:pt idx="983">
                  <c:v>2920.5499999999965</c:v>
                </c:pt>
                <c:pt idx="984">
                  <c:v>2920.5499999999965</c:v>
                </c:pt>
                <c:pt idx="985">
                  <c:v>2935.5999999999958</c:v>
                </c:pt>
                <c:pt idx="986">
                  <c:v>2976.9999999999959</c:v>
                </c:pt>
                <c:pt idx="987">
                  <c:v>2952.4999999999964</c:v>
                </c:pt>
                <c:pt idx="988">
                  <c:v>2929.299999999997</c:v>
                </c:pt>
                <c:pt idx="989">
                  <c:v>2958.6999999999966</c:v>
                </c:pt>
                <c:pt idx="990">
                  <c:v>2958.6999999999966</c:v>
                </c:pt>
                <c:pt idx="991">
                  <c:v>2958.6999999999966</c:v>
                </c:pt>
                <c:pt idx="992">
                  <c:v>2919.4999999999973</c:v>
                </c:pt>
                <c:pt idx="993">
                  <c:v>2915.0999999999972</c:v>
                </c:pt>
                <c:pt idx="994">
                  <c:v>2894.9999999999977</c:v>
                </c:pt>
                <c:pt idx="995">
                  <c:v>2883.8999999999978</c:v>
                </c:pt>
                <c:pt idx="996">
                  <c:v>2919.8999999999978</c:v>
                </c:pt>
                <c:pt idx="997">
                  <c:v>2919.8999999999978</c:v>
                </c:pt>
                <c:pt idx="998">
                  <c:v>2919.8999999999978</c:v>
                </c:pt>
                <c:pt idx="999">
                  <c:v>2921.9999999999977</c:v>
                </c:pt>
                <c:pt idx="1000">
                  <c:v>2885.5999999999976</c:v>
                </c:pt>
                <c:pt idx="1001">
                  <c:v>2911.9999999999977</c:v>
                </c:pt>
                <c:pt idx="1002">
                  <c:v>2893.9999999999973</c:v>
                </c:pt>
                <c:pt idx="1003">
                  <c:v>2883.3499999999972</c:v>
                </c:pt>
                <c:pt idx="1004">
                  <c:v>2883.3499999999972</c:v>
                </c:pt>
                <c:pt idx="1005">
                  <c:v>2883.3499999999972</c:v>
                </c:pt>
                <c:pt idx="1006">
                  <c:v>2930.9999999999973</c:v>
                </c:pt>
                <c:pt idx="1007">
                  <c:v>2978.9999999999973</c:v>
                </c:pt>
                <c:pt idx="1008">
                  <c:v>2930.9999999999977</c:v>
                </c:pt>
                <c:pt idx="1009">
                  <c:v>2906.3999999999974</c:v>
                </c:pt>
                <c:pt idx="1010">
                  <c:v>2926.4999999999973</c:v>
                </c:pt>
                <c:pt idx="1011">
                  <c:v>2926.4999999999973</c:v>
                </c:pt>
                <c:pt idx="1012">
                  <c:v>2926.4999999999973</c:v>
                </c:pt>
                <c:pt idx="1013">
                  <c:v>2926.4999999999973</c:v>
                </c:pt>
                <c:pt idx="1014">
                  <c:v>2921.549999999997</c:v>
                </c:pt>
                <c:pt idx="1015">
                  <c:v>2904.4999999999973</c:v>
                </c:pt>
                <c:pt idx="1016">
                  <c:v>2917.0099999999975</c:v>
                </c:pt>
                <c:pt idx="1017">
                  <c:v>2920.4999999999973</c:v>
                </c:pt>
                <c:pt idx="1018">
                  <c:v>2920.4999999999973</c:v>
                </c:pt>
                <c:pt idx="1019">
                  <c:v>2920.4999999999973</c:v>
                </c:pt>
                <c:pt idx="1020">
                  <c:v>2920.4999999999973</c:v>
                </c:pt>
                <c:pt idx="1021">
                  <c:v>2906.4999999999973</c:v>
                </c:pt>
                <c:pt idx="1022">
                  <c:v>2916.1999999999971</c:v>
                </c:pt>
                <c:pt idx="1023">
                  <c:v>2926.1999999999966</c:v>
                </c:pt>
                <c:pt idx="1024">
                  <c:v>2933.8999999999969</c:v>
                </c:pt>
                <c:pt idx="1025">
                  <c:v>2933.8999999999969</c:v>
                </c:pt>
                <c:pt idx="1026">
                  <c:v>2933.8999999999969</c:v>
                </c:pt>
                <c:pt idx="1027">
                  <c:v>2938.0999999999967</c:v>
                </c:pt>
                <c:pt idx="1028">
                  <c:v>2936.4999999999973</c:v>
                </c:pt>
                <c:pt idx="1029">
                  <c:v>2971.4999999999973</c:v>
                </c:pt>
                <c:pt idx="1030">
                  <c:v>2959.0499999999975</c:v>
                </c:pt>
                <c:pt idx="1031">
                  <c:v>2989.4499999999971</c:v>
                </c:pt>
                <c:pt idx="1032">
                  <c:v>2989.4499999999971</c:v>
                </c:pt>
                <c:pt idx="1033">
                  <c:v>2989.4499999999971</c:v>
                </c:pt>
                <c:pt idx="1034">
                  <c:v>3006.9499999999971</c:v>
                </c:pt>
                <c:pt idx="1035">
                  <c:v>3048.2399999999971</c:v>
                </c:pt>
                <c:pt idx="1036">
                  <c:v>3070.0999999999972</c:v>
                </c:pt>
                <c:pt idx="1037">
                  <c:v>3072.9999999999973</c:v>
                </c:pt>
                <c:pt idx="1038">
                  <c:v>3060.9999999999977</c:v>
                </c:pt>
                <c:pt idx="1039">
                  <c:v>3060.9999999999977</c:v>
                </c:pt>
                <c:pt idx="1040">
                  <c:v>3060.9999999999977</c:v>
                </c:pt>
                <c:pt idx="1041">
                  <c:v>3060.9999999999977</c:v>
                </c:pt>
                <c:pt idx="1042">
                  <c:v>2954.9999999999977</c:v>
                </c:pt>
                <c:pt idx="1043">
                  <c:v>3003.4999999999973</c:v>
                </c:pt>
                <c:pt idx="1044">
                  <c:v>3118.9999999999968</c:v>
                </c:pt>
                <c:pt idx="1045">
                  <c:v>3118.9999999999968</c:v>
                </c:pt>
                <c:pt idx="1046">
                  <c:v>3118.9999999999968</c:v>
                </c:pt>
                <c:pt idx="1047">
                  <c:v>3118.9999999999968</c:v>
                </c:pt>
                <c:pt idx="1048">
                  <c:v>3118.9999999999968</c:v>
                </c:pt>
                <c:pt idx="1049">
                  <c:v>3122.9999999999968</c:v>
                </c:pt>
                <c:pt idx="1050">
                  <c:v>3133.4999999999968</c:v>
                </c:pt>
                <c:pt idx="1051">
                  <c:v>3157.5999999999967</c:v>
                </c:pt>
                <c:pt idx="1052">
                  <c:v>3182.1999999999966</c:v>
                </c:pt>
                <c:pt idx="1053">
                  <c:v>3182.1999999999966</c:v>
                </c:pt>
                <c:pt idx="1054">
                  <c:v>3182.1999999999966</c:v>
                </c:pt>
                <c:pt idx="1055">
                  <c:v>3150.1999999999966</c:v>
                </c:pt>
                <c:pt idx="1056">
                  <c:v>3152.9999999999973</c:v>
                </c:pt>
                <c:pt idx="1057">
                  <c:v>3173.9999999999973</c:v>
                </c:pt>
                <c:pt idx="1058">
                  <c:v>3173.9999999999973</c:v>
                </c:pt>
                <c:pt idx="1059">
                  <c:v>3172.9999999999973</c:v>
                </c:pt>
                <c:pt idx="1060">
                  <c:v>3172.9999999999973</c:v>
                </c:pt>
                <c:pt idx="1061">
                  <c:v>3172.9999999999973</c:v>
                </c:pt>
                <c:pt idx="1062">
                  <c:v>3150.9999999999973</c:v>
                </c:pt>
                <c:pt idx="1063">
                  <c:v>3160.9999999999973</c:v>
                </c:pt>
                <c:pt idx="1064">
                  <c:v>3074.9999999999973</c:v>
                </c:pt>
                <c:pt idx="1065">
                  <c:v>3072.9999999999968</c:v>
                </c:pt>
                <c:pt idx="1066">
                  <c:v>3084.9999999999968</c:v>
                </c:pt>
                <c:pt idx="1067">
                  <c:v>3084.9999999999968</c:v>
                </c:pt>
                <c:pt idx="1068">
                  <c:v>3084.9999999999968</c:v>
                </c:pt>
                <c:pt idx="1069">
                  <c:v>3037.9999999999968</c:v>
                </c:pt>
                <c:pt idx="1070">
                  <c:v>3003.1099999999969</c:v>
                </c:pt>
                <c:pt idx="1071">
                  <c:v>3003.9999999999968</c:v>
                </c:pt>
                <c:pt idx="1072">
                  <c:v>3003.9999999999968</c:v>
                </c:pt>
                <c:pt idx="1073">
                  <c:v>3007.9999999999968</c:v>
                </c:pt>
                <c:pt idx="1074">
                  <c:v>3007.9999999999968</c:v>
                </c:pt>
                <c:pt idx="1075">
                  <c:v>3007.9999999999968</c:v>
                </c:pt>
                <c:pt idx="1076">
                  <c:v>2989.9999999999968</c:v>
                </c:pt>
                <c:pt idx="1077">
                  <c:v>2969.9999999999968</c:v>
                </c:pt>
                <c:pt idx="1078">
                  <c:v>2962.3499999999967</c:v>
                </c:pt>
                <c:pt idx="1079">
                  <c:v>3001.4999999999973</c:v>
                </c:pt>
                <c:pt idx="1080">
                  <c:v>3007.9999999999977</c:v>
                </c:pt>
                <c:pt idx="1081">
                  <c:v>3007.9999999999977</c:v>
                </c:pt>
                <c:pt idx="1082">
                  <c:v>3007.9999999999977</c:v>
                </c:pt>
                <c:pt idx="1083">
                  <c:v>3006.0499999999975</c:v>
                </c:pt>
                <c:pt idx="1084">
                  <c:v>2996.9999999999973</c:v>
                </c:pt>
                <c:pt idx="1085">
                  <c:v>2995.9999999999977</c:v>
                </c:pt>
                <c:pt idx="1086">
                  <c:v>2997.7599999999979</c:v>
                </c:pt>
                <c:pt idx="1087">
                  <c:v>3000.4999999999977</c:v>
                </c:pt>
                <c:pt idx="1088">
                  <c:v>3000.4999999999977</c:v>
                </c:pt>
                <c:pt idx="1089">
                  <c:v>3000.4999999999977</c:v>
                </c:pt>
                <c:pt idx="1090">
                  <c:v>3000.4999999999977</c:v>
                </c:pt>
                <c:pt idx="1091">
                  <c:v>2996.5999999999976</c:v>
                </c:pt>
                <c:pt idx="1092">
                  <c:v>3026.0999999999976</c:v>
                </c:pt>
                <c:pt idx="1093">
                  <c:v>3001.9999999999982</c:v>
                </c:pt>
                <c:pt idx="1094">
                  <c:v>3001.9999999999982</c:v>
                </c:pt>
                <c:pt idx="1095">
                  <c:v>3001.9999999999982</c:v>
                </c:pt>
                <c:pt idx="1096">
                  <c:v>3001.9999999999982</c:v>
                </c:pt>
                <c:pt idx="1097">
                  <c:v>3001.9999999999982</c:v>
                </c:pt>
                <c:pt idx="1098">
                  <c:v>2980.0999999999981</c:v>
                </c:pt>
                <c:pt idx="1099">
                  <c:v>2969.8999999999983</c:v>
                </c:pt>
                <c:pt idx="1100">
                  <c:v>2930.5099999999989</c:v>
                </c:pt>
                <c:pt idx="1101">
                  <c:v>2924.9499999999985</c:v>
                </c:pt>
                <c:pt idx="1102">
                  <c:v>2924.9499999999989</c:v>
                </c:pt>
                <c:pt idx="1103">
                  <c:v>2924.9499999999989</c:v>
                </c:pt>
                <c:pt idx="1104">
                  <c:v>2924.9499999999989</c:v>
                </c:pt>
                <c:pt idx="1105">
                  <c:v>2954.9999999999991</c:v>
                </c:pt>
                <c:pt idx="1106">
                  <c:v>2971.9999999999995</c:v>
                </c:pt>
                <c:pt idx="1107">
                  <c:v>2924.2499999999995</c:v>
                </c:pt>
                <c:pt idx="1108">
                  <c:v>2945.9999999999995</c:v>
                </c:pt>
                <c:pt idx="1109">
                  <c:v>2945.9999999999995</c:v>
                </c:pt>
                <c:pt idx="1110">
                  <c:v>2945.9999999999995</c:v>
                </c:pt>
                <c:pt idx="1111">
                  <c:v>2945.9999999999995</c:v>
                </c:pt>
                <c:pt idx="1112">
                  <c:v>2918.5999999999995</c:v>
                </c:pt>
                <c:pt idx="1113">
                  <c:v>2935.9999999999995</c:v>
                </c:pt>
                <c:pt idx="1114">
                  <c:v>2947.53</c:v>
                </c:pt>
                <c:pt idx="1115">
                  <c:v>2921.8</c:v>
                </c:pt>
                <c:pt idx="1116">
                  <c:v>2921.7999999999997</c:v>
                </c:pt>
                <c:pt idx="1117">
                  <c:v>2921.7999999999997</c:v>
                </c:pt>
                <c:pt idx="1118">
                  <c:v>2932.5</c:v>
                </c:pt>
                <c:pt idx="1119">
                  <c:v>2931.45</c:v>
                </c:pt>
                <c:pt idx="1120">
                  <c:v>2925.3</c:v>
                </c:pt>
                <c:pt idx="1121">
                  <c:v>2940</c:v>
                </c:pt>
                <c:pt idx="1122">
                  <c:v>2933</c:v>
                </c:pt>
                <c:pt idx="1123">
                  <c:v>2933</c:v>
                </c:pt>
                <c:pt idx="1124">
                  <c:v>2933</c:v>
                </c:pt>
                <c:pt idx="1125">
                  <c:v>2931</c:v>
                </c:pt>
                <c:pt idx="1126">
                  <c:v>2924.75</c:v>
                </c:pt>
                <c:pt idx="1127">
                  <c:v>2905.2</c:v>
                </c:pt>
                <c:pt idx="1128">
                  <c:v>2879</c:v>
                </c:pt>
                <c:pt idx="1129">
                  <c:v>2854</c:v>
                </c:pt>
                <c:pt idx="1130">
                  <c:v>2854</c:v>
                </c:pt>
                <c:pt idx="1131">
                  <c:v>2854</c:v>
                </c:pt>
                <c:pt idx="1132">
                  <c:v>2856.8</c:v>
                </c:pt>
                <c:pt idx="1133">
                  <c:v>2853</c:v>
                </c:pt>
                <c:pt idx="1134">
                  <c:v>2884</c:v>
                </c:pt>
                <c:pt idx="1135">
                  <c:v>2859.85</c:v>
                </c:pt>
                <c:pt idx="1136">
                  <c:v>2854.5</c:v>
                </c:pt>
                <c:pt idx="1137">
                  <c:v>2854.5</c:v>
                </c:pt>
                <c:pt idx="1138">
                  <c:v>2854.5</c:v>
                </c:pt>
                <c:pt idx="1139">
                  <c:v>2870.3</c:v>
                </c:pt>
                <c:pt idx="1140">
                  <c:v>2875</c:v>
                </c:pt>
                <c:pt idx="1141">
                  <c:v>2870.9</c:v>
                </c:pt>
                <c:pt idx="1142">
                  <c:v>2876.7</c:v>
                </c:pt>
                <c:pt idx="1143">
                  <c:v>2890.5</c:v>
                </c:pt>
                <c:pt idx="1144">
                  <c:v>2890.5</c:v>
                </c:pt>
                <c:pt idx="1145">
                  <c:v>2890.5</c:v>
                </c:pt>
                <c:pt idx="1146">
                  <c:v>2890.5</c:v>
                </c:pt>
                <c:pt idx="1147">
                  <c:v>2902.1500000000005</c:v>
                </c:pt>
                <c:pt idx="1148">
                  <c:v>2897.2500000000005</c:v>
                </c:pt>
                <c:pt idx="1149">
                  <c:v>2869.9000000000005</c:v>
                </c:pt>
                <c:pt idx="1150">
                  <c:v>2891.5000000000005</c:v>
                </c:pt>
                <c:pt idx="1151">
                  <c:v>2891.5000000000005</c:v>
                </c:pt>
                <c:pt idx="1152">
                  <c:v>2891.5000000000005</c:v>
                </c:pt>
                <c:pt idx="1153">
                  <c:v>2898.0000000000005</c:v>
                </c:pt>
                <c:pt idx="1154">
                  <c:v>2928.7500000000005</c:v>
                </c:pt>
                <c:pt idx="1155">
                  <c:v>2933.7</c:v>
                </c:pt>
                <c:pt idx="1156">
                  <c:v>2977.5</c:v>
                </c:pt>
                <c:pt idx="1157">
                  <c:v>2980</c:v>
                </c:pt>
                <c:pt idx="1158">
                  <c:v>2980</c:v>
                </c:pt>
                <c:pt idx="1159">
                  <c:v>2980</c:v>
                </c:pt>
                <c:pt idx="1160">
                  <c:v>2976.7</c:v>
                </c:pt>
                <c:pt idx="1161">
                  <c:v>2956.95</c:v>
                </c:pt>
                <c:pt idx="1162">
                  <c:v>2994.1</c:v>
                </c:pt>
                <c:pt idx="1163">
                  <c:v>2995.4999999999995</c:v>
                </c:pt>
                <c:pt idx="1164">
                  <c:v>2984.4999999999995</c:v>
                </c:pt>
                <c:pt idx="1165">
                  <c:v>2984.4999999999995</c:v>
                </c:pt>
                <c:pt idx="1166">
                  <c:v>2984.4999999999995</c:v>
                </c:pt>
                <c:pt idx="1167">
                  <c:v>2983.9999999999995</c:v>
                </c:pt>
                <c:pt idx="1168">
                  <c:v>2999.4999999999995</c:v>
                </c:pt>
                <c:pt idx="1169">
                  <c:v>2970.8999999999996</c:v>
                </c:pt>
                <c:pt idx="1170">
                  <c:v>2922.8799999999997</c:v>
                </c:pt>
                <c:pt idx="1171">
                  <c:v>2915.9999999999991</c:v>
                </c:pt>
                <c:pt idx="1172">
                  <c:v>2915.9999999999995</c:v>
                </c:pt>
                <c:pt idx="1173">
                  <c:v>2915.9999999999995</c:v>
                </c:pt>
                <c:pt idx="1174">
                  <c:v>2915.9999999999995</c:v>
                </c:pt>
                <c:pt idx="1175">
                  <c:v>2919.9999999999995</c:v>
                </c:pt>
                <c:pt idx="1176">
                  <c:v>2922.4999999999995</c:v>
                </c:pt>
                <c:pt idx="1177">
                  <c:v>2918.2499999999995</c:v>
                </c:pt>
                <c:pt idx="1178">
                  <c:v>2896.6999999999994</c:v>
                </c:pt>
                <c:pt idx="1179">
                  <c:v>2896.6999999999989</c:v>
                </c:pt>
                <c:pt idx="1180">
                  <c:v>2896.6999999999989</c:v>
                </c:pt>
                <c:pt idx="1181">
                  <c:v>2921.9999999999991</c:v>
                </c:pt>
                <c:pt idx="1182">
                  <c:v>2908.4499999999989</c:v>
                </c:pt>
                <c:pt idx="1183">
                  <c:v>2879.4999999999991</c:v>
                </c:pt>
                <c:pt idx="1184">
                  <c:v>2886.2999999999993</c:v>
                </c:pt>
                <c:pt idx="1185">
                  <c:v>2874.9799999999991</c:v>
                </c:pt>
                <c:pt idx="1186">
                  <c:v>2874.9799999999991</c:v>
                </c:pt>
                <c:pt idx="1187">
                  <c:v>2874.9799999999991</c:v>
                </c:pt>
                <c:pt idx="1188">
                  <c:v>2871.9799999999991</c:v>
                </c:pt>
                <c:pt idx="1189">
                  <c:v>2866.4999999999991</c:v>
                </c:pt>
                <c:pt idx="1190">
                  <c:v>2859.9999999999991</c:v>
                </c:pt>
                <c:pt idx="1191">
                  <c:v>2857.4999999999991</c:v>
                </c:pt>
                <c:pt idx="1192">
                  <c:v>2864.9999999999991</c:v>
                </c:pt>
                <c:pt idx="1193">
                  <c:v>2864.9999999999991</c:v>
                </c:pt>
                <c:pt idx="1194">
                  <c:v>2864.9999999999991</c:v>
                </c:pt>
                <c:pt idx="1195">
                  <c:v>2865.2499999999991</c:v>
                </c:pt>
                <c:pt idx="1196">
                  <c:v>2875.9999999999991</c:v>
                </c:pt>
                <c:pt idx="1197">
                  <c:v>2872.9999999999991</c:v>
                </c:pt>
                <c:pt idx="1198">
                  <c:v>2872.9999999999991</c:v>
                </c:pt>
                <c:pt idx="1199">
                  <c:v>2872.9999999999991</c:v>
                </c:pt>
                <c:pt idx="1200">
                  <c:v>2872.9999999999991</c:v>
                </c:pt>
                <c:pt idx="1201">
                  <c:v>2872.9999999999991</c:v>
                </c:pt>
                <c:pt idx="1202">
                  <c:v>2851.6799999999989</c:v>
                </c:pt>
                <c:pt idx="1203">
                  <c:v>2840.4999999999991</c:v>
                </c:pt>
                <c:pt idx="1204">
                  <c:v>2868.9999999999991</c:v>
                </c:pt>
                <c:pt idx="1205">
                  <c:v>2849.9999999999991</c:v>
                </c:pt>
                <c:pt idx="1206">
                  <c:v>2876.9999999999991</c:v>
                </c:pt>
                <c:pt idx="1207">
                  <c:v>2876.9999999999991</c:v>
                </c:pt>
                <c:pt idx="1208">
                  <c:v>2876.9999999999991</c:v>
                </c:pt>
                <c:pt idx="1209">
                  <c:v>2870.9999999999991</c:v>
                </c:pt>
                <c:pt idx="1210">
                  <c:v>2899.1999999999989</c:v>
                </c:pt>
                <c:pt idx="1211">
                  <c:v>2929.9999999999991</c:v>
                </c:pt>
                <c:pt idx="1212">
                  <c:v>2940.7499999999995</c:v>
                </c:pt>
                <c:pt idx="1213">
                  <c:v>2941.9999999999995</c:v>
                </c:pt>
                <c:pt idx="1214">
                  <c:v>2941.9999999999995</c:v>
                </c:pt>
                <c:pt idx="1215">
                  <c:v>2941.9999999999995</c:v>
                </c:pt>
                <c:pt idx="1216">
                  <c:v>2941.9999999999995</c:v>
                </c:pt>
                <c:pt idx="1217">
                  <c:v>2939.9999999999995</c:v>
                </c:pt>
                <c:pt idx="1218">
                  <c:v>2928.9999999999995</c:v>
                </c:pt>
                <c:pt idx="1219">
                  <c:v>2982.7</c:v>
                </c:pt>
                <c:pt idx="1220">
                  <c:v>2945</c:v>
                </c:pt>
                <c:pt idx="1221">
                  <c:v>2945</c:v>
                </c:pt>
                <c:pt idx="1222">
                  <c:v>2945</c:v>
                </c:pt>
                <c:pt idx="1223">
                  <c:v>2962</c:v>
                </c:pt>
                <c:pt idx="1224">
                  <c:v>2978.5</c:v>
                </c:pt>
                <c:pt idx="1225">
                  <c:v>2941.93</c:v>
                </c:pt>
                <c:pt idx="1226">
                  <c:v>2926.7</c:v>
                </c:pt>
                <c:pt idx="1227">
                  <c:v>2920.1499999999996</c:v>
                </c:pt>
                <c:pt idx="1228">
                  <c:v>2920.1499999999996</c:v>
                </c:pt>
                <c:pt idx="1229">
                  <c:v>2920.1499999999996</c:v>
                </c:pt>
                <c:pt idx="1230">
                  <c:v>2879</c:v>
                </c:pt>
                <c:pt idx="1231">
                  <c:v>2878.6</c:v>
                </c:pt>
                <c:pt idx="1232">
                  <c:v>2899.89</c:v>
                </c:pt>
                <c:pt idx="1233">
                  <c:v>2925.9999999999995</c:v>
                </c:pt>
                <c:pt idx="1234">
                  <c:v>2885.8999999999996</c:v>
                </c:pt>
                <c:pt idx="1235">
                  <c:v>2885.8999999999996</c:v>
                </c:pt>
                <c:pt idx="1236">
                  <c:v>2885.8999999999996</c:v>
                </c:pt>
                <c:pt idx="1237">
                  <c:v>2905.9499999999994</c:v>
                </c:pt>
                <c:pt idx="1238">
                  <c:v>2906.9999999999995</c:v>
                </c:pt>
                <c:pt idx="1239">
                  <c:v>2910.9999999999995</c:v>
                </c:pt>
                <c:pt idx="1240">
                  <c:v>2918.9999999999995</c:v>
                </c:pt>
                <c:pt idx="1241">
                  <c:v>2911.7499999999995</c:v>
                </c:pt>
                <c:pt idx="1242">
                  <c:v>2911.7499999999995</c:v>
                </c:pt>
                <c:pt idx="1243">
                  <c:v>2911.7499999999995</c:v>
                </c:pt>
                <c:pt idx="1244">
                  <c:v>2911.7499999999995</c:v>
                </c:pt>
                <c:pt idx="1245">
                  <c:v>2918.9999999999995</c:v>
                </c:pt>
                <c:pt idx="1246">
                  <c:v>2916.4</c:v>
                </c:pt>
                <c:pt idx="1247">
                  <c:v>2892.85</c:v>
                </c:pt>
                <c:pt idx="1248">
                  <c:v>2896</c:v>
                </c:pt>
                <c:pt idx="1249">
                  <c:v>2896</c:v>
                </c:pt>
                <c:pt idx="1250">
                  <c:v>2896</c:v>
                </c:pt>
                <c:pt idx="1251">
                  <c:v>2900</c:v>
                </c:pt>
                <c:pt idx="1252">
                  <c:v>2895</c:v>
                </c:pt>
                <c:pt idx="1253">
                  <c:v>2916.5</c:v>
                </c:pt>
                <c:pt idx="1254">
                  <c:v>2920</c:v>
                </c:pt>
                <c:pt idx="1255">
                  <c:v>2915</c:v>
                </c:pt>
                <c:pt idx="1256">
                  <c:v>2915</c:v>
                </c:pt>
                <c:pt idx="1257">
                  <c:v>2915</c:v>
                </c:pt>
                <c:pt idx="1258">
                  <c:v>2933</c:v>
                </c:pt>
                <c:pt idx="1259">
                  <c:v>2933.3499999999995</c:v>
                </c:pt>
                <c:pt idx="1260">
                  <c:v>2935.4999999999995</c:v>
                </c:pt>
                <c:pt idx="1261">
                  <c:v>2953.2499999999995</c:v>
                </c:pt>
                <c:pt idx="1262">
                  <c:v>2975.4999999999995</c:v>
                </c:pt>
                <c:pt idx="1263">
                  <c:v>2975.4999999999995</c:v>
                </c:pt>
                <c:pt idx="1264">
                  <c:v>2975.4999999999995</c:v>
                </c:pt>
                <c:pt idx="1265">
                  <c:v>2975.4999999999995</c:v>
                </c:pt>
                <c:pt idx="1266">
                  <c:v>3032.9499999999994</c:v>
                </c:pt>
                <c:pt idx="1267">
                  <c:v>3058.0999999999995</c:v>
                </c:pt>
                <c:pt idx="1268">
                  <c:v>3027.2999999999997</c:v>
                </c:pt>
                <c:pt idx="1269">
                  <c:v>3023.9999999999995</c:v>
                </c:pt>
                <c:pt idx="1270">
                  <c:v>3023.9999999999995</c:v>
                </c:pt>
                <c:pt idx="1271">
                  <c:v>3023.9999999999995</c:v>
                </c:pt>
                <c:pt idx="1272">
                  <c:v>3023.9999999999995</c:v>
                </c:pt>
                <c:pt idx="1273">
                  <c:v>3028.4999999999995</c:v>
                </c:pt>
                <c:pt idx="1274">
                  <c:v>3020.9499999999994</c:v>
                </c:pt>
                <c:pt idx="1275">
                  <c:v>3048.2999999999993</c:v>
                </c:pt>
                <c:pt idx="1276">
                  <c:v>3044.8999999999992</c:v>
                </c:pt>
                <c:pt idx="1277">
                  <c:v>3044.8999999999992</c:v>
                </c:pt>
                <c:pt idx="1278">
                  <c:v>3044.8999999999992</c:v>
                </c:pt>
                <c:pt idx="1279">
                  <c:v>3044.8999999999992</c:v>
                </c:pt>
                <c:pt idx="1280">
                  <c:v>3044.8999999999992</c:v>
                </c:pt>
                <c:pt idx="1281">
                  <c:v>3083.9999999999991</c:v>
                </c:pt>
                <c:pt idx="1282">
                  <c:v>3095.9999999999986</c:v>
                </c:pt>
                <c:pt idx="1283">
                  <c:v>3089.2499999999986</c:v>
                </c:pt>
                <c:pt idx="1284">
                  <c:v>3089.2499999999986</c:v>
                </c:pt>
                <c:pt idx="1285">
                  <c:v>3089.2499999999986</c:v>
                </c:pt>
                <c:pt idx="1286">
                  <c:v>3062.9999999999986</c:v>
                </c:pt>
                <c:pt idx="1287">
                  <c:v>3075.4999999999986</c:v>
                </c:pt>
                <c:pt idx="1288">
                  <c:v>3048.0999999999985</c:v>
                </c:pt>
                <c:pt idx="1289">
                  <c:v>3046.7999999999988</c:v>
                </c:pt>
                <c:pt idx="1290">
                  <c:v>3029.4999999999986</c:v>
                </c:pt>
                <c:pt idx="1291">
                  <c:v>3029.4999999999986</c:v>
                </c:pt>
                <c:pt idx="1292">
                  <c:v>3029.4999999999986</c:v>
                </c:pt>
                <c:pt idx="1293">
                  <c:v>3030.9999999999986</c:v>
                </c:pt>
                <c:pt idx="1294">
                  <c:v>3014.9999999999986</c:v>
                </c:pt>
                <c:pt idx="1295">
                  <c:v>3003.1999999999989</c:v>
                </c:pt>
                <c:pt idx="1296">
                  <c:v>3003.1999999999989</c:v>
                </c:pt>
                <c:pt idx="1297">
                  <c:v>3013.1499999999992</c:v>
                </c:pt>
                <c:pt idx="1298">
                  <c:v>3013.1499999999992</c:v>
                </c:pt>
                <c:pt idx="1299">
                  <c:v>3013.1499999999992</c:v>
                </c:pt>
                <c:pt idx="1300">
                  <c:v>3030.9999999999986</c:v>
                </c:pt>
                <c:pt idx="1301">
                  <c:v>3030.1999999999985</c:v>
                </c:pt>
                <c:pt idx="1302">
                  <c:v>3018.2999999999988</c:v>
                </c:pt>
                <c:pt idx="1303">
                  <c:v>3012.5999999999985</c:v>
                </c:pt>
                <c:pt idx="1304">
                  <c:v>3000.4999999999986</c:v>
                </c:pt>
                <c:pt idx="1305">
                  <c:v>3000.4999999999986</c:v>
                </c:pt>
                <c:pt idx="1306">
                  <c:v>3000.4999999999986</c:v>
                </c:pt>
                <c:pt idx="1307">
                  <c:v>2985.9999999999986</c:v>
                </c:pt>
                <c:pt idx="1308">
                  <c:v>2968.6799999999985</c:v>
                </c:pt>
                <c:pt idx="1309">
                  <c:v>2962.9999999999986</c:v>
                </c:pt>
                <c:pt idx="1310">
                  <c:v>2954.9999999999986</c:v>
                </c:pt>
                <c:pt idx="1311">
                  <c:v>2986.9999999999986</c:v>
                </c:pt>
                <c:pt idx="1312">
                  <c:v>2986.9999999999986</c:v>
                </c:pt>
                <c:pt idx="1313">
                  <c:v>2986.9999999999986</c:v>
                </c:pt>
                <c:pt idx="1314">
                  <c:v>2986.9999999999986</c:v>
                </c:pt>
                <c:pt idx="1315">
                  <c:v>2997.9999999999986</c:v>
                </c:pt>
                <c:pt idx="1316">
                  <c:v>3001.9999999999986</c:v>
                </c:pt>
                <c:pt idx="1317">
                  <c:v>2998.9999999999986</c:v>
                </c:pt>
                <c:pt idx="1318">
                  <c:v>2975.0499999999993</c:v>
                </c:pt>
                <c:pt idx="1319">
                  <c:v>2975.0499999999988</c:v>
                </c:pt>
                <c:pt idx="1320">
                  <c:v>2975.0499999999988</c:v>
                </c:pt>
                <c:pt idx="1321">
                  <c:v>2967.9499999999985</c:v>
                </c:pt>
                <c:pt idx="1322">
                  <c:v>2963.1999999999989</c:v>
                </c:pt>
                <c:pt idx="1323">
                  <c:v>2970.6999999999989</c:v>
                </c:pt>
                <c:pt idx="1324">
                  <c:v>2991.8999999999992</c:v>
                </c:pt>
                <c:pt idx="1325">
                  <c:v>2986.9999999999991</c:v>
                </c:pt>
                <c:pt idx="1326">
                  <c:v>2986.9999999999995</c:v>
                </c:pt>
                <c:pt idx="1327">
                  <c:v>2986.9999999999995</c:v>
                </c:pt>
                <c:pt idx="1328">
                  <c:v>2986.9999999999995</c:v>
                </c:pt>
                <c:pt idx="1329">
                  <c:v>2984.9499999999994</c:v>
                </c:pt>
                <c:pt idx="1330">
                  <c:v>2980.9999999999991</c:v>
                </c:pt>
                <c:pt idx="1331">
                  <c:v>2960.9999999999995</c:v>
                </c:pt>
                <c:pt idx="1332">
                  <c:v>2924.0999999999995</c:v>
                </c:pt>
                <c:pt idx="1333">
                  <c:v>2924.0999999999995</c:v>
                </c:pt>
                <c:pt idx="1334">
                  <c:v>2924.0999999999995</c:v>
                </c:pt>
                <c:pt idx="1335">
                  <c:v>2946.5499999999997</c:v>
                </c:pt>
                <c:pt idx="1336">
                  <c:v>2935</c:v>
                </c:pt>
                <c:pt idx="1337">
                  <c:v>2954</c:v>
                </c:pt>
                <c:pt idx="1338">
                  <c:v>2949.3</c:v>
                </c:pt>
                <c:pt idx="1339">
                  <c:v>2931</c:v>
                </c:pt>
                <c:pt idx="1340">
                  <c:v>2931</c:v>
                </c:pt>
                <c:pt idx="1341">
                  <c:v>2931</c:v>
                </c:pt>
                <c:pt idx="1342">
                  <c:v>2931</c:v>
                </c:pt>
                <c:pt idx="1343">
                  <c:v>2934</c:v>
                </c:pt>
                <c:pt idx="1344">
                  <c:v>2913.7</c:v>
                </c:pt>
                <c:pt idx="1345">
                  <c:v>2908</c:v>
                </c:pt>
                <c:pt idx="1346">
                  <c:v>2906.5</c:v>
                </c:pt>
                <c:pt idx="1347">
                  <c:v>2906.5</c:v>
                </c:pt>
                <c:pt idx="1348">
                  <c:v>2906.5</c:v>
                </c:pt>
                <c:pt idx="1349">
                  <c:v>2923</c:v>
                </c:pt>
                <c:pt idx="1350">
                  <c:v>2909.25</c:v>
                </c:pt>
                <c:pt idx="1351">
                  <c:v>2911.25</c:v>
                </c:pt>
                <c:pt idx="1352">
                  <c:v>2900</c:v>
                </c:pt>
                <c:pt idx="1353">
                  <c:v>2897</c:v>
                </c:pt>
                <c:pt idx="1354">
                  <c:v>2897</c:v>
                </c:pt>
                <c:pt idx="1355">
                  <c:v>2897</c:v>
                </c:pt>
                <c:pt idx="1356">
                  <c:v>2908.7999999999997</c:v>
                </c:pt>
                <c:pt idx="1357">
                  <c:v>2901.8999999999992</c:v>
                </c:pt>
                <c:pt idx="1358">
                  <c:v>2891.1499999999996</c:v>
                </c:pt>
                <c:pt idx="1359">
                  <c:v>2915.1999999999994</c:v>
                </c:pt>
                <c:pt idx="1360">
                  <c:v>2905.7999999999997</c:v>
                </c:pt>
                <c:pt idx="1361">
                  <c:v>2905.8</c:v>
                </c:pt>
                <c:pt idx="1362">
                  <c:v>2905.8</c:v>
                </c:pt>
                <c:pt idx="1363">
                  <c:v>2925.8</c:v>
                </c:pt>
                <c:pt idx="1364">
                  <c:v>2924.8999999999996</c:v>
                </c:pt>
                <c:pt idx="1365">
                  <c:v>2936.8</c:v>
                </c:pt>
                <c:pt idx="1366">
                  <c:v>2943.4500000000003</c:v>
                </c:pt>
                <c:pt idx="1367">
                  <c:v>2939.0000000000005</c:v>
                </c:pt>
                <c:pt idx="1368">
                  <c:v>2939.0000000000005</c:v>
                </c:pt>
                <c:pt idx="1369">
                  <c:v>2939.0000000000005</c:v>
                </c:pt>
                <c:pt idx="1370">
                  <c:v>2950.0000000000005</c:v>
                </c:pt>
                <c:pt idx="1371">
                  <c:v>2955.2</c:v>
                </c:pt>
                <c:pt idx="1372">
                  <c:v>2935.3</c:v>
                </c:pt>
                <c:pt idx="1373">
                  <c:v>2925.6</c:v>
                </c:pt>
                <c:pt idx="1374">
                  <c:v>2937.5</c:v>
                </c:pt>
                <c:pt idx="1375">
                  <c:v>2937.5</c:v>
                </c:pt>
                <c:pt idx="1376">
                  <c:v>2937.5</c:v>
                </c:pt>
                <c:pt idx="1377">
                  <c:v>2937.5</c:v>
                </c:pt>
                <c:pt idx="1378">
                  <c:v>2957</c:v>
                </c:pt>
                <c:pt idx="1379">
                  <c:v>2955.1</c:v>
                </c:pt>
                <c:pt idx="1380">
                  <c:v>2940.75</c:v>
                </c:pt>
                <c:pt idx="1381">
                  <c:v>2934.2000000000003</c:v>
                </c:pt>
                <c:pt idx="1382">
                  <c:v>2934.2000000000003</c:v>
                </c:pt>
                <c:pt idx="1383">
                  <c:v>2934.2000000000003</c:v>
                </c:pt>
                <c:pt idx="1384">
                  <c:v>2934.2000000000003</c:v>
                </c:pt>
                <c:pt idx="1385">
                  <c:v>2949.7500000000005</c:v>
                </c:pt>
                <c:pt idx="1386">
                  <c:v>2925.0000000000005</c:v>
                </c:pt>
                <c:pt idx="1387">
                  <c:v>2919.0000000000005</c:v>
                </c:pt>
                <c:pt idx="1388">
                  <c:v>2937.9900000000002</c:v>
                </c:pt>
                <c:pt idx="1389">
                  <c:v>2937.9900000000002</c:v>
                </c:pt>
                <c:pt idx="1390">
                  <c:v>2937.9900000000002</c:v>
                </c:pt>
                <c:pt idx="1391">
                  <c:v>2952.6000000000004</c:v>
                </c:pt>
                <c:pt idx="1392">
                  <c:v>2978.0000000000005</c:v>
                </c:pt>
                <c:pt idx="1393">
                  <c:v>2998.2000000000007</c:v>
                </c:pt>
                <c:pt idx="1394">
                  <c:v>3015.0100000000011</c:v>
                </c:pt>
                <c:pt idx="1395">
                  <c:v>3010.0000000000009</c:v>
                </c:pt>
                <c:pt idx="1396">
                  <c:v>3010.0000000000005</c:v>
                </c:pt>
                <c:pt idx="1397">
                  <c:v>3010.0000000000005</c:v>
                </c:pt>
                <c:pt idx="1398">
                  <c:v>3023.5000000000005</c:v>
                </c:pt>
                <c:pt idx="1399">
                  <c:v>3041.8000000000006</c:v>
                </c:pt>
                <c:pt idx="1400">
                  <c:v>3065.0000000000005</c:v>
                </c:pt>
                <c:pt idx="1401">
                  <c:v>3028.0000000000005</c:v>
                </c:pt>
                <c:pt idx="1402">
                  <c:v>3038.0500000000006</c:v>
                </c:pt>
                <c:pt idx="1403">
                  <c:v>3038.0500000000006</c:v>
                </c:pt>
                <c:pt idx="1404">
                  <c:v>3038.0500000000006</c:v>
                </c:pt>
                <c:pt idx="1405">
                  <c:v>3038.0500000000006</c:v>
                </c:pt>
                <c:pt idx="1406">
                  <c:v>3039.8900000000003</c:v>
                </c:pt>
                <c:pt idx="1407">
                  <c:v>3019</c:v>
                </c:pt>
                <c:pt idx="1408">
                  <c:v>3010.3</c:v>
                </c:pt>
                <c:pt idx="1409">
                  <c:v>3008</c:v>
                </c:pt>
                <c:pt idx="1410">
                  <c:v>3008</c:v>
                </c:pt>
                <c:pt idx="1411">
                  <c:v>3008</c:v>
                </c:pt>
                <c:pt idx="1412">
                  <c:v>3008</c:v>
                </c:pt>
                <c:pt idx="1413">
                  <c:v>3017</c:v>
                </c:pt>
                <c:pt idx="1414">
                  <c:v>3028.0499999999997</c:v>
                </c:pt>
                <c:pt idx="1415">
                  <c:v>3015.3499999999995</c:v>
                </c:pt>
                <c:pt idx="1416">
                  <c:v>3001.05</c:v>
                </c:pt>
                <c:pt idx="1417">
                  <c:v>3001.05</c:v>
                </c:pt>
                <c:pt idx="1418">
                  <c:v>3001.05</c:v>
                </c:pt>
                <c:pt idx="1419">
                  <c:v>3014.9</c:v>
                </c:pt>
                <c:pt idx="1420">
                  <c:v>2994.2500000000005</c:v>
                </c:pt>
                <c:pt idx="1421">
                  <c:v>2978.0000000000005</c:v>
                </c:pt>
                <c:pt idx="1422">
                  <c:v>2978.0000000000005</c:v>
                </c:pt>
                <c:pt idx="1423">
                  <c:v>2982.9000000000005</c:v>
                </c:pt>
                <c:pt idx="1424">
                  <c:v>2982.9000000000005</c:v>
                </c:pt>
                <c:pt idx="1425">
                  <c:v>2982.9000000000005</c:v>
                </c:pt>
                <c:pt idx="1426">
                  <c:v>3005.0000000000005</c:v>
                </c:pt>
                <c:pt idx="1427">
                  <c:v>2996.2</c:v>
                </c:pt>
                <c:pt idx="1428">
                  <c:v>3007.0000000000005</c:v>
                </c:pt>
                <c:pt idx="1429">
                  <c:v>3016.9</c:v>
                </c:pt>
                <c:pt idx="1430">
                  <c:v>2997.6</c:v>
                </c:pt>
                <c:pt idx="1431">
                  <c:v>2997.6</c:v>
                </c:pt>
                <c:pt idx="1432">
                  <c:v>2997.6</c:v>
                </c:pt>
                <c:pt idx="1433">
                  <c:v>2992</c:v>
                </c:pt>
                <c:pt idx="1434">
                  <c:v>2996.5</c:v>
                </c:pt>
                <c:pt idx="1435">
                  <c:v>3010</c:v>
                </c:pt>
                <c:pt idx="1436">
                  <c:v>3011.2</c:v>
                </c:pt>
                <c:pt idx="1437">
                  <c:v>3011.2</c:v>
                </c:pt>
                <c:pt idx="1438">
                  <c:v>3011.2</c:v>
                </c:pt>
                <c:pt idx="1439">
                  <c:v>3011.2</c:v>
                </c:pt>
                <c:pt idx="1440">
                  <c:v>3013</c:v>
                </c:pt>
                <c:pt idx="1441">
                  <c:v>3029</c:v>
                </c:pt>
                <c:pt idx="1442">
                  <c:v>3013.95</c:v>
                </c:pt>
                <c:pt idx="1443">
                  <c:v>2996.95</c:v>
                </c:pt>
                <c:pt idx="1444">
                  <c:v>2999.8</c:v>
                </c:pt>
                <c:pt idx="1445">
                  <c:v>2999.8</c:v>
                </c:pt>
                <c:pt idx="1446">
                  <c:v>2999.8</c:v>
                </c:pt>
                <c:pt idx="1447">
                  <c:v>2978.5</c:v>
                </c:pt>
                <c:pt idx="1448">
                  <c:v>2971.6</c:v>
                </c:pt>
                <c:pt idx="1449">
                  <c:v>2962.3</c:v>
                </c:pt>
                <c:pt idx="1450">
                  <c:v>2966.2</c:v>
                </c:pt>
                <c:pt idx="1451">
                  <c:v>2960.3</c:v>
                </c:pt>
                <c:pt idx="1452">
                  <c:v>2960.3</c:v>
                </c:pt>
                <c:pt idx="1453">
                  <c:v>2960.3</c:v>
                </c:pt>
                <c:pt idx="1454">
                  <c:v>2960.3</c:v>
                </c:pt>
                <c:pt idx="1455">
                  <c:v>2966</c:v>
                </c:pt>
                <c:pt idx="1456">
                  <c:v>2975.7</c:v>
                </c:pt>
                <c:pt idx="1457">
                  <c:v>2983.6999999999994</c:v>
                </c:pt>
                <c:pt idx="1458">
                  <c:v>2983.6999999999994</c:v>
                </c:pt>
                <c:pt idx="1459">
                  <c:v>2983.6999999999994</c:v>
                </c:pt>
                <c:pt idx="1460">
                  <c:v>2983.6999999999994</c:v>
                </c:pt>
                <c:pt idx="1461">
                  <c:v>2983.6999999999994</c:v>
                </c:pt>
                <c:pt idx="1462">
                  <c:v>2932.0499999999997</c:v>
                </c:pt>
                <c:pt idx="1463">
                  <c:v>2902.9999999999991</c:v>
                </c:pt>
                <c:pt idx="1464">
                  <c:v>2886.9999999999991</c:v>
                </c:pt>
                <c:pt idx="1465">
                  <c:v>2906.2999999999993</c:v>
                </c:pt>
                <c:pt idx="1466">
                  <c:v>2906.2999999999988</c:v>
                </c:pt>
                <c:pt idx="1467">
                  <c:v>2906.2999999999988</c:v>
                </c:pt>
                <c:pt idx="1468">
                  <c:v>2906.2999999999988</c:v>
                </c:pt>
                <c:pt idx="1469">
                  <c:v>2909.8999999999987</c:v>
                </c:pt>
                <c:pt idx="1470">
                  <c:v>2889.4999999999991</c:v>
                </c:pt>
                <c:pt idx="1471">
                  <c:v>2856.4299999999989</c:v>
                </c:pt>
                <c:pt idx="1472">
                  <c:v>2860.5499999999993</c:v>
                </c:pt>
                <c:pt idx="1473">
                  <c:v>2860.5499999999993</c:v>
                </c:pt>
                <c:pt idx="1474">
                  <c:v>2860.5499999999993</c:v>
                </c:pt>
                <c:pt idx="1475">
                  <c:v>2860.5499999999993</c:v>
                </c:pt>
                <c:pt idx="1476">
                  <c:v>2863.9999999999991</c:v>
                </c:pt>
                <c:pt idx="1477">
                  <c:v>2844.4499999999989</c:v>
                </c:pt>
                <c:pt idx="1478">
                  <c:v>2843.9999999999991</c:v>
                </c:pt>
                <c:pt idx="1479">
                  <c:v>2849.099999999999</c:v>
                </c:pt>
                <c:pt idx="1480">
                  <c:v>2849.099999999999</c:v>
                </c:pt>
                <c:pt idx="1481">
                  <c:v>2849.099999999999</c:v>
                </c:pt>
                <c:pt idx="1482">
                  <c:v>2852.4499999999989</c:v>
                </c:pt>
                <c:pt idx="1483">
                  <c:v>2855.9999999999991</c:v>
                </c:pt>
                <c:pt idx="1484">
                  <c:v>2813.6499999999992</c:v>
                </c:pt>
                <c:pt idx="1485">
                  <c:v>2789.9999999999991</c:v>
                </c:pt>
                <c:pt idx="1486">
                  <c:v>2813.9999999999991</c:v>
                </c:pt>
                <c:pt idx="1487">
                  <c:v>2813.9999999999991</c:v>
                </c:pt>
                <c:pt idx="1488">
                  <c:v>2813.9999999999991</c:v>
                </c:pt>
                <c:pt idx="1489">
                  <c:v>2837.7299999999991</c:v>
                </c:pt>
                <c:pt idx="1490">
                  <c:v>2851.1499999999992</c:v>
                </c:pt>
                <c:pt idx="1491">
                  <c:v>2830.1999999999989</c:v>
                </c:pt>
                <c:pt idx="1492">
                  <c:v>2794.0499999999993</c:v>
                </c:pt>
                <c:pt idx="1493">
                  <c:v>2841.9999999999991</c:v>
                </c:pt>
                <c:pt idx="1494">
                  <c:v>2841.9999999999991</c:v>
                </c:pt>
                <c:pt idx="1495">
                  <c:v>2841.9999999999991</c:v>
                </c:pt>
                <c:pt idx="1496">
                  <c:v>2841.4999999999991</c:v>
                </c:pt>
                <c:pt idx="1497">
                  <c:v>2830.7499999999991</c:v>
                </c:pt>
                <c:pt idx="1498">
                  <c:v>2849.8999999999992</c:v>
                </c:pt>
                <c:pt idx="1499">
                  <c:v>2886.9999999999991</c:v>
                </c:pt>
                <c:pt idx="1500">
                  <c:v>2943.2999999999993</c:v>
                </c:pt>
                <c:pt idx="1501">
                  <c:v>2943.2999999999993</c:v>
                </c:pt>
                <c:pt idx="1502">
                  <c:v>2943.2999999999993</c:v>
                </c:pt>
                <c:pt idx="1503">
                  <c:v>2890.8999999999996</c:v>
                </c:pt>
                <c:pt idx="1504">
                  <c:v>2905.1999999999994</c:v>
                </c:pt>
                <c:pt idx="1505">
                  <c:v>2869.9999999999995</c:v>
                </c:pt>
                <c:pt idx="1506">
                  <c:v>2854.9999999999995</c:v>
                </c:pt>
                <c:pt idx="1507">
                  <c:v>2835.9999999999995</c:v>
                </c:pt>
                <c:pt idx="1508">
                  <c:v>2835.9999999999995</c:v>
                </c:pt>
                <c:pt idx="1509">
                  <c:v>2835.9999999999995</c:v>
                </c:pt>
                <c:pt idx="1510">
                  <c:v>2835.9999999999995</c:v>
                </c:pt>
                <c:pt idx="1511">
                  <c:v>2861.9999999999995</c:v>
                </c:pt>
                <c:pt idx="1512">
                  <c:v>2881.5499999999997</c:v>
                </c:pt>
                <c:pt idx="1513">
                  <c:v>2859.9999999999995</c:v>
                </c:pt>
                <c:pt idx="1514">
                  <c:v>2844.9999999999995</c:v>
                </c:pt>
                <c:pt idx="1515">
                  <c:v>2844.9999999999995</c:v>
                </c:pt>
                <c:pt idx="1516">
                  <c:v>2844.9999999999995</c:v>
                </c:pt>
                <c:pt idx="1517">
                  <c:v>2839.9999999999995</c:v>
                </c:pt>
                <c:pt idx="1518">
                  <c:v>2858.9999999999995</c:v>
                </c:pt>
                <c:pt idx="1519">
                  <c:v>2865.4999999999995</c:v>
                </c:pt>
                <c:pt idx="1520">
                  <c:v>2879.9999999999995</c:v>
                </c:pt>
                <c:pt idx="1521">
                  <c:v>2866.9999999999995</c:v>
                </c:pt>
                <c:pt idx="1522">
                  <c:v>2866.9999999999995</c:v>
                </c:pt>
                <c:pt idx="1523">
                  <c:v>2866.9999999999995</c:v>
                </c:pt>
                <c:pt idx="1524">
                  <c:v>2856.4999999999995</c:v>
                </c:pt>
                <c:pt idx="1525">
                  <c:v>2853.9999999999995</c:v>
                </c:pt>
                <c:pt idx="1526">
                  <c:v>2866.4999999999995</c:v>
                </c:pt>
                <c:pt idx="1527">
                  <c:v>2875.9999999999995</c:v>
                </c:pt>
                <c:pt idx="1528">
                  <c:v>2868.7999999999997</c:v>
                </c:pt>
                <c:pt idx="1529">
                  <c:v>2868.7999999999997</c:v>
                </c:pt>
                <c:pt idx="1530">
                  <c:v>2868.7999999999997</c:v>
                </c:pt>
                <c:pt idx="1531">
                  <c:v>2846.9999999999995</c:v>
                </c:pt>
                <c:pt idx="1532">
                  <c:v>2853.9799999999996</c:v>
                </c:pt>
                <c:pt idx="1533">
                  <c:v>2842.9999999999995</c:v>
                </c:pt>
                <c:pt idx="1534">
                  <c:v>2845.9999999999995</c:v>
                </c:pt>
                <c:pt idx="1535">
                  <c:v>2855.4999999999995</c:v>
                </c:pt>
                <c:pt idx="1536">
                  <c:v>2855.4999999999995</c:v>
                </c:pt>
                <c:pt idx="1537">
                  <c:v>2855.4999999999995</c:v>
                </c:pt>
                <c:pt idx="1538">
                  <c:v>2855.4999999999995</c:v>
                </c:pt>
                <c:pt idx="1539">
                  <c:v>2871.4999999999995</c:v>
                </c:pt>
                <c:pt idx="1540">
                  <c:v>2854.7499999999995</c:v>
                </c:pt>
                <c:pt idx="1541">
                  <c:v>2859.9999999999995</c:v>
                </c:pt>
                <c:pt idx="1542">
                  <c:v>2842.4999999999995</c:v>
                </c:pt>
                <c:pt idx="1543">
                  <c:v>2842.4999999999995</c:v>
                </c:pt>
                <c:pt idx="1544">
                  <c:v>2842.4999999999995</c:v>
                </c:pt>
                <c:pt idx="1545">
                  <c:v>2799.4999999999995</c:v>
                </c:pt>
                <c:pt idx="1546">
                  <c:v>2784.4999999999995</c:v>
                </c:pt>
                <c:pt idx="1547">
                  <c:v>2793.0499999999997</c:v>
                </c:pt>
                <c:pt idx="1548">
                  <c:v>2793.0499999999997</c:v>
                </c:pt>
                <c:pt idx="1549">
                  <c:v>2793.0499999999997</c:v>
                </c:pt>
                <c:pt idx="1550">
                  <c:v>2793.0499999999997</c:v>
                </c:pt>
                <c:pt idx="1551">
                  <c:v>2793.0499999999997</c:v>
                </c:pt>
                <c:pt idx="1552">
                  <c:v>2807.9999999999995</c:v>
                </c:pt>
                <c:pt idx="1553">
                  <c:v>2778.6499999999996</c:v>
                </c:pt>
                <c:pt idx="1554">
                  <c:v>2792.9999999999995</c:v>
                </c:pt>
                <c:pt idx="1555">
                  <c:v>2789.6499999999996</c:v>
                </c:pt>
                <c:pt idx="1556">
                  <c:v>2792.9999999999995</c:v>
                </c:pt>
                <c:pt idx="1557">
                  <c:v>2792.9999999999995</c:v>
                </c:pt>
                <c:pt idx="1558">
                  <c:v>2792.9999999999995</c:v>
                </c:pt>
                <c:pt idx="1559">
                  <c:v>2776.9999999999995</c:v>
                </c:pt>
                <c:pt idx="1560">
                  <c:v>2771.2499999999995</c:v>
                </c:pt>
                <c:pt idx="1561">
                  <c:v>2721.7999999999997</c:v>
                </c:pt>
                <c:pt idx="1562">
                  <c:v>2707.6999999999994</c:v>
                </c:pt>
                <c:pt idx="1563">
                  <c:v>2712.9999999999995</c:v>
                </c:pt>
                <c:pt idx="1564">
                  <c:v>2712.9999999999995</c:v>
                </c:pt>
                <c:pt idx="1565">
                  <c:v>2712.9999999999995</c:v>
                </c:pt>
                <c:pt idx="1566">
                  <c:v>2728.4999999999995</c:v>
                </c:pt>
                <c:pt idx="1567">
                  <c:v>2725.4499999999994</c:v>
                </c:pt>
                <c:pt idx="1568">
                  <c:v>2711.8999999999996</c:v>
                </c:pt>
                <c:pt idx="1569">
                  <c:v>2732.9999999999995</c:v>
                </c:pt>
                <c:pt idx="1570">
                  <c:v>2761.0999999999995</c:v>
                </c:pt>
                <c:pt idx="1571">
                  <c:v>2761.0999999999995</c:v>
                </c:pt>
                <c:pt idx="1572">
                  <c:v>2761.0999999999995</c:v>
                </c:pt>
                <c:pt idx="1573">
                  <c:v>2816.9999999999995</c:v>
                </c:pt>
                <c:pt idx="1574">
                  <c:v>2783.5999999999995</c:v>
                </c:pt>
                <c:pt idx="1575">
                  <c:v>2814.2499999999995</c:v>
                </c:pt>
                <c:pt idx="1576">
                  <c:v>2817.0099999999998</c:v>
                </c:pt>
                <c:pt idx="1577">
                  <c:v>2806.6999999999994</c:v>
                </c:pt>
                <c:pt idx="1578">
                  <c:v>2806.6999999999994</c:v>
                </c:pt>
                <c:pt idx="1579">
                  <c:v>2806.6999999999994</c:v>
                </c:pt>
                <c:pt idx="1580">
                  <c:v>2800.6999999999994</c:v>
                </c:pt>
                <c:pt idx="1581">
                  <c:v>2800.6999999999994</c:v>
                </c:pt>
                <c:pt idx="1582">
                  <c:v>2832.4999999999995</c:v>
                </c:pt>
                <c:pt idx="1583">
                  <c:v>2858.8999999999996</c:v>
                </c:pt>
                <c:pt idx="1584">
                  <c:v>2821.9999999999995</c:v>
                </c:pt>
                <c:pt idx="1585">
                  <c:v>2821.9999999999995</c:v>
                </c:pt>
                <c:pt idx="1586">
                  <c:v>2821.9999999999995</c:v>
                </c:pt>
                <c:pt idx="1587">
                  <c:v>2814.4499999999994</c:v>
                </c:pt>
                <c:pt idx="1588">
                  <c:v>2872.9499999999994</c:v>
                </c:pt>
                <c:pt idx="1589">
                  <c:v>2863.9999999999995</c:v>
                </c:pt>
                <c:pt idx="1590">
                  <c:v>2826.0699999999997</c:v>
                </c:pt>
                <c:pt idx="1591">
                  <c:v>2835.9999999999995</c:v>
                </c:pt>
                <c:pt idx="1592">
                  <c:v>2835.9999999999995</c:v>
                </c:pt>
                <c:pt idx="1593">
                  <c:v>2835.9999999999995</c:v>
                </c:pt>
                <c:pt idx="1594">
                  <c:v>2835.9999999999995</c:v>
                </c:pt>
                <c:pt idx="1595">
                  <c:v>2872.2999999999997</c:v>
                </c:pt>
                <c:pt idx="1596">
                  <c:v>2860.0999999999995</c:v>
                </c:pt>
                <c:pt idx="1597">
                  <c:v>2904.8999999999996</c:v>
                </c:pt>
                <c:pt idx="1598">
                  <c:v>2921.9999999999995</c:v>
                </c:pt>
                <c:pt idx="1599">
                  <c:v>2921.9999999999995</c:v>
                </c:pt>
                <c:pt idx="1600">
                  <c:v>2921.9999999999995</c:v>
                </c:pt>
                <c:pt idx="1601">
                  <c:v>2875.9999999999995</c:v>
                </c:pt>
                <c:pt idx="1602">
                  <c:v>2852.7999999999997</c:v>
                </c:pt>
                <c:pt idx="1603">
                  <c:v>2875.4999999999995</c:v>
                </c:pt>
                <c:pt idx="1604">
                  <c:v>2852.9999999999995</c:v>
                </c:pt>
                <c:pt idx="1605">
                  <c:v>2879.4499999999994</c:v>
                </c:pt>
                <c:pt idx="1606">
                  <c:v>2879.4499999999994</c:v>
                </c:pt>
                <c:pt idx="1607">
                  <c:v>2879.4499999999994</c:v>
                </c:pt>
                <c:pt idx="1608">
                  <c:v>2879.4499999999994</c:v>
                </c:pt>
                <c:pt idx="1609">
                  <c:v>2906.1499999999996</c:v>
                </c:pt>
                <c:pt idx="1610">
                  <c:v>2877.4999999999995</c:v>
                </c:pt>
                <c:pt idx="1611">
                  <c:v>2890.4999999999995</c:v>
                </c:pt>
                <c:pt idx="1612">
                  <c:v>2867.8999999999996</c:v>
                </c:pt>
                <c:pt idx="1613">
                  <c:v>2867.8999999999996</c:v>
                </c:pt>
                <c:pt idx="1614">
                  <c:v>2867.8999999999996</c:v>
                </c:pt>
                <c:pt idx="1615">
                  <c:v>2867.8999999999996</c:v>
                </c:pt>
                <c:pt idx="1616">
                  <c:v>2854.5499999999997</c:v>
                </c:pt>
                <c:pt idx="1617">
                  <c:v>2829.9999999999995</c:v>
                </c:pt>
                <c:pt idx="1618">
                  <c:v>2846.9999999999995</c:v>
                </c:pt>
                <c:pt idx="1619">
                  <c:v>2858.5499999999997</c:v>
                </c:pt>
                <c:pt idx="1620">
                  <c:v>2858.5499999999997</c:v>
                </c:pt>
                <c:pt idx="1621">
                  <c:v>2858.5499999999997</c:v>
                </c:pt>
                <c:pt idx="1622">
                  <c:v>2858.5499999999997</c:v>
                </c:pt>
                <c:pt idx="1623">
                  <c:v>2861.3899999999994</c:v>
                </c:pt>
                <c:pt idx="1624">
                  <c:v>2858.4999999999995</c:v>
                </c:pt>
                <c:pt idx="1625">
                  <c:v>2862.4499999999994</c:v>
                </c:pt>
                <c:pt idx="1626">
                  <c:v>2895.4999999999995</c:v>
                </c:pt>
                <c:pt idx="1627">
                  <c:v>2895.4999999999995</c:v>
                </c:pt>
                <c:pt idx="1628">
                  <c:v>2895.4999999999995</c:v>
                </c:pt>
                <c:pt idx="1629">
                  <c:v>2923.0499999999993</c:v>
                </c:pt>
                <c:pt idx="1630">
                  <c:v>2922.7999999999997</c:v>
                </c:pt>
                <c:pt idx="1631">
                  <c:v>2925</c:v>
                </c:pt>
                <c:pt idx="1632">
                  <c:v>2952.5</c:v>
                </c:pt>
                <c:pt idx="1633">
                  <c:v>2916.5</c:v>
                </c:pt>
                <c:pt idx="1634">
                  <c:v>2916.5</c:v>
                </c:pt>
                <c:pt idx="1635">
                  <c:v>2916.5</c:v>
                </c:pt>
                <c:pt idx="1636">
                  <c:v>2918.3</c:v>
                </c:pt>
                <c:pt idx="1637">
                  <c:v>2930.5</c:v>
                </c:pt>
                <c:pt idx="1638">
                  <c:v>2946.5</c:v>
                </c:pt>
                <c:pt idx="1639">
                  <c:v>2950</c:v>
                </c:pt>
                <c:pt idx="1640">
                  <c:v>2931.05</c:v>
                </c:pt>
                <c:pt idx="1641">
                  <c:v>2931.05</c:v>
                </c:pt>
                <c:pt idx="1642">
                  <c:v>2931.05</c:v>
                </c:pt>
                <c:pt idx="1643">
                  <c:v>2931.05</c:v>
                </c:pt>
                <c:pt idx="1644">
                  <c:v>2909.3</c:v>
                </c:pt>
                <c:pt idx="1645">
                  <c:v>2909.2999999999997</c:v>
                </c:pt>
                <c:pt idx="1646">
                  <c:v>2876.8999999999996</c:v>
                </c:pt>
                <c:pt idx="1647">
                  <c:v>2873.9499999999994</c:v>
                </c:pt>
                <c:pt idx="1648">
                  <c:v>2873.9499999999994</c:v>
                </c:pt>
                <c:pt idx="1649">
                  <c:v>2873.9499999999994</c:v>
                </c:pt>
                <c:pt idx="1650">
                  <c:v>2884.9999999999995</c:v>
                </c:pt>
                <c:pt idx="1651">
                  <c:v>2871.8999999999996</c:v>
                </c:pt>
                <c:pt idx="1652">
                  <c:v>2895.9999999999995</c:v>
                </c:pt>
                <c:pt idx="1653">
                  <c:v>2874.7999999999997</c:v>
                </c:pt>
                <c:pt idx="1654">
                  <c:v>2860.1999999999994</c:v>
                </c:pt>
                <c:pt idx="1655">
                  <c:v>2860.1999999999994</c:v>
                </c:pt>
                <c:pt idx="1656">
                  <c:v>2860.1999999999994</c:v>
                </c:pt>
                <c:pt idx="1657">
                  <c:v>2875.4999999999995</c:v>
                </c:pt>
                <c:pt idx="1658">
                  <c:v>2869.9999999999995</c:v>
                </c:pt>
                <c:pt idx="1659">
                  <c:v>2865.1699999999996</c:v>
                </c:pt>
                <c:pt idx="1660">
                  <c:v>2881.8499999999995</c:v>
                </c:pt>
                <c:pt idx="1661">
                  <c:v>2881.8499999999995</c:v>
                </c:pt>
                <c:pt idx="1662">
                  <c:v>2881.8499999999995</c:v>
                </c:pt>
                <c:pt idx="1663">
                  <c:v>2881.8499999999995</c:v>
                </c:pt>
                <c:pt idx="1664">
                  <c:v>2908.1999999999994</c:v>
                </c:pt>
                <c:pt idx="1665">
                  <c:v>2894.9999999999995</c:v>
                </c:pt>
                <c:pt idx="1666">
                  <c:v>2884.7999999999997</c:v>
                </c:pt>
                <c:pt idx="1667">
                  <c:v>2883.2999999999997</c:v>
                </c:pt>
                <c:pt idx="1668">
                  <c:v>2886.9999999999995</c:v>
                </c:pt>
                <c:pt idx="1669">
                  <c:v>2886.9999999999995</c:v>
                </c:pt>
                <c:pt idx="1670">
                  <c:v>2886.9999999999995</c:v>
                </c:pt>
                <c:pt idx="1671">
                  <c:v>2872.0999999999995</c:v>
                </c:pt>
                <c:pt idx="1672">
                  <c:v>2890.4999999999995</c:v>
                </c:pt>
                <c:pt idx="1673">
                  <c:v>2896.4999999999995</c:v>
                </c:pt>
                <c:pt idx="1674">
                  <c:v>2905.4999999999995</c:v>
                </c:pt>
                <c:pt idx="1675">
                  <c:v>2892.5999999999995</c:v>
                </c:pt>
                <c:pt idx="1676">
                  <c:v>2892.5999999999995</c:v>
                </c:pt>
                <c:pt idx="1677">
                  <c:v>2892.5999999999995</c:v>
                </c:pt>
                <c:pt idx="1678">
                  <c:v>2900.7999999999993</c:v>
                </c:pt>
                <c:pt idx="1679">
                  <c:v>2900.7999999999993</c:v>
                </c:pt>
                <c:pt idx="1680">
                  <c:v>2910.349999999999</c:v>
                </c:pt>
                <c:pt idx="1681">
                  <c:v>2912.7999999999988</c:v>
                </c:pt>
                <c:pt idx="1682">
                  <c:v>2943.9999999999991</c:v>
                </c:pt>
                <c:pt idx="1683">
                  <c:v>2943.9999999999995</c:v>
                </c:pt>
                <c:pt idx="1684">
                  <c:v>2943.9999999999995</c:v>
                </c:pt>
                <c:pt idx="1685">
                  <c:v>3002.8499999999995</c:v>
                </c:pt>
                <c:pt idx="1686">
                  <c:v>3013.7299999999996</c:v>
                </c:pt>
                <c:pt idx="1687">
                  <c:v>3049.9999999999995</c:v>
                </c:pt>
                <c:pt idx="1688">
                  <c:v>3021.6499999999992</c:v>
                </c:pt>
                <c:pt idx="1689">
                  <c:v>3032.9999999999991</c:v>
                </c:pt>
                <c:pt idx="1690">
                  <c:v>3032.9999999999995</c:v>
                </c:pt>
                <c:pt idx="1691">
                  <c:v>3032.9999999999995</c:v>
                </c:pt>
                <c:pt idx="1692">
                  <c:v>3032.9999999999995</c:v>
                </c:pt>
                <c:pt idx="1693">
                  <c:v>2978.9999999999995</c:v>
                </c:pt>
                <c:pt idx="1694">
                  <c:v>2959.9999999999995</c:v>
                </c:pt>
                <c:pt idx="1695">
                  <c:v>2987.1999999999994</c:v>
                </c:pt>
                <c:pt idx="1696">
                  <c:v>2956.9999999999995</c:v>
                </c:pt>
                <c:pt idx="1697">
                  <c:v>2956.9999999999995</c:v>
                </c:pt>
                <c:pt idx="1698">
                  <c:v>2956.9999999999995</c:v>
                </c:pt>
                <c:pt idx="1699">
                  <c:v>2941.9999999999995</c:v>
                </c:pt>
                <c:pt idx="1700">
                  <c:v>2988.7499999999995</c:v>
                </c:pt>
                <c:pt idx="1701">
                  <c:v>2999.9999999999995</c:v>
                </c:pt>
                <c:pt idx="1702">
                  <c:v>3032.2499999999995</c:v>
                </c:pt>
                <c:pt idx="1703">
                  <c:v>3046.1499999999996</c:v>
                </c:pt>
                <c:pt idx="1704">
                  <c:v>3046.1499999999996</c:v>
                </c:pt>
                <c:pt idx="1705">
                  <c:v>3046.1499999999996</c:v>
                </c:pt>
                <c:pt idx="1706">
                  <c:v>3046.1499999999996</c:v>
                </c:pt>
                <c:pt idx="1707">
                  <c:v>3094.4499999999994</c:v>
                </c:pt>
                <c:pt idx="1708">
                  <c:v>3096.9999999999995</c:v>
                </c:pt>
                <c:pt idx="1709">
                  <c:v>3085.9999999999995</c:v>
                </c:pt>
                <c:pt idx="1710">
                  <c:v>3058.9999999999995</c:v>
                </c:pt>
                <c:pt idx="1711">
                  <c:v>3058.9999999999995</c:v>
                </c:pt>
                <c:pt idx="1712">
                  <c:v>3058.9999999999995</c:v>
                </c:pt>
                <c:pt idx="1713">
                  <c:v>3088.2999999999997</c:v>
                </c:pt>
                <c:pt idx="1714">
                  <c:v>3081.8999999999996</c:v>
                </c:pt>
                <c:pt idx="1715">
                  <c:v>3045.7499999999995</c:v>
                </c:pt>
                <c:pt idx="1716">
                  <c:v>3016.7999999999997</c:v>
                </c:pt>
                <c:pt idx="1717">
                  <c:v>3022.9999999999995</c:v>
                </c:pt>
                <c:pt idx="1718">
                  <c:v>3022.9999999999995</c:v>
                </c:pt>
                <c:pt idx="1719">
                  <c:v>3022.9999999999995</c:v>
                </c:pt>
                <c:pt idx="1720">
                  <c:v>3019.1999999999994</c:v>
                </c:pt>
                <c:pt idx="1721">
                  <c:v>3014.3999999999996</c:v>
                </c:pt>
                <c:pt idx="1722">
                  <c:v>3029.4499999999994</c:v>
                </c:pt>
                <c:pt idx="1723">
                  <c:v>3004.9999999999995</c:v>
                </c:pt>
                <c:pt idx="1724">
                  <c:v>2998.9999999999995</c:v>
                </c:pt>
                <c:pt idx="1725">
                  <c:v>2998.9999999999995</c:v>
                </c:pt>
                <c:pt idx="1726">
                  <c:v>2998.9999999999995</c:v>
                </c:pt>
                <c:pt idx="1727">
                  <c:v>3002.4899999999993</c:v>
                </c:pt>
                <c:pt idx="1728">
                  <c:v>3001.9999999999995</c:v>
                </c:pt>
                <c:pt idx="1729">
                  <c:v>2999.7999999999997</c:v>
                </c:pt>
                <c:pt idx="1730">
                  <c:v>2986.0499999999997</c:v>
                </c:pt>
                <c:pt idx="1731">
                  <c:v>2962.7999999999997</c:v>
                </c:pt>
                <c:pt idx="1732">
                  <c:v>2962.7999999999997</c:v>
                </c:pt>
                <c:pt idx="1733">
                  <c:v>2962.7999999999997</c:v>
                </c:pt>
                <c:pt idx="1734">
                  <c:v>3000</c:v>
                </c:pt>
                <c:pt idx="1735">
                  <c:v>3017.8</c:v>
                </c:pt>
                <c:pt idx="1736">
                  <c:v>3016</c:v>
                </c:pt>
                <c:pt idx="1737">
                  <c:v>3033.15</c:v>
                </c:pt>
                <c:pt idx="1738">
                  <c:v>3030.5000000000005</c:v>
                </c:pt>
                <c:pt idx="1739">
                  <c:v>3030.5000000000005</c:v>
                </c:pt>
                <c:pt idx="1740">
                  <c:v>3030.5000000000005</c:v>
                </c:pt>
                <c:pt idx="1741">
                  <c:v>3030.5000000000005</c:v>
                </c:pt>
                <c:pt idx="1742">
                  <c:v>3060.1100000000006</c:v>
                </c:pt>
                <c:pt idx="1743">
                  <c:v>3095.0000000000005</c:v>
                </c:pt>
                <c:pt idx="1744">
                  <c:v>3089.6500000000005</c:v>
                </c:pt>
                <c:pt idx="1745">
                  <c:v>3095.2500000000005</c:v>
                </c:pt>
                <c:pt idx="1746">
                  <c:v>3095.2500000000005</c:v>
                </c:pt>
                <c:pt idx="1747">
                  <c:v>3095.2500000000005</c:v>
                </c:pt>
                <c:pt idx="1748">
                  <c:v>3095.2500000000005</c:v>
                </c:pt>
                <c:pt idx="1749">
                  <c:v>3052.0000000000005</c:v>
                </c:pt>
                <c:pt idx="1750">
                  <c:v>3067.110000000001</c:v>
                </c:pt>
                <c:pt idx="1751">
                  <c:v>3092.0000000000009</c:v>
                </c:pt>
                <c:pt idx="1752">
                  <c:v>3078.5500000000011</c:v>
                </c:pt>
                <c:pt idx="1753">
                  <c:v>3078.5500000000015</c:v>
                </c:pt>
                <c:pt idx="1754">
                  <c:v>3078.5500000000015</c:v>
                </c:pt>
                <c:pt idx="1755">
                  <c:v>3085.3000000000015</c:v>
                </c:pt>
                <c:pt idx="1756">
                  <c:v>3120.0000000000018</c:v>
                </c:pt>
                <c:pt idx="1757">
                  <c:v>3166.0000000000018</c:v>
                </c:pt>
                <c:pt idx="1758">
                  <c:v>3170.0000000000018</c:v>
                </c:pt>
                <c:pt idx="1759">
                  <c:v>3181.0000000000018</c:v>
                </c:pt>
                <c:pt idx="1760">
                  <c:v>3181.0000000000018</c:v>
                </c:pt>
                <c:pt idx="1761">
                  <c:v>3181.0000000000018</c:v>
                </c:pt>
                <c:pt idx="1762">
                  <c:v>3187.0000000000018</c:v>
                </c:pt>
                <c:pt idx="1763">
                  <c:v>3207.5000000000018</c:v>
                </c:pt>
                <c:pt idx="1764">
                  <c:v>3221.0000000000018</c:v>
                </c:pt>
                <c:pt idx="1765">
                  <c:v>3194.1000000000017</c:v>
                </c:pt>
                <c:pt idx="1766">
                  <c:v>3183.7500000000018</c:v>
                </c:pt>
                <c:pt idx="1767">
                  <c:v>3183.7500000000018</c:v>
                </c:pt>
                <c:pt idx="1768">
                  <c:v>3183.7500000000018</c:v>
                </c:pt>
                <c:pt idx="1769">
                  <c:v>3183.7500000000018</c:v>
                </c:pt>
                <c:pt idx="1770">
                  <c:v>3148.5000000000018</c:v>
                </c:pt>
                <c:pt idx="1771">
                  <c:v>3129.0000000000018</c:v>
                </c:pt>
                <c:pt idx="1772">
                  <c:v>3152.9500000000016</c:v>
                </c:pt>
                <c:pt idx="1773">
                  <c:v>3180.0000000000018</c:v>
                </c:pt>
                <c:pt idx="1774">
                  <c:v>3180.0000000000018</c:v>
                </c:pt>
                <c:pt idx="1775">
                  <c:v>3180.0000000000018</c:v>
                </c:pt>
                <c:pt idx="1776">
                  <c:v>3180.0000000000018</c:v>
                </c:pt>
                <c:pt idx="1777">
                  <c:v>3188.3100000000018</c:v>
                </c:pt>
                <c:pt idx="1778">
                  <c:v>3202.7000000000016</c:v>
                </c:pt>
                <c:pt idx="1779">
                  <c:v>3190.0000000000018</c:v>
                </c:pt>
                <c:pt idx="1780">
                  <c:v>3168.3500000000017</c:v>
                </c:pt>
                <c:pt idx="1781">
                  <c:v>3168.3500000000017</c:v>
                </c:pt>
                <c:pt idx="1782">
                  <c:v>3168.3500000000017</c:v>
                </c:pt>
                <c:pt idx="1783">
                  <c:v>3175.9500000000016</c:v>
                </c:pt>
                <c:pt idx="1784">
                  <c:v>3190.0000000000018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33E-493F-9FC8-D945F135CBA4}"/>
            </c:ext>
          </c:extLst>
        </c:ser>
        <c:ser>
          <c:idx val="6"/>
          <c:order val="4"/>
          <c:tx>
            <c:strRef>
              <c:f>Hoja1!$U$4</c:f>
              <c:strCache>
                <c:ptCount val="1"/>
                <c:pt idx="0">
                  <c:v>MXN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Hoja1!$U$5:$U$1789</c:f>
              <c:numCache>
                <c:formatCode>#,##0</c:formatCode>
                <c:ptCount val="1785"/>
                <c:pt idx="0">
                  <c:v>1932</c:v>
                </c:pt>
                <c:pt idx="1">
                  <c:v>1948.7422813233331</c:v>
                </c:pt>
                <c:pt idx="2">
                  <c:v>1942.0305526158379</c:v>
                </c:pt>
                <c:pt idx="3">
                  <c:v>1942.0305526158379</c:v>
                </c:pt>
                <c:pt idx="4">
                  <c:v>1942.0305526158379</c:v>
                </c:pt>
                <c:pt idx="5">
                  <c:v>1939.5414346845812</c:v>
                </c:pt>
                <c:pt idx="6">
                  <c:v>1928.8293378732803</c:v>
                </c:pt>
                <c:pt idx="7">
                  <c:v>1946.2827957484012</c:v>
                </c:pt>
                <c:pt idx="8">
                  <c:v>1939.6747802880413</c:v>
                </c:pt>
                <c:pt idx="9">
                  <c:v>1921.3027193668618</c:v>
                </c:pt>
                <c:pt idx="10">
                  <c:v>1921.3027193668618</c:v>
                </c:pt>
                <c:pt idx="11">
                  <c:v>1921.3027193668618</c:v>
                </c:pt>
                <c:pt idx="12">
                  <c:v>1938.7117287074959</c:v>
                </c:pt>
                <c:pt idx="13">
                  <c:v>1939.4377214374458</c:v>
                </c:pt>
                <c:pt idx="14">
                  <c:v>1955.4688262089915</c:v>
                </c:pt>
                <c:pt idx="15">
                  <c:v>1967.0106289973778</c:v>
                </c:pt>
                <c:pt idx="16">
                  <c:v>1962.5361431923809</c:v>
                </c:pt>
                <c:pt idx="17">
                  <c:v>1962.5361431923811</c:v>
                </c:pt>
                <c:pt idx="18">
                  <c:v>1962.5361431923811</c:v>
                </c:pt>
                <c:pt idx="19">
                  <c:v>1961.0989739106435</c:v>
                </c:pt>
                <c:pt idx="20">
                  <c:v>1966.5216951180239</c:v>
                </c:pt>
                <c:pt idx="21">
                  <c:v>1972.1518428196757</c:v>
                </c:pt>
                <c:pt idx="22">
                  <c:v>1985.6345649473155</c:v>
                </c:pt>
                <c:pt idx="23">
                  <c:v>1994.2575806377404</c:v>
                </c:pt>
                <c:pt idx="24">
                  <c:v>1994.2575806377404</c:v>
                </c:pt>
                <c:pt idx="25">
                  <c:v>1994.2575806377404</c:v>
                </c:pt>
                <c:pt idx="26">
                  <c:v>1980.3303731652329</c:v>
                </c:pt>
                <c:pt idx="27">
                  <c:v>1964.2103713247138</c:v>
                </c:pt>
                <c:pt idx="28">
                  <c:v>1985.1604472461238</c:v>
                </c:pt>
                <c:pt idx="29">
                  <c:v>1980.2118437399351</c:v>
                </c:pt>
                <c:pt idx="30">
                  <c:v>1979.0413656651181</c:v>
                </c:pt>
                <c:pt idx="31">
                  <c:v>1979.0413656651183</c:v>
                </c:pt>
                <c:pt idx="32">
                  <c:v>1979.0413656651183</c:v>
                </c:pt>
                <c:pt idx="33">
                  <c:v>2005.4289789720708</c:v>
                </c:pt>
                <c:pt idx="34">
                  <c:v>1973.9001518428204</c:v>
                </c:pt>
                <c:pt idx="35">
                  <c:v>1968.1811070721951</c:v>
                </c:pt>
                <c:pt idx="36">
                  <c:v>1966.8772833939177</c:v>
                </c:pt>
                <c:pt idx="37">
                  <c:v>1967.9144158652746</c:v>
                </c:pt>
                <c:pt idx="38">
                  <c:v>1967.9144158652746</c:v>
                </c:pt>
                <c:pt idx="39">
                  <c:v>1967.9144158652746</c:v>
                </c:pt>
                <c:pt idx="40">
                  <c:v>1974.433534256661</c:v>
                </c:pt>
                <c:pt idx="41">
                  <c:v>1968.8478350894959</c:v>
                </c:pt>
                <c:pt idx="42">
                  <c:v>1974.1372106934164</c:v>
                </c:pt>
                <c:pt idx="43">
                  <c:v>1964.6252243132571</c:v>
                </c:pt>
                <c:pt idx="44">
                  <c:v>1961.8990475314047</c:v>
                </c:pt>
                <c:pt idx="45">
                  <c:v>1961.8990475314047</c:v>
                </c:pt>
                <c:pt idx="46">
                  <c:v>1961.8990475314047</c:v>
                </c:pt>
                <c:pt idx="47">
                  <c:v>1957.2319514102987</c:v>
                </c:pt>
                <c:pt idx="48">
                  <c:v>1961.8694151750803</c:v>
                </c:pt>
                <c:pt idx="49">
                  <c:v>1975.3669534808823</c:v>
                </c:pt>
                <c:pt idx="50">
                  <c:v>1967.3514010951096</c:v>
                </c:pt>
                <c:pt idx="51">
                  <c:v>1965.3364008650449</c:v>
                </c:pt>
                <c:pt idx="52">
                  <c:v>1965.3364008650449</c:v>
                </c:pt>
                <c:pt idx="53">
                  <c:v>1965.3364008650449</c:v>
                </c:pt>
                <c:pt idx="54">
                  <c:v>1965.0400773018002</c:v>
                </c:pt>
                <c:pt idx="55">
                  <c:v>1960.0470252611249</c:v>
                </c:pt>
                <c:pt idx="56">
                  <c:v>1975.2187916992602</c:v>
                </c:pt>
                <c:pt idx="57">
                  <c:v>1964.8178346293664</c:v>
                </c:pt>
                <c:pt idx="58">
                  <c:v>1963.0250770717353</c:v>
                </c:pt>
                <c:pt idx="59">
                  <c:v>1963.0250770717353</c:v>
                </c:pt>
                <c:pt idx="60">
                  <c:v>1963.0250770717353</c:v>
                </c:pt>
                <c:pt idx="61">
                  <c:v>1975.3669534808826</c:v>
                </c:pt>
                <c:pt idx="62">
                  <c:v>1967.8551511526261</c:v>
                </c:pt>
                <c:pt idx="63">
                  <c:v>1961.4397460083753</c:v>
                </c:pt>
                <c:pt idx="64">
                  <c:v>1948.6830166106849</c:v>
                </c:pt>
                <c:pt idx="65">
                  <c:v>1953.839046611145</c:v>
                </c:pt>
                <c:pt idx="66">
                  <c:v>1953.839046611145</c:v>
                </c:pt>
                <c:pt idx="67">
                  <c:v>1953.839046611145</c:v>
                </c:pt>
                <c:pt idx="68">
                  <c:v>1957.9579441402479</c:v>
                </c:pt>
                <c:pt idx="69">
                  <c:v>1968.1070261813836</c:v>
                </c:pt>
                <c:pt idx="70">
                  <c:v>1962.1805549164867</c:v>
                </c:pt>
                <c:pt idx="71">
                  <c:v>1969.3219527906874</c:v>
                </c:pt>
                <c:pt idx="72">
                  <c:v>1957.3208484792715</c:v>
                </c:pt>
                <c:pt idx="73">
                  <c:v>1957.3208484792715</c:v>
                </c:pt>
                <c:pt idx="74">
                  <c:v>1957.3208484792715</c:v>
                </c:pt>
                <c:pt idx="75">
                  <c:v>1949.1867666682008</c:v>
                </c:pt>
                <c:pt idx="76">
                  <c:v>1949.7053329038795</c:v>
                </c:pt>
                <c:pt idx="77">
                  <c:v>1968.4626144572774</c:v>
                </c:pt>
                <c:pt idx="78">
                  <c:v>1964.6104081350945</c:v>
                </c:pt>
                <c:pt idx="79">
                  <c:v>1960.3729811806932</c:v>
                </c:pt>
                <c:pt idx="80">
                  <c:v>1960.3729811806932</c:v>
                </c:pt>
                <c:pt idx="81">
                  <c:v>1960.3729811806932</c:v>
                </c:pt>
                <c:pt idx="82">
                  <c:v>1952.4611420420561</c:v>
                </c:pt>
                <c:pt idx="83">
                  <c:v>1942.9639718400592</c:v>
                </c:pt>
                <c:pt idx="84">
                  <c:v>1945.1123176735844</c:v>
                </c:pt>
                <c:pt idx="85">
                  <c:v>1938.1931624718175</c:v>
                </c:pt>
                <c:pt idx="86">
                  <c:v>1936.9189711498645</c:v>
                </c:pt>
                <c:pt idx="87">
                  <c:v>1936.9189711498645</c:v>
                </c:pt>
                <c:pt idx="88">
                  <c:v>1936.9189711498645</c:v>
                </c:pt>
                <c:pt idx="89">
                  <c:v>1934.6965444255281</c:v>
                </c:pt>
                <c:pt idx="90">
                  <c:v>1933.6594119541712</c:v>
                </c:pt>
                <c:pt idx="91">
                  <c:v>1939.3340081903098</c:v>
                </c:pt>
                <c:pt idx="92">
                  <c:v>1943.3343762941154</c:v>
                </c:pt>
                <c:pt idx="93">
                  <c:v>1926.6809920397554</c:v>
                </c:pt>
                <c:pt idx="94">
                  <c:v>1926.6809920397554</c:v>
                </c:pt>
                <c:pt idx="95">
                  <c:v>1926.6809920397554</c:v>
                </c:pt>
                <c:pt idx="96">
                  <c:v>1927.3773524133808</c:v>
                </c:pt>
                <c:pt idx="97">
                  <c:v>1933.4964339943865</c:v>
                </c:pt>
                <c:pt idx="98">
                  <c:v>1923.1991901716285</c:v>
                </c:pt>
                <c:pt idx="99">
                  <c:v>1935.3780886209913</c:v>
                </c:pt>
                <c:pt idx="100">
                  <c:v>1932.4000368103807</c:v>
                </c:pt>
                <c:pt idx="101">
                  <c:v>1932.4000368103805</c:v>
                </c:pt>
                <c:pt idx="102">
                  <c:v>1932.4000368103805</c:v>
                </c:pt>
                <c:pt idx="103">
                  <c:v>1929.7775732756638</c:v>
                </c:pt>
                <c:pt idx="104">
                  <c:v>1940.637831868587</c:v>
                </c:pt>
                <c:pt idx="105">
                  <c:v>1935.555882758938</c:v>
                </c:pt>
                <c:pt idx="106">
                  <c:v>1933.1852942529792</c:v>
                </c:pt>
                <c:pt idx="107">
                  <c:v>1933.8816546266046</c:v>
                </c:pt>
                <c:pt idx="108">
                  <c:v>1933.8816546266046</c:v>
                </c:pt>
                <c:pt idx="109">
                  <c:v>1933.8816546266046</c:v>
                </c:pt>
                <c:pt idx="110">
                  <c:v>1930.5628307182624</c:v>
                </c:pt>
                <c:pt idx="111">
                  <c:v>1934.5483826439056</c:v>
                </c:pt>
                <c:pt idx="112">
                  <c:v>1935.7188607187227</c:v>
                </c:pt>
                <c:pt idx="113">
                  <c:v>1940.5489347996138</c:v>
                </c:pt>
                <c:pt idx="114">
                  <c:v>1945.9123912943453</c:v>
                </c:pt>
                <c:pt idx="115">
                  <c:v>1945.9123912943453</c:v>
                </c:pt>
                <c:pt idx="116">
                  <c:v>1945.9123912943453</c:v>
                </c:pt>
                <c:pt idx="117">
                  <c:v>1944.2826116964989</c:v>
                </c:pt>
                <c:pt idx="118">
                  <c:v>1941.2452951732394</c:v>
                </c:pt>
                <c:pt idx="119">
                  <c:v>1937.8523903740861</c:v>
                </c:pt>
                <c:pt idx="120">
                  <c:v>1932.4741177011922</c:v>
                </c:pt>
                <c:pt idx="121">
                  <c:v>1928.3404039939269</c:v>
                </c:pt>
                <c:pt idx="122">
                  <c:v>1928.3404039939269</c:v>
                </c:pt>
                <c:pt idx="123">
                  <c:v>1928.3404039939269</c:v>
                </c:pt>
                <c:pt idx="124">
                  <c:v>1934.6224635347173</c:v>
                </c:pt>
                <c:pt idx="125">
                  <c:v>1930.1183453733961</c:v>
                </c:pt>
                <c:pt idx="126">
                  <c:v>1920.8582340219948</c:v>
                </c:pt>
                <c:pt idx="127">
                  <c:v>1918.309851378089</c:v>
                </c:pt>
                <c:pt idx="128">
                  <c:v>1918.3987484470626</c:v>
                </c:pt>
                <c:pt idx="129">
                  <c:v>1918.3987484470626</c:v>
                </c:pt>
                <c:pt idx="130">
                  <c:v>1918.3987484470626</c:v>
                </c:pt>
                <c:pt idx="131">
                  <c:v>1919.2580867804727</c:v>
                </c:pt>
                <c:pt idx="132">
                  <c:v>1912.1759536189213</c:v>
                </c:pt>
                <c:pt idx="133">
                  <c:v>1910.9906593659416</c:v>
                </c:pt>
                <c:pt idx="134">
                  <c:v>1919.9840795104224</c:v>
                </c:pt>
                <c:pt idx="135">
                  <c:v>1911.7018359177289</c:v>
                </c:pt>
                <c:pt idx="136">
                  <c:v>1911.7018359177289</c:v>
                </c:pt>
                <c:pt idx="137">
                  <c:v>1911.7018359177289</c:v>
                </c:pt>
                <c:pt idx="138">
                  <c:v>1911.4203285326464</c:v>
                </c:pt>
                <c:pt idx="139">
                  <c:v>1912.6648874982748</c:v>
                </c:pt>
                <c:pt idx="140">
                  <c:v>1915.316983389316</c:v>
                </c:pt>
                <c:pt idx="141">
                  <c:v>1908.1459531587909</c:v>
                </c:pt>
                <c:pt idx="142">
                  <c:v>1904.7974968941242</c:v>
                </c:pt>
                <c:pt idx="143">
                  <c:v>1904.7974968941242</c:v>
                </c:pt>
                <c:pt idx="144">
                  <c:v>1904.7974968941242</c:v>
                </c:pt>
                <c:pt idx="145">
                  <c:v>1907.064372152947</c:v>
                </c:pt>
                <c:pt idx="146">
                  <c:v>1904.8123130722863</c:v>
                </c:pt>
                <c:pt idx="147">
                  <c:v>1907.4940413196521</c:v>
                </c:pt>
                <c:pt idx="148">
                  <c:v>1902.5454378134634</c:v>
                </c:pt>
                <c:pt idx="149">
                  <c:v>1905.0641881010445</c:v>
                </c:pt>
                <c:pt idx="150">
                  <c:v>1905.0641881010442</c:v>
                </c:pt>
                <c:pt idx="151">
                  <c:v>1905.0641881010442</c:v>
                </c:pt>
                <c:pt idx="152">
                  <c:v>1913.272350802926</c:v>
                </c:pt>
                <c:pt idx="153">
                  <c:v>1917.0504762342978</c:v>
                </c:pt>
                <c:pt idx="154">
                  <c:v>1914.5169097685541</c:v>
                </c:pt>
                <c:pt idx="155">
                  <c:v>1906.3235632448345</c:v>
                </c:pt>
                <c:pt idx="156">
                  <c:v>1915.6133069525602</c:v>
                </c:pt>
                <c:pt idx="157">
                  <c:v>1915.6133069525602</c:v>
                </c:pt>
                <c:pt idx="158">
                  <c:v>1915.6133069525602</c:v>
                </c:pt>
                <c:pt idx="159">
                  <c:v>1930.5776468964243</c:v>
                </c:pt>
                <c:pt idx="160">
                  <c:v>1928.8886025859288</c:v>
                </c:pt>
                <c:pt idx="161">
                  <c:v>1927.3329038788931</c:v>
                </c:pt>
                <c:pt idx="162">
                  <c:v>1922.8139695394095</c:v>
                </c:pt>
                <c:pt idx="163">
                  <c:v>1928.3404039939257</c:v>
                </c:pt>
                <c:pt idx="164">
                  <c:v>1928.3404039939257</c:v>
                </c:pt>
                <c:pt idx="165">
                  <c:v>1928.3404039939257</c:v>
                </c:pt>
                <c:pt idx="166">
                  <c:v>1932.6519118391382</c:v>
                </c:pt>
                <c:pt idx="167">
                  <c:v>1943.1862145124919</c:v>
                </c:pt>
                <c:pt idx="168">
                  <c:v>1922.9621313210318</c:v>
                </c:pt>
                <c:pt idx="169">
                  <c:v>1929.7183085630143</c:v>
                </c:pt>
                <c:pt idx="170">
                  <c:v>1924.7548888786632</c:v>
                </c:pt>
                <c:pt idx="171">
                  <c:v>1924.7548888786632</c:v>
                </c:pt>
                <c:pt idx="172">
                  <c:v>1924.7548888786632</c:v>
                </c:pt>
                <c:pt idx="173">
                  <c:v>1930.3998527584774</c:v>
                </c:pt>
                <c:pt idx="174">
                  <c:v>1935.1854783048814</c:v>
                </c:pt>
                <c:pt idx="175">
                  <c:v>1926.9180508903507</c:v>
                </c:pt>
                <c:pt idx="176">
                  <c:v>1928.5922790226841</c:v>
                </c:pt>
                <c:pt idx="177">
                  <c:v>1920.5470942805869</c:v>
                </c:pt>
                <c:pt idx="178">
                  <c:v>1920.5470942805869</c:v>
                </c:pt>
                <c:pt idx="179">
                  <c:v>1920.5470942805869</c:v>
                </c:pt>
                <c:pt idx="180">
                  <c:v>1921.4064326139967</c:v>
                </c:pt>
                <c:pt idx="181">
                  <c:v>1917.5097777573271</c:v>
                </c:pt>
                <c:pt idx="182">
                  <c:v>1925.5845948557487</c:v>
                </c:pt>
                <c:pt idx="183">
                  <c:v>1919.3321676712828</c:v>
                </c:pt>
                <c:pt idx="184">
                  <c:v>1922.2657709474067</c:v>
                </c:pt>
                <c:pt idx="185">
                  <c:v>1922.2657709474067</c:v>
                </c:pt>
                <c:pt idx="186">
                  <c:v>1922.2657709474067</c:v>
                </c:pt>
                <c:pt idx="187">
                  <c:v>1929.2441908618225</c:v>
                </c:pt>
                <c:pt idx="188">
                  <c:v>1923.4362490222236</c:v>
                </c:pt>
                <c:pt idx="189">
                  <c:v>1921.3323517231854</c:v>
                </c:pt>
                <c:pt idx="190">
                  <c:v>1924.7845212349876</c:v>
                </c:pt>
                <c:pt idx="191">
                  <c:v>1925.421616895964</c:v>
                </c:pt>
                <c:pt idx="192">
                  <c:v>1925.421616895964</c:v>
                </c:pt>
                <c:pt idx="193">
                  <c:v>1925.421616895964</c:v>
                </c:pt>
                <c:pt idx="194">
                  <c:v>1918.9469470390643</c:v>
                </c:pt>
                <c:pt idx="195">
                  <c:v>1918.2209543091144</c:v>
                </c:pt>
                <c:pt idx="196">
                  <c:v>1913.7761008604418</c:v>
                </c:pt>
                <c:pt idx="197">
                  <c:v>1925.8809184189934</c:v>
                </c:pt>
                <c:pt idx="198">
                  <c:v>1918.3394837344124</c:v>
                </c:pt>
                <c:pt idx="199">
                  <c:v>1918.3394837344124</c:v>
                </c:pt>
                <c:pt idx="200">
                  <c:v>1918.3394837344124</c:v>
                </c:pt>
                <c:pt idx="201">
                  <c:v>1921.8509179588636</c:v>
                </c:pt>
                <c:pt idx="202">
                  <c:v>1917.776468964247</c:v>
                </c:pt>
                <c:pt idx="203">
                  <c:v>1916.191137900887</c:v>
                </c:pt>
                <c:pt idx="204">
                  <c:v>1920.2804030736656</c:v>
                </c:pt>
                <c:pt idx="205">
                  <c:v>1918.1320572401405</c:v>
                </c:pt>
                <c:pt idx="206">
                  <c:v>1918.1320572401405</c:v>
                </c:pt>
                <c:pt idx="207">
                  <c:v>1918.1320572401405</c:v>
                </c:pt>
                <c:pt idx="208">
                  <c:v>1926.8736023558631</c:v>
                </c:pt>
                <c:pt idx="209">
                  <c:v>1936.0448166382907</c:v>
                </c:pt>
                <c:pt idx="210">
                  <c:v>1948.9052592831167</c:v>
                </c:pt>
                <c:pt idx="211">
                  <c:v>1958.1950029908423</c:v>
                </c:pt>
                <c:pt idx="212">
                  <c:v>1953.1130538811935</c:v>
                </c:pt>
                <c:pt idx="213">
                  <c:v>1953.1130538811935</c:v>
                </c:pt>
                <c:pt idx="214">
                  <c:v>1953.1130538811935</c:v>
                </c:pt>
                <c:pt idx="215">
                  <c:v>1955.1428702894209</c:v>
                </c:pt>
                <c:pt idx="216">
                  <c:v>1969.3960336814976</c:v>
                </c:pt>
                <c:pt idx="217">
                  <c:v>1961.08415773248</c:v>
                </c:pt>
                <c:pt idx="218">
                  <c:v>1967.5736437675419</c:v>
                </c:pt>
                <c:pt idx="219">
                  <c:v>1962.9509961809224</c:v>
                </c:pt>
                <c:pt idx="220">
                  <c:v>1962.9509961809226</c:v>
                </c:pt>
                <c:pt idx="221">
                  <c:v>1962.9509961809226</c:v>
                </c:pt>
                <c:pt idx="222">
                  <c:v>1952.683384714489</c:v>
                </c:pt>
                <c:pt idx="223">
                  <c:v>1946.3272442828872</c:v>
                </c:pt>
                <c:pt idx="224">
                  <c:v>1946.253163392076</c:v>
                </c:pt>
                <c:pt idx="225">
                  <c:v>1936.6522799429433</c:v>
                </c:pt>
                <c:pt idx="226">
                  <c:v>1937.0967652878105</c:v>
                </c:pt>
                <c:pt idx="227">
                  <c:v>1937.0967652878105</c:v>
                </c:pt>
                <c:pt idx="228">
                  <c:v>1937.0967652878105</c:v>
                </c:pt>
                <c:pt idx="229">
                  <c:v>1933.0667648276808</c:v>
                </c:pt>
                <c:pt idx="230">
                  <c:v>1933.1112133621673</c:v>
                </c:pt>
                <c:pt idx="231">
                  <c:v>1946.0753692541289</c:v>
                </c:pt>
                <c:pt idx="232">
                  <c:v>1942.0601849721613</c:v>
                </c:pt>
                <c:pt idx="233">
                  <c:v>1946.4013251736983</c:v>
                </c:pt>
                <c:pt idx="234">
                  <c:v>1946.4013251736983</c:v>
                </c:pt>
                <c:pt idx="235">
                  <c:v>1946.4013251736983</c:v>
                </c:pt>
                <c:pt idx="236">
                  <c:v>1948.4311415819254</c:v>
                </c:pt>
                <c:pt idx="237">
                  <c:v>1940.4304053743149</c:v>
                </c:pt>
                <c:pt idx="238">
                  <c:v>1938.6080154603592</c:v>
                </c:pt>
                <c:pt idx="239">
                  <c:v>1938.7858095983061</c:v>
                </c:pt>
                <c:pt idx="240">
                  <c:v>1938.6524639948459</c:v>
                </c:pt>
                <c:pt idx="241">
                  <c:v>1938.6524639948459</c:v>
                </c:pt>
                <c:pt idx="242">
                  <c:v>1938.6524639948459</c:v>
                </c:pt>
                <c:pt idx="243">
                  <c:v>1940.3118759490169</c:v>
                </c:pt>
                <c:pt idx="244">
                  <c:v>1942.2527952882704</c:v>
                </c:pt>
                <c:pt idx="245">
                  <c:v>1940.7119127593971</c:v>
                </c:pt>
                <c:pt idx="246">
                  <c:v>1948.2385312658162</c:v>
                </c:pt>
                <c:pt idx="247">
                  <c:v>1930.9480513504802</c:v>
                </c:pt>
                <c:pt idx="248">
                  <c:v>1930.9480513504802</c:v>
                </c:pt>
                <c:pt idx="249">
                  <c:v>1930.9480513504802</c:v>
                </c:pt>
                <c:pt idx="250">
                  <c:v>1946.490222242672</c:v>
                </c:pt>
                <c:pt idx="251">
                  <c:v>1956.1800027607778</c:v>
                </c:pt>
                <c:pt idx="252">
                  <c:v>1954.6835687663913</c:v>
                </c:pt>
                <c:pt idx="253">
                  <c:v>1960.417429715179</c:v>
                </c:pt>
                <c:pt idx="254">
                  <c:v>1964.4326139971465</c:v>
                </c:pt>
                <c:pt idx="255">
                  <c:v>1964.4326139971463</c:v>
                </c:pt>
                <c:pt idx="256">
                  <c:v>1964.4326139971463</c:v>
                </c:pt>
                <c:pt idx="257">
                  <c:v>1961.0989739106421</c:v>
                </c:pt>
                <c:pt idx="258">
                  <c:v>1949.7349652602027</c:v>
                </c:pt>
                <c:pt idx="259">
                  <c:v>1962.4472461234063</c:v>
                </c:pt>
                <c:pt idx="260">
                  <c:v>1961.1582386232913</c:v>
                </c:pt>
                <c:pt idx="261">
                  <c:v>1957.2763999447839</c:v>
                </c:pt>
                <c:pt idx="262">
                  <c:v>1957.2763999447839</c:v>
                </c:pt>
                <c:pt idx="263">
                  <c:v>1957.2763999447839</c:v>
                </c:pt>
                <c:pt idx="264">
                  <c:v>1967.3365849169461</c:v>
                </c:pt>
                <c:pt idx="265">
                  <c:v>1973.1297105783826</c:v>
                </c:pt>
                <c:pt idx="266">
                  <c:v>1966.9809966410523</c:v>
                </c:pt>
                <c:pt idx="267">
                  <c:v>1983.3380573321674</c:v>
                </c:pt>
                <c:pt idx="268">
                  <c:v>1992.2870289421612</c:v>
                </c:pt>
                <c:pt idx="269">
                  <c:v>1992.2870289421612</c:v>
                </c:pt>
                <c:pt idx="270">
                  <c:v>1992.2870289421612</c:v>
                </c:pt>
                <c:pt idx="271">
                  <c:v>2000.0803386555003</c:v>
                </c:pt>
                <c:pt idx="272">
                  <c:v>1989.6053006947955</c:v>
                </c:pt>
                <c:pt idx="273">
                  <c:v>1993.5167717296274</c:v>
                </c:pt>
                <c:pt idx="274">
                  <c:v>1982.700961671191</c:v>
                </c:pt>
                <c:pt idx="275">
                  <c:v>1998.4801914139784</c:v>
                </c:pt>
                <c:pt idx="276">
                  <c:v>1998.4801914139784</c:v>
                </c:pt>
                <c:pt idx="277">
                  <c:v>1998.4801914139784</c:v>
                </c:pt>
                <c:pt idx="278">
                  <c:v>1985.0715501771497</c:v>
                </c:pt>
                <c:pt idx="279">
                  <c:v>1996.539272074725</c:v>
                </c:pt>
                <c:pt idx="280">
                  <c:v>1976.0633138545065</c:v>
                </c:pt>
                <c:pt idx="281">
                  <c:v>1991.1461832236689</c:v>
                </c:pt>
                <c:pt idx="282">
                  <c:v>1997.2504486265127</c:v>
                </c:pt>
                <c:pt idx="283">
                  <c:v>1997.2504486265127</c:v>
                </c:pt>
                <c:pt idx="284">
                  <c:v>1997.2504486265127</c:v>
                </c:pt>
                <c:pt idx="285">
                  <c:v>1992.4203745456218</c:v>
                </c:pt>
                <c:pt idx="286">
                  <c:v>1992.0944186260526</c:v>
                </c:pt>
                <c:pt idx="287">
                  <c:v>2004.8511480237428</c:v>
                </c:pt>
                <c:pt idx="288">
                  <c:v>2009.1182073344683</c:v>
                </c:pt>
                <c:pt idx="289">
                  <c:v>2003.6954861270879</c:v>
                </c:pt>
                <c:pt idx="290">
                  <c:v>2003.6954861270879</c:v>
                </c:pt>
                <c:pt idx="291">
                  <c:v>2003.6954861270879</c:v>
                </c:pt>
                <c:pt idx="292">
                  <c:v>2005.5623245755303</c:v>
                </c:pt>
                <c:pt idx="293">
                  <c:v>2005.8882804950993</c:v>
                </c:pt>
                <c:pt idx="294">
                  <c:v>2008.9848617310079</c:v>
                </c:pt>
                <c:pt idx="295">
                  <c:v>2009.3108176505771</c:v>
                </c:pt>
                <c:pt idx="296">
                  <c:v>2009.0144940873322</c:v>
                </c:pt>
                <c:pt idx="297">
                  <c:v>2009.0144940873322</c:v>
                </c:pt>
                <c:pt idx="298">
                  <c:v>2009.0144940873322</c:v>
                </c:pt>
                <c:pt idx="299">
                  <c:v>2006.051258454884</c:v>
                </c:pt>
                <c:pt idx="300">
                  <c:v>1991.649933281185</c:v>
                </c:pt>
                <c:pt idx="301">
                  <c:v>1999.8432798049048</c:v>
                </c:pt>
                <c:pt idx="302">
                  <c:v>1991.5758523903739</c:v>
                </c:pt>
                <c:pt idx="303">
                  <c:v>1997.413426586297</c:v>
                </c:pt>
                <c:pt idx="304">
                  <c:v>1997.4134265862972</c:v>
                </c:pt>
                <c:pt idx="305">
                  <c:v>1997.4134265862972</c:v>
                </c:pt>
                <c:pt idx="306">
                  <c:v>2016.141075783371</c:v>
                </c:pt>
                <c:pt idx="307">
                  <c:v>2008.3922146045186</c:v>
                </c:pt>
                <c:pt idx="308">
                  <c:v>2011.3110017024799</c:v>
                </c:pt>
                <c:pt idx="309">
                  <c:v>2020.4525836285832</c:v>
                </c:pt>
                <c:pt idx="310">
                  <c:v>2006.2586849491554</c:v>
                </c:pt>
                <c:pt idx="311">
                  <c:v>2006.2586849491554</c:v>
                </c:pt>
                <c:pt idx="312">
                  <c:v>2006.2586849491554</c:v>
                </c:pt>
                <c:pt idx="313">
                  <c:v>2016.4818478811019</c:v>
                </c:pt>
                <c:pt idx="314">
                  <c:v>2015.7262227948277</c:v>
                </c:pt>
                <c:pt idx="315">
                  <c:v>2008.6589058114382</c:v>
                </c:pt>
                <c:pt idx="316">
                  <c:v>2015.6225095476918</c:v>
                </c:pt>
                <c:pt idx="317">
                  <c:v>2005.3104495467715</c:v>
                </c:pt>
                <c:pt idx="318">
                  <c:v>2005.3104495467712</c:v>
                </c:pt>
                <c:pt idx="319">
                  <c:v>2005.3104495467712</c:v>
                </c:pt>
                <c:pt idx="320">
                  <c:v>2013.4889798923289</c:v>
                </c:pt>
                <c:pt idx="321">
                  <c:v>2008.9404131965207</c:v>
                </c:pt>
                <c:pt idx="322">
                  <c:v>2017.8449362720276</c:v>
                </c:pt>
                <c:pt idx="323">
                  <c:v>2022.5712971057826</c:v>
                </c:pt>
                <c:pt idx="324">
                  <c:v>2017.5930612432694</c:v>
                </c:pt>
                <c:pt idx="325">
                  <c:v>2017.5930612432694</c:v>
                </c:pt>
                <c:pt idx="326">
                  <c:v>2017.5930612432694</c:v>
                </c:pt>
                <c:pt idx="327">
                  <c:v>2023.6232457553019</c:v>
                </c:pt>
                <c:pt idx="328">
                  <c:v>2025.9938342612606</c:v>
                </c:pt>
                <c:pt idx="329">
                  <c:v>2033.4019233423812</c:v>
                </c:pt>
                <c:pt idx="330">
                  <c:v>2039.6099019923606</c:v>
                </c:pt>
                <c:pt idx="331">
                  <c:v>2063.7899047531391</c:v>
                </c:pt>
                <c:pt idx="332">
                  <c:v>2063.7899047531391</c:v>
                </c:pt>
                <c:pt idx="333">
                  <c:v>2063.7899047531391</c:v>
                </c:pt>
                <c:pt idx="334">
                  <c:v>2073.2278102424871</c:v>
                </c:pt>
                <c:pt idx="335">
                  <c:v>2089.6293194680884</c:v>
                </c:pt>
                <c:pt idx="336">
                  <c:v>2089.1848341232212</c:v>
                </c:pt>
                <c:pt idx="337">
                  <c:v>2097.422629181428</c:v>
                </c:pt>
                <c:pt idx="338">
                  <c:v>2127.4698384944541</c:v>
                </c:pt>
                <c:pt idx="339">
                  <c:v>2127.4698384944541</c:v>
                </c:pt>
                <c:pt idx="340">
                  <c:v>2127.4698384944541</c:v>
                </c:pt>
                <c:pt idx="341">
                  <c:v>2130.8627432936073</c:v>
                </c:pt>
                <c:pt idx="342">
                  <c:v>2136.8040307366664</c:v>
                </c:pt>
                <c:pt idx="343">
                  <c:v>2157.2207242442355</c:v>
                </c:pt>
                <c:pt idx="344">
                  <c:v>2189.4162793907867</c:v>
                </c:pt>
                <c:pt idx="345">
                  <c:v>2187.2234850227746</c:v>
                </c:pt>
                <c:pt idx="346">
                  <c:v>2187.2234850227746</c:v>
                </c:pt>
                <c:pt idx="347">
                  <c:v>2187.2234850227746</c:v>
                </c:pt>
                <c:pt idx="348">
                  <c:v>2187.0308747066656</c:v>
                </c:pt>
                <c:pt idx="349">
                  <c:v>2185.7566833847127</c:v>
                </c:pt>
                <c:pt idx="350">
                  <c:v>2157.6355772327779</c:v>
                </c:pt>
                <c:pt idx="351">
                  <c:v>2160.0061657387364</c:v>
                </c:pt>
                <c:pt idx="352">
                  <c:v>2162.8212395895625</c:v>
                </c:pt>
                <c:pt idx="353">
                  <c:v>2162.8212395895625</c:v>
                </c:pt>
                <c:pt idx="354">
                  <c:v>2162.8212395895625</c:v>
                </c:pt>
                <c:pt idx="355">
                  <c:v>2172.2739612570726</c:v>
                </c:pt>
                <c:pt idx="356">
                  <c:v>2186.778999677907</c:v>
                </c:pt>
                <c:pt idx="357">
                  <c:v>2180.9117931256592</c:v>
                </c:pt>
                <c:pt idx="358">
                  <c:v>2182.7193668614527</c:v>
                </c:pt>
                <c:pt idx="359">
                  <c:v>2180.3191459991699</c:v>
                </c:pt>
                <c:pt idx="360">
                  <c:v>2180.3191459991699</c:v>
                </c:pt>
                <c:pt idx="361">
                  <c:v>2180.3191459991699</c:v>
                </c:pt>
                <c:pt idx="362">
                  <c:v>2188.0383748216982</c:v>
                </c:pt>
                <c:pt idx="363">
                  <c:v>2183.3860948787542</c:v>
                </c:pt>
                <c:pt idx="364">
                  <c:v>2185.6085216030906</c:v>
                </c:pt>
                <c:pt idx="365">
                  <c:v>2184.8973450513031</c:v>
                </c:pt>
                <c:pt idx="366">
                  <c:v>2198.4837804260787</c:v>
                </c:pt>
                <c:pt idx="367">
                  <c:v>2198.4837804260787</c:v>
                </c:pt>
                <c:pt idx="368">
                  <c:v>2198.4837804260787</c:v>
                </c:pt>
                <c:pt idx="369">
                  <c:v>2214.3222748815147</c:v>
                </c:pt>
                <c:pt idx="370">
                  <c:v>2206.8401049095828</c:v>
                </c:pt>
                <c:pt idx="371">
                  <c:v>2180.2006165738721</c:v>
                </c:pt>
                <c:pt idx="372">
                  <c:v>2173.0444025215093</c:v>
                </c:pt>
                <c:pt idx="373">
                  <c:v>2163.6064970321613</c:v>
                </c:pt>
                <c:pt idx="374">
                  <c:v>2163.6064970321613</c:v>
                </c:pt>
                <c:pt idx="375">
                  <c:v>2163.6064970321613</c:v>
                </c:pt>
                <c:pt idx="376">
                  <c:v>2171.118299360418</c:v>
                </c:pt>
                <c:pt idx="377">
                  <c:v>2165.1770119173589</c:v>
                </c:pt>
                <c:pt idx="378">
                  <c:v>2146.6567892145567</c:v>
                </c:pt>
                <c:pt idx="379">
                  <c:v>2172.9851378088601</c:v>
                </c:pt>
                <c:pt idx="380">
                  <c:v>2156.9688492154769</c:v>
                </c:pt>
                <c:pt idx="381">
                  <c:v>2156.9688492154769</c:v>
                </c:pt>
                <c:pt idx="382">
                  <c:v>2156.9688492154769</c:v>
                </c:pt>
                <c:pt idx="383">
                  <c:v>2166.3771223485005</c:v>
                </c:pt>
                <c:pt idx="384">
                  <c:v>2172.1850641880992</c:v>
                </c:pt>
                <c:pt idx="385">
                  <c:v>2186.0381907697952</c:v>
                </c:pt>
                <c:pt idx="386">
                  <c:v>2167.8735563428868</c:v>
                </c:pt>
                <c:pt idx="387">
                  <c:v>2171.636865596096</c:v>
                </c:pt>
                <c:pt idx="388">
                  <c:v>2171.636865596096</c:v>
                </c:pt>
                <c:pt idx="389">
                  <c:v>2171.636865596096</c:v>
                </c:pt>
                <c:pt idx="390">
                  <c:v>2159.7246583536539</c:v>
                </c:pt>
                <c:pt idx="391">
                  <c:v>2165.8437399346599</c:v>
                </c:pt>
                <c:pt idx="392">
                  <c:v>2186.0085584134708</c:v>
                </c:pt>
                <c:pt idx="393">
                  <c:v>2192.0535591036651</c:v>
                </c:pt>
                <c:pt idx="394">
                  <c:v>2219.0190033589452</c:v>
                </c:pt>
                <c:pt idx="395">
                  <c:v>2219.0190033589452</c:v>
                </c:pt>
                <c:pt idx="396">
                  <c:v>2219.0190033589452</c:v>
                </c:pt>
                <c:pt idx="397">
                  <c:v>2202.8101044494529</c:v>
                </c:pt>
                <c:pt idx="398">
                  <c:v>2171.0145861132823</c:v>
                </c:pt>
                <c:pt idx="399">
                  <c:v>2206.6030460589868</c:v>
                </c:pt>
                <c:pt idx="400">
                  <c:v>2191.0016104541464</c:v>
                </c:pt>
                <c:pt idx="401">
                  <c:v>2199.9653982423024</c:v>
                </c:pt>
                <c:pt idx="402">
                  <c:v>2199.9653982423024</c:v>
                </c:pt>
                <c:pt idx="403">
                  <c:v>2199.9653982423024</c:v>
                </c:pt>
                <c:pt idx="404">
                  <c:v>2197.9059494777507</c:v>
                </c:pt>
                <c:pt idx="405">
                  <c:v>2215.7890765195766</c:v>
                </c:pt>
                <c:pt idx="406">
                  <c:v>2233.1980858602105</c:v>
                </c:pt>
                <c:pt idx="407">
                  <c:v>2210.0700317489514</c:v>
                </c:pt>
                <c:pt idx="408">
                  <c:v>2205.4177518060073</c:v>
                </c:pt>
                <c:pt idx="409">
                  <c:v>2205.4177518060073</c:v>
                </c:pt>
                <c:pt idx="410">
                  <c:v>2205.4177518060073</c:v>
                </c:pt>
                <c:pt idx="411">
                  <c:v>2211.3294068927421</c:v>
                </c:pt>
                <c:pt idx="412">
                  <c:v>2209.6551787604085</c:v>
                </c:pt>
                <c:pt idx="413">
                  <c:v>2202.1433764321519</c:v>
                </c:pt>
                <c:pt idx="414">
                  <c:v>2222.7082317213431</c:v>
                </c:pt>
                <c:pt idx="415">
                  <c:v>2227.064188101042</c:v>
                </c:pt>
                <c:pt idx="416">
                  <c:v>2227.064188101042</c:v>
                </c:pt>
                <c:pt idx="417">
                  <c:v>2227.064188101042</c:v>
                </c:pt>
                <c:pt idx="418">
                  <c:v>2235.7020199696294</c:v>
                </c:pt>
                <c:pt idx="419">
                  <c:v>2209.7885243638684</c:v>
                </c:pt>
                <c:pt idx="420">
                  <c:v>2212.0553996226913</c:v>
                </c:pt>
                <c:pt idx="421">
                  <c:v>2222.0118713477177</c:v>
                </c:pt>
                <c:pt idx="422">
                  <c:v>2215.0038190769774</c:v>
                </c:pt>
                <c:pt idx="423">
                  <c:v>2215.0038190769774</c:v>
                </c:pt>
                <c:pt idx="424">
                  <c:v>2215.0038190769774</c:v>
                </c:pt>
                <c:pt idx="425">
                  <c:v>2224.6787834169213</c:v>
                </c:pt>
                <c:pt idx="426">
                  <c:v>2221.9081581005817</c:v>
                </c:pt>
                <c:pt idx="427">
                  <c:v>2230.5904385036552</c:v>
                </c:pt>
                <c:pt idx="428">
                  <c:v>2251.2886393963067</c:v>
                </c:pt>
                <c:pt idx="429">
                  <c:v>2296.3001886531965</c:v>
                </c:pt>
                <c:pt idx="430">
                  <c:v>2296.3001886531965</c:v>
                </c:pt>
                <c:pt idx="431">
                  <c:v>2296.3001886531965</c:v>
                </c:pt>
                <c:pt idx="432">
                  <c:v>2292.9665485666924</c:v>
                </c:pt>
                <c:pt idx="433">
                  <c:v>2314.8796760686482</c:v>
                </c:pt>
                <c:pt idx="434">
                  <c:v>2295.9742327336276</c:v>
                </c:pt>
                <c:pt idx="435">
                  <c:v>2280.2839000598137</c:v>
                </c:pt>
                <c:pt idx="436">
                  <c:v>2294.6852252335129</c:v>
                </c:pt>
                <c:pt idx="437">
                  <c:v>2294.6852252335129</c:v>
                </c:pt>
                <c:pt idx="438">
                  <c:v>2294.6852252335129</c:v>
                </c:pt>
                <c:pt idx="439">
                  <c:v>2284.4176137670793</c:v>
                </c:pt>
                <c:pt idx="440">
                  <c:v>2278.0911056918021</c:v>
                </c:pt>
                <c:pt idx="441">
                  <c:v>2236.5020935903894</c:v>
                </c:pt>
                <c:pt idx="442">
                  <c:v>2263.4082731330204</c:v>
                </c:pt>
                <c:pt idx="443">
                  <c:v>2230.7534164634399</c:v>
                </c:pt>
                <c:pt idx="444">
                  <c:v>2230.7534164634399</c:v>
                </c:pt>
                <c:pt idx="445">
                  <c:v>2230.7534164634399</c:v>
                </c:pt>
                <c:pt idx="446">
                  <c:v>2211.8776054847435</c:v>
                </c:pt>
                <c:pt idx="447">
                  <c:v>2213.9815027837817</c:v>
                </c:pt>
                <c:pt idx="448">
                  <c:v>2220.4709888188436</c:v>
                </c:pt>
                <c:pt idx="449">
                  <c:v>2243.6138591082654</c:v>
                </c:pt>
                <c:pt idx="450">
                  <c:v>2257.5855151152591</c:v>
                </c:pt>
                <c:pt idx="451">
                  <c:v>2257.5855151152591</c:v>
                </c:pt>
                <c:pt idx="452">
                  <c:v>2257.5855151152591</c:v>
                </c:pt>
                <c:pt idx="453">
                  <c:v>2261.4821699719287</c:v>
                </c:pt>
                <c:pt idx="454">
                  <c:v>2261.4673537937665</c:v>
                </c:pt>
                <c:pt idx="455">
                  <c:v>2244.9917636773539</c:v>
                </c:pt>
                <c:pt idx="456">
                  <c:v>2223.4045920949675</c:v>
                </c:pt>
                <c:pt idx="457">
                  <c:v>2196.8243684719059</c:v>
                </c:pt>
                <c:pt idx="458">
                  <c:v>2196.8243684719059</c:v>
                </c:pt>
                <c:pt idx="459">
                  <c:v>2196.8243684719059</c:v>
                </c:pt>
                <c:pt idx="460">
                  <c:v>2210.4700685593302</c:v>
                </c:pt>
                <c:pt idx="461">
                  <c:v>2212.485068789395</c:v>
                </c:pt>
                <c:pt idx="462">
                  <c:v>2208.692127179861</c:v>
                </c:pt>
                <c:pt idx="463">
                  <c:v>2235.6131229006542</c:v>
                </c:pt>
                <c:pt idx="464">
                  <c:v>2255.955735517412</c:v>
                </c:pt>
                <c:pt idx="465">
                  <c:v>2255.955735517412</c:v>
                </c:pt>
                <c:pt idx="466">
                  <c:v>2255.955735517412</c:v>
                </c:pt>
                <c:pt idx="467">
                  <c:v>2279.1282381631577</c:v>
                </c:pt>
                <c:pt idx="468">
                  <c:v>2261.4673537937656</c:v>
                </c:pt>
                <c:pt idx="469">
                  <c:v>2263.0823172134501</c:v>
                </c:pt>
                <c:pt idx="470">
                  <c:v>2247.9698154879638</c:v>
                </c:pt>
                <c:pt idx="471">
                  <c:v>2272.1498182487426</c:v>
                </c:pt>
                <c:pt idx="472">
                  <c:v>2272.1498182487426</c:v>
                </c:pt>
                <c:pt idx="473">
                  <c:v>2272.1498182487426</c:v>
                </c:pt>
                <c:pt idx="474">
                  <c:v>2289.8847835089459</c:v>
                </c:pt>
                <c:pt idx="475">
                  <c:v>2287.2475037960671</c:v>
                </c:pt>
                <c:pt idx="476">
                  <c:v>2288.180923020288</c:v>
                </c:pt>
                <c:pt idx="477">
                  <c:v>2274.8463626742705</c:v>
                </c:pt>
                <c:pt idx="478">
                  <c:v>2279.024524916023</c:v>
                </c:pt>
                <c:pt idx="479">
                  <c:v>2279.024524916023</c:v>
                </c:pt>
                <c:pt idx="480">
                  <c:v>2279.024524916023</c:v>
                </c:pt>
                <c:pt idx="481">
                  <c:v>2274.5352229328637</c:v>
                </c:pt>
                <c:pt idx="482">
                  <c:v>2260.5339345695452</c:v>
                </c:pt>
                <c:pt idx="483">
                  <c:v>2256.2816914369819</c:v>
                </c:pt>
                <c:pt idx="484">
                  <c:v>2274.3574287949168</c:v>
                </c:pt>
                <c:pt idx="485">
                  <c:v>2302.7304099756097</c:v>
                </c:pt>
                <c:pt idx="486">
                  <c:v>2302.7304099756097</c:v>
                </c:pt>
                <c:pt idx="487">
                  <c:v>2302.7304099756097</c:v>
                </c:pt>
                <c:pt idx="488">
                  <c:v>2289.7810702618103</c:v>
                </c:pt>
                <c:pt idx="489">
                  <c:v>2273.038788938477</c:v>
                </c:pt>
                <c:pt idx="490">
                  <c:v>2275.9131275019522</c:v>
                </c:pt>
                <c:pt idx="491">
                  <c:v>2269.4532738232147</c:v>
                </c:pt>
                <c:pt idx="492">
                  <c:v>2240.3246675562473</c:v>
                </c:pt>
                <c:pt idx="493">
                  <c:v>2240.3246675562473</c:v>
                </c:pt>
                <c:pt idx="494">
                  <c:v>2240.3246675562473</c:v>
                </c:pt>
                <c:pt idx="495">
                  <c:v>2276.1798187088721</c:v>
                </c:pt>
                <c:pt idx="496">
                  <c:v>2272.4461418119872</c:v>
                </c:pt>
                <c:pt idx="497">
                  <c:v>2261.7488611788485</c:v>
                </c:pt>
                <c:pt idx="498">
                  <c:v>2237.8207334468279</c:v>
                </c:pt>
                <c:pt idx="499">
                  <c:v>2223.5675700547517</c:v>
                </c:pt>
                <c:pt idx="500">
                  <c:v>2223.5675700547517</c:v>
                </c:pt>
                <c:pt idx="501">
                  <c:v>2223.5675700547517</c:v>
                </c:pt>
                <c:pt idx="502">
                  <c:v>2239.9098145677044</c:v>
                </c:pt>
                <c:pt idx="503">
                  <c:v>2249.8218377582439</c:v>
                </c:pt>
                <c:pt idx="504">
                  <c:v>2250.977499654899</c:v>
                </c:pt>
                <c:pt idx="505">
                  <c:v>2255.5556987070313</c:v>
                </c:pt>
                <c:pt idx="506">
                  <c:v>2261.837758247822</c:v>
                </c:pt>
                <c:pt idx="507">
                  <c:v>2261.837758247822</c:v>
                </c:pt>
                <c:pt idx="508">
                  <c:v>2261.837758247822</c:v>
                </c:pt>
                <c:pt idx="509">
                  <c:v>2260.7858095983029</c:v>
                </c:pt>
                <c:pt idx="510">
                  <c:v>2266.4455896562795</c:v>
                </c:pt>
                <c:pt idx="511">
                  <c:v>2264.3861408917282</c:v>
                </c:pt>
                <c:pt idx="512">
                  <c:v>2269.0384208346723</c:v>
                </c:pt>
                <c:pt idx="513">
                  <c:v>2278.4318777895337</c:v>
                </c:pt>
                <c:pt idx="514">
                  <c:v>2278.4318777895337</c:v>
                </c:pt>
                <c:pt idx="515">
                  <c:v>2278.4318777895337</c:v>
                </c:pt>
                <c:pt idx="516">
                  <c:v>2294.3296369576192</c:v>
                </c:pt>
                <c:pt idx="517">
                  <c:v>2286.3881654626571</c:v>
                </c:pt>
                <c:pt idx="518">
                  <c:v>2299.2337919293209</c:v>
                </c:pt>
                <c:pt idx="519">
                  <c:v>2302.0340496019844</c:v>
                </c:pt>
                <c:pt idx="520">
                  <c:v>2327.8438319606098</c:v>
                </c:pt>
                <c:pt idx="521">
                  <c:v>2327.8438319606098</c:v>
                </c:pt>
                <c:pt idx="522">
                  <c:v>2327.8438319606098</c:v>
                </c:pt>
                <c:pt idx="523">
                  <c:v>2315.7093820457339</c:v>
                </c:pt>
                <c:pt idx="524">
                  <c:v>2308.4494547462355</c:v>
                </c:pt>
                <c:pt idx="525">
                  <c:v>2287.4549302903392</c:v>
                </c:pt>
                <c:pt idx="526">
                  <c:v>2274.1648184788082</c:v>
                </c:pt>
                <c:pt idx="527">
                  <c:v>2282.165554686419</c:v>
                </c:pt>
                <c:pt idx="528">
                  <c:v>2282.165554686419</c:v>
                </c:pt>
                <c:pt idx="529">
                  <c:v>2282.165554686419</c:v>
                </c:pt>
                <c:pt idx="530">
                  <c:v>2287.0845258362833</c:v>
                </c:pt>
                <c:pt idx="531">
                  <c:v>2280.2839000598142</c:v>
                </c:pt>
                <c:pt idx="532">
                  <c:v>2260.2079786499767</c:v>
                </c:pt>
                <c:pt idx="533">
                  <c:v>2273.1721345419378</c:v>
                </c:pt>
                <c:pt idx="534">
                  <c:v>2274.0759214098348</c:v>
                </c:pt>
                <c:pt idx="535">
                  <c:v>2274.0759214098348</c:v>
                </c:pt>
                <c:pt idx="536">
                  <c:v>2274.0759214098348</c:v>
                </c:pt>
                <c:pt idx="537">
                  <c:v>2272.5054065246372</c:v>
                </c:pt>
                <c:pt idx="538">
                  <c:v>2281.7210693415518</c:v>
                </c:pt>
                <c:pt idx="539">
                  <c:v>2296.3742695440092</c:v>
                </c:pt>
                <c:pt idx="540">
                  <c:v>2293.6629089403186</c:v>
                </c:pt>
                <c:pt idx="541">
                  <c:v>2305.1306308378935</c:v>
                </c:pt>
                <c:pt idx="542">
                  <c:v>2305.1306308378935</c:v>
                </c:pt>
                <c:pt idx="543">
                  <c:v>2305.1306308378935</c:v>
                </c:pt>
                <c:pt idx="544">
                  <c:v>2324.2583168453475</c:v>
                </c:pt>
                <c:pt idx="545">
                  <c:v>2331.9034647770641</c:v>
                </c:pt>
                <c:pt idx="546">
                  <c:v>2337.7558551511497</c:v>
                </c:pt>
                <c:pt idx="547">
                  <c:v>2320.2135002070554</c:v>
                </c:pt>
                <c:pt idx="548">
                  <c:v>2330.614457276949</c:v>
                </c:pt>
                <c:pt idx="549">
                  <c:v>2330.614457276949</c:v>
                </c:pt>
                <c:pt idx="550">
                  <c:v>2330.614457276949</c:v>
                </c:pt>
                <c:pt idx="551">
                  <c:v>2328.0660746330436</c:v>
                </c:pt>
                <c:pt idx="552">
                  <c:v>2340.5264804674889</c:v>
                </c:pt>
                <c:pt idx="553">
                  <c:v>2348.1271798647185</c:v>
                </c:pt>
                <c:pt idx="554">
                  <c:v>2343.2230248930164</c:v>
                </c:pt>
                <c:pt idx="555">
                  <c:v>2328.1697878801788</c:v>
                </c:pt>
                <c:pt idx="556">
                  <c:v>2328.1697878801788</c:v>
                </c:pt>
                <c:pt idx="557">
                  <c:v>2328.1697878801788</c:v>
                </c:pt>
                <c:pt idx="558">
                  <c:v>2326.1844200064388</c:v>
                </c:pt>
                <c:pt idx="559">
                  <c:v>2320.4505590576514</c:v>
                </c:pt>
                <c:pt idx="560">
                  <c:v>2338.3188699213151</c:v>
                </c:pt>
                <c:pt idx="561">
                  <c:v>2345.5047163300028</c:v>
                </c:pt>
                <c:pt idx="562">
                  <c:v>2359.7134311875925</c:v>
                </c:pt>
                <c:pt idx="563">
                  <c:v>2359.7134311875925</c:v>
                </c:pt>
                <c:pt idx="564">
                  <c:v>2359.7134311875925</c:v>
                </c:pt>
                <c:pt idx="565">
                  <c:v>2372.3664473381468</c:v>
                </c:pt>
                <c:pt idx="566">
                  <c:v>2371.0033589472205</c:v>
                </c:pt>
                <c:pt idx="567">
                  <c:v>2385.7899047531373</c:v>
                </c:pt>
                <c:pt idx="568">
                  <c:v>2402.0284360189544</c:v>
                </c:pt>
                <c:pt idx="569">
                  <c:v>2410.1328854737008</c:v>
                </c:pt>
                <c:pt idx="570">
                  <c:v>2410.1328854737008</c:v>
                </c:pt>
                <c:pt idx="571">
                  <c:v>2410.1328854737008</c:v>
                </c:pt>
                <c:pt idx="572">
                  <c:v>2413.9110109050725</c:v>
                </c:pt>
                <c:pt idx="573">
                  <c:v>2411.3329959048419</c:v>
                </c:pt>
                <c:pt idx="574">
                  <c:v>2413.6295035199901</c:v>
                </c:pt>
                <c:pt idx="575">
                  <c:v>2410.2662310771611</c:v>
                </c:pt>
                <c:pt idx="576">
                  <c:v>2386.7085077991965</c:v>
                </c:pt>
                <c:pt idx="577">
                  <c:v>2386.7085077991965</c:v>
                </c:pt>
                <c:pt idx="578">
                  <c:v>2386.7085077991965</c:v>
                </c:pt>
                <c:pt idx="579">
                  <c:v>2396.5168177426008</c:v>
                </c:pt>
                <c:pt idx="580">
                  <c:v>2414.8888786637799</c:v>
                </c:pt>
                <c:pt idx="581">
                  <c:v>2426.0306446417853</c:v>
                </c:pt>
                <c:pt idx="582">
                  <c:v>2418.7262688078004</c:v>
                </c:pt>
                <c:pt idx="583">
                  <c:v>2393.9239865642076</c:v>
                </c:pt>
                <c:pt idx="584">
                  <c:v>2393.9239865642076</c:v>
                </c:pt>
                <c:pt idx="585">
                  <c:v>2393.9239865642076</c:v>
                </c:pt>
                <c:pt idx="586">
                  <c:v>2394.1314130584792</c:v>
                </c:pt>
                <c:pt idx="587">
                  <c:v>2417.2446509915767</c:v>
                </c:pt>
                <c:pt idx="588">
                  <c:v>2411.8515621405204</c:v>
                </c:pt>
                <c:pt idx="589">
                  <c:v>2429.986564211104</c:v>
                </c:pt>
                <c:pt idx="590">
                  <c:v>2426.1047255325971</c:v>
                </c:pt>
                <c:pt idx="591">
                  <c:v>2426.1047255325971</c:v>
                </c:pt>
                <c:pt idx="592">
                  <c:v>2426.1047255325971</c:v>
                </c:pt>
                <c:pt idx="593">
                  <c:v>2433.9869323149096</c:v>
                </c:pt>
                <c:pt idx="594">
                  <c:v>2430.1939907053757</c:v>
                </c:pt>
                <c:pt idx="595">
                  <c:v>2462.6414208806855</c:v>
                </c:pt>
                <c:pt idx="596">
                  <c:v>2489.5920489578029</c:v>
                </c:pt>
                <c:pt idx="597">
                  <c:v>2516.839000598166</c:v>
                </c:pt>
                <c:pt idx="598">
                  <c:v>2516.839000598166</c:v>
                </c:pt>
                <c:pt idx="599">
                  <c:v>2516.839000598166</c:v>
                </c:pt>
                <c:pt idx="600">
                  <c:v>2548.545621865363</c:v>
                </c:pt>
                <c:pt idx="601">
                  <c:v>2549.7309161183421</c:v>
                </c:pt>
                <c:pt idx="602">
                  <c:v>2520.6615745640238</c:v>
                </c:pt>
                <c:pt idx="603">
                  <c:v>2500.2893295909412</c:v>
                </c:pt>
                <c:pt idx="604">
                  <c:v>2481.7098421754904</c:v>
                </c:pt>
                <c:pt idx="605">
                  <c:v>2481.7098421754904</c:v>
                </c:pt>
                <c:pt idx="606">
                  <c:v>2481.7098421754904</c:v>
                </c:pt>
                <c:pt idx="607">
                  <c:v>2481.7542907099769</c:v>
                </c:pt>
                <c:pt idx="608">
                  <c:v>2514.0980076381506</c:v>
                </c:pt>
                <c:pt idx="609">
                  <c:v>2492.9997699351188</c:v>
                </c:pt>
                <c:pt idx="610">
                  <c:v>2489.1031150784493</c:v>
                </c:pt>
                <c:pt idx="611">
                  <c:v>2509.8309483274252</c:v>
                </c:pt>
                <c:pt idx="612">
                  <c:v>2509.8309483274252</c:v>
                </c:pt>
                <c:pt idx="613">
                  <c:v>2509.8309483274252</c:v>
                </c:pt>
                <c:pt idx="614">
                  <c:v>2518.2020889890923</c:v>
                </c:pt>
                <c:pt idx="615">
                  <c:v>2492.5552845902516</c:v>
                </c:pt>
                <c:pt idx="616">
                  <c:v>2492.9701375787945</c:v>
                </c:pt>
                <c:pt idx="617">
                  <c:v>2485.2064602217797</c:v>
                </c:pt>
                <c:pt idx="618">
                  <c:v>2494.8517922053993</c:v>
                </c:pt>
                <c:pt idx="619">
                  <c:v>2494.8517922053993</c:v>
                </c:pt>
                <c:pt idx="620">
                  <c:v>2494.8517922053993</c:v>
                </c:pt>
                <c:pt idx="621">
                  <c:v>2482.0654304513851</c:v>
                </c:pt>
                <c:pt idx="622">
                  <c:v>2472.5534440712254</c:v>
                </c:pt>
                <c:pt idx="623">
                  <c:v>2451.8404270004121</c:v>
                </c:pt>
                <c:pt idx="624">
                  <c:v>2459.4263102194795</c:v>
                </c:pt>
                <c:pt idx="625">
                  <c:v>2467.2344361109813</c:v>
                </c:pt>
                <c:pt idx="626">
                  <c:v>2467.2344361109813</c:v>
                </c:pt>
                <c:pt idx="627">
                  <c:v>2467.2344361109813</c:v>
                </c:pt>
                <c:pt idx="628">
                  <c:v>2468.730870105368</c:v>
                </c:pt>
                <c:pt idx="629">
                  <c:v>2501.7116826945185</c:v>
                </c:pt>
                <c:pt idx="630">
                  <c:v>2536.1741130998926</c:v>
                </c:pt>
                <c:pt idx="631">
                  <c:v>2499.4003589012086</c:v>
                </c:pt>
                <c:pt idx="632">
                  <c:v>2514.6017576956692</c:v>
                </c:pt>
                <c:pt idx="633">
                  <c:v>2514.6017576956692</c:v>
                </c:pt>
                <c:pt idx="634">
                  <c:v>2514.6017576956692</c:v>
                </c:pt>
                <c:pt idx="635">
                  <c:v>2529.003082869368</c:v>
                </c:pt>
                <c:pt idx="636">
                  <c:v>2522.3506188745214</c:v>
                </c:pt>
                <c:pt idx="637">
                  <c:v>2506.5565729535715</c:v>
                </c:pt>
                <c:pt idx="638">
                  <c:v>2507.3270142180081</c:v>
                </c:pt>
                <c:pt idx="639">
                  <c:v>2483.0136658537699</c:v>
                </c:pt>
                <c:pt idx="640">
                  <c:v>2483.0136658537699</c:v>
                </c:pt>
                <c:pt idx="641">
                  <c:v>2483.0136658537699</c:v>
                </c:pt>
                <c:pt idx="642">
                  <c:v>2488.2289605668793</c:v>
                </c:pt>
                <c:pt idx="643">
                  <c:v>2467.693737634012</c:v>
                </c:pt>
                <c:pt idx="644">
                  <c:v>2467.35296553628</c:v>
                </c:pt>
                <c:pt idx="645">
                  <c:v>2438.5206828325581</c:v>
                </c:pt>
                <c:pt idx="646">
                  <c:v>2434.5943956195638</c:v>
                </c:pt>
                <c:pt idx="647">
                  <c:v>2434.5943956195638</c:v>
                </c:pt>
                <c:pt idx="648">
                  <c:v>2434.5943956195638</c:v>
                </c:pt>
                <c:pt idx="649">
                  <c:v>2438.7281093268298</c:v>
                </c:pt>
                <c:pt idx="650">
                  <c:v>2467.930796484608</c:v>
                </c:pt>
                <c:pt idx="651">
                  <c:v>2440.7579257350567</c:v>
                </c:pt>
                <c:pt idx="652">
                  <c:v>2428.2975199006114</c:v>
                </c:pt>
                <c:pt idx="653">
                  <c:v>2433.705424929829</c:v>
                </c:pt>
                <c:pt idx="654">
                  <c:v>2433.705424929829</c:v>
                </c:pt>
                <c:pt idx="655">
                  <c:v>2433.705424929829</c:v>
                </c:pt>
                <c:pt idx="656">
                  <c:v>2442.9803524593926</c:v>
                </c:pt>
                <c:pt idx="657">
                  <c:v>2453.7220816270178</c:v>
                </c:pt>
                <c:pt idx="658">
                  <c:v>2467.7381861684985</c:v>
                </c:pt>
                <c:pt idx="659">
                  <c:v>2441.1875949017617</c:v>
                </c:pt>
                <c:pt idx="660">
                  <c:v>2458.2854645009884</c:v>
                </c:pt>
                <c:pt idx="661">
                  <c:v>2458.2854645009884</c:v>
                </c:pt>
                <c:pt idx="662">
                  <c:v>2458.2854645009884</c:v>
                </c:pt>
                <c:pt idx="663">
                  <c:v>2449.0846178622364</c:v>
                </c:pt>
                <c:pt idx="664">
                  <c:v>2451.3663092992219</c:v>
                </c:pt>
                <c:pt idx="665">
                  <c:v>2465.2342520590801</c:v>
                </c:pt>
                <c:pt idx="666">
                  <c:v>2463.945244558965</c:v>
                </c:pt>
                <c:pt idx="667">
                  <c:v>2444.9805365112957</c:v>
                </c:pt>
                <c:pt idx="668">
                  <c:v>2444.9805365112957</c:v>
                </c:pt>
                <c:pt idx="669">
                  <c:v>2444.9805365112957</c:v>
                </c:pt>
                <c:pt idx="670">
                  <c:v>2436.0315649013023</c:v>
                </c:pt>
                <c:pt idx="671">
                  <c:v>2429.6013435788891</c:v>
                </c:pt>
                <c:pt idx="672">
                  <c:v>2450.0180370864587</c:v>
                </c:pt>
                <c:pt idx="673">
                  <c:v>2460.2115676620811</c:v>
                </c:pt>
                <c:pt idx="674">
                  <c:v>2490.2291446187828</c:v>
                </c:pt>
                <c:pt idx="675">
                  <c:v>2490.2291446187828</c:v>
                </c:pt>
                <c:pt idx="676">
                  <c:v>2490.2291446187828</c:v>
                </c:pt>
                <c:pt idx="677">
                  <c:v>2485.1768278654581</c:v>
                </c:pt>
                <c:pt idx="678">
                  <c:v>2482.2432245893342</c:v>
                </c:pt>
                <c:pt idx="679">
                  <c:v>2478.8503197901809</c:v>
                </c:pt>
                <c:pt idx="680">
                  <c:v>2479.9022684397005</c:v>
                </c:pt>
                <c:pt idx="681">
                  <c:v>2471.8274513412784</c:v>
                </c:pt>
                <c:pt idx="682">
                  <c:v>2471.8274513412784</c:v>
                </c:pt>
                <c:pt idx="683">
                  <c:v>2471.8274513412784</c:v>
                </c:pt>
                <c:pt idx="684">
                  <c:v>2484.7471586987531</c:v>
                </c:pt>
                <c:pt idx="685">
                  <c:v>2478.05024616942</c:v>
                </c:pt>
                <c:pt idx="686">
                  <c:v>2479.5763125201311</c:v>
                </c:pt>
                <c:pt idx="687">
                  <c:v>2462.5969723462013</c:v>
                </c:pt>
                <c:pt idx="688">
                  <c:v>2450.3588091841898</c:v>
                </c:pt>
                <c:pt idx="689">
                  <c:v>2450.3588091841898</c:v>
                </c:pt>
                <c:pt idx="690">
                  <c:v>2450.3588091841898</c:v>
                </c:pt>
                <c:pt idx="691">
                  <c:v>2451.6478166843049</c:v>
                </c:pt>
                <c:pt idx="692">
                  <c:v>2449.6772649887266</c:v>
                </c:pt>
                <c:pt idx="693">
                  <c:v>2445.0990659365939</c:v>
                </c:pt>
                <c:pt idx="694">
                  <c:v>2453.7072654488561</c:v>
                </c:pt>
                <c:pt idx="695">
                  <c:v>2463.4563106796109</c:v>
                </c:pt>
                <c:pt idx="696">
                  <c:v>2463.4563106796109</c:v>
                </c:pt>
                <c:pt idx="697">
                  <c:v>2463.4563106796109</c:v>
                </c:pt>
                <c:pt idx="698">
                  <c:v>2456.0482215984898</c:v>
                </c:pt>
                <c:pt idx="699">
                  <c:v>2447.8548750747705</c:v>
                </c:pt>
                <c:pt idx="700">
                  <c:v>2454.2258316845341</c:v>
                </c:pt>
                <c:pt idx="701">
                  <c:v>2475.9463488703805</c:v>
                </c:pt>
                <c:pt idx="702">
                  <c:v>2467.6641052776877</c:v>
                </c:pt>
                <c:pt idx="703">
                  <c:v>2467.6641052776877</c:v>
                </c:pt>
                <c:pt idx="704">
                  <c:v>2467.6641052776877</c:v>
                </c:pt>
                <c:pt idx="705">
                  <c:v>2502.0969033267374</c:v>
                </c:pt>
                <c:pt idx="706">
                  <c:v>2521.9653982423038</c:v>
                </c:pt>
                <c:pt idx="707">
                  <c:v>2528.4104357428791</c:v>
                </c:pt>
                <c:pt idx="708">
                  <c:v>2547.2566143652507</c:v>
                </c:pt>
                <c:pt idx="709">
                  <c:v>2576.9037868678965</c:v>
                </c:pt>
                <c:pt idx="710">
                  <c:v>2576.9037868678965</c:v>
                </c:pt>
                <c:pt idx="711">
                  <c:v>2576.9037868678965</c:v>
                </c:pt>
                <c:pt idx="712">
                  <c:v>2565.3471679013483</c:v>
                </c:pt>
                <c:pt idx="713">
                  <c:v>2535.3592233009717</c:v>
                </c:pt>
                <c:pt idx="714">
                  <c:v>2516.2611696498416</c:v>
                </c:pt>
                <c:pt idx="715">
                  <c:v>2525.9065016334612</c:v>
                </c:pt>
                <c:pt idx="716">
                  <c:v>2539.2410619794787</c:v>
                </c:pt>
                <c:pt idx="717">
                  <c:v>2539.2410619794787</c:v>
                </c:pt>
                <c:pt idx="718">
                  <c:v>2539.2410619794787</c:v>
                </c:pt>
                <c:pt idx="719">
                  <c:v>2542.6635991349563</c:v>
                </c:pt>
                <c:pt idx="720">
                  <c:v>2547.0936364054664</c:v>
                </c:pt>
                <c:pt idx="721">
                  <c:v>2551.7162839920861</c:v>
                </c:pt>
                <c:pt idx="722">
                  <c:v>2555.316615285511</c:v>
                </c:pt>
                <c:pt idx="723">
                  <c:v>2554.220218101505</c:v>
                </c:pt>
                <c:pt idx="724">
                  <c:v>2554.220218101505</c:v>
                </c:pt>
                <c:pt idx="725">
                  <c:v>2554.220218101505</c:v>
                </c:pt>
                <c:pt idx="726">
                  <c:v>2554.6202549118857</c:v>
                </c:pt>
                <c:pt idx="727">
                  <c:v>2556.2648506878941</c:v>
                </c:pt>
                <c:pt idx="728">
                  <c:v>2575.3777205171864</c:v>
                </c:pt>
                <c:pt idx="729">
                  <c:v>2549.4938572677502</c:v>
                </c:pt>
                <c:pt idx="730">
                  <c:v>2557.6575714351457</c:v>
                </c:pt>
                <c:pt idx="731">
                  <c:v>2557.6575714351457</c:v>
                </c:pt>
                <c:pt idx="732">
                  <c:v>2557.6575714351457</c:v>
                </c:pt>
                <c:pt idx="733">
                  <c:v>2564.5619104587504</c:v>
                </c:pt>
                <c:pt idx="734">
                  <c:v>2568.6956241660159</c:v>
                </c:pt>
                <c:pt idx="735">
                  <c:v>2598.5057746284465</c:v>
                </c:pt>
                <c:pt idx="736">
                  <c:v>2644.1544195463134</c:v>
                </c:pt>
                <c:pt idx="737">
                  <c:v>2657.3408181107088</c:v>
                </c:pt>
                <c:pt idx="738">
                  <c:v>2657.3408181107088</c:v>
                </c:pt>
                <c:pt idx="739">
                  <c:v>2657.3408181107088</c:v>
                </c:pt>
                <c:pt idx="740">
                  <c:v>2649.7253025353166</c:v>
                </c:pt>
                <c:pt idx="741">
                  <c:v>2651.4439792021367</c:v>
                </c:pt>
                <c:pt idx="742">
                  <c:v>2659.207656559151</c:v>
                </c:pt>
                <c:pt idx="743">
                  <c:v>2648.8363318455818</c:v>
                </c:pt>
                <c:pt idx="744">
                  <c:v>2706.145308977133</c:v>
                </c:pt>
                <c:pt idx="745">
                  <c:v>2706.145308977133</c:v>
                </c:pt>
                <c:pt idx="746">
                  <c:v>2706.145308977133</c:v>
                </c:pt>
                <c:pt idx="747">
                  <c:v>2698.0556757005488</c:v>
                </c:pt>
                <c:pt idx="748">
                  <c:v>2708.0565959600622</c:v>
                </c:pt>
                <c:pt idx="749">
                  <c:v>2745.0822251875043</c:v>
                </c:pt>
                <c:pt idx="750">
                  <c:v>2774.9664565407456</c:v>
                </c:pt>
                <c:pt idx="751">
                  <c:v>2732.4292090369499</c:v>
                </c:pt>
                <c:pt idx="752">
                  <c:v>2732.4292090369499</c:v>
                </c:pt>
                <c:pt idx="753">
                  <c:v>2732.4292090369499</c:v>
                </c:pt>
                <c:pt idx="754">
                  <c:v>2756.3277044126462</c:v>
                </c:pt>
                <c:pt idx="755">
                  <c:v>2735.3331799567495</c:v>
                </c:pt>
                <c:pt idx="756">
                  <c:v>2736.9481433764336</c:v>
                </c:pt>
                <c:pt idx="757">
                  <c:v>2715.2720747250742</c:v>
                </c:pt>
                <c:pt idx="758">
                  <c:v>2682.6912989463049</c:v>
                </c:pt>
                <c:pt idx="759">
                  <c:v>2682.6912989463049</c:v>
                </c:pt>
                <c:pt idx="760">
                  <c:v>2682.6912989463049</c:v>
                </c:pt>
                <c:pt idx="761">
                  <c:v>2701.4041319652165</c:v>
                </c:pt>
                <c:pt idx="762">
                  <c:v>2737.7482169971954</c:v>
                </c:pt>
                <c:pt idx="763">
                  <c:v>2692.0995720793285</c:v>
                </c:pt>
                <c:pt idx="764">
                  <c:v>2708.4862651267676</c:v>
                </c:pt>
                <c:pt idx="765">
                  <c:v>2732.0439884047319</c:v>
                </c:pt>
                <c:pt idx="766">
                  <c:v>2732.0439884047319</c:v>
                </c:pt>
                <c:pt idx="767">
                  <c:v>2732.0439884047319</c:v>
                </c:pt>
                <c:pt idx="768">
                  <c:v>2766.3878893848082</c:v>
                </c:pt>
                <c:pt idx="769">
                  <c:v>2785.6637371738852</c:v>
                </c:pt>
                <c:pt idx="770">
                  <c:v>2805.9915336124809</c:v>
                </c:pt>
                <c:pt idx="771">
                  <c:v>2836.942529793404</c:v>
                </c:pt>
                <c:pt idx="772">
                  <c:v>2801.4874154511594</c:v>
                </c:pt>
                <c:pt idx="773">
                  <c:v>2801.4874154511594</c:v>
                </c:pt>
                <c:pt idx="774">
                  <c:v>2801.4874154511594</c:v>
                </c:pt>
                <c:pt idx="775">
                  <c:v>2790.1382229788824</c:v>
                </c:pt>
                <c:pt idx="776">
                  <c:v>2797.8130032669237</c:v>
                </c:pt>
                <c:pt idx="777">
                  <c:v>2721.0355680301868</c:v>
                </c:pt>
                <c:pt idx="778">
                  <c:v>2710.7827727419149</c:v>
                </c:pt>
                <c:pt idx="779">
                  <c:v>2699.6261905857473</c:v>
                </c:pt>
                <c:pt idx="780">
                  <c:v>2699.6261905857473</c:v>
                </c:pt>
                <c:pt idx="781">
                  <c:v>2699.6261905857473</c:v>
                </c:pt>
                <c:pt idx="782">
                  <c:v>2678.6464823080128</c:v>
                </c:pt>
                <c:pt idx="783">
                  <c:v>2697.7889844936294</c:v>
                </c:pt>
                <c:pt idx="784">
                  <c:v>2698.5297934017412</c:v>
                </c:pt>
                <c:pt idx="785">
                  <c:v>2685.7286154695644</c:v>
                </c:pt>
                <c:pt idx="786">
                  <c:v>2707.6121106151954</c:v>
                </c:pt>
                <c:pt idx="787">
                  <c:v>2707.6121106151954</c:v>
                </c:pt>
                <c:pt idx="788">
                  <c:v>2707.6121106151954</c:v>
                </c:pt>
                <c:pt idx="789">
                  <c:v>2687.0620715041664</c:v>
                </c:pt>
                <c:pt idx="790">
                  <c:v>2653.8145677080961</c:v>
                </c:pt>
                <c:pt idx="791">
                  <c:v>2641.0578383104062</c:v>
                </c:pt>
                <c:pt idx="792">
                  <c:v>2655.5480605530788</c:v>
                </c:pt>
                <c:pt idx="793">
                  <c:v>2633.5164036258252</c:v>
                </c:pt>
                <c:pt idx="794">
                  <c:v>2633.5164036258252</c:v>
                </c:pt>
                <c:pt idx="795">
                  <c:v>2633.5164036258252</c:v>
                </c:pt>
                <c:pt idx="796">
                  <c:v>2629.8419914415895</c:v>
                </c:pt>
                <c:pt idx="797">
                  <c:v>2656.2147885703803</c:v>
                </c:pt>
                <c:pt idx="798">
                  <c:v>2631.7680946026808</c:v>
                </c:pt>
                <c:pt idx="799">
                  <c:v>2638.2131321032562</c:v>
                </c:pt>
                <c:pt idx="800">
                  <c:v>2622.2709244006837</c:v>
                </c:pt>
                <c:pt idx="801">
                  <c:v>2622.2709244006837</c:v>
                </c:pt>
                <c:pt idx="802">
                  <c:v>2622.2709244006837</c:v>
                </c:pt>
                <c:pt idx="803">
                  <c:v>2629.219711958775</c:v>
                </c:pt>
                <c:pt idx="804">
                  <c:v>2650.5105599779163</c:v>
                </c:pt>
                <c:pt idx="805">
                  <c:v>2607.7214374453624</c:v>
                </c:pt>
                <c:pt idx="806">
                  <c:v>2566.0435282749759</c:v>
                </c:pt>
                <c:pt idx="807">
                  <c:v>2577.0371324713592</c:v>
                </c:pt>
                <c:pt idx="808">
                  <c:v>2577.0371324713592</c:v>
                </c:pt>
                <c:pt idx="809">
                  <c:v>2577.0371324713592</c:v>
                </c:pt>
                <c:pt idx="810">
                  <c:v>2579.7336768968871</c:v>
                </c:pt>
                <c:pt idx="811">
                  <c:v>2568.1474255740145</c:v>
                </c:pt>
                <c:pt idx="812">
                  <c:v>2606.0768416693531</c:v>
                </c:pt>
                <c:pt idx="813">
                  <c:v>2609.1586067270991</c:v>
                </c:pt>
                <c:pt idx="814">
                  <c:v>2598.5502231629343</c:v>
                </c:pt>
                <c:pt idx="815">
                  <c:v>2598.5502231629343</c:v>
                </c:pt>
                <c:pt idx="816">
                  <c:v>2598.5502231629343</c:v>
                </c:pt>
                <c:pt idx="817">
                  <c:v>2583.0673169833922</c:v>
                </c:pt>
                <c:pt idx="818">
                  <c:v>2569.8216537063481</c:v>
                </c:pt>
                <c:pt idx="819">
                  <c:v>2553.1090047393395</c:v>
                </c:pt>
                <c:pt idx="820">
                  <c:v>2560.0874246537555</c:v>
                </c:pt>
                <c:pt idx="821">
                  <c:v>2568.9919477292628</c:v>
                </c:pt>
                <c:pt idx="822">
                  <c:v>2568.9919477292628</c:v>
                </c:pt>
                <c:pt idx="823">
                  <c:v>2568.9919477292628</c:v>
                </c:pt>
                <c:pt idx="824">
                  <c:v>2590.9050752312187</c:v>
                </c:pt>
                <c:pt idx="825">
                  <c:v>2621.6634610960332</c:v>
                </c:pt>
                <c:pt idx="826">
                  <c:v>2615.6332765840007</c:v>
                </c:pt>
                <c:pt idx="827">
                  <c:v>2648.554824460502</c:v>
                </c:pt>
                <c:pt idx="828">
                  <c:v>2633.7682786545847</c:v>
                </c:pt>
                <c:pt idx="829">
                  <c:v>2633.7682786545847</c:v>
                </c:pt>
                <c:pt idx="830">
                  <c:v>2633.7682786545847</c:v>
                </c:pt>
                <c:pt idx="831">
                  <c:v>2614.8035706069149</c:v>
                </c:pt>
                <c:pt idx="832">
                  <c:v>2590.0605530759717</c:v>
                </c:pt>
                <c:pt idx="833">
                  <c:v>2582.4302213224173</c:v>
                </c:pt>
                <c:pt idx="834">
                  <c:v>2584.7267289375645</c:v>
                </c:pt>
                <c:pt idx="835">
                  <c:v>2600.668936640137</c:v>
                </c:pt>
                <c:pt idx="836">
                  <c:v>2600.668936640137</c:v>
                </c:pt>
                <c:pt idx="837">
                  <c:v>2600.668936640137</c:v>
                </c:pt>
                <c:pt idx="838">
                  <c:v>2583.2747434776652</c:v>
                </c:pt>
                <c:pt idx="839">
                  <c:v>2564.6804398840513</c:v>
                </c:pt>
                <c:pt idx="840">
                  <c:v>2559.9688952284582</c:v>
                </c:pt>
                <c:pt idx="841">
                  <c:v>2588.4011411218003</c:v>
                </c:pt>
                <c:pt idx="842">
                  <c:v>2589.082685317263</c:v>
                </c:pt>
                <c:pt idx="843">
                  <c:v>2589.082685317263</c:v>
                </c:pt>
                <c:pt idx="844">
                  <c:v>2589.082685317263</c:v>
                </c:pt>
                <c:pt idx="845">
                  <c:v>2602.1950029908467</c:v>
                </c:pt>
                <c:pt idx="846">
                  <c:v>2573.703492384856</c:v>
                </c:pt>
                <c:pt idx="847">
                  <c:v>2565.406432614001</c:v>
                </c:pt>
                <c:pt idx="848">
                  <c:v>2558.902130400777</c:v>
                </c:pt>
                <c:pt idx="849">
                  <c:v>2544.9749229282697</c:v>
                </c:pt>
                <c:pt idx="850">
                  <c:v>2544.9749229282697</c:v>
                </c:pt>
                <c:pt idx="851">
                  <c:v>2544.9749229282697</c:v>
                </c:pt>
                <c:pt idx="852">
                  <c:v>2549.2123498826709</c:v>
                </c:pt>
                <c:pt idx="853">
                  <c:v>2609.35121704321</c:v>
                </c:pt>
                <c:pt idx="854">
                  <c:v>2637.2204481663871</c:v>
                </c:pt>
                <c:pt idx="855">
                  <c:v>2651.0291262135966</c:v>
                </c:pt>
                <c:pt idx="856">
                  <c:v>2647.3547140293604</c:v>
                </c:pt>
                <c:pt idx="857">
                  <c:v>2647.3547140293604</c:v>
                </c:pt>
                <c:pt idx="858">
                  <c:v>2647.3547140293604</c:v>
                </c:pt>
                <c:pt idx="859">
                  <c:v>2696.9000138038973</c:v>
                </c:pt>
                <c:pt idx="860">
                  <c:v>2665.3415543183223</c:v>
                </c:pt>
                <c:pt idx="861">
                  <c:v>2665.7860396631895</c:v>
                </c:pt>
                <c:pt idx="862">
                  <c:v>2662.511664289334</c:v>
                </c:pt>
                <c:pt idx="863">
                  <c:v>2692.173652970142</c:v>
                </c:pt>
                <c:pt idx="864">
                  <c:v>2692.173652970142</c:v>
                </c:pt>
                <c:pt idx="865">
                  <c:v>2692.173652970142</c:v>
                </c:pt>
                <c:pt idx="866">
                  <c:v>2712.24957437998</c:v>
                </c:pt>
                <c:pt idx="867">
                  <c:v>2707.3306032301157</c:v>
                </c:pt>
                <c:pt idx="868">
                  <c:v>2733.5552385772835</c:v>
                </c:pt>
                <c:pt idx="869">
                  <c:v>2729.7771131459117</c:v>
                </c:pt>
                <c:pt idx="870">
                  <c:v>2718.2501265356873</c:v>
                </c:pt>
                <c:pt idx="871">
                  <c:v>2718.2501265356873</c:v>
                </c:pt>
                <c:pt idx="872">
                  <c:v>2718.2501265356873</c:v>
                </c:pt>
                <c:pt idx="873">
                  <c:v>2743.3783646988495</c:v>
                </c:pt>
                <c:pt idx="874">
                  <c:v>2739.0668568536366</c:v>
                </c:pt>
                <c:pt idx="875">
                  <c:v>2738.8001656467163</c:v>
                </c:pt>
                <c:pt idx="876">
                  <c:v>2734.2367827727462</c:v>
                </c:pt>
                <c:pt idx="877">
                  <c:v>2737.3037316523305</c:v>
                </c:pt>
                <c:pt idx="878">
                  <c:v>2737.3037316523305</c:v>
                </c:pt>
                <c:pt idx="879">
                  <c:v>2737.3037316523305</c:v>
                </c:pt>
                <c:pt idx="880">
                  <c:v>2738.8446141812033</c:v>
                </c:pt>
                <c:pt idx="881">
                  <c:v>2736.1332535775132</c:v>
                </c:pt>
                <c:pt idx="882">
                  <c:v>2744.2080706759352</c:v>
                </c:pt>
                <c:pt idx="883">
                  <c:v>2767.2768600745453</c:v>
                </c:pt>
                <c:pt idx="884">
                  <c:v>2754.6090277458288</c:v>
                </c:pt>
                <c:pt idx="885">
                  <c:v>2754.6090277458288</c:v>
                </c:pt>
                <c:pt idx="886">
                  <c:v>2754.6090277458288</c:v>
                </c:pt>
                <c:pt idx="887">
                  <c:v>2766.0026687525933</c:v>
                </c:pt>
                <c:pt idx="888">
                  <c:v>2719.6724796392632</c:v>
                </c:pt>
                <c:pt idx="889">
                  <c:v>2684.3210785441543</c:v>
                </c:pt>
                <c:pt idx="890">
                  <c:v>2703.6710072240421</c:v>
                </c:pt>
                <c:pt idx="891">
                  <c:v>2760.6688446141861</c:v>
                </c:pt>
                <c:pt idx="892">
                  <c:v>2760.6688446141861</c:v>
                </c:pt>
                <c:pt idx="893">
                  <c:v>2760.6688446141861</c:v>
                </c:pt>
                <c:pt idx="894">
                  <c:v>2791.2790686973776</c:v>
                </c:pt>
                <c:pt idx="895">
                  <c:v>2805.4729673768056</c:v>
                </c:pt>
                <c:pt idx="896">
                  <c:v>2802.139327290301</c:v>
                </c:pt>
                <c:pt idx="897">
                  <c:v>2806.924952836705</c:v>
                </c:pt>
                <c:pt idx="898">
                  <c:v>2790.9975613122951</c:v>
                </c:pt>
                <c:pt idx="899">
                  <c:v>2790.9975613122951</c:v>
                </c:pt>
                <c:pt idx="900">
                  <c:v>2790.9975613122951</c:v>
                </c:pt>
                <c:pt idx="901">
                  <c:v>2764.3284406202602</c:v>
                </c:pt>
                <c:pt idx="902">
                  <c:v>2759.3798371140711</c:v>
                </c:pt>
                <c:pt idx="903">
                  <c:v>2740.1336216813193</c:v>
                </c:pt>
                <c:pt idx="904">
                  <c:v>2700.5892421662957</c:v>
                </c:pt>
                <c:pt idx="905">
                  <c:v>2804.3765701927996</c:v>
                </c:pt>
                <c:pt idx="906">
                  <c:v>2804.3765701927996</c:v>
                </c:pt>
                <c:pt idx="907">
                  <c:v>2804.3765701927996</c:v>
                </c:pt>
                <c:pt idx="908">
                  <c:v>2841.8911332995958</c:v>
                </c:pt>
                <c:pt idx="909">
                  <c:v>2790.8642157088348</c:v>
                </c:pt>
                <c:pt idx="910">
                  <c:v>2738.6075553306077</c:v>
                </c:pt>
                <c:pt idx="911">
                  <c:v>2708.456632770446</c:v>
                </c:pt>
                <c:pt idx="912">
                  <c:v>2720.3243914784016</c:v>
                </c:pt>
                <c:pt idx="913">
                  <c:v>2720.3243914784016</c:v>
                </c:pt>
                <c:pt idx="914">
                  <c:v>2720.3243914784016</c:v>
                </c:pt>
                <c:pt idx="915">
                  <c:v>2729.2289145539094</c:v>
                </c:pt>
                <c:pt idx="916">
                  <c:v>2788.1380389269825</c:v>
                </c:pt>
                <c:pt idx="917">
                  <c:v>2776.2406478627022</c:v>
                </c:pt>
                <c:pt idx="918">
                  <c:v>2789.7085538121801</c:v>
                </c:pt>
                <c:pt idx="919">
                  <c:v>2741.7337689228407</c:v>
                </c:pt>
                <c:pt idx="920">
                  <c:v>2741.7337689228407</c:v>
                </c:pt>
                <c:pt idx="921">
                  <c:v>2741.7337689228407</c:v>
                </c:pt>
                <c:pt idx="922">
                  <c:v>2736.2221506464871</c:v>
                </c:pt>
                <c:pt idx="923">
                  <c:v>2717.5389499838998</c:v>
                </c:pt>
                <c:pt idx="924">
                  <c:v>2721.168913633649</c:v>
                </c:pt>
                <c:pt idx="925">
                  <c:v>2719.2724428288825</c:v>
                </c:pt>
                <c:pt idx="926">
                  <c:v>2756.5203147287584</c:v>
                </c:pt>
                <c:pt idx="927">
                  <c:v>2756.5203147287584</c:v>
                </c:pt>
                <c:pt idx="928">
                  <c:v>2756.5203147287584</c:v>
                </c:pt>
                <c:pt idx="929">
                  <c:v>2724.1173330879355</c:v>
                </c:pt>
                <c:pt idx="930">
                  <c:v>2741.0374085492158</c:v>
                </c:pt>
                <c:pt idx="931">
                  <c:v>2767.6176321722778</c:v>
                </c:pt>
                <c:pt idx="932">
                  <c:v>2752.401417199655</c:v>
                </c:pt>
                <c:pt idx="933">
                  <c:v>2747.8528505038471</c:v>
                </c:pt>
                <c:pt idx="934">
                  <c:v>2747.8528505038471</c:v>
                </c:pt>
                <c:pt idx="935">
                  <c:v>2747.8528505038471</c:v>
                </c:pt>
                <c:pt idx="936">
                  <c:v>2781.9004279206788</c:v>
                </c:pt>
                <c:pt idx="937">
                  <c:v>2781.6781852482454</c:v>
                </c:pt>
                <c:pt idx="938">
                  <c:v>2789.2788846454755</c:v>
                </c:pt>
                <c:pt idx="939">
                  <c:v>2799.1909078360154</c:v>
                </c:pt>
                <c:pt idx="940">
                  <c:v>2778.4334422307147</c:v>
                </c:pt>
                <c:pt idx="941">
                  <c:v>2778.4334422307147</c:v>
                </c:pt>
                <c:pt idx="942">
                  <c:v>2778.4334422307147</c:v>
                </c:pt>
                <c:pt idx="943">
                  <c:v>2795.0275617724255</c:v>
                </c:pt>
                <c:pt idx="944">
                  <c:v>2805.3840703078326</c:v>
                </c:pt>
                <c:pt idx="945">
                  <c:v>2798.4204665715788</c:v>
                </c:pt>
                <c:pt idx="946">
                  <c:v>2801.3985183821892</c:v>
                </c:pt>
                <c:pt idx="947">
                  <c:v>2778.6556849031485</c:v>
                </c:pt>
                <c:pt idx="948">
                  <c:v>2778.6556849031485</c:v>
                </c:pt>
                <c:pt idx="949">
                  <c:v>2778.6556849031485</c:v>
                </c:pt>
                <c:pt idx="950">
                  <c:v>2748.8899829752049</c:v>
                </c:pt>
                <c:pt idx="951">
                  <c:v>2731.6439515943557</c:v>
                </c:pt>
                <c:pt idx="952">
                  <c:v>2728.4288409331489</c:v>
                </c:pt>
                <c:pt idx="953">
                  <c:v>2700.9003819077038</c:v>
                </c:pt>
                <c:pt idx="954">
                  <c:v>2705.4637647816749</c:v>
                </c:pt>
                <c:pt idx="955">
                  <c:v>2705.4637647816749</c:v>
                </c:pt>
                <c:pt idx="956">
                  <c:v>2705.4637647816749</c:v>
                </c:pt>
                <c:pt idx="957">
                  <c:v>2678.4094234574213</c:v>
                </c:pt>
                <c:pt idx="958">
                  <c:v>2676.009202595138</c:v>
                </c:pt>
                <c:pt idx="959">
                  <c:v>2687.5806377398494</c:v>
                </c:pt>
                <c:pt idx="960">
                  <c:v>2694.9294621083209</c:v>
                </c:pt>
                <c:pt idx="961">
                  <c:v>2699.5076611604536</c:v>
                </c:pt>
                <c:pt idx="962">
                  <c:v>2699.5076611604536</c:v>
                </c:pt>
                <c:pt idx="963">
                  <c:v>2699.5076611604536</c:v>
                </c:pt>
                <c:pt idx="964">
                  <c:v>2710.5901624258104</c:v>
                </c:pt>
                <c:pt idx="965">
                  <c:v>2751.2605714811639</c:v>
                </c:pt>
                <c:pt idx="966">
                  <c:v>2734.4145769106954</c:v>
                </c:pt>
                <c:pt idx="967">
                  <c:v>2721.183729811813</c:v>
                </c:pt>
                <c:pt idx="968">
                  <c:v>2754.6979248148045</c:v>
                </c:pt>
                <c:pt idx="969">
                  <c:v>2754.6979248148045</c:v>
                </c:pt>
                <c:pt idx="970">
                  <c:v>2754.6979248148045</c:v>
                </c:pt>
                <c:pt idx="971">
                  <c:v>2759.5428150738571</c:v>
                </c:pt>
                <c:pt idx="972">
                  <c:v>2788.1232227488217</c:v>
                </c:pt>
                <c:pt idx="973">
                  <c:v>2783.0116412828484</c:v>
                </c:pt>
                <c:pt idx="974">
                  <c:v>2777.7518980352529</c:v>
                </c:pt>
                <c:pt idx="975">
                  <c:v>2752.5940275157659</c:v>
                </c:pt>
                <c:pt idx="976">
                  <c:v>2752.5940275157659</c:v>
                </c:pt>
                <c:pt idx="977">
                  <c:v>2752.5940275157659</c:v>
                </c:pt>
                <c:pt idx="978">
                  <c:v>2750.6234758201881</c:v>
                </c:pt>
                <c:pt idx="979">
                  <c:v>2707.8343532876333</c:v>
                </c:pt>
                <c:pt idx="980">
                  <c:v>2723.1690976855534</c:v>
                </c:pt>
                <c:pt idx="981">
                  <c:v>2766.5804997009218</c:v>
                </c:pt>
                <c:pt idx="982">
                  <c:v>2800.0502461694259</c:v>
                </c:pt>
                <c:pt idx="983">
                  <c:v>2800.0502461694259</c:v>
                </c:pt>
                <c:pt idx="984">
                  <c:v>2800.0502461694259</c:v>
                </c:pt>
                <c:pt idx="985">
                  <c:v>2787.3675976625473</c:v>
                </c:pt>
                <c:pt idx="986">
                  <c:v>2827.8157640454669</c:v>
                </c:pt>
                <c:pt idx="987">
                  <c:v>2855.5812819215084</c:v>
                </c:pt>
                <c:pt idx="988">
                  <c:v>2866.2341140201606</c:v>
                </c:pt>
                <c:pt idx="989">
                  <c:v>2905.5414346845882</c:v>
                </c:pt>
                <c:pt idx="990">
                  <c:v>2905.5414346845882</c:v>
                </c:pt>
                <c:pt idx="991">
                  <c:v>2905.5414346845882</c:v>
                </c:pt>
                <c:pt idx="992">
                  <c:v>2917.3351125017325</c:v>
                </c:pt>
                <c:pt idx="993">
                  <c:v>2935.2775042562071</c:v>
                </c:pt>
                <c:pt idx="994">
                  <c:v>2924.8469148299891</c:v>
                </c:pt>
                <c:pt idx="995">
                  <c:v>2906.1637141674023</c:v>
                </c:pt>
                <c:pt idx="996">
                  <c:v>2932.0179450605146</c:v>
                </c:pt>
                <c:pt idx="997">
                  <c:v>2932.0179450605146</c:v>
                </c:pt>
                <c:pt idx="998">
                  <c:v>2932.0179450605146</c:v>
                </c:pt>
                <c:pt idx="999">
                  <c:v>2945.0413656651249</c:v>
                </c:pt>
                <c:pt idx="1000">
                  <c:v>2872.916210371332</c:v>
                </c:pt>
                <c:pt idx="1001">
                  <c:v>2871.3901440206209</c:v>
                </c:pt>
                <c:pt idx="1002">
                  <c:v>2892.3105875857068</c:v>
                </c:pt>
                <c:pt idx="1003">
                  <c:v>2872.1457691068958</c:v>
                </c:pt>
                <c:pt idx="1004">
                  <c:v>2872.1457691068958</c:v>
                </c:pt>
                <c:pt idx="1005">
                  <c:v>2872.1457691068958</c:v>
                </c:pt>
                <c:pt idx="1006">
                  <c:v>2857.4333041917898</c:v>
                </c:pt>
                <c:pt idx="1007">
                  <c:v>2863.3745916348489</c:v>
                </c:pt>
                <c:pt idx="1008">
                  <c:v>2846.7063912023268</c:v>
                </c:pt>
                <c:pt idx="1009">
                  <c:v>2849.9659503980201</c:v>
                </c:pt>
                <c:pt idx="1010">
                  <c:v>2859.6557309161262</c:v>
                </c:pt>
                <c:pt idx="1011">
                  <c:v>2859.6557309161262</c:v>
                </c:pt>
                <c:pt idx="1012">
                  <c:v>2859.6557309161262</c:v>
                </c:pt>
                <c:pt idx="1013">
                  <c:v>2804.4210187272893</c:v>
                </c:pt>
                <c:pt idx="1014">
                  <c:v>2802.4652832098732</c:v>
                </c:pt>
                <c:pt idx="1015">
                  <c:v>2803.3098053651211</c:v>
                </c:pt>
                <c:pt idx="1016">
                  <c:v>2803.9617172042599</c:v>
                </c:pt>
                <c:pt idx="1017">
                  <c:v>2816.2443289007579</c:v>
                </c:pt>
                <c:pt idx="1018">
                  <c:v>2816.2443289007579</c:v>
                </c:pt>
                <c:pt idx="1019">
                  <c:v>2816.2443289007579</c:v>
                </c:pt>
                <c:pt idx="1020">
                  <c:v>2796.2721207380559</c:v>
                </c:pt>
                <c:pt idx="1021">
                  <c:v>2758.2093590392565</c:v>
                </c:pt>
                <c:pt idx="1022">
                  <c:v>2744.3266001012362</c:v>
                </c:pt>
                <c:pt idx="1023">
                  <c:v>2758.8612708783949</c:v>
                </c:pt>
                <c:pt idx="1024">
                  <c:v>2755.0090645562123</c:v>
                </c:pt>
                <c:pt idx="1025">
                  <c:v>2755.0090645562123</c:v>
                </c:pt>
                <c:pt idx="1026">
                  <c:v>2755.0090645562123</c:v>
                </c:pt>
                <c:pt idx="1027">
                  <c:v>2748.8455344407198</c:v>
                </c:pt>
                <c:pt idx="1028">
                  <c:v>2744.1339897851271</c:v>
                </c:pt>
                <c:pt idx="1029">
                  <c:v>2768.3436249022302</c:v>
                </c:pt>
                <c:pt idx="1030">
                  <c:v>2791.3087010537051</c:v>
                </c:pt>
                <c:pt idx="1031">
                  <c:v>2812.7625270326312</c:v>
                </c:pt>
                <c:pt idx="1032">
                  <c:v>2812.7625270326312</c:v>
                </c:pt>
                <c:pt idx="1033">
                  <c:v>2812.7625270326312</c:v>
                </c:pt>
                <c:pt idx="1034">
                  <c:v>2794.9534808816165</c:v>
                </c:pt>
                <c:pt idx="1035">
                  <c:v>2844.8099203975603</c:v>
                </c:pt>
                <c:pt idx="1036">
                  <c:v>2869.6418349974779</c:v>
                </c:pt>
                <c:pt idx="1037">
                  <c:v>2840.987346431702</c:v>
                </c:pt>
                <c:pt idx="1038">
                  <c:v>2819.0149542170971</c:v>
                </c:pt>
                <c:pt idx="1039">
                  <c:v>2819.0149542170971</c:v>
                </c:pt>
                <c:pt idx="1040">
                  <c:v>2819.0149542170971</c:v>
                </c:pt>
                <c:pt idx="1041">
                  <c:v>2754.9794321998884</c:v>
                </c:pt>
                <c:pt idx="1042">
                  <c:v>2714.7090599549151</c:v>
                </c:pt>
                <c:pt idx="1043">
                  <c:v>2940.1223945152615</c:v>
                </c:pt>
                <c:pt idx="1044">
                  <c:v>3048.4879215938977</c:v>
                </c:pt>
                <c:pt idx="1045">
                  <c:v>3089.054617402116</c:v>
                </c:pt>
                <c:pt idx="1046">
                  <c:v>3089.054617402116</c:v>
                </c:pt>
                <c:pt idx="1047">
                  <c:v>3089.054617402116</c:v>
                </c:pt>
                <c:pt idx="1048">
                  <c:v>3065.5561588368005</c:v>
                </c:pt>
                <c:pt idx="1049">
                  <c:v>3003.1652325956002</c:v>
                </c:pt>
                <c:pt idx="1050">
                  <c:v>2994.1273639166325</c:v>
                </c:pt>
                <c:pt idx="1051">
                  <c:v>3026.7377720517261</c:v>
                </c:pt>
                <c:pt idx="1052">
                  <c:v>3058.5777389223836</c:v>
                </c:pt>
                <c:pt idx="1053">
                  <c:v>3058.5777389223836</c:v>
                </c:pt>
                <c:pt idx="1054">
                  <c:v>3058.5777389223836</c:v>
                </c:pt>
                <c:pt idx="1055">
                  <c:v>3029.8343532876347</c:v>
                </c:pt>
                <c:pt idx="1056">
                  <c:v>3051.3770763355337</c:v>
                </c:pt>
                <c:pt idx="1057">
                  <c:v>3058.7407168821683</c:v>
                </c:pt>
                <c:pt idx="1058">
                  <c:v>3073.4828141535986</c:v>
                </c:pt>
                <c:pt idx="1059">
                  <c:v>3060.1038052730942</c:v>
                </c:pt>
                <c:pt idx="1060">
                  <c:v>3060.1038052730942</c:v>
                </c:pt>
                <c:pt idx="1061">
                  <c:v>3060.1038052730942</c:v>
                </c:pt>
                <c:pt idx="1062">
                  <c:v>3056.622003404967</c:v>
                </c:pt>
                <c:pt idx="1063">
                  <c:v>3055.629319468097</c:v>
                </c:pt>
                <c:pt idx="1064">
                  <c:v>3048.3249436341121</c:v>
                </c:pt>
                <c:pt idx="1065">
                  <c:v>3078.5795794414098</c:v>
                </c:pt>
                <c:pt idx="1066">
                  <c:v>3056.296047485398</c:v>
                </c:pt>
                <c:pt idx="1067">
                  <c:v>3056.296047485398</c:v>
                </c:pt>
                <c:pt idx="1068">
                  <c:v>3056.296047485398</c:v>
                </c:pt>
                <c:pt idx="1069">
                  <c:v>3051.2881792665607</c:v>
                </c:pt>
                <c:pt idx="1070">
                  <c:v>3021.596558229428</c:v>
                </c:pt>
                <c:pt idx="1071">
                  <c:v>3012.9290940045166</c:v>
                </c:pt>
                <c:pt idx="1072">
                  <c:v>3010.2325495789883</c:v>
                </c:pt>
                <c:pt idx="1073">
                  <c:v>3020.9298302121265</c:v>
                </c:pt>
                <c:pt idx="1074">
                  <c:v>3020.9298302121265</c:v>
                </c:pt>
                <c:pt idx="1075">
                  <c:v>3020.9298302121265</c:v>
                </c:pt>
                <c:pt idx="1076">
                  <c:v>2995.0015184282038</c:v>
                </c:pt>
                <c:pt idx="1077">
                  <c:v>3004.5727695210121</c:v>
                </c:pt>
                <c:pt idx="1078">
                  <c:v>3032.990199236192</c:v>
                </c:pt>
                <c:pt idx="1079">
                  <c:v>3012.5142410159738</c:v>
                </c:pt>
                <c:pt idx="1080">
                  <c:v>3028.3527354714101</c:v>
                </c:pt>
                <c:pt idx="1081">
                  <c:v>3028.3527354714101</c:v>
                </c:pt>
                <c:pt idx="1082">
                  <c:v>3028.3527354714101</c:v>
                </c:pt>
                <c:pt idx="1083">
                  <c:v>3020.5001610454224</c:v>
                </c:pt>
                <c:pt idx="1084">
                  <c:v>3031.138176965912</c:v>
                </c:pt>
                <c:pt idx="1085">
                  <c:v>3045.8950904155049</c:v>
                </c:pt>
                <c:pt idx="1086">
                  <c:v>3075.7200570560976</c:v>
                </c:pt>
                <c:pt idx="1087">
                  <c:v>3053.5402383472219</c:v>
                </c:pt>
                <c:pt idx="1088">
                  <c:v>3053.5402383472219</c:v>
                </c:pt>
                <c:pt idx="1089">
                  <c:v>3053.5402383472219</c:v>
                </c:pt>
                <c:pt idx="1090">
                  <c:v>3057.2887314222685</c:v>
                </c:pt>
                <c:pt idx="1091">
                  <c:v>3075.7348732342598</c:v>
                </c:pt>
                <c:pt idx="1092">
                  <c:v>3074.994064326148</c:v>
                </c:pt>
                <c:pt idx="1093">
                  <c:v>3071.1122256476406</c:v>
                </c:pt>
                <c:pt idx="1094">
                  <c:v>3070.9788800441802</c:v>
                </c:pt>
                <c:pt idx="1095">
                  <c:v>3070.9788800441802</c:v>
                </c:pt>
                <c:pt idx="1096">
                  <c:v>3070.9788800441802</c:v>
                </c:pt>
                <c:pt idx="1097">
                  <c:v>3071.8974830902393</c:v>
                </c:pt>
                <c:pt idx="1098">
                  <c:v>3127.7248424055661</c:v>
                </c:pt>
                <c:pt idx="1099">
                  <c:v>3177.462752496212</c:v>
                </c:pt>
                <c:pt idx="1100">
                  <c:v>3174.0105829844097</c:v>
                </c:pt>
                <c:pt idx="1101">
                  <c:v>3144.2448810564661</c:v>
                </c:pt>
                <c:pt idx="1102">
                  <c:v>3144.2448810564661</c:v>
                </c:pt>
                <c:pt idx="1103">
                  <c:v>3144.2448810564661</c:v>
                </c:pt>
                <c:pt idx="1104">
                  <c:v>3167.5210969493478</c:v>
                </c:pt>
                <c:pt idx="1105">
                  <c:v>3230.9195233055802</c:v>
                </c:pt>
                <c:pt idx="1106">
                  <c:v>3238.4313256338364</c:v>
                </c:pt>
                <c:pt idx="1107">
                  <c:v>3226.9339713799372</c:v>
                </c:pt>
                <c:pt idx="1108">
                  <c:v>3181.9965030138583</c:v>
                </c:pt>
                <c:pt idx="1109">
                  <c:v>3181.9965030138578</c:v>
                </c:pt>
                <c:pt idx="1110">
                  <c:v>3181.9965030138578</c:v>
                </c:pt>
                <c:pt idx="1111">
                  <c:v>3220.4889338793614</c:v>
                </c:pt>
                <c:pt idx="1112">
                  <c:v>3186.6487829568014</c:v>
                </c:pt>
                <c:pt idx="1113">
                  <c:v>3252.8030184512113</c:v>
                </c:pt>
                <c:pt idx="1114">
                  <c:v>3252.9659964109965</c:v>
                </c:pt>
                <c:pt idx="1115">
                  <c:v>3198.4720931302713</c:v>
                </c:pt>
                <c:pt idx="1116">
                  <c:v>3198.4720931302713</c:v>
                </c:pt>
                <c:pt idx="1117">
                  <c:v>3198.4720931302713</c:v>
                </c:pt>
                <c:pt idx="1118">
                  <c:v>3168.8693691621115</c:v>
                </c:pt>
                <c:pt idx="1119">
                  <c:v>3189.5231215202771</c:v>
                </c:pt>
                <c:pt idx="1120">
                  <c:v>3122.0502461694277</c:v>
                </c:pt>
                <c:pt idx="1121">
                  <c:v>3143.0892191598109</c:v>
                </c:pt>
                <c:pt idx="1122">
                  <c:v>3094.5514195003066</c:v>
                </c:pt>
                <c:pt idx="1123">
                  <c:v>3094.5514195003066</c:v>
                </c:pt>
                <c:pt idx="1124">
                  <c:v>3094.5514195003066</c:v>
                </c:pt>
                <c:pt idx="1125">
                  <c:v>3079.3796530621712</c:v>
                </c:pt>
                <c:pt idx="1126">
                  <c:v>3086.5358671145341</c:v>
                </c:pt>
                <c:pt idx="1127">
                  <c:v>3068.0452767680563</c:v>
                </c:pt>
                <c:pt idx="1128">
                  <c:v>3046.2358625132365</c:v>
                </c:pt>
                <c:pt idx="1129">
                  <c:v>3017.0331753554574</c:v>
                </c:pt>
                <c:pt idx="1130">
                  <c:v>3017.0331753554574</c:v>
                </c:pt>
                <c:pt idx="1131">
                  <c:v>3017.0331753554574</c:v>
                </c:pt>
                <c:pt idx="1132">
                  <c:v>3046.709980214428</c:v>
                </c:pt>
                <c:pt idx="1133">
                  <c:v>3055.2144664795542</c:v>
                </c:pt>
                <c:pt idx="1134">
                  <c:v>3034.2495743799823</c:v>
                </c:pt>
                <c:pt idx="1135">
                  <c:v>3015.1515207288526</c:v>
                </c:pt>
                <c:pt idx="1136">
                  <c:v>3014.5144250678759</c:v>
                </c:pt>
                <c:pt idx="1137">
                  <c:v>3014.5144250678759</c:v>
                </c:pt>
                <c:pt idx="1138">
                  <c:v>3014.5144250678759</c:v>
                </c:pt>
                <c:pt idx="1139">
                  <c:v>3005.0617034003653</c:v>
                </c:pt>
                <c:pt idx="1140">
                  <c:v>3001.8317765609968</c:v>
                </c:pt>
                <c:pt idx="1141">
                  <c:v>3003.9504900381971</c:v>
                </c:pt>
                <c:pt idx="1142">
                  <c:v>3019.5667418212001</c:v>
                </c:pt>
                <c:pt idx="1143">
                  <c:v>3026.8266691206991</c:v>
                </c:pt>
                <c:pt idx="1144">
                  <c:v>3026.8266691206991</c:v>
                </c:pt>
                <c:pt idx="1145">
                  <c:v>3026.8266691206991</c:v>
                </c:pt>
                <c:pt idx="1146">
                  <c:v>3018.322182855572</c:v>
                </c:pt>
                <c:pt idx="1147">
                  <c:v>2965.2802650347462</c:v>
                </c:pt>
                <c:pt idx="1148">
                  <c:v>2949.4121382229855</c:v>
                </c:pt>
                <c:pt idx="1149">
                  <c:v>2913.8829429899292</c:v>
                </c:pt>
                <c:pt idx="1150">
                  <c:v>2950.123314774773</c:v>
                </c:pt>
                <c:pt idx="1151">
                  <c:v>2950.123314774773</c:v>
                </c:pt>
                <c:pt idx="1152">
                  <c:v>2950.123314774773</c:v>
                </c:pt>
                <c:pt idx="1153">
                  <c:v>2950.0492338839622</c:v>
                </c:pt>
                <c:pt idx="1154">
                  <c:v>2979.3852666452012</c:v>
                </c:pt>
                <c:pt idx="1155">
                  <c:v>2935.1441586527471</c:v>
                </c:pt>
                <c:pt idx="1156">
                  <c:v>2963.087470666735</c:v>
                </c:pt>
                <c:pt idx="1157">
                  <c:v>2890.6363594533727</c:v>
                </c:pt>
                <c:pt idx="1158">
                  <c:v>2890.6363594533727</c:v>
                </c:pt>
                <c:pt idx="1159">
                  <c:v>2890.6363594533727</c:v>
                </c:pt>
                <c:pt idx="1160">
                  <c:v>2905.9711038512924</c:v>
                </c:pt>
                <c:pt idx="1161">
                  <c:v>2888.3546680163868</c:v>
                </c:pt>
                <c:pt idx="1162">
                  <c:v>2914.5644871853929</c:v>
                </c:pt>
                <c:pt idx="1163">
                  <c:v>2939.1889752910388</c:v>
                </c:pt>
                <c:pt idx="1164">
                  <c:v>2905.2451111213427</c:v>
                </c:pt>
                <c:pt idx="1165">
                  <c:v>2905.2451111213427</c:v>
                </c:pt>
                <c:pt idx="1166">
                  <c:v>2905.2451111213427</c:v>
                </c:pt>
                <c:pt idx="1167">
                  <c:v>2906.5933833341069</c:v>
                </c:pt>
                <c:pt idx="1168">
                  <c:v>2913.8977591680923</c:v>
                </c:pt>
                <c:pt idx="1169">
                  <c:v>2847.8916854553049</c:v>
                </c:pt>
                <c:pt idx="1170">
                  <c:v>2854.3959876685294</c:v>
                </c:pt>
                <c:pt idx="1171">
                  <c:v>2826.5119403671906</c:v>
                </c:pt>
                <c:pt idx="1172">
                  <c:v>2826.5119403671906</c:v>
                </c:pt>
                <c:pt idx="1173">
                  <c:v>2826.5119403671906</c:v>
                </c:pt>
                <c:pt idx="1174">
                  <c:v>2815.2664611420491</c:v>
                </c:pt>
                <c:pt idx="1175">
                  <c:v>2829.8752128100195</c:v>
                </c:pt>
                <c:pt idx="1176">
                  <c:v>2818.9705056826092</c:v>
                </c:pt>
                <c:pt idx="1177">
                  <c:v>2804.4950996180992</c:v>
                </c:pt>
                <c:pt idx="1178">
                  <c:v>2779.2038834951527</c:v>
                </c:pt>
                <c:pt idx="1179">
                  <c:v>2779.2038834951527</c:v>
                </c:pt>
                <c:pt idx="1180">
                  <c:v>2779.2038834951527</c:v>
                </c:pt>
                <c:pt idx="1181">
                  <c:v>2799.0427460543947</c:v>
                </c:pt>
                <c:pt idx="1182">
                  <c:v>2819.4594395619633</c:v>
                </c:pt>
                <c:pt idx="1183">
                  <c:v>2771.6328164542474</c:v>
                </c:pt>
                <c:pt idx="1184">
                  <c:v>2772.7736621727399</c:v>
                </c:pt>
                <c:pt idx="1185">
                  <c:v>2774.3145447016132</c:v>
                </c:pt>
                <c:pt idx="1186">
                  <c:v>2774.3145447016132</c:v>
                </c:pt>
                <c:pt idx="1187">
                  <c:v>2774.3145447016132</c:v>
                </c:pt>
                <c:pt idx="1188">
                  <c:v>2766.4916026319493</c:v>
                </c:pt>
                <c:pt idx="1189">
                  <c:v>2789.2492522891525</c:v>
                </c:pt>
                <c:pt idx="1190">
                  <c:v>2789.9159803064535</c:v>
                </c:pt>
                <c:pt idx="1191">
                  <c:v>2777.7074495007664</c:v>
                </c:pt>
                <c:pt idx="1192">
                  <c:v>2765.617448120377</c:v>
                </c:pt>
                <c:pt idx="1193">
                  <c:v>2765.617448120377</c:v>
                </c:pt>
                <c:pt idx="1194">
                  <c:v>2765.617448120377</c:v>
                </c:pt>
                <c:pt idx="1195">
                  <c:v>2767.9584042700112</c:v>
                </c:pt>
                <c:pt idx="1196">
                  <c:v>2782.4634426908465</c:v>
                </c:pt>
                <c:pt idx="1197">
                  <c:v>2748.5788432337995</c:v>
                </c:pt>
                <c:pt idx="1198">
                  <c:v>2752.9940643261471</c:v>
                </c:pt>
                <c:pt idx="1199">
                  <c:v>2744.1043574288024</c:v>
                </c:pt>
                <c:pt idx="1200">
                  <c:v>2744.1043574288024</c:v>
                </c:pt>
                <c:pt idx="1201">
                  <c:v>2744.1043574288024</c:v>
                </c:pt>
                <c:pt idx="1202">
                  <c:v>2740.5781070261887</c:v>
                </c:pt>
                <c:pt idx="1203">
                  <c:v>2754.5349468550207</c:v>
                </c:pt>
                <c:pt idx="1204">
                  <c:v>2791.056826024947</c:v>
                </c:pt>
                <c:pt idx="1205">
                  <c:v>2783.9746928633949</c:v>
                </c:pt>
                <c:pt idx="1206">
                  <c:v>2787.1009064556283</c:v>
                </c:pt>
                <c:pt idx="1207">
                  <c:v>2787.1009064556283</c:v>
                </c:pt>
                <c:pt idx="1208">
                  <c:v>2787.1009064556283</c:v>
                </c:pt>
                <c:pt idx="1209">
                  <c:v>2775.1294345005367</c:v>
                </c:pt>
                <c:pt idx="1210">
                  <c:v>2794.7756867436692</c:v>
                </c:pt>
                <c:pt idx="1211">
                  <c:v>2843.3727511158222</c:v>
                </c:pt>
                <c:pt idx="1212">
                  <c:v>2819.0742189297462</c:v>
                </c:pt>
                <c:pt idx="1213">
                  <c:v>2788.493627202879</c:v>
                </c:pt>
                <c:pt idx="1214">
                  <c:v>2788.493627202879</c:v>
                </c:pt>
                <c:pt idx="1215">
                  <c:v>2788.493627202879</c:v>
                </c:pt>
                <c:pt idx="1216">
                  <c:v>2776.6703170294104</c:v>
                </c:pt>
                <c:pt idx="1217">
                  <c:v>2780.9670086964607</c:v>
                </c:pt>
                <c:pt idx="1218">
                  <c:v>2794.8942161689683</c:v>
                </c:pt>
                <c:pt idx="1219">
                  <c:v>2822.3189619472778</c:v>
                </c:pt>
                <c:pt idx="1220">
                  <c:v>2813.2959094464727</c:v>
                </c:pt>
                <c:pt idx="1221">
                  <c:v>2813.2959094464727</c:v>
                </c:pt>
                <c:pt idx="1222">
                  <c:v>2813.2959094464727</c:v>
                </c:pt>
                <c:pt idx="1223">
                  <c:v>2845.832236690756</c:v>
                </c:pt>
                <c:pt idx="1224">
                  <c:v>2840.6910228684578</c:v>
                </c:pt>
                <c:pt idx="1225">
                  <c:v>2817.3999907974139</c:v>
                </c:pt>
                <c:pt idx="1226">
                  <c:v>2791.0568260249484</c:v>
                </c:pt>
                <c:pt idx="1227">
                  <c:v>2788.4936272028804</c:v>
                </c:pt>
                <c:pt idx="1228">
                  <c:v>2788.4936272028804</c:v>
                </c:pt>
                <c:pt idx="1229">
                  <c:v>2788.4936272028804</c:v>
                </c:pt>
                <c:pt idx="1230">
                  <c:v>2771.0549855059221</c:v>
                </c:pt>
                <c:pt idx="1231">
                  <c:v>2761.8245065108454</c:v>
                </c:pt>
                <c:pt idx="1232">
                  <c:v>2783.0412736391759</c:v>
                </c:pt>
                <c:pt idx="1233">
                  <c:v>2790.9975613122992</c:v>
                </c:pt>
                <c:pt idx="1234">
                  <c:v>2774.7145815119957</c:v>
                </c:pt>
                <c:pt idx="1235">
                  <c:v>2774.7145815119957</c:v>
                </c:pt>
                <c:pt idx="1236">
                  <c:v>2774.7145815119957</c:v>
                </c:pt>
                <c:pt idx="1237">
                  <c:v>2764.9951686375653</c:v>
                </c:pt>
                <c:pt idx="1238">
                  <c:v>2760.8318225739754</c:v>
                </c:pt>
                <c:pt idx="1239">
                  <c:v>2732.5921869967424</c:v>
                </c:pt>
                <c:pt idx="1240">
                  <c:v>2741.4967100722492</c:v>
                </c:pt>
                <c:pt idx="1241">
                  <c:v>2743.3190999862049</c:v>
                </c:pt>
                <c:pt idx="1242">
                  <c:v>2743.3190999862049</c:v>
                </c:pt>
                <c:pt idx="1243">
                  <c:v>2743.3190999862049</c:v>
                </c:pt>
                <c:pt idx="1244">
                  <c:v>2737.2000184051994</c:v>
                </c:pt>
                <c:pt idx="1245">
                  <c:v>2770.432706023108</c:v>
                </c:pt>
                <c:pt idx="1246">
                  <c:v>2758.757557631262</c:v>
                </c:pt>
                <c:pt idx="1247">
                  <c:v>2762.3134403901995</c:v>
                </c:pt>
                <c:pt idx="1248">
                  <c:v>2767.8398748447157</c:v>
                </c:pt>
                <c:pt idx="1249">
                  <c:v>2767.8398748447157</c:v>
                </c:pt>
                <c:pt idx="1250">
                  <c:v>2767.8398748447157</c:v>
                </c:pt>
                <c:pt idx="1251">
                  <c:v>2717.8056411908246</c:v>
                </c:pt>
                <c:pt idx="1252">
                  <c:v>2702.0560438043617</c:v>
                </c:pt>
                <c:pt idx="1253">
                  <c:v>2700.3818156720281</c:v>
                </c:pt>
                <c:pt idx="1254">
                  <c:v>2696.3073666774117</c:v>
                </c:pt>
                <c:pt idx="1255">
                  <c:v>2692.4107118207421</c:v>
                </c:pt>
                <c:pt idx="1256">
                  <c:v>2692.4107118207421</c:v>
                </c:pt>
                <c:pt idx="1257">
                  <c:v>2692.4107118207421</c:v>
                </c:pt>
                <c:pt idx="1258">
                  <c:v>2686.8990935443876</c:v>
                </c:pt>
                <c:pt idx="1259">
                  <c:v>2674.7350112731874</c:v>
                </c:pt>
                <c:pt idx="1260">
                  <c:v>2654.999861961081</c:v>
                </c:pt>
                <c:pt idx="1261">
                  <c:v>2673.3274743477741</c:v>
                </c:pt>
                <c:pt idx="1262">
                  <c:v>2654.007178024211</c:v>
                </c:pt>
                <c:pt idx="1263">
                  <c:v>2654.007178024211</c:v>
                </c:pt>
                <c:pt idx="1264">
                  <c:v>2654.007178024211</c:v>
                </c:pt>
                <c:pt idx="1265">
                  <c:v>2660.6744581972198</c:v>
                </c:pt>
                <c:pt idx="1266">
                  <c:v>2695.3739474531903</c:v>
                </c:pt>
                <c:pt idx="1267">
                  <c:v>2702.2782864767951</c:v>
                </c:pt>
                <c:pt idx="1268">
                  <c:v>2684.0099388027506</c:v>
                </c:pt>
                <c:pt idx="1269">
                  <c:v>2667.9788340312052</c:v>
                </c:pt>
                <c:pt idx="1270">
                  <c:v>2667.9788340312052</c:v>
                </c:pt>
                <c:pt idx="1271">
                  <c:v>2667.9788340312052</c:v>
                </c:pt>
                <c:pt idx="1272">
                  <c:v>2647.5621405236357</c:v>
                </c:pt>
                <c:pt idx="1273">
                  <c:v>2665.0007822205948</c:v>
                </c:pt>
                <c:pt idx="1274">
                  <c:v>2644.9100446325947</c:v>
                </c:pt>
                <c:pt idx="1275">
                  <c:v>2673.312658169612</c:v>
                </c:pt>
                <c:pt idx="1276">
                  <c:v>2684.7359315327008</c:v>
                </c:pt>
                <c:pt idx="1277">
                  <c:v>2684.7359315327008</c:v>
                </c:pt>
                <c:pt idx="1278">
                  <c:v>2684.7359315327008</c:v>
                </c:pt>
                <c:pt idx="1279">
                  <c:v>2700.559609809975</c:v>
                </c:pt>
                <c:pt idx="1280">
                  <c:v>2696.3221828555738</c:v>
                </c:pt>
                <c:pt idx="1281">
                  <c:v>2711.7754566787921</c:v>
                </c:pt>
                <c:pt idx="1282">
                  <c:v>2705.0933603276208</c:v>
                </c:pt>
                <c:pt idx="1283">
                  <c:v>2680.4244236874883</c:v>
                </c:pt>
                <c:pt idx="1284">
                  <c:v>2680.4244236874883</c:v>
                </c:pt>
                <c:pt idx="1285">
                  <c:v>2680.4244236874883</c:v>
                </c:pt>
                <c:pt idx="1286">
                  <c:v>2659.7262227948363</c:v>
                </c:pt>
                <c:pt idx="1287">
                  <c:v>2653.4145308977213</c:v>
                </c:pt>
                <c:pt idx="1288">
                  <c:v>2633.6941977637775</c:v>
                </c:pt>
                <c:pt idx="1289">
                  <c:v>2620.1077623890019</c:v>
                </c:pt>
                <c:pt idx="1290">
                  <c:v>2602.3135324161494</c:v>
                </c:pt>
                <c:pt idx="1291">
                  <c:v>2602.3135324161494</c:v>
                </c:pt>
                <c:pt idx="1292">
                  <c:v>2602.3135324161494</c:v>
                </c:pt>
                <c:pt idx="1293">
                  <c:v>2605.7953342842761</c:v>
                </c:pt>
                <c:pt idx="1294">
                  <c:v>2589.0975014954297</c:v>
                </c:pt>
                <c:pt idx="1295">
                  <c:v>2601.0245249160344</c:v>
                </c:pt>
                <c:pt idx="1296">
                  <c:v>2590.8013619840876</c:v>
                </c:pt>
                <c:pt idx="1297">
                  <c:v>2615.6777251184913</c:v>
                </c:pt>
                <c:pt idx="1298">
                  <c:v>2615.6777251184913</c:v>
                </c:pt>
                <c:pt idx="1299">
                  <c:v>2615.6777251184913</c:v>
                </c:pt>
                <c:pt idx="1300">
                  <c:v>2626.4046381079547</c:v>
                </c:pt>
                <c:pt idx="1301">
                  <c:v>2633.0274697464765</c:v>
                </c:pt>
                <c:pt idx="1302">
                  <c:v>2606.1212902038455</c:v>
                </c:pt>
                <c:pt idx="1303">
                  <c:v>2626.1823954355209</c:v>
                </c:pt>
                <c:pt idx="1304">
                  <c:v>2633.8571757235622</c:v>
                </c:pt>
                <c:pt idx="1305">
                  <c:v>2633.8571757235622</c:v>
                </c:pt>
                <c:pt idx="1306">
                  <c:v>2633.8571757235622</c:v>
                </c:pt>
                <c:pt idx="1307">
                  <c:v>2637.3537937698511</c:v>
                </c:pt>
                <c:pt idx="1308">
                  <c:v>2650.6439055813821</c:v>
                </c:pt>
                <c:pt idx="1309">
                  <c:v>2640.524455896571</c:v>
                </c:pt>
                <c:pt idx="1310">
                  <c:v>2643.4284268163706</c:v>
                </c:pt>
                <c:pt idx="1311">
                  <c:v>2650.4661114434352</c:v>
                </c:pt>
                <c:pt idx="1312">
                  <c:v>2650.4661114434352</c:v>
                </c:pt>
                <c:pt idx="1313">
                  <c:v>2650.4661114434352</c:v>
                </c:pt>
                <c:pt idx="1314">
                  <c:v>2656.1703400358983</c:v>
                </c:pt>
                <c:pt idx="1315">
                  <c:v>2644.8655960981077</c:v>
                </c:pt>
                <c:pt idx="1316">
                  <c:v>2659.1039433120218</c:v>
                </c:pt>
                <c:pt idx="1317">
                  <c:v>2662.7931716744201</c:v>
                </c:pt>
                <c:pt idx="1318">
                  <c:v>2642.0357060691194</c:v>
                </c:pt>
                <c:pt idx="1319">
                  <c:v>2642.0357060691194</c:v>
                </c:pt>
                <c:pt idx="1320">
                  <c:v>2642.0357060691194</c:v>
                </c:pt>
                <c:pt idx="1321">
                  <c:v>2632.9089403211783</c:v>
                </c:pt>
                <c:pt idx="1322">
                  <c:v>2638.3464777067215</c:v>
                </c:pt>
                <c:pt idx="1323">
                  <c:v>2616.9074679059577</c:v>
                </c:pt>
                <c:pt idx="1324">
                  <c:v>2644.5840887130248</c:v>
                </c:pt>
                <c:pt idx="1325">
                  <c:v>2624.0488657801579</c:v>
                </c:pt>
                <c:pt idx="1326">
                  <c:v>2624.0488657801579</c:v>
                </c:pt>
                <c:pt idx="1327">
                  <c:v>2624.0488657801579</c:v>
                </c:pt>
                <c:pt idx="1328">
                  <c:v>2615.840703078276</c:v>
                </c:pt>
                <c:pt idx="1329">
                  <c:v>2616.5815119863883</c:v>
                </c:pt>
                <c:pt idx="1330">
                  <c:v>2620.4040859522465</c:v>
                </c:pt>
                <c:pt idx="1331">
                  <c:v>2626.3009248608187</c:v>
                </c:pt>
                <c:pt idx="1332">
                  <c:v>2609.8845994570547</c:v>
                </c:pt>
                <c:pt idx="1333">
                  <c:v>2609.8845994570547</c:v>
                </c:pt>
                <c:pt idx="1334">
                  <c:v>2609.8845994570547</c:v>
                </c:pt>
                <c:pt idx="1335">
                  <c:v>2647.8436479087186</c:v>
                </c:pt>
                <c:pt idx="1336">
                  <c:v>2643.3987944600458</c:v>
                </c:pt>
                <c:pt idx="1337">
                  <c:v>2625.0267335388662</c:v>
                </c:pt>
                <c:pt idx="1338">
                  <c:v>2650.0660746330541</c:v>
                </c:pt>
                <c:pt idx="1339">
                  <c:v>2639.3391616435915</c:v>
                </c:pt>
                <c:pt idx="1340">
                  <c:v>2639.3391616435915</c:v>
                </c:pt>
                <c:pt idx="1341">
                  <c:v>2639.3391616435915</c:v>
                </c:pt>
                <c:pt idx="1342">
                  <c:v>2647.9918096903407</c:v>
                </c:pt>
                <c:pt idx="1343">
                  <c:v>2652.1699719320932</c:v>
                </c:pt>
                <c:pt idx="1344">
                  <c:v>2635.4869553214089</c:v>
                </c:pt>
                <c:pt idx="1345">
                  <c:v>2618.3742695440196</c:v>
                </c:pt>
                <c:pt idx="1346">
                  <c:v>2624.152579027294</c:v>
                </c:pt>
                <c:pt idx="1347">
                  <c:v>2624.152579027294</c:v>
                </c:pt>
                <c:pt idx="1348">
                  <c:v>2624.152579027294</c:v>
                </c:pt>
                <c:pt idx="1349">
                  <c:v>2618.6261445727773</c:v>
                </c:pt>
                <c:pt idx="1350">
                  <c:v>2626.5824322459011</c:v>
                </c:pt>
                <c:pt idx="1351">
                  <c:v>2629.5753002346746</c:v>
                </c:pt>
                <c:pt idx="1352">
                  <c:v>2617.3815856071496</c:v>
                </c:pt>
                <c:pt idx="1353">
                  <c:v>2616.6407766990369</c:v>
                </c:pt>
                <c:pt idx="1354">
                  <c:v>2616.6407766990369</c:v>
                </c:pt>
                <c:pt idx="1355">
                  <c:v>2616.6407766990369</c:v>
                </c:pt>
                <c:pt idx="1356">
                  <c:v>2631.3532416141434</c:v>
                </c:pt>
                <c:pt idx="1357">
                  <c:v>2636.9685731376326</c:v>
                </c:pt>
                <c:pt idx="1358">
                  <c:v>2632.6570652924202</c:v>
                </c:pt>
                <c:pt idx="1359">
                  <c:v>2649.1474715869954</c:v>
                </c:pt>
                <c:pt idx="1360">
                  <c:v>2629.1900796024561</c:v>
                </c:pt>
                <c:pt idx="1361">
                  <c:v>2629.1900796024561</c:v>
                </c:pt>
                <c:pt idx="1362">
                  <c:v>2629.1900796024561</c:v>
                </c:pt>
                <c:pt idx="1363">
                  <c:v>2655.7554870473559</c:v>
                </c:pt>
                <c:pt idx="1364">
                  <c:v>2660.27442138684</c:v>
                </c:pt>
                <c:pt idx="1365">
                  <c:v>2697.1370726544974</c:v>
                </c:pt>
                <c:pt idx="1366">
                  <c:v>2690.7512998665711</c:v>
                </c:pt>
                <c:pt idx="1367">
                  <c:v>2704.6192426264292</c:v>
                </c:pt>
                <c:pt idx="1368">
                  <c:v>2704.6192426264292</c:v>
                </c:pt>
                <c:pt idx="1369">
                  <c:v>2704.6192426264292</c:v>
                </c:pt>
                <c:pt idx="1370">
                  <c:v>2701.0040951548422</c:v>
                </c:pt>
                <c:pt idx="1371">
                  <c:v>2698.189021304016</c:v>
                </c:pt>
                <c:pt idx="1372">
                  <c:v>2706.8120369944413</c:v>
                </c:pt>
                <c:pt idx="1373">
                  <c:v>2740.429945244568</c:v>
                </c:pt>
                <c:pt idx="1374">
                  <c:v>2745.4970781760544</c:v>
                </c:pt>
                <c:pt idx="1375">
                  <c:v>2745.4970781760544</c:v>
                </c:pt>
                <c:pt idx="1376">
                  <c:v>2745.4970781760544</c:v>
                </c:pt>
                <c:pt idx="1377">
                  <c:v>2766.4916026319511</c:v>
                </c:pt>
                <c:pt idx="1378">
                  <c:v>2789.6641052776968</c:v>
                </c:pt>
                <c:pt idx="1379">
                  <c:v>2771.943956195656</c:v>
                </c:pt>
                <c:pt idx="1380">
                  <c:v>2801.2059080660838</c:v>
                </c:pt>
                <c:pt idx="1381">
                  <c:v>2801.9170846178713</c:v>
                </c:pt>
                <c:pt idx="1382">
                  <c:v>2801.9170846178713</c:v>
                </c:pt>
                <c:pt idx="1383">
                  <c:v>2801.9170846178713</c:v>
                </c:pt>
                <c:pt idx="1384">
                  <c:v>2819.918741084995</c:v>
                </c:pt>
                <c:pt idx="1385">
                  <c:v>2783.9006119725855</c:v>
                </c:pt>
                <c:pt idx="1386">
                  <c:v>2794.0052454792344</c:v>
                </c:pt>
                <c:pt idx="1387">
                  <c:v>2786.1082225187597</c:v>
                </c:pt>
                <c:pt idx="1388">
                  <c:v>2814.5552845902639</c:v>
                </c:pt>
                <c:pt idx="1389">
                  <c:v>2814.5552845902639</c:v>
                </c:pt>
                <c:pt idx="1390">
                  <c:v>2814.5552845902639</c:v>
                </c:pt>
                <c:pt idx="1391">
                  <c:v>2827.1045874936822</c:v>
                </c:pt>
                <c:pt idx="1392">
                  <c:v>2849.5510974094786</c:v>
                </c:pt>
                <c:pt idx="1393">
                  <c:v>2821.0003220908384</c:v>
                </c:pt>
                <c:pt idx="1394">
                  <c:v>2845.3433028114018</c:v>
                </c:pt>
                <c:pt idx="1395">
                  <c:v>2834.7793677817235</c:v>
                </c:pt>
                <c:pt idx="1396">
                  <c:v>2834.7793677817235</c:v>
                </c:pt>
                <c:pt idx="1397">
                  <c:v>2834.7793677817235</c:v>
                </c:pt>
                <c:pt idx="1398">
                  <c:v>2850.5882298808356</c:v>
                </c:pt>
                <c:pt idx="1399">
                  <c:v>2836.7943680117883</c:v>
                </c:pt>
                <c:pt idx="1400">
                  <c:v>2825.6822343901067</c:v>
                </c:pt>
                <c:pt idx="1401">
                  <c:v>2812.4069387567379</c:v>
                </c:pt>
                <c:pt idx="1402">
                  <c:v>2845.1803248516167</c:v>
                </c:pt>
                <c:pt idx="1403">
                  <c:v>2845.1803248516167</c:v>
                </c:pt>
                <c:pt idx="1404">
                  <c:v>2845.1803248516167</c:v>
                </c:pt>
                <c:pt idx="1405">
                  <c:v>2817.8889246767671</c:v>
                </c:pt>
                <c:pt idx="1406">
                  <c:v>2837.2833018911419</c:v>
                </c:pt>
                <c:pt idx="1407">
                  <c:v>2827.7861316891449</c:v>
                </c:pt>
                <c:pt idx="1408">
                  <c:v>2821.7114986426254</c:v>
                </c:pt>
                <c:pt idx="1409">
                  <c:v>2830.1419040169417</c:v>
                </c:pt>
                <c:pt idx="1410">
                  <c:v>2830.1419040169417</c:v>
                </c:pt>
                <c:pt idx="1411">
                  <c:v>2830.1419040169417</c:v>
                </c:pt>
                <c:pt idx="1412">
                  <c:v>2834.0978235862599</c:v>
                </c:pt>
                <c:pt idx="1413">
                  <c:v>2839.6687065752631</c:v>
                </c:pt>
                <c:pt idx="1414">
                  <c:v>2852.2476418350066</c:v>
                </c:pt>
                <c:pt idx="1415">
                  <c:v>2823.341278240473</c:v>
                </c:pt>
                <c:pt idx="1416">
                  <c:v>2802.8208714857683</c:v>
                </c:pt>
                <c:pt idx="1417">
                  <c:v>2802.8208714857683</c:v>
                </c:pt>
                <c:pt idx="1418">
                  <c:v>2802.8208714857683</c:v>
                </c:pt>
                <c:pt idx="1419">
                  <c:v>2814.4515713431279</c:v>
                </c:pt>
                <c:pt idx="1420">
                  <c:v>2781.5300234666265</c:v>
                </c:pt>
                <c:pt idx="1421">
                  <c:v>2761.4244697004642</c:v>
                </c:pt>
                <c:pt idx="1422">
                  <c:v>2759.3798371140747</c:v>
                </c:pt>
                <c:pt idx="1423">
                  <c:v>2749.5122624580222</c:v>
                </c:pt>
                <c:pt idx="1424">
                  <c:v>2749.5122624580222</c:v>
                </c:pt>
                <c:pt idx="1425">
                  <c:v>2749.5122624580222</c:v>
                </c:pt>
                <c:pt idx="1426">
                  <c:v>2753.1274099296088</c:v>
                </c:pt>
                <c:pt idx="1427">
                  <c:v>2747.1416739520628</c:v>
                </c:pt>
                <c:pt idx="1428">
                  <c:v>2750.5938434638651</c:v>
                </c:pt>
                <c:pt idx="1429">
                  <c:v>2760.0169327750514</c:v>
                </c:pt>
                <c:pt idx="1430">
                  <c:v>2760.742925505001</c:v>
                </c:pt>
                <c:pt idx="1431">
                  <c:v>2760.742925505001</c:v>
                </c:pt>
                <c:pt idx="1432">
                  <c:v>2760.742925505001</c:v>
                </c:pt>
                <c:pt idx="1433">
                  <c:v>2758.031564901311</c:v>
                </c:pt>
                <c:pt idx="1434">
                  <c:v>2781.0410895872724</c:v>
                </c:pt>
                <c:pt idx="1435">
                  <c:v>2795.6202088989185</c:v>
                </c:pt>
                <c:pt idx="1436">
                  <c:v>2810.5401003082957</c:v>
                </c:pt>
                <c:pt idx="1437">
                  <c:v>2804.5839966870744</c:v>
                </c:pt>
                <c:pt idx="1438">
                  <c:v>2804.5839966870744</c:v>
                </c:pt>
                <c:pt idx="1439">
                  <c:v>2804.5839966870744</c:v>
                </c:pt>
                <c:pt idx="1440">
                  <c:v>2823.7264988726906</c:v>
                </c:pt>
                <c:pt idx="1441">
                  <c:v>2842.7801039893338</c:v>
                </c:pt>
                <c:pt idx="1442">
                  <c:v>2816.4369392168678</c:v>
                </c:pt>
                <c:pt idx="1443">
                  <c:v>2835.534992867998</c:v>
                </c:pt>
                <c:pt idx="1444">
                  <c:v>2832.4828601665758</c:v>
                </c:pt>
                <c:pt idx="1445">
                  <c:v>2832.4828601665758</c:v>
                </c:pt>
                <c:pt idx="1446">
                  <c:v>2832.4828601665758</c:v>
                </c:pt>
                <c:pt idx="1447">
                  <c:v>2827.5342566603872</c:v>
                </c:pt>
                <c:pt idx="1448">
                  <c:v>2846.5285970643813</c:v>
                </c:pt>
                <c:pt idx="1449">
                  <c:v>2847.8472369208212</c:v>
                </c:pt>
                <c:pt idx="1450">
                  <c:v>2883.8801822113937</c:v>
                </c:pt>
                <c:pt idx="1451">
                  <c:v>2926.1655546864317</c:v>
                </c:pt>
                <c:pt idx="1452">
                  <c:v>2926.1655546864317</c:v>
                </c:pt>
                <c:pt idx="1453">
                  <c:v>2926.1655546864317</c:v>
                </c:pt>
                <c:pt idx="1454">
                  <c:v>2925.913679657674</c:v>
                </c:pt>
                <c:pt idx="1455">
                  <c:v>2943.3523213546323</c:v>
                </c:pt>
                <c:pt idx="1456">
                  <c:v>2917.2017668982753</c:v>
                </c:pt>
                <c:pt idx="1457">
                  <c:v>2921.9429439101928</c:v>
                </c:pt>
                <c:pt idx="1458">
                  <c:v>2912.712464915116</c:v>
                </c:pt>
                <c:pt idx="1459">
                  <c:v>2912.712464915116</c:v>
                </c:pt>
                <c:pt idx="1460">
                  <c:v>2912.712464915116</c:v>
                </c:pt>
                <c:pt idx="1461">
                  <c:v>2912.712464915116</c:v>
                </c:pt>
                <c:pt idx="1462">
                  <c:v>2895.0960290802104</c:v>
                </c:pt>
                <c:pt idx="1463">
                  <c:v>2866.9008420374639</c:v>
                </c:pt>
                <c:pt idx="1464">
                  <c:v>2857.9370542493079</c:v>
                </c:pt>
                <c:pt idx="1465">
                  <c:v>2841.6392582708422</c:v>
                </c:pt>
                <c:pt idx="1466">
                  <c:v>2841.6392582708422</c:v>
                </c:pt>
                <c:pt idx="1467">
                  <c:v>2841.6392582708422</c:v>
                </c:pt>
                <c:pt idx="1468">
                  <c:v>2848.49914875996</c:v>
                </c:pt>
                <c:pt idx="1469">
                  <c:v>2850.6178622371604</c:v>
                </c:pt>
                <c:pt idx="1470">
                  <c:v>2858.7519440482311</c:v>
                </c:pt>
                <c:pt idx="1471">
                  <c:v>2855.3886716054026</c:v>
                </c:pt>
                <c:pt idx="1472">
                  <c:v>2820.5706529241338</c:v>
                </c:pt>
                <c:pt idx="1473">
                  <c:v>2820.5706529241338</c:v>
                </c:pt>
                <c:pt idx="1474">
                  <c:v>2820.5706529241338</c:v>
                </c:pt>
                <c:pt idx="1475">
                  <c:v>2793.8274513412875</c:v>
                </c:pt>
                <c:pt idx="1476">
                  <c:v>2780.7299498458656</c:v>
                </c:pt>
                <c:pt idx="1477">
                  <c:v>2772.9514563106882</c:v>
                </c:pt>
                <c:pt idx="1478">
                  <c:v>2756.5499470850868</c:v>
                </c:pt>
                <c:pt idx="1479">
                  <c:v>2761.0392490682461</c:v>
                </c:pt>
                <c:pt idx="1480">
                  <c:v>2761.0392490682461</c:v>
                </c:pt>
                <c:pt idx="1481">
                  <c:v>2761.0392490682461</c:v>
                </c:pt>
                <c:pt idx="1482">
                  <c:v>2768.1361984079599</c:v>
                </c:pt>
                <c:pt idx="1483">
                  <c:v>2770.1808309943494</c:v>
                </c:pt>
                <c:pt idx="1484">
                  <c:v>2741.0374085492194</c:v>
                </c:pt>
                <c:pt idx="1485">
                  <c:v>2756.4462338379508</c:v>
                </c:pt>
                <c:pt idx="1486">
                  <c:v>2739.526158376671</c:v>
                </c:pt>
                <c:pt idx="1487">
                  <c:v>2739.526158376671</c:v>
                </c:pt>
                <c:pt idx="1488">
                  <c:v>2739.526158376671</c:v>
                </c:pt>
                <c:pt idx="1489">
                  <c:v>2756.8610868264941</c:v>
                </c:pt>
                <c:pt idx="1490">
                  <c:v>2779.5150232365622</c:v>
                </c:pt>
                <c:pt idx="1491">
                  <c:v>2755.7943219988133</c:v>
                </c:pt>
                <c:pt idx="1492">
                  <c:v>2717.983435328772</c:v>
                </c:pt>
                <c:pt idx="1493">
                  <c:v>2755.0535130907006</c:v>
                </c:pt>
                <c:pt idx="1494">
                  <c:v>2755.0535130907006</c:v>
                </c:pt>
                <c:pt idx="1495">
                  <c:v>2755.0535130907006</c:v>
                </c:pt>
                <c:pt idx="1496">
                  <c:v>2783.189435420798</c:v>
                </c:pt>
                <c:pt idx="1497">
                  <c:v>2756.949983895468</c:v>
                </c:pt>
                <c:pt idx="1498">
                  <c:v>2785.3525974324853</c:v>
                </c:pt>
                <c:pt idx="1499">
                  <c:v>2799.5020475774263</c:v>
                </c:pt>
                <c:pt idx="1500">
                  <c:v>2770.714213408191</c:v>
                </c:pt>
                <c:pt idx="1501">
                  <c:v>2770.714213408191</c:v>
                </c:pt>
                <c:pt idx="1502">
                  <c:v>2770.714213408191</c:v>
                </c:pt>
                <c:pt idx="1503">
                  <c:v>2756.9499838954684</c:v>
                </c:pt>
                <c:pt idx="1504">
                  <c:v>2764.6988450743211</c:v>
                </c:pt>
                <c:pt idx="1505">
                  <c:v>2750.4901302167309</c:v>
                </c:pt>
                <c:pt idx="1506">
                  <c:v>2741.2152026871672</c:v>
                </c:pt>
                <c:pt idx="1507">
                  <c:v>2744.6821883771318</c:v>
                </c:pt>
                <c:pt idx="1508">
                  <c:v>2744.6821883771318</c:v>
                </c:pt>
                <c:pt idx="1509">
                  <c:v>2744.6821883771318</c:v>
                </c:pt>
                <c:pt idx="1510">
                  <c:v>2745.9267473427603</c:v>
                </c:pt>
                <c:pt idx="1511">
                  <c:v>2771.7217135232231</c:v>
                </c:pt>
                <c:pt idx="1512">
                  <c:v>2790.9234804214884</c:v>
                </c:pt>
                <c:pt idx="1513">
                  <c:v>2756.5647632632499</c:v>
                </c:pt>
                <c:pt idx="1514">
                  <c:v>2749.0677771131554</c:v>
                </c:pt>
                <c:pt idx="1515">
                  <c:v>2749.0677771131554</c:v>
                </c:pt>
                <c:pt idx="1516">
                  <c:v>2749.0677771131554</c:v>
                </c:pt>
                <c:pt idx="1517">
                  <c:v>2767.439838034335</c:v>
                </c:pt>
                <c:pt idx="1518">
                  <c:v>2792.0643261399809</c:v>
                </c:pt>
                <c:pt idx="1519">
                  <c:v>2791.0864583812731</c:v>
                </c:pt>
                <c:pt idx="1520">
                  <c:v>2792.9681130078775</c:v>
                </c:pt>
                <c:pt idx="1521">
                  <c:v>2788.7751345879633</c:v>
                </c:pt>
                <c:pt idx="1522">
                  <c:v>2788.7751345879633</c:v>
                </c:pt>
                <c:pt idx="1523">
                  <c:v>2788.7751345879633</c:v>
                </c:pt>
                <c:pt idx="1524">
                  <c:v>2785.0266415129163</c:v>
                </c:pt>
                <c:pt idx="1525">
                  <c:v>2776.4925228914649</c:v>
                </c:pt>
                <c:pt idx="1526">
                  <c:v>2772.4328900750106</c:v>
                </c:pt>
                <c:pt idx="1527">
                  <c:v>2764.6692127179958</c:v>
                </c:pt>
                <c:pt idx="1528">
                  <c:v>2758.9057194128836</c:v>
                </c:pt>
                <c:pt idx="1529">
                  <c:v>2758.9057194128836</c:v>
                </c:pt>
                <c:pt idx="1530">
                  <c:v>2758.9057194128836</c:v>
                </c:pt>
                <c:pt idx="1531">
                  <c:v>2754.060829153831</c:v>
                </c:pt>
                <c:pt idx="1532">
                  <c:v>2756.757373579359</c:v>
                </c:pt>
                <c:pt idx="1533">
                  <c:v>2753.4385496710165</c:v>
                </c:pt>
                <c:pt idx="1534">
                  <c:v>2770.7142134081905</c:v>
                </c:pt>
                <c:pt idx="1535">
                  <c:v>2769.1585147011551</c:v>
                </c:pt>
                <c:pt idx="1536">
                  <c:v>2769.1585147011551</c:v>
                </c:pt>
                <c:pt idx="1537">
                  <c:v>2769.1585147011551</c:v>
                </c:pt>
                <c:pt idx="1538">
                  <c:v>2771.4994708507888</c:v>
                </c:pt>
                <c:pt idx="1539">
                  <c:v>2780.7299498458656</c:v>
                </c:pt>
                <c:pt idx="1540">
                  <c:v>2731.7328486633319</c:v>
                </c:pt>
                <c:pt idx="1541">
                  <c:v>2761.1281461372196</c:v>
                </c:pt>
                <c:pt idx="1542">
                  <c:v>2744.7710854461047</c:v>
                </c:pt>
                <c:pt idx="1543">
                  <c:v>2744.7710854461047</c:v>
                </c:pt>
                <c:pt idx="1544">
                  <c:v>2744.7710854461047</c:v>
                </c:pt>
                <c:pt idx="1545">
                  <c:v>2717.0203837482259</c:v>
                </c:pt>
                <c:pt idx="1546">
                  <c:v>2723.5839506740986</c:v>
                </c:pt>
                <c:pt idx="1547">
                  <c:v>2712.0569640638746</c:v>
                </c:pt>
                <c:pt idx="1548">
                  <c:v>2694.6035061887537</c:v>
                </c:pt>
                <c:pt idx="1549">
                  <c:v>2693.7589840335058</c:v>
                </c:pt>
                <c:pt idx="1550">
                  <c:v>2693.7589840335058</c:v>
                </c:pt>
                <c:pt idx="1551">
                  <c:v>2693.7589840335058</c:v>
                </c:pt>
                <c:pt idx="1552">
                  <c:v>2703.3302351263142</c:v>
                </c:pt>
                <c:pt idx="1553">
                  <c:v>2699.2706023098599</c:v>
                </c:pt>
                <c:pt idx="1554">
                  <c:v>2681.62453411863</c:v>
                </c:pt>
                <c:pt idx="1555">
                  <c:v>2697.1667050108217</c:v>
                </c:pt>
                <c:pt idx="1556">
                  <c:v>2709.819721161376</c:v>
                </c:pt>
                <c:pt idx="1557">
                  <c:v>2709.819721161376</c:v>
                </c:pt>
                <c:pt idx="1558">
                  <c:v>2709.819721161376</c:v>
                </c:pt>
                <c:pt idx="1559">
                  <c:v>2718.9168545529924</c:v>
                </c:pt>
                <c:pt idx="1560">
                  <c:v>2706.9453825979012</c:v>
                </c:pt>
                <c:pt idx="1561">
                  <c:v>2700.8707495513822</c:v>
                </c:pt>
                <c:pt idx="1562">
                  <c:v>2694.8553812175128</c:v>
                </c:pt>
                <c:pt idx="1563">
                  <c:v>2673.5349008420462</c:v>
                </c:pt>
                <c:pt idx="1564">
                  <c:v>2673.5349008420462</c:v>
                </c:pt>
                <c:pt idx="1565">
                  <c:v>2673.5349008420462</c:v>
                </c:pt>
                <c:pt idx="1566">
                  <c:v>2668.6159296921824</c:v>
                </c:pt>
                <c:pt idx="1567">
                  <c:v>2674.1423641466981</c:v>
                </c:pt>
                <c:pt idx="1568">
                  <c:v>2679.4613721069431</c:v>
                </c:pt>
                <c:pt idx="1569">
                  <c:v>2733.1552017669069</c:v>
                </c:pt>
                <c:pt idx="1570">
                  <c:v>2745.4081811070814</c:v>
                </c:pt>
                <c:pt idx="1571">
                  <c:v>2745.4081811070814</c:v>
                </c:pt>
                <c:pt idx="1572">
                  <c:v>2745.4081811070814</c:v>
                </c:pt>
                <c:pt idx="1573">
                  <c:v>2806.6138130953022</c:v>
                </c:pt>
                <c:pt idx="1574">
                  <c:v>2788.22693599596</c:v>
                </c:pt>
                <c:pt idx="1575">
                  <c:v>2792.4643629503612</c:v>
                </c:pt>
                <c:pt idx="1576">
                  <c:v>2787.2787005935766</c:v>
                </c:pt>
                <c:pt idx="1577">
                  <c:v>2757.7204251599042</c:v>
                </c:pt>
                <c:pt idx="1578">
                  <c:v>2757.7204251599042</c:v>
                </c:pt>
                <c:pt idx="1579">
                  <c:v>2757.7204251599042</c:v>
                </c:pt>
                <c:pt idx="1580">
                  <c:v>2772.7143974600926</c:v>
                </c:pt>
                <c:pt idx="1581">
                  <c:v>2807.7842911701196</c:v>
                </c:pt>
                <c:pt idx="1582">
                  <c:v>2827.326830166116</c:v>
                </c:pt>
                <c:pt idx="1583">
                  <c:v>2824.0376386140988</c:v>
                </c:pt>
                <c:pt idx="1584">
                  <c:v>2855.2849583582665</c:v>
                </c:pt>
                <c:pt idx="1585">
                  <c:v>2855.2849583582665</c:v>
                </c:pt>
                <c:pt idx="1586">
                  <c:v>2855.2849583582665</c:v>
                </c:pt>
                <c:pt idx="1587">
                  <c:v>2883.8505498550689</c:v>
                </c:pt>
                <c:pt idx="1588">
                  <c:v>2900.2076105461838</c:v>
                </c:pt>
                <c:pt idx="1589">
                  <c:v>2899.2445589656381</c:v>
                </c:pt>
                <c:pt idx="1590">
                  <c:v>2848.0991119495793</c:v>
                </c:pt>
                <c:pt idx="1591">
                  <c:v>2878.0129756591459</c:v>
                </c:pt>
                <c:pt idx="1592">
                  <c:v>2878.0129756591459</c:v>
                </c:pt>
                <c:pt idx="1593">
                  <c:v>2878.0129756591459</c:v>
                </c:pt>
                <c:pt idx="1594">
                  <c:v>2907.4082731330336</c:v>
                </c:pt>
                <c:pt idx="1595">
                  <c:v>2918.1203699443345</c:v>
                </c:pt>
                <c:pt idx="1596">
                  <c:v>2899.9112869829396</c:v>
                </c:pt>
                <c:pt idx="1597">
                  <c:v>2924.7135692265319</c:v>
                </c:pt>
                <c:pt idx="1598">
                  <c:v>2956.2275801776209</c:v>
                </c:pt>
                <c:pt idx="1599">
                  <c:v>2956.2275801776209</c:v>
                </c:pt>
                <c:pt idx="1600">
                  <c:v>2956.2275801776209</c:v>
                </c:pt>
                <c:pt idx="1601">
                  <c:v>2936.4183499747032</c:v>
                </c:pt>
                <c:pt idx="1602">
                  <c:v>2929.6177241982346</c:v>
                </c:pt>
                <c:pt idx="1603">
                  <c:v>2908.6972806331496</c:v>
                </c:pt>
                <c:pt idx="1604">
                  <c:v>2900.148345833536</c:v>
                </c:pt>
                <c:pt idx="1605">
                  <c:v>2895.5997791377276</c:v>
                </c:pt>
                <c:pt idx="1606">
                  <c:v>2895.5997791377276</c:v>
                </c:pt>
                <c:pt idx="1607">
                  <c:v>2895.5997791377276</c:v>
                </c:pt>
                <c:pt idx="1608">
                  <c:v>2903.1115814659838</c:v>
                </c:pt>
                <c:pt idx="1609">
                  <c:v>2939.1889752910429</c:v>
                </c:pt>
                <c:pt idx="1610">
                  <c:v>2922.7430175309546</c:v>
                </c:pt>
                <c:pt idx="1611">
                  <c:v>2950.1529471311014</c:v>
                </c:pt>
                <c:pt idx="1612">
                  <c:v>2954.2718446602044</c:v>
                </c:pt>
                <c:pt idx="1613">
                  <c:v>2954.2718446602044</c:v>
                </c:pt>
                <c:pt idx="1614">
                  <c:v>2954.2718446602044</c:v>
                </c:pt>
                <c:pt idx="1615">
                  <c:v>2973.7995674780391</c:v>
                </c:pt>
                <c:pt idx="1616">
                  <c:v>3031.6715593797553</c:v>
                </c:pt>
                <c:pt idx="1617">
                  <c:v>3007.8767772511951</c:v>
                </c:pt>
                <c:pt idx="1618">
                  <c:v>3033.5680301845218</c:v>
                </c:pt>
                <c:pt idx="1619">
                  <c:v>3006.2025491188615</c:v>
                </c:pt>
                <c:pt idx="1620">
                  <c:v>3006.2025491188615</c:v>
                </c:pt>
                <c:pt idx="1621">
                  <c:v>3006.2025491188615</c:v>
                </c:pt>
                <c:pt idx="1622">
                  <c:v>3051.2881792665635</c:v>
                </c:pt>
                <c:pt idx="1623">
                  <c:v>3069.3194680900119</c:v>
                </c:pt>
                <c:pt idx="1624">
                  <c:v>3058.3703124281151</c:v>
                </c:pt>
                <c:pt idx="1625">
                  <c:v>3093.6031840979258</c:v>
                </c:pt>
                <c:pt idx="1626">
                  <c:v>3056.1034371692922</c:v>
                </c:pt>
                <c:pt idx="1627">
                  <c:v>3056.1034371692922</c:v>
                </c:pt>
                <c:pt idx="1628">
                  <c:v>3056.1034371692922</c:v>
                </c:pt>
                <c:pt idx="1629">
                  <c:v>3040.5168177426135</c:v>
                </c:pt>
                <c:pt idx="1630">
                  <c:v>3041.1835457599141</c:v>
                </c:pt>
                <c:pt idx="1631">
                  <c:v>3016.4701605852952</c:v>
                </c:pt>
                <c:pt idx="1632">
                  <c:v>3009.1954171076341</c:v>
                </c:pt>
                <c:pt idx="1633">
                  <c:v>2964.9839414715052</c:v>
                </c:pt>
                <c:pt idx="1634">
                  <c:v>2964.9839414715052</c:v>
                </c:pt>
                <c:pt idx="1635">
                  <c:v>2964.9839414715052</c:v>
                </c:pt>
                <c:pt idx="1636">
                  <c:v>2947.2341600331392</c:v>
                </c:pt>
                <c:pt idx="1637">
                  <c:v>2956.5535360971894</c:v>
                </c:pt>
                <c:pt idx="1638">
                  <c:v>2989.7121428242867</c:v>
                </c:pt>
                <c:pt idx="1639">
                  <c:v>2921.3651129618656</c:v>
                </c:pt>
                <c:pt idx="1640">
                  <c:v>2949.5751161827743</c:v>
                </c:pt>
                <c:pt idx="1641">
                  <c:v>2949.5751161827743</c:v>
                </c:pt>
                <c:pt idx="1642">
                  <c:v>2949.5751161827743</c:v>
                </c:pt>
                <c:pt idx="1643">
                  <c:v>2957.27952882714</c:v>
                </c:pt>
                <c:pt idx="1644">
                  <c:v>2883.628307182636</c:v>
                </c:pt>
                <c:pt idx="1645">
                  <c:v>2882.857865918199</c:v>
                </c:pt>
                <c:pt idx="1646">
                  <c:v>2846.4989647080574</c:v>
                </c:pt>
                <c:pt idx="1647">
                  <c:v>2821.1929324069483</c:v>
                </c:pt>
                <c:pt idx="1648">
                  <c:v>2821.1929324069483</c:v>
                </c:pt>
                <c:pt idx="1649">
                  <c:v>2821.1929324069483</c:v>
                </c:pt>
                <c:pt idx="1650">
                  <c:v>2843.0467951962551</c:v>
                </c:pt>
                <c:pt idx="1651">
                  <c:v>2804.5247319744262</c:v>
                </c:pt>
                <c:pt idx="1652">
                  <c:v>2827.2231169189808</c:v>
                </c:pt>
                <c:pt idx="1653">
                  <c:v>2812.1254313716563</c:v>
                </c:pt>
                <c:pt idx="1654">
                  <c:v>2798.9686651635857</c:v>
                </c:pt>
                <c:pt idx="1655">
                  <c:v>2798.9686651635857</c:v>
                </c:pt>
                <c:pt idx="1656">
                  <c:v>2798.9686651635857</c:v>
                </c:pt>
                <c:pt idx="1657">
                  <c:v>2788.4047301339069</c:v>
                </c:pt>
                <c:pt idx="1658">
                  <c:v>2798.657525422178</c:v>
                </c:pt>
                <c:pt idx="1659">
                  <c:v>2799.5316799337502</c:v>
                </c:pt>
                <c:pt idx="1660">
                  <c:v>2822.6893664013342</c:v>
                </c:pt>
                <c:pt idx="1661">
                  <c:v>2818.540836515906</c:v>
                </c:pt>
                <c:pt idx="1662">
                  <c:v>2818.540836515906</c:v>
                </c:pt>
                <c:pt idx="1663">
                  <c:v>2818.540836515906</c:v>
                </c:pt>
                <c:pt idx="1664">
                  <c:v>2797.3685179220629</c:v>
                </c:pt>
                <c:pt idx="1665">
                  <c:v>2797.7537385542805</c:v>
                </c:pt>
                <c:pt idx="1666">
                  <c:v>2765.6915290111892</c:v>
                </c:pt>
                <c:pt idx="1667">
                  <c:v>2759.6168959646702</c:v>
                </c:pt>
                <c:pt idx="1668">
                  <c:v>2760.2391754474843</c:v>
                </c:pt>
                <c:pt idx="1669">
                  <c:v>2760.2391754474843</c:v>
                </c:pt>
                <c:pt idx="1670">
                  <c:v>2760.2391754474843</c:v>
                </c:pt>
                <c:pt idx="1671">
                  <c:v>2746.59347536006</c:v>
                </c:pt>
                <c:pt idx="1672">
                  <c:v>2762.7579257350653</c:v>
                </c:pt>
                <c:pt idx="1673">
                  <c:v>2753.9867482630184</c:v>
                </c:pt>
                <c:pt idx="1674">
                  <c:v>2761.9578521143044</c:v>
                </c:pt>
                <c:pt idx="1675">
                  <c:v>2750.1789904753223</c:v>
                </c:pt>
                <c:pt idx="1676">
                  <c:v>2750.1789904753223</c:v>
                </c:pt>
                <c:pt idx="1677">
                  <c:v>2750.1789904753223</c:v>
                </c:pt>
                <c:pt idx="1678">
                  <c:v>2744.8599825150773</c:v>
                </c:pt>
                <c:pt idx="1679">
                  <c:v>2734.6220034049684</c:v>
                </c:pt>
                <c:pt idx="1680">
                  <c:v>2736.3554962499502</c:v>
                </c:pt>
                <c:pt idx="1681">
                  <c:v>2769.5881838678588</c:v>
                </c:pt>
                <c:pt idx="1682">
                  <c:v>2801.7392904799235</c:v>
                </c:pt>
                <c:pt idx="1683">
                  <c:v>2801.7392904799235</c:v>
                </c:pt>
                <c:pt idx="1684">
                  <c:v>2801.7392904799235</c:v>
                </c:pt>
                <c:pt idx="1685">
                  <c:v>2832.8977131551178</c:v>
                </c:pt>
                <c:pt idx="1686">
                  <c:v>2797.6944738416314</c:v>
                </c:pt>
                <c:pt idx="1687">
                  <c:v>2835.5942575806462</c:v>
                </c:pt>
                <c:pt idx="1688">
                  <c:v>2812.6439976073334</c:v>
                </c:pt>
                <c:pt idx="1689">
                  <c:v>2798.8649519164487</c:v>
                </c:pt>
                <c:pt idx="1690">
                  <c:v>2798.8649519164487</c:v>
                </c:pt>
                <c:pt idx="1691">
                  <c:v>2798.8649519164487</c:v>
                </c:pt>
                <c:pt idx="1692">
                  <c:v>2816.4665715731921</c:v>
                </c:pt>
                <c:pt idx="1693">
                  <c:v>2808.5251000782309</c:v>
                </c:pt>
                <c:pt idx="1694">
                  <c:v>2774.6108682648596</c:v>
                </c:pt>
                <c:pt idx="1695">
                  <c:v>2816.4517553950304</c:v>
                </c:pt>
                <c:pt idx="1696">
                  <c:v>2801.9022684397096</c:v>
                </c:pt>
                <c:pt idx="1697">
                  <c:v>2801.9022684397096</c:v>
                </c:pt>
                <c:pt idx="1698">
                  <c:v>2801.9022684397096</c:v>
                </c:pt>
                <c:pt idx="1699">
                  <c:v>2780.300280679161</c:v>
                </c:pt>
                <c:pt idx="1700">
                  <c:v>2827.2675654534678</c:v>
                </c:pt>
                <c:pt idx="1701">
                  <c:v>2808.0657985552025</c:v>
                </c:pt>
                <c:pt idx="1702">
                  <c:v>2831.6235218331667</c:v>
                </c:pt>
                <c:pt idx="1703">
                  <c:v>2827.6676022638485</c:v>
                </c:pt>
                <c:pt idx="1704">
                  <c:v>2827.6676022638485</c:v>
                </c:pt>
                <c:pt idx="1705">
                  <c:v>2827.6676022638485</c:v>
                </c:pt>
                <c:pt idx="1706">
                  <c:v>2842.1281921501964</c:v>
                </c:pt>
                <c:pt idx="1707">
                  <c:v>2874.8719458887508</c:v>
                </c:pt>
                <c:pt idx="1708">
                  <c:v>2865.9081581005944</c:v>
                </c:pt>
                <c:pt idx="1709">
                  <c:v>2842.2615377536563</c:v>
                </c:pt>
                <c:pt idx="1710">
                  <c:v>2862.1448488473848</c:v>
                </c:pt>
                <c:pt idx="1711">
                  <c:v>2862.1448488473848</c:v>
                </c:pt>
                <c:pt idx="1712">
                  <c:v>2862.1448488473848</c:v>
                </c:pt>
                <c:pt idx="1713">
                  <c:v>2855.4034877835652</c:v>
                </c:pt>
                <c:pt idx="1714">
                  <c:v>2842.8245525238217</c:v>
                </c:pt>
                <c:pt idx="1715">
                  <c:v>2817.7555790733086</c:v>
                </c:pt>
                <c:pt idx="1716">
                  <c:v>2790.2715685823496</c:v>
                </c:pt>
                <c:pt idx="1717">
                  <c:v>2798.5982607095298</c:v>
                </c:pt>
                <c:pt idx="1718">
                  <c:v>2798.5982607095298</c:v>
                </c:pt>
                <c:pt idx="1719">
                  <c:v>2798.5982607095298</c:v>
                </c:pt>
                <c:pt idx="1720">
                  <c:v>2791.3235172318691</c:v>
                </c:pt>
                <c:pt idx="1721">
                  <c:v>2786.2563843003823</c:v>
                </c:pt>
                <c:pt idx="1722">
                  <c:v>2781.8411632080342</c:v>
                </c:pt>
                <c:pt idx="1723">
                  <c:v>2789.8418994156445</c:v>
                </c:pt>
                <c:pt idx="1724">
                  <c:v>2789.6937376340225</c:v>
                </c:pt>
                <c:pt idx="1725">
                  <c:v>2789.6937376340225</c:v>
                </c:pt>
                <c:pt idx="1726">
                  <c:v>2789.6937376340225</c:v>
                </c:pt>
                <c:pt idx="1727">
                  <c:v>2810.3623061703497</c:v>
                </c:pt>
                <c:pt idx="1728">
                  <c:v>2813.9181889292881</c:v>
                </c:pt>
                <c:pt idx="1729">
                  <c:v>2791.7976349330611</c:v>
                </c:pt>
                <c:pt idx="1730">
                  <c:v>2783.1153545299876</c:v>
                </c:pt>
                <c:pt idx="1731">
                  <c:v>2773.3366769429076</c:v>
                </c:pt>
                <c:pt idx="1732">
                  <c:v>2773.3366769429076</c:v>
                </c:pt>
                <c:pt idx="1733">
                  <c:v>2773.3366769429076</c:v>
                </c:pt>
                <c:pt idx="1734">
                  <c:v>2774.2849123452911</c:v>
                </c:pt>
                <c:pt idx="1735">
                  <c:v>2784.5228914554004</c:v>
                </c:pt>
                <c:pt idx="1736">
                  <c:v>2821.7114986426268</c:v>
                </c:pt>
                <c:pt idx="1737">
                  <c:v>2831.7272350803023</c:v>
                </c:pt>
                <c:pt idx="1738">
                  <c:v>2789.0862743293701</c:v>
                </c:pt>
                <c:pt idx="1739">
                  <c:v>2789.0862743293701</c:v>
                </c:pt>
                <c:pt idx="1740">
                  <c:v>2789.0862743293701</c:v>
                </c:pt>
                <c:pt idx="1741">
                  <c:v>2806.539732204491</c:v>
                </c:pt>
                <c:pt idx="1742">
                  <c:v>2820.5262043896473</c:v>
                </c:pt>
                <c:pt idx="1743">
                  <c:v>2838.0241107992551</c:v>
                </c:pt>
                <c:pt idx="1744">
                  <c:v>2811.7253945612756</c:v>
                </c:pt>
                <c:pt idx="1745">
                  <c:v>2794.3163852206412</c:v>
                </c:pt>
                <c:pt idx="1746">
                  <c:v>2794.3163852206412</c:v>
                </c:pt>
                <c:pt idx="1747">
                  <c:v>2794.3163852206412</c:v>
                </c:pt>
                <c:pt idx="1748">
                  <c:v>2791.8865320020336</c:v>
                </c:pt>
                <c:pt idx="1749">
                  <c:v>2778.3741775180692</c:v>
                </c:pt>
                <c:pt idx="1750">
                  <c:v>2797.0129296461696</c:v>
                </c:pt>
                <c:pt idx="1751">
                  <c:v>2838.009294621093</c:v>
                </c:pt>
                <c:pt idx="1752">
                  <c:v>2856.9591864905997</c:v>
                </c:pt>
                <c:pt idx="1753">
                  <c:v>2856.9591864905997</c:v>
                </c:pt>
                <c:pt idx="1754">
                  <c:v>2856.9591864905997</c:v>
                </c:pt>
                <c:pt idx="1755">
                  <c:v>2875.2275341646441</c:v>
                </c:pt>
                <c:pt idx="1756">
                  <c:v>2859.1223485022874</c:v>
                </c:pt>
                <c:pt idx="1757">
                  <c:v>2905.1265816960486</c:v>
                </c:pt>
                <c:pt idx="1758">
                  <c:v>2886.7841531311933</c:v>
                </c:pt>
                <c:pt idx="1759">
                  <c:v>2868.5454378134732</c:v>
                </c:pt>
                <c:pt idx="1760">
                  <c:v>2868.5454378134732</c:v>
                </c:pt>
                <c:pt idx="1761">
                  <c:v>2868.5454378134732</c:v>
                </c:pt>
                <c:pt idx="1762">
                  <c:v>2972.4216629089506</c:v>
                </c:pt>
                <c:pt idx="1763">
                  <c:v>2971.3104495467824</c:v>
                </c:pt>
                <c:pt idx="1764">
                  <c:v>3013.4476602401978</c:v>
                </c:pt>
                <c:pt idx="1765">
                  <c:v>2986.4081350941069</c:v>
                </c:pt>
                <c:pt idx="1766">
                  <c:v>2965.3247135692363</c:v>
                </c:pt>
                <c:pt idx="1767">
                  <c:v>2965.3247135692363</c:v>
                </c:pt>
                <c:pt idx="1768">
                  <c:v>2965.3247135692363</c:v>
                </c:pt>
                <c:pt idx="1769">
                  <c:v>2946.5377996595139</c:v>
                </c:pt>
                <c:pt idx="1770">
                  <c:v>2922.3577968987352</c:v>
                </c:pt>
                <c:pt idx="1771">
                  <c:v>2943.7227258086882</c:v>
                </c:pt>
                <c:pt idx="1772">
                  <c:v>2992.3494225371655</c:v>
                </c:pt>
                <c:pt idx="1773">
                  <c:v>2983.4300832834956</c:v>
                </c:pt>
                <c:pt idx="1774">
                  <c:v>2983.4300832834956</c:v>
                </c:pt>
                <c:pt idx="1775">
                  <c:v>2983.4300832834956</c:v>
                </c:pt>
                <c:pt idx="1776">
                  <c:v>3016.6183223669173</c:v>
                </c:pt>
                <c:pt idx="1777">
                  <c:v>3036.2793907882124</c:v>
                </c:pt>
                <c:pt idx="1778">
                  <c:v>3024.0708599825252</c:v>
                </c:pt>
                <c:pt idx="1779">
                  <c:v>2997.3869231123276</c:v>
                </c:pt>
                <c:pt idx="1780">
                  <c:v>2987.9193852666549</c:v>
                </c:pt>
                <c:pt idx="1781">
                  <c:v>2987.9193852666549</c:v>
                </c:pt>
                <c:pt idx="1782">
                  <c:v>2987.9193852666549</c:v>
                </c:pt>
                <c:pt idx="1783">
                  <c:v>3018.440712280873</c:v>
                </c:pt>
                <c:pt idx="1784">
                  <c:v>3018.4851608153599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33E-493F-9FC8-D945F135CBA4}"/>
            </c:ext>
          </c:extLst>
        </c:ser>
        <c:ser>
          <c:idx val="7"/>
          <c:order val="5"/>
          <c:tx>
            <c:strRef>
              <c:f>Hoja1!$V$4</c:f>
              <c:strCache>
                <c:ptCount val="1"/>
                <c:pt idx="0">
                  <c:v>BRL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Hoja1!$V$5:$V$1789</c:f>
              <c:numCache>
                <c:formatCode>#,##0</c:formatCode>
                <c:ptCount val="1785"/>
                <c:pt idx="0">
                  <c:v>1932</c:v>
                </c:pt>
                <c:pt idx="1">
                  <c:v>1955.3392675483215</c:v>
                </c:pt>
                <c:pt idx="2">
                  <c:v>1946.085452695829</c:v>
                </c:pt>
                <c:pt idx="3">
                  <c:v>1946.085452695829</c:v>
                </c:pt>
                <c:pt idx="4">
                  <c:v>1946.085452695829</c:v>
                </c:pt>
                <c:pt idx="5">
                  <c:v>1948.8697863682605</c:v>
                </c:pt>
                <c:pt idx="6">
                  <c:v>1942.891658189217</c:v>
                </c:pt>
                <c:pt idx="7">
                  <c:v>1962.7095625635811</c:v>
                </c:pt>
                <c:pt idx="8">
                  <c:v>1957.6322482197356</c:v>
                </c:pt>
                <c:pt idx="9">
                  <c:v>1931.4267548321466</c:v>
                </c:pt>
                <c:pt idx="10">
                  <c:v>1931.4267548321468</c:v>
                </c:pt>
                <c:pt idx="11">
                  <c:v>1931.4267548321468</c:v>
                </c:pt>
                <c:pt idx="12">
                  <c:v>1930.4440488301125</c:v>
                </c:pt>
                <c:pt idx="13">
                  <c:v>1924.6297049847412</c:v>
                </c:pt>
                <c:pt idx="14">
                  <c:v>1932.4094608341818</c:v>
                </c:pt>
                <c:pt idx="15">
                  <c:v>1933.8016276703975</c:v>
                </c:pt>
                <c:pt idx="16">
                  <c:v>1918.4059003051887</c:v>
                </c:pt>
                <c:pt idx="17">
                  <c:v>1918.4059003051884</c:v>
                </c:pt>
                <c:pt idx="18">
                  <c:v>1918.4059003051884</c:v>
                </c:pt>
                <c:pt idx="19">
                  <c:v>1919.3067141403869</c:v>
                </c:pt>
                <c:pt idx="20">
                  <c:v>1932.9008138351985</c:v>
                </c:pt>
                <c:pt idx="21">
                  <c:v>1943.3830111902341</c:v>
                </c:pt>
                <c:pt idx="22">
                  <c:v>1965.1663275686678</c:v>
                </c:pt>
                <c:pt idx="23">
                  <c:v>1963.4465920651073</c:v>
                </c:pt>
                <c:pt idx="24">
                  <c:v>1963.4465920651073</c:v>
                </c:pt>
                <c:pt idx="25">
                  <c:v>1963.4465920651073</c:v>
                </c:pt>
                <c:pt idx="26">
                  <c:v>1984.0834181078335</c:v>
                </c:pt>
                <c:pt idx="27">
                  <c:v>1983.0188199389629</c:v>
                </c:pt>
                <c:pt idx="28">
                  <c:v>1996.0396744659215</c:v>
                </c:pt>
                <c:pt idx="29">
                  <c:v>1972.6185147507636</c:v>
                </c:pt>
                <c:pt idx="30">
                  <c:v>1975.8942014242123</c:v>
                </c:pt>
                <c:pt idx="31">
                  <c:v>1975.8942014242123</c:v>
                </c:pt>
                <c:pt idx="32">
                  <c:v>1975.8942014242123</c:v>
                </c:pt>
                <c:pt idx="33">
                  <c:v>1998.3326551373352</c:v>
                </c:pt>
                <c:pt idx="34">
                  <c:v>1969.8341810783324</c:v>
                </c:pt>
                <c:pt idx="35">
                  <c:v>1967.2955239064095</c:v>
                </c:pt>
                <c:pt idx="36">
                  <c:v>1950.5076297049854</c:v>
                </c:pt>
                <c:pt idx="37">
                  <c:v>1948.4603255340803</c:v>
                </c:pt>
                <c:pt idx="38">
                  <c:v>1948.4603255340803</c:v>
                </c:pt>
                <c:pt idx="39">
                  <c:v>1948.4603255340803</c:v>
                </c:pt>
                <c:pt idx="40">
                  <c:v>1973.6831129196344</c:v>
                </c:pt>
                <c:pt idx="41">
                  <c:v>1965.8214649033578</c:v>
                </c:pt>
                <c:pt idx="42">
                  <c:v>1986.703967446593</c:v>
                </c:pt>
                <c:pt idx="43">
                  <c:v>1960.2527975584949</c:v>
                </c:pt>
                <c:pt idx="44">
                  <c:v>1956.3219735503567</c:v>
                </c:pt>
                <c:pt idx="45">
                  <c:v>1956.3219735503567</c:v>
                </c:pt>
                <c:pt idx="46">
                  <c:v>1956.3219735503567</c:v>
                </c:pt>
                <c:pt idx="47">
                  <c:v>1957.3046795523912</c:v>
                </c:pt>
                <c:pt idx="48">
                  <c:v>1962.0544252288921</c:v>
                </c:pt>
                <c:pt idx="49">
                  <c:v>1960.3346897253314</c:v>
                </c:pt>
                <c:pt idx="50">
                  <c:v>1940.8443540183121</c:v>
                </c:pt>
                <c:pt idx="51">
                  <c:v>1920.9445574771114</c:v>
                </c:pt>
                <c:pt idx="52">
                  <c:v>1920.9445574771112</c:v>
                </c:pt>
                <c:pt idx="53">
                  <c:v>1920.9445574771112</c:v>
                </c:pt>
                <c:pt idx="54">
                  <c:v>1917.2594099694816</c:v>
                </c:pt>
                <c:pt idx="55">
                  <c:v>1917.2594099694816</c:v>
                </c:pt>
                <c:pt idx="56">
                  <c:v>1923.56510681587</c:v>
                </c:pt>
                <c:pt idx="57">
                  <c:v>1899.1612410986777</c:v>
                </c:pt>
                <c:pt idx="58">
                  <c:v>1919.1429298067144</c:v>
                </c:pt>
                <c:pt idx="59">
                  <c:v>1919.1429298067144</c:v>
                </c:pt>
                <c:pt idx="60">
                  <c:v>1919.1429298067144</c:v>
                </c:pt>
                <c:pt idx="61">
                  <c:v>1919.1429298067144</c:v>
                </c:pt>
                <c:pt idx="62">
                  <c:v>1919.1429298067144</c:v>
                </c:pt>
                <c:pt idx="63">
                  <c:v>1898.7517802644968</c:v>
                </c:pt>
                <c:pt idx="64">
                  <c:v>1903.0101729399798</c:v>
                </c:pt>
                <c:pt idx="65">
                  <c:v>1917.095625635809</c:v>
                </c:pt>
                <c:pt idx="66">
                  <c:v>1917.095625635809</c:v>
                </c:pt>
                <c:pt idx="67">
                  <c:v>1917.095625635809</c:v>
                </c:pt>
                <c:pt idx="68">
                  <c:v>1924.9572736520854</c:v>
                </c:pt>
                <c:pt idx="69">
                  <c:v>1935.8489318413021</c:v>
                </c:pt>
                <c:pt idx="70">
                  <c:v>1929.0518819938961</c:v>
                </c:pt>
                <c:pt idx="71">
                  <c:v>1935.6851475076298</c:v>
                </c:pt>
                <c:pt idx="72">
                  <c:v>1921.7634791454732</c:v>
                </c:pt>
                <c:pt idx="73">
                  <c:v>1921.7634791454732</c:v>
                </c:pt>
                <c:pt idx="74">
                  <c:v>1921.7634791454732</c:v>
                </c:pt>
                <c:pt idx="75">
                  <c:v>1923.7288911495421</c:v>
                </c:pt>
                <c:pt idx="76">
                  <c:v>1911.3631739572736</c:v>
                </c:pt>
                <c:pt idx="77">
                  <c:v>1923.0737538148526</c:v>
                </c:pt>
                <c:pt idx="78">
                  <c:v>1906.3677517802648</c:v>
                </c:pt>
                <c:pt idx="79">
                  <c:v>1903.9928789420146</c:v>
                </c:pt>
                <c:pt idx="80">
                  <c:v>1903.9928789420148</c:v>
                </c:pt>
                <c:pt idx="81">
                  <c:v>1903.9928789420148</c:v>
                </c:pt>
                <c:pt idx="82">
                  <c:v>1902.2731434384541</c:v>
                </c:pt>
                <c:pt idx="83">
                  <c:v>1892.7736520854533</c:v>
                </c:pt>
                <c:pt idx="84">
                  <c:v>1885.8128179043747</c:v>
                </c:pt>
                <c:pt idx="85">
                  <c:v>1849.7802644964397</c:v>
                </c:pt>
                <c:pt idx="86">
                  <c:v>1851.9094608341816</c:v>
                </c:pt>
                <c:pt idx="87">
                  <c:v>1851.9094608341816</c:v>
                </c:pt>
                <c:pt idx="88">
                  <c:v>1851.9094608341816</c:v>
                </c:pt>
                <c:pt idx="89">
                  <c:v>1860.5900305188204</c:v>
                </c:pt>
                <c:pt idx="90">
                  <c:v>1851.5000000000002</c:v>
                </c:pt>
                <c:pt idx="91">
                  <c:v>1857.9694811800614</c:v>
                </c:pt>
                <c:pt idx="92">
                  <c:v>1866.6500508647</c:v>
                </c:pt>
                <c:pt idx="93">
                  <c:v>1830.9450661241103</c:v>
                </c:pt>
                <c:pt idx="94">
                  <c:v>1830.9450661241103</c:v>
                </c:pt>
                <c:pt idx="95">
                  <c:v>1830.9450661241103</c:v>
                </c:pt>
                <c:pt idx="96">
                  <c:v>1817.1052899287899</c:v>
                </c:pt>
                <c:pt idx="97">
                  <c:v>1803.0198372329605</c:v>
                </c:pt>
                <c:pt idx="98">
                  <c:v>1790.8997965412009</c:v>
                </c:pt>
                <c:pt idx="99">
                  <c:v>1807.3601220752801</c:v>
                </c:pt>
                <c:pt idx="100">
                  <c:v>1816.8596134282811</c:v>
                </c:pt>
                <c:pt idx="101">
                  <c:v>1816.8596134282811</c:v>
                </c:pt>
                <c:pt idx="102">
                  <c:v>1816.8596134282811</c:v>
                </c:pt>
                <c:pt idx="103">
                  <c:v>1812.7650050864704</c:v>
                </c:pt>
                <c:pt idx="104">
                  <c:v>1828.242624618515</c:v>
                </c:pt>
                <c:pt idx="105">
                  <c:v>1837.1688708036625</c:v>
                </c:pt>
                <c:pt idx="106">
                  <c:v>1831.2726347914554</c:v>
                </c:pt>
                <c:pt idx="107">
                  <c:v>1831.2726347914554</c:v>
                </c:pt>
                <c:pt idx="108">
                  <c:v>1831.2726347914554</c:v>
                </c:pt>
                <c:pt idx="109">
                  <c:v>1831.2726347914554</c:v>
                </c:pt>
                <c:pt idx="110">
                  <c:v>1831.2726347914554</c:v>
                </c:pt>
                <c:pt idx="111">
                  <c:v>1832.5010172939983</c:v>
                </c:pt>
                <c:pt idx="112">
                  <c:v>1819.5620549338762</c:v>
                </c:pt>
                <c:pt idx="113">
                  <c:v>1813.1744659206518</c:v>
                </c:pt>
                <c:pt idx="114">
                  <c:v>1837.7421159715163</c:v>
                </c:pt>
                <c:pt idx="115">
                  <c:v>1837.7421159715161</c:v>
                </c:pt>
                <c:pt idx="116">
                  <c:v>1837.7421159715161</c:v>
                </c:pt>
                <c:pt idx="117">
                  <c:v>1820.7904374364193</c:v>
                </c:pt>
                <c:pt idx="118">
                  <c:v>1831.3545269582912</c:v>
                </c:pt>
                <c:pt idx="119">
                  <c:v>1828.4064089521876</c:v>
                </c:pt>
                <c:pt idx="120">
                  <c:v>1828.4064089521876</c:v>
                </c:pt>
                <c:pt idx="121">
                  <c:v>1819.6439471007125</c:v>
                </c:pt>
                <c:pt idx="122">
                  <c:v>1819.6439471007125</c:v>
                </c:pt>
                <c:pt idx="123">
                  <c:v>1819.6439471007125</c:v>
                </c:pt>
                <c:pt idx="124">
                  <c:v>1838.3972533062058</c:v>
                </c:pt>
                <c:pt idx="125">
                  <c:v>1825.7858596134286</c:v>
                </c:pt>
                <c:pt idx="126">
                  <c:v>1815.2217700915571</c:v>
                </c:pt>
                <c:pt idx="127">
                  <c:v>1814.0752797558498</c:v>
                </c:pt>
                <c:pt idx="128">
                  <c:v>1812.0279755849444</c:v>
                </c:pt>
                <c:pt idx="129">
                  <c:v>1812.0279755849444</c:v>
                </c:pt>
                <c:pt idx="130">
                  <c:v>1812.0279755849444</c:v>
                </c:pt>
                <c:pt idx="131">
                  <c:v>1813.3382502543243</c:v>
                </c:pt>
                <c:pt idx="132">
                  <c:v>1813.8296032553415</c:v>
                </c:pt>
                <c:pt idx="133">
                  <c:v>1803.3474059003058</c:v>
                </c:pt>
                <c:pt idx="134">
                  <c:v>1817.0233977619534</c:v>
                </c:pt>
                <c:pt idx="135">
                  <c:v>1814.0752797558498</c:v>
                </c:pt>
                <c:pt idx="136">
                  <c:v>1814.0752797558498</c:v>
                </c:pt>
                <c:pt idx="137">
                  <c:v>1814.0752797558498</c:v>
                </c:pt>
                <c:pt idx="138">
                  <c:v>1807.3601220752801</c:v>
                </c:pt>
                <c:pt idx="139">
                  <c:v>1814.566632756867</c:v>
                </c:pt>
                <c:pt idx="140">
                  <c:v>1807.5239064089524</c:v>
                </c:pt>
                <c:pt idx="141">
                  <c:v>1818.8250254323502</c:v>
                </c:pt>
                <c:pt idx="142">
                  <c:v>1820.7085452695831</c:v>
                </c:pt>
                <c:pt idx="143">
                  <c:v>1820.7085452695831</c:v>
                </c:pt>
                <c:pt idx="144">
                  <c:v>1820.7085452695831</c:v>
                </c:pt>
                <c:pt idx="145">
                  <c:v>1821.5274669379451</c:v>
                </c:pt>
                <c:pt idx="146">
                  <c:v>1832.6648016276704</c:v>
                </c:pt>
                <c:pt idx="147">
                  <c:v>1828.2426246185148</c:v>
                </c:pt>
                <c:pt idx="148">
                  <c:v>1821.3636826042725</c:v>
                </c:pt>
                <c:pt idx="149">
                  <c:v>1835.4491353001015</c:v>
                </c:pt>
                <c:pt idx="150">
                  <c:v>1835.4491353001015</c:v>
                </c:pt>
                <c:pt idx="151">
                  <c:v>1835.4491353001015</c:v>
                </c:pt>
                <c:pt idx="152">
                  <c:v>1864.5208545269584</c:v>
                </c:pt>
                <c:pt idx="153">
                  <c:v>1867.7146490335706</c:v>
                </c:pt>
                <c:pt idx="154">
                  <c:v>1865.8311291963375</c:v>
                </c:pt>
                <c:pt idx="155">
                  <c:v>1852.0732451678532</c:v>
                </c:pt>
                <c:pt idx="156">
                  <c:v>1840.1988809766019</c:v>
                </c:pt>
                <c:pt idx="157">
                  <c:v>1840.1988809766019</c:v>
                </c:pt>
                <c:pt idx="158">
                  <c:v>1840.1988809766019</c:v>
                </c:pt>
                <c:pt idx="159">
                  <c:v>1825.2126144455744</c:v>
                </c:pt>
                <c:pt idx="160">
                  <c:v>1819.6439471007118</c:v>
                </c:pt>
                <c:pt idx="161">
                  <c:v>1829.1434384537129</c:v>
                </c:pt>
                <c:pt idx="162">
                  <c:v>1831.1088504577817</c:v>
                </c:pt>
                <c:pt idx="163">
                  <c:v>1821.5274669379446</c:v>
                </c:pt>
                <c:pt idx="164">
                  <c:v>1821.5274669379446</c:v>
                </c:pt>
                <c:pt idx="165">
                  <c:v>1821.5274669379446</c:v>
                </c:pt>
                <c:pt idx="166">
                  <c:v>1830.6993896236008</c:v>
                </c:pt>
                <c:pt idx="167">
                  <c:v>1852.4008138351981</c:v>
                </c:pt>
                <c:pt idx="168">
                  <c:v>1824.3936927772124</c:v>
                </c:pt>
                <c:pt idx="169">
                  <c:v>1824.3936927772124</c:v>
                </c:pt>
                <c:pt idx="170">
                  <c:v>1826.2772126144453</c:v>
                </c:pt>
                <c:pt idx="171">
                  <c:v>1826.2772126144453</c:v>
                </c:pt>
                <c:pt idx="172">
                  <c:v>1826.2772126144453</c:v>
                </c:pt>
                <c:pt idx="173">
                  <c:v>1818.8250254323495</c:v>
                </c:pt>
                <c:pt idx="174">
                  <c:v>1821.936927772126</c:v>
                </c:pt>
                <c:pt idx="175">
                  <c:v>1808.0152594099695</c:v>
                </c:pt>
                <c:pt idx="176">
                  <c:v>1798.9252288911493</c:v>
                </c:pt>
                <c:pt idx="177">
                  <c:v>1796.4684638860631</c:v>
                </c:pt>
                <c:pt idx="178">
                  <c:v>1796.4684638860631</c:v>
                </c:pt>
                <c:pt idx="179">
                  <c:v>1796.4684638860631</c:v>
                </c:pt>
                <c:pt idx="180">
                  <c:v>1813.5020345879959</c:v>
                </c:pt>
                <c:pt idx="181">
                  <c:v>1803.1017293997963</c:v>
                </c:pt>
                <c:pt idx="182">
                  <c:v>1822.0188199389622</c:v>
                </c:pt>
                <c:pt idx="183">
                  <c:v>1809.9806714140386</c:v>
                </c:pt>
                <c:pt idx="184">
                  <c:v>1818.82502543235</c:v>
                </c:pt>
                <c:pt idx="185">
                  <c:v>1818.82502543235</c:v>
                </c:pt>
                <c:pt idx="186">
                  <c:v>1818.82502543235</c:v>
                </c:pt>
                <c:pt idx="187">
                  <c:v>1822.6739572736519</c:v>
                </c:pt>
                <c:pt idx="188">
                  <c:v>1811.4547304170906</c:v>
                </c:pt>
                <c:pt idx="189">
                  <c:v>1812.2736520854528</c:v>
                </c:pt>
                <c:pt idx="190">
                  <c:v>1819.1525940996951</c:v>
                </c:pt>
                <c:pt idx="191">
                  <c:v>1818.6612410986779</c:v>
                </c:pt>
                <c:pt idx="192">
                  <c:v>1818.6612410986779</c:v>
                </c:pt>
                <c:pt idx="193">
                  <c:v>1818.6612410986779</c:v>
                </c:pt>
                <c:pt idx="194">
                  <c:v>1810.3901322482202</c:v>
                </c:pt>
                <c:pt idx="195">
                  <c:v>1817.2690742624625</c:v>
                </c:pt>
                <c:pt idx="196">
                  <c:v>1821.0361139369284</c:v>
                </c:pt>
                <c:pt idx="197">
                  <c:v>1849.2889114954226</c:v>
                </c:pt>
                <c:pt idx="198">
                  <c:v>1823.6566632756872</c:v>
                </c:pt>
                <c:pt idx="199">
                  <c:v>1823.6566632756872</c:v>
                </c:pt>
                <c:pt idx="200">
                  <c:v>1823.6566632756872</c:v>
                </c:pt>
                <c:pt idx="201">
                  <c:v>1818.743133265514</c:v>
                </c:pt>
                <c:pt idx="202">
                  <c:v>1812.1917599186168</c:v>
                </c:pt>
                <c:pt idx="203">
                  <c:v>1817.5147507629708</c:v>
                </c:pt>
                <c:pt idx="204">
                  <c:v>1819.8896236012213</c:v>
                </c:pt>
                <c:pt idx="205">
                  <c:v>1826.4409969481185</c:v>
                </c:pt>
                <c:pt idx="206">
                  <c:v>1826.4409969481185</c:v>
                </c:pt>
                <c:pt idx="207">
                  <c:v>1826.4409969481185</c:v>
                </c:pt>
                <c:pt idx="208">
                  <c:v>1820.0534079348936</c:v>
                </c:pt>
                <c:pt idx="209">
                  <c:v>1827.423702950153</c:v>
                </c:pt>
                <c:pt idx="210">
                  <c:v>1838.9704984740595</c:v>
                </c:pt>
                <c:pt idx="211">
                  <c:v>1853.8748728382507</c:v>
                </c:pt>
                <c:pt idx="212">
                  <c:v>1848.5518819938966</c:v>
                </c:pt>
                <c:pt idx="213">
                  <c:v>1848.5518819938964</c:v>
                </c:pt>
                <c:pt idx="214">
                  <c:v>1848.5518819938964</c:v>
                </c:pt>
                <c:pt idx="215">
                  <c:v>1849.944048830112</c:v>
                </c:pt>
                <c:pt idx="216">
                  <c:v>1868.3697863682605</c:v>
                </c:pt>
                <c:pt idx="217">
                  <c:v>1861.2451678535101</c:v>
                </c:pt>
                <c:pt idx="218">
                  <c:v>1879.4252288911496</c:v>
                </c:pt>
                <c:pt idx="219">
                  <c:v>1869.9257375381485</c:v>
                </c:pt>
                <c:pt idx="220">
                  <c:v>1869.9257375381483</c:v>
                </c:pt>
                <c:pt idx="221">
                  <c:v>1869.9257375381483</c:v>
                </c:pt>
                <c:pt idx="222">
                  <c:v>1863.3743641912508</c:v>
                </c:pt>
                <c:pt idx="223">
                  <c:v>1864.3570701932856</c:v>
                </c:pt>
                <c:pt idx="224">
                  <c:v>1868.5335707019324</c:v>
                </c:pt>
                <c:pt idx="225">
                  <c:v>1856.0859613428277</c:v>
                </c:pt>
                <c:pt idx="226">
                  <c:v>1850.6810783316375</c:v>
                </c:pt>
                <c:pt idx="227">
                  <c:v>1850.6810783316378</c:v>
                </c:pt>
                <c:pt idx="228">
                  <c:v>1850.6810783316378</c:v>
                </c:pt>
                <c:pt idx="229">
                  <c:v>1848.6337741607326</c:v>
                </c:pt>
                <c:pt idx="230">
                  <c:v>1839.8713123092575</c:v>
                </c:pt>
                <c:pt idx="231">
                  <c:v>1852.4008138351983</c:v>
                </c:pt>
                <c:pt idx="232">
                  <c:v>1858.051373346897</c:v>
                </c:pt>
                <c:pt idx="233">
                  <c:v>1865.3397761953202</c:v>
                </c:pt>
                <c:pt idx="234">
                  <c:v>1865.3397761953204</c:v>
                </c:pt>
                <c:pt idx="235">
                  <c:v>1865.3397761953204</c:v>
                </c:pt>
                <c:pt idx="236">
                  <c:v>1874.1022380467953</c:v>
                </c:pt>
                <c:pt idx="237">
                  <c:v>1851.9913530010169</c:v>
                </c:pt>
                <c:pt idx="238">
                  <c:v>1840.1169888097659</c:v>
                </c:pt>
                <c:pt idx="239">
                  <c:v>1836.1042726347916</c:v>
                </c:pt>
                <c:pt idx="240">
                  <c:v>1831.2726347914549</c:v>
                </c:pt>
                <c:pt idx="241">
                  <c:v>1831.2726347914549</c:v>
                </c:pt>
                <c:pt idx="242">
                  <c:v>1831.2726347914549</c:v>
                </c:pt>
                <c:pt idx="243">
                  <c:v>1839.3799593082404</c:v>
                </c:pt>
                <c:pt idx="244">
                  <c:v>1837.2507629704987</c:v>
                </c:pt>
                <c:pt idx="245">
                  <c:v>1830.2899287894204</c:v>
                </c:pt>
                <c:pt idx="246">
                  <c:v>1836.9231943031541</c:v>
                </c:pt>
                <c:pt idx="247">
                  <c:v>1837.0050864699904</c:v>
                </c:pt>
                <c:pt idx="248">
                  <c:v>1837.0050864699906</c:v>
                </c:pt>
                <c:pt idx="249">
                  <c:v>1837.0050864699906</c:v>
                </c:pt>
                <c:pt idx="250">
                  <c:v>1856.9048830111913</c:v>
                </c:pt>
                <c:pt idx="251">
                  <c:v>1870.9084435401844</c:v>
                </c:pt>
                <c:pt idx="252">
                  <c:v>1874.2660223804692</c:v>
                </c:pt>
                <c:pt idx="253">
                  <c:v>1881.7182095625651</c:v>
                </c:pt>
                <c:pt idx="254">
                  <c:v>1915.2121057985773</c:v>
                </c:pt>
                <c:pt idx="255">
                  <c:v>1915.2121057985773</c:v>
                </c:pt>
                <c:pt idx="256">
                  <c:v>1915.2121057985773</c:v>
                </c:pt>
                <c:pt idx="257">
                  <c:v>1918.4877924720254</c:v>
                </c:pt>
                <c:pt idx="258">
                  <c:v>1909.7253306205505</c:v>
                </c:pt>
                <c:pt idx="259">
                  <c:v>1929.7889114954235</c:v>
                </c:pt>
                <c:pt idx="260">
                  <c:v>1936.5040691759932</c:v>
                </c:pt>
                <c:pt idx="261">
                  <c:v>1939.1246185147522</c:v>
                </c:pt>
                <c:pt idx="262">
                  <c:v>1939.1246185147522</c:v>
                </c:pt>
                <c:pt idx="263">
                  <c:v>1939.1246185147522</c:v>
                </c:pt>
                <c:pt idx="264">
                  <c:v>1963.6103763987808</c:v>
                </c:pt>
                <c:pt idx="265">
                  <c:v>1975.7304170905406</c:v>
                </c:pt>
                <c:pt idx="266">
                  <c:v>1951.8997965412022</c:v>
                </c:pt>
                <c:pt idx="267">
                  <c:v>1988.5874872838267</c:v>
                </c:pt>
                <c:pt idx="268">
                  <c:v>1982.0361139369295</c:v>
                </c:pt>
                <c:pt idx="269">
                  <c:v>1982.0361139369295</c:v>
                </c:pt>
                <c:pt idx="270">
                  <c:v>1982.0361139369295</c:v>
                </c:pt>
                <c:pt idx="271">
                  <c:v>2004.4745676500527</c:v>
                </c:pt>
                <c:pt idx="272">
                  <c:v>2003.1642929806731</c:v>
                </c:pt>
                <c:pt idx="273">
                  <c:v>2031.7446592065123</c:v>
                </c:pt>
                <c:pt idx="274">
                  <c:v>2043.2095625635825</c:v>
                </c:pt>
                <c:pt idx="275">
                  <c:v>2013.7283825025447</c:v>
                </c:pt>
                <c:pt idx="276">
                  <c:v>2013.7283825025447</c:v>
                </c:pt>
                <c:pt idx="277">
                  <c:v>2013.7283825025447</c:v>
                </c:pt>
                <c:pt idx="278">
                  <c:v>1986.9496439471022</c:v>
                </c:pt>
                <c:pt idx="279">
                  <c:v>1962.5457782299102</c:v>
                </c:pt>
                <c:pt idx="280">
                  <c:v>1946.904374364193</c:v>
                </c:pt>
                <c:pt idx="281">
                  <c:v>1964.2655137334707</c:v>
                </c:pt>
                <c:pt idx="282">
                  <c:v>1989.1607324516801</c:v>
                </c:pt>
                <c:pt idx="283">
                  <c:v>1989.1607324516799</c:v>
                </c:pt>
                <c:pt idx="284">
                  <c:v>1989.1607324516799</c:v>
                </c:pt>
                <c:pt idx="285">
                  <c:v>1960.7441505595132</c:v>
                </c:pt>
                <c:pt idx="286">
                  <c:v>1965.6576805696861</c:v>
                </c:pt>
                <c:pt idx="287">
                  <c:v>2008.4053916581906</c:v>
                </c:pt>
                <c:pt idx="288">
                  <c:v>2025.0295015259421</c:v>
                </c:pt>
                <c:pt idx="289">
                  <c:v>1994.4018311291973</c:v>
                </c:pt>
                <c:pt idx="290">
                  <c:v>1994.4018311291973</c:v>
                </c:pt>
                <c:pt idx="291">
                  <c:v>1994.4018311291973</c:v>
                </c:pt>
                <c:pt idx="292">
                  <c:v>2018.560020345881</c:v>
                </c:pt>
                <c:pt idx="293">
                  <c:v>2032.8092573753822</c:v>
                </c:pt>
                <c:pt idx="294">
                  <c:v>2036.8219735503569</c:v>
                </c:pt>
                <c:pt idx="295">
                  <c:v>2047.3041709053923</c:v>
                </c:pt>
                <c:pt idx="296">
                  <c:v>2029.8611393692784</c:v>
                </c:pt>
                <c:pt idx="297">
                  <c:v>2029.8611393692781</c:v>
                </c:pt>
                <c:pt idx="298">
                  <c:v>2029.8611393692781</c:v>
                </c:pt>
                <c:pt idx="299">
                  <c:v>2064.747202441506</c:v>
                </c:pt>
                <c:pt idx="300">
                  <c:v>2014.9567650050872</c:v>
                </c:pt>
                <c:pt idx="301">
                  <c:v>2016.1851475076303</c:v>
                </c:pt>
                <c:pt idx="302">
                  <c:v>1968.6876907426251</c:v>
                </c:pt>
                <c:pt idx="303">
                  <c:v>2029.2060020345887</c:v>
                </c:pt>
                <c:pt idx="304">
                  <c:v>2029.2060020345887</c:v>
                </c:pt>
                <c:pt idx="305">
                  <c:v>2029.2060020345887</c:v>
                </c:pt>
                <c:pt idx="306">
                  <c:v>2043.6190233977627</c:v>
                </c:pt>
                <c:pt idx="307">
                  <c:v>2043.6190233977627</c:v>
                </c:pt>
                <c:pt idx="308">
                  <c:v>2053.7736520854537</c:v>
                </c:pt>
                <c:pt idx="309">
                  <c:v>2104.4649033570709</c:v>
                </c:pt>
                <c:pt idx="310">
                  <c:v>2100.1246185147511</c:v>
                </c:pt>
                <c:pt idx="311">
                  <c:v>2100.1246185147511</c:v>
                </c:pt>
                <c:pt idx="312">
                  <c:v>2100.1246185147511</c:v>
                </c:pt>
                <c:pt idx="313">
                  <c:v>2090.2975584944056</c:v>
                </c:pt>
                <c:pt idx="314">
                  <c:v>2093.4094608341816</c:v>
                </c:pt>
                <c:pt idx="315">
                  <c:v>2102.9908443540189</c:v>
                </c:pt>
                <c:pt idx="316">
                  <c:v>2119.9425228891159</c:v>
                </c:pt>
                <c:pt idx="317">
                  <c:v>2130.4247202441516</c:v>
                </c:pt>
                <c:pt idx="318">
                  <c:v>2130.4247202441516</c:v>
                </c:pt>
                <c:pt idx="319">
                  <c:v>2130.4247202441516</c:v>
                </c:pt>
                <c:pt idx="320">
                  <c:v>2136.4028484231953</c:v>
                </c:pt>
                <c:pt idx="321">
                  <c:v>2115.028992878943</c:v>
                </c:pt>
                <c:pt idx="322">
                  <c:v>2105.2838250254335</c:v>
                </c:pt>
                <c:pt idx="323">
                  <c:v>2106.2665310274679</c:v>
                </c:pt>
                <c:pt idx="324">
                  <c:v>2060.3250254323507</c:v>
                </c:pt>
                <c:pt idx="325">
                  <c:v>2060.3250254323507</c:v>
                </c:pt>
                <c:pt idx="326">
                  <c:v>2060.3250254323507</c:v>
                </c:pt>
                <c:pt idx="327">
                  <c:v>2085.3021363173966</c:v>
                </c:pt>
                <c:pt idx="328">
                  <c:v>2072.0356052899292</c:v>
                </c:pt>
                <c:pt idx="329">
                  <c:v>2048.2868769074266</c:v>
                </c:pt>
                <c:pt idx="330">
                  <c:v>2072.8545269582914</c:v>
                </c:pt>
                <c:pt idx="331">
                  <c:v>2100.6159715157683</c:v>
                </c:pt>
                <c:pt idx="332">
                  <c:v>2100.6159715157683</c:v>
                </c:pt>
                <c:pt idx="333">
                  <c:v>2100.6159715157683</c:v>
                </c:pt>
                <c:pt idx="334">
                  <c:v>2096.6851475076296</c:v>
                </c:pt>
                <c:pt idx="335">
                  <c:v>2104.0554425228893</c:v>
                </c:pt>
                <c:pt idx="336">
                  <c:v>2091.0345879959309</c:v>
                </c:pt>
                <c:pt idx="337">
                  <c:v>2121.9898270600202</c:v>
                </c:pt>
                <c:pt idx="338">
                  <c:v>2119.0417090539167</c:v>
                </c:pt>
                <c:pt idx="339">
                  <c:v>2119.0417090539167</c:v>
                </c:pt>
                <c:pt idx="340">
                  <c:v>2119.0417090539167</c:v>
                </c:pt>
                <c:pt idx="341">
                  <c:v>2129.6057985757889</c:v>
                </c:pt>
                <c:pt idx="342">
                  <c:v>2125.5111902339777</c:v>
                </c:pt>
                <c:pt idx="343">
                  <c:v>2142.7904374364193</c:v>
                </c:pt>
                <c:pt idx="344">
                  <c:v>2170.1424211597155</c:v>
                </c:pt>
                <c:pt idx="345">
                  <c:v>2174.2370295015262</c:v>
                </c:pt>
                <c:pt idx="346">
                  <c:v>2174.2370295015262</c:v>
                </c:pt>
                <c:pt idx="347">
                  <c:v>2174.2370295015262</c:v>
                </c:pt>
                <c:pt idx="348">
                  <c:v>2207.5671414038657</c:v>
                </c:pt>
                <c:pt idx="349">
                  <c:v>2242.6988809766021</c:v>
                </c:pt>
                <c:pt idx="350">
                  <c:v>2223.4542217700919</c:v>
                </c:pt>
                <c:pt idx="351">
                  <c:v>2180.3789420142425</c:v>
                </c:pt>
                <c:pt idx="352">
                  <c:v>2178.577314343846</c:v>
                </c:pt>
                <c:pt idx="353">
                  <c:v>2178.577314343846</c:v>
                </c:pt>
                <c:pt idx="354">
                  <c:v>2178.577314343846</c:v>
                </c:pt>
                <c:pt idx="355">
                  <c:v>2182.6719226856571</c:v>
                </c:pt>
                <c:pt idx="356">
                  <c:v>2207.0757884028494</c:v>
                </c:pt>
                <c:pt idx="357">
                  <c:v>2201.5071210579863</c:v>
                </c:pt>
                <c:pt idx="358">
                  <c:v>2201.5071210579863</c:v>
                </c:pt>
                <c:pt idx="359">
                  <c:v>2185.7838250254331</c:v>
                </c:pt>
                <c:pt idx="360">
                  <c:v>2185.7838250254331</c:v>
                </c:pt>
                <c:pt idx="361">
                  <c:v>2185.7838250254331</c:v>
                </c:pt>
                <c:pt idx="362">
                  <c:v>2215.0193285859618</c:v>
                </c:pt>
                <c:pt idx="363">
                  <c:v>2176.857578840285</c:v>
                </c:pt>
                <c:pt idx="364">
                  <c:v>2176.857578840285</c:v>
                </c:pt>
                <c:pt idx="365">
                  <c:v>2176.857578840285</c:v>
                </c:pt>
                <c:pt idx="366">
                  <c:v>2206.2568667344867</c:v>
                </c:pt>
                <c:pt idx="367">
                  <c:v>2206.2568667344867</c:v>
                </c:pt>
                <c:pt idx="368">
                  <c:v>2206.2568667344867</c:v>
                </c:pt>
                <c:pt idx="369">
                  <c:v>2215.7563580874876</c:v>
                </c:pt>
                <c:pt idx="370">
                  <c:v>2211.5798575788403</c:v>
                </c:pt>
                <c:pt idx="371">
                  <c:v>2196.921159715158</c:v>
                </c:pt>
                <c:pt idx="372">
                  <c:v>2180.21515768057</c:v>
                </c:pt>
                <c:pt idx="373">
                  <c:v>2156.3845371312314</c:v>
                </c:pt>
                <c:pt idx="374">
                  <c:v>2156.3845371312314</c:v>
                </c:pt>
                <c:pt idx="375">
                  <c:v>2156.3845371312314</c:v>
                </c:pt>
                <c:pt idx="376">
                  <c:v>2189.6327568667348</c:v>
                </c:pt>
                <c:pt idx="377">
                  <c:v>2163.9186164801631</c:v>
                </c:pt>
                <c:pt idx="378">
                  <c:v>2143.1998982706004</c:v>
                </c:pt>
                <c:pt idx="379">
                  <c:v>2164.0005086469996</c:v>
                </c:pt>
                <c:pt idx="380">
                  <c:v>2147.3763987792477</c:v>
                </c:pt>
                <c:pt idx="381">
                  <c:v>2147.3763987792477</c:v>
                </c:pt>
                <c:pt idx="382">
                  <c:v>2147.3763987792477</c:v>
                </c:pt>
                <c:pt idx="383">
                  <c:v>2170.8794506612417</c:v>
                </c:pt>
                <c:pt idx="384">
                  <c:v>2139.9242115971524</c:v>
                </c:pt>
                <c:pt idx="385">
                  <c:v>2130.0152594099704</c:v>
                </c:pt>
                <c:pt idx="386">
                  <c:v>2108.231943031537</c:v>
                </c:pt>
                <c:pt idx="387">
                  <c:v>2112.7360122075288</c:v>
                </c:pt>
                <c:pt idx="388">
                  <c:v>2112.7360122075288</c:v>
                </c:pt>
                <c:pt idx="389">
                  <c:v>2112.7360122075288</c:v>
                </c:pt>
                <c:pt idx="390">
                  <c:v>2115.8479145473048</c:v>
                </c:pt>
                <c:pt idx="391">
                  <c:v>2106.9216683621571</c:v>
                </c:pt>
                <c:pt idx="392">
                  <c:v>2109.951678535097</c:v>
                </c:pt>
                <c:pt idx="393">
                  <c:v>2132.3901322482197</c:v>
                </c:pt>
                <c:pt idx="394">
                  <c:v>2197.6581892166837</c:v>
                </c:pt>
                <c:pt idx="395">
                  <c:v>2197.6581892166837</c:v>
                </c:pt>
                <c:pt idx="396">
                  <c:v>2197.6581892166837</c:v>
                </c:pt>
                <c:pt idx="397">
                  <c:v>2233.3631739572734</c:v>
                </c:pt>
                <c:pt idx="398">
                  <c:v>2207.0757884028485</c:v>
                </c:pt>
                <c:pt idx="399">
                  <c:v>2245.1556459816888</c:v>
                </c:pt>
                <c:pt idx="400">
                  <c:v>2248.2675483214648</c:v>
                </c:pt>
                <c:pt idx="401">
                  <c:v>2277.9944048830112</c:v>
                </c:pt>
                <c:pt idx="402">
                  <c:v>2277.9944048830112</c:v>
                </c:pt>
                <c:pt idx="403">
                  <c:v>2277.9944048830112</c:v>
                </c:pt>
                <c:pt idx="404">
                  <c:v>2268.9043743641914</c:v>
                </c:pt>
                <c:pt idx="405">
                  <c:v>2319.4318413021365</c:v>
                </c:pt>
                <c:pt idx="406">
                  <c:v>2348.7492370295017</c:v>
                </c:pt>
                <c:pt idx="407">
                  <c:v>2312.1434384537129</c:v>
                </c:pt>
                <c:pt idx="408">
                  <c:v>2320.987792472024</c:v>
                </c:pt>
                <c:pt idx="409">
                  <c:v>2320.987792472024</c:v>
                </c:pt>
                <c:pt idx="410">
                  <c:v>2320.987792472024</c:v>
                </c:pt>
                <c:pt idx="411">
                  <c:v>2320.987792472024</c:v>
                </c:pt>
                <c:pt idx="412">
                  <c:v>2320.987792472024</c:v>
                </c:pt>
                <c:pt idx="413">
                  <c:v>2325.1642929806712</c:v>
                </c:pt>
                <c:pt idx="414">
                  <c:v>2347.6846388606305</c:v>
                </c:pt>
                <c:pt idx="415">
                  <c:v>2349.404374364191</c:v>
                </c:pt>
                <c:pt idx="416">
                  <c:v>2349.404374364191</c:v>
                </c:pt>
                <c:pt idx="417">
                  <c:v>2349.404374364191</c:v>
                </c:pt>
                <c:pt idx="418">
                  <c:v>2357.4298067141403</c:v>
                </c:pt>
                <c:pt idx="419">
                  <c:v>2316.4018311291961</c:v>
                </c:pt>
                <c:pt idx="420">
                  <c:v>2349.5681586978635</c:v>
                </c:pt>
                <c:pt idx="421">
                  <c:v>2380.1139369277721</c:v>
                </c:pt>
                <c:pt idx="422">
                  <c:v>2324.8367243133262</c:v>
                </c:pt>
                <c:pt idx="423">
                  <c:v>2324.8367243133262</c:v>
                </c:pt>
                <c:pt idx="424">
                  <c:v>2324.8367243133262</c:v>
                </c:pt>
                <c:pt idx="425">
                  <c:v>2370.7782299084433</c:v>
                </c:pt>
                <c:pt idx="426">
                  <c:v>2400.5869786368262</c:v>
                </c:pt>
                <c:pt idx="427">
                  <c:v>2438.9944048830112</c:v>
                </c:pt>
                <c:pt idx="428">
                  <c:v>2459.3855544252292</c:v>
                </c:pt>
                <c:pt idx="429">
                  <c:v>2509.3397761953206</c:v>
                </c:pt>
                <c:pt idx="430">
                  <c:v>2509.3397761953206</c:v>
                </c:pt>
                <c:pt idx="431">
                  <c:v>2509.3397761953206</c:v>
                </c:pt>
                <c:pt idx="432">
                  <c:v>2557.0010172939978</c:v>
                </c:pt>
                <c:pt idx="433">
                  <c:v>2539.8036622583927</c:v>
                </c:pt>
                <c:pt idx="434">
                  <c:v>2559.7853509664296</c:v>
                </c:pt>
                <c:pt idx="435">
                  <c:v>2592.5422177009159</c:v>
                </c:pt>
                <c:pt idx="436">
                  <c:v>2660.3489318413026</c:v>
                </c:pt>
                <c:pt idx="437">
                  <c:v>2660.3489318413021</c:v>
                </c:pt>
                <c:pt idx="438">
                  <c:v>2660.3489318413021</c:v>
                </c:pt>
                <c:pt idx="439">
                  <c:v>2657.9740590030519</c:v>
                </c:pt>
                <c:pt idx="440">
                  <c:v>2652.9786368260429</c:v>
                </c:pt>
                <c:pt idx="441">
                  <c:v>2629.2299084435408</c:v>
                </c:pt>
                <c:pt idx="442">
                  <c:v>2695.8901322482202</c:v>
                </c:pt>
                <c:pt idx="443">
                  <c:v>2645.7721261444563</c:v>
                </c:pt>
                <c:pt idx="444">
                  <c:v>2645.7721261444567</c:v>
                </c:pt>
                <c:pt idx="445">
                  <c:v>2645.7721261444567</c:v>
                </c:pt>
                <c:pt idx="446">
                  <c:v>2565.1902339776207</c:v>
                </c:pt>
                <c:pt idx="447">
                  <c:v>2571.0864699898284</c:v>
                </c:pt>
                <c:pt idx="448">
                  <c:v>2621.532044760937</c:v>
                </c:pt>
                <c:pt idx="449">
                  <c:v>2606.2182095625649</c:v>
                </c:pt>
                <c:pt idx="450">
                  <c:v>2661.4135300101743</c:v>
                </c:pt>
                <c:pt idx="451">
                  <c:v>2661.4135300101743</c:v>
                </c:pt>
                <c:pt idx="452">
                  <c:v>2661.4135300101743</c:v>
                </c:pt>
                <c:pt idx="453">
                  <c:v>2644.5437436419134</c:v>
                </c:pt>
                <c:pt idx="454">
                  <c:v>2618.420142421161</c:v>
                </c:pt>
                <c:pt idx="455">
                  <c:v>2592.4603255340808</c:v>
                </c:pt>
                <c:pt idx="456">
                  <c:v>2556.9191251271627</c:v>
                </c:pt>
                <c:pt idx="457">
                  <c:v>2556.9191251271627</c:v>
                </c:pt>
                <c:pt idx="458">
                  <c:v>2556.9191251271627</c:v>
                </c:pt>
                <c:pt idx="459">
                  <c:v>2556.9191251271627</c:v>
                </c:pt>
                <c:pt idx="460">
                  <c:v>2560.1129196337747</c:v>
                </c:pt>
                <c:pt idx="461">
                  <c:v>2561.0956256358095</c:v>
                </c:pt>
                <c:pt idx="462">
                  <c:v>2496.9740590030524</c:v>
                </c:pt>
                <c:pt idx="463">
                  <c:v>2504.098677517803</c:v>
                </c:pt>
                <c:pt idx="464">
                  <c:v>2518.4298067141408</c:v>
                </c:pt>
                <c:pt idx="465">
                  <c:v>2518.4298067141408</c:v>
                </c:pt>
                <c:pt idx="466">
                  <c:v>2518.4298067141408</c:v>
                </c:pt>
                <c:pt idx="467">
                  <c:v>2556.018311291964</c:v>
                </c:pt>
                <c:pt idx="468">
                  <c:v>2508.6846388606314</c:v>
                </c:pt>
                <c:pt idx="469">
                  <c:v>2480.2680569684649</c:v>
                </c:pt>
                <c:pt idx="470">
                  <c:v>2473.5528992878949</c:v>
                </c:pt>
                <c:pt idx="471">
                  <c:v>2490.1770091556464</c:v>
                </c:pt>
                <c:pt idx="472">
                  <c:v>2490.1770091556464</c:v>
                </c:pt>
                <c:pt idx="473">
                  <c:v>2490.1770091556464</c:v>
                </c:pt>
                <c:pt idx="474">
                  <c:v>2483.6256358087494</c:v>
                </c:pt>
                <c:pt idx="475">
                  <c:v>2483.6256358087494</c:v>
                </c:pt>
                <c:pt idx="476">
                  <c:v>2465.8550356052906</c:v>
                </c:pt>
                <c:pt idx="477">
                  <c:v>2432.6887080366232</c:v>
                </c:pt>
                <c:pt idx="478">
                  <c:v>2416.8016276703975</c:v>
                </c:pt>
                <c:pt idx="479">
                  <c:v>2416.8016276703975</c:v>
                </c:pt>
                <c:pt idx="480">
                  <c:v>2416.8016276703975</c:v>
                </c:pt>
                <c:pt idx="481">
                  <c:v>2388.7126144455756</c:v>
                </c:pt>
                <c:pt idx="482">
                  <c:v>2404.9272634791464</c:v>
                </c:pt>
                <c:pt idx="483">
                  <c:v>2424.6632756866743</c:v>
                </c:pt>
                <c:pt idx="484">
                  <c:v>2468.5574771108863</c:v>
                </c:pt>
                <c:pt idx="485">
                  <c:v>2468.5574771108863</c:v>
                </c:pt>
                <c:pt idx="486">
                  <c:v>2468.5574771108863</c:v>
                </c:pt>
                <c:pt idx="487">
                  <c:v>2468.5574771108863</c:v>
                </c:pt>
                <c:pt idx="488">
                  <c:v>2528.0111902339791</c:v>
                </c:pt>
                <c:pt idx="489">
                  <c:v>2502.7884028484245</c:v>
                </c:pt>
                <c:pt idx="490">
                  <c:v>2485.3453713123108</c:v>
                </c:pt>
                <c:pt idx="491">
                  <c:v>2478.1388606307241</c:v>
                </c:pt>
                <c:pt idx="492">
                  <c:v>2435.3911495422194</c:v>
                </c:pt>
                <c:pt idx="493">
                  <c:v>2435.3911495422194</c:v>
                </c:pt>
                <c:pt idx="494">
                  <c:v>2435.3911495422194</c:v>
                </c:pt>
                <c:pt idx="495">
                  <c:v>2507.6200406917619</c:v>
                </c:pt>
                <c:pt idx="496">
                  <c:v>2473.0615462868786</c:v>
                </c:pt>
                <c:pt idx="497">
                  <c:v>2489.1124109867769</c:v>
                </c:pt>
                <c:pt idx="498">
                  <c:v>2451.3601220752817</c:v>
                </c:pt>
                <c:pt idx="499">
                  <c:v>2451.1144455747731</c:v>
                </c:pt>
                <c:pt idx="500">
                  <c:v>2451.1144455747731</c:v>
                </c:pt>
                <c:pt idx="501">
                  <c:v>2451.1144455747731</c:v>
                </c:pt>
                <c:pt idx="502">
                  <c:v>2460.8596134282825</c:v>
                </c:pt>
                <c:pt idx="503">
                  <c:v>2488.7029501525963</c:v>
                </c:pt>
                <c:pt idx="504">
                  <c:v>2458.8123092573774</c:v>
                </c:pt>
                <c:pt idx="505">
                  <c:v>2488.1297049847426</c:v>
                </c:pt>
                <c:pt idx="506">
                  <c:v>2533.9893184130237</c:v>
                </c:pt>
                <c:pt idx="507">
                  <c:v>2533.9893184130237</c:v>
                </c:pt>
                <c:pt idx="508">
                  <c:v>2533.9893184130237</c:v>
                </c:pt>
                <c:pt idx="509">
                  <c:v>2536.8555442522911</c:v>
                </c:pt>
                <c:pt idx="510">
                  <c:v>2582.1419125127186</c:v>
                </c:pt>
                <c:pt idx="511">
                  <c:v>2571.0045778229928</c:v>
                </c:pt>
                <c:pt idx="512">
                  <c:v>2589.6759918616503</c:v>
                </c:pt>
                <c:pt idx="513">
                  <c:v>2603.1063072227898</c:v>
                </c:pt>
                <c:pt idx="514">
                  <c:v>2603.1063072227898</c:v>
                </c:pt>
                <c:pt idx="515">
                  <c:v>2603.1063072227898</c:v>
                </c:pt>
                <c:pt idx="516">
                  <c:v>2594.5895218718229</c:v>
                </c:pt>
                <c:pt idx="517">
                  <c:v>2565.1083418107851</c:v>
                </c:pt>
                <c:pt idx="518">
                  <c:v>2566.0091556459838</c:v>
                </c:pt>
                <c:pt idx="519">
                  <c:v>2566.0091556459838</c:v>
                </c:pt>
                <c:pt idx="520">
                  <c:v>2573.2156663275709</c:v>
                </c:pt>
                <c:pt idx="521">
                  <c:v>2573.2156663275709</c:v>
                </c:pt>
                <c:pt idx="522">
                  <c:v>2573.2156663275709</c:v>
                </c:pt>
                <c:pt idx="523">
                  <c:v>2549.2212614445598</c:v>
                </c:pt>
                <c:pt idx="524">
                  <c:v>2536.1185147507658</c:v>
                </c:pt>
                <c:pt idx="525">
                  <c:v>2553.315869786371</c:v>
                </c:pt>
                <c:pt idx="526">
                  <c:v>2530.3041709053941</c:v>
                </c:pt>
                <c:pt idx="527">
                  <c:v>2553.8072227873881</c:v>
                </c:pt>
                <c:pt idx="528">
                  <c:v>2553.8072227873881</c:v>
                </c:pt>
                <c:pt idx="529">
                  <c:v>2553.8072227873881</c:v>
                </c:pt>
                <c:pt idx="530">
                  <c:v>2561.2594099694838</c:v>
                </c:pt>
                <c:pt idx="531">
                  <c:v>2529.2395727365233</c:v>
                </c:pt>
                <c:pt idx="532">
                  <c:v>2503.2797558494431</c:v>
                </c:pt>
                <c:pt idx="533">
                  <c:v>2506.4735503560555</c:v>
                </c:pt>
                <c:pt idx="534">
                  <c:v>2536.8555442522911</c:v>
                </c:pt>
                <c:pt idx="535">
                  <c:v>2536.8555442522911</c:v>
                </c:pt>
                <c:pt idx="536">
                  <c:v>2536.8555442522911</c:v>
                </c:pt>
                <c:pt idx="537">
                  <c:v>2521.5417090539186</c:v>
                </c:pt>
                <c:pt idx="538">
                  <c:v>2518.4298067141422</c:v>
                </c:pt>
                <c:pt idx="539">
                  <c:v>2536.2822990844375</c:v>
                </c:pt>
                <c:pt idx="540">
                  <c:v>2561.0956256358108</c:v>
                </c:pt>
                <c:pt idx="541">
                  <c:v>2562.6515768056988</c:v>
                </c:pt>
                <c:pt idx="542">
                  <c:v>2562.6515768056988</c:v>
                </c:pt>
                <c:pt idx="543">
                  <c:v>2562.6515768056988</c:v>
                </c:pt>
                <c:pt idx="544">
                  <c:v>2553.0701932858615</c:v>
                </c:pt>
                <c:pt idx="545">
                  <c:v>2541.1139369277744</c:v>
                </c:pt>
                <c:pt idx="546">
                  <c:v>2578.9481180061057</c:v>
                </c:pt>
                <c:pt idx="547">
                  <c:v>2535.9547304170924</c:v>
                </c:pt>
                <c:pt idx="548">
                  <c:v>2566.5824008138375</c:v>
                </c:pt>
                <c:pt idx="549">
                  <c:v>2566.5824008138375</c:v>
                </c:pt>
                <c:pt idx="550">
                  <c:v>2566.5824008138375</c:v>
                </c:pt>
                <c:pt idx="551">
                  <c:v>2569.4486266531048</c:v>
                </c:pt>
                <c:pt idx="552">
                  <c:v>2609.3301119023422</c:v>
                </c:pt>
                <c:pt idx="553">
                  <c:v>2649.4572736520881</c:v>
                </c:pt>
                <c:pt idx="554">
                  <c:v>2631.1953204476122</c:v>
                </c:pt>
                <c:pt idx="555">
                  <c:v>2587.7105798575817</c:v>
                </c:pt>
                <c:pt idx="556">
                  <c:v>2587.7105798575817</c:v>
                </c:pt>
                <c:pt idx="557">
                  <c:v>2587.7105798575817</c:v>
                </c:pt>
                <c:pt idx="558">
                  <c:v>2566.8280773143465</c:v>
                </c:pt>
                <c:pt idx="559">
                  <c:v>2570.8407934893212</c:v>
                </c:pt>
                <c:pt idx="560">
                  <c:v>2571.4959308240109</c:v>
                </c:pt>
                <c:pt idx="561">
                  <c:v>2585.171922685659</c:v>
                </c:pt>
                <c:pt idx="562">
                  <c:v>2610.8041709053946</c:v>
                </c:pt>
                <c:pt idx="563">
                  <c:v>2610.8041709053946</c:v>
                </c:pt>
                <c:pt idx="564">
                  <c:v>2610.8041709053946</c:v>
                </c:pt>
                <c:pt idx="565">
                  <c:v>2617.1098677517834</c:v>
                </c:pt>
                <c:pt idx="566">
                  <c:v>2597.2919633774191</c:v>
                </c:pt>
                <c:pt idx="567">
                  <c:v>2639.4664292980701</c:v>
                </c:pt>
                <c:pt idx="568">
                  <c:v>2690.4852492370328</c:v>
                </c:pt>
                <c:pt idx="569">
                  <c:v>2747.8097660223839</c:v>
                </c:pt>
                <c:pt idx="570">
                  <c:v>2747.8097660223839</c:v>
                </c:pt>
                <c:pt idx="571">
                  <c:v>2747.8097660223839</c:v>
                </c:pt>
                <c:pt idx="572">
                  <c:v>2754.6068158697899</c:v>
                </c:pt>
                <c:pt idx="573">
                  <c:v>2748.8743641912547</c:v>
                </c:pt>
                <c:pt idx="574">
                  <c:v>2728.155645981692</c:v>
                </c:pt>
                <c:pt idx="575">
                  <c:v>2760.8306205493423</c:v>
                </c:pt>
                <c:pt idx="576">
                  <c:v>2801.6129196337779</c:v>
                </c:pt>
                <c:pt idx="577">
                  <c:v>2801.6129196337779</c:v>
                </c:pt>
                <c:pt idx="578">
                  <c:v>2801.6129196337779</c:v>
                </c:pt>
                <c:pt idx="579">
                  <c:v>2825.9348931841341</c:v>
                </c:pt>
                <c:pt idx="580">
                  <c:v>2842.5590030518856</c:v>
                </c:pt>
                <c:pt idx="581">
                  <c:v>2854.0239064089556</c:v>
                </c:pt>
                <c:pt idx="582">
                  <c:v>2895.9526958290976</c:v>
                </c:pt>
                <c:pt idx="583">
                  <c:v>2872.0401831129229</c:v>
                </c:pt>
                <c:pt idx="584">
                  <c:v>2872.0401831129229</c:v>
                </c:pt>
                <c:pt idx="585">
                  <c:v>2872.0401831129229</c:v>
                </c:pt>
                <c:pt idx="586">
                  <c:v>2817.4181078331667</c:v>
                </c:pt>
                <c:pt idx="587">
                  <c:v>2845.3433367243165</c:v>
                </c:pt>
                <c:pt idx="588">
                  <c:v>2850.420651068162</c:v>
                </c:pt>
                <c:pt idx="589">
                  <c:v>2881.5396744659238</c:v>
                </c:pt>
                <c:pt idx="590">
                  <c:v>2851.4852492370328</c:v>
                </c:pt>
                <c:pt idx="591">
                  <c:v>2851.4852492370328</c:v>
                </c:pt>
                <c:pt idx="592">
                  <c:v>2851.4852492370328</c:v>
                </c:pt>
                <c:pt idx="593">
                  <c:v>2850.6663275686701</c:v>
                </c:pt>
                <c:pt idx="594">
                  <c:v>2840.1022380467989</c:v>
                </c:pt>
                <c:pt idx="595">
                  <c:v>2860.1658189216714</c:v>
                </c:pt>
                <c:pt idx="596">
                  <c:v>2831.7492370295045</c:v>
                </c:pt>
                <c:pt idx="597">
                  <c:v>2866.0620549338792</c:v>
                </c:pt>
                <c:pt idx="598">
                  <c:v>2866.0620549338792</c:v>
                </c:pt>
                <c:pt idx="599">
                  <c:v>2866.0620549338792</c:v>
                </c:pt>
                <c:pt idx="600">
                  <c:v>2909.1373346897285</c:v>
                </c:pt>
                <c:pt idx="601">
                  <c:v>2962.2034587995963</c:v>
                </c:pt>
                <c:pt idx="602">
                  <c:v>2945.4974567650083</c:v>
                </c:pt>
                <c:pt idx="603">
                  <c:v>2909.3011190234006</c:v>
                </c:pt>
                <c:pt idx="604">
                  <c:v>2933.2955239064122</c:v>
                </c:pt>
                <c:pt idx="605">
                  <c:v>2933.2955239064122</c:v>
                </c:pt>
                <c:pt idx="606">
                  <c:v>2933.2955239064122</c:v>
                </c:pt>
                <c:pt idx="607">
                  <c:v>2964.3326551373384</c:v>
                </c:pt>
                <c:pt idx="608">
                  <c:v>3028.1266531027509</c:v>
                </c:pt>
                <c:pt idx="609">
                  <c:v>3079.8825025432388</c:v>
                </c:pt>
                <c:pt idx="610">
                  <c:v>3062.5213631739612</c:v>
                </c:pt>
                <c:pt idx="611">
                  <c:v>3147.1159715157719</c:v>
                </c:pt>
                <c:pt idx="612">
                  <c:v>3147.1159715157719</c:v>
                </c:pt>
                <c:pt idx="613">
                  <c:v>3147.1159715157719</c:v>
                </c:pt>
                <c:pt idx="614">
                  <c:v>3147.1159715157719</c:v>
                </c:pt>
                <c:pt idx="615">
                  <c:v>3128.5264496439509</c:v>
                </c:pt>
                <c:pt idx="616">
                  <c:v>3094.8687690742663</c:v>
                </c:pt>
                <c:pt idx="617">
                  <c:v>3152.7665310274706</c:v>
                </c:pt>
                <c:pt idx="618">
                  <c:v>3172.0930824008174</c:v>
                </c:pt>
                <c:pt idx="619">
                  <c:v>3172.0930824008174</c:v>
                </c:pt>
                <c:pt idx="620">
                  <c:v>3172.0930824008174</c:v>
                </c:pt>
                <c:pt idx="621">
                  <c:v>3124.6775178026483</c:v>
                </c:pt>
                <c:pt idx="622">
                  <c:v>3163.0849440488332</c:v>
                </c:pt>
                <c:pt idx="623">
                  <c:v>3135.3234994913564</c:v>
                </c:pt>
                <c:pt idx="624">
                  <c:v>3192.6480162767079</c:v>
                </c:pt>
                <c:pt idx="625">
                  <c:v>3230.3184130213667</c:v>
                </c:pt>
                <c:pt idx="626">
                  <c:v>3230.3184130213667</c:v>
                </c:pt>
                <c:pt idx="627">
                  <c:v>3230.3184130213667</c:v>
                </c:pt>
                <c:pt idx="628">
                  <c:v>3263.4847405900346</c:v>
                </c:pt>
                <c:pt idx="629">
                  <c:v>3316.960325534083</c:v>
                </c:pt>
                <c:pt idx="630">
                  <c:v>3422.2736520854569</c:v>
                </c:pt>
                <c:pt idx="631">
                  <c:v>3224.0946083418148</c:v>
                </c:pt>
                <c:pt idx="632">
                  <c:v>3256.44201424212</c:v>
                </c:pt>
                <c:pt idx="633">
                  <c:v>3256.44201424212</c:v>
                </c:pt>
                <c:pt idx="634">
                  <c:v>3256.44201424212</c:v>
                </c:pt>
                <c:pt idx="635">
                  <c:v>3366.2594099694852</c:v>
                </c:pt>
                <c:pt idx="636">
                  <c:v>3325.47711088505</c:v>
                </c:pt>
                <c:pt idx="637">
                  <c:v>3232.3657171922723</c:v>
                </c:pt>
                <c:pt idx="638">
                  <c:v>3283.7121057985801</c:v>
                </c:pt>
                <c:pt idx="639">
                  <c:v>3220.4094608341852</c:v>
                </c:pt>
                <c:pt idx="640">
                  <c:v>3220.4094608341852</c:v>
                </c:pt>
                <c:pt idx="641">
                  <c:v>3220.4094608341852</c:v>
                </c:pt>
                <c:pt idx="642">
                  <c:v>3203.2121057985796</c:v>
                </c:pt>
                <c:pt idx="643">
                  <c:v>3156.7792472024448</c:v>
                </c:pt>
                <c:pt idx="644">
                  <c:v>3182.0839267548358</c:v>
                </c:pt>
                <c:pt idx="645">
                  <c:v>3098.7995930824045</c:v>
                </c:pt>
                <c:pt idx="646">
                  <c:v>3084.2227873855581</c:v>
                </c:pt>
                <c:pt idx="647">
                  <c:v>3084.2227873855581</c:v>
                </c:pt>
                <c:pt idx="648">
                  <c:v>3084.2227873855581</c:v>
                </c:pt>
                <c:pt idx="649">
                  <c:v>3084.2227873855581</c:v>
                </c:pt>
                <c:pt idx="650">
                  <c:v>3188.1439471007156</c:v>
                </c:pt>
                <c:pt idx="651">
                  <c:v>3122.2207527975615</c:v>
                </c:pt>
                <c:pt idx="652">
                  <c:v>3111.4109867751813</c:v>
                </c:pt>
                <c:pt idx="653">
                  <c:v>3214.513224821977</c:v>
                </c:pt>
                <c:pt idx="654">
                  <c:v>3214.513224821977</c:v>
                </c:pt>
                <c:pt idx="655">
                  <c:v>3214.513224821977</c:v>
                </c:pt>
                <c:pt idx="656">
                  <c:v>3182.657171922689</c:v>
                </c:pt>
                <c:pt idx="657">
                  <c:v>3198.1347914547337</c:v>
                </c:pt>
                <c:pt idx="658">
                  <c:v>3226.4694811800641</c:v>
                </c:pt>
                <c:pt idx="659">
                  <c:v>3199.5269582909496</c:v>
                </c:pt>
                <c:pt idx="660">
                  <c:v>3175.0412004069208</c:v>
                </c:pt>
                <c:pt idx="661">
                  <c:v>3175.0412004069208</c:v>
                </c:pt>
                <c:pt idx="662">
                  <c:v>3175.0412004069208</c:v>
                </c:pt>
                <c:pt idx="663">
                  <c:v>3199.2812817904405</c:v>
                </c:pt>
                <c:pt idx="664">
                  <c:v>3184.295015259413</c:v>
                </c:pt>
                <c:pt idx="665">
                  <c:v>3197.7253306205521</c:v>
                </c:pt>
                <c:pt idx="666">
                  <c:v>3151.9476093591079</c:v>
                </c:pt>
                <c:pt idx="667">
                  <c:v>3158.4170905391688</c:v>
                </c:pt>
                <c:pt idx="668">
                  <c:v>3158.4170905391688</c:v>
                </c:pt>
                <c:pt idx="669">
                  <c:v>3158.4170905391688</c:v>
                </c:pt>
                <c:pt idx="670">
                  <c:v>3158.4170905391688</c:v>
                </c:pt>
                <c:pt idx="671">
                  <c:v>3086.8433367243165</c:v>
                </c:pt>
                <c:pt idx="672">
                  <c:v>3112.6393692777247</c:v>
                </c:pt>
                <c:pt idx="673">
                  <c:v>3095.6876907426281</c:v>
                </c:pt>
                <c:pt idx="674">
                  <c:v>3086.6795523906449</c:v>
                </c:pt>
                <c:pt idx="675">
                  <c:v>3086.6795523906449</c:v>
                </c:pt>
                <c:pt idx="676">
                  <c:v>3086.6795523906449</c:v>
                </c:pt>
                <c:pt idx="677">
                  <c:v>3111.3290946083462</c:v>
                </c:pt>
                <c:pt idx="678">
                  <c:v>3068.9908443540226</c:v>
                </c:pt>
                <c:pt idx="679">
                  <c:v>3079.8825025432388</c:v>
                </c:pt>
                <c:pt idx="680">
                  <c:v>3088.1536113936963</c:v>
                </c:pt>
                <c:pt idx="681">
                  <c:v>3152.3570701932895</c:v>
                </c:pt>
                <c:pt idx="682">
                  <c:v>3152.3570701932895</c:v>
                </c:pt>
                <c:pt idx="683">
                  <c:v>3152.3570701932895</c:v>
                </c:pt>
                <c:pt idx="684">
                  <c:v>3127.46185147508</c:v>
                </c:pt>
                <c:pt idx="685">
                  <c:v>3123.2034587995968</c:v>
                </c:pt>
                <c:pt idx="686">
                  <c:v>3083.0762970498513</c:v>
                </c:pt>
                <c:pt idx="687">
                  <c:v>3044.5050864699933</c:v>
                </c:pt>
                <c:pt idx="688">
                  <c:v>3036.5615462868809</c:v>
                </c:pt>
                <c:pt idx="689">
                  <c:v>3036.5615462868805</c:v>
                </c:pt>
                <c:pt idx="690">
                  <c:v>3036.5615462868805</c:v>
                </c:pt>
                <c:pt idx="691">
                  <c:v>3056.4613428280809</c:v>
                </c:pt>
                <c:pt idx="692">
                  <c:v>3029.1912512716212</c:v>
                </c:pt>
                <c:pt idx="693">
                  <c:v>3066.8616480162805</c:v>
                </c:pt>
                <c:pt idx="694">
                  <c:v>3065.223804679556</c:v>
                </c:pt>
                <c:pt idx="695">
                  <c:v>3150.1459816887123</c:v>
                </c:pt>
                <c:pt idx="696">
                  <c:v>3150.1459816887123</c:v>
                </c:pt>
                <c:pt idx="697">
                  <c:v>3150.1459816887123</c:v>
                </c:pt>
                <c:pt idx="698">
                  <c:v>3167.9984740590071</c:v>
                </c:pt>
                <c:pt idx="699">
                  <c:v>3152.8484231943071</c:v>
                </c:pt>
                <c:pt idx="700">
                  <c:v>3141.8748728382539</c:v>
                </c:pt>
                <c:pt idx="701">
                  <c:v>3078.4903357070225</c:v>
                </c:pt>
                <c:pt idx="702">
                  <c:v>3072.9216683621598</c:v>
                </c:pt>
                <c:pt idx="703">
                  <c:v>3072.9216683621598</c:v>
                </c:pt>
                <c:pt idx="704">
                  <c:v>3072.9216683621598</c:v>
                </c:pt>
                <c:pt idx="705">
                  <c:v>3085.6968463886092</c:v>
                </c:pt>
                <c:pt idx="706">
                  <c:v>3107.8077314343877</c:v>
                </c:pt>
                <c:pt idx="707">
                  <c:v>3071.1200406917633</c:v>
                </c:pt>
                <c:pt idx="708">
                  <c:v>3122.8758901322517</c:v>
                </c:pt>
                <c:pt idx="709">
                  <c:v>3172.420651068162</c:v>
                </c:pt>
                <c:pt idx="710">
                  <c:v>3172.420651068162</c:v>
                </c:pt>
                <c:pt idx="711">
                  <c:v>3172.420651068162</c:v>
                </c:pt>
                <c:pt idx="712">
                  <c:v>3171.9292980671448</c:v>
                </c:pt>
                <c:pt idx="713">
                  <c:v>3170.0457782299122</c:v>
                </c:pt>
                <c:pt idx="714">
                  <c:v>3178.7263479145513</c:v>
                </c:pt>
                <c:pt idx="715">
                  <c:v>3175.4506612411028</c:v>
                </c:pt>
                <c:pt idx="716">
                  <c:v>3262.0106815869826</c:v>
                </c:pt>
                <c:pt idx="717">
                  <c:v>3262.0106815869826</c:v>
                </c:pt>
                <c:pt idx="718">
                  <c:v>3262.0106815869826</c:v>
                </c:pt>
                <c:pt idx="719">
                  <c:v>3284.8585961342865</c:v>
                </c:pt>
                <c:pt idx="720">
                  <c:v>3266.3509664293019</c:v>
                </c:pt>
                <c:pt idx="721">
                  <c:v>3227.5340793489363</c:v>
                </c:pt>
                <c:pt idx="722">
                  <c:v>3228.189216683626</c:v>
                </c:pt>
                <c:pt idx="723">
                  <c:v>3228.189216683626</c:v>
                </c:pt>
                <c:pt idx="724">
                  <c:v>3228.189216683626</c:v>
                </c:pt>
                <c:pt idx="725">
                  <c:v>3228.189216683626</c:v>
                </c:pt>
                <c:pt idx="726">
                  <c:v>3160.5462868769114</c:v>
                </c:pt>
                <c:pt idx="727">
                  <c:v>3165.0503560529037</c:v>
                </c:pt>
                <c:pt idx="728">
                  <c:v>3241.455747711093</c:v>
                </c:pt>
                <c:pt idx="729">
                  <c:v>3246.2054933875929</c:v>
                </c:pt>
                <c:pt idx="730">
                  <c:v>3246.2054933875929</c:v>
                </c:pt>
                <c:pt idx="731">
                  <c:v>3246.2054933875929</c:v>
                </c:pt>
                <c:pt idx="732">
                  <c:v>3246.2054933875929</c:v>
                </c:pt>
                <c:pt idx="733">
                  <c:v>3307.7065106815912</c:v>
                </c:pt>
                <c:pt idx="734">
                  <c:v>3282.5656154628728</c:v>
                </c:pt>
                <c:pt idx="735">
                  <c:v>3299.8448626653139</c:v>
                </c:pt>
                <c:pt idx="736">
                  <c:v>3311.801119023402</c:v>
                </c:pt>
                <c:pt idx="737">
                  <c:v>3295.9959308240122</c:v>
                </c:pt>
                <c:pt idx="738">
                  <c:v>3295.9959308240122</c:v>
                </c:pt>
                <c:pt idx="739">
                  <c:v>3295.9959308240122</c:v>
                </c:pt>
                <c:pt idx="740">
                  <c:v>3319.4170905391697</c:v>
                </c:pt>
                <c:pt idx="741">
                  <c:v>3298.6164801627706</c:v>
                </c:pt>
                <c:pt idx="742">
                  <c:v>3288.1342828077354</c:v>
                </c:pt>
                <c:pt idx="743">
                  <c:v>3275.4409969481217</c:v>
                </c:pt>
                <c:pt idx="744">
                  <c:v>3315.2405900305225</c:v>
                </c:pt>
                <c:pt idx="745">
                  <c:v>3315.2405900305225</c:v>
                </c:pt>
                <c:pt idx="746">
                  <c:v>3315.2405900305225</c:v>
                </c:pt>
                <c:pt idx="747">
                  <c:v>3302.9567650050899</c:v>
                </c:pt>
                <c:pt idx="748">
                  <c:v>3328.3433367243174</c:v>
                </c:pt>
                <c:pt idx="749">
                  <c:v>3355.531536113941</c:v>
                </c:pt>
                <c:pt idx="750">
                  <c:v>3402.455747711092</c:v>
                </c:pt>
                <c:pt idx="751">
                  <c:v>3352.1739572736556</c:v>
                </c:pt>
                <c:pt idx="752">
                  <c:v>3352.1739572736556</c:v>
                </c:pt>
                <c:pt idx="753">
                  <c:v>3352.1739572736556</c:v>
                </c:pt>
                <c:pt idx="754">
                  <c:v>3348.7344862665345</c:v>
                </c:pt>
                <c:pt idx="755">
                  <c:v>3317.7792472024453</c:v>
                </c:pt>
                <c:pt idx="756">
                  <c:v>3366.0956256358127</c:v>
                </c:pt>
                <c:pt idx="757">
                  <c:v>3332.6017293997998</c:v>
                </c:pt>
                <c:pt idx="758">
                  <c:v>3274.9496439471041</c:v>
                </c:pt>
                <c:pt idx="759">
                  <c:v>3274.9496439471041</c:v>
                </c:pt>
                <c:pt idx="760">
                  <c:v>3274.9496439471041</c:v>
                </c:pt>
                <c:pt idx="761">
                  <c:v>3246.6968463886096</c:v>
                </c:pt>
                <c:pt idx="762">
                  <c:v>3268.3163784333706</c:v>
                </c:pt>
                <c:pt idx="763">
                  <c:v>3190.5188199389659</c:v>
                </c:pt>
                <c:pt idx="764">
                  <c:v>3185.5233977619569</c:v>
                </c:pt>
                <c:pt idx="765">
                  <c:v>3199.1993896236049</c:v>
                </c:pt>
                <c:pt idx="766">
                  <c:v>3199.1993896236049</c:v>
                </c:pt>
                <c:pt idx="767">
                  <c:v>3199.1993896236049</c:v>
                </c:pt>
                <c:pt idx="768">
                  <c:v>3199.1993896236049</c:v>
                </c:pt>
                <c:pt idx="769">
                  <c:v>3199.1993896236049</c:v>
                </c:pt>
                <c:pt idx="770">
                  <c:v>3217.952695829098</c:v>
                </c:pt>
                <c:pt idx="771">
                  <c:v>3269.5447609359144</c:v>
                </c:pt>
                <c:pt idx="772">
                  <c:v>3277.0788402848457</c:v>
                </c:pt>
                <c:pt idx="773">
                  <c:v>3277.0788402848457</c:v>
                </c:pt>
                <c:pt idx="774">
                  <c:v>3277.0788402848457</c:v>
                </c:pt>
                <c:pt idx="775">
                  <c:v>3273.4755849440526</c:v>
                </c:pt>
                <c:pt idx="776">
                  <c:v>3331.3733468972564</c:v>
                </c:pt>
                <c:pt idx="777">
                  <c:v>3267.0879959308272</c:v>
                </c:pt>
                <c:pt idx="778">
                  <c:v>3299.7629704984774</c:v>
                </c:pt>
                <c:pt idx="779">
                  <c:v>3293.6210579857611</c:v>
                </c:pt>
                <c:pt idx="780">
                  <c:v>3293.6210579857611</c:v>
                </c:pt>
                <c:pt idx="781">
                  <c:v>3293.6210579857611</c:v>
                </c:pt>
                <c:pt idx="782">
                  <c:v>3231.3830111902371</c:v>
                </c:pt>
                <c:pt idx="783">
                  <c:v>3241.7833163784367</c:v>
                </c:pt>
                <c:pt idx="784">
                  <c:v>3241.0462868769109</c:v>
                </c:pt>
                <c:pt idx="785">
                  <c:v>3240.0635808748766</c:v>
                </c:pt>
                <c:pt idx="786">
                  <c:v>3276.2599186164839</c:v>
                </c:pt>
                <c:pt idx="787">
                  <c:v>3276.2599186164839</c:v>
                </c:pt>
                <c:pt idx="788">
                  <c:v>3276.2599186164839</c:v>
                </c:pt>
                <c:pt idx="789">
                  <c:v>3289.0350966429337</c:v>
                </c:pt>
                <c:pt idx="790">
                  <c:v>3221.228382502547</c:v>
                </c:pt>
                <c:pt idx="791">
                  <c:v>3189.2904374364225</c:v>
                </c:pt>
                <c:pt idx="792">
                  <c:v>3110.5920651068195</c:v>
                </c:pt>
                <c:pt idx="793">
                  <c:v>3072.2665310274701</c:v>
                </c:pt>
                <c:pt idx="794">
                  <c:v>3072.2665310274701</c:v>
                </c:pt>
                <c:pt idx="795">
                  <c:v>3072.2665310274701</c:v>
                </c:pt>
                <c:pt idx="796">
                  <c:v>3099.6185147507663</c:v>
                </c:pt>
                <c:pt idx="797">
                  <c:v>3074.6414038657203</c:v>
                </c:pt>
                <c:pt idx="798">
                  <c:v>3020.5925737538178</c:v>
                </c:pt>
                <c:pt idx="799">
                  <c:v>2970.3107833163813</c:v>
                </c:pt>
                <c:pt idx="800">
                  <c:v>2936.2436419125156</c:v>
                </c:pt>
                <c:pt idx="801">
                  <c:v>2936.2436419125152</c:v>
                </c:pt>
                <c:pt idx="802">
                  <c:v>2936.2436419125152</c:v>
                </c:pt>
                <c:pt idx="803">
                  <c:v>2998.6454730417113</c:v>
                </c:pt>
                <c:pt idx="804">
                  <c:v>3085.2054933875911</c:v>
                </c:pt>
                <c:pt idx="805">
                  <c:v>3064.5686673448649</c:v>
                </c:pt>
                <c:pt idx="806">
                  <c:v>2970.7202441505619</c:v>
                </c:pt>
                <c:pt idx="807">
                  <c:v>2968.4272634791478</c:v>
                </c:pt>
                <c:pt idx="808">
                  <c:v>2968.4272634791473</c:v>
                </c:pt>
                <c:pt idx="809">
                  <c:v>2968.4272634791473</c:v>
                </c:pt>
                <c:pt idx="810">
                  <c:v>2963.0223804679572</c:v>
                </c:pt>
                <c:pt idx="811">
                  <c:v>2931.9852492370314</c:v>
                </c:pt>
                <c:pt idx="812">
                  <c:v>3018.0539165818941</c:v>
                </c:pt>
                <c:pt idx="813">
                  <c:v>3011.2568667344885</c:v>
                </c:pt>
                <c:pt idx="814">
                  <c:v>3011.2568667344885</c:v>
                </c:pt>
                <c:pt idx="815">
                  <c:v>3011.2568667344885</c:v>
                </c:pt>
                <c:pt idx="816">
                  <c:v>3011.2568667344885</c:v>
                </c:pt>
                <c:pt idx="817">
                  <c:v>2971.0478128179066</c:v>
                </c:pt>
                <c:pt idx="818">
                  <c:v>2979.482706002037</c:v>
                </c:pt>
                <c:pt idx="819">
                  <c:v>2953.4409969481203</c:v>
                </c:pt>
                <c:pt idx="820">
                  <c:v>2942.2217700915589</c:v>
                </c:pt>
                <c:pt idx="821">
                  <c:v>2910.447609359107</c:v>
                </c:pt>
                <c:pt idx="822">
                  <c:v>2910.447609359107</c:v>
                </c:pt>
                <c:pt idx="823">
                  <c:v>2910.447609359107</c:v>
                </c:pt>
                <c:pt idx="824">
                  <c:v>2967.526449643949</c:v>
                </c:pt>
                <c:pt idx="825">
                  <c:v>3013.9593082400834</c:v>
                </c:pt>
                <c:pt idx="826">
                  <c:v>2982.4308240081405</c:v>
                </c:pt>
                <c:pt idx="827">
                  <c:v>3021.4933875890151</c:v>
                </c:pt>
                <c:pt idx="828">
                  <c:v>2939.7650050864718</c:v>
                </c:pt>
                <c:pt idx="829">
                  <c:v>2939.7650050864718</c:v>
                </c:pt>
                <c:pt idx="830">
                  <c:v>2939.7650050864718</c:v>
                </c:pt>
                <c:pt idx="831">
                  <c:v>2860.0020345879975</c:v>
                </c:pt>
                <c:pt idx="832">
                  <c:v>2856.3987792472044</c:v>
                </c:pt>
                <c:pt idx="833">
                  <c:v>2864.9155645981709</c:v>
                </c:pt>
                <c:pt idx="834">
                  <c:v>2852.6317395727383</c:v>
                </c:pt>
                <c:pt idx="835">
                  <c:v>2892.1856561546301</c:v>
                </c:pt>
                <c:pt idx="836">
                  <c:v>2892.1856561546301</c:v>
                </c:pt>
                <c:pt idx="837">
                  <c:v>2892.1856561546301</c:v>
                </c:pt>
                <c:pt idx="838">
                  <c:v>2960.6475076297065</c:v>
                </c:pt>
                <c:pt idx="839">
                  <c:v>2891.1210579857598</c:v>
                </c:pt>
                <c:pt idx="840">
                  <c:v>2890.138351983725</c:v>
                </c:pt>
                <c:pt idx="841">
                  <c:v>2890.138351983725</c:v>
                </c:pt>
                <c:pt idx="842">
                  <c:v>2919.1281790437451</c:v>
                </c:pt>
                <c:pt idx="843">
                  <c:v>2919.1281790437451</c:v>
                </c:pt>
                <c:pt idx="844">
                  <c:v>2919.1281790437451</c:v>
                </c:pt>
                <c:pt idx="845">
                  <c:v>2913.4776195320464</c:v>
                </c:pt>
                <c:pt idx="846">
                  <c:v>2890.5478128179061</c:v>
                </c:pt>
                <c:pt idx="847">
                  <c:v>2888.418616480164</c:v>
                </c:pt>
                <c:pt idx="848">
                  <c:v>2856.3168870803675</c:v>
                </c:pt>
                <c:pt idx="849">
                  <c:v>2813.0778229908456</c:v>
                </c:pt>
                <c:pt idx="850">
                  <c:v>2813.0778229908456</c:v>
                </c:pt>
                <c:pt idx="851">
                  <c:v>2813.0778229908456</c:v>
                </c:pt>
                <c:pt idx="852">
                  <c:v>2867.7817904374378</c:v>
                </c:pt>
                <c:pt idx="853">
                  <c:v>2914.8697863682623</c:v>
                </c:pt>
                <c:pt idx="854">
                  <c:v>2905.5340793489336</c:v>
                </c:pt>
                <c:pt idx="855">
                  <c:v>2894.4786368260443</c:v>
                </c:pt>
                <c:pt idx="856">
                  <c:v>2869.3377416073263</c:v>
                </c:pt>
                <c:pt idx="857">
                  <c:v>2869.3377416073258</c:v>
                </c:pt>
                <c:pt idx="858">
                  <c:v>2869.3377416073258</c:v>
                </c:pt>
                <c:pt idx="859">
                  <c:v>2879.6561546286889</c:v>
                </c:pt>
                <c:pt idx="860">
                  <c:v>2846.8992878942026</c:v>
                </c:pt>
                <c:pt idx="861">
                  <c:v>2826.3443540183121</c:v>
                </c:pt>
                <c:pt idx="862">
                  <c:v>2853.7782299084442</c:v>
                </c:pt>
                <c:pt idx="863">
                  <c:v>2892.7589013224829</c:v>
                </c:pt>
                <c:pt idx="864">
                  <c:v>2892.7589013224829</c:v>
                </c:pt>
                <c:pt idx="865">
                  <c:v>2892.7589013224829</c:v>
                </c:pt>
                <c:pt idx="866">
                  <c:v>2865.5707019328593</c:v>
                </c:pt>
                <c:pt idx="867">
                  <c:v>2856.6444557477121</c:v>
                </c:pt>
                <c:pt idx="868">
                  <c:v>2922.0762970498481</c:v>
                </c:pt>
                <c:pt idx="869">
                  <c:v>2919.4557477110889</c:v>
                </c:pt>
                <c:pt idx="870">
                  <c:v>2882.8499491353004</c:v>
                </c:pt>
                <c:pt idx="871">
                  <c:v>2882.8499491353004</c:v>
                </c:pt>
                <c:pt idx="872">
                  <c:v>2882.8499491353004</c:v>
                </c:pt>
                <c:pt idx="873">
                  <c:v>2925.6795523906417</c:v>
                </c:pt>
                <c:pt idx="874">
                  <c:v>2924.7787385554429</c:v>
                </c:pt>
                <c:pt idx="875">
                  <c:v>2934.2782299084442</c:v>
                </c:pt>
                <c:pt idx="876">
                  <c:v>2934.2782299084442</c:v>
                </c:pt>
                <c:pt idx="877">
                  <c:v>2954.9150559511704</c:v>
                </c:pt>
                <c:pt idx="878">
                  <c:v>2954.91505595117</c:v>
                </c:pt>
                <c:pt idx="879">
                  <c:v>2954.91505595117</c:v>
                </c:pt>
                <c:pt idx="880">
                  <c:v>2923.8779247202447</c:v>
                </c:pt>
                <c:pt idx="881">
                  <c:v>2957.044252288912</c:v>
                </c:pt>
                <c:pt idx="882">
                  <c:v>2948.363682604273</c:v>
                </c:pt>
                <c:pt idx="883">
                  <c:v>2943.6139369277726</c:v>
                </c:pt>
                <c:pt idx="884">
                  <c:v>2888.7461851475077</c:v>
                </c:pt>
                <c:pt idx="885">
                  <c:v>2888.7461851475077</c:v>
                </c:pt>
                <c:pt idx="886">
                  <c:v>2888.7461851475077</c:v>
                </c:pt>
                <c:pt idx="887">
                  <c:v>2857.2177009155644</c:v>
                </c:pt>
                <c:pt idx="888">
                  <c:v>2817.9094608341807</c:v>
                </c:pt>
                <c:pt idx="889">
                  <c:v>2752.4776195320442</c:v>
                </c:pt>
                <c:pt idx="890">
                  <c:v>2784.1698880976596</c:v>
                </c:pt>
                <c:pt idx="891">
                  <c:v>2811.1124109867746</c:v>
                </c:pt>
                <c:pt idx="892">
                  <c:v>2811.1124109867746</c:v>
                </c:pt>
                <c:pt idx="893">
                  <c:v>2811.1124109867746</c:v>
                </c:pt>
                <c:pt idx="894">
                  <c:v>2851.5671414038652</c:v>
                </c:pt>
                <c:pt idx="895">
                  <c:v>2851.075788402848</c:v>
                </c:pt>
                <c:pt idx="896">
                  <c:v>2845.4252288911489</c:v>
                </c:pt>
                <c:pt idx="897">
                  <c:v>2838.3825025432343</c:v>
                </c:pt>
                <c:pt idx="898">
                  <c:v>2798.0096642929798</c:v>
                </c:pt>
                <c:pt idx="899">
                  <c:v>2798.0096642929798</c:v>
                </c:pt>
                <c:pt idx="900">
                  <c:v>2798.0096642929798</c:v>
                </c:pt>
                <c:pt idx="901">
                  <c:v>2780.0752797558489</c:v>
                </c:pt>
                <c:pt idx="902">
                  <c:v>2795.9623601220746</c:v>
                </c:pt>
                <c:pt idx="903">
                  <c:v>2765.9079348931832</c:v>
                </c:pt>
                <c:pt idx="904">
                  <c:v>2732.4140386571707</c:v>
                </c:pt>
                <c:pt idx="905">
                  <c:v>2765.089013224821</c:v>
                </c:pt>
                <c:pt idx="906">
                  <c:v>2765.089013224821</c:v>
                </c:pt>
                <c:pt idx="907">
                  <c:v>2765.089013224821</c:v>
                </c:pt>
                <c:pt idx="908">
                  <c:v>2778.0279755849429</c:v>
                </c:pt>
                <c:pt idx="909">
                  <c:v>2704.9801627670386</c:v>
                </c:pt>
                <c:pt idx="910">
                  <c:v>2637.0096642929798</c:v>
                </c:pt>
                <c:pt idx="911">
                  <c:v>2630.8677517802635</c:v>
                </c:pt>
                <c:pt idx="912">
                  <c:v>2649.457273652084</c:v>
                </c:pt>
                <c:pt idx="913">
                  <c:v>2649.457273652084</c:v>
                </c:pt>
                <c:pt idx="914">
                  <c:v>2649.457273652084</c:v>
                </c:pt>
                <c:pt idx="915">
                  <c:v>2677.5462868769059</c:v>
                </c:pt>
                <c:pt idx="916">
                  <c:v>2705.3896236012192</c:v>
                </c:pt>
                <c:pt idx="917">
                  <c:v>2726.8453713123076</c:v>
                </c:pt>
                <c:pt idx="918">
                  <c:v>2757.7187182095608</c:v>
                </c:pt>
                <c:pt idx="919">
                  <c:v>2702.1958290946068</c:v>
                </c:pt>
                <c:pt idx="920">
                  <c:v>2702.1958290946068</c:v>
                </c:pt>
                <c:pt idx="921">
                  <c:v>2702.1958290946068</c:v>
                </c:pt>
                <c:pt idx="922">
                  <c:v>2710.0574771108832</c:v>
                </c:pt>
                <c:pt idx="923">
                  <c:v>2698.8382502543218</c:v>
                </c:pt>
                <c:pt idx="924">
                  <c:v>2672.6327568667325</c:v>
                </c:pt>
                <c:pt idx="925">
                  <c:v>2661.7410986775162</c:v>
                </c:pt>
                <c:pt idx="926">
                  <c:v>2687.6190233977604</c:v>
                </c:pt>
                <c:pt idx="927">
                  <c:v>2687.6190233977604</c:v>
                </c:pt>
                <c:pt idx="928">
                  <c:v>2687.6190233977604</c:v>
                </c:pt>
                <c:pt idx="929">
                  <c:v>2664.9348931841291</c:v>
                </c:pt>
                <c:pt idx="930">
                  <c:v>2660.2670396744647</c:v>
                </c:pt>
                <c:pt idx="931">
                  <c:v>2669.1932858596119</c:v>
                </c:pt>
                <c:pt idx="932">
                  <c:v>2679.429806714139</c:v>
                </c:pt>
                <c:pt idx="933">
                  <c:v>2666.2451678535081</c:v>
                </c:pt>
                <c:pt idx="934">
                  <c:v>2666.2451678535081</c:v>
                </c:pt>
                <c:pt idx="935">
                  <c:v>2666.2451678535081</c:v>
                </c:pt>
                <c:pt idx="936">
                  <c:v>2692.3687690742613</c:v>
                </c:pt>
                <c:pt idx="937">
                  <c:v>2682.86927772126</c:v>
                </c:pt>
                <c:pt idx="938">
                  <c:v>2671.4043743641901</c:v>
                </c:pt>
                <c:pt idx="939">
                  <c:v>2696.135808748727</c:v>
                </c:pt>
                <c:pt idx="940">
                  <c:v>2660.7583926754819</c:v>
                </c:pt>
                <c:pt idx="941">
                  <c:v>2660.7583926754814</c:v>
                </c:pt>
                <c:pt idx="942">
                  <c:v>2660.7583926754814</c:v>
                </c:pt>
                <c:pt idx="943">
                  <c:v>2673.7792472024403</c:v>
                </c:pt>
                <c:pt idx="944">
                  <c:v>2669.5208545269566</c:v>
                </c:pt>
                <c:pt idx="945">
                  <c:v>2651.6683621566617</c:v>
                </c:pt>
                <c:pt idx="946">
                  <c:v>2614.9806714140373</c:v>
                </c:pt>
                <c:pt idx="947">
                  <c:v>2591.8051881993883</c:v>
                </c:pt>
                <c:pt idx="948">
                  <c:v>2591.8051881993883</c:v>
                </c:pt>
                <c:pt idx="949">
                  <c:v>2591.8051881993883</c:v>
                </c:pt>
                <c:pt idx="950">
                  <c:v>2599.0116988809755</c:v>
                </c:pt>
                <c:pt idx="951">
                  <c:v>2575.590539165818</c:v>
                </c:pt>
                <c:pt idx="952">
                  <c:v>2560.3585961342815</c:v>
                </c:pt>
                <c:pt idx="953">
                  <c:v>2574.8535096642918</c:v>
                </c:pt>
                <c:pt idx="954">
                  <c:v>2615.0625635808733</c:v>
                </c:pt>
                <c:pt idx="955">
                  <c:v>2615.0625635808733</c:v>
                </c:pt>
                <c:pt idx="956">
                  <c:v>2615.0625635808733</c:v>
                </c:pt>
                <c:pt idx="957">
                  <c:v>2609.0025432349935</c:v>
                </c:pt>
                <c:pt idx="958">
                  <c:v>2622.3509664292965</c:v>
                </c:pt>
                <c:pt idx="959">
                  <c:v>2625.1353001017278</c:v>
                </c:pt>
                <c:pt idx="960">
                  <c:v>2652.7329603255325</c:v>
                </c:pt>
                <c:pt idx="961">
                  <c:v>2623.5793489318394</c:v>
                </c:pt>
                <c:pt idx="962">
                  <c:v>2623.5793489318398</c:v>
                </c:pt>
                <c:pt idx="963">
                  <c:v>2623.5793489318398</c:v>
                </c:pt>
                <c:pt idx="964">
                  <c:v>2621.1225839267531</c:v>
                </c:pt>
                <c:pt idx="965">
                  <c:v>2648.7202441505574</c:v>
                </c:pt>
                <c:pt idx="966">
                  <c:v>2641.0223804679531</c:v>
                </c:pt>
                <c:pt idx="967">
                  <c:v>2648.965920651066</c:v>
                </c:pt>
                <c:pt idx="968">
                  <c:v>2674.0249237029479</c:v>
                </c:pt>
                <c:pt idx="969">
                  <c:v>2674.0249237029479</c:v>
                </c:pt>
                <c:pt idx="970">
                  <c:v>2674.0249237029479</c:v>
                </c:pt>
                <c:pt idx="971">
                  <c:v>2645.1169888097638</c:v>
                </c:pt>
                <c:pt idx="972">
                  <c:v>2654.7802644964372</c:v>
                </c:pt>
                <c:pt idx="973">
                  <c:v>2642.0869786368239</c:v>
                </c:pt>
                <c:pt idx="974">
                  <c:v>2669.0295015259385</c:v>
                </c:pt>
                <c:pt idx="975">
                  <c:v>2667.1459816887059</c:v>
                </c:pt>
                <c:pt idx="976">
                  <c:v>2667.1459816887059</c:v>
                </c:pt>
                <c:pt idx="977">
                  <c:v>2667.1459816887059</c:v>
                </c:pt>
                <c:pt idx="978">
                  <c:v>2688.6836215666303</c:v>
                </c:pt>
                <c:pt idx="979">
                  <c:v>2617.2736520854505</c:v>
                </c:pt>
                <c:pt idx="980">
                  <c:v>2617.2736520854505</c:v>
                </c:pt>
                <c:pt idx="981">
                  <c:v>2629.6393692777187</c:v>
                </c:pt>
                <c:pt idx="982">
                  <c:v>2680.4944048830084</c:v>
                </c:pt>
                <c:pt idx="983">
                  <c:v>2680.4944048830084</c:v>
                </c:pt>
                <c:pt idx="984">
                  <c:v>2680.4944048830084</c:v>
                </c:pt>
                <c:pt idx="985">
                  <c:v>2659.3662258392646</c:v>
                </c:pt>
                <c:pt idx="986">
                  <c:v>2713.0874872838222</c:v>
                </c:pt>
                <c:pt idx="987">
                  <c:v>2739.1291963377389</c:v>
                </c:pt>
                <c:pt idx="988">
                  <c:v>2704.161241098675</c:v>
                </c:pt>
                <c:pt idx="989">
                  <c:v>2671.6500508646973</c:v>
                </c:pt>
                <c:pt idx="990">
                  <c:v>2671.6500508646977</c:v>
                </c:pt>
                <c:pt idx="991">
                  <c:v>2671.6500508646977</c:v>
                </c:pt>
                <c:pt idx="992">
                  <c:v>2680.0849440488282</c:v>
                </c:pt>
                <c:pt idx="993">
                  <c:v>2669.111393692775</c:v>
                </c:pt>
                <c:pt idx="994">
                  <c:v>2624.4801627670377</c:v>
                </c:pt>
                <c:pt idx="995">
                  <c:v>2637.501017293996</c:v>
                </c:pt>
                <c:pt idx="996">
                  <c:v>2657.4008138351965</c:v>
                </c:pt>
                <c:pt idx="997">
                  <c:v>2657.4008138351965</c:v>
                </c:pt>
                <c:pt idx="998">
                  <c:v>2657.4008138351965</c:v>
                </c:pt>
                <c:pt idx="999">
                  <c:v>2653.3062054933857</c:v>
                </c:pt>
                <c:pt idx="1000">
                  <c:v>2648.8840284842295</c:v>
                </c:pt>
                <c:pt idx="1001">
                  <c:v>2633.0788402848398</c:v>
                </c:pt>
                <c:pt idx="1002">
                  <c:v>2669.1113936927745</c:v>
                </c:pt>
                <c:pt idx="1003">
                  <c:v>2670.7492370294985</c:v>
                </c:pt>
                <c:pt idx="1004">
                  <c:v>2670.7492370294985</c:v>
                </c:pt>
                <c:pt idx="1005">
                  <c:v>2670.7492370294985</c:v>
                </c:pt>
                <c:pt idx="1006">
                  <c:v>2628.3290946083389</c:v>
                </c:pt>
                <c:pt idx="1007">
                  <c:v>2668.4562563580844</c:v>
                </c:pt>
                <c:pt idx="1008">
                  <c:v>2637.7466937945037</c:v>
                </c:pt>
                <c:pt idx="1009">
                  <c:v>2643.6429298067114</c:v>
                </c:pt>
                <c:pt idx="1010">
                  <c:v>2635.535605289926</c:v>
                </c:pt>
                <c:pt idx="1011">
                  <c:v>2635.535605289926</c:v>
                </c:pt>
                <c:pt idx="1012">
                  <c:v>2635.535605289926</c:v>
                </c:pt>
                <c:pt idx="1013">
                  <c:v>2626.6093591047779</c:v>
                </c:pt>
                <c:pt idx="1014">
                  <c:v>2615.7177009155616</c:v>
                </c:pt>
                <c:pt idx="1015">
                  <c:v>2615.7177009155616</c:v>
                </c:pt>
                <c:pt idx="1016">
                  <c:v>2602.6968463886028</c:v>
                </c:pt>
                <c:pt idx="1017">
                  <c:v>2625.3809766022346</c:v>
                </c:pt>
                <c:pt idx="1018">
                  <c:v>2625.3809766022346</c:v>
                </c:pt>
                <c:pt idx="1019">
                  <c:v>2625.3809766022346</c:v>
                </c:pt>
                <c:pt idx="1020">
                  <c:v>2623.9888097660187</c:v>
                </c:pt>
                <c:pt idx="1021">
                  <c:v>2609.903357070189</c:v>
                </c:pt>
                <c:pt idx="1022">
                  <c:v>2594.8351983723255</c:v>
                </c:pt>
                <c:pt idx="1023">
                  <c:v>2572.3148524923658</c:v>
                </c:pt>
                <c:pt idx="1024">
                  <c:v>2584.9262461851431</c:v>
                </c:pt>
                <c:pt idx="1025">
                  <c:v>2584.9262461851431</c:v>
                </c:pt>
                <c:pt idx="1026">
                  <c:v>2584.9262461851431</c:v>
                </c:pt>
                <c:pt idx="1027">
                  <c:v>2556.7553407934852</c:v>
                </c:pt>
                <c:pt idx="1028">
                  <c:v>2548.8936927772083</c:v>
                </c:pt>
                <c:pt idx="1029">
                  <c:v>2571.4959308240041</c:v>
                </c:pt>
                <c:pt idx="1030">
                  <c:v>2592.7878942014204</c:v>
                </c:pt>
                <c:pt idx="1031">
                  <c:v>2621.1225839267504</c:v>
                </c:pt>
                <c:pt idx="1032">
                  <c:v>2621.1225839267504</c:v>
                </c:pt>
                <c:pt idx="1033">
                  <c:v>2621.1225839267504</c:v>
                </c:pt>
                <c:pt idx="1034">
                  <c:v>2615.5539165818882</c:v>
                </c:pt>
                <c:pt idx="1035">
                  <c:v>2646.5910478128135</c:v>
                </c:pt>
                <c:pt idx="1036">
                  <c:v>2646.5910478128135</c:v>
                </c:pt>
                <c:pt idx="1037">
                  <c:v>2654.9440488301079</c:v>
                </c:pt>
                <c:pt idx="1038">
                  <c:v>2649.6210579857539</c:v>
                </c:pt>
                <c:pt idx="1039">
                  <c:v>2649.6210579857534</c:v>
                </c:pt>
                <c:pt idx="1040">
                  <c:v>2649.6210579857534</c:v>
                </c:pt>
                <c:pt idx="1041">
                  <c:v>2625.5447609359062</c:v>
                </c:pt>
                <c:pt idx="1042">
                  <c:v>2596.1454730417049</c:v>
                </c:pt>
                <c:pt idx="1043">
                  <c:v>2642.1688708036581</c:v>
                </c:pt>
                <c:pt idx="1044">
                  <c:v>2779.5839267548281</c:v>
                </c:pt>
                <c:pt idx="1045">
                  <c:v>2787.1998982705963</c:v>
                </c:pt>
                <c:pt idx="1046">
                  <c:v>2787.1998982705963</c:v>
                </c:pt>
                <c:pt idx="1047">
                  <c:v>2787.1998982705963</c:v>
                </c:pt>
                <c:pt idx="1048">
                  <c:v>2812.832146490332</c:v>
                </c:pt>
                <c:pt idx="1049">
                  <c:v>2812.832146490332</c:v>
                </c:pt>
                <c:pt idx="1050">
                  <c:v>2806.198880976598</c:v>
                </c:pt>
                <c:pt idx="1051">
                  <c:v>2801.2853509664251</c:v>
                </c:pt>
                <c:pt idx="1052">
                  <c:v>2770.0025432349908</c:v>
                </c:pt>
                <c:pt idx="1053">
                  <c:v>2770.0025432349908</c:v>
                </c:pt>
                <c:pt idx="1054">
                  <c:v>2770.0025432349908</c:v>
                </c:pt>
                <c:pt idx="1055">
                  <c:v>2744.7797558494362</c:v>
                </c:pt>
                <c:pt idx="1056">
                  <c:v>2748.1373346897208</c:v>
                </c:pt>
                <c:pt idx="1057">
                  <c:v>2776.7177009155598</c:v>
                </c:pt>
                <c:pt idx="1058">
                  <c:v>2781.2217700915521</c:v>
                </c:pt>
                <c:pt idx="1059">
                  <c:v>2795.1434384537088</c:v>
                </c:pt>
                <c:pt idx="1060">
                  <c:v>2795.1434384537088</c:v>
                </c:pt>
                <c:pt idx="1061">
                  <c:v>2795.1434384537088</c:v>
                </c:pt>
                <c:pt idx="1062">
                  <c:v>2774.0971515768015</c:v>
                </c:pt>
                <c:pt idx="1063">
                  <c:v>2778.1917599186122</c:v>
                </c:pt>
                <c:pt idx="1064">
                  <c:v>2772.6230925737495</c:v>
                </c:pt>
                <c:pt idx="1065">
                  <c:v>2836.9903357070152</c:v>
                </c:pt>
                <c:pt idx="1066">
                  <c:v>2847.2268565615423</c:v>
                </c:pt>
                <c:pt idx="1067">
                  <c:v>2847.2268565615418</c:v>
                </c:pt>
                <c:pt idx="1068">
                  <c:v>2847.2268565615418</c:v>
                </c:pt>
                <c:pt idx="1069">
                  <c:v>2803.5783316378388</c:v>
                </c:pt>
                <c:pt idx="1070">
                  <c:v>2792.7685656154586</c:v>
                </c:pt>
                <c:pt idx="1071">
                  <c:v>2778.6012207527929</c:v>
                </c:pt>
                <c:pt idx="1072">
                  <c:v>2763.860630722274</c:v>
                </c:pt>
                <c:pt idx="1073">
                  <c:v>2768.2009155645933</c:v>
                </c:pt>
                <c:pt idx="1074">
                  <c:v>2768.2009155645933</c:v>
                </c:pt>
                <c:pt idx="1075">
                  <c:v>2768.2009155645933</c:v>
                </c:pt>
                <c:pt idx="1076">
                  <c:v>2733.64242115971</c:v>
                </c:pt>
                <c:pt idx="1077">
                  <c:v>2730.6124109867701</c:v>
                </c:pt>
                <c:pt idx="1078">
                  <c:v>2761.4857578840233</c:v>
                </c:pt>
                <c:pt idx="1079">
                  <c:v>2755.7533062054881</c:v>
                </c:pt>
                <c:pt idx="1080">
                  <c:v>2775.8987792471971</c:v>
                </c:pt>
                <c:pt idx="1081">
                  <c:v>2775.8987792471971</c:v>
                </c:pt>
                <c:pt idx="1082">
                  <c:v>2775.8987792471971</c:v>
                </c:pt>
                <c:pt idx="1083">
                  <c:v>2759.1927772126091</c:v>
                </c:pt>
                <c:pt idx="1084">
                  <c:v>2743.7970498474006</c:v>
                </c:pt>
                <c:pt idx="1085">
                  <c:v>2727.8280773143388</c:v>
                </c:pt>
                <c:pt idx="1086">
                  <c:v>2695.234994913525</c:v>
                </c:pt>
                <c:pt idx="1087">
                  <c:v>2677.7919633774113</c:v>
                </c:pt>
                <c:pt idx="1088">
                  <c:v>2677.7919633774113</c:v>
                </c:pt>
                <c:pt idx="1089">
                  <c:v>2677.7919633774113</c:v>
                </c:pt>
                <c:pt idx="1090">
                  <c:v>2686.0630722278697</c:v>
                </c:pt>
                <c:pt idx="1091">
                  <c:v>2679.9211597151534</c:v>
                </c:pt>
                <c:pt idx="1092">
                  <c:v>2683.5244150559465</c:v>
                </c:pt>
                <c:pt idx="1093">
                  <c:v>2664.6892166836169</c:v>
                </c:pt>
                <c:pt idx="1094">
                  <c:v>2661.4954221770049</c:v>
                </c:pt>
                <c:pt idx="1095">
                  <c:v>2661.4954221770049</c:v>
                </c:pt>
                <c:pt idx="1096">
                  <c:v>2661.4954221770049</c:v>
                </c:pt>
                <c:pt idx="1097">
                  <c:v>2690.9766022380427</c:v>
                </c:pt>
                <c:pt idx="1098">
                  <c:v>2673.7792472024375</c:v>
                </c:pt>
                <c:pt idx="1099">
                  <c:v>2637.9923702950114</c:v>
                </c:pt>
                <c:pt idx="1100">
                  <c:v>2619.8123092573719</c:v>
                </c:pt>
                <c:pt idx="1101">
                  <c:v>2638.8931841302101</c:v>
                </c:pt>
                <c:pt idx="1102">
                  <c:v>2638.8931841302101</c:v>
                </c:pt>
                <c:pt idx="1103">
                  <c:v>2638.8931841302101</c:v>
                </c:pt>
                <c:pt idx="1104">
                  <c:v>2620.5493387588981</c:v>
                </c:pt>
                <c:pt idx="1105">
                  <c:v>2615.5539165818891</c:v>
                </c:pt>
                <c:pt idx="1106">
                  <c:v>2618.1744659206474</c:v>
                </c:pt>
                <c:pt idx="1107">
                  <c:v>2610.1490335706985</c:v>
                </c:pt>
                <c:pt idx="1108">
                  <c:v>2635.4537131230895</c:v>
                </c:pt>
                <c:pt idx="1109">
                  <c:v>2635.4537131230895</c:v>
                </c:pt>
                <c:pt idx="1110">
                  <c:v>2635.4537131230895</c:v>
                </c:pt>
                <c:pt idx="1111">
                  <c:v>2654.0432349949106</c:v>
                </c:pt>
                <c:pt idx="1112">
                  <c:v>2629.7212614445548</c:v>
                </c:pt>
                <c:pt idx="1113">
                  <c:v>2639.4664292980647</c:v>
                </c:pt>
                <c:pt idx="1114">
                  <c:v>2621.7777212614424</c:v>
                </c:pt>
                <c:pt idx="1115">
                  <c:v>2599.5849440488278</c:v>
                </c:pt>
                <c:pt idx="1116">
                  <c:v>2599.5849440488278</c:v>
                </c:pt>
                <c:pt idx="1117">
                  <c:v>2599.5849440488278</c:v>
                </c:pt>
                <c:pt idx="1118">
                  <c:v>2591.5595116988789</c:v>
                </c:pt>
                <c:pt idx="1119">
                  <c:v>2596.6368260427239</c:v>
                </c:pt>
                <c:pt idx="1120">
                  <c:v>2593.9343845371291</c:v>
                </c:pt>
                <c:pt idx="1121">
                  <c:v>2599.5849440488282</c:v>
                </c:pt>
                <c:pt idx="1122">
                  <c:v>2572.2329603255321</c:v>
                </c:pt>
                <c:pt idx="1123">
                  <c:v>2572.2329603255321</c:v>
                </c:pt>
                <c:pt idx="1124">
                  <c:v>2572.2329603255321</c:v>
                </c:pt>
                <c:pt idx="1125">
                  <c:v>2560.4404883011171</c:v>
                </c:pt>
                <c:pt idx="1126">
                  <c:v>2578.4567650050849</c:v>
                </c:pt>
                <c:pt idx="1127">
                  <c:v>2561.7507629704969</c:v>
                </c:pt>
                <c:pt idx="1128">
                  <c:v>2556.1820956256342</c:v>
                </c:pt>
                <c:pt idx="1129">
                  <c:v>2557.4923702950136</c:v>
                </c:pt>
                <c:pt idx="1130">
                  <c:v>2557.4923702950136</c:v>
                </c:pt>
                <c:pt idx="1131">
                  <c:v>2557.4923702950136</c:v>
                </c:pt>
                <c:pt idx="1132">
                  <c:v>2553.561546286875</c:v>
                </c:pt>
                <c:pt idx="1133">
                  <c:v>2555.2812817904355</c:v>
                </c:pt>
                <c:pt idx="1134">
                  <c:v>2551.4323499491338</c:v>
                </c:pt>
                <c:pt idx="1135">
                  <c:v>2560.7680569684621</c:v>
                </c:pt>
                <c:pt idx="1136">
                  <c:v>2551.2685656154613</c:v>
                </c:pt>
                <c:pt idx="1137">
                  <c:v>2551.2685656154613</c:v>
                </c:pt>
                <c:pt idx="1138">
                  <c:v>2551.2685656154613</c:v>
                </c:pt>
                <c:pt idx="1139">
                  <c:v>2547.1739572736501</c:v>
                </c:pt>
                <c:pt idx="1140">
                  <c:v>2526.0457782299068</c:v>
                </c:pt>
                <c:pt idx="1141">
                  <c:v>2503.361648016275</c:v>
                </c:pt>
                <c:pt idx="1142">
                  <c:v>2529.8947100712089</c:v>
                </c:pt>
                <c:pt idx="1143">
                  <c:v>2537.9201424211578</c:v>
                </c:pt>
                <c:pt idx="1144">
                  <c:v>2537.9201424211578</c:v>
                </c:pt>
                <c:pt idx="1145">
                  <c:v>2537.9201424211578</c:v>
                </c:pt>
                <c:pt idx="1146">
                  <c:v>2528.7482197355016</c:v>
                </c:pt>
                <c:pt idx="1147">
                  <c:v>2535.7909460834162</c:v>
                </c:pt>
                <c:pt idx="1148">
                  <c:v>2510.4043743641896</c:v>
                </c:pt>
                <c:pt idx="1149">
                  <c:v>2508.8484231943016</c:v>
                </c:pt>
                <c:pt idx="1150">
                  <c:v>2546.6007121057969</c:v>
                </c:pt>
                <c:pt idx="1151">
                  <c:v>2546.6007121057969</c:v>
                </c:pt>
                <c:pt idx="1152">
                  <c:v>2546.6007121057969</c:v>
                </c:pt>
                <c:pt idx="1153">
                  <c:v>2546.6007121057969</c:v>
                </c:pt>
                <c:pt idx="1154">
                  <c:v>2546.6007121057969</c:v>
                </c:pt>
                <c:pt idx="1155">
                  <c:v>2533.3341810783299</c:v>
                </c:pt>
                <c:pt idx="1156">
                  <c:v>2582.3056968463866</c:v>
                </c:pt>
                <c:pt idx="1157">
                  <c:v>2551.8418107833145</c:v>
                </c:pt>
                <c:pt idx="1158">
                  <c:v>2551.8418107833145</c:v>
                </c:pt>
                <c:pt idx="1159">
                  <c:v>2551.8418107833145</c:v>
                </c:pt>
                <c:pt idx="1160">
                  <c:v>2568.9572736520836</c:v>
                </c:pt>
                <c:pt idx="1161">
                  <c:v>2554.1347914547287</c:v>
                </c:pt>
                <c:pt idx="1162">
                  <c:v>2595.9816887080347</c:v>
                </c:pt>
                <c:pt idx="1163">
                  <c:v>2614.8168870803647</c:v>
                </c:pt>
                <c:pt idx="1164">
                  <c:v>2572.9699898270583</c:v>
                </c:pt>
                <c:pt idx="1165">
                  <c:v>2572.9699898270583</c:v>
                </c:pt>
                <c:pt idx="1166">
                  <c:v>2572.9699898270583</c:v>
                </c:pt>
                <c:pt idx="1167">
                  <c:v>2581.8962360122055</c:v>
                </c:pt>
                <c:pt idx="1168">
                  <c:v>2594.8351983723278</c:v>
                </c:pt>
                <c:pt idx="1169">
                  <c:v>2542.2604272634771</c:v>
                </c:pt>
                <c:pt idx="1170">
                  <c:v>2554.1347914547282</c:v>
                </c:pt>
                <c:pt idx="1171">
                  <c:v>2531.3687690742599</c:v>
                </c:pt>
                <c:pt idx="1172">
                  <c:v>2531.3687690742599</c:v>
                </c:pt>
                <c:pt idx="1173">
                  <c:v>2531.3687690742599</c:v>
                </c:pt>
                <c:pt idx="1174">
                  <c:v>2515.8092573753788</c:v>
                </c:pt>
                <c:pt idx="1175">
                  <c:v>2528.7482197355012</c:v>
                </c:pt>
                <c:pt idx="1176">
                  <c:v>2528.4206510681565</c:v>
                </c:pt>
                <c:pt idx="1177">
                  <c:v>2571.4140386571698</c:v>
                </c:pt>
                <c:pt idx="1178">
                  <c:v>2545.6180061037617</c:v>
                </c:pt>
                <c:pt idx="1179">
                  <c:v>2545.6180061037617</c:v>
                </c:pt>
                <c:pt idx="1180">
                  <c:v>2545.6180061037617</c:v>
                </c:pt>
                <c:pt idx="1181">
                  <c:v>2560.358596134281</c:v>
                </c:pt>
                <c:pt idx="1182">
                  <c:v>2572.151068158696</c:v>
                </c:pt>
                <c:pt idx="1183">
                  <c:v>2554.9537131230909</c:v>
                </c:pt>
                <c:pt idx="1184">
                  <c:v>2579.7670396744643</c:v>
                </c:pt>
                <c:pt idx="1185">
                  <c:v>2557.0010172939965</c:v>
                </c:pt>
                <c:pt idx="1186">
                  <c:v>2557.0010172939965</c:v>
                </c:pt>
                <c:pt idx="1187">
                  <c:v>2557.0010172939965</c:v>
                </c:pt>
                <c:pt idx="1188">
                  <c:v>2550.9409969481171</c:v>
                </c:pt>
                <c:pt idx="1189">
                  <c:v>2533.1703967446583</c:v>
                </c:pt>
                <c:pt idx="1190">
                  <c:v>2555.7726347914536</c:v>
                </c:pt>
                <c:pt idx="1191">
                  <c:v>2574.2802644964386</c:v>
                </c:pt>
                <c:pt idx="1192">
                  <c:v>2576.7370295015248</c:v>
                </c:pt>
                <c:pt idx="1193">
                  <c:v>2576.7370295015248</c:v>
                </c:pt>
                <c:pt idx="1194">
                  <c:v>2576.7370295015248</c:v>
                </c:pt>
                <c:pt idx="1195">
                  <c:v>2564.6988809766012</c:v>
                </c:pt>
                <c:pt idx="1196">
                  <c:v>2569.2029501525931</c:v>
                </c:pt>
                <c:pt idx="1197">
                  <c:v>2560.0310274669368</c:v>
                </c:pt>
                <c:pt idx="1198">
                  <c:v>2576.9008138351969</c:v>
                </c:pt>
                <c:pt idx="1199">
                  <c:v>2576.9008138351969</c:v>
                </c:pt>
                <c:pt idx="1200">
                  <c:v>2576.9008138351969</c:v>
                </c:pt>
                <c:pt idx="1201">
                  <c:v>2576.9008138351969</c:v>
                </c:pt>
                <c:pt idx="1202">
                  <c:v>2537.6744659206493</c:v>
                </c:pt>
                <c:pt idx="1203">
                  <c:v>2544.9628687690724</c:v>
                </c:pt>
                <c:pt idx="1204">
                  <c:v>2580.9135300101711</c:v>
                </c:pt>
                <c:pt idx="1205">
                  <c:v>2577.9654120040673</c:v>
                </c:pt>
                <c:pt idx="1206">
                  <c:v>2577.9654120040673</c:v>
                </c:pt>
                <c:pt idx="1207">
                  <c:v>2577.9654120040673</c:v>
                </c:pt>
                <c:pt idx="1208">
                  <c:v>2577.9654120040673</c:v>
                </c:pt>
                <c:pt idx="1209">
                  <c:v>2561.66887080366</c:v>
                </c:pt>
                <c:pt idx="1210">
                  <c:v>2577.3102746693771</c:v>
                </c:pt>
                <c:pt idx="1211">
                  <c:v>2598.9298067141385</c:v>
                </c:pt>
                <c:pt idx="1212">
                  <c:v>2607.364699898269</c:v>
                </c:pt>
                <c:pt idx="1213">
                  <c:v>2601.3046795523892</c:v>
                </c:pt>
                <c:pt idx="1214">
                  <c:v>2601.3046795523892</c:v>
                </c:pt>
                <c:pt idx="1215">
                  <c:v>2601.3046795523892</c:v>
                </c:pt>
                <c:pt idx="1216">
                  <c:v>2601.3046795523892</c:v>
                </c:pt>
                <c:pt idx="1217">
                  <c:v>2581.1592065106802</c:v>
                </c:pt>
                <c:pt idx="1218">
                  <c:v>2593.1973550356038</c:v>
                </c:pt>
                <c:pt idx="1219">
                  <c:v>2611.2136317395716</c:v>
                </c:pt>
                <c:pt idx="1220">
                  <c:v>2601.3865717192261</c:v>
                </c:pt>
                <c:pt idx="1221">
                  <c:v>2601.3865717192257</c:v>
                </c:pt>
                <c:pt idx="1222">
                  <c:v>2601.3865717192257</c:v>
                </c:pt>
                <c:pt idx="1223">
                  <c:v>2619.3209562563566</c:v>
                </c:pt>
                <c:pt idx="1224">
                  <c:v>2612.605798575787</c:v>
                </c:pt>
                <c:pt idx="1225">
                  <c:v>2593.9343845371295</c:v>
                </c:pt>
                <c:pt idx="1226">
                  <c:v>2571.4140386571703</c:v>
                </c:pt>
                <c:pt idx="1227">
                  <c:v>2557.5742624618497</c:v>
                </c:pt>
                <c:pt idx="1228">
                  <c:v>2557.5742624618497</c:v>
                </c:pt>
                <c:pt idx="1229">
                  <c:v>2557.5742624618497</c:v>
                </c:pt>
                <c:pt idx="1230">
                  <c:v>2546.6826042726329</c:v>
                </c:pt>
                <c:pt idx="1231">
                  <c:v>2535.6271617497437</c:v>
                </c:pt>
                <c:pt idx="1232">
                  <c:v>2571.0045778229887</c:v>
                </c:pt>
                <c:pt idx="1233">
                  <c:v>2760.5030518819913</c:v>
                </c:pt>
                <c:pt idx="1234">
                  <c:v>2664.2797558494381</c:v>
                </c:pt>
                <c:pt idx="1235">
                  <c:v>2664.2797558494381</c:v>
                </c:pt>
                <c:pt idx="1236">
                  <c:v>2664.2797558494381</c:v>
                </c:pt>
                <c:pt idx="1237">
                  <c:v>2675.0895218718183</c:v>
                </c:pt>
                <c:pt idx="1238">
                  <c:v>2677.9557477110861</c:v>
                </c:pt>
                <c:pt idx="1239">
                  <c:v>2684.4252288911471</c:v>
                </c:pt>
                <c:pt idx="1240">
                  <c:v>2680.9038657171895</c:v>
                </c:pt>
                <c:pt idx="1241">
                  <c:v>2669.6846388606282</c:v>
                </c:pt>
                <c:pt idx="1242">
                  <c:v>2669.6846388606282</c:v>
                </c:pt>
                <c:pt idx="1243">
                  <c:v>2669.6846388606282</c:v>
                </c:pt>
                <c:pt idx="1244">
                  <c:v>2667.1459816887059</c:v>
                </c:pt>
                <c:pt idx="1245">
                  <c:v>2668.1286876907402</c:v>
                </c:pt>
                <c:pt idx="1246">
                  <c:v>2642.3326551373325</c:v>
                </c:pt>
                <c:pt idx="1247">
                  <c:v>2661.9867751780239</c:v>
                </c:pt>
                <c:pt idx="1248">
                  <c:v>2657.5645981688685</c:v>
                </c:pt>
                <c:pt idx="1249">
                  <c:v>2657.564598168869</c:v>
                </c:pt>
                <c:pt idx="1250">
                  <c:v>2657.564598168869</c:v>
                </c:pt>
                <c:pt idx="1251">
                  <c:v>2699.9847405900287</c:v>
                </c:pt>
                <c:pt idx="1252">
                  <c:v>2684.343336724311</c:v>
                </c:pt>
                <c:pt idx="1253">
                  <c:v>2677.6281790437415</c:v>
                </c:pt>
                <c:pt idx="1254">
                  <c:v>2670.8311291963355</c:v>
                </c:pt>
                <c:pt idx="1255">
                  <c:v>2699.7390640895196</c:v>
                </c:pt>
                <c:pt idx="1256">
                  <c:v>2699.7390640895196</c:v>
                </c:pt>
                <c:pt idx="1257">
                  <c:v>2699.7390640895196</c:v>
                </c:pt>
                <c:pt idx="1258">
                  <c:v>2717.9191251271595</c:v>
                </c:pt>
                <c:pt idx="1259">
                  <c:v>2714.8072227873836</c:v>
                </c:pt>
                <c:pt idx="1260">
                  <c:v>2682.0503560528973</c:v>
                </c:pt>
                <c:pt idx="1261">
                  <c:v>2682.0503560528973</c:v>
                </c:pt>
                <c:pt idx="1262">
                  <c:v>2696.7090539165797</c:v>
                </c:pt>
                <c:pt idx="1263">
                  <c:v>2696.7090539165793</c:v>
                </c:pt>
                <c:pt idx="1264">
                  <c:v>2696.7090539165793</c:v>
                </c:pt>
                <c:pt idx="1265">
                  <c:v>2688.3560528992853</c:v>
                </c:pt>
                <c:pt idx="1266">
                  <c:v>2725.1256358087462</c:v>
                </c:pt>
                <c:pt idx="1267">
                  <c:v>2732.1683621566608</c:v>
                </c:pt>
                <c:pt idx="1268">
                  <c:v>2736.9999999999973</c:v>
                </c:pt>
                <c:pt idx="1269">
                  <c:v>2737.4913530010144</c:v>
                </c:pt>
                <c:pt idx="1270">
                  <c:v>2737.4913530010144</c:v>
                </c:pt>
                <c:pt idx="1271">
                  <c:v>2737.4913530010144</c:v>
                </c:pt>
                <c:pt idx="1272">
                  <c:v>2699.8209562563552</c:v>
                </c:pt>
                <c:pt idx="1273">
                  <c:v>2714.1520854526934</c:v>
                </c:pt>
                <c:pt idx="1274">
                  <c:v>2686.3087487283797</c:v>
                </c:pt>
                <c:pt idx="1275">
                  <c:v>2705.5534079348899</c:v>
                </c:pt>
                <c:pt idx="1276">
                  <c:v>2708.3377416073213</c:v>
                </c:pt>
                <c:pt idx="1277">
                  <c:v>2708.3377416073213</c:v>
                </c:pt>
                <c:pt idx="1278">
                  <c:v>2708.3377416073213</c:v>
                </c:pt>
                <c:pt idx="1279">
                  <c:v>2703.7517802644934</c:v>
                </c:pt>
                <c:pt idx="1280">
                  <c:v>2710.548830111899</c:v>
                </c:pt>
                <c:pt idx="1281">
                  <c:v>2693.1876907426217</c:v>
                </c:pt>
                <c:pt idx="1282">
                  <c:v>2701.2131230925706</c:v>
                </c:pt>
                <c:pt idx="1283">
                  <c:v>2687.37334689725</c:v>
                </c:pt>
                <c:pt idx="1284">
                  <c:v>2687.3733468972496</c:v>
                </c:pt>
                <c:pt idx="1285">
                  <c:v>2687.3733468972496</c:v>
                </c:pt>
                <c:pt idx="1286">
                  <c:v>2666.2451678535058</c:v>
                </c:pt>
                <c:pt idx="1287">
                  <c:v>2665.344354018308</c:v>
                </c:pt>
                <c:pt idx="1288">
                  <c:v>2627.1007121057955</c:v>
                </c:pt>
                <c:pt idx="1289">
                  <c:v>2630.6220752797531</c:v>
                </c:pt>
                <c:pt idx="1290">
                  <c:v>2604.1709053916557</c:v>
                </c:pt>
                <c:pt idx="1291">
                  <c:v>2604.1709053916557</c:v>
                </c:pt>
                <c:pt idx="1292">
                  <c:v>2604.1709053916557</c:v>
                </c:pt>
                <c:pt idx="1293">
                  <c:v>2605.8906408952166</c:v>
                </c:pt>
                <c:pt idx="1294">
                  <c:v>2584.8443540183089</c:v>
                </c:pt>
                <c:pt idx="1295">
                  <c:v>2578.7024415055926</c:v>
                </c:pt>
                <c:pt idx="1296">
                  <c:v>2555.7726347914522</c:v>
                </c:pt>
                <c:pt idx="1297">
                  <c:v>2574.1983723296012</c:v>
                </c:pt>
                <c:pt idx="1298">
                  <c:v>2574.1983723296012</c:v>
                </c:pt>
                <c:pt idx="1299">
                  <c:v>2574.1983723296012</c:v>
                </c:pt>
                <c:pt idx="1300">
                  <c:v>2577.0645981688685</c:v>
                </c:pt>
                <c:pt idx="1301">
                  <c:v>2598.1927772126119</c:v>
                </c:pt>
                <c:pt idx="1302">
                  <c:v>2569.7761953204454</c:v>
                </c:pt>
                <c:pt idx="1303">
                  <c:v>2580.0127161749724</c:v>
                </c:pt>
                <c:pt idx="1304">
                  <c:v>2564.9445574771084</c:v>
                </c:pt>
                <c:pt idx="1305">
                  <c:v>2564.9445574771084</c:v>
                </c:pt>
                <c:pt idx="1306">
                  <c:v>2564.9445574771084</c:v>
                </c:pt>
                <c:pt idx="1307">
                  <c:v>2560.4404883011166</c:v>
                </c:pt>
                <c:pt idx="1308">
                  <c:v>2560.1948118006085</c:v>
                </c:pt>
                <c:pt idx="1309">
                  <c:v>2549.7945066124089</c:v>
                </c:pt>
                <c:pt idx="1310">
                  <c:v>2550.6953204476076</c:v>
                </c:pt>
                <c:pt idx="1311">
                  <c:v>2564.5350966429282</c:v>
                </c:pt>
                <c:pt idx="1312">
                  <c:v>2564.5350966429282</c:v>
                </c:pt>
                <c:pt idx="1313">
                  <c:v>2564.5350966429282</c:v>
                </c:pt>
                <c:pt idx="1314">
                  <c:v>2560.358596134281</c:v>
                </c:pt>
                <c:pt idx="1315">
                  <c:v>2560.358596134281</c:v>
                </c:pt>
                <c:pt idx="1316">
                  <c:v>2584.2711088504557</c:v>
                </c:pt>
                <c:pt idx="1317">
                  <c:v>2600.321973550354</c:v>
                </c:pt>
                <c:pt idx="1318">
                  <c:v>2615.3901322482179</c:v>
                </c:pt>
                <c:pt idx="1319">
                  <c:v>2615.3901322482179</c:v>
                </c:pt>
                <c:pt idx="1320">
                  <c:v>2615.3901322482179</c:v>
                </c:pt>
                <c:pt idx="1321">
                  <c:v>2611.8687690742609</c:v>
                </c:pt>
                <c:pt idx="1322">
                  <c:v>2596.0635808748711</c:v>
                </c:pt>
                <c:pt idx="1323">
                  <c:v>2581.6505595116969</c:v>
                </c:pt>
                <c:pt idx="1324">
                  <c:v>2600.1581892166819</c:v>
                </c:pt>
                <c:pt idx="1325">
                  <c:v>2577.3102746693776</c:v>
                </c:pt>
                <c:pt idx="1326">
                  <c:v>2577.3102746693776</c:v>
                </c:pt>
                <c:pt idx="1327">
                  <c:v>2577.3102746693776</c:v>
                </c:pt>
                <c:pt idx="1328">
                  <c:v>2591.4776195320428</c:v>
                </c:pt>
                <c:pt idx="1329">
                  <c:v>2589.2665310274651</c:v>
                </c:pt>
                <c:pt idx="1330">
                  <c:v>2572.7243133265497</c:v>
                </c:pt>
                <c:pt idx="1331">
                  <c:v>2578.1291963377403</c:v>
                </c:pt>
                <c:pt idx="1332">
                  <c:v>2586.9735503560514</c:v>
                </c:pt>
                <c:pt idx="1333">
                  <c:v>2586.9735503560514</c:v>
                </c:pt>
                <c:pt idx="1334">
                  <c:v>2586.9735503560514</c:v>
                </c:pt>
                <c:pt idx="1335">
                  <c:v>2593.6887080366209</c:v>
                </c:pt>
                <c:pt idx="1336">
                  <c:v>2591.1500508646982</c:v>
                </c:pt>
                <c:pt idx="1337">
                  <c:v>2587.7105798575772</c:v>
                </c:pt>
                <c:pt idx="1338">
                  <c:v>2578.8662258392656</c:v>
                </c:pt>
                <c:pt idx="1339">
                  <c:v>2571.7416073245149</c:v>
                </c:pt>
                <c:pt idx="1340">
                  <c:v>2571.7416073245149</c:v>
                </c:pt>
                <c:pt idx="1341">
                  <c:v>2571.7416073245149</c:v>
                </c:pt>
                <c:pt idx="1342">
                  <c:v>2572.3148524923681</c:v>
                </c:pt>
                <c:pt idx="1343">
                  <c:v>2552.7426246185128</c:v>
                </c:pt>
                <c:pt idx="1344">
                  <c:v>2538.657171922684</c:v>
                </c:pt>
                <c:pt idx="1345">
                  <c:v>2538.657171922684</c:v>
                </c:pt>
                <c:pt idx="1346">
                  <c:v>2528.1749745676484</c:v>
                </c:pt>
                <c:pt idx="1347">
                  <c:v>2528.1749745676484</c:v>
                </c:pt>
                <c:pt idx="1348">
                  <c:v>2528.1749745676484</c:v>
                </c:pt>
                <c:pt idx="1349">
                  <c:v>2541.3596134282789</c:v>
                </c:pt>
                <c:pt idx="1350">
                  <c:v>2559.6215666327548</c:v>
                </c:pt>
                <c:pt idx="1351">
                  <c:v>2567.4013224821956</c:v>
                </c:pt>
                <c:pt idx="1352">
                  <c:v>2555.4450661241081</c:v>
                </c:pt>
                <c:pt idx="1353">
                  <c:v>2547.1739572736501</c:v>
                </c:pt>
                <c:pt idx="1354">
                  <c:v>2547.1739572736501</c:v>
                </c:pt>
                <c:pt idx="1355">
                  <c:v>2547.1739572736501</c:v>
                </c:pt>
                <c:pt idx="1356">
                  <c:v>2568.3021363173939</c:v>
                </c:pt>
                <c:pt idx="1357">
                  <c:v>2568.1383519837213</c:v>
                </c:pt>
                <c:pt idx="1358">
                  <c:v>2567.2375381485231</c:v>
                </c:pt>
                <c:pt idx="1359">
                  <c:v>2569.2848423194282</c:v>
                </c:pt>
                <c:pt idx="1360">
                  <c:v>2558.3112919633754</c:v>
                </c:pt>
                <c:pt idx="1361">
                  <c:v>2558.3112919633754</c:v>
                </c:pt>
                <c:pt idx="1362">
                  <c:v>2558.3112919633754</c:v>
                </c:pt>
                <c:pt idx="1363">
                  <c:v>2587.5467955239042</c:v>
                </c:pt>
                <c:pt idx="1364">
                  <c:v>2592.7878942014222</c:v>
                </c:pt>
                <c:pt idx="1365">
                  <c:v>2614.7349949135273</c:v>
                </c:pt>
                <c:pt idx="1366">
                  <c:v>2605.8087487283797</c:v>
                </c:pt>
                <c:pt idx="1367">
                  <c:v>2589.6759918616453</c:v>
                </c:pt>
                <c:pt idx="1368">
                  <c:v>2589.6759918616453</c:v>
                </c:pt>
                <c:pt idx="1369">
                  <c:v>2589.6759918616453</c:v>
                </c:pt>
                <c:pt idx="1370">
                  <c:v>2583.0427263479119</c:v>
                </c:pt>
                <c:pt idx="1371">
                  <c:v>2574.0345879959286</c:v>
                </c:pt>
                <c:pt idx="1372">
                  <c:v>2565.6815869786346</c:v>
                </c:pt>
                <c:pt idx="1373">
                  <c:v>2582.6332655137312</c:v>
                </c:pt>
                <c:pt idx="1374">
                  <c:v>2584.0254323499471</c:v>
                </c:pt>
                <c:pt idx="1375">
                  <c:v>2584.0254323499471</c:v>
                </c:pt>
                <c:pt idx="1376">
                  <c:v>2584.0254323499471</c:v>
                </c:pt>
                <c:pt idx="1377">
                  <c:v>2610.9679552390617</c:v>
                </c:pt>
                <c:pt idx="1378">
                  <c:v>2603.9252288911471</c:v>
                </c:pt>
                <c:pt idx="1379">
                  <c:v>2599.9944048830089</c:v>
                </c:pt>
                <c:pt idx="1380">
                  <c:v>2599.9944048830093</c:v>
                </c:pt>
                <c:pt idx="1381">
                  <c:v>2575.8362156663256</c:v>
                </c:pt>
                <c:pt idx="1382">
                  <c:v>2575.8362156663256</c:v>
                </c:pt>
                <c:pt idx="1383">
                  <c:v>2575.8362156663256</c:v>
                </c:pt>
                <c:pt idx="1384">
                  <c:v>2595.7360122075265</c:v>
                </c:pt>
                <c:pt idx="1385">
                  <c:v>2588.2019328585948</c:v>
                </c:pt>
                <c:pt idx="1386">
                  <c:v>2596.5549338758888</c:v>
                </c:pt>
                <c:pt idx="1387">
                  <c:v>2597.291963377415</c:v>
                </c:pt>
                <c:pt idx="1388">
                  <c:v>2615.2263479145463</c:v>
                </c:pt>
                <c:pt idx="1389">
                  <c:v>2615.2263479145467</c:v>
                </c:pt>
                <c:pt idx="1390">
                  <c:v>2615.2263479145467</c:v>
                </c:pt>
                <c:pt idx="1391">
                  <c:v>2649.2934893184124</c:v>
                </c:pt>
                <c:pt idx="1392">
                  <c:v>2659.2843336724309</c:v>
                </c:pt>
                <c:pt idx="1393">
                  <c:v>2648.9659206510678</c:v>
                </c:pt>
                <c:pt idx="1394">
                  <c:v>2700.3942014242111</c:v>
                </c:pt>
                <c:pt idx="1395">
                  <c:v>2649.7029501525935</c:v>
                </c:pt>
                <c:pt idx="1396">
                  <c:v>2649.7029501525935</c:v>
                </c:pt>
                <c:pt idx="1397">
                  <c:v>2649.7029501525935</c:v>
                </c:pt>
                <c:pt idx="1398">
                  <c:v>2686.554425228891</c:v>
                </c:pt>
                <c:pt idx="1399">
                  <c:v>2678.9384537131232</c:v>
                </c:pt>
                <c:pt idx="1400">
                  <c:v>2675.1714140386571</c:v>
                </c:pt>
                <c:pt idx="1401">
                  <c:v>2675.1714140386571</c:v>
                </c:pt>
                <c:pt idx="1402">
                  <c:v>2713.9883011190232</c:v>
                </c:pt>
                <c:pt idx="1403">
                  <c:v>2713.9883011190232</c:v>
                </c:pt>
                <c:pt idx="1404">
                  <c:v>2713.9883011190232</c:v>
                </c:pt>
                <c:pt idx="1405">
                  <c:v>2663.6246185147506</c:v>
                </c:pt>
                <c:pt idx="1406">
                  <c:v>2680.4125127161742</c:v>
                </c:pt>
                <c:pt idx="1407">
                  <c:v>2661.7410986775176</c:v>
                </c:pt>
                <c:pt idx="1408">
                  <c:v>2661.8229908443532</c:v>
                </c:pt>
                <c:pt idx="1409">
                  <c:v>2689.1749745676493</c:v>
                </c:pt>
                <c:pt idx="1410">
                  <c:v>2689.1749745676493</c:v>
                </c:pt>
                <c:pt idx="1411">
                  <c:v>2689.1749745676493</c:v>
                </c:pt>
                <c:pt idx="1412">
                  <c:v>2685.4079348931837</c:v>
                </c:pt>
                <c:pt idx="1413">
                  <c:v>2714.8072227873854</c:v>
                </c:pt>
                <c:pt idx="1414">
                  <c:v>2714.8072227873854</c:v>
                </c:pt>
                <c:pt idx="1415">
                  <c:v>2683.6881993896236</c:v>
                </c:pt>
                <c:pt idx="1416">
                  <c:v>2669.0295015259408</c:v>
                </c:pt>
                <c:pt idx="1417">
                  <c:v>2669.0295015259408</c:v>
                </c:pt>
                <c:pt idx="1418">
                  <c:v>2669.0295015259408</c:v>
                </c:pt>
                <c:pt idx="1419">
                  <c:v>2668.8657171922687</c:v>
                </c:pt>
                <c:pt idx="1420">
                  <c:v>2665.1805696846395</c:v>
                </c:pt>
                <c:pt idx="1421">
                  <c:v>2641.1042726347919</c:v>
                </c:pt>
                <c:pt idx="1422">
                  <c:v>2638.9750762970507</c:v>
                </c:pt>
                <c:pt idx="1423">
                  <c:v>2647.0005086469996</c:v>
                </c:pt>
                <c:pt idx="1424">
                  <c:v>2647.0005086469996</c:v>
                </c:pt>
                <c:pt idx="1425">
                  <c:v>2647.0005086469996</c:v>
                </c:pt>
                <c:pt idx="1426">
                  <c:v>2642.0869786368271</c:v>
                </c:pt>
                <c:pt idx="1427">
                  <c:v>2631.768565615464</c:v>
                </c:pt>
                <c:pt idx="1428">
                  <c:v>2656.7456765005099</c:v>
                </c:pt>
                <c:pt idx="1429">
                  <c:v>2676.4816887080374</c:v>
                </c:pt>
                <c:pt idx="1430">
                  <c:v>2668.2924720244159</c:v>
                </c:pt>
                <c:pt idx="1431">
                  <c:v>2668.2924720244159</c:v>
                </c:pt>
                <c:pt idx="1432">
                  <c:v>2668.2924720244159</c:v>
                </c:pt>
                <c:pt idx="1433">
                  <c:v>2657.6464903357078</c:v>
                </c:pt>
                <c:pt idx="1434">
                  <c:v>2655.2716174974576</c:v>
                </c:pt>
                <c:pt idx="1435">
                  <c:v>2649.2934893184138</c:v>
                </c:pt>
                <c:pt idx="1436">
                  <c:v>2697.0366225839275</c:v>
                </c:pt>
                <c:pt idx="1437">
                  <c:v>2697.3641912512721</c:v>
                </c:pt>
                <c:pt idx="1438">
                  <c:v>2697.3641912512721</c:v>
                </c:pt>
                <c:pt idx="1439">
                  <c:v>2697.3641912512721</c:v>
                </c:pt>
                <c:pt idx="1440">
                  <c:v>2705.389623601221</c:v>
                </c:pt>
                <c:pt idx="1441">
                  <c:v>2718.3285859613434</c:v>
                </c:pt>
                <c:pt idx="1442">
                  <c:v>2716.7726347914554</c:v>
                </c:pt>
                <c:pt idx="1443">
                  <c:v>2731.2675483214653</c:v>
                </c:pt>
                <c:pt idx="1444">
                  <c:v>2703.9974567650052</c:v>
                </c:pt>
                <c:pt idx="1445">
                  <c:v>2703.9974567650052</c:v>
                </c:pt>
                <c:pt idx="1446">
                  <c:v>2703.9974567650052</c:v>
                </c:pt>
                <c:pt idx="1447">
                  <c:v>2693.1057985757889</c:v>
                </c:pt>
                <c:pt idx="1448">
                  <c:v>2695.153102746694</c:v>
                </c:pt>
                <c:pt idx="1449">
                  <c:v>2699.5752797558494</c:v>
                </c:pt>
                <c:pt idx="1450">
                  <c:v>2707.9282807731433</c:v>
                </c:pt>
                <c:pt idx="1451">
                  <c:v>2733.2329603255339</c:v>
                </c:pt>
                <c:pt idx="1452">
                  <c:v>2733.2329603255339</c:v>
                </c:pt>
                <c:pt idx="1453">
                  <c:v>2733.2329603255339</c:v>
                </c:pt>
                <c:pt idx="1454">
                  <c:v>2733.2329603255339</c:v>
                </c:pt>
                <c:pt idx="1455">
                  <c:v>2710.3031536113936</c:v>
                </c:pt>
                <c:pt idx="1456">
                  <c:v>2716.3631739572734</c:v>
                </c:pt>
                <c:pt idx="1457">
                  <c:v>2713.251271617497</c:v>
                </c:pt>
                <c:pt idx="1458">
                  <c:v>2709.4023397761948</c:v>
                </c:pt>
                <c:pt idx="1459">
                  <c:v>2709.4023397761948</c:v>
                </c:pt>
                <c:pt idx="1460">
                  <c:v>2709.4023397761948</c:v>
                </c:pt>
                <c:pt idx="1461">
                  <c:v>2709.4023397761948</c:v>
                </c:pt>
                <c:pt idx="1462">
                  <c:v>2671.2405900305184</c:v>
                </c:pt>
                <c:pt idx="1463">
                  <c:v>2652.0778229908442</c:v>
                </c:pt>
                <c:pt idx="1464">
                  <c:v>2645.7721261444553</c:v>
                </c:pt>
                <c:pt idx="1465">
                  <c:v>2644.2980671414039</c:v>
                </c:pt>
                <c:pt idx="1466">
                  <c:v>2644.2980671414039</c:v>
                </c:pt>
                <c:pt idx="1467">
                  <c:v>2644.2980671414039</c:v>
                </c:pt>
                <c:pt idx="1468">
                  <c:v>2650.7675483214643</c:v>
                </c:pt>
                <c:pt idx="1469">
                  <c:v>2661.0859613428274</c:v>
                </c:pt>
                <c:pt idx="1470">
                  <c:v>2649.539165818921</c:v>
                </c:pt>
                <c:pt idx="1471">
                  <c:v>2632.5055951169884</c:v>
                </c:pt>
                <c:pt idx="1472">
                  <c:v>2625.0534079348927</c:v>
                </c:pt>
                <c:pt idx="1473">
                  <c:v>2625.0534079348927</c:v>
                </c:pt>
                <c:pt idx="1474">
                  <c:v>2625.0534079348927</c:v>
                </c:pt>
                <c:pt idx="1475">
                  <c:v>2633.4883011190227</c:v>
                </c:pt>
                <c:pt idx="1476">
                  <c:v>2640.5310274669378</c:v>
                </c:pt>
                <c:pt idx="1477">
                  <c:v>2639.2207527975584</c:v>
                </c:pt>
                <c:pt idx="1478">
                  <c:v>2629.9669379450661</c:v>
                </c:pt>
                <c:pt idx="1479">
                  <c:v>2617.4374364191253</c:v>
                </c:pt>
                <c:pt idx="1480">
                  <c:v>2617.4374364191253</c:v>
                </c:pt>
                <c:pt idx="1481">
                  <c:v>2617.4374364191253</c:v>
                </c:pt>
                <c:pt idx="1482">
                  <c:v>2623.9069175991863</c:v>
                </c:pt>
                <c:pt idx="1483">
                  <c:v>2652.8148524923704</c:v>
                </c:pt>
                <c:pt idx="1484">
                  <c:v>2573.0518819938966</c:v>
                </c:pt>
                <c:pt idx="1485">
                  <c:v>2565.2721261444558</c:v>
                </c:pt>
                <c:pt idx="1486">
                  <c:v>2578.1291963377416</c:v>
                </c:pt>
                <c:pt idx="1487">
                  <c:v>2578.1291963377416</c:v>
                </c:pt>
                <c:pt idx="1488">
                  <c:v>2578.1291963377416</c:v>
                </c:pt>
                <c:pt idx="1489">
                  <c:v>2583.9435401831129</c:v>
                </c:pt>
                <c:pt idx="1490">
                  <c:v>2605.3173957273652</c:v>
                </c:pt>
                <c:pt idx="1491">
                  <c:v>2609.8214649033571</c:v>
                </c:pt>
                <c:pt idx="1492">
                  <c:v>2596.3092573753811</c:v>
                </c:pt>
                <c:pt idx="1493">
                  <c:v>2636.6002034587991</c:v>
                </c:pt>
                <c:pt idx="1494">
                  <c:v>2636.6002034587991</c:v>
                </c:pt>
                <c:pt idx="1495">
                  <c:v>2636.6002034587991</c:v>
                </c:pt>
                <c:pt idx="1496">
                  <c:v>2664.1159715157673</c:v>
                </c:pt>
                <c:pt idx="1497">
                  <c:v>2649.0478128179034</c:v>
                </c:pt>
                <c:pt idx="1498">
                  <c:v>2678.9384537131223</c:v>
                </c:pt>
                <c:pt idx="1499">
                  <c:v>2690.3214649033562</c:v>
                </c:pt>
                <c:pt idx="1500">
                  <c:v>2704.1612410986763</c:v>
                </c:pt>
                <c:pt idx="1501">
                  <c:v>2704.1612410986759</c:v>
                </c:pt>
                <c:pt idx="1502">
                  <c:v>2704.1612410986759</c:v>
                </c:pt>
                <c:pt idx="1503">
                  <c:v>2704.1612410986759</c:v>
                </c:pt>
                <c:pt idx="1504">
                  <c:v>2704.1612410986759</c:v>
                </c:pt>
                <c:pt idx="1505">
                  <c:v>2640.776703967445</c:v>
                </c:pt>
                <c:pt idx="1506">
                  <c:v>2646.1815869786356</c:v>
                </c:pt>
                <c:pt idx="1507">
                  <c:v>2645.4445574771098</c:v>
                </c:pt>
                <c:pt idx="1508">
                  <c:v>2645.4445574771098</c:v>
                </c:pt>
                <c:pt idx="1509">
                  <c:v>2645.4445574771098</c:v>
                </c:pt>
                <c:pt idx="1510">
                  <c:v>2647.9013224821961</c:v>
                </c:pt>
                <c:pt idx="1511">
                  <c:v>2664.1978636826029</c:v>
                </c:pt>
                <c:pt idx="1512">
                  <c:v>2674.7619532044746</c:v>
                </c:pt>
                <c:pt idx="1513">
                  <c:v>2663.2970498474047</c:v>
                </c:pt>
                <c:pt idx="1514">
                  <c:v>2652.2416073245154</c:v>
                </c:pt>
                <c:pt idx="1515">
                  <c:v>2652.2416073245149</c:v>
                </c:pt>
                <c:pt idx="1516">
                  <c:v>2652.2416073245149</c:v>
                </c:pt>
                <c:pt idx="1517">
                  <c:v>2640.9404883011166</c:v>
                </c:pt>
                <c:pt idx="1518">
                  <c:v>2661.8229908443518</c:v>
                </c:pt>
                <c:pt idx="1519">
                  <c:v>2659.6119023397741</c:v>
                </c:pt>
                <c:pt idx="1520">
                  <c:v>2662.7238046795505</c:v>
                </c:pt>
                <c:pt idx="1521">
                  <c:v>2664.2797558494385</c:v>
                </c:pt>
                <c:pt idx="1522">
                  <c:v>2664.279755849439</c:v>
                </c:pt>
                <c:pt idx="1523">
                  <c:v>2664.279755849439</c:v>
                </c:pt>
                <c:pt idx="1524">
                  <c:v>2655.8448626653085</c:v>
                </c:pt>
                <c:pt idx="1525">
                  <c:v>2629.5574771108832</c:v>
                </c:pt>
                <c:pt idx="1526">
                  <c:v>2656.3362156663256</c:v>
                </c:pt>
                <c:pt idx="1527">
                  <c:v>2673.6973550356033</c:v>
                </c:pt>
                <c:pt idx="1528">
                  <c:v>2666.3270600203441</c:v>
                </c:pt>
                <c:pt idx="1529">
                  <c:v>2666.3270600203441</c:v>
                </c:pt>
                <c:pt idx="1530">
                  <c:v>2666.3270600203441</c:v>
                </c:pt>
                <c:pt idx="1531">
                  <c:v>2671.3224821973531</c:v>
                </c:pt>
                <c:pt idx="1532">
                  <c:v>2670.4216683621544</c:v>
                </c:pt>
                <c:pt idx="1533">
                  <c:v>2670.2578840284823</c:v>
                </c:pt>
                <c:pt idx="1534">
                  <c:v>2690.3214649033553</c:v>
                </c:pt>
                <c:pt idx="1535">
                  <c:v>2686.7182095625622</c:v>
                </c:pt>
                <c:pt idx="1536">
                  <c:v>2686.7182095625622</c:v>
                </c:pt>
                <c:pt idx="1537">
                  <c:v>2686.7182095625622</c:v>
                </c:pt>
                <c:pt idx="1538">
                  <c:v>2692.0412004069158</c:v>
                </c:pt>
                <c:pt idx="1539">
                  <c:v>2711.9409969481162</c:v>
                </c:pt>
                <c:pt idx="1540">
                  <c:v>2680.2487283825008</c:v>
                </c:pt>
                <c:pt idx="1541">
                  <c:v>2714.8891149542201</c:v>
                </c:pt>
                <c:pt idx="1542">
                  <c:v>2712.7599186164784</c:v>
                </c:pt>
                <c:pt idx="1543">
                  <c:v>2712.7599186164784</c:v>
                </c:pt>
                <c:pt idx="1544">
                  <c:v>2712.7599186164784</c:v>
                </c:pt>
                <c:pt idx="1545">
                  <c:v>2714.1520854526948</c:v>
                </c:pt>
                <c:pt idx="1546">
                  <c:v>2723.4877924720231</c:v>
                </c:pt>
                <c:pt idx="1547">
                  <c:v>2720.1302136317381</c:v>
                </c:pt>
                <c:pt idx="1548">
                  <c:v>2707.6007121057974</c:v>
                </c:pt>
                <c:pt idx="1549">
                  <c:v>2707.6007121057974</c:v>
                </c:pt>
                <c:pt idx="1550">
                  <c:v>2707.6007121057974</c:v>
                </c:pt>
                <c:pt idx="1551">
                  <c:v>2707.6007121057974</c:v>
                </c:pt>
                <c:pt idx="1552">
                  <c:v>2711.613428280772</c:v>
                </c:pt>
                <c:pt idx="1553">
                  <c:v>2735.7716174974557</c:v>
                </c:pt>
                <c:pt idx="1554">
                  <c:v>2726.8453713123085</c:v>
                </c:pt>
                <c:pt idx="1555">
                  <c:v>2739.4567650050858</c:v>
                </c:pt>
                <c:pt idx="1556">
                  <c:v>2758.291963377415</c:v>
                </c:pt>
                <c:pt idx="1557">
                  <c:v>2758.291963377415</c:v>
                </c:pt>
                <c:pt idx="1558">
                  <c:v>2758.291963377415</c:v>
                </c:pt>
                <c:pt idx="1559">
                  <c:v>2802.3499491352991</c:v>
                </c:pt>
                <c:pt idx="1560">
                  <c:v>2791.6220752797544</c:v>
                </c:pt>
                <c:pt idx="1561">
                  <c:v>2763.6149542217686</c:v>
                </c:pt>
                <c:pt idx="1562">
                  <c:v>2794.979654120039</c:v>
                </c:pt>
                <c:pt idx="1563">
                  <c:v>2803.0869786368244</c:v>
                </c:pt>
                <c:pt idx="1564">
                  <c:v>2803.0869786368244</c:v>
                </c:pt>
                <c:pt idx="1565">
                  <c:v>2803.0869786368244</c:v>
                </c:pt>
                <c:pt idx="1566">
                  <c:v>2800.3026449643935</c:v>
                </c:pt>
                <c:pt idx="1567">
                  <c:v>2790.8850457782282</c:v>
                </c:pt>
                <c:pt idx="1568">
                  <c:v>2768.282807731433</c:v>
                </c:pt>
                <c:pt idx="1569">
                  <c:v>2771.5584944048819</c:v>
                </c:pt>
                <c:pt idx="1570">
                  <c:v>2794.9796541200394</c:v>
                </c:pt>
                <c:pt idx="1571">
                  <c:v>2794.9796541200394</c:v>
                </c:pt>
                <c:pt idx="1572">
                  <c:v>2794.9796541200394</c:v>
                </c:pt>
                <c:pt idx="1573">
                  <c:v>2827.4089521871806</c:v>
                </c:pt>
                <c:pt idx="1574">
                  <c:v>2844.4425228891132</c:v>
                </c:pt>
                <c:pt idx="1575">
                  <c:v>2854.1057985757866</c:v>
                </c:pt>
                <c:pt idx="1576">
                  <c:v>2846.2441505595102</c:v>
                </c:pt>
                <c:pt idx="1577">
                  <c:v>2831.3397761953188</c:v>
                </c:pt>
                <c:pt idx="1578">
                  <c:v>2831.3397761953188</c:v>
                </c:pt>
                <c:pt idx="1579">
                  <c:v>2831.3397761953188</c:v>
                </c:pt>
                <c:pt idx="1580">
                  <c:v>2872.1220752797544</c:v>
                </c:pt>
                <c:pt idx="1581">
                  <c:v>2872.1220752797544</c:v>
                </c:pt>
                <c:pt idx="1582">
                  <c:v>2907.499491352999</c:v>
                </c:pt>
                <c:pt idx="1583">
                  <c:v>2888.5005086469973</c:v>
                </c:pt>
                <c:pt idx="1584">
                  <c:v>2890.2202441505578</c:v>
                </c:pt>
                <c:pt idx="1585">
                  <c:v>2890.2202441505578</c:v>
                </c:pt>
                <c:pt idx="1586">
                  <c:v>2890.2202441505578</c:v>
                </c:pt>
                <c:pt idx="1587">
                  <c:v>2907.9908443540166</c:v>
                </c:pt>
                <c:pt idx="1588">
                  <c:v>2916.7533062054918</c:v>
                </c:pt>
                <c:pt idx="1589">
                  <c:v>2941.8942014242098</c:v>
                </c:pt>
                <c:pt idx="1590">
                  <c:v>2907.0900305188179</c:v>
                </c:pt>
                <c:pt idx="1591">
                  <c:v>2948.3636826042703</c:v>
                </c:pt>
                <c:pt idx="1592">
                  <c:v>2948.3636826042707</c:v>
                </c:pt>
                <c:pt idx="1593">
                  <c:v>2948.3636826042707</c:v>
                </c:pt>
                <c:pt idx="1594">
                  <c:v>2967.5264496439449</c:v>
                </c:pt>
                <c:pt idx="1595">
                  <c:v>2993.0768056968441</c:v>
                </c:pt>
                <c:pt idx="1596">
                  <c:v>3010.4379450661213</c:v>
                </c:pt>
                <c:pt idx="1597">
                  <c:v>3027.3896236012183</c:v>
                </c:pt>
                <c:pt idx="1598">
                  <c:v>3060.8835198372308</c:v>
                </c:pt>
                <c:pt idx="1599">
                  <c:v>3060.8835198372312</c:v>
                </c:pt>
                <c:pt idx="1600">
                  <c:v>3060.8835198372312</c:v>
                </c:pt>
                <c:pt idx="1601">
                  <c:v>3011.8301119023376</c:v>
                </c:pt>
                <c:pt idx="1602">
                  <c:v>2987.5081383519814</c:v>
                </c:pt>
                <c:pt idx="1603">
                  <c:v>2971.3753814852471</c:v>
                </c:pt>
                <c:pt idx="1604">
                  <c:v>2986.5254323499471</c:v>
                </c:pt>
                <c:pt idx="1605">
                  <c:v>2991.8484231943012</c:v>
                </c:pt>
                <c:pt idx="1606">
                  <c:v>2991.8484231943012</c:v>
                </c:pt>
                <c:pt idx="1607">
                  <c:v>2991.8484231943012</c:v>
                </c:pt>
                <c:pt idx="1608">
                  <c:v>3058.5086469989806</c:v>
                </c:pt>
                <c:pt idx="1609">
                  <c:v>3050.9745676500488</c:v>
                </c:pt>
                <c:pt idx="1610">
                  <c:v>3049.5824008138334</c:v>
                </c:pt>
                <c:pt idx="1611">
                  <c:v>3049.5824008138338</c:v>
                </c:pt>
                <c:pt idx="1612">
                  <c:v>3084.1408952187167</c:v>
                </c:pt>
                <c:pt idx="1613">
                  <c:v>3084.1408952187167</c:v>
                </c:pt>
                <c:pt idx="1614">
                  <c:v>3084.1408952187167</c:v>
                </c:pt>
                <c:pt idx="1615">
                  <c:v>3067.107324516784</c:v>
                </c:pt>
                <c:pt idx="1616">
                  <c:v>3119.3545269582896</c:v>
                </c:pt>
                <c:pt idx="1617">
                  <c:v>3153.9130213631729</c:v>
                </c:pt>
                <c:pt idx="1618">
                  <c:v>3197.3158697863669</c:v>
                </c:pt>
                <c:pt idx="1619">
                  <c:v>3037.4623601220737</c:v>
                </c:pt>
                <c:pt idx="1620">
                  <c:v>3037.4623601220737</c:v>
                </c:pt>
                <c:pt idx="1621">
                  <c:v>3037.4623601220737</c:v>
                </c:pt>
                <c:pt idx="1622">
                  <c:v>3039.3458799593072</c:v>
                </c:pt>
                <c:pt idx="1623">
                  <c:v>3045.8153611393682</c:v>
                </c:pt>
                <c:pt idx="1624">
                  <c:v>3047.6988809766008</c:v>
                </c:pt>
                <c:pt idx="1625">
                  <c:v>3117.3072227873845</c:v>
                </c:pt>
                <c:pt idx="1626">
                  <c:v>3054.1683621566622</c:v>
                </c:pt>
                <c:pt idx="1627">
                  <c:v>3054.1683621566622</c:v>
                </c:pt>
                <c:pt idx="1628">
                  <c:v>3054.1683621566622</c:v>
                </c:pt>
                <c:pt idx="1629">
                  <c:v>3068.4994913529999</c:v>
                </c:pt>
                <c:pt idx="1630">
                  <c:v>3068.4175991861639</c:v>
                </c:pt>
                <c:pt idx="1631">
                  <c:v>3089.0544252288905</c:v>
                </c:pt>
                <c:pt idx="1632">
                  <c:v>3086.8433367243128</c:v>
                </c:pt>
                <c:pt idx="1633">
                  <c:v>3100.1098677517798</c:v>
                </c:pt>
                <c:pt idx="1634">
                  <c:v>3100.1098677517798</c:v>
                </c:pt>
                <c:pt idx="1635">
                  <c:v>3100.1098677517798</c:v>
                </c:pt>
                <c:pt idx="1636">
                  <c:v>3091.0198372329596</c:v>
                </c:pt>
                <c:pt idx="1637">
                  <c:v>3113.4582909460828</c:v>
                </c:pt>
                <c:pt idx="1638">
                  <c:v>3163.0030518819931</c:v>
                </c:pt>
                <c:pt idx="1639">
                  <c:v>3161.4471007121051</c:v>
                </c:pt>
                <c:pt idx="1640">
                  <c:v>3174.5498474059</c:v>
                </c:pt>
                <c:pt idx="1641">
                  <c:v>3174.5498474059</c:v>
                </c:pt>
                <c:pt idx="1642">
                  <c:v>3174.5498474059</c:v>
                </c:pt>
                <c:pt idx="1643">
                  <c:v>3203.048321464903</c:v>
                </c:pt>
                <c:pt idx="1644">
                  <c:v>3191.6653102746695</c:v>
                </c:pt>
                <c:pt idx="1645">
                  <c:v>3205.0137334689725</c:v>
                </c:pt>
                <c:pt idx="1646">
                  <c:v>3220</c:v>
                </c:pt>
                <c:pt idx="1647">
                  <c:v>3163.4125127161747</c:v>
                </c:pt>
                <c:pt idx="1648">
                  <c:v>3163.4125127161747</c:v>
                </c:pt>
                <c:pt idx="1649">
                  <c:v>3163.4125127161747</c:v>
                </c:pt>
                <c:pt idx="1650">
                  <c:v>3171.2741607324515</c:v>
                </c:pt>
                <c:pt idx="1651">
                  <c:v>3123.9404883011189</c:v>
                </c:pt>
                <c:pt idx="1652">
                  <c:v>3174.3860630722279</c:v>
                </c:pt>
                <c:pt idx="1653">
                  <c:v>3178.153102746694</c:v>
                </c:pt>
                <c:pt idx="1654">
                  <c:v>3154.3224821973554</c:v>
                </c:pt>
                <c:pt idx="1655">
                  <c:v>3154.3224821973554</c:v>
                </c:pt>
                <c:pt idx="1656">
                  <c:v>3154.3224821973554</c:v>
                </c:pt>
                <c:pt idx="1657">
                  <c:v>3161.36520854527</c:v>
                </c:pt>
                <c:pt idx="1658">
                  <c:v>3143.5127161749747</c:v>
                </c:pt>
                <c:pt idx="1659">
                  <c:v>3152.1932858596133</c:v>
                </c:pt>
                <c:pt idx="1660">
                  <c:v>3137.5345879959309</c:v>
                </c:pt>
                <c:pt idx="1661">
                  <c:v>3085.696846388606</c:v>
                </c:pt>
                <c:pt idx="1662">
                  <c:v>3085.696846388606</c:v>
                </c:pt>
                <c:pt idx="1663">
                  <c:v>3085.696846388606</c:v>
                </c:pt>
                <c:pt idx="1664">
                  <c:v>3097.9806714140382</c:v>
                </c:pt>
                <c:pt idx="1665">
                  <c:v>3069.9735503560528</c:v>
                </c:pt>
                <c:pt idx="1666">
                  <c:v>3022.3123092573751</c:v>
                </c:pt>
                <c:pt idx="1667">
                  <c:v>3068.5813835198369</c:v>
                </c:pt>
                <c:pt idx="1668">
                  <c:v>3039.9191251271614</c:v>
                </c:pt>
                <c:pt idx="1669">
                  <c:v>3039.9191251271614</c:v>
                </c:pt>
                <c:pt idx="1670">
                  <c:v>3039.9191251271614</c:v>
                </c:pt>
                <c:pt idx="1671">
                  <c:v>3054.3321464903356</c:v>
                </c:pt>
                <c:pt idx="1672">
                  <c:v>3077.0162767039674</c:v>
                </c:pt>
                <c:pt idx="1673">
                  <c:v>3071.2019328585961</c:v>
                </c:pt>
                <c:pt idx="1674">
                  <c:v>3070.6286876907425</c:v>
                </c:pt>
                <c:pt idx="1675">
                  <c:v>3036.0701932858597</c:v>
                </c:pt>
                <c:pt idx="1676">
                  <c:v>3036.0701932858597</c:v>
                </c:pt>
                <c:pt idx="1677">
                  <c:v>3036.0701932858597</c:v>
                </c:pt>
                <c:pt idx="1678">
                  <c:v>3059.8189216683627</c:v>
                </c:pt>
                <c:pt idx="1679">
                  <c:v>3072.8397761953211</c:v>
                </c:pt>
                <c:pt idx="1680">
                  <c:v>3088.9725330620558</c:v>
                </c:pt>
                <c:pt idx="1681">
                  <c:v>3112.3118006103768</c:v>
                </c:pt>
                <c:pt idx="1682">
                  <c:v>3162.5116988809768</c:v>
                </c:pt>
                <c:pt idx="1683">
                  <c:v>3162.5116988809768</c:v>
                </c:pt>
                <c:pt idx="1684">
                  <c:v>3162.5116988809768</c:v>
                </c:pt>
                <c:pt idx="1685">
                  <c:v>3180.3641912512717</c:v>
                </c:pt>
                <c:pt idx="1686">
                  <c:v>3166.8519837232961</c:v>
                </c:pt>
                <c:pt idx="1687">
                  <c:v>3197.6434384537133</c:v>
                </c:pt>
                <c:pt idx="1688">
                  <c:v>3199.4450661241103</c:v>
                </c:pt>
                <c:pt idx="1689">
                  <c:v>3202.3112919633777</c:v>
                </c:pt>
                <c:pt idx="1690">
                  <c:v>3202.3112919633777</c:v>
                </c:pt>
                <c:pt idx="1691">
                  <c:v>3202.3112919633777</c:v>
                </c:pt>
                <c:pt idx="1692">
                  <c:v>3251.2009155645983</c:v>
                </c:pt>
                <c:pt idx="1693">
                  <c:v>3315.2405900305189</c:v>
                </c:pt>
                <c:pt idx="1694">
                  <c:v>3311.1459816887082</c:v>
                </c:pt>
                <c:pt idx="1695">
                  <c:v>3368.6342828077313</c:v>
                </c:pt>
                <c:pt idx="1696">
                  <c:v>3360.8545269582905</c:v>
                </c:pt>
                <c:pt idx="1697">
                  <c:v>3360.8545269582905</c:v>
                </c:pt>
                <c:pt idx="1698">
                  <c:v>3360.8545269582905</c:v>
                </c:pt>
                <c:pt idx="1699">
                  <c:v>3342.346897253306</c:v>
                </c:pt>
                <c:pt idx="1700">
                  <c:v>3388.2884028484232</c:v>
                </c:pt>
                <c:pt idx="1701">
                  <c:v>3362.738046795524</c:v>
                </c:pt>
                <c:pt idx="1702">
                  <c:v>3397.869786368261</c:v>
                </c:pt>
                <c:pt idx="1703">
                  <c:v>3319.9084435401833</c:v>
                </c:pt>
                <c:pt idx="1704">
                  <c:v>3319.9084435401833</c:v>
                </c:pt>
                <c:pt idx="1705">
                  <c:v>3319.9084435401833</c:v>
                </c:pt>
                <c:pt idx="1706">
                  <c:v>3405.2400813835197</c:v>
                </c:pt>
                <c:pt idx="1707">
                  <c:v>3407.1236012207528</c:v>
                </c:pt>
                <c:pt idx="1708">
                  <c:v>3395.3311291963378</c:v>
                </c:pt>
                <c:pt idx="1709">
                  <c:v>3323.7573753814854</c:v>
                </c:pt>
                <c:pt idx="1710">
                  <c:v>3323.7573753814854</c:v>
                </c:pt>
                <c:pt idx="1711">
                  <c:v>3323.7573753814854</c:v>
                </c:pt>
                <c:pt idx="1712">
                  <c:v>3323.7573753814854</c:v>
                </c:pt>
                <c:pt idx="1713">
                  <c:v>3346.7690742624623</c:v>
                </c:pt>
                <c:pt idx="1714">
                  <c:v>3401.1454730417095</c:v>
                </c:pt>
                <c:pt idx="1715">
                  <c:v>3408.1063072227876</c:v>
                </c:pt>
                <c:pt idx="1716">
                  <c:v>3445.2034587995931</c:v>
                </c:pt>
                <c:pt idx="1717">
                  <c:v>3418.2609359104786</c:v>
                </c:pt>
                <c:pt idx="1718">
                  <c:v>3418.2609359104786</c:v>
                </c:pt>
                <c:pt idx="1719">
                  <c:v>3418.2609359104786</c:v>
                </c:pt>
                <c:pt idx="1720">
                  <c:v>3385.6678535096644</c:v>
                </c:pt>
                <c:pt idx="1721">
                  <c:v>3409.5803662258395</c:v>
                </c:pt>
                <c:pt idx="1722">
                  <c:v>3381.0818921668365</c:v>
                </c:pt>
                <c:pt idx="1723">
                  <c:v>3338.9074262461854</c:v>
                </c:pt>
                <c:pt idx="1724">
                  <c:v>3315.731943031536</c:v>
                </c:pt>
                <c:pt idx="1725">
                  <c:v>3315.731943031536</c:v>
                </c:pt>
                <c:pt idx="1726">
                  <c:v>3315.731943031536</c:v>
                </c:pt>
                <c:pt idx="1727">
                  <c:v>3349.4715157680571</c:v>
                </c:pt>
                <c:pt idx="1728">
                  <c:v>3337.9247202441506</c:v>
                </c:pt>
                <c:pt idx="1729">
                  <c:v>3303.9394710071219</c:v>
                </c:pt>
                <c:pt idx="1730">
                  <c:v>3286.1688708036631</c:v>
                </c:pt>
                <c:pt idx="1731">
                  <c:v>3316.0595116988816</c:v>
                </c:pt>
                <c:pt idx="1732">
                  <c:v>3316.0595116988816</c:v>
                </c:pt>
                <c:pt idx="1733">
                  <c:v>3316.0595116988816</c:v>
                </c:pt>
                <c:pt idx="1734">
                  <c:v>3291.0005086470001</c:v>
                </c:pt>
                <c:pt idx="1735">
                  <c:v>3227.0427263479155</c:v>
                </c:pt>
                <c:pt idx="1736">
                  <c:v>3195.5961342828091</c:v>
                </c:pt>
                <c:pt idx="1737">
                  <c:v>3172.7482197355048</c:v>
                </c:pt>
                <c:pt idx="1738">
                  <c:v>3144.0859613428293</c:v>
                </c:pt>
                <c:pt idx="1739">
                  <c:v>3144.0859613428293</c:v>
                </c:pt>
                <c:pt idx="1740">
                  <c:v>3144.0859613428293</c:v>
                </c:pt>
                <c:pt idx="1741">
                  <c:v>3094.8687690742636</c:v>
                </c:pt>
                <c:pt idx="1742">
                  <c:v>3042.4577822990855</c:v>
                </c:pt>
                <c:pt idx="1743">
                  <c:v>3076.1973550356065</c:v>
                </c:pt>
                <c:pt idx="1744">
                  <c:v>3096.3428280773155</c:v>
                </c:pt>
                <c:pt idx="1745">
                  <c:v>3096.3428280773155</c:v>
                </c:pt>
                <c:pt idx="1746">
                  <c:v>3096.3428280773155</c:v>
                </c:pt>
                <c:pt idx="1747">
                  <c:v>3096.3428280773155</c:v>
                </c:pt>
                <c:pt idx="1748">
                  <c:v>3059.4094608341825</c:v>
                </c:pt>
                <c:pt idx="1749">
                  <c:v>3050.3194303153623</c:v>
                </c:pt>
                <c:pt idx="1750">
                  <c:v>3019.8555442522897</c:v>
                </c:pt>
                <c:pt idx="1751">
                  <c:v>3047.535096642931</c:v>
                </c:pt>
                <c:pt idx="1752">
                  <c:v>3042.1302136317404</c:v>
                </c:pt>
                <c:pt idx="1753">
                  <c:v>3042.1302136317404</c:v>
                </c:pt>
                <c:pt idx="1754">
                  <c:v>3042.1302136317404</c:v>
                </c:pt>
                <c:pt idx="1755">
                  <c:v>3019.364191251273</c:v>
                </c:pt>
                <c:pt idx="1756">
                  <c:v>3025.4242115971524</c:v>
                </c:pt>
                <c:pt idx="1757">
                  <c:v>3058.2629704984752</c:v>
                </c:pt>
                <c:pt idx="1758">
                  <c:v>3034.1047812817915</c:v>
                </c:pt>
                <c:pt idx="1759">
                  <c:v>2982.5946083418116</c:v>
                </c:pt>
                <c:pt idx="1760">
                  <c:v>2982.5946083418116</c:v>
                </c:pt>
                <c:pt idx="1761">
                  <c:v>2982.5946083418116</c:v>
                </c:pt>
                <c:pt idx="1762">
                  <c:v>3045.8972533062065</c:v>
                </c:pt>
                <c:pt idx="1763">
                  <c:v>3027.7171922685661</c:v>
                </c:pt>
                <c:pt idx="1764">
                  <c:v>3048.3540183112923</c:v>
                </c:pt>
                <c:pt idx="1765">
                  <c:v>3029.8463886063078</c:v>
                </c:pt>
                <c:pt idx="1766">
                  <c:v>3029.8463886063078</c:v>
                </c:pt>
                <c:pt idx="1767">
                  <c:v>3029.8463886063078</c:v>
                </c:pt>
                <c:pt idx="1768">
                  <c:v>3029.8463886063078</c:v>
                </c:pt>
                <c:pt idx="1769">
                  <c:v>3053.4313326551382</c:v>
                </c:pt>
                <c:pt idx="1770">
                  <c:v>3082.0116988809773</c:v>
                </c:pt>
                <c:pt idx="1771">
                  <c:v>3061.2110885045786</c:v>
                </c:pt>
                <c:pt idx="1772">
                  <c:v>3079.8006103763996</c:v>
                </c:pt>
                <c:pt idx="1773">
                  <c:v>3054.8234994913537</c:v>
                </c:pt>
                <c:pt idx="1774">
                  <c:v>3054.8234994913537</c:v>
                </c:pt>
                <c:pt idx="1775">
                  <c:v>3054.8234994913537</c:v>
                </c:pt>
                <c:pt idx="1776">
                  <c:v>3083.1581892166846</c:v>
                </c:pt>
                <c:pt idx="1777">
                  <c:v>3120.3372329603267</c:v>
                </c:pt>
                <c:pt idx="1778">
                  <c:v>3099.4547304170919</c:v>
                </c:pt>
                <c:pt idx="1779">
                  <c:v>3099.4547304170915</c:v>
                </c:pt>
                <c:pt idx="1780">
                  <c:v>3061.9481180061043</c:v>
                </c:pt>
                <c:pt idx="1781">
                  <c:v>3061.9481180061043</c:v>
                </c:pt>
                <c:pt idx="1782">
                  <c:v>3061.9481180061043</c:v>
                </c:pt>
                <c:pt idx="1783">
                  <c:v>3078.9816887080374</c:v>
                </c:pt>
                <c:pt idx="1784">
                  <c:v>3091.0198372329605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33E-493F-9FC8-D945F135CBA4}"/>
            </c:ext>
          </c:extLst>
        </c:ser>
        <c:ser>
          <c:idx val="8"/>
          <c:order val="6"/>
          <c:tx>
            <c:strRef>
              <c:f>Hoja1!$W$4</c:f>
              <c:strCache>
                <c:ptCount val="1"/>
                <c:pt idx="0">
                  <c:v>CLP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Hoja1!$W$5:$W$1789</c:f>
              <c:numCache>
                <c:formatCode>#,##0</c:formatCode>
                <c:ptCount val="1785"/>
                <c:pt idx="0">
                  <c:v>1932</c:v>
                </c:pt>
                <c:pt idx="1">
                  <c:v>1935.2878888153539</c:v>
                </c:pt>
                <c:pt idx="2">
                  <c:v>1938.9410986101918</c:v>
                </c:pt>
                <c:pt idx="3">
                  <c:v>1938.9410986101918</c:v>
                </c:pt>
                <c:pt idx="4">
                  <c:v>1938.9410986101918</c:v>
                </c:pt>
                <c:pt idx="5">
                  <c:v>1945.5168762408998</c:v>
                </c:pt>
                <c:pt idx="6">
                  <c:v>1946.6128391793513</c:v>
                </c:pt>
                <c:pt idx="7">
                  <c:v>1946.6128391793513</c:v>
                </c:pt>
                <c:pt idx="8">
                  <c:v>1958.3031105228322</c:v>
                </c:pt>
                <c:pt idx="9">
                  <c:v>1958.3031105228322</c:v>
                </c:pt>
                <c:pt idx="10">
                  <c:v>1958.3031105228322</c:v>
                </c:pt>
                <c:pt idx="11">
                  <c:v>1958.3031105228322</c:v>
                </c:pt>
                <c:pt idx="12">
                  <c:v>1946.2475181998673</c:v>
                </c:pt>
                <c:pt idx="13">
                  <c:v>1929.2600926538712</c:v>
                </c:pt>
                <c:pt idx="14">
                  <c:v>1933.8631369953669</c:v>
                </c:pt>
                <c:pt idx="15">
                  <c:v>1947.3434811383183</c:v>
                </c:pt>
                <c:pt idx="16">
                  <c:v>1970.6144275314355</c:v>
                </c:pt>
                <c:pt idx="17">
                  <c:v>1970.6144275314355</c:v>
                </c:pt>
                <c:pt idx="18">
                  <c:v>1970.6144275314355</c:v>
                </c:pt>
                <c:pt idx="19">
                  <c:v>1989.3553937789538</c:v>
                </c:pt>
                <c:pt idx="20">
                  <c:v>1988.9170086035731</c:v>
                </c:pt>
                <c:pt idx="21">
                  <c:v>1981.2452680344138</c:v>
                </c:pt>
                <c:pt idx="22">
                  <c:v>2006.1966909331561</c:v>
                </c:pt>
                <c:pt idx="23">
                  <c:v>2011.566909331568</c:v>
                </c:pt>
                <c:pt idx="24">
                  <c:v>2011.566909331568</c:v>
                </c:pt>
                <c:pt idx="25">
                  <c:v>2011.566909331568</c:v>
                </c:pt>
                <c:pt idx="26">
                  <c:v>2008.3886168100589</c:v>
                </c:pt>
                <c:pt idx="27">
                  <c:v>1994.1410986101914</c:v>
                </c:pt>
                <c:pt idx="28">
                  <c:v>2006.0870946393113</c:v>
                </c:pt>
                <c:pt idx="29">
                  <c:v>1999.4382528127064</c:v>
                </c:pt>
                <c:pt idx="30">
                  <c:v>2030.6366644606219</c:v>
                </c:pt>
                <c:pt idx="31">
                  <c:v>2030.6366644606219</c:v>
                </c:pt>
                <c:pt idx="32">
                  <c:v>2030.6366644606219</c:v>
                </c:pt>
                <c:pt idx="33">
                  <c:v>2046.8569159497019</c:v>
                </c:pt>
                <c:pt idx="34">
                  <c:v>2038.9659827928522</c:v>
                </c:pt>
                <c:pt idx="35">
                  <c:v>2044.1535407015219</c:v>
                </c:pt>
                <c:pt idx="36">
                  <c:v>2017.521641297154</c:v>
                </c:pt>
                <c:pt idx="37">
                  <c:v>2029.1753805426868</c:v>
                </c:pt>
                <c:pt idx="38">
                  <c:v>2029.1753805426868</c:v>
                </c:pt>
                <c:pt idx="39">
                  <c:v>2029.1753805426868</c:v>
                </c:pt>
                <c:pt idx="40">
                  <c:v>2029.6502978160156</c:v>
                </c:pt>
                <c:pt idx="41">
                  <c:v>2024.207015221707</c:v>
                </c:pt>
                <c:pt idx="42">
                  <c:v>2013.2108537392448</c:v>
                </c:pt>
                <c:pt idx="43">
                  <c:v>2012.0052945069481</c:v>
                </c:pt>
                <c:pt idx="44">
                  <c:v>1999.1459960291188</c:v>
                </c:pt>
                <c:pt idx="45">
                  <c:v>1999.1459960291188</c:v>
                </c:pt>
                <c:pt idx="46">
                  <c:v>1999.1459960291188</c:v>
                </c:pt>
                <c:pt idx="47">
                  <c:v>1997.9039046988739</c:v>
                </c:pt>
                <c:pt idx="48">
                  <c:v>2001.082197220383</c:v>
                </c:pt>
                <c:pt idx="49">
                  <c:v>2018.8733289212432</c:v>
                </c:pt>
                <c:pt idx="50">
                  <c:v>2029.6502978160152</c:v>
                </c:pt>
                <c:pt idx="51">
                  <c:v>2026.7277299801447</c:v>
                </c:pt>
                <c:pt idx="52">
                  <c:v>2026.7277299801449</c:v>
                </c:pt>
                <c:pt idx="53">
                  <c:v>2026.7277299801449</c:v>
                </c:pt>
                <c:pt idx="54">
                  <c:v>2025.4491065519517</c:v>
                </c:pt>
                <c:pt idx="55">
                  <c:v>2031.0750496360022</c:v>
                </c:pt>
                <c:pt idx="56">
                  <c:v>2047.5144937127723</c:v>
                </c:pt>
                <c:pt idx="57">
                  <c:v>2053.0308405029773</c:v>
                </c:pt>
                <c:pt idx="58">
                  <c:v>2041.0848444738576</c:v>
                </c:pt>
                <c:pt idx="59">
                  <c:v>2041.0848444738576</c:v>
                </c:pt>
                <c:pt idx="60">
                  <c:v>2041.0848444738576</c:v>
                </c:pt>
                <c:pt idx="61">
                  <c:v>2049.1219060225008</c:v>
                </c:pt>
                <c:pt idx="62">
                  <c:v>2045.103375248179</c:v>
                </c:pt>
                <c:pt idx="63">
                  <c:v>2055.5515552614152</c:v>
                </c:pt>
                <c:pt idx="64">
                  <c:v>2040.5003309066833</c:v>
                </c:pt>
                <c:pt idx="65">
                  <c:v>2068.228193249503</c:v>
                </c:pt>
                <c:pt idx="66">
                  <c:v>2068.228193249503</c:v>
                </c:pt>
                <c:pt idx="67">
                  <c:v>2068.228193249503</c:v>
                </c:pt>
                <c:pt idx="68">
                  <c:v>2082.0007941760418</c:v>
                </c:pt>
                <c:pt idx="69">
                  <c:v>2098.2575777630705</c:v>
                </c:pt>
                <c:pt idx="70">
                  <c:v>2090.8780939774979</c:v>
                </c:pt>
                <c:pt idx="71">
                  <c:v>2091.572203838517</c:v>
                </c:pt>
                <c:pt idx="72">
                  <c:v>2088.8322964923887</c:v>
                </c:pt>
                <c:pt idx="73">
                  <c:v>2088.8322964923887</c:v>
                </c:pt>
                <c:pt idx="74">
                  <c:v>2088.8322964923887</c:v>
                </c:pt>
                <c:pt idx="75">
                  <c:v>2083.9735274652544</c:v>
                </c:pt>
                <c:pt idx="76">
                  <c:v>2078.9686300463263</c:v>
                </c:pt>
                <c:pt idx="77">
                  <c:v>2089.8186631369945</c:v>
                </c:pt>
                <c:pt idx="78">
                  <c:v>2067.8994043679677</c:v>
                </c:pt>
                <c:pt idx="79">
                  <c:v>2066.0727994705489</c:v>
                </c:pt>
                <c:pt idx="80">
                  <c:v>2066.0727994705489</c:v>
                </c:pt>
                <c:pt idx="81">
                  <c:v>2066.0727994705489</c:v>
                </c:pt>
                <c:pt idx="82">
                  <c:v>2058.9490403706154</c:v>
                </c:pt>
                <c:pt idx="83">
                  <c:v>2066.0727994705489</c:v>
                </c:pt>
                <c:pt idx="84">
                  <c:v>2023.3667769688946</c:v>
                </c:pt>
                <c:pt idx="85">
                  <c:v>2015.9507610853736</c:v>
                </c:pt>
                <c:pt idx="86">
                  <c:v>2009.9960291197879</c:v>
                </c:pt>
                <c:pt idx="87">
                  <c:v>2009.9960291197879</c:v>
                </c:pt>
                <c:pt idx="88">
                  <c:v>2009.9960291197879</c:v>
                </c:pt>
                <c:pt idx="89">
                  <c:v>2007.3291859695562</c:v>
                </c:pt>
                <c:pt idx="90">
                  <c:v>2011.7130377233611</c:v>
                </c:pt>
                <c:pt idx="91">
                  <c:v>2021.5401720714751</c:v>
                </c:pt>
                <c:pt idx="92">
                  <c:v>2035.6050297816009</c:v>
                </c:pt>
                <c:pt idx="93">
                  <c:v>2029.2849768365315</c:v>
                </c:pt>
                <c:pt idx="94">
                  <c:v>2029.2849768365318</c:v>
                </c:pt>
                <c:pt idx="95">
                  <c:v>2029.2849768365318</c:v>
                </c:pt>
                <c:pt idx="96">
                  <c:v>2016.8275314361349</c:v>
                </c:pt>
                <c:pt idx="97">
                  <c:v>1992.5702183984113</c:v>
                </c:pt>
                <c:pt idx="98">
                  <c:v>2009.5576439444076</c:v>
                </c:pt>
                <c:pt idx="99">
                  <c:v>1987.5653209794834</c:v>
                </c:pt>
                <c:pt idx="100">
                  <c:v>2008.3520847121113</c:v>
                </c:pt>
                <c:pt idx="101">
                  <c:v>2008.3520847121115</c:v>
                </c:pt>
                <c:pt idx="102">
                  <c:v>2008.3520847121115</c:v>
                </c:pt>
                <c:pt idx="103">
                  <c:v>2007.7310390469893</c:v>
                </c:pt>
                <c:pt idx="104">
                  <c:v>2031.2942422236931</c:v>
                </c:pt>
                <c:pt idx="105">
                  <c:v>2035.6415618795502</c:v>
                </c:pt>
                <c:pt idx="106">
                  <c:v>2035.8607544672404</c:v>
                </c:pt>
                <c:pt idx="107">
                  <c:v>2035.8607544672407</c:v>
                </c:pt>
                <c:pt idx="108">
                  <c:v>2035.8607544672407</c:v>
                </c:pt>
                <c:pt idx="109">
                  <c:v>2035.8607544672407</c:v>
                </c:pt>
                <c:pt idx="110">
                  <c:v>2038.1988087359368</c:v>
                </c:pt>
                <c:pt idx="111">
                  <c:v>2054.0537392455335</c:v>
                </c:pt>
                <c:pt idx="112">
                  <c:v>2056.3187293183332</c:v>
                </c:pt>
                <c:pt idx="113">
                  <c:v>2044.9207147584391</c:v>
                </c:pt>
                <c:pt idx="114">
                  <c:v>2047.4414295168774</c:v>
                </c:pt>
                <c:pt idx="115">
                  <c:v>2047.4414295168776</c:v>
                </c:pt>
                <c:pt idx="116">
                  <c:v>2047.4414295168776</c:v>
                </c:pt>
                <c:pt idx="117">
                  <c:v>2044.2266048974204</c:v>
                </c:pt>
                <c:pt idx="118">
                  <c:v>2050.5466578424898</c:v>
                </c:pt>
                <c:pt idx="119">
                  <c:v>2063.7347452018544</c:v>
                </c:pt>
                <c:pt idx="120">
                  <c:v>2063.7347452018544</c:v>
                </c:pt>
                <c:pt idx="121">
                  <c:v>2057.8530774321657</c:v>
                </c:pt>
                <c:pt idx="122">
                  <c:v>2057.8530774321657</c:v>
                </c:pt>
                <c:pt idx="123">
                  <c:v>2057.8530774321657</c:v>
                </c:pt>
                <c:pt idx="124">
                  <c:v>2075.278888153543</c:v>
                </c:pt>
                <c:pt idx="125">
                  <c:v>2070.5662475182016</c:v>
                </c:pt>
                <c:pt idx="126">
                  <c:v>2064.7941760423582</c:v>
                </c:pt>
                <c:pt idx="127">
                  <c:v>2022.782263401723</c:v>
                </c:pt>
                <c:pt idx="128">
                  <c:v>2029.6502978160181</c:v>
                </c:pt>
                <c:pt idx="129">
                  <c:v>2029.6502978160183</c:v>
                </c:pt>
                <c:pt idx="130">
                  <c:v>2029.6502978160183</c:v>
                </c:pt>
                <c:pt idx="131">
                  <c:v>2016.9736598279308</c:v>
                </c:pt>
                <c:pt idx="132">
                  <c:v>2003.5298477829274</c:v>
                </c:pt>
                <c:pt idx="133">
                  <c:v>2012.0418266048998</c:v>
                </c:pt>
                <c:pt idx="134">
                  <c:v>2020.2615486432851</c:v>
                </c:pt>
                <c:pt idx="135">
                  <c:v>2011.7495698213129</c:v>
                </c:pt>
                <c:pt idx="136">
                  <c:v>2011.7495698213127</c:v>
                </c:pt>
                <c:pt idx="137">
                  <c:v>2011.7495698213127</c:v>
                </c:pt>
                <c:pt idx="138">
                  <c:v>2000.4246194573154</c:v>
                </c:pt>
                <c:pt idx="139">
                  <c:v>2018.6906684315047</c:v>
                </c:pt>
                <c:pt idx="140">
                  <c:v>2018.6906684315049</c:v>
                </c:pt>
                <c:pt idx="141">
                  <c:v>2014.4164129715446</c:v>
                </c:pt>
                <c:pt idx="142">
                  <c:v>2023.3667769688975</c:v>
                </c:pt>
                <c:pt idx="143">
                  <c:v>2023.3667769688977</c:v>
                </c:pt>
                <c:pt idx="144">
                  <c:v>2023.3667769688977</c:v>
                </c:pt>
                <c:pt idx="145">
                  <c:v>2025.1568497683686</c:v>
                </c:pt>
                <c:pt idx="146">
                  <c:v>2029.1753805426904</c:v>
                </c:pt>
                <c:pt idx="147">
                  <c:v>2013.3204500330942</c:v>
                </c:pt>
                <c:pt idx="148">
                  <c:v>2005.5025810721411</c:v>
                </c:pt>
                <c:pt idx="149">
                  <c:v>2019.3117140966281</c:v>
                </c:pt>
                <c:pt idx="150">
                  <c:v>2019.3117140966278</c:v>
                </c:pt>
                <c:pt idx="151">
                  <c:v>2019.3117140966278</c:v>
                </c:pt>
                <c:pt idx="152">
                  <c:v>2017.3024487094672</c:v>
                </c:pt>
                <c:pt idx="153">
                  <c:v>2019.3117140966278</c:v>
                </c:pt>
                <c:pt idx="154">
                  <c:v>2020.8460622104596</c:v>
                </c:pt>
                <c:pt idx="155">
                  <c:v>2015.5854401058934</c:v>
                </c:pt>
                <c:pt idx="156">
                  <c:v>2008.0963600264758</c:v>
                </c:pt>
                <c:pt idx="157">
                  <c:v>2008.0963600264756</c:v>
                </c:pt>
                <c:pt idx="158">
                  <c:v>2008.0963600264756</c:v>
                </c:pt>
                <c:pt idx="159">
                  <c:v>2009.3384513567205</c:v>
                </c:pt>
                <c:pt idx="160">
                  <c:v>2024.6088682991428</c:v>
                </c:pt>
                <c:pt idx="161">
                  <c:v>2026.9103904698904</c:v>
                </c:pt>
                <c:pt idx="162">
                  <c:v>2025.4491065519551</c:v>
                </c:pt>
                <c:pt idx="163">
                  <c:v>2030.4540039708829</c:v>
                </c:pt>
                <c:pt idx="164">
                  <c:v>2030.4540039708827</c:v>
                </c:pt>
                <c:pt idx="165">
                  <c:v>2030.4540039708827</c:v>
                </c:pt>
                <c:pt idx="166">
                  <c:v>2037.5777630708167</c:v>
                </c:pt>
                <c:pt idx="167">
                  <c:v>2045.907081403047</c:v>
                </c:pt>
                <c:pt idx="168">
                  <c:v>2040.2446062210483</c:v>
                </c:pt>
                <c:pt idx="169">
                  <c:v>2034.5821310390493</c:v>
                </c:pt>
                <c:pt idx="170">
                  <c:v>2031.4769027134373</c:v>
                </c:pt>
                <c:pt idx="171">
                  <c:v>2031.4769027134371</c:v>
                </c:pt>
                <c:pt idx="172">
                  <c:v>2031.4769027134371</c:v>
                </c:pt>
                <c:pt idx="173">
                  <c:v>2018.5810721376592</c:v>
                </c:pt>
                <c:pt idx="174">
                  <c:v>2015.8046326935823</c:v>
                </c:pt>
                <c:pt idx="175">
                  <c:v>2010.361350099274</c:v>
                </c:pt>
                <c:pt idx="176">
                  <c:v>2007.9136995367326</c:v>
                </c:pt>
                <c:pt idx="177">
                  <c:v>2015.2201191264082</c:v>
                </c:pt>
                <c:pt idx="178">
                  <c:v>2015.220119126408</c:v>
                </c:pt>
                <c:pt idx="179">
                  <c:v>2015.220119126408</c:v>
                </c:pt>
                <c:pt idx="180">
                  <c:v>2020.0423560555942</c:v>
                </c:pt>
                <c:pt idx="181">
                  <c:v>2018.2157511581752</c:v>
                </c:pt>
                <c:pt idx="182">
                  <c:v>2015.9507610853757</c:v>
                </c:pt>
                <c:pt idx="183">
                  <c:v>2004.3700860357394</c:v>
                </c:pt>
                <c:pt idx="184">
                  <c:v>2007.0003970880227</c:v>
                </c:pt>
                <c:pt idx="185">
                  <c:v>2007.0003970880227</c:v>
                </c:pt>
                <c:pt idx="186">
                  <c:v>2007.0003970880227</c:v>
                </c:pt>
                <c:pt idx="187">
                  <c:v>2026.6181336863021</c:v>
                </c:pt>
                <c:pt idx="188">
                  <c:v>2021.2844473858388</c:v>
                </c:pt>
                <c:pt idx="189">
                  <c:v>2021.467107875581</c:v>
                </c:pt>
                <c:pt idx="190">
                  <c:v>2020.0423560555942</c:v>
                </c:pt>
                <c:pt idx="191">
                  <c:v>2025.047253474522</c:v>
                </c:pt>
                <c:pt idx="192">
                  <c:v>2025.047253474522</c:v>
                </c:pt>
                <c:pt idx="193">
                  <c:v>2025.047253474522</c:v>
                </c:pt>
                <c:pt idx="194">
                  <c:v>2022.7091992058251</c:v>
                </c:pt>
                <c:pt idx="195">
                  <c:v>2036.7009927200545</c:v>
                </c:pt>
                <c:pt idx="196">
                  <c:v>2036.7009927200543</c:v>
                </c:pt>
                <c:pt idx="197">
                  <c:v>2062.3830575777642</c:v>
                </c:pt>
                <c:pt idx="198">
                  <c:v>2073.5984116479167</c:v>
                </c:pt>
                <c:pt idx="199">
                  <c:v>2073.5984116479167</c:v>
                </c:pt>
                <c:pt idx="200">
                  <c:v>2073.5984116479167</c:v>
                </c:pt>
                <c:pt idx="201">
                  <c:v>2062.4926538716099</c:v>
                </c:pt>
                <c:pt idx="202">
                  <c:v>2062.7849106551967</c:v>
                </c:pt>
                <c:pt idx="203">
                  <c:v>2058.839444076772</c:v>
                </c:pt>
                <c:pt idx="204">
                  <c:v>2059.7892786234297</c:v>
                </c:pt>
                <c:pt idx="205">
                  <c:v>2057.122435473198</c:v>
                </c:pt>
                <c:pt idx="206">
                  <c:v>2057.122435473198</c:v>
                </c:pt>
                <c:pt idx="207">
                  <c:v>2057.122435473198</c:v>
                </c:pt>
                <c:pt idx="208">
                  <c:v>2059.1682329583068</c:v>
                </c:pt>
                <c:pt idx="209">
                  <c:v>2066.5477167438794</c:v>
                </c:pt>
                <c:pt idx="210">
                  <c:v>2090.9146260754483</c:v>
                </c:pt>
                <c:pt idx="211">
                  <c:v>2089.7455989411001</c:v>
                </c:pt>
                <c:pt idx="212">
                  <c:v>2095.1888815354082</c:v>
                </c:pt>
                <c:pt idx="213">
                  <c:v>2095.1888815354082</c:v>
                </c:pt>
                <c:pt idx="214">
                  <c:v>2095.1888815354082</c:v>
                </c:pt>
                <c:pt idx="215">
                  <c:v>2087.9189940436809</c:v>
                </c:pt>
                <c:pt idx="216">
                  <c:v>2108.0116479152889</c:v>
                </c:pt>
                <c:pt idx="217">
                  <c:v>2108.9249503639985</c:v>
                </c:pt>
                <c:pt idx="218">
                  <c:v>2108.7788219722052</c:v>
                </c:pt>
                <c:pt idx="219">
                  <c:v>2103.079814692258</c:v>
                </c:pt>
                <c:pt idx="220">
                  <c:v>2103.079814692258</c:v>
                </c:pt>
                <c:pt idx="221">
                  <c:v>2103.079814692258</c:v>
                </c:pt>
                <c:pt idx="222">
                  <c:v>2099.7188616810072</c:v>
                </c:pt>
                <c:pt idx="223">
                  <c:v>2104.7237590999348</c:v>
                </c:pt>
                <c:pt idx="224">
                  <c:v>2118.3136995367317</c:v>
                </c:pt>
                <c:pt idx="225">
                  <c:v>2118.3136995367317</c:v>
                </c:pt>
                <c:pt idx="226">
                  <c:v>2118.3136995367317</c:v>
                </c:pt>
                <c:pt idx="227">
                  <c:v>2118.3136995367317</c:v>
                </c:pt>
                <c:pt idx="228">
                  <c:v>2118.3136995367317</c:v>
                </c:pt>
                <c:pt idx="229">
                  <c:v>2106.7330244870955</c:v>
                </c:pt>
                <c:pt idx="230">
                  <c:v>2121.2727994705501</c:v>
                </c:pt>
                <c:pt idx="231">
                  <c:v>2134.9723362011919</c:v>
                </c:pt>
                <c:pt idx="232">
                  <c:v>2126.0219722038396</c:v>
                </c:pt>
                <c:pt idx="233">
                  <c:v>2129.6751819986771</c:v>
                </c:pt>
                <c:pt idx="234">
                  <c:v>2129.6751819986771</c:v>
                </c:pt>
                <c:pt idx="235">
                  <c:v>2129.6751819986771</c:v>
                </c:pt>
                <c:pt idx="236">
                  <c:v>2130.1866313699543</c:v>
                </c:pt>
                <c:pt idx="237">
                  <c:v>2141.5481138319001</c:v>
                </c:pt>
                <c:pt idx="238">
                  <c:v>2156.0513567174062</c:v>
                </c:pt>
                <c:pt idx="239">
                  <c:v>2168.2165453342163</c:v>
                </c:pt>
                <c:pt idx="240">
                  <c:v>2144.9090668431509</c:v>
                </c:pt>
                <c:pt idx="241">
                  <c:v>2144.9090668431509</c:v>
                </c:pt>
                <c:pt idx="242">
                  <c:v>2144.9090668431509</c:v>
                </c:pt>
                <c:pt idx="243">
                  <c:v>2160.069887491728</c:v>
                </c:pt>
                <c:pt idx="244">
                  <c:v>2152.5077432164139</c:v>
                </c:pt>
                <c:pt idx="245">
                  <c:v>2150.3158173395113</c:v>
                </c:pt>
                <c:pt idx="246">
                  <c:v>2167.2301786896105</c:v>
                </c:pt>
                <c:pt idx="247">
                  <c:v>2137.6026472534754</c:v>
                </c:pt>
                <c:pt idx="248">
                  <c:v>2137.6026472534754</c:v>
                </c:pt>
                <c:pt idx="249">
                  <c:v>2137.6026472534754</c:v>
                </c:pt>
                <c:pt idx="250">
                  <c:v>2163.6135009927207</c:v>
                </c:pt>
                <c:pt idx="251">
                  <c:v>2169.0933156849778</c:v>
                </c:pt>
                <c:pt idx="252">
                  <c:v>2163.6135009927207</c:v>
                </c:pt>
                <c:pt idx="253">
                  <c:v>2163.6135009927207</c:v>
                </c:pt>
                <c:pt idx="254">
                  <c:v>2163.6135009927207</c:v>
                </c:pt>
                <c:pt idx="255">
                  <c:v>2163.6135009927207</c:v>
                </c:pt>
                <c:pt idx="256">
                  <c:v>2163.6135009927207</c:v>
                </c:pt>
                <c:pt idx="257">
                  <c:v>2175.6690933156856</c:v>
                </c:pt>
                <c:pt idx="258">
                  <c:v>2180.4182660489751</c:v>
                </c:pt>
                <c:pt idx="259">
                  <c:v>2182.6101919258781</c:v>
                </c:pt>
                <c:pt idx="260">
                  <c:v>2182.6101919258781</c:v>
                </c:pt>
                <c:pt idx="261">
                  <c:v>2182.6101919258781</c:v>
                </c:pt>
                <c:pt idx="262">
                  <c:v>2182.6101919258781</c:v>
                </c:pt>
                <c:pt idx="263">
                  <c:v>2182.6101919258781</c:v>
                </c:pt>
                <c:pt idx="264">
                  <c:v>2198.3189940436805</c:v>
                </c:pt>
                <c:pt idx="265">
                  <c:v>2202.7028457974861</c:v>
                </c:pt>
                <c:pt idx="266">
                  <c:v>2185.8615486432836</c:v>
                </c:pt>
                <c:pt idx="267">
                  <c:v>2185.8250165453355</c:v>
                </c:pt>
                <c:pt idx="268">
                  <c:v>2187.0305757776318</c:v>
                </c:pt>
                <c:pt idx="269">
                  <c:v>2187.0305757776318</c:v>
                </c:pt>
                <c:pt idx="270">
                  <c:v>2187.0305757776318</c:v>
                </c:pt>
                <c:pt idx="271">
                  <c:v>2200.6205162144288</c:v>
                </c:pt>
                <c:pt idx="272">
                  <c:v>2185.7884844473874</c:v>
                </c:pt>
                <c:pt idx="273">
                  <c:v>2183.5234943745877</c:v>
                </c:pt>
                <c:pt idx="274">
                  <c:v>2180.8201191264079</c:v>
                </c:pt>
                <c:pt idx="275">
                  <c:v>2183.2677696889491</c:v>
                </c:pt>
                <c:pt idx="276">
                  <c:v>2183.2677696889491</c:v>
                </c:pt>
                <c:pt idx="277">
                  <c:v>2183.2677696889491</c:v>
                </c:pt>
                <c:pt idx="278">
                  <c:v>2205.6254136333569</c:v>
                </c:pt>
                <c:pt idx="279">
                  <c:v>2205.6254136333569</c:v>
                </c:pt>
                <c:pt idx="280">
                  <c:v>2177.2765056254148</c:v>
                </c:pt>
                <c:pt idx="281">
                  <c:v>2166.3168762409014</c:v>
                </c:pt>
                <c:pt idx="282">
                  <c:v>2163.2481800132373</c:v>
                </c:pt>
                <c:pt idx="283">
                  <c:v>2163.2481800132373</c:v>
                </c:pt>
                <c:pt idx="284">
                  <c:v>2163.2481800132373</c:v>
                </c:pt>
                <c:pt idx="285">
                  <c:v>2150.8272667107885</c:v>
                </c:pt>
                <c:pt idx="286">
                  <c:v>2148.1604235605569</c:v>
                </c:pt>
                <c:pt idx="287">
                  <c:v>2146.918332230312</c:v>
                </c:pt>
                <c:pt idx="288">
                  <c:v>2157.5857048312391</c:v>
                </c:pt>
                <c:pt idx="289">
                  <c:v>2142.6806088683006</c:v>
                </c:pt>
                <c:pt idx="290">
                  <c:v>2142.6806088683006</c:v>
                </c:pt>
                <c:pt idx="291">
                  <c:v>2142.6806088683006</c:v>
                </c:pt>
                <c:pt idx="292">
                  <c:v>2139.6849768365337</c:v>
                </c:pt>
                <c:pt idx="293">
                  <c:v>2129.2733289212456</c:v>
                </c:pt>
                <c:pt idx="294">
                  <c:v>2136.4701522170762</c:v>
                </c:pt>
                <c:pt idx="295">
                  <c:v>2133.4745201853088</c:v>
                </c:pt>
                <c:pt idx="296">
                  <c:v>2134.5704831237599</c:v>
                </c:pt>
                <c:pt idx="297">
                  <c:v>2134.5704831237599</c:v>
                </c:pt>
                <c:pt idx="298">
                  <c:v>2134.5704831237599</c:v>
                </c:pt>
                <c:pt idx="299">
                  <c:v>2135.6299139642633</c:v>
                </c:pt>
                <c:pt idx="300">
                  <c:v>2114.9892786234295</c:v>
                </c:pt>
                <c:pt idx="301">
                  <c:v>2101.3993381866326</c:v>
                </c:pt>
                <c:pt idx="302">
                  <c:v>2108.1577763070827</c:v>
                </c:pt>
                <c:pt idx="303">
                  <c:v>2111.7744540039721</c:v>
                </c:pt>
                <c:pt idx="304">
                  <c:v>2111.7744540039721</c:v>
                </c:pt>
                <c:pt idx="305">
                  <c:v>2111.7744540039721</c:v>
                </c:pt>
                <c:pt idx="306">
                  <c:v>2128.3234943745879</c:v>
                </c:pt>
                <c:pt idx="307">
                  <c:v>2140.9270681667781</c:v>
                </c:pt>
                <c:pt idx="308">
                  <c:v>2153.421045665124</c:v>
                </c:pt>
                <c:pt idx="309">
                  <c:v>2160.8005294506966</c:v>
                </c:pt>
                <c:pt idx="310">
                  <c:v>2147.5393778954353</c:v>
                </c:pt>
                <c:pt idx="311">
                  <c:v>2147.5393778954353</c:v>
                </c:pt>
                <c:pt idx="312">
                  <c:v>2147.5393778954353</c:v>
                </c:pt>
                <c:pt idx="313">
                  <c:v>2144.1053606882879</c:v>
                </c:pt>
                <c:pt idx="314">
                  <c:v>2159.7410986101941</c:v>
                </c:pt>
                <c:pt idx="315">
                  <c:v>2169.3855724685659</c:v>
                </c:pt>
                <c:pt idx="316">
                  <c:v>2170.079682329585</c:v>
                </c:pt>
                <c:pt idx="317">
                  <c:v>2173.2945069490424</c:v>
                </c:pt>
                <c:pt idx="318">
                  <c:v>2173.2945069490424</c:v>
                </c:pt>
                <c:pt idx="319">
                  <c:v>2173.2945069490424</c:v>
                </c:pt>
                <c:pt idx="320">
                  <c:v>2175.0115155526164</c:v>
                </c:pt>
                <c:pt idx="321">
                  <c:v>2185.3500992720078</c:v>
                </c:pt>
                <c:pt idx="322">
                  <c:v>2195.2137657180697</c:v>
                </c:pt>
                <c:pt idx="323">
                  <c:v>2188.6014559894134</c:v>
                </c:pt>
                <c:pt idx="324">
                  <c:v>2171.9428193249528</c:v>
                </c:pt>
                <c:pt idx="325">
                  <c:v>2171.9428193249528</c:v>
                </c:pt>
                <c:pt idx="326">
                  <c:v>2171.9428193249528</c:v>
                </c:pt>
                <c:pt idx="327">
                  <c:v>2175.9613500992746</c:v>
                </c:pt>
                <c:pt idx="328">
                  <c:v>2187.797749834549</c:v>
                </c:pt>
                <c:pt idx="329">
                  <c:v>2188.5649238914652</c:v>
                </c:pt>
                <c:pt idx="330">
                  <c:v>2195.7252150893473</c:v>
                </c:pt>
                <c:pt idx="331">
                  <c:v>2222.0648577101283</c:v>
                </c:pt>
                <c:pt idx="332">
                  <c:v>2222.0648577101283</c:v>
                </c:pt>
                <c:pt idx="333">
                  <c:v>2222.0648577101283</c:v>
                </c:pt>
                <c:pt idx="334">
                  <c:v>2242.1209794837882</c:v>
                </c:pt>
                <c:pt idx="335">
                  <c:v>2243.0708140304459</c:v>
                </c:pt>
                <c:pt idx="336">
                  <c:v>2229.5539377895457</c:v>
                </c:pt>
                <c:pt idx="337">
                  <c:v>2223.0512243547346</c:v>
                </c:pt>
                <c:pt idx="338">
                  <c:v>2235.32600926539</c:v>
                </c:pt>
                <c:pt idx="339">
                  <c:v>2235.32600926539</c:v>
                </c:pt>
                <c:pt idx="340">
                  <c:v>2235.32600926539</c:v>
                </c:pt>
                <c:pt idx="341">
                  <c:v>2230.2845797485138</c:v>
                </c:pt>
                <c:pt idx="342">
                  <c:v>2242.3401720714787</c:v>
                </c:pt>
                <c:pt idx="343">
                  <c:v>2249.6465916611542</c:v>
                </c:pt>
                <c:pt idx="344">
                  <c:v>2249.9388484447413</c:v>
                </c:pt>
                <c:pt idx="345">
                  <c:v>2260.5331568497709</c:v>
                </c:pt>
                <c:pt idx="346">
                  <c:v>2260.5331568497709</c:v>
                </c:pt>
                <c:pt idx="347">
                  <c:v>2260.5331568497709</c:v>
                </c:pt>
                <c:pt idx="348">
                  <c:v>2261.6291197882224</c:v>
                </c:pt>
                <c:pt idx="349">
                  <c:v>2266.0495036399757</c:v>
                </c:pt>
                <c:pt idx="350">
                  <c:v>2255.1994705493075</c:v>
                </c:pt>
                <c:pt idx="351">
                  <c:v>2245.5549966909352</c:v>
                </c:pt>
                <c:pt idx="352">
                  <c:v>2233.2071475843832</c:v>
                </c:pt>
                <c:pt idx="353">
                  <c:v>2233.2071475843832</c:v>
                </c:pt>
                <c:pt idx="354">
                  <c:v>2233.2071475843832</c:v>
                </c:pt>
                <c:pt idx="355">
                  <c:v>2227.288947716746</c:v>
                </c:pt>
                <c:pt idx="356">
                  <c:v>2225.0239576439462</c:v>
                </c:pt>
                <c:pt idx="357">
                  <c:v>2226.010324288553</c:v>
                </c:pt>
                <c:pt idx="358">
                  <c:v>2225.9007279947077</c:v>
                </c:pt>
                <c:pt idx="359">
                  <c:v>2220.9688947716768</c:v>
                </c:pt>
                <c:pt idx="360">
                  <c:v>2220.9688947716768</c:v>
                </c:pt>
                <c:pt idx="361">
                  <c:v>2220.9688947716768</c:v>
                </c:pt>
                <c:pt idx="362">
                  <c:v>2217.7175380542708</c:v>
                </c:pt>
                <c:pt idx="363">
                  <c:v>2214.1739245532785</c:v>
                </c:pt>
                <c:pt idx="364">
                  <c:v>2215.4890800794201</c:v>
                </c:pt>
                <c:pt idx="365">
                  <c:v>2216.0370615486459</c:v>
                </c:pt>
                <c:pt idx="366">
                  <c:v>2240.9154202514915</c:v>
                </c:pt>
                <c:pt idx="367">
                  <c:v>2240.9154202514915</c:v>
                </c:pt>
                <c:pt idx="368">
                  <c:v>2240.9154202514915</c:v>
                </c:pt>
                <c:pt idx="369">
                  <c:v>2254.0304434149593</c:v>
                </c:pt>
                <c:pt idx="370">
                  <c:v>2252.6787557908692</c:v>
                </c:pt>
                <c:pt idx="371">
                  <c:v>2247.4546657842511</c:v>
                </c:pt>
                <c:pt idx="372">
                  <c:v>2238.5408338848465</c:v>
                </c:pt>
                <c:pt idx="373">
                  <c:v>2245.8107213765738</c:v>
                </c:pt>
                <c:pt idx="374">
                  <c:v>2245.8107213765738</c:v>
                </c:pt>
                <c:pt idx="375">
                  <c:v>2245.8107213765738</c:v>
                </c:pt>
                <c:pt idx="376">
                  <c:v>2248.1853077432183</c:v>
                </c:pt>
                <c:pt idx="377">
                  <c:v>2261.0446062210476</c:v>
                </c:pt>
                <c:pt idx="378">
                  <c:v>2287.4573130377253</c:v>
                </c:pt>
                <c:pt idx="379">
                  <c:v>2286.1786896095318</c:v>
                </c:pt>
                <c:pt idx="380">
                  <c:v>2294.5810721376592</c:v>
                </c:pt>
                <c:pt idx="381">
                  <c:v>2294.5810721376592</c:v>
                </c:pt>
                <c:pt idx="382">
                  <c:v>2294.5810721376592</c:v>
                </c:pt>
                <c:pt idx="383">
                  <c:v>2294.5810721376592</c:v>
                </c:pt>
                <c:pt idx="384">
                  <c:v>2297.2844473858395</c:v>
                </c:pt>
                <c:pt idx="385">
                  <c:v>2294.3618795499688</c:v>
                </c:pt>
                <c:pt idx="386">
                  <c:v>2280.6988749172751</c:v>
                </c:pt>
                <c:pt idx="387">
                  <c:v>2285.4480476505646</c:v>
                </c:pt>
                <c:pt idx="388">
                  <c:v>2285.4480476505646</c:v>
                </c:pt>
                <c:pt idx="389">
                  <c:v>2285.4480476505646</c:v>
                </c:pt>
                <c:pt idx="390">
                  <c:v>2279.9682329583079</c:v>
                </c:pt>
                <c:pt idx="391">
                  <c:v>2276.4976836532114</c:v>
                </c:pt>
                <c:pt idx="392">
                  <c:v>2279.2741230972883</c:v>
                </c:pt>
                <c:pt idx="393">
                  <c:v>2292.7544672402405</c:v>
                </c:pt>
                <c:pt idx="394">
                  <c:v>2318.9114493712791</c:v>
                </c:pt>
                <c:pt idx="395">
                  <c:v>2318.9114493712791</c:v>
                </c:pt>
                <c:pt idx="396">
                  <c:v>2318.9114493712791</c:v>
                </c:pt>
                <c:pt idx="397">
                  <c:v>2302.9834546657862</c:v>
                </c:pt>
                <c:pt idx="398">
                  <c:v>2293.813898080743</c:v>
                </c:pt>
                <c:pt idx="399">
                  <c:v>2289.7588352084731</c:v>
                </c:pt>
                <c:pt idx="400">
                  <c:v>2279.9682329583079</c:v>
                </c:pt>
                <c:pt idx="401">
                  <c:v>2290.1972203838536</c:v>
                </c:pt>
                <c:pt idx="402">
                  <c:v>2290.1972203838536</c:v>
                </c:pt>
                <c:pt idx="403">
                  <c:v>2290.1972203838536</c:v>
                </c:pt>
                <c:pt idx="404">
                  <c:v>2278.9818663137016</c:v>
                </c:pt>
                <c:pt idx="405">
                  <c:v>2284.9365982792874</c:v>
                </c:pt>
                <c:pt idx="406">
                  <c:v>2303.093050959631</c:v>
                </c:pt>
                <c:pt idx="407">
                  <c:v>2274.8902713434827</c:v>
                </c:pt>
                <c:pt idx="408">
                  <c:v>2259.8390469887509</c:v>
                </c:pt>
                <c:pt idx="409">
                  <c:v>2259.8390469887509</c:v>
                </c:pt>
                <c:pt idx="410">
                  <c:v>2259.8390469887509</c:v>
                </c:pt>
                <c:pt idx="411">
                  <c:v>2270.5429516876256</c:v>
                </c:pt>
                <c:pt idx="412">
                  <c:v>2266.1225678358719</c:v>
                </c:pt>
                <c:pt idx="413">
                  <c:v>2271.5293183322324</c:v>
                </c:pt>
                <c:pt idx="414">
                  <c:v>2256.7703507610877</c:v>
                </c:pt>
                <c:pt idx="415">
                  <c:v>2250.4137657180695</c:v>
                </c:pt>
                <c:pt idx="416">
                  <c:v>2250.4137657180695</c:v>
                </c:pt>
                <c:pt idx="417">
                  <c:v>2250.4137657180695</c:v>
                </c:pt>
                <c:pt idx="418">
                  <c:v>2275.2921244209156</c:v>
                </c:pt>
                <c:pt idx="419">
                  <c:v>2266.8897418927882</c:v>
                </c:pt>
                <c:pt idx="420">
                  <c:v>2260.5696889477185</c:v>
                </c:pt>
                <c:pt idx="421">
                  <c:v>2257.2818001323644</c:v>
                </c:pt>
                <c:pt idx="422">
                  <c:v>2256.4050297816034</c:v>
                </c:pt>
                <c:pt idx="423">
                  <c:v>2256.4050297816034</c:v>
                </c:pt>
                <c:pt idx="424">
                  <c:v>2256.4050297816034</c:v>
                </c:pt>
                <c:pt idx="425">
                  <c:v>2254.7610853739266</c:v>
                </c:pt>
                <c:pt idx="426">
                  <c:v>2255.3090668431523</c:v>
                </c:pt>
                <c:pt idx="427">
                  <c:v>2263.5287888815374</c:v>
                </c:pt>
                <c:pt idx="428">
                  <c:v>2268.2779616148264</c:v>
                </c:pt>
                <c:pt idx="429">
                  <c:v>2292.7544672402405</c:v>
                </c:pt>
                <c:pt idx="430">
                  <c:v>2292.7544672402405</c:v>
                </c:pt>
                <c:pt idx="431">
                  <c:v>2292.7544672402405</c:v>
                </c:pt>
                <c:pt idx="432">
                  <c:v>2293.850430178692</c:v>
                </c:pt>
                <c:pt idx="433">
                  <c:v>2320.8111184645954</c:v>
                </c:pt>
                <c:pt idx="434">
                  <c:v>2330.7478491065544</c:v>
                </c:pt>
                <c:pt idx="435">
                  <c:v>2311.7511581733975</c:v>
                </c:pt>
                <c:pt idx="436">
                  <c:v>2335.2047650562567</c:v>
                </c:pt>
                <c:pt idx="437">
                  <c:v>2335.2047650562567</c:v>
                </c:pt>
                <c:pt idx="438">
                  <c:v>2335.2047650562567</c:v>
                </c:pt>
                <c:pt idx="439">
                  <c:v>2338.2369291859718</c:v>
                </c:pt>
                <c:pt idx="440">
                  <c:v>2346.4201191264087</c:v>
                </c:pt>
                <c:pt idx="441">
                  <c:v>2347.2968894771698</c:v>
                </c:pt>
                <c:pt idx="442">
                  <c:v>2338.346525479817</c:v>
                </c:pt>
                <c:pt idx="443">
                  <c:v>2312.4818001323647</c:v>
                </c:pt>
                <c:pt idx="444">
                  <c:v>2312.4818001323647</c:v>
                </c:pt>
                <c:pt idx="445">
                  <c:v>2312.4818001323647</c:v>
                </c:pt>
                <c:pt idx="446">
                  <c:v>2280.8450033090689</c:v>
                </c:pt>
                <c:pt idx="447">
                  <c:v>2272.6983454665801</c:v>
                </c:pt>
                <c:pt idx="448">
                  <c:v>2264.5882197220399</c:v>
                </c:pt>
                <c:pt idx="449">
                  <c:v>2271.8581072137672</c:v>
                </c:pt>
                <c:pt idx="450">
                  <c:v>2276.1688947716757</c:v>
                </c:pt>
                <c:pt idx="451">
                  <c:v>2276.1688947716757</c:v>
                </c:pt>
                <c:pt idx="452">
                  <c:v>2276.1688947716757</c:v>
                </c:pt>
                <c:pt idx="453">
                  <c:v>2290.4529450694918</c:v>
                </c:pt>
                <c:pt idx="454">
                  <c:v>2284.3155526141636</c:v>
                </c:pt>
                <c:pt idx="455">
                  <c:v>2256.6972865651896</c:v>
                </c:pt>
                <c:pt idx="456">
                  <c:v>2248.9159497021851</c:v>
                </c:pt>
                <c:pt idx="457">
                  <c:v>2247.8199867637336</c:v>
                </c:pt>
                <c:pt idx="458">
                  <c:v>2247.8199867637336</c:v>
                </c:pt>
                <c:pt idx="459">
                  <c:v>2247.8199867637336</c:v>
                </c:pt>
                <c:pt idx="460">
                  <c:v>2234.3031105228338</c:v>
                </c:pt>
                <c:pt idx="461">
                  <c:v>2227.3620119126422</c:v>
                </c:pt>
                <c:pt idx="462">
                  <c:v>2236.6776968894783</c:v>
                </c:pt>
                <c:pt idx="463">
                  <c:v>2250.7425545996039</c:v>
                </c:pt>
                <c:pt idx="464">
                  <c:v>2265.8303110522843</c:v>
                </c:pt>
                <c:pt idx="465">
                  <c:v>2265.8303110522843</c:v>
                </c:pt>
                <c:pt idx="466">
                  <c:v>2265.8303110522843</c:v>
                </c:pt>
                <c:pt idx="467">
                  <c:v>2252.094242223694</c:v>
                </c:pt>
                <c:pt idx="468">
                  <c:v>2245.7011250827277</c:v>
                </c:pt>
                <c:pt idx="469">
                  <c:v>2253.2998014559903</c:v>
                </c:pt>
                <c:pt idx="470">
                  <c:v>2235.4356055592334</c:v>
                </c:pt>
                <c:pt idx="471">
                  <c:v>2238.6504301786908</c:v>
                </c:pt>
                <c:pt idx="472">
                  <c:v>2238.6504301786908</c:v>
                </c:pt>
                <c:pt idx="473">
                  <c:v>2238.6504301786908</c:v>
                </c:pt>
                <c:pt idx="474">
                  <c:v>2249.6831237591014</c:v>
                </c:pt>
                <c:pt idx="475">
                  <c:v>2249.6465916611533</c:v>
                </c:pt>
                <c:pt idx="476">
                  <c:v>2262.0675049636025</c:v>
                </c:pt>
                <c:pt idx="477">
                  <c:v>2252.9344804765078</c:v>
                </c:pt>
                <c:pt idx="478">
                  <c:v>2239.0522832561237</c:v>
                </c:pt>
                <c:pt idx="479">
                  <c:v>2239.0522832561237</c:v>
                </c:pt>
                <c:pt idx="480">
                  <c:v>2239.0522832561237</c:v>
                </c:pt>
                <c:pt idx="481">
                  <c:v>2226.448709463933</c:v>
                </c:pt>
                <c:pt idx="482">
                  <c:v>2211.2513567174069</c:v>
                </c:pt>
                <c:pt idx="483">
                  <c:v>2222.4667107875594</c:v>
                </c:pt>
                <c:pt idx="484">
                  <c:v>2235.3990734612848</c:v>
                </c:pt>
                <c:pt idx="485">
                  <c:v>2234.9972203838524</c:v>
                </c:pt>
                <c:pt idx="486">
                  <c:v>2234.9972203838524</c:v>
                </c:pt>
                <c:pt idx="487">
                  <c:v>2234.9972203838524</c:v>
                </c:pt>
                <c:pt idx="488">
                  <c:v>2247.2720052945074</c:v>
                </c:pt>
                <c:pt idx="489">
                  <c:v>2226.8505625413636</c:v>
                </c:pt>
                <c:pt idx="490">
                  <c:v>2234.3031105228329</c:v>
                </c:pt>
                <c:pt idx="491">
                  <c:v>2224.3663798808734</c:v>
                </c:pt>
                <c:pt idx="492">
                  <c:v>2208.7306419589677</c:v>
                </c:pt>
                <c:pt idx="493">
                  <c:v>2208.7306419589677</c:v>
                </c:pt>
                <c:pt idx="494">
                  <c:v>2208.7306419589677</c:v>
                </c:pt>
                <c:pt idx="495">
                  <c:v>2227.8369291859699</c:v>
                </c:pt>
                <c:pt idx="496">
                  <c:v>2204.8582395764397</c:v>
                </c:pt>
                <c:pt idx="497">
                  <c:v>2198.2459298477834</c:v>
                </c:pt>
                <c:pt idx="498">
                  <c:v>2175.8517538054271</c:v>
                </c:pt>
                <c:pt idx="499">
                  <c:v>2176.5458636664462</c:v>
                </c:pt>
                <c:pt idx="500">
                  <c:v>2176.5458636664462</c:v>
                </c:pt>
                <c:pt idx="501">
                  <c:v>2176.5458636664462</c:v>
                </c:pt>
                <c:pt idx="502">
                  <c:v>2190.7568497683656</c:v>
                </c:pt>
                <c:pt idx="503">
                  <c:v>2207.123229649239</c:v>
                </c:pt>
                <c:pt idx="504">
                  <c:v>2209.0959629384515</c:v>
                </c:pt>
                <c:pt idx="505">
                  <c:v>2207.6346790205162</c:v>
                </c:pt>
                <c:pt idx="506">
                  <c:v>2222.9050959629385</c:v>
                </c:pt>
                <c:pt idx="507">
                  <c:v>2222.9050959629385</c:v>
                </c:pt>
                <c:pt idx="508">
                  <c:v>2222.9050959629385</c:v>
                </c:pt>
                <c:pt idx="509">
                  <c:v>2233.3167438782266</c:v>
                </c:pt>
                <c:pt idx="510">
                  <c:v>2241.9748510919922</c:v>
                </c:pt>
                <c:pt idx="511">
                  <c:v>2251.8385175380545</c:v>
                </c:pt>
                <c:pt idx="512">
                  <c:v>2256.5876902713439</c:v>
                </c:pt>
                <c:pt idx="513">
                  <c:v>2257.5009927200531</c:v>
                </c:pt>
                <c:pt idx="514">
                  <c:v>2257.5009927200531</c:v>
                </c:pt>
                <c:pt idx="515">
                  <c:v>2257.5009927200531</c:v>
                </c:pt>
                <c:pt idx="516">
                  <c:v>2281.2833884844476</c:v>
                </c:pt>
                <c:pt idx="517">
                  <c:v>2278.9818663136998</c:v>
                </c:pt>
                <c:pt idx="518">
                  <c:v>2286.7266710787562</c:v>
                </c:pt>
                <c:pt idx="519">
                  <c:v>2286.7266710787562</c:v>
                </c:pt>
                <c:pt idx="520">
                  <c:v>2326.1813368630046</c:v>
                </c:pt>
                <c:pt idx="521">
                  <c:v>2326.1813368630046</c:v>
                </c:pt>
                <c:pt idx="522">
                  <c:v>2326.1813368630046</c:v>
                </c:pt>
                <c:pt idx="523">
                  <c:v>2306.052150893448</c:v>
                </c:pt>
                <c:pt idx="524">
                  <c:v>2306.052150893448</c:v>
                </c:pt>
                <c:pt idx="525">
                  <c:v>2306.052150893448</c:v>
                </c:pt>
                <c:pt idx="526">
                  <c:v>2306.052150893448</c:v>
                </c:pt>
                <c:pt idx="527">
                  <c:v>2306.052150893448</c:v>
                </c:pt>
                <c:pt idx="528">
                  <c:v>2306.052150893448</c:v>
                </c:pt>
                <c:pt idx="529">
                  <c:v>2306.052150893448</c:v>
                </c:pt>
                <c:pt idx="530">
                  <c:v>2314.8563864990069</c:v>
                </c:pt>
                <c:pt idx="531">
                  <c:v>2324.829649238914</c:v>
                </c:pt>
                <c:pt idx="532">
                  <c:v>2329.2135009927197</c:v>
                </c:pt>
                <c:pt idx="533">
                  <c:v>2294.9463931171404</c:v>
                </c:pt>
                <c:pt idx="534">
                  <c:v>2311.0935804103233</c:v>
                </c:pt>
                <c:pt idx="535">
                  <c:v>2311.0935804103233</c:v>
                </c:pt>
                <c:pt idx="536">
                  <c:v>2311.0935804103233</c:v>
                </c:pt>
                <c:pt idx="537">
                  <c:v>2307.1115817339501</c:v>
                </c:pt>
                <c:pt idx="538">
                  <c:v>2313.577763070813</c:v>
                </c:pt>
                <c:pt idx="539">
                  <c:v>2310.5090668431494</c:v>
                </c:pt>
                <c:pt idx="540">
                  <c:v>2307.294242223692</c:v>
                </c:pt>
                <c:pt idx="541">
                  <c:v>2319.8978160158822</c:v>
                </c:pt>
                <c:pt idx="542">
                  <c:v>2319.8978160158822</c:v>
                </c:pt>
                <c:pt idx="543">
                  <c:v>2319.8978160158822</c:v>
                </c:pt>
                <c:pt idx="544">
                  <c:v>2319.8978160158822</c:v>
                </c:pt>
                <c:pt idx="545">
                  <c:v>2334.9490403706141</c:v>
                </c:pt>
                <c:pt idx="546">
                  <c:v>2334.1453342157497</c:v>
                </c:pt>
                <c:pt idx="547">
                  <c:v>2319.167174056915</c:v>
                </c:pt>
                <c:pt idx="548">
                  <c:v>2325.4141628060875</c:v>
                </c:pt>
                <c:pt idx="549">
                  <c:v>2325.4141628060875</c:v>
                </c:pt>
                <c:pt idx="550">
                  <c:v>2325.4141628060875</c:v>
                </c:pt>
                <c:pt idx="551">
                  <c:v>2342.8034414295157</c:v>
                </c:pt>
                <c:pt idx="552">
                  <c:v>2372.3213765718056</c:v>
                </c:pt>
                <c:pt idx="553">
                  <c:v>2382.4407677035065</c:v>
                </c:pt>
                <c:pt idx="554">
                  <c:v>2362.2385175380532</c:v>
                </c:pt>
                <c:pt idx="555">
                  <c:v>2363.1152878888147</c:v>
                </c:pt>
                <c:pt idx="556">
                  <c:v>2363.1152878888147</c:v>
                </c:pt>
                <c:pt idx="557">
                  <c:v>2363.1152878888147</c:v>
                </c:pt>
                <c:pt idx="558">
                  <c:v>2368.9238914626071</c:v>
                </c:pt>
                <c:pt idx="559">
                  <c:v>2368.9238914626071</c:v>
                </c:pt>
                <c:pt idx="560">
                  <c:v>2348.0640635340828</c:v>
                </c:pt>
                <c:pt idx="561">
                  <c:v>2348.0640635340828</c:v>
                </c:pt>
                <c:pt idx="562">
                  <c:v>2360.3023163467897</c:v>
                </c:pt>
                <c:pt idx="563">
                  <c:v>2360.3023163467897</c:v>
                </c:pt>
                <c:pt idx="564">
                  <c:v>2360.3023163467897</c:v>
                </c:pt>
                <c:pt idx="565">
                  <c:v>2360.448444738583</c:v>
                </c:pt>
                <c:pt idx="566">
                  <c:v>2360.448444738583</c:v>
                </c:pt>
                <c:pt idx="567">
                  <c:v>2360.448444738583</c:v>
                </c:pt>
                <c:pt idx="568">
                  <c:v>2360.448444738583</c:v>
                </c:pt>
                <c:pt idx="569">
                  <c:v>2360.448444738583</c:v>
                </c:pt>
                <c:pt idx="570">
                  <c:v>2360.448444738583</c:v>
                </c:pt>
                <c:pt idx="571">
                  <c:v>2360.448444738583</c:v>
                </c:pt>
                <c:pt idx="572">
                  <c:v>2433.4761085373916</c:v>
                </c:pt>
                <c:pt idx="573">
                  <c:v>2433.4395764394435</c:v>
                </c:pt>
                <c:pt idx="574">
                  <c:v>2432.7089344804758</c:v>
                </c:pt>
                <c:pt idx="575">
                  <c:v>2462.153805426869</c:v>
                </c:pt>
                <c:pt idx="576">
                  <c:v>2453.7879549966901</c:v>
                </c:pt>
                <c:pt idx="577">
                  <c:v>2453.7879549966901</c:v>
                </c:pt>
                <c:pt idx="578">
                  <c:v>2453.7879549966901</c:v>
                </c:pt>
                <c:pt idx="579">
                  <c:v>2482.5752481800123</c:v>
                </c:pt>
                <c:pt idx="580">
                  <c:v>2478.2279285241552</c:v>
                </c:pt>
                <c:pt idx="581">
                  <c:v>2492.6946393117132</c:v>
                </c:pt>
                <c:pt idx="582">
                  <c:v>2481.6619457313027</c:v>
                </c:pt>
                <c:pt idx="583">
                  <c:v>2474.4651224354725</c:v>
                </c:pt>
                <c:pt idx="584">
                  <c:v>2474.4651224354725</c:v>
                </c:pt>
                <c:pt idx="585">
                  <c:v>2474.4651224354725</c:v>
                </c:pt>
                <c:pt idx="586">
                  <c:v>2461.3500992720046</c:v>
                </c:pt>
                <c:pt idx="587">
                  <c:v>2490.3200529450687</c:v>
                </c:pt>
                <c:pt idx="588">
                  <c:v>2497.9917935142284</c:v>
                </c:pt>
                <c:pt idx="589">
                  <c:v>2505.8461945731297</c:v>
                </c:pt>
                <c:pt idx="590">
                  <c:v>2500.4394440767701</c:v>
                </c:pt>
                <c:pt idx="591">
                  <c:v>2500.4394440767701</c:v>
                </c:pt>
                <c:pt idx="592">
                  <c:v>2500.4394440767701</c:v>
                </c:pt>
                <c:pt idx="593">
                  <c:v>2521.1896757114487</c:v>
                </c:pt>
                <c:pt idx="594">
                  <c:v>2534.7430840502975</c:v>
                </c:pt>
                <c:pt idx="595">
                  <c:v>2547.5658504301782</c:v>
                </c:pt>
                <c:pt idx="596">
                  <c:v>2514.2485771012571</c:v>
                </c:pt>
                <c:pt idx="597">
                  <c:v>2550.5614824619452</c:v>
                </c:pt>
                <c:pt idx="598">
                  <c:v>2550.5614824619452</c:v>
                </c:pt>
                <c:pt idx="599">
                  <c:v>2550.5614824619452</c:v>
                </c:pt>
                <c:pt idx="600">
                  <c:v>2565.1377895433484</c:v>
                </c:pt>
                <c:pt idx="601">
                  <c:v>2568.0603573792187</c:v>
                </c:pt>
                <c:pt idx="602">
                  <c:v>2583.0019854401053</c:v>
                </c:pt>
                <c:pt idx="603">
                  <c:v>2533.9759099933813</c:v>
                </c:pt>
                <c:pt idx="604">
                  <c:v>2529.774718729318</c:v>
                </c:pt>
                <c:pt idx="605">
                  <c:v>2529.774718729318</c:v>
                </c:pt>
                <c:pt idx="606">
                  <c:v>2529.774718729318</c:v>
                </c:pt>
                <c:pt idx="607">
                  <c:v>2527.9115817339507</c:v>
                </c:pt>
                <c:pt idx="608">
                  <c:v>2523.7469225678356</c:v>
                </c:pt>
                <c:pt idx="609">
                  <c:v>2526.5598941098606</c:v>
                </c:pt>
                <c:pt idx="610">
                  <c:v>2515.2349437458633</c:v>
                </c:pt>
                <c:pt idx="611">
                  <c:v>2529.2998014559894</c:v>
                </c:pt>
                <c:pt idx="612">
                  <c:v>2529.2998014559894</c:v>
                </c:pt>
                <c:pt idx="613">
                  <c:v>2529.2998014559894</c:v>
                </c:pt>
                <c:pt idx="614">
                  <c:v>2539.1999999999998</c:v>
                </c:pt>
                <c:pt idx="615">
                  <c:v>2524.0026472534746</c:v>
                </c:pt>
                <c:pt idx="616">
                  <c:v>2517.3903375248183</c:v>
                </c:pt>
                <c:pt idx="617">
                  <c:v>2503.2524156187956</c:v>
                </c:pt>
                <c:pt idx="618">
                  <c:v>2513.8832561217737</c:v>
                </c:pt>
                <c:pt idx="619">
                  <c:v>2513.8832561217737</c:v>
                </c:pt>
                <c:pt idx="620">
                  <c:v>2513.8832561217737</c:v>
                </c:pt>
                <c:pt idx="621">
                  <c:v>2514.1755129053608</c:v>
                </c:pt>
                <c:pt idx="622">
                  <c:v>2503.3620119126404</c:v>
                </c:pt>
                <c:pt idx="623">
                  <c:v>2474.0267372600924</c:v>
                </c:pt>
                <c:pt idx="624">
                  <c:v>2481.0409000661807</c:v>
                </c:pt>
                <c:pt idx="625">
                  <c:v>2481.0409000661807</c:v>
                </c:pt>
                <c:pt idx="626">
                  <c:v>2481.0409000661807</c:v>
                </c:pt>
                <c:pt idx="627">
                  <c:v>2481.0409000661807</c:v>
                </c:pt>
                <c:pt idx="628">
                  <c:v>2501.5719391131693</c:v>
                </c:pt>
                <c:pt idx="629">
                  <c:v>2547.6389146260744</c:v>
                </c:pt>
                <c:pt idx="630">
                  <c:v>2571.1290536068818</c:v>
                </c:pt>
                <c:pt idx="631">
                  <c:v>2552.9726009265382</c:v>
                </c:pt>
                <c:pt idx="632">
                  <c:v>2562.9458636664453</c:v>
                </c:pt>
                <c:pt idx="633">
                  <c:v>2562.9458636664453</c:v>
                </c:pt>
                <c:pt idx="634">
                  <c:v>2562.9458636664453</c:v>
                </c:pt>
                <c:pt idx="635">
                  <c:v>2576.0608868299132</c:v>
                </c:pt>
                <c:pt idx="636">
                  <c:v>2569.4120450033083</c:v>
                </c:pt>
                <c:pt idx="637">
                  <c:v>2543.3646591661145</c:v>
                </c:pt>
                <c:pt idx="638">
                  <c:v>2544.4240900066175</c:v>
                </c:pt>
                <c:pt idx="639">
                  <c:v>2518.1575115817332</c:v>
                </c:pt>
                <c:pt idx="640">
                  <c:v>2518.1575115817332</c:v>
                </c:pt>
                <c:pt idx="641">
                  <c:v>2518.1575115817332</c:v>
                </c:pt>
                <c:pt idx="642">
                  <c:v>2497.9552614162799</c:v>
                </c:pt>
                <c:pt idx="643">
                  <c:v>2486.4841826604893</c:v>
                </c:pt>
                <c:pt idx="644">
                  <c:v>2481.9907346128384</c:v>
                </c:pt>
                <c:pt idx="645">
                  <c:v>2483.6346790205157</c:v>
                </c:pt>
                <c:pt idx="646">
                  <c:v>2476.9493050959622</c:v>
                </c:pt>
                <c:pt idx="647">
                  <c:v>2476.9493050959622</c:v>
                </c:pt>
                <c:pt idx="648">
                  <c:v>2476.9493050959622</c:v>
                </c:pt>
                <c:pt idx="649">
                  <c:v>2476.9493050959622</c:v>
                </c:pt>
                <c:pt idx="650">
                  <c:v>2496.2747849106545</c:v>
                </c:pt>
                <c:pt idx="651">
                  <c:v>2489.4798146922562</c:v>
                </c:pt>
                <c:pt idx="652">
                  <c:v>2462.7383189940429</c:v>
                </c:pt>
                <c:pt idx="653">
                  <c:v>2465.9896757114489</c:v>
                </c:pt>
                <c:pt idx="654">
                  <c:v>2465.9896757114489</c:v>
                </c:pt>
                <c:pt idx="655">
                  <c:v>2465.9896757114489</c:v>
                </c:pt>
                <c:pt idx="656">
                  <c:v>2486.3745863666441</c:v>
                </c:pt>
                <c:pt idx="657">
                  <c:v>2512.9334215751151</c:v>
                </c:pt>
                <c:pt idx="658">
                  <c:v>2534.3412309728651</c:v>
                </c:pt>
                <c:pt idx="659">
                  <c:v>2518.8150893448042</c:v>
                </c:pt>
                <c:pt idx="660">
                  <c:v>2508.9514228987418</c:v>
                </c:pt>
                <c:pt idx="661">
                  <c:v>2508.9514228987418</c:v>
                </c:pt>
                <c:pt idx="662">
                  <c:v>2508.9514228987418</c:v>
                </c:pt>
                <c:pt idx="663">
                  <c:v>2506.3211118464583</c:v>
                </c:pt>
                <c:pt idx="664">
                  <c:v>2515.7829252150882</c:v>
                </c:pt>
                <c:pt idx="665">
                  <c:v>2506.8325612177355</c:v>
                </c:pt>
                <c:pt idx="666">
                  <c:v>2516.148246194572</c:v>
                </c:pt>
                <c:pt idx="667">
                  <c:v>2526.5598941098601</c:v>
                </c:pt>
                <c:pt idx="668">
                  <c:v>2526.5598941098601</c:v>
                </c:pt>
                <c:pt idx="669">
                  <c:v>2526.5598941098601</c:v>
                </c:pt>
                <c:pt idx="670">
                  <c:v>2529.1536730641947</c:v>
                </c:pt>
                <c:pt idx="671">
                  <c:v>2515.7098610191915</c:v>
                </c:pt>
                <c:pt idx="672">
                  <c:v>2525.9388484447372</c:v>
                </c:pt>
                <c:pt idx="673">
                  <c:v>2538.0675049635993</c:v>
                </c:pt>
                <c:pt idx="674">
                  <c:v>2555.5663798808723</c:v>
                </c:pt>
                <c:pt idx="675">
                  <c:v>2555.5663798808723</c:v>
                </c:pt>
                <c:pt idx="676">
                  <c:v>2555.5663798808723</c:v>
                </c:pt>
                <c:pt idx="677">
                  <c:v>2567.293183322302</c:v>
                </c:pt>
                <c:pt idx="678">
                  <c:v>2558.0870946393106</c:v>
                </c:pt>
                <c:pt idx="679">
                  <c:v>2551.4017207147572</c:v>
                </c:pt>
                <c:pt idx="680">
                  <c:v>2563.9322303110512</c:v>
                </c:pt>
                <c:pt idx="681">
                  <c:v>2572.5903375248167</c:v>
                </c:pt>
                <c:pt idx="682">
                  <c:v>2572.5903375248167</c:v>
                </c:pt>
                <c:pt idx="683">
                  <c:v>2572.5903375248167</c:v>
                </c:pt>
                <c:pt idx="684">
                  <c:v>2605.2135009927183</c:v>
                </c:pt>
                <c:pt idx="685">
                  <c:v>2598.8934480476487</c:v>
                </c:pt>
                <c:pt idx="686">
                  <c:v>2611.3508934480456</c:v>
                </c:pt>
                <c:pt idx="687">
                  <c:v>2593.7424222369273</c:v>
                </c:pt>
                <c:pt idx="688">
                  <c:v>2595.9343481138299</c:v>
                </c:pt>
                <c:pt idx="689">
                  <c:v>2595.9343481138299</c:v>
                </c:pt>
                <c:pt idx="690">
                  <c:v>2595.9343481138299</c:v>
                </c:pt>
                <c:pt idx="691">
                  <c:v>2612.5199205823938</c:v>
                </c:pt>
                <c:pt idx="692">
                  <c:v>2596.9937789543328</c:v>
                </c:pt>
                <c:pt idx="693">
                  <c:v>2610.1818663136974</c:v>
                </c:pt>
                <c:pt idx="694">
                  <c:v>2603.4964923891439</c:v>
                </c:pt>
                <c:pt idx="695">
                  <c:v>2599.6240900066159</c:v>
                </c:pt>
                <c:pt idx="696">
                  <c:v>2599.6240900066159</c:v>
                </c:pt>
                <c:pt idx="697">
                  <c:v>2599.6240900066159</c:v>
                </c:pt>
                <c:pt idx="698">
                  <c:v>2597.4686962276614</c:v>
                </c:pt>
                <c:pt idx="699">
                  <c:v>2568.2795499669069</c:v>
                </c:pt>
                <c:pt idx="700">
                  <c:v>2569.7773659827903</c:v>
                </c:pt>
                <c:pt idx="701">
                  <c:v>2561.9229649238891</c:v>
                </c:pt>
                <c:pt idx="702">
                  <c:v>2566.8547981469201</c:v>
                </c:pt>
                <c:pt idx="703">
                  <c:v>2566.8547981469201</c:v>
                </c:pt>
                <c:pt idx="704">
                  <c:v>2566.8547981469201</c:v>
                </c:pt>
                <c:pt idx="705">
                  <c:v>2580.9927200529423</c:v>
                </c:pt>
                <c:pt idx="706">
                  <c:v>2580.9927200529423</c:v>
                </c:pt>
                <c:pt idx="707">
                  <c:v>2570.90986101919</c:v>
                </c:pt>
                <c:pt idx="708">
                  <c:v>2571.3117140966224</c:v>
                </c:pt>
                <c:pt idx="709">
                  <c:v>2589.9430840502955</c:v>
                </c:pt>
                <c:pt idx="710">
                  <c:v>2589.9430840502955</c:v>
                </c:pt>
                <c:pt idx="711">
                  <c:v>2589.9430840502955</c:v>
                </c:pt>
                <c:pt idx="712">
                  <c:v>2601.1949702183956</c:v>
                </c:pt>
                <c:pt idx="713">
                  <c:v>2598.0897418927834</c:v>
                </c:pt>
                <c:pt idx="714">
                  <c:v>2588.1164791528768</c:v>
                </c:pt>
                <c:pt idx="715">
                  <c:v>2588.226075446722</c:v>
                </c:pt>
                <c:pt idx="716">
                  <c:v>2552.6803441429497</c:v>
                </c:pt>
                <c:pt idx="717">
                  <c:v>2552.6803441429497</c:v>
                </c:pt>
                <c:pt idx="718">
                  <c:v>2552.6803441429497</c:v>
                </c:pt>
                <c:pt idx="719">
                  <c:v>2528.7518199867623</c:v>
                </c:pt>
                <c:pt idx="720">
                  <c:v>2547.9677035076093</c:v>
                </c:pt>
                <c:pt idx="721">
                  <c:v>2555.9682329583038</c:v>
                </c:pt>
                <c:pt idx="722">
                  <c:v>2559.9867637326256</c:v>
                </c:pt>
                <c:pt idx="723">
                  <c:v>2559.9867637326256</c:v>
                </c:pt>
                <c:pt idx="724">
                  <c:v>2559.9867637326256</c:v>
                </c:pt>
                <c:pt idx="725">
                  <c:v>2559.9867637326256</c:v>
                </c:pt>
                <c:pt idx="726">
                  <c:v>2585.7784248841808</c:v>
                </c:pt>
                <c:pt idx="727">
                  <c:v>2590.0526803441417</c:v>
                </c:pt>
                <c:pt idx="728">
                  <c:v>2585.7418927862327</c:v>
                </c:pt>
                <c:pt idx="729">
                  <c:v>2585.7418927862327</c:v>
                </c:pt>
                <c:pt idx="730">
                  <c:v>2585.7418927862327</c:v>
                </c:pt>
                <c:pt idx="731">
                  <c:v>2585.7418927862327</c:v>
                </c:pt>
                <c:pt idx="732">
                  <c:v>2585.7418927862327</c:v>
                </c:pt>
                <c:pt idx="733">
                  <c:v>2622.6393117140951</c:v>
                </c:pt>
                <c:pt idx="734">
                  <c:v>2608.0264725347438</c:v>
                </c:pt>
                <c:pt idx="735">
                  <c:v>2610.1088021178016</c:v>
                </c:pt>
                <c:pt idx="736">
                  <c:v>2636.8502978160145</c:v>
                </c:pt>
                <c:pt idx="737">
                  <c:v>2658.6964923891451</c:v>
                </c:pt>
                <c:pt idx="738">
                  <c:v>2658.6964923891451</c:v>
                </c:pt>
                <c:pt idx="739">
                  <c:v>2658.6964923891451</c:v>
                </c:pt>
                <c:pt idx="740">
                  <c:v>2671.9576439444063</c:v>
                </c:pt>
                <c:pt idx="741">
                  <c:v>2671.5557908669743</c:v>
                </c:pt>
                <c:pt idx="742">
                  <c:v>2653.6550628722689</c:v>
                </c:pt>
                <c:pt idx="743">
                  <c:v>2650.5133024487081</c:v>
                </c:pt>
                <c:pt idx="744">
                  <c:v>2671.1904698874905</c:v>
                </c:pt>
                <c:pt idx="745">
                  <c:v>2671.1904698874905</c:v>
                </c:pt>
                <c:pt idx="746">
                  <c:v>2671.1904698874905</c:v>
                </c:pt>
                <c:pt idx="747">
                  <c:v>2667.281535407014</c:v>
                </c:pt>
                <c:pt idx="748">
                  <c:v>2650.9882197220372</c:v>
                </c:pt>
                <c:pt idx="749">
                  <c:v>2663.5552614162793</c:v>
                </c:pt>
                <c:pt idx="750">
                  <c:v>2647.9925876902698</c:v>
                </c:pt>
                <c:pt idx="751">
                  <c:v>2615.004103242884</c:v>
                </c:pt>
                <c:pt idx="752">
                  <c:v>2615.004103242884</c:v>
                </c:pt>
                <c:pt idx="753">
                  <c:v>2615.004103242884</c:v>
                </c:pt>
                <c:pt idx="754">
                  <c:v>2633.0509596293832</c:v>
                </c:pt>
                <c:pt idx="755">
                  <c:v>2621.8356055592308</c:v>
                </c:pt>
                <c:pt idx="756">
                  <c:v>2611.4239576439436</c:v>
                </c:pt>
                <c:pt idx="757">
                  <c:v>2594.2173395102573</c:v>
                </c:pt>
                <c:pt idx="758">
                  <c:v>2600.0259430840492</c:v>
                </c:pt>
                <c:pt idx="759">
                  <c:v>2600.0259430840492</c:v>
                </c:pt>
                <c:pt idx="760">
                  <c:v>2600.0259430840492</c:v>
                </c:pt>
                <c:pt idx="761">
                  <c:v>2601.3410986101908</c:v>
                </c:pt>
                <c:pt idx="762">
                  <c:v>2606.382528127067</c:v>
                </c:pt>
                <c:pt idx="763">
                  <c:v>2582.7827928524143</c:v>
                </c:pt>
                <c:pt idx="764">
                  <c:v>2547.6754467240225</c:v>
                </c:pt>
                <c:pt idx="765">
                  <c:v>2574.8187954996674</c:v>
                </c:pt>
                <c:pt idx="766">
                  <c:v>2574.8187954996674</c:v>
                </c:pt>
                <c:pt idx="767">
                  <c:v>2574.8187954996674</c:v>
                </c:pt>
                <c:pt idx="768">
                  <c:v>2592.6464592984767</c:v>
                </c:pt>
                <c:pt idx="769">
                  <c:v>2602.3639973527452</c:v>
                </c:pt>
                <c:pt idx="770">
                  <c:v>2604.1906022501644</c:v>
                </c:pt>
                <c:pt idx="771">
                  <c:v>2607.4784910655185</c:v>
                </c:pt>
                <c:pt idx="772">
                  <c:v>2578.8007941760411</c:v>
                </c:pt>
                <c:pt idx="773">
                  <c:v>2578.8007941760411</c:v>
                </c:pt>
                <c:pt idx="774">
                  <c:v>2578.8007941760411</c:v>
                </c:pt>
                <c:pt idx="775">
                  <c:v>2562.2152217074772</c:v>
                </c:pt>
                <c:pt idx="776">
                  <c:v>2591.0390469887479</c:v>
                </c:pt>
                <c:pt idx="777">
                  <c:v>2559.1830575777617</c:v>
                </c:pt>
                <c:pt idx="778">
                  <c:v>2565.5031105228313</c:v>
                </c:pt>
                <c:pt idx="779">
                  <c:v>2557.7217736598268</c:v>
                </c:pt>
                <c:pt idx="780">
                  <c:v>2557.7217736598268</c:v>
                </c:pt>
                <c:pt idx="781">
                  <c:v>2557.7217736598268</c:v>
                </c:pt>
                <c:pt idx="782">
                  <c:v>2525.8657842488406</c:v>
                </c:pt>
                <c:pt idx="783">
                  <c:v>2543.9126406353398</c:v>
                </c:pt>
                <c:pt idx="784">
                  <c:v>2542.4513567174045</c:v>
                </c:pt>
                <c:pt idx="785">
                  <c:v>2527.9846459298465</c:v>
                </c:pt>
                <c:pt idx="786">
                  <c:v>2526.9982792852402</c:v>
                </c:pt>
                <c:pt idx="787">
                  <c:v>2526.9982792852402</c:v>
                </c:pt>
                <c:pt idx="788">
                  <c:v>2526.9982792852402</c:v>
                </c:pt>
                <c:pt idx="789">
                  <c:v>2542.3052283256106</c:v>
                </c:pt>
                <c:pt idx="790">
                  <c:v>2529.518994043678</c:v>
                </c:pt>
                <c:pt idx="791">
                  <c:v>2507.234414295167</c:v>
                </c:pt>
                <c:pt idx="792">
                  <c:v>2509.7551290536053</c:v>
                </c:pt>
                <c:pt idx="793">
                  <c:v>2485.2055592322949</c:v>
                </c:pt>
                <c:pt idx="794">
                  <c:v>2485.2055592322949</c:v>
                </c:pt>
                <c:pt idx="795">
                  <c:v>2485.2055592322949</c:v>
                </c:pt>
                <c:pt idx="796">
                  <c:v>2480.8947716743864</c:v>
                </c:pt>
                <c:pt idx="797">
                  <c:v>2493.2426207809385</c:v>
                </c:pt>
                <c:pt idx="798">
                  <c:v>2467.1952349437447</c:v>
                </c:pt>
                <c:pt idx="799">
                  <c:v>2496.3113170086026</c:v>
                </c:pt>
                <c:pt idx="800">
                  <c:v>2495.7633355393764</c:v>
                </c:pt>
                <c:pt idx="801">
                  <c:v>2495.7633355393764</c:v>
                </c:pt>
                <c:pt idx="802">
                  <c:v>2495.7633355393764</c:v>
                </c:pt>
                <c:pt idx="803">
                  <c:v>2490.5027134348102</c:v>
                </c:pt>
                <c:pt idx="804">
                  <c:v>2511.9105228325602</c:v>
                </c:pt>
                <c:pt idx="805">
                  <c:v>2507.3074784910646</c:v>
                </c:pt>
                <c:pt idx="806">
                  <c:v>2446.6641958967562</c:v>
                </c:pt>
                <c:pt idx="807">
                  <c:v>2468.5103904698867</c:v>
                </c:pt>
                <c:pt idx="808">
                  <c:v>2468.5103904698867</c:v>
                </c:pt>
                <c:pt idx="809">
                  <c:v>2468.5103904698867</c:v>
                </c:pt>
                <c:pt idx="810">
                  <c:v>2471.9444076770342</c:v>
                </c:pt>
                <c:pt idx="811">
                  <c:v>2460.3637326273983</c:v>
                </c:pt>
                <c:pt idx="812">
                  <c:v>2477.058901389807</c:v>
                </c:pt>
                <c:pt idx="813">
                  <c:v>2487.4705493050951</c:v>
                </c:pt>
                <c:pt idx="814">
                  <c:v>2487.4705493050951</c:v>
                </c:pt>
                <c:pt idx="815">
                  <c:v>2487.4705493050951</c:v>
                </c:pt>
                <c:pt idx="816">
                  <c:v>2487.4705493050951</c:v>
                </c:pt>
                <c:pt idx="817">
                  <c:v>2480.8947716743869</c:v>
                </c:pt>
                <c:pt idx="818">
                  <c:v>2490.3931171409654</c:v>
                </c:pt>
                <c:pt idx="819">
                  <c:v>2458.9755129053601</c:v>
                </c:pt>
                <c:pt idx="820">
                  <c:v>2439.3943084050293</c:v>
                </c:pt>
                <c:pt idx="821">
                  <c:v>2445.2394440767698</c:v>
                </c:pt>
                <c:pt idx="822">
                  <c:v>2445.2394440767698</c:v>
                </c:pt>
                <c:pt idx="823">
                  <c:v>2445.2394440767698</c:v>
                </c:pt>
                <c:pt idx="824">
                  <c:v>2449.5136995367297</c:v>
                </c:pt>
                <c:pt idx="825">
                  <c:v>2467.962409000661</c:v>
                </c:pt>
                <c:pt idx="826">
                  <c:v>2463.9804103242877</c:v>
                </c:pt>
                <c:pt idx="827">
                  <c:v>2495.8729318332221</c:v>
                </c:pt>
                <c:pt idx="828">
                  <c:v>2494.8865651886158</c:v>
                </c:pt>
                <c:pt idx="829">
                  <c:v>2494.8865651886158</c:v>
                </c:pt>
                <c:pt idx="830">
                  <c:v>2494.8865651886158</c:v>
                </c:pt>
                <c:pt idx="831">
                  <c:v>2483.3789543348767</c:v>
                </c:pt>
                <c:pt idx="832">
                  <c:v>2459.9253474520178</c:v>
                </c:pt>
                <c:pt idx="833">
                  <c:v>2450.3174056915946</c:v>
                </c:pt>
                <c:pt idx="834">
                  <c:v>2426.0966247518195</c:v>
                </c:pt>
                <c:pt idx="835">
                  <c:v>2435.9237590999332</c:v>
                </c:pt>
                <c:pt idx="836">
                  <c:v>2435.9237590999332</c:v>
                </c:pt>
                <c:pt idx="837">
                  <c:v>2435.9237590999332</c:v>
                </c:pt>
                <c:pt idx="838">
                  <c:v>2423.941230972865</c:v>
                </c:pt>
                <c:pt idx="839">
                  <c:v>2413.8218398411641</c:v>
                </c:pt>
                <c:pt idx="840">
                  <c:v>2410.3147584381195</c:v>
                </c:pt>
                <c:pt idx="841">
                  <c:v>2429.6767703507603</c:v>
                </c:pt>
                <c:pt idx="842">
                  <c:v>2442.6091330244863</c:v>
                </c:pt>
                <c:pt idx="843">
                  <c:v>2442.6091330244863</c:v>
                </c:pt>
                <c:pt idx="844">
                  <c:v>2442.6091330244863</c:v>
                </c:pt>
                <c:pt idx="845">
                  <c:v>2447.2121773659819</c:v>
                </c:pt>
                <c:pt idx="846">
                  <c:v>2441.1478491065513</c:v>
                </c:pt>
                <c:pt idx="847">
                  <c:v>2436.0698874917266</c:v>
                </c:pt>
                <c:pt idx="848">
                  <c:v>2413.3834546657831</c:v>
                </c:pt>
                <c:pt idx="849">
                  <c:v>2412.6162806088669</c:v>
                </c:pt>
                <c:pt idx="850">
                  <c:v>2412.6162806088669</c:v>
                </c:pt>
                <c:pt idx="851">
                  <c:v>2412.6162806088669</c:v>
                </c:pt>
                <c:pt idx="852">
                  <c:v>2416.9636002647244</c:v>
                </c:pt>
                <c:pt idx="853">
                  <c:v>2443.7050959629373</c:v>
                </c:pt>
                <c:pt idx="854">
                  <c:v>2447.6140304434139</c:v>
                </c:pt>
                <c:pt idx="855">
                  <c:v>2434.4990072799455</c:v>
                </c:pt>
                <c:pt idx="856">
                  <c:v>2428.5808074123079</c:v>
                </c:pt>
                <c:pt idx="857">
                  <c:v>2428.5808074123079</c:v>
                </c:pt>
                <c:pt idx="858">
                  <c:v>2428.5808074123079</c:v>
                </c:pt>
                <c:pt idx="859">
                  <c:v>2467.0125744540023</c:v>
                </c:pt>
                <c:pt idx="860">
                  <c:v>2479.5065519523482</c:v>
                </c:pt>
                <c:pt idx="861">
                  <c:v>2484.6575777630696</c:v>
                </c:pt>
                <c:pt idx="862">
                  <c:v>2501.1700860357364</c:v>
                </c:pt>
                <c:pt idx="863">
                  <c:v>2523.6007941760408</c:v>
                </c:pt>
                <c:pt idx="864">
                  <c:v>2523.6007941760408</c:v>
                </c:pt>
                <c:pt idx="865">
                  <c:v>2523.6007941760408</c:v>
                </c:pt>
                <c:pt idx="866">
                  <c:v>2536.7158173395087</c:v>
                </c:pt>
                <c:pt idx="867">
                  <c:v>2516.6231634679002</c:v>
                </c:pt>
                <c:pt idx="868">
                  <c:v>2521.8107213765697</c:v>
                </c:pt>
                <c:pt idx="869">
                  <c:v>2542.9993381866293</c:v>
                </c:pt>
                <c:pt idx="870">
                  <c:v>2525.1716743878205</c:v>
                </c:pt>
                <c:pt idx="871">
                  <c:v>2525.1716743878205</c:v>
                </c:pt>
                <c:pt idx="872">
                  <c:v>2525.1716743878205</c:v>
                </c:pt>
                <c:pt idx="873">
                  <c:v>2536.3139642620758</c:v>
                </c:pt>
                <c:pt idx="874">
                  <c:v>2539.7479814692233</c:v>
                </c:pt>
                <c:pt idx="875">
                  <c:v>2525.8292521508906</c:v>
                </c:pt>
                <c:pt idx="876">
                  <c:v>2511.947054930507</c:v>
                </c:pt>
                <c:pt idx="877">
                  <c:v>2505.2616810059535</c:v>
                </c:pt>
                <c:pt idx="878">
                  <c:v>2505.2616810059535</c:v>
                </c:pt>
                <c:pt idx="879">
                  <c:v>2505.2616810059535</c:v>
                </c:pt>
                <c:pt idx="880">
                  <c:v>2523.0162806088651</c:v>
                </c:pt>
                <c:pt idx="881">
                  <c:v>2525.9023163467868</c:v>
                </c:pt>
                <c:pt idx="882">
                  <c:v>2527.3636002647222</c:v>
                </c:pt>
                <c:pt idx="883">
                  <c:v>2519.3996029119753</c:v>
                </c:pt>
                <c:pt idx="884">
                  <c:v>2496.9323626737223</c:v>
                </c:pt>
                <c:pt idx="885">
                  <c:v>2496.9323626737223</c:v>
                </c:pt>
                <c:pt idx="886">
                  <c:v>2496.9323626737223</c:v>
                </c:pt>
                <c:pt idx="887">
                  <c:v>2482.7213765718029</c:v>
                </c:pt>
                <c:pt idx="888">
                  <c:v>2479.1046988749131</c:v>
                </c:pt>
                <c:pt idx="889">
                  <c:v>2459.5600264725308</c:v>
                </c:pt>
                <c:pt idx="890">
                  <c:v>2482.136863004629</c:v>
                </c:pt>
                <c:pt idx="891">
                  <c:v>2496.8958305757737</c:v>
                </c:pt>
                <c:pt idx="892">
                  <c:v>2496.8958305757737</c:v>
                </c:pt>
                <c:pt idx="893">
                  <c:v>2496.8958305757737</c:v>
                </c:pt>
                <c:pt idx="894">
                  <c:v>2502.15645268034</c:v>
                </c:pt>
                <c:pt idx="895">
                  <c:v>2516.6962276637946</c:v>
                </c:pt>
                <c:pt idx="896">
                  <c:v>2506.8325612177327</c:v>
                </c:pt>
                <c:pt idx="897">
                  <c:v>2515.7463931171369</c:v>
                </c:pt>
                <c:pt idx="898">
                  <c:v>2498.8685638649858</c:v>
                </c:pt>
                <c:pt idx="899">
                  <c:v>2498.8685638649858</c:v>
                </c:pt>
                <c:pt idx="900">
                  <c:v>2498.8685638649858</c:v>
                </c:pt>
                <c:pt idx="901">
                  <c:v>2477.6434149569782</c:v>
                </c:pt>
                <c:pt idx="902">
                  <c:v>2467.2682991396387</c:v>
                </c:pt>
                <c:pt idx="903">
                  <c:v>2463.5420251489045</c:v>
                </c:pt>
                <c:pt idx="904">
                  <c:v>2443.8146922567803</c:v>
                </c:pt>
                <c:pt idx="905">
                  <c:v>2482.2099272005262</c:v>
                </c:pt>
                <c:pt idx="906">
                  <c:v>2482.2099272005262</c:v>
                </c:pt>
                <c:pt idx="907">
                  <c:v>2482.2099272005262</c:v>
                </c:pt>
                <c:pt idx="908">
                  <c:v>2482.2099272005262</c:v>
                </c:pt>
                <c:pt idx="909">
                  <c:v>2436.5082726671048</c:v>
                </c:pt>
                <c:pt idx="910">
                  <c:v>2418.3883520847089</c:v>
                </c:pt>
                <c:pt idx="911">
                  <c:v>2423.0279285241531</c:v>
                </c:pt>
                <c:pt idx="912">
                  <c:v>2415.1369953673034</c:v>
                </c:pt>
                <c:pt idx="913">
                  <c:v>2415.1369953673034</c:v>
                </c:pt>
                <c:pt idx="914">
                  <c:v>2415.1369953673034</c:v>
                </c:pt>
                <c:pt idx="915">
                  <c:v>2401.9489080079388</c:v>
                </c:pt>
                <c:pt idx="916">
                  <c:v>2423.2836532097922</c:v>
                </c:pt>
                <c:pt idx="917">
                  <c:v>2420.8360026472506</c:v>
                </c:pt>
                <c:pt idx="918">
                  <c:v>2432.8550628722674</c:v>
                </c:pt>
                <c:pt idx="919">
                  <c:v>2410.2051621442724</c:v>
                </c:pt>
                <c:pt idx="920">
                  <c:v>2410.2051621442724</c:v>
                </c:pt>
                <c:pt idx="921">
                  <c:v>2410.2051621442724</c:v>
                </c:pt>
                <c:pt idx="922">
                  <c:v>2414.2602250165428</c:v>
                </c:pt>
                <c:pt idx="923">
                  <c:v>2410.022501654531</c:v>
                </c:pt>
                <c:pt idx="924">
                  <c:v>2398.368762408998</c:v>
                </c:pt>
                <c:pt idx="925">
                  <c:v>2378.0569159496999</c:v>
                </c:pt>
                <c:pt idx="926">
                  <c:v>2383.1714096624728</c:v>
                </c:pt>
                <c:pt idx="927">
                  <c:v>2383.1714096624728</c:v>
                </c:pt>
                <c:pt idx="928">
                  <c:v>2383.1714096624728</c:v>
                </c:pt>
                <c:pt idx="929">
                  <c:v>2369.9467902051597</c:v>
                </c:pt>
                <c:pt idx="930">
                  <c:v>2378.897154202512</c:v>
                </c:pt>
                <c:pt idx="931">
                  <c:v>2377.618530774319</c:v>
                </c:pt>
                <c:pt idx="932">
                  <c:v>2377.8011912640609</c:v>
                </c:pt>
                <c:pt idx="933">
                  <c:v>2376.2668431502293</c:v>
                </c:pt>
                <c:pt idx="934">
                  <c:v>2376.2668431502293</c:v>
                </c:pt>
                <c:pt idx="935">
                  <c:v>2376.2668431502293</c:v>
                </c:pt>
                <c:pt idx="936">
                  <c:v>2406.7346128391769</c:v>
                </c:pt>
                <c:pt idx="937">
                  <c:v>2415.5388484447362</c:v>
                </c:pt>
                <c:pt idx="938">
                  <c:v>2437.1658504301763</c:v>
                </c:pt>
                <c:pt idx="939">
                  <c:v>2424.7449371277276</c:v>
                </c:pt>
                <c:pt idx="940">
                  <c:v>2395.3365982792825</c:v>
                </c:pt>
                <c:pt idx="941">
                  <c:v>2395.3365982792825</c:v>
                </c:pt>
                <c:pt idx="942">
                  <c:v>2395.3365982792825</c:v>
                </c:pt>
                <c:pt idx="943">
                  <c:v>2403.1544672402356</c:v>
                </c:pt>
                <c:pt idx="944">
                  <c:v>2395.7019192587659</c:v>
                </c:pt>
                <c:pt idx="945">
                  <c:v>2399.3185969556553</c:v>
                </c:pt>
                <c:pt idx="946">
                  <c:v>2397.7842488418232</c:v>
                </c:pt>
                <c:pt idx="947">
                  <c:v>2399.8300463269325</c:v>
                </c:pt>
                <c:pt idx="948">
                  <c:v>2399.8300463269325</c:v>
                </c:pt>
                <c:pt idx="949">
                  <c:v>2399.8300463269325</c:v>
                </c:pt>
                <c:pt idx="950">
                  <c:v>2389.9663798808701</c:v>
                </c:pt>
                <c:pt idx="951">
                  <c:v>2384.1943084050258</c:v>
                </c:pt>
                <c:pt idx="952">
                  <c:v>2370.7870284579712</c:v>
                </c:pt>
                <c:pt idx="953">
                  <c:v>2348.7581733950988</c:v>
                </c:pt>
                <c:pt idx="954">
                  <c:v>2372.4675049635966</c:v>
                </c:pt>
                <c:pt idx="955">
                  <c:v>2372.4675049635966</c:v>
                </c:pt>
                <c:pt idx="956">
                  <c:v>2372.4675049635966</c:v>
                </c:pt>
                <c:pt idx="957">
                  <c:v>2368.4124420913267</c:v>
                </c:pt>
                <c:pt idx="958">
                  <c:v>2380.1757776307045</c:v>
                </c:pt>
                <c:pt idx="959">
                  <c:v>2404.360026472531</c:v>
                </c:pt>
                <c:pt idx="960">
                  <c:v>2397.8573130377195</c:v>
                </c:pt>
                <c:pt idx="961">
                  <c:v>2413.2738583719356</c:v>
                </c:pt>
                <c:pt idx="962">
                  <c:v>2413.2738583719356</c:v>
                </c:pt>
                <c:pt idx="963">
                  <c:v>2413.2738583719356</c:v>
                </c:pt>
                <c:pt idx="964">
                  <c:v>2442.4630046326902</c:v>
                </c:pt>
                <c:pt idx="965">
                  <c:v>2452.8015883520811</c:v>
                </c:pt>
                <c:pt idx="966">
                  <c:v>2448.1985440105855</c:v>
                </c:pt>
                <c:pt idx="967">
                  <c:v>2423.2471211118432</c:v>
                </c:pt>
                <c:pt idx="968">
                  <c:v>2441.0017207147548</c:v>
                </c:pt>
                <c:pt idx="969">
                  <c:v>2441.0017207147548</c:v>
                </c:pt>
                <c:pt idx="970">
                  <c:v>2441.0017207147548</c:v>
                </c:pt>
                <c:pt idx="971">
                  <c:v>2452.5823957643911</c:v>
                </c:pt>
                <c:pt idx="972">
                  <c:v>2465.2590337524784</c:v>
                </c:pt>
                <c:pt idx="973">
                  <c:v>2484.0730641958935</c:v>
                </c:pt>
                <c:pt idx="974">
                  <c:v>2486.2649900727965</c:v>
                </c:pt>
                <c:pt idx="975">
                  <c:v>2453.9706154864298</c:v>
                </c:pt>
                <c:pt idx="976">
                  <c:v>2453.9706154864298</c:v>
                </c:pt>
                <c:pt idx="977">
                  <c:v>2453.9706154864298</c:v>
                </c:pt>
                <c:pt idx="978">
                  <c:v>2460.1445400397056</c:v>
                </c:pt>
                <c:pt idx="979">
                  <c:v>2422.0050297815988</c:v>
                </c:pt>
                <c:pt idx="980">
                  <c:v>2416.9636002647226</c:v>
                </c:pt>
                <c:pt idx="981">
                  <c:v>2426.3888815354039</c:v>
                </c:pt>
                <c:pt idx="982">
                  <c:v>2449.6963600264694</c:v>
                </c:pt>
                <c:pt idx="983">
                  <c:v>2449.6963600264694</c:v>
                </c:pt>
                <c:pt idx="984">
                  <c:v>2449.6963600264694</c:v>
                </c:pt>
                <c:pt idx="985">
                  <c:v>2448.1985440105859</c:v>
                </c:pt>
                <c:pt idx="986">
                  <c:v>2477.8991396426177</c:v>
                </c:pt>
                <c:pt idx="987">
                  <c:v>2463.6516214427502</c:v>
                </c:pt>
                <c:pt idx="988">
                  <c:v>2449.9520847121084</c:v>
                </c:pt>
                <c:pt idx="989">
                  <c:v>2466.391528788879</c:v>
                </c:pt>
                <c:pt idx="990">
                  <c:v>2466.391528788879</c:v>
                </c:pt>
                <c:pt idx="991">
                  <c:v>2466.391528788879</c:v>
                </c:pt>
                <c:pt idx="992">
                  <c:v>2464.7110522832536</c:v>
                </c:pt>
                <c:pt idx="993">
                  <c:v>2452.3266710787534</c:v>
                </c:pt>
                <c:pt idx="994">
                  <c:v>2429.7498345466556</c:v>
                </c:pt>
                <c:pt idx="995">
                  <c:v>2408.6342819324932</c:v>
                </c:pt>
                <c:pt idx="996">
                  <c:v>2414.9908669755109</c:v>
                </c:pt>
                <c:pt idx="997">
                  <c:v>2414.9908669755109</c:v>
                </c:pt>
                <c:pt idx="998">
                  <c:v>2414.9908669755109</c:v>
                </c:pt>
                <c:pt idx="999">
                  <c:v>2417.5115817339492</c:v>
                </c:pt>
                <c:pt idx="1000">
                  <c:v>2421.274387822632</c:v>
                </c:pt>
                <c:pt idx="1001">
                  <c:v>2417.5115817339492</c:v>
                </c:pt>
                <c:pt idx="1002">
                  <c:v>2403.3005956320303</c:v>
                </c:pt>
                <c:pt idx="1003">
                  <c:v>2401.3278623428182</c:v>
                </c:pt>
                <c:pt idx="1004">
                  <c:v>2401.3278623428182</c:v>
                </c:pt>
                <c:pt idx="1005">
                  <c:v>2401.3278623428182</c:v>
                </c:pt>
                <c:pt idx="1006">
                  <c:v>2410.7531436134996</c:v>
                </c:pt>
                <c:pt idx="1007">
                  <c:v>2423.3567174056902</c:v>
                </c:pt>
                <c:pt idx="1008">
                  <c:v>2429.2018530774312</c:v>
                </c:pt>
                <c:pt idx="1009">
                  <c:v>2435.7776307081394</c:v>
                </c:pt>
                <c:pt idx="1010">
                  <c:v>2446.8468563864981</c:v>
                </c:pt>
                <c:pt idx="1011">
                  <c:v>2446.8468563864981</c:v>
                </c:pt>
                <c:pt idx="1012">
                  <c:v>2446.8468563864981</c:v>
                </c:pt>
                <c:pt idx="1013">
                  <c:v>2440.0884182660479</c:v>
                </c:pt>
                <c:pt idx="1014">
                  <c:v>2437.6042356055582</c:v>
                </c:pt>
                <c:pt idx="1015">
                  <c:v>2436.6178689609519</c:v>
                </c:pt>
                <c:pt idx="1016">
                  <c:v>2452.5093315684967</c:v>
                </c:pt>
                <c:pt idx="1017">
                  <c:v>2449.2214427531421</c:v>
                </c:pt>
                <c:pt idx="1018">
                  <c:v>2449.2214427531421</c:v>
                </c:pt>
                <c:pt idx="1019">
                  <c:v>2449.2214427531421</c:v>
                </c:pt>
                <c:pt idx="1020">
                  <c:v>2448.3446724023815</c:v>
                </c:pt>
                <c:pt idx="1021">
                  <c:v>2441.5497021839833</c:v>
                </c:pt>
                <c:pt idx="1022">
                  <c:v>2431.5764394440757</c:v>
                </c:pt>
                <c:pt idx="1023">
                  <c:v>2435.8872270019842</c:v>
                </c:pt>
                <c:pt idx="1024">
                  <c:v>2434.1702183984103</c:v>
                </c:pt>
                <c:pt idx="1025">
                  <c:v>2434.1702183984103</c:v>
                </c:pt>
                <c:pt idx="1026">
                  <c:v>2434.1702183984103</c:v>
                </c:pt>
                <c:pt idx="1027">
                  <c:v>2408.0863004632679</c:v>
                </c:pt>
                <c:pt idx="1028">
                  <c:v>2386.7515552614154</c:v>
                </c:pt>
                <c:pt idx="1029">
                  <c:v>2389.0165453342147</c:v>
                </c:pt>
                <c:pt idx="1030">
                  <c:v>2374.0749172733276</c:v>
                </c:pt>
                <c:pt idx="1031">
                  <c:v>2371.6637988087346</c:v>
                </c:pt>
                <c:pt idx="1032">
                  <c:v>2371.6637988087346</c:v>
                </c:pt>
                <c:pt idx="1033">
                  <c:v>2371.6637988087346</c:v>
                </c:pt>
                <c:pt idx="1034">
                  <c:v>2378.8971542025133</c:v>
                </c:pt>
                <c:pt idx="1035">
                  <c:v>2378.8971542025133</c:v>
                </c:pt>
                <c:pt idx="1036">
                  <c:v>2372.6136333553923</c:v>
                </c:pt>
                <c:pt idx="1037">
                  <c:v>2381.0890800794159</c:v>
                </c:pt>
                <c:pt idx="1038">
                  <c:v>2402.0219722038369</c:v>
                </c:pt>
                <c:pt idx="1039">
                  <c:v>2402.0219722038369</c:v>
                </c:pt>
                <c:pt idx="1040">
                  <c:v>2402.0219722038369</c:v>
                </c:pt>
                <c:pt idx="1041">
                  <c:v>2387.5187293183308</c:v>
                </c:pt>
                <c:pt idx="1042">
                  <c:v>2362.8230311052271</c:v>
                </c:pt>
                <c:pt idx="1043">
                  <c:v>2373.8557246856376</c:v>
                </c:pt>
                <c:pt idx="1044">
                  <c:v>2399.5743216412966</c:v>
                </c:pt>
                <c:pt idx="1045">
                  <c:v>2445.1663798808731</c:v>
                </c:pt>
                <c:pt idx="1046">
                  <c:v>2445.1663798808731</c:v>
                </c:pt>
                <c:pt idx="1047">
                  <c:v>2445.1663798808731</c:v>
                </c:pt>
                <c:pt idx="1048">
                  <c:v>2448.2350761085368</c:v>
                </c:pt>
                <c:pt idx="1049">
                  <c:v>2447.0295168762405</c:v>
                </c:pt>
                <c:pt idx="1050">
                  <c:v>2465.7339510258103</c:v>
                </c:pt>
                <c:pt idx="1051">
                  <c:v>2466.2454003970875</c:v>
                </c:pt>
                <c:pt idx="1052">
                  <c:v>2478.9951025810715</c:v>
                </c:pt>
                <c:pt idx="1053">
                  <c:v>2478.9951025810715</c:v>
                </c:pt>
                <c:pt idx="1054">
                  <c:v>2478.9951025810715</c:v>
                </c:pt>
                <c:pt idx="1055">
                  <c:v>2463.6516214427525</c:v>
                </c:pt>
                <c:pt idx="1056">
                  <c:v>2474.9400397088016</c:v>
                </c:pt>
                <c:pt idx="1057">
                  <c:v>2484.8767703507606</c:v>
                </c:pt>
                <c:pt idx="1058">
                  <c:v>2481.369688947716</c:v>
                </c:pt>
                <c:pt idx="1059">
                  <c:v>2482.9405691594961</c:v>
                </c:pt>
                <c:pt idx="1060">
                  <c:v>2482.9405691594961</c:v>
                </c:pt>
                <c:pt idx="1061">
                  <c:v>2482.9405691594961</c:v>
                </c:pt>
                <c:pt idx="1062">
                  <c:v>2466.026207809397</c:v>
                </c:pt>
                <c:pt idx="1063">
                  <c:v>2460.9482461945727</c:v>
                </c:pt>
                <c:pt idx="1064">
                  <c:v>2462.9575115817338</c:v>
                </c:pt>
                <c:pt idx="1065">
                  <c:v>2464.784116479153</c:v>
                </c:pt>
                <c:pt idx="1066">
                  <c:v>2451.1211118464594</c:v>
                </c:pt>
                <c:pt idx="1067">
                  <c:v>2451.1211118464594</c:v>
                </c:pt>
                <c:pt idx="1068">
                  <c:v>2451.1211118464594</c:v>
                </c:pt>
                <c:pt idx="1069">
                  <c:v>2431.2476505625414</c:v>
                </c:pt>
                <c:pt idx="1070">
                  <c:v>2424.0142951687621</c:v>
                </c:pt>
                <c:pt idx="1071">
                  <c:v>2398.3687624090007</c:v>
                </c:pt>
                <c:pt idx="1072">
                  <c:v>2398.3687624090007</c:v>
                </c:pt>
                <c:pt idx="1073">
                  <c:v>2380.0296492389148</c:v>
                </c:pt>
                <c:pt idx="1074">
                  <c:v>2380.0296492389148</c:v>
                </c:pt>
                <c:pt idx="1075">
                  <c:v>2380.0296492389148</c:v>
                </c:pt>
                <c:pt idx="1076">
                  <c:v>2372.2117802779617</c:v>
                </c:pt>
                <c:pt idx="1077">
                  <c:v>2378.1299801455989</c:v>
                </c:pt>
                <c:pt idx="1078">
                  <c:v>2394.7886168100595</c:v>
                </c:pt>
                <c:pt idx="1079">
                  <c:v>2433.439576439444</c:v>
                </c:pt>
                <c:pt idx="1080">
                  <c:v>2460.254136333554</c:v>
                </c:pt>
                <c:pt idx="1081">
                  <c:v>2460.254136333554</c:v>
                </c:pt>
                <c:pt idx="1082">
                  <c:v>2460.254136333554</c:v>
                </c:pt>
                <c:pt idx="1083">
                  <c:v>2472.2366644606223</c:v>
                </c:pt>
                <c:pt idx="1084">
                  <c:v>2468.9487756452681</c:v>
                </c:pt>
                <c:pt idx="1085">
                  <c:v>2456.3086697551289</c:v>
                </c:pt>
                <c:pt idx="1086">
                  <c:v>2469.6428855062868</c:v>
                </c:pt>
                <c:pt idx="1087">
                  <c:v>2462.4825943084043</c:v>
                </c:pt>
                <c:pt idx="1088">
                  <c:v>2462.4825943084043</c:v>
                </c:pt>
                <c:pt idx="1089">
                  <c:v>2462.4825943084043</c:v>
                </c:pt>
                <c:pt idx="1090">
                  <c:v>2458.0987425545991</c:v>
                </c:pt>
                <c:pt idx="1091">
                  <c:v>2458.0987425545991</c:v>
                </c:pt>
                <c:pt idx="1092">
                  <c:v>2454.1898080741225</c:v>
                </c:pt>
                <c:pt idx="1093">
                  <c:v>2434.0971542025145</c:v>
                </c:pt>
                <c:pt idx="1094">
                  <c:v>2450.1347452018526</c:v>
                </c:pt>
                <c:pt idx="1095">
                  <c:v>2450.1347452018526</c:v>
                </c:pt>
                <c:pt idx="1096">
                  <c:v>2450.1347452018526</c:v>
                </c:pt>
                <c:pt idx="1097">
                  <c:v>2450.1347452018526</c:v>
                </c:pt>
                <c:pt idx="1098">
                  <c:v>2450.1347452018526</c:v>
                </c:pt>
                <c:pt idx="1099">
                  <c:v>2453.3130377233615</c:v>
                </c:pt>
                <c:pt idx="1100">
                  <c:v>2417.6942422236925</c:v>
                </c:pt>
                <c:pt idx="1101">
                  <c:v>2439.6135009927198</c:v>
                </c:pt>
                <c:pt idx="1102">
                  <c:v>2439.6135009927198</c:v>
                </c:pt>
                <c:pt idx="1103">
                  <c:v>2439.6135009927198</c:v>
                </c:pt>
                <c:pt idx="1104">
                  <c:v>2453.0573130377234</c:v>
                </c:pt>
                <c:pt idx="1105">
                  <c:v>2448.5273328921244</c:v>
                </c:pt>
                <c:pt idx="1106">
                  <c:v>2452.3266710787557</c:v>
                </c:pt>
                <c:pt idx="1107">
                  <c:v>2422.1146260754467</c:v>
                </c:pt>
                <c:pt idx="1108">
                  <c:v>2422.1146260754467</c:v>
                </c:pt>
                <c:pt idx="1109">
                  <c:v>2422.1146260754467</c:v>
                </c:pt>
                <c:pt idx="1110">
                  <c:v>2422.1146260754467</c:v>
                </c:pt>
                <c:pt idx="1111">
                  <c:v>2422.1146260754467</c:v>
                </c:pt>
                <c:pt idx="1112">
                  <c:v>2422.1146260754467</c:v>
                </c:pt>
                <c:pt idx="1113">
                  <c:v>2407.7209794837854</c:v>
                </c:pt>
                <c:pt idx="1114">
                  <c:v>2411.2645929847781</c:v>
                </c:pt>
                <c:pt idx="1115">
                  <c:v>2399.8300463269356</c:v>
                </c:pt>
                <c:pt idx="1116">
                  <c:v>2399.8300463269356</c:v>
                </c:pt>
                <c:pt idx="1117">
                  <c:v>2399.8300463269356</c:v>
                </c:pt>
                <c:pt idx="1118">
                  <c:v>2388.1763070814031</c:v>
                </c:pt>
                <c:pt idx="1119">
                  <c:v>2381.0890800794177</c:v>
                </c:pt>
                <c:pt idx="1120">
                  <c:v>2371.5176704169426</c:v>
                </c:pt>
                <c:pt idx="1121">
                  <c:v>2375.1708802117805</c:v>
                </c:pt>
                <c:pt idx="1122">
                  <c:v>2378.3126406353408</c:v>
                </c:pt>
                <c:pt idx="1123">
                  <c:v>2378.3126406353408</c:v>
                </c:pt>
                <c:pt idx="1124">
                  <c:v>2378.3126406353408</c:v>
                </c:pt>
                <c:pt idx="1125">
                  <c:v>2368.5585704831237</c:v>
                </c:pt>
                <c:pt idx="1126">
                  <c:v>2364.5035076108538</c:v>
                </c:pt>
                <c:pt idx="1127">
                  <c:v>2364.795764394441</c:v>
                </c:pt>
                <c:pt idx="1128">
                  <c:v>2351.205823957644</c:v>
                </c:pt>
                <c:pt idx="1129">
                  <c:v>2333.9626737260091</c:v>
                </c:pt>
                <c:pt idx="1130">
                  <c:v>2333.9626737260091</c:v>
                </c:pt>
                <c:pt idx="1131">
                  <c:v>2333.9626737260091</c:v>
                </c:pt>
                <c:pt idx="1132">
                  <c:v>2338.9675711449368</c:v>
                </c:pt>
                <c:pt idx="1133">
                  <c:v>2365.2706816677696</c:v>
                </c:pt>
                <c:pt idx="1134">
                  <c:v>2367.3895433487751</c:v>
                </c:pt>
                <c:pt idx="1135">
                  <c:v>2360.9598941098607</c:v>
                </c:pt>
                <c:pt idx="1136">
                  <c:v>2337.6158835208466</c:v>
                </c:pt>
                <c:pt idx="1137">
                  <c:v>2337.6158835208466</c:v>
                </c:pt>
                <c:pt idx="1138">
                  <c:v>2337.6158835208466</c:v>
                </c:pt>
                <c:pt idx="1139">
                  <c:v>2348.3197882197214</c:v>
                </c:pt>
                <c:pt idx="1140">
                  <c:v>2344.264725347452</c:v>
                </c:pt>
                <c:pt idx="1141">
                  <c:v>2334.8029119788216</c:v>
                </c:pt>
                <c:pt idx="1142">
                  <c:v>2333.670416942422</c:v>
                </c:pt>
                <c:pt idx="1143">
                  <c:v>2355.5531436135007</c:v>
                </c:pt>
                <c:pt idx="1144">
                  <c:v>2355.5531436135007</c:v>
                </c:pt>
                <c:pt idx="1145">
                  <c:v>2355.5531436135007</c:v>
                </c:pt>
                <c:pt idx="1146">
                  <c:v>2342.3650562541357</c:v>
                </c:pt>
                <c:pt idx="1147">
                  <c:v>2350.6578424884178</c:v>
                </c:pt>
                <c:pt idx="1148">
                  <c:v>2345.762541363335</c:v>
                </c:pt>
                <c:pt idx="1149">
                  <c:v>2343.2783587028448</c:v>
                </c:pt>
                <c:pt idx="1150">
                  <c:v>2360.8868299139635</c:v>
                </c:pt>
                <c:pt idx="1151">
                  <c:v>2360.8868299139635</c:v>
                </c:pt>
                <c:pt idx="1152">
                  <c:v>2360.8868299139635</c:v>
                </c:pt>
                <c:pt idx="1153">
                  <c:v>2362.0923891462603</c:v>
                </c:pt>
                <c:pt idx="1154">
                  <c:v>2375.974586366644</c:v>
                </c:pt>
                <c:pt idx="1155">
                  <c:v>2377.3628060886826</c:v>
                </c:pt>
                <c:pt idx="1156">
                  <c:v>2392.1948378557245</c:v>
                </c:pt>
                <c:pt idx="1157">
                  <c:v>2403.1909993381864</c:v>
                </c:pt>
                <c:pt idx="1158">
                  <c:v>2403.1909993381864</c:v>
                </c:pt>
                <c:pt idx="1159">
                  <c:v>2403.1909993381864</c:v>
                </c:pt>
                <c:pt idx="1160">
                  <c:v>2414.1506287227003</c:v>
                </c:pt>
                <c:pt idx="1161">
                  <c:v>2408.1228325612174</c:v>
                </c:pt>
                <c:pt idx="1162">
                  <c:v>2420.4341495698209</c:v>
                </c:pt>
                <c:pt idx="1163">
                  <c:v>2429.6767703507608</c:v>
                </c:pt>
                <c:pt idx="1164">
                  <c:v>2426.0966247518195</c:v>
                </c:pt>
                <c:pt idx="1165">
                  <c:v>2426.0966247518195</c:v>
                </c:pt>
                <c:pt idx="1166">
                  <c:v>2426.0966247518195</c:v>
                </c:pt>
                <c:pt idx="1167">
                  <c:v>2435.594970218398</c:v>
                </c:pt>
                <c:pt idx="1168">
                  <c:v>2444.2896095301121</c:v>
                </c:pt>
                <c:pt idx="1169">
                  <c:v>2449.5867637326269</c:v>
                </c:pt>
                <c:pt idx="1170">
                  <c:v>2419.1920582395765</c:v>
                </c:pt>
                <c:pt idx="1171">
                  <c:v>2419.2651224354731</c:v>
                </c:pt>
                <c:pt idx="1172">
                  <c:v>2419.2651224354731</c:v>
                </c:pt>
                <c:pt idx="1173">
                  <c:v>2419.2651224354731</c:v>
                </c:pt>
                <c:pt idx="1174">
                  <c:v>2412.8354731965583</c:v>
                </c:pt>
                <c:pt idx="1175">
                  <c:v>2408.1958967571145</c:v>
                </c:pt>
                <c:pt idx="1176">
                  <c:v>2421.8223692918591</c:v>
                </c:pt>
                <c:pt idx="1177">
                  <c:v>2423.064460622104</c:v>
                </c:pt>
                <c:pt idx="1178">
                  <c:v>2412.6893448047645</c:v>
                </c:pt>
                <c:pt idx="1179">
                  <c:v>2412.6893448047645</c:v>
                </c:pt>
                <c:pt idx="1180">
                  <c:v>2412.6893448047645</c:v>
                </c:pt>
                <c:pt idx="1181">
                  <c:v>2427.4483123759096</c:v>
                </c:pt>
                <c:pt idx="1182">
                  <c:v>2433.9510258107211</c:v>
                </c:pt>
                <c:pt idx="1183">
                  <c:v>2423.7220383851754</c:v>
                </c:pt>
                <c:pt idx="1184">
                  <c:v>2422.6626075446725</c:v>
                </c:pt>
                <c:pt idx="1185">
                  <c:v>2412.0317670416944</c:v>
                </c:pt>
                <c:pt idx="1186">
                  <c:v>2412.0317670416944</c:v>
                </c:pt>
                <c:pt idx="1187">
                  <c:v>2412.0317670416944</c:v>
                </c:pt>
                <c:pt idx="1188">
                  <c:v>2406.0039708802119</c:v>
                </c:pt>
                <c:pt idx="1189">
                  <c:v>2412.9816015883521</c:v>
                </c:pt>
                <c:pt idx="1190">
                  <c:v>2405.1272005294509</c:v>
                </c:pt>
                <c:pt idx="1191">
                  <c:v>2399.3185969556584</c:v>
                </c:pt>
                <c:pt idx="1192">
                  <c:v>2395.7019192587686</c:v>
                </c:pt>
                <c:pt idx="1193">
                  <c:v>2395.7019192587686</c:v>
                </c:pt>
                <c:pt idx="1194">
                  <c:v>2395.7019192587686</c:v>
                </c:pt>
                <c:pt idx="1195">
                  <c:v>2385.5459960291196</c:v>
                </c:pt>
                <c:pt idx="1196">
                  <c:v>2390.9162144275315</c:v>
                </c:pt>
                <c:pt idx="1197">
                  <c:v>2387.9205823957645</c:v>
                </c:pt>
                <c:pt idx="1198">
                  <c:v>2371.9560555923231</c:v>
                </c:pt>
                <c:pt idx="1199">
                  <c:v>2371.9560555923231</c:v>
                </c:pt>
                <c:pt idx="1200">
                  <c:v>2371.9560555923231</c:v>
                </c:pt>
                <c:pt idx="1201">
                  <c:v>2371.9560555923231</c:v>
                </c:pt>
                <c:pt idx="1202">
                  <c:v>2358.6583719391133</c:v>
                </c:pt>
                <c:pt idx="1203">
                  <c:v>2370.0198544010591</c:v>
                </c:pt>
                <c:pt idx="1204">
                  <c:v>2370.0198544010591</c:v>
                </c:pt>
                <c:pt idx="1205">
                  <c:v>2373.1250827266713</c:v>
                </c:pt>
                <c:pt idx="1206">
                  <c:v>2384.1943084050299</c:v>
                </c:pt>
                <c:pt idx="1207">
                  <c:v>2384.1943084050299</c:v>
                </c:pt>
                <c:pt idx="1208">
                  <c:v>2384.1943084050299</c:v>
                </c:pt>
                <c:pt idx="1209">
                  <c:v>2393.6561217736603</c:v>
                </c:pt>
                <c:pt idx="1210">
                  <c:v>2417.7307743216415</c:v>
                </c:pt>
                <c:pt idx="1211">
                  <c:v>2430.1151555261422</c:v>
                </c:pt>
                <c:pt idx="1212">
                  <c:v>2425.073726009266</c:v>
                </c:pt>
                <c:pt idx="1213">
                  <c:v>2438.1522170747853</c:v>
                </c:pt>
                <c:pt idx="1214">
                  <c:v>2438.1522170747853</c:v>
                </c:pt>
                <c:pt idx="1215">
                  <c:v>2438.1522170747853</c:v>
                </c:pt>
                <c:pt idx="1216">
                  <c:v>2430.882329583058</c:v>
                </c:pt>
                <c:pt idx="1217">
                  <c:v>2441.3305095962946</c:v>
                </c:pt>
                <c:pt idx="1218">
                  <c:v>2445.5682329583065</c:v>
                </c:pt>
                <c:pt idx="1219">
                  <c:v>2469.9351422898753</c:v>
                </c:pt>
                <c:pt idx="1220">
                  <c:v>2454.8473858371949</c:v>
                </c:pt>
                <c:pt idx="1221">
                  <c:v>2454.8473858371949</c:v>
                </c:pt>
                <c:pt idx="1222">
                  <c:v>2454.8473858371949</c:v>
                </c:pt>
                <c:pt idx="1223">
                  <c:v>2477.1684976836541</c:v>
                </c:pt>
                <c:pt idx="1224">
                  <c:v>2476.1455989410993</c:v>
                </c:pt>
                <c:pt idx="1225">
                  <c:v>2455.5049636002655</c:v>
                </c:pt>
                <c:pt idx="1226">
                  <c:v>2454.9569821310401</c:v>
                </c:pt>
                <c:pt idx="1227">
                  <c:v>2452.2536068828599</c:v>
                </c:pt>
                <c:pt idx="1228">
                  <c:v>2452.2536068828599</c:v>
                </c:pt>
                <c:pt idx="1229">
                  <c:v>2452.2536068828599</c:v>
                </c:pt>
                <c:pt idx="1230">
                  <c:v>2441.2209133024498</c:v>
                </c:pt>
                <c:pt idx="1231">
                  <c:v>2435.5949702183998</c:v>
                </c:pt>
                <c:pt idx="1232">
                  <c:v>2444.6549305095973</c:v>
                </c:pt>
                <c:pt idx="1233">
                  <c:v>2466.6107213765731</c:v>
                </c:pt>
                <c:pt idx="1234">
                  <c:v>2443.8512243547329</c:v>
                </c:pt>
                <c:pt idx="1235">
                  <c:v>2443.8512243547329</c:v>
                </c:pt>
                <c:pt idx="1236">
                  <c:v>2443.8512243547329</c:v>
                </c:pt>
                <c:pt idx="1237">
                  <c:v>2450.6827266710798</c:v>
                </c:pt>
                <c:pt idx="1238">
                  <c:v>2463.1036399735285</c:v>
                </c:pt>
                <c:pt idx="1239">
                  <c:v>2456.4182660489751</c:v>
                </c:pt>
                <c:pt idx="1240">
                  <c:v>2445.4951687624098</c:v>
                </c:pt>
                <c:pt idx="1241">
                  <c:v>2455.2492389146269</c:v>
                </c:pt>
                <c:pt idx="1242">
                  <c:v>2455.2492389146269</c:v>
                </c:pt>
                <c:pt idx="1243">
                  <c:v>2455.2492389146269</c:v>
                </c:pt>
                <c:pt idx="1244">
                  <c:v>2464.3457313037729</c:v>
                </c:pt>
                <c:pt idx="1245">
                  <c:v>2465.5512905360692</c:v>
                </c:pt>
                <c:pt idx="1246">
                  <c:v>2457.1489080079423</c:v>
                </c:pt>
                <c:pt idx="1247">
                  <c:v>2455.4684315023164</c:v>
                </c:pt>
                <c:pt idx="1248">
                  <c:v>2445.7508934480479</c:v>
                </c:pt>
                <c:pt idx="1249">
                  <c:v>2445.7508934480479</c:v>
                </c:pt>
                <c:pt idx="1250">
                  <c:v>2445.7508934480479</c:v>
                </c:pt>
                <c:pt idx="1251">
                  <c:v>2442.7187293183324</c:v>
                </c:pt>
                <c:pt idx="1252">
                  <c:v>2442.4630046326938</c:v>
                </c:pt>
                <c:pt idx="1253">
                  <c:v>2444.2165453342154</c:v>
                </c:pt>
                <c:pt idx="1254">
                  <c:v>2433.0742554599601</c:v>
                </c:pt>
                <c:pt idx="1255">
                  <c:v>2423.8681667769688</c:v>
                </c:pt>
                <c:pt idx="1256">
                  <c:v>2423.8681667769688</c:v>
                </c:pt>
                <c:pt idx="1257">
                  <c:v>2423.8681667769688</c:v>
                </c:pt>
                <c:pt idx="1258">
                  <c:v>2415.6119126406352</c:v>
                </c:pt>
                <c:pt idx="1259">
                  <c:v>2415.9407015221709</c:v>
                </c:pt>
                <c:pt idx="1260">
                  <c:v>2410.8262078093976</c:v>
                </c:pt>
                <c:pt idx="1261">
                  <c:v>2431.7956320317671</c:v>
                </c:pt>
                <c:pt idx="1262">
                  <c:v>2427.3752481800138</c:v>
                </c:pt>
                <c:pt idx="1263">
                  <c:v>2427.3752481800138</c:v>
                </c:pt>
                <c:pt idx="1264">
                  <c:v>2427.3752481800138</c:v>
                </c:pt>
                <c:pt idx="1265">
                  <c:v>2416.854003970881</c:v>
                </c:pt>
                <c:pt idx="1266">
                  <c:v>2425.3659827928527</c:v>
                </c:pt>
                <c:pt idx="1267">
                  <c:v>2430.5535407015227</c:v>
                </c:pt>
                <c:pt idx="1268">
                  <c:v>2424.1238914626078</c:v>
                </c:pt>
                <c:pt idx="1269">
                  <c:v>2416.0868299139647</c:v>
                </c:pt>
                <c:pt idx="1270">
                  <c:v>2416.0868299139647</c:v>
                </c:pt>
                <c:pt idx="1271">
                  <c:v>2416.0868299139647</c:v>
                </c:pt>
                <c:pt idx="1272">
                  <c:v>2416.0868299139647</c:v>
                </c:pt>
                <c:pt idx="1273">
                  <c:v>2418.8267372600931</c:v>
                </c:pt>
                <c:pt idx="1274">
                  <c:v>2421.2743878226343</c:v>
                </c:pt>
                <c:pt idx="1275">
                  <c:v>2429.9324950363998</c:v>
                </c:pt>
                <c:pt idx="1276">
                  <c:v>2425.0006618133689</c:v>
                </c:pt>
                <c:pt idx="1277">
                  <c:v>2425.0006618133689</c:v>
                </c:pt>
                <c:pt idx="1278">
                  <c:v>2425.0006618133689</c:v>
                </c:pt>
                <c:pt idx="1279">
                  <c:v>2419.0824619457317</c:v>
                </c:pt>
                <c:pt idx="1280">
                  <c:v>2424.7084050297822</c:v>
                </c:pt>
                <c:pt idx="1281">
                  <c:v>2432.7454665784253</c:v>
                </c:pt>
                <c:pt idx="1282">
                  <c:v>2431.8321641297157</c:v>
                </c:pt>
                <c:pt idx="1283">
                  <c:v>2437.5311714096629</c:v>
                </c:pt>
                <c:pt idx="1284">
                  <c:v>2437.5311714096629</c:v>
                </c:pt>
                <c:pt idx="1285">
                  <c:v>2437.5311714096629</c:v>
                </c:pt>
                <c:pt idx="1286">
                  <c:v>2437.5311714096629</c:v>
                </c:pt>
                <c:pt idx="1287">
                  <c:v>2434.572071475844</c:v>
                </c:pt>
                <c:pt idx="1288">
                  <c:v>2423.2836532097954</c:v>
                </c:pt>
                <c:pt idx="1289">
                  <c:v>2413.7853077432169</c:v>
                </c:pt>
                <c:pt idx="1290">
                  <c:v>2401.4374586366648</c:v>
                </c:pt>
                <c:pt idx="1291">
                  <c:v>2401.4374586366648</c:v>
                </c:pt>
                <c:pt idx="1292">
                  <c:v>2401.4374586366648</c:v>
                </c:pt>
                <c:pt idx="1293">
                  <c:v>2410.0955658504304</c:v>
                </c:pt>
                <c:pt idx="1294">
                  <c:v>2395.1539377895438</c:v>
                </c:pt>
                <c:pt idx="1295">
                  <c:v>2388.0667107875588</c:v>
                </c:pt>
                <c:pt idx="1296">
                  <c:v>2380.9794837855729</c:v>
                </c:pt>
                <c:pt idx="1297">
                  <c:v>2379.7008603573795</c:v>
                </c:pt>
                <c:pt idx="1298">
                  <c:v>2379.7008603573795</c:v>
                </c:pt>
                <c:pt idx="1299">
                  <c:v>2379.7008603573795</c:v>
                </c:pt>
                <c:pt idx="1300">
                  <c:v>2380.5776307081405</c:v>
                </c:pt>
                <c:pt idx="1301">
                  <c:v>2375.8649900727996</c:v>
                </c:pt>
                <c:pt idx="1302">
                  <c:v>2366.5127729980145</c:v>
                </c:pt>
                <c:pt idx="1303">
                  <c:v>2372.3944407677036</c:v>
                </c:pt>
                <c:pt idx="1304">
                  <c:v>2389.0530774321642</c:v>
                </c:pt>
                <c:pt idx="1305">
                  <c:v>2389.0530774321642</c:v>
                </c:pt>
                <c:pt idx="1306">
                  <c:v>2389.0530774321642</c:v>
                </c:pt>
                <c:pt idx="1307">
                  <c:v>2379.3355393778952</c:v>
                </c:pt>
                <c:pt idx="1308">
                  <c:v>2384.5596293845138</c:v>
                </c:pt>
                <c:pt idx="1309">
                  <c:v>2379.6643282594309</c:v>
                </c:pt>
                <c:pt idx="1310">
                  <c:v>2371.4446062210459</c:v>
                </c:pt>
                <c:pt idx="1311">
                  <c:v>2375.6457974851096</c:v>
                </c:pt>
                <c:pt idx="1312">
                  <c:v>2375.6457974851096</c:v>
                </c:pt>
                <c:pt idx="1313">
                  <c:v>2375.6457974851096</c:v>
                </c:pt>
                <c:pt idx="1314">
                  <c:v>2378.1665122435479</c:v>
                </c:pt>
                <c:pt idx="1315">
                  <c:v>2369.1065519523499</c:v>
                </c:pt>
                <c:pt idx="1316">
                  <c:v>2367.8644606221046</c:v>
                </c:pt>
                <c:pt idx="1317">
                  <c:v>2368.3028457974851</c:v>
                </c:pt>
                <c:pt idx="1318">
                  <c:v>2362.5673064195898</c:v>
                </c:pt>
                <c:pt idx="1319">
                  <c:v>2362.5673064195898</c:v>
                </c:pt>
                <c:pt idx="1320">
                  <c:v>2362.5673064195898</c:v>
                </c:pt>
                <c:pt idx="1321">
                  <c:v>2367.5356717405693</c:v>
                </c:pt>
                <c:pt idx="1322">
                  <c:v>2367.5356717405693</c:v>
                </c:pt>
                <c:pt idx="1323">
                  <c:v>2357.891197882197</c:v>
                </c:pt>
                <c:pt idx="1324">
                  <c:v>2359.5351422898743</c:v>
                </c:pt>
                <c:pt idx="1325">
                  <c:v>2361.6905360688288</c:v>
                </c:pt>
                <c:pt idx="1326">
                  <c:v>2361.6905360688288</c:v>
                </c:pt>
                <c:pt idx="1327">
                  <c:v>2361.6905360688288</c:v>
                </c:pt>
                <c:pt idx="1328">
                  <c:v>2347.735274652548</c:v>
                </c:pt>
                <c:pt idx="1329">
                  <c:v>2341.5248180013241</c:v>
                </c:pt>
                <c:pt idx="1330">
                  <c:v>2341.3421575115822</c:v>
                </c:pt>
                <c:pt idx="1331">
                  <c:v>2332.3917935142299</c:v>
                </c:pt>
                <c:pt idx="1332">
                  <c:v>2319.1671740569168</c:v>
                </c:pt>
                <c:pt idx="1333">
                  <c:v>2319.1671740569168</c:v>
                </c:pt>
                <c:pt idx="1334">
                  <c:v>2319.1671740569168</c:v>
                </c:pt>
                <c:pt idx="1335">
                  <c:v>2294.8733289212446</c:v>
                </c:pt>
                <c:pt idx="1336">
                  <c:v>2284.8635340833894</c:v>
                </c:pt>
                <c:pt idx="1337">
                  <c:v>2304.1159497021849</c:v>
                </c:pt>
                <c:pt idx="1338">
                  <c:v>2289.6127068166784</c:v>
                </c:pt>
                <c:pt idx="1339">
                  <c:v>2280.6258107213771</c:v>
                </c:pt>
                <c:pt idx="1340">
                  <c:v>2280.6258107213771</c:v>
                </c:pt>
                <c:pt idx="1341">
                  <c:v>2280.6258107213771</c:v>
                </c:pt>
                <c:pt idx="1342">
                  <c:v>2281.5025810721381</c:v>
                </c:pt>
                <c:pt idx="1343">
                  <c:v>2271.6389146260763</c:v>
                </c:pt>
                <c:pt idx="1344">
                  <c:v>2259.4006618133694</c:v>
                </c:pt>
                <c:pt idx="1345">
                  <c:v>2244.093712772999</c:v>
                </c:pt>
                <c:pt idx="1346">
                  <c:v>2267.0724023825292</c:v>
                </c:pt>
                <c:pt idx="1347">
                  <c:v>2267.0724023825292</c:v>
                </c:pt>
                <c:pt idx="1348">
                  <c:v>2267.0724023825292</c:v>
                </c:pt>
                <c:pt idx="1349">
                  <c:v>2274.9998676373275</c:v>
                </c:pt>
                <c:pt idx="1350">
                  <c:v>2273.246326935805</c:v>
                </c:pt>
                <c:pt idx="1351">
                  <c:v>2291.5854401058909</c:v>
                </c:pt>
                <c:pt idx="1352">
                  <c:v>2281.0641958967576</c:v>
                </c:pt>
                <c:pt idx="1353">
                  <c:v>2285.9960291197885</c:v>
                </c:pt>
                <c:pt idx="1354">
                  <c:v>2285.9960291197885</c:v>
                </c:pt>
                <c:pt idx="1355">
                  <c:v>2285.9960291197885</c:v>
                </c:pt>
                <c:pt idx="1356">
                  <c:v>2285.9960291197885</c:v>
                </c:pt>
                <c:pt idx="1357">
                  <c:v>2285.9960291197885</c:v>
                </c:pt>
                <c:pt idx="1358">
                  <c:v>2266.2686962276643</c:v>
                </c:pt>
                <c:pt idx="1359">
                  <c:v>2283.5483785572478</c:v>
                </c:pt>
                <c:pt idx="1360">
                  <c:v>2280.8815354070161</c:v>
                </c:pt>
                <c:pt idx="1361">
                  <c:v>2280.8815354070161</c:v>
                </c:pt>
                <c:pt idx="1362">
                  <c:v>2280.8815354070161</c:v>
                </c:pt>
                <c:pt idx="1363">
                  <c:v>2299.6225016545341</c:v>
                </c:pt>
                <c:pt idx="1364">
                  <c:v>2321.1764394440775</c:v>
                </c:pt>
                <c:pt idx="1365">
                  <c:v>2329.0673726009272</c:v>
                </c:pt>
                <c:pt idx="1366">
                  <c:v>2325.9256121773669</c:v>
                </c:pt>
                <c:pt idx="1367">
                  <c:v>2334.5106551952358</c:v>
                </c:pt>
                <c:pt idx="1368">
                  <c:v>2334.5106551952358</c:v>
                </c:pt>
                <c:pt idx="1369">
                  <c:v>2334.5106551952358</c:v>
                </c:pt>
                <c:pt idx="1370">
                  <c:v>2333.4877564526814</c:v>
                </c:pt>
                <c:pt idx="1371">
                  <c:v>2313.5777630708149</c:v>
                </c:pt>
                <c:pt idx="1372">
                  <c:v>2307.6230311052291</c:v>
                </c:pt>
                <c:pt idx="1373">
                  <c:v>2296.5172733289219</c:v>
                </c:pt>
                <c:pt idx="1374">
                  <c:v>2310.4725347452027</c:v>
                </c:pt>
                <c:pt idx="1375">
                  <c:v>2310.4725347452027</c:v>
                </c:pt>
                <c:pt idx="1376">
                  <c:v>2310.4725347452027</c:v>
                </c:pt>
                <c:pt idx="1377">
                  <c:v>2310.4725347452027</c:v>
                </c:pt>
                <c:pt idx="1378">
                  <c:v>2298.5996029119797</c:v>
                </c:pt>
                <c:pt idx="1379">
                  <c:v>2290.7086697551294</c:v>
                </c:pt>
                <c:pt idx="1380">
                  <c:v>2281.2103242885514</c:v>
                </c:pt>
                <c:pt idx="1381">
                  <c:v>2278.2512243547326</c:v>
                </c:pt>
                <c:pt idx="1382">
                  <c:v>2278.2512243547326</c:v>
                </c:pt>
                <c:pt idx="1383">
                  <c:v>2278.2512243547326</c:v>
                </c:pt>
                <c:pt idx="1384">
                  <c:v>2262.6154864328269</c:v>
                </c:pt>
                <c:pt idx="1385">
                  <c:v>2276.9726009265396</c:v>
                </c:pt>
                <c:pt idx="1386">
                  <c:v>2289.5761747187303</c:v>
                </c:pt>
                <c:pt idx="1387">
                  <c:v>2283.9867637326283</c:v>
                </c:pt>
                <c:pt idx="1388">
                  <c:v>2298.2708140304444</c:v>
                </c:pt>
                <c:pt idx="1389">
                  <c:v>2298.2708140304444</c:v>
                </c:pt>
                <c:pt idx="1390">
                  <c:v>2298.2708140304444</c:v>
                </c:pt>
                <c:pt idx="1391">
                  <c:v>2308.7189940436811</c:v>
                </c:pt>
                <c:pt idx="1392">
                  <c:v>2310.1072137657193</c:v>
                </c:pt>
                <c:pt idx="1393">
                  <c:v>2300.060886829915</c:v>
                </c:pt>
                <c:pt idx="1394">
                  <c:v>2312.6644606221053</c:v>
                </c:pt>
                <c:pt idx="1395">
                  <c:v>2312.6644606221053</c:v>
                </c:pt>
                <c:pt idx="1396">
                  <c:v>2312.6644606221053</c:v>
                </c:pt>
                <c:pt idx="1397">
                  <c:v>2312.6644606221053</c:v>
                </c:pt>
                <c:pt idx="1398">
                  <c:v>2333.8165453342167</c:v>
                </c:pt>
                <c:pt idx="1399">
                  <c:v>2320.993778954336</c:v>
                </c:pt>
                <c:pt idx="1400">
                  <c:v>2325.0853739245545</c:v>
                </c:pt>
                <c:pt idx="1401">
                  <c:v>2301.120317670418</c:v>
                </c:pt>
                <c:pt idx="1402">
                  <c:v>2318.2538716082076</c:v>
                </c:pt>
                <c:pt idx="1403">
                  <c:v>2318.2538716082076</c:v>
                </c:pt>
                <c:pt idx="1404">
                  <c:v>2318.2538716082076</c:v>
                </c:pt>
                <c:pt idx="1405">
                  <c:v>2313.4316346790215</c:v>
                </c:pt>
                <c:pt idx="1406">
                  <c:v>2317.7424222369305</c:v>
                </c:pt>
                <c:pt idx="1407">
                  <c:v>2310.5090668431512</c:v>
                </c:pt>
                <c:pt idx="1408">
                  <c:v>2304.2986101919269</c:v>
                </c:pt>
                <c:pt idx="1409">
                  <c:v>2304.7735274652555</c:v>
                </c:pt>
                <c:pt idx="1410">
                  <c:v>2304.7735274652555</c:v>
                </c:pt>
                <c:pt idx="1411">
                  <c:v>2304.7735274652555</c:v>
                </c:pt>
                <c:pt idx="1412">
                  <c:v>2302.618133686301</c:v>
                </c:pt>
                <c:pt idx="1413">
                  <c:v>2308.7189940436806</c:v>
                </c:pt>
                <c:pt idx="1414">
                  <c:v>2313.5046988749182</c:v>
                </c:pt>
                <c:pt idx="1415">
                  <c:v>2303.3853077432173</c:v>
                </c:pt>
                <c:pt idx="1416">
                  <c:v>2290.0145598941108</c:v>
                </c:pt>
                <c:pt idx="1417">
                  <c:v>2290.0145598941108</c:v>
                </c:pt>
                <c:pt idx="1418">
                  <c:v>2290.0145598941108</c:v>
                </c:pt>
                <c:pt idx="1419">
                  <c:v>2328.7751158173405</c:v>
                </c:pt>
                <c:pt idx="1420">
                  <c:v>2320.8841826604903</c:v>
                </c:pt>
                <c:pt idx="1421">
                  <c:v>2315.0390469887502</c:v>
                </c:pt>
                <c:pt idx="1422">
                  <c:v>2320.4457974851102</c:v>
                </c:pt>
                <c:pt idx="1423">
                  <c:v>2316.9752481800147</c:v>
                </c:pt>
                <c:pt idx="1424">
                  <c:v>2316.9752481800147</c:v>
                </c:pt>
                <c:pt idx="1425">
                  <c:v>2316.9752481800147</c:v>
                </c:pt>
                <c:pt idx="1426">
                  <c:v>2331.4054268696236</c:v>
                </c:pt>
                <c:pt idx="1427">
                  <c:v>2343.7167438782276</c:v>
                </c:pt>
                <c:pt idx="1428">
                  <c:v>2351.3519523494388</c:v>
                </c:pt>
                <c:pt idx="1429">
                  <c:v>2369.9467902051638</c:v>
                </c:pt>
                <c:pt idx="1430">
                  <c:v>2364.649636002649</c:v>
                </c:pt>
                <c:pt idx="1431">
                  <c:v>2364.649636002649</c:v>
                </c:pt>
                <c:pt idx="1432">
                  <c:v>2364.649636002649</c:v>
                </c:pt>
                <c:pt idx="1433">
                  <c:v>2368.9238914626098</c:v>
                </c:pt>
                <c:pt idx="1434">
                  <c:v>2388.5416280608893</c:v>
                </c:pt>
                <c:pt idx="1435">
                  <c:v>2390.6604897418952</c:v>
                </c:pt>
                <c:pt idx="1436">
                  <c:v>2395.6288550628747</c:v>
                </c:pt>
                <c:pt idx="1437">
                  <c:v>2391.9391131700886</c:v>
                </c:pt>
                <c:pt idx="1438">
                  <c:v>2391.9391131700886</c:v>
                </c:pt>
                <c:pt idx="1439">
                  <c:v>2391.9391131700886</c:v>
                </c:pt>
                <c:pt idx="1440">
                  <c:v>2395.8115155526166</c:v>
                </c:pt>
                <c:pt idx="1441">
                  <c:v>2388.9069490403731</c:v>
                </c:pt>
                <c:pt idx="1442">
                  <c:v>2362.6403706154892</c:v>
                </c:pt>
                <c:pt idx="1443">
                  <c:v>2332.6475181998703</c:v>
                </c:pt>
                <c:pt idx="1444">
                  <c:v>2324.1720714758467</c:v>
                </c:pt>
                <c:pt idx="1445">
                  <c:v>2324.1720714758467</c:v>
                </c:pt>
                <c:pt idx="1446">
                  <c:v>2324.1720714758467</c:v>
                </c:pt>
                <c:pt idx="1447">
                  <c:v>2269.9219060225046</c:v>
                </c:pt>
                <c:pt idx="1448">
                  <c:v>2265.5015221707508</c:v>
                </c:pt>
                <c:pt idx="1449">
                  <c:v>2266.8166776968924</c:v>
                </c:pt>
                <c:pt idx="1450">
                  <c:v>2268.5702183984149</c:v>
                </c:pt>
                <c:pt idx="1451">
                  <c:v>2274.4518861681036</c:v>
                </c:pt>
                <c:pt idx="1452">
                  <c:v>2274.4518861681036</c:v>
                </c:pt>
                <c:pt idx="1453">
                  <c:v>2274.4518861681036</c:v>
                </c:pt>
                <c:pt idx="1454">
                  <c:v>2274.4518861681036</c:v>
                </c:pt>
                <c:pt idx="1455">
                  <c:v>2258.9622766379907</c:v>
                </c:pt>
                <c:pt idx="1456">
                  <c:v>2253.8112508272693</c:v>
                </c:pt>
                <c:pt idx="1457">
                  <c:v>2246.3952349437482</c:v>
                </c:pt>
                <c:pt idx="1458">
                  <c:v>2248.3314361350126</c:v>
                </c:pt>
                <c:pt idx="1459">
                  <c:v>2248.3314361350126</c:v>
                </c:pt>
                <c:pt idx="1460">
                  <c:v>2248.3314361350126</c:v>
                </c:pt>
                <c:pt idx="1461">
                  <c:v>2248.3314361350126</c:v>
                </c:pt>
                <c:pt idx="1462">
                  <c:v>2216.292786234284</c:v>
                </c:pt>
                <c:pt idx="1463">
                  <c:v>2217.4618133686322</c:v>
                </c:pt>
                <c:pt idx="1464">
                  <c:v>2211.7262739907369</c:v>
                </c:pt>
                <c:pt idx="1465">
                  <c:v>2212.8953011250851</c:v>
                </c:pt>
                <c:pt idx="1466">
                  <c:v>2212.8953011250851</c:v>
                </c:pt>
                <c:pt idx="1467">
                  <c:v>2212.8953011250851</c:v>
                </c:pt>
                <c:pt idx="1468">
                  <c:v>2211.5801455989435</c:v>
                </c:pt>
                <c:pt idx="1469">
                  <c:v>2221.3342157511606</c:v>
                </c:pt>
                <c:pt idx="1470">
                  <c:v>2225.9737921906049</c:v>
                </c:pt>
                <c:pt idx="1471">
                  <c:v>2214.5392455327624</c:v>
                </c:pt>
                <c:pt idx="1472">
                  <c:v>2203.5796161482485</c:v>
                </c:pt>
                <c:pt idx="1473">
                  <c:v>2203.5796161482485</c:v>
                </c:pt>
                <c:pt idx="1474">
                  <c:v>2203.5796161482485</c:v>
                </c:pt>
                <c:pt idx="1475">
                  <c:v>2201.3511581733974</c:v>
                </c:pt>
                <c:pt idx="1476">
                  <c:v>2201.3511581733974</c:v>
                </c:pt>
                <c:pt idx="1477">
                  <c:v>2213.699007279949</c:v>
                </c:pt>
                <c:pt idx="1478">
                  <c:v>2211.6532097948393</c:v>
                </c:pt>
                <c:pt idx="1479">
                  <c:v>2221.6264725347469</c:v>
                </c:pt>
                <c:pt idx="1480">
                  <c:v>2221.6264725347469</c:v>
                </c:pt>
                <c:pt idx="1481">
                  <c:v>2221.6264725347469</c:v>
                </c:pt>
                <c:pt idx="1482">
                  <c:v>2214.2104566512262</c:v>
                </c:pt>
                <c:pt idx="1483">
                  <c:v>2225.5354070152239</c:v>
                </c:pt>
                <c:pt idx="1484">
                  <c:v>2202.8489741892809</c:v>
                </c:pt>
                <c:pt idx="1485">
                  <c:v>2187.6150893448071</c:v>
                </c:pt>
                <c:pt idx="1486">
                  <c:v>2198.2459298477852</c:v>
                </c:pt>
                <c:pt idx="1487">
                  <c:v>2198.2459298477852</c:v>
                </c:pt>
                <c:pt idx="1488">
                  <c:v>2198.2459298477852</c:v>
                </c:pt>
                <c:pt idx="1489">
                  <c:v>2205.6254136333578</c:v>
                </c:pt>
                <c:pt idx="1490">
                  <c:v>2218.8135009927223</c:v>
                </c:pt>
                <c:pt idx="1491">
                  <c:v>2196.3097286565212</c:v>
                </c:pt>
                <c:pt idx="1492">
                  <c:v>2180.4182660489764</c:v>
                </c:pt>
                <c:pt idx="1493">
                  <c:v>2202.8855062872294</c:v>
                </c:pt>
                <c:pt idx="1494">
                  <c:v>2202.8855062872294</c:v>
                </c:pt>
                <c:pt idx="1495">
                  <c:v>2202.8855062872294</c:v>
                </c:pt>
                <c:pt idx="1496">
                  <c:v>2196.2731965585731</c:v>
                </c:pt>
                <c:pt idx="1497">
                  <c:v>2190.391528788884</c:v>
                </c:pt>
                <c:pt idx="1498">
                  <c:v>2173.6598279285263</c:v>
                </c:pt>
                <c:pt idx="1499">
                  <c:v>2202.0818001323646</c:v>
                </c:pt>
                <c:pt idx="1500">
                  <c:v>2205.9176704169445</c:v>
                </c:pt>
                <c:pt idx="1501">
                  <c:v>2205.9176704169445</c:v>
                </c:pt>
                <c:pt idx="1502">
                  <c:v>2205.9176704169445</c:v>
                </c:pt>
                <c:pt idx="1503">
                  <c:v>2189.295565850432</c:v>
                </c:pt>
                <c:pt idx="1504">
                  <c:v>2182.2448709463952</c:v>
                </c:pt>
                <c:pt idx="1505">
                  <c:v>2173.4771674387844</c:v>
                </c:pt>
                <c:pt idx="1506">
                  <c:v>2167.5954996690953</c:v>
                </c:pt>
                <c:pt idx="1507">
                  <c:v>2167.3397749834562</c:v>
                </c:pt>
                <c:pt idx="1508">
                  <c:v>2167.3397749834562</c:v>
                </c:pt>
                <c:pt idx="1509">
                  <c:v>2167.3397749834562</c:v>
                </c:pt>
                <c:pt idx="1510">
                  <c:v>2173.1118464593001</c:v>
                </c:pt>
                <c:pt idx="1511">
                  <c:v>2174.4270019854416</c:v>
                </c:pt>
                <c:pt idx="1512">
                  <c:v>2173.2945069490415</c:v>
                </c:pt>
                <c:pt idx="1513">
                  <c:v>2171.2487094639323</c:v>
                </c:pt>
                <c:pt idx="1514">
                  <c:v>2160.6544010589023</c:v>
                </c:pt>
                <c:pt idx="1515">
                  <c:v>2160.6544010589023</c:v>
                </c:pt>
                <c:pt idx="1516">
                  <c:v>2160.6544010589023</c:v>
                </c:pt>
                <c:pt idx="1517">
                  <c:v>2145.1282594308414</c:v>
                </c:pt>
                <c:pt idx="1518">
                  <c:v>2159.0469887491736</c:v>
                </c:pt>
                <c:pt idx="1519">
                  <c:v>2171.0295168762418</c:v>
                </c:pt>
                <c:pt idx="1520">
                  <c:v>2174.4270019854412</c:v>
                </c:pt>
                <c:pt idx="1521">
                  <c:v>2188.820648577102</c:v>
                </c:pt>
                <c:pt idx="1522">
                  <c:v>2188.820648577102</c:v>
                </c:pt>
                <c:pt idx="1523">
                  <c:v>2188.820648577102</c:v>
                </c:pt>
                <c:pt idx="1524">
                  <c:v>2186.6287227001994</c:v>
                </c:pt>
                <c:pt idx="1525">
                  <c:v>2189.9531436135021</c:v>
                </c:pt>
                <c:pt idx="1526">
                  <c:v>2201.7530112508284</c:v>
                </c:pt>
                <c:pt idx="1527">
                  <c:v>2214.502713434812</c:v>
                </c:pt>
                <c:pt idx="1528">
                  <c:v>2201.8260754467246</c:v>
                </c:pt>
                <c:pt idx="1529">
                  <c:v>2201.8260754467246</c:v>
                </c:pt>
                <c:pt idx="1530">
                  <c:v>2201.8260754467246</c:v>
                </c:pt>
                <c:pt idx="1531">
                  <c:v>2205.9907346128398</c:v>
                </c:pt>
                <c:pt idx="1532">
                  <c:v>2201.5338186631375</c:v>
                </c:pt>
                <c:pt idx="1533">
                  <c:v>2196.2001323626741</c:v>
                </c:pt>
                <c:pt idx="1534">
                  <c:v>2212.4934480476513</c:v>
                </c:pt>
                <c:pt idx="1535">
                  <c:v>2222.1013898080746</c:v>
                </c:pt>
                <c:pt idx="1536">
                  <c:v>2222.1013898080746</c:v>
                </c:pt>
                <c:pt idx="1537">
                  <c:v>2222.1013898080746</c:v>
                </c:pt>
                <c:pt idx="1538">
                  <c:v>2225.8276637988092</c:v>
                </c:pt>
                <c:pt idx="1539">
                  <c:v>2230.7594970218402</c:v>
                </c:pt>
                <c:pt idx="1540">
                  <c:v>2213.0414295168766</c:v>
                </c:pt>
                <c:pt idx="1541">
                  <c:v>2220.0921244209139</c:v>
                </c:pt>
                <c:pt idx="1542">
                  <c:v>2220.311317008604</c:v>
                </c:pt>
                <c:pt idx="1543">
                  <c:v>2220.311317008604</c:v>
                </c:pt>
                <c:pt idx="1544">
                  <c:v>2220.311317008604</c:v>
                </c:pt>
                <c:pt idx="1545">
                  <c:v>2210.4476505625421</c:v>
                </c:pt>
                <c:pt idx="1546">
                  <c:v>2208.0365320979486</c:v>
                </c:pt>
                <c:pt idx="1547">
                  <c:v>2207.5616148246195</c:v>
                </c:pt>
                <c:pt idx="1548">
                  <c:v>2209.2055592322968</c:v>
                </c:pt>
                <c:pt idx="1549">
                  <c:v>2206.1733951025813</c:v>
                </c:pt>
                <c:pt idx="1550">
                  <c:v>2206.1733951025813</c:v>
                </c:pt>
                <c:pt idx="1551">
                  <c:v>2206.1733951025813</c:v>
                </c:pt>
                <c:pt idx="1552">
                  <c:v>2211.470549305096</c:v>
                </c:pt>
                <c:pt idx="1553">
                  <c:v>2204.7486432825945</c:v>
                </c:pt>
                <c:pt idx="1554">
                  <c:v>2204.6755790866978</c:v>
                </c:pt>
                <c:pt idx="1555">
                  <c:v>2204.4563864990073</c:v>
                </c:pt>
                <c:pt idx="1556">
                  <c:v>2210.3745863666445</c:v>
                </c:pt>
                <c:pt idx="1557">
                  <c:v>2210.3745863666445</c:v>
                </c:pt>
                <c:pt idx="1558">
                  <c:v>2210.3745863666445</c:v>
                </c:pt>
                <c:pt idx="1559">
                  <c:v>2205.808074123097</c:v>
                </c:pt>
                <c:pt idx="1560">
                  <c:v>2195.7252150893446</c:v>
                </c:pt>
                <c:pt idx="1561">
                  <c:v>2184.2906684315021</c:v>
                </c:pt>
                <c:pt idx="1562">
                  <c:v>2180.2721376571803</c:v>
                </c:pt>
                <c:pt idx="1563">
                  <c:v>2171.7601588352086</c:v>
                </c:pt>
                <c:pt idx="1564">
                  <c:v>2171.7601588352086</c:v>
                </c:pt>
                <c:pt idx="1565">
                  <c:v>2171.7601588352086</c:v>
                </c:pt>
                <c:pt idx="1566">
                  <c:v>2178.9569821310392</c:v>
                </c:pt>
                <c:pt idx="1567">
                  <c:v>2178.7012574454006</c:v>
                </c:pt>
                <c:pt idx="1568">
                  <c:v>2172.162011912641</c:v>
                </c:pt>
                <c:pt idx="1569">
                  <c:v>2175.5960291197885</c:v>
                </c:pt>
                <c:pt idx="1570">
                  <c:v>2177.3495698213105</c:v>
                </c:pt>
                <c:pt idx="1571">
                  <c:v>2177.3495698213105</c:v>
                </c:pt>
                <c:pt idx="1572">
                  <c:v>2177.3495698213105</c:v>
                </c:pt>
                <c:pt idx="1573">
                  <c:v>2202.1183322303114</c:v>
                </c:pt>
                <c:pt idx="1574">
                  <c:v>2187.067107875579</c:v>
                </c:pt>
                <c:pt idx="1575">
                  <c:v>2207.123229649239</c:v>
                </c:pt>
                <c:pt idx="1576">
                  <c:v>2202.8124420913305</c:v>
                </c:pt>
                <c:pt idx="1577">
                  <c:v>2220.5670416942426</c:v>
                </c:pt>
                <c:pt idx="1578">
                  <c:v>2220.5670416942426</c:v>
                </c:pt>
                <c:pt idx="1579">
                  <c:v>2220.5670416942426</c:v>
                </c:pt>
                <c:pt idx="1580">
                  <c:v>2241.8287227001983</c:v>
                </c:pt>
                <c:pt idx="1581">
                  <c:v>2240.3309066843149</c:v>
                </c:pt>
                <c:pt idx="1582">
                  <c:v>2261.5195234943744</c:v>
                </c:pt>
                <c:pt idx="1583">
                  <c:v>2263.7114493712775</c:v>
                </c:pt>
                <c:pt idx="1584">
                  <c:v>2271.2370615486434</c:v>
                </c:pt>
                <c:pt idx="1585">
                  <c:v>2271.2370615486434</c:v>
                </c:pt>
                <c:pt idx="1586">
                  <c:v>2271.2370615486434</c:v>
                </c:pt>
                <c:pt idx="1587">
                  <c:v>2299.5494374586369</c:v>
                </c:pt>
                <c:pt idx="1588">
                  <c:v>2318.9114493712773</c:v>
                </c:pt>
                <c:pt idx="1589">
                  <c:v>2313.4681667769692</c:v>
                </c:pt>
                <c:pt idx="1590">
                  <c:v>2280.6623428193252</c:v>
                </c:pt>
                <c:pt idx="1591">
                  <c:v>2264.1863666446066</c:v>
                </c:pt>
                <c:pt idx="1592">
                  <c:v>2264.1863666446066</c:v>
                </c:pt>
                <c:pt idx="1593">
                  <c:v>2264.1863666446066</c:v>
                </c:pt>
                <c:pt idx="1594">
                  <c:v>2282.6350761085378</c:v>
                </c:pt>
                <c:pt idx="1595">
                  <c:v>2309.0112508272668</c:v>
                </c:pt>
                <c:pt idx="1596">
                  <c:v>2302.362409000662</c:v>
                </c:pt>
                <c:pt idx="1597">
                  <c:v>2309.9976174718731</c:v>
                </c:pt>
                <c:pt idx="1598">
                  <c:v>2326.2178689609527</c:v>
                </c:pt>
                <c:pt idx="1599">
                  <c:v>2326.2178689609527</c:v>
                </c:pt>
                <c:pt idx="1600">
                  <c:v>2326.2178689609527</c:v>
                </c:pt>
                <c:pt idx="1601">
                  <c:v>2326.2178689609527</c:v>
                </c:pt>
                <c:pt idx="1602">
                  <c:v>2282.7446724023825</c:v>
                </c:pt>
                <c:pt idx="1603">
                  <c:v>2280.114361350099</c:v>
                </c:pt>
                <c:pt idx="1604">
                  <c:v>2286.4709463931167</c:v>
                </c:pt>
                <c:pt idx="1605">
                  <c:v>2278.3608206485765</c:v>
                </c:pt>
                <c:pt idx="1606">
                  <c:v>2278.3608206485765</c:v>
                </c:pt>
                <c:pt idx="1607">
                  <c:v>2278.3608206485765</c:v>
                </c:pt>
                <c:pt idx="1608">
                  <c:v>2281.7583057577758</c:v>
                </c:pt>
                <c:pt idx="1609">
                  <c:v>2301.1933818663128</c:v>
                </c:pt>
                <c:pt idx="1610">
                  <c:v>2293.9234943745855</c:v>
                </c:pt>
                <c:pt idx="1611">
                  <c:v>2308.8651224354726</c:v>
                </c:pt>
                <c:pt idx="1612">
                  <c:v>2305.5407015221704</c:v>
                </c:pt>
                <c:pt idx="1613">
                  <c:v>2305.5407015221704</c:v>
                </c:pt>
                <c:pt idx="1614">
                  <c:v>2305.5407015221704</c:v>
                </c:pt>
                <c:pt idx="1615">
                  <c:v>2305.7598941098604</c:v>
                </c:pt>
                <c:pt idx="1616">
                  <c:v>2309.8514890800789</c:v>
                </c:pt>
                <c:pt idx="1617">
                  <c:v>2297.3209794837853</c:v>
                </c:pt>
                <c:pt idx="1618">
                  <c:v>2308.1710125744539</c:v>
                </c:pt>
                <c:pt idx="1619">
                  <c:v>2304.8100595632027</c:v>
                </c:pt>
                <c:pt idx="1620">
                  <c:v>2304.8100595632027</c:v>
                </c:pt>
                <c:pt idx="1621">
                  <c:v>2304.8100595632027</c:v>
                </c:pt>
                <c:pt idx="1622">
                  <c:v>2309.5592322964922</c:v>
                </c:pt>
                <c:pt idx="1623">
                  <c:v>2326.2909331568494</c:v>
                </c:pt>
                <c:pt idx="1624">
                  <c:v>2310.3264063534079</c:v>
                </c:pt>
                <c:pt idx="1625">
                  <c:v>2322.8934480476505</c:v>
                </c:pt>
                <c:pt idx="1626">
                  <c:v>2315.5870284579746</c:v>
                </c:pt>
                <c:pt idx="1627">
                  <c:v>2315.5870284579746</c:v>
                </c:pt>
                <c:pt idx="1628">
                  <c:v>2315.5870284579746</c:v>
                </c:pt>
                <c:pt idx="1629">
                  <c:v>2327.5695565850428</c:v>
                </c:pt>
                <c:pt idx="1630">
                  <c:v>2336.5929847782927</c:v>
                </c:pt>
                <c:pt idx="1631">
                  <c:v>2333.5973527465258</c:v>
                </c:pt>
                <c:pt idx="1632">
                  <c:v>2338.9310390469891</c:v>
                </c:pt>
                <c:pt idx="1633">
                  <c:v>2326.0352084712113</c:v>
                </c:pt>
                <c:pt idx="1634">
                  <c:v>2326.0352084712113</c:v>
                </c:pt>
                <c:pt idx="1635">
                  <c:v>2326.0352084712113</c:v>
                </c:pt>
                <c:pt idx="1636">
                  <c:v>2337.9081403044343</c:v>
                </c:pt>
                <c:pt idx="1637">
                  <c:v>2341.269093315685</c:v>
                </c:pt>
                <c:pt idx="1638">
                  <c:v>2358.6218398411647</c:v>
                </c:pt>
                <c:pt idx="1639">
                  <c:v>2374.294109861019</c:v>
                </c:pt>
                <c:pt idx="1640">
                  <c:v>2390.477829252151</c:v>
                </c:pt>
                <c:pt idx="1641">
                  <c:v>2390.477829252151</c:v>
                </c:pt>
                <c:pt idx="1642">
                  <c:v>2390.477829252151</c:v>
                </c:pt>
                <c:pt idx="1643">
                  <c:v>2390.477829252151</c:v>
                </c:pt>
                <c:pt idx="1644">
                  <c:v>2374.0383851753804</c:v>
                </c:pt>
                <c:pt idx="1645">
                  <c:v>2383.134877564527</c:v>
                </c:pt>
                <c:pt idx="1646">
                  <c:v>2398.1495698213103</c:v>
                </c:pt>
                <c:pt idx="1647">
                  <c:v>2399.3551290536066</c:v>
                </c:pt>
                <c:pt idx="1648">
                  <c:v>2399.3551290536066</c:v>
                </c:pt>
                <c:pt idx="1649">
                  <c:v>2399.3551290536066</c:v>
                </c:pt>
                <c:pt idx="1650">
                  <c:v>2381.637061548643</c:v>
                </c:pt>
                <c:pt idx="1651">
                  <c:v>2363.2979483785571</c:v>
                </c:pt>
                <c:pt idx="1652">
                  <c:v>2386.1305095962939</c:v>
                </c:pt>
                <c:pt idx="1653">
                  <c:v>2365.5629384513568</c:v>
                </c:pt>
                <c:pt idx="1654">
                  <c:v>2377.2166776968897</c:v>
                </c:pt>
                <c:pt idx="1655">
                  <c:v>2377.2166776968897</c:v>
                </c:pt>
                <c:pt idx="1656">
                  <c:v>2377.2166776968897</c:v>
                </c:pt>
                <c:pt idx="1657">
                  <c:v>2375.791925876903</c:v>
                </c:pt>
                <c:pt idx="1658">
                  <c:v>2387.1168762408997</c:v>
                </c:pt>
                <c:pt idx="1659">
                  <c:v>2386.7515552614163</c:v>
                </c:pt>
                <c:pt idx="1660">
                  <c:v>2420.4341495698209</c:v>
                </c:pt>
                <c:pt idx="1661">
                  <c:v>2409.693712772998</c:v>
                </c:pt>
                <c:pt idx="1662">
                  <c:v>2409.693712772998</c:v>
                </c:pt>
                <c:pt idx="1663">
                  <c:v>2409.693712772998</c:v>
                </c:pt>
                <c:pt idx="1664">
                  <c:v>2423.9412309728655</c:v>
                </c:pt>
                <c:pt idx="1665">
                  <c:v>2391.2815354070153</c:v>
                </c:pt>
                <c:pt idx="1666">
                  <c:v>2371.9925876902712</c:v>
                </c:pt>
                <c:pt idx="1667">
                  <c:v>2364.5400397088019</c:v>
                </c:pt>
                <c:pt idx="1668">
                  <c:v>2348.6851091992057</c:v>
                </c:pt>
                <c:pt idx="1669">
                  <c:v>2348.6851091992057</c:v>
                </c:pt>
                <c:pt idx="1670">
                  <c:v>2348.6851091992057</c:v>
                </c:pt>
                <c:pt idx="1671">
                  <c:v>2332.2456651224356</c:v>
                </c:pt>
                <c:pt idx="1672">
                  <c:v>2325.8525479814693</c:v>
                </c:pt>
                <c:pt idx="1673">
                  <c:v>2343.3514228987428</c:v>
                </c:pt>
                <c:pt idx="1674">
                  <c:v>2355.1512905360687</c:v>
                </c:pt>
                <c:pt idx="1675">
                  <c:v>2348.2832561217733</c:v>
                </c:pt>
                <c:pt idx="1676">
                  <c:v>2348.2832561217733</c:v>
                </c:pt>
                <c:pt idx="1677">
                  <c:v>2348.2832561217733</c:v>
                </c:pt>
                <c:pt idx="1678">
                  <c:v>2362.7499669093313</c:v>
                </c:pt>
                <c:pt idx="1679">
                  <c:v>2347.3699536730637</c:v>
                </c:pt>
                <c:pt idx="1680">
                  <c:v>2358.0007941760418</c:v>
                </c:pt>
                <c:pt idx="1681">
                  <c:v>2366.0378557246845</c:v>
                </c:pt>
                <c:pt idx="1682">
                  <c:v>2392.596690933156</c:v>
                </c:pt>
                <c:pt idx="1683">
                  <c:v>2392.596690933156</c:v>
                </c:pt>
                <c:pt idx="1684">
                  <c:v>2392.596690933156</c:v>
                </c:pt>
                <c:pt idx="1685">
                  <c:v>2415.9772336201186</c:v>
                </c:pt>
                <c:pt idx="1686">
                  <c:v>2429.4941098610184</c:v>
                </c:pt>
                <c:pt idx="1687">
                  <c:v>2427.2656518861672</c:v>
                </c:pt>
                <c:pt idx="1688">
                  <c:v>2432.7819986763725</c:v>
                </c:pt>
                <c:pt idx="1689">
                  <c:v>2448.6003970880206</c:v>
                </c:pt>
                <c:pt idx="1690">
                  <c:v>2448.6003970880206</c:v>
                </c:pt>
                <c:pt idx="1691">
                  <c:v>2448.6003970880206</c:v>
                </c:pt>
                <c:pt idx="1692">
                  <c:v>2443.595499669093</c:v>
                </c:pt>
                <c:pt idx="1693">
                  <c:v>2423.9777630708136</c:v>
                </c:pt>
                <c:pt idx="1694">
                  <c:v>2422.1876902713429</c:v>
                </c:pt>
                <c:pt idx="1695">
                  <c:v>2440.1614824619451</c:v>
                </c:pt>
                <c:pt idx="1696">
                  <c:v>2413.8583719391127</c:v>
                </c:pt>
                <c:pt idx="1697">
                  <c:v>2413.8583719391127</c:v>
                </c:pt>
                <c:pt idx="1698">
                  <c:v>2413.8583719391127</c:v>
                </c:pt>
                <c:pt idx="1699">
                  <c:v>2403.8851091992055</c:v>
                </c:pt>
                <c:pt idx="1700">
                  <c:v>2420.3976174718723</c:v>
                </c:pt>
                <c:pt idx="1701">
                  <c:v>2433.6587690271335</c:v>
                </c:pt>
                <c:pt idx="1702">
                  <c:v>2477.89913964262</c:v>
                </c:pt>
                <c:pt idx="1703">
                  <c:v>2494.1924553275971</c:v>
                </c:pt>
                <c:pt idx="1704">
                  <c:v>2494.1924553275971</c:v>
                </c:pt>
                <c:pt idx="1705">
                  <c:v>2494.1924553275971</c:v>
                </c:pt>
                <c:pt idx="1706">
                  <c:v>2501.5719391131697</c:v>
                </c:pt>
                <c:pt idx="1707">
                  <c:v>2531.9301125082725</c:v>
                </c:pt>
                <c:pt idx="1708">
                  <c:v>2512.8238252812703</c:v>
                </c:pt>
                <c:pt idx="1709">
                  <c:v>2517.4268696227659</c:v>
                </c:pt>
                <c:pt idx="1710">
                  <c:v>2523.3450694904031</c:v>
                </c:pt>
                <c:pt idx="1711">
                  <c:v>2523.3450694904031</c:v>
                </c:pt>
                <c:pt idx="1712">
                  <c:v>2523.3450694904031</c:v>
                </c:pt>
                <c:pt idx="1713">
                  <c:v>2545.3008603573785</c:v>
                </c:pt>
                <c:pt idx="1714">
                  <c:v>2545.0451356717394</c:v>
                </c:pt>
                <c:pt idx="1715">
                  <c:v>2518.6689609530104</c:v>
                </c:pt>
                <c:pt idx="1716">
                  <c:v>2487.5801455989399</c:v>
                </c:pt>
                <c:pt idx="1717">
                  <c:v>2511.3260092653859</c:v>
                </c:pt>
                <c:pt idx="1718">
                  <c:v>2511.3260092653859</c:v>
                </c:pt>
                <c:pt idx="1719">
                  <c:v>2511.3260092653859</c:v>
                </c:pt>
                <c:pt idx="1720">
                  <c:v>2509.7551290536057</c:v>
                </c:pt>
                <c:pt idx="1721">
                  <c:v>2509.7551290536057</c:v>
                </c:pt>
                <c:pt idx="1722">
                  <c:v>2509.7551290536057</c:v>
                </c:pt>
                <c:pt idx="1723">
                  <c:v>2445.1663798808727</c:v>
                </c:pt>
                <c:pt idx="1724">
                  <c:v>2426.2062210456643</c:v>
                </c:pt>
                <c:pt idx="1725">
                  <c:v>2426.2062210456643</c:v>
                </c:pt>
                <c:pt idx="1726">
                  <c:v>2426.2062210456643</c:v>
                </c:pt>
                <c:pt idx="1727">
                  <c:v>2448.746525479814</c:v>
                </c:pt>
                <c:pt idx="1728">
                  <c:v>2439.3577763070812</c:v>
                </c:pt>
                <c:pt idx="1729">
                  <c:v>2422.1876902713429</c:v>
                </c:pt>
                <c:pt idx="1730">
                  <c:v>2411.1549966909329</c:v>
                </c:pt>
                <c:pt idx="1731">
                  <c:v>2399.6108537392452</c:v>
                </c:pt>
                <c:pt idx="1732">
                  <c:v>2399.6108537392452</c:v>
                </c:pt>
                <c:pt idx="1733">
                  <c:v>2399.6108537392452</c:v>
                </c:pt>
                <c:pt idx="1734">
                  <c:v>2398.8802117802775</c:v>
                </c:pt>
                <c:pt idx="1735">
                  <c:v>2405.8213103904695</c:v>
                </c:pt>
                <c:pt idx="1736">
                  <c:v>2414.8812706816675</c:v>
                </c:pt>
                <c:pt idx="1737">
                  <c:v>2467.1952349437456</c:v>
                </c:pt>
                <c:pt idx="1738">
                  <c:v>2474.4285903375244</c:v>
                </c:pt>
                <c:pt idx="1739">
                  <c:v>2474.4285903375244</c:v>
                </c:pt>
                <c:pt idx="1740">
                  <c:v>2474.4285903375244</c:v>
                </c:pt>
                <c:pt idx="1741">
                  <c:v>2489.9912640635334</c:v>
                </c:pt>
                <c:pt idx="1742">
                  <c:v>2492.585043017868</c:v>
                </c:pt>
                <c:pt idx="1743">
                  <c:v>2505.1886168100586</c:v>
                </c:pt>
                <c:pt idx="1744">
                  <c:v>2486.1919258769017</c:v>
                </c:pt>
                <c:pt idx="1745">
                  <c:v>2482.6483123759094</c:v>
                </c:pt>
                <c:pt idx="1746">
                  <c:v>2482.6483123759094</c:v>
                </c:pt>
                <c:pt idx="1747">
                  <c:v>2482.6483123759094</c:v>
                </c:pt>
                <c:pt idx="1748">
                  <c:v>2475.0496360026464</c:v>
                </c:pt>
                <c:pt idx="1749">
                  <c:v>2445.2759761747179</c:v>
                </c:pt>
                <c:pt idx="1750">
                  <c:v>2452.2536068828581</c:v>
                </c:pt>
                <c:pt idx="1751">
                  <c:v>2473.8806088682977</c:v>
                </c:pt>
                <c:pt idx="1752">
                  <c:v>2486.4841826604884</c:v>
                </c:pt>
                <c:pt idx="1753">
                  <c:v>2486.4841826604884</c:v>
                </c:pt>
                <c:pt idx="1754">
                  <c:v>2486.4841826604884</c:v>
                </c:pt>
                <c:pt idx="1755">
                  <c:v>2495.361482461944</c:v>
                </c:pt>
                <c:pt idx="1756">
                  <c:v>2499.708802117801</c:v>
                </c:pt>
                <c:pt idx="1757">
                  <c:v>2516.6231634679002</c:v>
                </c:pt>
                <c:pt idx="1758">
                  <c:v>2512.1662475181979</c:v>
                </c:pt>
                <c:pt idx="1759">
                  <c:v>2512.4219722038365</c:v>
                </c:pt>
                <c:pt idx="1760">
                  <c:v>2512.4219722038365</c:v>
                </c:pt>
                <c:pt idx="1761">
                  <c:v>2512.4219722038365</c:v>
                </c:pt>
                <c:pt idx="1762">
                  <c:v>2521.9568497683631</c:v>
                </c:pt>
                <c:pt idx="1763">
                  <c:v>2533.8663136995342</c:v>
                </c:pt>
                <c:pt idx="1764">
                  <c:v>2544.9720714758409</c:v>
                </c:pt>
                <c:pt idx="1765">
                  <c:v>2544.9720714758409</c:v>
                </c:pt>
                <c:pt idx="1766">
                  <c:v>2544.9720714758409</c:v>
                </c:pt>
                <c:pt idx="1767">
                  <c:v>2544.9720714758409</c:v>
                </c:pt>
                <c:pt idx="1768">
                  <c:v>2544.9720714758409</c:v>
                </c:pt>
                <c:pt idx="1769">
                  <c:v>2482.9040370615458</c:v>
                </c:pt>
                <c:pt idx="1770">
                  <c:v>2482.4656518861652</c:v>
                </c:pt>
                <c:pt idx="1771">
                  <c:v>2470.738848444736</c:v>
                </c:pt>
                <c:pt idx="1772">
                  <c:v>2470.9580410324261</c:v>
                </c:pt>
                <c:pt idx="1773">
                  <c:v>2501.7180675049608</c:v>
                </c:pt>
                <c:pt idx="1774">
                  <c:v>2501.7180675049608</c:v>
                </c:pt>
                <c:pt idx="1775">
                  <c:v>2501.7180675049608</c:v>
                </c:pt>
                <c:pt idx="1776">
                  <c:v>2510.887624090004</c:v>
                </c:pt>
                <c:pt idx="1777">
                  <c:v>2528.0942422236903</c:v>
                </c:pt>
                <c:pt idx="1778">
                  <c:v>2494.4481800132335</c:v>
                </c:pt>
                <c:pt idx="1779">
                  <c:v>2469.4236929185945</c:v>
                </c:pt>
                <c:pt idx="1780">
                  <c:v>2450.6827266710761</c:v>
                </c:pt>
                <c:pt idx="1781">
                  <c:v>2450.6827266710761</c:v>
                </c:pt>
                <c:pt idx="1782">
                  <c:v>2450.6827266710761</c:v>
                </c:pt>
                <c:pt idx="1783">
                  <c:v>2441.9150231634649</c:v>
                </c:pt>
                <c:pt idx="1784">
                  <c:v>2452.984248841824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33E-493F-9FC8-D945F135CBA4}"/>
            </c:ext>
          </c:extLst>
        </c:ser>
        <c:ser>
          <c:idx val="0"/>
          <c:order val="7"/>
          <c:tx>
            <c:strRef>
              <c:f>Hoja1!$X$4</c:f>
              <c:strCache>
                <c:ptCount val="1"/>
                <c:pt idx="0">
                  <c:v>TRY</c:v>
                </c:pt>
              </c:strCache>
            </c:strRef>
          </c:tx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Hoja1!$X$5:$X$1789</c:f>
              <c:numCache>
                <c:formatCode>#,##0</c:formatCode>
                <c:ptCount val="1785"/>
                <c:pt idx="0">
                  <c:v>1932</c:v>
                </c:pt>
                <c:pt idx="1">
                  <c:v>1952.5943304007819</c:v>
                </c:pt>
                <c:pt idx="2">
                  <c:v>1960.0586510263931</c:v>
                </c:pt>
                <c:pt idx="3">
                  <c:v>1960.0586510263931</c:v>
                </c:pt>
                <c:pt idx="4">
                  <c:v>1960.0586510263931</c:v>
                </c:pt>
                <c:pt idx="5">
                  <c:v>1952.5943304007819</c:v>
                </c:pt>
                <c:pt idx="6">
                  <c:v>1948.9970674486801</c:v>
                </c:pt>
                <c:pt idx="7">
                  <c:v>1965.4545454545455</c:v>
                </c:pt>
                <c:pt idx="8">
                  <c:v>1958.5298142717495</c:v>
                </c:pt>
                <c:pt idx="9">
                  <c:v>1946.5689149560112</c:v>
                </c:pt>
                <c:pt idx="10">
                  <c:v>1946.5689149560114</c:v>
                </c:pt>
                <c:pt idx="11">
                  <c:v>1946.5689149560114</c:v>
                </c:pt>
                <c:pt idx="12">
                  <c:v>1959.9687194525902</c:v>
                </c:pt>
                <c:pt idx="13">
                  <c:v>1964.1955034213095</c:v>
                </c:pt>
                <c:pt idx="14">
                  <c:v>1970.4907135874873</c:v>
                </c:pt>
                <c:pt idx="15">
                  <c:v>1984.6999022482887</c:v>
                </c:pt>
                <c:pt idx="16">
                  <c:v>2008.3519061583572</c:v>
                </c:pt>
                <c:pt idx="17">
                  <c:v>2008.3519061583575</c:v>
                </c:pt>
                <c:pt idx="18">
                  <c:v>2008.3519061583575</c:v>
                </c:pt>
                <c:pt idx="19">
                  <c:v>2014.6471163245355</c:v>
                </c:pt>
                <c:pt idx="20">
                  <c:v>2024.6295210166174</c:v>
                </c:pt>
                <c:pt idx="21">
                  <c:v>2031.1045943304007</c:v>
                </c:pt>
                <c:pt idx="22">
                  <c:v>2061.6813294232647</c:v>
                </c:pt>
                <c:pt idx="23">
                  <c:v>2101.251221896383</c:v>
                </c:pt>
                <c:pt idx="24">
                  <c:v>2101.251221896383</c:v>
                </c:pt>
                <c:pt idx="25">
                  <c:v>2101.251221896383</c:v>
                </c:pt>
                <c:pt idx="26">
                  <c:v>2053.4076246334307</c:v>
                </c:pt>
                <c:pt idx="27">
                  <c:v>2025.7086999022479</c:v>
                </c:pt>
                <c:pt idx="28">
                  <c:v>2033.4428152492662</c:v>
                </c:pt>
                <c:pt idx="29">
                  <c:v>2040.7272727272723</c:v>
                </c:pt>
                <c:pt idx="30">
                  <c:v>2029.3059628543497</c:v>
                </c:pt>
                <c:pt idx="31">
                  <c:v>2029.3059628543497</c:v>
                </c:pt>
                <c:pt idx="32">
                  <c:v>2029.3059628543497</c:v>
                </c:pt>
                <c:pt idx="33">
                  <c:v>2053.5874877810361</c:v>
                </c:pt>
                <c:pt idx="34">
                  <c:v>2012.8484848484848</c:v>
                </c:pt>
                <c:pt idx="35">
                  <c:v>2012.848484848485</c:v>
                </c:pt>
                <c:pt idx="36">
                  <c:v>1987.2179863147605</c:v>
                </c:pt>
                <c:pt idx="37">
                  <c:v>1995.8514173998049</c:v>
                </c:pt>
                <c:pt idx="38">
                  <c:v>1995.8514173998049</c:v>
                </c:pt>
                <c:pt idx="39">
                  <c:v>1995.8514173998049</c:v>
                </c:pt>
                <c:pt idx="40">
                  <c:v>1992.3440860215057</c:v>
                </c:pt>
                <c:pt idx="41">
                  <c:v>1972.289345063539</c:v>
                </c:pt>
                <c:pt idx="42">
                  <c:v>1972.0195503421319</c:v>
                </c:pt>
                <c:pt idx="43">
                  <c:v>1964.2854349951133</c:v>
                </c:pt>
                <c:pt idx="44">
                  <c:v>1963.5659824046929</c:v>
                </c:pt>
                <c:pt idx="45">
                  <c:v>1963.5659824046929</c:v>
                </c:pt>
                <c:pt idx="46">
                  <c:v>1963.5659824046929</c:v>
                </c:pt>
                <c:pt idx="47">
                  <c:v>1957.6304985337256</c:v>
                </c:pt>
                <c:pt idx="48">
                  <c:v>1960.5982404692093</c:v>
                </c:pt>
                <c:pt idx="49">
                  <c:v>1991.5347018572838</c:v>
                </c:pt>
                <c:pt idx="50">
                  <c:v>1979.1241446725328</c:v>
                </c:pt>
                <c:pt idx="51">
                  <c:v>1958.0801564027379</c:v>
                </c:pt>
                <c:pt idx="52">
                  <c:v>1958.0801564027379</c:v>
                </c:pt>
                <c:pt idx="53">
                  <c:v>1958.0801564027379</c:v>
                </c:pt>
                <c:pt idx="54">
                  <c:v>1978.4046920821127</c:v>
                </c:pt>
                <c:pt idx="55">
                  <c:v>1989.4662756598257</c:v>
                </c:pt>
                <c:pt idx="56">
                  <c:v>2004.4848484848496</c:v>
                </c:pt>
                <c:pt idx="57">
                  <c:v>1990.6353861192581</c:v>
                </c:pt>
                <c:pt idx="58">
                  <c:v>1983.9804496578702</c:v>
                </c:pt>
                <c:pt idx="59">
                  <c:v>1983.9804496578699</c:v>
                </c:pt>
                <c:pt idx="60">
                  <c:v>1983.9804496578699</c:v>
                </c:pt>
                <c:pt idx="61">
                  <c:v>2007.2727272727282</c:v>
                </c:pt>
                <c:pt idx="62">
                  <c:v>1983.890518084067</c:v>
                </c:pt>
                <c:pt idx="63">
                  <c:v>1981.2825024437934</c:v>
                </c:pt>
                <c:pt idx="64">
                  <c:v>1960.6881720430113</c:v>
                </c:pt>
                <c:pt idx="65">
                  <c:v>1983.7106549364619</c:v>
                </c:pt>
                <c:pt idx="66">
                  <c:v>1983.7106549364619</c:v>
                </c:pt>
                <c:pt idx="67">
                  <c:v>1983.7106549364619</c:v>
                </c:pt>
                <c:pt idx="68">
                  <c:v>1995.131964809385</c:v>
                </c:pt>
                <c:pt idx="69">
                  <c:v>2020.3128054740966</c:v>
                </c:pt>
                <c:pt idx="70">
                  <c:v>2007.4525904203333</c:v>
                </c:pt>
                <c:pt idx="71">
                  <c:v>2007.7223851417405</c:v>
                </c:pt>
                <c:pt idx="72">
                  <c:v>1990.00586510264</c:v>
                </c:pt>
                <c:pt idx="73">
                  <c:v>1990.0058651026402</c:v>
                </c:pt>
                <c:pt idx="74">
                  <c:v>1990.0058651026402</c:v>
                </c:pt>
                <c:pt idx="75">
                  <c:v>1995.3118279569903</c:v>
                </c:pt>
                <c:pt idx="76">
                  <c:v>1995.0420332355827</c:v>
                </c:pt>
                <c:pt idx="77">
                  <c:v>2014.0175953079192</c:v>
                </c:pt>
                <c:pt idx="78">
                  <c:v>2004.7546432062577</c:v>
                </c:pt>
                <c:pt idx="79">
                  <c:v>2009.0713587487794</c:v>
                </c:pt>
                <c:pt idx="80">
                  <c:v>2009.0713587487792</c:v>
                </c:pt>
                <c:pt idx="81">
                  <c:v>2009.0713587487792</c:v>
                </c:pt>
                <c:pt idx="82">
                  <c:v>2011.4995112414479</c:v>
                </c:pt>
                <c:pt idx="83">
                  <c:v>1993.5131964809395</c:v>
                </c:pt>
                <c:pt idx="84">
                  <c:v>1971.0303030303041</c:v>
                </c:pt>
                <c:pt idx="85">
                  <c:v>1966.0840664711645</c:v>
                </c:pt>
                <c:pt idx="86">
                  <c:v>1970.6705767350943</c:v>
                </c:pt>
                <c:pt idx="87">
                  <c:v>1970.6705767350941</c:v>
                </c:pt>
                <c:pt idx="88">
                  <c:v>1970.6705767350941</c:v>
                </c:pt>
                <c:pt idx="89">
                  <c:v>1925.1652003910078</c:v>
                </c:pt>
                <c:pt idx="90">
                  <c:v>1922.3773216031291</c:v>
                </c:pt>
                <c:pt idx="91">
                  <c:v>1913.8338220918877</c:v>
                </c:pt>
                <c:pt idx="92">
                  <c:v>1917.9706744868047</c:v>
                </c:pt>
                <c:pt idx="93">
                  <c:v>1900.6138807429143</c:v>
                </c:pt>
                <c:pt idx="94">
                  <c:v>1900.6138807429143</c:v>
                </c:pt>
                <c:pt idx="95">
                  <c:v>1900.6138807429143</c:v>
                </c:pt>
                <c:pt idx="96">
                  <c:v>1898.0058651026407</c:v>
                </c:pt>
                <c:pt idx="97">
                  <c:v>1885.1456500488773</c:v>
                </c:pt>
                <c:pt idx="98">
                  <c:v>1891.8905180840679</c:v>
                </c:pt>
                <c:pt idx="99">
                  <c:v>1895.6676441837747</c:v>
                </c:pt>
                <c:pt idx="100">
                  <c:v>1900.7937438905194</c:v>
                </c:pt>
                <c:pt idx="101">
                  <c:v>1900.7937438905194</c:v>
                </c:pt>
                <c:pt idx="102">
                  <c:v>1900.7937438905194</c:v>
                </c:pt>
                <c:pt idx="103">
                  <c:v>1907.2688172043024</c:v>
                </c:pt>
                <c:pt idx="104">
                  <c:v>1926.6940371456512</c:v>
                </c:pt>
                <c:pt idx="105">
                  <c:v>1921.478005865104</c:v>
                </c:pt>
                <c:pt idx="106">
                  <c:v>1912.5747800586523</c:v>
                </c:pt>
                <c:pt idx="107">
                  <c:v>1915.1827956989259</c:v>
                </c:pt>
                <c:pt idx="108">
                  <c:v>1915.1827956989259</c:v>
                </c:pt>
                <c:pt idx="109">
                  <c:v>1915.1827956989259</c:v>
                </c:pt>
                <c:pt idx="110">
                  <c:v>1919.0498533724353</c:v>
                </c:pt>
                <c:pt idx="111">
                  <c:v>1925.794721407626</c:v>
                </c:pt>
                <c:pt idx="112">
                  <c:v>1934.0684261974598</c:v>
                </c:pt>
                <c:pt idx="113">
                  <c:v>1920.578690127079</c:v>
                </c:pt>
                <c:pt idx="114">
                  <c:v>1919.2297165200409</c:v>
                </c:pt>
                <c:pt idx="115">
                  <c:v>1919.2297165200409</c:v>
                </c:pt>
                <c:pt idx="116">
                  <c:v>1919.2297165200409</c:v>
                </c:pt>
                <c:pt idx="117">
                  <c:v>1911.6754643206275</c:v>
                </c:pt>
                <c:pt idx="118">
                  <c:v>1906.7292277614877</c:v>
                </c:pt>
                <c:pt idx="119">
                  <c:v>1899.8044965786917</c:v>
                </c:pt>
                <c:pt idx="120">
                  <c:v>1893.7790811339214</c:v>
                </c:pt>
                <c:pt idx="121">
                  <c:v>1893.509286412514</c:v>
                </c:pt>
                <c:pt idx="122">
                  <c:v>1893.509286412514</c:v>
                </c:pt>
                <c:pt idx="123">
                  <c:v>1893.509286412514</c:v>
                </c:pt>
                <c:pt idx="124">
                  <c:v>1888.7429130009791</c:v>
                </c:pt>
                <c:pt idx="125">
                  <c:v>1879.3000977517122</c:v>
                </c:pt>
                <c:pt idx="126">
                  <c:v>1871.8357771261012</c:v>
                </c:pt>
                <c:pt idx="127">
                  <c:v>1864.7311827957008</c:v>
                </c:pt>
                <c:pt idx="128">
                  <c:v>1867.7888563049871</c:v>
                </c:pt>
                <c:pt idx="129">
                  <c:v>1867.7888563049871</c:v>
                </c:pt>
                <c:pt idx="130">
                  <c:v>1867.7888563049871</c:v>
                </c:pt>
                <c:pt idx="131">
                  <c:v>1871.2961876832862</c:v>
                </c:pt>
                <c:pt idx="132">
                  <c:v>1860.0547409579683</c:v>
                </c:pt>
                <c:pt idx="133">
                  <c:v>1862.2130987292294</c:v>
                </c:pt>
                <c:pt idx="134">
                  <c:v>1887.1241446725332</c:v>
                </c:pt>
                <c:pt idx="135">
                  <c:v>1887.2140762463359</c:v>
                </c:pt>
                <c:pt idx="136">
                  <c:v>1887.2140762463359</c:v>
                </c:pt>
                <c:pt idx="137">
                  <c:v>1887.2140762463359</c:v>
                </c:pt>
                <c:pt idx="138">
                  <c:v>1885.5053763440876</c:v>
                </c:pt>
                <c:pt idx="139">
                  <c:v>1900.7038123167172</c:v>
                </c:pt>
                <c:pt idx="140">
                  <c:v>1883.9765395894442</c:v>
                </c:pt>
                <c:pt idx="141">
                  <c:v>1871.7458455522985</c:v>
                </c:pt>
                <c:pt idx="142">
                  <c:v>1872.0156402737059</c:v>
                </c:pt>
                <c:pt idx="143">
                  <c:v>1872.0156402737059</c:v>
                </c:pt>
                <c:pt idx="144">
                  <c:v>1872.0156402737059</c:v>
                </c:pt>
                <c:pt idx="145">
                  <c:v>1873.9042033235592</c:v>
                </c:pt>
                <c:pt idx="146">
                  <c:v>1890.1818181818192</c:v>
                </c:pt>
                <c:pt idx="147">
                  <c:v>1888.0234604105585</c:v>
                </c:pt>
                <c:pt idx="148">
                  <c:v>1876.6021505376355</c:v>
                </c:pt>
                <c:pt idx="149">
                  <c:v>1885.6852394916921</c:v>
                </c:pt>
                <c:pt idx="150">
                  <c:v>1885.6852394916921</c:v>
                </c:pt>
                <c:pt idx="151">
                  <c:v>1885.6852394916921</c:v>
                </c:pt>
                <c:pt idx="152">
                  <c:v>1896.117302052787</c:v>
                </c:pt>
                <c:pt idx="153">
                  <c:v>1904.0312805474105</c:v>
                </c:pt>
                <c:pt idx="154">
                  <c:v>1902.412512218965</c:v>
                </c:pt>
                <c:pt idx="155">
                  <c:v>1885.2355816226793</c:v>
                </c:pt>
                <c:pt idx="156">
                  <c:v>1868.3284457478017</c:v>
                </c:pt>
                <c:pt idx="157">
                  <c:v>1868.3284457478017</c:v>
                </c:pt>
                <c:pt idx="158">
                  <c:v>1868.3284457478017</c:v>
                </c:pt>
                <c:pt idx="159">
                  <c:v>1876.6021505376355</c:v>
                </c:pt>
                <c:pt idx="160">
                  <c:v>1870.3968719452603</c:v>
                </c:pt>
                <c:pt idx="161">
                  <c:v>1903.4916911045957</c:v>
                </c:pt>
                <c:pt idx="162">
                  <c:v>1898.9951124144686</c:v>
                </c:pt>
                <c:pt idx="163">
                  <c:v>1906.0997067448691</c:v>
                </c:pt>
                <c:pt idx="164">
                  <c:v>1906.0997067448691</c:v>
                </c:pt>
                <c:pt idx="165">
                  <c:v>1906.0997067448691</c:v>
                </c:pt>
                <c:pt idx="166">
                  <c:v>1927.4134897360716</c:v>
                </c:pt>
                <c:pt idx="167">
                  <c:v>1932.359726295211</c:v>
                </c:pt>
                <c:pt idx="168">
                  <c:v>1911.405669599219</c:v>
                </c:pt>
                <c:pt idx="169">
                  <c:v>1927.5034213098738</c:v>
                </c:pt>
                <c:pt idx="170">
                  <c:v>1925.7947214076253</c:v>
                </c:pt>
                <c:pt idx="171">
                  <c:v>1925.7947214076253</c:v>
                </c:pt>
                <c:pt idx="172">
                  <c:v>1925.7947214076253</c:v>
                </c:pt>
                <c:pt idx="173">
                  <c:v>1922.107526881721</c:v>
                </c:pt>
                <c:pt idx="174">
                  <c:v>1925.8846529814275</c:v>
                </c:pt>
                <c:pt idx="175">
                  <c:v>1916.8914956011729</c:v>
                </c:pt>
                <c:pt idx="176">
                  <c:v>1911.585532746823</c:v>
                </c:pt>
                <c:pt idx="177">
                  <c:v>1909.0674486803518</c:v>
                </c:pt>
                <c:pt idx="178">
                  <c:v>1909.0674486803518</c:v>
                </c:pt>
                <c:pt idx="179">
                  <c:v>1909.0674486803518</c:v>
                </c:pt>
                <c:pt idx="180">
                  <c:v>1905.2003910068427</c:v>
                </c:pt>
                <c:pt idx="181">
                  <c:v>1914.0136852394915</c:v>
                </c:pt>
                <c:pt idx="182">
                  <c:v>1916.3519061583577</c:v>
                </c:pt>
                <c:pt idx="183">
                  <c:v>1913.9237536656892</c:v>
                </c:pt>
                <c:pt idx="184">
                  <c:v>1918.5102639296188</c:v>
                </c:pt>
                <c:pt idx="185">
                  <c:v>1918.5102639296188</c:v>
                </c:pt>
                <c:pt idx="186">
                  <c:v>1918.5102639296188</c:v>
                </c:pt>
                <c:pt idx="187">
                  <c:v>1914.733137829912</c:v>
                </c:pt>
                <c:pt idx="188">
                  <c:v>1910.8660801564026</c:v>
                </c:pt>
                <c:pt idx="189">
                  <c:v>1902.322580645161</c:v>
                </c:pt>
                <c:pt idx="190">
                  <c:v>1910.3264907135874</c:v>
                </c:pt>
                <c:pt idx="191">
                  <c:v>1904.3910068426194</c:v>
                </c:pt>
                <c:pt idx="192">
                  <c:v>1904.3910068426194</c:v>
                </c:pt>
                <c:pt idx="193">
                  <c:v>1904.3910068426194</c:v>
                </c:pt>
                <c:pt idx="194">
                  <c:v>1903.2218963831863</c:v>
                </c:pt>
                <c:pt idx="195">
                  <c:v>1909.6070381231671</c:v>
                </c:pt>
                <c:pt idx="196">
                  <c:v>1905.9198435972626</c:v>
                </c:pt>
                <c:pt idx="197">
                  <c:v>1925.3450635386114</c:v>
                </c:pt>
                <c:pt idx="198">
                  <c:v>1910.4164222873894</c:v>
                </c:pt>
                <c:pt idx="199">
                  <c:v>1910.4164222873894</c:v>
                </c:pt>
                <c:pt idx="200">
                  <c:v>1910.4164222873894</c:v>
                </c:pt>
                <c:pt idx="201">
                  <c:v>1905.0205278592371</c:v>
                </c:pt>
                <c:pt idx="202">
                  <c:v>1893.9589442815243</c:v>
                </c:pt>
                <c:pt idx="203">
                  <c:v>1878.2209188660795</c:v>
                </c:pt>
                <c:pt idx="204">
                  <c:v>1881.458455522971</c:v>
                </c:pt>
                <c:pt idx="205">
                  <c:v>1883.257086999022</c:v>
                </c:pt>
                <c:pt idx="206">
                  <c:v>1883.257086999022</c:v>
                </c:pt>
                <c:pt idx="207">
                  <c:v>1883.257086999022</c:v>
                </c:pt>
                <c:pt idx="208">
                  <c:v>1887.7536656891491</c:v>
                </c:pt>
                <c:pt idx="209">
                  <c:v>1903.311827956989</c:v>
                </c:pt>
                <c:pt idx="210">
                  <c:v>1918.0606060606058</c:v>
                </c:pt>
                <c:pt idx="211">
                  <c:v>1926.1544477028344</c:v>
                </c:pt>
                <c:pt idx="212">
                  <c:v>1918.9599217986311</c:v>
                </c:pt>
                <c:pt idx="213">
                  <c:v>1918.9599217986311</c:v>
                </c:pt>
                <c:pt idx="214">
                  <c:v>1918.9599217986311</c:v>
                </c:pt>
                <c:pt idx="215">
                  <c:v>1916.5317693059626</c:v>
                </c:pt>
                <c:pt idx="216">
                  <c:v>1935.687194525904</c:v>
                </c:pt>
                <c:pt idx="217">
                  <c:v>1941.2629521016615</c:v>
                </c:pt>
                <c:pt idx="218">
                  <c:v>1948.817204301075</c:v>
                </c:pt>
                <c:pt idx="219">
                  <c:v>1929.212121212121</c:v>
                </c:pt>
                <c:pt idx="220">
                  <c:v>1929.2121212121212</c:v>
                </c:pt>
                <c:pt idx="221">
                  <c:v>1929.2121212121212</c:v>
                </c:pt>
                <c:pt idx="222">
                  <c:v>1933.9784946236562</c:v>
                </c:pt>
                <c:pt idx="223">
                  <c:v>1946.1192570869994</c:v>
                </c:pt>
                <c:pt idx="224">
                  <c:v>1939.6441837732166</c:v>
                </c:pt>
                <c:pt idx="225">
                  <c:v>1935.0576735092868</c:v>
                </c:pt>
                <c:pt idx="226">
                  <c:v>1949.0869990224833</c:v>
                </c:pt>
                <c:pt idx="227">
                  <c:v>1949.086999022483</c:v>
                </c:pt>
                <c:pt idx="228">
                  <c:v>1949.086999022483</c:v>
                </c:pt>
                <c:pt idx="229">
                  <c:v>1945.8494623655918</c:v>
                </c:pt>
                <c:pt idx="230">
                  <c:v>1944.1407624633437</c:v>
                </c:pt>
                <c:pt idx="231">
                  <c:v>1964.3753665689155</c:v>
                </c:pt>
                <c:pt idx="232">
                  <c:v>1958.5298142717502</c:v>
                </c:pt>
                <c:pt idx="233">
                  <c:v>1956.4613880742918</c:v>
                </c:pt>
                <c:pt idx="234">
                  <c:v>1956.4613880742918</c:v>
                </c:pt>
                <c:pt idx="235">
                  <c:v>1956.4613880742918</c:v>
                </c:pt>
                <c:pt idx="236">
                  <c:v>1958.799608993158</c:v>
                </c:pt>
                <c:pt idx="237">
                  <c:v>1947.2883675464329</c:v>
                </c:pt>
                <c:pt idx="238">
                  <c:v>1937.1260997067457</c:v>
                </c:pt>
                <c:pt idx="239">
                  <c:v>1940.8132942326499</c:v>
                </c:pt>
                <c:pt idx="240">
                  <c:v>1945.2199413489743</c:v>
                </c:pt>
                <c:pt idx="241">
                  <c:v>1945.2199413489743</c:v>
                </c:pt>
                <c:pt idx="242">
                  <c:v>1945.2199413489743</c:v>
                </c:pt>
                <c:pt idx="243">
                  <c:v>1942.7917888563059</c:v>
                </c:pt>
                <c:pt idx="244">
                  <c:v>1953.9433040078211</c:v>
                </c:pt>
                <c:pt idx="245">
                  <c:v>1940.0039100684271</c:v>
                </c:pt>
                <c:pt idx="246">
                  <c:v>1945.4897360703819</c:v>
                </c:pt>
                <c:pt idx="247">
                  <c:v>1940.9032258064524</c:v>
                </c:pt>
                <c:pt idx="248">
                  <c:v>1940.9032258064524</c:v>
                </c:pt>
                <c:pt idx="249">
                  <c:v>1940.9032258064524</c:v>
                </c:pt>
                <c:pt idx="250">
                  <c:v>1954.8426197458466</c:v>
                </c:pt>
                <c:pt idx="251">
                  <c:v>1975.1671554252207</c:v>
                </c:pt>
                <c:pt idx="252">
                  <c:v>1971.6598240469218</c:v>
                </c:pt>
                <c:pt idx="253">
                  <c:v>1979.3939393939406</c:v>
                </c:pt>
                <c:pt idx="254">
                  <c:v>1999.1788856304997</c:v>
                </c:pt>
                <c:pt idx="255">
                  <c:v>1999.1788856304997</c:v>
                </c:pt>
                <c:pt idx="256">
                  <c:v>1999.1788856304997</c:v>
                </c:pt>
                <c:pt idx="257">
                  <c:v>1991.5347018572841</c:v>
                </c:pt>
                <c:pt idx="258">
                  <c:v>1981.3724340175968</c:v>
                </c:pt>
                <c:pt idx="259">
                  <c:v>1999.8983382209203</c:v>
                </c:pt>
                <c:pt idx="260">
                  <c:v>2001.4271749755637</c:v>
                </c:pt>
                <c:pt idx="261">
                  <c:v>2009.6109481915953</c:v>
                </c:pt>
                <c:pt idx="262">
                  <c:v>2009.6109481915953</c:v>
                </c:pt>
                <c:pt idx="263">
                  <c:v>2009.6109481915953</c:v>
                </c:pt>
                <c:pt idx="264">
                  <c:v>2015.1867057673533</c:v>
                </c:pt>
                <c:pt idx="265">
                  <c:v>2013.837732160315</c:v>
                </c:pt>
                <c:pt idx="266">
                  <c:v>2011.3196480938436</c:v>
                </c:pt>
                <c:pt idx="267">
                  <c:v>2033.3528836754663</c:v>
                </c:pt>
                <c:pt idx="268">
                  <c:v>2034.4320625610967</c:v>
                </c:pt>
                <c:pt idx="269">
                  <c:v>2034.4320625610967</c:v>
                </c:pt>
                <c:pt idx="270">
                  <c:v>2034.4320625610967</c:v>
                </c:pt>
                <c:pt idx="271">
                  <c:v>2049.8103616813314</c:v>
                </c:pt>
                <c:pt idx="272">
                  <c:v>2048.8211143695034</c:v>
                </c:pt>
                <c:pt idx="273">
                  <c:v>2053.407624633433</c:v>
                </c:pt>
                <c:pt idx="274">
                  <c:v>2038.3890518084081</c:v>
                </c:pt>
                <c:pt idx="275">
                  <c:v>2064.1094819159352</c:v>
                </c:pt>
                <c:pt idx="276">
                  <c:v>2064.1094819159352</c:v>
                </c:pt>
                <c:pt idx="277">
                  <c:v>2064.1094819159352</c:v>
                </c:pt>
                <c:pt idx="278">
                  <c:v>2039.3782991202365</c:v>
                </c:pt>
                <c:pt idx="279">
                  <c:v>2045.943304007822</c:v>
                </c:pt>
                <c:pt idx="280">
                  <c:v>2034.0723362658866</c:v>
                </c:pt>
                <c:pt idx="281">
                  <c:v>2040.9970674486822</c:v>
                </c:pt>
                <c:pt idx="282">
                  <c:v>2057.1847507331399</c:v>
                </c:pt>
                <c:pt idx="283">
                  <c:v>2057.1847507331399</c:v>
                </c:pt>
                <c:pt idx="284">
                  <c:v>2057.1847507331399</c:v>
                </c:pt>
                <c:pt idx="285">
                  <c:v>2040.9071358748802</c:v>
                </c:pt>
                <c:pt idx="286">
                  <c:v>2044.0547409579688</c:v>
                </c:pt>
                <c:pt idx="287">
                  <c:v>2040.7272727272748</c:v>
                </c:pt>
                <c:pt idx="288">
                  <c:v>2034.5219941348992</c:v>
                </c:pt>
                <c:pt idx="289">
                  <c:v>2019.7732160312826</c:v>
                </c:pt>
                <c:pt idx="290">
                  <c:v>2019.7732160312828</c:v>
                </c:pt>
                <c:pt idx="291">
                  <c:v>2019.7732160312828</c:v>
                </c:pt>
                <c:pt idx="292">
                  <c:v>2017.8846529814296</c:v>
                </c:pt>
                <c:pt idx="293">
                  <c:v>2018.9638318670602</c:v>
                </c:pt>
                <c:pt idx="294">
                  <c:v>2020.0430107526904</c:v>
                </c:pt>
                <c:pt idx="295">
                  <c:v>2010.7800586510284</c:v>
                </c:pt>
                <c:pt idx="296">
                  <c:v>2006.913000977519</c:v>
                </c:pt>
                <c:pt idx="297">
                  <c:v>2006.913000977519</c:v>
                </c:pt>
                <c:pt idx="298">
                  <c:v>2006.913000977519</c:v>
                </c:pt>
                <c:pt idx="299">
                  <c:v>2004.7546432062584</c:v>
                </c:pt>
                <c:pt idx="300">
                  <c:v>1984.0703812316738</c:v>
                </c:pt>
                <c:pt idx="301">
                  <c:v>1992.2541544477051</c:v>
                </c:pt>
                <c:pt idx="302">
                  <c:v>1976.7859237536679</c:v>
                </c:pt>
                <c:pt idx="303">
                  <c:v>1999.0889540566982</c:v>
                </c:pt>
                <c:pt idx="304">
                  <c:v>1999.0889540566982</c:v>
                </c:pt>
                <c:pt idx="305">
                  <c:v>1999.0889540566982</c:v>
                </c:pt>
                <c:pt idx="306">
                  <c:v>2008.4418377321624</c:v>
                </c:pt>
                <c:pt idx="307">
                  <c:v>1997.6500488758572</c:v>
                </c:pt>
                <c:pt idx="308">
                  <c:v>2018.2443792766394</c:v>
                </c:pt>
                <c:pt idx="309">
                  <c:v>2035.6011730205298</c:v>
                </c:pt>
                <c:pt idx="310">
                  <c:v>2030.7448680351924</c:v>
                </c:pt>
                <c:pt idx="311">
                  <c:v>2030.7448680351922</c:v>
                </c:pt>
                <c:pt idx="312">
                  <c:v>2030.7448680351922</c:v>
                </c:pt>
                <c:pt idx="313">
                  <c:v>2031.8240469208231</c:v>
                </c:pt>
                <c:pt idx="314">
                  <c:v>2029.3958944281544</c:v>
                </c:pt>
                <c:pt idx="315">
                  <c:v>2024.6295210166195</c:v>
                </c:pt>
                <c:pt idx="316">
                  <c:v>2016.3558162267857</c:v>
                </c:pt>
                <c:pt idx="317">
                  <c:v>2005.7438905180859</c:v>
                </c:pt>
                <c:pt idx="318">
                  <c:v>2005.7438905180859</c:v>
                </c:pt>
                <c:pt idx="319">
                  <c:v>2005.7438905180859</c:v>
                </c:pt>
                <c:pt idx="320">
                  <c:v>2006.3734115347033</c:v>
                </c:pt>
                <c:pt idx="321">
                  <c:v>1997.5601173020546</c:v>
                </c:pt>
                <c:pt idx="322">
                  <c:v>2007.6324535679394</c:v>
                </c:pt>
                <c:pt idx="323">
                  <c:v>1996.1212121212138</c:v>
                </c:pt>
                <c:pt idx="324">
                  <c:v>1998.0997067448698</c:v>
                </c:pt>
                <c:pt idx="325">
                  <c:v>1998.0997067448698</c:v>
                </c:pt>
                <c:pt idx="326">
                  <c:v>1998.0997067448698</c:v>
                </c:pt>
                <c:pt idx="327">
                  <c:v>2005.564027370481</c:v>
                </c:pt>
                <c:pt idx="328">
                  <c:v>1995.6715542522015</c:v>
                </c:pt>
                <c:pt idx="329">
                  <c:v>1987.6676441837753</c:v>
                </c:pt>
                <c:pt idx="330">
                  <c:v>1985.059628543502</c:v>
                </c:pt>
                <c:pt idx="331">
                  <c:v>1996.5708699902273</c:v>
                </c:pt>
                <c:pt idx="332">
                  <c:v>1996.5708699902275</c:v>
                </c:pt>
                <c:pt idx="333">
                  <c:v>1996.5708699902275</c:v>
                </c:pt>
                <c:pt idx="334">
                  <c:v>1991.3548387096805</c:v>
                </c:pt>
                <c:pt idx="335">
                  <c:v>2006.3734115347045</c:v>
                </c:pt>
                <c:pt idx="336">
                  <c:v>2014.7370478983412</c:v>
                </c:pt>
                <c:pt idx="337">
                  <c:v>2009.071358748781</c:v>
                </c:pt>
                <c:pt idx="338">
                  <c:v>2032.9931573802573</c:v>
                </c:pt>
                <c:pt idx="339">
                  <c:v>2032.9931573802573</c:v>
                </c:pt>
                <c:pt idx="340">
                  <c:v>2032.9931573802573</c:v>
                </c:pt>
                <c:pt idx="341">
                  <c:v>2040.097751710658</c:v>
                </c:pt>
                <c:pt idx="342">
                  <c:v>2038.6588465298175</c:v>
                </c:pt>
                <c:pt idx="343">
                  <c:v>2037.8494623655945</c:v>
                </c:pt>
                <c:pt idx="344">
                  <c:v>2048.6412512218994</c:v>
                </c:pt>
                <c:pt idx="345">
                  <c:v>2067.0772238514201</c:v>
                </c:pt>
                <c:pt idx="346">
                  <c:v>2067.0772238514201</c:v>
                </c:pt>
                <c:pt idx="347">
                  <c:v>2067.0772238514201</c:v>
                </c:pt>
                <c:pt idx="348">
                  <c:v>2137.0439882697979</c:v>
                </c:pt>
                <c:pt idx="349">
                  <c:v>2126.8817204301108</c:v>
                </c:pt>
                <c:pt idx="350">
                  <c:v>2102.6001955034244</c:v>
                </c:pt>
                <c:pt idx="351">
                  <c:v>2089.0205278592407</c:v>
                </c:pt>
                <c:pt idx="352">
                  <c:v>2079.4877810361713</c:v>
                </c:pt>
                <c:pt idx="353">
                  <c:v>2079.4877810361713</c:v>
                </c:pt>
                <c:pt idx="354">
                  <c:v>2079.4877810361713</c:v>
                </c:pt>
                <c:pt idx="355">
                  <c:v>2081.5562072336297</c:v>
                </c:pt>
                <c:pt idx="356">
                  <c:v>2087.0420332355848</c:v>
                </c:pt>
                <c:pt idx="357">
                  <c:v>2084.7038123167185</c:v>
                </c:pt>
                <c:pt idx="358">
                  <c:v>2086.7722385141774</c:v>
                </c:pt>
                <c:pt idx="359">
                  <c:v>2085.2434017595338</c:v>
                </c:pt>
                <c:pt idx="360">
                  <c:v>2085.2434017595338</c:v>
                </c:pt>
                <c:pt idx="361">
                  <c:v>2085.2434017595338</c:v>
                </c:pt>
                <c:pt idx="362">
                  <c:v>2085.2434017595338</c:v>
                </c:pt>
                <c:pt idx="363">
                  <c:v>2093.6969696969732</c:v>
                </c:pt>
                <c:pt idx="364">
                  <c:v>2099.9022482893483</c:v>
                </c:pt>
                <c:pt idx="365">
                  <c:v>2096.6647116324566</c:v>
                </c:pt>
                <c:pt idx="366">
                  <c:v>2108.895405669602</c:v>
                </c:pt>
                <c:pt idx="367">
                  <c:v>2108.895405669602</c:v>
                </c:pt>
                <c:pt idx="368">
                  <c:v>2108.895405669602</c:v>
                </c:pt>
                <c:pt idx="369">
                  <c:v>2095.945259042036</c:v>
                </c:pt>
                <c:pt idx="370">
                  <c:v>2088.66080156403</c:v>
                </c:pt>
                <c:pt idx="371">
                  <c:v>2085.9628543499539</c:v>
                </c:pt>
                <c:pt idx="372">
                  <c:v>2067.7966764418402</c:v>
                </c:pt>
                <c:pt idx="373">
                  <c:v>2063.5698924731205</c:v>
                </c:pt>
                <c:pt idx="374">
                  <c:v>2063.5698924731205</c:v>
                </c:pt>
                <c:pt idx="375">
                  <c:v>2063.5698924731205</c:v>
                </c:pt>
                <c:pt idx="376">
                  <c:v>2055.116324535682</c:v>
                </c:pt>
                <c:pt idx="377">
                  <c:v>2055.2961876832869</c:v>
                </c:pt>
                <c:pt idx="378">
                  <c:v>2051.51906158358</c:v>
                </c:pt>
                <c:pt idx="379">
                  <c:v>2077.7790811339219</c:v>
                </c:pt>
                <c:pt idx="380">
                  <c:v>2091.7184750733159</c:v>
                </c:pt>
                <c:pt idx="381">
                  <c:v>2091.7184750733159</c:v>
                </c:pt>
                <c:pt idx="382">
                  <c:v>2091.7184750733159</c:v>
                </c:pt>
                <c:pt idx="383">
                  <c:v>2101.2512218963857</c:v>
                </c:pt>
                <c:pt idx="384">
                  <c:v>2110.0645161290349</c:v>
                </c:pt>
                <c:pt idx="385">
                  <c:v>2113.661779081137</c:v>
                </c:pt>
                <c:pt idx="386">
                  <c:v>2090.8191593352917</c:v>
                </c:pt>
                <c:pt idx="387">
                  <c:v>2113.3020527859271</c:v>
                </c:pt>
                <c:pt idx="388">
                  <c:v>2113.3020527859271</c:v>
                </c:pt>
                <c:pt idx="389">
                  <c:v>2113.3020527859271</c:v>
                </c:pt>
                <c:pt idx="390">
                  <c:v>2116.9892473118316</c:v>
                </c:pt>
                <c:pt idx="391">
                  <c:v>2126.3421309872956</c:v>
                </c:pt>
                <c:pt idx="392">
                  <c:v>2144.8680351906191</c:v>
                </c:pt>
                <c:pt idx="393">
                  <c:v>2172.926686217012</c:v>
                </c:pt>
                <c:pt idx="394">
                  <c:v>2195.8592375366602</c:v>
                </c:pt>
                <c:pt idx="395">
                  <c:v>2195.8592375366602</c:v>
                </c:pt>
                <c:pt idx="396">
                  <c:v>2195.8592375366602</c:v>
                </c:pt>
                <c:pt idx="397">
                  <c:v>2186.3264907135904</c:v>
                </c:pt>
                <c:pt idx="398">
                  <c:v>2159.2570869990254</c:v>
                </c:pt>
                <c:pt idx="399">
                  <c:v>2217.9824046920853</c:v>
                </c:pt>
                <c:pt idx="400">
                  <c:v>2192.8015640273738</c:v>
                </c:pt>
                <c:pt idx="401">
                  <c:v>2225.4467253176967</c:v>
                </c:pt>
                <c:pt idx="402">
                  <c:v>2225.4467253176967</c:v>
                </c:pt>
                <c:pt idx="403">
                  <c:v>2225.4467253176967</c:v>
                </c:pt>
                <c:pt idx="404">
                  <c:v>2226.885630498537</c:v>
                </c:pt>
                <c:pt idx="405">
                  <c:v>2245.0518084066507</c:v>
                </c:pt>
                <c:pt idx="406">
                  <c:v>2249.2785923753704</c:v>
                </c:pt>
                <c:pt idx="407">
                  <c:v>2217.8924731182833</c:v>
                </c:pt>
                <c:pt idx="408">
                  <c:v>2209.7086999022517</c:v>
                </c:pt>
                <c:pt idx="409">
                  <c:v>2209.7086999022517</c:v>
                </c:pt>
                <c:pt idx="410">
                  <c:v>2209.7086999022517</c:v>
                </c:pt>
                <c:pt idx="411">
                  <c:v>2208.9892473118312</c:v>
                </c:pt>
                <c:pt idx="412">
                  <c:v>2204.7624633431114</c:v>
                </c:pt>
                <c:pt idx="413">
                  <c:v>2197.5679374389083</c:v>
                </c:pt>
                <c:pt idx="414">
                  <c:v>2209.0791788856336</c:v>
                </c:pt>
                <c:pt idx="415">
                  <c:v>2206.3812316715575</c:v>
                </c:pt>
                <c:pt idx="416">
                  <c:v>2206.3812316715575</c:v>
                </c:pt>
                <c:pt idx="417">
                  <c:v>2206.3812316715575</c:v>
                </c:pt>
                <c:pt idx="418">
                  <c:v>2225.6265884653012</c:v>
                </c:pt>
                <c:pt idx="419">
                  <c:v>2215.3743890518117</c:v>
                </c:pt>
                <c:pt idx="420">
                  <c:v>2237.5874877810397</c:v>
                </c:pt>
                <c:pt idx="421">
                  <c:v>2251.9765395894465</c:v>
                </c:pt>
                <c:pt idx="422">
                  <c:v>2255.6637341153505</c:v>
                </c:pt>
                <c:pt idx="423">
                  <c:v>2255.6637341153505</c:v>
                </c:pt>
                <c:pt idx="424">
                  <c:v>2255.6637341153505</c:v>
                </c:pt>
                <c:pt idx="425">
                  <c:v>2263.7575757575792</c:v>
                </c:pt>
                <c:pt idx="426">
                  <c:v>2280.3049853372468</c:v>
                </c:pt>
                <c:pt idx="427">
                  <c:v>2304.7663734115381</c:v>
                </c:pt>
                <c:pt idx="428">
                  <c:v>2344.965786901274</c:v>
                </c:pt>
                <c:pt idx="429">
                  <c:v>2359.4447702834836</c:v>
                </c:pt>
                <c:pt idx="430">
                  <c:v>2359.4447702834836</c:v>
                </c:pt>
                <c:pt idx="431">
                  <c:v>2359.4447702834836</c:v>
                </c:pt>
                <c:pt idx="432">
                  <c:v>2339.6598240469243</c:v>
                </c:pt>
                <c:pt idx="433">
                  <c:v>2372.5747800586546</c:v>
                </c:pt>
                <c:pt idx="434">
                  <c:v>2347.6637341153505</c:v>
                </c:pt>
                <c:pt idx="435">
                  <c:v>2324.1016617790842</c:v>
                </c:pt>
                <c:pt idx="436">
                  <c:v>2374.0136852394953</c:v>
                </c:pt>
                <c:pt idx="437">
                  <c:v>2374.0136852394953</c:v>
                </c:pt>
                <c:pt idx="438">
                  <c:v>2374.0136852394953</c:v>
                </c:pt>
                <c:pt idx="439">
                  <c:v>2361.6031280547445</c:v>
                </c:pt>
                <c:pt idx="440">
                  <c:v>2349.7321603128089</c:v>
                </c:pt>
                <c:pt idx="441">
                  <c:v>2310.4320625610985</c:v>
                </c:pt>
                <c:pt idx="442">
                  <c:v>2341.7282502443827</c:v>
                </c:pt>
                <c:pt idx="443">
                  <c:v>2315.0185728250285</c:v>
                </c:pt>
                <c:pt idx="444">
                  <c:v>2315.0185728250285</c:v>
                </c:pt>
                <c:pt idx="445">
                  <c:v>2315.0185728250285</c:v>
                </c:pt>
                <c:pt idx="446">
                  <c:v>2286.3304007820175</c:v>
                </c:pt>
                <c:pt idx="447">
                  <c:v>2295.1436950146667</c:v>
                </c:pt>
                <c:pt idx="448">
                  <c:v>2326.7096774193587</c:v>
                </c:pt>
                <c:pt idx="449">
                  <c:v>2334.3538611925746</c:v>
                </c:pt>
                <c:pt idx="450">
                  <c:v>2347.663734115351</c:v>
                </c:pt>
                <c:pt idx="451">
                  <c:v>2347.663734115351</c:v>
                </c:pt>
                <c:pt idx="452">
                  <c:v>2347.663734115351</c:v>
                </c:pt>
                <c:pt idx="453">
                  <c:v>2345.3255131964847</c:v>
                </c:pt>
                <c:pt idx="454">
                  <c:v>2335.9726295210207</c:v>
                </c:pt>
                <c:pt idx="455">
                  <c:v>2337.4115347018615</c:v>
                </c:pt>
                <c:pt idx="456">
                  <c:v>2325.0009775171111</c:v>
                </c:pt>
                <c:pt idx="457">
                  <c:v>2313.5796676441882</c:v>
                </c:pt>
                <c:pt idx="458">
                  <c:v>2313.5796676441882</c:v>
                </c:pt>
                <c:pt idx="459">
                  <c:v>2313.5796676441882</c:v>
                </c:pt>
                <c:pt idx="460">
                  <c:v>2312.1407624633475</c:v>
                </c:pt>
                <c:pt idx="461">
                  <c:v>2340.4692082111487</c:v>
                </c:pt>
                <c:pt idx="462">
                  <c:v>2337.4115347018624</c:v>
                </c:pt>
                <c:pt idx="463">
                  <c:v>2356.2971652003962</c:v>
                </c:pt>
                <c:pt idx="464">
                  <c:v>2363.9413489736121</c:v>
                </c:pt>
                <c:pt idx="465">
                  <c:v>2363.9413489736121</c:v>
                </c:pt>
                <c:pt idx="466">
                  <c:v>2363.9413489736121</c:v>
                </c:pt>
                <c:pt idx="467">
                  <c:v>2401.6226783968768</c:v>
                </c:pt>
                <c:pt idx="468">
                  <c:v>2417.9002932551371</c:v>
                </c:pt>
                <c:pt idx="469">
                  <c:v>2427.2531769306011</c:v>
                </c:pt>
                <c:pt idx="470">
                  <c:v>2408.9970674486854</c:v>
                </c:pt>
                <c:pt idx="471">
                  <c:v>2408.7272727272775</c:v>
                </c:pt>
                <c:pt idx="472">
                  <c:v>2408.7272727272775</c:v>
                </c:pt>
                <c:pt idx="473">
                  <c:v>2408.7272727272775</c:v>
                </c:pt>
                <c:pt idx="474">
                  <c:v>2427.4330400782064</c:v>
                </c:pt>
                <c:pt idx="475">
                  <c:v>2414.9325513196527</c:v>
                </c:pt>
                <c:pt idx="476">
                  <c:v>2438.5845552297214</c:v>
                </c:pt>
                <c:pt idx="477">
                  <c:v>2429.5913978494673</c:v>
                </c:pt>
                <c:pt idx="478">
                  <c:v>2441.0127077223901</c:v>
                </c:pt>
                <c:pt idx="479">
                  <c:v>2441.0127077223901</c:v>
                </c:pt>
                <c:pt idx="480">
                  <c:v>2441.0127077223901</c:v>
                </c:pt>
                <c:pt idx="481">
                  <c:v>2405.3098729227809</c:v>
                </c:pt>
                <c:pt idx="482">
                  <c:v>2390.5610948191638</c:v>
                </c:pt>
                <c:pt idx="483">
                  <c:v>2392.4496578690173</c:v>
                </c:pt>
                <c:pt idx="484">
                  <c:v>2403.4213098729274</c:v>
                </c:pt>
                <c:pt idx="485">
                  <c:v>2435.4369501466322</c:v>
                </c:pt>
                <c:pt idx="486">
                  <c:v>2435.4369501466322</c:v>
                </c:pt>
                <c:pt idx="487">
                  <c:v>2435.4369501466322</c:v>
                </c:pt>
                <c:pt idx="488">
                  <c:v>2440.2932551319695</c:v>
                </c:pt>
                <c:pt idx="489">
                  <c:v>2432.1094819159384</c:v>
                </c:pt>
                <c:pt idx="490">
                  <c:v>2420.9579667644234</c:v>
                </c:pt>
                <c:pt idx="491">
                  <c:v>2414.8426197458502</c:v>
                </c:pt>
                <c:pt idx="492">
                  <c:v>2424.7350928641299</c:v>
                </c:pt>
                <c:pt idx="493">
                  <c:v>2424.7350928641299</c:v>
                </c:pt>
                <c:pt idx="494">
                  <c:v>2424.7350928641299</c:v>
                </c:pt>
                <c:pt idx="495">
                  <c:v>2422.4868035190657</c:v>
                </c:pt>
                <c:pt idx="496">
                  <c:v>2395.3274682306983</c:v>
                </c:pt>
                <c:pt idx="497">
                  <c:v>2365.9198435972671</c:v>
                </c:pt>
                <c:pt idx="498">
                  <c:v>2330.3069403714603</c:v>
                </c:pt>
                <c:pt idx="499">
                  <c:v>2316.0977517106589</c:v>
                </c:pt>
                <c:pt idx="500">
                  <c:v>2316.0977517106589</c:v>
                </c:pt>
                <c:pt idx="501">
                  <c:v>2316.0977517106589</c:v>
                </c:pt>
                <c:pt idx="502">
                  <c:v>2320.8641251221939</c:v>
                </c:pt>
                <c:pt idx="503">
                  <c:v>2332.3753665689192</c:v>
                </c:pt>
                <c:pt idx="504">
                  <c:v>2318.8856304985379</c:v>
                </c:pt>
                <c:pt idx="505">
                  <c:v>2327.9687194525945</c:v>
                </c:pt>
                <c:pt idx="506">
                  <c:v>2337.4115347018615</c:v>
                </c:pt>
                <c:pt idx="507">
                  <c:v>2337.4115347018615</c:v>
                </c:pt>
                <c:pt idx="508">
                  <c:v>2337.4115347018615</c:v>
                </c:pt>
                <c:pt idx="509">
                  <c:v>2352.1603128054785</c:v>
                </c:pt>
                <c:pt idx="510">
                  <c:v>2375.8123167155468</c:v>
                </c:pt>
                <c:pt idx="511">
                  <c:v>2376.2619745845595</c:v>
                </c:pt>
                <c:pt idx="512">
                  <c:v>2387.2336265884696</c:v>
                </c:pt>
                <c:pt idx="513">
                  <c:v>2394.7878787878831</c:v>
                </c:pt>
                <c:pt idx="514">
                  <c:v>2394.7878787878831</c:v>
                </c:pt>
                <c:pt idx="515">
                  <c:v>2394.7878787878831</c:v>
                </c:pt>
                <c:pt idx="516">
                  <c:v>2412.6842619745885</c:v>
                </c:pt>
                <c:pt idx="517">
                  <c:v>2404.8602150537677</c:v>
                </c:pt>
                <c:pt idx="518">
                  <c:v>2414.9325513196522</c:v>
                </c:pt>
                <c:pt idx="519">
                  <c:v>2399.0146627566028</c:v>
                </c:pt>
                <c:pt idx="520">
                  <c:v>2392.8093841642271</c:v>
                </c:pt>
                <c:pt idx="521">
                  <c:v>2392.8093841642271</c:v>
                </c:pt>
                <c:pt idx="522">
                  <c:v>2392.8093841642271</c:v>
                </c:pt>
                <c:pt idx="523">
                  <c:v>2474.4672531769352</c:v>
                </c:pt>
                <c:pt idx="524">
                  <c:v>2476.9853372434063</c:v>
                </c:pt>
                <c:pt idx="525">
                  <c:v>2460.1681329423309</c:v>
                </c:pt>
                <c:pt idx="526">
                  <c:v>2430.2209188660845</c:v>
                </c:pt>
                <c:pt idx="527">
                  <c:v>2440.2932551319686</c:v>
                </c:pt>
                <c:pt idx="528">
                  <c:v>2440.2932551319686</c:v>
                </c:pt>
                <c:pt idx="529">
                  <c:v>2440.2932551319686</c:v>
                </c:pt>
                <c:pt idx="530">
                  <c:v>2459.9882697947255</c:v>
                </c:pt>
                <c:pt idx="531">
                  <c:v>2459.0889540566995</c:v>
                </c:pt>
                <c:pt idx="532">
                  <c:v>2434.3577712610008</c:v>
                </c:pt>
                <c:pt idx="533">
                  <c:v>2439.2140762463378</c:v>
                </c:pt>
                <c:pt idx="534">
                  <c:v>2423.4760508308927</c:v>
                </c:pt>
                <c:pt idx="535">
                  <c:v>2423.4760508308927</c:v>
                </c:pt>
                <c:pt idx="536">
                  <c:v>2423.4760508308927</c:v>
                </c:pt>
                <c:pt idx="537">
                  <c:v>2397.1260997067479</c:v>
                </c:pt>
                <c:pt idx="538">
                  <c:v>2409.6265884653017</c:v>
                </c:pt>
                <c:pt idx="539">
                  <c:v>2408.097751710658</c:v>
                </c:pt>
                <c:pt idx="540">
                  <c:v>2387.8631476050864</c:v>
                </c:pt>
                <c:pt idx="541">
                  <c:v>2396.3167155425258</c:v>
                </c:pt>
                <c:pt idx="542">
                  <c:v>2396.3167155425258</c:v>
                </c:pt>
                <c:pt idx="543">
                  <c:v>2396.3167155425258</c:v>
                </c:pt>
                <c:pt idx="544">
                  <c:v>2431.5698924731223</c:v>
                </c:pt>
                <c:pt idx="545">
                  <c:v>2411.6050830889576</c:v>
                </c:pt>
                <c:pt idx="546">
                  <c:v>2420.6881720430142</c:v>
                </c:pt>
                <c:pt idx="547">
                  <c:v>2414.2130987292312</c:v>
                </c:pt>
                <c:pt idx="548">
                  <c:v>2419.249266862174</c:v>
                </c:pt>
                <c:pt idx="549">
                  <c:v>2419.249266862174</c:v>
                </c:pt>
                <c:pt idx="550">
                  <c:v>2419.249266862174</c:v>
                </c:pt>
                <c:pt idx="551">
                  <c:v>2408.4574780058692</c:v>
                </c:pt>
                <c:pt idx="552">
                  <c:v>2415.8318670576778</c:v>
                </c:pt>
                <c:pt idx="553">
                  <c:v>2417.6304985337283</c:v>
                </c:pt>
                <c:pt idx="554">
                  <c:v>2408.9970674486844</c:v>
                </c:pt>
                <c:pt idx="555">
                  <c:v>2398.2052785923793</c:v>
                </c:pt>
                <c:pt idx="556">
                  <c:v>2398.2052785923793</c:v>
                </c:pt>
                <c:pt idx="557">
                  <c:v>2398.2052785923793</c:v>
                </c:pt>
                <c:pt idx="558">
                  <c:v>2379.6793743890557</c:v>
                </c:pt>
                <c:pt idx="559">
                  <c:v>2366.5493646138843</c:v>
                </c:pt>
                <c:pt idx="560">
                  <c:v>2380.0391006842656</c:v>
                </c:pt>
                <c:pt idx="561">
                  <c:v>2389.2121212121247</c:v>
                </c:pt>
                <c:pt idx="562">
                  <c:v>2385.794721407628</c:v>
                </c:pt>
                <c:pt idx="563">
                  <c:v>2385.794721407628</c:v>
                </c:pt>
                <c:pt idx="564">
                  <c:v>2385.794721407628</c:v>
                </c:pt>
                <c:pt idx="565">
                  <c:v>2426.8035190615874</c:v>
                </c:pt>
                <c:pt idx="566">
                  <c:v>2414.2130987292312</c:v>
                </c:pt>
                <c:pt idx="567">
                  <c:v>2434.4477028348033</c:v>
                </c:pt>
                <c:pt idx="568">
                  <c:v>2458.5493646138848</c:v>
                </c:pt>
                <c:pt idx="569">
                  <c:v>2462.1466275659864</c:v>
                </c:pt>
                <c:pt idx="570">
                  <c:v>2462.1466275659864</c:v>
                </c:pt>
                <c:pt idx="571">
                  <c:v>2462.1466275659864</c:v>
                </c:pt>
                <c:pt idx="572">
                  <c:v>2492.3636363636401</c:v>
                </c:pt>
                <c:pt idx="573">
                  <c:v>2482.381231671558</c:v>
                </c:pt>
                <c:pt idx="574">
                  <c:v>2487.867057673513</c:v>
                </c:pt>
                <c:pt idx="575">
                  <c:v>2502.7057673509325</c:v>
                </c:pt>
                <c:pt idx="576">
                  <c:v>2491.8240469208249</c:v>
                </c:pt>
                <c:pt idx="577">
                  <c:v>2491.8240469208249</c:v>
                </c:pt>
                <c:pt idx="578">
                  <c:v>2491.8240469208249</c:v>
                </c:pt>
                <c:pt idx="579">
                  <c:v>2501.1769305962894</c:v>
                </c:pt>
                <c:pt idx="580">
                  <c:v>2502.9755620723399</c:v>
                </c:pt>
                <c:pt idx="581">
                  <c:v>2506.3929618768366</c:v>
                </c:pt>
                <c:pt idx="582">
                  <c:v>2496.2306940371495</c:v>
                </c:pt>
                <c:pt idx="583">
                  <c:v>2500.7272727272766</c:v>
                </c:pt>
                <c:pt idx="584">
                  <c:v>2500.7272727272766</c:v>
                </c:pt>
                <c:pt idx="585">
                  <c:v>2500.7272727272766</c:v>
                </c:pt>
                <c:pt idx="586">
                  <c:v>2499.6480938416462</c:v>
                </c:pt>
                <c:pt idx="587">
                  <c:v>2499.7380254154486</c:v>
                </c:pt>
                <c:pt idx="588">
                  <c:v>2497.30987292278</c:v>
                </c:pt>
                <c:pt idx="589">
                  <c:v>2536.2502443792805</c:v>
                </c:pt>
                <c:pt idx="590">
                  <c:v>2548.4809384164264</c:v>
                </c:pt>
                <c:pt idx="591">
                  <c:v>2548.4809384164264</c:v>
                </c:pt>
                <c:pt idx="592">
                  <c:v>2548.4809384164264</c:v>
                </c:pt>
                <c:pt idx="593">
                  <c:v>2579.6871945259086</c:v>
                </c:pt>
                <c:pt idx="594">
                  <c:v>2603.7888563049896</c:v>
                </c:pt>
                <c:pt idx="595">
                  <c:v>2630.8582600195546</c:v>
                </c:pt>
                <c:pt idx="596">
                  <c:v>2622.3147605083136</c:v>
                </c:pt>
                <c:pt idx="597">
                  <c:v>2625.1026392961921</c:v>
                </c:pt>
                <c:pt idx="598">
                  <c:v>2625.1026392961921</c:v>
                </c:pt>
                <c:pt idx="599">
                  <c:v>2625.1026392961921</c:v>
                </c:pt>
                <c:pt idx="600">
                  <c:v>2646.1466275659868</c:v>
                </c:pt>
                <c:pt idx="601">
                  <c:v>2644.1681329423309</c:v>
                </c:pt>
                <c:pt idx="602">
                  <c:v>2636.8836754643253</c:v>
                </c:pt>
                <c:pt idx="603">
                  <c:v>2616.109481915938</c:v>
                </c:pt>
                <c:pt idx="604">
                  <c:v>2629.3294232649118</c:v>
                </c:pt>
                <c:pt idx="605">
                  <c:v>2629.3294232649118</c:v>
                </c:pt>
                <c:pt idx="606">
                  <c:v>2629.3294232649118</c:v>
                </c:pt>
                <c:pt idx="607">
                  <c:v>2621.4154447702886</c:v>
                </c:pt>
                <c:pt idx="608">
                  <c:v>2635.6246334310895</c:v>
                </c:pt>
                <c:pt idx="609">
                  <c:v>2645.3372434017642</c:v>
                </c:pt>
                <c:pt idx="610">
                  <c:v>2671.687194525909</c:v>
                </c:pt>
                <c:pt idx="611">
                  <c:v>2705.6813294232697</c:v>
                </c:pt>
                <c:pt idx="612">
                  <c:v>2705.6813294232697</c:v>
                </c:pt>
                <c:pt idx="613">
                  <c:v>2705.6813294232697</c:v>
                </c:pt>
                <c:pt idx="614">
                  <c:v>2727.5347018572875</c:v>
                </c:pt>
                <c:pt idx="615">
                  <c:v>2708.019550342136</c:v>
                </c:pt>
                <c:pt idx="616">
                  <c:v>2730.7722385141788</c:v>
                </c:pt>
                <c:pt idx="617">
                  <c:v>2718.3616813294275</c:v>
                </c:pt>
                <c:pt idx="618">
                  <c:v>2739.1358748778148</c:v>
                </c:pt>
                <c:pt idx="619">
                  <c:v>2739.1358748778152</c:v>
                </c:pt>
                <c:pt idx="620">
                  <c:v>2739.1358748778152</c:v>
                </c:pt>
                <c:pt idx="621">
                  <c:v>2750.1974584555282</c:v>
                </c:pt>
                <c:pt idx="622">
                  <c:v>2724.7468230694085</c:v>
                </c:pt>
                <c:pt idx="623">
                  <c:v>2696.4183773216082</c:v>
                </c:pt>
                <c:pt idx="624">
                  <c:v>2709.2785923753718</c:v>
                </c:pt>
                <c:pt idx="625">
                  <c:v>2702.6236559139834</c:v>
                </c:pt>
                <c:pt idx="626">
                  <c:v>2702.6236559139834</c:v>
                </c:pt>
                <c:pt idx="627">
                  <c:v>2702.6236559139834</c:v>
                </c:pt>
                <c:pt idx="628">
                  <c:v>2703.7028347996143</c:v>
                </c:pt>
                <c:pt idx="629">
                  <c:v>2721.3294232649123</c:v>
                </c:pt>
                <c:pt idx="630">
                  <c:v>2732.3910068426253</c:v>
                </c:pt>
                <c:pt idx="631">
                  <c:v>2734.0097751710709</c:v>
                </c:pt>
                <c:pt idx="632">
                  <c:v>2740.484848484854</c:v>
                </c:pt>
                <c:pt idx="633">
                  <c:v>2740.484848484854</c:v>
                </c:pt>
                <c:pt idx="634">
                  <c:v>2740.484848484854</c:v>
                </c:pt>
                <c:pt idx="635">
                  <c:v>2750.1075268817258</c:v>
                </c:pt>
                <c:pt idx="636">
                  <c:v>2731.2218963831924</c:v>
                </c:pt>
                <c:pt idx="637">
                  <c:v>2720.9696969697029</c:v>
                </c:pt>
                <c:pt idx="638">
                  <c:v>2722.1388074291358</c:v>
                </c:pt>
                <c:pt idx="639">
                  <c:v>2690.4828934506409</c:v>
                </c:pt>
                <c:pt idx="640">
                  <c:v>2690.4828934506409</c:v>
                </c:pt>
                <c:pt idx="641">
                  <c:v>2690.4828934506409</c:v>
                </c:pt>
                <c:pt idx="642">
                  <c:v>2683.2883675464373</c:v>
                </c:pt>
                <c:pt idx="643">
                  <c:v>2660.1759530791842</c:v>
                </c:pt>
                <c:pt idx="644">
                  <c:v>2644.2580645161343</c:v>
                </c:pt>
                <c:pt idx="645">
                  <c:v>2602.1700879765444</c:v>
                </c:pt>
                <c:pt idx="646">
                  <c:v>2618.1779081133968</c:v>
                </c:pt>
                <c:pt idx="647">
                  <c:v>2618.1779081133968</c:v>
                </c:pt>
                <c:pt idx="648">
                  <c:v>2618.1779081133968</c:v>
                </c:pt>
                <c:pt idx="649">
                  <c:v>2632.1173020527913</c:v>
                </c:pt>
                <c:pt idx="650">
                  <c:v>2660.6256109481969</c:v>
                </c:pt>
                <c:pt idx="651">
                  <c:v>2620.426197458461</c:v>
                </c:pt>
                <c:pt idx="652">
                  <c:v>2589.3098729227813</c:v>
                </c:pt>
                <c:pt idx="653">
                  <c:v>2600.4613880742963</c:v>
                </c:pt>
                <c:pt idx="654">
                  <c:v>2600.4613880742963</c:v>
                </c:pt>
                <c:pt idx="655">
                  <c:v>2600.4613880742963</c:v>
                </c:pt>
                <c:pt idx="656">
                  <c:v>2613.1417399804545</c:v>
                </c:pt>
                <c:pt idx="657">
                  <c:v>2608.5552297165245</c:v>
                </c:pt>
                <c:pt idx="658">
                  <c:v>2604.2385141740024</c:v>
                </c:pt>
                <c:pt idx="659">
                  <c:v>2583.7341153470234</c:v>
                </c:pt>
                <c:pt idx="660">
                  <c:v>2615.2101661779129</c:v>
                </c:pt>
                <c:pt idx="661">
                  <c:v>2615.2101661779129</c:v>
                </c:pt>
                <c:pt idx="662">
                  <c:v>2615.2101661779129</c:v>
                </c:pt>
                <c:pt idx="663">
                  <c:v>2598.9325513196527</c:v>
                </c:pt>
                <c:pt idx="664">
                  <c:v>2611.8826979472187</c:v>
                </c:pt>
                <c:pt idx="665">
                  <c:v>2629.5992179863192</c:v>
                </c:pt>
                <c:pt idx="666">
                  <c:v>2640.8406647116371</c:v>
                </c:pt>
                <c:pt idx="667">
                  <c:v>2621.5053763440906</c:v>
                </c:pt>
                <c:pt idx="668">
                  <c:v>2621.5053763440906</c:v>
                </c:pt>
                <c:pt idx="669">
                  <c:v>2621.5053763440906</c:v>
                </c:pt>
                <c:pt idx="670">
                  <c:v>2539.9374389051854</c:v>
                </c:pt>
                <c:pt idx="671">
                  <c:v>2544.4340175953125</c:v>
                </c:pt>
                <c:pt idx="672">
                  <c:v>2574.7409579667692</c:v>
                </c:pt>
                <c:pt idx="673">
                  <c:v>2572.2228739002981</c:v>
                </c:pt>
                <c:pt idx="674">
                  <c:v>2624.4731182795749</c:v>
                </c:pt>
                <c:pt idx="675">
                  <c:v>2624.4731182795749</c:v>
                </c:pt>
                <c:pt idx="676">
                  <c:v>2624.4731182795749</c:v>
                </c:pt>
                <c:pt idx="677">
                  <c:v>2626.4516129032309</c:v>
                </c:pt>
                <c:pt idx="678">
                  <c:v>2622.8543499511293</c:v>
                </c:pt>
                <c:pt idx="679">
                  <c:v>2585.2629521016665</c:v>
                </c:pt>
                <c:pt idx="680">
                  <c:v>2576.6295210166227</c:v>
                </c:pt>
                <c:pt idx="681">
                  <c:v>2574.9208211143741</c:v>
                </c:pt>
                <c:pt idx="682">
                  <c:v>2574.9208211143741</c:v>
                </c:pt>
                <c:pt idx="683">
                  <c:v>2574.9208211143741</c:v>
                </c:pt>
                <c:pt idx="684">
                  <c:v>2593.0869990224878</c:v>
                </c:pt>
                <c:pt idx="685">
                  <c:v>2580.2267839687247</c:v>
                </c:pt>
                <c:pt idx="686">
                  <c:v>2574.3812316715594</c:v>
                </c:pt>
                <c:pt idx="687">
                  <c:v>2556.6647116324589</c:v>
                </c:pt>
                <c:pt idx="688">
                  <c:v>2544.0742913001027</c:v>
                </c:pt>
                <c:pt idx="689">
                  <c:v>2544.0742913001027</c:v>
                </c:pt>
                <c:pt idx="690">
                  <c:v>2544.0742913001027</c:v>
                </c:pt>
                <c:pt idx="691">
                  <c:v>2563.5894428152542</c:v>
                </c:pt>
                <c:pt idx="692">
                  <c:v>2587.6011730205328</c:v>
                </c:pt>
                <c:pt idx="693">
                  <c:v>2597.6735092864178</c:v>
                </c:pt>
                <c:pt idx="694">
                  <c:v>2626.091886608021</c:v>
                </c:pt>
                <c:pt idx="695">
                  <c:v>2630.678396871951</c:v>
                </c:pt>
                <c:pt idx="696">
                  <c:v>2630.678396871951</c:v>
                </c:pt>
                <c:pt idx="697">
                  <c:v>2630.678396871951</c:v>
                </c:pt>
                <c:pt idx="698">
                  <c:v>2620.4261974584615</c:v>
                </c:pt>
                <c:pt idx="699">
                  <c:v>2599.6520039100742</c:v>
                </c:pt>
                <c:pt idx="700">
                  <c:v>2598.4828934506418</c:v>
                </c:pt>
                <c:pt idx="701">
                  <c:v>2594.346041055725</c:v>
                </c:pt>
                <c:pt idx="702">
                  <c:v>2601.6304985337306</c:v>
                </c:pt>
                <c:pt idx="703">
                  <c:v>2601.6304985337306</c:v>
                </c:pt>
                <c:pt idx="704">
                  <c:v>2601.6304985337306</c:v>
                </c:pt>
                <c:pt idx="705">
                  <c:v>2619.7966764418443</c:v>
                </c:pt>
                <c:pt idx="706">
                  <c:v>2617.0987292277678</c:v>
                </c:pt>
                <c:pt idx="707">
                  <c:v>2622.5845552297228</c:v>
                </c:pt>
                <c:pt idx="708">
                  <c:v>2629.2394916911107</c:v>
                </c:pt>
                <c:pt idx="709">
                  <c:v>2682.3890518084127</c:v>
                </c:pt>
                <c:pt idx="710">
                  <c:v>2682.3890518084127</c:v>
                </c:pt>
                <c:pt idx="711">
                  <c:v>2682.3890518084127</c:v>
                </c:pt>
                <c:pt idx="712">
                  <c:v>2679.6011730205337</c:v>
                </c:pt>
                <c:pt idx="713">
                  <c:v>2666.3812316715598</c:v>
                </c:pt>
                <c:pt idx="714">
                  <c:v>2639.4916911045998</c:v>
                </c:pt>
                <c:pt idx="715">
                  <c:v>2634.6353861192624</c:v>
                </c:pt>
                <c:pt idx="716">
                  <c:v>2614.5806451612962</c:v>
                </c:pt>
                <c:pt idx="717">
                  <c:v>2614.5806451612962</c:v>
                </c:pt>
                <c:pt idx="718">
                  <c:v>2614.5806451612962</c:v>
                </c:pt>
                <c:pt idx="719">
                  <c:v>2622.314760508315</c:v>
                </c:pt>
                <c:pt idx="720">
                  <c:v>2635.5347018572888</c:v>
                </c:pt>
                <c:pt idx="721">
                  <c:v>2623.3040078201429</c:v>
                </c:pt>
                <c:pt idx="722">
                  <c:v>2624.8328445747861</c:v>
                </c:pt>
                <c:pt idx="723">
                  <c:v>2619.1671554252257</c:v>
                </c:pt>
                <c:pt idx="724">
                  <c:v>2619.1671554252257</c:v>
                </c:pt>
                <c:pt idx="725">
                  <c:v>2619.1671554252257</c:v>
                </c:pt>
                <c:pt idx="726">
                  <c:v>2613.5014662756657</c:v>
                </c:pt>
                <c:pt idx="727">
                  <c:v>2613.7712609970736</c:v>
                </c:pt>
                <c:pt idx="728">
                  <c:v>2625.012707722391</c:v>
                </c:pt>
                <c:pt idx="729">
                  <c:v>2623.4838709677483</c:v>
                </c:pt>
                <c:pt idx="730">
                  <c:v>2627.2609970674548</c:v>
                </c:pt>
                <c:pt idx="731">
                  <c:v>2627.2609970674548</c:v>
                </c:pt>
                <c:pt idx="732">
                  <c:v>2627.2609970674548</c:v>
                </c:pt>
                <c:pt idx="733">
                  <c:v>2665.8416422287451</c:v>
                </c:pt>
                <c:pt idx="734">
                  <c:v>2684.0977517106608</c:v>
                </c:pt>
                <c:pt idx="735">
                  <c:v>2700.1955034213161</c:v>
                </c:pt>
                <c:pt idx="736">
                  <c:v>2697.1378299120292</c:v>
                </c:pt>
                <c:pt idx="737">
                  <c:v>2716.0234604105631</c:v>
                </c:pt>
                <c:pt idx="738">
                  <c:v>2716.0234604105631</c:v>
                </c:pt>
                <c:pt idx="739">
                  <c:v>2716.0234604105631</c:v>
                </c:pt>
                <c:pt idx="740">
                  <c:v>2731.7614858260076</c:v>
                </c:pt>
                <c:pt idx="741">
                  <c:v>2728.5239491691159</c:v>
                </c:pt>
                <c:pt idx="742">
                  <c:v>2721.779081133925</c:v>
                </c:pt>
                <c:pt idx="743">
                  <c:v>2718.9012707722436</c:v>
                </c:pt>
                <c:pt idx="744">
                  <c:v>2740.2150537634461</c:v>
                </c:pt>
                <c:pt idx="745">
                  <c:v>2740.2150537634461</c:v>
                </c:pt>
                <c:pt idx="746">
                  <c:v>2740.2150537634461</c:v>
                </c:pt>
                <c:pt idx="747">
                  <c:v>2730.4125122189689</c:v>
                </c:pt>
                <c:pt idx="748">
                  <c:v>2734.0097751710705</c:v>
                </c:pt>
                <c:pt idx="749">
                  <c:v>2735.6285434995161</c:v>
                </c:pt>
                <c:pt idx="750">
                  <c:v>2709.1886608015689</c:v>
                </c:pt>
                <c:pt idx="751">
                  <c:v>2698.9364613880789</c:v>
                </c:pt>
                <c:pt idx="752">
                  <c:v>2698.9364613880789</c:v>
                </c:pt>
                <c:pt idx="753">
                  <c:v>2698.9364613880789</c:v>
                </c:pt>
                <c:pt idx="754">
                  <c:v>2717.2825024437975</c:v>
                </c:pt>
                <c:pt idx="755">
                  <c:v>2705.4115347018624</c:v>
                </c:pt>
                <c:pt idx="756">
                  <c:v>2699.2961876832892</c:v>
                </c:pt>
                <c:pt idx="757">
                  <c:v>2670.2482893450683</c:v>
                </c:pt>
                <c:pt idx="758">
                  <c:v>2657.2981427175027</c:v>
                </c:pt>
                <c:pt idx="759">
                  <c:v>2657.2981427175027</c:v>
                </c:pt>
                <c:pt idx="760">
                  <c:v>2657.2981427175027</c:v>
                </c:pt>
                <c:pt idx="761">
                  <c:v>2649.2942326490761</c:v>
                </c:pt>
                <c:pt idx="762">
                  <c:v>2654.6901270772287</c:v>
                </c:pt>
                <c:pt idx="763">
                  <c:v>2622.1348973607082</c:v>
                </c:pt>
                <c:pt idx="764">
                  <c:v>2618.7174975562116</c:v>
                </c:pt>
                <c:pt idx="765">
                  <c:v>2623.663734115351</c:v>
                </c:pt>
                <c:pt idx="766">
                  <c:v>2623.663734115351</c:v>
                </c:pt>
                <c:pt idx="767">
                  <c:v>2623.663734115351</c:v>
                </c:pt>
                <c:pt idx="768">
                  <c:v>2650.2834799609036</c:v>
                </c:pt>
                <c:pt idx="769">
                  <c:v>2643.9882697947255</c:v>
                </c:pt>
                <c:pt idx="770">
                  <c:v>2627.4408602150575</c:v>
                </c:pt>
                <c:pt idx="771">
                  <c:v>2635.2649071358787</c:v>
                </c:pt>
                <c:pt idx="772">
                  <c:v>2634.9951124144714</c:v>
                </c:pt>
                <c:pt idx="773">
                  <c:v>2634.9951124144714</c:v>
                </c:pt>
                <c:pt idx="774">
                  <c:v>2634.9951124144714</c:v>
                </c:pt>
                <c:pt idx="775">
                  <c:v>2649.564027370483</c:v>
                </c:pt>
                <c:pt idx="776">
                  <c:v>2677.8924731182833</c:v>
                </c:pt>
                <c:pt idx="777">
                  <c:v>2658.916911045947</c:v>
                </c:pt>
                <c:pt idx="778">
                  <c:v>2669.7986314760551</c:v>
                </c:pt>
                <c:pt idx="779">
                  <c:v>2654.2404692082155</c:v>
                </c:pt>
                <c:pt idx="780">
                  <c:v>2654.2404692082155</c:v>
                </c:pt>
                <c:pt idx="781">
                  <c:v>2654.2404692082155</c:v>
                </c:pt>
                <c:pt idx="782">
                  <c:v>2641.0205278592421</c:v>
                </c:pt>
                <c:pt idx="783">
                  <c:v>2647.3157380254197</c:v>
                </c:pt>
                <c:pt idx="784">
                  <c:v>2641.0205278592421</c:v>
                </c:pt>
                <c:pt idx="785">
                  <c:v>2632.926686217013</c:v>
                </c:pt>
                <c:pt idx="786">
                  <c:v>2693.9002932551361</c:v>
                </c:pt>
                <c:pt idx="787">
                  <c:v>2693.9002932551361</c:v>
                </c:pt>
                <c:pt idx="788">
                  <c:v>2693.9002932551361</c:v>
                </c:pt>
                <c:pt idx="789">
                  <c:v>2667.100684261979</c:v>
                </c:pt>
                <c:pt idx="790">
                  <c:v>2640.3910068426239</c:v>
                </c:pt>
                <c:pt idx="791">
                  <c:v>2630.948191593357</c:v>
                </c:pt>
                <c:pt idx="792">
                  <c:v>2615.8396871945301</c:v>
                </c:pt>
                <c:pt idx="793">
                  <c:v>2612.0625610948232</c:v>
                </c:pt>
                <c:pt idx="794">
                  <c:v>2612.0625610948232</c:v>
                </c:pt>
                <c:pt idx="795">
                  <c:v>2612.0625610948232</c:v>
                </c:pt>
                <c:pt idx="796">
                  <c:v>2622.7644183773255</c:v>
                </c:pt>
                <c:pt idx="797">
                  <c:v>2621.1456500488798</c:v>
                </c:pt>
                <c:pt idx="798">
                  <c:v>2600.7311827957028</c:v>
                </c:pt>
                <c:pt idx="799">
                  <c:v>2600.2815249266901</c:v>
                </c:pt>
                <c:pt idx="800">
                  <c:v>2579.5972629521057</c:v>
                </c:pt>
                <c:pt idx="801">
                  <c:v>2579.5972629521057</c:v>
                </c:pt>
                <c:pt idx="802">
                  <c:v>2579.5972629521057</c:v>
                </c:pt>
                <c:pt idx="803">
                  <c:v>2581.5757575757616</c:v>
                </c:pt>
                <c:pt idx="804">
                  <c:v>2606.5767350928681</c:v>
                </c:pt>
                <c:pt idx="805">
                  <c:v>2580.1368523949204</c:v>
                </c:pt>
                <c:pt idx="806">
                  <c:v>2555.3157380254193</c:v>
                </c:pt>
                <c:pt idx="807">
                  <c:v>2578.7878787878826</c:v>
                </c:pt>
                <c:pt idx="808">
                  <c:v>2578.7878787878826</c:v>
                </c:pt>
                <c:pt idx="809">
                  <c:v>2578.7878787878826</c:v>
                </c:pt>
                <c:pt idx="810">
                  <c:v>2573.571847507335</c:v>
                </c:pt>
                <c:pt idx="811">
                  <c:v>2578.1583577712645</c:v>
                </c:pt>
                <c:pt idx="812">
                  <c:v>2586.4320625610981</c:v>
                </c:pt>
                <c:pt idx="813">
                  <c:v>2583.4643206256146</c:v>
                </c:pt>
                <c:pt idx="814">
                  <c:v>2586.2521994134931</c:v>
                </c:pt>
                <c:pt idx="815">
                  <c:v>2586.2521994134931</c:v>
                </c:pt>
                <c:pt idx="816">
                  <c:v>2586.2521994134931</c:v>
                </c:pt>
                <c:pt idx="817">
                  <c:v>2579.8670576735126</c:v>
                </c:pt>
                <c:pt idx="818">
                  <c:v>2551.8983382209221</c:v>
                </c:pt>
                <c:pt idx="819">
                  <c:v>2550.1896383186736</c:v>
                </c:pt>
                <c:pt idx="820">
                  <c:v>2533.6422287390055</c:v>
                </c:pt>
                <c:pt idx="821">
                  <c:v>2537.4193548387125</c:v>
                </c:pt>
                <c:pt idx="822">
                  <c:v>2537.4193548387125</c:v>
                </c:pt>
                <c:pt idx="823">
                  <c:v>2537.4193548387125</c:v>
                </c:pt>
                <c:pt idx="824">
                  <c:v>2528.8758553274715</c:v>
                </c:pt>
                <c:pt idx="825">
                  <c:v>2546.592375366572</c:v>
                </c:pt>
                <c:pt idx="826">
                  <c:v>2554.2365591397879</c:v>
                </c:pt>
                <c:pt idx="827">
                  <c:v>2573.481915933532</c:v>
                </c:pt>
                <c:pt idx="828">
                  <c:v>2562.9599217986342</c:v>
                </c:pt>
                <c:pt idx="829">
                  <c:v>2562.9599217986342</c:v>
                </c:pt>
                <c:pt idx="830">
                  <c:v>2562.9599217986342</c:v>
                </c:pt>
                <c:pt idx="831">
                  <c:v>2547.6715542522024</c:v>
                </c:pt>
                <c:pt idx="832">
                  <c:v>2549.380254154451</c:v>
                </c:pt>
                <c:pt idx="833">
                  <c:v>2560.2619745845582</c:v>
                </c:pt>
                <c:pt idx="834">
                  <c:v>2562.0606060606092</c:v>
                </c:pt>
                <c:pt idx="835">
                  <c:v>2567.2766373411569</c:v>
                </c:pt>
                <c:pt idx="836">
                  <c:v>2567.2766373411569</c:v>
                </c:pt>
                <c:pt idx="837">
                  <c:v>2567.2766373411569</c:v>
                </c:pt>
                <c:pt idx="838">
                  <c:v>2553.9667644183805</c:v>
                </c:pt>
                <c:pt idx="839">
                  <c:v>2545.7829912023494</c:v>
                </c:pt>
                <c:pt idx="840">
                  <c:v>2529.7751710654966</c:v>
                </c:pt>
                <c:pt idx="841">
                  <c:v>2547.5816226784</c:v>
                </c:pt>
                <c:pt idx="842">
                  <c:v>2561.9706744868067</c:v>
                </c:pt>
                <c:pt idx="843">
                  <c:v>2561.9706744868067</c:v>
                </c:pt>
                <c:pt idx="844">
                  <c:v>2561.9706744868067</c:v>
                </c:pt>
                <c:pt idx="845">
                  <c:v>2557.7438905180875</c:v>
                </c:pt>
                <c:pt idx="846">
                  <c:v>2537.7790811339232</c:v>
                </c:pt>
                <c:pt idx="847">
                  <c:v>2535.0811339198472</c:v>
                </c:pt>
                <c:pt idx="848">
                  <c:v>2529.5953079178921</c:v>
                </c:pt>
                <c:pt idx="849">
                  <c:v>2514.0371456500525</c:v>
                </c:pt>
                <c:pt idx="850">
                  <c:v>2514.0371456500525</c:v>
                </c:pt>
                <c:pt idx="851">
                  <c:v>2514.0371456500525</c:v>
                </c:pt>
                <c:pt idx="852">
                  <c:v>2521.8611925708733</c:v>
                </c:pt>
                <c:pt idx="853">
                  <c:v>2562.0606060606096</c:v>
                </c:pt>
                <c:pt idx="854">
                  <c:v>2664.0430107526918</c:v>
                </c:pt>
                <c:pt idx="855">
                  <c:v>2629.1495601173056</c:v>
                </c:pt>
                <c:pt idx="856">
                  <c:v>2632.83675464321</c:v>
                </c:pt>
                <c:pt idx="857">
                  <c:v>2632.83675464321</c:v>
                </c:pt>
                <c:pt idx="858">
                  <c:v>2632.83675464321</c:v>
                </c:pt>
                <c:pt idx="859">
                  <c:v>2648.3949169110501</c:v>
                </c:pt>
                <c:pt idx="860">
                  <c:v>2653.0713587487821</c:v>
                </c:pt>
                <c:pt idx="861">
                  <c:v>2655.5894428152533</c:v>
                </c:pt>
                <c:pt idx="862">
                  <c:v>2661.7947214076285</c:v>
                </c:pt>
                <c:pt idx="863">
                  <c:v>2671.0576735092905</c:v>
                </c:pt>
                <c:pt idx="864">
                  <c:v>2671.0576735092905</c:v>
                </c:pt>
                <c:pt idx="865">
                  <c:v>2671.0576735092905</c:v>
                </c:pt>
                <c:pt idx="866">
                  <c:v>2675.4643206256151</c:v>
                </c:pt>
                <c:pt idx="867">
                  <c:v>2665.302052785928</c:v>
                </c:pt>
                <c:pt idx="868">
                  <c:v>2686.4359726295252</c:v>
                </c:pt>
                <c:pt idx="869">
                  <c:v>2687.7849462365634</c:v>
                </c:pt>
                <c:pt idx="870">
                  <c:v>2675.4643206256151</c:v>
                </c:pt>
                <c:pt idx="871">
                  <c:v>2675.4643206256151</c:v>
                </c:pt>
                <c:pt idx="872">
                  <c:v>2675.4643206256151</c:v>
                </c:pt>
                <c:pt idx="873">
                  <c:v>2693.7204301075308</c:v>
                </c:pt>
                <c:pt idx="874">
                  <c:v>2649.564027370483</c:v>
                </c:pt>
                <c:pt idx="875">
                  <c:v>2641.2003910068465</c:v>
                </c:pt>
                <c:pt idx="876">
                  <c:v>2639.0420332355852</c:v>
                </c:pt>
                <c:pt idx="877">
                  <c:v>2662.6041055718515</c:v>
                </c:pt>
                <c:pt idx="878">
                  <c:v>2662.6041055718515</c:v>
                </c:pt>
                <c:pt idx="879">
                  <c:v>2662.6041055718515</c:v>
                </c:pt>
                <c:pt idx="880">
                  <c:v>2656.9384164222915</c:v>
                </c:pt>
                <c:pt idx="881">
                  <c:v>2652.441837732164</c:v>
                </c:pt>
                <c:pt idx="882">
                  <c:v>2645.6969696969732</c:v>
                </c:pt>
                <c:pt idx="883">
                  <c:v>2651.9921798631513</c:v>
                </c:pt>
                <c:pt idx="884">
                  <c:v>2610.1739980449693</c:v>
                </c:pt>
                <c:pt idx="885">
                  <c:v>2610.1739980449693</c:v>
                </c:pt>
                <c:pt idx="886">
                  <c:v>2610.1739980449693</c:v>
                </c:pt>
                <c:pt idx="887">
                  <c:v>2611.4330400782046</c:v>
                </c:pt>
                <c:pt idx="888">
                  <c:v>2605.2277614858294</c:v>
                </c:pt>
                <c:pt idx="889">
                  <c:v>2601.5405669599254</c:v>
                </c:pt>
                <c:pt idx="890">
                  <c:v>2600.7311827957024</c:v>
                </c:pt>
                <c:pt idx="891">
                  <c:v>2634.2756598240503</c:v>
                </c:pt>
                <c:pt idx="892">
                  <c:v>2634.2756598240503</c:v>
                </c:pt>
                <c:pt idx="893">
                  <c:v>2634.2756598240503</c:v>
                </c:pt>
                <c:pt idx="894">
                  <c:v>2625.9120234604143</c:v>
                </c:pt>
                <c:pt idx="895">
                  <c:v>2639.491691104598</c:v>
                </c:pt>
                <c:pt idx="896">
                  <c:v>2630.4985337243438</c:v>
                </c:pt>
                <c:pt idx="897">
                  <c:v>2635.1749755620763</c:v>
                </c:pt>
                <c:pt idx="898">
                  <c:v>2632.6568914956051</c:v>
                </c:pt>
                <c:pt idx="899">
                  <c:v>2632.6568914956051</c:v>
                </c:pt>
                <c:pt idx="900">
                  <c:v>2632.6568914956051</c:v>
                </c:pt>
                <c:pt idx="901">
                  <c:v>2613.7712609970713</c:v>
                </c:pt>
                <c:pt idx="902">
                  <c:v>2616.9188660801601</c:v>
                </c:pt>
                <c:pt idx="903">
                  <c:v>2601.9002932551357</c:v>
                </c:pt>
                <c:pt idx="904">
                  <c:v>2566.1974584555264</c:v>
                </c:pt>
                <c:pt idx="905">
                  <c:v>2633.1065493646174</c:v>
                </c:pt>
                <c:pt idx="906">
                  <c:v>2633.1065493646174</c:v>
                </c:pt>
                <c:pt idx="907">
                  <c:v>2633.1065493646174</c:v>
                </c:pt>
                <c:pt idx="908">
                  <c:v>2643.0889540566991</c:v>
                </c:pt>
                <c:pt idx="909">
                  <c:v>2612.0625610948223</c:v>
                </c:pt>
                <c:pt idx="910">
                  <c:v>2599.0224828934538</c:v>
                </c:pt>
                <c:pt idx="911">
                  <c:v>2587.9608993157408</c:v>
                </c:pt>
                <c:pt idx="912">
                  <c:v>2609.6344086021536</c:v>
                </c:pt>
                <c:pt idx="913">
                  <c:v>2609.6344086021536</c:v>
                </c:pt>
                <c:pt idx="914">
                  <c:v>2609.6344086021536</c:v>
                </c:pt>
                <c:pt idx="915">
                  <c:v>2614.1309872922807</c:v>
                </c:pt>
                <c:pt idx="916">
                  <c:v>2634.6353861192601</c:v>
                </c:pt>
                <c:pt idx="917">
                  <c:v>2641.9198435972662</c:v>
                </c:pt>
                <c:pt idx="918">
                  <c:v>2641.5601173020559</c:v>
                </c:pt>
                <c:pt idx="919">
                  <c:v>2601.0009775171093</c:v>
                </c:pt>
                <c:pt idx="920">
                  <c:v>2601.0009775171093</c:v>
                </c:pt>
                <c:pt idx="921">
                  <c:v>2601.0009775171093</c:v>
                </c:pt>
                <c:pt idx="922">
                  <c:v>2612.0625610948218</c:v>
                </c:pt>
                <c:pt idx="923">
                  <c:v>2596.2346041055744</c:v>
                </c:pt>
                <c:pt idx="924">
                  <c:v>2607.7458455523001</c:v>
                </c:pt>
                <c:pt idx="925">
                  <c:v>2588.4105571847535</c:v>
                </c:pt>
                <c:pt idx="926">
                  <c:v>2712.066471163248</c:v>
                </c:pt>
                <c:pt idx="927">
                  <c:v>2712.066471163248</c:v>
                </c:pt>
                <c:pt idx="928">
                  <c:v>2712.066471163248</c:v>
                </c:pt>
                <c:pt idx="929">
                  <c:v>2677.5327468230721</c:v>
                </c:pt>
                <c:pt idx="930">
                  <c:v>2735.9882697947241</c:v>
                </c:pt>
                <c:pt idx="931">
                  <c:v>2778.7057673509312</c:v>
                </c:pt>
                <c:pt idx="932">
                  <c:v>2760.3597262952126</c:v>
                </c:pt>
                <c:pt idx="933">
                  <c:v>2757.3020527859262</c:v>
                </c:pt>
                <c:pt idx="934">
                  <c:v>2757.3020527859262</c:v>
                </c:pt>
                <c:pt idx="935">
                  <c:v>2757.3020527859262</c:v>
                </c:pt>
                <c:pt idx="936">
                  <c:v>2731.0420332355843</c:v>
                </c:pt>
                <c:pt idx="937">
                  <c:v>2739.6754643206286</c:v>
                </c:pt>
                <c:pt idx="938">
                  <c:v>2714.854349951127</c:v>
                </c:pt>
                <c:pt idx="939">
                  <c:v>2709.0987292277641</c:v>
                </c:pt>
                <c:pt idx="940">
                  <c:v>2687.8748778103645</c:v>
                </c:pt>
                <c:pt idx="941">
                  <c:v>2687.8748778103645</c:v>
                </c:pt>
                <c:pt idx="942">
                  <c:v>2687.8748778103645</c:v>
                </c:pt>
                <c:pt idx="943">
                  <c:v>2689.2238514174028</c:v>
                </c:pt>
                <c:pt idx="944">
                  <c:v>2690.1231671554283</c:v>
                </c:pt>
                <c:pt idx="945">
                  <c:v>2709.8181818181847</c:v>
                </c:pt>
                <c:pt idx="946">
                  <c:v>2707.4799608993189</c:v>
                </c:pt>
                <c:pt idx="947">
                  <c:v>2696.7781036168162</c:v>
                </c:pt>
                <c:pt idx="948">
                  <c:v>2696.7781036168162</c:v>
                </c:pt>
                <c:pt idx="949">
                  <c:v>2696.7781036168162</c:v>
                </c:pt>
                <c:pt idx="950">
                  <c:v>2682.1192570870021</c:v>
                </c:pt>
                <c:pt idx="951">
                  <c:v>2668.8993157380282</c:v>
                </c:pt>
                <c:pt idx="952">
                  <c:v>2659.7262952101692</c:v>
                </c:pt>
                <c:pt idx="953">
                  <c:v>2659.3665689149593</c:v>
                </c:pt>
                <c:pt idx="954">
                  <c:v>2660.5356793743927</c:v>
                </c:pt>
                <c:pt idx="955">
                  <c:v>2660.5356793743927</c:v>
                </c:pt>
                <c:pt idx="956">
                  <c:v>2660.5356793743927</c:v>
                </c:pt>
                <c:pt idx="957">
                  <c:v>2644.7976539589476</c:v>
                </c:pt>
                <c:pt idx="958">
                  <c:v>2634.7253176930626</c:v>
                </c:pt>
                <c:pt idx="959">
                  <c:v>2628.5200391006874</c:v>
                </c:pt>
                <c:pt idx="960">
                  <c:v>2632.4770283479993</c:v>
                </c:pt>
                <c:pt idx="961">
                  <c:v>2634.2756598240499</c:v>
                </c:pt>
                <c:pt idx="962">
                  <c:v>2634.2756598240499</c:v>
                </c:pt>
                <c:pt idx="963">
                  <c:v>2634.2756598240499</c:v>
                </c:pt>
                <c:pt idx="964">
                  <c:v>2645.6070381231698</c:v>
                </c:pt>
                <c:pt idx="965">
                  <c:v>2655.7693059628573</c:v>
                </c:pt>
                <c:pt idx="966">
                  <c:v>2654.5102639296215</c:v>
                </c:pt>
                <c:pt idx="967">
                  <c:v>2639.3118279569921</c:v>
                </c:pt>
                <c:pt idx="968">
                  <c:v>2656.1290322580671</c:v>
                </c:pt>
                <c:pt idx="969">
                  <c:v>2656.1290322580671</c:v>
                </c:pt>
                <c:pt idx="970">
                  <c:v>2656.1290322580671</c:v>
                </c:pt>
                <c:pt idx="971">
                  <c:v>2653.5210166177935</c:v>
                </c:pt>
                <c:pt idx="972">
                  <c:v>2664.6725317693085</c:v>
                </c:pt>
                <c:pt idx="973">
                  <c:v>2660.086021505379</c:v>
                </c:pt>
                <c:pt idx="974">
                  <c:v>2662.6940371456526</c:v>
                </c:pt>
                <c:pt idx="975">
                  <c:v>2654.0606060606087</c:v>
                </c:pt>
                <c:pt idx="976">
                  <c:v>2654.0606060606087</c:v>
                </c:pt>
                <c:pt idx="977">
                  <c:v>2654.0606060606087</c:v>
                </c:pt>
                <c:pt idx="978">
                  <c:v>2649.1143695014689</c:v>
                </c:pt>
                <c:pt idx="979">
                  <c:v>2628.2502443792791</c:v>
                </c:pt>
                <c:pt idx="980">
                  <c:v>2640.66080156403</c:v>
                </c:pt>
                <c:pt idx="981">
                  <c:v>2653.9706744868058</c:v>
                </c:pt>
                <c:pt idx="982">
                  <c:v>2669.8885630498557</c:v>
                </c:pt>
                <c:pt idx="983">
                  <c:v>2669.8885630498557</c:v>
                </c:pt>
                <c:pt idx="984">
                  <c:v>2669.8885630498557</c:v>
                </c:pt>
                <c:pt idx="985">
                  <c:v>2668.8093841642253</c:v>
                </c:pt>
                <c:pt idx="986">
                  <c:v>2683.4682306940399</c:v>
                </c:pt>
                <c:pt idx="987">
                  <c:v>2680.0508308895432</c:v>
                </c:pt>
                <c:pt idx="988">
                  <c:v>2669.7086999022508</c:v>
                </c:pt>
                <c:pt idx="989">
                  <c:v>2680.3206256109506</c:v>
                </c:pt>
                <c:pt idx="990">
                  <c:v>2680.3206256109506</c:v>
                </c:pt>
                <c:pt idx="991">
                  <c:v>2680.3206256109506</c:v>
                </c:pt>
                <c:pt idx="992">
                  <c:v>2676.7233626588491</c:v>
                </c:pt>
                <c:pt idx="993">
                  <c:v>2678.2521994134922</c:v>
                </c:pt>
                <c:pt idx="994">
                  <c:v>2657.7478005865128</c:v>
                </c:pt>
                <c:pt idx="995">
                  <c:v>2646.236559139787</c:v>
                </c:pt>
                <c:pt idx="996">
                  <c:v>2669.9784946236582</c:v>
                </c:pt>
                <c:pt idx="997">
                  <c:v>2669.9784946236582</c:v>
                </c:pt>
                <c:pt idx="998">
                  <c:v>2669.9784946236582</c:v>
                </c:pt>
                <c:pt idx="999">
                  <c:v>2680.9501466275683</c:v>
                </c:pt>
                <c:pt idx="1000">
                  <c:v>2675.2844574780083</c:v>
                </c:pt>
                <c:pt idx="1001">
                  <c:v>2679.7810361681354</c:v>
                </c:pt>
                <c:pt idx="1002">
                  <c:v>2697.2277614858285</c:v>
                </c:pt>
                <c:pt idx="1003">
                  <c:v>2697.8572825024462</c:v>
                </c:pt>
                <c:pt idx="1004">
                  <c:v>2697.8572825024462</c:v>
                </c:pt>
                <c:pt idx="1005">
                  <c:v>2697.8572825024462</c:v>
                </c:pt>
                <c:pt idx="1006">
                  <c:v>2714.7644183773236</c:v>
                </c:pt>
                <c:pt idx="1007">
                  <c:v>2750.9169110459457</c:v>
                </c:pt>
                <c:pt idx="1008">
                  <c:v>2744.2619745845577</c:v>
                </c:pt>
                <c:pt idx="1009">
                  <c:v>2733.8299120234628</c:v>
                </c:pt>
                <c:pt idx="1010">
                  <c:v>2743.8123167155454</c:v>
                </c:pt>
                <c:pt idx="1011">
                  <c:v>2743.8123167155454</c:v>
                </c:pt>
                <c:pt idx="1012">
                  <c:v>2743.8123167155454</c:v>
                </c:pt>
                <c:pt idx="1013">
                  <c:v>2762.9677419354866</c:v>
                </c:pt>
                <c:pt idx="1014">
                  <c:v>2773.3998044965815</c:v>
                </c:pt>
                <c:pt idx="1015">
                  <c:v>2775.9178885630527</c:v>
                </c:pt>
                <c:pt idx="1016">
                  <c:v>2775.1085043988296</c:v>
                </c:pt>
                <c:pt idx="1017">
                  <c:v>2779.1554252199439</c:v>
                </c:pt>
                <c:pt idx="1018">
                  <c:v>2779.1554252199439</c:v>
                </c:pt>
                <c:pt idx="1019">
                  <c:v>2779.1554252199439</c:v>
                </c:pt>
                <c:pt idx="1020">
                  <c:v>2784.2815249266887</c:v>
                </c:pt>
                <c:pt idx="1021">
                  <c:v>2783.7419354838735</c:v>
                </c:pt>
                <c:pt idx="1022">
                  <c:v>2753.2551319648119</c:v>
                </c:pt>
                <c:pt idx="1023">
                  <c:v>2751.9061583577736</c:v>
                </c:pt>
                <c:pt idx="1024">
                  <c:v>2770.791788856307</c:v>
                </c:pt>
                <c:pt idx="1025">
                  <c:v>2770.791788856307</c:v>
                </c:pt>
                <c:pt idx="1026">
                  <c:v>2770.791788856307</c:v>
                </c:pt>
                <c:pt idx="1027">
                  <c:v>2769.8924731182819</c:v>
                </c:pt>
                <c:pt idx="1028">
                  <c:v>2761.7986314760528</c:v>
                </c:pt>
                <c:pt idx="1029">
                  <c:v>2770.8817204301095</c:v>
                </c:pt>
                <c:pt idx="1030">
                  <c:v>2800.1994134897382</c:v>
                </c:pt>
                <c:pt idx="1031">
                  <c:v>2793.9941348973621</c:v>
                </c:pt>
                <c:pt idx="1032">
                  <c:v>2793.9941348973625</c:v>
                </c:pt>
                <c:pt idx="1033">
                  <c:v>2793.9941348973625</c:v>
                </c:pt>
                <c:pt idx="1034">
                  <c:v>2782.4828934506372</c:v>
                </c:pt>
                <c:pt idx="1035">
                  <c:v>2797.9511241446744</c:v>
                </c:pt>
                <c:pt idx="1036">
                  <c:v>2800.0195503421328</c:v>
                </c:pt>
                <c:pt idx="1037">
                  <c:v>2796.9618768328464</c:v>
                </c:pt>
                <c:pt idx="1038">
                  <c:v>2838.9599217986333</c:v>
                </c:pt>
                <c:pt idx="1039">
                  <c:v>2838.9599217986333</c:v>
                </c:pt>
                <c:pt idx="1040">
                  <c:v>2838.9599217986333</c:v>
                </c:pt>
                <c:pt idx="1041">
                  <c:v>2848.852394916913</c:v>
                </c:pt>
                <c:pt idx="1042">
                  <c:v>2838.3304007820157</c:v>
                </c:pt>
                <c:pt idx="1043">
                  <c:v>2886.9833822091905</c:v>
                </c:pt>
                <c:pt idx="1044">
                  <c:v>2923.4056695992199</c:v>
                </c:pt>
                <c:pt idx="1045">
                  <c:v>2921.6969696969713</c:v>
                </c:pt>
                <c:pt idx="1046">
                  <c:v>2921.6969696969713</c:v>
                </c:pt>
                <c:pt idx="1047">
                  <c:v>2921.6969696969713</c:v>
                </c:pt>
                <c:pt idx="1048">
                  <c:v>2958.8387096774209</c:v>
                </c:pt>
                <c:pt idx="1049">
                  <c:v>2959.1984359726307</c:v>
                </c:pt>
                <c:pt idx="1050">
                  <c:v>2989.325513196482</c:v>
                </c:pt>
                <c:pt idx="1051">
                  <c:v>3031.0537634408611</c:v>
                </c:pt>
                <c:pt idx="1052">
                  <c:v>3029.1652003910076</c:v>
                </c:pt>
                <c:pt idx="1053">
                  <c:v>3029.1652003910071</c:v>
                </c:pt>
                <c:pt idx="1054">
                  <c:v>3029.1652003910071</c:v>
                </c:pt>
                <c:pt idx="1055">
                  <c:v>3022.8699902248291</c:v>
                </c:pt>
                <c:pt idx="1056">
                  <c:v>3043.7341153470184</c:v>
                </c:pt>
                <c:pt idx="1057">
                  <c:v>3053.4467253176927</c:v>
                </c:pt>
                <c:pt idx="1058">
                  <c:v>3099.311827956989</c:v>
                </c:pt>
                <c:pt idx="1059">
                  <c:v>3103.8983382209185</c:v>
                </c:pt>
                <c:pt idx="1060">
                  <c:v>3103.898338220919</c:v>
                </c:pt>
                <c:pt idx="1061">
                  <c:v>3103.898338220919</c:v>
                </c:pt>
                <c:pt idx="1062">
                  <c:v>3071.5229716520039</c:v>
                </c:pt>
                <c:pt idx="1063">
                  <c:v>3065.767350928641</c:v>
                </c:pt>
                <c:pt idx="1064">
                  <c:v>3091.3978494623657</c:v>
                </c:pt>
                <c:pt idx="1065">
                  <c:v>3151.1124144672531</c:v>
                </c:pt>
                <c:pt idx="1066">
                  <c:v>3166.4907135874878</c:v>
                </c:pt>
                <c:pt idx="1067">
                  <c:v>3166.4907135874878</c:v>
                </c:pt>
                <c:pt idx="1068">
                  <c:v>3166.4907135874878</c:v>
                </c:pt>
                <c:pt idx="1069">
                  <c:v>3169.4584555229721</c:v>
                </c:pt>
                <c:pt idx="1070">
                  <c:v>3098.7722385141742</c:v>
                </c:pt>
                <c:pt idx="1071">
                  <c:v>3048.3206256109484</c:v>
                </c:pt>
                <c:pt idx="1072">
                  <c:v>3096.0742913000977</c:v>
                </c:pt>
                <c:pt idx="1073">
                  <c:v>3127.1006842619745</c:v>
                </c:pt>
                <c:pt idx="1074">
                  <c:v>3127.100684261974</c:v>
                </c:pt>
                <c:pt idx="1075">
                  <c:v>3127.100684261974</c:v>
                </c:pt>
                <c:pt idx="1076">
                  <c:v>3119.6363636363635</c:v>
                </c:pt>
                <c:pt idx="1077">
                  <c:v>3140.7702834799607</c:v>
                </c:pt>
                <c:pt idx="1078">
                  <c:v>3177.0127077223851</c:v>
                </c:pt>
                <c:pt idx="1079">
                  <c:v>3158.3968719452587</c:v>
                </c:pt>
                <c:pt idx="1080">
                  <c:v>3152.3714565004884</c:v>
                </c:pt>
                <c:pt idx="1081">
                  <c:v>3152.371456500488</c:v>
                </c:pt>
                <c:pt idx="1082">
                  <c:v>3152.371456500488</c:v>
                </c:pt>
                <c:pt idx="1083">
                  <c:v>3177.5522971651994</c:v>
                </c:pt>
                <c:pt idx="1084">
                  <c:v>3170.4477028347983</c:v>
                </c:pt>
                <c:pt idx="1085">
                  <c:v>3155.6089931573788</c:v>
                </c:pt>
                <c:pt idx="1086">
                  <c:v>3157.137829912022</c:v>
                </c:pt>
                <c:pt idx="1087">
                  <c:v>3163.1632453567922</c:v>
                </c:pt>
                <c:pt idx="1088">
                  <c:v>3163.1632453567922</c:v>
                </c:pt>
                <c:pt idx="1089">
                  <c:v>3163.1632453567922</c:v>
                </c:pt>
                <c:pt idx="1090">
                  <c:v>3158.6666666666647</c:v>
                </c:pt>
                <c:pt idx="1091">
                  <c:v>3166.9403714564987</c:v>
                </c:pt>
                <c:pt idx="1092">
                  <c:v>3183.7575757575737</c:v>
                </c:pt>
                <c:pt idx="1093">
                  <c:v>3169.0987292277596</c:v>
                </c:pt>
                <c:pt idx="1094">
                  <c:v>3168.7390029325493</c:v>
                </c:pt>
                <c:pt idx="1095">
                  <c:v>3168.7390029325493</c:v>
                </c:pt>
                <c:pt idx="1096">
                  <c:v>3168.7390029325493</c:v>
                </c:pt>
                <c:pt idx="1097">
                  <c:v>3187.2649071358733</c:v>
                </c:pt>
                <c:pt idx="1098">
                  <c:v>3232.410557184749</c:v>
                </c:pt>
                <c:pt idx="1099">
                  <c:v>3212.4457478005847</c:v>
                </c:pt>
                <c:pt idx="1100">
                  <c:v>3231.421309872921</c:v>
                </c:pt>
                <c:pt idx="1101">
                  <c:v>3276.8367546432046</c:v>
                </c:pt>
                <c:pt idx="1102">
                  <c:v>3276.8367546432046</c:v>
                </c:pt>
                <c:pt idx="1103">
                  <c:v>3276.8367546432046</c:v>
                </c:pt>
                <c:pt idx="1104">
                  <c:v>3339.5190615835759</c:v>
                </c:pt>
                <c:pt idx="1105">
                  <c:v>3408.136852394915</c:v>
                </c:pt>
                <c:pt idx="1106">
                  <c:v>3475.4956011730187</c:v>
                </c:pt>
                <c:pt idx="1107">
                  <c:v>3381.4271749755599</c:v>
                </c:pt>
                <c:pt idx="1108">
                  <c:v>3348.4222873900276</c:v>
                </c:pt>
                <c:pt idx="1109">
                  <c:v>3348.422287390028</c:v>
                </c:pt>
                <c:pt idx="1110">
                  <c:v>3348.422287390028</c:v>
                </c:pt>
                <c:pt idx="1111">
                  <c:v>3421.0869990224815</c:v>
                </c:pt>
                <c:pt idx="1112">
                  <c:v>3382.7761485825986</c:v>
                </c:pt>
                <c:pt idx="1113">
                  <c:v>3414.7018572825009</c:v>
                </c:pt>
                <c:pt idx="1114">
                  <c:v>3442.0410557184732</c:v>
                </c:pt>
                <c:pt idx="1115">
                  <c:v>3388.8015640273688</c:v>
                </c:pt>
                <c:pt idx="1116">
                  <c:v>3388.8015640273688</c:v>
                </c:pt>
                <c:pt idx="1117">
                  <c:v>3388.8015640273688</c:v>
                </c:pt>
                <c:pt idx="1118">
                  <c:v>3378.5493646138789</c:v>
                </c:pt>
                <c:pt idx="1119">
                  <c:v>3402.3812316715521</c:v>
                </c:pt>
                <c:pt idx="1120">
                  <c:v>3444.6490713587464</c:v>
                </c:pt>
                <c:pt idx="1121">
                  <c:v>3462.2756598240444</c:v>
                </c:pt>
                <c:pt idx="1122">
                  <c:v>3480.3519061583556</c:v>
                </c:pt>
                <c:pt idx="1123">
                  <c:v>3480.3519061583556</c:v>
                </c:pt>
                <c:pt idx="1124">
                  <c:v>3480.3519061583556</c:v>
                </c:pt>
                <c:pt idx="1125">
                  <c:v>3400.4926686216991</c:v>
                </c:pt>
                <c:pt idx="1126">
                  <c:v>3393.3880742912979</c:v>
                </c:pt>
                <c:pt idx="1127">
                  <c:v>3389.9706744868013</c:v>
                </c:pt>
                <c:pt idx="1128">
                  <c:v>3360.9227761485809</c:v>
                </c:pt>
                <c:pt idx="1129">
                  <c:v>3324.6803519061564</c:v>
                </c:pt>
                <c:pt idx="1130">
                  <c:v>3324.6803519061564</c:v>
                </c:pt>
                <c:pt idx="1131">
                  <c:v>3324.6803519061564</c:v>
                </c:pt>
                <c:pt idx="1132">
                  <c:v>3312.8993157380232</c:v>
                </c:pt>
                <c:pt idx="1133">
                  <c:v>3368.3870967741914</c:v>
                </c:pt>
                <c:pt idx="1134">
                  <c:v>3344.5552297165182</c:v>
                </c:pt>
                <c:pt idx="1135">
                  <c:v>3311.460410557183</c:v>
                </c:pt>
                <c:pt idx="1136">
                  <c:v>3325.3098729227745</c:v>
                </c:pt>
                <c:pt idx="1137">
                  <c:v>3325.3098729227745</c:v>
                </c:pt>
                <c:pt idx="1138">
                  <c:v>3325.3098729227745</c:v>
                </c:pt>
                <c:pt idx="1139">
                  <c:v>3302.5571847507313</c:v>
                </c:pt>
                <c:pt idx="1140">
                  <c:v>3283.8514173998024</c:v>
                </c:pt>
                <c:pt idx="1141">
                  <c:v>3291.4056695992158</c:v>
                </c:pt>
                <c:pt idx="1142">
                  <c:v>3298.1505376344066</c:v>
                </c:pt>
                <c:pt idx="1143">
                  <c:v>3265.3255131964788</c:v>
                </c:pt>
                <c:pt idx="1144">
                  <c:v>3265.3255131964788</c:v>
                </c:pt>
                <c:pt idx="1145">
                  <c:v>3265.3255131964788</c:v>
                </c:pt>
                <c:pt idx="1146">
                  <c:v>3259.5698924731164</c:v>
                </c:pt>
                <c:pt idx="1147">
                  <c:v>3255.8826979472119</c:v>
                </c:pt>
                <c:pt idx="1148">
                  <c:v>3219.4604105571825</c:v>
                </c:pt>
                <c:pt idx="1149">
                  <c:v>3209.5679374389033</c:v>
                </c:pt>
                <c:pt idx="1150">
                  <c:v>3244.9110459433018</c:v>
                </c:pt>
                <c:pt idx="1151">
                  <c:v>3244.9110459433018</c:v>
                </c:pt>
                <c:pt idx="1152">
                  <c:v>3244.9110459433018</c:v>
                </c:pt>
                <c:pt idx="1153">
                  <c:v>3244.9110459433018</c:v>
                </c:pt>
                <c:pt idx="1154">
                  <c:v>3279.0850439882674</c:v>
                </c:pt>
                <c:pt idx="1155">
                  <c:v>3285.6500488758534</c:v>
                </c:pt>
                <c:pt idx="1156">
                  <c:v>3352.6490713587464</c:v>
                </c:pt>
                <c:pt idx="1157">
                  <c:v>3331.5151515151492</c:v>
                </c:pt>
                <c:pt idx="1158">
                  <c:v>3331.5151515151492</c:v>
                </c:pt>
                <c:pt idx="1159">
                  <c:v>3331.5151515151492</c:v>
                </c:pt>
                <c:pt idx="1160">
                  <c:v>3336.3714565004866</c:v>
                </c:pt>
                <c:pt idx="1161">
                  <c:v>3309.571847507329</c:v>
                </c:pt>
                <c:pt idx="1162">
                  <c:v>3368.8367546432037</c:v>
                </c:pt>
                <c:pt idx="1163">
                  <c:v>3393.8377321603102</c:v>
                </c:pt>
                <c:pt idx="1164">
                  <c:v>3355.8866080156381</c:v>
                </c:pt>
                <c:pt idx="1165">
                  <c:v>3355.8866080156386</c:v>
                </c:pt>
                <c:pt idx="1166">
                  <c:v>3355.8866080156386</c:v>
                </c:pt>
                <c:pt idx="1167">
                  <c:v>3364.7898338220903</c:v>
                </c:pt>
                <c:pt idx="1168">
                  <c:v>3365.6891495601153</c:v>
                </c:pt>
                <c:pt idx="1169">
                  <c:v>3305.884652981425</c:v>
                </c:pt>
                <c:pt idx="1170">
                  <c:v>3260.2893450635365</c:v>
                </c:pt>
                <c:pt idx="1171">
                  <c:v>3270.3616813294207</c:v>
                </c:pt>
                <c:pt idx="1172">
                  <c:v>3270.3616813294207</c:v>
                </c:pt>
                <c:pt idx="1173">
                  <c:v>3270.3616813294207</c:v>
                </c:pt>
                <c:pt idx="1174">
                  <c:v>3251.9257086999</c:v>
                </c:pt>
                <c:pt idx="1175">
                  <c:v>3267.7536656891471</c:v>
                </c:pt>
                <c:pt idx="1176">
                  <c:v>3254.0840664711604</c:v>
                </c:pt>
                <c:pt idx="1177">
                  <c:v>3268.4731182795672</c:v>
                </c:pt>
                <c:pt idx="1178">
                  <c:v>3248.2385141739956</c:v>
                </c:pt>
                <c:pt idx="1179">
                  <c:v>3248.2385141739956</c:v>
                </c:pt>
                <c:pt idx="1180">
                  <c:v>3248.2385141739956</c:v>
                </c:pt>
                <c:pt idx="1181">
                  <c:v>3252.195503421307</c:v>
                </c:pt>
                <c:pt idx="1182">
                  <c:v>3289.7869012707697</c:v>
                </c:pt>
                <c:pt idx="1183">
                  <c:v>3278.7253176930567</c:v>
                </c:pt>
                <c:pt idx="1184">
                  <c:v>3285.56011730205</c:v>
                </c:pt>
                <c:pt idx="1185">
                  <c:v>3270.1818181818153</c:v>
                </c:pt>
                <c:pt idx="1186">
                  <c:v>3270.1818181818153</c:v>
                </c:pt>
                <c:pt idx="1187">
                  <c:v>3270.1818181818153</c:v>
                </c:pt>
                <c:pt idx="1188">
                  <c:v>3278.2756598240439</c:v>
                </c:pt>
                <c:pt idx="1189">
                  <c:v>3308.1329423264883</c:v>
                </c:pt>
                <c:pt idx="1190">
                  <c:v>3326.8387096774168</c:v>
                </c:pt>
                <c:pt idx="1191">
                  <c:v>3335.652003910066</c:v>
                </c:pt>
                <c:pt idx="1192">
                  <c:v>3357.3255131964788</c:v>
                </c:pt>
                <c:pt idx="1193">
                  <c:v>3357.3255131964788</c:v>
                </c:pt>
                <c:pt idx="1194">
                  <c:v>3357.3255131964788</c:v>
                </c:pt>
                <c:pt idx="1195">
                  <c:v>3353.9081133919826</c:v>
                </c:pt>
                <c:pt idx="1196">
                  <c:v>3325.2199413489716</c:v>
                </c:pt>
                <c:pt idx="1197">
                  <c:v>3281.9628543499493</c:v>
                </c:pt>
                <c:pt idx="1198">
                  <c:v>3294.3734115347002</c:v>
                </c:pt>
                <c:pt idx="1199">
                  <c:v>3335.7419354838694</c:v>
                </c:pt>
                <c:pt idx="1200">
                  <c:v>3335.7419354838694</c:v>
                </c:pt>
                <c:pt idx="1201">
                  <c:v>3335.7419354838694</c:v>
                </c:pt>
                <c:pt idx="1202">
                  <c:v>3329.1769305962844</c:v>
                </c:pt>
                <c:pt idx="1203">
                  <c:v>3292.3049853372418</c:v>
                </c:pt>
                <c:pt idx="1204">
                  <c:v>3304.9853372434</c:v>
                </c:pt>
                <c:pt idx="1205">
                  <c:v>3274.5884652981408</c:v>
                </c:pt>
                <c:pt idx="1206">
                  <c:v>3273.5992179863129</c:v>
                </c:pt>
                <c:pt idx="1207">
                  <c:v>3273.5992179863129</c:v>
                </c:pt>
                <c:pt idx="1208">
                  <c:v>3273.5992179863129</c:v>
                </c:pt>
                <c:pt idx="1209">
                  <c:v>3211.996089931572</c:v>
                </c:pt>
                <c:pt idx="1210">
                  <c:v>3219.1006842619727</c:v>
                </c:pt>
                <c:pt idx="1211">
                  <c:v>3218.0215053763422</c:v>
                </c:pt>
                <c:pt idx="1212">
                  <c:v>3202.5532746823055</c:v>
                </c:pt>
                <c:pt idx="1213">
                  <c:v>3194.0997067448666</c:v>
                </c:pt>
                <c:pt idx="1214">
                  <c:v>3194.099706744867</c:v>
                </c:pt>
                <c:pt idx="1215">
                  <c:v>3194.099706744867</c:v>
                </c:pt>
                <c:pt idx="1216">
                  <c:v>3196.4379276637333</c:v>
                </c:pt>
                <c:pt idx="1217">
                  <c:v>3172.2463343108498</c:v>
                </c:pt>
                <c:pt idx="1218">
                  <c:v>3179.260997067448</c:v>
                </c:pt>
                <c:pt idx="1219">
                  <c:v>3195.7184750733131</c:v>
                </c:pt>
                <c:pt idx="1220">
                  <c:v>3187.0850439882688</c:v>
                </c:pt>
                <c:pt idx="1221">
                  <c:v>3187.0850439882688</c:v>
                </c:pt>
                <c:pt idx="1222">
                  <c:v>3187.0850439882688</c:v>
                </c:pt>
                <c:pt idx="1223">
                  <c:v>3224.3167155425213</c:v>
                </c:pt>
                <c:pt idx="1224">
                  <c:v>3259.0303030303021</c:v>
                </c:pt>
                <c:pt idx="1225">
                  <c:v>3225.755620723362</c:v>
                </c:pt>
                <c:pt idx="1226">
                  <c:v>3216.5826001955024</c:v>
                </c:pt>
                <c:pt idx="1227">
                  <c:v>3212.2658846529807</c:v>
                </c:pt>
                <c:pt idx="1228">
                  <c:v>3212.2658846529807</c:v>
                </c:pt>
                <c:pt idx="1229">
                  <c:v>3212.2658846529807</c:v>
                </c:pt>
                <c:pt idx="1230">
                  <c:v>3191.0420332355816</c:v>
                </c:pt>
                <c:pt idx="1231">
                  <c:v>3182.4985337243402</c:v>
                </c:pt>
                <c:pt idx="1232">
                  <c:v>3210.0175953079179</c:v>
                </c:pt>
                <c:pt idx="1233">
                  <c:v>3260.1994134897359</c:v>
                </c:pt>
                <c:pt idx="1234">
                  <c:v>3214.6041055718474</c:v>
                </c:pt>
                <c:pt idx="1235">
                  <c:v>3214.6041055718474</c:v>
                </c:pt>
                <c:pt idx="1236">
                  <c:v>3214.6041055718474</c:v>
                </c:pt>
                <c:pt idx="1237">
                  <c:v>3200.6647116324539</c:v>
                </c:pt>
                <c:pt idx="1238">
                  <c:v>3214.6940371456503</c:v>
                </c:pt>
                <c:pt idx="1239">
                  <c:v>3201.6539589442818</c:v>
                </c:pt>
                <c:pt idx="1240">
                  <c:v>3207.5894428152492</c:v>
                </c:pt>
                <c:pt idx="1241">
                  <c:v>3217.7517106549362</c:v>
                </c:pt>
                <c:pt idx="1242">
                  <c:v>3217.7517106549362</c:v>
                </c:pt>
                <c:pt idx="1243">
                  <c:v>3217.7517106549362</c:v>
                </c:pt>
                <c:pt idx="1244">
                  <c:v>3216.8523949169107</c:v>
                </c:pt>
                <c:pt idx="1245">
                  <c:v>3191.5816226783968</c:v>
                </c:pt>
                <c:pt idx="1246">
                  <c:v>3172.695992179863</c:v>
                </c:pt>
                <c:pt idx="1247">
                  <c:v>3169.6383186705762</c:v>
                </c:pt>
                <c:pt idx="1248">
                  <c:v>3155.5190615835772</c:v>
                </c:pt>
                <c:pt idx="1249">
                  <c:v>3155.5190615835772</c:v>
                </c:pt>
                <c:pt idx="1250">
                  <c:v>3155.5190615835772</c:v>
                </c:pt>
                <c:pt idx="1251">
                  <c:v>3169.1886608015639</c:v>
                </c:pt>
                <c:pt idx="1252">
                  <c:v>3161.1847507331377</c:v>
                </c:pt>
                <c:pt idx="1253">
                  <c:v>3192.5708699902248</c:v>
                </c:pt>
                <c:pt idx="1254">
                  <c:v>3169.9081133919844</c:v>
                </c:pt>
                <c:pt idx="1255">
                  <c:v>3181.1495601173024</c:v>
                </c:pt>
                <c:pt idx="1256">
                  <c:v>3181.1495601173024</c:v>
                </c:pt>
                <c:pt idx="1257">
                  <c:v>3181.1495601173024</c:v>
                </c:pt>
                <c:pt idx="1258">
                  <c:v>3161.8142717497558</c:v>
                </c:pt>
                <c:pt idx="1259">
                  <c:v>3164.7820136852392</c:v>
                </c:pt>
                <c:pt idx="1260">
                  <c:v>3137.1730205278591</c:v>
                </c:pt>
                <c:pt idx="1261">
                  <c:v>3159.3861192570871</c:v>
                </c:pt>
                <c:pt idx="1262">
                  <c:v>3149.8533724340177</c:v>
                </c:pt>
                <c:pt idx="1263">
                  <c:v>3149.8533724340177</c:v>
                </c:pt>
                <c:pt idx="1264">
                  <c:v>3149.8533724340177</c:v>
                </c:pt>
                <c:pt idx="1265">
                  <c:v>3168.1994134897363</c:v>
                </c:pt>
                <c:pt idx="1266">
                  <c:v>3187.6246334310854</c:v>
                </c:pt>
                <c:pt idx="1267">
                  <c:v>3175.3939393939395</c:v>
                </c:pt>
                <c:pt idx="1268">
                  <c:v>3156.4183773216037</c:v>
                </c:pt>
                <c:pt idx="1269">
                  <c:v>3155.9687194525909</c:v>
                </c:pt>
                <c:pt idx="1270">
                  <c:v>3155.9687194525909</c:v>
                </c:pt>
                <c:pt idx="1271">
                  <c:v>3155.9687194525909</c:v>
                </c:pt>
                <c:pt idx="1272">
                  <c:v>3148.0547409579667</c:v>
                </c:pt>
                <c:pt idx="1273">
                  <c:v>3170.8973607038129</c:v>
                </c:pt>
                <c:pt idx="1274">
                  <c:v>3159.0263929618773</c:v>
                </c:pt>
                <c:pt idx="1275">
                  <c:v>3171.9765395894428</c:v>
                </c:pt>
                <c:pt idx="1276">
                  <c:v>3166.2209188660804</c:v>
                </c:pt>
                <c:pt idx="1277">
                  <c:v>3166.2209188660804</c:v>
                </c:pt>
                <c:pt idx="1278">
                  <c:v>3166.2209188660804</c:v>
                </c:pt>
                <c:pt idx="1279">
                  <c:v>3198.6862170087979</c:v>
                </c:pt>
                <c:pt idx="1280">
                  <c:v>3200.4848484848485</c:v>
                </c:pt>
                <c:pt idx="1281">
                  <c:v>3243.6520039100687</c:v>
                </c:pt>
                <c:pt idx="1282">
                  <c:v>3256.7820136852397</c:v>
                </c:pt>
                <c:pt idx="1283">
                  <c:v>3254.1739980449661</c:v>
                </c:pt>
                <c:pt idx="1284">
                  <c:v>3254.1739980449661</c:v>
                </c:pt>
                <c:pt idx="1285">
                  <c:v>3254.1739980449661</c:v>
                </c:pt>
                <c:pt idx="1286">
                  <c:v>3245.2707722385144</c:v>
                </c:pt>
                <c:pt idx="1287">
                  <c:v>3249.3176930596287</c:v>
                </c:pt>
                <c:pt idx="1288">
                  <c:v>3208.3988269794722</c:v>
                </c:pt>
                <c:pt idx="1289">
                  <c:v>3206.6901270772241</c:v>
                </c:pt>
                <c:pt idx="1290">
                  <c:v>3181.8690127077225</c:v>
                </c:pt>
                <c:pt idx="1291">
                  <c:v>3181.869012707723</c:v>
                </c:pt>
                <c:pt idx="1292">
                  <c:v>3181.869012707723</c:v>
                </c:pt>
                <c:pt idx="1293">
                  <c:v>3173.2355816226791</c:v>
                </c:pt>
                <c:pt idx="1294">
                  <c:v>3168.3792766373413</c:v>
                </c:pt>
                <c:pt idx="1295">
                  <c:v>3167.1202346041059</c:v>
                </c:pt>
                <c:pt idx="1296">
                  <c:v>3171.4369501466276</c:v>
                </c:pt>
                <c:pt idx="1297">
                  <c:v>3180.0703812316719</c:v>
                </c:pt>
                <c:pt idx="1298">
                  <c:v>3180.0703812316719</c:v>
                </c:pt>
                <c:pt idx="1299">
                  <c:v>3180.0703812316719</c:v>
                </c:pt>
                <c:pt idx="1300">
                  <c:v>3198.6862170087979</c:v>
                </c:pt>
                <c:pt idx="1301">
                  <c:v>3212.6256109481924</c:v>
                </c:pt>
                <c:pt idx="1302">
                  <c:v>3181.2394916911053</c:v>
                </c:pt>
                <c:pt idx="1303">
                  <c:v>3180.5200391006847</c:v>
                </c:pt>
                <c:pt idx="1304">
                  <c:v>3172.426197458456</c:v>
                </c:pt>
                <c:pt idx="1305">
                  <c:v>3172.426197458456</c:v>
                </c:pt>
                <c:pt idx="1306">
                  <c:v>3172.426197458456</c:v>
                </c:pt>
                <c:pt idx="1307">
                  <c:v>3164.9618768328451</c:v>
                </c:pt>
                <c:pt idx="1308">
                  <c:v>3172.0664711632462</c:v>
                </c:pt>
                <c:pt idx="1309">
                  <c:v>3176.4731182795704</c:v>
                </c:pt>
                <c:pt idx="1310">
                  <c:v>3183.1280547409583</c:v>
                </c:pt>
                <c:pt idx="1311">
                  <c:v>3172.7859237536663</c:v>
                </c:pt>
                <c:pt idx="1312">
                  <c:v>3172.7859237536663</c:v>
                </c:pt>
                <c:pt idx="1313">
                  <c:v>3172.7859237536663</c:v>
                </c:pt>
                <c:pt idx="1314">
                  <c:v>3173.6852394916914</c:v>
                </c:pt>
                <c:pt idx="1315">
                  <c:v>3177.8220918866082</c:v>
                </c:pt>
                <c:pt idx="1316">
                  <c:v>3181.4193548387098</c:v>
                </c:pt>
                <c:pt idx="1317">
                  <c:v>3185.1065493646142</c:v>
                </c:pt>
                <c:pt idx="1318">
                  <c:v>3180.6099706744867</c:v>
                </c:pt>
                <c:pt idx="1319">
                  <c:v>3180.6099706744867</c:v>
                </c:pt>
                <c:pt idx="1320">
                  <c:v>3180.6099706744867</c:v>
                </c:pt>
                <c:pt idx="1321">
                  <c:v>3170.7174975562075</c:v>
                </c:pt>
                <c:pt idx="1322">
                  <c:v>3179.3509286412514</c:v>
                </c:pt>
                <c:pt idx="1323">
                  <c:v>3162.353861192571</c:v>
                </c:pt>
                <c:pt idx="1324">
                  <c:v>3171.5268817204305</c:v>
                </c:pt>
                <c:pt idx="1325">
                  <c:v>3164.2424242424245</c:v>
                </c:pt>
                <c:pt idx="1326">
                  <c:v>3164.2424242424245</c:v>
                </c:pt>
                <c:pt idx="1327">
                  <c:v>3164.2424242424245</c:v>
                </c:pt>
                <c:pt idx="1328">
                  <c:v>3144.3675464320627</c:v>
                </c:pt>
                <c:pt idx="1329">
                  <c:v>3143.0185728250249</c:v>
                </c:pt>
                <c:pt idx="1330">
                  <c:v>3129.798631476051</c:v>
                </c:pt>
                <c:pt idx="1331">
                  <c:v>3133.1260997067452</c:v>
                </c:pt>
                <c:pt idx="1332">
                  <c:v>3093.1964809384162</c:v>
                </c:pt>
                <c:pt idx="1333">
                  <c:v>3093.1964809384162</c:v>
                </c:pt>
                <c:pt idx="1334">
                  <c:v>3093.1964809384162</c:v>
                </c:pt>
                <c:pt idx="1335">
                  <c:v>3097.0635386119257</c:v>
                </c:pt>
                <c:pt idx="1336">
                  <c:v>3100.4809384164218</c:v>
                </c:pt>
                <c:pt idx="1337">
                  <c:v>3104.0782013685234</c:v>
                </c:pt>
                <c:pt idx="1338">
                  <c:v>3105.2473118279563</c:v>
                </c:pt>
                <c:pt idx="1339">
                  <c:v>3084.4731182795695</c:v>
                </c:pt>
                <c:pt idx="1340">
                  <c:v>3084.4731182795695</c:v>
                </c:pt>
                <c:pt idx="1341">
                  <c:v>3084.4731182795695</c:v>
                </c:pt>
                <c:pt idx="1342">
                  <c:v>3089.0596285434985</c:v>
                </c:pt>
                <c:pt idx="1343">
                  <c:v>3092.6568914956001</c:v>
                </c:pt>
                <c:pt idx="1344">
                  <c:v>3080.6060606060596</c:v>
                </c:pt>
                <c:pt idx="1345">
                  <c:v>3061.6304985337233</c:v>
                </c:pt>
                <c:pt idx="1346">
                  <c:v>3068.0156402737039</c:v>
                </c:pt>
                <c:pt idx="1347">
                  <c:v>3068.0156402737039</c:v>
                </c:pt>
                <c:pt idx="1348">
                  <c:v>3068.0156402737039</c:v>
                </c:pt>
                <c:pt idx="1349">
                  <c:v>3064.5083088954043</c:v>
                </c:pt>
                <c:pt idx="1350">
                  <c:v>3087.35092864125</c:v>
                </c:pt>
                <c:pt idx="1351">
                  <c:v>3109.7438905180829</c:v>
                </c:pt>
                <c:pt idx="1352">
                  <c:v>3087.8005865102627</c:v>
                </c:pt>
                <c:pt idx="1353">
                  <c:v>3091.5777126099697</c:v>
                </c:pt>
                <c:pt idx="1354">
                  <c:v>3091.5777126099697</c:v>
                </c:pt>
                <c:pt idx="1355">
                  <c:v>3091.5777126099697</c:v>
                </c:pt>
                <c:pt idx="1356">
                  <c:v>3139.1515151515141</c:v>
                </c:pt>
                <c:pt idx="1357">
                  <c:v>3136.8132942326479</c:v>
                </c:pt>
                <c:pt idx="1358">
                  <c:v>3151.2922776148571</c:v>
                </c:pt>
                <c:pt idx="1359">
                  <c:v>3149.9433040078188</c:v>
                </c:pt>
                <c:pt idx="1360">
                  <c:v>3143.9178885630481</c:v>
                </c:pt>
                <c:pt idx="1361">
                  <c:v>3143.9178885630481</c:v>
                </c:pt>
                <c:pt idx="1362">
                  <c:v>3143.9178885630481</c:v>
                </c:pt>
                <c:pt idx="1363">
                  <c:v>3192.2111436950131</c:v>
                </c:pt>
                <c:pt idx="1364">
                  <c:v>3185.5562072336252</c:v>
                </c:pt>
                <c:pt idx="1365">
                  <c:v>3216.9423264907118</c:v>
                </c:pt>
                <c:pt idx="1366">
                  <c:v>3201.0244379276628</c:v>
                </c:pt>
                <c:pt idx="1367">
                  <c:v>3204.5317693059615</c:v>
                </c:pt>
                <c:pt idx="1368">
                  <c:v>3204.5317693059615</c:v>
                </c:pt>
                <c:pt idx="1369">
                  <c:v>3204.5317693059615</c:v>
                </c:pt>
                <c:pt idx="1370">
                  <c:v>3208.3988269794713</c:v>
                </c:pt>
                <c:pt idx="1371">
                  <c:v>3211.0967741935474</c:v>
                </c:pt>
                <c:pt idx="1372">
                  <c:v>3212.8054740957955</c:v>
                </c:pt>
                <c:pt idx="1373">
                  <c:v>3223.6871945259031</c:v>
                </c:pt>
                <c:pt idx="1374">
                  <c:v>3250.7565982404681</c:v>
                </c:pt>
                <c:pt idx="1375">
                  <c:v>3250.7565982404681</c:v>
                </c:pt>
                <c:pt idx="1376">
                  <c:v>3250.7565982404681</c:v>
                </c:pt>
                <c:pt idx="1377">
                  <c:v>3329.5366568914947</c:v>
                </c:pt>
                <c:pt idx="1378">
                  <c:v>3337.4506353861179</c:v>
                </c:pt>
                <c:pt idx="1379">
                  <c:v>3281.0635386119247</c:v>
                </c:pt>
                <c:pt idx="1380">
                  <c:v>3287.4486803519048</c:v>
                </c:pt>
                <c:pt idx="1381">
                  <c:v>3269.1026392961862</c:v>
                </c:pt>
                <c:pt idx="1382">
                  <c:v>3269.1026392961862</c:v>
                </c:pt>
                <c:pt idx="1383">
                  <c:v>3269.1026392961862</c:v>
                </c:pt>
                <c:pt idx="1384">
                  <c:v>3279.2649071358737</c:v>
                </c:pt>
                <c:pt idx="1385">
                  <c:v>3296.9814271749747</c:v>
                </c:pt>
                <c:pt idx="1386">
                  <c:v>3306.514173998044</c:v>
                </c:pt>
                <c:pt idx="1387">
                  <c:v>3278.9051808406639</c:v>
                </c:pt>
                <c:pt idx="1388">
                  <c:v>3301.3880742912993</c:v>
                </c:pt>
                <c:pt idx="1389">
                  <c:v>3301.3880742912993</c:v>
                </c:pt>
                <c:pt idx="1390">
                  <c:v>3301.3880742912993</c:v>
                </c:pt>
                <c:pt idx="1391">
                  <c:v>3342.4868035190607</c:v>
                </c:pt>
                <c:pt idx="1392">
                  <c:v>3364.9696969696961</c:v>
                </c:pt>
                <c:pt idx="1393">
                  <c:v>3388.2619745845545</c:v>
                </c:pt>
                <c:pt idx="1394">
                  <c:v>3435.9257086999014</c:v>
                </c:pt>
                <c:pt idx="1395">
                  <c:v>3406.877810361681</c:v>
                </c:pt>
                <c:pt idx="1396">
                  <c:v>3406.877810361681</c:v>
                </c:pt>
                <c:pt idx="1397">
                  <c:v>3406.877810361681</c:v>
                </c:pt>
                <c:pt idx="1398">
                  <c:v>3403.1906158357774</c:v>
                </c:pt>
                <c:pt idx="1399">
                  <c:v>3409.7556207233629</c:v>
                </c:pt>
                <c:pt idx="1400">
                  <c:v>3429.090909090909</c:v>
                </c:pt>
                <c:pt idx="1401">
                  <c:v>3414.9716520039101</c:v>
                </c:pt>
                <c:pt idx="1402">
                  <c:v>3496.0899315738025</c:v>
                </c:pt>
                <c:pt idx="1403">
                  <c:v>3496.0899315738025</c:v>
                </c:pt>
                <c:pt idx="1404">
                  <c:v>3496.0899315738025</c:v>
                </c:pt>
                <c:pt idx="1405">
                  <c:v>3443.5698924731178</c:v>
                </c:pt>
                <c:pt idx="1406">
                  <c:v>3495.1906158357765</c:v>
                </c:pt>
                <c:pt idx="1407">
                  <c:v>3476.9345063538608</c:v>
                </c:pt>
                <c:pt idx="1408">
                  <c:v>3478.2834799608991</c:v>
                </c:pt>
                <c:pt idx="1409">
                  <c:v>3475.3157380254147</c:v>
                </c:pt>
                <c:pt idx="1410">
                  <c:v>3475.3157380254147</c:v>
                </c:pt>
                <c:pt idx="1411">
                  <c:v>3475.3157380254147</c:v>
                </c:pt>
                <c:pt idx="1412">
                  <c:v>3480.8914956011727</c:v>
                </c:pt>
                <c:pt idx="1413">
                  <c:v>3494.9208211143696</c:v>
                </c:pt>
                <c:pt idx="1414">
                  <c:v>3490.1544477028351</c:v>
                </c:pt>
                <c:pt idx="1415">
                  <c:v>3473.8768328445749</c:v>
                </c:pt>
                <c:pt idx="1416">
                  <c:v>3485.7478005865105</c:v>
                </c:pt>
                <c:pt idx="1417">
                  <c:v>3485.7478005865105</c:v>
                </c:pt>
                <c:pt idx="1418">
                  <c:v>3485.7478005865105</c:v>
                </c:pt>
                <c:pt idx="1419">
                  <c:v>3533.3216031280549</c:v>
                </c:pt>
                <c:pt idx="1420">
                  <c:v>3558.1427174975565</c:v>
                </c:pt>
                <c:pt idx="1421">
                  <c:v>3523.7888563049855</c:v>
                </c:pt>
                <c:pt idx="1422">
                  <c:v>3525.3176930596287</c:v>
                </c:pt>
                <c:pt idx="1423">
                  <c:v>3557.0635386119261</c:v>
                </c:pt>
                <c:pt idx="1424">
                  <c:v>3557.0635386119261</c:v>
                </c:pt>
                <c:pt idx="1425">
                  <c:v>3557.0635386119261</c:v>
                </c:pt>
                <c:pt idx="1426">
                  <c:v>3512.3675464320627</c:v>
                </c:pt>
                <c:pt idx="1427">
                  <c:v>3565.4271749755621</c:v>
                </c:pt>
                <c:pt idx="1428">
                  <c:v>3562.8191593352885</c:v>
                </c:pt>
                <c:pt idx="1429">
                  <c:v>3525.3176930596287</c:v>
                </c:pt>
                <c:pt idx="1430">
                  <c:v>3519.8318670576737</c:v>
                </c:pt>
                <c:pt idx="1431">
                  <c:v>3519.8318670576732</c:v>
                </c:pt>
                <c:pt idx="1432">
                  <c:v>3519.8318670576732</c:v>
                </c:pt>
                <c:pt idx="1433">
                  <c:v>3484.5786901270767</c:v>
                </c:pt>
                <c:pt idx="1434">
                  <c:v>3457.3294232649068</c:v>
                </c:pt>
                <c:pt idx="1435">
                  <c:v>3462.4555229716511</c:v>
                </c:pt>
                <c:pt idx="1436">
                  <c:v>3473.2473118279559</c:v>
                </c:pt>
                <c:pt idx="1437">
                  <c:v>3449.1456500488753</c:v>
                </c:pt>
                <c:pt idx="1438">
                  <c:v>3449.1456500488753</c:v>
                </c:pt>
                <c:pt idx="1439">
                  <c:v>3449.1456500488753</c:v>
                </c:pt>
                <c:pt idx="1440">
                  <c:v>3450.1348973607032</c:v>
                </c:pt>
                <c:pt idx="1441">
                  <c:v>3460.4770283479952</c:v>
                </c:pt>
                <c:pt idx="1442">
                  <c:v>3428.2815249266851</c:v>
                </c:pt>
                <c:pt idx="1443">
                  <c:v>3495.6402737047883</c:v>
                </c:pt>
                <c:pt idx="1444">
                  <c:v>3473.3372434017579</c:v>
                </c:pt>
                <c:pt idx="1445">
                  <c:v>3473.3372434017579</c:v>
                </c:pt>
                <c:pt idx="1446">
                  <c:v>3473.3372434017579</c:v>
                </c:pt>
                <c:pt idx="1447">
                  <c:v>3444.3792766373394</c:v>
                </c:pt>
                <c:pt idx="1448">
                  <c:v>3447.5268817204283</c:v>
                </c:pt>
                <c:pt idx="1449">
                  <c:v>3435.3861192570853</c:v>
                </c:pt>
                <c:pt idx="1450">
                  <c:v>3433.9472140762446</c:v>
                </c:pt>
                <c:pt idx="1451">
                  <c:v>3425.7634408602134</c:v>
                </c:pt>
                <c:pt idx="1452">
                  <c:v>3425.7634408602134</c:v>
                </c:pt>
                <c:pt idx="1453">
                  <c:v>3425.7634408602134</c:v>
                </c:pt>
                <c:pt idx="1454">
                  <c:v>3426.9325513196468</c:v>
                </c:pt>
                <c:pt idx="1455">
                  <c:v>3425.1339198435962</c:v>
                </c:pt>
                <c:pt idx="1456">
                  <c:v>3432.058651026392</c:v>
                </c:pt>
                <c:pt idx="1457">
                  <c:v>3394.9169110459425</c:v>
                </c:pt>
                <c:pt idx="1458">
                  <c:v>3415.7810361681322</c:v>
                </c:pt>
                <c:pt idx="1459">
                  <c:v>3415.7810361681322</c:v>
                </c:pt>
                <c:pt idx="1460">
                  <c:v>3415.7810361681322</c:v>
                </c:pt>
                <c:pt idx="1461">
                  <c:v>3409.3059628543492</c:v>
                </c:pt>
                <c:pt idx="1462">
                  <c:v>3387.5425219941344</c:v>
                </c:pt>
                <c:pt idx="1463">
                  <c:v>3401.0322580645156</c:v>
                </c:pt>
                <c:pt idx="1464">
                  <c:v>3370.725317693059</c:v>
                </c:pt>
                <c:pt idx="1465">
                  <c:v>3359.2140762463337</c:v>
                </c:pt>
                <c:pt idx="1466">
                  <c:v>3359.2140762463337</c:v>
                </c:pt>
                <c:pt idx="1467">
                  <c:v>3359.2140762463337</c:v>
                </c:pt>
                <c:pt idx="1468">
                  <c:v>3368.4770283479952</c:v>
                </c:pt>
                <c:pt idx="1469">
                  <c:v>3390.0606060606051</c:v>
                </c:pt>
                <c:pt idx="1470">
                  <c:v>3417.2199413489725</c:v>
                </c:pt>
                <c:pt idx="1471">
                  <c:v>3394.4672531769293</c:v>
                </c:pt>
                <c:pt idx="1472">
                  <c:v>3371.4447702834786</c:v>
                </c:pt>
                <c:pt idx="1473">
                  <c:v>3371.4447702834786</c:v>
                </c:pt>
                <c:pt idx="1474">
                  <c:v>3371.4447702834786</c:v>
                </c:pt>
                <c:pt idx="1475">
                  <c:v>3416.320625610947</c:v>
                </c:pt>
                <c:pt idx="1476">
                  <c:v>3414.521994134896</c:v>
                </c:pt>
                <c:pt idx="1477">
                  <c:v>3434.1270772238499</c:v>
                </c:pt>
                <c:pt idx="1478">
                  <c:v>3388.7116324535668</c:v>
                </c:pt>
                <c:pt idx="1479">
                  <c:v>3423.2453567937428</c:v>
                </c:pt>
                <c:pt idx="1480">
                  <c:v>3423.2453567937428</c:v>
                </c:pt>
                <c:pt idx="1481">
                  <c:v>3423.2453567937428</c:v>
                </c:pt>
                <c:pt idx="1482">
                  <c:v>3395.0967741935474</c:v>
                </c:pt>
                <c:pt idx="1483">
                  <c:v>3388.1720430107521</c:v>
                </c:pt>
                <c:pt idx="1484">
                  <c:v>3362.2717497556205</c:v>
                </c:pt>
                <c:pt idx="1485">
                  <c:v>3373.333333333333</c:v>
                </c:pt>
                <c:pt idx="1486">
                  <c:v>3373.6930596285429</c:v>
                </c:pt>
                <c:pt idx="1487">
                  <c:v>3373.6930596285429</c:v>
                </c:pt>
                <c:pt idx="1488">
                  <c:v>3373.6930596285429</c:v>
                </c:pt>
                <c:pt idx="1489">
                  <c:v>3411.3743890518076</c:v>
                </c:pt>
                <c:pt idx="1490">
                  <c:v>3400.2228739002926</c:v>
                </c:pt>
                <c:pt idx="1491">
                  <c:v>3377.2903225806444</c:v>
                </c:pt>
                <c:pt idx="1492">
                  <c:v>3355.8866080156399</c:v>
                </c:pt>
                <c:pt idx="1493">
                  <c:v>3389.7008797653953</c:v>
                </c:pt>
                <c:pt idx="1494">
                  <c:v>3389.7008797653953</c:v>
                </c:pt>
                <c:pt idx="1495">
                  <c:v>3389.7008797653953</c:v>
                </c:pt>
                <c:pt idx="1496">
                  <c:v>3408.8563049853365</c:v>
                </c:pt>
                <c:pt idx="1497">
                  <c:v>3390.4203323558158</c:v>
                </c:pt>
                <c:pt idx="1498">
                  <c:v>3421.5366568914947</c:v>
                </c:pt>
                <c:pt idx="1499">
                  <c:v>3437.8142717497549</c:v>
                </c:pt>
                <c:pt idx="1500">
                  <c:v>3434.3968719452582</c:v>
                </c:pt>
                <c:pt idx="1501">
                  <c:v>3434.3968719452582</c:v>
                </c:pt>
                <c:pt idx="1502">
                  <c:v>3434.3968719452582</c:v>
                </c:pt>
                <c:pt idx="1503">
                  <c:v>3417.8494623655906</c:v>
                </c:pt>
                <c:pt idx="1504">
                  <c:v>3426.0332355816217</c:v>
                </c:pt>
                <c:pt idx="1505">
                  <c:v>3401.7517106549353</c:v>
                </c:pt>
                <c:pt idx="1506">
                  <c:v>3385.3841642228731</c:v>
                </c:pt>
                <c:pt idx="1507">
                  <c:v>3369.8260019550335</c:v>
                </c:pt>
                <c:pt idx="1508">
                  <c:v>3369.8260019550335</c:v>
                </c:pt>
                <c:pt idx="1509">
                  <c:v>3369.8260019550335</c:v>
                </c:pt>
                <c:pt idx="1510">
                  <c:v>3380.3479960899308</c:v>
                </c:pt>
                <c:pt idx="1511">
                  <c:v>3416.1407624633425</c:v>
                </c:pt>
                <c:pt idx="1512">
                  <c:v>3407.3274682306937</c:v>
                </c:pt>
                <c:pt idx="1513">
                  <c:v>3402.4711632453559</c:v>
                </c:pt>
                <c:pt idx="1514">
                  <c:v>3407.5073313782987</c:v>
                </c:pt>
                <c:pt idx="1515">
                  <c:v>3407.5073313782987</c:v>
                </c:pt>
                <c:pt idx="1516">
                  <c:v>3407.5073313782987</c:v>
                </c:pt>
                <c:pt idx="1517">
                  <c:v>3404.8993157380251</c:v>
                </c:pt>
                <c:pt idx="1518">
                  <c:v>3431.4291300097743</c:v>
                </c:pt>
                <c:pt idx="1519">
                  <c:v>3416.6803519061577</c:v>
                </c:pt>
                <c:pt idx="1520">
                  <c:v>3422.705767350928</c:v>
                </c:pt>
                <c:pt idx="1521">
                  <c:v>3424.2346041055712</c:v>
                </c:pt>
                <c:pt idx="1522">
                  <c:v>3424.2346041055712</c:v>
                </c:pt>
                <c:pt idx="1523">
                  <c:v>3424.2346041055712</c:v>
                </c:pt>
                <c:pt idx="1524">
                  <c:v>3424.9540566959918</c:v>
                </c:pt>
                <c:pt idx="1525">
                  <c:v>3412.0039100684257</c:v>
                </c:pt>
                <c:pt idx="1526">
                  <c:v>3418.838709677419</c:v>
                </c:pt>
                <c:pt idx="1527">
                  <c:v>3438.9833822091882</c:v>
                </c:pt>
                <c:pt idx="1528">
                  <c:v>3428.6412512218963</c:v>
                </c:pt>
                <c:pt idx="1529">
                  <c:v>3428.6412512218963</c:v>
                </c:pt>
                <c:pt idx="1530">
                  <c:v>3428.6412512218963</c:v>
                </c:pt>
                <c:pt idx="1531">
                  <c:v>3457.0596285434995</c:v>
                </c:pt>
                <c:pt idx="1532">
                  <c:v>3483.5894428152492</c:v>
                </c:pt>
                <c:pt idx="1533">
                  <c:v>3489.0752688172042</c:v>
                </c:pt>
                <c:pt idx="1534">
                  <c:v>3503.464320625611</c:v>
                </c:pt>
                <c:pt idx="1535">
                  <c:v>3525.5874877810361</c:v>
                </c:pt>
                <c:pt idx="1536">
                  <c:v>3525.5874877810361</c:v>
                </c:pt>
                <c:pt idx="1537">
                  <c:v>3525.5874877810361</c:v>
                </c:pt>
                <c:pt idx="1538">
                  <c:v>3539.9765395894424</c:v>
                </c:pt>
                <c:pt idx="1539">
                  <c:v>3537.9980449657864</c:v>
                </c:pt>
                <c:pt idx="1540">
                  <c:v>3515.695014662756</c:v>
                </c:pt>
                <c:pt idx="1541">
                  <c:v>3538.807429130009</c:v>
                </c:pt>
                <c:pt idx="1542">
                  <c:v>3581.8846529814264</c:v>
                </c:pt>
                <c:pt idx="1543">
                  <c:v>3581.8846529814264</c:v>
                </c:pt>
                <c:pt idx="1544">
                  <c:v>3581.8846529814264</c:v>
                </c:pt>
                <c:pt idx="1545">
                  <c:v>3566.2365591397843</c:v>
                </c:pt>
                <c:pt idx="1546">
                  <c:v>3580.8954056695984</c:v>
                </c:pt>
                <c:pt idx="1547">
                  <c:v>3606.3460410557182</c:v>
                </c:pt>
                <c:pt idx="1548">
                  <c:v>3545.5522971651994</c:v>
                </c:pt>
                <c:pt idx="1549">
                  <c:v>3557.0635386119252</c:v>
                </c:pt>
                <c:pt idx="1550">
                  <c:v>3557.0635386119252</c:v>
                </c:pt>
                <c:pt idx="1551">
                  <c:v>3557.0635386119252</c:v>
                </c:pt>
                <c:pt idx="1552">
                  <c:v>3572.5317693059624</c:v>
                </c:pt>
                <c:pt idx="1553">
                  <c:v>3586.9208211143691</c:v>
                </c:pt>
                <c:pt idx="1554">
                  <c:v>3596.543499511241</c:v>
                </c:pt>
                <c:pt idx="1555">
                  <c:v>3643.6676441837722</c:v>
                </c:pt>
                <c:pt idx="1556">
                  <c:v>3638.1818181818171</c:v>
                </c:pt>
                <c:pt idx="1557">
                  <c:v>3638.1818181818171</c:v>
                </c:pt>
                <c:pt idx="1558">
                  <c:v>3638.1818181818171</c:v>
                </c:pt>
                <c:pt idx="1559">
                  <c:v>3662.4633431085035</c:v>
                </c:pt>
                <c:pt idx="1560">
                  <c:v>3698.3460410557177</c:v>
                </c:pt>
                <c:pt idx="1561">
                  <c:v>3719.5698924731178</c:v>
                </c:pt>
                <c:pt idx="1562">
                  <c:v>3696.1876832844569</c:v>
                </c:pt>
                <c:pt idx="1563">
                  <c:v>3684.7663734115336</c:v>
                </c:pt>
                <c:pt idx="1564">
                  <c:v>3684.7663734115336</c:v>
                </c:pt>
                <c:pt idx="1565">
                  <c:v>3684.7663734115336</c:v>
                </c:pt>
                <c:pt idx="1566">
                  <c:v>3684.4965786901266</c:v>
                </c:pt>
                <c:pt idx="1567">
                  <c:v>3685.1260997067438</c:v>
                </c:pt>
                <c:pt idx="1568">
                  <c:v>3604.8172043010745</c:v>
                </c:pt>
                <c:pt idx="1569">
                  <c:v>3634.4046920821106</c:v>
                </c:pt>
                <c:pt idx="1570">
                  <c:v>3665.7908113391977</c:v>
                </c:pt>
                <c:pt idx="1571">
                  <c:v>3665.7908113391977</c:v>
                </c:pt>
                <c:pt idx="1572">
                  <c:v>3665.7908113391977</c:v>
                </c:pt>
                <c:pt idx="1573">
                  <c:v>3694.6588465298137</c:v>
                </c:pt>
                <c:pt idx="1574">
                  <c:v>3674.6940371456494</c:v>
                </c:pt>
                <c:pt idx="1575">
                  <c:v>3670.6471163245346</c:v>
                </c:pt>
                <c:pt idx="1576">
                  <c:v>3656.6177908113382</c:v>
                </c:pt>
                <c:pt idx="1577">
                  <c:v>3635.573802541544</c:v>
                </c:pt>
                <c:pt idx="1578">
                  <c:v>3635.573802541544</c:v>
                </c:pt>
                <c:pt idx="1579">
                  <c:v>3635.573802541544</c:v>
                </c:pt>
                <c:pt idx="1580">
                  <c:v>3653.1104594330395</c:v>
                </c:pt>
                <c:pt idx="1581">
                  <c:v>3690.8817204301067</c:v>
                </c:pt>
                <c:pt idx="1582">
                  <c:v>3756.8914956011727</c:v>
                </c:pt>
                <c:pt idx="1583">
                  <c:v>3789.4467253176927</c:v>
                </c:pt>
                <c:pt idx="1584">
                  <c:v>3804.9149560117294</c:v>
                </c:pt>
                <c:pt idx="1585">
                  <c:v>3804.9149560117294</c:v>
                </c:pt>
                <c:pt idx="1586">
                  <c:v>3804.9149560117294</c:v>
                </c:pt>
                <c:pt idx="1587">
                  <c:v>3838.3695014662753</c:v>
                </c:pt>
                <c:pt idx="1588">
                  <c:v>3896.4652981427166</c:v>
                </c:pt>
                <c:pt idx="1589">
                  <c:v>3856.2658846529812</c:v>
                </c:pt>
                <c:pt idx="1590">
                  <c:v>3806.6236559139779</c:v>
                </c:pt>
                <c:pt idx="1591">
                  <c:v>3881.1769305962844</c:v>
                </c:pt>
                <c:pt idx="1592">
                  <c:v>3881.1769305962844</c:v>
                </c:pt>
                <c:pt idx="1593">
                  <c:v>3881.1769305962844</c:v>
                </c:pt>
                <c:pt idx="1594">
                  <c:v>3927.3118279569885</c:v>
                </c:pt>
                <c:pt idx="1595">
                  <c:v>3998.8074291300095</c:v>
                </c:pt>
                <c:pt idx="1596">
                  <c:v>3970.0293255131965</c:v>
                </c:pt>
                <c:pt idx="1597">
                  <c:v>4011.4877810361677</c:v>
                </c:pt>
                <c:pt idx="1598">
                  <c:v>4039.6363636363631</c:v>
                </c:pt>
                <c:pt idx="1599">
                  <c:v>4039.6363636363635</c:v>
                </c:pt>
                <c:pt idx="1600">
                  <c:v>4039.6363636363635</c:v>
                </c:pt>
                <c:pt idx="1601">
                  <c:v>4115.2688172042999</c:v>
                </c:pt>
                <c:pt idx="1602">
                  <c:v>4199.0850439882688</c:v>
                </c:pt>
                <c:pt idx="1603">
                  <c:v>4115.3587487781033</c:v>
                </c:pt>
                <c:pt idx="1604">
                  <c:v>4234.1583577712599</c:v>
                </c:pt>
                <c:pt idx="1605">
                  <c:v>4240.8132942326483</c:v>
                </c:pt>
                <c:pt idx="1606">
                  <c:v>4240.8132942326483</c:v>
                </c:pt>
                <c:pt idx="1607">
                  <c:v>4240.8132942326483</c:v>
                </c:pt>
                <c:pt idx="1608">
                  <c:v>4122.1935483870957</c:v>
                </c:pt>
                <c:pt idx="1609">
                  <c:v>4089.4584555229699</c:v>
                </c:pt>
                <c:pt idx="1610">
                  <c:v>4015.5347018572802</c:v>
                </c:pt>
                <c:pt idx="1611">
                  <c:v>4070.9325513196459</c:v>
                </c:pt>
                <c:pt idx="1612">
                  <c:v>4180.4692082111414</c:v>
                </c:pt>
                <c:pt idx="1613">
                  <c:v>4180.4692082111414</c:v>
                </c:pt>
                <c:pt idx="1614">
                  <c:v>4180.4692082111414</c:v>
                </c:pt>
                <c:pt idx="1615">
                  <c:v>4128.8484848484823</c:v>
                </c:pt>
                <c:pt idx="1616">
                  <c:v>4136.2228739002912</c:v>
                </c:pt>
                <c:pt idx="1617">
                  <c:v>4097.0127077223833</c:v>
                </c:pt>
                <c:pt idx="1618">
                  <c:v>4032.7116324535668</c:v>
                </c:pt>
                <c:pt idx="1619">
                  <c:v>4022.8191593352872</c:v>
                </c:pt>
                <c:pt idx="1620">
                  <c:v>4022.8191593352872</c:v>
                </c:pt>
                <c:pt idx="1621">
                  <c:v>4022.8191593352872</c:v>
                </c:pt>
                <c:pt idx="1622">
                  <c:v>4067.784946236558</c:v>
                </c:pt>
                <c:pt idx="1623">
                  <c:v>4134.0645161290313</c:v>
                </c:pt>
                <c:pt idx="1624">
                  <c:v>4179.2101661779079</c:v>
                </c:pt>
                <c:pt idx="1625">
                  <c:v>4250.7057673509289</c:v>
                </c:pt>
                <c:pt idx="1626">
                  <c:v>4254.2130987292285</c:v>
                </c:pt>
                <c:pt idx="1627">
                  <c:v>4254.2130987292285</c:v>
                </c:pt>
                <c:pt idx="1628">
                  <c:v>4254.2130987292285</c:v>
                </c:pt>
                <c:pt idx="1629">
                  <c:v>4230.9208211143696</c:v>
                </c:pt>
                <c:pt idx="1630">
                  <c:v>4263.3861192570876</c:v>
                </c:pt>
                <c:pt idx="1631">
                  <c:v>4256.0117302052786</c:v>
                </c:pt>
                <c:pt idx="1632">
                  <c:v>4244.7702834799611</c:v>
                </c:pt>
                <c:pt idx="1633">
                  <c:v>4206.1896383186713</c:v>
                </c:pt>
                <c:pt idx="1634">
                  <c:v>4206.1896383186713</c:v>
                </c:pt>
                <c:pt idx="1635">
                  <c:v>4206.1896383186713</c:v>
                </c:pt>
                <c:pt idx="1636">
                  <c:v>4210.4164222873906</c:v>
                </c:pt>
                <c:pt idx="1637">
                  <c:v>4150.162267839687</c:v>
                </c:pt>
                <c:pt idx="1638">
                  <c:v>4157.6265884652985</c:v>
                </c:pt>
                <c:pt idx="1639">
                  <c:v>4123.0928641251221</c:v>
                </c:pt>
                <c:pt idx="1640">
                  <c:v>4130.4672531769311</c:v>
                </c:pt>
                <c:pt idx="1641">
                  <c:v>4130.4672531769311</c:v>
                </c:pt>
                <c:pt idx="1642">
                  <c:v>4130.4672531769311</c:v>
                </c:pt>
                <c:pt idx="1643">
                  <c:v>4151.5112414467258</c:v>
                </c:pt>
                <c:pt idx="1644">
                  <c:v>4201.5131964809398</c:v>
                </c:pt>
                <c:pt idx="1645">
                  <c:v>4197.7360703812328</c:v>
                </c:pt>
                <c:pt idx="1646">
                  <c:v>4129.7478005865114</c:v>
                </c:pt>
                <c:pt idx="1647">
                  <c:v>4113.4701857282507</c:v>
                </c:pt>
                <c:pt idx="1648">
                  <c:v>4113.4701857282507</c:v>
                </c:pt>
                <c:pt idx="1649">
                  <c:v>4113.4701857282507</c:v>
                </c:pt>
                <c:pt idx="1650">
                  <c:v>4256.7311827956992</c:v>
                </c:pt>
                <c:pt idx="1651">
                  <c:v>4232.9892473118289</c:v>
                </c:pt>
                <c:pt idx="1652">
                  <c:v>4384.7937438905192</c:v>
                </c:pt>
                <c:pt idx="1653">
                  <c:v>4367.0772238514182</c:v>
                </c:pt>
                <c:pt idx="1654">
                  <c:v>4351.5190615835791</c:v>
                </c:pt>
                <c:pt idx="1655">
                  <c:v>4351.5190615835791</c:v>
                </c:pt>
                <c:pt idx="1656">
                  <c:v>4351.5190615835791</c:v>
                </c:pt>
                <c:pt idx="1657">
                  <c:v>4358.263929618769</c:v>
                </c:pt>
                <c:pt idx="1658">
                  <c:v>4320.6725317693072</c:v>
                </c:pt>
                <c:pt idx="1659">
                  <c:v>4312.7585532746834</c:v>
                </c:pt>
                <c:pt idx="1660">
                  <c:v>4324.629521016619</c:v>
                </c:pt>
                <c:pt idx="1661">
                  <c:v>4310.4203323558177</c:v>
                </c:pt>
                <c:pt idx="1662">
                  <c:v>4310.4203323558177</c:v>
                </c:pt>
                <c:pt idx="1663">
                  <c:v>4310.4203323558177</c:v>
                </c:pt>
                <c:pt idx="1664">
                  <c:v>4264.0156402737057</c:v>
                </c:pt>
                <c:pt idx="1665">
                  <c:v>4393.337243401761</c:v>
                </c:pt>
                <c:pt idx="1666">
                  <c:v>4292.6138807429143</c:v>
                </c:pt>
                <c:pt idx="1667">
                  <c:v>4374.991202346042</c:v>
                </c:pt>
                <c:pt idx="1668">
                  <c:v>4363.2101661779097</c:v>
                </c:pt>
                <c:pt idx="1669">
                  <c:v>4363.2101661779097</c:v>
                </c:pt>
                <c:pt idx="1670">
                  <c:v>4363.2101661779097</c:v>
                </c:pt>
                <c:pt idx="1671">
                  <c:v>4390.2795698924747</c:v>
                </c:pt>
                <c:pt idx="1672">
                  <c:v>4419.2375366568931</c:v>
                </c:pt>
                <c:pt idx="1673">
                  <c:v>4491.7223851417421</c:v>
                </c:pt>
                <c:pt idx="1674">
                  <c:v>4558.5415444770306</c:v>
                </c:pt>
                <c:pt idx="1675">
                  <c:v>4570.1427174975579</c:v>
                </c:pt>
                <c:pt idx="1676">
                  <c:v>4570.1427174975579</c:v>
                </c:pt>
                <c:pt idx="1677">
                  <c:v>4570.1427174975579</c:v>
                </c:pt>
                <c:pt idx="1678">
                  <c:v>4793.7126099706757</c:v>
                </c:pt>
                <c:pt idx="1679">
                  <c:v>4702.2521994134913</c:v>
                </c:pt>
                <c:pt idx="1680">
                  <c:v>4747.397849462367</c:v>
                </c:pt>
                <c:pt idx="1681">
                  <c:v>4991.7419354838721</c:v>
                </c:pt>
                <c:pt idx="1682">
                  <c:v>5784.6686217008801</c:v>
                </c:pt>
                <c:pt idx="1683">
                  <c:v>5784.6686217008801</c:v>
                </c:pt>
                <c:pt idx="1684">
                  <c:v>5784.6686217008801</c:v>
                </c:pt>
                <c:pt idx="1685">
                  <c:v>6190.709677419356</c:v>
                </c:pt>
                <c:pt idx="1686">
                  <c:v>5710.8347996089942</c:v>
                </c:pt>
                <c:pt idx="1687">
                  <c:v>5347.8709677419365</c:v>
                </c:pt>
                <c:pt idx="1688">
                  <c:v>5246.6979472140774</c:v>
                </c:pt>
                <c:pt idx="1689">
                  <c:v>5411.8123167155436</c:v>
                </c:pt>
                <c:pt idx="1690">
                  <c:v>5411.8123167155436</c:v>
                </c:pt>
                <c:pt idx="1691">
                  <c:v>5411.8123167155436</c:v>
                </c:pt>
                <c:pt idx="1692">
                  <c:v>5469.0987292277632</c:v>
                </c:pt>
                <c:pt idx="1693">
                  <c:v>5464.0625610948209</c:v>
                </c:pt>
                <c:pt idx="1694">
                  <c:v>5441.9393939393958</c:v>
                </c:pt>
                <c:pt idx="1695">
                  <c:v>5506.9599217986333</c:v>
                </c:pt>
                <c:pt idx="1696">
                  <c:v>5401.1104594330418</c:v>
                </c:pt>
                <c:pt idx="1697">
                  <c:v>5401.1104594330418</c:v>
                </c:pt>
                <c:pt idx="1698">
                  <c:v>5401.1104594330418</c:v>
                </c:pt>
                <c:pt idx="1699">
                  <c:v>5507.1397849462392</c:v>
                </c:pt>
                <c:pt idx="1700">
                  <c:v>5643.4760508308918</c:v>
                </c:pt>
                <c:pt idx="1701">
                  <c:v>5817.4037145650082</c:v>
                </c:pt>
                <c:pt idx="1702">
                  <c:v>5984.2267839687238</c:v>
                </c:pt>
                <c:pt idx="1703">
                  <c:v>5881.1652003910103</c:v>
                </c:pt>
                <c:pt idx="1704">
                  <c:v>5881.1652003910103</c:v>
                </c:pt>
                <c:pt idx="1705">
                  <c:v>5881.1652003910103</c:v>
                </c:pt>
                <c:pt idx="1706">
                  <c:v>5967.8592375366607</c:v>
                </c:pt>
                <c:pt idx="1707">
                  <c:v>5999.5151515151547</c:v>
                </c:pt>
                <c:pt idx="1708">
                  <c:v>5936.4731182795731</c:v>
                </c:pt>
                <c:pt idx="1709">
                  <c:v>5919.8357771261035</c:v>
                </c:pt>
                <c:pt idx="1710">
                  <c:v>5763.624633431089</c:v>
                </c:pt>
                <c:pt idx="1711">
                  <c:v>5763.624633431089</c:v>
                </c:pt>
                <c:pt idx="1712">
                  <c:v>5763.624633431089</c:v>
                </c:pt>
                <c:pt idx="1713">
                  <c:v>5813.4467253176972</c:v>
                </c:pt>
                <c:pt idx="1714">
                  <c:v>5782.9599217986352</c:v>
                </c:pt>
                <c:pt idx="1715">
                  <c:v>5705.8885630498571</c:v>
                </c:pt>
                <c:pt idx="1716">
                  <c:v>5469.7282502443823</c:v>
                </c:pt>
                <c:pt idx="1717">
                  <c:v>5547.8787878787907</c:v>
                </c:pt>
                <c:pt idx="1718">
                  <c:v>5547.8787878787907</c:v>
                </c:pt>
                <c:pt idx="1719">
                  <c:v>5547.8787878787907</c:v>
                </c:pt>
                <c:pt idx="1720">
                  <c:v>5677.4701857282535</c:v>
                </c:pt>
                <c:pt idx="1721">
                  <c:v>5741.6813294232679</c:v>
                </c:pt>
                <c:pt idx="1722">
                  <c:v>5620.813294232652</c:v>
                </c:pt>
                <c:pt idx="1723">
                  <c:v>5575.8475073313812</c:v>
                </c:pt>
                <c:pt idx="1724">
                  <c:v>5657.3255131964843</c:v>
                </c:pt>
                <c:pt idx="1725">
                  <c:v>5657.3255131964843</c:v>
                </c:pt>
                <c:pt idx="1726">
                  <c:v>5657.3255131964843</c:v>
                </c:pt>
                <c:pt idx="1727">
                  <c:v>5533.4897360703835</c:v>
                </c:pt>
                <c:pt idx="1728">
                  <c:v>5541.2238514174023</c:v>
                </c:pt>
                <c:pt idx="1729">
                  <c:v>5494.8191593352904</c:v>
                </c:pt>
                <c:pt idx="1730">
                  <c:v>5405.2473118279586</c:v>
                </c:pt>
                <c:pt idx="1731">
                  <c:v>5446.1661779081151</c:v>
                </c:pt>
                <c:pt idx="1732">
                  <c:v>5446.1661779081151</c:v>
                </c:pt>
                <c:pt idx="1733">
                  <c:v>5446.1661779081151</c:v>
                </c:pt>
                <c:pt idx="1734">
                  <c:v>5341.6656891495613</c:v>
                </c:pt>
                <c:pt idx="1735">
                  <c:v>5382.4946236559153</c:v>
                </c:pt>
                <c:pt idx="1736">
                  <c:v>5437.6226783968741</c:v>
                </c:pt>
                <c:pt idx="1737">
                  <c:v>5543.5620723362681</c:v>
                </c:pt>
                <c:pt idx="1738">
                  <c:v>5515.5034213098743</c:v>
                </c:pt>
                <c:pt idx="1739">
                  <c:v>5515.5034213098743</c:v>
                </c:pt>
                <c:pt idx="1740">
                  <c:v>5515.5034213098743</c:v>
                </c:pt>
                <c:pt idx="1741">
                  <c:v>5495.9882697947232</c:v>
                </c:pt>
                <c:pt idx="1742">
                  <c:v>5486.3655913978509</c:v>
                </c:pt>
                <c:pt idx="1743">
                  <c:v>5464.1524926686234</c:v>
                </c:pt>
                <c:pt idx="1744">
                  <c:v>5328.9853372434036</c:v>
                </c:pt>
                <c:pt idx="1745">
                  <c:v>5281.861192570871</c:v>
                </c:pt>
                <c:pt idx="1746">
                  <c:v>5281.861192570871</c:v>
                </c:pt>
                <c:pt idx="1747">
                  <c:v>5281.861192570871</c:v>
                </c:pt>
                <c:pt idx="1748">
                  <c:v>5204.6099706744881</c:v>
                </c:pt>
                <c:pt idx="1749">
                  <c:v>5113.2394916911053</c:v>
                </c:pt>
                <c:pt idx="1750">
                  <c:v>5023.2179863147621</c:v>
                </c:pt>
                <c:pt idx="1751">
                  <c:v>5069.6226783968732</c:v>
                </c:pt>
                <c:pt idx="1752">
                  <c:v>5072.9501466275678</c:v>
                </c:pt>
                <c:pt idx="1753">
                  <c:v>5072.9501466275678</c:v>
                </c:pt>
                <c:pt idx="1754">
                  <c:v>5072.9501466275678</c:v>
                </c:pt>
                <c:pt idx="1755">
                  <c:v>5098.9403714565024</c:v>
                </c:pt>
                <c:pt idx="1756">
                  <c:v>5162.0723362658864</c:v>
                </c:pt>
                <c:pt idx="1757">
                  <c:v>5128.527859237538</c:v>
                </c:pt>
                <c:pt idx="1758">
                  <c:v>5067.5542521994148</c:v>
                </c:pt>
                <c:pt idx="1759">
                  <c:v>5030.4125122189653</c:v>
                </c:pt>
                <c:pt idx="1760">
                  <c:v>5030.4125122189653</c:v>
                </c:pt>
                <c:pt idx="1761">
                  <c:v>5030.4125122189653</c:v>
                </c:pt>
                <c:pt idx="1762">
                  <c:v>5001.1847507331386</c:v>
                </c:pt>
                <c:pt idx="1763">
                  <c:v>4924.3831867057679</c:v>
                </c:pt>
                <c:pt idx="1764">
                  <c:v>5020.789833822093</c:v>
                </c:pt>
                <c:pt idx="1765">
                  <c:v>4956.0391006842628</c:v>
                </c:pt>
                <c:pt idx="1766">
                  <c:v>4882.2952101661776</c:v>
                </c:pt>
                <c:pt idx="1767">
                  <c:v>4882.2952101661776</c:v>
                </c:pt>
                <c:pt idx="1768">
                  <c:v>4882.2952101661776</c:v>
                </c:pt>
                <c:pt idx="1769">
                  <c:v>4777.1652003910076</c:v>
                </c:pt>
                <c:pt idx="1770">
                  <c:v>4817.7243401759533</c:v>
                </c:pt>
                <c:pt idx="1771">
                  <c:v>4821.3216031280554</c:v>
                </c:pt>
                <c:pt idx="1772">
                  <c:v>4911.433040078201</c:v>
                </c:pt>
                <c:pt idx="1773">
                  <c:v>4906.7565982404694</c:v>
                </c:pt>
                <c:pt idx="1774">
                  <c:v>4906.7565982404694</c:v>
                </c:pt>
                <c:pt idx="1775">
                  <c:v>4906.7565982404694</c:v>
                </c:pt>
                <c:pt idx="1776">
                  <c:v>4915.2101661779088</c:v>
                </c:pt>
                <c:pt idx="1777">
                  <c:v>4925.9120234604106</c:v>
                </c:pt>
                <c:pt idx="1778">
                  <c:v>4910.6236559139788</c:v>
                </c:pt>
                <c:pt idx="1779">
                  <c:v>4812.5982404692086</c:v>
                </c:pt>
                <c:pt idx="1780">
                  <c:v>4796.0508308895414</c:v>
                </c:pt>
                <c:pt idx="1781">
                  <c:v>4796.0508308895414</c:v>
                </c:pt>
                <c:pt idx="1782">
                  <c:v>4796.0508308895414</c:v>
                </c:pt>
                <c:pt idx="1783">
                  <c:v>4777.6148582600199</c:v>
                </c:pt>
                <c:pt idx="1784">
                  <c:v>4845.2434017595306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0C-41F4-8C21-BA24120F69E2}"/>
            </c:ext>
          </c:extLst>
        </c:ser>
        <c:ser>
          <c:idx val="1"/>
          <c:order val="8"/>
          <c:tx>
            <c:strRef>
              <c:f>Hoja1!$Y$4</c:f>
              <c:strCache>
                <c:ptCount val="1"/>
                <c:pt idx="0">
                  <c:v>EUR</c:v>
                </c:pt>
              </c:strCache>
            </c:strRef>
          </c:tx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Hoja1!$Y$5:$Y$1789</c:f>
              <c:numCache>
                <c:formatCode>#,##0</c:formatCode>
                <c:ptCount val="1785"/>
                <c:pt idx="0">
                  <c:v>1932</c:v>
                </c:pt>
                <c:pt idx="1">
                  <c:v>1944.2278481012659</c:v>
                </c:pt>
                <c:pt idx="2">
                  <c:v>1956.7215189873414</c:v>
                </c:pt>
                <c:pt idx="3">
                  <c:v>1956.7215189873414</c:v>
                </c:pt>
                <c:pt idx="4">
                  <c:v>1956.7215189873414</c:v>
                </c:pt>
                <c:pt idx="5">
                  <c:v>1950.6075949367087</c:v>
                </c:pt>
                <c:pt idx="6">
                  <c:v>1952.4683544303796</c:v>
                </c:pt>
                <c:pt idx="7">
                  <c:v>1958.0506329113923</c:v>
                </c:pt>
                <c:pt idx="8">
                  <c:v>1953.53164556962</c:v>
                </c:pt>
                <c:pt idx="9">
                  <c:v>1944.4936708860757</c:v>
                </c:pt>
                <c:pt idx="10">
                  <c:v>1944.4936708860757</c:v>
                </c:pt>
                <c:pt idx="11">
                  <c:v>1944.4936708860757</c:v>
                </c:pt>
                <c:pt idx="12">
                  <c:v>1944.2278481012654</c:v>
                </c:pt>
                <c:pt idx="13">
                  <c:v>1943.1645569620248</c:v>
                </c:pt>
                <c:pt idx="14">
                  <c:v>1953.7974683544298</c:v>
                </c:pt>
                <c:pt idx="15">
                  <c:v>1951.6708860759486</c:v>
                </c:pt>
                <c:pt idx="16">
                  <c:v>1963.1012658227844</c:v>
                </c:pt>
                <c:pt idx="17">
                  <c:v>1963.1012658227846</c:v>
                </c:pt>
                <c:pt idx="18">
                  <c:v>1963.1012658227846</c:v>
                </c:pt>
                <c:pt idx="19">
                  <c:v>1961.5063291139238</c:v>
                </c:pt>
                <c:pt idx="20">
                  <c:v>1960.1772151898733</c:v>
                </c:pt>
                <c:pt idx="21">
                  <c:v>1962.5696202531642</c:v>
                </c:pt>
                <c:pt idx="22">
                  <c:v>1940.7721518987339</c:v>
                </c:pt>
                <c:pt idx="23">
                  <c:v>1943.6962025316452</c:v>
                </c:pt>
                <c:pt idx="24">
                  <c:v>1943.6962025316452</c:v>
                </c:pt>
                <c:pt idx="25">
                  <c:v>1943.6962025316452</c:v>
                </c:pt>
                <c:pt idx="26">
                  <c:v>1943.9620253164553</c:v>
                </c:pt>
                <c:pt idx="27">
                  <c:v>1944.7594936708858</c:v>
                </c:pt>
                <c:pt idx="28">
                  <c:v>1945.5569620253161</c:v>
                </c:pt>
                <c:pt idx="29">
                  <c:v>1961.2405063291137</c:v>
                </c:pt>
                <c:pt idx="30">
                  <c:v>1971.0759493670885</c:v>
                </c:pt>
                <c:pt idx="31">
                  <c:v>1971.0759493670887</c:v>
                </c:pt>
                <c:pt idx="32">
                  <c:v>1971.0759493670887</c:v>
                </c:pt>
                <c:pt idx="33">
                  <c:v>1965.2278481012659</c:v>
                </c:pt>
                <c:pt idx="34">
                  <c:v>1966.2911392405065</c:v>
                </c:pt>
                <c:pt idx="35">
                  <c:v>1964.1645569620255</c:v>
                </c:pt>
                <c:pt idx="36">
                  <c:v>1955.9240506329115</c:v>
                </c:pt>
                <c:pt idx="37">
                  <c:v>1949.8101265822786</c:v>
                </c:pt>
                <c:pt idx="38">
                  <c:v>1949.8101265822786</c:v>
                </c:pt>
                <c:pt idx="39">
                  <c:v>1949.8101265822786</c:v>
                </c:pt>
                <c:pt idx="40">
                  <c:v>1947.9493670886077</c:v>
                </c:pt>
                <c:pt idx="41">
                  <c:v>1949.0126582278481</c:v>
                </c:pt>
                <c:pt idx="42">
                  <c:v>1955.6582278481014</c:v>
                </c:pt>
                <c:pt idx="43">
                  <c:v>1943.1645569620255</c:v>
                </c:pt>
                <c:pt idx="44">
                  <c:v>1941.3037974683546</c:v>
                </c:pt>
                <c:pt idx="45">
                  <c:v>1941.3037974683548</c:v>
                </c:pt>
                <c:pt idx="46">
                  <c:v>1941.3037974683548</c:v>
                </c:pt>
                <c:pt idx="47">
                  <c:v>1939.177215189874</c:v>
                </c:pt>
                <c:pt idx="48">
                  <c:v>1932.0000000000005</c:v>
                </c:pt>
                <c:pt idx="49">
                  <c:v>1935.455696202532</c:v>
                </c:pt>
                <c:pt idx="50">
                  <c:v>1937.5822784810132</c:v>
                </c:pt>
                <c:pt idx="51">
                  <c:v>1934.6582278481017</c:v>
                </c:pt>
                <c:pt idx="52">
                  <c:v>1934.6582278481017</c:v>
                </c:pt>
                <c:pt idx="53">
                  <c:v>1934.6582278481017</c:v>
                </c:pt>
                <c:pt idx="54">
                  <c:v>1935.1898734177219</c:v>
                </c:pt>
                <c:pt idx="55">
                  <c:v>1933.8607594936714</c:v>
                </c:pt>
                <c:pt idx="56">
                  <c:v>1942.1012658227853</c:v>
                </c:pt>
                <c:pt idx="57">
                  <c:v>1938.9113924050639</c:v>
                </c:pt>
                <c:pt idx="58">
                  <c:v>1926.1518987341778</c:v>
                </c:pt>
                <c:pt idx="59">
                  <c:v>1926.1518987341781</c:v>
                </c:pt>
                <c:pt idx="60">
                  <c:v>1926.1518987341781</c:v>
                </c:pt>
                <c:pt idx="61">
                  <c:v>1935.4556962025324</c:v>
                </c:pt>
                <c:pt idx="62">
                  <c:v>1934.392405063292</c:v>
                </c:pt>
                <c:pt idx="63">
                  <c:v>1935.4556962025324</c:v>
                </c:pt>
                <c:pt idx="64">
                  <c:v>1917.9113924050641</c:v>
                </c:pt>
                <c:pt idx="65">
                  <c:v>1915.5189873417728</c:v>
                </c:pt>
                <c:pt idx="66">
                  <c:v>1915.5189873417728</c:v>
                </c:pt>
                <c:pt idx="67">
                  <c:v>1915.5189873417728</c:v>
                </c:pt>
                <c:pt idx="68">
                  <c:v>1915.5189873417728</c:v>
                </c:pt>
                <c:pt idx="69">
                  <c:v>1917.9113924050639</c:v>
                </c:pt>
                <c:pt idx="70">
                  <c:v>1911.7974683544307</c:v>
                </c:pt>
                <c:pt idx="71">
                  <c:v>1916.5822784810132</c:v>
                </c:pt>
                <c:pt idx="72">
                  <c:v>1911.0000000000005</c:v>
                </c:pt>
                <c:pt idx="73">
                  <c:v>1911.0000000000005</c:v>
                </c:pt>
                <c:pt idx="74">
                  <c:v>1911.0000000000005</c:v>
                </c:pt>
                <c:pt idx="75">
                  <c:v>1909.4050632911399</c:v>
                </c:pt>
                <c:pt idx="76">
                  <c:v>1907.8101265822791</c:v>
                </c:pt>
                <c:pt idx="77">
                  <c:v>1921.6329113924055</c:v>
                </c:pt>
                <c:pt idx="78">
                  <c:v>1929.3417721518992</c:v>
                </c:pt>
                <c:pt idx="79">
                  <c:v>1927.2151898734182</c:v>
                </c:pt>
                <c:pt idx="80">
                  <c:v>1927.2151898734182</c:v>
                </c:pt>
                <c:pt idx="81">
                  <c:v>1927.2151898734182</c:v>
                </c:pt>
                <c:pt idx="82">
                  <c:v>1920.8354430379752</c:v>
                </c:pt>
                <c:pt idx="83">
                  <c:v>1922.6962025316463</c:v>
                </c:pt>
                <c:pt idx="84">
                  <c:v>1928.544303797469</c:v>
                </c:pt>
                <c:pt idx="85">
                  <c:v>1934.6582278481017</c:v>
                </c:pt>
                <c:pt idx="86">
                  <c:v>1933.0632911392406</c:v>
                </c:pt>
                <c:pt idx="87">
                  <c:v>1933.0632911392408</c:v>
                </c:pt>
                <c:pt idx="88">
                  <c:v>1933.0632911392408</c:v>
                </c:pt>
                <c:pt idx="89">
                  <c:v>1930.6708860759497</c:v>
                </c:pt>
                <c:pt idx="90">
                  <c:v>1927.2151898734182</c:v>
                </c:pt>
                <c:pt idx="91">
                  <c:v>1930.9367088607601</c:v>
                </c:pt>
                <c:pt idx="92">
                  <c:v>1937.5822784810132</c:v>
                </c:pt>
                <c:pt idx="93">
                  <c:v>1939.9746835443043</c:v>
                </c:pt>
                <c:pt idx="94">
                  <c:v>1939.9746835443043</c:v>
                </c:pt>
                <c:pt idx="95">
                  <c:v>1939.9746835443043</c:v>
                </c:pt>
                <c:pt idx="96">
                  <c:v>1934.3924050632916</c:v>
                </c:pt>
                <c:pt idx="97">
                  <c:v>1926.683544303798</c:v>
                </c:pt>
                <c:pt idx="98">
                  <c:v>1918.9746835443045</c:v>
                </c:pt>
                <c:pt idx="99">
                  <c:v>1914.1898734177223</c:v>
                </c:pt>
                <c:pt idx="100">
                  <c:v>1914.4556962025324</c:v>
                </c:pt>
                <c:pt idx="101">
                  <c:v>1914.4556962025322</c:v>
                </c:pt>
                <c:pt idx="102">
                  <c:v>1914.4556962025322</c:v>
                </c:pt>
                <c:pt idx="103">
                  <c:v>1923.2278481012668</c:v>
                </c:pt>
                <c:pt idx="104">
                  <c:v>1924.2911392405072</c:v>
                </c:pt>
                <c:pt idx="105">
                  <c:v>1924.0253164556971</c:v>
                </c:pt>
                <c:pt idx="106">
                  <c:v>1924.2911392405072</c:v>
                </c:pt>
                <c:pt idx="107">
                  <c:v>1924.2911392405069</c:v>
                </c:pt>
                <c:pt idx="108">
                  <c:v>1924.2911392405069</c:v>
                </c:pt>
                <c:pt idx="109">
                  <c:v>1924.2911392405069</c:v>
                </c:pt>
                <c:pt idx="110">
                  <c:v>1926.9493670886084</c:v>
                </c:pt>
                <c:pt idx="111">
                  <c:v>1925.6202531645579</c:v>
                </c:pt>
                <c:pt idx="112">
                  <c:v>1923.4936708860769</c:v>
                </c:pt>
                <c:pt idx="113">
                  <c:v>1921.8987341772161</c:v>
                </c:pt>
                <c:pt idx="114">
                  <c:v>1921.3670886075961</c:v>
                </c:pt>
                <c:pt idx="115">
                  <c:v>1921.3670886075961</c:v>
                </c:pt>
                <c:pt idx="116">
                  <c:v>1921.3670886075961</c:v>
                </c:pt>
                <c:pt idx="117">
                  <c:v>1918.974683544305</c:v>
                </c:pt>
                <c:pt idx="118">
                  <c:v>1924.5569620253175</c:v>
                </c:pt>
                <c:pt idx="119">
                  <c:v>1916.848101265824</c:v>
                </c:pt>
                <c:pt idx="120">
                  <c:v>1916.5822784810139</c:v>
                </c:pt>
                <c:pt idx="121">
                  <c:v>1916.0506329113937</c:v>
                </c:pt>
                <c:pt idx="122">
                  <c:v>1916.0506329113937</c:v>
                </c:pt>
                <c:pt idx="123">
                  <c:v>1916.0506329113937</c:v>
                </c:pt>
                <c:pt idx="124">
                  <c:v>1916.0506329113937</c:v>
                </c:pt>
                <c:pt idx="125">
                  <c:v>1908.60759493671</c:v>
                </c:pt>
                <c:pt idx="126">
                  <c:v>1911.0000000000014</c:v>
                </c:pt>
                <c:pt idx="127">
                  <c:v>1920.8354430379763</c:v>
                </c:pt>
                <c:pt idx="128">
                  <c:v>1931.7341772151915</c:v>
                </c:pt>
                <c:pt idx="129">
                  <c:v>1931.7341772151915</c:v>
                </c:pt>
                <c:pt idx="130">
                  <c:v>1931.7341772151915</c:v>
                </c:pt>
                <c:pt idx="131">
                  <c:v>1932.2658227848117</c:v>
                </c:pt>
                <c:pt idx="132">
                  <c:v>1939.7088607594953</c:v>
                </c:pt>
                <c:pt idx="133">
                  <c:v>1938.3797468354444</c:v>
                </c:pt>
                <c:pt idx="134">
                  <c:v>1938.3797468354444</c:v>
                </c:pt>
                <c:pt idx="135">
                  <c:v>1941.3037974683557</c:v>
                </c:pt>
                <c:pt idx="136">
                  <c:v>1941.3037974683557</c:v>
                </c:pt>
                <c:pt idx="137">
                  <c:v>1941.3037974683557</c:v>
                </c:pt>
                <c:pt idx="138">
                  <c:v>1938.9113924050648</c:v>
                </c:pt>
                <c:pt idx="139">
                  <c:v>1939.9746835443052</c:v>
                </c:pt>
                <c:pt idx="140">
                  <c:v>1942.3670886075965</c:v>
                </c:pt>
                <c:pt idx="141">
                  <c:v>1946.6202531645586</c:v>
                </c:pt>
                <c:pt idx="142">
                  <c:v>1950.6075949367107</c:v>
                </c:pt>
                <c:pt idx="143">
                  <c:v>1950.6075949367107</c:v>
                </c:pt>
                <c:pt idx="144">
                  <c:v>1950.6075949367107</c:v>
                </c:pt>
                <c:pt idx="145">
                  <c:v>1947.6835443037992</c:v>
                </c:pt>
                <c:pt idx="146">
                  <c:v>1950.0759493670903</c:v>
                </c:pt>
                <c:pt idx="147">
                  <c:v>1955.9240506329129</c:v>
                </c:pt>
                <c:pt idx="148">
                  <c:v>1954.5949367088622</c:v>
                </c:pt>
                <c:pt idx="149">
                  <c:v>1949.81012658228</c:v>
                </c:pt>
                <c:pt idx="150">
                  <c:v>1949.81012658228</c:v>
                </c:pt>
                <c:pt idx="151">
                  <c:v>1949.81012658228</c:v>
                </c:pt>
                <c:pt idx="152">
                  <c:v>1955.1265822784826</c:v>
                </c:pt>
                <c:pt idx="153">
                  <c:v>1950.6075949367105</c:v>
                </c:pt>
                <c:pt idx="154">
                  <c:v>1954.8607594936727</c:v>
                </c:pt>
                <c:pt idx="155">
                  <c:v>1946.0886075949384</c:v>
                </c:pt>
                <c:pt idx="156">
                  <c:v>1947.9493670886093</c:v>
                </c:pt>
                <c:pt idx="157">
                  <c:v>1947.9493670886093</c:v>
                </c:pt>
                <c:pt idx="158">
                  <c:v>1947.9493670886093</c:v>
                </c:pt>
                <c:pt idx="159">
                  <c:v>1955.3924050632929</c:v>
                </c:pt>
                <c:pt idx="160">
                  <c:v>1962.3037974683562</c:v>
                </c:pt>
                <c:pt idx="161">
                  <c:v>1964.6962025316473</c:v>
                </c:pt>
                <c:pt idx="162">
                  <c:v>1961.2405063291158</c:v>
                </c:pt>
                <c:pt idx="163">
                  <c:v>1963.1012658227867</c:v>
                </c:pt>
                <c:pt idx="164">
                  <c:v>1963.1012658227867</c:v>
                </c:pt>
                <c:pt idx="165">
                  <c:v>1963.1012658227867</c:v>
                </c:pt>
                <c:pt idx="166">
                  <c:v>1958.3164556962042</c:v>
                </c:pt>
                <c:pt idx="167">
                  <c:v>1962.3037974683562</c:v>
                </c:pt>
                <c:pt idx="168">
                  <c:v>1955.1265822784828</c:v>
                </c:pt>
                <c:pt idx="169">
                  <c:v>1953.531645569622</c:v>
                </c:pt>
                <c:pt idx="170">
                  <c:v>1954.8607594936727</c:v>
                </c:pt>
                <c:pt idx="171">
                  <c:v>1954.8607594936727</c:v>
                </c:pt>
                <c:pt idx="172">
                  <c:v>1954.8607594936727</c:v>
                </c:pt>
                <c:pt idx="173">
                  <c:v>1954.0632911392422</c:v>
                </c:pt>
                <c:pt idx="174">
                  <c:v>1953.531645569622</c:v>
                </c:pt>
                <c:pt idx="175">
                  <c:v>1950.6075949367107</c:v>
                </c:pt>
                <c:pt idx="176">
                  <c:v>1953.0000000000018</c:v>
                </c:pt>
                <c:pt idx="177">
                  <c:v>1947.4177215189893</c:v>
                </c:pt>
                <c:pt idx="178">
                  <c:v>1947.4177215189893</c:v>
                </c:pt>
                <c:pt idx="179">
                  <c:v>1947.4177215189893</c:v>
                </c:pt>
                <c:pt idx="180">
                  <c:v>1941.8354430379768</c:v>
                </c:pt>
                <c:pt idx="181">
                  <c:v>1943.4303797468374</c:v>
                </c:pt>
                <c:pt idx="182">
                  <c:v>1946.0886075949386</c:v>
                </c:pt>
                <c:pt idx="183">
                  <c:v>1953.000000000002</c:v>
                </c:pt>
                <c:pt idx="184">
                  <c:v>1955.3924050632932</c:v>
                </c:pt>
                <c:pt idx="185">
                  <c:v>1955.3924050632932</c:v>
                </c:pt>
                <c:pt idx="186">
                  <c:v>1955.3924050632932</c:v>
                </c:pt>
                <c:pt idx="187">
                  <c:v>1954.0632911392422</c:v>
                </c:pt>
                <c:pt idx="188">
                  <c:v>1953.000000000002</c:v>
                </c:pt>
                <c:pt idx="189">
                  <c:v>1949.0126582278501</c:v>
                </c:pt>
                <c:pt idx="190">
                  <c:v>1953.2658227848124</c:v>
                </c:pt>
                <c:pt idx="191">
                  <c:v>1953.5316455696225</c:v>
                </c:pt>
                <c:pt idx="192">
                  <c:v>1953.5316455696227</c:v>
                </c:pt>
                <c:pt idx="193">
                  <c:v>1953.5316455696227</c:v>
                </c:pt>
                <c:pt idx="194">
                  <c:v>1951.9367088607619</c:v>
                </c:pt>
                <c:pt idx="195">
                  <c:v>1958.3164556962051</c:v>
                </c:pt>
                <c:pt idx="196">
                  <c:v>1965.4936708860782</c:v>
                </c:pt>
                <c:pt idx="197">
                  <c:v>1965.2278481012681</c:v>
                </c:pt>
                <c:pt idx="198">
                  <c:v>1965.7594936708886</c:v>
                </c:pt>
                <c:pt idx="199">
                  <c:v>1965.7594936708888</c:v>
                </c:pt>
                <c:pt idx="200">
                  <c:v>1965.7594936708888</c:v>
                </c:pt>
                <c:pt idx="201">
                  <c:v>1965.4936708860785</c:v>
                </c:pt>
                <c:pt idx="202">
                  <c:v>1974.5316455696229</c:v>
                </c:pt>
                <c:pt idx="203">
                  <c:v>1974.2658227848128</c:v>
                </c:pt>
                <c:pt idx="204">
                  <c:v>1974.0000000000027</c:v>
                </c:pt>
                <c:pt idx="205">
                  <c:v>1979.3164556962051</c:v>
                </c:pt>
                <c:pt idx="206">
                  <c:v>1979.3164556962054</c:v>
                </c:pt>
                <c:pt idx="207">
                  <c:v>1979.3164556962054</c:v>
                </c:pt>
                <c:pt idx="208">
                  <c:v>1977.9873417721547</c:v>
                </c:pt>
                <c:pt idx="209">
                  <c:v>1982.506329113927</c:v>
                </c:pt>
                <c:pt idx="210">
                  <c:v>1984.8987341772181</c:v>
                </c:pt>
                <c:pt idx="211">
                  <c:v>1984.632911392408</c:v>
                </c:pt>
                <c:pt idx="212">
                  <c:v>1979.8481012658258</c:v>
                </c:pt>
                <c:pt idx="213">
                  <c:v>1979.8481012658258</c:v>
                </c:pt>
                <c:pt idx="214">
                  <c:v>1979.8481012658258</c:v>
                </c:pt>
                <c:pt idx="215">
                  <c:v>1980.6455696202559</c:v>
                </c:pt>
                <c:pt idx="216">
                  <c:v>1987.291139240509</c:v>
                </c:pt>
                <c:pt idx="217">
                  <c:v>1986.4936708860785</c:v>
                </c:pt>
                <c:pt idx="218">
                  <c:v>1989.1518987341799</c:v>
                </c:pt>
                <c:pt idx="219">
                  <c:v>1981.9746835443068</c:v>
                </c:pt>
                <c:pt idx="220">
                  <c:v>1981.9746835443068</c:v>
                </c:pt>
                <c:pt idx="221">
                  <c:v>1981.9746835443068</c:v>
                </c:pt>
                <c:pt idx="222">
                  <c:v>1985.9620253164585</c:v>
                </c:pt>
                <c:pt idx="223">
                  <c:v>1988.3544303797498</c:v>
                </c:pt>
                <c:pt idx="224">
                  <c:v>1989.1518987341801</c:v>
                </c:pt>
                <c:pt idx="225">
                  <c:v>1988.8860759493703</c:v>
                </c:pt>
                <c:pt idx="226">
                  <c:v>1983.8354430379777</c:v>
                </c:pt>
                <c:pt idx="227">
                  <c:v>1983.8354430379775</c:v>
                </c:pt>
                <c:pt idx="228">
                  <c:v>1983.8354430379775</c:v>
                </c:pt>
                <c:pt idx="229">
                  <c:v>1989.1518987341801</c:v>
                </c:pt>
                <c:pt idx="230">
                  <c:v>1995.7974683544335</c:v>
                </c:pt>
                <c:pt idx="231">
                  <c:v>2004.8354430379777</c:v>
                </c:pt>
                <c:pt idx="232">
                  <c:v>2001.6455696202561</c:v>
                </c:pt>
                <c:pt idx="233">
                  <c:v>2007.4936708860787</c:v>
                </c:pt>
                <c:pt idx="234">
                  <c:v>2007.4936708860787</c:v>
                </c:pt>
                <c:pt idx="235">
                  <c:v>2007.4936708860787</c:v>
                </c:pt>
                <c:pt idx="236">
                  <c:v>2014.9367088607623</c:v>
                </c:pt>
                <c:pt idx="237">
                  <c:v>2018.924050632914</c:v>
                </c:pt>
                <c:pt idx="238">
                  <c:v>2014.9367088607623</c:v>
                </c:pt>
                <c:pt idx="239">
                  <c:v>2016.5316455696232</c:v>
                </c:pt>
                <c:pt idx="240">
                  <c:v>2024.2405063291167</c:v>
                </c:pt>
                <c:pt idx="241">
                  <c:v>2024.2405063291167</c:v>
                </c:pt>
                <c:pt idx="242">
                  <c:v>2024.2405063291167</c:v>
                </c:pt>
                <c:pt idx="243">
                  <c:v>2024.7721518987371</c:v>
                </c:pt>
                <c:pt idx="244">
                  <c:v>2023.9746835443066</c:v>
                </c:pt>
                <c:pt idx="245">
                  <c:v>2021.5822784810155</c:v>
                </c:pt>
                <c:pt idx="246">
                  <c:v>2053.7468354430412</c:v>
                </c:pt>
                <c:pt idx="247">
                  <c:v>2052.4177215189907</c:v>
                </c:pt>
                <c:pt idx="248">
                  <c:v>2052.4177215189907</c:v>
                </c:pt>
                <c:pt idx="249">
                  <c:v>2052.4177215189907</c:v>
                </c:pt>
                <c:pt idx="250">
                  <c:v>2061.4556962025349</c:v>
                </c:pt>
                <c:pt idx="251">
                  <c:v>2054.5443037974715</c:v>
                </c:pt>
                <c:pt idx="252">
                  <c:v>2058.0000000000032</c:v>
                </c:pt>
                <c:pt idx="253">
                  <c:v>2056.6708860759527</c:v>
                </c:pt>
                <c:pt idx="254">
                  <c:v>2050.8227848101296</c:v>
                </c:pt>
                <c:pt idx="255">
                  <c:v>2050.8227848101296</c:v>
                </c:pt>
                <c:pt idx="256">
                  <c:v>2050.8227848101296</c:v>
                </c:pt>
                <c:pt idx="257">
                  <c:v>2054.2784810126614</c:v>
                </c:pt>
                <c:pt idx="258">
                  <c:v>2051.3544303797498</c:v>
                </c:pt>
                <c:pt idx="259">
                  <c:v>2066.2405063291167</c:v>
                </c:pt>
                <c:pt idx="260">
                  <c:v>2057.2025316455724</c:v>
                </c:pt>
                <c:pt idx="261">
                  <c:v>2071.8227848101292</c:v>
                </c:pt>
                <c:pt idx="262">
                  <c:v>2071.8227848101292</c:v>
                </c:pt>
                <c:pt idx="263">
                  <c:v>2071.8227848101292</c:v>
                </c:pt>
                <c:pt idx="264">
                  <c:v>2068.8987341772176</c:v>
                </c:pt>
                <c:pt idx="265">
                  <c:v>2069.4303797468378</c:v>
                </c:pt>
                <c:pt idx="266">
                  <c:v>2080.0632911392431</c:v>
                </c:pt>
                <c:pt idx="267">
                  <c:v>2085.1139240506354</c:v>
                </c:pt>
                <c:pt idx="268">
                  <c:v>2095.7468354430403</c:v>
                </c:pt>
                <c:pt idx="269">
                  <c:v>2095.7468354430403</c:v>
                </c:pt>
                <c:pt idx="270">
                  <c:v>2095.7468354430403</c:v>
                </c:pt>
                <c:pt idx="271">
                  <c:v>2095.2151898734201</c:v>
                </c:pt>
                <c:pt idx="272">
                  <c:v>2104.5189873417744</c:v>
                </c:pt>
                <c:pt idx="273">
                  <c:v>2105.8481012658253</c:v>
                </c:pt>
                <c:pt idx="274">
                  <c:v>2098.4050632911417</c:v>
                </c:pt>
                <c:pt idx="275">
                  <c:v>2124.1898734177239</c:v>
                </c:pt>
                <c:pt idx="276">
                  <c:v>2124.1898734177239</c:v>
                </c:pt>
                <c:pt idx="277">
                  <c:v>2124.1898734177239</c:v>
                </c:pt>
                <c:pt idx="278">
                  <c:v>2101.0632911392427</c:v>
                </c:pt>
                <c:pt idx="279">
                  <c:v>2097.6075949367109</c:v>
                </c:pt>
                <c:pt idx="280">
                  <c:v>2087.5063291139259</c:v>
                </c:pt>
                <c:pt idx="281">
                  <c:v>2094.6835443037994</c:v>
                </c:pt>
                <c:pt idx="282">
                  <c:v>2105.0506329113946</c:v>
                </c:pt>
                <c:pt idx="283">
                  <c:v>2105.0506329113946</c:v>
                </c:pt>
                <c:pt idx="284">
                  <c:v>2105.0506329113946</c:v>
                </c:pt>
                <c:pt idx="285">
                  <c:v>2084.3164556962047</c:v>
                </c:pt>
                <c:pt idx="286">
                  <c:v>2100.0000000000023</c:v>
                </c:pt>
                <c:pt idx="287">
                  <c:v>2070.4936708860782</c:v>
                </c:pt>
                <c:pt idx="288">
                  <c:v>2075.27848101266</c:v>
                </c:pt>
                <c:pt idx="289">
                  <c:v>2083.7848101265845</c:v>
                </c:pt>
                <c:pt idx="290">
                  <c:v>2083.7848101265845</c:v>
                </c:pt>
                <c:pt idx="291">
                  <c:v>2083.7848101265845</c:v>
                </c:pt>
                <c:pt idx="292">
                  <c:v>2076.873417721521</c:v>
                </c:pt>
                <c:pt idx="293">
                  <c:v>2090.4303797468374</c:v>
                </c:pt>
                <c:pt idx="294">
                  <c:v>2102.1265822784826</c:v>
                </c:pt>
                <c:pt idx="295">
                  <c:v>2101.5949367088624</c:v>
                </c:pt>
                <c:pt idx="296">
                  <c:v>2098.1392405063307</c:v>
                </c:pt>
                <c:pt idx="297">
                  <c:v>2098.1392405063307</c:v>
                </c:pt>
                <c:pt idx="298">
                  <c:v>2098.1392405063307</c:v>
                </c:pt>
                <c:pt idx="299">
                  <c:v>2093.3544303797485</c:v>
                </c:pt>
                <c:pt idx="300">
                  <c:v>2087.772151898736</c:v>
                </c:pt>
                <c:pt idx="301">
                  <c:v>2104.5189873417739</c:v>
                </c:pt>
                <c:pt idx="302">
                  <c:v>2107.7088607594956</c:v>
                </c:pt>
                <c:pt idx="303">
                  <c:v>2122.0632911392422</c:v>
                </c:pt>
                <c:pt idx="304">
                  <c:v>2122.0632911392422</c:v>
                </c:pt>
                <c:pt idx="305">
                  <c:v>2122.0632911392422</c:v>
                </c:pt>
                <c:pt idx="306">
                  <c:v>2129.772151898736</c:v>
                </c:pt>
                <c:pt idx="307">
                  <c:v>2118.6075949367109</c:v>
                </c:pt>
                <c:pt idx="308">
                  <c:v>2128.9746835443057</c:v>
                </c:pt>
                <c:pt idx="309">
                  <c:v>2148.113924050635</c:v>
                </c:pt>
                <c:pt idx="310">
                  <c:v>2134.2911392405081</c:v>
                </c:pt>
                <c:pt idx="311">
                  <c:v>2134.2911392405081</c:v>
                </c:pt>
                <c:pt idx="312">
                  <c:v>2134.2911392405081</c:v>
                </c:pt>
                <c:pt idx="313">
                  <c:v>2140.1392405063311</c:v>
                </c:pt>
                <c:pt idx="314">
                  <c:v>2131.1012658227864</c:v>
                </c:pt>
                <c:pt idx="315">
                  <c:v>2137.2151898734196</c:v>
                </c:pt>
                <c:pt idx="316">
                  <c:v>2130.8354430379763</c:v>
                </c:pt>
                <c:pt idx="317">
                  <c:v>2122.3291139240523</c:v>
                </c:pt>
                <c:pt idx="318">
                  <c:v>2122.3291139240523</c:v>
                </c:pt>
                <c:pt idx="319">
                  <c:v>2122.3291139240523</c:v>
                </c:pt>
                <c:pt idx="320">
                  <c:v>2135.0886075949384</c:v>
                </c:pt>
                <c:pt idx="321">
                  <c:v>2120.4683544303812</c:v>
                </c:pt>
                <c:pt idx="322">
                  <c:v>2117.5443037974701</c:v>
                </c:pt>
                <c:pt idx="323">
                  <c:v>2119.9367088607614</c:v>
                </c:pt>
                <c:pt idx="324">
                  <c:v>2145.4556962025335</c:v>
                </c:pt>
                <c:pt idx="325">
                  <c:v>2145.4556962025335</c:v>
                </c:pt>
                <c:pt idx="326">
                  <c:v>2145.4556962025335</c:v>
                </c:pt>
                <c:pt idx="327">
                  <c:v>2136.683544303799</c:v>
                </c:pt>
                <c:pt idx="328">
                  <c:v>2131.1012658227864</c:v>
                </c:pt>
                <c:pt idx="329">
                  <c:v>2125.5189873417735</c:v>
                </c:pt>
                <c:pt idx="330">
                  <c:v>2132.1645569620268</c:v>
                </c:pt>
                <c:pt idx="331">
                  <c:v>2135.3544303797485</c:v>
                </c:pt>
                <c:pt idx="332">
                  <c:v>2135.3544303797485</c:v>
                </c:pt>
                <c:pt idx="333">
                  <c:v>2135.3544303797485</c:v>
                </c:pt>
                <c:pt idx="334">
                  <c:v>2131.6329113924066</c:v>
                </c:pt>
                <c:pt idx="335">
                  <c:v>2146.784810126584</c:v>
                </c:pt>
                <c:pt idx="336">
                  <c:v>2159.27848101266</c:v>
                </c:pt>
                <c:pt idx="337">
                  <c:v>2147.0506329113941</c:v>
                </c:pt>
                <c:pt idx="338">
                  <c:v>2164.0632911392422</c:v>
                </c:pt>
                <c:pt idx="339">
                  <c:v>2164.0632911392422</c:v>
                </c:pt>
                <c:pt idx="340">
                  <c:v>2164.0632911392422</c:v>
                </c:pt>
                <c:pt idx="341">
                  <c:v>2158.2151898734191</c:v>
                </c:pt>
                <c:pt idx="342">
                  <c:v>2148.1139240506345</c:v>
                </c:pt>
                <c:pt idx="343">
                  <c:v>2135.6202531645586</c:v>
                </c:pt>
                <c:pt idx="344">
                  <c:v>2141.7341772151913</c:v>
                </c:pt>
                <c:pt idx="345">
                  <c:v>2133.2278481012672</c:v>
                </c:pt>
                <c:pt idx="346">
                  <c:v>2133.2278481012672</c:v>
                </c:pt>
                <c:pt idx="347">
                  <c:v>2133.2278481012672</c:v>
                </c:pt>
                <c:pt idx="348">
                  <c:v>2137.2151898734191</c:v>
                </c:pt>
                <c:pt idx="349">
                  <c:v>2124.9873417721533</c:v>
                </c:pt>
                <c:pt idx="350">
                  <c:v>2153.696202531647</c:v>
                </c:pt>
                <c:pt idx="351">
                  <c:v>2163.5316455696216</c:v>
                </c:pt>
                <c:pt idx="352">
                  <c:v>2173.8987341772167</c:v>
                </c:pt>
                <c:pt idx="353">
                  <c:v>2173.8987341772167</c:v>
                </c:pt>
                <c:pt idx="354">
                  <c:v>2173.8987341772167</c:v>
                </c:pt>
                <c:pt idx="355">
                  <c:v>2173.1012658227864</c:v>
                </c:pt>
                <c:pt idx="356">
                  <c:v>2184.0000000000018</c:v>
                </c:pt>
                <c:pt idx="357">
                  <c:v>2179.4810126582297</c:v>
                </c:pt>
                <c:pt idx="358">
                  <c:v>2174.6962025316475</c:v>
                </c:pt>
                <c:pt idx="359">
                  <c:v>2182.4050632911412</c:v>
                </c:pt>
                <c:pt idx="360">
                  <c:v>2182.4050632911412</c:v>
                </c:pt>
                <c:pt idx="361">
                  <c:v>2182.4050632911412</c:v>
                </c:pt>
                <c:pt idx="362">
                  <c:v>2186.9240506329133</c:v>
                </c:pt>
                <c:pt idx="363">
                  <c:v>2186.9240506329133</c:v>
                </c:pt>
                <c:pt idx="364">
                  <c:v>2197.2911392405081</c:v>
                </c:pt>
                <c:pt idx="365">
                  <c:v>2196.2278481012677</c:v>
                </c:pt>
                <c:pt idx="366">
                  <c:v>2214.8354430379763</c:v>
                </c:pt>
                <c:pt idx="367">
                  <c:v>2214.8354430379763</c:v>
                </c:pt>
                <c:pt idx="368">
                  <c:v>2214.8354430379763</c:v>
                </c:pt>
                <c:pt idx="369">
                  <c:v>2227.5949367088624</c:v>
                </c:pt>
                <c:pt idx="370">
                  <c:v>2235.5696202531662</c:v>
                </c:pt>
                <c:pt idx="371">
                  <c:v>2245.1392405063311</c:v>
                </c:pt>
                <c:pt idx="372">
                  <c:v>2253.6455696202552</c:v>
                </c:pt>
                <c:pt idx="373">
                  <c:v>2244.6075949367109</c:v>
                </c:pt>
                <c:pt idx="374">
                  <c:v>2244.6075949367109</c:v>
                </c:pt>
                <c:pt idx="375">
                  <c:v>2244.6075949367109</c:v>
                </c:pt>
                <c:pt idx="376">
                  <c:v>2246.4683544303816</c:v>
                </c:pt>
                <c:pt idx="377">
                  <c:v>2257.8987341772172</c:v>
                </c:pt>
                <c:pt idx="378">
                  <c:v>2254.7088607594956</c:v>
                </c:pt>
                <c:pt idx="379">
                  <c:v>2285.2784810126604</c:v>
                </c:pt>
                <c:pt idx="380">
                  <c:v>2299.1012658227869</c:v>
                </c:pt>
                <c:pt idx="381">
                  <c:v>2299.1012658227869</c:v>
                </c:pt>
                <c:pt idx="382">
                  <c:v>2299.1012658227869</c:v>
                </c:pt>
                <c:pt idx="383">
                  <c:v>2290.3291139240528</c:v>
                </c:pt>
                <c:pt idx="384">
                  <c:v>2301.7594936708883</c:v>
                </c:pt>
                <c:pt idx="385">
                  <c:v>2289.5316455696225</c:v>
                </c:pt>
                <c:pt idx="386">
                  <c:v>2339.2405063291162</c:v>
                </c:pt>
                <c:pt idx="387">
                  <c:v>2371.9367088607619</c:v>
                </c:pt>
                <c:pt idx="388">
                  <c:v>2371.9367088607619</c:v>
                </c:pt>
                <c:pt idx="389">
                  <c:v>2371.9367088607619</c:v>
                </c:pt>
                <c:pt idx="390">
                  <c:v>2364.7594936708883</c:v>
                </c:pt>
                <c:pt idx="391">
                  <c:v>2335.7848101265849</c:v>
                </c:pt>
                <c:pt idx="392">
                  <c:v>2355.1898734177239</c:v>
                </c:pt>
                <c:pt idx="393">
                  <c:v>2348.2784810126604</c:v>
                </c:pt>
                <c:pt idx="394">
                  <c:v>2355.455696202534</c:v>
                </c:pt>
                <c:pt idx="395">
                  <c:v>2355.455696202534</c:v>
                </c:pt>
                <c:pt idx="396">
                  <c:v>2355.455696202534</c:v>
                </c:pt>
                <c:pt idx="397">
                  <c:v>2344.291139240509</c:v>
                </c:pt>
                <c:pt idx="398">
                  <c:v>2315.3164556962051</c:v>
                </c:pt>
                <c:pt idx="399">
                  <c:v>2344.5569620253191</c:v>
                </c:pt>
                <c:pt idx="400">
                  <c:v>2316.1139240506354</c:v>
                </c:pt>
                <c:pt idx="401">
                  <c:v>2349.3417721519013</c:v>
                </c:pt>
                <c:pt idx="402">
                  <c:v>2349.3417721519013</c:v>
                </c:pt>
                <c:pt idx="403">
                  <c:v>2349.3417721519013</c:v>
                </c:pt>
                <c:pt idx="404">
                  <c:v>2347.7468354430403</c:v>
                </c:pt>
                <c:pt idx="405">
                  <c:v>2348.0126582278504</c:v>
                </c:pt>
                <c:pt idx="406">
                  <c:v>2345.3544303797489</c:v>
                </c:pt>
                <c:pt idx="407">
                  <c:v>2331.0000000000023</c:v>
                </c:pt>
                <c:pt idx="408">
                  <c:v>2333.3924050632936</c:v>
                </c:pt>
                <c:pt idx="409">
                  <c:v>2333.3924050632936</c:v>
                </c:pt>
                <c:pt idx="410">
                  <c:v>2333.3924050632936</c:v>
                </c:pt>
                <c:pt idx="411">
                  <c:v>2341.1012658227874</c:v>
                </c:pt>
                <c:pt idx="412">
                  <c:v>2329.4050632911417</c:v>
                </c:pt>
                <c:pt idx="413">
                  <c:v>2332.3291139240532</c:v>
                </c:pt>
                <c:pt idx="414">
                  <c:v>2338.4430379746864</c:v>
                </c:pt>
                <c:pt idx="415">
                  <c:v>2335.7848101265854</c:v>
                </c:pt>
                <c:pt idx="416">
                  <c:v>2335.7848101265854</c:v>
                </c:pt>
                <c:pt idx="417">
                  <c:v>2335.7848101265854</c:v>
                </c:pt>
                <c:pt idx="418">
                  <c:v>2345.3544303797498</c:v>
                </c:pt>
                <c:pt idx="419">
                  <c:v>2344.0253164556993</c:v>
                </c:pt>
                <c:pt idx="420">
                  <c:v>2339.7721518987369</c:v>
                </c:pt>
                <c:pt idx="421">
                  <c:v>2373.797468354433</c:v>
                </c:pt>
                <c:pt idx="422">
                  <c:v>2374.0632911392431</c:v>
                </c:pt>
                <c:pt idx="423">
                  <c:v>2374.0632911392431</c:v>
                </c:pt>
                <c:pt idx="424">
                  <c:v>2374.0632911392431</c:v>
                </c:pt>
                <c:pt idx="425">
                  <c:v>2376.9873417721547</c:v>
                </c:pt>
                <c:pt idx="426">
                  <c:v>2378.5822784810157</c:v>
                </c:pt>
                <c:pt idx="427">
                  <c:v>2399.3164556962051</c:v>
                </c:pt>
                <c:pt idx="428">
                  <c:v>2410.4810126582311</c:v>
                </c:pt>
                <c:pt idx="429">
                  <c:v>2451.6835443038008</c:v>
                </c:pt>
                <c:pt idx="430">
                  <c:v>2451.6835443038008</c:v>
                </c:pt>
                <c:pt idx="431">
                  <c:v>2451.6835443038008</c:v>
                </c:pt>
                <c:pt idx="432">
                  <c:v>2449.5569620253195</c:v>
                </c:pt>
                <c:pt idx="433">
                  <c:v>2484.9113924050662</c:v>
                </c:pt>
                <c:pt idx="434">
                  <c:v>2520.2658227848133</c:v>
                </c:pt>
                <c:pt idx="435">
                  <c:v>2499.5316455696234</c:v>
                </c:pt>
                <c:pt idx="436">
                  <c:v>2532.4936708860787</c:v>
                </c:pt>
                <c:pt idx="437">
                  <c:v>2532.4936708860787</c:v>
                </c:pt>
                <c:pt idx="438">
                  <c:v>2532.4936708860787</c:v>
                </c:pt>
                <c:pt idx="439">
                  <c:v>2515.215189873421</c:v>
                </c:pt>
                <c:pt idx="440">
                  <c:v>2508.3037974683575</c:v>
                </c:pt>
                <c:pt idx="441">
                  <c:v>2445.5696202531676</c:v>
                </c:pt>
                <c:pt idx="442">
                  <c:v>2493.9493670886109</c:v>
                </c:pt>
                <c:pt idx="443">
                  <c:v>2456.7341772151931</c:v>
                </c:pt>
                <c:pt idx="444">
                  <c:v>2456.7341772151931</c:v>
                </c:pt>
                <c:pt idx="445">
                  <c:v>2456.7341772151931</c:v>
                </c:pt>
                <c:pt idx="446">
                  <c:v>2428.5569620253191</c:v>
                </c:pt>
                <c:pt idx="447">
                  <c:v>2433.3417721519013</c:v>
                </c:pt>
                <c:pt idx="448">
                  <c:v>2423.2405063291167</c:v>
                </c:pt>
                <c:pt idx="449">
                  <c:v>2442.3797468354455</c:v>
                </c:pt>
                <c:pt idx="450">
                  <c:v>2441.050632911395</c:v>
                </c:pt>
                <c:pt idx="451">
                  <c:v>2441.050632911395</c:v>
                </c:pt>
                <c:pt idx="452">
                  <c:v>2441.050632911395</c:v>
                </c:pt>
                <c:pt idx="453">
                  <c:v>2453.2784810126609</c:v>
                </c:pt>
                <c:pt idx="454">
                  <c:v>2476.9367088607619</c:v>
                </c:pt>
                <c:pt idx="455">
                  <c:v>2469.7594936708888</c:v>
                </c:pt>
                <c:pt idx="456">
                  <c:v>2443.1772151898758</c:v>
                </c:pt>
                <c:pt idx="457">
                  <c:v>2422.708860759496</c:v>
                </c:pt>
                <c:pt idx="458">
                  <c:v>2422.708860759496</c:v>
                </c:pt>
                <c:pt idx="459">
                  <c:v>2422.708860759496</c:v>
                </c:pt>
                <c:pt idx="460">
                  <c:v>2433.8734177215215</c:v>
                </c:pt>
                <c:pt idx="461">
                  <c:v>2457.797468354433</c:v>
                </c:pt>
                <c:pt idx="462">
                  <c:v>2465.7721518987369</c:v>
                </c:pt>
                <c:pt idx="463">
                  <c:v>2493.6835443038003</c:v>
                </c:pt>
                <c:pt idx="464">
                  <c:v>2507.2405063291167</c:v>
                </c:pt>
                <c:pt idx="465">
                  <c:v>2507.2405063291167</c:v>
                </c:pt>
                <c:pt idx="466">
                  <c:v>2507.2405063291167</c:v>
                </c:pt>
                <c:pt idx="467">
                  <c:v>2515.4810126582306</c:v>
                </c:pt>
                <c:pt idx="468">
                  <c:v>2494.7468354430407</c:v>
                </c:pt>
                <c:pt idx="469">
                  <c:v>2487.8354430379773</c:v>
                </c:pt>
                <c:pt idx="470">
                  <c:v>2470.291139240509</c:v>
                </c:pt>
                <c:pt idx="471">
                  <c:v>2459.9240506329138</c:v>
                </c:pt>
                <c:pt idx="472">
                  <c:v>2459.9240506329138</c:v>
                </c:pt>
                <c:pt idx="473">
                  <c:v>2459.9240506329138</c:v>
                </c:pt>
                <c:pt idx="474">
                  <c:v>2475.6075949367114</c:v>
                </c:pt>
                <c:pt idx="475">
                  <c:v>2476.1392405063316</c:v>
                </c:pt>
                <c:pt idx="476">
                  <c:v>2478.5316455696229</c:v>
                </c:pt>
                <c:pt idx="477">
                  <c:v>2455.9367088607623</c:v>
                </c:pt>
                <c:pt idx="478">
                  <c:v>2444.2405063291167</c:v>
                </c:pt>
                <c:pt idx="479">
                  <c:v>2444.2405063291167</c:v>
                </c:pt>
                <c:pt idx="480">
                  <c:v>2444.2405063291167</c:v>
                </c:pt>
                <c:pt idx="481">
                  <c:v>2441.3164556962051</c:v>
                </c:pt>
                <c:pt idx="482">
                  <c:v>2420.5822784810152</c:v>
                </c:pt>
                <c:pt idx="483">
                  <c:v>2388.6835443037999</c:v>
                </c:pt>
                <c:pt idx="484">
                  <c:v>2368.7468354430407</c:v>
                </c:pt>
                <c:pt idx="485">
                  <c:v>2373.7974683544335</c:v>
                </c:pt>
                <c:pt idx="486">
                  <c:v>2373.7974683544335</c:v>
                </c:pt>
                <c:pt idx="487">
                  <c:v>2373.7974683544335</c:v>
                </c:pt>
                <c:pt idx="488">
                  <c:v>2384.6962025316484</c:v>
                </c:pt>
                <c:pt idx="489">
                  <c:v>2376.4556962025349</c:v>
                </c:pt>
                <c:pt idx="490">
                  <c:v>2342.6962025316489</c:v>
                </c:pt>
                <c:pt idx="491">
                  <c:v>2359.4430379746868</c:v>
                </c:pt>
                <c:pt idx="492">
                  <c:v>2371.4050632911426</c:v>
                </c:pt>
                <c:pt idx="493">
                  <c:v>2371.4050632911426</c:v>
                </c:pt>
                <c:pt idx="494">
                  <c:v>2371.4050632911426</c:v>
                </c:pt>
                <c:pt idx="495">
                  <c:v>2382.8354430379782</c:v>
                </c:pt>
                <c:pt idx="496">
                  <c:v>2370.6075949367123</c:v>
                </c:pt>
                <c:pt idx="497">
                  <c:v>2341.1012658227883</c:v>
                </c:pt>
                <c:pt idx="498">
                  <c:v>2329.6708860759527</c:v>
                </c:pt>
                <c:pt idx="499">
                  <c:v>2321.9620253164594</c:v>
                </c:pt>
                <c:pt idx="500">
                  <c:v>2321.9620253164594</c:v>
                </c:pt>
                <c:pt idx="501">
                  <c:v>2321.9620253164594</c:v>
                </c:pt>
                <c:pt idx="502">
                  <c:v>2349.3417721519022</c:v>
                </c:pt>
                <c:pt idx="503">
                  <c:v>2384.1645569620291</c:v>
                </c:pt>
                <c:pt idx="504">
                  <c:v>2396.1265822784849</c:v>
                </c:pt>
                <c:pt idx="505">
                  <c:v>2392.139240506333</c:v>
                </c:pt>
                <c:pt idx="506">
                  <c:v>2413.6708860759531</c:v>
                </c:pt>
                <c:pt idx="507">
                  <c:v>2413.6708860759531</c:v>
                </c:pt>
                <c:pt idx="508">
                  <c:v>2413.6708860759531</c:v>
                </c:pt>
                <c:pt idx="509">
                  <c:v>2421.645569620257</c:v>
                </c:pt>
                <c:pt idx="510">
                  <c:v>2445.0379746835483</c:v>
                </c:pt>
                <c:pt idx="511">
                  <c:v>2437.8607594936748</c:v>
                </c:pt>
                <c:pt idx="512">
                  <c:v>2428.0253164557002</c:v>
                </c:pt>
                <c:pt idx="513">
                  <c:v>2418.4556962025358</c:v>
                </c:pt>
                <c:pt idx="514">
                  <c:v>2418.4556962025358</c:v>
                </c:pt>
                <c:pt idx="515">
                  <c:v>2418.4556962025358</c:v>
                </c:pt>
                <c:pt idx="516">
                  <c:v>2432.8101265822825</c:v>
                </c:pt>
                <c:pt idx="517">
                  <c:v>2383.898734177219</c:v>
                </c:pt>
                <c:pt idx="518">
                  <c:v>2357.5822784810166</c:v>
                </c:pt>
                <c:pt idx="519">
                  <c:v>2365.2911392405103</c:v>
                </c:pt>
                <c:pt idx="520">
                  <c:v>2391.8734177215229</c:v>
                </c:pt>
                <c:pt idx="521">
                  <c:v>2391.8734177215229</c:v>
                </c:pt>
                <c:pt idx="522">
                  <c:v>2391.8734177215229</c:v>
                </c:pt>
                <c:pt idx="523">
                  <c:v>2354.1265822784849</c:v>
                </c:pt>
                <c:pt idx="524">
                  <c:v>2356.2531645569657</c:v>
                </c:pt>
                <c:pt idx="525">
                  <c:v>2347.2151898734214</c:v>
                </c:pt>
                <c:pt idx="526">
                  <c:v>2361.303797468358</c:v>
                </c:pt>
                <c:pt idx="527">
                  <c:v>2358.645569620257</c:v>
                </c:pt>
                <c:pt idx="528">
                  <c:v>2358.645569620257</c:v>
                </c:pt>
                <c:pt idx="529">
                  <c:v>2358.645569620257</c:v>
                </c:pt>
                <c:pt idx="530">
                  <c:v>2355.7215189873455</c:v>
                </c:pt>
                <c:pt idx="531">
                  <c:v>2363.1645569620291</c:v>
                </c:pt>
                <c:pt idx="532">
                  <c:v>2344.5569620253204</c:v>
                </c:pt>
                <c:pt idx="533">
                  <c:v>2339.7721518987382</c:v>
                </c:pt>
                <c:pt idx="534">
                  <c:v>2341.6329113924094</c:v>
                </c:pt>
                <c:pt idx="535">
                  <c:v>2341.6329113924094</c:v>
                </c:pt>
                <c:pt idx="536">
                  <c:v>2341.6329113924094</c:v>
                </c:pt>
                <c:pt idx="537">
                  <c:v>2344.0253164557007</c:v>
                </c:pt>
                <c:pt idx="538">
                  <c:v>2380.4430379746877</c:v>
                </c:pt>
                <c:pt idx="539">
                  <c:v>2372.2025316455733</c:v>
                </c:pt>
                <c:pt idx="540">
                  <c:v>2372.2025316455733</c:v>
                </c:pt>
                <c:pt idx="541">
                  <c:v>2379.3797468354469</c:v>
                </c:pt>
                <c:pt idx="542">
                  <c:v>2379.3797468354469</c:v>
                </c:pt>
                <c:pt idx="543">
                  <c:v>2379.3797468354469</c:v>
                </c:pt>
                <c:pt idx="544">
                  <c:v>2365.8227848101301</c:v>
                </c:pt>
                <c:pt idx="545">
                  <c:v>2386.8227848101301</c:v>
                </c:pt>
                <c:pt idx="546">
                  <c:v>2404.8987341772186</c:v>
                </c:pt>
                <c:pt idx="547">
                  <c:v>2398.2531645569657</c:v>
                </c:pt>
                <c:pt idx="548">
                  <c:v>2393.7341772151931</c:v>
                </c:pt>
                <c:pt idx="549">
                  <c:v>2393.7341772151935</c:v>
                </c:pt>
                <c:pt idx="550">
                  <c:v>2393.7341772151935</c:v>
                </c:pt>
                <c:pt idx="551">
                  <c:v>2404.3670886075988</c:v>
                </c:pt>
                <c:pt idx="552">
                  <c:v>2413.9367088607632</c:v>
                </c:pt>
                <c:pt idx="553">
                  <c:v>2399.8481012658267</c:v>
                </c:pt>
                <c:pt idx="554">
                  <c:v>2408.6202531645604</c:v>
                </c:pt>
                <c:pt idx="555">
                  <c:v>2382.3037974683575</c:v>
                </c:pt>
                <c:pt idx="556">
                  <c:v>2382.3037974683571</c:v>
                </c:pt>
                <c:pt idx="557">
                  <c:v>2382.3037974683571</c:v>
                </c:pt>
                <c:pt idx="558">
                  <c:v>2416.3291139240532</c:v>
                </c:pt>
                <c:pt idx="559">
                  <c:v>2414.7341772151922</c:v>
                </c:pt>
                <c:pt idx="560">
                  <c:v>2428.0253164556984</c:v>
                </c:pt>
                <c:pt idx="561">
                  <c:v>2444.5063291139263</c:v>
                </c:pt>
                <c:pt idx="562">
                  <c:v>2454.6075949367114</c:v>
                </c:pt>
                <c:pt idx="563">
                  <c:v>2454.6075949367114</c:v>
                </c:pt>
                <c:pt idx="564">
                  <c:v>2454.6075949367114</c:v>
                </c:pt>
                <c:pt idx="565">
                  <c:v>2455.6708860759518</c:v>
                </c:pt>
                <c:pt idx="566">
                  <c:v>2430.4177215189902</c:v>
                </c:pt>
                <c:pt idx="567">
                  <c:v>2432.2784810126609</c:v>
                </c:pt>
                <c:pt idx="568">
                  <c:v>2420.5822784810152</c:v>
                </c:pt>
                <c:pt idx="569">
                  <c:v>2420.5822784810152</c:v>
                </c:pt>
                <c:pt idx="570">
                  <c:v>2420.5822784810152</c:v>
                </c:pt>
                <c:pt idx="571">
                  <c:v>2420.5822784810152</c:v>
                </c:pt>
                <c:pt idx="572">
                  <c:v>2397.1898734177239</c:v>
                </c:pt>
                <c:pt idx="573">
                  <c:v>2403.3037974683566</c:v>
                </c:pt>
                <c:pt idx="574">
                  <c:v>2420.0506329113946</c:v>
                </c:pt>
                <c:pt idx="575">
                  <c:v>2431.4810126582297</c:v>
                </c:pt>
                <c:pt idx="576">
                  <c:v>2420.0506329113946</c:v>
                </c:pt>
                <c:pt idx="577">
                  <c:v>2420.0506329113946</c:v>
                </c:pt>
                <c:pt idx="578">
                  <c:v>2420.0506329113946</c:v>
                </c:pt>
                <c:pt idx="579">
                  <c:v>2427.4936708860782</c:v>
                </c:pt>
                <c:pt idx="580">
                  <c:v>2442.9113924050657</c:v>
                </c:pt>
                <c:pt idx="581">
                  <c:v>2437.3291139240532</c:v>
                </c:pt>
                <c:pt idx="582">
                  <c:v>2433.0759493670912</c:v>
                </c:pt>
                <c:pt idx="583">
                  <c:v>2423.7721518987369</c:v>
                </c:pt>
                <c:pt idx="584">
                  <c:v>2423.7721518987369</c:v>
                </c:pt>
                <c:pt idx="585">
                  <c:v>2423.7721518987369</c:v>
                </c:pt>
                <c:pt idx="586">
                  <c:v>2412.3417721519013</c:v>
                </c:pt>
                <c:pt idx="587">
                  <c:v>2407.291139240509</c:v>
                </c:pt>
                <c:pt idx="588">
                  <c:v>2382.037974683547</c:v>
                </c:pt>
                <c:pt idx="589">
                  <c:v>2383.8987341772181</c:v>
                </c:pt>
                <c:pt idx="590">
                  <c:v>2392.9367088607623</c:v>
                </c:pt>
                <c:pt idx="591">
                  <c:v>2392.9367088607623</c:v>
                </c:pt>
                <c:pt idx="592">
                  <c:v>2392.9367088607623</c:v>
                </c:pt>
                <c:pt idx="593">
                  <c:v>2399.5822784810157</c:v>
                </c:pt>
                <c:pt idx="594">
                  <c:v>2411.0126582278517</c:v>
                </c:pt>
                <c:pt idx="595">
                  <c:v>2390.2784810126618</c:v>
                </c:pt>
                <c:pt idx="596">
                  <c:v>2364.7594936708897</c:v>
                </c:pt>
                <c:pt idx="597">
                  <c:v>2334.4556962025349</c:v>
                </c:pt>
                <c:pt idx="598">
                  <c:v>2334.4556962025345</c:v>
                </c:pt>
                <c:pt idx="599">
                  <c:v>2334.4556962025345</c:v>
                </c:pt>
                <c:pt idx="600">
                  <c:v>2287.6708860759522</c:v>
                </c:pt>
                <c:pt idx="601">
                  <c:v>2308.139240506332</c:v>
                </c:pt>
                <c:pt idx="602">
                  <c:v>2349.3417721519018</c:v>
                </c:pt>
                <c:pt idx="603">
                  <c:v>2363.9620253164585</c:v>
                </c:pt>
                <c:pt idx="604">
                  <c:v>2376.7215189873446</c:v>
                </c:pt>
                <c:pt idx="605">
                  <c:v>2376.7215189873446</c:v>
                </c:pt>
                <c:pt idx="606">
                  <c:v>2376.7215189873446</c:v>
                </c:pt>
                <c:pt idx="607">
                  <c:v>2371.1392405063316</c:v>
                </c:pt>
                <c:pt idx="608">
                  <c:v>2349.3417721519013</c:v>
                </c:pt>
                <c:pt idx="609">
                  <c:v>2367.6835443038003</c:v>
                </c:pt>
                <c:pt idx="610">
                  <c:v>2389.7468354430407</c:v>
                </c:pt>
                <c:pt idx="611">
                  <c:v>2384.1645569620277</c:v>
                </c:pt>
                <c:pt idx="612">
                  <c:v>2384.1645569620277</c:v>
                </c:pt>
                <c:pt idx="613">
                  <c:v>2384.1645569620277</c:v>
                </c:pt>
                <c:pt idx="614">
                  <c:v>2379.6455696202556</c:v>
                </c:pt>
                <c:pt idx="615">
                  <c:v>2373.0000000000027</c:v>
                </c:pt>
                <c:pt idx="616">
                  <c:v>2371.9367088607619</c:v>
                </c:pt>
                <c:pt idx="617">
                  <c:v>2356.5189873417744</c:v>
                </c:pt>
                <c:pt idx="618">
                  <c:v>2344.5569620253191</c:v>
                </c:pt>
                <c:pt idx="619">
                  <c:v>2344.5569620253191</c:v>
                </c:pt>
                <c:pt idx="620">
                  <c:v>2344.5569620253191</c:v>
                </c:pt>
                <c:pt idx="621">
                  <c:v>2349.0759493670912</c:v>
                </c:pt>
                <c:pt idx="622">
                  <c:v>2358.9113924050657</c:v>
                </c:pt>
                <c:pt idx="623">
                  <c:v>2354.1265822784835</c:v>
                </c:pt>
                <c:pt idx="624">
                  <c:v>2324.6202531645595</c:v>
                </c:pt>
                <c:pt idx="625">
                  <c:v>2352.2658227848124</c:v>
                </c:pt>
                <c:pt idx="626">
                  <c:v>2352.2658227848124</c:v>
                </c:pt>
                <c:pt idx="627">
                  <c:v>2352.2658227848124</c:v>
                </c:pt>
                <c:pt idx="628">
                  <c:v>2375.6582278481037</c:v>
                </c:pt>
                <c:pt idx="629">
                  <c:v>2390.544303797471</c:v>
                </c:pt>
                <c:pt idx="630">
                  <c:v>2376.4556962025345</c:v>
                </c:pt>
                <c:pt idx="631">
                  <c:v>2366.6202531645595</c:v>
                </c:pt>
                <c:pt idx="632">
                  <c:v>2373.797468354433</c:v>
                </c:pt>
                <c:pt idx="633">
                  <c:v>2373.797468354433</c:v>
                </c:pt>
                <c:pt idx="634">
                  <c:v>2373.797468354433</c:v>
                </c:pt>
                <c:pt idx="635">
                  <c:v>2364.2278481012681</c:v>
                </c:pt>
                <c:pt idx="636">
                  <c:v>2363.1645569620277</c:v>
                </c:pt>
                <c:pt idx="637">
                  <c:v>2378.3164556962051</c:v>
                </c:pt>
                <c:pt idx="638">
                  <c:v>2374.5949367088629</c:v>
                </c:pt>
                <c:pt idx="639">
                  <c:v>2370.8734177215215</c:v>
                </c:pt>
                <c:pt idx="640">
                  <c:v>2370.8734177215215</c:v>
                </c:pt>
                <c:pt idx="641">
                  <c:v>2370.8734177215215</c:v>
                </c:pt>
                <c:pt idx="642">
                  <c:v>2375.9240506329143</c:v>
                </c:pt>
                <c:pt idx="643">
                  <c:v>2358.379746835446</c:v>
                </c:pt>
                <c:pt idx="644">
                  <c:v>2365.5569620253191</c:v>
                </c:pt>
                <c:pt idx="645">
                  <c:v>2357.5822784810152</c:v>
                </c:pt>
                <c:pt idx="646">
                  <c:v>2340.3037974683571</c:v>
                </c:pt>
                <c:pt idx="647">
                  <c:v>2340.3037974683571</c:v>
                </c:pt>
                <c:pt idx="648">
                  <c:v>2340.3037974683571</c:v>
                </c:pt>
                <c:pt idx="649">
                  <c:v>2340.3037974683571</c:v>
                </c:pt>
                <c:pt idx="650">
                  <c:v>2336.0506329113955</c:v>
                </c:pt>
                <c:pt idx="651">
                  <c:v>2316.9113924050666</c:v>
                </c:pt>
                <c:pt idx="652">
                  <c:v>2334.9873417721551</c:v>
                </c:pt>
                <c:pt idx="653">
                  <c:v>2342.6962025316489</c:v>
                </c:pt>
                <c:pt idx="654">
                  <c:v>2342.6962025316489</c:v>
                </c:pt>
                <c:pt idx="655">
                  <c:v>2342.6962025316489</c:v>
                </c:pt>
                <c:pt idx="656">
                  <c:v>2346.4177215189907</c:v>
                </c:pt>
                <c:pt idx="657">
                  <c:v>2342.9620253164589</c:v>
                </c:pt>
                <c:pt idx="658">
                  <c:v>2344.2911392405099</c:v>
                </c:pt>
                <c:pt idx="659">
                  <c:v>2392.9367088607632</c:v>
                </c:pt>
                <c:pt idx="660">
                  <c:v>2412.6075949367128</c:v>
                </c:pt>
                <c:pt idx="661">
                  <c:v>2412.6075949367132</c:v>
                </c:pt>
                <c:pt idx="662">
                  <c:v>2412.6075949367132</c:v>
                </c:pt>
                <c:pt idx="663">
                  <c:v>2403.8354430379791</c:v>
                </c:pt>
                <c:pt idx="664">
                  <c:v>2406.7594936708902</c:v>
                </c:pt>
                <c:pt idx="665">
                  <c:v>2433.3417721519027</c:v>
                </c:pt>
                <c:pt idx="666">
                  <c:v>2421.6455696202574</c:v>
                </c:pt>
                <c:pt idx="667">
                  <c:v>2415.2658227848142</c:v>
                </c:pt>
                <c:pt idx="668">
                  <c:v>2415.2658227848142</c:v>
                </c:pt>
                <c:pt idx="669">
                  <c:v>2415.2658227848142</c:v>
                </c:pt>
                <c:pt idx="670">
                  <c:v>2413.1392405063334</c:v>
                </c:pt>
                <c:pt idx="671">
                  <c:v>2424.3037974683589</c:v>
                </c:pt>
                <c:pt idx="672">
                  <c:v>2446.3670886075993</c:v>
                </c:pt>
                <c:pt idx="673">
                  <c:v>2442.3797468354469</c:v>
                </c:pt>
                <c:pt idx="674">
                  <c:v>2475.075949367093</c:v>
                </c:pt>
                <c:pt idx="675">
                  <c:v>2475.075949367093</c:v>
                </c:pt>
                <c:pt idx="676">
                  <c:v>2475.075949367093</c:v>
                </c:pt>
                <c:pt idx="677">
                  <c:v>2472.6835443038021</c:v>
                </c:pt>
                <c:pt idx="678">
                  <c:v>2478.5316455696247</c:v>
                </c:pt>
                <c:pt idx="679">
                  <c:v>2474.2784810126627</c:v>
                </c:pt>
                <c:pt idx="680">
                  <c:v>2458.329113924055</c:v>
                </c:pt>
                <c:pt idx="681">
                  <c:v>2467.3670886075993</c:v>
                </c:pt>
                <c:pt idx="682">
                  <c:v>2467.3670886075993</c:v>
                </c:pt>
                <c:pt idx="683">
                  <c:v>2467.3670886075993</c:v>
                </c:pt>
                <c:pt idx="684">
                  <c:v>2487.569620253169</c:v>
                </c:pt>
                <c:pt idx="685">
                  <c:v>2497.6708860759541</c:v>
                </c:pt>
                <c:pt idx="686">
                  <c:v>2493.6835443038021</c:v>
                </c:pt>
                <c:pt idx="687">
                  <c:v>2476.4050632911435</c:v>
                </c:pt>
                <c:pt idx="688">
                  <c:v>2496.8734177215238</c:v>
                </c:pt>
                <c:pt idx="689">
                  <c:v>2496.8734177215238</c:v>
                </c:pt>
                <c:pt idx="690">
                  <c:v>2496.8734177215238</c:v>
                </c:pt>
                <c:pt idx="691">
                  <c:v>2499.2658227848151</c:v>
                </c:pt>
                <c:pt idx="692">
                  <c:v>2497.6708860759541</c:v>
                </c:pt>
                <c:pt idx="693">
                  <c:v>2501.9240506329161</c:v>
                </c:pt>
                <c:pt idx="694">
                  <c:v>2505.3797468354478</c:v>
                </c:pt>
                <c:pt idx="695">
                  <c:v>2509.1012658227892</c:v>
                </c:pt>
                <c:pt idx="696">
                  <c:v>2509.1012658227896</c:v>
                </c:pt>
                <c:pt idx="697">
                  <c:v>2509.1012658227896</c:v>
                </c:pt>
                <c:pt idx="698">
                  <c:v>2516.2784810126632</c:v>
                </c:pt>
                <c:pt idx="699">
                  <c:v>2500.0632911392454</c:v>
                </c:pt>
                <c:pt idx="700">
                  <c:v>2504.3164556962074</c:v>
                </c:pt>
                <c:pt idx="701">
                  <c:v>2430.1518987341819</c:v>
                </c:pt>
                <c:pt idx="702">
                  <c:v>2442.9113924050685</c:v>
                </c:pt>
                <c:pt idx="703">
                  <c:v>2442.9113924050689</c:v>
                </c:pt>
                <c:pt idx="704">
                  <c:v>2442.9113924050689</c:v>
                </c:pt>
                <c:pt idx="705">
                  <c:v>2452.7468354430434</c:v>
                </c:pt>
                <c:pt idx="706">
                  <c:v>2440.5189873417776</c:v>
                </c:pt>
                <c:pt idx="707">
                  <c:v>2411.0126582278535</c:v>
                </c:pt>
                <c:pt idx="708">
                  <c:v>2429.6202531645627</c:v>
                </c:pt>
                <c:pt idx="709">
                  <c:v>2418.1898734177271</c:v>
                </c:pt>
                <c:pt idx="710">
                  <c:v>2418.1898734177271</c:v>
                </c:pt>
                <c:pt idx="711">
                  <c:v>2418.1898734177271</c:v>
                </c:pt>
                <c:pt idx="712">
                  <c:v>2417.6582278481069</c:v>
                </c:pt>
                <c:pt idx="713">
                  <c:v>2431.7468354430434</c:v>
                </c:pt>
                <c:pt idx="714">
                  <c:v>2436.0000000000055</c:v>
                </c:pt>
                <c:pt idx="715">
                  <c:v>2455.4050632911444</c:v>
                </c:pt>
                <c:pt idx="716">
                  <c:v>2446.1012658227901</c:v>
                </c:pt>
                <c:pt idx="717">
                  <c:v>2446.1012658227901</c:v>
                </c:pt>
                <c:pt idx="718">
                  <c:v>2446.1012658227901</c:v>
                </c:pt>
                <c:pt idx="719">
                  <c:v>2435.4683544303848</c:v>
                </c:pt>
                <c:pt idx="720">
                  <c:v>2425.8987341772204</c:v>
                </c:pt>
                <c:pt idx="721">
                  <c:v>2436.0000000000055</c:v>
                </c:pt>
                <c:pt idx="722">
                  <c:v>2424.5696202531699</c:v>
                </c:pt>
                <c:pt idx="723">
                  <c:v>2425.6329113924103</c:v>
                </c:pt>
                <c:pt idx="724">
                  <c:v>2425.6329113924103</c:v>
                </c:pt>
                <c:pt idx="725">
                  <c:v>2425.6329113924103</c:v>
                </c:pt>
                <c:pt idx="726">
                  <c:v>2423.5063291139295</c:v>
                </c:pt>
                <c:pt idx="727">
                  <c:v>2434.4050632911449</c:v>
                </c:pt>
                <c:pt idx="728">
                  <c:v>2431.7468354430434</c:v>
                </c:pt>
                <c:pt idx="729">
                  <c:v>2448.2278481012718</c:v>
                </c:pt>
                <c:pt idx="730">
                  <c:v>2448.4936708860819</c:v>
                </c:pt>
                <c:pt idx="731">
                  <c:v>2448.4936708860819</c:v>
                </c:pt>
                <c:pt idx="732">
                  <c:v>2448.4936708860819</c:v>
                </c:pt>
                <c:pt idx="733">
                  <c:v>2454.0759493670944</c:v>
                </c:pt>
                <c:pt idx="734">
                  <c:v>2473.2151898734232</c:v>
                </c:pt>
                <c:pt idx="735">
                  <c:v>2465.7721518987396</c:v>
                </c:pt>
                <c:pt idx="736">
                  <c:v>2431.7468354430434</c:v>
                </c:pt>
                <c:pt idx="737">
                  <c:v>2433.0759493670939</c:v>
                </c:pt>
                <c:pt idx="738">
                  <c:v>2433.0759493670939</c:v>
                </c:pt>
                <c:pt idx="739">
                  <c:v>2433.0759493670939</c:v>
                </c:pt>
                <c:pt idx="740">
                  <c:v>2447.9620253164612</c:v>
                </c:pt>
                <c:pt idx="741">
                  <c:v>2448.2278481012718</c:v>
                </c:pt>
                <c:pt idx="742">
                  <c:v>2443.9746835443098</c:v>
                </c:pt>
                <c:pt idx="743">
                  <c:v>2446.3670886076006</c:v>
                </c:pt>
                <c:pt idx="744">
                  <c:v>2435.7341772151958</c:v>
                </c:pt>
                <c:pt idx="745">
                  <c:v>2435.7341772151958</c:v>
                </c:pt>
                <c:pt idx="746">
                  <c:v>2435.7341772151958</c:v>
                </c:pt>
                <c:pt idx="747">
                  <c:v>2440.518987341778</c:v>
                </c:pt>
                <c:pt idx="748">
                  <c:v>2437.0632911392458</c:v>
                </c:pt>
                <c:pt idx="749">
                  <c:v>2440.7848101265877</c:v>
                </c:pt>
                <c:pt idx="750">
                  <c:v>2444.506329113929</c:v>
                </c:pt>
                <c:pt idx="751">
                  <c:v>2461.7848101265877</c:v>
                </c:pt>
                <c:pt idx="752">
                  <c:v>2461.7848101265877</c:v>
                </c:pt>
                <c:pt idx="753">
                  <c:v>2461.7848101265877</c:v>
                </c:pt>
                <c:pt idx="754">
                  <c:v>2450.0886075949415</c:v>
                </c:pt>
                <c:pt idx="755">
                  <c:v>2445.5696202531699</c:v>
                </c:pt>
                <c:pt idx="756">
                  <c:v>2440.253164556967</c:v>
                </c:pt>
                <c:pt idx="757">
                  <c:v>2429.8860759493718</c:v>
                </c:pt>
                <c:pt idx="758">
                  <c:v>2454.3417721519031</c:v>
                </c:pt>
                <c:pt idx="759">
                  <c:v>2454.3417721519031</c:v>
                </c:pt>
                <c:pt idx="760">
                  <c:v>2454.3417721519031</c:v>
                </c:pt>
                <c:pt idx="761">
                  <c:v>2441.316455696207</c:v>
                </c:pt>
                <c:pt idx="762">
                  <c:v>2434.4050632911435</c:v>
                </c:pt>
                <c:pt idx="763">
                  <c:v>2394.0000000000041</c:v>
                </c:pt>
                <c:pt idx="764">
                  <c:v>2371.6708860759536</c:v>
                </c:pt>
                <c:pt idx="765">
                  <c:v>2382.3037974683589</c:v>
                </c:pt>
                <c:pt idx="766">
                  <c:v>2382.3037974683589</c:v>
                </c:pt>
                <c:pt idx="767">
                  <c:v>2382.3037974683589</c:v>
                </c:pt>
                <c:pt idx="768">
                  <c:v>2374.8607594936752</c:v>
                </c:pt>
                <c:pt idx="769">
                  <c:v>2353.5949367088651</c:v>
                </c:pt>
                <c:pt idx="770">
                  <c:v>2353.8607594936752</c:v>
                </c:pt>
                <c:pt idx="771">
                  <c:v>2347.7468354430425</c:v>
                </c:pt>
                <c:pt idx="772">
                  <c:v>2361.569620253169</c:v>
                </c:pt>
                <c:pt idx="773">
                  <c:v>2361.569620253169</c:v>
                </c:pt>
                <c:pt idx="774">
                  <c:v>2361.569620253169</c:v>
                </c:pt>
                <c:pt idx="775">
                  <c:v>2382.8354430379791</c:v>
                </c:pt>
                <c:pt idx="776">
                  <c:v>2385.2278481012704</c:v>
                </c:pt>
                <c:pt idx="777">
                  <c:v>2388.9493670886122</c:v>
                </c:pt>
                <c:pt idx="778">
                  <c:v>2393.2025316455738</c:v>
                </c:pt>
                <c:pt idx="779">
                  <c:v>2388.4177215189911</c:v>
                </c:pt>
                <c:pt idx="780">
                  <c:v>2388.4177215189911</c:v>
                </c:pt>
                <c:pt idx="781">
                  <c:v>2388.4177215189911</c:v>
                </c:pt>
                <c:pt idx="782">
                  <c:v>2410.2151898734214</c:v>
                </c:pt>
                <c:pt idx="783">
                  <c:v>2412.3417721519027</c:v>
                </c:pt>
                <c:pt idx="784">
                  <c:v>2413.6708860759536</c:v>
                </c:pt>
                <c:pt idx="785">
                  <c:v>2412.6075949367128</c:v>
                </c:pt>
                <c:pt idx="786">
                  <c:v>2431.7468354430416</c:v>
                </c:pt>
                <c:pt idx="787">
                  <c:v>2431.7468354430416</c:v>
                </c:pt>
                <c:pt idx="788">
                  <c:v>2431.7468354430416</c:v>
                </c:pt>
                <c:pt idx="789">
                  <c:v>2444.7721518987378</c:v>
                </c:pt>
                <c:pt idx="790">
                  <c:v>2445.8354430379786</c:v>
                </c:pt>
                <c:pt idx="791">
                  <c:v>2445.8354430379786</c:v>
                </c:pt>
                <c:pt idx="792">
                  <c:v>2426.1645569620291</c:v>
                </c:pt>
                <c:pt idx="793">
                  <c:v>2415.2658227848142</c:v>
                </c:pt>
                <c:pt idx="794">
                  <c:v>2415.2658227848142</c:v>
                </c:pt>
                <c:pt idx="795">
                  <c:v>2415.2658227848142</c:v>
                </c:pt>
                <c:pt idx="796">
                  <c:v>2413.6708860759536</c:v>
                </c:pt>
                <c:pt idx="797">
                  <c:v>2414.2025316455738</c:v>
                </c:pt>
                <c:pt idx="798">
                  <c:v>2416.5949367088647</c:v>
                </c:pt>
                <c:pt idx="799">
                  <c:v>2377.7848101265859</c:v>
                </c:pt>
                <c:pt idx="800">
                  <c:v>2384.4303797468392</c:v>
                </c:pt>
                <c:pt idx="801">
                  <c:v>2384.4303797468397</c:v>
                </c:pt>
                <c:pt idx="802">
                  <c:v>2384.4303797468397</c:v>
                </c:pt>
                <c:pt idx="803">
                  <c:v>2394.2658227848142</c:v>
                </c:pt>
                <c:pt idx="804">
                  <c:v>2392.9367088607637</c:v>
                </c:pt>
                <c:pt idx="805">
                  <c:v>2368.2151898734219</c:v>
                </c:pt>
                <c:pt idx="806">
                  <c:v>2348.5443037974724</c:v>
                </c:pt>
                <c:pt idx="807">
                  <c:v>2358.645569620257</c:v>
                </c:pt>
                <c:pt idx="808">
                  <c:v>2358.645569620257</c:v>
                </c:pt>
                <c:pt idx="809">
                  <c:v>2358.645569620257</c:v>
                </c:pt>
                <c:pt idx="810">
                  <c:v>2364.7594936708902</c:v>
                </c:pt>
                <c:pt idx="811">
                  <c:v>2369.8101265822829</c:v>
                </c:pt>
                <c:pt idx="812">
                  <c:v>2377.5189873417767</c:v>
                </c:pt>
                <c:pt idx="813">
                  <c:v>2378.8481012658272</c:v>
                </c:pt>
                <c:pt idx="814">
                  <c:v>2380.4430379746877</c:v>
                </c:pt>
                <c:pt idx="815">
                  <c:v>2380.4430379746877</c:v>
                </c:pt>
                <c:pt idx="816">
                  <c:v>2380.4430379746877</c:v>
                </c:pt>
                <c:pt idx="817">
                  <c:v>2374.5949367088647</c:v>
                </c:pt>
                <c:pt idx="818">
                  <c:v>2354.1265822784853</c:v>
                </c:pt>
                <c:pt idx="819">
                  <c:v>2344.5569620253209</c:v>
                </c:pt>
                <c:pt idx="820">
                  <c:v>2335.7848101265868</c:v>
                </c:pt>
                <c:pt idx="821">
                  <c:v>2333.658227848106</c:v>
                </c:pt>
                <c:pt idx="822">
                  <c:v>2333.658227848106</c:v>
                </c:pt>
                <c:pt idx="823">
                  <c:v>2333.658227848106</c:v>
                </c:pt>
                <c:pt idx="824">
                  <c:v>2333.9240506329161</c:v>
                </c:pt>
                <c:pt idx="825">
                  <c:v>2334.9873417721565</c:v>
                </c:pt>
                <c:pt idx="826">
                  <c:v>2332.0632911392449</c:v>
                </c:pt>
                <c:pt idx="827">
                  <c:v>2336.316455696207</c:v>
                </c:pt>
                <c:pt idx="828">
                  <c:v>2332.3291139240546</c:v>
                </c:pt>
                <c:pt idx="829">
                  <c:v>2332.3291139240546</c:v>
                </c:pt>
                <c:pt idx="830">
                  <c:v>2332.3291139240546</c:v>
                </c:pt>
                <c:pt idx="831">
                  <c:v>2329.6708860759531</c:v>
                </c:pt>
                <c:pt idx="832">
                  <c:v>2334.7215189873455</c:v>
                </c:pt>
                <c:pt idx="833">
                  <c:v>2357.8481012658267</c:v>
                </c:pt>
                <c:pt idx="834">
                  <c:v>2359.1772151898772</c:v>
                </c:pt>
                <c:pt idx="835">
                  <c:v>2355.7215189873455</c:v>
                </c:pt>
                <c:pt idx="836">
                  <c:v>2355.7215189873455</c:v>
                </c:pt>
                <c:pt idx="837">
                  <c:v>2355.7215189873455</c:v>
                </c:pt>
                <c:pt idx="838">
                  <c:v>2349.6075949367128</c:v>
                </c:pt>
                <c:pt idx="839">
                  <c:v>2340.3037974683584</c:v>
                </c:pt>
                <c:pt idx="840">
                  <c:v>2353.0632911392445</c:v>
                </c:pt>
                <c:pt idx="841">
                  <c:v>2355.1898734177257</c:v>
                </c:pt>
                <c:pt idx="842">
                  <c:v>2368.2151898734219</c:v>
                </c:pt>
                <c:pt idx="843">
                  <c:v>2368.2151898734214</c:v>
                </c:pt>
                <c:pt idx="844">
                  <c:v>2368.2151898734214</c:v>
                </c:pt>
                <c:pt idx="845">
                  <c:v>2358.6455696202565</c:v>
                </c:pt>
                <c:pt idx="846">
                  <c:v>2353.0632911392436</c:v>
                </c:pt>
                <c:pt idx="847">
                  <c:v>2347.7468354430412</c:v>
                </c:pt>
                <c:pt idx="848">
                  <c:v>2341.6329113924085</c:v>
                </c:pt>
                <c:pt idx="849">
                  <c:v>2321.4303797468388</c:v>
                </c:pt>
                <c:pt idx="850">
                  <c:v>2321.4303797468388</c:v>
                </c:pt>
                <c:pt idx="851">
                  <c:v>2321.4303797468388</c:v>
                </c:pt>
                <c:pt idx="852">
                  <c:v>2304.6835443038008</c:v>
                </c:pt>
                <c:pt idx="853">
                  <c:v>2312.1265822784844</c:v>
                </c:pt>
                <c:pt idx="854">
                  <c:v>2313.9873417721551</c:v>
                </c:pt>
                <c:pt idx="855">
                  <c:v>2330.7341772151931</c:v>
                </c:pt>
                <c:pt idx="856">
                  <c:v>2331.0000000000032</c:v>
                </c:pt>
                <c:pt idx="857">
                  <c:v>2331.0000000000032</c:v>
                </c:pt>
                <c:pt idx="858">
                  <c:v>2331.0000000000032</c:v>
                </c:pt>
                <c:pt idx="859">
                  <c:v>2335.5189873417758</c:v>
                </c:pt>
                <c:pt idx="860">
                  <c:v>2337.3797468354464</c:v>
                </c:pt>
                <c:pt idx="861">
                  <c:v>2326.4810126582311</c:v>
                </c:pt>
                <c:pt idx="862">
                  <c:v>2336.5822784810161</c:v>
                </c:pt>
                <c:pt idx="863">
                  <c:v>2350.9367088607632</c:v>
                </c:pt>
                <c:pt idx="864">
                  <c:v>2350.9367088607632</c:v>
                </c:pt>
                <c:pt idx="865">
                  <c:v>2350.9367088607632</c:v>
                </c:pt>
                <c:pt idx="866">
                  <c:v>2348.2784810126618</c:v>
                </c:pt>
                <c:pt idx="867">
                  <c:v>2349.6075949367128</c:v>
                </c:pt>
                <c:pt idx="868">
                  <c:v>2369.810126582282</c:v>
                </c:pt>
                <c:pt idx="869">
                  <c:v>2372.7341772151935</c:v>
                </c:pt>
                <c:pt idx="870">
                  <c:v>2368.481012658232</c:v>
                </c:pt>
                <c:pt idx="871">
                  <c:v>2368.4810126582324</c:v>
                </c:pt>
                <c:pt idx="872">
                  <c:v>2368.4810126582324</c:v>
                </c:pt>
                <c:pt idx="873">
                  <c:v>2369.2784810126627</c:v>
                </c:pt>
                <c:pt idx="874">
                  <c:v>2386.0253164557007</c:v>
                </c:pt>
                <c:pt idx="875">
                  <c:v>2383.1012658227896</c:v>
                </c:pt>
                <c:pt idx="876">
                  <c:v>2374.8607594936757</c:v>
                </c:pt>
                <c:pt idx="877">
                  <c:v>2391.6075949367137</c:v>
                </c:pt>
                <c:pt idx="878">
                  <c:v>2391.6075949367137</c:v>
                </c:pt>
                <c:pt idx="879">
                  <c:v>2391.6075949367137</c:v>
                </c:pt>
                <c:pt idx="880">
                  <c:v>2386.5569620253214</c:v>
                </c:pt>
                <c:pt idx="881">
                  <c:v>2387.8860759493718</c:v>
                </c:pt>
                <c:pt idx="882">
                  <c:v>2376.1898734177262</c:v>
                </c:pt>
                <c:pt idx="883">
                  <c:v>2383.6329113924098</c:v>
                </c:pt>
                <c:pt idx="884">
                  <c:v>2338.7088607594978</c:v>
                </c:pt>
                <c:pt idx="885">
                  <c:v>2338.7088607594978</c:v>
                </c:pt>
                <c:pt idx="886">
                  <c:v>2338.7088607594978</c:v>
                </c:pt>
                <c:pt idx="887">
                  <c:v>2341.1012658227892</c:v>
                </c:pt>
                <c:pt idx="888">
                  <c:v>2340.3037974683589</c:v>
                </c:pt>
                <c:pt idx="889">
                  <c:v>2332.8607594936757</c:v>
                </c:pt>
                <c:pt idx="890">
                  <c:v>2349.0759493670935</c:v>
                </c:pt>
                <c:pt idx="891">
                  <c:v>2362.6329113924098</c:v>
                </c:pt>
                <c:pt idx="892">
                  <c:v>2362.6329113924098</c:v>
                </c:pt>
                <c:pt idx="893">
                  <c:v>2362.6329113924098</c:v>
                </c:pt>
                <c:pt idx="894">
                  <c:v>2353.8607594936757</c:v>
                </c:pt>
                <c:pt idx="895">
                  <c:v>2371.9367088607646</c:v>
                </c:pt>
                <c:pt idx="896">
                  <c:v>2360.7721518987391</c:v>
                </c:pt>
                <c:pt idx="897">
                  <c:v>2367.9493670886127</c:v>
                </c:pt>
                <c:pt idx="898">
                  <c:v>2357.3164556962074</c:v>
                </c:pt>
                <c:pt idx="899">
                  <c:v>2357.3164556962074</c:v>
                </c:pt>
                <c:pt idx="900">
                  <c:v>2357.3164556962074</c:v>
                </c:pt>
                <c:pt idx="901">
                  <c:v>2350.1392405063343</c:v>
                </c:pt>
                <c:pt idx="902">
                  <c:v>2364.4936708860814</c:v>
                </c:pt>
                <c:pt idx="903">
                  <c:v>2353.0632911392463</c:v>
                </c:pt>
                <c:pt idx="904">
                  <c:v>2335.2531645569679</c:v>
                </c:pt>
                <c:pt idx="905">
                  <c:v>2393.7341772151963</c:v>
                </c:pt>
                <c:pt idx="906">
                  <c:v>2393.7341772151963</c:v>
                </c:pt>
                <c:pt idx="907">
                  <c:v>2393.7341772151963</c:v>
                </c:pt>
                <c:pt idx="908">
                  <c:v>2411.0126582278544</c:v>
                </c:pt>
                <c:pt idx="909">
                  <c:v>2402.2405063291199</c:v>
                </c:pt>
                <c:pt idx="910">
                  <c:v>2389.4810126582338</c:v>
                </c:pt>
                <c:pt idx="911">
                  <c:v>2393.4683544303853</c:v>
                </c:pt>
                <c:pt idx="912">
                  <c:v>2386.8227848101319</c:v>
                </c:pt>
                <c:pt idx="913">
                  <c:v>2386.8227848101319</c:v>
                </c:pt>
                <c:pt idx="914">
                  <c:v>2386.8227848101319</c:v>
                </c:pt>
                <c:pt idx="915">
                  <c:v>2383.1012658227901</c:v>
                </c:pt>
                <c:pt idx="916">
                  <c:v>2400.1139240506386</c:v>
                </c:pt>
                <c:pt idx="917">
                  <c:v>2394.7974683544358</c:v>
                </c:pt>
                <c:pt idx="918">
                  <c:v>2403.0379746835497</c:v>
                </c:pt>
                <c:pt idx="919">
                  <c:v>2405.6962025316507</c:v>
                </c:pt>
                <c:pt idx="920">
                  <c:v>2405.6962025316507</c:v>
                </c:pt>
                <c:pt idx="921">
                  <c:v>2405.6962025316507</c:v>
                </c:pt>
                <c:pt idx="922">
                  <c:v>2403.83544303798</c:v>
                </c:pt>
                <c:pt idx="923">
                  <c:v>2403.3037974683593</c:v>
                </c:pt>
                <c:pt idx="924">
                  <c:v>2396.9240506329161</c:v>
                </c:pt>
                <c:pt idx="925">
                  <c:v>2390.5443037974733</c:v>
                </c:pt>
                <c:pt idx="926">
                  <c:v>2408.8860759493723</c:v>
                </c:pt>
                <c:pt idx="927">
                  <c:v>2408.8860759493723</c:v>
                </c:pt>
                <c:pt idx="928">
                  <c:v>2408.8860759493723</c:v>
                </c:pt>
                <c:pt idx="929">
                  <c:v>2400.1139240506382</c:v>
                </c:pt>
                <c:pt idx="930">
                  <c:v>2412.0759493670935</c:v>
                </c:pt>
                <c:pt idx="931">
                  <c:v>2413.405063291144</c:v>
                </c:pt>
                <c:pt idx="932">
                  <c:v>2410.746835443043</c:v>
                </c:pt>
                <c:pt idx="933">
                  <c:v>2421.6455696202584</c:v>
                </c:pt>
                <c:pt idx="934">
                  <c:v>2421.6455696202584</c:v>
                </c:pt>
                <c:pt idx="935">
                  <c:v>2421.6455696202584</c:v>
                </c:pt>
                <c:pt idx="936">
                  <c:v>2417.6582278481064</c:v>
                </c:pt>
                <c:pt idx="937">
                  <c:v>2419.7848101265872</c:v>
                </c:pt>
                <c:pt idx="938">
                  <c:v>2403.8354430379795</c:v>
                </c:pt>
                <c:pt idx="939">
                  <c:v>2399.8481012658276</c:v>
                </c:pt>
                <c:pt idx="940">
                  <c:v>2378.8481012658276</c:v>
                </c:pt>
                <c:pt idx="941">
                  <c:v>2378.8481012658272</c:v>
                </c:pt>
                <c:pt idx="942">
                  <c:v>2378.8481012658272</c:v>
                </c:pt>
                <c:pt idx="943">
                  <c:v>2381.2405063291185</c:v>
                </c:pt>
                <c:pt idx="944">
                  <c:v>2368.4810126582324</c:v>
                </c:pt>
                <c:pt idx="945">
                  <c:v>2383.8987341772199</c:v>
                </c:pt>
                <c:pt idx="946">
                  <c:v>2388.417721518992</c:v>
                </c:pt>
                <c:pt idx="947">
                  <c:v>2397.7215189873464</c:v>
                </c:pt>
                <c:pt idx="948">
                  <c:v>2397.7215189873464</c:v>
                </c:pt>
                <c:pt idx="949">
                  <c:v>2397.7215189873464</c:v>
                </c:pt>
                <c:pt idx="950">
                  <c:v>2397.4556962025363</c:v>
                </c:pt>
                <c:pt idx="951">
                  <c:v>2391.0759493670935</c:v>
                </c:pt>
                <c:pt idx="952">
                  <c:v>2378.5822784810175</c:v>
                </c:pt>
                <c:pt idx="953">
                  <c:v>2386.822784810131</c:v>
                </c:pt>
                <c:pt idx="954">
                  <c:v>2381.5063291139281</c:v>
                </c:pt>
                <c:pt idx="955">
                  <c:v>2381.5063291139281</c:v>
                </c:pt>
                <c:pt idx="956">
                  <c:v>2381.5063291139281</c:v>
                </c:pt>
                <c:pt idx="957">
                  <c:v>2376.987341772156</c:v>
                </c:pt>
                <c:pt idx="958">
                  <c:v>2356.7848101265863</c:v>
                </c:pt>
                <c:pt idx="959">
                  <c:v>2354.1265822784849</c:v>
                </c:pt>
                <c:pt idx="960">
                  <c:v>2341.3670886075988</c:v>
                </c:pt>
                <c:pt idx="961">
                  <c:v>2347.2151898734219</c:v>
                </c:pt>
                <c:pt idx="962">
                  <c:v>2347.2151898734219</c:v>
                </c:pt>
                <c:pt idx="963">
                  <c:v>2347.2151898734219</c:v>
                </c:pt>
                <c:pt idx="964">
                  <c:v>2348.0126582278526</c:v>
                </c:pt>
                <c:pt idx="965">
                  <c:v>2351.2025316455738</c:v>
                </c:pt>
                <c:pt idx="966">
                  <c:v>2359.9746835443079</c:v>
                </c:pt>
                <c:pt idx="967">
                  <c:v>2355.1898734177257</c:v>
                </c:pt>
                <c:pt idx="968">
                  <c:v>2374.0632911392449</c:v>
                </c:pt>
                <c:pt idx="969">
                  <c:v>2374.0632911392449</c:v>
                </c:pt>
                <c:pt idx="970">
                  <c:v>2374.0632911392449</c:v>
                </c:pt>
                <c:pt idx="971">
                  <c:v>2375.9240506329161</c:v>
                </c:pt>
                <c:pt idx="972">
                  <c:v>2385.4936708860801</c:v>
                </c:pt>
                <c:pt idx="973">
                  <c:v>2382.3037974683589</c:v>
                </c:pt>
                <c:pt idx="974">
                  <c:v>2374.0632911392449</c:v>
                </c:pt>
                <c:pt idx="975">
                  <c:v>2382.8354430379791</c:v>
                </c:pt>
                <c:pt idx="976">
                  <c:v>2382.8354430379791</c:v>
                </c:pt>
                <c:pt idx="977">
                  <c:v>2382.8354430379791</c:v>
                </c:pt>
                <c:pt idx="978">
                  <c:v>2384.6962025316498</c:v>
                </c:pt>
                <c:pt idx="979">
                  <c:v>2361.8354430379786</c:v>
                </c:pt>
                <c:pt idx="980">
                  <c:v>2365.0253164557007</c:v>
                </c:pt>
                <c:pt idx="981">
                  <c:v>2360.5063291139286</c:v>
                </c:pt>
                <c:pt idx="982">
                  <c:v>2366.6202531645613</c:v>
                </c:pt>
                <c:pt idx="983">
                  <c:v>2366.6202531645613</c:v>
                </c:pt>
                <c:pt idx="984">
                  <c:v>2366.6202531645613</c:v>
                </c:pt>
                <c:pt idx="985">
                  <c:v>2365.8227848101315</c:v>
                </c:pt>
                <c:pt idx="986">
                  <c:v>2369.0126582278531</c:v>
                </c:pt>
                <c:pt idx="987">
                  <c:v>2362.8987341772204</c:v>
                </c:pt>
                <c:pt idx="988">
                  <c:v>2364.2278481012709</c:v>
                </c:pt>
                <c:pt idx="989">
                  <c:v>2382.5696202531694</c:v>
                </c:pt>
                <c:pt idx="990">
                  <c:v>2382.5696202531694</c:v>
                </c:pt>
                <c:pt idx="991">
                  <c:v>2382.5696202531694</c:v>
                </c:pt>
                <c:pt idx="992">
                  <c:v>2378.8481012658281</c:v>
                </c:pt>
                <c:pt idx="993">
                  <c:v>2383.8987341772204</c:v>
                </c:pt>
                <c:pt idx="994">
                  <c:v>2375.6582278481064</c:v>
                </c:pt>
                <c:pt idx="995">
                  <c:v>2371.6708860759545</c:v>
                </c:pt>
                <c:pt idx="996">
                  <c:v>2367.9493670886127</c:v>
                </c:pt>
                <c:pt idx="997">
                  <c:v>2367.9493670886127</c:v>
                </c:pt>
                <c:pt idx="998">
                  <c:v>2367.9493670886127</c:v>
                </c:pt>
                <c:pt idx="999">
                  <c:v>2362.1012658227896</c:v>
                </c:pt>
                <c:pt idx="1000">
                  <c:v>2369.8101265822834</c:v>
                </c:pt>
                <c:pt idx="1001">
                  <c:v>2369.8101265822834</c:v>
                </c:pt>
                <c:pt idx="1002">
                  <c:v>2368.4810126582329</c:v>
                </c:pt>
                <c:pt idx="1003">
                  <c:v>2366.0886075949415</c:v>
                </c:pt>
                <c:pt idx="1004">
                  <c:v>2366.0886075949415</c:v>
                </c:pt>
                <c:pt idx="1005">
                  <c:v>2366.0886075949415</c:v>
                </c:pt>
                <c:pt idx="1006">
                  <c:v>2371.1392405063339</c:v>
                </c:pt>
                <c:pt idx="1007">
                  <c:v>2372.4683544303844</c:v>
                </c:pt>
                <c:pt idx="1008">
                  <c:v>2372.2025316455738</c:v>
                </c:pt>
                <c:pt idx="1009">
                  <c:v>2383.8987341772195</c:v>
                </c:pt>
                <c:pt idx="1010">
                  <c:v>2373.5316455696247</c:v>
                </c:pt>
                <c:pt idx="1011">
                  <c:v>2373.5316455696247</c:v>
                </c:pt>
                <c:pt idx="1012">
                  <c:v>2373.5316455696247</c:v>
                </c:pt>
                <c:pt idx="1013">
                  <c:v>2386.2911392405108</c:v>
                </c:pt>
                <c:pt idx="1014">
                  <c:v>2404.898734177219</c:v>
                </c:pt>
                <c:pt idx="1015">
                  <c:v>2415.0000000000036</c:v>
                </c:pt>
                <c:pt idx="1016">
                  <c:v>2404.1012658227887</c:v>
                </c:pt>
                <c:pt idx="1017">
                  <c:v>2422.4430379746873</c:v>
                </c:pt>
                <c:pt idx="1018">
                  <c:v>2422.4430379746873</c:v>
                </c:pt>
                <c:pt idx="1019">
                  <c:v>2422.4430379746873</c:v>
                </c:pt>
                <c:pt idx="1020">
                  <c:v>2416.5949367088647</c:v>
                </c:pt>
                <c:pt idx="1021">
                  <c:v>2420.8481012658267</c:v>
                </c:pt>
                <c:pt idx="1022">
                  <c:v>2422.4430379746873</c:v>
                </c:pt>
                <c:pt idx="1023">
                  <c:v>2432.2784810126618</c:v>
                </c:pt>
                <c:pt idx="1024">
                  <c:v>2442.1139240506363</c:v>
                </c:pt>
                <c:pt idx="1025">
                  <c:v>2442.1139240506363</c:v>
                </c:pt>
                <c:pt idx="1026">
                  <c:v>2442.1139240506363</c:v>
                </c:pt>
                <c:pt idx="1027">
                  <c:v>2442.9113924050671</c:v>
                </c:pt>
                <c:pt idx="1028">
                  <c:v>2441.3164556962065</c:v>
                </c:pt>
                <c:pt idx="1029">
                  <c:v>2436.7974683544344</c:v>
                </c:pt>
                <c:pt idx="1030">
                  <c:v>2439.4556962025358</c:v>
                </c:pt>
                <c:pt idx="1031">
                  <c:v>2419.5189873417762</c:v>
                </c:pt>
                <c:pt idx="1032">
                  <c:v>2419.5189873417762</c:v>
                </c:pt>
                <c:pt idx="1033">
                  <c:v>2419.5189873417762</c:v>
                </c:pt>
                <c:pt idx="1034">
                  <c:v>2420.8481012658262</c:v>
                </c:pt>
                <c:pt idx="1035">
                  <c:v>2404.3670886075984</c:v>
                </c:pt>
                <c:pt idx="1036">
                  <c:v>2395.3291139240541</c:v>
                </c:pt>
                <c:pt idx="1037">
                  <c:v>2393.7341772151935</c:v>
                </c:pt>
                <c:pt idx="1038">
                  <c:v>2386.0253164556998</c:v>
                </c:pt>
                <c:pt idx="1039">
                  <c:v>2386.0253164556998</c:v>
                </c:pt>
                <c:pt idx="1040">
                  <c:v>2386.0253164556998</c:v>
                </c:pt>
                <c:pt idx="1041">
                  <c:v>2407.8227848101305</c:v>
                </c:pt>
                <c:pt idx="1042">
                  <c:v>2411.0126582278522</c:v>
                </c:pt>
                <c:pt idx="1043">
                  <c:v>2436.7974683544339</c:v>
                </c:pt>
                <c:pt idx="1044">
                  <c:v>2440.2531645569661</c:v>
                </c:pt>
                <c:pt idx="1045">
                  <c:v>2448.4936708860801</c:v>
                </c:pt>
                <c:pt idx="1046">
                  <c:v>2448.4936708860801</c:v>
                </c:pt>
                <c:pt idx="1047">
                  <c:v>2448.4936708860801</c:v>
                </c:pt>
                <c:pt idx="1048">
                  <c:v>2475.8734177215229</c:v>
                </c:pt>
                <c:pt idx="1049">
                  <c:v>2479.0632911392445</c:v>
                </c:pt>
                <c:pt idx="1050">
                  <c:v>2486.5063291139281</c:v>
                </c:pt>
                <c:pt idx="1051">
                  <c:v>2501.9240506329156</c:v>
                </c:pt>
                <c:pt idx="1052">
                  <c:v>2510.4303797468397</c:v>
                </c:pt>
                <c:pt idx="1053">
                  <c:v>2510.4303797468397</c:v>
                </c:pt>
                <c:pt idx="1054">
                  <c:v>2510.4303797468397</c:v>
                </c:pt>
                <c:pt idx="1055">
                  <c:v>2501.1265822784849</c:v>
                </c:pt>
                <c:pt idx="1056">
                  <c:v>2501.392405063295</c:v>
                </c:pt>
                <c:pt idx="1057">
                  <c:v>2519.2025316455738</c:v>
                </c:pt>
                <c:pt idx="1058">
                  <c:v>2518.6708860759536</c:v>
                </c:pt>
                <c:pt idx="1059">
                  <c:v>2509.3670886075993</c:v>
                </c:pt>
                <c:pt idx="1060">
                  <c:v>2509.3670886075993</c:v>
                </c:pt>
                <c:pt idx="1061">
                  <c:v>2509.3670886075993</c:v>
                </c:pt>
                <c:pt idx="1062">
                  <c:v>2505.1139240506373</c:v>
                </c:pt>
                <c:pt idx="1063">
                  <c:v>2496.075949367093</c:v>
                </c:pt>
                <c:pt idx="1064">
                  <c:v>2510.4303797468401</c:v>
                </c:pt>
                <c:pt idx="1065">
                  <c:v>2493.1518987341819</c:v>
                </c:pt>
                <c:pt idx="1066">
                  <c:v>2492.0886075949415</c:v>
                </c:pt>
                <c:pt idx="1067">
                  <c:v>2492.0886075949415</c:v>
                </c:pt>
                <c:pt idx="1068">
                  <c:v>2492.0886075949415</c:v>
                </c:pt>
                <c:pt idx="1069">
                  <c:v>2469.493670886081</c:v>
                </c:pt>
                <c:pt idx="1070">
                  <c:v>2480.1265822784858</c:v>
                </c:pt>
                <c:pt idx="1071">
                  <c:v>2472.1518987341819</c:v>
                </c:pt>
                <c:pt idx="1072">
                  <c:v>2504.3164556962074</c:v>
                </c:pt>
                <c:pt idx="1073">
                  <c:v>2517.075949367093</c:v>
                </c:pt>
                <c:pt idx="1074">
                  <c:v>2517.075949367093</c:v>
                </c:pt>
                <c:pt idx="1075">
                  <c:v>2517.075949367093</c:v>
                </c:pt>
                <c:pt idx="1076">
                  <c:v>2499.2658227848146</c:v>
                </c:pt>
                <c:pt idx="1077">
                  <c:v>2501.658227848106</c:v>
                </c:pt>
                <c:pt idx="1078">
                  <c:v>2522.9240506329161</c:v>
                </c:pt>
                <c:pt idx="1079">
                  <c:v>2552.6962025316502</c:v>
                </c:pt>
                <c:pt idx="1080">
                  <c:v>2543.3924050632954</c:v>
                </c:pt>
                <c:pt idx="1081">
                  <c:v>2543.3924050632954</c:v>
                </c:pt>
                <c:pt idx="1082">
                  <c:v>2543.3924050632954</c:v>
                </c:pt>
                <c:pt idx="1083">
                  <c:v>2555.3544303797516</c:v>
                </c:pt>
                <c:pt idx="1084">
                  <c:v>2559.0759493670935</c:v>
                </c:pt>
                <c:pt idx="1085">
                  <c:v>2550.0379746835492</c:v>
                </c:pt>
                <c:pt idx="1086">
                  <c:v>2546.8481012658276</c:v>
                </c:pt>
                <c:pt idx="1087">
                  <c:v>2542.3291139240559</c:v>
                </c:pt>
                <c:pt idx="1088">
                  <c:v>2542.3291139240559</c:v>
                </c:pt>
                <c:pt idx="1089">
                  <c:v>2542.3291139240559</c:v>
                </c:pt>
                <c:pt idx="1090">
                  <c:v>2542.594936708866</c:v>
                </c:pt>
                <c:pt idx="1091">
                  <c:v>2542.0632911392458</c:v>
                </c:pt>
                <c:pt idx="1092">
                  <c:v>2552.9620253164612</c:v>
                </c:pt>
                <c:pt idx="1093">
                  <c:v>2533.8227848101319</c:v>
                </c:pt>
                <c:pt idx="1094">
                  <c:v>2526.9113924050685</c:v>
                </c:pt>
                <c:pt idx="1095">
                  <c:v>2526.9113924050685</c:v>
                </c:pt>
                <c:pt idx="1096">
                  <c:v>2526.9113924050685</c:v>
                </c:pt>
                <c:pt idx="1097">
                  <c:v>2542.594936708866</c:v>
                </c:pt>
                <c:pt idx="1098">
                  <c:v>2554.8227848101319</c:v>
                </c:pt>
                <c:pt idx="1099">
                  <c:v>2534.3544303797521</c:v>
                </c:pt>
                <c:pt idx="1100">
                  <c:v>2506.1772151898786</c:v>
                </c:pt>
                <c:pt idx="1101">
                  <c:v>2523.4556962025372</c:v>
                </c:pt>
                <c:pt idx="1102">
                  <c:v>2523.4556962025372</c:v>
                </c:pt>
                <c:pt idx="1103">
                  <c:v>2523.4556962025372</c:v>
                </c:pt>
                <c:pt idx="1104">
                  <c:v>2514.4177215189925</c:v>
                </c:pt>
                <c:pt idx="1105">
                  <c:v>2518.6708860759545</c:v>
                </c:pt>
                <c:pt idx="1106">
                  <c:v>2512.0253164557012</c:v>
                </c:pt>
                <c:pt idx="1107">
                  <c:v>2504.8481012658281</c:v>
                </c:pt>
                <c:pt idx="1108">
                  <c:v>2497.4050632911444</c:v>
                </c:pt>
                <c:pt idx="1109">
                  <c:v>2497.4050632911444</c:v>
                </c:pt>
                <c:pt idx="1110">
                  <c:v>2497.4050632911444</c:v>
                </c:pt>
                <c:pt idx="1111">
                  <c:v>2507.7721518987391</c:v>
                </c:pt>
                <c:pt idx="1112">
                  <c:v>2481.1898734177266</c:v>
                </c:pt>
                <c:pt idx="1113">
                  <c:v>2500.8607594936757</c:v>
                </c:pt>
                <c:pt idx="1114">
                  <c:v>2492.6202531645617</c:v>
                </c:pt>
                <c:pt idx="1115">
                  <c:v>2484.1139240506382</c:v>
                </c:pt>
                <c:pt idx="1116">
                  <c:v>2484.1139240506382</c:v>
                </c:pt>
                <c:pt idx="1117">
                  <c:v>2484.1139240506382</c:v>
                </c:pt>
                <c:pt idx="1118">
                  <c:v>2469.4936708860814</c:v>
                </c:pt>
                <c:pt idx="1119">
                  <c:v>2477.2025316455747</c:v>
                </c:pt>
                <c:pt idx="1120">
                  <c:v>2473.2151898734232</c:v>
                </c:pt>
                <c:pt idx="1121">
                  <c:v>2488.3670886076006</c:v>
                </c:pt>
                <c:pt idx="1122">
                  <c:v>2484.6455696202584</c:v>
                </c:pt>
                <c:pt idx="1123">
                  <c:v>2484.6455696202579</c:v>
                </c:pt>
                <c:pt idx="1124">
                  <c:v>2484.6455696202579</c:v>
                </c:pt>
                <c:pt idx="1125">
                  <c:v>2485.1772151898781</c:v>
                </c:pt>
                <c:pt idx="1126">
                  <c:v>2461.7848101265868</c:v>
                </c:pt>
                <c:pt idx="1127">
                  <c:v>2468.4303797468401</c:v>
                </c:pt>
                <c:pt idx="1128">
                  <c:v>2470.8227848101315</c:v>
                </c:pt>
                <c:pt idx="1129">
                  <c:v>2464.7088607594987</c:v>
                </c:pt>
                <c:pt idx="1130">
                  <c:v>2464.7088607594987</c:v>
                </c:pt>
                <c:pt idx="1131">
                  <c:v>2464.7088607594987</c:v>
                </c:pt>
                <c:pt idx="1132">
                  <c:v>2472.6835443038026</c:v>
                </c:pt>
                <c:pt idx="1133">
                  <c:v>2488.1012658227901</c:v>
                </c:pt>
                <c:pt idx="1134">
                  <c:v>2484.6455696202584</c:v>
                </c:pt>
                <c:pt idx="1135">
                  <c:v>2494.7468354430434</c:v>
                </c:pt>
                <c:pt idx="1136">
                  <c:v>2498.2025316455747</c:v>
                </c:pt>
                <c:pt idx="1137">
                  <c:v>2498.2025316455747</c:v>
                </c:pt>
                <c:pt idx="1138">
                  <c:v>2498.2025316455747</c:v>
                </c:pt>
                <c:pt idx="1139">
                  <c:v>2508.5696202531699</c:v>
                </c:pt>
                <c:pt idx="1140">
                  <c:v>2513.088607594942</c:v>
                </c:pt>
                <c:pt idx="1141">
                  <c:v>2507.7721518987396</c:v>
                </c:pt>
                <c:pt idx="1142">
                  <c:v>2490.493670886081</c:v>
                </c:pt>
                <c:pt idx="1143">
                  <c:v>2504.5822784810175</c:v>
                </c:pt>
                <c:pt idx="1144">
                  <c:v>2504.5822784810175</c:v>
                </c:pt>
                <c:pt idx="1145">
                  <c:v>2504.5822784810175</c:v>
                </c:pt>
                <c:pt idx="1146">
                  <c:v>2504.3164556962074</c:v>
                </c:pt>
                <c:pt idx="1147">
                  <c:v>2522.9240506329165</c:v>
                </c:pt>
                <c:pt idx="1148">
                  <c:v>2517.6075949367141</c:v>
                </c:pt>
                <c:pt idx="1149">
                  <c:v>2512.0253164557012</c:v>
                </c:pt>
                <c:pt idx="1150">
                  <c:v>2516.8101265822834</c:v>
                </c:pt>
                <c:pt idx="1151">
                  <c:v>2516.8101265822834</c:v>
                </c:pt>
                <c:pt idx="1152">
                  <c:v>2516.8101265822834</c:v>
                </c:pt>
                <c:pt idx="1153">
                  <c:v>2510.9620253164608</c:v>
                </c:pt>
                <c:pt idx="1154">
                  <c:v>2513.3544303797521</c:v>
                </c:pt>
                <c:pt idx="1155">
                  <c:v>2520.5316455696252</c:v>
                </c:pt>
                <c:pt idx="1156">
                  <c:v>2530.1012658227896</c:v>
                </c:pt>
                <c:pt idx="1157">
                  <c:v>2502.1898734177266</c:v>
                </c:pt>
                <c:pt idx="1158">
                  <c:v>2502.1898734177266</c:v>
                </c:pt>
                <c:pt idx="1159">
                  <c:v>2502.1898734177266</c:v>
                </c:pt>
                <c:pt idx="1160">
                  <c:v>2512.2911392405113</c:v>
                </c:pt>
                <c:pt idx="1161">
                  <c:v>2515.746835443043</c:v>
                </c:pt>
                <c:pt idx="1162">
                  <c:v>2521.8607594936757</c:v>
                </c:pt>
                <c:pt idx="1163">
                  <c:v>2513.0886075949415</c:v>
                </c:pt>
                <c:pt idx="1164">
                  <c:v>2490.4936708860805</c:v>
                </c:pt>
                <c:pt idx="1165">
                  <c:v>2490.4936708860805</c:v>
                </c:pt>
                <c:pt idx="1166">
                  <c:v>2490.4936708860805</c:v>
                </c:pt>
                <c:pt idx="1167">
                  <c:v>2495.2784810126632</c:v>
                </c:pt>
                <c:pt idx="1168">
                  <c:v>2506.7088607594987</c:v>
                </c:pt>
                <c:pt idx="1169">
                  <c:v>2476.6708860759545</c:v>
                </c:pt>
                <c:pt idx="1170">
                  <c:v>2469.2278481012709</c:v>
                </c:pt>
                <c:pt idx="1171">
                  <c:v>2475.341772151904</c:v>
                </c:pt>
                <c:pt idx="1172">
                  <c:v>2475.341772151904</c:v>
                </c:pt>
                <c:pt idx="1173">
                  <c:v>2475.341772151904</c:v>
                </c:pt>
                <c:pt idx="1174">
                  <c:v>2475.341772151904</c:v>
                </c:pt>
                <c:pt idx="1175">
                  <c:v>2458.8607594936761</c:v>
                </c:pt>
                <c:pt idx="1176">
                  <c:v>2462.0506329113978</c:v>
                </c:pt>
                <c:pt idx="1177">
                  <c:v>2465.2405063291194</c:v>
                </c:pt>
                <c:pt idx="1178">
                  <c:v>2461.7848101265877</c:v>
                </c:pt>
                <c:pt idx="1179">
                  <c:v>2461.7848101265877</c:v>
                </c:pt>
                <c:pt idx="1180">
                  <c:v>2461.7848101265877</c:v>
                </c:pt>
                <c:pt idx="1181">
                  <c:v>2447.1645569620305</c:v>
                </c:pt>
                <c:pt idx="1182">
                  <c:v>2458.0632911392458</c:v>
                </c:pt>
                <c:pt idx="1183">
                  <c:v>2469.2278481012709</c:v>
                </c:pt>
                <c:pt idx="1184">
                  <c:v>2490.2278481012713</c:v>
                </c:pt>
                <c:pt idx="1185">
                  <c:v>2494.7468354430439</c:v>
                </c:pt>
                <c:pt idx="1186">
                  <c:v>2494.7468354430439</c:v>
                </c:pt>
                <c:pt idx="1187">
                  <c:v>2494.7468354430439</c:v>
                </c:pt>
                <c:pt idx="1188">
                  <c:v>2491.2911392405122</c:v>
                </c:pt>
                <c:pt idx="1189">
                  <c:v>2490.4936708860819</c:v>
                </c:pt>
                <c:pt idx="1190">
                  <c:v>2492.8860759493728</c:v>
                </c:pt>
                <c:pt idx="1191">
                  <c:v>2497.1392405063348</c:v>
                </c:pt>
                <c:pt idx="1192">
                  <c:v>2510.1645569620309</c:v>
                </c:pt>
                <c:pt idx="1193">
                  <c:v>2510.1645569620309</c:v>
                </c:pt>
                <c:pt idx="1194">
                  <c:v>2510.1645569620309</c:v>
                </c:pt>
                <c:pt idx="1195">
                  <c:v>2508.5696202531703</c:v>
                </c:pt>
                <c:pt idx="1196">
                  <c:v>2506.7088607594992</c:v>
                </c:pt>
                <c:pt idx="1197">
                  <c:v>2492.3544303797526</c:v>
                </c:pt>
                <c:pt idx="1198">
                  <c:v>2504.8481012658285</c:v>
                </c:pt>
                <c:pt idx="1199">
                  <c:v>2504.5822784810184</c:v>
                </c:pt>
                <c:pt idx="1200">
                  <c:v>2504.5822784810184</c:v>
                </c:pt>
                <c:pt idx="1201">
                  <c:v>2504.5822784810184</c:v>
                </c:pt>
                <c:pt idx="1202">
                  <c:v>2497.670886075955</c:v>
                </c:pt>
                <c:pt idx="1203">
                  <c:v>2477.2025316455752</c:v>
                </c:pt>
                <c:pt idx="1204">
                  <c:v>2481.7215189873477</c:v>
                </c:pt>
                <c:pt idx="1205">
                  <c:v>2480.3924050632972</c:v>
                </c:pt>
                <c:pt idx="1206">
                  <c:v>2478.7974683544367</c:v>
                </c:pt>
                <c:pt idx="1207">
                  <c:v>2478.7974683544367</c:v>
                </c:pt>
                <c:pt idx="1208">
                  <c:v>2478.7974683544367</c:v>
                </c:pt>
                <c:pt idx="1209">
                  <c:v>2445.8354430379809</c:v>
                </c:pt>
                <c:pt idx="1210">
                  <c:v>2432.8101265822847</c:v>
                </c:pt>
                <c:pt idx="1211">
                  <c:v>2437.8607594936771</c:v>
                </c:pt>
                <c:pt idx="1212">
                  <c:v>2444.77215189874</c:v>
                </c:pt>
                <c:pt idx="1213">
                  <c:v>2439.7215189873477</c:v>
                </c:pt>
                <c:pt idx="1214">
                  <c:v>2439.7215189873477</c:v>
                </c:pt>
                <c:pt idx="1215">
                  <c:v>2439.7215189873477</c:v>
                </c:pt>
                <c:pt idx="1216">
                  <c:v>2438.9240506329174</c:v>
                </c:pt>
                <c:pt idx="1217">
                  <c:v>2431.4810126582338</c:v>
                </c:pt>
                <c:pt idx="1218">
                  <c:v>2442.1139240506391</c:v>
                </c:pt>
                <c:pt idx="1219">
                  <c:v>2420.0506329113982</c:v>
                </c:pt>
                <c:pt idx="1220">
                  <c:v>2416.8607594936771</c:v>
                </c:pt>
                <c:pt idx="1221">
                  <c:v>2416.8607594936771</c:v>
                </c:pt>
                <c:pt idx="1222">
                  <c:v>2416.8607594936771</c:v>
                </c:pt>
                <c:pt idx="1223">
                  <c:v>2433.3417721519045</c:v>
                </c:pt>
                <c:pt idx="1224">
                  <c:v>2444.5063291139295</c:v>
                </c:pt>
                <c:pt idx="1225">
                  <c:v>2446.1012658227905</c:v>
                </c:pt>
                <c:pt idx="1226">
                  <c:v>2447.430379746841</c:v>
                </c:pt>
                <c:pt idx="1227">
                  <c:v>2431.4810126582333</c:v>
                </c:pt>
                <c:pt idx="1228">
                  <c:v>2431.4810126582333</c:v>
                </c:pt>
                <c:pt idx="1229">
                  <c:v>2431.4810126582333</c:v>
                </c:pt>
                <c:pt idx="1230">
                  <c:v>2421.9113924050689</c:v>
                </c:pt>
                <c:pt idx="1231">
                  <c:v>2398.5189873417776</c:v>
                </c:pt>
                <c:pt idx="1232">
                  <c:v>2382.0379746835497</c:v>
                </c:pt>
                <c:pt idx="1233">
                  <c:v>2394.2658227848151</c:v>
                </c:pt>
                <c:pt idx="1234">
                  <c:v>2371.9367088607646</c:v>
                </c:pt>
                <c:pt idx="1235">
                  <c:v>2371.9367088607646</c:v>
                </c:pt>
                <c:pt idx="1236">
                  <c:v>2371.9367088607646</c:v>
                </c:pt>
                <c:pt idx="1237">
                  <c:v>2365.5569620253214</c:v>
                </c:pt>
                <c:pt idx="1238">
                  <c:v>2376.9873417721565</c:v>
                </c:pt>
                <c:pt idx="1239">
                  <c:v>2369.5443037974728</c:v>
                </c:pt>
                <c:pt idx="1240">
                  <c:v>2371.1392405063334</c:v>
                </c:pt>
                <c:pt idx="1241">
                  <c:v>2377.5189873417767</c:v>
                </c:pt>
                <c:pt idx="1242">
                  <c:v>2377.5189873417767</c:v>
                </c:pt>
                <c:pt idx="1243">
                  <c:v>2377.5189873417767</c:v>
                </c:pt>
                <c:pt idx="1244">
                  <c:v>2381.2405063291185</c:v>
                </c:pt>
                <c:pt idx="1245">
                  <c:v>2376.4556962025363</c:v>
                </c:pt>
                <c:pt idx="1246">
                  <c:v>2364.22784810127</c:v>
                </c:pt>
                <c:pt idx="1247">
                  <c:v>2370.8734177215233</c:v>
                </c:pt>
                <c:pt idx="1248">
                  <c:v>2355.987341772156</c:v>
                </c:pt>
                <c:pt idx="1249">
                  <c:v>2355.987341772156</c:v>
                </c:pt>
                <c:pt idx="1250">
                  <c:v>2355.987341772156</c:v>
                </c:pt>
                <c:pt idx="1251">
                  <c:v>2362.1012658227887</c:v>
                </c:pt>
                <c:pt idx="1252">
                  <c:v>2357.0506329113969</c:v>
                </c:pt>
                <c:pt idx="1253">
                  <c:v>2361.5696202531685</c:v>
                </c:pt>
                <c:pt idx="1254">
                  <c:v>2370.6075949367132</c:v>
                </c:pt>
                <c:pt idx="1255">
                  <c:v>2374.5949367088651</c:v>
                </c:pt>
                <c:pt idx="1256">
                  <c:v>2374.5949367088651</c:v>
                </c:pt>
                <c:pt idx="1257">
                  <c:v>2374.5949367088651</c:v>
                </c:pt>
                <c:pt idx="1258">
                  <c:v>2372.734177215194</c:v>
                </c:pt>
                <c:pt idx="1259">
                  <c:v>2371.1392405063334</c:v>
                </c:pt>
                <c:pt idx="1260">
                  <c:v>2369.5443037974728</c:v>
                </c:pt>
                <c:pt idx="1261">
                  <c:v>2385.2278481012704</c:v>
                </c:pt>
                <c:pt idx="1262">
                  <c:v>2374.0632911392449</c:v>
                </c:pt>
                <c:pt idx="1263">
                  <c:v>2374.0632911392449</c:v>
                </c:pt>
                <c:pt idx="1264">
                  <c:v>2374.0632911392449</c:v>
                </c:pt>
                <c:pt idx="1265">
                  <c:v>2384.4303797468401</c:v>
                </c:pt>
                <c:pt idx="1266">
                  <c:v>2387.3544303797516</c:v>
                </c:pt>
                <c:pt idx="1267">
                  <c:v>2380.1772151898781</c:v>
                </c:pt>
                <c:pt idx="1268">
                  <c:v>2383.8987341772199</c:v>
                </c:pt>
                <c:pt idx="1269">
                  <c:v>2374.5949367088651</c:v>
                </c:pt>
                <c:pt idx="1270">
                  <c:v>2374.5949367088651</c:v>
                </c:pt>
                <c:pt idx="1271">
                  <c:v>2374.5949367088651</c:v>
                </c:pt>
                <c:pt idx="1272">
                  <c:v>2377.2531645569661</c:v>
                </c:pt>
                <c:pt idx="1273">
                  <c:v>2344.2911392405103</c:v>
                </c:pt>
                <c:pt idx="1274">
                  <c:v>2336.5822784810166</c:v>
                </c:pt>
                <c:pt idx="1275">
                  <c:v>2323.5569620253204</c:v>
                </c:pt>
                <c:pt idx="1276">
                  <c:v>2326.4810126582315</c:v>
                </c:pt>
                <c:pt idx="1277">
                  <c:v>2326.4810126582315</c:v>
                </c:pt>
                <c:pt idx="1278">
                  <c:v>2326.4810126582315</c:v>
                </c:pt>
                <c:pt idx="1279">
                  <c:v>2339.2405063291176</c:v>
                </c:pt>
                <c:pt idx="1280">
                  <c:v>2343.227848101269</c:v>
                </c:pt>
                <c:pt idx="1281">
                  <c:v>2341.632911392408</c:v>
                </c:pt>
                <c:pt idx="1282">
                  <c:v>2327.0126582278508</c:v>
                </c:pt>
                <c:pt idx="1283">
                  <c:v>2331.797468354433</c:v>
                </c:pt>
                <c:pt idx="1284">
                  <c:v>2331.797468354433</c:v>
                </c:pt>
                <c:pt idx="1285">
                  <c:v>2331.797468354433</c:v>
                </c:pt>
                <c:pt idx="1286">
                  <c:v>2331.797468354433</c:v>
                </c:pt>
                <c:pt idx="1287">
                  <c:v>2318.2405063291167</c:v>
                </c:pt>
                <c:pt idx="1288">
                  <c:v>2329.4050632911421</c:v>
                </c:pt>
                <c:pt idx="1289">
                  <c:v>2332.3291139240537</c:v>
                </c:pt>
                <c:pt idx="1290">
                  <c:v>2317.7088607594969</c:v>
                </c:pt>
                <c:pt idx="1291">
                  <c:v>2317.7088607594969</c:v>
                </c:pt>
                <c:pt idx="1292">
                  <c:v>2317.7088607594969</c:v>
                </c:pt>
                <c:pt idx="1293">
                  <c:v>2315.8481012658258</c:v>
                </c:pt>
                <c:pt idx="1294">
                  <c:v>2300.6962025316489</c:v>
                </c:pt>
                <c:pt idx="1295">
                  <c:v>2308.4050632911421</c:v>
                </c:pt>
                <c:pt idx="1296">
                  <c:v>2285.5443037974715</c:v>
                </c:pt>
                <c:pt idx="1297">
                  <c:v>2278.632911392408</c:v>
                </c:pt>
                <c:pt idx="1298">
                  <c:v>2278.632911392408</c:v>
                </c:pt>
                <c:pt idx="1299">
                  <c:v>2278.632911392408</c:v>
                </c:pt>
                <c:pt idx="1300">
                  <c:v>2283.1518987341801</c:v>
                </c:pt>
                <c:pt idx="1301">
                  <c:v>2282.0886075949397</c:v>
                </c:pt>
                <c:pt idx="1302">
                  <c:v>2265.3417721519018</c:v>
                </c:pt>
                <c:pt idx="1303">
                  <c:v>2276.5063291139272</c:v>
                </c:pt>
                <c:pt idx="1304">
                  <c:v>2262.4177215189902</c:v>
                </c:pt>
                <c:pt idx="1305">
                  <c:v>2262.4177215189902</c:v>
                </c:pt>
                <c:pt idx="1306">
                  <c:v>2262.4177215189902</c:v>
                </c:pt>
                <c:pt idx="1307">
                  <c:v>2244.8734177215219</c:v>
                </c:pt>
                <c:pt idx="1308">
                  <c:v>2252.3164556962056</c:v>
                </c:pt>
                <c:pt idx="1309">
                  <c:v>2242.2151898734205</c:v>
                </c:pt>
                <c:pt idx="1310">
                  <c:v>2239.5569620253191</c:v>
                </c:pt>
                <c:pt idx="1311">
                  <c:v>2257.8987341772181</c:v>
                </c:pt>
                <c:pt idx="1312">
                  <c:v>2257.8987341772181</c:v>
                </c:pt>
                <c:pt idx="1313">
                  <c:v>2257.8987341772181</c:v>
                </c:pt>
                <c:pt idx="1314">
                  <c:v>2253.6455696202561</c:v>
                </c:pt>
                <c:pt idx="1315">
                  <c:v>2261.88607594937</c:v>
                </c:pt>
                <c:pt idx="1316">
                  <c:v>2260.5569620253195</c:v>
                </c:pt>
                <c:pt idx="1317">
                  <c:v>2258.1645569620287</c:v>
                </c:pt>
                <c:pt idx="1318">
                  <c:v>2248.5949367088638</c:v>
                </c:pt>
                <c:pt idx="1319">
                  <c:v>2248.5949367088638</c:v>
                </c:pt>
                <c:pt idx="1320">
                  <c:v>2248.5949367088638</c:v>
                </c:pt>
                <c:pt idx="1321">
                  <c:v>2256.3037974683575</c:v>
                </c:pt>
                <c:pt idx="1322">
                  <c:v>2265.3417721519018</c:v>
                </c:pt>
                <c:pt idx="1323">
                  <c:v>2258.9620253164589</c:v>
                </c:pt>
                <c:pt idx="1324">
                  <c:v>2267.468354430383</c:v>
                </c:pt>
                <c:pt idx="1325">
                  <c:v>2260.2911392405094</c:v>
                </c:pt>
                <c:pt idx="1326">
                  <c:v>2260.2911392405094</c:v>
                </c:pt>
                <c:pt idx="1327">
                  <c:v>2260.2911392405094</c:v>
                </c:pt>
                <c:pt idx="1328">
                  <c:v>2249.9240506329147</c:v>
                </c:pt>
                <c:pt idx="1329">
                  <c:v>2260.0253164556993</c:v>
                </c:pt>
                <c:pt idx="1330">
                  <c:v>2251.5189873417753</c:v>
                </c:pt>
                <c:pt idx="1331">
                  <c:v>2252.8481012658262</c:v>
                </c:pt>
                <c:pt idx="1332">
                  <c:v>2229.1898734177248</c:v>
                </c:pt>
                <c:pt idx="1333">
                  <c:v>2229.1898734177248</c:v>
                </c:pt>
                <c:pt idx="1334">
                  <c:v>2229.1898734177248</c:v>
                </c:pt>
                <c:pt idx="1335">
                  <c:v>2219.0886075949402</c:v>
                </c:pt>
                <c:pt idx="1336">
                  <c:v>2220.151898734181</c:v>
                </c:pt>
                <c:pt idx="1337">
                  <c:v>2236.898734177219</c:v>
                </c:pt>
                <c:pt idx="1338">
                  <c:v>2232.1139240506368</c:v>
                </c:pt>
                <c:pt idx="1339">
                  <c:v>2241.4177215189911</c:v>
                </c:pt>
                <c:pt idx="1340">
                  <c:v>2241.4177215189911</c:v>
                </c:pt>
                <c:pt idx="1341">
                  <c:v>2241.4177215189911</c:v>
                </c:pt>
                <c:pt idx="1342">
                  <c:v>2234.5063291139281</c:v>
                </c:pt>
                <c:pt idx="1343">
                  <c:v>2231.3164556962065</c:v>
                </c:pt>
                <c:pt idx="1344">
                  <c:v>2230.5189873417758</c:v>
                </c:pt>
                <c:pt idx="1345">
                  <c:v>2210.8481012658262</c:v>
                </c:pt>
                <c:pt idx="1346">
                  <c:v>2208.4556962025349</c:v>
                </c:pt>
                <c:pt idx="1347">
                  <c:v>2208.4556962025349</c:v>
                </c:pt>
                <c:pt idx="1348">
                  <c:v>2208.4556962025349</c:v>
                </c:pt>
                <c:pt idx="1349">
                  <c:v>2223.8734177215224</c:v>
                </c:pt>
                <c:pt idx="1350">
                  <c:v>2221.4810126582311</c:v>
                </c:pt>
                <c:pt idx="1351">
                  <c:v>2236.3670886075984</c:v>
                </c:pt>
                <c:pt idx="1352">
                  <c:v>2230.2531645569652</c:v>
                </c:pt>
                <c:pt idx="1353">
                  <c:v>2224.9367088607628</c:v>
                </c:pt>
                <c:pt idx="1354">
                  <c:v>2224.9367088607628</c:v>
                </c:pt>
                <c:pt idx="1355">
                  <c:v>2224.9367088607628</c:v>
                </c:pt>
                <c:pt idx="1356">
                  <c:v>2223.6075949367123</c:v>
                </c:pt>
                <c:pt idx="1357">
                  <c:v>2216.1645569620287</c:v>
                </c:pt>
                <c:pt idx="1358">
                  <c:v>2235.0379746835479</c:v>
                </c:pt>
                <c:pt idx="1359">
                  <c:v>2226.0000000000036</c:v>
                </c:pt>
                <c:pt idx="1360">
                  <c:v>2224.4050632911431</c:v>
                </c:pt>
                <c:pt idx="1361">
                  <c:v>2224.4050632911431</c:v>
                </c:pt>
                <c:pt idx="1362">
                  <c:v>2224.4050632911431</c:v>
                </c:pt>
                <c:pt idx="1363">
                  <c:v>2243.2784810126618</c:v>
                </c:pt>
                <c:pt idx="1364">
                  <c:v>2254.1772151898767</c:v>
                </c:pt>
                <c:pt idx="1365">
                  <c:v>2263.2151898734214</c:v>
                </c:pt>
                <c:pt idx="1366">
                  <c:v>2255.2405063291176</c:v>
                </c:pt>
                <c:pt idx="1367">
                  <c:v>2249.9240506329152</c:v>
                </c:pt>
                <c:pt idx="1368">
                  <c:v>2249.9240506329152</c:v>
                </c:pt>
                <c:pt idx="1369">
                  <c:v>2249.9240506329152</c:v>
                </c:pt>
                <c:pt idx="1370">
                  <c:v>2265.6075949367123</c:v>
                </c:pt>
                <c:pt idx="1371">
                  <c:v>2263.4810126582315</c:v>
                </c:pt>
                <c:pt idx="1372">
                  <c:v>2260.5569620253204</c:v>
                </c:pt>
                <c:pt idx="1373">
                  <c:v>2269.8607594936748</c:v>
                </c:pt>
                <c:pt idx="1374">
                  <c:v>2266.139240506333</c:v>
                </c:pt>
                <c:pt idx="1375">
                  <c:v>2266.139240506333</c:v>
                </c:pt>
                <c:pt idx="1376">
                  <c:v>2266.139240506333</c:v>
                </c:pt>
                <c:pt idx="1377">
                  <c:v>2264.2784810126623</c:v>
                </c:pt>
                <c:pt idx="1378">
                  <c:v>2251.2531645569661</c:v>
                </c:pt>
                <c:pt idx="1379">
                  <c:v>2241.4177215189911</c:v>
                </c:pt>
                <c:pt idx="1380">
                  <c:v>2247.0000000000041</c:v>
                </c:pt>
                <c:pt idx="1381">
                  <c:v>2248.5949367088647</c:v>
                </c:pt>
                <c:pt idx="1382">
                  <c:v>2248.5949367088647</c:v>
                </c:pt>
                <c:pt idx="1383">
                  <c:v>2248.5949367088647</c:v>
                </c:pt>
                <c:pt idx="1384">
                  <c:v>2253.3797468354469</c:v>
                </c:pt>
                <c:pt idx="1385">
                  <c:v>2259.2278481012695</c:v>
                </c:pt>
                <c:pt idx="1386">
                  <c:v>2255.2405063291176</c:v>
                </c:pt>
                <c:pt idx="1387">
                  <c:v>2242.7468354430416</c:v>
                </c:pt>
                <c:pt idx="1388">
                  <c:v>2256.0379746835479</c:v>
                </c:pt>
                <c:pt idx="1389">
                  <c:v>2256.0379746835479</c:v>
                </c:pt>
                <c:pt idx="1390">
                  <c:v>2256.0379746835479</c:v>
                </c:pt>
                <c:pt idx="1391">
                  <c:v>2262.4177215189911</c:v>
                </c:pt>
                <c:pt idx="1392">
                  <c:v>2260.2911392405099</c:v>
                </c:pt>
                <c:pt idx="1393">
                  <c:v>2250.1898734177253</c:v>
                </c:pt>
                <c:pt idx="1394">
                  <c:v>2281.8227848101305</c:v>
                </c:pt>
                <c:pt idx="1395">
                  <c:v>2289.7974683544344</c:v>
                </c:pt>
                <c:pt idx="1396">
                  <c:v>2289.7974683544344</c:v>
                </c:pt>
                <c:pt idx="1397">
                  <c:v>2289.7974683544344</c:v>
                </c:pt>
                <c:pt idx="1398">
                  <c:v>2281.2911392405099</c:v>
                </c:pt>
                <c:pt idx="1399">
                  <c:v>2282.6202531645608</c:v>
                </c:pt>
                <c:pt idx="1400">
                  <c:v>2287.9367088607637</c:v>
                </c:pt>
                <c:pt idx="1401">
                  <c:v>2279.9620253164599</c:v>
                </c:pt>
                <c:pt idx="1402">
                  <c:v>2290.0632911392445</c:v>
                </c:pt>
                <c:pt idx="1403">
                  <c:v>2290.0632911392445</c:v>
                </c:pt>
                <c:pt idx="1404">
                  <c:v>2290.0632911392445</c:v>
                </c:pt>
                <c:pt idx="1405">
                  <c:v>2289.5316455696238</c:v>
                </c:pt>
                <c:pt idx="1406">
                  <c:v>2294.316455696206</c:v>
                </c:pt>
                <c:pt idx="1407">
                  <c:v>2292.7215189873455</c:v>
                </c:pt>
                <c:pt idx="1408">
                  <c:v>2283.4177215189907</c:v>
                </c:pt>
                <c:pt idx="1409">
                  <c:v>2278.8987341772186</c:v>
                </c:pt>
                <c:pt idx="1410">
                  <c:v>2278.8987341772186</c:v>
                </c:pt>
                <c:pt idx="1411">
                  <c:v>2278.8987341772186</c:v>
                </c:pt>
                <c:pt idx="1412">
                  <c:v>2278.3670886075984</c:v>
                </c:pt>
                <c:pt idx="1413">
                  <c:v>2253.1139240506363</c:v>
                </c:pt>
                <c:pt idx="1414">
                  <c:v>2254.4430379746868</c:v>
                </c:pt>
                <c:pt idx="1415">
                  <c:v>2258.6962025316489</c:v>
                </c:pt>
                <c:pt idx="1416">
                  <c:v>2254.4430379746868</c:v>
                </c:pt>
                <c:pt idx="1417">
                  <c:v>2254.4430379746868</c:v>
                </c:pt>
                <c:pt idx="1418">
                  <c:v>2254.4430379746868</c:v>
                </c:pt>
                <c:pt idx="1419">
                  <c:v>2265.6075949367123</c:v>
                </c:pt>
                <c:pt idx="1420">
                  <c:v>2264.5443037974719</c:v>
                </c:pt>
                <c:pt idx="1421">
                  <c:v>2248.5949367088642</c:v>
                </c:pt>
                <c:pt idx="1422">
                  <c:v>2243.2784810126618</c:v>
                </c:pt>
                <c:pt idx="1423">
                  <c:v>2227.5949367088642</c:v>
                </c:pt>
                <c:pt idx="1424">
                  <c:v>2227.5949367088642</c:v>
                </c:pt>
                <c:pt idx="1425">
                  <c:v>2227.5949367088642</c:v>
                </c:pt>
                <c:pt idx="1426">
                  <c:v>2234.2405063291176</c:v>
                </c:pt>
                <c:pt idx="1427">
                  <c:v>2245.1392405063325</c:v>
                </c:pt>
                <c:pt idx="1428">
                  <c:v>2243.8101265822816</c:v>
                </c:pt>
                <c:pt idx="1429">
                  <c:v>2233.1772151898767</c:v>
                </c:pt>
                <c:pt idx="1430">
                  <c:v>2235.0379746835479</c:v>
                </c:pt>
                <c:pt idx="1431">
                  <c:v>2235.0379746835479</c:v>
                </c:pt>
                <c:pt idx="1432">
                  <c:v>2235.0379746835479</c:v>
                </c:pt>
                <c:pt idx="1433">
                  <c:v>2240.3544303797503</c:v>
                </c:pt>
                <c:pt idx="1434">
                  <c:v>2247.7974683544339</c:v>
                </c:pt>
                <c:pt idx="1435">
                  <c:v>2253.645569620257</c:v>
                </c:pt>
                <c:pt idx="1436">
                  <c:v>2257.898734177219</c:v>
                </c:pt>
                <c:pt idx="1437">
                  <c:v>2257.898734177219</c:v>
                </c:pt>
                <c:pt idx="1438">
                  <c:v>2257.898734177219</c:v>
                </c:pt>
                <c:pt idx="1439">
                  <c:v>2257.898734177219</c:v>
                </c:pt>
                <c:pt idx="1440">
                  <c:v>2258.6962025316493</c:v>
                </c:pt>
                <c:pt idx="1441">
                  <c:v>2263.7468354430416</c:v>
                </c:pt>
                <c:pt idx="1442">
                  <c:v>2247.7974683544339</c:v>
                </c:pt>
                <c:pt idx="1443">
                  <c:v>2257.1012658227883</c:v>
                </c:pt>
                <c:pt idx="1444">
                  <c:v>2262.4177215189911</c:v>
                </c:pt>
                <c:pt idx="1445">
                  <c:v>2262.4177215189911</c:v>
                </c:pt>
                <c:pt idx="1446">
                  <c:v>2262.4177215189911</c:v>
                </c:pt>
                <c:pt idx="1447">
                  <c:v>2256.3037974683584</c:v>
                </c:pt>
                <c:pt idx="1448">
                  <c:v>2245.1392405063334</c:v>
                </c:pt>
                <c:pt idx="1449">
                  <c:v>2239.2911392405108</c:v>
                </c:pt>
                <c:pt idx="1450">
                  <c:v>2238.7594936708902</c:v>
                </c:pt>
                <c:pt idx="1451">
                  <c:v>2240.8860759493714</c:v>
                </c:pt>
                <c:pt idx="1452">
                  <c:v>2240.8860759493714</c:v>
                </c:pt>
                <c:pt idx="1453">
                  <c:v>2240.8860759493714</c:v>
                </c:pt>
                <c:pt idx="1454">
                  <c:v>2239.822784810131</c:v>
                </c:pt>
                <c:pt idx="1455">
                  <c:v>2241.6835443038021</c:v>
                </c:pt>
                <c:pt idx="1456">
                  <c:v>2236.1012658227892</c:v>
                </c:pt>
                <c:pt idx="1457">
                  <c:v>2225.7341772151944</c:v>
                </c:pt>
                <c:pt idx="1458">
                  <c:v>2214.3037974683589</c:v>
                </c:pt>
                <c:pt idx="1459">
                  <c:v>2214.3037974683589</c:v>
                </c:pt>
                <c:pt idx="1460">
                  <c:v>2214.3037974683589</c:v>
                </c:pt>
                <c:pt idx="1461">
                  <c:v>2214.3037974683589</c:v>
                </c:pt>
                <c:pt idx="1462">
                  <c:v>2204.4683544303844</c:v>
                </c:pt>
                <c:pt idx="1463">
                  <c:v>2212.4430379746882</c:v>
                </c:pt>
                <c:pt idx="1464">
                  <c:v>2202.6075949367137</c:v>
                </c:pt>
                <c:pt idx="1465">
                  <c:v>2209.7848101265872</c:v>
                </c:pt>
                <c:pt idx="1466">
                  <c:v>2209.7848101265872</c:v>
                </c:pt>
                <c:pt idx="1467">
                  <c:v>2209.7848101265872</c:v>
                </c:pt>
                <c:pt idx="1468">
                  <c:v>2221.2151898734223</c:v>
                </c:pt>
                <c:pt idx="1469">
                  <c:v>2227.0632911392449</c:v>
                </c:pt>
                <c:pt idx="1470">
                  <c:v>2224.9367088607642</c:v>
                </c:pt>
                <c:pt idx="1471">
                  <c:v>2209.2531645569666</c:v>
                </c:pt>
                <c:pt idx="1472">
                  <c:v>2178.417721518992</c:v>
                </c:pt>
                <c:pt idx="1473">
                  <c:v>2178.417721518992</c:v>
                </c:pt>
                <c:pt idx="1474">
                  <c:v>2178.417721518992</c:v>
                </c:pt>
                <c:pt idx="1475">
                  <c:v>2167.5189873417767</c:v>
                </c:pt>
                <c:pt idx="1476">
                  <c:v>2168.316455696207</c:v>
                </c:pt>
                <c:pt idx="1477">
                  <c:v>2181.3417721519031</c:v>
                </c:pt>
                <c:pt idx="1478">
                  <c:v>2172.0379746835488</c:v>
                </c:pt>
                <c:pt idx="1479">
                  <c:v>2175.4936708860805</c:v>
                </c:pt>
                <c:pt idx="1480">
                  <c:v>2175.4936708860805</c:v>
                </c:pt>
                <c:pt idx="1481">
                  <c:v>2175.4936708860805</c:v>
                </c:pt>
                <c:pt idx="1482">
                  <c:v>2167.7848101265868</c:v>
                </c:pt>
                <c:pt idx="1483">
                  <c:v>2161.4050632911435</c:v>
                </c:pt>
                <c:pt idx="1484">
                  <c:v>2142.2658227848142</c:v>
                </c:pt>
                <c:pt idx="1485">
                  <c:v>2144.3924050632954</c:v>
                </c:pt>
                <c:pt idx="1486">
                  <c:v>2138.5443037974728</c:v>
                </c:pt>
                <c:pt idx="1487">
                  <c:v>2138.5443037974728</c:v>
                </c:pt>
                <c:pt idx="1488">
                  <c:v>2138.5443037974728</c:v>
                </c:pt>
                <c:pt idx="1489">
                  <c:v>2146.7848101265868</c:v>
                </c:pt>
                <c:pt idx="1490">
                  <c:v>2143.329113924055</c:v>
                </c:pt>
                <c:pt idx="1491">
                  <c:v>2141.4683544303844</c:v>
                </c:pt>
                <c:pt idx="1492">
                  <c:v>2125.5189873417767</c:v>
                </c:pt>
                <c:pt idx="1493">
                  <c:v>2134.0253164557007</c:v>
                </c:pt>
                <c:pt idx="1494">
                  <c:v>2134.0253164557007</c:v>
                </c:pt>
                <c:pt idx="1495">
                  <c:v>2134.0253164557007</c:v>
                </c:pt>
                <c:pt idx="1496">
                  <c:v>2149.7088607594983</c:v>
                </c:pt>
                <c:pt idx="1497">
                  <c:v>2147.8481012658276</c:v>
                </c:pt>
                <c:pt idx="1498">
                  <c:v>2167.5189873417771</c:v>
                </c:pt>
                <c:pt idx="1499">
                  <c:v>2170.4430379746882</c:v>
                </c:pt>
                <c:pt idx="1500">
                  <c:v>2169.6455696202579</c:v>
                </c:pt>
                <c:pt idx="1501">
                  <c:v>2169.6455696202579</c:v>
                </c:pt>
                <c:pt idx="1502">
                  <c:v>2169.6455696202579</c:v>
                </c:pt>
                <c:pt idx="1503">
                  <c:v>2162.7341772151944</c:v>
                </c:pt>
                <c:pt idx="1504">
                  <c:v>2152.1012658227896</c:v>
                </c:pt>
                <c:pt idx="1505">
                  <c:v>2135.0886075949415</c:v>
                </c:pt>
                <c:pt idx="1506">
                  <c:v>2125.5189873417767</c:v>
                </c:pt>
                <c:pt idx="1507">
                  <c:v>2142.5316455696252</c:v>
                </c:pt>
                <c:pt idx="1508">
                  <c:v>2142.5316455696252</c:v>
                </c:pt>
                <c:pt idx="1509">
                  <c:v>2142.5316455696252</c:v>
                </c:pt>
                <c:pt idx="1510">
                  <c:v>2142.5316455696252</c:v>
                </c:pt>
                <c:pt idx="1511">
                  <c:v>2154.4936708860805</c:v>
                </c:pt>
                <c:pt idx="1512">
                  <c:v>2164.0632911392449</c:v>
                </c:pt>
                <c:pt idx="1513">
                  <c:v>2155.822784810131</c:v>
                </c:pt>
                <c:pt idx="1514">
                  <c:v>2161.9367088607637</c:v>
                </c:pt>
                <c:pt idx="1515">
                  <c:v>2161.9367088607637</c:v>
                </c:pt>
                <c:pt idx="1516">
                  <c:v>2161.9367088607637</c:v>
                </c:pt>
                <c:pt idx="1517">
                  <c:v>2158.2151898734219</c:v>
                </c:pt>
                <c:pt idx="1518">
                  <c:v>2172.8354430379791</c:v>
                </c:pt>
                <c:pt idx="1519">
                  <c:v>2180.0126582278526</c:v>
                </c:pt>
                <c:pt idx="1520">
                  <c:v>2166.9873417721565</c:v>
                </c:pt>
                <c:pt idx="1521">
                  <c:v>2157.9493670886118</c:v>
                </c:pt>
                <c:pt idx="1522">
                  <c:v>2157.9493670886118</c:v>
                </c:pt>
                <c:pt idx="1523">
                  <c:v>2157.9493670886118</c:v>
                </c:pt>
                <c:pt idx="1524">
                  <c:v>2155.0253164557007</c:v>
                </c:pt>
                <c:pt idx="1525">
                  <c:v>2142.7974683544348</c:v>
                </c:pt>
                <c:pt idx="1526">
                  <c:v>2141.734177215194</c:v>
                </c:pt>
                <c:pt idx="1527">
                  <c:v>2159.0126582278526</c:v>
                </c:pt>
                <c:pt idx="1528">
                  <c:v>2160.075949367093</c:v>
                </c:pt>
                <c:pt idx="1529">
                  <c:v>2160.075949367093</c:v>
                </c:pt>
                <c:pt idx="1530">
                  <c:v>2160.075949367093</c:v>
                </c:pt>
                <c:pt idx="1531">
                  <c:v>2155.0253164557007</c:v>
                </c:pt>
                <c:pt idx="1532">
                  <c:v>2145.4556962025363</c:v>
                </c:pt>
                <c:pt idx="1533">
                  <c:v>2149.4430379746877</c:v>
                </c:pt>
                <c:pt idx="1534">
                  <c:v>2160.3417721519027</c:v>
                </c:pt>
                <c:pt idx="1535">
                  <c:v>2163.0000000000036</c:v>
                </c:pt>
                <c:pt idx="1536">
                  <c:v>2163.0000000000036</c:v>
                </c:pt>
                <c:pt idx="1537">
                  <c:v>2163.0000000000036</c:v>
                </c:pt>
                <c:pt idx="1538">
                  <c:v>2155.0253164556998</c:v>
                </c:pt>
                <c:pt idx="1539">
                  <c:v>2171.5063291139277</c:v>
                </c:pt>
                <c:pt idx="1540">
                  <c:v>2154.4936708860796</c:v>
                </c:pt>
                <c:pt idx="1541">
                  <c:v>2160.8734177215224</c:v>
                </c:pt>
                <c:pt idx="1542">
                  <c:v>2151.8354430379782</c:v>
                </c:pt>
                <c:pt idx="1543">
                  <c:v>2151.8354430379782</c:v>
                </c:pt>
                <c:pt idx="1544">
                  <c:v>2151.8354430379782</c:v>
                </c:pt>
                <c:pt idx="1545">
                  <c:v>2135.8860759493705</c:v>
                </c:pt>
                <c:pt idx="1546">
                  <c:v>2143.3291139240541</c:v>
                </c:pt>
                <c:pt idx="1547">
                  <c:v>2159.5443037974719</c:v>
                </c:pt>
                <c:pt idx="1548">
                  <c:v>2161.1392405063325</c:v>
                </c:pt>
                <c:pt idx="1549">
                  <c:v>2156.8860759493705</c:v>
                </c:pt>
                <c:pt idx="1550">
                  <c:v>2156.8860759493705</c:v>
                </c:pt>
                <c:pt idx="1551">
                  <c:v>2156.8860759493705</c:v>
                </c:pt>
                <c:pt idx="1552">
                  <c:v>2160.8734177215224</c:v>
                </c:pt>
                <c:pt idx="1553">
                  <c:v>2166.4556962025354</c:v>
                </c:pt>
                <c:pt idx="1554">
                  <c:v>2165.1265822784849</c:v>
                </c:pt>
                <c:pt idx="1555">
                  <c:v>2171.7721518987378</c:v>
                </c:pt>
                <c:pt idx="1556">
                  <c:v>2164.3291139240546</c:v>
                </c:pt>
                <c:pt idx="1557">
                  <c:v>2164.3291139240546</c:v>
                </c:pt>
                <c:pt idx="1558">
                  <c:v>2164.3291139240546</c:v>
                </c:pt>
                <c:pt idx="1559">
                  <c:v>2157.4177215189911</c:v>
                </c:pt>
                <c:pt idx="1560">
                  <c:v>2151.3037974683584</c:v>
                </c:pt>
                <c:pt idx="1561">
                  <c:v>2149.4430379746873</c:v>
                </c:pt>
                <c:pt idx="1562">
                  <c:v>2156.6202531645608</c:v>
                </c:pt>
                <c:pt idx="1563">
                  <c:v>2155.8227848101305</c:v>
                </c:pt>
                <c:pt idx="1564">
                  <c:v>2155.8227848101305</c:v>
                </c:pt>
                <c:pt idx="1565">
                  <c:v>2155.8227848101305</c:v>
                </c:pt>
                <c:pt idx="1566">
                  <c:v>2147.316455696206</c:v>
                </c:pt>
                <c:pt idx="1567">
                  <c:v>2149.1772151898767</c:v>
                </c:pt>
                <c:pt idx="1568">
                  <c:v>2148.1139240506363</c:v>
                </c:pt>
                <c:pt idx="1569">
                  <c:v>2153.1645569620287</c:v>
                </c:pt>
                <c:pt idx="1570">
                  <c:v>2163.2658227848133</c:v>
                </c:pt>
                <c:pt idx="1571">
                  <c:v>2163.2658227848133</c:v>
                </c:pt>
                <c:pt idx="1572">
                  <c:v>2163.2658227848133</c:v>
                </c:pt>
                <c:pt idx="1573">
                  <c:v>2177.3544303797503</c:v>
                </c:pt>
                <c:pt idx="1574">
                  <c:v>2173.1012658227883</c:v>
                </c:pt>
                <c:pt idx="1575">
                  <c:v>2185.8607594936743</c:v>
                </c:pt>
                <c:pt idx="1576">
                  <c:v>2196.227848101269</c:v>
                </c:pt>
                <c:pt idx="1577">
                  <c:v>2191.4430379746868</c:v>
                </c:pt>
                <c:pt idx="1578">
                  <c:v>2191.4430379746868</c:v>
                </c:pt>
                <c:pt idx="1579">
                  <c:v>2191.4430379746868</c:v>
                </c:pt>
                <c:pt idx="1580">
                  <c:v>2200.7468354430412</c:v>
                </c:pt>
                <c:pt idx="1581">
                  <c:v>2216.6962025316489</c:v>
                </c:pt>
                <c:pt idx="1582">
                  <c:v>2224.4050632911426</c:v>
                </c:pt>
                <c:pt idx="1583">
                  <c:v>2217.227848101269</c:v>
                </c:pt>
                <c:pt idx="1584">
                  <c:v>2222.2784810126614</c:v>
                </c:pt>
                <c:pt idx="1585">
                  <c:v>2222.2784810126614</c:v>
                </c:pt>
                <c:pt idx="1586">
                  <c:v>2222.2784810126614</c:v>
                </c:pt>
                <c:pt idx="1587">
                  <c:v>2229.4556962025349</c:v>
                </c:pt>
                <c:pt idx="1588">
                  <c:v>2240.6202531645599</c:v>
                </c:pt>
                <c:pt idx="1589">
                  <c:v>2243.0126582278513</c:v>
                </c:pt>
                <c:pt idx="1590">
                  <c:v>2230.7848101265854</c:v>
                </c:pt>
                <c:pt idx="1591">
                  <c:v>2226.0000000000032</c:v>
                </c:pt>
                <c:pt idx="1592">
                  <c:v>2226.0000000000032</c:v>
                </c:pt>
                <c:pt idx="1593">
                  <c:v>2226.0000000000032</c:v>
                </c:pt>
                <c:pt idx="1594">
                  <c:v>2228.6582278481042</c:v>
                </c:pt>
                <c:pt idx="1595">
                  <c:v>2245.6708860759522</c:v>
                </c:pt>
                <c:pt idx="1596">
                  <c:v>2251.2531645569647</c:v>
                </c:pt>
                <c:pt idx="1597">
                  <c:v>2253.9113924050662</c:v>
                </c:pt>
                <c:pt idx="1598">
                  <c:v>2258.4303797468383</c:v>
                </c:pt>
                <c:pt idx="1599">
                  <c:v>2258.4303797468383</c:v>
                </c:pt>
                <c:pt idx="1600">
                  <c:v>2258.4303797468383</c:v>
                </c:pt>
                <c:pt idx="1601">
                  <c:v>2254.4430379746864</c:v>
                </c:pt>
                <c:pt idx="1602">
                  <c:v>2256.8354430379777</c:v>
                </c:pt>
                <c:pt idx="1603">
                  <c:v>2272.5189873417753</c:v>
                </c:pt>
                <c:pt idx="1604">
                  <c:v>2268.2658227848133</c:v>
                </c:pt>
                <c:pt idx="1605">
                  <c:v>2281.8227848101301</c:v>
                </c:pt>
                <c:pt idx="1606">
                  <c:v>2281.8227848101301</c:v>
                </c:pt>
                <c:pt idx="1607">
                  <c:v>2281.8227848101301</c:v>
                </c:pt>
                <c:pt idx="1608">
                  <c:v>2286.8734177215224</c:v>
                </c:pt>
                <c:pt idx="1609">
                  <c:v>2303.6202531645608</c:v>
                </c:pt>
                <c:pt idx="1610">
                  <c:v>2278.8987341772186</c:v>
                </c:pt>
                <c:pt idx="1611">
                  <c:v>2273.5822784810161</c:v>
                </c:pt>
                <c:pt idx="1612">
                  <c:v>2279.9620253164594</c:v>
                </c:pt>
                <c:pt idx="1613">
                  <c:v>2279.9620253164594</c:v>
                </c:pt>
                <c:pt idx="1614">
                  <c:v>2279.9620253164594</c:v>
                </c:pt>
                <c:pt idx="1615">
                  <c:v>2272.2531645569657</c:v>
                </c:pt>
                <c:pt idx="1616">
                  <c:v>2268.5316455696238</c:v>
                </c:pt>
                <c:pt idx="1617">
                  <c:v>2257.6329113924085</c:v>
                </c:pt>
                <c:pt idx="1618">
                  <c:v>2252.8481012658262</c:v>
                </c:pt>
                <c:pt idx="1619">
                  <c:v>2258.6962025316493</c:v>
                </c:pt>
                <c:pt idx="1620">
                  <c:v>2258.6962025316493</c:v>
                </c:pt>
                <c:pt idx="1621">
                  <c:v>2258.6962025316493</c:v>
                </c:pt>
                <c:pt idx="1622">
                  <c:v>2255.7721518987382</c:v>
                </c:pt>
                <c:pt idx="1623">
                  <c:v>2263.2151898734219</c:v>
                </c:pt>
                <c:pt idx="1624">
                  <c:v>2254.4430379746873</c:v>
                </c:pt>
                <c:pt idx="1625">
                  <c:v>2298.0379746835483</c:v>
                </c:pt>
                <c:pt idx="1626">
                  <c:v>2290.0632911392445</c:v>
                </c:pt>
                <c:pt idx="1627">
                  <c:v>2290.0632911392445</c:v>
                </c:pt>
                <c:pt idx="1628">
                  <c:v>2290.0632911392445</c:v>
                </c:pt>
                <c:pt idx="1629">
                  <c:v>2287.1392405063334</c:v>
                </c:pt>
                <c:pt idx="1630">
                  <c:v>2293.5189873417762</c:v>
                </c:pt>
                <c:pt idx="1631">
                  <c:v>2296.4430379746873</c:v>
                </c:pt>
                <c:pt idx="1632">
                  <c:v>2290.8607594936748</c:v>
                </c:pt>
                <c:pt idx="1633">
                  <c:v>2280.7594936708897</c:v>
                </c:pt>
                <c:pt idx="1634">
                  <c:v>2280.7594936708897</c:v>
                </c:pt>
                <c:pt idx="1635">
                  <c:v>2280.7594936708897</c:v>
                </c:pt>
                <c:pt idx="1636">
                  <c:v>2271.1898734177253</c:v>
                </c:pt>
                <c:pt idx="1637">
                  <c:v>2282.0886075949402</c:v>
                </c:pt>
                <c:pt idx="1638">
                  <c:v>2300.6962025316493</c:v>
                </c:pt>
                <c:pt idx="1639">
                  <c:v>2297.7721518987378</c:v>
                </c:pt>
                <c:pt idx="1640">
                  <c:v>2274.9113924050671</c:v>
                </c:pt>
                <c:pt idx="1641">
                  <c:v>2274.9113924050671</c:v>
                </c:pt>
                <c:pt idx="1642">
                  <c:v>2274.9113924050671</c:v>
                </c:pt>
                <c:pt idx="1643">
                  <c:v>2283.9493670886113</c:v>
                </c:pt>
                <c:pt idx="1644">
                  <c:v>2279.9620253164594</c:v>
                </c:pt>
                <c:pt idx="1645">
                  <c:v>2280.4936708860796</c:v>
                </c:pt>
                <c:pt idx="1646">
                  <c:v>2273.5822784810161</c:v>
                </c:pt>
                <c:pt idx="1647">
                  <c:v>2263.4810126582315</c:v>
                </c:pt>
                <c:pt idx="1648">
                  <c:v>2263.4810126582315</c:v>
                </c:pt>
                <c:pt idx="1649">
                  <c:v>2263.4810126582315</c:v>
                </c:pt>
                <c:pt idx="1650">
                  <c:v>2262.1518987341806</c:v>
                </c:pt>
                <c:pt idx="1651">
                  <c:v>2263.4810126582311</c:v>
                </c:pt>
                <c:pt idx="1652">
                  <c:v>2277.3037974683575</c:v>
                </c:pt>
                <c:pt idx="1653">
                  <c:v>2277.8354430379777</c:v>
                </c:pt>
                <c:pt idx="1654">
                  <c:v>2274.9113924050662</c:v>
                </c:pt>
                <c:pt idx="1655">
                  <c:v>2274.9113924050662</c:v>
                </c:pt>
                <c:pt idx="1656">
                  <c:v>2274.9113924050662</c:v>
                </c:pt>
                <c:pt idx="1657">
                  <c:v>2269.8607594936739</c:v>
                </c:pt>
                <c:pt idx="1658">
                  <c:v>2279.4303797468388</c:v>
                </c:pt>
                <c:pt idx="1659">
                  <c:v>2283.9493670886109</c:v>
                </c:pt>
                <c:pt idx="1660">
                  <c:v>2283.4177215189907</c:v>
                </c:pt>
                <c:pt idx="1661">
                  <c:v>2267.7341772151931</c:v>
                </c:pt>
                <c:pt idx="1662">
                  <c:v>2267.7341772151931</c:v>
                </c:pt>
                <c:pt idx="1663">
                  <c:v>2267.7341772151931</c:v>
                </c:pt>
                <c:pt idx="1664">
                  <c:v>2273.5822784810157</c:v>
                </c:pt>
                <c:pt idx="1665">
                  <c:v>2274.9113924050666</c:v>
                </c:pt>
                <c:pt idx="1666">
                  <c:v>2266.4050632911426</c:v>
                </c:pt>
                <c:pt idx="1667">
                  <c:v>2283.1518987341806</c:v>
                </c:pt>
                <c:pt idx="1668">
                  <c:v>2280.4936708860791</c:v>
                </c:pt>
                <c:pt idx="1669">
                  <c:v>2280.4936708860791</c:v>
                </c:pt>
                <c:pt idx="1670">
                  <c:v>2280.4936708860791</c:v>
                </c:pt>
                <c:pt idx="1671">
                  <c:v>2270.9240506329143</c:v>
                </c:pt>
                <c:pt idx="1672">
                  <c:v>2273.8481012658258</c:v>
                </c:pt>
                <c:pt idx="1673">
                  <c:v>2279.6962025316484</c:v>
                </c:pt>
                <c:pt idx="1674">
                  <c:v>2294.5822784810152</c:v>
                </c:pt>
                <c:pt idx="1675">
                  <c:v>2298.037974683547</c:v>
                </c:pt>
                <c:pt idx="1676">
                  <c:v>2298.037974683547</c:v>
                </c:pt>
                <c:pt idx="1677">
                  <c:v>2298.037974683547</c:v>
                </c:pt>
                <c:pt idx="1678">
                  <c:v>2300.9620253164585</c:v>
                </c:pt>
                <c:pt idx="1679">
                  <c:v>2291.9240506329138</c:v>
                </c:pt>
                <c:pt idx="1680">
                  <c:v>2289.5316455696229</c:v>
                </c:pt>
                <c:pt idx="1681">
                  <c:v>2306.0126582278513</c:v>
                </c:pt>
                <c:pt idx="1682">
                  <c:v>2329.139240506332</c:v>
                </c:pt>
                <c:pt idx="1683">
                  <c:v>2329.139240506332</c:v>
                </c:pt>
                <c:pt idx="1684">
                  <c:v>2329.139240506332</c:v>
                </c:pt>
                <c:pt idx="1685">
                  <c:v>2329.6708860759522</c:v>
                </c:pt>
                <c:pt idx="1686">
                  <c:v>2343.227848101269</c:v>
                </c:pt>
                <c:pt idx="1687">
                  <c:v>2342.9620253164589</c:v>
                </c:pt>
                <c:pt idx="1688">
                  <c:v>2336.5822784810161</c:v>
                </c:pt>
                <c:pt idx="1689">
                  <c:v>2323.8227848101301</c:v>
                </c:pt>
                <c:pt idx="1690">
                  <c:v>2323.8227848101301</c:v>
                </c:pt>
                <c:pt idx="1691">
                  <c:v>2323.8227848101301</c:v>
                </c:pt>
                <c:pt idx="1692">
                  <c:v>2315.316455696206</c:v>
                </c:pt>
                <c:pt idx="1693">
                  <c:v>2297.5063291139272</c:v>
                </c:pt>
                <c:pt idx="1694">
                  <c:v>2292.1898734177248</c:v>
                </c:pt>
                <c:pt idx="1695">
                  <c:v>2303.0886075949402</c:v>
                </c:pt>
                <c:pt idx="1696">
                  <c:v>2287.4050632911431</c:v>
                </c:pt>
                <c:pt idx="1697">
                  <c:v>2287.4050632911431</c:v>
                </c:pt>
                <c:pt idx="1698">
                  <c:v>2287.4050632911431</c:v>
                </c:pt>
                <c:pt idx="1699">
                  <c:v>2276.2405063291176</c:v>
                </c:pt>
                <c:pt idx="1700">
                  <c:v>2273.050632911396</c:v>
                </c:pt>
                <c:pt idx="1701">
                  <c:v>2270.6582278481051</c:v>
                </c:pt>
                <c:pt idx="1702">
                  <c:v>2278.1012658227887</c:v>
                </c:pt>
                <c:pt idx="1703">
                  <c:v>2291.392405063295</c:v>
                </c:pt>
                <c:pt idx="1704">
                  <c:v>2291.392405063295</c:v>
                </c:pt>
                <c:pt idx="1705">
                  <c:v>2291.392405063295</c:v>
                </c:pt>
                <c:pt idx="1706">
                  <c:v>2288.2025316455733</c:v>
                </c:pt>
                <c:pt idx="1707">
                  <c:v>2295.1139240506368</c:v>
                </c:pt>
                <c:pt idx="1708">
                  <c:v>2285.5443037974724</c:v>
                </c:pt>
                <c:pt idx="1709">
                  <c:v>2286.8734177215229</c:v>
                </c:pt>
                <c:pt idx="1710">
                  <c:v>2300.9620253164599</c:v>
                </c:pt>
                <c:pt idx="1711">
                  <c:v>2300.9620253164599</c:v>
                </c:pt>
                <c:pt idx="1712">
                  <c:v>2300.9620253164599</c:v>
                </c:pt>
                <c:pt idx="1713">
                  <c:v>2292.7215189873459</c:v>
                </c:pt>
                <c:pt idx="1714">
                  <c:v>2290.329113924055</c:v>
                </c:pt>
                <c:pt idx="1715">
                  <c:v>2286.3417721519031</c:v>
                </c:pt>
                <c:pt idx="1716">
                  <c:v>2273.8481012658272</c:v>
                </c:pt>
                <c:pt idx="1717">
                  <c:v>2287.1392405063334</c:v>
                </c:pt>
                <c:pt idx="1718">
                  <c:v>2287.1392405063334</c:v>
                </c:pt>
                <c:pt idx="1719">
                  <c:v>2287.1392405063334</c:v>
                </c:pt>
                <c:pt idx="1720">
                  <c:v>2275.1772151898776</c:v>
                </c:pt>
                <c:pt idx="1721">
                  <c:v>2278.1012658227892</c:v>
                </c:pt>
                <c:pt idx="1722">
                  <c:v>2277.3037974683589</c:v>
                </c:pt>
                <c:pt idx="1723">
                  <c:v>2257.1012658227892</c:v>
                </c:pt>
                <c:pt idx="1724">
                  <c:v>2262.4177215189916</c:v>
                </c:pt>
                <c:pt idx="1725">
                  <c:v>2262.4177215189916</c:v>
                </c:pt>
                <c:pt idx="1726">
                  <c:v>2262.4177215189916</c:v>
                </c:pt>
                <c:pt idx="1727">
                  <c:v>2262.6835443038017</c:v>
                </c:pt>
                <c:pt idx="1728">
                  <c:v>2258.9620253164599</c:v>
                </c:pt>
                <c:pt idx="1729">
                  <c:v>2264.2784810126623</c:v>
                </c:pt>
                <c:pt idx="1730">
                  <c:v>2283.4177215189916</c:v>
                </c:pt>
                <c:pt idx="1731">
                  <c:v>2290.5949367088651</c:v>
                </c:pt>
                <c:pt idx="1732">
                  <c:v>2290.5949367088651</c:v>
                </c:pt>
                <c:pt idx="1733">
                  <c:v>2290.5949367088651</c:v>
                </c:pt>
                <c:pt idx="1734">
                  <c:v>2295.9113924050675</c:v>
                </c:pt>
                <c:pt idx="1735">
                  <c:v>2301.7594936708902</c:v>
                </c:pt>
                <c:pt idx="1736">
                  <c:v>2315.8481012658267</c:v>
                </c:pt>
                <c:pt idx="1737">
                  <c:v>2308.6708860759536</c:v>
                </c:pt>
                <c:pt idx="1738">
                  <c:v>2307.075949367093</c:v>
                </c:pt>
                <c:pt idx="1739">
                  <c:v>2307.075949367093</c:v>
                </c:pt>
                <c:pt idx="1740">
                  <c:v>2307.075949367093</c:v>
                </c:pt>
                <c:pt idx="1741">
                  <c:v>2313.1898734177257</c:v>
                </c:pt>
                <c:pt idx="1742">
                  <c:v>2313.1898734177257</c:v>
                </c:pt>
                <c:pt idx="1743">
                  <c:v>2307.6075949367128</c:v>
                </c:pt>
                <c:pt idx="1744">
                  <c:v>2292.987341772156</c:v>
                </c:pt>
                <c:pt idx="1745">
                  <c:v>2299.6329113924094</c:v>
                </c:pt>
                <c:pt idx="1746">
                  <c:v>2299.6329113924094</c:v>
                </c:pt>
                <c:pt idx="1747">
                  <c:v>2299.6329113924094</c:v>
                </c:pt>
                <c:pt idx="1748">
                  <c:v>2295.6455696202574</c:v>
                </c:pt>
                <c:pt idx="1749">
                  <c:v>2296.7088607594978</c:v>
                </c:pt>
                <c:pt idx="1750">
                  <c:v>2311.329113924055</c:v>
                </c:pt>
                <c:pt idx="1751">
                  <c:v>2320.8987341772195</c:v>
                </c:pt>
                <c:pt idx="1752">
                  <c:v>2308.6708860759536</c:v>
                </c:pt>
                <c:pt idx="1753">
                  <c:v>2308.6708860759536</c:v>
                </c:pt>
                <c:pt idx="1754">
                  <c:v>2308.6708860759536</c:v>
                </c:pt>
                <c:pt idx="1755">
                  <c:v>2318.5063291139281</c:v>
                </c:pt>
                <c:pt idx="1756">
                  <c:v>2317.4430379746877</c:v>
                </c:pt>
                <c:pt idx="1757">
                  <c:v>2333.3924050632954</c:v>
                </c:pt>
                <c:pt idx="1758">
                  <c:v>2336.8481012658272</c:v>
                </c:pt>
                <c:pt idx="1759">
                  <c:v>2331.2658227848146</c:v>
                </c:pt>
                <c:pt idx="1760">
                  <c:v>2331.2658227848146</c:v>
                </c:pt>
                <c:pt idx="1761">
                  <c:v>2331.2658227848146</c:v>
                </c:pt>
                <c:pt idx="1762">
                  <c:v>2337.3797468354478</c:v>
                </c:pt>
                <c:pt idx="1763">
                  <c:v>2342.9620253164608</c:v>
                </c:pt>
                <c:pt idx="1764">
                  <c:v>2349.8734177215242</c:v>
                </c:pt>
                <c:pt idx="1765">
                  <c:v>2329.9367088607646</c:v>
                </c:pt>
                <c:pt idx="1766">
                  <c:v>2334.1898734177266</c:v>
                </c:pt>
                <c:pt idx="1767">
                  <c:v>2334.1898734177266</c:v>
                </c:pt>
                <c:pt idx="1768">
                  <c:v>2334.1898734177266</c:v>
                </c:pt>
                <c:pt idx="1769">
                  <c:v>2330.2025316455747</c:v>
                </c:pt>
                <c:pt idx="1770">
                  <c:v>2326.2151898734228</c:v>
                </c:pt>
                <c:pt idx="1771">
                  <c:v>2326.4810126582329</c:v>
                </c:pt>
                <c:pt idx="1772">
                  <c:v>2339.2405063291189</c:v>
                </c:pt>
                <c:pt idx="1773">
                  <c:v>2345.0886075949415</c:v>
                </c:pt>
                <c:pt idx="1774">
                  <c:v>2345.0886075949415</c:v>
                </c:pt>
                <c:pt idx="1775">
                  <c:v>2345.0886075949415</c:v>
                </c:pt>
                <c:pt idx="1776">
                  <c:v>2369.8101265822834</c:v>
                </c:pt>
                <c:pt idx="1777">
                  <c:v>2354.1265822784858</c:v>
                </c:pt>
                <c:pt idx="1778">
                  <c:v>2350.405063291144</c:v>
                </c:pt>
                <c:pt idx="1779">
                  <c:v>2346.1518987341819</c:v>
                </c:pt>
                <c:pt idx="1780">
                  <c:v>2327.8101265822834</c:v>
                </c:pt>
                <c:pt idx="1781">
                  <c:v>2327.8101265822834</c:v>
                </c:pt>
                <c:pt idx="1782">
                  <c:v>2327.8101265822834</c:v>
                </c:pt>
                <c:pt idx="1783">
                  <c:v>2320.8987341772199</c:v>
                </c:pt>
                <c:pt idx="1784">
                  <c:v>2334.4556962025367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0C-41F4-8C21-BA24120F69E2}"/>
            </c:ext>
          </c:extLst>
        </c:ser>
        <c:ser>
          <c:idx val="10"/>
          <c:order val="9"/>
          <c:tx>
            <c:strRef>
              <c:f>Hoja1!$AA$4</c:f>
              <c:strCache>
                <c:ptCount val="1"/>
                <c:pt idx="0">
                  <c:v>ZAR</c:v>
                </c:pt>
              </c:strCache>
            </c:strRef>
          </c:tx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Hoja1!$AA$5:$AA$1789</c:f>
              <c:numCache>
                <c:formatCode>#,##0.00</c:formatCode>
                <c:ptCount val="1785"/>
                <c:pt idx="0">
                  <c:v>1932</c:v>
                </c:pt>
                <c:pt idx="1">
                  <c:v>1964.8106008681746</c:v>
                </c:pt>
                <c:pt idx="2">
                  <c:v>1978.9353438428147</c:v>
                </c:pt>
                <c:pt idx="3">
                  <c:v>1978.9353438428147</c:v>
                </c:pt>
                <c:pt idx="4">
                  <c:v>1978.9353438428147</c:v>
                </c:pt>
                <c:pt idx="5">
                  <c:v>1958.6310258167696</c:v>
                </c:pt>
                <c:pt idx="6">
                  <c:v>1958.3367603381314</c:v>
                </c:pt>
                <c:pt idx="7">
                  <c:v>1980.884852638794</c:v>
                </c:pt>
                <c:pt idx="8">
                  <c:v>1985.5931002970076</c:v>
                </c:pt>
                <c:pt idx="9">
                  <c:v>1957.5091386794611</c:v>
                </c:pt>
                <c:pt idx="10">
                  <c:v>1957.5091386794613</c:v>
                </c:pt>
                <c:pt idx="11">
                  <c:v>1957.5091386794613</c:v>
                </c:pt>
                <c:pt idx="12">
                  <c:v>1990.8714873200827</c:v>
                </c:pt>
                <c:pt idx="13">
                  <c:v>1992.5083390450086</c:v>
                </c:pt>
                <c:pt idx="14">
                  <c:v>2001.0972127027649</c:v>
                </c:pt>
                <c:pt idx="15">
                  <c:v>2002.0719671007541</c:v>
                </c:pt>
                <c:pt idx="16">
                  <c:v>1998.4304318026047</c:v>
                </c:pt>
                <c:pt idx="17">
                  <c:v>1998.430431802605</c:v>
                </c:pt>
                <c:pt idx="18">
                  <c:v>1998.430431802605</c:v>
                </c:pt>
                <c:pt idx="19">
                  <c:v>1995.8740004569345</c:v>
                </c:pt>
                <c:pt idx="20">
                  <c:v>1991.2209275759658</c:v>
                </c:pt>
                <c:pt idx="21">
                  <c:v>1999.9753255654562</c:v>
                </c:pt>
                <c:pt idx="22">
                  <c:v>2021.7509709846934</c:v>
                </c:pt>
                <c:pt idx="23">
                  <c:v>2039.3701165181637</c:v>
                </c:pt>
                <c:pt idx="24">
                  <c:v>2039.3701165181637</c:v>
                </c:pt>
                <c:pt idx="25">
                  <c:v>2039.3701165181637</c:v>
                </c:pt>
                <c:pt idx="26">
                  <c:v>2044.4645876170903</c:v>
                </c:pt>
                <c:pt idx="27">
                  <c:v>2030.6341101210883</c:v>
                </c:pt>
                <c:pt idx="28">
                  <c:v>2081.4868631482759</c:v>
                </c:pt>
                <c:pt idx="29">
                  <c:v>2061.6791181174326</c:v>
                </c:pt>
                <c:pt idx="30">
                  <c:v>2045.2554260909303</c:v>
                </c:pt>
                <c:pt idx="31">
                  <c:v>2045.2554260909305</c:v>
                </c:pt>
                <c:pt idx="32">
                  <c:v>2045.2554260909305</c:v>
                </c:pt>
                <c:pt idx="33">
                  <c:v>2074.5532328078598</c:v>
                </c:pt>
                <c:pt idx="34">
                  <c:v>2041.1541009824086</c:v>
                </c:pt>
                <c:pt idx="35">
                  <c:v>2047.7566826593563</c:v>
                </c:pt>
                <c:pt idx="36">
                  <c:v>2029.5857893534389</c:v>
                </c:pt>
                <c:pt idx="37">
                  <c:v>2034.919351153759</c:v>
                </c:pt>
                <c:pt idx="38">
                  <c:v>2034.919351153759</c:v>
                </c:pt>
                <c:pt idx="39">
                  <c:v>2034.919351153759</c:v>
                </c:pt>
                <c:pt idx="40">
                  <c:v>2048.9153529814948</c:v>
                </c:pt>
                <c:pt idx="41">
                  <c:v>2017.0059401416504</c:v>
                </c:pt>
                <c:pt idx="42">
                  <c:v>2024.0499200365557</c:v>
                </c:pt>
                <c:pt idx="43">
                  <c:v>2016.8771989947461</c:v>
                </c:pt>
                <c:pt idx="44">
                  <c:v>1997.492460589446</c:v>
                </c:pt>
                <c:pt idx="45">
                  <c:v>1997.492460589446</c:v>
                </c:pt>
                <c:pt idx="46">
                  <c:v>1997.492460589446</c:v>
                </c:pt>
                <c:pt idx="47">
                  <c:v>1990.889878912498</c:v>
                </c:pt>
                <c:pt idx="48">
                  <c:v>2000.5638565227332</c:v>
                </c:pt>
                <c:pt idx="49">
                  <c:v>2030.3950194196946</c:v>
                </c:pt>
                <c:pt idx="50">
                  <c:v>2024.5281014393427</c:v>
                </c:pt>
                <c:pt idx="51">
                  <c:v>2010.1274845784792</c:v>
                </c:pt>
                <c:pt idx="52">
                  <c:v>2010.1274845784792</c:v>
                </c:pt>
                <c:pt idx="53">
                  <c:v>2010.1274845784792</c:v>
                </c:pt>
                <c:pt idx="54">
                  <c:v>1985.5379255197629</c:v>
                </c:pt>
                <c:pt idx="55">
                  <c:v>1973.1787754169529</c:v>
                </c:pt>
                <c:pt idx="56">
                  <c:v>1989.9886908841679</c:v>
                </c:pt>
                <c:pt idx="57">
                  <c:v>1968.2130454649312</c:v>
                </c:pt>
                <c:pt idx="58">
                  <c:v>1978.0341558144855</c:v>
                </c:pt>
                <c:pt idx="59">
                  <c:v>1978.0341558144855</c:v>
                </c:pt>
                <c:pt idx="60">
                  <c:v>1978.0341558144855</c:v>
                </c:pt>
                <c:pt idx="61">
                  <c:v>2004.0214758967336</c:v>
                </c:pt>
                <c:pt idx="62">
                  <c:v>1978.0341558144855</c:v>
                </c:pt>
                <c:pt idx="63">
                  <c:v>1961.3529814941749</c:v>
                </c:pt>
                <c:pt idx="64">
                  <c:v>1949.8582362348648</c:v>
                </c:pt>
                <c:pt idx="65">
                  <c:v>1973.3259081562719</c:v>
                </c:pt>
                <c:pt idx="66">
                  <c:v>1973.3259081562717</c:v>
                </c:pt>
                <c:pt idx="67">
                  <c:v>1973.3259081562717</c:v>
                </c:pt>
                <c:pt idx="68">
                  <c:v>1976.25017135024</c:v>
                </c:pt>
                <c:pt idx="69">
                  <c:v>1996.4993145990402</c:v>
                </c:pt>
                <c:pt idx="70">
                  <c:v>1986.9540781357093</c:v>
                </c:pt>
                <c:pt idx="71">
                  <c:v>1987.5058259081563</c:v>
                </c:pt>
                <c:pt idx="72">
                  <c:v>1962.5852181859721</c:v>
                </c:pt>
                <c:pt idx="73">
                  <c:v>1962.5852181859718</c:v>
                </c:pt>
                <c:pt idx="74">
                  <c:v>1962.5852181859718</c:v>
                </c:pt>
                <c:pt idx="75">
                  <c:v>1981.7124742974638</c:v>
                </c:pt>
                <c:pt idx="76">
                  <c:v>1973.8592643363033</c:v>
                </c:pt>
                <c:pt idx="77">
                  <c:v>1999.2764450536897</c:v>
                </c:pt>
                <c:pt idx="78">
                  <c:v>2002.6053232807858</c:v>
                </c:pt>
                <c:pt idx="79">
                  <c:v>2002.8076307973497</c:v>
                </c:pt>
                <c:pt idx="80">
                  <c:v>2002.8076307973495</c:v>
                </c:pt>
                <c:pt idx="81">
                  <c:v>2002.8076307973495</c:v>
                </c:pt>
                <c:pt idx="82">
                  <c:v>1991.8462417180715</c:v>
                </c:pt>
                <c:pt idx="83">
                  <c:v>1974.6133196253138</c:v>
                </c:pt>
                <c:pt idx="84">
                  <c:v>1969.3165410098236</c:v>
                </c:pt>
                <c:pt idx="85">
                  <c:v>1946.5109664153526</c:v>
                </c:pt>
                <c:pt idx="86">
                  <c:v>1945.1867717614798</c:v>
                </c:pt>
                <c:pt idx="87">
                  <c:v>1945.1867717614796</c:v>
                </c:pt>
                <c:pt idx="88">
                  <c:v>1945.1867717614796</c:v>
                </c:pt>
                <c:pt idx="89">
                  <c:v>1936.984121544436</c:v>
                </c:pt>
                <c:pt idx="90">
                  <c:v>1946.2350925291289</c:v>
                </c:pt>
                <c:pt idx="91">
                  <c:v>1951.4399131825444</c:v>
                </c:pt>
                <c:pt idx="92">
                  <c:v>1957.1045236463322</c:v>
                </c:pt>
                <c:pt idx="93">
                  <c:v>1942.6119488233942</c:v>
                </c:pt>
                <c:pt idx="94">
                  <c:v>1942.6119488233942</c:v>
                </c:pt>
                <c:pt idx="95">
                  <c:v>1942.6119488233942</c:v>
                </c:pt>
                <c:pt idx="96">
                  <c:v>1936.3036326250849</c:v>
                </c:pt>
                <c:pt idx="97">
                  <c:v>1924.4594471098917</c:v>
                </c:pt>
                <c:pt idx="98">
                  <c:v>1908.5323280785919</c:v>
                </c:pt>
                <c:pt idx="99">
                  <c:v>1925.7652501713496</c:v>
                </c:pt>
                <c:pt idx="100">
                  <c:v>1929.2780443225947</c:v>
                </c:pt>
                <c:pt idx="101">
                  <c:v>1929.2780443225947</c:v>
                </c:pt>
                <c:pt idx="102">
                  <c:v>1929.2780443225947</c:v>
                </c:pt>
                <c:pt idx="103">
                  <c:v>1933.4345442083609</c:v>
                </c:pt>
                <c:pt idx="104">
                  <c:v>1942.611948823394</c:v>
                </c:pt>
                <c:pt idx="105">
                  <c:v>1943.3292209275749</c:v>
                </c:pt>
                <c:pt idx="106">
                  <c:v>1928.6343385880728</c:v>
                </c:pt>
                <c:pt idx="107">
                  <c:v>1932.0367831848289</c:v>
                </c:pt>
                <c:pt idx="108">
                  <c:v>1932.0367831848289</c:v>
                </c:pt>
                <c:pt idx="109">
                  <c:v>1932.0367831848289</c:v>
                </c:pt>
                <c:pt idx="110">
                  <c:v>1929.7194425405519</c:v>
                </c:pt>
                <c:pt idx="111">
                  <c:v>1939.7980351839151</c:v>
                </c:pt>
                <c:pt idx="112">
                  <c:v>1947.6880283299054</c:v>
                </c:pt>
                <c:pt idx="113">
                  <c:v>1953.2238976467893</c:v>
                </c:pt>
                <c:pt idx="114">
                  <c:v>1962.107036783184</c:v>
                </c:pt>
                <c:pt idx="115">
                  <c:v>1962.107036783184</c:v>
                </c:pt>
                <c:pt idx="116">
                  <c:v>1962.107036783184</c:v>
                </c:pt>
                <c:pt idx="117">
                  <c:v>1954.2906100068531</c:v>
                </c:pt>
                <c:pt idx="118">
                  <c:v>1941.7107607950643</c:v>
                </c:pt>
                <c:pt idx="119">
                  <c:v>1935.2369202650204</c:v>
                </c:pt>
                <c:pt idx="120">
                  <c:v>1928.5791638108283</c:v>
                </c:pt>
                <c:pt idx="121">
                  <c:v>1927.3653187114448</c:v>
                </c:pt>
                <c:pt idx="122">
                  <c:v>1927.3653187114448</c:v>
                </c:pt>
                <c:pt idx="123">
                  <c:v>1927.3653187114448</c:v>
                </c:pt>
                <c:pt idx="124">
                  <c:v>1939.5773360749356</c:v>
                </c:pt>
                <c:pt idx="125">
                  <c:v>1930.91489604752</c:v>
                </c:pt>
                <c:pt idx="126">
                  <c:v>1922.601896275987</c:v>
                </c:pt>
                <c:pt idx="127">
                  <c:v>1900.9366004112396</c:v>
                </c:pt>
                <c:pt idx="128">
                  <c:v>1903.1803746858568</c:v>
                </c:pt>
                <c:pt idx="129">
                  <c:v>1903.1803746858566</c:v>
                </c:pt>
                <c:pt idx="130">
                  <c:v>1903.1803746858566</c:v>
                </c:pt>
                <c:pt idx="131">
                  <c:v>1905.0011423349313</c:v>
                </c:pt>
                <c:pt idx="132">
                  <c:v>1895.9708704592172</c:v>
                </c:pt>
                <c:pt idx="133">
                  <c:v>1892.7523417866103</c:v>
                </c:pt>
                <c:pt idx="134">
                  <c:v>1913.9210646561555</c:v>
                </c:pt>
                <c:pt idx="135">
                  <c:v>1904.4861777473138</c:v>
                </c:pt>
                <c:pt idx="136">
                  <c:v>1904.4861777473138</c:v>
                </c:pt>
                <c:pt idx="137">
                  <c:v>1904.4861777473138</c:v>
                </c:pt>
                <c:pt idx="138">
                  <c:v>1904.4126113776547</c:v>
                </c:pt>
                <c:pt idx="139">
                  <c:v>1921.7190998400717</c:v>
                </c:pt>
                <c:pt idx="140">
                  <c:v>1907.0977838702293</c:v>
                </c:pt>
                <c:pt idx="141">
                  <c:v>1899.3733150559731</c:v>
                </c:pt>
                <c:pt idx="142">
                  <c:v>1894.2052775873872</c:v>
                </c:pt>
                <c:pt idx="143">
                  <c:v>1894.2052775873872</c:v>
                </c:pt>
                <c:pt idx="144">
                  <c:v>1894.2052775873872</c:v>
                </c:pt>
                <c:pt idx="145">
                  <c:v>1905.0379255197608</c:v>
                </c:pt>
                <c:pt idx="146">
                  <c:v>1922.8042037925507</c:v>
                </c:pt>
                <c:pt idx="147">
                  <c:v>1924.4226639250614</c:v>
                </c:pt>
                <c:pt idx="148">
                  <c:v>1915.6498743431562</c:v>
                </c:pt>
                <c:pt idx="149">
                  <c:v>1944.4143248800533</c:v>
                </c:pt>
                <c:pt idx="150">
                  <c:v>1944.4143248800531</c:v>
                </c:pt>
                <c:pt idx="151">
                  <c:v>1944.4143248800531</c:v>
                </c:pt>
                <c:pt idx="152">
                  <c:v>1965.1968243088854</c:v>
                </c:pt>
                <c:pt idx="153">
                  <c:v>1979.2480009138658</c:v>
                </c:pt>
                <c:pt idx="154">
                  <c:v>1980.5905871601535</c:v>
                </c:pt>
                <c:pt idx="155">
                  <c:v>1965.5646561571834</c:v>
                </c:pt>
                <c:pt idx="156">
                  <c:v>1947.209846927117</c:v>
                </c:pt>
                <c:pt idx="157">
                  <c:v>1947.2098469271168</c:v>
                </c:pt>
                <c:pt idx="158">
                  <c:v>1947.2098469271168</c:v>
                </c:pt>
                <c:pt idx="159">
                  <c:v>1957.1964816084053</c:v>
                </c:pt>
                <c:pt idx="160">
                  <c:v>1968.8567511994495</c:v>
                </c:pt>
                <c:pt idx="161">
                  <c:v>1978.0893305917273</c:v>
                </c:pt>
                <c:pt idx="162">
                  <c:v>1963.0450079963425</c:v>
                </c:pt>
                <c:pt idx="163">
                  <c:v>1963.7990632853532</c:v>
                </c:pt>
                <c:pt idx="164">
                  <c:v>1963.7990632853532</c:v>
                </c:pt>
                <c:pt idx="165">
                  <c:v>1963.7990632853532</c:v>
                </c:pt>
                <c:pt idx="166">
                  <c:v>1977.6847155585997</c:v>
                </c:pt>
                <c:pt idx="167">
                  <c:v>1993.4279186657507</c:v>
                </c:pt>
                <c:pt idx="168">
                  <c:v>1961.1322823851933</c:v>
                </c:pt>
                <c:pt idx="169">
                  <c:v>1976.7283527530253</c:v>
                </c:pt>
                <c:pt idx="170">
                  <c:v>1958.8333333333319</c:v>
                </c:pt>
                <c:pt idx="171">
                  <c:v>1958.8333333333319</c:v>
                </c:pt>
                <c:pt idx="172">
                  <c:v>1958.8333333333319</c:v>
                </c:pt>
                <c:pt idx="173">
                  <c:v>1948.9754397989473</c:v>
                </c:pt>
                <c:pt idx="174">
                  <c:v>1957.3252227553103</c:v>
                </c:pt>
                <c:pt idx="175">
                  <c:v>1948.515649988575</c:v>
                </c:pt>
                <c:pt idx="176">
                  <c:v>1955.6699794379695</c:v>
                </c:pt>
                <c:pt idx="177">
                  <c:v>1947.3018048891915</c:v>
                </c:pt>
                <c:pt idx="178">
                  <c:v>1947.3018048891915</c:v>
                </c:pt>
                <c:pt idx="179">
                  <c:v>1947.3018048891915</c:v>
                </c:pt>
                <c:pt idx="180">
                  <c:v>1956.4056431345653</c:v>
                </c:pt>
                <c:pt idx="181">
                  <c:v>1962.0702535983535</c:v>
                </c:pt>
                <c:pt idx="182">
                  <c:v>1979.008910212473</c:v>
                </c:pt>
                <c:pt idx="183">
                  <c:v>1976.3789124971429</c:v>
                </c:pt>
                <c:pt idx="184">
                  <c:v>1978.4019876627813</c:v>
                </c:pt>
                <c:pt idx="185">
                  <c:v>1978.4019876627813</c:v>
                </c:pt>
                <c:pt idx="186">
                  <c:v>1978.4019876627813</c:v>
                </c:pt>
                <c:pt idx="187">
                  <c:v>1982.5033127713034</c:v>
                </c:pt>
                <c:pt idx="188">
                  <c:v>1964.7186429060989</c:v>
                </c:pt>
                <c:pt idx="189">
                  <c:v>1962.198994745258</c:v>
                </c:pt>
                <c:pt idx="190">
                  <c:v>1967.6980808773117</c:v>
                </c:pt>
                <c:pt idx="191">
                  <c:v>1968.9119259766951</c:v>
                </c:pt>
                <c:pt idx="192">
                  <c:v>1968.9119259766951</c:v>
                </c:pt>
                <c:pt idx="193">
                  <c:v>1968.9119259766951</c:v>
                </c:pt>
                <c:pt idx="194">
                  <c:v>1963.5415809915453</c:v>
                </c:pt>
                <c:pt idx="195">
                  <c:v>1969.7027644505356</c:v>
                </c:pt>
                <c:pt idx="196">
                  <c:v>1964.5899017591946</c:v>
                </c:pt>
                <c:pt idx="197">
                  <c:v>1979.1376513593775</c:v>
                </c:pt>
                <c:pt idx="198">
                  <c:v>1958.2631939684704</c:v>
                </c:pt>
                <c:pt idx="199">
                  <c:v>1958.2631939684704</c:v>
                </c:pt>
                <c:pt idx="200">
                  <c:v>1958.2631939684704</c:v>
                </c:pt>
                <c:pt idx="201">
                  <c:v>1950.2812428604057</c:v>
                </c:pt>
                <c:pt idx="202">
                  <c:v>1944.4878912497129</c:v>
                </c:pt>
                <c:pt idx="203">
                  <c:v>1933.5265021704347</c:v>
                </c:pt>
                <c:pt idx="204">
                  <c:v>1936.1748914781797</c:v>
                </c:pt>
                <c:pt idx="205">
                  <c:v>1933.4161526159453</c:v>
                </c:pt>
                <c:pt idx="206">
                  <c:v>1933.4161526159453</c:v>
                </c:pt>
                <c:pt idx="207">
                  <c:v>1933.4161526159453</c:v>
                </c:pt>
                <c:pt idx="208">
                  <c:v>1942.9797806716915</c:v>
                </c:pt>
                <c:pt idx="209">
                  <c:v>1949.9869773817668</c:v>
                </c:pt>
                <c:pt idx="210">
                  <c:v>1959.8080877313212</c:v>
                </c:pt>
                <c:pt idx="211">
                  <c:v>1969.2429746401629</c:v>
                </c:pt>
                <c:pt idx="212">
                  <c:v>1963.927804432258</c:v>
                </c:pt>
                <c:pt idx="213">
                  <c:v>1963.927804432258</c:v>
                </c:pt>
                <c:pt idx="214">
                  <c:v>1963.927804432258</c:v>
                </c:pt>
                <c:pt idx="215">
                  <c:v>1959.5873886223424</c:v>
                </c:pt>
                <c:pt idx="216">
                  <c:v>1978.1996801462171</c:v>
                </c:pt>
                <c:pt idx="217">
                  <c:v>1968.3417866118332</c:v>
                </c:pt>
                <c:pt idx="218">
                  <c:v>1980.2227553118557</c:v>
                </c:pt>
                <c:pt idx="219">
                  <c:v>1960.4334018734276</c:v>
                </c:pt>
                <c:pt idx="220">
                  <c:v>1960.4334018734276</c:v>
                </c:pt>
                <c:pt idx="221">
                  <c:v>1960.4334018734276</c:v>
                </c:pt>
                <c:pt idx="222">
                  <c:v>1955.0814484806929</c:v>
                </c:pt>
                <c:pt idx="223">
                  <c:v>1954.6584418551504</c:v>
                </c:pt>
                <c:pt idx="224">
                  <c:v>1943.8993602924361</c:v>
                </c:pt>
                <c:pt idx="225">
                  <c:v>1940.2026502170422</c:v>
                </c:pt>
                <c:pt idx="226">
                  <c:v>1948.0190769933731</c:v>
                </c:pt>
                <c:pt idx="227">
                  <c:v>1948.0190769933733</c:v>
                </c:pt>
                <c:pt idx="228">
                  <c:v>1948.0190769933733</c:v>
                </c:pt>
                <c:pt idx="229">
                  <c:v>1950.1708933059163</c:v>
                </c:pt>
                <c:pt idx="230">
                  <c:v>1958.1344528215661</c:v>
                </c:pt>
                <c:pt idx="231">
                  <c:v>1974.8524103267066</c:v>
                </c:pt>
                <c:pt idx="232">
                  <c:v>1969.2429746401633</c:v>
                </c:pt>
                <c:pt idx="233">
                  <c:v>1966.2083618917052</c:v>
                </c:pt>
                <c:pt idx="234">
                  <c:v>1966.2083618917052</c:v>
                </c:pt>
                <c:pt idx="235">
                  <c:v>1966.2083618917052</c:v>
                </c:pt>
                <c:pt idx="236">
                  <c:v>1969.1326250856737</c:v>
                </c:pt>
                <c:pt idx="237">
                  <c:v>1964.1668951336519</c:v>
                </c:pt>
                <c:pt idx="238">
                  <c:v>1951.8813114005013</c:v>
                </c:pt>
                <c:pt idx="239">
                  <c:v>1958.9068997029915</c:v>
                </c:pt>
                <c:pt idx="240">
                  <c:v>1961.7575965273006</c:v>
                </c:pt>
                <c:pt idx="241">
                  <c:v>1961.7575965273006</c:v>
                </c:pt>
                <c:pt idx="242">
                  <c:v>1961.7575965273006</c:v>
                </c:pt>
                <c:pt idx="243">
                  <c:v>1963.2473155129069</c:v>
                </c:pt>
                <c:pt idx="244">
                  <c:v>1975.2938085446638</c:v>
                </c:pt>
                <c:pt idx="245">
                  <c:v>1965.8037468585771</c:v>
                </c:pt>
                <c:pt idx="246">
                  <c:v>1973.6201736349083</c:v>
                </c:pt>
                <c:pt idx="247">
                  <c:v>1966.6313685172479</c:v>
                </c:pt>
                <c:pt idx="248">
                  <c:v>1966.6313685172481</c:v>
                </c:pt>
                <c:pt idx="249">
                  <c:v>1966.6313685172481</c:v>
                </c:pt>
                <c:pt idx="250">
                  <c:v>1988.0023989033575</c:v>
                </c:pt>
                <c:pt idx="251">
                  <c:v>2008.9136394790944</c:v>
                </c:pt>
                <c:pt idx="252">
                  <c:v>2009.870002284669</c:v>
                </c:pt>
                <c:pt idx="253">
                  <c:v>2016.7300662554251</c:v>
                </c:pt>
                <c:pt idx="254">
                  <c:v>2027.3052318939901</c:v>
                </c:pt>
                <c:pt idx="255">
                  <c:v>2027.3052318939901</c:v>
                </c:pt>
                <c:pt idx="256">
                  <c:v>2027.3052318939901</c:v>
                </c:pt>
                <c:pt idx="257">
                  <c:v>2016.380625999542</c:v>
                </c:pt>
                <c:pt idx="258">
                  <c:v>2005.1065798492107</c:v>
                </c:pt>
                <c:pt idx="259">
                  <c:v>2028.022503998171</c:v>
                </c:pt>
                <c:pt idx="260">
                  <c:v>2037.2734749828639</c:v>
                </c:pt>
                <c:pt idx="261">
                  <c:v>2037.7516563856516</c:v>
                </c:pt>
                <c:pt idx="262">
                  <c:v>2037.7516563856516</c:v>
                </c:pt>
                <c:pt idx="263">
                  <c:v>2037.7516563856516</c:v>
                </c:pt>
                <c:pt idx="264">
                  <c:v>2054.7087045921858</c:v>
                </c:pt>
                <c:pt idx="265">
                  <c:v>2054.8742289239199</c:v>
                </c:pt>
                <c:pt idx="266">
                  <c:v>2047.3888508110572</c:v>
                </c:pt>
                <c:pt idx="267">
                  <c:v>2060.8147132739314</c:v>
                </c:pt>
                <c:pt idx="268">
                  <c:v>2065.0999543066023</c:v>
                </c:pt>
                <c:pt idx="269">
                  <c:v>2065.0999543066023</c:v>
                </c:pt>
                <c:pt idx="270">
                  <c:v>2065.0999543066023</c:v>
                </c:pt>
                <c:pt idx="271">
                  <c:v>2074.534841215444</c:v>
                </c:pt>
                <c:pt idx="272">
                  <c:v>2075.546378798263</c:v>
                </c:pt>
                <c:pt idx="273">
                  <c:v>2071.9600182773584</c:v>
                </c:pt>
                <c:pt idx="274">
                  <c:v>2057.0628284212926</c:v>
                </c:pt>
                <c:pt idx="275">
                  <c:v>2086.415809915467</c:v>
                </c:pt>
                <c:pt idx="276">
                  <c:v>2086.415809915467</c:v>
                </c:pt>
                <c:pt idx="277">
                  <c:v>2086.415809915467</c:v>
                </c:pt>
                <c:pt idx="278">
                  <c:v>2062.1021247429744</c:v>
                </c:pt>
                <c:pt idx="279">
                  <c:v>2057.3203107151016</c:v>
                </c:pt>
                <c:pt idx="280">
                  <c:v>2030.4134110121088</c:v>
                </c:pt>
                <c:pt idx="281">
                  <c:v>2035.0297007082479</c:v>
                </c:pt>
                <c:pt idx="282">
                  <c:v>2045.1450765364407</c:v>
                </c:pt>
                <c:pt idx="283">
                  <c:v>2045.1450765364407</c:v>
                </c:pt>
                <c:pt idx="284">
                  <c:v>2045.1450765364407</c:v>
                </c:pt>
                <c:pt idx="285">
                  <c:v>2030.965158784556</c:v>
                </c:pt>
                <c:pt idx="286">
                  <c:v>2033.6319396847161</c:v>
                </c:pt>
                <c:pt idx="287">
                  <c:v>2036.7769019876637</c:v>
                </c:pt>
                <c:pt idx="288">
                  <c:v>2044.6668951336542</c:v>
                </c:pt>
                <c:pt idx="289">
                  <c:v>2037.8803975325575</c:v>
                </c:pt>
                <c:pt idx="290">
                  <c:v>2037.8803975325577</c:v>
                </c:pt>
                <c:pt idx="291">
                  <c:v>2037.8803975325577</c:v>
                </c:pt>
                <c:pt idx="292">
                  <c:v>2026.5327850125668</c:v>
                </c:pt>
                <c:pt idx="293">
                  <c:v>2031.8111720356419</c:v>
                </c:pt>
                <c:pt idx="294">
                  <c:v>2023.0751656385662</c:v>
                </c:pt>
                <c:pt idx="295">
                  <c:v>2018.9002741603849</c:v>
                </c:pt>
                <c:pt idx="296">
                  <c:v>2010.256225725384</c:v>
                </c:pt>
                <c:pt idx="297">
                  <c:v>2010.2562257253842</c:v>
                </c:pt>
                <c:pt idx="298">
                  <c:v>2010.2562257253842</c:v>
                </c:pt>
                <c:pt idx="299">
                  <c:v>2012.0402101896289</c:v>
                </c:pt>
                <c:pt idx="300">
                  <c:v>1994.8256796892861</c:v>
                </c:pt>
                <c:pt idx="301">
                  <c:v>2013.493145990406</c:v>
                </c:pt>
                <c:pt idx="302">
                  <c:v>1998.9453963902233</c:v>
                </c:pt>
                <c:pt idx="303">
                  <c:v>2030.3398446424508</c:v>
                </c:pt>
                <c:pt idx="304">
                  <c:v>2030.3398446424508</c:v>
                </c:pt>
                <c:pt idx="305">
                  <c:v>2030.3398446424508</c:v>
                </c:pt>
                <c:pt idx="306">
                  <c:v>2036.6113776559303</c:v>
                </c:pt>
                <c:pt idx="307">
                  <c:v>2029.7145305003442</c:v>
                </c:pt>
                <c:pt idx="308">
                  <c:v>2050.0740233036345</c:v>
                </c:pt>
                <c:pt idx="309">
                  <c:v>2070.7277815855628</c:v>
                </c:pt>
                <c:pt idx="310">
                  <c:v>2072.824423120861</c:v>
                </c:pt>
                <c:pt idx="311">
                  <c:v>2072.824423120861</c:v>
                </c:pt>
                <c:pt idx="312">
                  <c:v>2072.824423120861</c:v>
                </c:pt>
                <c:pt idx="313">
                  <c:v>2073.4497372629676</c:v>
                </c:pt>
                <c:pt idx="314">
                  <c:v>2063.7757596527322</c:v>
                </c:pt>
                <c:pt idx="315">
                  <c:v>2058.4421978524124</c:v>
                </c:pt>
                <c:pt idx="316">
                  <c:v>2061.679118117434</c:v>
                </c:pt>
                <c:pt idx="317">
                  <c:v>2038.4321453050056</c:v>
                </c:pt>
                <c:pt idx="318">
                  <c:v>2038.4321453050056</c:v>
                </c:pt>
                <c:pt idx="319">
                  <c:v>2038.4321453050056</c:v>
                </c:pt>
                <c:pt idx="320">
                  <c:v>2047.6647246972832</c:v>
                </c:pt>
                <c:pt idx="321">
                  <c:v>2029.0156499885784</c:v>
                </c:pt>
                <c:pt idx="322">
                  <c:v>2033.5951564998877</c:v>
                </c:pt>
                <c:pt idx="323">
                  <c:v>2016.3254512223004</c:v>
                </c:pt>
                <c:pt idx="324">
                  <c:v>2013.1069225496938</c:v>
                </c:pt>
                <c:pt idx="325">
                  <c:v>2013.1069225496938</c:v>
                </c:pt>
                <c:pt idx="326">
                  <c:v>2013.1069225496938</c:v>
                </c:pt>
                <c:pt idx="327">
                  <c:v>2026.7534841215465</c:v>
                </c:pt>
                <c:pt idx="328">
                  <c:v>2016.7852410326727</c:v>
                </c:pt>
                <c:pt idx="329">
                  <c:v>2014.8541238291084</c:v>
                </c:pt>
                <c:pt idx="330">
                  <c:v>2018.9002741603854</c:v>
                </c:pt>
                <c:pt idx="331">
                  <c:v>2034.6434772675366</c:v>
                </c:pt>
                <c:pt idx="332">
                  <c:v>2034.6434772675368</c:v>
                </c:pt>
                <c:pt idx="333">
                  <c:v>2034.6434772675368</c:v>
                </c:pt>
                <c:pt idx="334">
                  <c:v>2021.5670550605455</c:v>
                </c:pt>
                <c:pt idx="335">
                  <c:v>2045.8071738633785</c:v>
                </c:pt>
                <c:pt idx="336">
                  <c:v>2063.812542837562</c:v>
                </c:pt>
                <c:pt idx="337">
                  <c:v>2059.545693397306</c:v>
                </c:pt>
                <c:pt idx="338">
                  <c:v>2087.7951793465863</c:v>
                </c:pt>
                <c:pt idx="339">
                  <c:v>2087.7951793465863</c:v>
                </c:pt>
                <c:pt idx="340">
                  <c:v>2087.7951793465863</c:v>
                </c:pt>
                <c:pt idx="341">
                  <c:v>2122.5552890107397</c:v>
                </c:pt>
                <c:pt idx="342">
                  <c:v>2106.6281699794395</c:v>
                </c:pt>
                <c:pt idx="343">
                  <c:v>2121.9115832762182</c:v>
                </c:pt>
                <c:pt idx="344">
                  <c:v>2139.291638108295</c:v>
                </c:pt>
                <c:pt idx="345">
                  <c:v>2131.879826365092</c:v>
                </c:pt>
                <c:pt idx="346">
                  <c:v>2131.879826365092</c:v>
                </c:pt>
                <c:pt idx="347">
                  <c:v>2131.879826365092</c:v>
                </c:pt>
                <c:pt idx="348">
                  <c:v>2162.7225268448724</c:v>
                </c:pt>
                <c:pt idx="349">
                  <c:v>2144.3309344299764</c:v>
                </c:pt>
                <c:pt idx="350">
                  <c:v>2137.8019191226881</c:v>
                </c:pt>
                <c:pt idx="351">
                  <c:v>2129.6360520904741</c:v>
                </c:pt>
                <c:pt idx="352">
                  <c:v>2130.2429746401658</c:v>
                </c:pt>
                <c:pt idx="353">
                  <c:v>2130.2429746401658</c:v>
                </c:pt>
                <c:pt idx="354">
                  <c:v>2130.2429746401658</c:v>
                </c:pt>
                <c:pt idx="355">
                  <c:v>2128.4222069910916</c:v>
                </c:pt>
                <c:pt idx="356">
                  <c:v>2142.5285583733166</c:v>
                </c:pt>
                <c:pt idx="357">
                  <c:v>2140.7813570939015</c:v>
                </c:pt>
                <c:pt idx="358">
                  <c:v>2134.9880054832092</c:v>
                </c:pt>
                <c:pt idx="359">
                  <c:v>2132.9281471327408</c:v>
                </c:pt>
                <c:pt idx="360">
                  <c:v>2132.9281471327408</c:v>
                </c:pt>
                <c:pt idx="361">
                  <c:v>2132.9281471327408</c:v>
                </c:pt>
                <c:pt idx="362">
                  <c:v>2137.5812200137098</c:v>
                </c:pt>
                <c:pt idx="363">
                  <c:v>2127.0428375599745</c:v>
                </c:pt>
                <c:pt idx="364">
                  <c:v>2128.0175919579642</c:v>
                </c:pt>
                <c:pt idx="365">
                  <c:v>2123.8610920721976</c:v>
                </c:pt>
                <c:pt idx="366">
                  <c:v>2148.7265250171372</c:v>
                </c:pt>
                <c:pt idx="367">
                  <c:v>2148.7265250171372</c:v>
                </c:pt>
                <c:pt idx="368">
                  <c:v>2148.7265250171372</c:v>
                </c:pt>
                <c:pt idx="369">
                  <c:v>2153.2324651587865</c:v>
                </c:pt>
                <c:pt idx="370">
                  <c:v>2154.2991775188507</c:v>
                </c:pt>
                <c:pt idx="371">
                  <c:v>2148.2851267991796</c:v>
                </c:pt>
                <c:pt idx="372">
                  <c:v>2131.1257710760819</c:v>
                </c:pt>
                <c:pt idx="373">
                  <c:v>2114.0583733150584</c:v>
                </c:pt>
                <c:pt idx="374">
                  <c:v>2114.0583733150584</c:v>
                </c:pt>
                <c:pt idx="375">
                  <c:v>2114.0583733150584</c:v>
                </c:pt>
                <c:pt idx="376">
                  <c:v>2119.8333333333358</c:v>
                </c:pt>
                <c:pt idx="377">
                  <c:v>2120.5506054375164</c:v>
                </c:pt>
                <c:pt idx="378">
                  <c:v>2104.752227553121</c:v>
                </c:pt>
                <c:pt idx="379">
                  <c:v>2126.748572081337</c:v>
                </c:pt>
                <c:pt idx="380">
                  <c:v>2124.2289239204965</c:v>
                </c:pt>
                <c:pt idx="381">
                  <c:v>2124.2289239204965</c:v>
                </c:pt>
                <c:pt idx="382">
                  <c:v>2124.2289239204965</c:v>
                </c:pt>
                <c:pt idx="383">
                  <c:v>2140.2480009138712</c:v>
                </c:pt>
                <c:pt idx="384">
                  <c:v>2131.5303861092107</c:v>
                </c:pt>
                <c:pt idx="385">
                  <c:v>2117.5343842814746</c:v>
                </c:pt>
                <c:pt idx="386">
                  <c:v>2096.8806259995463</c:v>
                </c:pt>
                <c:pt idx="387">
                  <c:v>2097.5059401416529</c:v>
                </c:pt>
                <c:pt idx="388">
                  <c:v>2097.5059401416529</c:v>
                </c:pt>
                <c:pt idx="389">
                  <c:v>2097.5059401416529</c:v>
                </c:pt>
                <c:pt idx="390">
                  <c:v>2108.154672149878</c:v>
                </c:pt>
                <c:pt idx="391">
                  <c:v>2130.5924148960512</c:v>
                </c:pt>
                <c:pt idx="392">
                  <c:v>2129.5624857208172</c:v>
                </c:pt>
                <c:pt idx="393">
                  <c:v>2125.0197623943377</c:v>
                </c:pt>
                <c:pt idx="394">
                  <c:v>2142.1791181174358</c:v>
                </c:pt>
                <c:pt idx="395">
                  <c:v>2142.1791181174358</c:v>
                </c:pt>
                <c:pt idx="396">
                  <c:v>2142.1791181174358</c:v>
                </c:pt>
                <c:pt idx="397">
                  <c:v>2114.8308201964851</c:v>
                </c:pt>
                <c:pt idx="398">
                  <c:v>2093.0551747772479</c:v>
                </c:pt>
                <c:pt idx="399">
                  <c:v>2110.7294950879627</c:v>
                </c:pt>
                <c:pt idx="400">
                  <c:v>2072.8795978981066</c:v>
                </c:pt>
                <c:pt idx="401">
                  <c:v>2115.7503998172292</c:v>
                </c:pt>
                <c:pt idx="402">
                  <c:v>2115.7503998172292</c:v>
                </c:pt>
                <c:pt idx="403">
                  <c:v>2115.7503998172292</c:v>
                </c:pt>
                <c:pt idx="404">
                  <c:v>2130.463673749146</c:v>
                </c:pt>
                <c:pt idx="405">
                  <c:v>2148.469042723329</c:v>
                </c:pt>
                <c:pt idx="406">
                  <c:v>2174.6954535069708</c:v>
                </c:pt>
                <c:pt idx="407">
                  <c:v>2154.4463102581699</c:v>
                </c:pt>
                <c:pt idx="408">
                  <c:v>2145.5631711217752</c:v>
                </c:pt>
                <c:pt idx="409">
                  <c:v>2145.5631711217752</c:v>
                </c:pt>
                <c:pt idx="410">
                  <c:v>2145.5631711217752</c:v>
                </c:pt>
                <c:pt idx="411">
                  <c:v>2142.2710760795089</c:v>
                </c:pt>
                <c:pt idx="412">
                  <c:v>2147.2000228467014</c:v>
                </c:pt>
                <c:pt idx="413">
                  <c:v>2133.4798949051888</c:v>
                </c:pt>
                <c:pt idx="414">
                  <c:v>2147.4942883253398</c:v>
                </c:pt>
                <c:pt idx="415">
                  <c:v>2141.2595384966899</c:v>
                </c:pt>
                <c:pt idx="416">
                  <c:v>2141.2595384966899</c:v>
                </c:pt>
                <c:pt idx="417">
                  <c:v>2141.2595384966899</c:v>
                </c:pt>
                <c:pt idx="418">
                  <c:v>2139.8617774731579</c:v>
                </c:pt>
                <c:pt idx="419">
                  <c:v>2111.0421521590156</c:v>
                </c:pt>
                <c:pt idx="420">
                  <c:v>2106.0580306145789</c:v>
                </c:pt>
                <c:pt idx="421">
                  <c:v>2121.5621430203364</c:v>
                </c:pt>
                <c:pt idx="422">
                  <c:v>2144.1838016906586</c:v>
                </c:pt>
                <c:pt idx="423">
                  <c:v>2144.1838016906586</c:v>
                </c:pt>
                <c:pt idx="424">
                  <c:v>2144.1838016906586</c:v>
                </c:pt>
                <c:pt idx="425">
                  <c:v>2165.2237834132998</c:v>
                </c:pt>
                <c:pt idx="426">
                  <c:v>2162.3363034041608</c:v>
                </c:pt>
                <c:pt idx="427">
                  <c:v>2172.2677633082048</c:v>
                </c:pt>
                <c:pt idx="428">
                  <c:v>2178.0059401416524</c:v>
                </c:pt>
                <c:pt idx="429">
                  <c:v>2215.046607265253</c:v>
                </c:pt>
                <c:pt idx="430">
                  <c:v>2215.046607265253</c:v>
                </c:pt>
                <c:pt idx="431">
                  <c:v>2215.046607265253</c:v>
                </c:pt>
                <c:pt idx="432">
                  <c:v>2223.4883481836905</c:v>
                </c:pt>
                <c:pt idx="433">
                  <c:v>2274.3594928032931</c:v>
                </c:pt>
                <c:pt idx="434">
                  <c:v>2258.3220242175034</c:v>
                </c:pt>
                <c:pt idx="435">
                  <c:v>2261.8716015535788</c:v>
                </c:pt>
                <c:pt idx="436">
                  <c:v>2295.1236006397107</c:v>
                </c:pt>
                <c:pt idx="437">
                  <c:v>2295.1236006397107</c:v>
                </c:pt>
                <c:pt idx="438">
                  <c:v>2295.1236006397107</c:v>
                </c:pt>
                <c:pt idx="439">
                  <c:v>2280.024103267081</c:v>
                </c:pt>
                <c:pt idx="440">
                  <c:v>2272.134110121091</c:v>
                </c:pt>
                <c:pt idx="441">
                  <c:v>2218.5042266392538</c:v>
                </c:pt>
                <c:pt idx="442">
                  <c:v>2264.2257253826856</c:v>
                </c:pt>
                <c:pt idx="443">
                  <c:v>2210.4671007539446</c:v>
                </c:pt>
                <c:pt idx="444">
                  <c:v>2210.4671007539446</c:v>
                </c:pt>
                <c:pt idx="445">
                  <c:v>2210.4671007539446</c:v>
                </c:pt>
                <c:pt idx="446">
                  <c:v>2189.1696367374948</c:v>
                </c:pt>
                <c:pt idx="447">
                  <c:v>2170.1711217729071</c:v>
                </c:pt>
                <c:pt idx="448">
                  <c:v>2179.8267077907276</c:v>
                </c:pt>
                <c:pt idx="449">
                  <c:v>2206.5680831619866</c:v>
                </c:pt>
                <c:pt idx="450">
                  <c:v>2215.0466072652534</c:v>
                </c:pt>
                <c:pt idx="451">
                  <c:v>2215.0466072652534</c:v>
                </c:pt>
                <c:pt idx="452">
                  <c:v>2215.0466072652534</c:v>
                </c:pt>
                <c:pt idx="453">
                  <c:v>2234.799177518852</c:v>
                </c:pt>
                <c:pt idx="454">
                  <c:v>2231.286383367607</c:v>
                </c:pt>
                <c:pt idx="455">
                  <c:v>2204.7473155129119</c:v>
                </c:pt>
                <c:pt idx="456">
                  <c:v>2196.452707333794</c:v>
                </c:pt>
                <c:pt idx="457">
                  <c:v>2170.1527301804927</c:v>
                </c:pt>
                <c:pt idx="458">
                  <c:v>2170.1527301804927</c:v>
                </c:pt>
                <c:pt idx="459">
                  <c:v>2170.1527301804927</c:v>
                </c:pt>
                <c:pt idx="460">
                  <c:v>2170.3182545122268</c:v>
                </c:pt>
                <c:pt idx="461">
                  <c:v>2186.2269819511121</c:v>
                </c:pt>
                <c:pt idx="462">
                  <c:v>2173.1137765592912</c:v>
                </c:pt>
                <c:pt idx="463">
                  <c:v>2196.1032670779114</c:v>
                </c:pt>
                <c:pt idx="464">
                  <c:v>2206.292209275764</c:v>
                </c:pt>
                <c:pt idx="465">
                  <c:v>2206.292209275764</c:v>
                </c:pt>
                <c:pt idx="466">
                  <c:v>2206.292209275764</c:v>
                </c:pt>
                <c:pt idx="467">
                  <c:v>2233.033584647023</c:v>
                </c:pt>
                <c:pt idx="468">
                  <c:v>2209.2532556545625</c:v>
                </c:pt>
                <c:pt idx="469">
                  <c:v>2218.6881425634042</c:v>
                </c:pt>
                <c:pt idx="470">
                  <c:v>2200.5724240347317</c:v>
                </c:pt>
                <c:pt idx="471">
                  <c:v>2219.4054146675858</c:v>
                </c:pt>
                <c:pt idx="472">
                  <c:v>2219.4054146675858</c:v>
                </c:pt>
                <c:pt idx="473">
                  <c:v>2219.4054146675858</c:v>
                </c:pt>
                <c:pt idx="474">
                  <c:v>2233.3094585332469</c:v>
                </c:pt>
                <c:pt idx="475">
                  <c:v>2229.3552661640447</c:v>
                </c:pt>
                <c:pt idx="476">
                  <c:v>2247.5445510623767</c:v>
                </c:pt>
                <c:pt idx="477">
                  <c:v>2234.2106465615771</c:v>
                </c:pt>
                <c:pt idx="478">
                  <c:v>2229.4656157185341</c:v>
                </c:pt>
                <c:pt idx="479">
                  <c:v>2229.4656157185341</c:v>
                </c:pt>
                <c:pt idx="480">
                  <c:v>2229.4656157185341</c:v>
                </c:pt>
                <c:pt idx="481">
                  <c:v>2207.9106694082761</c:v>
                </c:pt>
                <c:pt idx="482">
                  <c:v>2182.125656842592</c:v>
                </c:pt>
                <c:pt idx="483">
                  <c:v>2167.743431574143</c:v>
                </c:pt>
                <c:pt idx="484">
                  <c:v>2190.567397761029</c:v>
                </c:pt>
                <c:pt idx="485">
                  <c:v>2219.0927575965329</c:v>
                </c:pt>
                <c:pt idx="486">
                  <c:v>2219.0927575965329</c:v>
                </c:pt>
                <c:pt idx="487">
                  <c:v>2219.0927575965329</c:v>
                </c:pt>
                <c:pt idx="488">
                  <c:v>2217.8973040895648</c:v>
                </c:pt>
                <c:pt idx="489">
                  <c:v>2203.3311628969673</c:v>
                </c:pt>
                <c:pt idx="490">
                  <c:v>2209.9521361663296</c:v>
                </c:pt>
                <c:pt idx="491">
                  <c:v>2213.961503312777</c:v>
                </c:pt>
                <c:pt idx="492">
                  <c:v>2191.965158784561</c:v>
                </c:pt>
                <c:pt idx="493">
                  <c:v>2191.965158784561</c:v>
                </c:pt>
                <c:pt idx="494">
                  <c:v>2191.965158784561</c:v>
                </c:pt>
                <c:pt idx="495">
                  <c:v>2221.9986291980863</c:v>
                </c:pt>
                <c:pt idx="496">
                  <c:v>2219.1479323737776</c:v>
                </c:pt>
                <c:pt idx="497">
                  <c:v>2185.7671921407409</c:v>
                </c:pt>
                <c:pt idx="498">
                  <c:v>2167.7618231665574</c:v>
                </c:pt>
                <c:pt idx="499">
                  <c:v>2169.7297235549513</c:v>
                </c:pt>
                <c:pt idx="500">
                  <c:v>2169.7297235549513</c:v>
                </c:pt>
                <c:pt idx="501">
                  <c:v>2169.7297235549513</c:v>
                </c:pt>
                <c:pt idx="502">
                  <c:v>2184.7924377427516</c:v>
                </c:pt>
                <c:pt idx="503">
                  <c:v>2190.1811743203161</c:v>
                </c:pt>
                <c:pt idx="504">
                  <c:v>2176.6817454877823</c:v>
                </c:pt>
                <c:pt idx="505">
                  <c:v>2174.7322366918033</c:v>
                </c:pt>
                <c:pt idx="506">
                  <c:v>2187.1097783870282</c:v>
                </c:pt>
                <c:pt idx="507">
                  <c:v>2187.1097783870282</c:v>
                </c:pt>
                <c:pt idx="508">
                  <c:v>2187.1097783870282</c:v>
                </c:pt>
                <c:pt idx="509">
                  <c:v>2195.496344528221</c:v>
                </c:pt>
                <c:pt idx="510">
                  <c:v>2222.4032442312141</c:v>
                </c:pt>
                <c:pt idx="511">
                  <c:v>2211.828078592649</c:v>
                </c:pt>
                <c:pt idx="512">
                  <c:v>2232.1323966186937</c:v>
                </c:pt>
                <c:pt idx="513">
                  <c:v>2235.0382682202476</c:v>
                </c:pt>
                <c:pt idx="514">
                  <c:v>2235.0382682202476</c:v>
                </c:pt>
                <c:pt idx="515">
                  <c:v>2235.0382682202476</c:v>
                </c:pt>
                <c:pt idx="516">
                  <c:v>2255.4529358007826</c:v>
                </c:pt>
                <c:pt idx="517">
                  <c:v>2243.1857436600467</c:v>
                </c:pt>
                <c:pt idx="518">
                  <c:v>2264.0785926433687</c:v>
                </c:pt>
                <c:pt idx="519">
                  <c:v>2277.1550148503602</c:v>
                </c:pt>
                <c:pt idx="520">
                  <c:v>2313.5151930546099</c:v>
                </c:pt>
                <c:pt idx="521">
                  <c:v>2313.5151930546099</c:v>
                </c:pt>
                <c:pt idx="522">
                  <c:v>2313.5151930546099</c:v>
                </c:pt>
                <c:pt idx="523">
                  <c:v>2294.4063285355328</c:v>
                </c:pt>
                <c:pt idx="524">
                  <c:v>2285.9829792095106</c:v>
                </c:pt>
                <c:pt idx="525">
                  <c:v>2264.2992917523479</c:v>
                </c:pt>
                <c:pt idx="526">
                  <c:v>2272.7778158556148</c:v>
                </c:pt>
                <c:pt idx="527">
                  <c:v>2276.7503998172328</c:v>
                </c:pt>
                <c:pt idx="528">
                  <c:v>2276.7503998172328</c:v>
                </c:pt>
                <c:pt idx="529">
                  <c:v>2276.7503998172328</c:v>
                </c:pt>
                <c:pt idx="530">
                  <c:v>2281.0724240347331</c:v>
                </c:pt>
                <c:pt idx="531">
                  <c:v>2274.7273246515942</c:v>
                </c:pt>
                <c:pt idx="532">
                  <c:v>2255.655243317347</c:v>
                </c:pt>
                <c:pt idx="533">
                  <c:v>2252.3999314599105</c:v>
                </c:pt>
                <c:pt idx="534">
                  <c:v>2237.079734978302</c:v>
                </c:pt>
                <c:pt idx="535">
                  <c:v>2237.079734978302</c:v>
                </c:pt>
                <c:pt idx="536">
                  <c:v>2237.079734978302</c:v>
                </c:pt>
                <c:pt idx="537">
                  <c:v>2225.2355494631088</c:v>
                </c:pt>
                <c:pt idx="538">
                  <c:v>2238.0912725611211</c:v>
                </c:pt>
                <c:pt idx="539">
                  <c:v>2235.2037925519826</c:v>
                </c:pt>
                <c:pt idx="540">
                  <c:v>2227.2586246287478</c:v>
                </c:pt>
                <c:pt idx="541">
                  <c:v>2244.031756911133</c:v>
                </c:pt>
                <c:pt idx="542">
                  <c:v>2244.031756911133</c:v>
                </c:pt>
                <c:pt idx="543">
                  <c:v>2244.031756911133</c:v>
                </c:pt>
                <c:pt idx="544">
                  <c:v>2251.7010509481447</c:v>
                </c:pt>
                <c:pt idx="545">
                  <c:v>2238.0360977838768</c:v>
                </c:pt>
                <c:pt idx="546">
                  <c:v>2253.2091615261661</c:v>
                </c:pt>
                <c:pt idx="547">
                  <c:v>2252.8229380854532</c:v>
                </c:pt>
                <c:pt idx="548">
                  <c:v>2265.218871373093</c:v>
                </c:pt>
                <c:pt idx="549">
                  <c:v>2265.218871373093</c:v>
                </c:pt>
                <c:pt idx="550">
                  <c:v>2265.218871373093</c:v>
                </c:pt>
                <c:pt idx="551">
                  <c:v>2278.8838245373609</c:v>
                </c:pt>
                <c:pt idx="552">
                  <c:v>2290.3050034270113</c:v>
                </c:pt>
                <c:pt idx="553">
                  <c:v>2312.7243545807701</c:v>
                </c:pt>
                <c:pt idx="554">
                  <c:v>2300.9353438428216</c:v>
                </c:pt>
                <c:pt idx="555">
                  <c:v>2289.8084304318095</c:v>
                </c:pt>
                <c:pt idx="556">
                  <c:v>2289.8084304318095</c:v>
                </c:pt>
                <c:pt idx="557">
                  <c:v>2289.8084304318095</c:v>
                </c:pt>
                <c:pt idx="558">
                  <c:v>2289.7348640621499</c:v>
                </c:pt>
                <c:pt idx="559">
                  <c:v>2266.4694996573062</c:v>
                </c:pt>
                <c:pt idx="560">
                  <c:v>2283.9599040438725</c:v>
                </c:pt>
                <c:pt idx="561">
                  <c:v>2278.6999086132123</c:v>
                </c:pt>
                <c:pt idx="562">
                  <c:v>2273.200822481158</c:v>
                </c:pt>
                <c:pt idx="563">
                  <c:v>2273.200822481158</c:v>
                </c:pt>
                <c:pt idx="564">
                  <c:v>2273.200822481158</c:v>
                </c:pt>
                <c:pt idx="565">
                  <c:v>2287.1968243088941</c:v>
                </c:pt>
                <c:pt idx="566">
                  <c:v>2267.1867717614873</c:v>
                </c:pt>
                <c:pt idx="567">
                  <c:v>2282.2678775417021</c:v>
                </c:pt>
                <c:pt idx="568">
                  <c:v>2289.9739547635436</c:v>
                </c:pt>
                <c:pt idx="569">
                  <c:v>2329.9572766735278</c:v>
                </c:pt>
                <c:pt idx="570">
                  <c:v>2329.9572766735278</c:v>
                </c:pt>
                <c:pt idx="571">
                  <c:v>2329.9572766735278</c:v>
                </c:pt>
                <c:pt idx="572">
                  <c:v>2320.9453963902288</c:v>
                </c:pt>
                <c:pt idx="573">
                  <c:v>2311.4737262965573</c:v>
                </c:pt>
                <c:pt idx="574">
                  <c:v>2306.2689056431418</c:v>
                </c:pt>
                <c:pt idx="575">
                  <c:v>2335.658670322146</c:v>
                </c:pt>
                <c:pt idx="576">
                  <c:v>2332.2010509481452</c:v>
                </c:pt>
                <c:pt idx="577">
                  <c:v>2332.2010509481452</c:v>
                </c:pt>
                <c:pt idx="578">
                  <c:v>2332.2010509481452</c:v>
                </c:pt>
                <c:pt idx="579">
                  <c:v>2333.15741375372</c:v>
                </c:pt>
                <c:pt idx="580">
                  <c:v>2342.2060772218492</c:v>
                </c:pt>
                <c:pt idx="581">
                  <c:v>2351.5306145762011</c:v>
                </c:pt>
                <c:pt idx="582">
                  <c:v>2338.7300662554335</c:v>
                </c:pt>
                <c:pt idx="583">
                  <c:v>2322.1776330820271</c:v>
                </c:pt>
                <c:pt idx="584">
                  <c:v>2322.1776330820271</c:v>
                </c:pt>
                <c:pt idx="585">
                  <c:v>2322.1776330820271</c:v>
                </c:pt>
                <c:pt idx="586">
                  <c:v>2327.2169294037089</c:v>
                </c:pt>
                <c:pt idx="587">
                  <c:v>2351.622572538276</c:v>
                </c:pt>
                <c:pt idx="588">
                  <c:v>2346.0499200365625</c:v>
                </c:pt>
                <c:pt idx="589">
                  <c:v>2356.0917294950959</c:v>
                </c:pt>
                <c:pt idx="590">
                  <c:v>2358.684944025596</c:v>
                </c:pt>
                <c:pt idx="591">
                  <c:v>2358.684944025596</c:v>
                </c:pt>
                <c:pt idx="592">
                  <c:v>2358.684944025596</c:v>
                </c:pt>
                <c:pt idx="593">
                  <c:v>2374.2074480237684</c:v>
                </c:pt>
                <c:pt idx="594">
                  <c:v>2373.4717843271728</c:v>
                </c:pt>
                <c:pt idx="595">
                  <c:v>2370.271647246981</c:v>
                </c:pt>
                <c:pt idx="596">
                  <c:v>2378.9892620516416</c:v>
                </c:pt>
                <c:pt idx="597">
                  <c:v>2385.2975782499511</c:v>
                </c:pt>
                <c:pt idx="598">
                  <c:v>2385.2975782499511</c:v>
                </c:pt>
                <c:pt idx="599">
                  <c:v>2385.2975782499511</c:v>
                </c:pt>
                <c:pt idx="600">
                  <c:v>2433.7226410783724</c:v>
                </c:pt>
                <c:pt idx="601">
                  <c:v>2426.7890107379567</c:v>
                </c:pt>
                <c:pt idx="602">
                  <c:v>2414.7793008910294</c:v>
                </c:pt>
                <c:pt idx="603">
                  <c:v>2416.6000685401041</c:v>
                </c:pt>
                <c:pt idx="604">
                  <c:v>2446.3760566598212</c:v>
                </c:pt>
                <c:pt idx="605">
                  <c:v>2446.3760566598212</c:v>
                </c:pt>
                <c:pt idx="606">
                  <c:v>2446.3760566598212</c:v>
                </c:pt>
                <c:pt idx="607">
                  <c:v>2442.3850811057887</c:v>
                </c:pt>
                <c:pt idx="608">
                  <c:v>2473.0070824765908</c:v>
                </c:pt>
                <c:pt idx="609">
                  <c:v>2472.5289010738034</c:v>
                </c:pt>
                <c:pt idx="610">
                  <c:v>2494.9114690427323</c:v>
                </c:pt>
                <c:pt idx="611">
                  <c:v>2548.0079963445373</c:v>
                </c:pt>
                <c:pt idx="612">
                  <c:v>2548.0079963445373</c:v>
                </c:pt>
                <c:pt idx="613">
                  <c:v>2548.0079963445373</c:v>
                </c:pt>
                <c:pt idx="614">
                  <c:v>2569.8020333561894</c:v>
                </c:pt>
                <c:pt idx="615">
                  <c:v>2523.7494859492899</c:v>
                </c:pt>
                <c:pt idx="616">
                  <c:v>2535.9982864976105</c:v>
                </c:pt>
                <c:pt idx="617">
                  <c:v>2506.7372629655106</c:v>
                </c:pt>
                <c:pt idx="618">
                  <c:v>2492.6860863605302</c:v>
                </c:pt>
                <c:pt idx="619">
                  <c:v>2492.6860863605302</c:v>
                </c:pt>
                <c:pt idx="620">
                  <c:v>2492.6860863605302</c:v>
                </c:pt>
                <c:pt idx="621">
                  <c:v>2480.7867260680923</c:v>
                </c:pt>
                <c:pt idx="622">
                  <c:v>2476.9061000685497</c:v>
                </c:pt>
                <c:pt idx="623">
                  <c:v>2439.8838245373636</c:v>
                </c:pt>
                <c:pt idx="624">
                  <c:v>2455.7373771990037</c:v>
                </c:pt>
                <c:pt idx="625">
                  <c:v>2451.3050034270141</c:v>
                </c:pt>
                <c:pt idx="626">
                  <c:v>2451.3050034270141</c:v>
                </c:pt>
                <c:pt idx="627">
                  <c:v>2451.3050034270141</c:v>
                </c:pt>
                <c:pt idx="628">
                  <c:v>2477.8440712817087</c:v>
                </c:pt>
                <c:pt idx="629">
                  <c:v>2515.8778843957139</c:v>
                </c:pt>
                <c:pt idx="630">
                  <c:v>2549.4425405528991</c:v>
                </c:pt>
                <c:pt idx="631">
                  <c:v>2546.1320539182175</c:v>
                </c:pt>
                <c:pt idx="632">
                  <c:v>2559.2268677176235</c:v>
                </c:pt>
                <c:pt idx="633">
                  <c:v>2559.2268677176239</c:v>
                </c:pt>
                <c:pt idx="634">
                  <c:v>2559.2268677176239</c:v>
                </c:pt>
                <c:pt idx="635">
                  <c:v>2586.0418094585425</c:v>
                </c:pt>
                <c:pt idx="636">
                  <c:v>2571.089444825232</c:v>
                </c:pt>
                <c:pt idx="637">
                  <c:v>2548.1367374914416</c:v>
                </c:pt>
                <c:pt idx="638">
                  <c:v>2560.4958875942521</c:v>
                </c:pt>
                <c:pt idx="639">
                  <c:v>2525.4599040438748</c:v>
                </c:pt>
                <c:pt idx="640">
                  <c:v>2525.4599040438748</c:v>
                </c:pt>
                <c:pt idx="641">
                  <c:v>2525.4599040438748</c:v>
                </c:pt>
                <c:pt idx="642">
                  <c:v>2504.7325793922864</c:v>
                </c:pt>
                <c:pt idx="643">
                  <c:v>2486.4329449394645</c:v>
                </c:pt>
                <c:pt idx="644">
                  <c:v>2476.115261594708</c:v>
                </c:pt>
                <c:pt idx="645">
                  <c:v>2447.7738176833532</c:v>
                </c:pt>
                <c:pt idx="646">
                  <c:v>2455.4982864976096</c:v>
                </c:pt>
                <c:pt idx="647">
                  <c:v>2455.49828649761</c:v>
                </c:pt>
                <c:pt idx="648">
                  <c:v>2455.49828649761</c:v>
                </c:pt>
                <c:pt idx="649">
                  <c:v>2450.4038153986835</c:v>
                </c:pt>
                <c:pt idx="650">
                  <c:v>2493.4769248343705</c:v>
                </c:pt>
                <c:pt idx="651">
                  <c:v>2434.0536897418415</c:v>
                </c:pt>
                <c:pt idx="652">
                  <c:v>2399.5694539639112</c:v>
                </c:pt>
                <c:pt idx="653">
                  <c:v>2406.5582590815716</c:v>
                </c:pt>
                <c:pt idx="654">
                  <c:v>2406.5582590815716</c:v>
                </c:pt>
                <c:pt idx="655">
                  <c:v>2406.5582590815716</c:v>
                </c:pt>
                <c:pt idx="656">
                  <c:v>2444.4449394562575</c:v>
                </c:pt>
                <c:pt idx="657">
                  <c:v>2445.7139593328852</c:v>
                </c:pt>
                <c:pt idx="658">
                  <c:v>2487.6651816312633</c:v>
                </c:pt>
                <c:pt idx="659">
                  <c:v>2464.2894676719307</c:v>
                </c:pt>
                <c:pt idx="660">
                  <c:v>2508.8339045008092</c:v>
                </c:pt>
                <c:pt idx="661">
                  <c:v>2508.8339045008092</c:v>
                </c:pt>
                <c:pt idx="662">
                  <c:v>2508.8339045008092</c:v>
                </c:pt>
                <c:pt idx="663">
                  <c:v>2508.4660726525112</c:v>
                </c:pt>
                <c:pt idx="664">
                  <c:v>2515.0318711446289</c:v>
                </c:pt>
                <c:pt idx="665">
                  <c:v>2521.7815855608956</c:v>
                </c:pt>
                <c:pt idx="666">
                  <c:v>2555.677290381549</c:v>
                </c:pt>
                <c:pt idx="667">
                  <c:v>2542.1594699566003</c:v>
                </c:pt>
                <c:pt idx="668">
                  <c:v>2542.1594699566003</c:v>
                </c:pt>
                <c:pt idx="669">
                  <c:v>2542.1594699566003</c:v>
                </c:pt>
                <c:pt idx="670">
                  <c:v>2535.5017135024082</c:v>
                </c:pt>
                <c:pt idx="671">
                  <c:v>2527.0231893991408</c:v>
                </c:pt>
                <c:pt idx="672">
                  <c:v>2567.300776787763</c:v>
                </c:pt>
                <c:pt idx="673">
                  <c:v>2554.9048435001232</c:v>
                </c:pt>
                <c:pt idx="674">
                  <c:v>2604.9667580534701</c:v>
                </c:pt>
                <c:pt idx="675">
                  <c:v>2604.9667580534701</c:v>
                </c:pt>
                <c:pt idx="676">
                  <c:v>2604.9667580534701</c:v>
                </c:pt>
                <c:pt idx="677">
                  <c:v>2630.0344985149732</c:v>
                </c:pt>
                <c:pt idx="678">
                  <c:v>2623.8917066483978</c:v>
                </c:pt>
                <c:pt idx="679">
                  <c:v>2603.145990404395</c:v>
                </c:pt>
                <c:pt idx="680">
                  <c:v>2631.9104409412921</c:v>
                </c:pt>
                <c:pt idx="681">
                  <c:v>2645.8512679917835</c:v>
                </c:pt>
                <c:pt idx="682">
                  <c:v>2645.8512679917835</c:v>
                </c:pt>
                <c:pt idx="683">
                  <c:v>2645.8512679917835</c:v>
                </c:pt>
                <c:pt idx="684">
                  <c:v>2632.7380625999622</c:v>
                </c:pt>
                <c:pt idx="685">
                  <c:v>2624.9216358236313</c:v>
                </c:pt>
                <c:pt idx="686">
                  <c:v>2605.6104637879903</c:v>
                </c:pt>
                <c:pt idx="687">
                  <c:v>2580.1564998857739</c:v>
                </c:pt>
                <c:pt idx="688">
                  <c:v>2567.6686086360592</c:v>
                </c:pt>
                <c:pt idx="689">
                  <c:v>2567.6686086360592</c:v>
                </c:pt>
                <c:pt idx="690">
                  <c:v>2567.6686086360592</c:v>
                </c:pt>
                <c:pt idx="691">
                  <c:v>2590.8604066712433</c:v>
                </c:pt>
                <c:pt idx="692">
                  <c:v>2580.0829335161143</c:v>
                </c:pt>
                <c:pt idx="693">
                  <c:v>2599.0446652958722</c:v>
                </c:pt>
                <c:pt idx="694">
                  <c:v>2627.8275074251842</c:v>
                </c:pt>
                <c:pt idx="695">
                  <c:v>2649.6031528444209</c:v>
                </c:pt>
                <c:pt idx="696">
                  <c:v>2649.6031528444209</c:v>
                </c:pt>
                <c:pt idx="697">
                  <c:v>2649.6031528444209</c:v>
                </c:pt>
                <c:pt idx="698">
                  <c:v>2657.2172721041879</c:v>
                </c:pt>
                <c:pt idx="699">
                  <c:v>2655.4148960475281</c:v>
                </c:pt>
                <c:pt idx="700">
                  <c:v>2639.5797349783024</c:v>
                </c:pt>
                <c:pt idx="701">
                  <c:v>2641.3269362577175</c:v>
                </c:pt>
                <c:pt idx="702">
                  <c:v>2643.736234864069</c:v>
                </c:pt>
                <c:pt idx="703">
                  <c:v>2643.736234864069</c:v>
                </c:pt>
                <c:pt idx="704">
                  <c:v>2643.736234864069</c:v>
                </c:pt>
                <c:pt idx="705">
                  <c:v>2673.9536212017429</c:v>
                </c:pt>
                <c:pt idx="706">
                  <c:v>2683.8666895133715</c:v>
                </c:pt>
                <c:pt idx="707">
                  <c:v>2753.7731322823915</c:v>
                </c:pt>
                <c:pt idx="708">
                  <c:v>2844.7379483664677</c:v>
                </c:pt>
                <c:pt idx="709">
                  <c:v>2923.3803975325632</c:v>
                </c:pt>
                <c:pt idx="710">
                  <c:v>2923.3803975325632</c:v>
                </c:pt>
                <c:pt idx="711">
                  <c:v>2923.3803975325632</c:v>
                </c:pt>
                <c:pt idx="712">
                  <c:v>2778.5466072652566</c:v>
                </c:pt>
                <c:pt idx="713">
                  <c:v>2745.7176148046669</c:v>
                </c:pt>
                <c:pt idx="714">
                  <c:v>2748.3843957048266</c:v>
                </c:pt>
                <c:pt idx="715">
                  <c:v>2801.1130911583336</c:v>
                </c:pt>
                <c:pt idx="716">
                  <c:v>2775.8062599954369</c:v>
                </c:pt>
                <c:pt idx="717">
                  <c:v>2775.8062599954369</c:v>
                </c:pt>
                <c:pt idx="718">
                  <c:v>2775.8062599954369</c:v>
                </c:pt>
                <c:pt idx="719">
                  <c:v>2776.707448023767</c:v>
                </c:pt>
                <c:pt idx="720">
                  <c:v>2788.036668951343</c:v>
                </c:pt>
                <c:pt idx="721">
                  <c:v>2798.4279186657591</c:v>
                </c:pt>
                <c:pt idx="722">
                  <c:v>2800.8923920493553</c:v>
                </c:pt>
                <c:pt idx="723">
                  <c:v>2800.8188256796957</c:v>
                </c:pt>
                <c:pt idx="724">
                  <c:v>2800.8188256796957</c:v>
                </c:pt>
                <c:pt idx="725">
                  <c:v>2800.8188256796957</c:v>
                </c:pt>
                <c:pt idx="726">
                  <c:v>2815.7527987205917</c:v>
                </c:pt>
                <c:pt idx="727">
                  <c:v>2813.1595841900912</c:v>
                </c:pt>
                <c:pt idx="728">
                  <c:v>2861.5846470185129</c:v>
                </c:pt>
                <c:pt idx="729">
                  <c:v>2844.9034726982022</c:v>
                </c:pt>
                <c:pt idx="730">
                  <c:v>2861.2719899474596</c:v>
                </c:pt>
                <c:pt idx="731">
                  <c:v>2861.2719899474596</c:v>
                </c:pt>
                <c:pt idx="732">
                  <c:v>2861.2719899474596</c:v>
                </c:pt>
                <c:pt idx="733">
                  <c:v>2864.7296093214604</c:v>
                </c:pt>
                <c:pt idx="734">
                  <c:v>2875.7093899931533</c:v>
                </c:pt>
                <c:pt idx="735">
                  <c:v>2916.8513822252758</c:v>
                </c:pt>
                <c:pt idx="736">
                  <c:v>2954.0207904957811</c:v>
                </c:pt>
                <c:pt idx="737">
                  <c:v>2998.5468357322443</c:v>
                </c:pt>
                <c:pt idx="738">
                  <c:v>2998.5468357322443</c:v>
                </c:pt>
                <c:pt idx="739">
                  <c:v>2998.5468357322443</c:v>
                </c:pt>
                <c:pt idx="740">
                  <c:v>3086.5689970299368</c:v>
                </c:pt>
                <c:pt idx="741">
                  <c:v>3066.3198537811363</c:v>
                </c:pt>
                <c:pt idx="742">
                  <c:v>3047.3029472241337</c:v>
                </c:pt>
                <c:pt idx="743">
                  <c:v>3025.04912040211</c:v>
                </c:pt>
                <c:pt idx="744">
                  <c:v>3087.0839616175545</c:v>
                </c:pt>
                <c:pt idx="745">
                  <c:v>3087.0839616175545</c:v>
                </c:pt>
                <c:pt idx="746">
                  <c:v>3087.0839616175545</c:v>
                </c:pt>
                <c:pt idx="747">
                  <c:v>3102.9742974640249</c:v>
                </c:pt>
                <c:pt idx="748">
                  <c:v>3087.0471784327246</c:v>
                </c:pt>
                <c:pt idx="749">
                  <c:v>3082.7435458076393</c:v>
                </c:pt>
                <c:pt idx="750">
                  <c:v>3046.2914096413151</c:v>
                </c:pt>
                <c:pt idx="751">
                  <c:v>3028.8010052547484</c:v>
                </c:pt>
                <c:pt idx="752">
                  <c:v>3028.8010052547484</c:v>
                </c:pt>
                <c:pt idx="753">
                  <c:v>3028.8010052547484</c:v>
                </c:pt>
                <c:pt idx="754">
                  <c:v>3042.2268677176226</c:v>
                </c:pt>
                <c:pt idx="755">
                  <c:v>3014.1980808773205</c:v>
                </c:pt>
                <c:pt idx="756">
                  <c:v>3023.1731779757897</c:v>
                </c:pt>
                <c:pt idx="757">
                  <c:v>2979.0333561800394</c:v>
                </c:pt>
                <c:pt idx="758">
                  <c:v>2922.5527758738936</c:v>
                </c:pt>
                <c:pt idx="759">
                  <c:v>2922.5527758738936</c:v>
                </c:pt>
                <c:pt idx="760">
                  <c:v>2922.5527758738936</c:v>
                </c:pt>
                <c:pt idx="761">
                  <c:v>2924.1344528215741</c:v>
                </c:pt>
                <c:pt idx="762">
                  <c:v>2982.730066255433</c:v>
                </c:pt>
                <c:pt idx="763">
                  <c:v>2928.8243088873724</c:v>
                </c:pt>
                <c:pt idx="764">
                  <c:v>2916.9249485949349</c:v>
                </c:pt>
                <c:pt idx="765">
                  <c:v>2947.5837331505668</c:v>
                </c:pt>
                <c:pt idx="766">
                  <c:v>2947.5837331505668</c:v>
                </c:pt>
                <c:pt idx="767">
                  <c:v>2947.5837331505668</c:v>
                </c:pt>
                <c:pt idx="768">
                  <c:v>2966.8581220013775</c:v>
                </c:pt>
                <c:pt idx="769">
                  <c:v>2955.7679917751957</c:v>
                </c:pt>
                <c:pt idx="770">
                  <c:v>2921.3389307745101</c:v>
                </c:pt>
                <c:pt idx="771">
                  <c:v>2908.9429974868704</c:v>
                </c:pt>
                <c:pt idx="772">
                  <c:v>2920.989490518627</c:v>
                </c:pt>
                <c:pt idx="773">
                  <c:v>2920.989490518627</c:v>
                </c:pt>
                <c:pt idx="774">
                  <c:v>2920.989490518627</c:v>
                </c:pt>
                <c:pt idx="775">
                  <c:v>2892.1882567968996</c:v>
                </c:pt>
                <c:pt idx="776">
                  <c:v>2904.8968471555927</c:v>
                </c:pt>
                <c:pt idx="777">
                  <c:v>2846.06214302034</c:v>
                </c:pt>
                <c:pt idx="778">
                  <c:v>2834.4938313913699</c:v>
                </c:pt>
                <c:pt idx="779">
                  <c:v>2831.9557916381141</c:v>
                </c:pt>
                <c:pt idx="780">
                  <c:v>2831.9557916381141</c:v>
                </c:pt>
                <c:pt idx="781">
                  <c:v>2831.9557916381141</c:v>
                </c:pt>
                <c:pt idx="782">
                  <c:v>2794.5472926662151</c:v>
                </c:pt>
                <c:pt idx="783">
                  <c:v>2801.6832305231947</c:v>
                </c:pt>
                <c:pt idx="784">
                  <c:v>2868.2607950651186</c:v>
                </c:pt>
                <c:pt idx="785">
                  <c:v>2869.658556088651</c:v>
                </c:pt>
                <c:pt idx="786">
                  <c:v>2973.5342700479841</c:v>
                </c:pt>
                <c:pt idx="787">
                  <c:v>2973.5342700479841</c:v>
                </c:pt>
                <c:pt idx="788">
                  <c:v>2973.5342700479841</c:v>
                </c:pt>
                <c:pt idx="789">
                  <c:v>2919.0215901302322</c:v>
                </c:pt>
                <c:pt idx="790">
                  <c:v>2866.4032442312146</c:v>
                </c:pt>
                <c:pt idx="791">
                  <c:v>2859.7087045921921</c:v>
                </c:pt>
                <c:pt idx="792">
                  <c:v>2878.854352296099</c:v>
                </c:pt>
                <c:pt idx="793">
                  <c:v>2822.1346812885595</c:v>
                </c:pt>
                <c:pt idx="794">
                  <c:v>2822.1346812885595</c:v>
                </c:pt>
                <c:pt idx="795">
                  <c:v>2822.1346812885595</c:v>
                </c:pt>
                <c:pt idx="796">
                  <c:v>2805.1776330820253</c:v>
                </c:pt>
                <c:pt idx="797">
                  <c:v>2839.3676033813172</c:v>
                </c:pt>
                <c:pt idx="798">
                  <c:v>2798.0049120402159</c:v>
                </c:pt>
                <c:pt idx="799">
                  <c:v>2836.1122915238807</c:v>
                </c:pt>
                <c:pt idx="800">
                  <c:v>2800.027987205855</c:v>
                </c:pt>
                <c:pt idx="801">
                  <c:v>2800.027987205855</c:v>
                </c:pt>
                <c:pt idx="802">
                  <c:v>2800.027987205855</c:v>
                </c:pt>
                <c:pt idx="803">
                  <c:v>2854.4303175691175</c:v>
                </c:pt>
                <c:pt idx="804">
                  <c:v>2929.0450079963507</c:v>
                </c:pt>
                <c:pt idx="805">
                  <c:v>2880.1233721727272</c:v>
                </c:pt>
                <c:pt idx="806">
                  <c:v>2790.0229609321509</c:v>
                </c:pt>
                <c:pt idx="807">
                  <c:v>2807.3846241718129</c:v>
                </c:pt>
                <c:pt idx="808">
                  <c:v>2807.3846241718129</c:v>
                </c:pt>
                <c:pt idx="809">
                  <c:v>2807.3846241718129</c:v>
                </c:pt>
                <c:pt idx="810">
                  <c:v>2799.1635823623546</c:v>
                </c:pt>
                <c:pt idx="811">
                  <c:v>2798.8693168837167</c:v>
                </c:pt>
                <c:pt idx="812">
                  <c:v>2821.5093671464542</c:v>
                </c:pt>
                <c:pt idx="813">
                  <c:v>2843.1562714187867</c:v>
                </c:pt>
                <c:pt idx="814">
                  <c:v>2842.4389993146056</c:v>
                </c:pt>
                <c:pt idx="815">
                  <c:v>2842.4389993146056</c:v>
                </c:pt>
                <c:pt idx="816">
                  <c:v>2842.4389993146056</c:v>
                </c:pt>
                <c:pt idx="817">
                  <c:v>2846.2276673520737</c:v>
                </c:pt>
                <c:pt idx="818">
                  <c:v>2789.8574366004173</c:v>
                </c:pt>
                <c:pt idx="819">
                  <c:v>2747.6487320082306</c:v>
                </c:pt>
                <c:pt idx="820">
                  <c:v>2715.9416266849498</c:v>
                </c:pt>
                <c:pt idx="821">
                  <c:v>2703.748000913874</c:v>
                </c:pt>
                <c:pt idx="822">
                  <c:v>2703.748000913874</c:v>
                </c:pt>
                <c:pt idx="823">
                  <c:v>2703.748000913874</c:v>
                </c:pt>
                <c:pt idx="824">
                  <c:v>2718.9762394334075</c:v>
                </c:pt>
                <c:pt idx="825">
                  <c:v>2777.0017135024045</c:v>
                </c:pt>
                <c:pt idx="826">
                  <c:v>2773.6360520904786</c:v>
                </c:pt>
                <c:pt idx="827">
                  <c:v>2806.9432259538557</c:v>
                </c:pt>
                <c:pt idx="828">
                  <c:v>2755.0421521590188</c:v>
                </c:pt>
                <c:pt idx="829">
                  <c:v>2755.0421521590188</c:v>
                </c:pt>
                <c:pt idx="830">
                  <c:v>2755.0421521590188</c:v>
                </c:pt>
                <c:pt idx="831">
                  <c:v>2708.2723326479377</c:v>
                </c:pt>
                <c:pt idx="832">
                  <c:v>2704.0606579849264</c:v>
                </c:pt>
                <c:pt idx="833">
                  <c:v>2673.2179575051455</c:v>
                </c:pt>
                <c:pt idx="834">
                  <c:v>2676.3629198080921</c:v>
                </c:pt>
                <c:pt idx="835">
                  <c:v>2676.8043180260502</c:v>
                </c:pt>
                <c:pt idx="836">
                  <c:v>2676.8043180260502</c:v>
                </c:pt>
                <c:pt idx="837">
                  <c:v>2676.8043180260502</c:v>
                </c:pt>
                <c:pt idx="838">
                  <c:v>2665.4015307288141</c:v>
                </c:pt>
                <c:pt idx="839">
                  <c:v>2626.9631025816816</c:v>
                </c:pt>
                <c:pt idx="840">
                  <c:v>2614.1441626684987</c:v>
                </c:pt>
                <c:pt idx="841">
                  <c:v>2632.5725382682249</c:v>
                </c:pt>
                <c:pt idx="842">
                  <c:v>2647.8927347498334</c:v>
                </c:pt>
                <c:pt idx="843">
                  <c:v>2647.8927347498334</c:v>
                </c:pt>
                <c:pt idx="844">
                  <c:v>2647.8927347498334</c:v>
                </c:pt>
                <c:pt idx="845">
                  <c:v>2657.897761023537</c:v>
                </c:pt>
                <c:pt idx="846">
                  <c:v>2648.0582590815675</c:v>
                </c:pt>
                <c:pt idx="847">
                  <c:v>2649.8238519533975</c:v>
                </c:pt>
                <c:pt idx="848">
                  <c:v>2627.625199908618</c:v>
                </c:pt>
                <c:pt idx="849">
                  <c:v>2617.1603838245424</c:v>
                </c:pt>
                <c:pt idx="850">
                  <c:v>2617.1603838245424</c:v>
                </c:pt>
                <c:pt idx="851">
                  <c:v>2617.1603838245424</c:v>
                </c:pt>
                <c:pt idx="852">
                  <c:v>2624.6641535298204</c:v>
                </c:pt>
                <c:pt idx="853">
                  <c:v>2692.4739547635422</c:v>
                </c:pt>
                <c:pt idx="854">
                  <c:v>2754.5455791638165</c:v>
                </c:pt>
                <c:pt idx="855">
                  <c:v>2753.3685172492633</c:v>
                </c:pt>
                <c:pt idx="856">
                  <c:v>2737.3862234407188</c:v>
                </c:pt>
                <c:pt idx="857">
                  <c:v>2737.3862234407188</c:v>
                </c:pt>
                <c:pt idx="858">
                  <c:v>2737.3862234407188</c:v>
                </c:pt>
                <c:pt idx="859">
                  <c:v>2789.526387936949</c:v>
                </c:pt>
                <c:pt idx="860">
                  <c:v>2781.4156956819797</c:v>
                </c:pt>
                <c:pt idx="861">
                  <c:v>2764.9000456934032</c:v>
                </c:pt>
                <c:pt idx="862">
                  <c:v>2758.4997715330192</c:v>
                </c:pt>
                <c:pt idx="863">
                  <c:v>2833.0041124057634</c:v>
                </c:pt>
                <c:pt idx="864">
                  <c:v>2833.0041124057634</c:v>
                </c:pt>
                <c:pt idx="865">
                  <c:v>2833.0041124057634</c:v>
                </c:pt>
                <c:pt idx="866">
                  <c:v>2878.6888279643654</c:v>
                </c:pt>
                <c:pt idx="867">
                  <c:v>2859.3592643363095</c:v>
                </c:pt>
                <c:pt idx="868">
                  <c:v>2918.7273246515938</c:v>
                </c:pt>
                <c:pt idx="869">
                  <c:v>2907.8946767192201</c:v>
                </c:pt>
                <c:pt idx="870">
                  <c:v>2875.13925062829</c:v>
                </c:pt>
                <c:pt idx="871">
                  <c:v>2875.13925062829</c:v>
                </c:pt>
                <c:pt idx="872">
                  <c:v>2875.13925062829</c:v>
                </c:pt>
                <c:pt idx="873">
                  <c:v>2891.4893762851325</c:v>
                </c:pt>
                <c:pt idx="874">
                  <c:v>2880.0314142106522</c:v>
                </c:pt>
                <c:pt idx="875">
                  <c:v>2881.7234407128226</c:v>
                </c:pt>
                <c:pt idx="876">
                  <c:v>2853.9889193511594</c:v>
                </c:pt>
                <c:pt idx="877">
                  <c:v>2892.684829792101</c:v>
                </c:pt>
                <c:pt idx="878">
                  <c:v>2892.684829792101</c:v>
                </c:pt>
                <c:pt idx="879">
                  <c:v>2892.684829792101</c:v>
                </c:pt>
                <c:pt idx="880">
                  <c:v>2908.3176833447624</c:v>
                </c:pt>
                <c:pt idx="881">
                  <c:v>2889.0616860863661</c:v>
                </c:pt>
                <c:pt idx="882">
                  <c:v>2869.4746401645016</c:v>
                </c:pt>
                <c:pt idx="883">
                  <c:v>2864.9135252456072</c:v>
                </c:pt>
                <c:pt idx="884">
                  <c:v>2775.8614347726807</c:v>
                </c:pt>
                <c:pt idx="885">
                  <c:v>2775.8614347726807</c:v>
                </c:pt>
                <c:pt idx="886">
                  <c:v>2775.8614347726807</c:v>
                </c:pt>
                <c:pt idx="887">
                  <c:v>2741.7818140278782</c:v>
                </c:pt>
                <c:pt idx="888">
                  <c:v>2742.7933516106973</c:v>
                </c:pt>
                <c:pt idx="889">
                  <c:v>2710.6632396618738</c:v>
                </c:pt>
                <c:pt idx="890">
                  <c:v>2722.7097326936305</c:v>
                </c:pt>
                <c:pt idx="891">
                  <c:v>2801.1130911583327</c:v>
                </c:pt>
                <c:pt idx="892">
                  <c:v>2801.1130911583327</c:v>
                </c:pt>
                <c:pt idx="893">
                  <c:v>2801.1130911583327</c:v>
                </c:pt>
                <c:pt idx="894">
                  <c:v>2790.1884852638846</c:v>
                </c:pt>
                <c:pt idx="895">
                  <c:v>2814.1159469956642</c:v>
                </c:pt>
                <c:pt idx="896">
                  <c:v>2804.0925291295462</c:v>
                </c:pt>
                <c:pt idx="897">
                  <c:v>2822.5576879141017</c:v>
                </c:pt>
                <c:pt idx="898">
                  <c:v>2786.2710760795121</c:v>
                </c:pt>
                <c:pt idx="899">
                  <c:v>2786.2710760795121</c:v>
                </c:pt>
                <c:pt idx="900">
                  <c:v>2786.2710760795121</c:v>
                </c:pt>
                <c:pt idx="901">
                  <c:v>2729.3490975554087</c:v>
                </c:pt>
                <c:pt idx="902">
                  <c:v>2706.1940827050544</c:v>
                </c:pt>
                <c:pt idx="903">
                  <c:v>2687.0484350011479</c:v>
                </c:pt>
                <c:pt idx="904">
                  <c:v>2651.3503541238347</c:v>
                </c:pt>
                <c:pt idx="905">
                  <c:v>2773.8751427918728</c:v>
                </c:pt>
                <c:pt idx="906">
                  <c:v>2773.8751427918728</c:v>
                </c:pt>
                <c:pt idx="907">
                  <c:v>2773.8751427918728</c:v>
                </c:pt>
                <c:pt idx="908">
                  <c:v>2844.7931231437124</c:v>
                </c:pt>
                <c:pt idx="909">
                  <c:v>2791.6965958419073</c:v>
                </c:pt>
                <c:pt idx="910">
                  <c:v>2720.6130911583341</c:v>
                </c:pt>
                <c:pt idx="911">
                  <c:v>2708.4562485720876</c:v>
                </c:pt>
                <c:pt idx="912">
                  <c:v>2677.9262051633605</c:v>
                </c:pt>
                <c:pt idx="913">
                  <c:v>2677.9262051633605</c:v>
                </c:pt>
                <c:pt idx="914">
                  <c:v>2677.9262051633605</c:v>
                </c:pt>
                <c:pt idx="915">
                  <c:v>2679.3055745944775</c:v>
                </c:pt>
                <c:pt idx="916">
                  <c:v>2711.8770847612586</c:v>
                </c:pt>
                <c:pt idx="917">
                  <c:v>2709.2654786383432</c:v>
                </c:pt>
                <c:pt idx="918">
                  <c:v>2714.6542152159082</c:v>
                </c:pt>
                <c:pt idx="919">
                  <c:v>2673.751313685179</c:v>
                </c:pt>
                <c:pt idx="920">
                  <c:v>2673.751313685179</c:v>
                </c:pt>
                <c:pt idx="921">
                  <c:v>2673.751313685179</c:v>
                </c:pt>
                <c:pt idx="922">
                  <c:v>2656.9965729952082</c:v>
                </c:pt>
                <c:pt idx="923">
                  <c:v>2637.0600868174611</c:v>
                </c:pt>
                <c:pt idx="924">
                  <c:v>2663.4704135252514</c:v>
                </c:pt>
                <c:pt idx="925">
                  <c:v>2616.185629426554</c:v>
                </c:pt>
                <c:pt idx="926">
                  <c:v>2680.3171121772966</c:v>
                </c:pt>
                <c:pt idx="927">
                  <c:v>2680.3171121772971</c:v>
                </c:pt>
                <c:pt idx="928">
                  <c:v>2680.3171121772971</c:v>
                </c:pt>
                <c:pt idx="929">
                  <c:v>2619.8823395019481</c:v>
                </c:pt>
                <c:pt idx="930">
                  <c:v>2636.6370801919188</c:v>
                </c:pt>
                <c:pt idx="931">
                  <c:v>2638.5865889878978</c:v>
                </c:pt>
                <c:pt idx="932">
                  <c:v>2617.289124971448</c:v>
                </c:pt>
                <c:pt idx="933">
                  <c:v>2628.5999543066091</c:v>
                </c:pt>
                <c:pt idx="934">
                  <c:v>2628.5999543066091</c:v>
                </c:pt>
                <c:pt idx="935">
                  <c:v>2628.5999543066091</c:v>
                </c:pt>
                <c:pt idx="936">
                  <c:v>2641.6947681060146</c:v>
                </c:pt>
                <c:pt idx="937">
                  <c:v>2641.2165867032277</c:v>
                </c:pt>
                <c:pt idx="938">
                  <c:v>2622.2732465158842</c:v>
                </c:pt>
                <c:pt idx="939">
                  <c:v>2601.5827050491266</c:v>
                </c:pt>
                <c:pt idx="940">
                  <c:v>2552.5139364861839</c:v>
                </c:pt>
                <c:pt idx="941">
                  <c:v>2552.5139364861839</c:v>
                </c:pt>
                <c:pt idx="942">
                  <c:v>2552.5139364861839</c:v>
                </c:pt>
                <c:pt idx="943">
                  <c:v>2559.631482750749</c:v>
                </c:pt>
                <c:pt idx="944">
                  <c:v>2574.7861549006229</c:v>
                </c:pt>
                <c:pt idx="945">
                  <c:v>2558.0865889878974</c:v>
                </c:pt>
                <c:pt idx="946">
                  <c:v>2520.7332647932431</c:v>
                </c:pt>
                <c:pt idx="947">
                  <c:v>2524.6138907927862</c:v>
                </c:pt>
                <c:pt idx="948">
                  <c:v>2524.6138907927862</c:v>
                </c:pt>
                <c:pt idx="949">
                  <c:v>2524.6138907927862</c:v>
                </c:pt>
                <c:pt idx="950">
                  <c:v>2496.6402787297293</c:v>
                </c:pt>
                <c:pt idx="951">
                  <c:v>2466.8642906100126</c:v>
                </c:pt>
                <c:pt idx="952">
                  <c:v>2442.6609549920095</c:v>
                </c:pt>
                <c:pt idx="953">
                  <c:v>2464.841215444374</c:v>
                </c:pt>
                <c:pt idx="954">
                  <c:v>2478.5245602010568</c:v>
                </c:pt>
                <c:pt idx="955">
                  <c:v>2478.5245602010568</c:v>
                </c:pt>
                <c:pt idx="956">
                  <c:v>2478.5245602010568</c:v>
                </c:pt>
                <c:pt idx="957">
                  <c:v>2446.6887137308713</c:v>
                </c:pt>
                <c:pt idx="958">
                  <c:v>2468.4459675576932</c:v>
                </c:pt>
                <c:pt idx="959">
                  <c:v>2461.0893305917348</c:v>
                </c:pt>
                <c:pt idx="960">
                  <c:v>2459.8570938999369</c:v>
                </c:pt>
                <c:pt idx="961">
                  <c:v>2485.8628055745999</c:v>
                </c:pt>
                <c:pt idx="962">
                  <c:v>2485.8628055745999</c:v>
                </c:pt>
                <c:pt idx="963">
                  <c:v>2485.8628055745999</c:v>
                </c:pt>
                <c:pt idx="964">
                  <c:v>2497.7805574594527</c:v>
                </c:pt>
                <c:pt idx="965">
                  <c:v>2575.1723783413354</c:v>
                </c:pt>
                <c:pt idx="966">
                  <c:v>2604.8380169065626</c:v>
                </c:pt>
                <c:pt idx="967">
                  <c:v>2613.6843728581275</c:v>
                </c:pt>
                <c:pt idx="968">
                  <c:v>2642.7614804660784</c:v>
                </c:pt>
                <c:pt idx="969">
                  <c:v>2642.7614804660784</c:v>
                </c:pt>
                <c:pt idx="970">
                  <c:v>2642.7614804660784</c:v>
                </c:pt>
                <c:pt idx="971">
                  <c:v>2649.6031528444196</c:v>
                </c:pt>
                <c:pt idx="972">
                  <c:v>2667.4613890792839</c:v>
                </c:pt>
                <c:pt idx="973">
                  <c:v>2709.3206534155875</c:v>
                </c:pt>
                <c:pt idx="974">
                  <c:v>2684.8966186886059</c:v>
                </c:pt>
                <c:pt idx="975">
                  <c:v>2665.5302718757202</c:v>
                </c:pt>
                <c:pt idx="976">
                  <c:v>2665.5302718757202</c:v>
                </c:pt>
                <c:pt idx="977">
                  <c:v>2665.5302718757202</c:v>
                </c:pt>
                <c:pt idx="978">
                  <c:v>2645.9248343614413</c:v>
                </c:pt>
                <c:pt idx="979">
                  <c:v>2571.144619602474</c:v>
                </c:pt>
                <c:pt idx="980">
                  <c:v>2579.3840530043476</c:v>
                </c:pt>
                <c:pt idx="981">
                  <c:v>2599.4124971441693</c:v>
                </c:pt>
                <c:pt idx="982">
                  <c:v>2651.2951793465913</c:v>
                </c:pt>
                <c:pt idx="983">
                  <c:v>2651.2951793465913</c:v>
                </c:pt>
                <c:pt idx="984">
                  <c:v>2651.2951793465913</c:v>
                </c:pt>
                <c:pt idx="985">
                  <c:v>2616.6822024217568</c:v>
                </c:pt>
                <c:pt idx="986">
                  <c:v>2647.193854238069</c:v>
                </c:pt>
                <c:pt idx="987">
                  <c:v>2633.7128169979501</c:v>
                </c:pt>
                <c:pt idx="988">
                  <c:v>2620.4892620516403</c:v>
                </c:pt>
                <c:pt idx="989">
                  <c:v>2608.2956362805639</c:v>
                </c:pt>
                <c:pt idx="990">
                  <c:v>2608.2956362805639</c:v>
                </c:pt>
                <c:pt idx="991">
                  <c:v>2608.2956362805639</c:v>
                </c:pt>
                <c:pt idx="992">
                  <c:v>2577.8023760566662</c:v>
                </c:pt>
                <c:pt idx="993">
                  <c:v>2559.0981265707169</c:v>
                </c:pt>
                <c:pt idx="994">
                  <c:v>2497.1920265021763</c:v>
                </c:pt>
                <c:pt idx="995">
                  <c:v>2509.9190084532843</c:v>
                </c:pt>
                <c:pt idx="996">
                  <c:v>2522.8850811057864</c:v>
                </c:pt>
                <c:pt idx="997">
                  <c:v>2522.8850811057864</c:v>
                </c:pt>
                <c:pt idx="998">
                  <c:v>2522.8850811057864</c:v>
                </c:pt>
                <c:pt idx="999">
                  <c:v>2515.9514507653707</c:v>
                </c:pt>
                <c:pt idx="1000">
                  <c:v>2474.0921864290667</c:v>
                </c:pt>
                <c:pt idx="1001">
                  <c:v>2504.6957962074544</c:v>
                </c:pt>
                <c:pt idx="1002">
                  <c:v>2555.2910669408334</c:v>
                </c:pt>
                <c:pt idx="1003">
                  <c:v>2523.7862691341161</c:v>
                </c:pt>
                <c:pt idx="1004">
                  <c:v>2523.7862691341161</c:v>
                </c:pt>
                <c:pt idx="1005">
                  <c:v>2523.7862691341161</c:v>
                </c:pt>
                <c:pt idx="1006">
                  <c:v>2500.9255197624002</c:v>
                </c:pt>
                <c:pt idx="1007">
                  <c:v>2543.3917066483955</c:v>
                </c:pt>
                <c:pt idx="1008">
                  <c:v>2523.1057802147648</c:v>
                </c:pt>
                <c:pt idx="1009">
                  <c:v>2553.5622572538327</c:v>
                </c:pt>
                <c:pt idx="1010">
                  <c:v>2551.2816997943855</c:v>
                </c:pt>
                <c:pt idx="1011">
                  <c:v>2551.2816997943855</c:v>
                </c:pt>
                <c:pt idx="1012">
                  <c:v>2551.2816997943855</c:v>
                </c:pt>
                <c:pt idx="1013">
                  <c:v>2539.8237377199052</c:v>
                </c:pt>
                <c:pt idx="1014">
                  <c:v>2642.7063056888337</c:v>
                </c:pt>
                <c:pt idx="1015">
                  <c:v>2617.1052090472986</c:v>
                </c:pt>
                <c:pt idx="1016">
                  <c:v>2621.114576193746</c:v>
                </c:pt>
                <c:pt idx="1017">
                  <c:v>2633.3449851496521</c:v>
                </c:pt>
                <c:pt idx="1018">
                  <c:v>2633.3449851496525</c:v>
                </c:pt>
                <c:pt idx="1019">
                  <c:v>2633.3449851496525</c:v>
                </c:pt>
                <c:pt idx="1020">
                  <c:v>2602.1344528215736</c:v>
                </c:pt>
                <c:pt idx="1021">
                  <c:v>2555.5485492346415</c:v>
                </c:pt>
                <c:pt idx="1022">
                  <c:v>2544.3112862691401</c:v>
                </c:pt>
                <c:pt idx="1023">
                  <c:v>2565.9397989490581</c:v>
                </c:pt>
                <c:pt idx="1024">
                  <c:v>2572.0458076308032</c:v>
                </c:pt>
                <c:pt idx="1025">
                  <c:v>2572.0458076308032</c:v>
                </c:pt>
                <c:pt idx="1026">
                  <c:v>2572.0458076308032</c:v>
                </c:pt>
                <c:pt idx="1027">
                  <c:v>2558.3624628741204</c:v>
                </c:pt>
                <c:pt idx="1028">
                  <c:v>2529.7819282613718</c:v>
                </c:pt>
                <c:pt idx="1029">
                  <c:v>2554.7025359835561</c:v>
                </c:pt>
                <c:pt idx="1030">
                  <c:v>2551.7047064199282</c:v>
                </c:pt>
                <c:pt idx="1031">
                  <c:v>2544.5135937857035</c:v>
                </c:pt>
                <c:pt idx="1032">
                  <c:v>2544.5135937857035</c:v>
                </c:pt>
                <c:pt idx="1033">
                  <c:v>2544.5135937857035</c:v>
                </c:pt>
                <c:pt idx="1034">
                  <c:v>2478.1015535755137</c:v>
                </c:pt>
                <c:pt idx="1035">
                  <c:v>2503.1876856294321</c:v>
                </c:pt>
                <c:pt idx="1036">
                  <c:v>2476.3727438885135</c:v>
                </c:pt>
                <c:pt idx="1037">
                  <c:v>2476.4095270733433</c:v>
                </c:pt>
                <c:pt idx="1038">
                  <c:v>2498.0012565684315</c:v>
                </c:pt>
                <c:pt idx="1039">
                  <c:v>2498.0012565684315</c:v>
                </c:pt>
                <c:pt idx="1040">
                  <c:v>2498.0012565684315</c:v>
                </c:pt>
                <c:pt idx="1041">
                  <c:v>2457.5397532556599</c:v>
                </c:pt>
                <c:pt idx="1042">
                  <c:v>2425.2257253826879</c:v>
                </c:pt>
                <c:pt idx="1043">
                  <c:v>2472.8783413296837</c:v>
                </c:pt>
                <c:pt idx="1044">
                  <c:v>2597.2055060543817</c:v>
                </c:pt>
                <c:pt idx="1045">
                  <c:v>2636.4715558601847</c:v>
                </c:pt>
                <c:pt idx="1046">
                  <c:v>2636.4715558601847</c:v>
                </c:pt>
                <c:pt idx="1047">
                  <c:v>2636.4715558601847</c:v>
                </c:pt>
                <c:pt idx="1048">
                  <c:v>2654.1642677633145</c:v>
                </c:pt>
                <c:pt idx="1049">
                  <c:v>2607.2289239204997</c:v>
                </c:pt>
                <c:pt idx="1050">
                  <c:v>2631.3954763536735</c:v>
                </c:pt>
                <c:pt idx="1051">
                  <c:v>2652.8400731094421</c:v>
                </c:pt>
                <c:pt idx="1052">
                  <c:v>2652.4722412611441</c:v>
                </c:pt>
                <c:pt idx="1053">
                  <c:v>2652.4722412611441</c:v>
                </c:pt>
                <c:pt idx="1054">
                  <c:v>2652.4722412611441</c:v>
                </c:pt>
                <c:pt idx="1055">
                  <c:v>2620.5444368288845</c:v>
                </c:pt>
                <c:pt idx="1056">
                  <c:v>2590.6580991546784</c:v>
                </c:pt>
                <c:pt idx="1057">
                  <c:v>2602.4471098926269</c:v>
                </c:pt>
                <c:pt idx="1058">
                  <c:v>2602.2999771533077</c:v>
                </c:pt>
                <c:pt idx="1059">
                  <c:v>2595.0536897418383</c:v>
                </c:pt>
                <c:pt idx="1060">
                  <c:v>2595.0536897418383</c:v>
                </c:pt>
                <c:pt idx="1061">
                  <c:v>2595.0536897418383</c:v>
                </c:pt>
                <c:pt idx="1062">
                  <c:v>2525.1656385652332</c:v>
                </c:pt>
                <c:pt idx="1063">
                  <c:v>2553.0840758510453</c:v>
                </c:pt>
                <c:pt idx="1064">
                  <c:v>2592.1110349554551</c:v>
                </c:pt>
                <c:pt idx="1065">
                  <c:v>2594.4283755997326</c:v>
                </c:pt>
                <c:pt idx="1066">
                  <c:v>2538.4259766963737</c:v>
                </c:pt>
                <c:pt idx="1067">
                  <c:v>2538.4259766963737</c:v>
                </c:pt>
                <c:pt idx="1068">
                  <c:v>2538.4259766963737</c:v>
                </c:pt>
                <c:pt idx="1069">
                  <c:v>2524.4851496458828</c:v>
                </c:pt>
                <c:pt idx="1070">
                  <c:v>2509.7534841215511</c:v>
                </c:pt>
                <c:pt idx="1071">
                  <c:v>2478.2302947224189</c:v>
                </c:pt>
                <c:pt idx="1072">
                  <c:v>2511.5190769933806</c:v>
                </c:pt>
                <c:pt idx="1073">
                  <c:v>2537.3040895590648</c:v>
                </c:pt>
                <c:pt idx="1074">
                  <c:v>2537.3040895590648</c:v>
                </c:pt>
                <c:pt idx="1075">
                  <c:v>2537.3040895590648</c:v>
                </c:pt>
                <c:pt idx="1076">
                  <c:v>2504.015307288103</c:v>
                </c:pt>
                <c:pt idx="1077">
                  <c:v>2503.7026502170497</c:v>
                </c:pt>
                <c:pt idx="1078">
                  <c:v>2562.3166552433236</c:v>
                </c:pt>
                <c:pt idx="1079">
                  <c:v>2569.2135023989099</c:v>
                </c:pt>
                <c:pt idx="1080">
                  <c:v>2580.8002056202945</c:v>
                </c:pt>
                <c:pt idx="1081">
                  <c:v>2580.8002056202945</c:v>
                </c:pt>
                <c:pt idx="1082">
                  <c:v>2580.8002056202945</c:v>
                </c:pt>
                <c:pt idx="1083">
                  <c:v>2600.4056431345734</c:v>
                </c:pt>
                <c:pt idx="1084">
                  <c:v>2574.3815398674956</c:v>
                </c:pt>
                <c:pt idx="1085">
                  <c:v>2575.2827278958257</c:v>
                </c:pt>
                <c:pt idx="1086">
                  <c:v>2582.3083161983159</c:v>
                </c:pt>
                <c:pt idx="1087">
                  <c:v>2574.4551062371552</c:v>
                </c:pt>
                <c:pt idx="1088">
                  <c:v>2574.4551062371552</c:v>
                </c:pt>
                <c:pt idx="1089">
                  <c:v>2574.4551062371552</c:v>
                </c:pt>
                <c:pt idx="1090">
                  <c:v>2576.8827964359216</c:v>
                </c:pt>
                <c:pt idx="1091">
                  <c:v>2561.4338588074083</c:v>
                </c:pt>
                <c:pt idx="1092">
                  <c:v>2548.5045693397365</c:v>
                </c:pt>
                <c:pt idx="1093">
                  <c:v>2504.0520904729324</c:v>
                </c:pt>
                <c:pt idx="1094">
                  <c:v>2527.0231893991377</c:v>
                </c:pt>
                <c:pt idx="1095">
                  <c:v>2527.0231893991377</c:v>
                </c:pt>
                <c:pt idx="1096">
                  <c:v>2527.0231893991377</c:v>
                </c:pt>
                <c:pt idx="1097">
                  <c:v>2526.1036097783926</c:v>
                </c:pt>
                <c:pt idx="1098">
                  <c:v>2544.0905871601612</c:v>
                </c:pt>
                <c:pt idx="1099">
                  <c:v>2503.8681745487838</c:v>
                </c:pt>
                <c:pt idx="1100">
                  <c:v>2496.8241946538787</c:v>
                </c:pt>
                <c:pt idx="1101">
                  <c:v>2530.6095499200428</c:v>
                </c:pt>
                <c:pt idx="1102">
                  <c:v>2530.6095499200428</c:v>
                </c:pt>
                <c:pt idx="1103">
                  <c:v>2530.6095499200428</c:v>
                </c:pt>
                <c:pt idx="1104">
                  <c:v>2514.608864519083</c:v>
                </c:pt>
                <c:pt idx="1105">
                  <c:v>2527.335846470191</c:v>
                </c:pt>
                <c:pt idx="1106">
                  <c:v>2527.9059858350529</c:v>
                </c:pt>
                <c:pt idx="1107">
                  <c:v>2484.1891706648453</c:v>
                </c:pt>
                <c:pt idx="1108">
                  <c:v>2485.7524560201118</c:v>
                </c:pt>
                <c:pt idx="1109">
                  <c:v>2485.7524560201123</c:v>
                </c:pt>
                <c:pt idx="1110">
                  <c:v>2485.7524560201123</c:v>
                </c:pt>
                <c:pt idx="1111">
                  <c:v>2514.6640392963286</c:v>
                </c:pt>
                <c:pt idx="1112">
                  <c:v>2476.9244916609618</c:v>
                </c:pt>
                <c:pt idx="1113">
                  <c:v>2507.2338359607106</c:v>
                </c:pt>
                <c:pt idx="1114">
                  <c:v>2493.8999314599109</c:v>
                </c:pt>
                <c:pt idx="1115">
                  <c:v>2500.9990861320607</c:v>
                </c:pt>
                <c:pt idx="1116">
                  <c:v>2500.9990861320607</c:v>
                </c:pt>
                <c:pt idx="1117">
                  <c:v>2500.9990861320607</c:v>
                </c:pt>
                <c:pt idx="1118">
                  <c:v>2480.3637194425473</c:v>
                </c:pt>
                <c:pt idx="1119">
                  <c:v>2461.6226867717678</c:v>
                </c:pt>
                <c:pt idx="1120">
                  <c:v>2435.3227096184664</c:v>
                </c:pt>
                <c:pt idx="1121">
                  <c:v>2457.024788668044</c:v>
                </c:pt>
                <c:pt idx="1122">
                  <c:v>2478.0279872058554</c:v>
                </c:pt>
                <c:pt idx="1123">
                  <c:v>2478.0279872058554</c:v>
                </c:pt>
                <c:pt idx="1124">
                  <c:v>2478.0279872058554</c:v>
                </c:pt>
                <c:pt idx="1125">
                  <c:v>2483.9684715558669</c:v>
                </c:pt>
                <c:pt idx="1126">
                  <c:v>2478.3222526844938</c:v>
                </c:pt>
                <c:pt idx="1127">
                  <c:v>2477.6969385423872</c:v>
                </c:pt>
                <c:pt idx="1128">
                  <c:v>2464.381425634002</c:v>
                </c:pt>
                <c:pt idx="1129">
                  <c:v>2439.95739090702</c:v>
                </c:pt>
                <c:pt idx="1130">
                  <c:v>2439.95739090702</c:v>
                </c:pt>
                <c:pt idx="1131">
                  <c:v>2439.95739090702</c:v>
                </c:pt>
                <c:pt idx="1132">
                  <c:v>2449.153187114468</c:v>
                </c:pt>
                <c:pt idx="1133">
                  <c:v>2473.7059629883543</c:v>
                </c:pt>
                <c:pt idx="1134">
                  <c:v>2467.0298149417467</c:v>
                </c:pt>
                <c:pt idx="1135">
                  <c:v>2465.1170893305975</c:v>
                </c:pt>
                <c:pt idx="1136">
                  <c:v>2452.7947224126174</c:v>
                </c:pt>
                <c:pt idx="1137">
                  <c:v>2452.7947224126174</c:v>
                </c:pt>
                <c:pt idx="1138">
                  <c:v>2452.7947224126174</c:v>
                </c:pt>
                <c:pt idx="1139">
                  <c:v>2452.500456933979</c:v>
                </c:pt>
                <c:pt idx="1140">
                  <c:v>2410.2733607493778</c:v>
                </c:pt>
                <c:pt idx="1141">
                  <c:v>2375.4948594928092</c:v>
                </c:pt>
                <c:pt idx="1142">
                  <c:v>2396.9210646561633</c:v>
                </c:pt>
                <c:pt idx="1143">
                  <c:v>2397.9326022389823</c:v>
                </c:pt>
                <c:pt idx="1144">
                  <c:v>2397.9326022389823</c:v>
                </c:pt>
                <c:pt idx="1145">
                  <c:v>2397.9326022389823</c:v>
                </c:pt>
                <c:pt idx="1146">
                  <c:v>2399.1832305231951</c:v>
                </c:pt>
                <c:pt idx="1147">
                  <c:v>2416.4345442083677</c:v>
                </c:pt>
                <c:pt idx="1148">
                  <c:v>2386.0332419465444</c:v>
                </c:pt>
                <c:pt idx="1149">
                  <c:v>2367.3657756454249</c:v>
                </c:pt>
                <c:pt idx="1150">
                  <c:v>2382.0422663925124</c:v>
                </c:pt>
                <c:pt idx="1151">
                  <c:v>2382.0422663925124</c:v>
                </c:pt>
                <c:pt idx="1152">
                  <c:v>2382.0422663925124</c:v>
                </c:pt>
                <c:pt idx="1153">
                  <c:v>2392.6726068083226</c:v>
                </c:pt>
                <c:pt idx="1154">
                  <c:v>2414.5402101896339</c:v>
                </c:pt>
                <c:pt idx="1155">
                  <c:v>2395.7440027416101</c:v>
                </c:pt>
                <c:pt idx="1156">
                  <c:v>2419.6898560658046</c:v>
                </c:pt>
                <c:pt idx="1157">
                  <c:v>2395.9647018505889</c:v>
                </c:pt>
                <c:pt idx="1158">
                  <c:v>2395.9647018505889</c:v>
                </c:pt>
                <c:pt idx="1159">
                  <c:v>2395.9647018505889</c:v>
                </c:pt>
                <c:pt idx="1160">
                  <c:v>2394.5853324194718</c:v>
                </c:pt>
                <c:pt idx="1161">
                  <c:v>2385.9412839844708</c:v>
                </c:pt>
                <c:pt idx="1162">
                  <c:v>2415.0551747772511</c:v>
                </c:pt>
                <c:pt idx="1163">
                  <c:v>2452.2613662325862</c:v>
                </c:pt>
                <c:pt idx="1164">
                  <c:v>2423.7543979894967</c:v>
                </c:pt>
                <c:pt idx="1165">
                  <c:v>2423.7543979894967</c:v>
                </c:pt>
                <c:pt idx="1166">
                  <c:v>2423.7543979894967</c:v>
                </c:pt>
                <c:pt idx="1167">
                  <c:v>2416.2138450993898</c:v>
                </c:pt>
                <c:pt idx="1168">
                  <c:v>2419.4691569568263</c:v>
                </c:pt>
                <c:pt idx="1169">
                  <c:v>2352.1559287183068</c:v>
                </c:pt>
                <c:pt idx="1170">
                  <c:v>2347.852296093221</c:v>
                </c:pt>
                <c:pt idx="1171">
                  <c:v>2340.7163582362414</c:v>
                </c:pt>
                <c:pt idx="1172">
                  <c:v>2340.7163582362414</c:v>
                </c:pt>
                <c:pt idx="1173">
                  <c:v>2340.7163582362414</c:v>
                </c:pt>
                <c:pt idx="1174">
                  <c:v>2325.6904272332713</c:v>
                </c:pt>
                <c:pt idx="1175">
                  <c:v>2332.2746173178043</c:v>
                </c:pt>
                <c:pt idx="1176">
                  <c:v>2311.0139364861843</c:v>
                </c:pt>
                <c:pt idx="1177">
                  <c:v>2291.0038839387771</c:v>
                </c:pt>
                <c:pt idx="1178">
                  <c:v>2286.7002513136918</c:v>
                </c:pt>
                <c:pt idx="1179">
                  <c:v>2286.7002513136918</c:v>
                </c:pt>
                <c:pt idx="1180">
                  <c:v>2286.7002513136918</c:v>
                </c:pt>
                <c:pt idx="1181">
                  <c:v>2343.2176148046674</c:v>
                </c:pt>
                <c:pt idx="1182">
                  <c:v>2389.4540781357164</c:v>
                </c:pt>
                <c:pt idx="1183">
                  <c:v>2398.5211331962601</c:v>
                </c:pt>
                <c:pt idx="1184">
                  <c:v>2443.0839616175531</c:v>
                </c:pt>
                <c:pt idx="1185">
                  <c:v>2466.9746401645034</c:v>
                </c:pt>
                <c:pt idx="1186">
                  <c:v>2466.9746401645034</c:v>
                </c:pt>
                <c:pt idx="1187">
                  <c:v>2466.9746401645034</c:v>
                </c:pt>
                <c:pt idx="1188">
                  <c:v>2517.2204706419993</c:v>
                </c:pt>
                <c:pt idx="1189">
                  <c:v>2505.872858122008</c:v>
                </c:pt>
                <c:pt idx="1190">
                  <c:v>2539.1800319853851</c:v>
                </c:pt>
                <c:pt idx="1191">
                  <c:v>2530.8118574366076</c:v>
                </c:pt>
                <c:pt idx="1192">
                  <c:v>2530.4992003655543</c:v>
                </c:pt>
                <c:pt idx="1193">
                  <c:v>2530.4992003655543</c:v>
                </c:pt>
                <c:pt idx="1194">
                  <c:v>2530.4992003655543</c:v>
                </c:pt>
                <c:pt idx="1195">
                  <c:v>2566.0317569111335</c:v>
                </c:pt>
                <c:pt idx="1196">
                  <c:v>2539.3455563171192</c:v>
                </c:pt>
                <c:pt idx="1197">
                  <c:v>2475.6186885995039</c:v>
                </c:pt>
                <c:pt idx="1198">
                  <c:v>2475.8761708933125</c:v>
                </c:pt>
                <c:pt idx="1199">
                  <c:v>2471.4070139364926</c:v>
                </c:pt>
                <c:pt idx="1200">
                  <c:v>2471.4070139364926</c:v>
                </c:pt>
                <c:pt idx="1201">
                  <c:v>2471.4070139364926</c:v>
                </c:pt>
                <c:pt idx="1202">
                  <c:v>2445.5668265935637</c:v>
                </c:pt>
                <c:pt idx="1203">
                  <c:v>2442.366689513372</c:v>
                </c:pt>
                <c:pt idx="1204">
                  <c:v>2442.366689513372</c:v>
                </c:pt>
                <c:pt idx="1205">
                  <c:v>2418.5311857436668</c:v>
                </c:pt>
                <c:pt idx="1206">
                  <c:v>2412.3516106922616</c:v>
                </c:pt>
                <c:pt idx="1207">
                  <c:v>2412.3516106922616</c:v>
                </c:pt>
                <c:pt idx="1208">
                  <c:v>2412.3516106922616</c:v>
                </c:pt>
                <c:pt idx="1209">
                  <c:v>2393.7209275759719</c:v>
                </c:pt>
                <c:pt idx="1210">
                  <c:v>2401.5741375371326</c:v>
                </c:pt>
                <c:pt idx="1211">
                  <c:v>2442.6057802147661</c:v>
                </c:pt>
                <c:pt idx="1212">
                  <c:v>2455.9212931231509</c:v>
                </c:pt>
                <c:pt idx="1213">
                  <c:v>2458.9742974640239</c:v>
                </c:pt>
                <c:pt idx="1214">
                  <c:v>2458.9742974640239</c:v>
                </c:pt>
                <c:pt idx="1215">
                  <c:v>2458.9742974640239</c:v>
                </c:pt>
                <c:pt idx="1216">
                  <c:v>2466.6987662782803</c:v>
                </c:pt>
                <c:pt idx="1217">
                  <c:v>2454.2108750285661</c:v>
                </c:pt>
                <c:pt idx="1218">
                  <c:v>2471.4070139364935</c:v>
                </c:pt>
                <c:pt idx="1219">
                  <c:v>2511.6110349554565</c:v>
                </c:pt>
                <c:pt idx="1220">
                  <c:v>2467.7838702307586</c:v>
                </c:pt>
                <c:pt idx="1221">
                  <c:v>2467.7838702307581</c:v>
                </c:pt>
                <c:pt idx="1222">
                  <c:v>2467.7838702307581</c:v>
                </c:pt>
                <c:pt idx="1223">
                  <c:v>2505.3027187571465</c:v>
                </c:pt>
                <c:pt idx="1224">
                  <c:v>2506.4429974868704</c:v>
                </c:pt>
                <c:pt idx="1225">
                  <c:v>2479.4993145990475</c:v>
                </c:pt>
                <c:pt idx="1226">
                  <c:v>2458.7535983550447</c:v>
                </c:pt>
                <c:pt idx="1227">
                  <c:v>2457.8156271418852</c:v>
                </c:pt>
                <c:pt idx="1228">
                  <c:v>2457.8156271418852</c:v>
                </c:pt>
                <c:pt idx="1229">
                  <c:v>2457.8156271418852</c:v>
                </c:pt>
                <c:pt idx="1230">
                  <c:v>2424.9130683116364</c:v>
                </c:pt>
                <c:pt idx="1231">
                  <c:v>2401.776445053697</c:v>
                </c:pt>
                <c:pt idx="1232">
                  <c:v>2428.4626456477108</c:v>
                </c:pt>
                <c:pt idx="1233">
                  <c:v>2465.0251313685244</c:v>
                </c:pt>
                <c:pt idx="1234">
                  <c:v>2433.428375599733</c:v>
                </c:pt>
                <c:pt idx="1235">
                  <c:v>2433.428375599733</c:v>
                </c:pt>
                <c:pt idx="1236">
                  <c:v>2433.428375599733</c:v>
                </c:pt>
                <c:pt idx="1237">
                  <c:v>2431.8834818368819</c:v>
                </c:pt>
                <c:pt idx="1238">
                  <c:v>2405.675462645655</c:v>
                </c:pt>
                <c:pt idx="1239">
                  <c:v>2375.0350696824385</c:v>
                </c:pt>
                <c:pt idx="1240">
                  <c:v>2378.1616403929706</c:v>
                </c:pt>
                <c:pt idx="1241">
                  <c:v>2369.1865432945015</c:v>
                </c:pt>
                <c:pt idx="1242">
                  <c:v>2369.1865432945015</c:v>
                </c:pt>
                <c:pt idx="1243">
                  <c:v>2369.1865432945015</c:v>
                </c:pt>
                <c:pt idx="1244">
                  <c:v>2384.5251313685249</c:v>
                </c:pt>
                <c:pt idx="1245">
                  <c:v>2415.128741146912</c:v>
                </c:pt>
                <c:pt idx="1246">
                  <c:v>2412.5907013936562</c:v>
                </c:pt>
                <c:pt idx="1247">
                  <c:v>2371.4303175691184</c:v>
                </c:pt>
                <c:pt idx="1248">
                  <c:v>2357.0113091158396</c:v>
                </c:pt>
                <c:pt idx="1249">
                  <c:v>2357.0113091158396</c:v>
                </c:pt>
                <c:pt idx="1250">
                  <c:v>2357.0113091158396</c:v>
                </c:pt>
                <c:pt idx="1251">
                  <c:v>2338.2886680374759</c:v>
                </c:pt>
                <c:pt idx="1252">
                  <c:v>2358.8688599497445</c:v>
                </c:pt>
                <c:pt idx="1253">
                  <c:v>2360.5241032670851</c:v>
                </c:pt>
                <c:pt idx="1254">
                  <c:v>2375.7339501942042</c:v>
                </c:pt>
                <c:pt idx="1255">
                  <c:v>2380.9203792552048</c:v>
                </c:pt>
                <c:pt idx="1256">
                  <c:v>2380.9203792552048</c:v>
                </c:pt>
                <c:pt idx="1257">
                  <c:v>2380.9203792552048</c:v>
                </c:pt>
                <c:pt idx="1258">
                  <c:v>2358.4826365090316</c:v>
                </c:pt>
                <c:pt idx="1259">
                  <c:v>2347.7235549463176</c:v>
                </c:pt>
                <c:pt idx="1260">
                  <c:v>2321.9201507882185</c:v>
                </c:pt>
                <c:pt idx="1261">
                  <c:v>2368.8187114462035</c:v>
                </c:pt>
                <c:pt idx="1262">
                  <c:v>2356.6986520447872</c:v>
                </c:pt>
                <c:pt idx="1263">
                  <c:v>2356.6986520447872</c:v>
                </c:pt>
                <c:pt idx="1264">
                  <c:v>2356.6986520447872</c:v>
                </c:pt>
                <c:pt idx="1265">
                  <c:v>2391.3116289696218</c:v>
                </c:pt>
                <c:pt idx="1266">
                  <c:v>2403.431688371038</c:v>
                </c:pt>
                <c:pt idx="1267">
                  <c:v>2405.7122458304852</c:v>
                </c:pt>
                <c:pt idx="1268">
                  <c:v>2384.7274388850888</c:v>
                </c:pt>
                <c:pt idx="1269">
                  <c:v>2377.9777244688221</c:v>
                </c:pt>
                <c:pt idx="1270">
                  <c:v>2377.9777244688221</c:v>
                </c:pt>
                <c:pt idx="1271">
                  <c:v>2377.9777244688221</c:v>
                </c:pt>
                <c:pt idx="1272">
                  <c:v>2365.563399588767</c:v>
                </c:pt>
                <c:pt idx="1273">
                  <c:v>2396.2773589216431</c:v>
                </c:pt>
                <c:pt idx="1274">
                  <c:v>2378.8973040895662</c:v>
                </c:pt>
                <c:pt idx="1275">
                  <c:v>2395.1186885995048</c:v>
                </c:pt>
                <c:pt idx="1276">
                  <c:v>2404.5903586931763</c:v>
                </c:pt>
                <c:pt idx="1277">
                  <c:v>2404.5903586931763</c:v>
                </c:pt>
                <c:pt idx="1278">
                  <c:v>2404.5903586931763</c:v>
                </c:pt>
                <c:pt idx="1279">
                  <c:v>2429.5109664153601</c:v>
                </c:pt>
                <c:pt idx="1280">
                  <c:v>2427.4511080648922</c:v>
                </c:pt>
                <c:pt idx="1281">
                  <c:v>2462.2847840987051</c:v>
                </c:pt>
                <c:pt idx="1282">
                  <c:v>2472.418551519313</c:v>
                </c:pt>
                <c:pt idx="1283">
                  <c:v>2461.5675119945245</c:v>
                </c:pt>
                <c:pt idx="1284">
                  <c:v>2461.5675119945245</c:v>
                </c:pt>
                <c:pt idx="1285">
                  <c:v>2461.5675119945245</c:v>
                </c:pt>
                <c:pt idx="1286">
                  <c:v>2479.9407128170055</c:v>
                </c:pt>
                <c:pt idx="1287">
                  <c:v>2494.1022389764753</c:v>
                </c:pt>
                <c:pt idx="1288">
                  <c:v>2437.1250856751276</c:v>
                </c:pt>
                <c:pt idx="1289">
                  <c:v>2429.6580991546793</c:v>
                </c:pt>
                <c:pt idx="1290">
                  <c:v>2397.4728124286112</c:v>
                </c:pt>
                <c:pt idx="1291">
                  <c:v>2397.4728124286112</c:v>
                </c:pt>
                <c:pt idx="1292">
                  <c:v>2397.4728124286112</c:v>
                </c:pt>
                <c:pt idx="1293">
                  <c:v>2381.5824765821408</c:v>
                </c:pt>
                <c:pt idx="1294">
                  <c:v>2371.7797578250011</c:v>
                </c:pt>
                <c:pt idx="1295">
                  <c:v>2375.5868174548846</c:v>
                </c:pt>
                <c:pt idx="1296">
                  <c:v>2397.2153301348021</c:v>
                </c:pt>
                <c:pt idx="1297">
                  <c:v>2375.7339501942033</c:v>
                </c:pt>
                <c:pt idx="1298">
                  <c:v>2375.7339501942033</c:v>
                </c:pt>
                <c:pt idx="1299">
                  <c:v>2375.7339501942033</c:v>
                </c:pt>
                <c:pt idx="1300">
                  <c:v>2383.9182088188322</c:v>
                </c:pt>
                <c:pt idx="1301">
                  <c:v>2405.7122458304843</c:v>
                </c:pt>
                <c:pt idx="1302">
                  <c:v>2373.8947909527137</c:v>
                </c:pt>
                <c:pt idx="1303">
                  <c:v>2391.201279415131</c:v>
                </c:pt>
                <c:pt idx="1304">
                  <c:v>2395.7072195567807</c:v>
                </c:pt>
                <c:pt idx="1305">
                  <c:v>2395.7072195567807</c:v>
                </c:pt>
                <c:pt idx="1306">
                  <c:v>2395.7072195567807</c:v>
                </c:pt>
                <c:pt idx="1307">
                  <c:v>2425.0969842357849</c:v>
                </c:pt>
                <c:pt idx="1308">
                  <c:v>2441.1160612291592</c:v>
                </c:pt>
                <c:pt idx="1309">
                  <c:v>2428.7201279415194</c:v>
                </c:pt>
                <c:pt idx="1310">
                  <c:v>2464.5653415581514</c:v>
                </c:pt>
                <c:pt idx="1311">
                  <c:v>2473.4300891021317</c:v>
                </c:pt>
                <c:pt idx="1312">
                  <c:v>2473.4300891021317</c:v>
                </c:pt>
                <c:pt idx="1313">
                  <c:v>2473.4300891021317</c:v>
                </c:pt>
                <c:pt idx="1314">
                  <c:v>2432.5823623486472</c:v>
                </c:pt>
                <c:pt idx="1315">
                  <c:v>2460.4640164496295</c:v>
                </c:pt>
                <c:pt idx="1316">
                  <c:v>2471.517363490982</c:v>
                </c:pt>
                <c:pt idx="1317">
                  <c:v>2476.1152615947062</c:v>
                </c:pt>
                <c:pt idx="1318">
                  <c:v>2477.0164496230359</c:v>
                </c:pt>
                <c:pt idx="1319">
                  <c:v>2477.0164496230359</c:v>
                </c:pt>
                <c:pt idx="1320">
                  <c:v>2477.0164496230359</c:v>
                </c:pt>
                <c:pt idx="1321">
                  <c:v>2450.5509481380004</c:v>
                </c:pt>
                <c:pt idx="1322">
                  <c:v>2448.9508795979045</c:v>
                </c:pt>
                <c:pt idx="1323">
                  <c:v>2423.5336988805184</c:v>
                </c:pt>
                <c:pt idx="1324">
                  <c:v>2439.0378112862754</c:v>
                </c:pt>
                <c:pt idx="1325">
                  <c:v>2420.0025131368584</c:v>
                </c:pt>
                <c:pt idx="1326">
                  <c:v>2420.0025131368584</c:v>
                </c:pt>
                <c:pt idx="1327">
                  <c:v>2420.0025131368584</c:v>
                </c:pt>
                <c:pt idx="1328">
                  <c:v>2422.945167923242</c:v>
                </c:pt>
                <c:pt idx="1329">
                  <c:v>2432.2697052775943</c:v>
                </c:pt>
                <c:pt idx="1330">
                  <c:v>2421.1244002741673</c:v>
                </c:pt>
                <c:pt idx="1331">
                  <c:v>2427.7269819511148</c:v>
                </c:pt>
                <c:pt idx="1332">
                  <c:v>2395.026730637429</c:v>
                </c:pt>
                <c:pt idx="1333">
                  <c:v>2395.026730637429</c:v>
                </c:pt>
                <c:pt idx="1334">
                  <c:v>2395.026730637429</c:v>
                </c:pt>
                <c:pt idx="1335">
                  <c:v>2397.0865889878974</c:v>
                </c:pt>
                <c:pt idx="1336">
                  <c:v>2387.2286954535134</c:v>
                </c:pt>
                <c:pt idx="1337">
                  <c:v>2396.9026730637488</c:v>
                </c:pt>
                <c:pt idx="1338">
                  <c:v>2391.4955448937694</c:v>
                </c:pt>
                <c:pt idx="1339">
                  <c:v>2379.7065341558209</c:v>
                </c:pt>
                <c:pt idx="1340">
                  <c:v>2379.7065341558209</c:v>
                </c:pt>
                <c:pt idx="1341">
                  <c:v>2379.7065341558209</c:v>
                </c:pt>
                <c:pt idx="1342">
                  <c:v>2385.6102353210026</c:v>
                </c:pt>
                <c:pt idx="1343">
                  <c:v>2373.8763993602988</c:v>
                </c:pt>
                <c:pt idx="1344">
                  <c:v>2349.6730637422961</c:v>
                </c:pt>
                <c:pt idx="1345">
                  <c:v>2353.8663468128925</c:v>
                </c:pt>
                <c:pt idx="1346">
                  <c:v>2377.8673749143318</c:v>
                </c:pt>
                <c:pt idx="1347">
                  <c:v>2377.8673749143318</c:v>
                </c:pt>
                <c:pt idx="1348">
                  <c:v>2377.8673749143318</c:v>
                </c:pt>
                <c:pt idx="1349">
                  <c:v>2387.8172264107907</c:v>
                </c:pt>
                <c:pt idx="1350">
                  <c:v>2392.6726068083235</c:v>
                </c:pt>
                <c:pt idx="1351">
                  <c:v>2415.5701393648687</c:v>
                </c:pt>
                <c:pt idx="1352">
                  <c:v>2412.6826593557298</c:v>
                </c:pt>
                <c:pt idx="1353">
                  <c:v>2419.7634224354651</c:v>
                </c:pt>
                <c:pt idx="1354">
                  <c:v>2419.7634224354651</c:v>
                </c:pt>
                <c:pt idx="1355">
                  <c:v>2419.7634224354651</c:v>
                </c:pt>
                <c:pt idx="1356">
                  <c:v>2447.2220699109048</c:v>
                </c:pt>
                <c:pt idx="1357">
                  <c:v>2449.5394105551818</c:v>
                </c:pt>
                <c:pt idx="1358">
                  <c:v>2450.3670322138519</c:v>
                </c:pt>
                <c:pt idx="1359">
                  <c:v>2442.2379483664677</c:v>
                </c:pt>
                <c:pt idx="1360">
                  <c:v>2437.3090015992757</c:v>
                </c:pt>
                <c:pt idx="1361">
                  <c:v>2437.3090015992757</c:v>
                </c:pt>
                <c:pt idx="1362">
                  <c:v>2437.3090015992757</c:v>
                </c:pt>
                <c:pt idx="1363">
                  <c:v>2451.9119259767031</c:v>
                </c:pt>
                <c:pt idx="1364">
                  <c:v>2459.6547863833739</c:v>
                </c:pt>
                <c:pt idx="1365">
                  <c:v>2499.1231437057409</c:v>
                </c:pt>
                <c:pt idx="1366">
                  <c:v>2485.5869316883768</c:v>
                </c:pt>
                <c:pt idx="1367">
                  <c:v>2493.7160155357606</c:v>
                </c:pt>
                <c:pt idx="1368">
                  <c:v>2493.7160155357606</c:v>
                </c:pt>
                <c:pt idx="1369">
                  <c:v>2493.7160155357606</c:v>
                </c:pt>
                <c:pt idx="1370">
                  <c:v>2501.440484350017</c:v>
                </c:pt>
                <c:pt idx="1371">
                  <c:v>2511.9788668037527</c:v>
                </c:pt>
                <c:pt idx="1372">
                  <c:v>2496.2172721041866</c:v>
                </c:pt>
                <c:pt idx="1373">
                  <c:v>2515.9330591729554</c:v>
                </c:pt>
                <c:pt idx="1374">
                  <c:v>2528.4209504226696</c:v>
                </c:pt>
                <c:pt idx="1375">
                  <c:v>2528.4209504226696</c:v>
                </c:pt>
                <c:pt idx="1376">
                  <c:v>2528.4209504226696</c:v>
                </c:pt>
                <c:pt idx="1377">
                  <c:v>2539.676604980586</c:v>
                </c:pt>
                <c:pt idx="1378">
                  <c:v>2519.4826365090303</c:v>
                </c:pt>
                <c:pt idx="1379">
                  <c:v>2487.8123143705793</c:v>
                </c:pt>
                <c:pt idx="1380">
                  <c:v>2478.5613433858866</c:v>
                </c:pt>
                <c:pt idx="1381">
                  <c:v>2440.1964816084137</c:v>
                </c:pt>
                <c:pt idx="1382">
                  <c:v>2440.1964816084137</c:v>
                </c:pt>
                <c:pt idx="1383">
                  <c:v>2440.1964816084137</c:v>
                </c:pt>
                <c:pt idx="1384">
                  <c:v>2448.8037468585849</c:v>
                </c:pt>
                <c:pt idx="1385">
                  <c:v>2463.2227553118632</c:v>
                </c:pt>
                <c:pt idx="1386">
                  <c:v>2496.6034955448995</c:v>
                </c:pt>
                <c:pt idx="1387">
                  <c:v>2480.4005026273758</c:v>
                </c:pt>
                <c:pt idx="1388">
                  <c:v>2509.422435458082</c:v>
                </c:pt>
                <c:pt idx="1389">
                  <c:v>2509.422435458082</c:v>
                </c:pt>
                <c:pt idx="1390">
                  <c:v>2509.422435458082</c:v>
                </c:pt>
                <c:pt idx="1391">
                  <c:v>2521.0643134567113</c:v>
                </c:pt>
                <c:pt idx="1392">
                  <c:v>2528.4393420150845</c:v>
                </c:pt>
                <c:pt idx="1393">
                  <c:v>2584.5520904729328</c:v>
                </c:pt>
                <c:pt idx="1394">
                  <c:v>2619.2570253598419</c:v>
                </c:pt>
                <c:pt idx="1395">
                  <c:v>2593.8398446424553</c:v>
                </c:pt>
                <c:pt idx="1396">
                  <c:v>2593.8398446424553</c:v>
                </c:pt>
                <c:pt idx="1397">
                  <c:v>2593.8398446424553</c:v>
                </c:pt>
                <c:pt idx="1398">
                  <c:v>2585.361320539188</c:v>
                </c:pt>
                <c:pt idx="1399">
                  <c:v>2598.2170436372003</c:v>
                </c:pt>
                <c:pt idx="1400">
                  <c:v>2586.7958647475493</c:v>
                </c:pt>
                <c:pt idx="1401">
                  <c:v>2569.6549006168666</c:v>
                </c:pt>
                <c:pt idx="1402">
                  <c:v>2616.0201050948199</c:v>
                </c:pt>
                <c:pt idx="1403">
                  <c:v>2616.0201050948199</c:v>
                </c:pt>
                <c:pt idx="1404">
                  <c:v>2616.0201050948199</c:v>
                </c:pt>
                <c:pt idx="1405">
                  <c:v>2592.4972583961676</c:v>
                </c:pt>
                <c:pt idx="1406">
                  <c:v>2618.3374457390964</c:v>
                </c:pt>
                <c:pt idx="1407">
                  <c:v>2602.4838930774558</c:v>
                </c:pt>
                <c:pt idx="1408">
                  <c:v>2620.5444368288836</c:v>
                </c:pt>
                <c:pt idx="1409">
                  <c:v>2644.2144162668546</c:v>
                </c:pt>
                <c:pt idx="1410">
                  <c:v>2644.2144162668542</c:v>
                </c:pt>
                <c:pt idx="1411">
                  <c:v>2644.2144162668542</c:v>
                </c:pt>
                <c:pt idx="1412">
                  <c:v>2661.2634224354629</c:v>
                </c:pt>
                <c:pt idx="1413">
                  <c:v>2642.9086132053967</c:v>
                </c:pt>
                <c:pt idx="1414">
                  <c:v>2645.6121772903862</c:v>
                </c:pt>
                <c:pt idx="1415">
                  <c:v>2603.6425633995937</c:v>
                </c:pt>
                <c:pt idx="1416">
                  <c:v>2574.4734978295683</c:v>
                </c:pt>
                <c:pt idx="1417">
                  <c:v>2574.4734978295683</c:v>
                </c:pt>
                <c:pt idx="1418">
                  <c:v>2574.4734978295683</c:v>
                </c:pt>
                <c:pt idx="1419">
                  <c:v>2583.3566369659629</c:v>
                </c:pt>
                <c:pt idx="1420">
                  <c:v>2569.0111948823442</c:v>
                </c:pt>
                <c:pt idx="1421">
                  <c:v>2542.0491204021059</c:v>
                </c:pt>
                <c:pt idx="1422">
                  <c:v>2553.3783413296819</c:v>
                </c:pt>
                <c:pt idx="1423">
                  <c:v>2603.9736120630614</c:v>
                </c:pt>
                <c:pt idx="1424">
                  <c:v>2603.973612063061</c:v>
                </c:pt>
                <c:pt idx="1425">
                  <c:v>2603.973612063061</c:v>
                </c:pt>
                <c:pt idx="1426">
                  <c:v>2530.4440255883064</c:v>
                </c:pt>
                <c:pt idx="1427">
                  <c:v>2512.5857893534426</c:v>
                </c:pt>
                <c:pt idx="1428">
                  <c:v>2511.7213845099427</c:v>
                </c:pt>
                <c:pt idx="1429">
                  <c:v>2519.2987205848799</c:v>
                </c:pt>
                <c:pt idx="1430">
                  <c:v>2526.6369659584234</c:v>
                </c:pt>
                <c:pt idx="1431">
                  <c:v>2526.6369659584234</c:v>
                </c:pt>
                <c:pt idx="1432">
                  <c:v>2526.6369659584234</c:v>
                </c:pt>
                <c:pt idx="1433">
                  <c:v>2486.0835046835778</c:v>
                </c:pt>
                <c:pt idx="1434">
                  <c:v>2473.4668722869592</c:v>
                </c:pt>
                <c:pt idx="1435">
                  <c:v>2485.4397989490567</c:v>
                </c:pt>
                <c:pt idx="1436">
                  <c:v>2525.7909527073384</c:v>
                </c:pt>
                <c:pt idx="1437">
                  <c:v>2513.615718528677</c:v>
                </c:pt>
                <c:pt idx="1438">
                  <c:v>2513.615718528677</c:v>
                </c:pt>
                <c:pt idx="1439">
                  <c:v>2513.615718528677</c:v>
                </c:pt>
                <c:pt idx="1440">
                  <c:v>2501.7899246058992</c:v>
                </c:pt>
                <c:pt idx="1441">
                  <c:v>2515.1790038839436</c:v>
                </c:pt>
                <c:pt idx="1442">
                  <c:v>2474.3680603152893</c:v>
                </c:pt>
                <c:pt idx="1443">
                  <c:v>2485.0719671007591</c:v>
                </c:pt>
                <c:pt idx="1444">
                  <c:v>2409.2250399817276</c:v>
                </c:pt>
                <c:pt idx="1445">
                  <c:v>2409.2250399817276</c:v>
                </c:pt>
                <c:pt idx="1446">
                  <c:v>2409.2250399817276</c:v>
                </c:pt>
                <c:pt idx="1447">
                  <c:v>2344.1923692026548</c:v>
                </c:pt>
                <c:pt idx="1448">
                  <c:v>2336.9828649760157</c:v>
                </c:pt>
                <c:pt idx="1449">
                  <c:v>2339.8519533927397</c:v>
                </c:pt>
                <c:pt idx="1450">
                  <c:v>2347.0982408042087</c:v>
                </c:pt>
                <c:pt idx="1451">
                  <c:v>2321.2396618688645</c:v>
                </c:pt>
                <c:pt idx="1452">
                  <c:v>2321.2396618688645</c:v>
                </c:pt>
                <c:pt idx="1453">
                  <c:v>2321.2396618688645</c:v>
                </c:pt>
                <c:pt idx="1454">
                  <c:v>2319.5292437742792</c:v>
                </c:pt>
                <c:pt idx="1455">
                  <c:v>2300.7514279186703</c:v>
                </c:pt>
                <c:pt idx="1456">
                  <c:v>2256.3541238291109</c:v>
                </c:pt>
                <c:pt idx="1457">
                  <c:v>2271.931802604528</c:v>
                </c:pt>
                <c:pt idx="1458">
                  <c:v>2277.3941055517521</c:v>
                </c:pt>
                <c:pt idx="1459">
                  <c:v>2277.3941055517521</c:v>
                </c:pt>
                <c:pt idx="1460">
                  <c:v>2277.3941055517521</c:v>
                </c:pt>
                <c:pt idx="1461">
                  <c:v>2277.3941055517521</c:v>
                </c:pt>
                <c:pt idx="1462">
                  <c:v>2291.3901073794882</c:v>
                </c:pt>
                <c:pt idx="1463">
                  <c:v>2274.3594928032949</c:v>
                </c:pt>
                <c:pt idx="1464">
                  <c:v>2262.8831391363997</c:v>
                </c:pt>
                <c:pt idx="1465">
                  <c:v>2264.3728581220062</c:v>
                </c:pt>
                <c:pt idx="1466">
                  <c:v>2264.3728581220062</c:v>
                </c:pt>
                <c:pt idx="1467">
                  <c:v>2264.3728581220062</c:v>
                </c:pt>
                <c:pt idx="1468">
                  <c:v>2277.7987205848804</c:v>
                </c:pt>
                <c:pt idx="1469">
                  <c:v>2270.4236920265071</c:v>
                </c:pt>
                <c:pt idx="1470">
                  <c:v>2287.1600411240629</c:v>
                </c:pt>
                <c:pt idx="1471">
                  <c:v>2278.9573909070191</c:v>
                </c:pt>
                <c:pt idx="1472">
                  <c:v>2274.4514507653694</c:v>
                </c:pt>
                <c:pt idx="1473">
                  <c:v>2274.4514507653694</c:v>
                </c:pt>
                <c:pt idx="1474">
                  <c:v>2274.4514507653694</c:v>
                </c:pt>
                <c:pt idx="1475">
                  <c:v>2263.3245373543573</c:v>
                </c:pt>
                <c:pt idx="1476">
                  <c:v>2258.7266392506331</c:v>
                </c:pt>
                <c:pt idx="1477">
                  <c:v>2261.9635595156547</c:v>
                </c:pt>
                <c:pt idx="1478">
                  <c:v>2231.1576422207036</c:v>
                </c:pt>
                <c:pt idx="1479">
                  <c:v>2243.0753941055564</c:v>
                </c:pt>
                <c:pt idx="1480">
                  <c:v>2243.0753941055564</c:v>
                </c:pt>
                <c:pt idx="1481">
                  <c:v>2243.0753941055564</c:v>
                </c:pt>
                <c:pt idx="1482">
                  <c:v>2216.2788439570531</c:v>
                </c:pt>
                <c:pt idx="1483">
                  <c:v>2212.9499657299571</c:v>
                </c:pt>
                <c:pt idx="1484">
                  <c:v>2180.6543294493995</c:v>
                </c:pt>
                <c:pt idx="1485">
                  <c:v>2182.879712131602</c:v>
                </c:pt>
                <c:pt idx="1486">
                  <c:v>2181.665867032219</c:v>
                </c:pt>
                <c:pt idx="1487">
                  <c:v>2181.665867032219</c:v>
                </c:pt>
                <c:pt idx="1488">
                  <c:v>2181.665867032219</c:v>
                </c:pt>
                <c:pt idx="1489">
                  <c:v>2196.2503998172315</c:v>
                </c:pt>
                <c:pt idx="1490">
                  <c:v>2200.425291295413</c:v>
                </c:pt>
                <c:pt idx="1491">
                  <c:v>2179.6611834589953</c:v>
                </c:pt>
                <c:pt idx="1492">
                  <c:v>2180.8566369659638</c:v>
                </c:pt>
                <c:pt idx="1493">
                  <c:v>2223.1021247429799</c:v>
                </c:pt>
                <c:pt idx="1494">
                  <c:v>2223.1021247429799</c:v>
                </c:pt>
                <c:pt idx="1495">
                  <c:v>2223.1021247429799</c:v>
                </c:pt>
                <c:pt idx="1496">
                  <c:v>2230.7162440027469</c:v>
                </c:pt>
                <c:pt idx="1497">
                  <c:v>2192.1306831162951</c:v>
                </c:pt>
                <c:pt idx="1498">
                  <c:v>2219.8835960703732</c:v>
                </c:pt>
                <c:pt idx="1499">
                  <c:v>2237.9441398218014</c:v>
                </c:pt>
                <c:pt idx="1500">
                  <c:v>2205.7772446881481</c:v>
                </c:pt>
                <c:pt idx="1501">
                  <c:v>2205.7772446881481</c:v>
                </c:pt>
                <c:pt idx="1502">
                  <c:v>2205.7772446881481</c:v>
                </c:pt>
                <c:pt idx="1503">
                  <c:v>2195.0733379026788</c:v>
                </c:pt>
                <c:pt idx="1504">
                  <c:v>2200.5540324423177</c:v>
                </c:pt>
                <c:pt idx="1505">
                  <c:v>2154.832533698886</c:v>
                </c:pt>
                <c:pt idx="1506">
                  <c:v>2137.2501713502452</c:v>
                </c:pt>
                <c:pt idx="1507">
                  <c:v>2132.6890564313512</c:v>
                </c:pt>
                <c:pt idx="1508">
                  <c:v>2132.6890564313512</c:v>
                </c:pt>
                <c:pt idx="1509">
                  <c:v>2132.6890564313512</c:v>
                </c:pt>
                <c:pt idx="1510">
                  <c:v>2146.3356180032038</c:v>
                </c:pt>
                <c:pt idx="1511">
                  <c:v>2157.1314827507481</c:v>
                </c:pt>
                <c:pt idx="1512">
                  <c:v>2145.0298149417467</c:v>
                </c:pt>
                <c:pt idx="1513">
                  <c:v>2145.0482065341616</c:v>
                </c:pt>
                <c:pt idx="1514">
                  <c:v>2125.9209504226701</c:v>
                </c:pt>
                <c:pt idx="1515">
                  <c:v>2125.9209504226701</c:v>
                </c:pt>
                <c:pt idx="1516">
                  <c:v>2125.9209504226701</c:v>
                </c:pt>
                <c:pt idx="1517">
                  <c:v>2125.0013708019251</c:v>
                </c:pt>
                <c:pt idx="1518">
                  <c:v>2155.2555403244291</c:v>
                </c:pt>
                <c:pt idx="1519">
                  <c:v>2169.4170664838989</c:v>
                </c:pt>
                <c:pt idx="1520">
                  <c:v>2187.0729952021989</c:v>
                </c:pt>
                <c:pt idx="1521">
                  <c:v>2192.9399131825508</c:v>
                </c:pt>
                <c:pt idx="1522">
                  <c:v>2192.9399131825508</c:v>
                </c:pt>
                <c:pt idx="1523">
                  <c:v>2192.9399131825508</c:v>
                </c:pt>
                <c:pt idx="1524">
                  <c:v>2176.0012565684315</c:v>
                </c:pt>
                <c:pt idx="1525">
                  <c:v>2165.2789581905472</c:v>
                </c:pt>
                <c:pt idx="1526">
                  <c:v>2176.7553118574424</c:v>
                </c:pt>
                <c:pt idx="1527">
                  <c:v>2190.2731322823911</c:v>
                </c:pt>
                <c:pt idx="1528">
                  <c:v>2172.9482522275589</c:v>
                </c:pt>
                <c:pt idx="1529">
                  <c:v>2172.9482522275589</c:v>
                </c:pt>
                <c:pt idx="1530">
                  <c:v>2172.9482522275589</c:v>
                </c:pt>
                <c:pt idx="1531">
                  <c:v>2174.2908384738462</c:v>
                </c:pt>
                <c:pt idx="1532">
                  <c:v>2173.297692483442</c:v>
                </c:pt>
                <c:pt idx="1533">
                  <c:v>2165.7387480009197</c:v>
                </c:pt>
                <c:pt idx="1534">
                  <c:v>2188.342015078827</c:v>
                </c:pt>
                <c:pt idx="1535">
                  <c:v>2202.4851496458818</c:v>
                </c:pt>
                <c:pt idx="1536">
                  <c:v>2202.4851496458818</c:v>
                </c:pt>
                <c:pt idx="1537">
                  <c:v>2202.4851496458818</c:v>
                </c:pt>
                <c:pt idx="1538">
                  <c:v>2210.2280100525531</c:v>
                </c:pt>
                <c:pt idx="1539">
                  <c:v>2200.3333333333389</c:v>
                </c:pt>
                <c:pt idx="1540">
                  <c:v>2176.2035640849954</c:v>
                </c:pt>
                <c:pt idx="1541">
                  <c:v>2179.7347498286558</c:v>
                </c:pt>
                <c:pt idx="1542">
                  <c:v>2160.5155357550893</c:v>
                </c:pt>
                <c:pt idx="1543">
                  <c:v>2160.5155357550893</c:v>
                </c:pt>
                <c:pt idx="1544">
                  <c:v>2160.5155357550893</c:v>
                </c:pt>
                <c:pt idx="1545">
                  <c:v>2139.6226867717673</c:v>
                </c:pt>
                <c:pt idx="1546">
                  <c:v>2146.2436600411302</c:v>
                </c:pt>
                <c:pt idx="1547">
                  <c:v>2165.9962302947288</c:v>
                </c:pt>
                <c:pt idx="1548">
                  <c:v>2177.3438428147197</c:v>
                </c:pt>
                <c:pt idx="1549">
                  <c:v>2177.7116746630177</c:v>
                </c:pt>
                <c:pt idx="1550">
                  <c:v>2177.7116746630177</c:v>
                </c:pt>
                <c:pt idx="1551">
                  <c:v>2177.7116746630177</c:v>
                </c:pt>
                <c:pt idx="1552">
                  <c:v>2179.1462188713795</c:v>
                </c:pt>
                <c:pt idx="1553">
                  <c:v>2174.125314142113</c:v>
                </c:pt>
                <c:pt idx="1554">
                  <c:v>2185.4177518848587</c:v>
                </c:pt>
                <c:pt idx="1555">
                  <c:v>2203.0920721955736</c:v>
                </c:pt>
                <c:pt idx="1556">
                  <c:v>2213.0419236920325</c:v>
                </c:pt>
                <c:pt idx="1557">
                  <c:v>2213.0419236920325</c:v>
                </c:pt>
                <c:pt idx="1558">
                  <c:v>2213.0419236920325</c:v>
                </c:pt>
                <c:pt idx="1559">
                  <c:v>2224.7757596527363</c:v>
                </c:pt>
                <c:pt idx="1560">
                  <c:v>2213.685629426554</c:v>
                </c:pt>
                <c:pt idx="1561">
                  <c:v>2196.3423577793069</c:v>
                </c:pt>
                <c:pt idx="1562">
                  <c:v>2218.2099611606186</c:v>
                </c:pt>
                <c:pt idx="1563">
                  <c:v>2220.4169522504062</c:v>
                </c:pt>
                <c:pt idx="1564">
                  <c:v>2220.4169522504062</c:v>
                </c:pt>
                <c:pt idx="1565">
                  <c:v>2220.4169522504062</c:v>
                </c:pt>
                <c:pt idx="1566">
                  <c:v>2216.6466758053525</c:v>
                </c:pt>
                <c:pt idx="1567">
                  <c:v>2204.489833219106</c:v>
                </c:pt>
                <c:pt idx="1568">
                  <c:v>2194.4296321681577</c:v>
                </c:pt>
                <c:pt idx="1569">
                  <c:v>2199.7080191912328</c:v>
                </c:pt>
                <c:pt idx="1570">
                  <c:v>2226.7620516335451</c:v>
                </c:pt>
                <c:pt idx="1571">
                  <c:v>2226.7620516335451</c:v>
                </c:pt>
                <c:pt idx="1572">
                  <c:v>2226.7620516335451</c:v>
                </c:pt>
                <c:pt idx="1573">
                  <c:v>2271.3616632396679</c:v>
                </c:pt>
                <c:pt idx="1574">
                  <c:v>2266.9844642449229</c:v>
                </c:pt>
                <c:pt idx="1575">
                  <c:v>2287.8957048206598</c:v>
                </c:pt>
                <c:pt idx="1576">
                  <c:v>2280.2080191912332</c:v>
                </c:pt>
                <c:pt idx="1577">
                  <c:v>2267.5729952021998</c:v>
                </c:pt>
                <c:pt idx="1578">
                  <c:v>2267.5729952021998</c:v>
                </c:pt>
                <c:pt idx="1579">
                  <c:v>2267.5729952021998</c:v>
                </c:pt>
                <c:pt idx="1580">
                  <c:v>2291.7395476353736</c:v>
                </c:pt>
                <c:pt idx="1581">
                  <c:v>2327.0514050719739</c:v>
                </c:pt>
                <c:pt idx="1582">
                  <c:v>2336.964473383603</c:v>
                </c:pt>
                <c:pt idx="1583">
                  <c:v>2314.8209961160678</c:v>
                </c:pt>
                <c:pt idx="1584">
                  <c:v>2298.7835275302782</c:v>
                </c:pt>
                <c:pt idx="1585">
                  <c:v>2298.7835275302782</c:v>
                </c:pt>
                <c:pt idx="1586">
                  <c:v>2298.7835275302782</c:v>
                </c:pt>
                <c:pt idx="1587">
                  <c:v>2306.6919122686832</c:v>
                </c:pt>
                <c:pt idx="1588">
                  <c:v>2311.823166552439</c:v>
                </c:pt>
                <c:pt idx="1589">
                  <c:v>2309.4874343157471</c:v>
                </c:pt>
                <c:pt idx="1590">
                  <c:v>2262.3497829563685</c:v>
                </c:pt>
                <c:pt idx="1591">
                  <c:v>2254.3678318483035</c:v>
                </c:pt>
                <c:pt idx="1592">
                  <c:v>2254.3678318483035</c:v>
                </c:pt>
                <c:pt idx="1593">
                  <c:v>2254.3678318483035</c:v>
                </c:pt>
                <c:pt idx="1594">
                  <c:v>2267.6833447566883</c:v>
                </c:pt>
                <c:pt idx="1595">
                  <c:v>2312.7427461731836</c:v>
                </c:pt>
                <c:pt idx="1596">
                  <c:v>2287.1784327164783</c:v>
                </c:pt>
                <c:pt idx="1597">
                  <c:v>2318.6280557459504</c:v>
                </c:pt>
                <c:pt idx="1598">
                  <c:v>2347.5580306145821</c:v>
                </c:pt>
                <c:pt idx="1599">
                  <c:v>2347.5580306145821</c:v>
                </c:pt>
                <c:pt idx="1600">
                  <c:v>2347.5580306145821</c:v>
                </c:pt>
                <c:pt idx="1601">
                  <c:v>2331.0791638108349</c:v>
                </c:pt>
                <c:pt idx="1602">
                  <c:v>2312.1358236234919</c:v>
                </c:pt>
                <c:pt idx="1603">
                  <c:v>2290.6360520904782</c:v>
                </c:pt>
                <c:pt idx="1604">
                  <c:v>2284.7139593328811</c:v>
                </c:pt>
                <c:pt idx="1605">
                  <c:v>2299.2801005254787</c:v>
                </c:pt>
                <c:pt idx="1606">
                  <c:v>2299.2801005254787</c:v>
                </c:pt>
                <c:pt idx="1607">
                  <c:v>2299.2801005254787</c:v>
                </c:pt>
                <c:pt idx="1608">
                  <c:v>2292.5487777016265</c:v>
                </c:pt>
                <c:pt idx="1609">
                  <c:v>2334.8126570710579</c:v>
                </c:pt>
                <c:pt idx="1610">
                  <c:v>2302.9584190084579</c:v>
                </c:pt>
                <c:pt idx="1611">
                  <c:v>2335.6034955448986</c:v>
                </c:pt>
                <c:pt idx="1612">
                  <c:v>2333.5804203792595</c:v>
                </c:pt>
                <c:pt idx="1613">
                  <c:v>2333.5804203792595</c:v>
                </c:pt>
                <c:pt idx="1614">
                  <c:v>2333.5804203792595</c:v>
                </c:pt>
                <c:pt idx="1615">
                  <c:v>2311.30820196482</c:v>
                </c:pt>
                <c:pt idx="1616">
                  <c:v>2348.53278501257</c:v>
                </c:pt>
                <c:pt idx="1617">
                  <c:v>2337.5897875257069</c:v>
                </c:pt>
                <c:pt idx="1618">
                  <c:v>2386.4746401645007</c:v>
                </c:pt>
                <c:pt idx="1619">
                  <c:v>2403.3581220013757</c:v>
                </c:pt>
                <c:pt idx="1620">
                  <c:v>2403.3581220013757</c:v>
                </c:pt>
                <c:pt idx="1621">
                  <c:v>2403.3581220013757</c:v>
                </c:pt>
                <c:pt idx="1622">
                  <c:v>2420.940484350016</c:v>
                </c:pt>
                <c:pt idx="1623">
                  <c:v>2452.0590587160204</c:v>
                </c:pt>
                <c:pt idx="1624">
                  <c:v>2447.5715101667856</c:v>
                </c:pt>
                <c:pt idx="1625">
                  <c:v>2474.5519762394383</c:v>
                </c:pt>
                <c:pt idx="1626">
                  <c:v>2470.1196024674482</c:v>
                </c:pt>
                <c:pt idx="1627">
                  <c:v>2470.1196024674482</c:v>
                </c:pt>
                <c:pt idx="1628">
                  <c:v>2470.1196024674482</c:v>
                </c:pt>
                <c:pt idx="1629">
                  <c:v>2509.3672606808364</c:v>
                </c:pt>
                <c:pt idx="1630">
                  <c:v>2529.0094813799456</c:v>
                </c:pt>
                <c:pt idx="1631">
                  <c:v>2511.463902216135</c:v>
                </c:pt>
                <c:pt idx="1632">
                  <c:v>2498.0380397532608</c:v>
                </c:pt>
                <c:pt idx="1633">
                  <c:v>2471.3334475668316</c:v>
                </c:pt>
                <c:pt idx="1634">
                  <c:v>2471.3334475668316</c:v>
                </c:pt>
                <c:pt idx="1635">
                  <c:v>2471.3334475668316</c:v>
                </c:pt>
                <c:pt idx="1636">
                  <c:v>2490.8101439342063</c:v>
                </c:pt>
                <c:pt idx="1637">
                  <c:v>2489.9641306831209</c:v>
                </c:pt>
                <c:pt idx="1638">
                  <c:v>2548.7988348183731</c:v>
                </c:pt>
                <c:pt idx="1639">
                  <c:v>2532.6142334932647</c:v>
                </c:pt>
                <c:pt idx="1640">
                  <c:v>2524.2460589444868</c:v>
                </c:pt>
                <c:pt idx="1641">
                  <c:v>2524.2460589444868</c:v>
                </c:pt>
                <c:pt idx="1642">
                  <c:v>2524.2460589444868</c:v>
                </c:pt>
                <c:pt idx="1643">
                  <c:v>2543.7963216815219</c:v>
                </c:pt>
                <c:pt idx="1644">
                  <c:v>2515.1606122915282</c:v>
                </c:pt>
                <c:pt idx="1645">
                  <c:v>2516.2641078364218</c:v>
                </c:pt>
                <c:pt idx="1646">
                  <c:v>2489.5779072424075</c:v>
                </c:pt>
                <c:pt idx="1647">
                  <c:v>2477.6969385423845</c:v>
                </c:pt>
                <c:pt idx="1648">
                  <c:v>2477.6969385423845</c:v>
                </c:pt>
                <c:pt idx="1649">
                  <c:v>2477.6969385423845</c:v>
                </c:pt>
                <c:pt idx="1650">
                  <c:v>2466.5148503541272</c:v>
                </c:pt>
                <c:pt idx="1651">
                  <c:v>2451.9303175691143</c:v>
                </c:pt>
                <c:pt idx="1652">
                  <c:v>2491.5458076308005</c:v>
                </c:pt>
                <c:pt idx="1653">
                  <c:v>2446.5047978067205</c:v>
                </c:pt>
                <c:pt idx="1654">
                  <c:v>2440.9873200822517</c:v>
                </c:pt>
                <c:pt idx="1655">
                  <c:v>2440.9873200822517</c:v>
                </c:pt>
                <c:pt idx="1656">
                  <c:v>2440.9873200822517</c:v>
                </c:pt>
                <c:pt idx="1657">
                  <c:v>2431.8283070596335</c:v>
                </c:pt>
                <c:pt idx="1658">
                  <c:v>2440.6010966415388</c:v>
                </c:pt>
                <c:pt idx="1659">
                  <c:v>2440.1413068311663</c:v>
                </c:pt>
                <c:pt idx="1660">
                  <c:v>2489.8353895362152</c:v>
                </c:pt>
                <c:pt idx="1661">
                  <c:v>2465.2642220699136</c:v>
                </c:pt>
                <c:pt idx="1662">
                  <c:v>2465.2642220699136</c:v>
                </c:pt>
                <c:pt idx="1663">
                  <c:v>2465.2642220699136</c:v>
                </c:pt>
                <c:pt idx="1664">
                  <c:v>2475.5635138222556</c:v>
                </c:pt>
                <c:pt idx="1665">
                  <c:v>2442.9552204706447</c:v>
                </c:pt>
                <c:pt idx="1666">
                  <c:v>2410.9538496687255</c:v>
                </c:pt>
                <c:pt idx="1667">
                  <c:v>2435.7273246515906</c:v>
                </c:pt>
                <c:pt idx="1668">
                  <c:v>2422.5957276673544</c:v>
                </c:pt>
                <c:pt idx="1669">
                  <c:v>2422.5957276673544</c:v>
                </c:pt>
                <c:pt idx="1670">
                  <c:v>2422.5957276673544</c:v>
                </c:pt>
                <c:pt idx="1671">
                  <c:v>2419.4875485492371</c:v>
                </c:pt>
                <c:pt idx="1672">
                  <c:v>2441.4838930774531</c:v>
                </c:pt>
                <c:pt idx="1673">
                  <c:v>2431.4972583961644</c:v>
                </c:pt>
                <c:pt idx="1674">
                  <c:v>2473.4852638793718</c:v>
                </c:pt>
                <c:pt idx="1675">
                  <c:v>2450.3118574366031</c:v>
                </c:pt>
                <c:pt idx="1676">
                  <c:v>2450.3118574366031</c:v>
                </c:pt>
                <c:pt idx="1677">
                  <c:v>2450.3118574366031</c:v>
                </c:pt>
                <c:pt idx="1678">
                  <c:v>2472.1058944482547</c:v>
                </c:pt>
                <c:pt idx="1679">
                  <c:v>2452.1326250856778</c:v>
                </c:pt>
                <c:pt idx="1680">
                  <c:v>2466.1286269134139</c:v>
                </c:pt>
                <c:pt idx="1681">
                  <c:v>2521.0643134567081</c:v>
                </c:pt>
                <c:pt idx="1682">
                  <c:v>2592.0006854009625</c:v>
                </c:pt>
                <c:pt idx="1683">
                  <c:v>2592.0006854009625</c:v>
                </c:pt>
                <c:pt idx="1684">
                  <c:v>2592.0006854009625</c:v>
                </c:pt>
                <c:pt idx="1685">
                  <c:v>2651.9572766735237</c:v>
                </c:pt>
                <c:pt idx="1686">
                  <c:v>2620.4524788668073</c:v>
                </c:pt>
                <c:pt idx="1687">
                  <c:v>2678.8641763765168</c:v>
                </c:pt>
                <c:pt idx="1688">
                  <c:v>2710.3137994059894</c:v>
                </c:pt>
                <c:pt idx="1689">
                  <c:v>2692.1980808773164</c:v>
                </c:pt>
                <c:pt idx="1690">
                  <c:v>2692.1980808773164</c:v>
                </c:pt>
                <c:pt idx="1691">
                  <c:v>2692.1980808773164</c:v>
                </c:pt>
                <c:pt idx="1692">
                  <c:v>2671.7834132967819</c:v>
                </c:pt>
                <c:pt idx="1693">
                  <c:v>2647.2490290153105</c:v>
                </c:pt>
                <c:pt idx="1694">
                  <c:v>2604.7276673520705</c:v>
                </c:pt>
                <c:pt idx="1695">
                  <c:v>2649.3824537354385</c:v>
                </c:pt>
                <c:pt idx="1696">
                  <c:v>2620.507653644052</c:v>
                </c:pt>
                <c:pt idx="1697">
                  <c:v>2620.507653644052</c:v>
                </c:pt>
                <c:pt idx="1698">
                  <c:v>2620.507653644052</c:v>
                </c:pt>
                <c:pt idx="1699">
                  <c:v>2604.9299748686353</c:v>
                </c:pt>
                <c:pt idx="1700">
                  <c:v>2616.6270276445089</c:v>
                </c:pt>
                <c:pt idx="1701">
                  <c:v>2640.4073566369698</c:v>
                </c:pt>
                <c:pt idx="1702">
                  <c:v>2708.1068083162022</c:v>
                </c:pt>
                <c:pt idx="1703">
                  <c:v>2701.4858350468398</c:v>
                </c:pt>
                <c:pt idx="1704">
                  <c:v>2701.4858350468398</c:v>
                </c:pt>
                <c:pt idx="1705">
                  <c:v>2701.4858350468398</c:v>
                </c:pt>
                <c:pt idx="1706">
                  <c:v>2732.8067169294077</c:v>
                </c:pt>
                <c:pt idx="1707">
                  <c:v>2822.0427233264836</c:v>
                </c:pt>
                <c:pt idx="1708">
                  <c:v>2836.6088645190812</c:v>
                </c:pt>
                <c:pt idx="1709">
                  <c:v>2820.1116061229195</c:v>
                </c:pt>
                <c:pt idx="1710">
                  <c:v>2802.3269362577153</c:v>
                </c:pt>
                <c:pt idx="1711">
                  <c:v>2802.3269362577153</c:v>
                </c:pt>
                <c:pt idx="1712">
                  <c:v>2802.3269362577153</c:v>
                </c:pt>
                <c:pt idx="1713">
                  <c:v>2794.3817683344801</c:v>
                </c:pt>
                <c:pt idx="1714">
                  <c:v>2769.5163353895405</c:v>
                </c:pt>
                <c:pt idx="1715">
                  <c:v>2750.5178204249528</c:v>
                </c:pt>
                <c:pt idx="1716">
                  <c:v>2716.7324651587887</c:v>
                </c:pt>
                <c:pt idx="1717">
                  <c:v>2746.3797121316015</c:v>
                </c:pt>
                <c:pt idx="1718">
                  <c:v>2746.3797121316015</c:v>
                </c:pt>
                <c:pt idx="1719">
                  <c:v>2746.3797121316015</c:v>
                </c:pt>
                <c:pt idx="1720">
                  <c:v>2743.4738405300482</c:v>
                </c:pt>
                <c:pt idx="1721">
                  <c:v>2741.37719899475</c:v>
                </c:pt>
                <c:pt idx="1722">
                  <c:v>2702.5525474069041</c:v>
                </c:pt>
                <c:pt idx="1723">
                  <c:v>2627.6987662782772</c:v>
                </c:pt>
                <c:pt idx="1724">
                  <c:v>2633.8967329220973</c:v>
                </c:pt>
                <c:pt idx="1725">
                  <c:v>2633.8967329220973</c:v>
                </c:pt>
                <c:pt idx="1726">
                  <c:v>2633.8967329220973</c:v>
                </c:pt>
                <c:pt idx="1727">
                  <c:v>2644.1960246744393</c:v>
                </c:pt>
                <c:pt idx="1728">
                  <c:v>2639.8740004569386</c:v>
                </c:pt>
                <c:pt idx="1729">
                  <c:v>2599.9274617317842</c:v>
                </c:pt>
                <c:pt idx="1730">
                  <c:v>2597.8676033813158</c:v>
                </c:pt>
                <c:pt idx="1731">
                  <c:v>2600.8470413525292</c:v>
                </c:pt>
                <c:pt idx="1732">
                  <c:v>2600.8470413525292</c:v>
                </c:pt>
                <c:pt idx="1733">
                  <c:v>2600.8470413525292</c:v>
                </c:pt>
                <c:pt idx="1734">
                  <c:v>2616.0201050948181</c:v>
                </c:pt>
                <c:pt idx="1735">
                  <c:v>2640.6648389307788</c:v>
                </c:pt>
                <c:pt idx="1736">
                  <c:v>2694.6073794836689</c:v>
                </c:pt>
                <c:pt idx="1737">
                  <c:v>2734.5355266164083</c:v>
                </c:pt>
                <c:pt idx="1738">
                  <c:v>2716.1623257939268</c:v>
                </c:pt>
                <c:pt idx="1739">
                  <c:v>2716.1623257939268</c:v>
                </c:pt>
                <c:pt idx="1740">
                  <c:v>2716.1623257939268</c:v>
                </c:pt>
                <c:pt idx="1741">
                  <c:v>2730.7652501713542</c:v>
                </c:pt>
                <c:pt idx="1742">
                  <c:v>2678.2756454192413</c:v>
                </c:pt>
                <c:pt idx="1743">
                  <c:v>2715.8312771304591</c:v>
                </c:pt>
                <c:pt idx="1744">
                  <c:v>2691.2785012565732</c:v>
                </c:pt>
                <c:pt idx="1745">
                  <c:v>2670.1833447566873</c:v>
                </c:pt>
                <c:pt idx="1746">
                  <c:v>2670.1833447566873</c:v>
                </c:pt>
                <c:pt idx="1747">
                  <c:v>2670.1833447566873</c:v>
                </c:pt>
                <c:pt idx="1748">
                  <c:v>2642.5039981722689</c:v>
                </c:pt>
                <c:pt idx="1749">
                  <c:v>2604.4517934658484</c:v>
                </c:pt>
                <c:pt idx="1750">
                  <c:v>2620.3053461274885</c:v>
                </c:pt>
                <c:pt idx="1751">
                  <c:v>2657.6954535069726</c:v>
                </c:pt>
                <c:pt idx="1752">
                  <c:v>2651.0009138679502</c:v>
                </c:pt>
                <c:pt idx="1753">
                  <c:v>2651.0009138679502</c:v>
                </c:pt>
                <c:pt idx="1754">
                  <c:v>2651.0009138679502</c:v>
                </c:pt>
                <c:pt idx="1755">
                  <c:v>2633.7496001827776</c:v>
                </c:pt>
                <c:pt idx="1756">
                  <c:v>2622.1812885538079</c:v>
                </c:pt>
                <c:pt idx="1757">
                  <c:v>2678.8825679689321</c:v>
                </c:pt>
                <c:pt idx="1758">
                  <c:v>2689.4025588302525</c:v>
                </c:pt>
                <c:pt idx="1759">
                  <c:v>2685.0989262051671</c:v>
                </c:pt>
                <c:pt idx="1760">
                  <c:v>2685.0989262051671</c:v>
                </c:pt>
                <c:pt idx="1761">
                  <c:v>2685.0989262051671</c:v>
                </c:pt>
                <c:pt idx="1762">
                  <c:v>2707.3895362120211</c:v>
                </c:pt>
                <c:pt idx="1763">
                  <c:v>2684.2896961389115</c:v>
                </c:pt>
                <c:pt idx="1764">
                  <c:v>2719.4544208361926</c:v>
                </c:pt>
                <c:pt idx="1765">
                  <c:v>2649.8054603609812</c:v>
                </c:pt>
                <c:pt idx="1766">
                  <c:v>2629.8137994059889</c:v>
                </c:pt>
                <c:pt idx="1767">
                  <c:v>2629.8137994059889</c:v>
                </c:pt>
                <c:pt idx="1768">
                  <c:v>2629.8137994059889</c:v>
                </c:pt>
                <c:pt idx="1769">
                  <c:v>2603.4770390678577</c:v>
                </c:pt>
                <c:pt idx="1770">
                  <c:v>2595.2743888508144</c:v>
                </c:pt>
                <c:pt idx="1771">
                  <c:v>2557.3693168837135</c:v>
                </c:pt>
                <c:pt idx="1772">
                  <c:v>2599.7435458076338</c:v>
                </c:pt>
                <c:pt idx="1773">
                  <c:v>2640.7016221156073</c:v>
                </c:pt>
                <c:pt idx="1774">
                  <c:v>2640.7016221156073</c:v>
                </c:pt>
                <c:pt idx="1775">
                  <c:v>2640.7016221156073</c:v>
                </c:pt>
                <c:pt idx="1776">
                  <c:v>2662.9922321224612</c:v>
                </c:pt>
                <c:pt idx="1777">
                  <c:v>2658.8541238291091</c:v>
                </c:pt>
                <c:pt idx="1778">
                  <c:v>2647.432944939459</c:v>
                </c:pt>
                <c:pt idx="1779">
                  <c:v>2607.3392734749859</c:v>
                </c:pt>
                <c:pt idx="1780">
                  <c:v>2573.535526616407</c:v>
                </c:pt>
                <c:pt idx="1781">
                  <c:v>2573.535526616407</c:v>
                </c:pt>
                <c:pt idx="1782">
                  <c:v>2573.535526616407</c:v>
                </c:pt>
                <c:pt idx="1783">
                  <c:v>2579.6047521133228</c:v>
                </c:pt>
                <c:pt idx="1784">
                  <c:v>2590.2718757139623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40C-41F4-8C21-BA24120F69E2}"/>
            </c:ext>
          </c:extLst>
        </c:ser>
        <c:ser>
          <c:idx val="11"/>
          <c:order val="10"/>
          <c:tx>
            <c:strRef>
              <c:f>Hoja1!$AB$4</c:f>
              <c:strCache>
                <c:ptCount val="1"/>
                <c:pt idx="0">
                  <c:v>INR</c:v>
                </c:pt>
              </c:strCache>
            </c:strRef>
          </c:tx>
          <c:marker>
            <c:symbol val="none"/>
          </c:marker>
          <c:cat>
            <c:numRef>
              <c:f>Hoja1!$P$5:$P$1789</c:f>
              <c:numCache>
                <c:formatCode>d\-mmm\-yy</c:formatCode>
                <c:ptCount val="1785"/>
                <c:pt idx="0">
                  <c:v>41640</c:v>
                </c:pt>
                <c:pt idx="1">
                  <c:v>41641</c:v>
                </c:pt>
                <c:pt idx="2">
                  <c:v>41642</c:v>
                </c:pt>
                <c:pt idx="3">
                  <c:v>41643</c:v>
                </c:pt>
                <c:pt idx="4">
                  <c:v>41644</c:v>
                </c:pt>
                <c:pt idx="5">
                  <c:v>41645</c:v>
                </c:pt>
                <c:pt idx="6">
                  <c:v>41646</c:v>
                </c:pt>
                <c:pt idx="7">
                  <c:v>41647</c:v>
                </c:pt>
                <c:pt idx="8">
                  <c:v>41648</c:v>
                </c:pt>
                <c:pt idx="9">
                  <c:v>41649</c:v>
                </c:pt>
                <c:pt idx="10">
                  <c:v>41650</c:v>
                </c:pt>
                <c:pt idx="11">
                  <c:v>41651</c:v>
                </c:pt>
                <c:pt idx="12">
                  <c:v>41652</c:v>
                </c:pt>
                <c:pt idx="13">
                  <c:v>41653</c:v>
                </c:pt>
                <c:pt idx="14">
                  <c:v>41654</c:v>
                </c:pt>
                <c:pt idx="15">
                  <c:v>41655</c:v>
                </c:pt>
                <c:pt idx="16">
                  <c:v>41656</c:v>
                </c:pt>
                <c:pt idx="17">
                  <c:v>41657</c:v>
                </c:pt>
                <c:pt idx="18">
                  <c:v>41658</c:v>
                </c:pt>
                <c:pt idx="19">
                  <c:v>41659</c:v>
                </c:pt>
                <c:pt idx="20">
                  <c:v>41660</c:v>
                </c:pt>
                <c:pt idx="21">
                  <c:v>41661</c:v>
                </c:pt>
                <c:pt idx="22">
                  <c:v>41662</c:v>
                </c:pt>
                <c:pt idx="23">
                  <c:v>41663</c:v>
                </c:pt>
                <c:pt idx="24">
                  <c:v>41664</c:v>
                </c:pt>
                <c:pt idx="25">
                  <c:v>41665</c:v>
                </c:pt>
                <c:pt idx="26">
                  <c:v>41666</c:v>
                </c:pt>
                <c:pt idx="27">
                  <c:v>41667</c:v>
                </c:pt>
                <c:pt idx="28">
                  <c:v>41668</c:v>
                </c:pt>
                <c:pt idx="29">
                  <c:v>41669</c:v>
                </c:pt>
                <c:pt idx="30">
                  <c:v>41670</c:v>
                </c:pt>
                <c:pt idx="31">
                  <c:v>41671</c:v>
                </c:pt>
                <c:pt idx="32">
                  <c:v>41672</c:v>
                </c:pt>
                <c:pt idx="33">
                  <c:v>41673</c:v>
                </c:pt>
                <c:pt idx="34">
                  <c:v>41674</c:v>
                </c:pt>
                <c:pt idx="35">
                  <c:v>41675</c:v>
                </c:pt>
                <c:pt idx="36">
                  <c:v>41676</c:v>
                </c:pt>
                <c:pt idx="37">
                  <c:v>41677</c:v>
                </c:pt>
                <c:pt idx="38">
                  <c:v>41678</c:v>
                </c:pt>
                <c:pt idx="39">
                  <c:v>41679</c:v>
                </c:pt>
                <c:pt idx="40">
                  <c:v>41680</c:v>
                </c:pt>
                <c:pt idx="41">
                  <c:v>41681</c:v>
                </c:pt>
                <c:pt idx="42">
                  <c:v>41682</c:v>
                </c:pt>
                <c:pt idx="43">
                  <c:v>41683</c:v>
                </c:pt>
                <c:pt idx="44">
                  <c:v>41684</c:v>
                </c:pt>
                <c:pt idx="45">
                  <c:v>41685</c:v>
                </c:pt>
                <c:pt idx="46">
                  <c:v>41686</c:v>
                </c:pt>
                <c:pt idx="47">
                  <c:v>41687</c:v>
                </c:pt>
                <c:pt idx="48">
                  <c:v>41688</c:v>
                </c:pt>
                <c:pt idx="49">
                  <c:v>41689</c:v>
                </c:pt>
                <c:pt idx="50">
                  <c:v>41690</c:v>
                </c:pt>
                <c:pt idx="51">
                  <c:v>41691</c:v>
                </c:pt>
                <c:pt idx="52">
                  <c:v>41692</c:v>
                </c:pt>
                <c:pt idx="53">
                  <c:v>41693</c:v>
                </c:pt>
                <c:pt idx="54">
                  <c:v>41694</c:v>
                </c:pt>
                <c:pt idx="55">
                  <c:v>41695</c:v>
                </c:pt>
                <c:pt idx="56">
                  <c:v>41696</c:v>
                </c:pt>
                <c:pt idx="57">
                  <c:v>41697</c:v>
                </c:pt>
                <c:pt idx="58">
                  <c:v>41698</c:v>
                </c:pt>
                <c:pt idx="59">
                  <c:v>41699</c:v>
                </c:pt>
                <c:pt idx="60">
                  <c:v>41700</c:v>
                </c:pt>
                <c:pt idx="61">
                  <c:v>41701</c:v>
                </c:pt>
                <c:pt idx="62">
                  <c:v>41702</c:v>
                </c:pt>
                <c:pt idx="63">
                  <c:v>41703</c:v>
                </c:pt>
                <c:pt idx="64">
                  <c:v>41704</c:v>
                </c:pt>
                <c:pt idx="65">
                  <c:v>41705</c:v>
                </c:pt>
                <c:pt idx="66">
                  <c:v>41706</c:v>
                </c:pt>
                <c:pt idx="67">
                  <c:v>41707</c:v>
                </c:pt>
                <c:pt idx="68">
                  <c:v>41708</c:v>
                </c:pt>
                <c:pt idx="69">
                  <c:v>41709</c:v>
                </c:pt>
                <c:pt idx="70">
                  <c:v>41710</c:v>
                </c:pt>
                <c:pt idx="71">
                  <c:v>41711</c:v>
                </c:pt>
                <c:pt idx="72">
                  <c:v>41712</c:v>
                </c:pt>
                <c:pt idx="73">
                  <c:v>41713</c:v>
                </c:pt>
                <c:pt idx="74">
                  <c:v>41714</c:v>
                </c:pt>
                <c:pt idx="75">
                  <c:v>41715</c:v>
                </c:pt>
                <c:pt idx="76">
                  <c:v>41716</c:v>
                </c:pt>
                <c:pt idx="77">
                  <c:v>41717</c:v>
                </c:pt>
                <c:pt idx="78">
                  <c:v>41718</c:v>
                </c:pt>
                <c:pt idx="79">
                  <c:v>41719</c:v>
                </c:pt>
                <c:pt idx="80">
                  <c:v>41720</c:v>
                </c:pt>
                <c:pt idx="81">
                  <c:v>41721</c:v>
                </c:pt>
                <c:pt idx="82">
                  <c:v>41722</c:v>
                </c:pt>
                <c:pt idx="83">
                  <c:v>41723</c:v>
                </c:pt>
                <c:pt idx="84">
                  <c:v>41724</c:v>
                </c:pt>
                <c:pt idx="85">
                  <c:v>41725</c:v>
                </c:pt>
                <c:pt idx="86">
                  <c:v>41726</c:v>
                </c:pt>
                <c:pt idx="87">
                  <c:v>41727</c:v>
                </c:pt>
                <c:pt idx="88">
                  <c:v>41728</c:v>
                </c:pt>
                <c:pt idx="89">
                  <c:v>41729</c:v>
                </c:pt>
                <c:pt idx="90">
                  <c:v>41730</c:v>
                </c:pt>
                <c:pt idx="91">
                  <c:v>41731</c:v>
                </c:pt>
                <c:pt idx="92">
                  <c:v>41732</c:v>
                </c:pt>
                <c:pt idx="93">
                  <c:v>41733</c:v>
                </c:pt>
                <c:pt idx="94">
                  <c:v>41734</c:v>
                </c:pt>
                <c:pt idx="95">
                  <c:v>41735</c:v>
                </c:pt>
                <c:pt idx="96">
                  <c:v>41736</c:v>
                </c:pt>
                <c:pt idx="97">
                  <c:v>41737</c:v>
                </c:pt>
                <c:pt idx="98">
                  <c:v>41738</c:v>
                </c:pt>
                <c:pt idx="99">
                  <c:v>41739</c:v>
                </c:pt>
                <c:pt idx="100">
                  <c:v>41740</c:v>
                </c:pt>
                <c:pt idx="101">
                  <c:v>41741</c:v>
                </c:pt>
                <c:pt idx="102">
                  <c:v>41742</c:v>
                </c:pt>
                <c:pt idx="103">
                  <c:v>41743</c:v>
                </c:pt>
                <c:pt idx="104">
                  <c:v>41744</c:v>
                </c:pt>
                <c:pt idx="105">
                  <c:v>41745</c:v>
                </c:pt>
                <c:pt idx="106">
                  <c:v>41746</c:v>
                </c:pt>
                <c:pt idx="107">
                  <c:v>41747</c:v>
                </c:pt>
                <c:pt idx="108">
                  <c:v>41748</c:v>
                </c:pt>
                <c:pt idx="109">
                  <c:v>41749</c:v>
                </c:pt>
                <c:pt idx="110">
                  <c:v>41750</c:v>
                </c:pt>
                <c:pt idx="111">
                  <c:v>41751</c:v>
                </c:pt>
                <c:pt idx="112">
                  <c:v>41752</c:v>
                </c:pt>
                <c:pt idx="113">
                  <c:v>41753</c:v>
                </c:pt>
                <c:pt idx="114">
                  <c:v>41754</c:v>
                </c:pt>
                <c:pt idx="115">
                  <c:v>41755</c:v>
                </c:pt>
                <c:pt idx="116">
                  <c:v>41756</c:v>
                </c:pt>
                <c:pt idx="117">
                  <c:v>41757</c:v>
                </c:pt>
                <c:pt idx="118">
                  <c:v>41758</c:v>
                </c:pt>
                <c:pt idx="119">
                  <c:v>41759</c:v>
                </c:pt>
                <c:pt idx="120">
                  <c:v>41760</c:v>
                </c:pt>
                <c:pt idx="121">
                  <c:v>41761</c:v>
                </c:pt>
                <c:pt idx="122">
                  <c:v>41762</c:v>
                </c:pt>
                <c:pt idx="123">
                  <c:v>41763</c:v>
                </c:pt>
                <c:pt idx="124">
                  <c:v>41764</c:v>
                </c:pt>
                <c:pt idx="125">
                  <c:v>41765</c:v>
                </c:pt>
                <c:pt idx="126">
                  <c:v>41766</c:v>
                </c:pt>
                <c:pt idx="127">
                  <c:v>41767</c:v>
                </c:pt>
                <c:pt idx="128">
                  <c:v>41768</c:v>
                </c:pt>
                <c:pt idx="129">
                  <c:v>41769</c:v>
                </c:pt>
                <c:pt idx="130">
                  <c:v>41770</c:v>
                </c:pt>
                <c:pt idx="131">
                  <c:v>41771</c:v>
                </c:pt>
                <c:pt idx="132">
                  <c:v>41772</c:v>
                </c:pt>
                <c:pt idx="133">
                  <c:v>41773</c:v>
                </c:pt>
                <c:pt idx="134">
                  <c:v>41774</c:v>
                </c:pt>
                <c:pt idx="135">
                  <c:v>41775</c:v>
                </c:pt>
                <c:pt idx="136">
                  <c:v>41776</c:v>
                </c:pt>
                <c:pt idx="137">
                  <c:v>41777</c:v>
                </c:pt>
                <c:pt idx="138">
                  <c:v>41778</c:v>
                </c:pt>
                <c:pt idx="139">
                  <c:v>41779</c:v>
                </c:pt>
                <c:pt idx="140">
                  <c:v>41780</c:v>
                </c:pt>
                <c:pt idx="141">
                  <c:v>41781</c:v>
                </c:pt>
                <c:pt idx="142">
                  <c:v>41782</c:v>
                </c:pt>
                <c:pt idx="143">
                  <c:v>41783</c:v>
                </c:pt>
                <c:pt idx="144">
                  <c:v>41784</c:v>
                </c:pt>
                <c:pt idx="145">
                  <c:v>41785</c:v>
                </c:pt>
                <c:pt idx="146">
                  <c:v>41786</c:v>
                </c:pt>
                <c:pt idx="147">
                  <c:v>41787</c:v>
                </c:pt>
                <c:pt idx="148">
                  <c:v>41788</c:v>
                </c:pt>
                <c:pt idx="149">
                  <c:v>41789</c:v>
                </c:pt>
                <c:pt idx="150">
                  <c:v>41790</c:v>
                </c:pt>
                <c:pt idx="151">
                  <c:v>41791</c:v>
                </c:pt>
                <c:pt idx="152">
                  <c:v>41792</c:v>
                </c:pt>
                <c:pt idx="153">
                  <c:v>41793</c:v>
                </c:pt>
                <c:pt idx="154">
                  <c:v>41794</c:v>
                </c:pt>
                <c:pt idx="155">
                  <c:v>41795</c:v>
                </c:pt>
                <c:pt idx="156">
                  <c:v>41796</c:v>
                </c:pt>
                <c:pt idx="157">
                  <c:v>41797</c:v>
                </c:pt>
                <c:pt idx="158">
                  <c:v>41798</c:v>
                </c:pt>
                <c:pt idx="159">
                  <c:v>41799</c:v>
                </c:pt>
                <c:pt idx="160">
                  <c:v>41800</c:v>
                </c:pt>
                <c:pt idx="161">
                  <c:v>41801</c:v>
                </c:pt>
                <c:pt idx="162">
                  <c:v>41802</c:v>
                </c:pt>
                <c:pt idx="163">
                  <c:v>41803</c:v>
                </c:pt>
                <c:pt idx="164">
                  <c:v>41804</c:v>
                </c:pt>
                <c:pt idx="165">
                  <c:v>41805</c:v>
                </c:pt>
                <c:pt idx="166">
                  <c:v>41806</c:v>
                </c:pt>
                <c:pt idx="167">
                  <c:v>41807</c:v>
                </c:pt>
                <c:pt idx="168">
                  <c:v>41808</c:v>
                </c:pt>
                <c:pt idx="169">
                  <c:v>41809</c:v>
                </c:pt>
                <c:pt idx="170">
                  <c:v>41810</c:v>
                </c:pt>
                <c:pt idx="171">
                  <c:v>41811</c:v>
                </c:pt>
                <c:pt idx="172">
                  <c:v>41812</c:v>
                </c:pt>
                <c:pt idx="173">
                  <c:v>41813</c:v>
                </c:pt>
                <c:pt idx="174">
                  <c:v>41814</c:v>
                </c:pt>
                <c:pt idx="175">
                  <c:v>41815</c:v>
                </c:pt>
                <c:pt idx="176">
                  <c:v>41816</c:v>
                </c:pt>
                <c:pt idx="177">
                  <c:v>41817</c:v>
                </c:pt>
                <c:pt idx="178">
                  <c:v>41818</c:v>
                </c:pt>
                <c:pt idx="179">
                  <c:v>41819</c:v>
                </c:pt>
                <c:pt idx="180">
                  <c:v>41820</c:v>
                </c:pt>
                <c:pt idx="181">
                  <c:v>41821</c:v>
                </c:pt>
                <c:pt idx="182">
                  <c:v>41822</c:v>
                </c:pt>
                <c:pt idx="183">
                  <c:v>41823</c:v>
                </c:pt>
                <c:pt idx="184">
                  <c:v>41824</c:v>
                </c:pt>
                <c:pt idx="185">
                  <c:v>41825</c:v>
                </c:pt>
                <c:pt idx="186">
                  <c:v>41826</c:v>
                </c:pt>
                <c:pt idx="187">
                  <c:v>41827</c:v>
                </c:pt>
                <c:pt idx="188">
                  <c:v>41828</c:v>
                </c:pt>
                <c:pt idx="189">
                  <c:v>41829</c:v>
                </c:pt>
                <c:pt idx="190">
                  <c:v>41830</c:v>
                </c:pt>
                <c:pt idx="191">
                  <c:v>41831</c:v>
                </c:pt>
                <c:pt idx="192">
                  <c:v>41832</c:v>
                </c:pt>
                <c:pt idx="193">
                  <c:v>41833</c:v>
                </c:pt>
                <c:pt idx="194">
                  <c:v>41834</c:v>
                </c:pt>
                <c:pt idx="195">
                  <c:v>41835</c:v>
                </c:pt>
                <c:pt idx="196">
                  <c:v>41836</c:v>
                </c:pt>
                <c:pt idx="197">
                  <c:v>41837</c:v>
                </c:pt>
                <c:pt idx="198">
                  <c:v>41838</c:v>
                </c:pt>
                <c:pt idx="199">
                  <c:v>41839</c:v>
                </c:pt>
                <c:pt idx="200">
                  <c:v>41840</c:v>
                </c:pt>
                <c:pt idx="201">
                  <c:v>41841</c:v>
                </c:pt>
                <c:pt idx="202">
                  <c:v>41842</c:v>
                </c:pt>
                <c:pt idx="203">
                  <c:v>41843</c:v>
                </c:pt>
                <c:pt idx="204">
                  <c:v>41844</c:v>
                </c:pt>
                <c:pt idx="205">
                  <c:v>41845</c:v>
                </c:pt>
                <c:pt idx="206">
                  <c:v>41846</c:v>
                </c:pt>
                <c:pt idx="207">
                  <c:v>41847</c:v>
                </c:pt>
                <c:pt idx="208">
                  <c:v>41848</c:v>
                </c:pt>
                <c:pt idx="209">
                  <c:v>41849</c:v>
                </c:pt>
                <c:pt idx="210">
                  <c:v>41850</c:v>
                </c:pt>
                <c:pt idx="211">
                  <c:v>41851</c:v>
                </c:pt>
                <c:pt idx="212">
                  <c:v>41852</c:v>
                </c:pt>
                <c:pt idx="213">
                  <c:v>41853</c:v>
                </c:pt>
                <c:pt idx="214">
                  <c:v>41854</c:v>
                </c:pt>
                <c:pt idx="215">
                  <c:v>41855</c:v>
                </c:pt>
                <c:pt idx="216">
                  <c:v>41856</c:v>
                </c:pt>
                <c:pt idx="217">
                  <c:v>41857</c:v>
                </c:pt>
                <c:pt idx="218">
                  <c:v>41858</c:v>
                </c:pt>
                <c:pt idx="219">
                  <c:v>41859</c:v>
                </c:pt>
                <c:pt idx="220">
                  <c:v>41860</c:v>
                </c:pt>
                <c:pt idx="221">
                  <c:v>41861</c:v>
                </c:pt>
                <c:pt idx="222">
                  <c:v>41862</c:v>
                </c:pt>
                <c:pt idx="223">
                  <c:v>41863</c:v>
                </c:pt>
                <c:pt idx="224">
                  <c:v>41864</c:v>
                </c:pt>
                <c:pt idx="225">
                  <c:v>41865</c:v>
                </c:pt>
                <c:pt idx="226">
                  <c:v>41866</c:v>
                </c:pt>
                <c:pt idx="227">
                  <c:v>41867</c:v>
                </c:pt>
                <c:pt idx="228">
                  <c:v>41868</c:v>
                </c:pt>
                <c:pt idx="229">
                  <c:v>41869</c:v>
                </c:pt>
                <c:pt idx="230">
                  <c:v>41870</c:v>
                </c:pt>
                <c:pt idx="231">
                  <c:v>41871</c:v>
                </c:pt>
                <c:pt idx="232">
                  <c:v>41872</c:v>
                </c:pt>
                <c:pt idx="233">
                  <c:v>41873</c:v>
                </c:pt>
                <c:pt idx="234">
                  <c:v>41874</c:v>
                </c:pt>
                <c:pt idx="235">
                  <c:v>41875</c:v>
                </c:pt>
                <c:pt idx="236">
                  <c:v>41876</c:v>
                </c:pt>
                <c:pt idx="237">
                  <c:v>41877</c:v>
                </c:pt>
                <c:pt idx="238">
                  <c:v>41878</c:v>
                </c:pt>
                <c:pt idx="239">
                  <c:v>41879</c:v>
                </c:pt>
                <c:pt idx="240">
                  <c:v>41880</c:v>
                </c:pt>
                <c:pt idx="241">
                  <c:v>41881</c:v>
                </c:pt>
                <c:pt idx="242">
                  <c:v>41882</c:v>
                </c:pt>
                <c:pt idx="243">
                  <c:v>41883</c:v>
                </c:pt>
                <c:pt idx="244">
                  <c:v>41884</c:v>
                </c:pt>
                <c:pt idx="245">
                  <c:v>41885</c:v>
                </c:pt>
                <c:pt idx="246">
                  <c:v>41886</c:v>
                </c:pt>
                <c:pt idx="247">
                  <c:v>41887</c:v>
                </c:pt>
                <c:pt idx="248">
                  <c:v>41888</c:v>
                </c:pt>
                <c:pt idx="249">
                  <c:v>41889</c:v>
                </c:pt>
                <c:pt idx="250">
                  <c:v>41890</c:v>
                </c:pt>
                <c:pt idx="251">
                  <c:v>41891</c:v>
                </c:pt>
                <c:pt idx="252">
                  <c:v>41892</c:v>
                </c:pt>
                <c:pt idx="253">
                  <c:v>41893</c:v>
                </c:pt>
                <c:pt idx="254">
                  <c:v>41894</c:v>
                </c:pt>
                <c:pt idx="255">
                  <c:v>41895</c:v>
                </c:pt>
                <c:pt idx="256">
                  <c:v>41896</c:v>
                </c:pt>
                <c:pt idx="257">
                  <c:v>41897</c:v>
                </c:pt>
                <c:pt idx="258">
                  <c:v>41898</c:v>
                </c:pt>
                <c:pt idx="259">
                  <c:v>41899</c:v>
                </c:pt>
                <c:pt idx="260">
                  <c:v>41900</c:v>
                </c:pt>
                <c:pt idx="261">
                  <c:v>41901</c:v>
                </c:pt>
                <c:pt idx="262">
                  <c:v>41902</c:v>
                </c:pt>
                <c:pt idx="263">
                  <c:v>41903</c:v>
                </c:pt>
                <c:pt idx="264">
                  <c:v>41904</c:v>
                </c:pt>
                <c:pt idx="265">
                  <c:v>41905</c:v>
                </c:pt>
                <c:pt idx="266">
                  <c:v>41906</c:v>
                </c:pt>
                <c:pt idx="267">
                  <c:v>41907</c:v>
                </c:pt>
                <c:pt idx="268">
                  <c:v>41908</c:v>
                </c:pt>
                <c:pt idx="269">
                  <c:v>41909</c:v>
                </c:pt>
                <c:pt idx="270">
                  <c:v>41910</c:v>
                </c:pt>
                <c:pt idx="271">
                  <c:v>41911</c:v>
                </c:pt>
                <c:pt idx="272">
                  <c:v>41912</c:v>
                </c:pt>
                <c:pt idx="273">
                  <c:v>41913</c:v>
                </c:pt>
                <c:pt idx="274">
                  <c:v>41914</c:v>
                </c:pt>
                <c:pt idx="275">
                  <c:v>41915</c:v>
                </c:pt>
                <c:pt idx="276">
                  <c:v>41916</c:v>
                </c:pt>
                <c:pt idx="277">
                  <c:v>41917</c:v>
                </c:pt>
                <c:pt idx="278">
                  <c:v>41918</c:v>
                </c:pt>
                <c:pt idx="279">
                  <c:v>41919</c:v>
                </c:pt>
                <c:pt idx="280">
                  <c:v>41920</c:v>
                </c:pt>
                <c:pt idx="281">
                  <c:v>41921</c:v>
                </c:pt>
                <c:pt idx="282">
                  <c:v>41922</c:v>
                </c:pt>
                <c:pt idx="283">
                  <c:v>41923</c:v>
                </c:pt>
                <c:pt idx="284">
                  <c:v>41924</c:v>
                </c:pt>
                <c:pt idx="285">
                  <c:v>41925</c:v>
                </c:pt>
                <c:pt idx="286">
                  <c:v>41926</c:v>
                </c:pt>
                <c:pt idx="287">
                  <c:v>41927</c:v>
                </c:pt>
                <c:pt idx="288">
                  <c:v>41928</c:v>
                </c:pt>
                <c:pt idx="289">
                  <c:v>41929</c:v>
                </c:pt>
                <c:pt idx="290">
                  <c:v>41930</c:v>
                </c:pt>
                <c:pt idx="291">
                  <c:v>41931</c:v>
                </c:pt>
                <c:pt idx="292">
                  <c:v>41932</c:v>
                </c:pt>
                <c:pt idx="293">
                  <c:v>41933</c:v>
                </c:pt>
                <c:pt idx="294">
                  <c:v>41934</c:v>
                </c:pt>
                <c:pt idx="295">
                  <c:v>41935</c:v>
                </c:pt>
                <c:pt idx="296">
                  <c:v>41936</c:v>
                </c:pt>
                <c:pt idx="297">
                  <c:v>41937</c:v>
                </c:pt>
                <c:pt idx="298">
                  <c:v>41938</c:v>
                </c:pt>
                <c:pt idx="299">
                  <c:v>41939</c:v>
                </c:pt>
                <c:pt idx="300">
                  <c:v>41940</c:v>
                </c:pt>
                <c:pt idx="301">
                  <c:v>41941</c:v>
                </c:pt>
                <c:pt idx="302">
                  <c:v>41942</c:v>
                </c:pt>
                <c:pt idx="303">
                  <c:v>41943</c:v>
                </c:pt>
                <c:pt idx="304">
                  <c:v>41944</c:v>
                </c:pt>
                <c:pt idx="305">
                  <c:v>41945</c:v>
                </c:pt>
                <c:pt idx="306">
                  <c:v>41946</c:v>
                </c:pt>
                <c:pt idx="307">
                  <c:v>41947</c:v>
                </c:pt>
                <c:pt idx="308">
                  <c:v>41948</c:v>
                </c:pt>
                <c:pt idx="309">
                  <c:v>41949</c:v>
                </c:pt>
                <c:pt idx="310">
                  <c:v>41950</c:v>
                </c:pt>
                <c:pt idx="311">
                  <c:v>41951</c:v>
                </c:pt>
                <c:pt idx="312">
                  <c:v>41952</c:v>
                </c:pt>
                <c:pt idx="313">
                  <c:v>41953</c:v>
                </c:pt>
                <c:pt idx="314">
                  <c:v>41954</c:v>
                </c:pt>
                <c:pt idx="315">
                  <c:v>41955</c:v>
                </c:pt>
                <c:pt idx="316">
                  <c:v>41956</c:v>
                </c:pt>
                <c:pt idx="317">
                  <c:v>41957</c:v>
                </c:pt>
                <c:pt idx="318">
                  <c:v>41958</c:v>
                </c:pt>
                <c:pt idx="319">
                  <c:v>41959</c:v>
                </c:pt>
                <c:pt idx="320">
                  <c:v>41960</c:v>
                </c:pt>
                <c:pt idx="321">
                  <c:v>41961</c:v>
                </c:pt>
                <c:pt idx="322">
                  <c:v>41962</c:v>
                </c:pt>
                <c:pt idx="323">
                  <c:v>41963</c:v>
                </c:pt>
                <c:pt idx="324">
                  <c:v>41964</c:v>
                </c:pt>
                <c:pt idx="325">
                  <c:v>41965</c:v>
                </c:pt>
                <c:pt idx="326">
                  <c:v>41966</c:v>
                </c:pt>
                <c:pt idx="327">
                  <c:v>41967</c:v>
                </c:pt>
                <c:pt idx="328">
                  <c:v>41968</c:v>
                </c:pt>
                <c:pt idx="329">
                  <c:v>41969</c:v>
                </c:pt>
                <c:pt idx="330">
                  <c:v>41970</c:v>
                </c:pt>
                <c:pt idx="331">
                  <c:v>41971</c:v>
                </c:pt>
                <c:pt idx="332">
                  <c:v>41972</c:v>
                </c:pt>
                <c:pt idx="333">
                  <c:v>41973</c:v>
                </c:pt>
                <c:pt idx="334">
                  <c:v>41974</c:v>
                </c:pt>
                <c:pt idx="335">
                  <c:v>41975</c:v>
                </c:pt>
                <c:pt idx="336">
                  <c:v>41976</c:v>
                </c:pt>
                <c:pt idx="337">
                  <c:v>41977</c:v>
                </c:pt>
                <c:pt idx="338">
                  <c:v>41978</c:v>
                </c:pt>
                <c:pt idx="339">
                  <c:v>41979</c:v>
                </c:pt>
                <c:pt idx="340">
                  <c:v>41980</c:v>
                </c:pt>
                <c:pt idx="341">
                  <c:v>41981</c:v>
                </c:pt>
                <c:pt idx="342">
                  <c:v>41982</c:v>
                </c:pt>
                <c:pt idx="343">
                  <c:v>41983</c:v>
                </c:pt>
                <c:pt idx="344">
                  <c:v>41984</c:v>
                </c:pt>
                <c:pt idx="345">
                  <c:v>41985</c:v>
                </c:pt>
                <c:pt idx="346">
                  <c:v>41986</c:v>
                </c:pt>
                <c:pt idx="347">
                  <c:v>41987</c:v>
                </c:pt>
                <c:pt idx="348">
                  <c:v>41988</c:v>
                </c:pt>
                <c:pt idx="349">
                  <c:v>41989</c:v>
                </c:pt>
                <c:pt idx="350">
                  <c:v>41990</c:v>
                </c:pt>
                <c:pt idx="351">
                  <c:v>41991</c:v>
                </c:pt>
                <c:pt idx="352">
                  <c:v>41992</c:v>
                </c:pt>
                <c:pt idx="353">
                  <c:v>41993</c:v>
                </c:pt>
                <c:pt idx="354">
                  <c:v>41994</c:v>
                </c:pt>
                <c:pt idx="355">
                  <c:v>41995</c:v>
                </c:pt>
                <c:pt idx="356">
                  <c:v>41996</c:v>
                </c:pt>
                <c:pt idx="357">
                  <c:v>41997</c:v>
                </c:pt>
                <c:pt idx="358">
                  <c:v>41998</c:v>
                </c:pt>
                <c:pt idx="359">
                  <c:v>41999</c:v>
                </c:pt>
                <c:pt idx="360">
                  <c:v>42000</c:v>
                </c:pt>
                <c:pt idx="361">
                  <c:v>42001</c:v>
                </c:pt>
                <c:pt idx="362">
                  <c:v>42002</c:v>
                </c:pt>
                <c:pt idx="363">
                  <c:v>42003</c:v>
                </c:pt>
                <c:pt idx="364">
                  <c:v>42004</c:v>
                </c:pt>
                <c:pt idx="365">
                  <c:v>42005</c:v>
                </c:pt>
                <c:pt idx="366">
                  <c:v>42006</c:v>
                </c:pt>
                <c:pt idx="367">
                  <c:v>42007</c:v>
                </c:pt>
                <c:pt idx="368">
                  <c:v>42008</c:v>
                </c:pt>
                <c:pt idx="369">
                  <c:v>42009</c:v>
                </c:pt>
                <c:pt idx="370">
                  <c:v>42010</c:v>
                </c:pt>
                <c:pt idx="371">
                  <c:v>42011</c:v>
                </c:pt>
                <c:pt idx="372">
                  <c:v>42012</c:v>
                </c:pt>
                <c:pt idx="373">
                  <c:v>42013</c:v>
                </c:pt>
                <c:pt idx="374">
                  <c:v>42014</c:v>
                </c:pt>
                <c:pt idx="375">
                  <c:v>42015</c:v>
                </c:pt>
                <c:pt idx="376">
                  <c:v>42016</c:v>
                </c:pt>
                <c:pt idx="377">
                  <c:v>42017</c:v>
                </c:pt>
                <c:pt idx="378">
                  <c:v>42018</c:v>
                </c:pt>
                <c:pt idx="379">
                  <c:v>42019</c:v>
                </c:pt>
                <c:pt idx="380">
                  <c:v>42020</c:v>
                </c:pt>
                <c:pt idx="381">
                  <c:v>42021</c:v>
                </c:pt>
                <c:pt idx="382">
                  <c:v>42022</c:v>
                </c:pt>
                <c:pt idx="383">
                  <c:v>42023</c:v>
                </c:pt>
                <c:pt idx="384">
                  <c:v>42024</c:v>
                </c:pt>
                <c:pt idx="385">
                  <c:v>42025</c:v>
                </c:pt>
                <c:pt idx="386">
                  <c:v>42026</c:v>
                </c:pt>
                <c:pt idx="387">
                  <c:v>42027</c:v>
                </c:pt>
                <c:pt idx="388">
                  <c:v>42028</c:v>
                </c:pt>
                <c:pt idx="389">
                  <c:v>42029</c:v>
                </c:pt>
                <c:pt idx="390">
                  <c:v>42030</c:v>
                </c:pt>
                <c:pt idx="391">
                  <c:v>42031</c:v>
                </c:pt>
                <c:pt idx="392">
                  <c:v>42032</c:v>
                </c:pt>
                <c:pt idx="393">
                  <c:v>42033</c:v>
                </c:pt>
                <c:pt idx="394">
                  <c:v>42034</c:v>
                </c:pt>
                <c:pt idx="395">
                  <c:v>42035</c:v>
                </c:pt>
                <c:pt idx="396">
                  <c:v>42036</c:v>
                </c:pt>
                <c:pt idx="397">
                  <c:v>42037</c:v>
                </c:pt>
                <c:pt idx="398">
                  <c:v>42038</c:v>
                </c:pt>
                <c:pt idx="399">
                  <c:v>42039</c:v>
                </c:pt>
                <c:pt idx="400">
                  <c:v>42040</c:v>
                </c:pt>
                <c:pt idx="401">
                  <c:v>42041</c:v>
                </c:pt>
                <c:pt idx="402">
                  <c:v>42042</c:v>
                </c:pt>
                <c:pt idx="403">
                  <c:v>42043</c:v>
                </c:pt>
                <c:pt idx="404">
                  <c:v>42044</c:v>
                </c:pt>
                <c:pt idx="405">
                  <c:v>42045</c:v>
                </c:pt>
                <c:pt idx="406">
                  <c:v>42046</c:v>
                </c:pt>
                <c:pt idx="407">
                  <c:v>42047</c:v>
                </c:pt>
                <c:pt idx="408">
                  <c:v>42048</c:v>
                </c:pt>
                <c:pt idx="409">
                  <c:v>42049</c:v>
                </c:pt>
                <c:pt idx="410">
                  <c:v>42050</c:v>
                </c:pt>
                <c:pt idx="411">
                  <c:v>42051</c:v>
                </c:pt>
                <c:pt idx="412">
                  <c:v>42052</c:v>
                </c:pt>
                <c:pt idx="413">
                  <c:v>42053</c:v>
                </c:pt>
                <c:pt idx="414">
                  <c:v>42054</c:v>
                </c:pt>
                <c:pt idx="415">
                  <c:v>42055</c:v>
                </c:pt>
                <c:pt idx="416">
                  <c:v>42056</c:v>
                </c:pt>
                <c:pt idx="417">
                  <c:v>42057</c:v>
                </c:pt>
                <c:pt idx="418">
                  <c:v>42058</c:v>
                </c:pt>
                <c:pt idx="419">
                  <c:v>42059</c:v>
                </c:pt>
                <c:pt idx="420">
                  <c:v>42060</c:v>
                </c:pt>
                <c:pt idx="421">
                  <c:v>42061</c:v>
                </c:pt>
                <c:pt idx="422">
                  <c:v>42062</c:v>
                </c:pt>
                <c:pt idx="423">
                  <c:v>42063</c:v>
                </c:pt>
                <c:pt idx="424">
                  <c:v>42064</c:v>
                </c:pt>
                <c:pt idx="425">
                  <c:v>42065</c:v>
                </c:pt>
                <c:pt idx="426">
                  <c:v>42066</c:v>
                </c:pt>
                <c:pt idx="427">
                  <c:v>42067</c:v>
                </c:pt>
                <c:pt idx="428">
                  <c:v>42068</c:v>
                </c:pt>
                <c:pt idx="429">
                  <c:v>42069</c:v>
                </c:pt>
                <c:pt idx="430">
                  <c:v>42070</c:v>
                </c:pt>
                <c:pt idx="431">
                  <c:v>42071</c:v>
                </c:pt>
                <c:pt idx="432">
                  <c:v>42072</c:v>
                </c:pt>
                <c:pt idx="433">
                  <c:v>42073</c:v>
                </c:pt>
                <c:pt idx="434">
                  <c:v>42074</c:v>
                </c:pt>
                <c:pt idx="435">
                  <c:v>42075</c:v>
                </c:pt>
                <c:pt idx="436">
                  <c:v>42076</c:v>
                </c:pt>
                <c:pt idx="437">
                  <c:v>42077</c:v>
                </c:pt>
                <c:pt idx="438">
                  <c:v>42078</c:v>
                </c:pt>
                <c:pt idx="439">
                  <c:v>42079</c:v>
                </c:pt>
                <c:pt idx="440">
                  <c:v>42080</c:v>
                </c:pt>
                <c:pt idx="441">
                  <c:v>42081</c:v>
                </c:pt>
                <c:pt idx="442">
                  <c:v>42082</c:v>
                </c:pt>
                <c:pt idx="443">
                  <c:v>42083</c:v>
                </c:pt>
                <c:pt idx="444">
                  <c:v>42084</c:v>
                </c:pt>
                <c:pt idx="445">
                  <c:v>42085</c:v>
                </c:pt>
                <c:pt idx="446">
                  <c:v>42086</c:v>
                </c:pt>
                <c:pt idx="447">
                  <c:v>42087</c:v>
                </c:pt>
                <c:pt idx="448">
                  <c:v>42088</c:v>
                </c:pt>
                <c:pt idx="449">
                  <c:v>42089</c:v>
                </c:pt>
                <c:pt idx="450">
                  <c:v>42090</c:v>
                </c:pt>
                <c:pt idx="451">
                  <c:v>42091</c:v>
                </c:pt>
                <c:pt idx="452">
                  <c:v>42092</c:v>
                </c:pt>
                <c:pt idx="453">
                  <c:v>42093</c:v>
                </c:pt>
                <c:pt idx="454">
                  <c:v>42094</c:v>
                </c:pt>
                <c:pt idx="455">
                  <c:v>42095</c:v>
                </c:pt>
                <c:pt idx="456">
                  <c:v>42096</c:v>
                </c:pt>
                <c:pt idx="457">
                  <c:v>42097</c:v>
                </c:pt>
                <c:pt idx="458">
                  <c:v>42098</c:v>
                </c:pt>
                <c:pt idx="459">
                  <c:v>42099</c:v>
                </c:pt>
                <c:pt idx="460">
                  <c:v>42100</c:v>
                </c:pt>
                <c:pt idx="461">
                  <c:v>42101</c:v>
                </c:pt>
                <c:pt idx="462">
                  <c:v>42102</c:v>
                </c:pt>
                <c:pt idx="463">
                  <c:v>42103</c:v>
                </c:pt>
                <c:pt idx="464">
                  <c:v>42104</c:v>
                </c:pt>
                <c:pt idx="465">
                  <c:v>42105</c:v>
                </c:pt>
                <c:pt idx="466">
                  <c:v>42106</c:v>
                </c:pt>
                <c:pt idx="467">
                  <c:v>42107</c:v>
                </c:pt>
                <c:pt idx="468">
                  <c:v>42108</c:v>
                </c:pt>
                <c:pt idx="469">
                  <c:v>42109</c:v>
                </c:pt>
                <c:pt idx="470">
                  <c:v>42110</c:v>
                </c:pt>
                <c:pt idx="471">
                  <c:v>42111</c:v>
                </c:pt>
                <c:pt idx="472">
                  <c:v>42112</c:v>
                </c:pt>
                <c:pt idx="473">
                  <c:v>42113</c:v>
                </c:pt>
                <c:pt idx="474">
                  <c:v>42114</c:v>
                </c:pt>
                <c:pt idx="475">
                  <c:v>42115</c:v>
                </c:pt>
                <c:pt idx="476">
                  <c:v>42116</c:v>
                </c:pt>
                <c:pt idx="477">
                  <c:v>42117</c:v>
                </c:pt>
                <c:pt idx="478">
                  <c:v>42118</c:v>
                </c:pt>
                <c:pt idx="479">
                  <c:v>42119</c:v>
                </c:pt>
                <c:pt idx="480">
                  <c:v>42120</c:v>
                </c:pt>
                <c:pt idx="481">
                  <c:v>42121</c:v>
                </c:pt>
                <c:pt idx="482">
                  <c:v>42122</c:v>
                </c:pt>
                <c:pt idx="483">
                  <c:v>42123</c:v>
                </c:pt>
                <c:pt idx="484">
                  <c:v>42124</c:v>
                </c:pt>
                <c:pt idx="485">
                  <c:v>42125</c:v>
                </c:pt>
                <c:pt idx="486">
                  <c:v>42126</c:v>
                </c:pt>
                <c:pt idx="487">
                  <c:v>42127</c:v>
                </c:pt>
                <c:pt idx="488">
                  <c:v>42128</c:v>
                </c:pt>
                <c:pt idx="489">
                  <c:v>42129</c:v>
                </c:pt>
                <c:pt idx="490">
                  <c:v>42130</c:v>
                </c:pt>
                <c:pt idx="491">
                  <c:v>42131</c:v>
                </c:pt>
                <c:pt idx="492">
                  <c:v>42132</c:v>
                </c:pt>
                <c:pt idx="493">
                  <c:v>42133</c:v>
                </c:pt>
                <c:pt idx="494">
                  <c:v>42134</c:v>
                </c:pt>
                <c:pt idx="495">
                  <c:v>42135</c:v>
                </c:pt>
                <c:pt idx="496">
                  <c:v>42136</c:v>
                </c:pt>
                <c:pt idx="497">
                  <c:v>42137</c:v>
                </c:pt>
                <c:pt idx="498">
                  <c:v>42138</c:v>
                </c:pt>
                <c:pt idx="499">
                  <c:v>42139</c:v>
                </c:pt>
                <c:pt idx="500">
                  <c:v>42140</c:v>
                </c:pt>
                <c:pt idx="501">
                  <c:v>42141</c:v>
                </c:pt>
                <c:pt idx="502">
                  <c:v>42142</c:v>
                </c:pt>
                <c:pt idx="503">
                  <c:v>42143</c:v>
                </c:pt>
                <c:pt idx="504">
                  <c:v>42144</c:v>
                </c:pt>
                <c:pt idx="505">
                  <c:v>42145</c:v>
                </c:pt>
                <c:pt idx="506">
                  <c:v>42146</c:v>
                </c:pt>
                <c:pt idx="507">
                  <c:v>42147</c:v>
                </c:pt>
                <c:pt idx="508">
                  <c:v>42148</c:v>
                </c:pt>
                <c:pt idx="509">
                  <c:v>42149</c:v>
                </c:pt>
                <c:pt idx="510">
                  <c:v>42150</c:v>
                </c:pt>
                <c:pt idx="511">
                  <c:v>42151</c:v>
                </c:pt>
                <c:pt idx="512">
                  <c:v>42152</c:v>
                </c:pt>
                <c:pt idx="513">
                  <c:v>42153</c:v>
                </c:pt>
                <c:pt idx="514">
                  <c:v>42154</c:v>
                </c:pt>
                <c:pt idx="515">
                  <c:v>42155</c:v>
                </c:pt>
                <c:pt idx="516">
                  <c:v>42156</c:v>
                </c:pt>
                <c:pt idx="517">
                  <c:v>42157</c:v>
                </c:pt>
                <c:pt idx="518">
                  <c:v>42158</c:v>
                </c:pt>
                <c:pt idx="519">
                  <c:v>42159</c:v>
                </c:pt>
                <c:pt idx="520">
                  <c:v>42160</c:v>
                </c:pt>
                <c:pt idx="521">
                  <c:v>42161</c:v>
                </c:pt>
                <c:pt idx="522">
                  <c:v>42162</c:v>
                </c:pt>
                <c:pt idx="523">
                  <c:v>42163</c:v>
                </c:pt>
                <c:pt idx="524">
                  <c:v>42164</c:v>
                </c:pt>
                <c:pt idx="525">
                  <c:v>42165</c:v>
                </c:pt>
                <c:pt idx="526">
                  <c:v>42166</c:v>
                </c:pt>
                <c:pt idx="527">
                  <c:v>42167</c:v>
                </c:pt>
                <c:pt idx="528">
                  <c:v>42168</c:v>
                </c:pt>
                <c:pt idx="529">
                  <c:v>42169</c:v>
                </c:pt>
                <c:pt idx="530">
                  <c:v>42170</c:v>
                </c:pt>
                <c:pt idx="531">
                  <c:v>42171</c:v>
                </c:pt>
                <c:pt idx="532">
                  <c:v>42172</c:v>
                </c:pt>
                <c:pt idx="533">
                  <c:v>42173</c:v>
                </c:pt>
                <c:pt idx="534">
                  <c:v>42174</c:v>
                </c:pt>
                <c:pt idx="535">
                  <c:v>42175</c:v>
                </c:pt>
                <c:pt idx="536">
                  <c:v>42176</c:v>
                </c:pt>
                <c:pt idx="537">
                  <c:v>42177</c:v>
                </c:pt>
                <c:pt idx="538">
                  <c:v>42178</c:v>
                </c:pt>
                <c:pt idx="539">
                  <c:v>42179</c:v>
                </c:pt>
                <c:pt idx="540">
                  <c:v>42180</c:v>
                </c:pt>
                <c:pt idx="541">
                  <c:v>42181</c:v>
                </c:pt>
                <c:pt idx="542">
                  <c:v>42182</c:v>
                </c:pt>
                <c:pt idx="543">
                  <c:v>42183</c:v>
                </c:pt>
                <c:pt idx="544">
                  <c:v>42184</c:v>
                </c:pt>
                <c:pt idx="545">
                  <c:v>42185</c:v>
                </c:pt>
                <c:pt idx="546">
                  <c:v>42186</c:v>
                </c:pt>
                <c:pt idx="547">
                  <c:v>42187</c:v>
                </c:pt>
                <c:pt idx="548">
                  <c:v>42188</c:v>
                </c:pt>
                <c:pt idx="549">
                  <c:v>42189</c:v>
                </c:pt>
                <c:pt idx="550">
                  <c:v>42190</c:v>
                </c:pt>
                <c:pt idx="551">
                  <c:v>42191</c:v>
                </c:pt>
                <c:pt idx="552">
                  <c:v>42192</c:v>
                </c:pt>
                <c:pt idx="553">
                  <c:v>42193</c:v>
                </c:pt>
                <c:pt idx="554">
                  <c:v>42194</c:v>
                </c:pt>
                <c:pt idx="555">
                  <c:v>42195</c:v>
                </c:pt>
                <c:pt idx="556">
                  <c:v>42196</c:v>
                </c:pt>
                <c:pt idx="557">
                  <c:v>42197</c:v>
                </c:pt>
                <c:pt idx="558">
                  <c:v>42198</c:v>
                </c:pt>
                <c:pt idx="559">
                  <c:v>42199</c:v>
                </c:pt>
                <c:pt idx="560">
                  <c:v>42200</c:v>
                </c:pt>
                <c:pt idx="561">
                  <c:v>42201</c:v>
                </c:pt>
                <c:pt idx="562">
                  <c:v>42202</c:v>
                </c:pt>
                <c:pt idx="563">
                  <c:v>42203</c:v>
                </c:pt>
                <c:pt idx="564">
                  <c:v>42204</c:v>
                </c:pt>
                <c:pt idx="565">
                  <c:v>42205</c:v>
                </c:pt>
                <c:pt idx="566">
                  <c:v>42206</c:v>
                </c:pt>
                <c:pt idx="567">
                  <c:v>42207</c:v>
                </c:pt>
                <c:pt idx="568">
                  <c:v>42208</c:v>
                </c:pt>
                <c:pt idx="569">
                  <c:v>42209</c:v>
                </c:pt>
                <c:pt idx="570">
                  <c:v>42210</c:v>
                </c:pt>
                <c:pt idx="571">
                  <c:v>42211</c:v>
                </c:pt>
                <c:pt idx="572">
                  <c:v>42212</c:v>
                </c:pt>
                <c:pt idx="573">
                  <c:v>42213</c:v>
                </c:pt>
                <c:pt idx="574">
                  <c:v>42214</c:v>
                </c:pt>
                <c:pt idx="575">
                  <c:v>42215</c:v>
                </c:pt>
                <c:pt idx="576">
                  <c:v>42216</c:v>
                </c:pt>
                <c:pt idx="577">
                  <c:v>42217</c:v>
                </c:pt>
                <c:pt idx="578">
                  <c:v>42218</c:v>
                </c:pt>
                <c:pt idx="579">
                  <c:v>42219</c:v>
                </c:pt>
                <c:pt idx="580">
                  <c:v>42220</c:v>
                </c:pt>
                <c:pt idx="581">
                  <c:v>42221</c:v>
                </c:pt>
                <c:pt idx="582">
                  <c:v>42222</c:v>
                </c:pt>
                <c:pt idx="583">
                  <c:v>42223</c:v>
                </c:pt>
                <c:pt idx="584">
                  <c:v>42224</c:v>
                </c:pt>
                <c:pt idx="585">
                  <c:v>42225</c:v>
                </c:pt>
                <c:pt idx="586">
                  <c:v>42226</c:v>
                </c:pt>
                <c:pt idx="587">
                  <c:v>42227</c:v>
                </c:pt>
                <c:pt idx="588">
                  <c:v>42228</c:v>
                </c:pt>
                <c:pt idx="589">
                  <c:v>42229</c:v>
                </c:pt>
                <c:pt idx="590">
                  <c:v>42230</c:v>
                </c:pt>
                <c:pt idx="591">
                  <c:v>42231</c:v>
                </c:pt>
                <c:pt idx="592">
                  <c:v>42232</c:v>
                </c:pt>
                <c:pt idx="593">
                  <c:v>42233</c:v>
                </c:pt>
                <c:pt idx="594">
                  <c:v>42234</c:v>
                </c:pt>
                <c:pt idx="595">
                  <c:v>42235</c:v>
                </c:pt>
                <c:pt idx="596">
                  <c:v>42236</c:v>
                </c:pt>
                <c:pt idx="597">
                  <c:v>42237</c:v>
                </c:pt>
                <c:pt idx="598">
                  <c:v>42238</c:v>
                </c:pt>
                <c:pt idx="599">
                  <c:v>42239</c:v>
                </c:pt>
                <c:pt idx="600">
                  <c:v>42240</c:v>
                </c:pt>
                <c:pt idx="601">
                  <c:v>42241</c:v>
                </c:pt>
                <c:pt idx="602">
                  <c:v>42242</c:v>
                </c:pt>
                <c:pt idx="603">
                  <c:v>42243</c:v>
                </c:pt>
                <c:pt idx="604">
                  <c:v>42244</c:v>
                </c:pt>
                <c:pt idx="605">
                  <c:v>42245</c:v>
                </c:pt>
                <c:pt idx="606">
                  <c:v>42246</c:v>
                </c:pt>
                <c:pt idx="607">
                  <c:v>42247</c:v>
                </c:pt>
                <c:pt idx="608">
                  <c:v>42248</c:v>
                </c:pt>
                <c:pt idx="609">
                  <c:v>42249</c:v>
                </c:pt>
                <c:pt idx="610">
                  <c:v>42250</c:v>
                </c:pt>
                <c:pt idx="611">
                  <c:v>42251</c:v>
                </c:pt>
                <c:pt idx="612">
                  <c:v>42252</c:v>
                </c:pt>
                <c:pt idx="613">
                  <c:v>42253</c:v>
                </c:pt>
                <c:pt idx="614">
                  <c:v>42254</c:v>
                </c:pt>
                <c:pt idx="615">
                  <c:v>42255</c:v>
                </c:pt>
                <c:pt idx="616">
                  <c:v>42256</c:v>
                </c:pt>
                <c:pt idx="617">
                  <c:v>42257</c:v>
                </c:pt>
                <c:pt idx="618">
                  <c:v>42258</c:v>
                </c:pt>
                <c:pt idx="619">
                  <c:v>42259</c:v>
                </c:pt>
                <c:pt idx="620">
                  <c:v>42260</c:v>
                </c:pt>
                <c:pt idx="621">
                  <c:v>42261</c:v>
                </c:pt>
                <c:pt idx="622">
                  <c:v>42262</c:v>
                </c:pt>
                <c:pt idx="623">
                  <c:v>42263</c:v>
                </c:pt>
                <c:pt idx="624">
                  <c:v>42264</c:v>
                </c:pt>
                <c:pt idx="625">
                  <c:v>42265</c:v>
                </c:pt>
                <c:pt idx="626">
                  <c:v>42266</c:v>
                </c:pt>
                <c:pt idx="627">
                  <c:v>42267</c:v>
                </c:pt>
                <c:pt idx="628">
                  <c:v>42268</c:v>
                </c:pt>
                <c:pt idx="629">
                  <c:v>42269</c:v>
                </c:pt>
                <c:pt idx="630">
                  <c:v>42270</c:v>
                </c:pt>
                <c:pt idx="631">
                  <c:v>42271</c:v>
                </c:pt>
                <c:pt idx="632">
                  <c:v>42272</c:v>
                </c:pt>
                <c:pt idx="633">
                  <c:v>42273</c:v>
                </c:pt>
                <c:pt idx="634">
                  <c:v>42274</c:v>
                </c:pt>
                <c:pt idx="635">
                  <c:v>42275</c:v>
                </c:pt>
                <c:pt idx="636">
                  <c:v>42276</c:v>
                </c:pt>
                <c:pt idx="637">
                  <c:v>42277</c:v>
                </c:pt>
                <c:pt idx="638">
                  <c:v>42278</c:v>
                </c:pt>
                <c:pt idx="639">
                  <c:v>42279</c:v>
                </c:pt>
                <c:pt idx="640">
                  <c:v>42280</c:v>
                </c:pt>
                <c:pt idx="641">
                  <c:v>42281</c:v>
                </c:pt>
                <c:pt idx="642">
                  <c:v>42282</c:v>
                </c:pt>
                <c:pt idx="643">
                  <c:v>42283</c:v>
                </c:pt>
                <c:pt idx="644">
                  <c:v>42284</c:v>
                </c:pt>
                <c:pt idx="645">
                  <c:v>42285</c:v>
                </c:pt>
                <c:pt idx="646">
                  <c:v>42286</c:v>
                </c:pt>
                <c:pt idx="647">
                  <c:v>42287</c:v>
                </c:pt>
                <c:pt idx="648">
                  <c:v>42288</c:v>
                </c:pt>
                <c:pt idx="649">
                  <c:v>42289</c:v>
                </c:pt>
                <c:pt idx="650">
                  <c:v>42290</c:v>
                </c:pt>
                <c:pt idx="651">
                  <c:v>42291</c:v>
                </c:pt>
                <c:pt idx="652">
                  <c:v>42292</c:v>
                </c:pt>
                <c:pt idx="653">
                  <c:v>42293</c:v>
                </c:pt>
                <c:pt idx="654">
                  <c:v>42294</c:v>
                </c:pt>
                <c:pt idx="655">
                  <c:v>42295</c:v>
                </c:pt>
                <c:pt idx="656">
                  <c:v>42296</c:v>
                </c:pt>
                <c:pt idx="657">
                  <c:v>42297</c:v>
                </c:pt>
                <c:pt idx="658">
                  <c:v>42298</c:v>
                </c:pt>
                <c:pt idx="659">
                  <c:v>42299</c:v>
                </c:pt>
                <c:pt idx="660">
                  <c:v>42300</c:v>
                </c:pt>
                <c:pt idx="661">
                  <c:v>42301</c:v>
                </c:pt>
                <c:pt idx="662">
                  <c:v>42302</c:v>
                </c:pt>
                <c:pt idx="663">
                  <c:v>42303</c:v>
                </c:pt>
                <c:pt idx="664">
                  <c:v>42304</c:v>
                </c:pt>
                <c:pt idx="665">
                  <c:v>42305</c:v>
                </c:pt>
                <c:pt idx="666">
                  <c:v>42306</c:v>
                </c:pt>
                <c:pt idx="667">
                  <c:v>42307</c:v>
                </c:pt>
                <c:pt idx="668">
                  <c:v>42308</c:v>
                </c:pt>
                <c:pt idx="669">
                  <c:v>42309</c:v>
                </c:pt>
                <c:pt idx="670">
                  <c:v>42310</c:v>
                </c:pt>
                <c:pt idx="671">
                  <c:v>42311</c:v>
                </c:pt>
                <c:pt idx="672">
                  <c:v>42312</c:v>
                </c:pt>
                <c:pt idx="673">
                  <c:v>42313</c:v>
                </c:pt>
                <c:pt idx="674">
                  <c:v>42314</c:v>
                </c:pt>
                <c:pt idx="675">
                  <c:v>42315</c:v>
                </c:pt>
                <c:pt idx="676">
                  <c:v>42316</c:v>
                </c:pt>
                <c:pt idx="677">
                  <c:v>42317</c:v>
                </c:pt>
                <c:pt idx="678">
                  <c:v>42318</c:v>
                </c:pt>
                <c:pt idx="679">
                  <c:v>42319</c:v>
                </c:pt>
                <c:pt idx="680">
                  <c:v>42320</c:v>
                </c:pt>
                <c:pt idx="681">
                  <c:v>42321</c:v>
                </c:pt>
                <c:pt idx="682">
                  <c:v>42322</c:v>
                </c:pt>
                <c:pt idx="683">
                  <c:v>42323</c:v>
                </c:pt>
                <c:pt idx="684">
                  <c:v>42324</c:v>
                </c:pt>
                <c:pt idx="685">
                  <c:v>42325</c:v>
                </c:pt>
                <c:pt idx="686">
                  <c:v>42326</c:v>
                </c:pt>
                <c:pt idx="687">
                  <c:v>42327</c:v>
                </c:pt>
                <c:pt idx="688">
                  <c:v>42328</c:v>
                </c:pt>
                <c:pt idx="689">
                  <c:v>42329</c:v>
                </c:pt>
                <c:pt idx="690">
                  <c:v>42330</c:v>
                </c:pt>
                <c:pt idx="691">
                  <c:v>42331</c:v>
                </c:pt>
                <c:pt idx="692">
                  <c:v>42332</c:v>
                </c:pt>
                <c:pt idx="693">
                  <c:v>42333</c:v>
                </c:pt>
                <c:pt idx="694">
                  <c:v>42334</c:v>
                </c:pt>
                <c:pt idx="695">
                  <c:v>42335</c:v>
                </c:pt>
                <c:pt idx="696">
                  <c:v>42336</c:v>
                </c:pt>
                <c:pt idx="697">
                  <c:v>42337</c:v>
                </c:pt>
                <c:pt idx="698">
                  <c:v>42338</c:v>
                </c:pt>
                <c:pt idx="699">
                  <c:v>42339</c:v>
                </c:pt>
                <c:pt idx="700">
                  <c:v>42340</c:v>
                </c:pt>
                <c:pt idx="701">
                  <c:v>42341</c:v>
                </c:pt>
                <c:pt idx="702">
                  <c:v>42342</c:v>
                </c:pt>
                <c:pt idx="703">
                  <c:v>42343</c:v>
                </c:pt>
                <c:pt idx="704">
                  <c:v>42344</c:v>
                </c:pt>
                <c:pt idx="705">
                  <c:v>42345</c:v>
                </c:pt>
                <c:pt idx="706">
                  <c:v>42346</c:v>
                </c:pt>
                <c:pt idx="707">
                  <c:v>42347</c:v>
                </c:pt>
                <c:pt idx="708">
                  <c:v>42348</c:v>
                </c:pt>
                <c:pt idx="709">
                  <c:v>42349</c:v>
                </c:pt>
                <c:pt idx="710">
                  <c:v>42350</c:v>
                </c:pt>
                <c:pt idx="711">
                  <c:v>42351</c:v>
                </c:pt>
                <c:pt idx="712">
                  <c:v>42352</c:v>
                </c:pt>
                <c:pt idx="713">
                  <c:v>42353</c:v>
                </c:pt>
                <c:pt idx="714">
                  <c:v>42354</c:v>
                </c:pt>
                <c:pt idx="715">
                  <c:v>42355</c:v>
                </c:pt>
                <c:pt idx="716">
                  <c:v>42356</c:v>
                </c:pt>
                <c:pt idx="717">
                  <c:v>42357</c:v>
                </c:pt>
                <c:pt idx="718">
                  <c:v>42358</c:v>
                </c:pt>
                <c:pt idx="719">
                  <c:v>42359</c:v>
                </c:pt>
                <c:pt idx="720">
                  <c:v>42360</c:v>
                </c:pt>
                <c:pt idx="721">
                  <c:v>42361</c:v>
                </c:pt>
                <c:pt idx="722">
                  <c:v>42362</c:v>
                </c:pt>
                <c:pt idx="723">
                  <c:v>42363</c:v>
                </c:pt>
                <c:pt idx="724">
                  <c:v>42364</c:v>
                </c:pt>
                <c:pt idx="725">
                  <c:v>42365</c:v>
                </c:pt>
                <c:pt idx="726">
                  <c:v>42366</c:v>
                </c:pt>
                <c:pt idx="727">
                  <c:v>42367</c:v>
                </c:pt>
                <c:pt idx="728">
                  <c:v>42368</c:v>
                </c:pt>
                <c:pt idx="729">
                  <c:v>42369</c:v>
                </c:pt>
                <c:pt idx="730">
                  <c:v>42370</c:v>
                </c:pt>
                <c:pt idx="731">
                  <c:v>42371</c:v>
                </c:pt>
                <c:pt idx="732">
                  <c:v>42372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42378</c:v>
                </c:pt>
                <c:pt idx="739">
                  <c:v>42379</c:v>
                </c:pt>
                <c:pt idx="740">
                  <c:v>42380</c:v>
                </c:pt>
                <c:pt idx="741">
                  <c:v>42381</c:v>
                </c:pt>
                <c:pt idx="742">
                  <c:v>42382</c:v>
                </c:pt>
                <c:pt idx="743">
                  <c:v>42383</c:v>
                </c:pt>
                <c:pt idx="744">
                  <c:v>42384</c:v>
                </c:pt>
                <c:pt idx="745">
                  <c:v>42385</c:v>
                </c:pt>
                <c:pt idx="746">
                  <c:v>42386</c:v>
                </c:pt>
                <c:pt idx="747">
                  <c:v>42387</c:v>
                </c:pt>
                <c:pt idx="748">
                  <c:v>42388</c:v>
                </c:pt>
                <c:pt idx="749">
                  <c:v>42389</c:v>
                </c:pt>
                <c:pt idx="750">
                  <c:v>42390</c:v>
                </c:pt>
                <c:pt idx="751">
                  <c:v>42391</c:v>
                </c:pt>
                <c:pt idx="752">
                  <c:v>42392</c:v>
                </c:pt>
                <c:pt idx="753">
                  <c:v>42393</c:v>
                </c:pt>
                <c:pt idx="754">
                  <c:v>42394</c:v>
                </c:pt>
                <c:pt idx="755">
                  <c:v>42395</c:v>
                </c:pt>
                <c:pt idx="756">
                  <c:v>42396</c:v>
                </c:pt>
                <c:pt idx="757">
                  <c:v>42397</c:v>
                </c:pt>
                <c:pt idx="758">
                  <c:v>42398</c:v>
                </c:pt>
                <c:pt idx="759">
                  <c:v>42399</c:v>
                </c:pt>
                <c:pt idx="760">
                  <c:v>42400</c:v>
                </c:pt>
                <c:pt idx="761">
                  <c:v>42401</c:v>
                </c:pt>
                <c:pt idx="762">
                  <c:v>42402</c:v>
                </c:pt>
                <c:pt idx="763">
                  <c:v>42403</c:v>
                </c:pt>
                <c:pt idx="764">
                  <c:v>42404</c:v>
                </c:pt>
                <c:pt idx="765">
                  <c:v>42405</c:v>
                </c:pt>
                <c:pt idx="766">
                  <c:v>42406</c:v>
                </c:pt>
                <c:pt idx="767">
                  <c:v>42407</c:v>
                </c:pt>
                <c:pt idx="768">
                  <c:v>42408</c:v>
                </c:pt>
                <c:pt idx="769">
                  <c:v>42409</c:v>
                </c:pt>
                <c:pt idx="770">
                  <c:v>42410</c:v>
                </c:pt>
                <c:pt idx="771">
                  <c:v>42411</c:v>
                </c:pt>
                <c:pt idx="772">
                  <c:v>42412</c:v>
                </c:pt>
                <c:pt idx="773">
                  <c:v>42413</c:v>
                </c:pt>
                <c:pt idx="774">
                  <c:v>42414</c:v>
                </c:pt>
                <c:pt idx="775">
                  <c:v>42415</c:v>
                </c:pt>
                <c:pt idx="776">
                  <c:v>42416</c:v>
                </c:pt>
                <c:pt idx="777">
                  <c:v>42417</c:v>
                </c:pt>
                <c:pt idx="778">
                  <c:v>42418</c:v>
                </c:pt>
                <c:pt idx="779">
                  <c:v>42419</c:v>
                </c:pt>
                <c:pt idx="780">
                  <c:v>42420</c:v>
                </c:pt>
                <c:pt idx="781">
                  <c:v>42421</c:v>
                </c:pt>
                <c:pt idx="782">
                  <c:v>42422</c:v>
                </c:pt>
                <c:pt idx="783">
                  <c:v>42423</c:v>
                </c:pt>
                <c:pt idx="784">
                  <c:v>42424</c:v>
                </c:pt>
                <c:pt idx="785">
                  <c:v>42425</c:v>
                </c:pt>
                <c:pt idx="786">
                  <c:v>42426</c:v>
                </c:pt>
                <c:pt idx="787">
                  <c:v>42427</c:v>
                </c:pt>
                <c:pt idx="788">
                  <c:v>42428</c:v>
                </c:pt>
                <c:pt idx="789">
                  <c:v>42429</c:v>
                </c:pt>
                <c:pt idx="790">
                  <c:v>42430</c:v>
                </c:pt>
                <c:pt idx="791">
                  <c:v>42431</c:v>
                </c:pt>
                <c:pt idx="792">
                  <c:v>42432</c:v>
                </c:pt>
                <c:pt idx="793">
                  <c:v>42433</c:v>
                </c:pt>
                <c:pt idx="794">
                  <c:v>42434</c:v>
                </c:pt>
                <c:pt idx="795">
                  <c:v>42435</c:v>
                </c:pt>
                <c:pt idx="796">
                  <c:v>42436</c:v>
                </c:pt>
                <c:pt idx="797">
                  <c:v>42437</c:v>
                </c:pt>
                <c:pt idx="798">
                  <c:v>42438</c:v>
                </c:pt>
                <c:pt idx="799">
                  <c:v>42439</c:v>
                </c:pt>
                <c:pt idx="800">
                  <c:v>42440</c:v>
                </c:pt>
                <c:pt idx="801">
                  <c:v>42441</c:v>
                </c:pt>
                <c:pt idx="802">
                  <c:v>42442</c:v>
                </c:pt>
                <c:pt idx="803">
                  <c:v>42443</c:v>
                </c:pt>
                <c:pt idx="804">
                  <c:v>42444</c:v>
                </c:pt>
                <c:pt idx="805">
                  <c:v>42445</c:v>
                </c:pt>
                <c:pt idx="806">
                  <c:v>42446</c:v>
                </c:pt>
                <c:pt idx="807">
                  <c:v>42447</c:v>
                </c:pt>
                <c:pt idx="808">
                  <c:v>42448</c:v>
                </c:pt>
                <c:pt idx="809">
                  <c:v>42449</c:v>
                </c:pt>
                <c:pt idx="810">
                  <c:v>42450</c:v>
                </c:pt>
                <c:pt idx="811">
                  <c:v>42451</c:v>
                </c:pt>
                <c:pt idx="812">
                  <c:v>42452</c:v>
                </c:pt>
                <c:pt idx="813">
                  <c:v>42453</c:v>
                </c:pt>
                <c:pt idx="814">
                  <c:v>42454</c:v>
                </c:pt>
                <c:pt idx="815">
                  <c:v>42455</c:v>
                </c:pt>
                <c:pt idx="816">
                  <c:v>42456</c:v>
                </c:pt>
                <c:pt idx="817">
                  <c:v>42457</c:v>
                </c:pt>
                <c:pt idx="818">
                  <c:v>42458</c:v>
                </c:pt>
                <c:pt idx="819">
                  <c:v>42459</c:v>
                </c:pt>
                <c:pt idx="820">
                  <c:v>42460</c:v>
                </c:pt>
                <c:pt idx="821">
                  <c:v>42461</c:v>
                </c:pt>
                <c:pt idx="822">
                  <c:v>42462</c:v>
                </c:pt>
                <c:pt idx="823">
                  <c:v>42463</c:v>
                </c:pt>
                <c:pt idx="824">
                  <c:v>42464</c:v>
                </c:pt>
                <c:pt idx="825">
                  <c:v>42465</c:v>
                </c:pt>
                <c:pt idx="826">
                  <c:v>42466</c:v>
                </c:pt>
                <c:pt idx="827">
                  <c:v>42467</c:v>
                </c:pt>
                <c:pt idx="828">
                  <c:v>42468</c:v>
                </c:pt>
                <c:pt idx="829">
                  <c:v>42469</c:v>
                </c:pt>
                <c:pt idx="830">
                  <c:v>42470</c:v>
                </c:pt>
                <c:pt idx="831">
                  <c:v>42471</c:v>
                </c:pt>
                <c:pt idx="832">
                  <c:v>42472</c:v>
                </c:pt>
                <c:pt idx="833">
                  <c:v>42473</c:v>
                </c:pt>
                <c:pt idx="834">
                  <c:v>42474</c:v>
                </c:pt>
                <c:pt idx="835">
                  <c:v>42475</c:v>
                </c:pt>
                <c:pt idx="836">
                  <c:v>42476</c:v>
                </c:pt>
                <c:pt idx="837">
                  <c:v>42477</c:v>
                </c:pt>
                <c:pt idx="838">
                  <c:v>42478</c:v>
                </c:pt>
                <c:pt idx="839">
                  <c:v>42479</c:v>
                </c:pt>
                <c:pt idx="840">
                  <c:v>42480</c:v>
                </c:pt>
                <c:pt idx="841">
                  <c:v>42481</c:v>
                </c:pt>
                <c:pt idx="842">
                  <c:v>42482</c:v>
                </c:pt>
                <c:pt idx="843">
                  <c:v>42483</c:v>
                </c:pt>
                <c:pt idx="844">
                  <c:v>42484</c:v>
                </c:pt>
                <c:pt idx="845">
                  <c:v>42485</c:v>
                </c:pt>
                <c:pt idx="846">
                  <c:v>42486</c:v>
                </c:pt>
                <c:pt idx="847">
                  <c:v>42487</c:v>
                </c:pt>
                <c:pt idx="848">
                  <c:v>42488</c:v>
                </c:pt>
                <c:pt idx="849">
                  <c:v>42489</c:v>
                </c:pt>
                <c:pt idx="850">
                  <c:v>42490</c:v>
                </c:pt>
                <c:pt idx="851">
                  <c:v>42491</c:v>
                </c:pt>
                <c:pt idx="852">
                  <c:v>42492</c:v>
                </c:pt>
                <c:pt idx="853">
                  <c:v>42493</c:v>
                </c:pt>
                <c:pt idx="854">
                  <c:v>42494</c:v>
                </c:pt>
                <c:pt idx="855">
                  <c:v>42495</c:v>
                </c:pt>
                <c:pt idx="856">
                  <c:v>42496</c:v>
                </c:pt>
                <c:pt idx="857">
                  <c:v>42497</c:v>
                </c:pt>
                <c:pt idx="858">
                  <c:v>42498</c:v>
                </c:pt>
                <c:pt idx="859">
                  <c:v>42499</c:v>
                </c:pt>
                <c:pt idx="860">
                  <c:v>42500</c:v>
                </c:pt>
                <c:pt idx="861">
                  <c:v>42501</c:v>
                </c:pt>
                <c:pt idx="862">
                  <c:v>42502</c:v>
                </c:pt>
                <c:pt idx="863">
                  <c:v>42503</c:v>
                </c:pt>
                <c:pt idx="864">
                  <c:v>42504</c:v>
                </c:pt>
                <c:pt idx="865">
                  <c:v>42505</c:v>
                </c:pt>
                <c:pt idx="866">
                  <c:v>42506</c:v>
                </c:pt>
                <c:pt idx="867">
                  <c:v>42507</c:v>
                </c:pt>
                <c:pt idx="868">
                  <c:v>42508</c:v>
                </c:pt>
                <c:pt idx="869">
                  <c:v>42509</c:v>
                </c:pt>
                <c:pt idx="870">
                  <c:v>42510</c:v>
                </c:pt>
                <c:pt idx="871">
                  <c:v>42511</c:v>
                </c:pt>
                <c:pt idx="872">
                  <c:v>42512</c:v>
                </c:pt>
                <c:pt idx="873">
                  <c:v>42513</c:v>
                </c:pt>
                <c:pt idx="874">
                  <c:v>42514</c:v>
                </c:pt>
                <c:pt idx="875">
                  <c:v>42515</c:v>
                </c:pt>
                <c:pt idx="876">
                  <c:v>42516</c:v>
                </c:pt>
                <c:pt idx="877">
                  <c:v>42517</c:v>
                </c:pt>
                <c:pt idx="878">
                  <c:v>42518</c:v>
                </c:pt>
                <c:pt idx="879">
                  <c:v>42519</c:v>
                </c:pt>
                <c:pt idx="880">
                  <c:v>42520</c:v>
                </c:pt>
                <c:pt idx="881">
                  <c:v>42521</c:v>
                </c:pt>
                <c:pt idx="882">
                  <c:v>42522</c:v>
                </c:pt>
                <c:pt idx="883">
                  <c:v>42523</c:v>
                </c:pt>
                <c:pt idx="884">
                  <c:v>42524</c:v>
                </c:pt>
                <c:pt idx="885">
                  <c:v>42525</c:v>
                </c:pt>
                <c:pt idx="886">
                  <c:v>42526</c:v>
                </c:pt>
                <c:pt idx="887">
                  <c:v>42527</c:v>
                </c:pt>
                <c:pt idx="888">
                  <c:v>42528</c:v>
                </c:pt>
                <c:pt idx="889">
                  <c:v>42529</c:v>
                </c:pt>
                <c:pt idx="890">
                  <c:v>42530</c:v>
                </c:pt>
                <c:pt idx="891">
                  <c:v>42531</c:v>
                </c:pt>
                <c:pt idx="892">
                  <c:v>42532</c:v>
                </c:pt>
                <c:pt idx="893">
                  <c:v>42533</c:v>
                </c:pt>
                <c:pt idx="894">
                  <c:v>42534</c:v>
                </c:pt>
                <c:pt idx="895">
                  <c:v>42535</c:v>
                </c:pt>
                <c:pt idx="896">
                  <c:v>42536</c:v>
                </c:pt>
                <c:pt idx="897">
                  <c:v>42537</c:v>
                </c:pt>
                <c:pt idx="898">
                  <c:v>42538</c:v>
                </c:pt>
                <c:pt idx="899">
                  <c:v>42539</c:v>
                </c:pt>
                <c:pt idx="900">
                  <c:v>42540</c:v>
                </c:pt>
                <c:pt idx="901">
                  <c:v>42541</c:v>
                </c:pt>
                <c:pt idx="902">
                  <c:v>42542</c:v>
                </c:pt>
                <c:pt idx="903">
                  <c:v>42543</c:v>
                </c:pt>
                <c:pt idx="904">
                  <c:v>42544</c:v>
                </c:pt>
                <c:pt idx="905">
                  <c:v>42545</c:v>
                </c:pt>
                <c:pt idx="906">
                  <c:v>42546</c:v>
                </c:pt>
                <c:pt idx="907">
                  <c:v>42547</c:v>
                </c:pt>
                <c:pt idx="908">
                  <c:v>42548</c:v>
                </c:pt>
                <c:pt idx="909">
                  <c:v>42549</c:v>
                </c:pt>
                <c:pt idx="910">
                  <c:v>42550</c:v>
                </c:pt>
                <c:pt idx="911">
                  <c:v>42551</c:v>
                </c:pt>
                <c:pt idx="912">
                  <c:v>42552</c:v>
                </c:pt>
                <c:pt idx="913">
                  <c:v>42553</c:v>
                </c:pt>
                <c:pt idx="914">
                  <c:v>42554</c:v>
                </c:pt>
                <c:pt idx="915">
                  <c:v>42555</c:v>
                </c:pt>
                <c:pt idx="916">
                  <c:v>42556</c:v>
                </c:pt>
                <c:pt idx="917">
                  <c:v>42557</c:v>
                </c:pt>
                <c:pt idx="918">
                  <c:v>42558</c:v>
                </c:pt>
                <c:pt idx="919">
                  <c:v>42559</c:v>
                </c:pt>
                <c:pt idx="920">
                  <c:v>42560</c:v>
                </c:pt>
                <c:pt idx="921">
                  <c:v>42561</c:v>
                </c:pt>
                <c:pt idx="922">
                  <c:v>42562</c:v>
                </c:pt>
                <c:pt idx="923">
                  <c:v>42563</c:v>
                </c:pt>
                <c:pt idx="924">
                  <c:v>42564</c:v>
                </c:pt>
                <c:pt idx="925">
                  <c:v>42565</c:v>
                </c:pt>
                <c:pt idx="926">
                  <c:v>42566</c:v>
                </c:pt>
                <c:pt idx="927">
                  <c:v>42567</c:v>
                </c:pt>
                <c:pt idx="928">
                  <c:v>42568</c:v>
                </c:pt>
                <c:pt idx="929">
                  <c:v>42569</c:v>
                </c:pt>
                <c:pt idx="930">
                  <c:v>42570</c:v>
                </c:pt>
                <c:pt idx="931">
                  <c:v>42571</c:v>
                </c:pt>
                <c:pt idx="932">
                  <c:v>42572</c:v>
                </c:pt>
                <c:pt idx="933">
                  <c:v>42573</c:v>
                </c:pt>
                <c:pt idx="934">
                  <c:v>42574</c:v>
                </c:pt>
                <c:pt idx="935">
                  <c:v>42575</c:v>
                </c:pt>
                <c:pt idx="936">
                  <c:v>42576</c:v>
                </c:pt>
                <c:pt idx="937">
                  <c:v>42577</c:v>
                </c:pt>
                <c:pt idx="938">
                  <c:v>42578</c:v>
                </c:pt>
                <c:pt idx="939">
                  <c:v>42579</c:v>
                </c:pt>
                <c:pt idx="940">
                  <c:v>42580</c:v>
                </c:pt>
                <c:pt idx="941">
                  <c:v>42581</c:v>
                </c:pt>
                <c:pt idx="942">
                  <c:v>42582</c:v>
                </c:pt>
                <c:pt idx="943">
                  <c:v>42583</c:v>
                </c:pt>
                <c:pt idx="944">
                  <c:v>42584</c:v>
                </c:pt>
                <c:pt idx="945">
                  <c:v>42585</c:v>
                </c:pt>
                <c:pt idx="946">
                  <c:v>42586</c:v>
                </c:pt>
                <c:pt idx="947">
                  <c:v>42587</c:v>
                </c:pt>
                <c:pt idx="948">
                  <c:v>42588</c:v>
                </c:pt>
                <c:pt idx="949">
                  <c:v>42589</c:v>
                </c:pt>
                <c:pt idx="950">
                  <c:v>42590</c:v>
                </c:pt>
                <c:pt idx="951">
                  <c:v>42591</c:v>
                </c:pt>
                <c:pt idx="952">
                  <c:v>42592</c:v>
                </c:pt>
                <c:pt idx="953">
                  <c:v>42593</c:v>
                </c:pt>
                <c:pt idx="954">
                  <c:v>42594</c:v>
                </c:pt>
                <c:pt idx="955">
                  <c:v>42595</c:v>
                </c:pt>
                <c:pt idx="956">
                  <c:v>42596</c:v>
                </c:pt>
                <c:pt idx="957">
                  <c:v>42597</c:v>
                </c:pt>
                <c:pt idx="958">
                  <c:v>42598</c:v>
                </c:pt>
                <c:pt idx="959">
                  <c:v>42599</c:v>
                </c:pt>
                <c:pt idx="960">
                  <c:v>42600</c:v>
                </c:pt>
                <c:pt idx="961">
                  <c:v>42601</c:v>
                </c:pt>
                <c:pt idx="962">
                  <c:v>42602</c:v>
                </c:pt>
                <c:pt idx="963">
                  <c:v>42603</c:v>
                </c:pt>
                <c:pt idx="964">
                  <c:v>42604</c:v>
                </c:pt>
                <c:pt idx="965">
                  <c:v>42605</c:v>
                </c:pt>
                <c:pt idx="966">
                  <c:v>42606</c:v>
                </c:pt>
                <c:pt idx="967">
                  <c:v>42607</c:v>
                </c:pt>
                <c:pt idx="968">
                  <c:v>42608</c:v>
                </c:pt>
                <c:pt idx="969">
                  <c:v>42609</c:v>
                </c:pt>
                <c:pt idx="970">
                  <c:v>42610</c:v>
                </c:pt>
                <c:pt idx="971">
                  <c:v>42611</c:v>
                </c:pt>
                <c:pt idx="972">
                  <c:v>42612</c:v>
                </c:pt>
                <c:pt idx="973">
                  <c:v>42613</c:v>
                </c:pt>
                <c:pt idx="974">
                  <c:v>42614</c:v>
                </c:pt>
                <c:pt idx="975">
                  <c:v>42615</c:v>
                </c:pt>
                <c:pt idx="976">
                  <c:v>42616</c:v>
                </c:pt>
                <c:pt idx="977">
                  <c:v>42617</c:v>
                </c:pt>
                <c:pt idx="978">
                  <c:v>42618</c:v>
                </c:pt>
                <c:pt idx="979">
                  <c:v>42619</c:v>
                </c:pt>
                <c:pt idx="980">
                  <c:v>42620</c:v>
                </c:pt>
                <c:pt idx="981">
                  <c:v>42621</c:v>
                </c:pt>
                <c:pt idx="982">
                  <c:v>42622</c:v>
                </c:pt>
                <c:pt idx="983">
                  <c:v>42623</c:v>
                </c:pt>
                <c:pt idx="984">
                  <c:v>42624</c:v>
                </c:pt>
                <c:pt idx="985">
                  <c:v>42625</c:v>
                </c:pt>
                <c:pt idx="986">
                  <c:v>42626</c:v>
                </c:pt>
                <c:pt idx="987">
                  <c:v>42627</c:v>
                </c:pt>
                <c:pt idx="988">
                  <c:v>42628</c:v>
                </c:pt>
                <c:pt idx="989">
                  <c:v>42629</c:v>
                </c:pt>
                <c:pt idx="990">
                  <c:v>42630</c:v>
                </c:pt>
                <c:pt idx="991">
                  <c:v>42631</c:v>
                </c:pt>
                <c:pt idx="992">
                  <c:v>42632</c:v>
                </c:pt>
                <c:pt idx="993">
                  <c:v>42633</c:v>
                </c:pt>
                <c:pt idx="994">
                  <c:v>42634</c:v>
                </c:pt>
                <c:pt idx="995">
                  <c:v>42635</c:v>
                </c:pt>
                <c:pt idx="996">
                  <c:v>42636</c:v>
                </c:pt>
                <c:pt idx="997">
                  <c:v>42637</c:v>
                </c:pt>
                <c:pt idx="998">
                  <c:v>42638</c:v>
                </c:pt>
                <c:pt idx="999">
                  <c:v>42639</c:v>
                </c:pt>
                <c:pt idx="1000">
                  <c:v>42640</c:v>
                </c:pt>
                <c:pt idx="1001">
                  <c:v>42641</c:v>
                </c:pt>
                <c:pt idx="1002">
                  <c:v>42642</c:v>
                </c:pt>
                <c:pt idx="1003">
                  <c:v>42643</c:v>
                </c:pt>
                <c:pt idx="1004">
                  <c:v>42644</c:v>
                </c:pt>
                <c:pt idx="1005">
                  <c:v>42645</c:v>
                </c:pt>
                <c:pt idx="1006">
                  <c:v>42646</c:v>
                </c:pt>
                <c:pt idx="1007">
                  <c:v>42647</c:v>
                </c:pt>
                <c:pt idx="1008">
                  <c:v>42648</c:v>
                </c:pt>
                <c:pt idx="1009">
                  <c:v>42649</c:v>
                </c:pt>
                <c:pt idx="1010">
                  <c:v>42650</c:v>
                </c:pt>
                <c:pt idx="1011">
                  <c:v>42651</c:v>
                </c:pt>
                <c:pt idx="1012">
                  <c:v>42652</c:v>
                </c:pt>
                <c:pt idx="1013">
                  <c:v>42653</c:v>
                </c:pt>
                <c:pt idx="1014">
                  <c:v>42654</c:v>
                </c:pt>
                <c:pt idx="1015">
                  <c:v>42655</c:v>
                </c:pt>
                <c:pt idx="1016">
                  <c:v>42656</c:v>
                </c:pt>
                <c:pt idx="1017">
                  <c:v>42657</c:v>
                </c:pt>
                <c:pt idx="1018">
                  <c:v>42658</c:v>
                </c:pt>
                <c:pt idx="1019">
                  <c:v>42659</c:v>
                </c:pt>
                <c:pt idx="1020">
                  <c:v>42660</c:v>
                </c:pt>
                <c:pt idx="1021">
                  <c:v>42661</c:v>
                </c:pt>
                <c:pt idx="1022">
                  <c:v>42662</c:v>
                </c:pt>
                <c:pt idx="1023">
                  <c:v>42663</c:v>
                </c:pt>
                <c:pt idx="1024">
                  <c:v>42664</c:v>
                </c:pt>
                <c:pt idx="1025">
                  <c:v>42665</c:v>
                </c:pt>
                <c:pt idx="1026">
                  <c:v>42666</c:v>
                </c:pt>
                <c:pt idx="1027">
                  <c:v>42667</c:v>
                </c:pt>
                <c:pt idx="1028">
                  <c:v>42668</c:v>
                </c:pt>
                <c:pt idx="1029">
                  <c:v>42669</c:v>
                </c:pt>
                <c:pt idx="1030">
                  <c:v>42670</c:v>
                </c:pt>
                <c:pt idx="1031">
                  <c:v>42671</c:v>
                </c:pt>
                <c:pt idx="1032">
                  <c:v>42672</c:v>
                </c:pt>
                <c:pt idx="1033">
                  <c:v>42673</c:v>
                </c:pt>
                <c:pt idx="1034">
                  <c:v>42674</c:v>
                </c:pt>
                <c:pt idx="1035">
                  <c:v>42675</c:v>
                </c:pt>
                <c:pt idx="1036">
                  <c:v>42676</c:v>
                </c:pt>
                <c:pt idx="1037">
                  <c:v>42677</c:v>
                </c:pt>
                <c:pt idx="1038">
                  <c:v>42678</c:v>
                </c:pt>
                <c:pt idx="1039">
                  <c:v>42679</c:v>
                </c:pt>
                <c:pt idx="1040">
                  <c:v>42680</c:v>
                </c:pt>
                <c:pt idx="1041">
                  <c:v>42681</c:v>
                </c:pt>
                <c:pt idx="1042">
                  <c:v>42682</c:v>
                </c:pt>
                <c:pt idx="1043">
                  <c:v>42683</c:v>
                </c:pt>
                <c:pt idx="1044">
                  <c:v>42684</c:v>
                </c:pt>
                <c:pt idx="1045">
                  <c:v>42685</c:v>
                </c:pt>
                <c:pt idx="1046">
                  <c:v>42686</c:v>
                </c:pt>
                <c:pt idx="1047">
                  <c:v>42687</c:v>
                </c:pt>
                <c:pt idx="1048">
                  <c:v>42688</c:v>
                </c:pt>
                <c:pt idx="1049">
                  <c:v>42689</c:v>
                </c:pt>
                <c:pt idx="1050">
                  <c:v>42690</c:v>
                </c:pt>
                <c:pt idx="1051">
                  <c:v>42691</c:v>
                </c:pt>
                <c:pt idx="1052">
                  <c:v>42692</c:v>
                </c:pt>
                <c:pt idx="1053">
                  <c:v>42693</c:v>
                </c:pt>
                <c:pt idx="1054">
                  <c:v>42694</c:v>
                </c:pt>
                <c:pt idx="1055">
                  <c:v>42695</c:v>
                </c:pt>
                <c:pt idx="1056">
                  <c:v>42696</c:v>
                </c:pt>
                <c:pt idx="1057">
                  <c:v>42697</c:v>
                </c:pt>
                <c:pt idx="1058">
                  <c:v>42698</c:v>
                </c:pt>
                <c:pt idx="1059">
                  <c:v>42699</c:v>
                </c:pt>
                <c:pt idx="1060">
                  <c:v>42700</c:v>
                </c:pt>
                <c:pt idx="1061">
                  <c:v>42701</c:v>
                </c:pt>
                <c:pt idx="1062">
                  <c:v>42702</c:v>
                </c:pt>
                <c:pt idx="1063">
                  <c:v>42703</c:v>
                </c:pt>
                <c:pt idx="1064">
                  <c:v>42704</c:v>
                </c:pt>
                <c:pt idx="1065">
                  <c:v>42705</c:v>
                </c:pt>
                <c:pt idx="1066">
                  <c:v>42706</c:v>
                </c:pt>
                <c:pt idx="1067">
                  <c:v>42707</c:v>
                </c:pt>
                <c:pt idx="1068">
                  <c:v>42708</c:v>
                </c:pt>
                <c:pt idx="1069">
                  <c:v>42709</c:v>
                </c:pt>
                <c:pt idx="1070">
                  <c:v>42710</c:v>
                </c:pt>
                <c:pt idx="1071">
                  <c:v>42711</c:v>
                </c:pt>
                <c:pt idx="1072">
                  <c:v>42712</c:v>
                </c:pt>
                <c:pt idx="1073">
                  <c:v>42713</c:v>
                </c:pt>
                <c:pt idx="1074">
                  <c:v>42714</c:v>
                </c:pt>
                <c:pt idx="1075">
                  <c:v>42715</c:v>
                </c:pt>
                <c:pt idx="1076">
                  <c:v>42716</c:v>
                </c:pt>
                <c:pt idx="1077">
                  <c:v>42717</c:v>
                </c:pt>
                <c:pt idx="1078">
                  <c:v>42718</c:v>
                </c:pt>
                <c:pt idx="1079">
                  <c:v>42719</c:v>
                </c:pt>
                <c:pt idx="1080">
                  <c:v>42720</c:v>
                </c:pt>
                <c:pt idx="1081">
                  <c:v>42721</c:v>
                </c:pt>
                <c:pt idx="1082">
                  <c:v>42722</c:v>
                </c:pt>
                <c:pt idx="1083">
                  <c:v>42723</c:v>
                </c:pt>
                <c:pt idx="1084">
                  <c:v>42724</c:v>
                </c:pt>
                <c:pt idx="1085">
                  <c:v>42725</c:v>
                </c:pt>
                <c:pt idx="1086">
                  <c:v>42726</c:v>
                </c:pt>
                <c:pt idx="1087">
                  <c:v>42727</c:v>
                </c:pt>
                <c:pt idx="1088">
                  <c:v>42728</c:v>
                </c:pt>
                <c:pt idx="1089">
                  <c:v>42729</c:v>
                </c:pt>
                <c:pt idx="1090">
                  <c:v>42730</c:v>
                </c:pt>
                <c:pt idx="1091">
                  <c:v>42731</c:v>
                </c:pt>
                <c:pt idx="1092">
                  <c:v>42732</c:v>
                </c:pt>
                <c:pt idx="1093">
                  <c:v>42733</c:v>
                </c:pt>
                <c:pt idx="1094">
                  <c:v>42734</c:v>
                </c:pt>
                <c:pt idx="1095">
                  <c:v>42735</c:v>
                </c:pt>
                <c:pt idx="1096">
                  <c:v>42736</c:v>
                </c:pt>
                <c:pt idx="1097">
                  <c:v>42737</c:v>
                </c:pt>
                <c:pt idx="1098">
                  <c:v>42738</c:v>
                </c:pt>
                <c:pt idx="1099">
                  <c:v>42739</c:v>
                </c:pt>
                <c:pt idx="1100">
                  <c:v>42740</c:v>
                </c:pt>
                <c:pt idx="1101">
                  <c:v>42741</c:v>
                </c:pt>
                <c:pt idx="1102">
                  <c:v>42742</c:v>
                </c:pt>
                <c:pt idx="1103">
                  <c:v>42743</c:v>
                </c:pt>
                <c:pt idx="1104">
                  <c:v>42744</c:v>
                </c:pt>
                <c:pt idx="1105">
                  <c:v>42745</c:v>
                </c:pt>
                <c:pt idx="1106">
                  <c:v>42746</c:v>
                </c:pt>
                <c:pt idx="1107">
                  <c:v>42747</c:v>
                </c:pt>
                <c:pt idx="1108">
                  <c:v>42748</c:v>
                </c:pt>
                <c:pt idx="1109">
                  <c:v>42749</c:v>
                </c:pt>
                <c:pt idx="1110">
                  <c:v>42750</c:v>
                </c:pt>
                <c:pt idx="1111">
                  <c:v>42751</c:v>
                </c:pt>
                <c:pt idx="1112">
                  <c:v>42752</c:v>
                </c:pt>
                <c:pt idx="1113">
                  <c:v>42753</c:v>
                </c:pt>
                <c:pt idx="1114">
                  <c:v>42754</c:v>
                </c:pt>
                <c:pt idx="1115">
                  <c:v>42755</c:v>
                </c:pt>
                <c:pt idx="1116">
                  <c:v>42756</c:v>
                </c:pt>
                <c:pt idx="1117">
                  <c:v>42757</c:v>
                </c:pt>
                <c:pt idx="1118">
                  <c:v>42758</c:v>
                </c:pt>
                <c:pt idx="1119">
                  <c:v>42759</c:v>
                </c:pt>
                <c:pt idx="1120">
                  <c:v>42760</c:v>
                </c:pt>
                <c:pt idx="1121">
                  <c:v>42761</c:v>
                </c:pt>
                <c:pt idx="1122">
                  <c:v>42762</c:v>
                </c:pt>
                <c:pt idx="1123">
                  <c:v>42763</c:v>
                </c:pt>
                <c:pt idx="1124">
                  <c:v>42764</c:v>
                </c:pt>
                <c:pt idx="1125">
                  <c:v>42765</c:v>
                </c:pt>
                <c:pt idx="1126">
                  <c:v>42766</c:v>
                </c:pt>
                <c:pt idx="1127">
                  <c:v>42767</c:v>
                </c:pt>
                <c:pt idx="1128">
                  <c:v>42768</c:v>
                </c:pt>
                <c:pt idx="1129">
                  <c:v>42769</c:v>
                </c:pt>
                <c:pt idx="1130">
                  <c:v>42770</c:v>
                </c:pt>
                <c:pt idx="1131">
                  <c:v>42771</c:v>
                </c:pt>
                <c:pt idx="1132">
                  <c:v>42772</c:v>
                </c:pt>
                <c:pt idx="1133">
                  <c:v>42773</c:v>
                </c:pt>
                <c:pt idx="1134">
                  <c:v>42774</c:v>
                </c:pt>
                <c:pt idx="1135">
                  <c:v>42775</c:v>
                </c:pt>
                <c:pt idx="1136">
                  <c:v>42776</c:v>
                </c:pt>
                <c:pt idx="1137">
                  <c:v>42777</c:v>
                </c:pt>
                <c:pt idx="1138">
                  <c:v>42778</c:v>
                </c:pt>
                <c:pt idx="1139">
                  <c:v>42779</c:v>
                </c:pt>
                <c:pt idx="1140">
                  <c:v>42780</c:v>
                </c:pt>
                <c:pt idx="1141">
                  <c:v>42781</c:v>
                </c:pt>
                <c:pt idx="1142">
                  <c:v>42782</c:v>
                </c:pt>
                <c:pt idx="1143">
                  <c:v>42783</c:v>
                </c:pt>
                <c:pt idx="1144">
                  <c:v>42784</c:v>
                </c:pt>
                <c:pt idx="1145">
                  <c:v>42785</c:v>
                </c:pt>
                <c:pt idx="1146">
                  <c:v>42786</c:v>
                </c:pt>
                <c:pt idx="1147">
                  <c:v>42787</c:v>
                </c:pt>
                <c:pt idx="1148">
                  <c:v>42788</c:v>
                </c:pt>
                <c:pt idx="1149">
                  <c:v>42789</c:v>
                </c:pt>
                <c:pt idx="1150">
                  <c:v>42790</c:v>
                </c:pt>
                <c:pt idx="1151">
                  <c:v>42791</c:v>
                </c:pt>
                <c:pt idx="1152">
                  <c:v>42792</c:v>
                </c:pt>
                <c:pt idx="1153">
                  <c:v>42793</c:v>
                </c:pt>
                <c:pt idx="1154">
                  <c:v>42794</c:v>
                </c:pt>
                <c:pt idx="1155">
                  <c:v>42795</c:v>
                </c:pt>
                <c:pt idx="1156">
                  <c:v>42796</c:v>
                </c:pt>
                <c:pt idx="1157">
                  <c:v>42797</c:v>
                </c:pt>
                <c:pt idx="1158">
                  <c:v>42798</c:v>
                </c:pt>
                <c:pt idx="1159">
                  <c:v>42799</c:v>
                </c:pt>
                <c:pt idx="1160">
                  <c:v>42800</c:v>
                </c:pt>
                <c:pt idx="1161">
                  <c:v>42801</c:v>
                </c:pt>
                <c:pt idx="1162">
                  <c:v>42802</c:v>
                </c:pt>
                <c:pt idx="1163">
                  <c:v>42803</c:v>
                </c:pt>
                <c:pt idx="1164">
                  <c:v>42804</c:v>
                </c:pt>
                <c:pt idx="1165">
                  <c:v>42805</c:v>
                </c:pt>
                <c:pt idx="1166">
                  <c:v>42806</c:v>
                </c:pt>
                <c:pt idx="1167">
                  <c:v>42807</c:v>
                </c:pt>
                <c:pt idx="1168">
                  <c:v>42808</c:v>
                </c:pt>
                <c:pt idx="1169">
                  <c:v>42809</c:v>
                </c:pt>
                <c:pt idx="1170">
                  <c:v>42810</c:v>
                </c:pt>
                <c:pt idx="1171">
                  <c:v>42811</c:v>
                </c:pt>
                <c:pt idx="1172">
                  <c:v>42812</c:v>
                </c:pt>
                <c:pt idx="1173">
                  <c:v>42813</c:v>
                </c:pt>
                <c:pt idx="1174">
                  <c:v>42814</c:v>
                </c:pt>
                <c:pt idx="1175">
                  <c:v>42815</c:v>
                </c:pt>
                <c:pt idx="1176">
                  <c:v>42816</c:v>
                </c:pt>
                <c:pt idx="1177">
                  <c:v>42817</c:v>
                </c:pt>
                <c:pt idx="1178">
                  <c:v>42818</c:v>
                </c:pt>
                <c:pt idx="1179">
                  <c:v>42819</c:v>
                </c:pt>
                <c:pt idx="1180">
                  <c:v>42820</c:v>
                </c:pt>
                <c:pt idx="1181">
                  <c:v>42821</c:v>
                </c:pt>
                <c:pt idx="1182">
                  <c:v>42822</c:v>
                </c:pt>
                <c:pt idx="1183">
                  <c:v>42823</c:v>
                </c:pt>
                <c:pt idx="1184">
                  <c:v>42824</c:v>
                </c:pt>
                <c:pt idx="1185">
                  <c:v>42825</c:v>
                </c:pt>
                <c:pt idx="1186">
                  <c:v>42826</c:v>
                </c:pt>
                <c:pt idx="1187">
                  <c:v>42827</c:v>
                </c:pt>
                <c:pt idx="1188">
                  <c:v>42828</c:v>
                </c:pt>
                <c:pt idx="1189">
                  <c:v>42829</c:v>
                </c:pt>
                <c:pt idx="1190">
                  <c:v>42830</c:v>
                </c:pt>
                <c:pt idx="1191">
                  <c:v>42831</c:v>
                </c:pt>
                <c:pt idx="1192">
                  <c:v>42832</c:v>
                </c:pt>
                <c:pt idx="1193">
                  <c:v>42833</c:v>
                </c:pt>
                <c:pt idx="1194">
                  <c:v>42834</c:v>
                </c:pt>
                <c:pt idx="1195">
                  <c:v>42835</c:v>
                </c:pt>
                <c:pt idx="1196">
                  <c:v>42836</c:v>
                </c:pt>
                <c:pt idx="1197">
                  <c:v>42837</c:v>
                </c:pt>
                <c:pt idx="1198">
                  <c:v>42838</c:v>
                </c:pt>
                <c:pt idx="1199">
                  <c:v>42839</c:v>
                </c:pt>
                <c:pt idx="1200">
                  <c:v>42840</c:v>
                </c:pt>
                <c:pt idx="1201">
                  <c:v>42841</c:v>
                </c:pt>
                <c:pt idx="1202">
                  <c:v>42842</c:v>
                </c:pt>
                <c:pt idx="1203">
                  <c:v>42843</c:v>
                </c:pt>
                <c:pt idx="1204">
                  <c:v>42844</c:v>
                </c:pt>
                <c:pt idx="1205">
                  <c:v>42845</c:v>
                </c:pt>
                <c:pt idx="1206">
                  <c:v>42846</c:v>
                </c:pt>
                <c:pt idx="1207">
                  <c:v>42847</c:v>
                </c:pt>
                <c:pt idx="1208">
                  <c:v>42848</c:v>
                </c:pt>
                <c:pt idx="1209">
                  <c:v>42849</c:v>
                </c:pt>
                <c:pt idx="1210">
                  <c:v>42850</c:v>
                </c:pt>
                <c:pt idx="1211">
                  <c:v>42851</c:v>
                </c:pt>
                <c:pt idx="1212">
                  <c:v>42852</c:v>
                </c:pt>
                <c:pt idx="1213">
                  <c:v>42853</c:v>
                </c:pt>
                <c:pt idx="1214">
                  <c:v>42854</c:v>
                </c:pt>
                <c:pt idx="1215">
                  <c:v>42855</c:v>
                </c:pt>
                <c:pt idx="1216">
                  <c:v>42856</c:v>
                </c:pt>
                <c:pt idx="1217">
                  <c:v>42857</c:v>
                </c:pt>
                <c:pt idx="1218">
                  <c:v>42858</c:v>
                </c:pt>
                <c:pt idx="1219">
                  <c:v>42859</c:v>
                </c:pt>
                <c:pt idx="1220">
                  <c:v>42860</c:v>
                </c:pt>
                <c:pt idx="1221">
                  <c:v>42861</c:v>
                </c:pt>
                <c:pt idx="1222">
                  <c:v>42862</c:v>
                </c:pt>
                <c:pt idx="1223">
                  <c:v>42863</c:v>
                </c:pt>
                <c:pt idx="1224">
                  <c:v>42864</c:v>
                </c:pt>
                <c:pt idx="1225">
                  <c:v>42865</c:v>
                </c:pt>
                <c:pt idx="1226">
                  <c:v>42866</c:v>
                </c:pt>
                <c:pt idx="1227">
                  <c:v>42867</c:v>
                </c:pt>
                <c:pt idx="1228">
                  <c:v>42868</c:v>
                </c:pt>
                <c:pt idx="1229">
                  <c:v>42869</c:v>
                </c:pt>
                <c:pt idx="1230">
                  <c:v>42870</c:v>
                </c:pt>
                <c:pt idx="1231">
                  <c:v>42871</c:v>
                </c:pt>
                <c:pt idx="1232">
                  <c:v>42872</c:v>
                </c:pt>
                <c:pt idx="1233">
                  <c:v>42873</c:v>
                </c:pt>
                <c:pt idx="1234">
                  <c:v>42874</c:v>
                </c:pt>
                <c:pt idx="1235">
                  <c:v>42875</c:v>
                </c:pt>
                <c:pt idx="1236">
                  <c:v>42876</c:v>
                </c:pt>
                <c:pt idx="1237">
                  <c:v>42877</c:v>
                </c:pt>
                <c:pt idx="1238">
                  <c:v>42878</c:v>
                </c:pt>
                <c:pt idx="1239">
                  <c:v>42879</c:v>
                </c:pt>
                <c:pt idx="1240">
                  <c:v>42880</c:v>
                </c:pt>
                <c:pt idx="1241">
                  <c:v>42881</c:v>
                </c:pt>
                <c:pt idx="1242">
                  <c:v>42882</c:v>
                </c:pt>
                <c:pt idx="1243">
                  <c:v>42883</c:v>
                </c:pt>
                <c:pt idx="1244">
                  <c:v>42884</c:v>
                </c:pt>
                <c:pt idx="1245">
                  <c:v>42885</c:v>
                </c:pt>
                <c:pt idx="1246">
                  <c:v>42886</c:v>
                </c:pt>
                <c:pt idx="1247">
                  <c:v>42887</c:v>
                </c:pt>
                <c:pt idx="1248">
                  <c:v>42888</c:v>
                </c:pt>
                <c:pt idx="1249">
                  <c:v>42889</c:v>
                </c:pt>
                <c:pt idx="1250">
                  <c:v>42890</c:v>
                </c:pt>
                <c:pt idx="1251">
                  <c:v>42891</c:v>
                </c:pt>
                <c:pt idx="1252">
                  <c:v>42892</c:v>
                </c:pt>
                <c:pt idx="1253">
                  <c:v>42893</c:v>
                </c:pt>
                <c:pt idx="1254">
                  <c:v>42894</c:v>
                </c:pt>
                <c:pt idx="1255">
                  <c:v>42895</c:v>
                </c:pt>
                <c:pt idx="1256">
                  <c:v>42896</c:v>
                </c:pt>
                <c:pt idx="1257">
                  <c:v>42897</c:v>
                </c:pt>
                <c:pt idx="1258">
                  <c:v>42898</c:v>
                </c:pt>
                <c:pt idx="1259">
                  <c:v>42899</c:v>
                </c:pt>
                <c:pt idx="1260">
                  <c:v>42900</c:v>
                </c:pt>
                <c:pt idx="1261">
                  <c:v>42901</c:v>
                </c:pt>
                <c:pt idx="1262">
                  <c:v>42902</c:v>
                </c:pt>
                <c:pt idx="1263">
                  <c:v>42903</c:v>
                </c:pt>
                <c:pt idx="1264">
                  <c:v>42904</c:v>
                </c:pt>
                <c:pt idx="1265">
                  <c:v>42905</c:v>
                </c:pt>
                <c:pt idx="1266">
                  <c:v>42906</c:v>
                </c:pt>
                <c:pt idx="1267">
                  <c:v>42907</c:v>
                </c:pt>
                <c:pt idx="1268">
                  <c:v>42908</c:v>
                </c:pt>
                <c:pt idx="1269">
                  <c:v>42909</c:v>
                </c:pt>
                <c:pt idx="1270">
                  <c:v>42910</c:v>
                </c:pt>
                <c:pt idx="1271">
                  <c:v>42911</c:v>
                </c:pt>
                <c:pt idx="1272">
                  <c:v>42912</c:v>
                </c:pt>
                <c:pt idx="1273">
                  <c:v>42913</c:v>
                </c:pt>
                <c:pt idx="1274">
                  <c:v>42914</c:v>
                </c:pt>
                <c:pt idx="1275">
                  <c:v>42915</c:v>
                </c:pt>
                <c:pt idx="1276">
                  <c:v>42916</c:v>
                </c:pt>
                <c:pt idx="1277">
                  <c:v>42917</c:v>
                </c:pt>
                <c:pt idx="1278">
                  <c:v>42918</c:v>
                </c:pt>
                <c:pt idx="1279">
                  <c:v>42919</c:v>
                </c:pt>
                <c:pt idx="1280">
                  <c:v>42920</c:v>
                </c:pt>
                <c:pt idx="1281">
                  <c:v>42921</c:v>
                </c:pt>
                <c:pt idx="1282">
                  <c:v>42922</c:v>
                </c:pt>
                <c:pt idx="1283">
                  <c:v>42923</c:v>
                </c:pt>
                <c:pt idx="1284">
                  <c:v>42924</c:v>
                </c:pt>
                <c:pt idx="1285">
                  <c:v>42925</c:v>
                </c:pt>
                <c:pt idx="1286">
                  <c:v>42926</c:v>
                </c:pt>
                <c:pt idx="1287">
                  <c:v>42927</c:v>
                </c:pt>
                <c:pt idx="1288">
                  <c:v>42928</c:v>
                </c:pt>
                <c:pt idx="1289">
                  <c:v>42929</c:v>
                </c:pt>
                <c:pt idx="1290">
                  <c:v>42930</c:v>
                </c:pt>
                <c:pt idx="1291">
                  <c:v>42931</c:v>
                </c:pt>
                <c:pt idx="1292">
                  <c:v>42932</c:v>
                </c:pt>
                <c:pt idx="1293">
                  <c:v>42933</c:v>
                </c:pt>
                <c:pt idx="1294">
                  <c:v>42934</c:v>
                </c:pt>
                <c:pt idx="1295">
                  <c:v>42935</c:v>
                </c:pt>
                <c:pt idx="1296">
                  <c:v>42936</c:v>
                </c:pt>
                <c:pt idx="1297">
                  <c:v>42937</c:v>
                </c:pt>
                <c:pt idx="1298">
                  <c:v>42938</c:v>
                </c:pt>
                <c:pt idx="1299">
                  <c:v>42939</c:v>
                </c:pt>
                <c:pt idx="1300">
                  <c:v>42940</c:v>
                </c:pt>
                <c:pt idx="1301">
                  <c:v>42941</c:v>
                </c:pt>
                <c:pt idx="1302">
                  <c:v>42942</c:v>
                </c:pt>
                <c:pt idx="1303">
                  <c:v>42943</c:v>
                </c:pt>
                <c:pt idx="1304">
                  <c:v>42944</c:v>
                </c:pt>
                <c:pt idx="1305">
                  <c:v>42945</c:v>
                </c:pt>
                <c:pt idx="1306">
                  <c:v>42946</c:v>
                </c:pt>
                <c:pt idx="1307">
                  <c:v>42947</c:v>
                </c:pt>
                <c:pt idx="1308">
                  <c:v>42948</c:v>
                </c:pt>
                <c:pt idx="1309">
                  <c:v>42949</c:v>
                </c:pt>
                <c:pt idx="1310">
                  <c:v>42950</c:v>
                </c:pt>
                <c:pt idx="1311">
                  <c:v>42951</c:v>
                </c:pt>
                <c:pt idx="1312">
                  <c:v>42952</c:v>
                </c:pt>
                <c:pt idx="1313">
                  <c:v>42953</c:v>
                </c:pt>
                <c:pt idx="1314">
                  <c:v>42954</c:v>
                </c:pt>
                <c:pt idx="1315">
                  <c:v>42955</c:v>
                </c:pt>
                <c:pt idx="1316">
                  <c:v>42956</c:v>
                </c:pt>
                <c:pt idx="1317">
                  <c:v>42957</c:v>
                </c:pt>
                <c:pt idx="1318">
                  <c:v>42958</c:v>
                </c:pt>
                <c:pt idx="1319">
                  <c:v>42959</c:v>
                </c:pt>
                <c:pt idx="1320">
                  <c:v>42960</c:v>
                </c:pt>
                <c:pt idx="1321">
                  <c:v>42961</c:v>
                </c:pt>
                <c:pt idx="1322">
                  <c:v>42962</c:v>
                </c:pt>
                <c:pt idx="1323">
                  <c:v>42963</c:v>
                </c:pt>
                <c:pt idx="1324">
                  <c:v>42964</c:v>
                </c:pt>
                <c:pt idx="1325">
                  <c:v>42965</c:v>
                </c:pt>
                <c:pt idx="1326">
                  <c:v>42966</c:v>
                </c:pt>
                <c:pt idx="1327">
                  <c:v>42967</c:v>
                </c:pt>
                <c:pt idx="1328">
                  <c:v>42968</c:v>
                </c:pt>
                <c:pt idx="1329">
                  <c:v>42969</c:v>
                </c:pt>
                <c:pt idx="1330">
                  <c:v>42970</c:v>
                </c:pt>
                <c:pt idx="1331">
                  <c:v>42971</c:v>
                </c:pt>
                <c:pt idx="1332">
                  <c:v>42972</c:v>
                </c:pt>
                <c:pt idx="1333">
                  <c:v>42973</c:v>
                </c:pt>
                <c:pt idx="1334">
                  <c:v>42974</c:v>
                </c:pt>
                <c:pt idx="1335">
                  <c:v>42975</c:v>
                </c:pt>
                <c:pt idx="1336">
                  <c:v>42976</c:v>
                </c:pt>
                <c:pt idx="1337">
                  <c:v>42977</c:v>
                </c:pt>
                <c:pt idx="1338">
                  <c:v>42978</c:v>
                </c:pt>
                <c:pt idx="1339">
                  <c:v>42979</c:v>
                </c:pt>
                <c:pt idx="1340">
                  <c:v>42980</c:v>
                </c:pt>
                <c:pt idx="1341">
                  <c:v>42981</c:v>
                </c:pt>
                <c:pt idx="1342">
                  <c:v>42982</c:v>
                </c:pt>
                <c:pt idx="1343">
                  <c:v>42983</c:v>
                </c:pt>
                <c:pt idx="1344">
                  <c:v>42984</c:v>
                </c:pt>
                <c:pt idx="1345">
                  <c:v>42985</c:v>
                </c:pt>
                <c:pt idx="1346">
                  <c:v>42986</c:v>
                </c:pt>
                <c:pt idx="1347">
                  <c:v>42987</c:v>
                </c:pt>
                <c:pt idx="1348">
                  <c:v>42988</c:v>
                </c:pt>
                <c:pt idx="1349">
                  <c:v>42989</c:v>
                </c:pt>
                <c:pt idx="1350">
                  <c:v>42990</c:v>
                </c:pt>
                <c:pt idx="1351">
                  <c:v>42991</c:v>
                </c:pt>
                <c:pt idx="1352">
                  <c:v>42992</c:v>
                </c:pt>
                <c:pt idx="1353">
                  <c:v>42993</c:v>
                </c:pt>
                <c:pt idx="1354">
                  <c:v>42994</c:v>
                </c:pt>
                <c:pt idx="1355">
                  <c:v>42995</c:v>
                </c:pt>
                <c:pt idx="1356">
                  <c:v>42996</c:v>
                </c:pt>
                <c:pt idx="1357">
                  <c:v>42997</c:v>
                </c:pt>
                <c:pt idx="1358">
                  <c:v>42998</c:v>
                </c:pt>
                <c:pt idx="1359">
                  <c:v>42999</c:v>
                </c:pt>
                <c:pt idx="1360">
                  <c:v>43000</c:v>
                </c:pt>
                <c:pt idx="1361">
                  <c:v>43001</c:v>
                </c:pt>
                <c:pt idx="1362">
                  <c:v>43002</c:v>
                </c:pt>
                <c:pt idx="1363">
                  <c:v>43003</c:v>
                </c:pt>
                <c:pt idx="1364">
                  <c:v>43004</c:v>
                </c:pt>
                <c:pt idx="1365">
                  <c:v>43005</c:v>
                </c:pt>
                <c:pt idx="1366">
                  <c:v>43006</c:v>
                </c:pt>
                <c:pt idx="1367">
                  <c:v>43007</c:v>
                </c:pt>
                <c:pt idx="1368">
                  <c:v>43008</c:v>
                </c:pt>
                <c:pt idx="1369">
                  <c:v>43009</c:v>
                </c:pt>
                <c:pt idx="1370">
                  <c:v>43010</c:v>
                </c:pt>
                <c:pt idx="1371">
                  <c:v>43011</c:v>
                </c:pt>
                <c:pt idx="1372">
                  <c:v>43012</c:v>
                </c:pt>
                <c:pt idx="1373">
                  <c:v>43013</c:v>
                </c:pt>
                <c:pt idx="1374">
                  <c:v>43014</c:v>
                </c:pt>
                <c:pt idx="1375">
                  <c:v>43015</c:v>
                </c:pt>
                <c:pt idx="1376">
                  <c:v>43016</c:v>
                </c:pt>
                <c:pt idx="1377">
                  <c:v>43017</c:v>
                </c:pt>
                <c:pt idx="1378">
                  <c:v>43018</c:v>
                </c:pt>
                <c:pt idx="1379">
                  <c:v>43019</c:v>
                </c:pt>
                <c:pt idx="1380">
                  <c:v>43020</c:v>
                </c:pt>
                <c:pt idx="1381">
                  <c:v>43021</c:v>
                </c:pt>
                <c:pt idx="1382">
                  <c:v>43022</c:v>
                </c:pt>
                <c:pt idx="1383">
                  <c:v>43023</c:v>
                </c:pt>
                <c:pt idx="1384">
                  <c:v>43024</c:v>
                </c:pt>
                <c:pt idx="1385">
                  <c:v>43025</c:v>
                </c:pt>
                <c:pt idx="1386">
                  <c:v>43026</c:v>
                </c:pt>
                <c:pt idx="1387">
                  <c:v>43027</c:v>
                </c:pt>
                <c:pt idx="1388">
                  <c:v>43028</c:v>
                </c:pt>
                <c:pt idx="1389">
                  <c:v>43029</c:v>
                </c:pt>
                <c:pt idx="1390">
                  <c:v>43030</c:v>
                </c:pt>
                <c:pt idx="1391">
                  <c:v>43031</c:v>
                </c:pt>
                <c:pt idx="1392">
                  <c:v>43032</c:v>
                </c:pt>
                <c:pt idx="1393">
                  <c:v>43033</c:v>
                </c:pt>
                <c:pt idx="1394">
                  <c:v>43034</c:v>
                </c:pt>
                <c:pt idx="1395">
                  <c:v>43035</c:v>
                </c:pt>
                <c:pt idx="1396">
                  <c:v>43036</c:v>
                </c:pt>
                <c:pt idx="1397">
                  <c:v>43037</c:v>
                </c:pt>
                <c:pt idx="1398">
                  <c:v>43038</c:v>
                </c:pt>
                <c:pt idx="1399">
                  <c:v>43039</c:v>
                </c:pt>
                <c:pt idx="1400">
                  <c:v>43040</c:v>
                </c:pt>
                <c:pt idx="1401">
                  <c:v>43041</c:v>
                </c:pt>
                <c:pt idx="1402">
                  <c:v>43042</c:v>
                </c:pt>
                <c:pt idx="1403">
                  <c:v>43043</c:v>
                </c:pt>
                <c:pt idx="1404">
                  <c:v>43044</c:v>
                </c:pt>
                <c:pt idx="1405">
                  <c:v>43045</c:v>
                </c:pt>
                <c:pt idx="1406">
                  <c:v>43046</c:v>
                </c:pt>
                <c:pt idx="1407">
                  <c:v>43047</c:v>
                </c:pt>
                <c:pt idx="1408">
                  <c:v>43048</c:v>
                </c:pt>
                <c:pt idx="1409">
                  <c:v>43049</c:v>
                </c:pt>
                <c:pt idx="1410">
                  <c:v>43050</c:v>
                </c:pt>
                <c:pt idx="1411">
                  <c:v>43051</c:v>
                </c:pt>
                <c:pt idx="1412">
                  <c:v>43052</c:v>
                </c:pt>
                <c:pt idx="1413">
                  <c:v>43053</c:v>
                </c:pt>
                <c:pt idx="1414">
                  <c:v>43054</c:v>
                </c:pt>
                <c:pt idx="1415">
                  <c:v>43055</c:v>
                </c:pt>
                <c:pt idx="1416">
                  <c:v>43056</c:v>
                </c:pt>
                <c:pt idx="1417">
                  <c:v>43057</c:v>
                </c:pt>
                <c:pt idx="1418">
                  <c:v>43058</c:v>
                </c:pt>
                <c:pt idx="1419">
                  <c:v>43059</c:v>
                </c:pt>
                <c:pt idx="1420">
                  <c:v>43060</c:v>
                </c:pt>
                <c:pt idx="1421">
                  <c:v>43061</c:v>
                </c:pt>
                <c:pt idx="1422">
                  <c:v>43062</c:v>
                </c:pt>
                <c:pt idx="1423">
                  <c:v>43063</c:v>
                </c:pt>
                <c:pt idx="1424">
                  <c:v>43064</c:v>
                </c:pt>
                <c:pt idx="1425">
                  <c:v>43065</c:v>
                </c:pt>
                <c:pt idx="1426">
                  <c:v>43066</c:v>
                </c:pt>
                <c:pt idx="1427">
                  <c:v>43067</c:v>
                </c:pt>
                <c:pt idx="1428">
                  <c:v>43068</c:v>
                </c:pt>
                <c:pt idx="1429">
                  <c:v>43069</c:v>
                </c:pt>
                <c:pt idx="1430">
                  <c:v>43070</c:v>
                </c:pt>
                <c:pt idx="1431">
                  <c:v>43071</c:v>
                </c:pt>
                <c:pt idx="1432">
                  <c:v>43072</c:v>
                </c:pt>
                <c:pt idx="1433">
                  <c:v>43073</c:v>
                </c:pt>
                <c:pt idx="1434">
                  <c:v>43074</c:v>
                </c:pt>
                <c:pt idx="1435">
                  <c:v>43075</c:v>
                </c:pt>
                <c:pt idx="1436">
                  <c:v>43076</c:v>
                </c:pt>
                <c:pt idx="1437">
                  <c:v>43077</c:v>
                </c:pt>
                <c:pt idx="1438">
                  <c:v>43078</c:v>
                </c:pt>
                <c:pt idx="1439">
                  <c:v>43079</c:v>
                </c:pt>
                <c:pt idx="1440">
                  <c:v>43080</c:v>
                </c:pt>
                <c:pt idx="1441">
                  <c:v>43081</c:v>
                </c:pt>
                <c:pt idx="1442">
                  <c:v>43082</c:v>
                </c:pt>
                <c:pt idx="1443">
                  <c:v>43083</c:v>
                </c:pt>
                <c:pt idx="1444">
                  <c:v>43084</c:v>
                </c:pt>
                <c:pt idx="1445">
                  <c:v>43085</c:v>
                </c:pt>
                <c:pt idx="1446">
                  <c:v>43086</c:v>
                </c:pt>
                <c:pt idx="1447">
                  <c:v>43087</c:v>
                </c:pt>
                <c:pt idx="1448">
                  <c:v>43088</c:v>
                </c:pt>
                <c:pt idx="1449">
                  <c:v>43089</c:v>
                </c:pt>
                <c:pt idx="1450">
                  <c:v>43090</c:v>
                </c:pt>
                <c:pt idx="1451">
                  <c:v>43091</c:v>
                </c:pt>
                <c:pt idx="1452">
                  <c:v>43092</c:v>
                </c:pt>
                <c:pt idx="1453">
                  <c:v>43093</c:v>
                </c:pt>
                <c:pt idx="1454">
                  <c:v>43094</c:v>
                </c:pt>
                <c:pt idx="1455">
                  <c:v>43095</c:v>
                </c:pt>
                <c:pt idx="1456">
                  <c:v>43096</c:v>
                </c:pt>
                <c:pt idx="1457">
                  <c:v>43097</c:v>
                </c:pt>
                <c:pt idx="1458">
                  <c:v>43098</c:v>
                </c:pt>
                <c:pt idx="1459">
                  <c:v>43099</c:v>
                </c:pt>
                <c:pt idx="1460">
                  <c:v>43100</c:v>
                </c:pt>
                <c:pt idx="1461">
                  <c:v>43101</c:v>
                </c:pt>
                <c:pt idx="1462">
                  <c:v>43102</c:v>
                </c:pt>
                <c:pt idx="1463">
                  <c:v>43103</c:v>
                </c:pt>
                <c:pt idx="1464">
                  <c:v>43104</c:v>
                </c:pt>
                <c:pt idx="1465">
                  <c:v>43105</c:v>
                </c:pt>
                <c:pt idx="1466">
                  <c:v>43106</c:v>
                </c:pt>
                <c:pt idx="1467">
                  <c:v>43107</c:v>
                </c:pt>
                <c:pt idx="1468">
                  <c:v>43108</c:v>
                </c:pt>
                <c:pt idx="1469">
                  <c:v>43109</c:v>
                </c:pt>
                <c:pt idx="1470">
                  <c:v>43110</c:v>
                </c:pt>
                <c:pt idx="1471">
                  <c:v>43111</c:v>
                </c:pt>
                <c:pt idx="1472">
                  <c:v>43112</c:v>
                </c:pt>
                <c:pt idx="1473">
                  <c:v>43113</c:v>
                </c:pt>
                <c:pt idx="1474">
                  <c:v>43114</c:v>
                </c:pt>
                <c:pt idx="1475">
                  <c:v>43115</c:v>
                </c:pt>
                <c:pt idx="1476">
                  <c:v>43116</c:v>
                </c:pt>
                <c:pt idx="1477">
                  <c:v>43117</c:v>
                </c:pt>
                <c:pt idx="1478">
                  <c:v>43118</c:v>
                </c:pt>
                <c:pt idx="1479">
                  <c:v>43119</c:v>
                </c:pt>
                <c:pt idx="1480">
                  <c:v>43120</c:v>
                </c:pt>
                <c:pt idx="1481">
                  <c:v>43121</c:v>
                </c:pt>
                <c:pt idx="1482">
                  <c:v>43122</c:v>
                </c:pt>
                <c:pt idx="1483">
                  <c:v>43123</c:v>
                </c:pt>
                <c:pt idx="1484">
                  <c:v>43124</c:v>
                </c:pt>
                <c:pt idx="1485">
                  <c:v>43125</c:v>
                </c:pt>
                <c:pt idx="1486">
                  <c:v>43126</c:v>
                </c:pt>
                <c:pt idx="1487">
                  <c:v>43127</c:v>
                </c:pt>
                <c:pt idx="1488">
                  <c:v>43128</c:v>
                </c:pt>
                <c:pt idx="1489">
                  <c:v>43129</c:v>
                </c:pt>
                <c:pt idx="1490">
                  <c:v>43130</c:v>
                </c:pt>
                <c:pt idx="1491">
                  <c:v>43131</c:v>
                </c:pt>
                <c:pt idx="1492">
                  <c:v>43132</c:v>
                </c:pt>
                <c:pt idx="1493">
                  <c:v>43133</c:v>
                </c:pt>
                <c:pt idx="1494">
                  <c:v>43134</c:v>
                </c:pt>
                <c:pt idx="1495">
                  <c:v>43135</c:v>
                </c:pt>
                <c:pt idx="1496">
                  <c:v>43136</c:v>
                </c:pt>
                <c:pt idx="1497">
                  <c:v>43137</c:v>
                </c:pt>
                <c:pt idx="1498">
                  <c:v>43138</c:v>
                </c:pt>
                <c:pt idx="1499">
                  <c:v>43139</c:v>
                </c:pt>
                <c:pt idx="1500">
                  <c:v>43140</c:v>
                </c:pt>
                <c:pt idx="1501">
                  <c:v>43141</c:v>
                </c:pt>
                <c:pt idx="1502">
                  <c:v>43142</c:v>
                </c:pt>
                <c:pt idx="1503">
                  <c:v>43143</c:v>
                </c:pt>
                <c:pt idx="1504">
                  <c:v>43144</c:v>
                </c:pt>
                <c:pt idx="1505">
                  <c:v>43145</c:v>
                </c:pt>
                <c:pt idx="1506">
                  <c:v>43146</c:v>
                </c:pt>
                <c:pt idx="1507">
                  <c:v>43147</c:v>
                </c:pt>
                <c:pt idx="1508">
                  <c:v>43148</c:v>
                </c:pt>
                <c:pt idx="1509">
                  <c:v>43149</c:v>
                </c:pt>
                <c:pt idx="1510">
                  <c:v>43150</c:v>
                </c:pt>
                <c:pt idx="1511">
                  <c:v>43151</c:v>
                </c:pt>
                <c:pt idx="1512">
                  <c:v>43152</c:v>
                </c:pt>
                <c:pt idx="1513">
                  <c:v>43153</c:v>
                </c:pt>
                <c:pt idx="1514">
                  <c:v>43154</c:v>
                </c:pt>
                <c:pt idx="1515">
                  <c:v>43155</c:v>
                </c:pt>
                <c:pt idx="1516">
                  <c:v>43156</c:v>
                </c:pt>
                <c:pt idx="1517">
                  <c:v>43157</c:v>
                </c:pt>
                <c:pt idx="1518">
                  <c:v>43158</c:v>
                </c:pt>
                <c:pt idx="1519">
                  <c:v>43159</c:v>
                </c:pt>
                <c:pt idx="1520">
                  <c:v>43160</c:v>
                </c:pt>
                <c:pt idx="1521">
                  <c:v>43161</c:v>
                </c:pt>
                <c:pt idx="1522">
                  <c:v>43162</c:v>
                </c:pt>
                <c:pt idx="1523">
                  <c:v>43163</c:v>
                </c:pt>
                <c:pt idx="1524">
                  <c:v>43164</c:v>
                </c:pt>
                <c:pt idx="1525">
                  <c:v>43165</c:v>
                </c:pt>
                <c:pt idx="1526">
                  <c:v>43166</c:v>
                </c:pt>
                <c:pt idx="1527">
                  <c:v>43167</c:v>
                </c:pt>
                <c:pt idx="1528">
                  <c:v>43168</c:v>
                </c:pt>
                <c:pt idx="1529">
                  <c:v>43169</c:v>
                </c:pt>
                <c:pt idx="1530">
                  <c:v>43170</c:v>
                </c:pt>
                <c:pt idx="1531">
                  <c:v>43171</c:v>
                </c:pt>
                <c:pt idx="1532">
                  <c:v>43172</c:v>
                </c:pt>
                <c:pt idx="1533">
                  <c:v>43173</c:v>
                </c:pt>
                <c:pt idx="1534">
                  <c:v>43174</c:v>
                </c:pt>
                <c:pt idx="1535">
                  <c:v>43175</c:v>
                </c:pt>
                <c:pt idx="1536">
                  <c:v>43176</c:v>
                </c:pt>
                <c:pt idx="1537">
                  <c:v>43177</c:v>
                </c:pt>
                <c:pt idx="1538">
                  <c:v>43178</c:v>
                </c:pt>
                <c:pt idx="1539">
                  <c:v>43179</c:v>
                </c:pt>
                <c:pt idx="1540">
                  <c:v>43180</c:v>
                </c:pt>
                <c:pt idx="1541">
                  <c:v>43181</c:v>
                </c:pt>
                <c:pt idx="1542">
                  <c:v>43182</c:v>
                </c:pt>
                <c:pt idx="1543">
                  <c:v>43183</c:v>
                </c:pt>
                <c:pt idx="1544">
                  <c:v>43184</c:v>
                </c:pt>
                <c:pt idx="1545">
                  <c:v>43185</c:v>
                </c:pt>
                <c:pt idx="1546">
                  <c:v>43186</c:v>
                </c:pt>
                <c:pt idx="1547">
                  <c:v>43187</c:v>
                </c:pt>
                <c:pt idx="1548">
                  <c:v>43188</c:v>
                </c:pt>
                <c:pt idx="1549">
                  <c:v>43189</c:v>
                </c:pt>
                <c:pt idx="1550">
                  <c:v>43190</c:v>
                </c:pt>
                <c:pt idx="1551">
                  <c:v>43191</c:v>
                </c:pt>
                <c:pt idx="1552">
                  <c:v>43192</c:v>
                </c:pt>
                <c:pt idx="1553">
                  <c:v>43193</c:v>
                </c:pt>
                <c:pt idx="1554">
                  <c:v>43194</c:v>
                </c:pt>
                <c:pt idx="1555">
                  <c:v>43195</c:v>
                </c:pt>
                <c:pt idx="1556">
                  <c:v>43196</c:v>
                </c:pt>
                <c:pt idx="1557">
                  <c:v>43197</c:v>
                </c:pt>
                <c:pt idx="1558">
                  <c:v>43198</c:v>
                </c:pt>
                <c:pt idx="1559">
                  <c:v>43199</c:v>
                </c:pt>
                <c:pt idx="1560">
                  <c:v>43200</c:v>
                </c:pt>
                <c:pt idx="1561">
                  <c:v>43201</c:v>
                </c:pt>
                <c:pt idx="1562">
                  <c:v>43202</c:v>
                </c:pt>
                <c:pt idx="1563">
                  <c:v>43203</c:v>
                </c:pt>
                <c:pt idx="1564">
                  <c:v>43204</c:v>
                </c:pt>
                <c:pt idx="1565">
                  <c:v>43205</c:v>
                </c:pt>
                <c:pt idx="1566">
                  <c:v>43206</c:v>
                </c:pt>
                <c:pt idx="1567">
                  <c:v>43207</c:v>
                </c:pt>
                <c:pt idx="1568">
                  <c:v>43208</c:v>
                </c:pt>
                <c:pt idx="1569">
                  <c:v>43209</c:v>
                </c:pt>
                <c:pt idx="1570">
                  <c:v>43210</c:v>
                </c:pt>
                <c:pt idx="1571">
                  <c:v>43211</c:v>
                </c:pt>
                <c:pt idx="1572">
                  <c:v>43212</c:v>
                </c:pt>
                <c:pt idx="1573">
                  <c:v>43213</c:v>
                </c:pt>
                <c:pt idx="1574">
                  <c:v>43214</c:v>
                </c:pt>
                <c:pt idx="1575">
                  <c:v>43215</c:v>
                </c:pt>
                <c:pt idx="1576">
                  <c:v>43216</c:v>
                </c:pt>
                <c:pt idx="1577">
                  <c:v>43217</c:v>
                </c:pt>
                <c:pt idx="1578">
                  <c:v>43218</c:v>
                </c:pt>
                <c:pt idx="1579">
                  <c:v>43219</c:v>
                </c:pt>
                <c:pt idx="1580">
                  <c:v>43220</c:v>
                </c:pt>
                <c:pt idx="1581">
                  <c:v>43221</c:v>
                </c:pt>
                <c:pt idx="1582">
                  <c:v>43222</c:v>
                </c:pt>
                <c:pt idx="1583">
                  <c:v>43223</c:v>
                </c:pt>
                <c:pt idx="1584">
                  <c:v>43224</c:v>
                </c:pt>
                <c:pt idx="1585">
                  <c:v>43225</c:v>
                </c:pt>
                <c:pt idx="1586">
                  <c:v>43226</c:v>
                </c:pt>
                <c:pt idx="1587">
                  <c:v>43227</c:v>
                </c:pt>
                <c:pt idx="1588">
                  <c:v>43228</c:v>
                </c:pt>
                <c:pt idx="1589">
                  <c:v>43229</c:v>
                </c:pt>
                <c:pt idx="1590">
                  <c:v>43230</c:v>
                </c:pt>
                <c:pt idx="1591">
                  <c:v>43231</c:v>
                </c:pt>
                <c:pt idx="1592">
                  <c:v>43232</c:v>
                </c:pt>
                <c:pt idx="1593">
                  <c:v>43233</c:v>
                </c:pt>
                <c:pt idx="1594">
                  <c:v>43234</c:v>
                </c:pt>
                <c:pt idx="1595">
                  <c:v>43235</c:v>
                </c:pt>
                <c:pt idx="1596">
                  <c:v>43236</c:v>
                </c:pt>
                <c:pt idx="1597">
                  <c:v>43237</c:v>
                </c:pt>
                <c:pt idx="1598">
                  <c:v>43238</c:v>
                </c:pt>
                <c:pt idx="1599">
                  <c:v>43239</c:v>
                </c:pt>
                <c:pt idx="1600">
                  <c:v>43240</c:v>
                </c:pt>
                <c:pt idx="1601">
                  <c:v>43241</c:v>
                </c:pt>
                <c:pt idx="1602">
                  <c:v>43242</c:v>
                </c:pt>
                <c:pt idx="1603">
                  <c:v>43243</c:v>
                </c:pt>
                <c:pt idx="1604">
                  <c:v>43244</c:v>
                </c:pt>
                <c:pt idx="1605">
                  <c:v>43245</c:v>
                </c:pt>
                <c:pt idx="1606">
                  <c:v>43246</c:v>
                </c:pt>
                <c:pt idx="1607">
                  <c:v>43247</c:v>
                </c:pt>
                <c:pt idx="1608">
                  <c:v>43248</c:v>
                </c:pt>
                <c:pt idx="1609">
                  <c:v>43249</c:v>
                </c:pt>
                <c:pt idx="1610">
                  <c:v>43250</c:v>
                </c:pt>
                <c:pt idx="1611">
                  <c:v>43251</c:v>
                </c:pt>
                <c:pt idx="1612">
                  <c:v>43252</c:v>
                </c:pt>
                <c:pt idx="1613">
                  <c:v>43253</c:v>
                </c:pt>
                <c:pt idx="1614">
                  <c:v>43254</c:v>
                </c:pt>
                <c:pt idx="1615">
                  <c:v>43255</c:v>
                </c:pt>
                <c:pt idx="1616">
                  <c:v>43256</c:v>
                </c:pt>
                <c:pt idx="1617">
                  <c:v>43257</c:v>
                </c:pt>
                <c:pt idx="1618">
                  <c:v>43258</c:v>
                </c:pt>
                <c:pt idx="1619">
                  <c:v>43259</c:v>
                </c:pt>
                <c:pt idx="1620">
                  <c:v>43260</c:v>
                </c:pt>
                <c:pt idx="1621">
                  <c:v>43261</c:v>
                </c:pt>
                <c:pt idx="1622">
                  <c:v>43262</c:v>
                </c:pt>
                <c:pt idx="1623">
                  <c:v>43263</c:v>
                </c:pt>
                <c:pt idx="1624">
                  <c:v>43264</c:v>
                </c:pt>
                <c:pt idx="1625">
                  <c:v>43265</c:v>
                </c:pt>
                <c:pt idx="1626">
                  <c:v>43266</c:v>
                </c:pt>
                <c:pt idx="1627">
                  <c:v>43267</c:v>
                </c:pt>
                <c:pt idx="1628">
                  <c:v>43268</c:v>
                </c:pt>
                <c:pt idx="1629">
                  <c:v>43269</c:v>
                </c:pt>
                <c:pt idx="1630">
                  <c:v>43270</c:v>
                </c:pt>
                <c:pt idx="1631">
                  <c:v>43271</c:v>
                </c:pt>
                <c:pt idx="1632">
                  <c:v>43272</c:v>
                </c:pt>
                <c:pt idx="1633">
                  <c:v>43273</c:v>
                </c:pt>
                <c:pt idx="1634">
                  <c:v>43274</c:v>
                </c:pt>
                <c:pt idx="1635">
                  <c:v>43275</c:v>
                </c:pt>
                <c:pt idx="1636">
                  <c:v>43276</c:v>
                </c:pt>
                <c:pt idx="1637">
                  <c:v>43277</c:v>
                </c:pt>
                <c:pt idx="1638">
                  <c:v>43278</c:v>
                </c:pt>
                <c:pt idx="1639">
                  <c:v>43279</c:v>
                </c:pt>
                <c:pt idx="1640">
                  <c:v>43280</c:v>
                </c:pt>
                <c:pt idx="1641">
                  <c:v>43281</c:v>
                </c:pt>
                <c:pt idx="1642">
                  <c:v>43282</c:v>
                </c:pt>
                <c:pt idx="1643">
                  <c:v>43283</c:v>
                </c:pt>
                <c:pt idx="1644">
                  <c:v>43284</c:v>
                </c:pt>
                <c:pt idx="1645">
                  <c:v>43285</c:v>
                </c:pt>
                <c:pt idx="1646">
                  <c:v>43286</c:v>
                </c:pt>
                <c:pt idx="1647">
                  <c:v>43287</c:v>
                </c:pt>
                <c:pt idx="1648">
                  <c:v>43288</c:v>
                </c:pt>
                <c:pt idx="1649">
                  <c:v>43289</c:v>
                </c:pt>
                <c:pt idx="1650">
                  <c:v>43290</c:v>
                </c:pt>
                <c:pt idx="1651">
                  <c:v>43291</c:v>
                </c:pt>
                <c:pt idx="1652">
                  <c:v>43292</c:v>
                </c:pt>
                <c:pt idx="1653">
                  <c:v>43293</c:v>
                </c:pt>
                <c:pt idx="1654">
                  <c:v>43294</c:v>
                </c:pt>
                <c:pt idx="1655">
                  <c:v>43295</c:v>
                </c:pt>
                <c:pt idx="1656">
                  <c:v>43296</c:v>
                </c:pt>
                <c:pt idx="1657">
                  <c:v>43297</c:v>
                </c:pt>
                <c:pt idx="1658">
                  <c:v>43298</c:v>
                </c:pt>
                <c:pt idx="1659">
                  <c:v>43299</c:v>
                </c:pt>
                <c:pt idx="1660">
                  <c:v>43300</c:v>
                </c:pt>
                <c:pt idx="1661">
                  <c:v>43301</c:v>
                </c:pt>
                <c:pt idx="1662">
                  <c:v>43302</c:v>
                </c:pt>
                <c:pt idx="1663">
                  <c:v>43303</c:v>
                </c:pt>
                <c:pt idx="1664">
                  <c:v>43304</c:v>
                </c:pt>
                <c:pt idx="1665">
                  <c:v>43305</c:v>
                </c:pt>
                <c:pt idx="1666">
                  <c:v>43306</c:v>
                </c:pt>
                <c:pt idx="1667">
                  <c:v>43307</c:v>
                </c:pt>
                <c:pt idx="1668">
                  <c:v>43308</c:v>
                </c:pt>
                <c:pt idx="1669">
                  <c:v>43309</c:v>
                </c:pt>
                <c:pt idx="1670">
                  <c:v>43310</c:v>
                </c:pt>
                <c:pt idx="1671">
                  <c:v>43311</c:v>
                </c:pt>
                <c:pt idx="1672">
                  <c:v>43312</c:v>
                </c:pt>
                <c:pt idx="1673">
                  <c:v>43313</c:v>
                </c:pt>
                <c:pt idx="1674">
                  <c:v>43314</c:v>
                </c:pt>
                <c:pt idx="1675">
                  <c:v>43315</c:v>
                </c:pt>
                <c:pt idx="1676">
                  <c:v>43316</c:v>
                </c:pt>
                <c:pt idx="1677">
                  <c:v>43317</c:v>
                </c:pt>
                <c:pt idx="1678">
                  <c:v>43318</c:v>
                </c:pt>
                <c:pt idx="1679">
                  <c:v>43319</c:v>
                </c:pt>
                <c:pt idx="1680">
                  <c:v>43320</c:v>
                </c:pt>
                <c:pt idx="1681">
                  <c:v>43321</c:v>
                </c:pt>
                <c:pt idx="1682">
                  <c:v>43322</c:v>
                </c:pt>
                <c:pt idx="1683">
                  <c:v>43323</c:v>
                </c:pt>
                <c:pt idx="1684">
                  <c:v>43324</c:v>
                </c:pt>
                <c:pt idx="1685">
                  <c:v>43325</c:v>
                </c:pt>
                <c:pt idx="1686">
                  <c:v>43326</c:v>
                </c:pt>
                <c:pt idx="1687">
                  <c:v>43327</c:v>
                </c:pt>
                <c:pt idx="1688">
                  <c:v>43328</c:v>
                </c:pt>
                <c:pt idx="1689">
                  <c:v>43329</c:v>
                </c:pt>
                <c:pt idx="1690">
                  <c:v>43330</c:v>
                </c:pt>
                <c:pt idx="1691">
                  <c:v>43331</c:v>
                </c:pt>
                <c:pt idx="1692">
                  <c:v>43332</c:v>
                </c:pt>
                <c:pt idx="1693">
                  <c:v>43333</c:v>
                </c:pt>
                <c:pt idx="1694">
                  <c:v>43334</c:v>
                </c:pt>
                <c:pt idx="1695">
                  <c:v>43335</c:v>
                </c:pt>
                <c:pt idx="1696">
                  <c:v>43336</c:v>
                </c:pt>
                <c:pt idx="1697">
                  <c:v>43337</c:v>
                </c:pt>
                <c:pt idx="1698">
                  <c:v>43338</c:v>
                </c:pt>
                <c:pt idx="1699">
                  <c:v>43339</c:v>
                </c:pt>
                <c:pt idx="1700">
                  <c:v>43340</c:v>
                </c:pt>
                <c:pt idx="1701">
                  <c:v>43341</c:v>
                </c:pt>
                <c:pt idx="1702">
                  <c:v>43342</c:v>
                </c:pt>
                <c:pt idx="1703">
                  <c:v>43343</c:v>
                </c:pt>
                <c:pt idx="1704">
                  <c:v>43344</c:v>
                </c:pt>
                <c:pt idx="1705">
                  <c:v>43345</c:v>
                </c:pt>
                <c:pt idx="1706">
                  <c:v>43346</c:v>
                </c:pt>
                <c:pt idx="1707">
                  <c:v>43347</c:v>
                </c:pt>
                <c:pt idx="1708">
                  <c:v>43348</c:v>
                </c:pt>
                <c:pt idx="1709">
                  <c:v>43349</c:v>
                </c:pt>
                <c:pt idx="1710">
                  <c:v>43350</c:v>
                </c:pt>
                <c:pt idx="1711">
                  <c:v>43351</c:v>
                </c:pt>
                <c:pt idx="1712">
                  <c:v>43352</c:v>
                </c:pt>
                <c:pt idx="1713">
                  <c:v>43353</c:v>
                </c:pt>
                <c:pt idx="1714">
                  <c:v>43354</c:v>
                </c:pt>
                <c:pt idx="1715">
                  <c:v>43355</c:v>
                </c:pt>
                <c:pt idx="1716">
                  <c:v>43356</c:v>
                </c:pt>
                <c:pt idx="1717">
                  <c:v>43357</c:v>
                </c:pt>
                <c:pt idx="1718">
                  <c:v>43358</c:v>
                </c:pt>
                <c:pt idx="1719">
                  <c:v>43359</c:v>
                </c:pt>
                <c:pt idx="1720">
                  <c:v>43360</c:v>
                </c:pt>
                <c:pt idx="1721">
                  <c:v>43361</c:v>
                </c:pt>
                <c:pt idx="1722">
                  <c:v>43362</c:v>
                </c:pt>
                <c:pt idx="1723">
                  <c:v>43363</c:v>
                </c:pt>
                <c:pt idx="1724">
                  <c:v>43364</c:v>
                </c:pt>
                <c:pt idx="1725">
                  <c:v>43365</c:v>
                </c:pt>
                <c:pt idx="1726">
                  <c:v>43366</c:v>
                </c:pt>
                <c:pt idx="1727">
                  <c:v>43367</c:v>
                </c:pt>
                <c:pt idx="1728">
                  <c:v>43368</c:v>
                </c:pt>
                <c:pt idx="1729">
                  <c:v>43369</c:v>
                </c:pt>
                <c:pt idx="1730">
                  <c:v>43370</c:v>
                </c:pt>
                <c:pt idx="1731">
                  <c:v>43371</c:v>
                </c:pt>
                <c:pt idx="1732">
                  <c:v>43372</c:v>
                </c:pt>
                <c:pt idx="1733">
                  <c:v>43373</c:v>
                </c:pt>
                <c:pt idx="1734">
                  <c:v>43374</c:v>
                </c:pt>
                <c:pt idx="1735">
                  <c:v>43375</c:v>
                </c:pt>
                <c:pt idx="1736">
                  <c:v>43376</c:v>
                </c:pt>
                <c:pt idx="1737">
                  <c:v>43377</c:v>
                </c:pt>
                <c:pt idx="1738">
                  <c:v>43378</c:v>
                </c:pt>
                <c:pt idx="1739">
                  <c:v>43379</c:v>
                </c:pt>
                <c:pt idx="1740">
                  <c:v>43380</c:v>
                </c:pt>
                <c:pt idx="1741">
                  <c:v>43381</c:v>
                </c:pt>
                <c:pt idx="1742">
                  <c:v>43382</c:v>
                </c:pt>
                <c:pt idx="1743">
                  <c:v>43383</c:v>
                </c:pt>
                <c:pt idx="1744">
                  <c:v>43384</c:v>
                </c:pt>
                <c:pt idx="1745">
                  <c:v>43385</c:v>
                </c:pt>
                <c:pt idx="1746">
                  <c:v>43386</c:v>
                </c:pt>
                <c:pt idx="1747">
                  <c:v>43387</c:v>
                </c:pt>
                <c:pt idx="1748">
                  <c:v>43388</c:v>
                </c:pt>
                <c:pt idx="1749">
                  <c:v>43389</c:v>
                </c:pt>
                <c:pt idx="1750">
                  <c:v>43390</c:v>
                </c:pt>
                <c:pt idx="1751">
                  <c:v>43391</c:v>
                </c:pt>
                <c:pt idx="1752">
                  <c:v>43392</c:v>
                </c:pt>
                <c:pt idx="1753">
                  <c:v>43393</c:v>
                </c:pt>
                <c:pt idx="1754">
                  <c:v>43394</c:v>
                </c:pt>
                <c:pt idx="1755">
                  <c:v>43395</c:v>
                </c:pt>
                <c:pt idx="1756">
                  <c:v>43396</c:v>
                </c:pt>
                <c:pt idx="1757">
                  <c:v>43397</c:v>
                </c:pt>
                <c:pt idx="1758">
                  <c:v>43398</c:v>
                </c:pt>
                <c:pt idx="1759">
                  <c:v>43399</c:v>
                </c:pt>
                <c:pt idx="1760">
                  <c:v>43400</c:v>
                </c:pt>
                <c:pt idx="1761">
                  <c:v>43401</c:v>
                </c:pt>
                <c:pt idx="1762">
                  <c:v>43402</c:v>
                </c:pt>
                <c:pt idx="1763">
                  <c:v>43403</c:v>
                </c:pt>
                <c:pt idx="1764">
                  <c:v>43404</c:v>
                </c:pt>
                <c:pt idx="1765">
                  <c:v>43405</c:v>
                </c:pt>
                <c:pt idx="1766">
                  <c:v>43406</c:v>
                </c:pt>
                <c:pt idx="1767">
                  <c:v>43407</c:v>
                </c:pt>
                <c:pt idx="1768">
                  <c:v>43408</c:v>
                </c:pt>
                <c:pt idx="1769">
                  <c:v>43409</c:v>
                </c:pt>
                <c:pt idx="1770">
                  <c:v>43410</c:v>
                </c:pt>
                <c:pt idx="1771">
                  <c:v>43411</c:v>
                </c:pt>
                <c:pt idx="1772">
                  <c:v>43412</c:v>
                </c:pt>
                <c:pt idx="1773">
                  <c:v>43413</c:v>
                </c:pt>
                <c:pt idx="1774">
                  <c:v>43414</c:v>
                </c:pt>
                <c:pt idx="1775">
                  <c:v>43415</c:v>
                </c:pt>
                <c:pt idx="1776">
                  <c:v>43416</c:v>
                </c:pt>
                <c:pt idx="1777">
                  <c:v>43417</c:v>
                </c:pt>
                <c:pt idx="1778">
                  <c:v>43418</c:v>
                </c:pt>
                <c:pt idx="1779">
                  <c:v>43419</c:v>
                </c:pt>
                <c:pt idx="1780">
                  <c:v>43420</c:v>
                </c:pt>
                <c:pt idx="1781">
                  <c:v>43421</c:v>
                </c:pt>
                <c:pt idx="1782">
                  <c:v>43422</c:v>
                </c:pt>
                <c:pt idx="1783">
                  <c:v>43423</c:v>
                </c:pt>
                <c:pt idx="1784">
                  <c:v>43424</c:v>
                </c:pt>
              </c:numCache>
            </c:numRef>
          </c:cat>
          <c:val>
            <c:numRef>
              <c:f>Hoja1!$AB$5:$AB$1789</c:f>
              <c:numCache>
                <c:formatCode>#,##0.00</c:formatCode>
                <c:ptCount val="1785"/>
                <c:pt idx="0">
                  <c:v>1932</c:v>
                </c:pt>
                <c:pt idx="1">
                  <c:v>1943.3133026411435</c:v>
                </c:pt>
                <c:pt idx="2">
                  <c:v>1939.8022776835473</c:v>
                </c:pt>
                <c:pt idx="3">
                  <c:v>1939.8022776835473</c:v>
                </c:pt>
                <c:pt idx="4">
                  <c:v>1939.8022776835473</c:v>
                </c:pt>
                <c:pt idx="5">
                  <c:v>1945.029803731524</c:v>
                </c:pt>
                <c:pt idx="6">
                  <c:v>1944.4836442936758</c:v>
                </c:pt>
                <c:pt idx="7">
                  <c:v>1937.3055488248124</c:v>
                </c:pt>
                <c:pt idx="8">
                  <c:v>1937.3835716016479</c:v>
                </c:pt>
                <c:pt idx="9">
                  <c:v>1932.0000000000002</c:v>
                </c:pt>
                <c:pt idx="10">
                  <c:v>1932.0000000000002</c:v>
                </c:pt>
                <c:pt idx="11">
                  <c:v>1932.0000000000002</c:v>
                </c:pt>
                <c:pt idx="12">
                  <c:v>1919.8284468136662</c:v>
                </c:pt>
                <c:pt idx="13">
                  <c:v>1919.8284468136662</c:v>
                </c:pt>
                <c:pt idx="14">
                  <c:v>1920.802171068573</c:v>
                </c:pt>
                <c:pt idx="15">
                  <c:v>1920.6866973588565</c:v>
                </c:pt>
                <c:pt idx="16">
                  <c:v>1920.920765689363</c:v>
                </c:pt>
                <c:pt idx="17">
                  <c:v>1920.920765689363</c:v>
                </c:pt>
                <c:pt idx="18">
                  <c:v>1920.920765689363</c:v>
                </c:pt>
                <c:pt idx="19">
                  <c:v>1923.2208771504727</c:v>
                </c:pt>
                <c:pt idx="20">
                  <c:v>1931.5724351829419</c:v>
                </c:pt>
                <c:pt idx="21">
                  <c:v>1929.5032711412653</c:v>
                </c:pt>
                <c:pt idx="22">
                  <c:v>1932.8988223891449</c:v>
                </c:pt>
                <c:pt idx="23">
                  <c:v>1956.3431063726682</c:v>
                </c:pt>
                <c:pt idx="24">
                  <c:v>1956.3431063726682</c:v>
                </c:pt>
                <c:pt idx="25">
                  <c:v>1956.3431063726682</c:v>
                </c:pt>
                <c:pt idx="26">
                  <c:v>1969.332338260238</c:v>
                </c:pt>
                <c:pt idx="27">
                  <c:v>1951.0375575478563</c:v>
                </c:pt>
                <c:pt idx="28">
                  <c:v>1947.6825781439309</c:v>
                </c:pt>
                <c:pt idx="29">
                  <c:v>1952.9101041919077</c:v>
                </c:pt>
                <c:pt idx="30">
                  <c:v>1955.4848558274782</c:v>
                </c:pt>
                <c:pt idx="31">
                  <c:v>1955.4848558274782</c:v>
                </c:pt>
                <c:pt idx="32">
                  <c:v>1955.4848558274782</c:v>
                </c:pt>
                <c:pt idx="33">
                  <c:v>1952.9101041919077</c:v>
                </c:pt>
                <c:pt idx="34">
                  <c:v>1951.66173976254</c:v>
                </c:pt>
                <c:pt idx="35">
                  <c:v>1953.0661497455785</c:v>
                </c:pt>
                <c:pt idx="36">
                  <c:v>1947.0583959292471</c:v>
                </c:pt>
                <c:pt idx="37">
                  <c:v>1944.0155076326635</c:v>
                </c:pt>
                <c:pt idx="38">
                  <c:v>1944.0155076326635</c:v>
                </c:pt>
                <c:pt idx="39">
                  <c:v>1944.0155076326635</c:v>
                </c:pt>
                <c:pt idx="40">
                  <c:v>1948.6188514659564</c:v>
                </c:pt>
                <c:pt idx="41">
                  <c:v>1941.7528471044347</c:v>
                </c:pt>
                <c:pt idx="42">
                  <c:v>1938.2418221468381</c:v>
                </c:pt>
                <c:pt idx="43">
                  <c:v>1948.6968742427916</c:v>
                </c:pt>
                <c:pt idx="44">
                  <c:v>1932.780227768355</c:v>
                </c:pt>
                <c:pt idx="45">
                  <c:v>1932.7802277683547</c:v>
                </c:pt>
                <c:pt idx="46">
                  <c:v>1932.7802277683547</c:v>
                </c:pt>
                <c:pt idx="47">
                  <c:v>1930.5550181730071</c:v>
                </c:pt>
                <c:pt idx="48">
                  <c:v>1941.8308698812698</c:v>
                </c:pt>
                <c:pt idx="49">
                  <c:v>1941.8308698812698</c:v>
                </c:pt>
                <c:pt idx="50">
                  <c:v>1942.1429609886118</c:v>
                </c:pt>
                <c:pt idx="51">
                  <c:v>1939.0220499151931</c:v>
                </c:pt>
                <c:pt idx="52">
                  <c:v>1939.0220499151931</c:v>
                </c:pt>
                <c:pt idx="53">
                  <c:v>1939.0220499151931</c:v>
                </c:pt>
                <c:pt idx="54">
                  <c:v>1936.9560067845896</c:v>
                </c:pt>
                <c:pt idx="55">
                  <c:v>1933.6384783135454</c:v>
                </c:pt>
                <c:pt idx="56">
                  <c:v>1934.4967288587354</c:v>
                </c:pt>
                <c:pt idx="57">
                  <c:v>1934.4967288587354</c:v>
                </c:pt>
                <c:pt idx="58">
                  <c:v>1927.3966561667073</c:v>
                </c:pt>
                <c:pt idx="59">
                  <c:v>1927.3966561667073</c:v>
                </c:pt>
                <c:pt idx="60">
                  <c:v>1927.3966561667073</c:v>
                </c:pt>
                <c:pt idx="61">
                  <c:v>1936.2912527259512</c:v>
                </c:pt>
                <c:pt idx="62">
                  <c:v>1930.4769953961718</c:v>
                </c:pt>
                <c:pt idx="63">
                  <c:v>1927.3560843227528</c:v>
                </c:pt>
                <c:pt idx="64">
                  <c:v>1907.3448025199905</c:v>
                </c:pt>
                <c:pt idx="65">
                  <c:v>1906.4865519748</c:v>
                </c:pt>
                <c:pt idx="66">
                  <c:v>1906.4865519748</c:v>
                </c:pt>
                <c:pt idx="67">
                  <c:v>1906.4865519748</c:v>
                </c:pt>
                <c:pt idx="68">
                  <c:v>1898.8403198449237</c:v>
                </c:pt>
                <c:pt idx="69">
                  <c:v>1902.3138938696391</c:v>
                </c:pt>
                <c:pt idx="70">
                  <c:v>1910.6217591470802</c:v>
                </c:pt>
                <c:pt idx="71">
                  <c:v>1909.3733947177127</c:v>
                </c:pt>
                <c:pt idx="72">
                  <c:v>1909.6854858250545</c:v>
                </c:pt>
                <c:pt idx="73">
                  <c:v>1909.6854858250545</c:v>
                </c:pt>
                <c:pt idx="74">
                  <c:v>1909.6854858250545</c:v>
                </c:pt>
                <c:pt idx="75">
                  <c:v>1909.6854858250545</c:v>
                </c:pt>
                <c:pt idx="76">
                  <c:v>1910.1536224860672</c:v>
                </c:pt>
                <c:pt idx="77">
                  <c:v>1902.3513448025199</c:v>
                </c:pt>
                <c:pt idx="78">
                  <c:v>1914.1327841046764</c:v>
                </c:pt>
                <c:pt idx="79">
                  <c:v>1901.4150714804941</c:v>
                </c:pt>
                <c:pt idx="80">
                  <c:v>1901.4150714804941</c:v>
                </c:pt>
                <c:pt idx="81">
                  <c:v>1901.4150714804941</c:v>
                </c:pt>
                <c:pt idx="82">
                  <c:v>1897.1238187545432</c:v>
                </c:pt>
                <c:pt idx="83">
                  <c:v>1887.5270172037797</c:v>
                </c:pt>
                <c:pt idx="84">
                  <c:v>1877.6961473225101</c:v>
                </c:pt>
                <c:pt idx="85">
                  <c:v>1882.455536709474</c:v>
                </c:pt>
                <c:pt idx="86">
                  <c:v>1869.113641870608</c:v>
                </c:pt>
                <c:pt idx="87">
                  <c:v>1869.113641870608</c:v>
                </c:pt>
                <c:pt idx="88">
                  <c:v>1869.113641870608</c:v>
                </c:pt>
                <c:pt idx="89">
                  <c:v>1869.113641870608</c:v>
                </c:pt>
                <c:pt idx="90">
                  <c:v>1869.113641870608</c:v>
                </c:pt>
                <c:pt idx="91">
                  <c:v>1869.3477102011145</c:v>
                </c:pt>
                <c:pt idx="92">
                  <c:v>1878.0082384298521</c:v>
                </c:pt>
                <c:pt idx="93">
                  <c:v>1875.1994184637754</c:v>
                </c:pt>
                <c:pt idx="94">
                  <c:v>1875.1994184637756</c:v>
                </c:pt>
                <c:pt idx="95">
                  <c:v>1875.1994184637756</c:v>
                </c:pt>
                <c:pt idx="96">
                  <c:v>1876.4477828931433</c:v>
                </c:pt>
                <c:pt idx="97">
                  <c:v>1876.4477828931433</c:v>
                </c:pt>
                <c:pt idx="98">
                  <c:v>1876.7598740004851</c:v>
                </c:pt>
                <c:pt idx="99">
                  <c:v>1874.7312818027629</c:v>
                </c:pt>
                <c:pt idx="100">
                  <c:v>1878.0488102738072</c:v>
                </c:pt>
                <c:pt idx="101">
                  <c:v>1878.048810273807</c:v>
                </c:pt>
                <c:pt idx="102">
                  <c:v>1878.048810273807</c:v>
                </c:pt>
                <c:pt idx="103">
                  <c:v>1878.048810273807</c:v>
                </c:pt>
                <c:pt idx="104">
                  <c:v>1879.8027622970687</c:v>
                </c:pt>
                <c:pt idx="105">
                  <c:v>1884.7181972377036</c:v>
                </c:pt>
                <c:pt idx="106">
                  <c:v>1881.6347370971657</c:v>
                </c:pt>
                <c:pt idx="107">
                  <c:v>1881.6347370971657</c:v>
                </c:pt>
                <c:pt idx="108">
                  <c:v>1881.6347370971657</c:v>
                </c:pt>
                <c:pt idx="109">
                  <c:v>1881.6347370971657</c:v>
                </c:pt>
                <c:pt idx="110">
                  <c:v>1891.0380421613768</c:v>
                </c:pt>
                <c:pt idx="111">
                  <c:v>1896.4996365398599</c:v>
                </c:pt>
                <c:pt idx="112">
                  <c:v>1906.4085291979652</c:v>
                </c:pt>
                <c:pt idx="113">
                  <c:v>1906.4085291979652</c:v>
                </c:pt>
                <c:pt idx="114">
                  <c:v>1892.052338260238</c:v>
                </c:pt>
                <c:pt idx="115">
                  <c:v>1892.052338260238</c:v>
                </c:pt>
                <c:pt idx="116">
                  <c:v>1892.052338260238</c:v>
                </c:pt>
                <c:pt idx="117">
                  <c:v>1892.7545432517575</c:v>
                </c:pt>
                <c:pt idx="118">
                  <c:v>1885.8105161134001</c:v>
                </c:pt>
                <c:pt idx="119">
                  <c:v>1883.0016961473234</c:v>
                </c:pt>
                <c:pt idx="120">
                  <c:v>1883.0016961473234</c:v>
                </c:pt>
                <c:pt idx="121">
                  <c:v>1877.6181245456758</c:v>
                </c:pt>
                <c:pt idx="122">
                  <c:v>1877.618124545676</c:v>
                </c:pt>
                <c:pt idx="123">
                  <c:v>1877.618124545676</c:v>
                </c:pt>
                <c:pt idx="124">
                  <c:v>1879.5686939665629</c:v>
                </c:pt>
                <c:pt idx="125">
                  <c:v>1875.5895323479535</c:v>
                </c:pt>
                <c:pt idx="126">
                  <c:v>1876.7598740004858</c:v>
                </c:pt>
                <c:pt idx="127">
                  <c:v>1874.4191906954218</c:v>
                </c:pt>
                <c:pt idx="128">
                  <c:v>1873.3268718197251</c:v>
                </c:pt>
                <c:pt idx="129">
                  <c:v>1873.3268718197251</c:v>
                </c:pt>
                <c:pt idx="130">
                  <c:v>1873.3268718197251</c:v>
                </c:pt>
                <c:pt idx="131">
                  <c:v>1874.1070995880798</c:v>
                </c:pt>
                <c:pt idx="132">
                  <c:v>1862.2476375090878</c:v>
                </c:pt>
                <c:pt idx="133">
                  <c:v>1862.2476375090878</c:v>
                </c:pt>
                <c:pt idx="134">
                  <c:v>1850.3881754300958</c:v>
                </c:pt>
                <c:pt idx="135">
                  <c:v>1834.5495517324946</c:v>
                </c:pt>
                <c:pt idx="136">
                  <c:v>1834.5495517324946</c:v>
                </c:pt>
                <c:pt idx="137">
                  <c:v>1834.5495517324946</c:v>
                </c:pt>
                <c:pt idx="138">
                  <c:v>1828.697843469834</c:v>
                </c:pt>
                <c:pt idx="139">
                  <c:v>1830.1022534528724</c:v>
                </c:pt>
                <c:pt idx="140">
                  <c:v>1834.4715289556591</c:v>
                </c:pt>
                <c:pt idx="141">
                  <c:v>1824.4846135207185</c:v>
                </c:pt>
                <c:pt idx="142">
                  <c:v>1825.9670462805925</c:v>
                </c:pt>
                <c:pt idx="143">
                  <c:v>1825.9670462805925</c:v>
                </c:pt>
                <c:pt idx="144">
                  <c:v>1825.9670462805925</c:v>
                </c:pt>
                <c:pt idx="145">
                  <c:v>1832.4429367579371</c:v>
                </c:pt>
                <c:pt idx="146">
                  <c:v>1842.6639205233841</c:v>
                </c:pt>
                <c:pt idx="147">
                  <c:v>1839.502437606011</c:v>
                </c:pt>
                <c:pt idx="148">
                  <c:v>1842.4298521928779</c:v>
                </c:pt>
                <c:pt idx="149">
                  <c:v>1844.5364671674358</c:v>
                </c:pt>
                <c:pt idx="150">
                  <c:v>1844.5364671674358</c:v>
                </c:pt>
                <c:pt idx="151">
                  <c:v>1844.5364671674358</c:v>
                </c:pt>
                <c:pt idx="152">
                  <c:v>1846.2155173249353</c:v>
                </c:pt>
                <c:pt idx="153">
                  <c:v>1853.5090865035152</c:v>
                </c:pt>
                <c:pt idx="154">
                  <c:v>1851.7925854131347</c:v>
                </c:pt>
                <c:pt idx="155">
                  <c:v>1851.6771117034179</c:v>
                </c:pt>
                <c:pt idx="156">
                  <c:v>1847.0331960261703</c:v>
                </c:pt>
                <c:pt idx="157">
                  <c:v>1847.0331960261703</c:v>
                </c:pt>
                <c:pt idx="158">
                  <c:v>1847.0331960261703</c:v>
                </c:pt>
                <c:pt idx="159">
                  <c:v>1847.2672643566768</c:v>
                </c:pt>
                <c:pt idx="160">
                  <c:v>1850.6222437606023</c:v>
                </c:pt>
                <c:pt idx="161">
                  <c:v>1849.9574897019641</c:v>
                </c:pt>
                <c:pt idx="162">
                  <c:v>1849.2958565543993</c:v>
                </c:pt>
                <c:pt idx="163">
                  <c:v>1865.4465713593422</c:v>
                </c:pt>
                <c:pt idx="164">
                  <c:v>1865.4465713593422</c:v>
                </c:pt>
                <c:pt idx="165">
                  <c:v>1865.4465713593422</c:v>
                </c:pt>
                <c:pt idx="166">
                  <c:v>1877.6961473225115</c:v>
                </c:pt>
                <c:pt idx="167">
                  <c:v>1873.1302544220998</c:v>
                </c:pt>
                <c:pt idx="168">
                  <c:v>1885.1457620547626</c:v>
                </c:pt>
                <c:pt idx="169">
                  <c:v>1875.2399903077307</c:v>
                </c:pt>
                <c:pt idx="170">
                  <c:v>1878.3983523140307</c:v>
                </c:pt>
                <c:pt idx="171">
                  <c:v>1878.3983523140307</c:v>
                </c:pt>
                <c:pt idx="172">
                  <c:v>1878.3983523140307</c:v>
                </c:pt>
                <c:pt idx="173">
                  <c:v>1879.0225345287145</c:v>
                </c:pt>
                <c:pt idx="174">
                  <c:v>1876.2917373394728</c:v>
                </c:pt>
                <c:pt idx="175">
                  <c:v>1876.6818512236503</c:v>
                </c:pt>
                <c:pt idx="176">
                  <c:v>1876.993942330992</c:v>
                </c:pt>
                <c:pt idx="177">
                  <c:v>1875.1994184637761</c:v>
                </c:pt>
                <c:pt idx="178">
                  <c:v>1875.1994184637761</c:v>
                </c:pt>
                <c:pt idx="179">
                  <c:v>1875.1994184637761</c:v>
                </c:pt>
                <c:pt idx="180">
                  <c:v>1878.3577804700758</c:v>
                </c:pt>
                <c:pt idx="181">
                  <c:v>1874.8873273564341</c:v>
                </c:pt>
                <c:pt idx="182">
                  <c:v>1862.9872934334876</c:v>
                </c:pt>
                <c:pt idx="183">
                  <c:v>1864.6288926581058</c:v>
                </c:pt>
                <c:pt idx="184">
                  <c:v>1864.2762297068095</c:v>
                </c:pt>
                <c:pt idx="185">
                  <c:v>1864.2762297068095</c:v>
                </c:pt>
                <c:pt idx="186">
                  <c:v>1864.2762297068095</c:v>
                </c:pt>
                <c:pt idx="187">
                  <c:v>1873.0147807123826</c:v>
                </c:pt>
                <c:pt idx="188">
                  <c:v>1865.9521589532355</c:v>
                </c:pt>
                <c:pt idx="189">
                  <c:v>1864.9784346983288</c:v>
                </c:pt>
                <c:pt idx="190">
                  <c:v>1878.9445117518785</c:v>
                </c:pt>
                <c:pt idx="191">
                  <c:v>1870.5180518536474</c:v>
                </c:pt>
                <c:pt idx="192">
                  <c:v>1870.5180518536474</c:v>
                </c:pt>
                <c:pt idx="193">
                  <c:v>1870.5180518536474</c:v>
                </c:pt>
                <c:pt idx="194">
                  <c:v>1874.8873273564338</c:v>
                </c:pt>
                <c:pt idx="195">
                  <c:v>1876.7598740004851</c:v>
                </c:pt>
                <c:pt idx="196">
                  <c:v>1876.7598740004851</c:v>
                </c:pt>
                <c:pt idx="197">
                  <c:v>1878.0862612066883</c:v>
                </c:pt>
                <c:pt idx="198">
                  <c:v>1881.5192633874492</c:v>
                </c:pt>
                <c:pt idx="199">
                  <c:v>1881.5192633874492</c:v>
                </c:pt>
                <c:pt idx="200">
                  <c:v>1881.5192633874492</c:v>
                </c:pt>
                <c:pt idx="201">
                  <c:v>1882.0654228252974</c:v>
                </c:pt>
                <c:pt idx="202">
                  <c:v>1880.3894935788717</c:v>
                </c:pt>
                <c:pt idx="203">
                  <c:v>1875.8236006784596</c:v>
                </c:pt>
                <c:pt idx="204">
                  <c:v>1875.8236006784596</c:v>
                </c:pt>
                <c:pt idx="205">
                  <c:v>1875.8236006784596</c:v>
                </c:pt>
                <c:pt idx="206">
                  <c:v>1875.8236006784596</c:v>
                </c:pt>
                <c:pt idx="207">
                  <c:v>1875.8236006784596</c:v>
                </c:pt>
                <c:pt idx="208">
                  <c:v>1876.8378967773208</c:v>
                </c:pt>
                <c:pt idx="209">
                  <c:v>1876.8378967773208</c:v>
                </c:pt>
                <c:pt idx="210">
                  <c:v>1874.3411679185854</c:v>
                </c:pt>
                <c:pt idx="211">
                  <c:v>1890.0237460625158</c:v>
                </c:pt>
                <c:pt idx="212">
                  <c:v>1909.5294402713841</c:v>
                </c:pt>
                <c:pt idx="213">
                  <c:v>1909.5294402713841</c:v>
                </c:pt>
                <c:pt idx="214">
                  <c:v>1909.5294402713841</c:v>
                </c:pt>
                <c:pt idx="215">
                  <c:v>1901.7271625878366</c:v>
                </c:pt>
                <c:pt idx="216">
                  <c:v>1898.9963653985949</c:v>
                </c:pt>
                <c:pt idx="217">
                  <c:v>1919.5163557063247</c:v>
                </c:pt>
                <c:pt idx="218">
                  <c:v>1911.0118730312581</c:v>
                </c:pt>
                <c:pt idx="219">
                  <c:v>1908.2810758420164</c:v>
                </c:pt>
                <c:pt idx="220">
                  <c:v>1908.2810758420164</c:v>
                </c:pt>
                <c:pt idx="221">
                  <c:v>1908.2810758420164</c:v>
                </c:pt>
                <c:pt idx="222">
                  <c:v>1909.3328228737587</c:v>
                </c:pt>
                <c:pt idx="223">
                  <c:v>1906.5645747516362</c:v>
                </c:pt>
                <c:pt idx="224">
                  <c:v>1910.7403537678704</c:v>
                </c:pt>
                <c:pt idx="225">
                  <c:v>1896.5370874727407</c:v>
                </c:pt>
                <c:pt idx="226">
                  <c:v>1896.5370874727407</c:v>
                </c:pt>
                <c:pt idx="227">
                  <c:v>1896.5370874727407</c:v>
                </c:pt>
                <c:pt idx="228">
                  <c:v>1896.5370874727407</c:v>
                </c:pt>
                <c:pt idx="229">
                  <c:v>1896.5370874727407</c:v>
                </c:pt>
                <c:pt idx="230">
                  <c:v>1893.887433971408</c:v>
                </c:pt>
                <c:pt idx="231">
                  <c:v>1891.8962927065668</c:v>
                </c:pt>
                <c:pt idx="232">
                  <c:v>1893.6127937969472</c:v>
                </c:pt>
                <c:pt idx="233">
                  <c:v>1887.2929488732739</c:v>
                </c:pt>
                <c:pt idx="234">
                  <c:v>1887.2929488732739</c:v>
                </c:pt>
                <c:pt idx="235">
                  <c:v>1887.2929488732739</c:v>
                </c:pt>
                <c:pt idx="236">
                  <c:v>1890.1797916161865</c:v>
                </c:pt>
                <c:pt idx="237">
                  <c:v>1886.1226072207421</c:v>
                </c:pt>
                <c:pt idx="238">
                  <c:v>1886.6281948146359</c:v>
                </c:pt>
                <c:pt idx="239">
                  <c:v>1888.6193360794773</c:v>
                </c:pt>
                <c:pt idx="240">
                  <c:v>1888.6193360794773</c:v>
                </c:pt>
                <c:pt idx="241">
                  <c:v>1888.6193360794773</c:v>
                </c:pt>
                <c:pt idx="242">
                  <c:v>1888.6193360794773</c:v>
                </c:pt>
                <c:pt idx="243">
                  <c:v>1889.0094499636548</c:v>
                </c:pt>
                <c:pt idx="244">
                  <c:v>1893.9248849042895</c:v>
                </c:pt>
                <c:pt idx="245">
                  <c:v>1887.6830627574516</c:v>
                </c:pt>
                <c:pt idx="246">
                  <c:v>1883.9379694693489</c:v>
                </c:pt>
                <c:pt idx="247">
                  <c:v>1885.2269057426709</c:v>
                </c:pt>
                <c:pt idx="248">
                  <c:v>1885.2269057426709</c:v>
                </c:pt>
                <c:pt idx="249">
                  <c:v>1885.2269057426709</c:v>
                </c:pt>
                <c:pt idx="250">
                  <c:v>1881.7533317179555</c:v>
                </c:pt>
                <c:pt idx="251">
                  <c:v>1891.428156045554</c:v>
                </c:pt>
                <c:pt idx="252">
                  <c:v>1902.3513448025205</c:v>
                </c:pt>
                <c:pt idx="253">
                  <c:v>1901.6116888781205</c:v>
                </c:pt>
                <c:pt idx="254">
                  <c:v>1893.1446571359347</c:v>
                </c:pt>
                <c:pt idx="255">
                  <c:v>1893.1446571359347</c:v>
                </c:pt>
                <c:pt idx="256">
                  <c:v>1893.1446571359347</c:v>
                </c:pt>
                <c:pt idx="257">
                  <c:v>1908.4371213956874</c:v>
                </c:pt>
                <c:pt idx="258">
                  <c:v>1905.6283014296105</c:v>
                </c:pt>
                <c:pt idx="259">
                  <c:v>1901.1029803731531</c:v>
                </c:pt>
                <c:pt idx="260">
                  <c:v>1898.9183426217598</c:v>
                </c:pt>
                <c:pt idx="261">
                  <c:v>1898.3721831839114</c:v>
                </c:pt>
                <c:pt idx="262">
                  <c:v>1898.3721831839114</c:v>
                </c:pt>
                <c:pt idx="263">
                  <c:v>1898.3721831839114</c:v>
                </c:pt>
                <c:pt idx="264">
                  <c:v>1898.1381148534049</c:v>
                </c:pt>
                <c:pt idx="265">
                  <c:v>1902.1172764720141</c:v>
                </c:pt>
                <c:pt idx="266">
                  <c:v>1902.8600533074878</c:v>
                </c:pt>
                <c:pt idx="267">
                  <c:v>1914.5228979888543</c:v>
                </c:pt>
                <c:pt idx="268">
                  <c:v>1908.6711897261937</c:v>
                </c:pt>
                <c:pt idx="269">
                  <c:v>1908.6711897261937</c:v>
                </c:pt>
                <c:pt idx="270">
                  <c:v>1908.6711897261937</c:v>
                </c:pt>
                <c:pt idx="271">
                  <c:v>1920.2185606978439</c:v>
                </c:pt>
                <c:pt idx="272">
                  <c:v>1927.3966561667075</c:v>
                </c:pt>
                <c:pt idx="273">
                  <c:v>1922.7933123334144</c:v>
                </c:pt>
                <c:pt idx="274">
                  <c:v>1922.7933123334144</c:v>
                </c:pt>
                <c:pt idx="275">
                  <c:v>1922.7933123334144</c:v>
                </c:pt>
                <c:pt idx="276">
                  <c:v>1922.7933123334144</c:v>
                </c:pt>
                <c:pt idx="277">
                  <c:v>1922.7933123334144</c:v>
                </c:pt>
                <c:pt idx="278">
                  <c:v>1922.7933123334144</c:v>
                </c:pt>
                <c:pt idx="279">
                  <c:v>1916.3954446329055</c:v>
                </c:pt>
                <c:pt idx="280">
                  <c:v>1916.0833535255636</c:v>
                </c:pt>
                <c:pt idx="281">
                  <c:v>1905.472255875939</c:v>
                </c:pt>
                <c:pt idx="282">
                  <c:v>1914.2108068815121</c:v>
                </c:pt>
                <c:pt idx="283">
                  <c:v>1914.2108068815121</c:v>
                </c:pt>
                <c:pt idx="284">
                  <c:v>1914.2108068815121</c:v>
                </c:pt>
                <c:pt idx="285">
                  <c:v>1907.0327114126485</c:v>
                </c:pt>
                <c:pt idx="286">
                  <c:v>1916.8635812939183</c:v>
                </c:pt>
                <c:pt idx="287">
                  <c:v>1916.8635812939183</c:v>
                </c:pt>
                <c:pt idx="288">
                  <c:v>1930.1680251999032</c:v>
                </c:pt>
                <c:pt idx="289">
                  <c:v>1917.5657862854378</c:v>
                </c:pt>
                <c:pt idx="290">
                  <c:v>1917.5657862854378</c:v>
                </c:pt>
                <c:pt idx="291">
                  <c:v>1917.5657862854378</c:v>
                </c:pt>
                <c:pt idx="292">
                  <c:v>1914.9910346498671</c:v>
                </c:pt>
                <c:pt idx="293">
                  <c:v>1913.7426702204996</c:v>
                </c:pt>
                <c:pt idx="294">
                  <c:v>1912.7283741216386</c:v>
                </c:pt>
                <c:pt idx="295">
                  <c:v>1912.7283741216386</c:v>
                </c:pt>
                <c:pt idx="296">
                  <c:v>1912.7283741216386</c:v>
                </c:pt>
                <c:pt idx="297">
                  <c:v>1912.7283741216386</c:v>
                </c:pt>
                <c:pt idx="298">
                  <c:v>1912.7283741216386</c:v>
                </c:pt>
                <c:pt idx="299">
                  <c:v>1913.2745335594868</c:v>
                </c:pt>
                <c:pt idx="300">
                  <c:v>1914.0922122607228</c:v>
                </c:pt>
                <c:pt idx="301">
                  <c:v>1914.913011873032</c:v>
                </c:pt>
                <c:pt idx="302">
                  <c:v>1917.9184492367347</c:v>
                </c:pt>
                <c:pt idx="303">
                  <c:v>1915.225102980374</c:v>
                </c:pt>
                <c:pt idx="304">
                  <c:v>1915.225102980374</c:v>
                </c:pt>
                <c:pt idx="305">
                  <c:v>1915.225102980374</c:v>
                </c:pt>
                <c:pt idx="306">
                  <c:v>1916.707535740248</c:v>
                </c:pt>
                <c:pt idx="307">
                  <c:v>1916.707535740248</c:v>
                </c:pt>
                <c:pt idx="308">
                  <c:v>1916.707535740248</c:v>
                </c:pt>
                <c:pt idx="309">
                  <c:v>1916.707535740248</c:v>
                </c:pt>
                <c:pt idx="310">
                  <c:v>1923.6515628786053</c:v>
                </c:pt>
                <c:pt idx="311">
                  <c:v>1923.6515628786053</c:v>
                </c:pt>
                <c:pt idx="312">
                  <c:v>1923.6515628786053</c:v>
                </c:pt>
                <c:pt idx="313">
                  <c:v>1919.5163557063252</c:v>
                </c:pt>
                <c:pt idx="314">
                  <c:v>1921.1954058638244</c:v>
                </c:pt>
                <c:pt idx="315">
                  <c:v>1919.4757838623707</c:v>
                </c:pt>
                <c:pt idx="316">
                  <c:v>1921.3889023503764</c:v>
                </c:pt>
                <c:pt idx="317">
                  <c:v>1926.2668863581303</c:v>
                </c:pt>
                <c:pt idx="318">
                  <c:v>1926.2668863581303</c:v>
                </c:pt>
                <c:pt idx="319">
                  <c:v>1926.2668863581303</c:v>
                </c:pt>
                <c:pt idx="320">
                  <c:v>1926.772473952024</c:v>
                </c:pt>
                <c:pt idx="321">
                  <c:v>1927.047114126485</c:v>
                </c:pt>
                <c:pt idx="322">
                  <c:v>1933.8319748000979</c:v>
                </c:pt>
                <c:pt idx="323">
                  <c:v>1933.5230046038293</c:v>
                </c:pt>
                <c:pt idx="324">
                  <c:v>1927.9428156045562</c:v>
                </c:pt>
                <c:pt idx="325">
                  <c:v>1927.9428156045565</c:v>
                </c:pt>
                <c:pt idx="326">
                  <c:v>1927.9428156045565</c:v>
                </c:pt>
                <c:pt idx="327">
                  <c:v>1932.3495420402242</c:v>
                </c:pt>
                <c:pt idx="328">
                  <c:v>1930.8296583474689</c:v>
                </c:pt>
                <c:pt idx="329">
                  <c:v>1930.2834989096207</c:v>
                </c:pt>
                <c:pt idx="330">
                  <c:v>1931.0637266779754</c:v>
                </c:pt>
                <c:pt idx="331">
                  <c:v>1936.0166125514913</c:v>
                </c:pt>
                <c:pt idx="332">
                  <c:v>1936.0166125514913</c:v>
                </c:pt>
                <c:pt idx="333">
                  <c:v>1936.0166125514913</c:v>
                </c:pt>
                <c:pt idx="334">
                  <c:v>1935.7076423552228</c:v>
                </c:pt>
                <c:pt idx="335">
                  <c:v>1931.3758177853172</c:v>
                </c:pt>
                <c:pt idx="336">
                  <c:v>1932.2340683305076</c:v>
                </c:pt>
                <c:pt idx="337">
                  <c:v>1933.0142960988624</c:v>
                </c:pt>
                <c:pt idx="338">
                  <c:v>1928.5669978192404</c:v>
                </c:pt>
                <c:pt idx="339">
                  <c:v>1928.5669978192404</c:v>
                </c:pt>
                <c:pt idx="340">
                  <c:v>1928.5669978192404</c:v>
                </c:pt>
                <c:pt idx="341">
                  <c:v>1929.8153622486079</c:v>
                </c:pt>
                <c:pt idx="342">
                  <c:v>1931.4538405621529</c:v>
                </c:pt>
                <c:pt idx="343">
                  <c:v>1935.6296195783873</c:v>
                </c:pt>
                <c:pt idx="344">
                  <c:v>1945.7320087230446</c:v>
                </c:pt>
                <c:pt idx="345">
                  <c:v>1944.3275987400059</c:v>
                </c:pt>
                <c:pt idx="346">
                  <c:v>1944.3275987400059</c:v>
                </c:pt>
                <c:pt idx="347">
                  <c:v>1944.3275987400059</c:v>
                </c:pt>
                <c:pt idx="348">
                  <c:v>1964.3794523867227</c:v>
                </c:pt>
                <c:pt idx="349">
                  <c:v>1983.0674678943553</c:v>
                </c:pt>
                <c:pt idx="350">
                  <c:v>1985.6016476859716</c:v>
                </c:pt>
                <c:pt idx="351">
                  <c:v>1969.6850012115347</c:v>
                </c:pt>
                <c:pt idx="352">
                  <c:v>1975.5772813181495</c:v>
                </c:pt>
                <c:pt idx="353">
                  <c:v>1975.5772813181495</c:v>
                </c:pt>
                <c:pt idx="354">
                  <c:v>1975.5772813181495</c:v>
                </c:pt>
                <c:pt idx="355">
                  <c:v>1973.8202083838148</c:v>
                </c:pt>
                <c:pt idx="356">
                  <c:v>1975.146595590018</c:v>
                </c:pt>
                <c:pt idx="357">
                  <c:v>1982.5993312333424</c:v>
                </c:pt>
                <c:pt idx="358">
                  <c:v>1982.5993312333424</c:v>
                </c:pt>
                <c:pt idx="359">
                  <c:v>1983.9225975284719</c:v>
                </c:pt>
                <c:pt idx="360">
                  <c:v>1983.9225975284719</c:v>
                </c:pt>
                <c:pt idx="361">
                  <c:v>1983.9225975284719</c:v>
                </c:pt>
                <c:pt idx="362">
                  <c:v>1987.2401259995163</c:v>
                </c:pt>
                <c:pt idx="363">
                  <c:v>1977.992866488976</c:v>
                </c:pt>
                <c:pt idx="364">
                  <c:v>1967.5003634601414</c:v>
                </c:pt>
                <c:pt idx="365">
                  <c:v>1977.2532105645757</c:v>
                </c:pt>
                <c:pt idx="366">
                  <c:v>1975.3806639205245</c:v>
                </c:pt>
                <c:pt idx="367">
                  <c:v>1975.3806639205245</c:v>
                </c:pt>
                <c:pt idx="368">
                  <c:v>1975.3806639205245</c:v>
                </c:pt>
                <c:pt idx="369">
                  <c:v>1979.2412309183437</c:v>
                </c:pt>
                <c:pt idx="370">
                  <c:v>1984.0411921492619</c:v>
                </c:pt>
                <c:pt idx="371">
                  <c:v>1971.6355706324216</c:v>
                </c:pt>
                <c:pt idx="372">
                  <c:v>1955.9529924884914</c:v>
                </c:pt>
                <c:pt idx="373">
                  <c:v>1945.1078265083606</c:v>
                </c:pt>
                <c:pt idx="374">
                  <c:v>1945.1078265083606</c:v>
                </c:pt>
                <c:pt idx="375">
                  <c:v>1945.1078265083606</c:v>
                </c:pt>
                <c:pt idx="376">
                  <c:v>1939.1780954688645</c:v>
                </c:pt>
                <c:pt idx="377">
                  <c:v>1939.5307584201607</c:v>
                </c:pt>
                <c:pt idx="378">
                  <c:v>1940.8571456263639</c:v>
                </c:pt>
                <c:pt idx="379">
                  <c:v>1937.268097891932</c:v>
                </c:pt>
                <c:pt idx="380">
                  <c:v>1930.9076811243042</c:v>
                </c:pt>
                <c:pt idx="381">
                  <c:v>1930.9076811243042</c:v>
                </c:pt>
                <c:pt idx="382">
                  <c:v>1930.9076811243042</c:v>
                </c:pt>
                <c:pt idx="383">
                  <c:v>1925.7956287860441</c:v>
                </c:pt>
                <c:pt idx="384">
                  <c:v>1925.7956287860441</c:v>
                </c:pt>
                <c:pt idx="385">
                  <c:v>1923.6515628786053</c:v>
                </c:pt>
                <c:pt idx="386">
                  <c:v>1925.758177853163</c:v>
                </c:pt>
                <c:pt idx="387">
                  <c:v>1917.4097407317674</c:v>
                </c:pt>
                <c:pt idx="388">
                  <c:v>1917.4097407317674</c:v>
                </c:pt>
                <c:pt idx="389">
                  <c:v>1917.4097407317674</c:v>
                </c:pt>
                <c:pt idx="390">
                  <c:v>1917.4097407317674</c:v>
                </c:pt>
                <c:pt idx="391">
                  <c:v>1916.6669638962937</c:v>
                </c:pt>
                <c:pt idx="392">
                  <c:v>1916.5514901865772</c:v>
                </c:pt>
                <c:pt idx="393">
                  <c:v>1931.0637266779754</c:v>
                </c:pt>
                <c:pt idx="394">
                  <c:v>1930.9857039011401</c:v>
                </c:pt>
                <c:pt idx="395">
                  <c:v>1930.9857039011404</c:v>
                </c:pt>
                <c:pt idx="396">
                  <c:v>1930.9857039011404</c:v>
                </c:pt>
                <c:pt idx="397">
                  <c:v>1928.9571117034179</c:v>
                </c:pt>
                <c:pt idx="398">
                  <c:v>1924.821904531138</c:v>
                </c:pt>
                <c:pt idx="399">
                  <c:v>1927.3966561667087</c:v>
                </c:pt>
                <c:pt idx="400">
                  <c:v>1926.8504967288604</c:v>
                </c:pt>
                <c:pt idx="401">
                  <c:v>1925.7207269202829</c:v>
                </c:pt>
                <c:pt idx="402">
                  <c:v>1925.7207269202829</c:v>
                </c:pt>
                <c:pt idx="403">
                  <c:v>1925.7207269202829</c:v>
                </c:pt>
                <c:pt idx="404">
                  <c:v>1940.2704143445621</c:v>
                </c:pt>
                <c:pt idx="405">
                  <c:v>1941.3627332202586</c:v>
                </c:pt>
                <c:pt idx="406">
                  <c:v>1942.9231887569683</c:v>
                </c:pt>
                <c:pt idx="407">
                  <c:v>1944.5242161376323</c:v>
                </c:pt>
                <c:pt idx="408">
                  <c:v>1941.0506421129169</c:v>
                </c:pt>
                <c:pt idx="409">
                  <c:v>1941.0506421129169</c:v>
                </c:pt>
                <c:pt idx="410">
                  <c:v>1941.0506421129169</c:v>
                </c:pt>
                <c:pt idx="411">
                  <c:v>1940.0363460140559</c:v>
                </c:pt>
                <c:pt idx="412">
                  <c:v>1940.0363460140559</c:v>
                </c:pt>
                <c:pt idx="413">
                  <c:v>1945.6165350133288</c:v>
                </c:pt>
                <c:pt idx="414">
                  <c:v>1945.6165350133288</c:v>
                </c:pt>
                <c:pt idx="415">
                  <c:v>1941.8308698812716</c:v>
                </c:pt>
                <c:pt idx="416">
                  <c:v>1941.8308698812716</c:v>
                </c:pt>
                <c:pt idx="417">
                  <c:v>1941.8308698812716</c:v>
                </c:pt>
                <c:pt idx="418">
                  <c:v>1944.7957354010196</c:v>
                </c:pt>
                <c:pt idx="419">
                  <c:v>1941.2847104434234</c:v>
                </c:pt>
                <c:pt idx="420">
                  <c:v>1933.9505694208888</c:v>
                </c:pt>
                <c:pt idx="421">
                  <c:v>1927.3560843227544</c:v>
                </c:pt>
                <c:pt idx="422">
                  <c:v>1930.1274533559506</c:v>
                </c:pt>
                <c:pt idx="423">
                  <c:v>1930.1274533559506</c:v>
                </c:pt>
                <c:pt idx="424">
                  <c:v>1930.1274533559506</c:v>
                </c:pt>
                <c:pt idx="425">
                  <c:v>1930.9482529682598</c:v>
                </c:pt>
                <c:pt idx="426">
                  <c:v>1932.3901138841793</c:v>
                </c:pt>
                <c:pt idx="427">
                  <c:v>1943.1572570874748</c:v>
                </c:pt>
                <c:pt idx="428">
                  <c:v>1940.4264598982329</c:v>
                </c:pt>
                <c:pt idx="429">
                  <c:v>1940.4264598982329</c:v>
                </c:pt>
                <c:pt idx="430">
                  <c:v>1940.4264598982329</c:v>
                </c:pt>
                <c:pt idx="431">
                  <c:v>1940.4264598982329</c:v>
                </c:pt>
                <c:pt idx="432">
                  <c:v>1951.9332590259287</c:v>
                </c:pt>
                <c:pt idx="433">
                  <c:v>1959.3079718924178</c:v>
                </c:pt>
                <c:pt idx="434">
                  <c:v>1959.3485437363722</c:v>
                </c:pt>
                <c:pt idx="435">
                  <c:v>1951.0375575478577</c:v>
                </c:pt>
                <c:pt idx="436">
                  <c:v>1965.0816573782429</c:v>
                </c:pt>
                <c:pt idx="437">
                  <c:v>1965.0816573782429</c:v>
                </c:pt>
                <c:pt idx="438">
                  <c:v>1965.0816573782429</c:v>
                </c:pt>
                <c:pt idx="439">
                  <c:v>1960.2442452144435</c:v>
                </c:pt>
                <c:pt idx="440">
                  <c:v>1957.2793796946953</c:v>
                </c:pt>
                <c:pt idx="441">
                  <c:v>1956.5771747031761</c:v>
                </c:pt>
                <c:pt idx="442">
                  <c:v>1951.153031257574</c:v>
                </c:pt>
                <c:pt idx="443">
                  <c:v>1949.5956966319379</c:v>
                </c:pt>
                <c:pt idx="444">
                  <c:v>1949.5956966319379</c:v>
                </c:pt>
                <c:pt idx="445">
                  <c:v>1949.5956966319379</c:v>
                </c:pt>
                <c:pt idx="446">
                  <c:v>1943.5473709716518</c:v>
                </c:pt>
                <c:pt idx="447">
                  <c:v>1942.6891204264618</c:v>
                </c:pt>
                <c:pt idx="448">
                  <c:v>1945.4199176157033</c:v>
                </c:pt>
                <c:pt idx="449">
                  <c:v>1955.8343978677024</c:v>
                </c:pt>
                <c:pt idx="450">
                  <c:v>1948.0726920281095</c:v>
                </c:pt>
                <c:pt idx="451">
                  <c:v>1948.0726920281095</c:v>
                </c:pt>
                <c:pt idx="452">
                  <c:v>1948.0726920281095</c:v>
                </c:pt>
                <c:pt idx="453">
                  <c:v>1956.1870608189986</c:v>
                </c:pt>
                <c:pt idx="454">
                  <c:v>1950.491398110009</c:v>
                </c:pt>
                <c:pt idx="455">
                  <c:v>1950.491398110009</c:v>
                </c:pt>
                <c:pt idx="456">
                  <c:v>1950.491398110009</c:v>
                </c:pt>
                <c:pt idx="457">
                  <c:v>1950.491398110009</c:v>
                </c:pt>
                <c:pt idx="458">
                  <c:v>1950.491398110009</c:v>
                </c:pt>
                <c:pt idx="459">
                  <c:v>1950.491398110009</c:v>
                </c:pt>
                <c:pt idx="460">
                  <c:v>1940.8571456263646</c:v>
                </c:pt>
                <c:pt idx="461">
                  <c:v>1942.9231887569681</c:v>
                </c:pt>
                <c:pt idx="462">
                  <c:v>1942.6110976496261</c:v>
                </c:pt>
                <c:pt idx="463">
                  <c:v>1942.6516694935806</c:v>
                </c:pt>
                <c:pt idx="464">
                  <c:v>1944.9517809546905</c:v>
                </c:pt>
                <c:pt idx="465">
                  <c:v>1944.9517809546905</c:v>
                </c:pt>
                <c:pt idx="466">
                  <c:v>1944.9517809546905</c:v>
                </c:pt>
                <c:pt idx="467">
                  <c:v>1950.8815119941864</c:v>
                </c:pt>
                <c:pt idx="468">
                  <c:v>1950.8815119941864</c:v>
                </c:pt>
                <c:pt idx="469">
                  <c:v>1946.5528083353545</c:v>
                </c:pt>
                <c:pt idx="470">
                  <c:v>1944.4836442936778</c:v>
                </c:pt>
                <c:pt idx="471">
                  <c:v>1946.3936418706103</c:v>
                </c:pt>
                <c:pt idx="472">
                  <c:v>1946.3936418706103</c:v>
                </c:pt>
                <c:pt idx="473">
                  <c:v>1946.3936418706103</c:v>
                </c:pt>
                <c:pt idx="474">
                  <c:v>1963.5586527744147</c:v>
                </c:pt>
                <c:pt idx="475">
                  <c:v>1961.5706324206467</c:v>
                </c:pt>
                <c:pt idx="476">
                  <c:v>1960.9089992730819</c:v>
                </c:pt>
                <c:pt idx="477">
                  <c:v>1976.2389144657159</c:v>
                </c:pt>
                <c:pt idx="478">
                  <c:v>1983.6136273322049</c:v>
                </c:pt>
                <c:pt idx="479">
                  <c:v>1983.6136273322049</c:v>
                </c:pt>
                <c:pt idx="480">
                  <c:v>1983.6136273322049</c:v>
                </c:pt>
                <c:pt idx="481">
                  <c:v>1981.388417736857</c:v>
                </c:pt>
                <c:pt idx="482">
                  <c:v>1970.6992973103975</c:v>
                </c:pt>
                <c:pt idx="483">
                  <c:v>1975.7707778047031</c:v>
                </c:pt>
                <c:pt idx="484">
                  <c:v>1979.3598255391348</c:v>
                </c:pt>
                <c:pt idx="485">
                  <c:v>1979.3598255391348</c:v>
                </c:pt>
                <c:pt idx="486">
                  <c:v>1979.3598255391348</c:v>
                </c:pt>
                <c:pt idx="487">
                  <c:v>1979.3598255391348</c:v>
                </c:pt>
                <c:pt idx="488">
                  <c:v>1979.3598255391348</c:v>
                </c:pt>
                <c:pt idx="489">
                  <c:v>1979.9059849769831</c:v>
                </c:pt>
                <c:pt idx="490">
                  <c:v>1983.026896050402</c:v>
                </c:pt>
                <c:pt idx="491">
                  <c:v>2004.8732735643346</c:v>
                </c:pt>
                <c:pt idx="492">
                  <c:v>1995.4325175672425</c:v>
                </c:pt>
                <c:pt idx="493">
                  <c:v>1995.4325175672425</c:v>
                </c:pt>
                <c:pt idx="494">
                  <c:v>1995.4325175672425</c:v>
                </c:pt>
                <c:pt idx="495">
                  <c:v>1992.8577659316718</c:v>
                </c:pt>
                <c:pt idx="496">
                  <c:v>2002.6480639689873</c:v>
                </c:pt>
                <c:pt idx="497">
                  <c:v>1997.6951780954716</c:v>
                </c:pt>
                <c:pt idx="498">
                  <c:v>1986.6159437848341</c:v>
                </c:pt>
                <c:pt idx="499">
                  <c:v>1982.2466682820475</c:v>
                </c:pt>
                <c:pt idx="500">
                  <c:v>1982.2466682820475</c:v>
                </c:pt>
                <c:pt idx="501">
                  <c:v>1982.2466682820475</c:v>
                </c:pt>
                <c:pt idx="502">
                  <c:v>1988.8005815362274</c:v>
                </c:pt>
                <c:pt idx="503">
                  <c:v>1987.2775769323989</c:v>
                </c:pt>
                <c:pt idx="504">
                  <c:v>1991.9214926096463</c:v>
                </c:pt>
                <c:pt idx="505">
                  <c:v>1986.1478071238212</c:v>
                </c:pt>
                <c:pt idx="506">
                  <c:v>1982.4027138357185</c:v>
                </c:pt>
                <c:pt idx="507">
                  <c:v>1982.4027138357185</c:v>
                </c:pt>
                <c:pt idx="508">
                  <c:v>1982.4027138357185</c:v>
                </c:pt>
                <c:pt idx="509">
                  <c:v>1983.9225975284733</c:v>
                </c:pt>
                <c:pt idx="510">
                  <c:v>1996.68088199661</c:v>
                </c:pt>
                <c:pt idx="511">
                  <c:v>1998.3193603101552</c:v>
                </c:pt>
                <c:pt idx="512">
                  <c:v>1991.375333171798</c:v>
                </c:pt>
                <c:pt idx="513">
                  <c:v>1991.9214926096465</c:v>
                </c:pt>
                <c:pt idx="514">
                  <c:v>1991.9214926096465</c:v>
                </c:pt>
                <c:pt idx="515">
                  <c:v>1991.9214926096465</c:v>
                </c:pt>
                <c:pt idx="516">
                  <c:v>1988.3324448752146</c:v>
                </c:pt>
                <c:pt idx="517">
                  <c:v>1991.9214926096465</c:v>
                </c:pt>
                <c:pt idx="518">
                  <c:v>1994.496244245217</c:v>
                </c:pt>
                <c:pt idx="519">
                  <c:v>1997.5797043857549</c:v>
                </c:pt>
                <c:pt idx="520">
                  <c:v>1989.7368548582533</c:v>
                </c:pt>
                <c:pt idx="521">
                  <c:v>1989.7368548582533</c:v>
                </c:pt>
                <c:pt idx="522">
                  <c:v>1989.7368548582533</c:v>
                </c:pt>
                <c:pt idx="523">
                  <c:v>2000.1138841773716</c:v>
                </c:pt>
                <c:pt idx="524">
                  <c:v>1995.0424036830655</c:v>
                </c:pt>
                <c:pt idx="525">
                  <c:v>1992.5456748243303</c:v>
                </c:pt>
                <c:pt idx="526">
                  <c:v>1996.6028592197749</c:v>
                </c:pt>
                <c:pt idx="527">
                  <c:v>1999.4116791858519</c:v>
                </c:pt>
                <c:pt idx="528">
                  <c:v>1999.4116791858519</c:v>
                </c:pt>
                <c:pt idx="529">
                  <c:v>1999.4116791858519</c:v>
                </c:pt>
                <c:pt idx="530">
                  <c:v>2002.6106130361065</c:v>
                </c:pt>
                <c:pt idx="531">
                  <c:v>2005.2633874485125</c:v>
                </c:pt>
                <c:pt idx="532">
                  <c:v>2001.0501574993971</c:v>
                </c:pt>
                <c:pt idx="533">
                  <c:v>1989.0346498667341</c:v>
                </c:pt>
                <c:pt idx="534">
                  <c:v>1983.7696728858762</c:v>
                </c:pt>
                <c:pt idx="535">
                  <c:v>1983.7696728858762</c:v>
                </c:pt>
                <c:pt idx="536">
                  <c:v>1983.7696728858762</c:v>
                </c:pt>
                <c:pt idx="537">
                  <c:v>1982.1686455052122</c:v>
                </c:pt>
                <c:pt idx="538">
                  <c:v>1985.0554882481244</c:v>
                </c:pt>
                <c:pt idx="539">
                  <c:v>1984.821419917618</c:v>
                </c:pt>
                <c:pt idx="540">
                  <c:v>1985.6796704628082</c:v>
                </c:pt>
                <c:pt idx="541">
                  <c:v>1986.2258299006564</c:v>
                </c:pt>
                <c:pt idx="542">
                  <c:v>1986.2258299006564</c:v>
                </c:pt>
                <c:pt idx="543">
                  <c:v>1986.2258299006564</c:v>
                </c:pt>
                <c:pt idx="544">
                  <c:v>1992.8577659316716</c:v>
                </c:pt>
                <c:pt idx="545">
                  <c:v>1986.5004700751174</c:v>
                </c:pt>
                <c:pt idx="546">
                  <c:v>1985.0554882481242</c:v>
                </c:pt>
                <c:pt idx="547">
                  <c:v>1982.168645505212</c:v>
                </c:pt>
                <c:pt idx="548">
                  <c:v>1979.8279622001476</c:v>
                </c:pt>
                <c:pt idx="549">
                  <c:v>1979.8279622001476</c:v>
                </c:pt>
                <c:pt idx="550">
                  <c:v>1979.8279622001476</c:v>
                </c:pt>
                <c:pt idx="551">
                  <c:v>1978.8136661012863</c:v>
                </c:pt>
                <c:pt idx="552">
                  <c:v>1980.5301671916668</c:v>
                </c:pt>
                <c:pt idx="553">
                  <c:v>1984.7839689847367</c:v>
                </c:pt>
                <c:pt idx="554">
                  <c:v>1978.3455294402734</c:v>
                </c:pt>
                <c:pt idx="555">
                  <c:v>1978.6576205476154</c:v>
                </c:pt>
                <c:pt idx="556">
                  <c:v>1978.6576205476154</c:v>
                </c:pt>
                <c:pt idx="557">
                  <c:v>1978.6576205476154</c:v>
                </c:pt>
                <c:pt idx="558">
                  <c:v>1982.3246910588828</c:v>
                </c:pt>
                <c:pt idx="559">
                  <c:v>1978.5015749939448</c:v>
                </c:pt>
                <c:pt idx="560">
                  <c:v>1979.4003973830893</c:v>
                </c:pt>
                <c:pt idx="561">
                  <c:v>1982.2466682820475</c:v>
                </c:pt>
                <c:pt idx="562">
                  <c:v>1980.9577320087255</c:v>
                </c:pt>
                <c:pt idx="563">
                  <c:v>1980.9577320087255</c:v>
                </c:pt>
                <c:pt idx="564">
                  <c:v>1980.9577320087255</c:v>
                </c:pt>
                <c:pt idx="565">
                  <c:v>1987.0060576690114</c:v>
                </c:pt>
                <c:pt idx="566">
                  <c:v>1983.4170099345797</c:v>
                </c:pt>
                <c:pt idx="567">
                  <c:v>1984.2752604797699</c:v>
                </c:pt>
                <c:pt idx="568">
                  <c:v>1990.1269687424306</c:v>
                </c:pt>
                <c:pt idx="569">
                  <c:v>1998.7094741943329</c:v>
                </c:pt>
                <c:pt idx="570">
                  <c:v>1998.7094741943329</c:v>
                </c:pt>
                <c:pt idx="571">
                  <c:v>1998.7094741943329</c:v>
                </c:pt>
                <c:pt idx="572">
                  <c:v>2002.688635812942</c:v>
                </c:pt>
                <c:pt idx="573">
                  <c:v>1994.7303125757237</c:v>
                </c:pt>
                <c:pt idx="574">
                  <c:v>1994.4182214683817</c:v>
                </c:pt>
                <c:pt idx="575">
                  <c:v>1998.6689023503784</c:v>
                </c:pt>
                <c:pt idx="576">
                  <c:v>2001.6337678701263</c:v>
                </c:pt>
                <c:pt idx="577">
                  <c:v>2001.6337678701263</c:v>
                </c:pt>
                <c:pt idx="578">
                  <c:v>2001.6337678701263</c:v>
                </c:pt>
                <c:pt idx="579">
                  <c:v>1998.7469251272139</c:v>
                </c:pt>
                <c:pt idx="580">
                  <c:v>1989.6213811485368</c:v>
                </c:pt>
                <c:pt idx="581">
                  <c:v>1989.7368548582535</c:v>
                </c:pt>
                <c:pt idx="582">
                  <c:v>1990.0489459655955</c:v>
                </c:pt>
                <c:pt idx="583">
                  <c:v>1991.646852435186</c:v>
                </c:pt>
                <c:pt idx="584">
                  <c:v>1991.646852435186</c:v>
                </c:pt>
                <c:pt idx="585">
                  <c:v>1991.646852435186</c:v>
                </c:pt>
                <c:pt idx="586">
                  <c:v>1993.3259025926852</c:v>
                </c:pt>
                <c:pt idx="587">
                  <c:v>2003.7809546886388</c:v>
                </c:pt>
                <c:pt idx="588">
                  <c:v>2022.1537581778562</c:v>
                </c:pt>
                <c:pt idx="589">
                  <c:v>2031.8691543494097</c:v>
                </c:pt>
                <c:pt idx="590">
                  <c:v>2028.826266052826</c:v>
                </c:pt>
                <c:pt idx="591">
                  <c:v>2028.826266052826</c:v>
                </c:pt>
                <c:pt idx="592">
                  <c:v>2028.826266052826</c:v>
                </c:pt>
                <c:pt idx="593">
                  <c:v>2038.3450448267542</c:v>
                </c:pt>
                <c:pt idx="594">
                  <c:v>2038.345044826754</c:v>
                </c:pt>
                <c:pt idx="595">
                  <c:v>2037.1341313302678</c:v>
                </c:pt>
                <c:pt idx="596">
                  <c:v>2045.7977804700786</c:v>
                </c:pt>
                <c:pt idx="597">
                  <c:v>2054.5737824085327</c:v>
                </c:pt>
                <c:pt idx="598">
                  <c:v>2054.5737824085327</c:v>
                </c:pt>
                <c:pt idx="599">
                  <c:v>2054.5737824085327</c:v>
                </c:pt>
                <c:pt idx="600">
                  <c:v>2079.9311848800617</c:v>
                </c:pt>
                <c:pt idx="601">
                  <c:v>2062.7661739762575</c:v>
                </c:pt>
                <c:pt idx="602">
                  <c:v>2064.2891785800857</c:v>
                </c:pt>
                <c:pt idx="603">
                  <c:v>2061.205718439548</c:v>
                </c:pt>
                <c:pt idx="604">
                  <c:v>2064.872788950815</c:v>
                </c:pt>
                <c:pt idx="605">
                  <c:v>2064.872788950815</c:v>
                </c:pt>
                <c:pt idx="606">
                  <c:v>2064.872788950815</c:v>
                </c:pt>
                <c:pt idx="607">
                  <c:v>2074.8597043857558</c:v>
                </c:pt>
                <c:pt idx="608">
                  <c:v>2066.5892900411955</c:v>
                </c:pt>
                <c:pt idx="609">
                  <c:v>2065.887085049676</c:v>
                </c:pt>
                <c:pt idx="610">
                  <c:v>2067.4100896535047</c:v>
                </c:pt>
                <c:pt idx="611">
                  <c:v>2074.2729731039531</c:v>
                </c:pt>
                <c:pt idx="612">
                  <c:v>2074.2729731039531</c:v>
                </c:pt>
                <c:pt idx="613">
                  <c:v>2074.2729731039531</c:v>
                </c:pt>
                <c:pt idx="614">
                  <c:v>2085.5862757450968</c:v>
                </c:pt>
                <c:pt idx="615">
                  <c:v>2076.8882965834782</c:v>
                </c:pt>
                <c:pt idx="616">
                  <c:v>2072.715638478317</c:v>
                </c:pt>
                <c:pt idx="617">
                  <c:v>2073.3366997819276</c:v>
                </c:pt>
                <c:pt idx="618">
                  <c:v>2076.6542282529722</c:v>
                </c:pt>
                <c:pt idx="619">
                  <c:v>2076.6542282529722</c:v>
                </c:pt>
                <c:pt idx="620">
                  <c:v>2076.6542282529722</c:v>
                </c:pt>
                <c:pt idx="621">
                  <c:v>2070.1003149987919</c:v>
                </c:pt>
                <c:pt idx="622">
                  <c:v>2071.1926338744884</c:v>
                </c:pt>
                <c:pt idx="623">
                  <c:v>2074.1200484613555</c:v>
                </c:pt>
                <c:pt idx="624">
                  <c:v>2074.1200484613555</c:v>
                </c:pt>
                <c:pt idx="625">
                  <c:v>2049.6583474678978</c:v>
                </c:pt>
                <c:pt idx="626">
                  <c:v>2049.6583474678978</c:v>
                </c:pt>
                <c:pt idx="627">
                  <c:v>2049.6583474678978</c:v>
                </c:pt>
                <c:pt idx="628">
                  <c:v>2051.8429852192912</c:v>
                </c:pt>
                <c:pt idx="629">
                  <c:v>2056.1342379452417</c:v>
                </c:pt>
                <c:pt idx="630">
                  <c:v>2059.4111945723316</c:v>
                </c:pt>
                <c:pt idx="631">
                  <c:v>2064.6387206203085</c:v>
                </c:pt>
                <c:pt idx="632">
                  <c:v>2064.6387206203085</c:v>
                </c:pt>
                <c:pt idx="633">
                  <c:v>2064.6387206203085</c:v>
                </c:pt>
                <c:pt idx="634">
                  <c:v>2064.6387206203085</c:v>
                </c:pt>
                <c:pt idx="635">
                  <c:v>2061.2431693724288</c:v>
                </c:pt>
                <c:pt idx="636">
                  <c:v>2058.3968984734711</c:v>
                </c:pt>
                <c:pt idx="637">
                  <c:v>2047.0055730554923</c:v>
                </c:pt>
                <c:pt idx="638">
                  <c:v>2044.5868669735924</c:v>
                </c:pt>
                <c:pt idx="639">
                  <c:v>2044.5868669735926</c:v>
                </c:pt>
                <c:pt idx="640">
                  <c:v>2044.5868669735926</c:v>
                </c:pt>
                <c:pt idx="641">
                  <c:v>2044.5868669735926</c:v>
                </c:pt>
                <c:pt idx="642">
                  <c:v>2037.954930942577</c:v>
                </c:pt>
                <c:pt idx="643">
                  <c:v>2041.5439786770089</c:v>
                </c:pt>
                <c:pt idx="644">
                  <c:v>2027.4998788466235</c:v>
                </c:pt>
                <c:pt idx="645">
                  <c:v>2031.2044002907714</c:v>
                </c:pt>
                <c:pt idx="646">
                  <c:v>2020.3217833777596</c:v>
                </c:pt>
                <c:pt idx="647">
                  <c:v>2020.3217833777596</c:v>
                </c:pt>
                <c:pt idx="648">
                  <c:v>2020.3217833777596</c:v>
                </c:pt>
                <c:pt idx="649">
                  <c:v>2020.8679428156079</c:v>
                </c:pt>
                <c:pt idx="650">
                  <c:v>2034.3658832081451</c:v>
                </c:pt>
                <c:pt idx="651">
                  <c:v>2029.8405621516877</c:v>
                </c:pt>
                <c:pt idx="652">
                  <c:v>2023.0900314998826</c:v>
                </c:pt>
                <c:pt idx="653">
                  <c:v>2022.8185122364948</c:v>
                </c:pt>
                <c:pt idx="654">
                  <c:v>2022.8185122364948</c:v>
                </c:pt>
                <c:pt idx="655">
                  <c:v>2022.8185122364948</c:v>
                </c:pt>
                <c:pt idx="656">
                  <c:v>2022.5064211291533</c:v>
                </c:pt>
                <c:pt idx="657">
                  <c:v>2030.3461497455817</c:v>
                </c:pt>
                <c:pt idx="658">
                  <c:v>2032.5713593409293</c:v>
                </c:pt>
                <c:pt idx="659">
                  <c:v>2032.5713593409291</c:v>
                </c:pt>
                <c:pt idx="660">
                  <c:v>2023.2086261206725</c:v>
                </c:pt>
                <c:pt idx="661">
                  <c:v>2023.2086261206723</c:v>
                </c:pt>
                <c:pt idx="662">
                  <c:v>2023.2086261206723</c:v>
                </c:pt>
                <c:pt idx="663">
                  <c:v>2027.4998788466237</c:v>
                </c:pt>
                <c:pt idx="664">
                  <c:v>2027.4998788466239</c:v>
                </c:pt>
                <c:pt idx="665">
                  <c:v>2026.3295371940917</c:v>
                </c:pt>
                <c:pt idx="666">
                  <c:v>2038.1109764962489</c:v>
                </c:pt>
                <c:pt idx="667">
                  <c:v>2036.8626120668814</c:v>
                </c:pt>
                <c:pt idx="668">
                  <c:v>2036.8626120668816</c:v>
                </c:pt>
                <c:pt idx="669">
                  <c:v>2036.8626120668816</c:v>
                </c:pt>
                <c:pt idx="670">
                  <c:v>2046.8495275018222</c:v>
                </c:pt>
                <c:pt idx="671">
                  <c:v>2049.0341652532156</c:v>
                </c:pt>
                <c:pt idx="672">
                  <c:v>2043.7286164284035</c:v>
                </c:pt>
                <c:pt idx="673">
                  <c:v>2051.842985219293</c:v>
                </c:pt>
                <c:pt idx="674">
                  <c:v>2052.4265955900223</c:v>
                </c:pt>
                <c:pt idx="675">
                  <c:v>2052.4265955900223</c:v>
                </c:pt>
                <c:pt idx="676">
                  <c:v>2052.4265955900223</c:v>
                </c:pt>
                <c:pt idx="677">
                  <c:v>2073.7268136661064</c:v>
                </c:pt>
                <c:pt idx="678">
                  <c:v>2069.5541555609452</c:v>
                </c:pt>
                <c:pt idx="679">
                  <c:v>2069.5541555609452</c:v>
                </c:pt>
                <c:pt idx="680">
                  <c:v>2069.5541555609452</c:v>
                </c:pt>
                <c:pt idx="681">
                  <c:v>2062.8847685970486</c:v>
                </c:pt>
                <c:pt idx="682">
                  <c:v>2062.8847685970486</c:v>
                </c:pt>
                <c:pt idx="683">
                  <c:v>2062.8847685970486</c:v>
                </c:pt>
                <c:pt idx="684">
                  <c:v>2059.6452629028399</c:v>
                </c:pt>
                <c:pt idx="685">
                  <c:v>2060.893627332207</c:v>
                </c:pt>
                <c:pt idx="686">
                  <c:v>2069.0079961230963</c:v>
                </c:pt>
                <c:pt idx="687">
                  <c:v>2065.5749939423354</c:v>
                </c:pt>
                <c:pt idx="688">
                  <c:v>2065.8870850496769</c:v>
                </c:pt>
                <c:pt idx="689">
                  <c:v>2065.8870850496769</c:v>
                </c:pt>
                <c:pt idx="690">
                  <c:v>2065.8870850496769</c:v>
                </c:pt>
                <c:pt idx="691">
                  <c:v>2074.7036588320857</c:v>
                </c:pt>
                <c:pt idx="692">
                  <c:v>2069.9442694451218</c:v>
                </c:pt>
                <c:pt idx="693">
                  <c:v>2069.9442694451218</c:v>
                </c:pt>
                <c:pt idx="694">
                  <c:v>2077.4344560213272</c:v>
                </c:pt>
                <c:pt idx="695">
                  <c:v>2083.4827816816132</c:v>
                </c:pt>
                <c:pt idx="696">
                  <c:v>2083.4827816816132</c:v>
                </c:pt>
                <c:pt idx="697">
                  <c:v>2083.4827816816132</c:v>
                </c:pt>
                <c:pt idx="698">
                  <c:v>2080.633389871582</c:v>
                </c:pt>
                <c:pt idx="699">
                  <c:v>2075.2872692028154</c:v>
                </c:pt>
                <c:pt idx="700">
                  <c:v>2078.6828204506951</c:v>
                </c:pt>
                <c:pt idx="701">
                  <c:v>2080.3618706081943</c:v>
                </c:pt>
                <c:pt idx="702">
                  <c:v>2081.2575720862656</c:v>
                </c:pt>
                <c:pt idx="703">
                  <c:v>2081.2575720862656</c:v>
                </c:pt>
                <c:pt idx="704">
                  <c:v>2081.2575720862656</c:v>
                </c:pt>
                <c:pt idx="705">
                  <c:v>2082.7400048461395</c:v>
                </c:pt>
                <c:pt idx="706">
                  <c:v>2086.0169614732299</c:v>
                </c:pt>
                <c:pt idx="707">
                  <c:v>2086.0169614732299</c:v>
                </c:pt>
                <c:pt idx="708">
                  <c:v>2082.271868185127</c:v>
                </c:pt>
                <c:pt idx="709">
                  <c:v>2087.6554397867749</c:v>
                </c:pt>
                <c:pt idx="710">
                  <c:v>2087.6554397867749</c:v>
                </c:pt>
                <c:pt idx="711">
                  <c:v>2087.6554397867749</c:v>
                </c:pt>
                <c:pt idx="712">
                  <c:v>2094.1313302641192</c:v>
                </c:pt>
                <c:pt idx="713">
                  <c:v>2088.9412551490236</c:v>
                </c:pt>
                <c:pt idx="714">
                  <c:v>2082.427913738798</c:v>
                </c:pt>
                <c:pt idx="715">
                  <c:v>2072.9465858977514</c:v>
                </c:pt>
                <c:pt idx="716">
                  <c:v>2072.3629755270222</c:v>
                </c:pt>
                <c:pt idx="717">
                  <c:v>2072.3629755270222</c:v>
                </c:pt>
                <c:pt idx="718">
                  <c:v>2072.3629755270222</c:v>
                </c:pt>
                <c:pt idx="719">
                  <c:v>2070.8025199903127</c:v>
                </c:pt>
                <c:pt idx="720">
                  <c:v>2070.1003149987932</c:v>
                </c:pt>
                <c:pt idx="721">
                  <c:v>2066.3552217106903</c:v>
                </c:pt>
                <c:pt idx="722">
                  <c:v>2066.3552217106903</c:v>
                </c:pt>
                <c:pt idx="723">
                  <c:v>2066.3552217106903</c:v>
                </c:pt>
                <c:pt idx="724">
                  <c:v>2066.3552217106903</c:v>
                </c:pt>
                <c:pt idx="725">
                  <c:v>2066.3552217106903</c:v>
                </c:pt>
                <c:pt idx="726">
                  <c:v>2065.9651078265133</c:v>
                </c:pt>
                <c:pt idx="727">
                  <c:v>2072.1289071965152</c:v>
                </c:pt>
                <c:pt idx="728">
                  <c:v>2071.8948388660092</c:v>
                </c:pt>
                <c:pt idx="729">
                  <c:v>2064.5981487763556</c:v>
                </c:pt>
                <c:pt idx="730">
                  <c:v>2064.3266295129679</c:v>
                </c:pt>
                <c:pt idx="731">
                  <c:v>2064.3266295129679</c:v>
                </c:pt>
                <c:pt idx="732">
                  <c:v>2064.3266295129679</c:v>
                </c:pt>
                <c:pt idx="733">
                  <c:v>2078.9949115580366</c:v>
                </c:pt>
                <c:pt idx="734">
                  <c:v>2078.4113011873073</c:v>
                </c:pt>
                <c:pt idx="735">
                  <c:v>2085.6674194330067</c:v>
                </c:pt>
                <c:pt idx="736">
                  <c:v>2088.6697358856359</c:v>
                </c:pt>
                <c:pt idx="737">
                  <c:v>2079.619093772721</c:v>
                </c:pt>
                <c:pt idx="738">
                  <c:v>2079.619093772721</c:v>
                </c:pt>
                <c:pt idx="739">
                  <c:v>2079.619093772721</c:v>
                </c:pt>
                <c:pt idx="740">
                  <c:v>2085.1587109280395</c:v>
                </c:pt>
                <c:pt idx="741">
                  <c:v>2086.9906857281362</c:v>
                </c:pt>
                <c:pt idx="742">
                  <c:v>2086.4070753574069</c:v>
                </c:pt>
                <c:pt idx="743">
                  <c:v>2100.2171068572857</c:v>
                </c:pt>
                <c:pt idx="744">
                  <c:v>2109.8919311848845</c:v>
                </c:pt>
                <c:pt idx="745">
                  <c:v>2109.8919311848845</c:v>
                </c:pt>
                <c:pt idx="746">
                  <c:v>2109.8919311848845</c:v>
                </c:pt>
                <c:pt idx="747">
                  <c:v>2112.2326144899489</c:v>
                </c:pt>
                <c:pt idx="748">
                  <c:v>2111.1808674582066</c:v>
                </c:pt>
                <c:pt idx="749">
                  <c:v>2121.1272110491932</c:v>
                </c:pt>
                <c:pt idx="750">
                  <c:v>2122.9997576932446</c:v>
                </c:pt>
                <c:pt idx="751">
                  <c:v>2110.6721589532394</c:v>
                </c:pt>
                <c:pt idx="752">
                  <c:v>2110.6721589532394</c:v>
                </c:pt>
                <c:pt idx="753">
                  <c:v>2110.6721589532394</c:v>
                </c:pt>
                <c:pt idx="754">
                  <c:v>2117.1074775866296</c:v>
                </c:pt>
                <c:pt idx="755">
                  <c:v>2117.1074775866296</c:v>
                </c:pt>
                <c:pt idx="756">
                  <c:v>2123.7799854615992</c:v>
                </c:pt>
                <c:pt idx="757">
                  <c:v>2129.2415798400825</c:v>
                </c:pt>
                <c:pt idx="758">
                  <c:v>2115.7436394475458</c:v>
                </c:pt>
                <c:pt idx="759">
                  <c:v>2115.7436394475458</c:v>
                </c:pt>
                <c:pt idx="760">
                  <c:v>2115.7436394475458</c:v>
                </c:pt>
                <c:pt idx="761">
                  <c:v>2117.2260722074197</c:v>
                </c:pt>
                <c:pt idx="762">
                  <c:v>2121.632798643087</c:v>
                </c:pt>
                <c:pt idx="763">
                  <c:v>2124.4821904531186</c:v>
                </c:pt>
                <c:pt idx="764">
                  <c:v>2108.7215895323529</c:v>
                </c:pt>
                <c:pt idx="765">
                  <c:v>2111.3743639447594</c:v>
                </c:pt>
                <c:pt idx="766">
                  <c:v>2111.3743639447594</c:v>
                </c:pt>
                <c:pt idx="767">
                  <c:v>2111.3743639447594</c:v>
                </c:pt>
                <c:pt idx="768">
                  <c:v>2120.3469832808387</c:v>
                </c:pt>
                <c:pt idx="769">
                  <c:v>2119.2140925611875</c:v>
                </c:pt>
                <c:pt idx="770">
                  <c:v>2117.6942088684327</c:v>
                </c:pt>
                <c:pt idx="771">
                  <c:v>2131.582263145147</c:v>
                </c:pt>
                <c:pt idx="772">
                  <c:v>2129.5536709474245</c:v>
                </c:pt>
                <c:pt idx="773">
                  <c:v>2129.5536709474245</c:v>
                </c:pt>
                <c:pt idx="774">
                  <c:v>2129.5536709474245</c:v>
                </c:pt>
                <c:pt idx="775">
                  <c:v>2124.0920765689416</c:v>
                </c:pt>
                <c:pt idx="776">
                  <c:v>2134.1570147807179</c:v>
                </c:pt>
                <c:pt idx="777">
                  <c:v>2136.8097891931243</c:v>
                </c:pt>
                <c:pt idx="778">
                  <c:v>2136.8503610370785</c:v>
                </c:pt>
                <c:pt idx="779">
                  <c:v>2136.8503610370785</c:v>
                </c:pt>
                <c:pt idx="780">
                  <c:v>2136.8503610370785</c:v>
                </c:pt>
                <c:pt idx="781">
                  <c:v>2136.8503610370785</c:v>
                </c:pt>
                <c:pt idx="782">
                  <c:v>2141.1010419190752</c:v>
                </c:pt>
                <c:pt idx="783">
                  <c:v>2140.5548824812267</c:v>
                </c:pt>
                <c:pt idx="784">
                  <c:v>2139.7746547128718</c:v>
                </c:pt>
                <c:pt idx="785">
                  <c:v>2144.2219529924937</c:v>
                </c:pt>
                <c:pt idx="786">
                  <c:v>2141.9592924642648</c:v>
                </c:pt>
                <c:pt idx="787">
                  <c:v>2141.9592924642648</c:v>
                </c:pt>
                <c:pt idx="788">
                  <c:v>2141.9592924642648</c:v>
                </c:pt>
                <c:pt idx="789">
                  <c:v>2135.3273564332499</c:v>
                </c:pt>
                <c:pt idx="790">
                  <c:v>2118.0062999757743</c:v>
                </c:pt>
                <c:pt idx="791">
                  <c:v>2108.097407317669</c:v>
                </c:pt>
                <c:pt idx="792">
                  <c:v>2101.6215168403246</c:v>
                </c:pt>
                <c:pt idx="793">
                  <c:v>2093.9752847104482</c:v>
                </c:pt>
                <c:pt idx="794">
                  <c:v>2093.9752847104482</c:v>
                </c:pt>
                <c:pt idx="795">
                  <c:v>2093.9752847104482</c:v>
                </c:pt>
                <c:pt idx="796">
                  <c:v>2093.9752847104482</c:v>
                </c:pt>
                <c:pt idx="797">
                  <c:v>2101.8181342379503</c:v>
                </c:pt>
                <c:pt idx="798">
                  <c:v>2097.7203779985516</c:v>
                </c:pt>
                <c:pt idx="799">
                  <c:v>2093.1170341652582</c:v>
                </c:pt>
                <c:pt idx="800">
                  <c:v>2092.6894693482</c:v>
                </c:pt>
                <c:pt idx="801">
                  <c:v>2092.6894693482</c:v>
                </c:pt>
                <c:pt idx="802">
                  <c:v>2092.6894693482</c:v>
                </c:pt>
                <c:pt idx="803">
                  <c:v>2094.2873758177907</c:v>
                </c:pt>
                <c:pt idx="804">
                  <c:v>2103.0633777562448</c:v>
                </c:pt>
                <c:pt idx="805">
                  <c:v>2098.3445602132351</c:v>
                </c:pt>
                <c:pt idx="806">
                  <c:v>2083.0520959534824</c:v>
                </c:pt>
                <c:pt idx="807">
                  <c:v>2075.6024812212308</c:v>
                </c:pt>
                <c:pt idx="808">
                  <c:v>2075.6024812212308</c:v>
                </c:pt>
                <c:pt idx="809">
                  <c:v>2075.6024812212308</c:v>
                </c:pt>
                <c:pt idx="810">
                  <c:v>2076.4981826993021</c:v>
                </c:pt>
                <c:pt idx="811">
                  <c:v>2082.271868185127</c:v>
                </c:pt>
                <c:pt idx="812">
                  <c:v>2079.6565447056018</c:v>
                </c:pt>
                <c:pt idx="813">
                  <c:v>2079.6565447056018</c:v>
                </c:pt>
                <c:pt idx="814">
                  <c:v>2079.6565447056018</c:v>
                </c:pt>
                <c:pt idx="815">
                  <c:v>2079.6565447056018</c:v>
                </c:pt>
                <c:pt idx="816">
                  <c:v>2079.6565447056018</c:v>
                </c:pt>
                <c:pt idx="817">
                  <c:v>2077.5905015749981</c:v>
                </c:pt>
                <c:pt idx="818">
                  <c:v>2076.6542282529731</c:v>
                </c:pt>
                <c:pt idx="819">
                  <c:v>2071.8168160891737</c:v>
                </c:pt>
                <c:pt idx="820">
                  <c:v>2067.5255633632223</c:v>
                </c:pt>
                <c:pt idx="821">
                  <c:v>2067.5255633632223</c:v>
                </c:pt>
                <c:pt idx="822">
                  <c:v>2067.5255633632223</c:v>
                </c:pt>
                <c:pt idx="823">
                  <c:v>2067.5255633632223</c:v>
                </c:pt>
                <c:pt idx="824">
                  <c:v>2066.2397480009736</c:v>
                </c:pt>
                <c:pt idx="825">
                  <c:v>2074.2355221710732</c:v>
                </c:pt>
                <c:pt idx="826">
                  <c:v>2080.3993215410751</c:v>
                </c:pt>
                <c:pt idx="827">
                  <c:v>2074.3915677247437</c:v>
                </c:pt>
                <c:pt idx="828">
                  <c:v>2074.3915677247437</c:v>
                </c:pt>
                <c:pt idx="829">
                  <c:v>2074.3915677247437</c:v>
                </c:pt>
                <c:pt idx="830">
                  <c:v>2074.3915677247437</c:v>
                </c:pt>
                <c:pt idx="831">
                  <c:v>2073.2586770050925</c:v>
                </c:pt>
                <c:pt idx="832">
                  <c:v>2073.0651805185403</c:v>
                </c:pt>
                <c:pt idx="833">
                  <c:v>2079.9311848800621</c:v>
                </c:pt>
                <c:pt idx="834">
                  <c:v>2079.9311848800621</c:v>
                </c:pt>
                <c:pt idx="835">
                  <c:v>2079.9311848800621</c:v>
                </c:pt>
                <c:pt idx="836">
                  <c:v>2079.9311848800621</c:v>
                </c:pt>
                <c:pt idx="837">
                  <c:v>2079.9311848800621</c:v>
                </c:pt>
                <c:pt idx="838">
                  <c:v>2077.0443421371497</c:v>
                </c:pt>
                <c:pt idx="839">
                  <c:v>2077.0443421371497</c:v>
                </c:pt>
                <c:pt idx="840">
                  <c:v>2066.7078846619861</c:v>
                </c:pt>
                <c:pt idx="841">
                  <c:v>2072.091456263634</c:v>
                </c:pt>
                <c:pt idx="842">
                  <c:v>2074.8971553186375</c:v>
                </c:pt>
                <c:pt idx="843">
                  <c:v>2074.8971553186375</c:v>
                </c:pt>
                <c:pt idx="844">
                  <c:v>2074.8971553186375</c:v>
                </c:pt>
                <c:pt idx="845">
                  <c:v>2079.0729343348726</c:v>
                </c:pt>
                <c:pt idx="846">
                  <c:v>2076.1860915919597</c:v>
                </c:pt>
                <c:pt idx="847">
                  <c:v>2073.9234310637312</c:v>
                </c:pt>
                <c:pt idx="848">
                  <c:v>2076.0706178822434</c:v>
                </c:pt>
                <c:pt idx="849">
                  <c:v>2070.1003149987928</c:v>
                </c:pt>
                <c:pt idx="850">
                  <c:v>2070.1003149987928</c:v>
                </c:pt>
                <c:pt idx="851">
                  <c:v>2070.1003149987928</c:v>
                </c:pt>
                <c:pt idx="852">
                  <c:v>2074.0014538405667</c:v>
                </c:pt>
                <c:pt idx="853">
                  <c:v>2073.1432032953762</c:v>
                </c:pt>
                <c:pt idx="854">
                  <c:v>2077.1223649139856</c:v>
                </c:pt>
                <c:pt idx="855">
                  <c:v>2077.1223649139856</c:v>
                </c:pt>
                <c:pt idx="856">
                  <c:v>2077.1223649139856</c:v>
                </c:pt>
                <c:pt idx="857">
                  <c:v>2077.1223649139856</c:v>
                </c:pt>
                <c:pt idx="858">
                  <c:v>2077.1223649139856</c:v>
                </c:pt>
                <c:pt idx="859">
                  <c:v>2077.9806154591756</c:v>
                </c:pt>
                <c:pt idx="860">
                  <c:v>2080.9829319118048</c:v>
                </c:pt>
                <c:pt idx="861">
                  <c:v>2077.4344560213272</c:v>
                </c:pt>
                <c:pt idx="862">
                  <c:v>2079.3070026653786</c:v>
                </c:pt>
                <c:pt idx="863">
                  <c:v>2083.9883692755075</c:v>
                </c:pt>
                <c:pt idx="864">
                  <c:v>2083.9883692755075</c:v>
                </c:pt>
                <c:pt idx="865">
                  <c:v>2083.9883692755075</c:v>
                </c:pt>
                <c:pt idx="866">
                  <c:v>2084.9246425975334</c:v>
                </c:pt>
                <c:pt idx="867">
                  <c:v>2087.1092803489269</c:v>
                </c:pt>
                <c:pt idx="868">
                  <c:v>2090.5422825296873</c:v>
                </c:pt>
                <c:pt idx="869">
                  <c:v>2102.4797673855151</c:v>
                </c:pt>
                <c:pt idx="870">
                  <c:v>2104.97649624425</c:v>
                </c:pt>
                <c:pt idx="871">
                  <c:v>2104.97649624425</c:v>
                </c:pt>
                <c:pt idx="872">
                  <c:v>2104.97649624425</c:v>
                </c:pt>
                <c:pt idx="873">
                  <c:v>2106.4963799370053</c:v>
                </c:pt>
                <c:pt idx="874">
                  <c:v>2114.5732977950133</c:v>
                </c:pt>
                <c:pt idx="875">
                  <c:v>2101.4654712866536</c:v>
                </c:pt>
                <c:pt idx="876">
                  <c:v>2096.5500363460187</c:v>
                </c:pt>
                <c:pt idx="877">
                  <c:v>2092.1027380663963</c:v>
                </c:pt>
                <c:pt idx="878">
                  <c:v>2092.1027380663963</c:v>
                </c:pt>
                <c:pt idx="879">
                  <c:v>2092.1027380663963</c:v>
                </c:pt>
                <c:pt idx="880">
                  <c:v>2096.2753961715575</c:v>
                </c:pt>
                <c:pt idx="881">
                  <c:v>2099.1247879815892</c:v>
                </c:pt>
                <c:pt idx="882">
                  <c:v>2105.1325417979206</c:v>
                </c:pt>
                <c:pt idx="883">
                  <c:v>2100.0610613036151</c:v>
                </c:pt>
                <c:pt idx="884">
                  <c:v>2099.1247879815896</c:v>
                </c:pt>
                <c:pt idx="885">
                  <c:v>2099.1247879815896</c:v>
                </c:pt>
                <c:pt idx="886">
                  <c:v>2099.1247879815896</c:v>
                </c:pt>
                <c:pt idx="887">
                  <c:v>2090.3082141991808</c:v>
                </c:pt>
                <c:pt idx="888">
                  <c:v>2083.9883692755075</c:v>
                </c:pt>
                <c:pt idx="889">
                  <c:v>2080.1246813666148</c:v>
                </c:pt>
                <c:pt idx="890">
                  <c:v>2082.271868185127</c:v>
                </c:pt>
                <c:pt idx="891">
                  <c:v>2083.4796607705407</c:v>
                </c:pt>
                <c:pt idx="892">
                  <c:v>2083.4796607705407</c:v>
                </c:pt>
                <c:pt idx="893">
                  <c:v>2083.4796607705407</c:v>
                </c:pt>
                <c:pt idx="894">
                  <c:v>2095.3796946934872</c:v>
                </c:pt>
                <c:pt idx="895">
                  <c:v>2099.2808335352606</c:v>
                </c:pt>
                <c:pt idx="896">
                  <c:v>2095.7698085776642</c:v>
                </c:pt>
                <c:pt idx="897">
                  <c:v>2099.6303755754834</c:v>
                </c:pt>
                <c:pt idx="898">
                  <c:v>2093.6631936031063</c:v>
                </c:pt>
                <c:pt idx="899">
                  <c:v>2093.6631936031063</c:v>
                </c:pt>
                <c:pt idx="900">
                  <c:v>2093.6631936031063</c:v>
                </c:pt>
                <c:pt idx="901">
                  <c:v>2100.7632662951346</c:v>
                </c:pt>
                <c:pt idx="902">
                  <c:v>2106.302883450453</c:v>
                </c:pt>
                <c:pt idx="903">
                  <c:v>2105.9907923431115</c:v>
                </c:pt>
                <c:pt idx="904">
                  <c:v>2098.8532687182023</c:v>
                </c:pt>
                <c:pt idx="905">
                  <c:v>2121.2458056699834</c:v>
                </c:pt>
                <c:pt idx="906">
                  <c:v>2121.2458056699834</c:v>
                </c:pt>
                <c:pt idx="907">
                  <c:v>2121.2458056699834</c:v>
                </c:pt>
                <c:pt idx="908">
                  <c:v>2120.5030288345092</c:v>
                </c:pt>
                <c:pt idx="909">
                  <c:v>2120.8151199418512</c:v>
                </c:pt>
                <c:pt idx="910">
                  <c:v>2112.3886600436203</c:v>
                </c:pt>
                <c:pt idx="911">
                  <c:v>2107.39520232615</c:v>
                </c:pt>
                <c:pt idx="912">
                  <c:v>2101.0753574024766</c:v>
                </c:pt>
                <c:pt idx="913">
                  <c:v>2101.0753574024766</c:v>
                </c:pt>
                <c:pt idx="914">
                  <c:v>2101.0753574024766</c:v>
                </c:pt>
                <c:pt idx="915">
                  <c:v>2099.2808335352606</c:v>
                </c:pt>
                <c:pt idx="916">
                  <c:v>2105.2105645747565</c:v>
                </c:pt>
                <c:pt idx="917">
                  <c:v>2105.2105645747565</c:v>
                </c:pt>
                <c:pt idx="918">
                  <c:v>2103.3785897746598</c:v>
                </c:pt>
                <c:pt idx="919">
                  <c:v>2102.5577901623506</c:v>
                </c:pt>
                <c:pt idx="920">
                  <c:v>2102.5577901623506</c:v>
                </c:pt>
                <c:pt idx="921">
                  <c:v>2102.5577901623506</c:v>
                </c:pt>
                <c:pt idx="922">
                  <c:v>2095.2236491398157</c:v>
                </c:pt>
                <c:pt idx="923">
                  <c:v>2096.743532832571</c:v>
                </c:pt>
                <c:pt idx="924">
                  <c:v>2092.7269202810812</c:v>
                </c:pt>
                <c:pt idx="925">
                  <c:v>2088.3576447782948</c:v>
                </c:pt>
                <c:pt idx="926">
                  <c:v>2093.1950569420937</c:v>
                </c:pt>
                <c:pt idx="927">
                  <c:v>2093.1950569420937</c:v>
                </c:pt>
                <c:pt idx="928">
                  <c:v>2093.1950569420937</c:v>
                </c:pt>
                <c:pt idx="929">
                  <c:v>2097.0961957838676</c:v>
                </c:pt>
                <c:pt idx="930">
                  <c:v>2094.3653985946262</c:v>
                </c:pt>
                <c:pt idx="931">
                  <c:v>2097.1742185607031</c:v>
                </c:pt>
                <c:pt idx="932">
                  <c:v>2096.5500363460192</c:v>
                </c:pt>
                <c:pt idx="933">
                  <c:v>2093.54771989339</c:v>
                </c:pt>
                <c:pt idx="934">
                  <c:v>2093.54771989339</c:v>
                </c:pt>
                <c:pt idx="935">
                  <c:v>2093.54771989339</c:v>
                </c:pt>
                <c:pt idx="936">
                  <c:v>2102.0490816573833</c:v>
                </c:pt>
                <c:pt idx="937">
                  <c:v>2099.5929246426026</c:v>
                </c:pt>
                <c:pt idx="938">
                  <c:v>2095.5763120911124</c:v>
                </c:pt>
                <c:pt idx="939">
                  <c:v>2092.1027380663973</c:v>
                </c:pt>
                <c:pt idx="940">
                  <c:v>2090.8543736370298</c:v>
                </c:pt>
                <c:pt idx="941">
                  <c:v>2090.8543736370298</c:v>
                </c:pt>
                <c:pt idx="942">
                  <c:v>2090.8543736370298</c:v>
                </c:pt>
                <c:pt idx="943">
                  <c:v>2083.0115241095277</c:v>
                </c:pt>
                <c:pt idx="944">
                  <c:v>2082.896050399811</c:v>
                </c:pt>
                <c:pt idx="945">
                  <c:v>2090.7763508601943</c:v>
                </c:pt>
                <c:pt idx="946">
                  <c:v>2088.4731184880111</c:v>
                </c:pt>
                <c:pt idx="947">
                  <c:v>2084.0258202083892</c:v>
                </c:pt>
                <c:pt idx="948">
                  <c:v>2084.0258202083892</c:v>
                </c:pt>
                <c:pt idx="949">
                  <c:v>2084.0258202083892</c:v>
                </c:pt>
                <c:pt idx="950">
                  <c:v>2086.1730070269009</c:v>
                </c:pt>
                <c:pt idx="951">
                  <c:v>2086.0949842500659</c:v>
                </c:pt>
                <c:pt idx="952">
                  <c:v>2082.1158226314569</c:v>
                </c:pt>
                <c:pt idx="953">
                  <c:v>2086.1355560940206</c:v>
                </c:pt>
                <c:pt idx="954">
                  <c:v>2087.4993942331043</c:v>
                </c:pt>
                <c:pt idx="955">
                  <c:v>2087.4993942331043</c:v>
                </c:pt>
                <c:pt idx="956">
                  <c:v>2087.4993942331043</c:v>
                </c:pt>
                <c:pt idx="957">
                  <c:v>2087.4993942331043</c:v>
                </c:pt>
                <c:pt idx="958">
                  <c:v>2083.6762781681659</c:v>
                </c:pt>
                <c:pt idx="959">
                  <c:v>2083.6762781681659</c:v>
                </c:pt>
                <c:pt idx="960">
                  <c:v>2085.0806881512044</c:v>
                </c:pt>
                <c:pt idx="961">
                  <c:v>2092.8829658347518</c:v>
                </c:pt>
                <c:pt idx="962">
                  <c:v>2092.8829658347518</c:v>
                </c:pt>
                <c:pt idx="963">
                  <c:v>2092.8829658347518</c:v>
                </c:pt>
                <c:pt idx="964">
                  <c:v>2096.8215556094065</c:v>
                </c:pt>
                <c:pt idx="965">
                  <c:v>2092.8423939907975</c:v>
                </c:pt>
                <c:pt idx="966">
                  <c:v>2094.1313302641197</c:v>
                </c:pt>
                <c:pt idx="967">
                  <c:v>2092.7269202810817</c:v>
                </c:pt>
                <c:pt idx="968">
                  <c:v>2092.842393990798</c:v>
                </c:pt>
                <c:pt idx="969">
                  <c:v>2092.842393990798</c:v>
                </c:pt>
                <c:pt idx="970">
                  <c:v>2092.842393990798</c:v>
                </c:pt>
                <c:pt idx="971">
                  <c:v>2096.5125854131384</c:v>
                </c:pt>
                <c:pt idx="972">
                  <c:v>2091.9466925127267</c:v>
                </c:pt>
                <c:pt idx="973">
                  <c:v>2089.87752847105</c:v>
                </c:pt>
                <c:pt idx="974">
                  <c:v>2089.7620547613333</c:v>
                </c:pt>
                <c:pt idx="975">
                  <c:v>2085.5488248122178</c:v>
                </c:pt>
                <c:pt idx="976">
                  <c:v>2085.5488248122178</c:v>
                </c:pt>
                <c:pt idx="977">
                  <c:v>2085.5488248122178</c:v>
                </c:pt>
                <c:pt idx="978">
                  <c:v>2085.5488248122178</c:v>
                </c:pt>
                <c:pt idx="979">
                  <c:v>2076.1860915919615</c:v>
                </c:pt>
                <c:pt idx="980">
                  <c:v>2071.2706566513266</c:v>
                </c:pt>
                <c:pt idx="981">
                  <c:v>2072.9871577417066</c:v>
                </c:pt>
                <c:pt idx="982">
                  <c:v>2080.9080300460441</c:v>
                </c:pt>
                <c:pt idx="983">
                  <c:v>2080.9080300460441</c:v>
                </c:pt>
                <c:pt idx="984">
                  <c:v>2080.9080300460441</c:v>
                </c:pt>
                <c:pt idx="985">
                  <c:v>2088.6697358856372</c:v>
                </c:pt>
                <c:pt idx="986">
                  <c:v>2088.6697358856372</c:v>
                </c:pt>
                <c:pt idx="987">
                  <c:v>2087.7334625636113</c:v>
                </c:pt>
                <c:pt idx="988">
                  <c:v>2091.7906469590562</c:v>
                </c:pt>
                <c:pt idx="989">
                  <c:v>2090.5422825296887</c:v>
                </c:pt>
                <c:pt idx="990">
                  <c:v>2090.5422825296887</c:v>
                </c:pt>
                <c:pt idx="991">
                  <c:v>2090.5422825296887</c:v>
                </c:pt>
                <c:pt idx="992">
                  <c:v>2089.9961230918407</c:v>
                </c:pt>
                <c:pt idx="993">
                  <c:v>2091.4785558517146</c:v>
                </c:pt>
                <c:pt idx="994">
                  <c:v>2091.6751732493399</c:v>
                </c:pt>
                <c:pt idx="995">
                  <c:v>2080.5928180276292</c:v>
                </c:pt>
                <c:pt idx="996">
                  <c:v>2080.2027041434517</c:v>
                </c:pt>
                <c:pt idx="997">
                  <c:v>2080.2027041434517</c:v>
                </c:pt>
                <c:pt idx="998">
                  <c:v>2080.2027041434517</c:v>
                </c:pt>
                <c:pt idx="999">
                  <c:v>2078.9168887812029</c:v>
                </c:pt>
                <c:pt idx="1000">
                  <c:v>2074.9782990065482</c:v>
                </c:pt>
                <c:pt idx="1001">
                  <c:v>2074.31354494791</c:v>
                </c:pt>
                <c:pt idx="1002">
                  <c:v>2086.4850981342438</c:v>
                </c:pt>
                <c:pt idx="1003">
                  <c:v>2078.994911558038</c:v>
                </c:pt>
                <c:pt idx="1004">
                  <c:v>2078.994911558038</c:v>
                </c:pt>
                <c:pt idx="1005">
                  <c:v>2078.994911558038</c:v>
                </c:pt>
                <c:pt idx="1006">
                  <c:v>2077.9025926823415</c:v>
                </c:pt>
                <c:pt idx="1007">
                  <c:v>2074.1574993942386</c:v>
                </c:pt>
                <c:pt idx="1008">
                  <c:v>2075.6773830869938</c:v>
                </c:pt>
                <c:pt idx="1009">
                  <c:v>2081.6476859704444</c:v>
                </c:pt>
                <c:pt idx="1010">
                  <c:v>2081.1795493094314</c:v>
                </c:pt>
                <c:pt idx="1011">
                  <c:v>2081.1795493094314</c:v>
                </c:pt>
                <c:pt idx="1012">
                  <c:v>2081.1795493094314</c:v>
                </c:pt>
                <c:pt idx="1013">
                  <c:v>2076.4607317664218</c:v>
                </c:pt>
                <c:pt idx="1014">
                  <c:v>2076.4607317664218</c:v>
                </c:pt>
                <c:pt idx="1015">
                  <c:v>2076.4607317664218</c:v>
                </c:pt>
                <c:pt idx="1016">
                  <c:v>2088.9818269929788</c:v>
                </c:pt>
                <c:pt idx="1017">
                  <c:v>2082.1158226314574</c:v>
                </c:pt>
                <c:pt idx="1018">
                  <c:v>2082.1158226314574</c:v>
                </c:pt>
                <c:pt idx="1019">
                  <c:v>2082.1158226314574</c:v>
                </c:pt>
                <c:pt idx="1020">
                  <c:v>2087.5774170099403</c:v>
                </c:pt>
                <c:pt idx="1021">
                  <c:v>2082.5059365156344</c:v>
                </c:pt>
                <c:pt idx="1022">
                  <c:v>2080.9454809789249</c:v>
                </c:pt>
                <c:pt idx="1023">
                  <c:v>2085.0806881512053</c:v>
                </c:pt>
                <c:pt idx="1024">
                  <c:v>2087.5774170099407</c:v>
                </c:pt>
                <c:pt idx="1025">
                  <c:v>2087.5774170099407</c:v>
                </c:pt>
                <c:pt idx="1026">
                  <c:v>2087.5774170099407</c:v>
                </c:pt>
                <c:pt idx="1027">
                  <c:v>2086.4070753574088</c:v>
                </c:pt>
                <c:pt idx="1028">
                  <c:v>2085.5488248122188</c:v>
                </c:pt>
                <c:pt idx="1029">
                  <c:v>2085.7828931427248</c:v>
                </c:pt>
                <c:pt idx="1030">
                  <c:v>2086.8752120184217</c:v>
                </c:pt>
                <c:pt idx="1031">
                  <c:v>2084.1038429852256</c:v>
                </c:pt>
                <c:pt idx="1032">
                  <c:v>2084.1038429852256</c:v>
                </c:pt>
                <c:pt idx="1033">
                  <c:v>2084.1038429852256</c:v>
                </c:pt>
                <c:pt idx="1034">
                  <c:v>2084.1038429852256</c:v>
                </c:pt>
                <c:pt idx="1035">
                  <c:v>2082.2718681851288</c:v>
                </c:pt>
                <c:pt idx="1036">
                  <c:v>2082.2718681851288</c:v>
                </c:pt>
                <c:pt idx="1037">
                  <c:v>2083.2081415071548</c:v>
                </c:pt>
                <c:pt idx="1038">
                  <c:v>2081.8037315241158</c:v>
                </c:pt>
                <c:pt idx="1039">
                  <c:v>2081.8037315241158</c:v>
                </c:pt>
                <c:pt idx="1040">
                  <c:v>2081.8037315241158</c:v>
                </c:pt>
                <c:pt idx="1041">
                  <c:v>2082.8180276229773</c:v>
                </c:pt>
                <c:pt idx="1042">
                  <c:v>2079.1509571117103</c:v>
                </c:pt>
                <c:pt idx="1043">
                  <c:v>2073.377271625885</c:v>
                </c:pt>
                <c:pt idx="1044">
                  <c:v>2079.3070026653813</c:v>
                </c:pt>
                <c:pt idx="1045">
                  <c:v>2098.6941022534602</c:v>
                </c:pt>
                <c:pt idx="1046">
                  <c:v>2098.6941022534602</c:v>
                </c:pt>
                <c:pt idx="1047">
                  <c:v>2098.6941022534602</c:v>
                </c:pt>
                <c:pt idx="1048">
                  <c:v>2098.6941022534602</c:v>
                </c:pt>
                <c:pt idx="1049">
                  <c:v>2114.1831839108386</c:v>
                </c:pt>
                <c:pt idx="1050">
                  <c:v>2120.6590743881829</c:v>
                </c:pt>
                <c:pt idx="1051">
                  <c:v>2116.7953864792898</c:v>
                </c:pt>
                <c:pt idx="1052">
                  <c:v>2126.4702108068886</c:v>
                </c:pt>
                <c:pt idx="1053">
                  <c:v>2126.4702108068886</c:v>
                </c:pt>
                <c:pt idx="1054">
                  <c:v>2126.4702108068886</c:v>
                </c:pt>
                <c:pt idx="1055">
                  <c:v>2127.3690331960333</c:v>
                </c:pt>
                <c:pt idx="1056">
                  <c:v>2130.1778531621098</c:v>
                </c:pt>
                <c:pt idx="1057">
                  <c:v>2139.8526774897086</c:v>
                </c:pt>
                <c:pt idx="1058">
                  <c:v>2145.548340198698</c:v>
                </c:pt>
                <c:pt idx="1059">
                  <c:v>2136.8097891931247</c:v>
                </c:pt>
                <c:pt idx="1060">
                  <c:v>2136.8097891931247</c:v>
                </c:pt>
                <c:pt idx="1061">
                  <c:v>2136.8097891931247</c:v>
                </c:pt>
                <c:pt idx="1062">
                  <c:v>2146.4065907438885</c:v>
                </c:pt>
                <c:pt idx="1063">
                  <c:v>2142.6614974557856</c:v>
                </c:pt>
                <c:pt idx="1064">
                  <c:v>2134.350511267271</c:v>
                </c:pt>
                <c:pt idx="1065">
                  <c:v>2133.027244972141</c:v>
                </c:pt>
                <c:pt idx="1066">
                  <c:v>2129.2415798400834</c:v>
                </c:pt>
                <c:pt idx="1067">
                  <c:v>2129.2415798400834</c:v>
                </c:pt>
                <c:pt idx="1068">
                  <c:v>2129.2415798400834</c:v>
                </c:pt>
                <c:pt idx="1069">
                  <c:v>2129.0855342864129</c:v>
                </c:pt>
                <c:pt idx="1070">
                  <c:v>2119.0986188514726</c:v>
                </c:pt>
                <c:pt idx="1071">
                  <c:v>2110.8282045069122</c:v>
                </c:pt>
                <c:pt idx="1072">
                  <c:v>2102.0896535013389</c:v>
                </c:pt>
                <c:pt idx="1073">
                  <c:v>2104.0402229222259</c:v>
                </c:pt>
                <c:pt idx="1074">
                  <c:v>2104.0402229222259</c:v>
                </c:pt>
                <c:pt idx="1075">
                  <c:v>2104.0402229222259</c:v>
                </c:pt>
                <c:pt idx="1076">
                  <c:v>2104.0402229222259</c:v>
                </c:pt>
                <c:pt idx="1077">
                  <c:v>2107.8633389871643</c:v>
                </c:pt>
                <c:pt idx="1078">
                  <c:v>2104.8984734674159</c:v>
                </c:pt>
                <c:pt idx="1079">
                  <c:v>2117.0700266537497</c:v>
                </c:pt>
                <c:pt idx="1080">
                  <c:v>2115.0820062999819</c:v>
                </c:pt>
                <c:pt idx="1081">
                  <c:v>2115.0820062999819</c:v>
                </c:pt>
                <c:pt idx="1082">
                  <c:v>2115.0820062999819</c:v>
                </c:pt>
                <c:pt idx="1083">
                  <c:v>2118.2403683062821</c:v>
                </c:pt>
                <c:pt idx="1084">
                  <c:v>2123.5084661982137</c:v>
                </c:pt>
                <c:pt idx="1085">
                  <c:v>2119.5293045796043</c:v>
                </c:pt>
                <c:pt idx="1086">
                  <c:v>2121.9074388175495</c:v>
                </c:pt>
                <c:pt idx="1087">
                  <c:v>2116.7579355464081</c:v>
                </c:pt>
                <c:pt idx="1088">
                  <c:v>2116.7579355464081</c:v>
                </c:pt>
                <c:pt idx="1089">
                  <c:v>2116.7579355464081</c:v>
                </c:pt>
                <c:pt idx="1090">
                  <c:v>2113.9896874242854</c:v>
                </c:pt>
                <c:pt idx="1091">
                  <c:v>2124.014053792107</c:v>
                </c:pt>
                <c:pt idx="1092">
                  <c:v>2129.7097165010964</c:v>
                </c:pt>
                <c:pt idx="1093">
                  <c:v>2125.34044099831</c:v>
                </c:pt>
                <c:pt idx="1094">
                  <c:v>2119.8788466198271</c:v>
                </c:pt>
                <c:pt idx="1095">
                  <c:v>2119.8788466198271</c:v>
                </c:pt>
                <c:pt idx="1096">
                  <c:v>2119.8788466198271</c:v>
                </c:pt>
                <c:pt idx="1097">
                  <c:v>2129.3196026169198</c:v>
                </c:pt>
                <c:pt idx="1098">
                  <c:v>2132.5185364671743</c:v>
                </c:pt>
                <c:pt idx="1099">
                  <c:v>2123.6239399079304</c:v>
                </c:pt>
                <c:pt idx="1100">
                  <c:v>2121.0117373394787</c:v>
                </c:pt>
                <c:pt idx="1101">
                  <c:v>2121.04918827236</c:v>
                </c:pt>
                <c:pt idx="1102">
                  <c:v>2121.04918827236</c:v>
                </c:pt>
                <c:pt idx="1103">
                  <c:v>2121.04918827236</c:v>
                </c:pt>
                <c:pt idx="1104">
                  <c:v>2128.57994669252</c:v>
                </c:pt>
                <c:pt idx="1105">
                  <c:v>2127.9151926338818</c:v>
                </c:pt>
                <c:pt idx="1106">
                  <c:v>2132.5185364671743</c:v>
                </c:pt>
                <c:pt idx="1107">
                  <c:v>2124.8348534044167</c:v>
                </c:pt>
                <c:pt idx="1108">
                  <c:v>2127.0975139326456</c:v>
                </c:pt>
                <c:pt idx="1109">
                  <c:v>2127.0975139326456</c:v>
                </c:pt>
                <c:pt idx="1110">
                  <c:v>2127.0975139326456</c:v>
                </c:pt>
                <c:pt idx="1111">
                  <c:v>2125.1843954446399</c:v>
                </c:pt>
                <c:pt idx="1112">
                  <c:v>2120.971165495524</c:v>
                </c:pt>
                <c:pt idx="1113">
                  <c:v>2124.5602132299564</c:v>
                </c:pt>
                <c:pt idx="1114">
                  <c:v>2126.2767143203369</c:v>
                </c:pt>
                <c:pt idx="1115">
                  <c:v>2127.9151926338818</c:v>
                </c:pt>
                <c:pt idx="1116">
                  <c:v>2127.9151926338818</c:v>
                </c:pt>
                <c:pt idx="1117">
                  <c:v>2127.9151926338818</c:v>
                </c:pt>
                <c:pt idx="1118">
                  <c:v>2128.9294887327433</c:v>
                </c:pt>
                <c:pt idx="1119">
                  <c:v>2126.7448509813498</c:v>
                </c:pt>
                <c:pt idx="1120">
                  <c:v>2124.5976641628376</c:v>
                </c:pt>
                <c:pt idx="1121">
                  <c:v>2124.5976641628376</c:v>
                </c:pt>
                <c:pt idx="1122">
                  <c:v>2123.3118488005889</c:v>
                </c:pt>
                <c:pt idx="1123">
                  <c:v>2123.3118488005889</c:v>
                </c:pt>
                <c:pt idx="1124">
                  <c:v>2123.3118488005889</c:v>
                </c:pt>
                <c:pt idx="1125">
                  <c:v>2120.5810516113479</c:v>
                </c:pt>
                <c:pt idx="1126">
                  <c:v>2118.006299975777</c:v>
                </c:pt>
                <c:pt idx="1127">
                  <c:v>2105.797295856562</c:v>
                </c:pt>
                <c:pt idx="1128">
                  <c:v>2102.6732638720696</c:v>
                </c:pt>
                <c:pt idx="1129">
                  <c:v>2100.9598836927626</c:v>
                </c:pt>
                <c:pt idx="1130">
                  <c:v>2100.9598836927626</c:v>
                </c:pt>
                <c:pt idx="1131">
                  <c:v>2100.9598836927626</c:v>
                </c:pt>
                <c:pt idx="1132">
                  <c:v>2097.8389726193436</c:v>
                </c:pt>
                <c:pt idx="1133">
                  <c:v>2103.8061545917203</c:v>
                </c:pt>
                <c:pt idx="1134">
                  <c:v>2096.9026992973177</c:v>
                </c:pt>
                <c:pt idx="1135">
                  <c:v>2086.3290525805742</c:v>
                </c:pt>
                <c:pt idx="1136">
                  <c:v>2087.4213714562711</c:v>
                </c:pt>
                <c:pt idx="1137">
                  <c:v>2087.4213714562711</c:v>
                </c:pt>
                <c:pt idx="1138">
                  <c:v>2087.4213714562711</c:v>
                </c:pt>
                <c:pt idx="1139">
                  <c:v>2091.4785558517156</c:v>
                </c:pt>
                <c:pt idx="1140">
                  <c:v>2088.4731184880134</c:v>
                </c:pt>
                <c:pt idx="1141">
                  <c:v>2088.1235764477901</c:v>
                </c:pt>
                <c:pt idx="1142">
                  <c:v>2093.2730797189315</c:v>
                </c:pt>
                <c:pt idx="1143">
                  <c:v>2091.6346014053861</c:v>
                </c:pt>
                <c:pt idx="1144">
                  <c:v>2091.6346014053861</c:v>
                </c:pt>
                <c:pt idx="1145">
                  <c:v>2091.6346014053861</c:v>
                </c:pt>
                <c:pt idx="1146">
                  <c:v>2088.6697358856381</c:v>
                </c:pt>
                <c:pt idx="1147">
                  <c:v>2088.6697358856381</c:v>
                </c:pt>
                <c:pt idx="1148">
                  <c:v>2089.9961230918411</c:v>
                </c:pt>
                <c:pt idx="1149">
                  <c:v>2085.5488248122192</c:v>
                </c:pt>
                <c:pt idx="1150">
                  <c:v>2085.5488248122192</c:v>
                </c:pt>
                <c:pt idx="1151">
                  <c:v>2085.5488248122192</c:v>
                </c:pt>
                <c:pt idx="1152">
                  <c:v>2085.5488248122192</c:v>
                </c:pt>
                <c:pt idx="1153">
                  <c:v>2081.8817543009518</c:v>
                </c:pt>
                <c:pt idx="1154">
                  <c:v>2081.3355948631038</c:v>
                </c:pt>
                <c:pt idx="1155">
                  <c:v>2085.5862757451005</c:v>
                </c:pt>
                <c:pt idx="1156">
                  <c:v>2081.9597770777873</c:v>
                </c:pt>
                <c:pt idx="1157">
                  <c:v>2084.9246425975357</c:v>
                </c:pt>
                <c:pt idx="1158">
                  <c:v>2084.9246425975357</c:v>
                </c:pt>
                <c:pt idx="1159">
                  <c:v>2084.9246425975357</c:v>
                </c:pt>
                <c:pt idx="1160">
                  <c:v>2082.1158226314583</c:v>
                </c:pt>
                <c:pt idx="1161">
                  <c:v>2080.7894354252553</c:v>
                </c:pt>
                <c:pt idx="1162">
                  <c:v>2081.6851369033266</c:v>
                </c:pt>
                <c:pt idx="1163">
                  <c:v>2082.1158226314583</c:v>
                </c:pt>
                <c:pt idx="1164">
                  <c:v>2078.6828204506974</c:v>
                </c:pt>
                <c:pt idx="1165">
                  <c:v>2078.6828204506974</c:v>
                </c:pt>
                <c:pt idx="1166">
                  <c:v>2078.6828204506974</c:v>
                </c:pt>
                <c:pt idx="1167">
                  <c:v>2078.6828204506974</c:v>
                </c:pt>
                <c:pt idx="1168">
                  <c:v>2054.1056457475229</c:v>
                </c:pt>
                <c:pt idx="1169">
                  <c:v>2050.2825296825845</c:v>
                </c:pt>
                <c:pt idx="1170">
                  <c:v>2041.4285049672951</c:v>
                </c:pt>
                <c:pt idx="1171">
                  <c:v>2043.4165253210629</c:v>
                </c:pt>
                <c:pt idx="1172">
                  <c:v>2043.4165253210629</c:v>
                </c:pt>
                <c:pt idx="1173">
                  <c:v>2043.4165253210629</c:v>
                </c:pt>
                <c:pt idx="1174">
                  <c:v>2039.8274775866309</c:v>
                </c:pt>
                <c:pt idx="1175">
                  <c:v>2037.3307487278958</c:v>
                </c:pt>
                <c:pt idx="1176">
                  <c:v>2042.4022292222014</c:v>
                </c:pt>
                <c:pt idx="1177">
                  <c:v>2045.1330264114433</c:v>
                </c:pt>
                <c:pt idx="1178">
                  <c:v>2041.5439786770116</c:v>
                </c:pt>
                <c:pt idx="1179">
                  <c:v>2041.5439786770116</c:v>
                </c:pt>
                <c:pt idx="1180">
                  <c:v>2041.5439786770116</c:v>
                </c:pt>
                <c:pt idx="1181">
                  <c:v>2029.9966077053614</c:v>
                </c:pt>
                <c:pt idx="1182">
                  <c:v>2029.9966077053616</c:v>
                </c:pt>
                <c:pt idx="1183">
                  <c:v>2025.8239496002004</c:v>
                </c:pt>
                <c:pt idx="1184">
                  <c:v>2026.0548970196335</c:v>
                </c:pt>
                <c:pt idx="1185">
                  <c:v>2023.9108311121945</c:v>
                </c:pt>
                <c:pt idx="1186">
                  <c:v>2023.9108311121947</c:v>
                </c:pt>
                <c:pt idx="1187">
                  <c:v>2023.9108311121947</c:v>
                </c:pt>
                <c:pt idx="1188">
                  <c:v>2029.4098764235591</c:v>
                </c:pt>
                <c:pt idx="1189">
                  <c:v>2029.4098764235591</c:v>
                </c:pt>
                <c:pt idx="1190">
                  <c:v>2024.925127211056</c:v>
                </c:pt>
                <c:pt idx="1191">
                  <c:v>2014.0425102980441</c:v>
                </c:pt>
                <c:pt idx="1192">
                  <c:v>2006.1216379937068</c:v>
                </c:pt>
                <c:pt idx="1193">
                  <c:v>2006.1216379937068</c:v>
                </c:pt>
                <c:pt idx="1194">
                  <c:v>2006.1216379937068</c:v>
                </c:pt>
                <c:pt idx="1195">
                  <c:v>2015.0162345529507</c:v>
                </c:pt>
                <c:pt idx="1196">
                  <c:v>2012.9876423552284</c:v>
                </c:pt>
                <c:pt idx="1197">
                  <c:v>2018.3306421129219</c:v>
                </c:pt>
                <c:pt idx="1198">
                  <c:v>2010.219394233106</c:v>
                </c:pt>
                <c:pt idx="1199">
                  <c:v>2010.219394233106</c:v>
                </c:pt>
                <c:pt idx="1200">
                  <c:v>2010.219394233106</c:v>
                </c:pt>
                <c:pt idx="1201">
                  <c:v>2010.219394233106</c:v>
                </c:pt>
                <c:pt idx="1202">
                  <c:v>2013.4557790162416</c:v>
                </c:pt>
                <c:pt idx="1203">
                  <c:v>2017.0073758177925</c:v>
                </c:pt>
                <c:pt idx="1204">
                  <c:v>2015.4063484371288</c:v>
                </c:pt>
                <c:pt idx="1205">
                  <c:v>2014.8601889992806</c:v>
                </c:pt>
                <c:pt idx="1206">
                  <c:v>2016.4612163799445</c:v>
                </c:pt>
                <c:pt idx="1207">
                  <c:v>2016.4612163799445</c:v>
                </c:pt>
                <c:pt idx="1208">
                  <c:v>2016.4612163799445</c:v>
                </c:pt>
                <c:pt idx="1209">
                  <c:v>2011.0370729343424</c:v>
                </c:pt>
                <c:pt idx="1210">
                  <c:v>2005.8875696632008</c:v>
                </c:pt>
                <c:pt idx="1211">
                  <c:v>2000.9721347225659</c:v>
                </c:pt>
                <c:pt idx="1212">
                  <c:v>2002.1799273079791</c:v>
                </c:pt>
                <c:pt idx="1213">
                  <c:v>2005.0293191180108</c:v>
                </c:pt>
                <c:pt idx="1214">
                  <c:v>2005.0293191180108</c:v>
                </c:pt>
                <c:pt idx="1215">
                  <c:v>2005.0293191180108</c:v>
                </c:pt>
                <c:pt idx="1216">
                  <c:v>2005.0293191180108</c:v>
                </c:pt>
                <c:pt idx="1217">
                  <c:v>2004.0150230191496</c:v>
                </c:pt>
                <c:pt idx="1218">
                  <c:v>2002.0238817543084</c:v>
                </c:pt>
                <c:pt idx="1219">
                  <c:v>2002.8446813666174</c:v>
                </c:pt>
                <c:pt idx="1220">
                  <c:v>2009.0865035134555</c:v>
                </c:pt>
                <c:pt idx="1221">
                  <c:v>2009.0865035134555</c:v>
                </c:pt>
                <c:pt idx="1222">
                  <c:v>2009.0865035134555</c:v>
                </c:pt>
                <c:pt idx="1223">
                  <c:v>2006.9018657620622</c:v>
                </c:pt>
                <c:pt idx="1224">
                  <c:v>2016.9293530409573</c:v>
                </c:pt>
                <c:pt idx="1225">
                  <c:v>2016.9293530409573</c:v>
                </c:pt>
                <c:pt idx="1226">
                  <c:v>2009.1270753574099</c:v>
                </c:pt>
                <c:pt idx="1227">
                  <c:v>2007.0579113157332</c:v>
                </c:pt>
                <c:pt idx="1228">
                  <c:v>2007.0579113157332</c:v>
                </c:pt>
                <c:pt idx="1229">
                  <c:v>2007.0579113157332</c:v>
                </c:pt>
                <c:pt idx="1230">
                  <c:v>1999.2930845650667</c:v>
                </c:pt>
                <c:pt idx="1231">
                  <c:v>1999.8017930700339</c:v>
                </c:pt>
                <c:pt idx="1232">
                  <c:v>2002.2610709958881</c:v>
                </c:pt>
                <c:pt idx="1233">
                  <c:v>2023.7547855585244</c:v>
                </c:pt>
                <c:pt idx="1234">
                  <c:v>2017.2788950811801</c:v>
                </c:pt>
                <c:pt idx="1235">
                  <c:v>2017.2788950811801</c:v>
                </c:pt>
                <c:pt idx="1236">
                  <c:v>2017.2788950811801</c:v>
                </c:pt>
                <c:pt idx="1237">
                  <c:v>2014.5106469590573</c:v>
                </c:pt>
                <c:pt idx="1238">
                  <c:v>2025.1591955415627</c:v>
                </c:pt>
                <c:pt idx="1239">
                  <c:v>2020.4778289314343</c:v>
                </c:pt>
                <c:pt idx="1240">
                  <c:v>2016.8107584201673</c:v>
                </c:pt>
                <c:pt idx="1241">
                  <c:v>2011.2711412648482</c:v>
                </c:pt>
                <c:pt idx="1242">
                  <c:v>2011.2711412648482</c:v>
                </c:pt>
                <c:pt idx="1243">
                  <c:v>2011.2711412648482</c:v>
                </c:pt>
                <c:pt idx="1244">
                  <c:v>2012.8315968015581</c:v>
                </c:pt>
                <c:pt idx="1245">
                  <c:v>2018.1371456263705</c:v>
                </c:pt>
                <c:pt idx="1246">
                  <c:v>2013.3371843954521</c:v>
                </c:pt>
                <c:pt idx="1247">
                  <c:v>2012.2854373637101</c:v>
                </c:pt>
                <c:pt idx="1248">
                  <c:v>2011.1556675551324</c:v>
                </c:pt>
                <c:pt idx="1249">
                  <c:v>2011.1556675551324</c:v>
                </c:pt>
                <c:pt idx="1250">
                  <c:v>2011.1556675551324</c:v>
                </c:pt>
                <c:pt idx="1251">
                  <c:v>2008.7744124061137</c:v>
                </c:pt>
                <c:pt idx="1252">
                  <c:v>2010.7249818270004</c:v>
                </c:pt>
                <c:pt idx="1253">
                  <c:v>2007.8006881512069</c:v>
                </c:pt>
                <c:pt idx="1254">
                  <c:v>2004.01502301915</c:v>
                </c:pt>
                <c:pt idx="1255">
                  <c:v>2005.303959292472</c:v>
                </c:pt>
                <c:pt idx="1256">
                  <c:v>2005.303959292472</c:v>
                </c:pt>
                <c:pt idx="1257">
                  <c:v>2005.303959292472</c:v>
                </c:pt>
                <c:pt idx="1258">
                  <c:v>2011.2336903319679</c:v>
                </c:pt>
                <c:pt idx="1259">
                  <c:v>2007.9941846377592</c:v>
                </c:pt>
                <c:pt idx="1260">
                  <c:v>2006.5897746547205</c:v>
                </c:pt>
                <c:pt idx="1261">
                  <c:v>2014.0799612309258</c:v>
                </c:pt>
                <c:pt idx="1262">
                  <c:v>2010.7655536709549</c:v>
                </c:pt>
                <c:pt idx="1263">
                  <c:v>2010.7655536709549</c:v>
                </c:pt>
                <c:pt idx="1264">
                  <c:v>2010.7655536709549</c:v>
                </c:pt>
                <c:pt idx="1265">
                  <c:v>2010.7249818270004</c:v>
                </c:pt>
                <c:pt idx="1266">
                  <c:v>2013.0656651320649</c:v>
                </c:pt>
                <c:pt idx="1267">
                  <c:v>2013.6898473467486</c:v>
                </c:pt>
                <c:pt idx="1268">
                  <c:v>2015.9525078749775</c:v>
                </c:pt>
                <c:pt idx="1269">
                  <c:v>2013.5338017930778</c:v>
                </c:pt>
                <c:pt idx="1270">
                  <c:v>2013.5338017930778</c:v>
                </c:pt>
                <c:pt idx="1271">
                  <c:v>2013.5338017930778</c:v>
                </c:pt>
                <c:pt idx="1272">
                  <c:v>2013.5338017930778</c:v>
                </c:pt>
                <c:pt idx="1273">
                  <c:v>2014.042510298045</c:v>
                </c:pt>
                <c:pt idx="1274">
                  <c:v>2014.5886697358933</c:v>
                </c:pt>
                <c:pt idx="1275">
                  <c:v>2017.007375817793</c:v>
                </c:pt>
                <c:pt idx="1276">
                  <c:v>2015.4469202810835</c:v>
                </c:pt>
                <c:pt idx="1277">
                  <c:v>2015.4469202810835</c:v>
                </c:pt>
                <c:pt idx="1278">
                  <c:v>2015.4469202810835</c:v>
                </c:pt>
                <c:pt idx="1279">
                  <c:v>2024.6910588805504</c:v>
                </c:pt>
                <c:pt idx="1280">
                  <c:v>2020.4778289314345</c:v>
                </c:pt>
                <c:pt idx="1281">
                  <c:v>2021.7261933608022</c:v>
                </c:pt>
                <c:pt idx="1282">
                  <c:v>2021.6075987400122</c:v>
                </c:pt>
                <c:pt idx="1283">
                  <c:v>2015.9525078749768</c:v>
                </c:pt>
                <c:pt idx="1284">
                  <c:v>2015.9525078749768</c:v>
                </c:pt>
                <c:pt idx="1285">
                  <c:v>2015.9525078749768</c:v>
                </c:pt>
                <c:pt idx="1286">
                  <c:v>2014.1579840077607</c:v>
                </c:pt>
                <c:pt idx="1287">
                  <c:v>2015.8744850981413</c:v>
                </c:pt>
                <c:pt idx="1288">
                  <c:v>2014.2360067845966</c:v>
                </c:pt>
                <c:pt idx="1289">
                  <c:v>2011.2336903319674</c:v>
                </c:pt>
                <c:pt idx="1290">
                  <c:v>2011.2711412648484</c:v>
                </c:pt>
                <c:pt idx="1291">
                  <c:v>2011.2711412648484</c:v>
                </c:pt>
                <c:pt idx="1292">
                  <c:v>2011.2711412648484</c:v>
                </c:pt>
                <c:pt idx="1293">
                  <c:v>2008.3842985219362</c:v>
                </c:pt>
                <c:pt idx="1294">
                  <c:v>2007.8006881512065</c:v>
                </c:pt>
                <c:pt idx="1295">
                  <c:v>2006.1996607705428</c:v>
                </c:pt>
                <c:pt idx="1296">
                  <c:v>2010.8030046038361</c:v>
                </c:pt>
                <c:pt idx="1297">
                  <c:v>2007.3294305791208</c:v>
                </c:pt>
                <c:pt idx="1298">
                  <c:v>2007.3294305791208</c:v>
                </c:pt>
                <c:pt idx="1299">
                  <c:v>2007.3294305791208</c:v>
                </c:pt>
                <c:pt idx="1300">
                  <c:v>2007.9941846377587</c:v>
                </c:pt>
                <c:pt idx="1301">
                  <c:v>2009.2831209110805</c:v>
                </c:pt>
                <c:pt idx="1302">
                  <c:v>2008.88988611583</c:v>
                </c:pt>
                <c:pt idx="1303">
                  <c:v>2000.8160891688949</c:v>
                </c:pt>
                <c:pt idx="1304">
                  <c:v>2002.1424763750981</c:v>
                </c:pt>
                <c:pt idx="1305">
                  <c:v>2002.1424763750981</c:v>
                </c:pt>
                <c:pt idx="1306">
                  <c:v>2002.1424763750981</c:v>
                </c:pt>
                <c:pt idx="1307">
                  <c:v>2003.2347952507946</c:v>
                </c:pt>
                <c:pt idx="1308">
                  <c:v>1999.8798158468692</c:v>
                </c:pt>
                <c:pt idx="1309">
                  <c:v>1988.0983765447127</c:v>
                </c:pt>
                <c:pt idx="1310">
                  <c:v>1987.8237363702517</c:v>
                </c:pt>
                <c:pt idx="1311">
                  <c:v>1984.3532832566098</c:v>
                </c:pt>
                <c:pt idx="1312">
                  <c:v>1984.3532832566098</c:v>
                </c:pt>
                <c:pt idx="1313">
                  <c:v>1984.3532832566098</c:v>
                </c:pt>
                <c:pt idx="1314">
                  <c:v>1991.4533559486379</c:v>
                </c:pt>
                <c:pt idx="1315">
                  <c:v>1985.9137387933192</c:v>
                </c:pt>
                <c:pt idx="1316">
                  <c:v>1992.2741555609473</c:v>
                </c:pt>
                <c:pt idx="1317">
                  <c:v>1999.8798158468692</c:v>
                </c:pt>
                <c:pt idx="1318">
                  <c:v>2001.6743397140854</c:v>
                </c:pt>
                <c:pt idx="1319">
                  <c:v>2001.6743397140854</c:v>
                </c:pt>
                <c:pt idx="1320">
                  <c:v>2001.6743397140854</c:v>
                </c:pt>
                <c:pt idx="1321">
                  <c:v>2001.1656312091179</c:v>
                </c:pt>
                <c:pt idx="1322">
                  <c:v>2001.1656312091179</c:v>
                </c:pt>
                <c:pt idx="1323">
                  <c:v>2002.1424763750981</c:v>
                </c:pt>
                <c:pt idx="1324">
                  <c:v>2002.1424763750981</c:v>
                </c:pt>
                <c:pt idx="1325">
                  <c:v>2001.9489798885459</c:v>
                </c:pt>
                <c:pt idx="1326">
                  <c:v>2001.9489798885459</c:v>
                </c:pt>
                <c:pt idx="1327">
                  <c:v>2001.9489798885459</c:v>
                </c:pt>
                <c:pt idx="1328">
                  <c:v>2001.7117906469662</c:v>
                </c:pt>
                <c:pt idx="1329">
                  <c:v>2000.5820208383886</c:v>
                </c:pt>
                <c:pt idx="1330">
                  <c:v>2000.9721347225657</c:v>
                </c:pt>
                <c:pt idx="1331">
                  <c:v>1998.4379549309497</c:v>
                </c:pt>
                <c:pt idx="1332">
                  <c:v>1998.4379549309497</c:v>
                </c:pt>
                <c:pt idx="1333">
                  <c:v>1998.4379549309497</c:v>
                </c:pt>
                <c:pt idx="1334">
                  <c:v>1998.4379549309497</c:v>
                </c:pt>
                <c:pt idx="1335">
                  <c:v>1994.7303125757278</c:v>
                </c:pt>
                <c:pt idx="1336">
                  <c:v>1998.085291979653</c:v>
                </c:pt>
                <c:pt idx="1337">
                  <c:v>1997.108446813673</c:v>
                </c:pt>
                <c:pt idx="1338">
                  <c:v>1994.4587933123405</c:v>
                </c:pt>
                <c:pt idx="1339">
                  <c:v>1998.3193603101597</c:v>
                </c:pt>
                <c:pt idx="1340">
                  <c:v>1998.3193603101597</c:v>
                </c:pt>
                <c:pt idx="1341">
                  <c:v>1998.3193603101597</c:v>
                </c:pt>
                <c:pt idx="1342">
                  <c:v>1998.9435425248432</c:v>
                </c:pt>
                <c:pt idx="1343">
                  <c:v>2001.5557450932952</c:v>
                </c:pt>
                <c:pt idx="1344">
                  <c:v>2000.6974945481047</c:v>
                </c:pt>
                <c:pt idx="1345">
                  <c:v>1998.8655197480077</c:v>
                </c:pt>
                <c:pt idx="1346">
                  <c:v>1990.7511509571184</c:v>
                </c:pt>
                <c:pt idx="1347">
                  <c:v>1990.7511509571184</c:v>
                </c:pt>
                <c:pt idx="1348">
                  <c:v>1990.7511509571184</c:v>
                </c:pt>
                <c:pt idx="1349">
                  <c:v>1995.239021080695</c:v>
                </c:pt>
                <c:pt idx="1350">
                  <c:v>1998.746925127218</c:v>
                </c:pt>
                <c:pt idx="1351">
                  <c:v>1997.3050642112985</c:v>
                </c:pt>
                <c:pt idx="1352">
                  <c:v>2001.2062030530722</c:v>
                </c:pt>
                <c:pt idx="1353">
                  <c:v>1999.9203876908234</c:v>
                </c:pt>
                <c:pt idx="1354">
                  <c:v>1999.9203876908234</c:v>
                </c:pt>
                <c:pt idx="1355">
                  <c:v>1999.9203876908234</c:v>
                </c:pt>
                <c:pt idx="1356">
                  <c:v>2001.6743397140849</c:v>
                </c:pt>
                <c:pt idx="1357">
                  <c:v>2007.6446425975353</c:v>
                </c:pt>
                <c:pt idx="1358">
                  <c:v>2005.8469978192456</c:v>
                </c:pt>
                <c:pt idx="1359">
                  <c:v>2022.2317809546953</c:v>
                </c:pt>
                <c:pt idx="1360">
                  <c:v>2022.2317809546953</c:v>
                </c:pt>
                <c:pt idx="1361">
                  <c:v>2022.2317809546953</c:v>
                </c:pt>
                <c:pt idx="1362">
                  <c:v>2022.2317809546953</c:v>
                </c:pt>
                <c:pt idx="1363">
                  <c:v>2032.4153137872615</c:v>
                </c:pt>
                <c:pt idx="1364">
                  <c:v>2042.4802519990374</c:v>
                </c:pt>
                <c:pt idx="1365">
                  <c:v>2050.7100944996428</c:v>
                </c:pt>
                <c:pt idx="1366">
                  <c:v>2044.4682723528053</c:v>
                </c:pt>
                <c:pt idx="1367">
                  <c:v>2037.2121541071062</c:v>
                </c:pt>
                <c:pt idx="1368">
                  <c:v>2037.2121541071062</c:v>
                </c:pt>
                <c:pt idx="1369">
                  <c:v>2037.2121541071062</c:v>
                </c:pt>
                <c:pt idx="1370">
                  <c:v>2037.2121541071062</c:v>
                </c:pt>
                <c:pt idx="1371">
                  <c:v>2044.1967530894176</c:v>
                </c:pt>
                <c:pt idx="1372">
                  <c:v>2028.9042888296651</c:v>
                </c:pt>
                <c:pt idx="1373">
                  <c:v>2033.0394960019453</c:v>
                </c:pt>
                <c:pt idx="1374">
                  <c:v>2040.0989968500191</c:v>
                </c:pt>
                <c:pt idx="1375">
                  <c:v>2040.0989968500191</c:v>
                </c:pt>
                <c:pt idx="1376">
                  <c:v>2040.0989968500191</c:v>
                </c:pt>
                <c:pt idx="1377">
                  <c:v>2039.7869057426772</c:v>
                </c:pt>
                <c:pt idx="1378">
                  <c:v>2037.4493433486864</c:v>
                </c:pt>
                <c:pt idx="1379">
                  <c:v>2032.9614732251098</c:v>
                </c:pt>
                <c:pt idx="1380">
                  <c:v>2031.322994911565</c:v>
                </c:pt>
                <c:pt idx="1381">
                  <c:v>2026.3701090380489</c:v>
                </c:pt>
                <c:pt idx="1382">
                  <c:v>2026.3701090380487</c:v>
                </c:pt>
                <c:pt idx="1383">
                  <c:v>2026.3701090380487</c:v>
                </c:pt>
                <c:pt idx="1384">
                  <c:v>2019.8536467167501</c:v>
                </c:pt>
                <c:pt idx="1385">
                  <c:v>2029.3724254906783</c:v>
                </c:pt>
                <c:pt idx="1386">
                  <c:v>2029.8405621516911</c:v>
                </c:pt>
                <c:pt idx="1387">
                  <c:v>2029.8405621516913</c:v>
                </c:pt>
                <c:pt idx="1388">
                  <c:v>2029.8405621516913</c:v>
                </c:pt>
                <c:pt idx="1389">
                  <c:v>2029.8405621516913</c:v>
                </c:pt>
                <c:pt idx="1390">
                  <c:v>2029.8405621516913</c:v>
                </c:pt>
                <c:pt idx="1391">
                  <c:v>2029.1383571601718</c:v>
                </c:pt>
                <c:pt idx="1392">
                  <c:v>2030.6988126968813</c:v>
                </c:pt>
                <c:pt idx="1393">
                  <c:v>2025.3932638720689</c:v>
                </c:pt>
                <c:pt idx="1394">
                  <c:v>2023.0525805670052</c:v>
                </c:pt>
                <c:pt idx="1395">
                  <c:v>2030.1526532590328</c:v>
                </c:pt>
                <c:pt idx="1396">
                  <c:v>2030.1526532590326</c:v>
                </c:pt>
                <c:pt idx="1397">
                  <c:v>2030.1526532590326</c:v>
                </c:pt>
                <c:pt idx="1398">
                  <c:v>2023.948282045076</c:v>
                </c:pt>
                <c:pt idx="1399">
                  <c:v>2020.6713254179858</c:v>
                </c:pt>
                <c:pt idx="1400">
                  <c:v>2016.0305306518117</c:v>
                </c:pt>
                <c:pt idx="1401">
                  <c:v>2016.4612163799436</c:v>
                </c:pt>
                <c:pt idx="1402">
                  <c:v>2014.4700751151022</c:v>
                </c:pt>
                <c:pt idx="1403">
                  <c:v>2014.4700751151022</c:v>
                </c:pt>
                <c:pt idx="1404">
                  <c:v>2014.4700751151022</c:v>
                </c:pt>
                <c:pt idx="1405">
                  <c:v>2018.6052822873824</c:v>
                </c:pt>
                <c:pt idx="1406">
                  <c:v>2029.5284710443486</c:v>
                </c:pt>
                <c:pt idx="1407">
                  <c:v>2027.2658105161199</c:v>
                </c:pt>
                <c:pt idx="1408">
                  <c:v>2026.7976738551072</c:v>
                </c:pt>
                <c:pt idx="1409">
                  <c:v>2033.8197237703</c:v>
                </c:pt>
                <c:pt idx="1410">
                  <c:v>2033.8197237703002</c:v>
                </c:pt>
                <c:pt idx="1411">
                  <c:v>2033.8197237703002</c:v>
                </c:pt>
                <c:pt idx="1412">
                  <c:v>2041.9715434940708</c:v>
                </c:pt>
                <c:pt idx="1413">
                  <c:v>2041.6594523867286</c:v>
                </c:pt>
                <c:pt idx="1414">
                  <c:v>2035.146110976503</c:v>
                </c:pt>
                <c:pt idx="1415">
                  <c:v>2038.6571359340994</c:v>
                </c:pt>
                <c:pt idx="1416">
                  <c:v>2029.0603343833361</c:v>
                </c:pt>
                <c:pt idx="1417">
                  <c:v>2029.0603343833361</c:v>
                </c:pt>
                <c:pt idx="1418">
                  <c:v>2029.0603343833361</c:v>
                </c:pt>
                <c:pt idx="1419">
                  <c:v>2031.4010176884005</c:v>
                </c:pt>
                <c:pt idx="1420">
                  <c:v>2025.2777901623522</c:v>
                </c:pt>
                <c:pt idx="1421">
                  <c:v>2026.2515144172589</c:v>
                </c:pt>
                <c:pt idx="1422">
                  <c:v>2015.3283256602926</c:v>
                </c:pt>
                <c:pt idx="1423">
                  <c:v>2019.2294645020663</c:v>
                </c:pt>
                <c:pt idx="1424">
                  <c:v>2019.2294645020663</c:v>
                </c:pt>
                <c:pt idx="1425">
                  <c:v>2019.2294645020663</c:v>
                </c:pt>
                <c:pt idx="1426">
                  <c:v>2013.0656651320637</c:v>
                </c:pt>
                <c:pt idx="1427">
                  <c:v>2010.2193942331057</c:v>
                </c:pt>
                <c:pt idx="1428">
                  <c:v>2007.3700024230741</c:v>
                </c:pt>
                <c:pt idx="1429">
                  <c:v>2011.7018269929797</c:v>
                </c:pt>
                <c:pt idx="1430">
                  <c:v>2011.7018269929797</c:v>
                </c:pt>
                <c:pt idx="1431">
                  <c:v>2011.7018269929797</c:v>
                </c:pt>
                <c:pt idx="1432">
                  <c:v>2011.7018269929797</c:v>
                </c:pt>
                <c:pt idx="1433">
                  <c:v>2009.0459316695003</c:v>
                </c:pt>
                <c:pt idx="1434">
                  <c:v>2009.3985946207968</c:v>
                </c:pt>
                <c:pt idx="1435">
                  <c:v>2013.5743736370312</c:v>
                </c:pt>
                <c:pt idx="1436">
                  <c:v>2015.1722801066214</c:v>
                </c:pt>
                <c:pt idx="1437">
                  <c:v>2011.6612551490252</c:v>
                </c:pt>
                <c:pt idx="1438">
                  <c:v>2011.6612551490252</c:v>
                </c:pt>
                <c:pt idx="1439">
                  <c:v>2011.6612551490252</c:v>
                </c:pt>
                <c:pt idx="1440">
                  <c:v>2008.9304579597838</c:v>
                </c:pt>
                <c:pt idx="1441">
                  <c:v>2009.7106857281383</c:v>
                </c:pt>
                <c:pt idx="1442">
                  <c:v>2011.1150957111768</c:v>
                </c:pt>
                <c:pt idx="1443">
                  <c:v>2008.1502301914288</c:v>
                </c:pt>
                <c:pt idx="1444">
                  <c:v>1998.787496971172</c:v>
                </c:pt>
                <c:pt idx="1445">
                  <c:v>1998.787496971172</c:v>
                </c:pt>
                <c:pt idx="1446">
                  <c:v>1998.787496971172</c:v>
                </c:pt>
                <c:pt idx="1447">
                  <c:v>2004.7172280106681</c:v>
                </c:pt>
                <c:pt idx="1448">
                  <c:v>1998.47540586383</c:v>
                </c:pt>
                <c:pt idx="1449">
                  <c:v>2000.9346837896842</c:v>
                </c:pt>
                <c:pt idx="1450">
                  <c:v>1999.3336564090205</c:v>
                </c:pt>
                <c:pt idx="1451">
                  <c:v>1998.7094741943367</c:v>
                </c:pt>
                <c:pt idx="1452">
                  <c:v>1998.7094741943367</c:v>
                </c:pt>
                <c:pt idx="1453">
                  <c:v>1998.7094741943367</c:v>
                </c:pt>
                <c:pt idx="1454">
                  <c:v>1998.7094741943367</c:v>
                </c:pt>
                <c:pt idx="1455">
                  <c:v>1999.8423649139877</c:v>
                </c:pt>
                <c:pt idx="1456">
                  <c:v>2002.1424763750974</c:v>
                </c:pt>
                <c:pt idx="1457">
                  <c:v>1999.8798158468685</c:v>
                </c:pt>
                <c:pt idx="1458">
                  <c:v>1993.3664744366433</c:v>
                </c:pt>
                <c:pt idx="1459">
                  <c:v>1993.3664744366433</c:v>
                </c:pt>
                <c:pt idx="1460">
                  <c:v>1993.3664744366433</c:v>
                </c:pt>
                <c:pt idx="1461">
                  <c:v>1987.240125999522</c:v>
                </c:pt>
                <c:pt idx="1462">
                  <c:v>1981.1918003392361</c:v>
                </c:pt>
                <c:pt idx="1463">
                  <c:v>1982.8708504967353</c:v>
                </c:pt>
                <c:pt idx="1464">
                  <c:v>1978.9697116549617</c:v>
                </c:pt>
                <c:pt idx="1465">
                  <c:v>1977.7619190695486</c:v>
                </c:pt>
                <c:pt idx="1466">
                  <c:v>1977.7619190695486</c:v>
                </c:pt>
                <c:pt idx="1467">
                  <c:v>1977.7619190695486</c:v>
                </c:pt>
                <c:pt idx="1468">
                  <c:v>1981.9345771747098</c:v>
                </c:pt>
                <c:pt idx="1469">
                  <c:v>1988.5259413617705</c:v>
                </c:pt>
                <c:pt idx="1470">
                  <c:v>1984.8214199176221</c:v>
                </c:pt>
                <c:pt idx="1471">
                  <c:v>1986.92803489218</c:v>
                </c:pt>
                <c:pt idx="1472">
                  <c:v>1985.795144172529</c:v>
                </c:pt>
                <c:pt idx="1473">
                  <c:v>1985.795144172529</c:v>
                </c:pt>
                <c:pt idx="1474">
                  <c:v>1985.795144172529</c:v>
                </c:pt>
                <c:pt idx="1475">
                  <c:v>1981.5444632905323</c:v>
                </c:pt>
                <c:pt idx="1476">
                  <c:v>1998.7094741943367</c:v>
                </c:pt>
                <c:pt idx="1477">
                  <c:v>1993.9500848073728</c:v>
                </c:pt>
                <c:pt idx="1478">
                  <c:v>1993.0138114853471</c:v>
                </c:pt>
                <c:pt idx="1479">
                  <c:v>1992.5456748243341</c:v>
                </c:pt>
                <c:pt idx="1480">
                  <c:v>1992.5456748243341</c:v>
                </c:pt>
                <c:pt idx="1481">
                  <c:v>1992.5456748243341</c:v>
                </c:pt>
                <c:pt idx="1482">
                  <c:v>1993.3259025926889</c:v>
                </c:pt>
                <c:pt idx="1483">
                  <c:v>1990.4765107826574</c:v>
                </c:pt>
                <c:pt idx="1484">
                  <c:v>1987.7862854373702</c:v>
                </c:pt>
                <c:pt idx="1485">
                  <c:v>1983.1049188272416</c:v>
                </c:pt>
                <c:pt idx="1486">
                  <c:v>1983.1049188272414</c:v>
                </c:pt>
                <c:pt idx="1487">
                  <c:v>1983.1049188272414</c:v>
                </c:pt>
                <c:pt idx="1488">
                  <c:v>1983.1049188272414</c:v>
                </c:pt>
                <c:pt idx="1489">
                  <c:v>1984.5093288102801</c:v>
                </c:pt>
                <c:pt idx="1490">
                  <c:v>1985.2115338017993</c:v>
                </c:pt>
                <c:pt idx="1491">
                  <c:v>1984.4718778773993</c:v>
                </c:pt>
                <c:pt idx="1492">
                  <c:v>1998.0852919796525</c:v>
                </c:pt>
                <c:pt idx="1493">
                  <c:v>1999.4116791858557</c:v>
                </c:pt>
                <c:pt idx="1494">
                  <c:v>1999.4116791858557</c:v>
                </c:pt>
                <c:pt idx="1495">
                  <c:v>1999.4116791858557</c:v>
                </c:pt>
                <c:pt idx="1496">
                  <c:v>1999.4116791858557</c:v>
                </c:pt>
                <c:pt idx="1497">
                  <c:v>2005.1853646716809</c:v>
                </c:pt>
                <c:pt idx="1498">
                  <c:v>2006.2776835473776</c:v>
                </c:pt>
                <c:pt idx="1499">
                  <c:v>2005.3819820693063</c:v>
                </c:pt>
                <c:pt idx="1500">
                  <c:v>2009.7887085049738</c:v>
                </c:pt>
                <c:pt idx="1501">
                  <c:v>2009.7887085049738</c:v>
                </c:pt>
                <c:pt idx="1502">
                  <c:v>2009.7887085049738</c:v>
                </c:pt>
                <c:pt idx="1503">
                  <c:v>2007.1359340925678</c:v>
                </c:pt>
                <c:pt idx="1504">
                  <c:v>2007.1359340925678</c:v>
                </c:pt>
                <c:pt idx="1505">
                  <c:v>2000.073312333421</c:v>
                </c:pt>
                <c:pt idx="1506">
                  <c:v>1994.5742670220563</c:v>
                </c:pt>
                <c:pt idx="1507">
                  <c:v>2004.0930457959844</c:v>
                </c:pt>
                <c:pt idx="1508">
                  <c:v>2004.0930457959844</c:v>
                </c:pt>
                <c:pt idx="1509">
                  <c:v>2004.0930457959844</c:v>
                </c:pt>
                <c:pt idx="1510">
                  <c:v>2004.0930457959844</c:v>
                </c:pt>
                <c:pt idx="1511">
                  <c:v>2022.0382844681435</c:v>
                </c:pt>
                <c:pt idx="1512">
                  <c:v>2021.4921250302948</c:v>
                </c:pt>
                <c:pt idx="1513">
                  <c:v>2029.9966077053614</c:v>
                </c:pt>
                <c:pt idx="1514">
                  <c:v>2020.1251659801371</c:v>
                </c:pt>
                <c:pt idx="1515">
                  <c:v>2020.1251659801371</c:v>
                </c:pt>
                <c:pt idx="1516">
                  <c:v>2020.1251659801371</c:v>
                </c:pt>
                <c:pt idx="1517">
                  <c:v>2022.1943300218138</c:v>
                </c:pt>
                <c:pt idx="1518">
                  <c:v>2025.003149987891</c:v>
                </c:pt>
                <c:pt idx="1519">
                  <c:v>2034.1318148776411</c:v>
                </c:pt>
                <c:pt idx="1520">
                  <c:v>2033.7417009934641</c:v>
                </c:pt>
                <c:pt idx="1521">
                  <c:v>2033.7417009934641</c:v>
                </c:pt>
                <c:pt idx="1522">
                  <c:v>2033.7417009934641</c:v>
                </c:pt>
                <c:pt idx="1523">
                  <c:v>2033.7417009934641</c:v>
                </c:pt>
                <c:pt idx="1524">
                  <c:v>2032.1032226799191</c:v>
                </c:pt>
                <c:pt idx="1525">
                  <c:v>2027.3063823600742</c:v>
                </c:pt>
                <c:pt idx="1526">
                  <c:v>2025.1186236976077</c:v>
                </c:pt>
                <c:pt idx="1527">
                  <c:v>2033.195541555616</c:v>
                </c:pt>
                <c:pt idx="1528">
                  <c:v>2033.741700993465</c:v>
                </c:pt>
                <c:pt idx="1529">
                  <c:v>2033.741700993465</c:v>
                </c:pt>
                <c:pt idx="1530">
                  <c:v>2033.741700993465</c:v>
                </c:pt>
                <c:pt idx="1531">
                  <c:v>2029.9185849285266</c:v>
                </c:pt>
                <c:pt idx="1532">
                  <c:v>2025.2372183183979</c:v>
                </c:pt>
                <c:pt idx="1533">
                  <c:v>2023.3646716743465</c:v>
                </c:pt>
                <c:pt idx="1534">
                  <c:v>2026.4450109038112</c:v>
                </c:pt>
                <c:pt idx="1535">
                  <c:v>2026.7196510782719</c:v>
                </c:pt>
                <c:pt idx="1536">
                  <c:v>2026.7196510782717</c:v>
                </c:pt>
                <c:pt idx="1537">
                  <c:v>2026.7196510782717</c:v>
                </c:pt>
                <c:pt idx="1538">
                  <c:v>2034.1318148776415</c:v>
                </c:pt>
                <c:pt idx="1539">
                  <c:v>2034.7154252483713</c:v>
                </c:pt>
                <c:pt idx="1540">
                  <c:v>2035.0680881996673</c:v>
                </c:pt>
                <c:pt idx="1541">
                  <c:v>2031.9066052822939</c:v>
                </c:pt>
                <c:pt idx="1542">
                  <c:v>2029.0197625393812</c:v>
                </c:pt>
                <c:pt idx="1543">
                  <c:v>2029.019762539381</c:v>
                </c:pt>
                <c:pt idx="1544">
                  <c:v>2029.019762539381</c:v>
                </c:pt>
                <c:pt idx="1545">
                  <c:v>2024.4569905500427</c:v>
                </c:pt>
                <c:pt idx="1546">
                  <c:v>2027.6559244002967</c:v>
                </c:pt>
                <c:pt idx="1547">
                  <c:v>2034.1318148776409</c:v>
                </c:pt>
                <c:pt idx="1548">
                  <c:v>2034.1318148776409</c:v>
                </c:pt>
                <c:pt idx="1549">
                  <c:v>2034.1318148776409</c:v>
                </c:pt>
                <c:pt idx="1550">
                  <c:v>2034.1318148776409</c:v>
                </c:pt>
                <c:pt idx="1551">
                  <c:v>2034.1318148776409</c:v>
                </c:pt>
                <c:pt idx="1552">
                  <c:v>2034.1318148776409</c:v>
                </c:pt>
                <c:pt idx="1553">
                  <c:v>2028.9417397625452</c:v>
                </c:pt>
                <c:pt idx="1554">
                  <c:v>2033.1580906227341</c:v>
                </c:pt>
                <c:pt idx="1555">
                  <c:v>2027.4218560697902</c:v>
                </c:pt>
                <c:pt idx="1556">
                  <c:v>2027.8494208868485</c:v>
                </c:pt>
                <c:pt idx="1557">
                  <c:v>2027.8494208868487</c:v>
                </c:pt>
                <c:pt idx="1558">
                  <c:v>2027.8494208868487</c:v>
                </c:pt>
                <c:pt idx="1559">
                  <c:v>2029.4504482675125</c:v>
                </c:pt>
                <c:pt idx="1560">
                  <c:v>2028.358129391816</c:v>
                </c:pt>
                <c:pt idx="1561">
                  <c:v>2038.2264502059663</c:v>
                </c:pt>
                <c:pt idx="1562">
                  <c:v>2036.5910928034946</c:v>
                </c:pt>
                <c:pt idx="1563">
                  <c:v>2035.1835619093829</c:v>
                </c:pt>
                <c:pt idx="1564">
                  <c:v>2035.1835619093829</c:v>
                </c:pt>
                <c:pt idx="1565">
                  <c:v>2035.1835619093829</c:v>
                </c:pt>
                <c:pt idx="1566">
                  <c:v>2043.9626847589107</c:v>
                </c:pt>
                <c:pt idx="1567">
                  <c:v>2048.7220741458746</c:v>
                </c:pt>
                <c:pt idx="1568">
                  <c:v>2049.2682335837226</c:v>
                </c:pt>
                <c:pt idx="1569">
                  <c:v>2053.403440756003</c:v>
                </c:pt>
                <c:pt idx="1570">
                  <c:v>2063.1562878604373</c:v>
                </c:pt>
                <c:pt idx="1571">
                  <c:v>2063.1562878604373</c:v>
                </c:pt>
                <c:pt idx="1572">
                  <c:v>2063.1562878604373</c:v>
                </c:pt>
                <c:pt idx="1573">
                  <c:v>2074.781681608923</c:v>
                </c:pt>
                <c:pt idx="1574">
                  <c:v>2071.8948388660106</c:v>
                </c:pt>
                <c:pt idx="1575">
                  <c:v>2087.7334625636117</c:v>
                </c:pt>
                <c:pt idx="1576">
                  <c:v>2083.3641870608253</c:v>
                </c:pt>
                <c:pt idx="1577">
                  <c:v>2080.4398933850316</c:v>
                </c:pt>
                <c:pt idx="1578">
                  <c:v>2080.4398933850316</c:v>
                </c:pt>
                <c:pt idx="1579">
                  <c:v>2080.4398933850316</c:v>
                </c:pt>
                <c:pt idx="1580">
                  <c:v>2080.4398933850316</c:v>
                </c:pt>
                <c:pt idx="1581">
                  <c:v>2080.4398933850316</c:v>
                </c:pt>
                <c:pt idx="1582">
                  <c:v>2080.4773443179129</c:v>
                </c:pt>
                <c:pt idx="1583">
                  <c:v>2079.8937339471836</c:v>
                </c:pt>
                <c:pt idx="1584">
                  <c:v>2086.9532347952572</c:v>
                </c:pt>
                <c:pt idx="1585">
                  <c:v>2086.9532347952572</c:v>
                </c:pt>
                <c:pt idx="1586">
                  <c:v>2086.9532347952572</c:v>
                </c:pt>
                <c:pt idx="1587">
                  <c:v>2095.4202665374428</c:v>
                </c:pt>
                <c:pt idx="1588">
                  <c:v>2093.5477198933913</c:v>
                </c:pt>
                <c:pt idx="1589">
                  <c:v>2099.592924642604</c:v>
                </c:pt>
                <c:pt idx="1590">
                  <c:v>2100.9598836927612</c:v>
                </c:pt>
                <c:pt idx="1591">
                  <c:v>2101.3874485098199</c:v>
                </c:pt>
                <c:pt idx="1592">
                  <c:v>2101.3874485098199</c:v>
                </c:pt>
                <c:pt idx="1593">
                  <c:v>2101.3874485098199</c:v>
                </c:pt>
                <c:pt idx="1594">
                  <c:v>2107.0831112188098</c:v>
                </c:pt>
                <c:pt idx="1595">
                  <c:v>2125.5745093288169</c:v>
                </c:pt>
                <c:pt idx="1596">
                  <c:v>2115.8216622243826</c:v>
                </c:pt>
                <c:pt idx="1597">
                  <c:v>2112.7787739277996</c:v>
                </c:pt>
                <c:pt idx="1598">
                  <c:v>2122.4941700993527</c:v>
                </c:pt>
                <c:pt idx="1599">
                  <c:v>2122.4941700993527</c:v>
                </c:pt>
                <c:pt idx="1600">
                  <c:v>2122.4941700993527</c:v>
                </c:pt>
                <c:pt idx="1601">
                  <c:v>2126.0800969227116</c:v>
                </c:pt>
                <c:pt idx="1602">
                  <c:v>2123.6613908408121</c:v>
                </c:pt>
                <c:pt idx="1603">
                  <c:v>2135.4459510540423</c:v>
                </c:pt>
                <c:pt idx="1604">
                  <c:v>2132.9866731281882</c:v>
                </c:pt>
                <c:pt idx="1605">
                  <c:v>2115.0820062999837</c:v>
                </c:pt>
                <c:pt idx="1606">
                  <c:v>2115.0820062999837</c:v>
                </c:pt>
                <c:pt idx="1607">
                  <c:v>2115.0820062999837</c:v>
                </c:pt>
                <c:pt idx="1608">
                  <c:v>2104.3928858735235</c:v>
                </c:pt>
                <c:pt idx="1609">
                  <c:v>2118.2403683062835</c:v>
                </c:pt>
                <c:pt idx="1610">
                  <c:v>2104.6238332929565</c:v>
                </c:pt>
                <c:pt idx="1611">
                  <c:v>2103.378589774662</c:v>
                </c:pt>
                <c:pt idx="1612">
                  <c:v>2092.9609886115895</c:v>
                </c:pt>
                <c:pt idx="1613">
                  <c:v>2092.9609886115895</c:v>
                </c:pt>
                <c:pt idx="1614">
                  <c:v>2092.9609886115895</c:v>
                </c:pt>
                <c:pt idx="1615">
                  <c:v>2094.521444148299</c:v>
                </c:pt>
                <c:pt idx="1616">
                  <c:v>2095.6917858008314</c:v>
                </c:pt>
                <c:pt idx="1617">
                  <c:v>2088.6322849527573</c:v>
                </c:pt>
                <c:pt idx="1618">
                  <c:v>2095.2611000726993</c:v>
                </c:pt>
                <c:pt idx="1619">
                  <c:v>2106.8490428883033</c:v>
                </c:pt>
                <c:pt idx="1620">
                  <c:v>2106.8490428883033</c:v>
                </c:pt>
                <c:pt idx="1621">
                  <c:v>2106.8490428883033</c:v>
                </c:pt>
                <c:pt idx="1622">
                  <c:v>2104.3523140295683</c:v>
                </c:pt>
                <c:pt idx="1623">
                  <c:v>2106.3434552944095</c:v>
                </c:pt>
                <c:pt idx="1624">
                  <c:v>2111.1028446813734</c:v>
                </c:pt>
                <c:pt idx="1625">
                  <c:v>2110.7127307971959</c:v>
                </c:pt>
                <c:pt idx="1626">
                  <c:v>2122.76568936274</c:v>
                </c:pt>
                <c:pt idx="1627">
                  <c:v>2122.76568936274</c:v>
                </c:pt>
                <c:pt idx="1628">
                  <c:v>2122.76568936274</c:v>
                </c:pt>
                <c:pt idx="1629">
                  <c:v>2121.8699878846687</c:v>
                </c:pt>
                <c:pt idx="1630">
                  <c:v>2134.2350375575552</c:v>
                </c:pt>
                <c:pt idx="1631">
                  <c:v>2124.5976641628372</c:v>
                </c:pt>
                <c:pt idx="1632">
                  <c:v>2121.6327986430892</c:v>
                </c:pt>
                <c:pt idx="1633">
                  <c:v>2116.9920038769151</c:v>
                </c:pt>
                <c:pt idx="1634">
                  <c:v>2116.9920038769151</c:v>
                </c:pt>
                <c:pt idx="1635">
                  <c:v>2116.9920038769151</c:v>
                </c:pt>
                <c:pt idx="1636">
                  <c:v>2126.1206687666654</c:v>
                </c:pt>
                <c:pt idx="1637">
                  <c:v>2130.0623794523935</c:v>
                </c:pt>
                <c:pt idx="1638">
                  <c:v>2141.9998643082208</c:v>
                </c:pt>
                <c:pt idx="1639">
                  <c:v>2146.952750181737</c:v>
                </c:pt>
                <c:pt idx="1640">
                  <c:v>2136.8878119699607</c:v>
                </c:pt>
                <c:pt idx="1641">
                  <c:v>2136.8878119699607</c:v>
                </c:pt>
                <c:pt idx="1642">
                  <c:v>2136.8878119699607</c:v>
                </c:pt>
                <c:pt idx="1643">
                  <c:v>2147.1493675793622</c:v>
                </c:pt>
                <c:pt idx="1644">
                  <c:v>2140.1241967530959</c:v>
                </c:pt>
                <c:pt idx="1645">
                  <c:v>2145.4297455779083</c:v>
                </c:pt>
                <c:pt idx="1646">
                  <c:v>2151.7121395687004</c:v>
                </c:pt>
                <c:pt idx="1647">
                  <c:v>2149.6460964380972</c:v>
                </c:pt>
                <c:pt idx="1648">
                  <c:v>2149.6460964380972</c:v>
                </c:pt>
                <c:pt idx="1649">
                  <c:v>2149.6460964380972</c:v>
                </c:pt>
                <c:pt idx="1650">
                  <c:v>2144.690089653508</c:v>
                </c:pt>
                <c:pt idx="1651">
                  <c:v>2147.8515725708812</c:v>
                </c:pt>
                <c:pt idx="1652">
                  <c:v>2146.3285679670525</c:v>
                </c:pt>
                <c:pt idx="1653">
                  <c:v>2140.0461739762604</c:v>
                </c:pt>
                <c:pt idx="1654">
                  <c:v>2138.7603586140117</c:v>
                </c:pt>
                <c:pt idx="1655">
                  <c:v>2138.7603586140117</c:v>
                </c:pt>
                <c:pt idx="1656">
                  <c:v>2138.7603586140117</c:v>
                </c:pt>
                <c:pt idx="1657">
                  <c:v>2139.9681511994249</c:v>
                </c:pt>
                <c:pt idx="1658">
                  <c:v>2136.6131717954995</c:v>
                </c:pt>
                <c:pt idx="1659">
                  <c:v>2141.6472013569241</c:v>
                </c:pt>
                <c:pt idx="1660">
                  <c:v>2155.0671189726254</c:v>
                </c:pt>
                <c:pt idx="1661">
                  <c:v>2148.7098231160712</c:v>
                </c:pt>
                <c:pt idx="1662">
                  <c:v>2148.7098231160712</c:v>
                </c:pt>
                <c:pt idx="1663">
                  <c:v>2148.7098231160712</c:v>
                </c:pt>
                <c:pt idx="1664">
                  <c:v>2149.1373879331295</c:v>
                </c:pt>
                <c:pt idx="1665">
                  <c:v>2151.7901623455355</c:v>
                </c:pt>
                <c:pt idx="1666">
                  <c:v>2146.7592536951838</c:v>
                </c:pt>
                <c:pt idx="1667">
                  <c:v>2142.9735885631267</c:v>
                </c:pt>
                <c:pt idx="1668">
                  <c:v>2142.8955657862907</c:v>
                </c:pt>
                <c:pt idx="1669">
                  <c:v>2142.8955657862907</c:v>
                </c:pt>
                <c:pt idx="1670">
                  <c:v>2142.8955657862907</c:v>
                </c:pt>
                <c:pt idx="1671">
                  <c:v>2143.4417252241392</c:v>
                </c:pt>
                <c:pt idx="1672">
                  <c:v>2139.3065180518588</c:v>
                </c:pt>
                <c:pt idx="1673">
                  <c:v>2135.6768984734726</c:v>
                </c:pt>
                <c:pt idx="1674">
                  <c:v>2144.3779985461642</c:v>
                </c:pt>
                <c:pt idx="1675">
                  <c:v>2141.2570874727453</c:v>
                </c:pt>
                <c:pt idx="1676">
                  <c:v>2141.2570874727453</c:v>
                </c:pt>
                <c:pt idx="1677">
                  <c:v>2141.2570874727453</c:v>
                </c:pt>
                <c:pt idx="1678">
                  <c:v>2149.9956384783181</c:v>
                </c:pt>
                <c:pt idx="1679">
                  <c:v>2143.5977707778093</c:v>
                </c:pt>
                <c:pt idx="1680">
                  <c:v>2141.843818754548</c:v>
                </c:pt>
                <c:pt idx="1681">
                  <c:v>2143.5197480009742</c:v>
                </c:pt>
                <c:pt idx="1682">
                  <c:v>2148.2791373879377</c:v>
                </c:pt>
                <c:pt idx="1683">
                  <c:v>2148.2791373879377</c:v>
                </c:pt>
                <c:pt idx="1684">
                  <c:v>2148.2791373879377</c:v>
                </c:pt>
                <c:pt idx="1685">
                  <c:v>2182.5685873515922</c:v>
                </c:pt>
                <c:pt idx="1686">
                  <c:v>2181.4013666101337</c:v>
                </c:pt>
                <c:pt idx="1687">
                  <c:v>2181.4013666101337</c:v>
                </c:pt>
                <c:pt idx="1688">
                  <c:v>2189.5531863339043</c:v>
                </c:pt>
                <c:pt idx="1689">
                  <c:v>2189.5531863339043</c:v>
                </c:pt>
                <c:pt idx="1690">
                  <c:v>2189.5531863339043</c:v>
                </c:pt>
                <c:pt idx="1691">
                  <c:v>2189.5531863339043</c:v>
                </c:pt>
                <c:pt idx="1692">
                  <c:v>2179.1761570147864</c:v>
                </c:pt>
                <c:pt idx="1693">
                  <c:v>2179.1761570147864</c:v>
                </c:pt>
                <c:pt idx="1694">
                  <c:v>2179.1761570147864</c:v>
                </c:pt>
                <c:pt idx="1695">
                  <c:v>2188.2267991277008</c:v>
                </c:pt>
                <c:pt idx="1696">
                  <c:v>2181.7914804943111</c:v>
                </c:pt>
                <c:pt idx="1697">
                  <c:v>2181.7914804943111</c:v>
                </c:pt>
                <c:pt idx="1698">
                  <c:v>2181.7914804943111</c:v>
                </c:pt>
                <c:pt idx="1699">
                  <c:v>2189.6312091107397</c:v>
                </c:pt>
                <c:pt idx="1700">
                  <c:v>2187.9147080203597</c:v>
                </c:pt>
                <c:pt idx="1701">
                  <c:v>2203.1291495032769</c:v>
                </c:pt>
                <c:pt idx="1702">
                  <c:v>2207.5764477828989</c:v>
                </c:pt>
                <c:pt idx="1703">
                  <c:v>2215.7282675066695</c:v>
                </c:pt>
                <c:pt idx="1704">
                  <c:v>2215.7282675066695</c:v>
                </c:pt>
                <c:pt idx="1705">
                  <c:v>2215.7282675066695</c:v>
                </c:pt>
                <c:pt idx="1706">
                  <c:v>2222.712866488981</c:v>
                </c:pt>
                <c:pt idx="1707">
                  <c:v>2233.7921007996188</c:v>
                </c:pt>
                <c:pt idx="1708">
                  <c:v>2239.6438090622792</c:v>
                </c:pt>
                <c:pt idx="1709">
                  <c:v>2246.665858977472</c:v>
                </c:pt>
                <c:pt idx="1710">
                  <c:v>2238.8261303610439</c:v>
                </c:pt>
                <c:pt idx="1711">
                  <c:v>2238.8261303610439</c:v>
                </c:pt>
                <c:pt idx="1712">
                  <c:v>2238.8261303610439</c:v>
                </c:pt>
                <c:pt idx="1713">
                  <c:v>2261.3341410225412</c:v>
                </c:pt>
                <c:pt idx="1714">
                  <c:v>2268.7463048219111</c:v>
                </c:pt>
                <c:pt idx="1715">
                  <c:v>2252.7141846377576</c:v>
                </c:pt>
                <c:pt idx="1716">
                  <c:v>2252.7141846377576</c:v>
                </c:pt>
                <c:pt idx="1717">
                  <c:v>2242.5306518051916</c:v>
                </c:pt>
                <c:pt idx="1718">
                  <c:v>2242.5306518051916</c:v>
                </c:pt>
                <c:pt idx="1719">
                  <c:v>2242.5306518051916</c:v>
                </c:pt>
                <c:pt idx="1720">
                  <c:v>2262.9351684032044</c:v>
                </c:pt>
                <c:pt idx="1721">
                  <c:v>2277.4848558274839</c:v>
                </c:pt>
                <c:pt idx="1722">
                  <c:v>2258.8779840077605</c:v>
                </c:pt>
                <c:pt idx="1723">
                  <c:v>2258.8779840077605</c:v>
                </c:pt>
                <c:pt idx="1724">
                  <c:v>2253.4538405621583</c:v>
                </c:pt>
                <c:pt idx="1725">
                  <c:v>2253.4538405621583</c:v>
                </c:pt>
                <c:pt idx="1726">
                  <c:v>2253.4538405621583</c:v>
                </c:pt>
                <c:pt idx="1727">
                  <c:v>2266.9112091107409</c:v>
                </c:pt>
                <c:pt idx="1728">
                  <c:v>2268.7463048219111</c:v>
                </c:pt>
                <c:pt idx="1729">
                  <c:v>2266.4056215168471</c:v>
                </c:pt>
                <c:pt idx="1730">
                  <c:v>2265.7034165253276</c:v>
                </c:pt>
                <c:pt idx="1731">
                  <c:v>2262.3484371214022</c:v>
                </c:pt>
                <c:pt idx="1732">
                  <c:v>2262.3484371214022</c:v>
                </c:pt>
                <c:pt idx="1733">
                  <c:v>2262.3484371214022</c:v>
                </c:pt>
                <c:pt idx="1734">
                  <c:v>2275.5342864065974</c:v>
                </c:pt>
                <c:pt idx="1735">
                  <c:v>2275.5342864065974</c:v>
                </c:pt>
                <c:pt idx="1736">
                  <c:v>2288.9542040222991</c:v>
                </c:pt>
                <c:pt idx="1737">
                  <c:v>2296.4443905985045</c:v>
                </c:pt>
                <c:pt idx="1738">
                  <c:v>2302.1400533074943</c:v>
                </c:pt>
                <c:pt idx="1739">
                  <c:v>2302.1400533074943</c:v>
                </c:pt>
                <c:pt idx="1740">
                  <c:v>2302.1400533074943</c:v>
                </c:pt>
                <c:pt idx="1741">
                  <c:v>2311.6962830143034</c:v>
                </c:pt>
                <c:pt idx="1742">
                  <c:v>2321.7237702931984</c:v>
                </c:pt>
                <c:pt idx="1743">
                  <c:v>2316.18415313788</c:v>
                </c:pt>
                <c:pt idx="1744">
                  <c:v>2313.375333171803</c:v>
                </c:pt>
                <c:pt idx="1745">
                  <c:v>2296.1322994911634</c:v>
                </c:pt>
                <c:pt idx="1746">
                  <c:v>2296.1322994911634</c:v>
                </c:pt>
                <c:pt idx="1747">
                  <c:v>2296.1322994911634</c:v>
                </c:pt>
                <c:pt idx="1748">
                  <c:v>2303.897126241829</c:v>
                </c:pt>
                <c:pt idx="1749">
                  <c:v>2293.1268621274603</c:v>
                </c:pt>
                <c:pt idx="1750">
                  <c:v>2297.3026411436949</c:v>
                </c:pt>
                <c:pt idx="1751">
                  <c:v>2297.3026411436949</c:v>
                </c:pt>
                <c:pt idx="1752">
                  <c:v>2288.4080445844511</c:v>
                </c:pt>
                <c:pt idx="1753">
                  <c:v>2288.4080445844511</c:v>
                </c:pt>
                <c:pt idx="1754">
                  <c:v>2288.4080445844511</c:v>
                </c:pt>
                <c:pt idx="1755">
                  <c:v>2295.8607802277752</c:v>
                </c:pt>
                <c:pt idx="1756">
                  <c:v>2296.0168257814457</c:v>
                </c:pt>
                <c:pt idx="1757">
                  <c:v>2283.1024957596383</c:v>
                </c:pt>
                <c:pt idx="1758">
                  <c:v>2286.8101381148599</c:v>
                </c:pt>
                <c:pt idx="1759">
                  <c:v>2292.8553428640726</c:v>
                </c:pt>
                <c:pt idx="1760">
                  <c:v>2292.8553428640726</c:v>
                </c:pt>
                <c:pt idx="1761">
                  <c:v>2292.8553428640726</c:v>
                </c:pt>
                <c:pt idx="1762">
                  <c:v>2292.1531378725526</c:v>
                </c:pt>
                <c:pt idx="1763">
                  <c:v>2299.4092561182515</c:v>
                </c:pt>
                <c:pt idx="1764">
                  <c:v>2308.0697843469893</c:v>
                </c:pt>
                <c:pt idx="1765">
                  <c:v>2292.4277780470138</c:v>
                </c:pt>
                <c:pt idx="1766">
                  <c:v>2260.7099588078568</c:v>
                </c:pt>
                <c:pt idx="1767">
                  <c:v>2260.7099588078568</c:v>
                </c:pt>
                <c:pt idx="1768">
                  <c:v>2260.7099588078568</c:v>
                </c:pt>
                <c:pt idx="1769">
                  <c:v>2282.2067942815665</c:v>
                </c:pt>
                <c:pt idx="1770">
                  <c:v>2278.2650835958384</c:v>
                </c:pt>
                <c:pt idx="1771">
                  <c:v>2278.2650835958384</c:v>
                </c:pt>
                <c:pt idx="1772">
                  <c:v>2278.2650835958384</c:v>
                </c:pt>
                <c:pt idx="1773">
                  <c:v>2262.5044826750727</c:v>
                </c:pt>
                <c:pt idx="1774">
                  <c:v>2262.5044826750727</c:v>
                </c:pt>
                <c:pt idx="1775">
                  <c:v>2262.5044826750727</c:v>
                </c:pt>
                <c:pt idx="1776">
                  <c:v>2274.8320814150775</c:v>
                </c:pt>
                <c:pt idx="1777">
                  <c:v>2268.0846716743458</c:v>
                </c:pt>
                <c:pt idx="1778">
                  <c:v>2256.7307971892478</c:v>
                </c:pt>
                <c:pt idx="1779">
                  <c:v>2246.4692415798463</c:v>
                </c:pt>
                <c:pt idx="1780">
                  <c:v>2244.7933123334201</c:v>
                </c:pt>
                <c:pt idx="1781">
                  <c:v>2244.7933123334201</c:v>
                </c:pt>
                <c:pt idx="1782">
                  <c:v>2244.7933123334201</c:v>
                </c:pt>
                <c:pt idx="1783">
                  <c:v>2236.3668524351892</c:v>
                </c:pt>
                <c:pt idx="1784">
                  <c:v>2230.2436249091411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40C-41F4-8C21-BA24120F6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702256"/>
        <c:axId val="397691616"/>
      </c:lineChart>
      <c:dateAx>
        <c:axId val="397702256"/>
        <c:scaling>
          <c:orientation val="minMax"/>
          <c:min val="4237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7691616"/>
        <c:crosses val="autoZero"/>
        <c:auto val="1"/>
        <c:lblOffset val="100"/>
        <c:baseTimeUnit val="days"/>
        <c:majorUnit val="1"/>
        <c:majorTimeUnit val="years"/>
      </c:dateAx>
      <c:valAx>
        <c:axId val="397691616"/>
        <c:scaling>
          <c:orientation val="minMax"/>
          <c:min val="18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97702256"/>
        <c:crosses val="autoZero"/>
        <c:crossBetween val="between"/>
        <c:majorUnit val="600"/>
        <c:min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71716206389544"/>
          <c:y val="5.1005044261786064E-2"/>
          <c:w val="0.28154587734632752"/>
          <c:h val="0.43075752642860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585932746187"/>
          <c:y val="8.9707604811941052E-2"/>
          <c:w val="0.8549898958037867"/>
          <c:h val="0.79132666652571937"/>
        </c:manualLayout>
      </c:layout>
      <c:lineChart>
        <c:grouping val="standard"/>
        <c:varyColors val="0"/>
        <c:ser>
          <c:idx val="1"/>
          <c:order val="0"/>
          <c:tx>
            <c:strRef>
              <c:f>Hoja2!$H$8</c:f>
              <c:strCache>
                <c:ptCount val="1"/>
                <c:pt idx="0">
                  <c:v>Petróleo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Hoja2!$B$3921:$B$4934</c:f>
              <c:numCache>
                <c:formatCode>m/d/yyyy</c:formatCode>
                <c:ptCount val="1014"/>
                <c:pt idx="0">
                  <c:v>42005</c:v>
                </c:pt>
                <c:pt idx="1">
                  <c:v>42006</c:v>
                </c:pt>
                <c:pt idx="2">
                  <c:v>42009</c:v>
                </c:pt>
                <c:pt idx="3">
                  <c:v>42010</c:v>
                </c:pt>
                <c:pt idx="4">
                  <c:v>42011</c:v>
                </c:pt>
                <c:pt idx="5">
                  <c:v>42012</c:v>
                </c:pt>
                <c:pt idx="6">
                  <c:v>42013</c:v>
                </c:pt>
                <c:pt idx="7">
                  <c:v>42016</c:v>
                </c:pt>
                <c:pt idx="8">
                  <c:v>42017</c:v>
                </c:pt>
                <c:pt idx="9">
                  <c:v>42018</c:v>
                </c:pt>
                <c:pt idx="10">
                  <c:v>42019</c:v>
                </c:pt>
                <c:pt idx="11">
                  <c:v>42020</c:v>
                </c:pt>
                <c:pt idx="12">
                  <c:v>42023</c:v>
                </c:pt>
                <c:pt idx="13">
                  <c:v>42024</c:v>
                </c:pt>
                <c:pt idx="14">
                  <c:v>42025</c:v>
                </c:pt>
                <c:pt idx="15">
                  <c:v>42026</c:v>
                </c:pt>
                <c:pt idx="16">
                  <c:v>42027</c:v>
                </c:pt>
                <c:pt idx="17">
                  <c:v>42030</c:v>
                </c:pt>
                <c:pt idx="18">
                  <c:v>42031</c:v>
                </c:pt>
                <c:pt idx="19">
                  <c:v>42032</c:v>
                </c:pt>
                <c:pt idx="20">
                  <c:v>42033</c:v>
                </c:pt>
                <c:pt idx="21">
                  <c:v>42034</c:v>
                </c:pt>
                <c:pt idx="22">
                  <c:v>42037</c:v>
                </c:pt>
                <c:pt idx="23">
                  <c:v>42038</c:v>
                </c:pt>
                <c:pt idx="24">
                  <c:v>42039</c:v>
                </c:pt>
                <c:pt idx="25">
                  <c:v>42040</c:v>
                </c:pt>
                <c:pt idx="26">
                  <c:v>42041</c:v>
                </c:pt>
                <c:pt idx="27">
                  <c:v>42044</c:v>
                </c:pt>
                <c:pt idx="28">
                  <c:v>42045</c:v>
                </c:pt>
                <c:pt idx="29">
                  <c:v>42046</c:v>
                </c:pt>
                <c:pt idx="30">
                  <c:v>42047</c:v>
                </c:pt>
                <c:pt idx="31">
                  <c:v>42048</c:v>
                </c:pt>
                <c:pt idx="32">
                  <c:v>42051</c:v>
                </c:pt>
                <c:pt idx="33">
                  <c:v>42052</c:v>
                </c:pt>
                <c:pt idx="34">
                  <c:v>42053</c:v>
                </c:pt>
                <c:pt idx="35">
                  <c:v>42054</c:v>
                </c:pt>
                <c:pt idx="36">
                  <c:v>42055</c:v>
                </c:pt>
                <c:pt idx="37">
                  <c:v>42058</c:v>
                </c:pt>
                <c:pt idx="38">
                  <c:v>42059</c:v>
                </c:pt>
                <c:pt idx="39">
                  <c:v>42060</c:v>
                </c:pt>
                <c:pt idx="40">
                  <c:v>42061</c:v>
                </c:pt>
                <c:pt idx="41">
                  <c:v>42062</c:v>
                </c:pt>
                <c:pt idx="42">
                  <c:v>42065</c:v>
                </c:pt>
                <c:pt idx="43">
                  <c:v>42066</c:v>
                </c:pt>
                <c:pt idx="44">
                  <c:v>42067</c:v>
                </c:pt>
                <c:pt idx="45">
                  <c:v>42068</c:v>
                </c:pt>
                <c:pt idx="46">
                  <c:v>42069</c:v>
                </c:pt>
                <c:pt idx="47">
                  <c:v>42072</c:v>
                </c:pt>
                <c:pt idx="48">
                  <c:v>42073</c:v>
                </c:pt>
                <c:pt idx="49">
                  <c:v>42074</c:v>
                </c:pt>
                <c:pt idx="50">
                  <c:v>42075</c:v>
                </c:pt>
                <c:pt idx="51">
                  <c:v>42076</c:v>
                </c:pt>
                <c:pt idx="52">
                  <c:v>42079</c:v>
                </c:pt>
                <c:pt idx="53">
                  <c:v>42080</c:v>
                </c:pt>
                <c:pt idx="54">
                  <c:v>42081</c:v>
                </c:pt>
                <c:pt idx="55">
                  <c:v>42082</c:v>
                </c:pt>
                <c:pt idx="56">
                  <c:v>42083</c:v>
                </c:pt>
                <c:pt idx="57">
                  <c:v>42086</c:v>
                </c:pt>
                <c:pt idx="58">
                  <c:v>42087</c:v>
                </c:pt>
                <c:pt idx="59">
                  <c:v>42088</c:v>
                </c:pt>
                <c:pt idx="60">
                  <c:v>42089</c:v>
                </c:pt>
                <c:pt idx="61">
                  <c:v>42090</c:v>
                </c:pt>
                <c:pt idx="62">
                  <c:v>42093</c:v>
                </c:pt>
                <c:pt idx="63">
                  <c:v>42094</c:v>
                </c:pt>
                <c:pt idx="64">
                  <c:v>42095</c:v>
                </c:pt>
                <c:pt idx="65">
                  <c:v>42096</c:v>
                </c:pt>
                <c:pt idx="66">
                  <c:v>42097</c:v>
                </c:pt>
                <c:pt idx="67">
                  <c:v>42100</c:v>
                </c:pt>
                <c:pt idx="68">
                  <c:v>42101</c:v>
                </c:pt>
                <c:pt idx="69">
                  <c:v>42102</c:v>
                </c:pt>
                <c:pt idx="70">
                  <c:v>42103</c:v>
                </c:pt>
                <c:pt idx="71">
                  <c:v>42104</c:v>
                </c:pt>
                <c:pt idx="72">
                  <c:v>42107</c:v>
                </c:pt>
                <c:pt idx="73">
                  <c:v>42108</c:v>
                </c:pt>
                <c:pt idx="74">
                  <c:v>42109</c:v>
                </c:pt>
                <c:pt idx="75">
                  <c:v>42110</c:v>
                </c:pt>
                <c:pt idx="76">
                  <c:v>42111</c:v>
                </c:pt>
                <c:pt idx="77">
                  <c:v>42114</c:v>
                </c:pt>
                <c:pt idx="78">
                  <c:v>42115</c:v>
                </c:pt>
                <c:pt idx="79">
                  <c:v>42116</c:v>
                </c:pt>
                <c:pt idx="80">
                  <c:v>42117</c:v>
                </c:pt>
                <c:pt idx="81">
                  <c:v>42118</c:v>
                </c:pt>
                <c:pt idx="82">
                  <c:v>42121</c:v>
                </c:pt>
                <c:pt idx="83">
                  <c:v>42122</c:v>
                </c:pt>
                <c:pt idx="84">
                  <c:v>42123</c:v>
                </c:pt>
                <c:pt idx="85">
                  <c:v>42124</c:v>
                </c:pt>
                <c:pt idx="86">
                  <c:v>42125</c:v>
                </c:pt>
                <c:pt idx="87">
                  <c:v>42128</c:v>
                </c:pt>
                <c:pt idx="88">
                  <c:v>42129</c:v>
                </c:pt>
                <c:pt idx="89">
                  <c:v>42130</c:v>
                </c:pt>
                <c:pt idx="90">
                  <c:v>42131</c:v>
                </c:pt>
                <c:pt idx="91">
                  <c:v>42132</c:v>
                </c:pt>
                <c:pt idx="92">
                  <c:v>42135</c:v>
                </c:pt>
                <c:pt idx="93">
                  <c:v>42136</c:v>
                </c:pt>
                <c:pt idx="94">
                  <c:v>42137</c:v>
                </c:pt>
                <c:pt idx="95">
                  <c:v>42138</c:v>
                </c:pt>
                <c:pt idx="96">
                  <c:v>42139</c:v>
                </c:pt>
                <c:pt idx="97">
                  <c:v>42142</c:v>
                </c:pt>
                <c:pt idx="98">
                  <c:v>42143</c:v>
                </c:pt>
                <c:pt idx="99">
                  <c:v>42144</c:v>
                </c:pt>
                <c:pt idx="100">
                  <c:v>42145</c:v>
                </c:pt>
                <c:pt idx="101">
                  <c:v>42146</c:v>
                </c:pt>
                <c:pt idx="102">
                  <c:v>42149</c:v>
                </c:pt>
                <c:pt idx="103">
                  <c:v>42150</c:v>
                </c:pt>
                <c:pt idx="104">
                  <c:v>42151</c:v>
                </c:pt>
                <c:pt idx="105">
                  <c:v>42152</c:v>
                </c:pt>
                <c:pt idx="106">
                  <c:v>42153</c:v>
                </c:pt>
                <c:pt idx="107">
                  <c:v>42156</c:v>
                </c:pt>
                <c:pt idx="108">
                  <c:v>42157</c:v>
                </c:pt>
                <c:pt idx="109">
                  <c:v>42158</c:v>
                </c:pt>
                <c:pt idx="110">
                  <c:v>42159</c:v>
                </c:pt>
                <c:pt idx="111">
                  <c:v>42160</c:v>
                </c:pt>
                <c:pt idx="112">
                  <c:v>42163</c:v>
                </c:pt>
                <c:pt idx="113">
                  <c:v>42164</c:v>
                </c:pt>
                <c:pt idx="114">
                  <c:v>42165</c:v>
                </c:pt>
                <c:pt idx="115">
                  <c:v>42166</c:v>
                </c:pt>
                <c:pt idx="116">
                  <c:v>42167</c:v>
                </c:pt>
                <c:pt idx="117">
                  <c:v>42170</c:v>
                </c:pt>
                <c:pt idx="118">
                  <c:v>42171</c:v>
                </c:pt>
                <c:pt idx="119">
                  <c:v>42172</c:v>
                </c:pt>
                <c:pt idx="120">
                  <c:v>42173</c:v>
                </c:pt>
                <c:pt idx="121">
                  <c:v>42174</c:v>
                </c:pt>
                <c:pt idx="122">
                  <c:v>42177</c:v>
                </c:pt>
                <c:pt idx="123">
                  <c:v>42178</c:v>
                </c:pt>
                <c:pt idx="124">
                  <c:v>42179</c:v>
                </c:pt>
                <c:pt idx="125">
                  <c:v>42180</c:v>
                </c:pt>
                <c:pt idx="126">
                  <c:v>42181</c:v>
                </c:pt>
                <c:pt idx="127">
                  <c:v>42184</c:v>
                </c:pt>
                <c:pt idx="128">
                  <c:v>42185</c:v>
                </c:pt>
                <c:pt idx="129">
                  <c:v>42186</c:v>
                </c:pt>
                <c:pt idx="130">
                  <c:v>42187</c:v>
                </c:pt>
                <c:pt idx="131">
                  <c:v>42188</c:v>
                </c:pt>
                <c:pt idx="132">
                  <c:v>42191</c:v>
                </c:pt>
                <c:pt idx="133">
                  <c:v>42192</c:v>
                </c:pt>
                <c:pt idx="134">
                  <c:v>42193</c:v>
                </c:pt>
                <c:pt idx="135">
                  <c:v>42194</c:v>
                </c:pt>
                <c:pt idx="136">
                  <c:v>42195</c:v>
                </c:pt>
                <c:pt idx="137">
                  <c:v>42198</c:v>
                </c:pt>
                <c:pt idx="138">
                  <c:v>42199</c:v>
                </c:pt>
                <c:pt idx="139">
                  <c:v>42200</c:v>
                </c:pt>
                <c:pt idx="140">
                  <c:v>42201</c:v>
                </c:pt>
                <c:pt idx="141">
                  <c:v>42202</c:v>
                </c:pt>
                <c:pt idx="142">
                  <c:v>42205</c:v>
                </c:pt>
                <c:pt idx="143">
                  <c:v>42206</c:v>
                </c:pt>
                <c:pt idx="144">
                  <c:v>42207</c:v>
                </c:pt>
                <c:pt idx="145">
                  <c:v>42208</c:v>
                </c:pt>
                <c:pt idx="146">
                  <c:v>42209</c:v>
                </c:pt>
                <c:pt idx="147">
                  <c:v>42212</c:v>
                </c:pt>
                <c:pt idx="148">
                  <c:v>42213</c:v>
                </c:pt>
                <c:pt idx="149">
                  <c:v>42214</c:v>
                </c:pt>
                <c:pt idx="150">
                  <c:v>42215</c:v>
                </c:pt>
                <c:pt idx="151">
                  <c:v>42216</c:v>
                </c:pt>
                <c:pt idx="152">
                  <c:v>42219</c:v>
                </c:pt>
                <c:pt idx="153">
                  <c:v>42220</c:v>
                </c:pt>
                <c:pt idx="154">
                  <c:v>42221</c:v>
                </c:pt>
                <c:pt idx="155">
                  <c:v>42222</c:v>
                </c:pt>
                <c:pt idx="156">
                  <c:v>42223</c:v>
                </c:pt>
                <c:pt idx="157">
                  <c:v>42226</c:v>
                </c:pt>
                <c:pt idx="158">
                  <c:v>42227</c:v>
                </c:pt>
                <c:pt idx="159">
                  <c:v>42228</c:v>
                </c:pt>
                <c:pt idx="160">
                  <c:v>42229</c:v>
                </c:pt>
                <c:pt idx="161">
                  <c:v>42230</c:v>
                </c:pt>
                <c:pt idx="162">
                  <c:v>42233</c:v>
                </c:pt>
                <c:pt idx="163">
                  <c:v>42234</c:v>
                </c:pt>
                <c:pt idx="164">
                  <c:v>42235</c:v>
                </c:pt>
                <c:pt idx="165">
                  <c:v>42236</c:v>
                </c:pt>
                <c:pt idx="166">
                  <c:v>42237</c:v>
                </c:pt>
                <c:pt idx="167">
                  <c:v>42240</c:v>
                </c:pt>
                <c:pt idx="168">
                  <c:v>42241</c:v>
                </c:pt>
                <c:pt idx="169">
                  <c:v>42242</c:v>
                </c:pt>
                <c:pt idx="170">
                  <c:v>42243</c:v>
                </c:pt>
                <c:pt idx="171">
                  <c:v>42244</c:v>
                </c:pt>
                <c:pt idx="172">
                  <c:v>42247</c:v>
                </c:pt>
                <c:pt idx="173">
                  <c:v>42248</c:v>
                </c:pt>
                <c:pt idx="174">
                  <c:v>42249</c:v>
                </c:pt>
                <c:pt idx="175">
                  <c:v>42250</c:v>
                </c:pt>
                <c:pt idx="176">
                  <c:v>42251</c:v>
                </c:pt>
                <c:pt idx="177">
                  <c:v>42254</c:v>
                </c:pt>
                <c:pt idx="178">
                  <c:v>42255</c:v>
                </c:pt>
                <c:pt idx="179">
                  <c:v>42256</c:v>
                </c:pt>
                <c:pt idx="180">
                  <c:v>42257</c:v>
                </c:pt>
                <c:pt idx="181">
                  <c:v>42258</c:v>
                </c:pt>
                <c:pt idx="182">
                  <c:v>42261</c:v>
                </c:pt>
                <c:pt idx="183">
                  <c:v>42262</c:v>
                </c:pt>
                <c:pt idx="184">
                  <c:v>42263</c:v>
                </c:pt>
                <c:pt idx="185">
                  <c:v>42264</c:v>
                </c:pt>
                <c:pt idx="186">
                  <c:v>42265</c:v>
                </c:pt>
                <c:pt idx="187">
                  <c:v>42268</c:v>
                </c:pt>
                <c:pt idx="188">
                  <c:v>42269</c:v>
                </c:pt>
                <c:pt idx="189">
                  <c:v>42270</c:v>
                </c:pt>
                <c:pt idx="190">
                  <c:v>42271</c:v>
                </c:pt>
                <c:pt idx="191">
                  <c:v>42272</c:v>
                </c:pt>
                <c:pt idx="192">
                  <c:v>42275</c:v>
                </c:pt>
                <c:pt idx="193">
                  <c:v>42276</c:v>
                </c:pt>
                <c:pt idx="194">
                  <c:v>42277</c:v>
                </c:pt>
                <c:pt idx="195">
                  <c:v>42278</c:v>
                </c:pt>
                <c:pt idx="196">
                  <c:v>42279</c:v>
                </c:pt>
                <c:pt idx="197">
                  <c:v>42282</c:v>
                </c:pt>
                <c:pt idx="198">
                  <c:v>42283</c:v>
                </c:pt>
                <c:pt idx="199">
                  <c:v>42284</c:v>
                </c:pt>
                <c:pt idx="200">
                  <c:v>42285</c:v>
                </c:pt>
                <c:pt idx="201">
                  <c:v>42286</c:v>
                </c:pt>
                <c:pt idx="202">
                  <c:v>42289</c:v>
                </c:pt>
                <c:pt idx="203">
                  <c:v>42290</c:v>
                </c:pt>
                <c:pt idx="204">
                  <c:v>42291</c:v>
                </c:pt>
                <c:pt idx="205">
                  <c:v>42292</c:v>
                </c:pt>
                <c:pt idx="206">
                  <c:v>42293</c:v>
                </c:pt>
                <c:pt idx="207">
                  <c:v>42296</c:v>
                </c:pt>
                <c:pt idx="208">
                  <c:v>42297</c:v>
                </c:pt>
                <c:pt idx="209">
                  <c:v>42298</c:v>
                </c:pt>
                <c:pt idx="210">
                  <c:v>42299</c:v>
                </c:pt>
                <c:pt idx="211">
                  <c:v>42300</c:v>
                </c:pt>
                <c:pt idx="212">
                  <c:v>42303</c:v>
                </c:pt>
                <c:pt idx="213">
                  <c:v>42304</c:v>
                </c:pt>
                <c:pt idx="214">
                  <c:v>42305</c:v>
                </c:pt>
                <c:pt idx="215">
                  <c:v>42306</c:v>
                </c:pt>
                <c:pt idx="216">
                  <c:v>42307</c:v>
                </c:pt>
                <c:pt idx="217">
                  <c:v>42310</c:v>
                </c:pt>
                <c:pt idx="218">
                  <c:v>42311</c:v>
                </c:pt>
                <c:pt idx="219">
                  <c:v>42312</c:v>
                </c:pt>
                <c:pt idx="220">
                  <c:v>42313</c:v>
                </c:pt>
                <c:pt idx="221">
                  <c:v>42314</c:v>
                </c:pt>
                <c:pt idx="222">
                  <c:v>42317</c:v>
                </c:pt>
                <c:pt idx="223">
                  <c:v>42318</c:v>
                </c:pt>
                <c:pt idx="224">
                  <c:v>42319</c:v>
                </c:pt>
                <c:pt idx="225">
                  <c:v>42320</c:v>
                </c:pt>
                <c:pt idx="226">
                  <c:v>42321</c:v>
                </c:pt>
                <c:pt idx="227">
                  <c:v>42324</c:v>
                </c:pt>
                <c:pt idx="228">
                  <c:v>42325</c:v>
                </c:pt>
                <c:pt idx="229">
                  <c:v>42326</c:v>
                </c:pt>
                <c:pt idx="230">
                  <c:v>42327</c:v>
                </c:pt>
                <c:pt idx="231">
                  <c:v>42328</c:v>
                </c:pt>
                <c:pt idx="232">
                  <c:v>42331</c:v>
                </c:pt>
                <c:pt idx="233">
                  <c:v>42332</c:v>
                </c:pt>
                <c:pt idx="234">
                  <c:v>42333</c:v>
                </c:pt>
                <c:pt idx="235">
                  <c:v>42334</c:v>
                </c:pt>
                <c:pt idx="236">
                  <c:v>42335</c:v>
                </c:pt>
                <c:pt idx="237">
                  <c:v>42338</c:v>
                </c:pt>
                <c:pt idx="238">
                  <c:v>42339</c:v>
                </c:pt>
                <c:pt idx="239">
                  <c:v>42340</c:v>
                </c:pt>
                <c:pt idx="240">
                  <c:v>42341</c:v>
                </c:pt>
                <c:pt idx="241">
                  <c:v>42342</c:v>
                </c:pt>
                <c:pt idx="242">
                  <c:v>42345</c:v>
                </c:pt>
                <c:pt idx="243">
                  <c:v>42346</c:v>
                </c:pt>
                <c:pt idx="244">
                  <c:v>42347</c:v>
                </c:pt>
                <c:pt idx="245">
                  <c:v>42348</c:v>
                </c:pt>
                <c:pt idx="246">
                  <c:v>42349</c:v>
                </c:pt>
                <c:pt idx="247">
                  <c:v>42352</c:v>
                </c:pt>
                <c:pt idx="248">
                  <c:v>42353</c:v>
                </c:pt>
                <c:pt idx="249">
                  <c:v>42354</c:v>
                </c:pt>
                <c:pt idx="250">
                  <c:v>42355</c:v>
                </c:pt>
                <c:pt idx="251">
                  <c:v>42356</c:v>
                </c:pt>
                <c:pt idx="252">
                  <c:v>42359</c:v>
                </c:pt>
                <c:pt idx="253">
                  <c:v>42360</c:v>
                </c:pt>
                <c:pt idx="254">
                  <c:v>42361</c:v>
                </c:pt>
                <c:pt idx="255">
                  <c:v>42362</c:v>
                </c:pt>
                <c:pt idx="256">
                  <c:v>42363</c:v>
                </c:pt>
                <c:pt idx="257">
                  <c:v>42366</c:v>
                </c:pt>
                <c:pt idx="258">
                  <c:v>42367</c:v>
                </c:pt>
                <c:pt idx="259">
                  <c:v>42368</c:v>
                </c:pt>
                <c:pt idx="260">
                  <c:v>42369</c:v>
                </c:pt>
                <c:pt idx="261">
                  <c:v>42370</c:v>
                </c:pt>
                <c:pt idx="262">
                  <c:v>42373</c:v>
                </c:pt>
                <c:pt idx="263">
                  <c:v>42374</c:v>
                </c:pt>
                <c:pt idx="264">
                  <c:v>42375</c:v>
                </c:pt>
                <c:pt idx="265">
                  <c:v>42376</c:v>
                </c:pt>
                <c:pt idx="266">
                  <c:v>42377</c:v>
                </c:pt>
                <c:pt idx="267">
                  <c:v>42380</c:v>
                </c:pt>
                <c:pt idx="268">
                  <c:v>42381</c:v>
                </c:pt>
                <c:pt idx="269">
                  <c:v>42382</c:v>
                </c:pt>
                <c:pt idx="270">
                  <c:v>42383</c:v>
                </c:pt>
                <c:pt idx="271">
                  <c:v>42384</c:v>
                </c:pt>
                <c:pt idx="272">
                  <c:v>42387</c:v>
                </c:pt>
                <c:pt idx="273">
                  <c:v>42388</c:v>
                </c:pt>
                <c:pt idx="274">
                  <c:v>42389</c:v>
                </c:pt>
                <c:pt idx="275">
                  <c:v>42390</c:v>
                </c:pt>
                <c:pt idx="276">
                  <c:v>42391</c:v>
                </c:pt>
                <c:pt idx="277">
                  <c:v>42394</c:v>
                </c:pt>
                <c:pt idx="278">
                  <c:v>42395</c:v>
                </c:pt>
                <c:pt idx="279">
                  <c:v>42396</c:v>
                </c:pt>
                <c:pt idx="280">
                  <c:v>42397</c:v>
                </c:pt>
                <c:pt idx="281">
                  <c:v>42398</c:v>
                </c:pt>
                <c:pt idx="282">
                  <c:v>42401</c:v>
                </c:pt>
                <c:pt idx="283">
                  <c:v>42402</c:v>
                </c:pt>
                <c:pt idx="284">
                  <c:v>42403</c:v>
                </c:pt>
                <c:pt idx="285">
                  <c:v>42404</c:v>
                </c:pt>
                <c:pt idx="286">
                  <c:v>42405</c:v>
                </c:pt>
                <c:pt idx="287">
                  <c:v>42408</c:v>
                </c:pt>
                <c:pt idx="288">
                  <c:v>42409</c:v>
                </c:pt>
                <c:pt idx="289">
                  <c:v>42410</c:v>
                </c:pt>
                <c:pt idx="290">
                  <c:v>42411</c:v>
                </c:pt>
                <c:pt idx="291">
                  <c:v>42412</c:v>
                </c:pt>
                <c:pt idx="292">
                  <c:v>42415</c:v>
                </c:pt>
                <c:pt idx="293">
                  <c:v>42416</c:v>
                </c:pt>
                <c:pt idx="294">
                  <c:v>42417</c:v>
                </c:pt>
                <c:pt idx="295">
                  <c:v>42418</c:v>
                </c:pt>
                <c:pt idx="296">
                  <c:v>42419</c:v>
                </c:pt>
                <c:pt idx="297">
                  <c:v>42422</c:v>
                </c:pt>
                <c:pt idx="298">
                  <c:v>42423</c:v>
                </c:pt>
                <c:pt idx="299">
                  <c:v>42424</c:v>
                </c:pt>
                <c:pt idx="300">
                  <c:v>42425</c:v>
                </c:pt>
                <c:pt idx="301">
                  <c:v>42426</c:v>
                </c:pt>
                <c:pt idx="302">
                  <c:v>42429</c:v>
                </c:pt>
                <c:pt idx="303">
                  <c:v>42430</c:v>
                </c:pt>
                <c:pt idx="304">
                  <c:v>42431</c:v>
                </c:pt>
                <c:pt idx="305">
                  <c:v>42432</c:v>
                </c:pt>
                <c:pt idx="306">
                  <c:v>42433</c:v>
                </c:pt>
                <c:pt idx="307">
                  <c:v>42436</c:v>
                </c:pt>
                <c:pt idx="308">
                  <c:v>42437</c:v>
                </c:pt>
                <c:pt idx="309">
                  <c:v>42438</c:v>
                </c:pt>
                <c:pt idx="310">
                  <c:v>42439</c:v>
                </c:pt>
                <c:pt idx="311">
                  <c:v>42440</c:v>
                </c:pt>
                <c:pt idx="312">
                  <c:v>42443</c:v>
                </c:pt>
                <c:pt idx="313">
                  <c:v>42444</c:v>
                </c:pt>
                <c:pt idx="314">
                  <c:v>42445</c:v>
                </c:pt>
                <c:pt idx="315">
                  <c:v>42446</c:v>
                </c:pt>
                <c:pt idx="316">
                  <c:v>42447</c:v>
                </c:pt>
                <c:pt idx="317">
                  <c:v>42450</c:v>
                </c:pt>
                <c:pt idx="318">
                  <c:v>42451</c:v>
                </c:pt>
                <c:pt idx="319">
                  <c:v>42452</c:v>
                </c:pt>
                <c:pt idx="320">
                  <c:v>42453</c:v>
                </c:pt>
                <c:pt idx="321">
                  <c:v>42454</c:v>
                </c:pt>
                <c:pt idx="322">
                  <c:v>42457</c:v>
                </c:pt>
                <c:pt idx="323">
                  <c:v>42458</c:v>
                </c:pt>
                <c:pt idx="324">
                  <c:v>42459</c:v>
                </c:pt>
                <c:pt idx="325">
                  <c:v>42460</c:v>
                </c:pt>
                <c:pt idx="326">
                  <c:v>42461</c:v>
                </c:pt>
                <c:pt idx="327">
                  <c:v>42464</c:v>
                </c:pt>
                <c:pt idx="328">
                  <c:v>42465</c:v>
                </c:pt>
                <c:pt idx="329">
                  <c:v>42466</c:v>
                </c:pt>
                <c:pt idx="330">
                  <c:v>42467</c:v>
                </c:pt>
                <c:pt idx="331">
                  <c:v>42468</c:v>
                </c:pt>
                <c:pt idx="332">
                  <c:v>42471</c:v>
                </c:pt>
                <c:pt idx="333">
                  <c:v>42472</c:v>
                </c:pt>
                <c:pt idx="334">
                  <c:v>42473</c:v>
                </c:pt>
                <c:pt idx="335">
                  <c:v>42474</c:v>
                </c:pt>
                <c:pt idx="336">
                  <c:v>42475</c:v>
                </c:pt>
                <c:pt idx="337">
                  <c:v>42478</c:v>
                </c:pt>
                <c:pt idx="338">
                  <c:v>42479</c:v>
                </c:pt>
                <c:pt idx="339">
                  <c:v>42480</c:v>
                </c:pt>
                <c:pt idx="340">
                  <c:v>42481</c:v>
                </c:pt>
                <c:pt idx="341">
                  <c:v>42482</c:v>
                </c:pt>
                <c:pt idx="342">
                  <c:v>42485</c:v>
                </c:pt>
                <c:pt idx="343">
                  <c:v>42486</c:v>
                </c:pt>
                <c:pt idx="344">
                  <c:v>42487</c:v>
                </c:pt>
                <c:pt idx="345">
                  <c:v>42488</c:v>
                </c:pt>
                <c:pt idx="346">
                  <c:v>42489</c:v>
                </c:pt>
                <c:pt idx="347">
                  <c:v>42492</c:v>
                </c:pt>
                <c:pt idx="348">
                  <c:v>42493</c:v>
                </c:pt>
                <c:pt idx="349">
                  <c:v>42494</c:v>
                </c:pt>
                <c:pt idx="350">
                  <c:v>42495</c:v>
                </c:pt>
                <c:pt idx="351">
                  <c:v>42496</c:v>
                </c:pt>
                <c:pt idx="352">
                  <c:v>42499</c:v>
                </c:pt>
                <c:pt idx="353">
                  <c:v>42500</c:v>
                </c:pt>
                <c:pt idx="354">
                  <c:v>42501</c:v>
                </c:pt>
                <c:pt idx="355">
                  <c:v>42502</c:v>
                </c:pt>
                <c:pt idx="356">
                  <c:v>42503</c:v>
                </c:pt>
                <c:pt idx="357">
                  <c:v>42506</c:v>
                </c:pt>
                <c:pt idx="358">
                  <c:v>42507</c:v>
                </c:pt>
                <c:pt idx="359">
                  <c:v>42508</c:v>
                </c:pt>
                <c:pt idx="360">
                  <c:v>42509</c:v>
                </c:pt>
                <c:pt idx="361">
                  <c:v>42510</c:v>
                </c:pt>
                <c:pt idx="362">
                  <c:v>42513</c:v>
                </c:pt>
                <c:pt idx="363">
                  <c:v>42514</c:v>
                </c:pt>
                <c:pt idx="364">
                  <c:v>42515</c:v>
                </c:pt>
                <c:pt idx="365">
                  <c:v>42516</c:v>
                </c:pt>
                <c:pt idx="366">
                  <c:v>42517</c:v>
                </c:pt>
                <c:pt idx="367">
                  <c:v>42520</c:v>
                </c:pt>
                <c:pt idx="368">
                  <c:v>42521</c:v>
                </c:pt>
                <c:pt idx="369">
                  <c:v>42522</c:v>
                </c:pt>
                <c:pt idx="370">
                  <c:v>42523</c:v>
                </c:pt>
                <c:pt idx="371">
                  <c:v>42524</c:v>
                </c:pt>
                <c:pt idx="372">
                  <c:v>42527</c:v>
                </c:pt>
                <c:pt idx="373">
                  <c:v>42528</c:v>
                </c:pt>
                <c:pt idx="374">
                  <c:v>42529</c:v>
                </c:pt>
                <c:pt idx="375">
                  <c:v>42530</c:v>
                </c:pt>
                <c:pt idx="376">
                  <c:v>42531</c:v>
                </c:pt>
                <c:pt idx="377">
                  <c:v>42534</c:v>
                </c:pt>
                <c:pt idx="378">
                  <c:v>42535</c:v>
                </c:pt>
                <c:pt idx="379">
                  <c:v>42536</c:v>
                </c:pt>
                <c:pt idx="380">
                  <c:v>42537</c:v>
                </c:pt>
                <c:pt idx="381">
                  <c:v>42538</c:v>
                </c:pt>
                <c:pt idx="382">
                  <c:v>42541</c:v>
                </c:pt>
                <c:pt idx="383">
                  <c:v>42542</c:v>
                </c:pt>
                <c:pt idx="384">
                  <c:v>42543</c:v>
                </c:pt>
                <c:pt idx="385">
                  <c:v>42544</c:v>
                </c:pt>
                <c:pt idx="386">
                  <c:v>42545</c:v>
                </c:pt>
                <c:pt idx="387">
                  <c:v>42548</c:v>
                </c:pt>
                <c:pt idx="388">
                  <c:v>42549</c:v>
                </c:pt>
                <c:pt idx="389">
                  <c:v>42550</c:v>
                </c:pt>
                <c:pt idx="390">
                  <c:v>42551</c:v>
                </c:pt>
                <c:pt idx="391">
                  <c:v>42552</c:v>
                </c:pt>
                <c:pt idx="392">
                  <c:v>42555</c:v>
                </c:pt>
                <c:pt idx="393">
                  <c:v>42556</c:v>
                </c:pt>
                <c:pt idx="394">
                  <c:v>42557</c:v>
                </c:pt>
                <c:pt idx="395">
                  <c:v>42558</c:v>
                </c:pt>
                <c:pt idx="396">
                  <c:v>42559</c:v>
                </c:pt>
                <c:pt idx="397">
                  <c:v>42562</c:v>
                </c:pt>
                <c:pt idx="398">
                  <c:v>42563</c:v>
                </c:pt>
                <c:pt idx="399">
                  <c:v>42564</c:v>
                </c:pt>
                <c:pt idx="400">
                  <c:v>42565</c:v>
                </c:pt>
                <c:pt idx="401">
                  <c:v>42566</c:v>
                </c:pt>
                <c:pt idx="402">
                  <c:v>42569</c:v>
                </c:pt>
                <c:pt idx="403">
                  <c:v>42570</c:v>
                </c:pt>
                <c:pt idx="404">
                  <c:v>42571</c:v>
                </c:pt>
                <c:pt idx="405">
                  <c:v>42572</c:v>
                </c:pt>
                <c:pt idx="406">
                  <c:v>42573</c:v>
                </c:pt>
                <c:pt idx="407">
                  <c:v>42576</c:v>
                </c:pt>
                <c:pt idx="408">
                  <c:v>42577</c:v>
                </c:pt>
                <c:pt idx="409">
                  <c:v>42578</c:v>
                </c:pt>
                <c:pt idx="410">
                  <c:v>42579</c:v>
                </c:pt>
                <c:pt idx="411">
                  <c:v>42580</c:v>
                </c:pt>
                <c:pt idx="412">
                  <c:v>42583</c:v>
                </c:pt>
                <c:pt idx="413">
                  <c:v>42584</c:v>
                </c:pt>
                <c:pt idx="414">
                  <c:v>42585</c:v>
                </c:pt>
                <c:pt idx="415">
                  <c:v>42586</c:v>
                </c:pt>
                <c:pt idx="416">
                  <c:v>42587</c:v>
                </c:pt>
                <c:pt idx="417">
                  <c:v>42590</c:v>
                </c:pt>
                <c:pt idx="418">
                  <c:v>42591</c:v>
                </c:pt>
                <c:pt idx="419">
                  <c:v>42592</c:v>
                </c:pt>
                <c:pt idx="420">
                  <c:v>42593</c:v>
                </c:pt>
                <c:pt idx="421">
                  <c:v>42594</c:v>
                </c:pt>
                <c:pt idx="422">
                  <c:v>42597</c:v>
                </c:pt>
                <c:pt idx="423">
                  <c:v>42598</c:v>
                </c:pt>
                <c:pt idx="424">
                  <c:v>42599</c:v>
                </c:pt>
                <c:pt idx="425">
                  <c:v>42600</c:v>
                </c:pt>
                <c:pt idx="426">
                  <c:v>42601</c:v>
                </c:pt>
                <c:pt idx="427">
                  <c:v>42604</c:v>
                </c:pt>
                <c:pt idx="428">
                  <c:v>42605</c:v>
                </c:pt>
                <c:pt idx="429">
                  <c:v>42606</c:v>
                </c:pt>
                <c:pt idx="430">
                  <c:v>42607</c:v>
                </c:pt>
                <c:pt idx="431">
                  <c:v>42608</c:v>
                </c:pt>
                <c:pt idx="432">
                  <c:v>42611</c:v>
                </c:pt>
                <c:pt idx="433">
                  <c:v>42612</c:v>
                </c:pt>
                <c:pt idx="434">
                  <c:v>42613</c:v>
                </c:pt>
                <c:pt idx="435">
                  <c:v>42614</c:v>
                </c:pt>
                <c:pt idx="436">
                  <c:v>42615</c:v>
                </c:pt>
                <c:pt idx="437">
                  <c:v>42618</c:v>
                </c:pt>
                <c:pt idx="438">
                  <c:v>42619</c:v>
                </c:pt>
                <c:pt idx="439">
                  <c:v>42620</c:v>
                </c:pt>
                <c:pt idx="440">
                  <c:v>42621</c:v>
                </c:pt>
                <c:pt idx="441">
                  <c:v>42622</c:v>
                </c:pt>
                <c:pt idx="442">
                  <c:v>42625</c:v>
                </c:pt>
                <c:pt idx="443">
                  <c:v>42626</c:v>
                </c:pt>
                <c:pt idx="444">
                  <c:v>42627</c:v>
                </c:pt>
                <c:pt idx="445">
                  <c:v>42628</c:v>
                </c:pt>
                <c:pt idx="446">
                  <c:v>42629</c:v>
                </c:pt>
                <c:pt idx="447">
                  <c:v>42632</c:v>
                </c:pt>
                <c:pt idx="448">
                  <c:v>42633</c:v>
                </c:pt>
                <c:pt idx="449">
                  <c:v>42634</c:v>
                </c:pt>
                <c:pt idx="450">
                  <c:v>42635</c:v>
                </c:pt>
                <c:pt idx="451">
                  <c:v>42636</c:v>
                </c:pt>
                <c:pt idx="452">
                  <c:v>42639</c:v>
                </c:pt>
                <c:pt idx="453">
                  <c:v>42640</c:v>
                </c:pt>
                <c:pt idx="454">
                  <c:v>42641</c:v>
                </c:pt>
                <c:pt idx="455">
                  <c:v>42642</c:v>
                </c:pt>
                <c:pt idx="456">
                  <c:v>42643</c:v>
                </c:pt>
                <c:pt idx="457">
                  <c:v>42646</c:v>
                </c:pt>
                <c:pt idx="458">
                  <c:v>42647</c:v>
                </c:pt>
                <c:pt idx="459">
                  <c:v>42648</c:v>
                </c:pt>
                <c:pt idx="460">
                  <c:v>42649</c:v>
                </c:pt>
                <c:pt idx="461">
                  <c:v>42650</c:v>
                </c:pt>
                <c:pt idx="462">
                  <c:v>42653</c:v>
                </c:pt>
                <c:pt idx="463">
                  <c:v>42654</c:v>
                </c:pt>
                <c:pt idx="464">
                  <c:v>42655</c:v>
                </c:pt>
                <c:pt idx="465">
                  <c:v>42656</c:v>
                </c:pt>
                <c:pt idx="466">
                  <c:v>42657</c:v>
                </c:pt>
                <c:pt idx="467">
                  <c:v>42660</c:v>
                </c:pt>
                <c:pt idx="468">
                  <c:v>42661</c:v>
                </c:pt>
                <c:pt idx="469">
                  <c:v>42662</c:v>
                </c:pt>
                <c:pt idx="470">
                  <c:v>42663</c:v>
                </c:pt>
                <c:pt idx="471">
                  <c:v>42664</c:v>
                </c:pt>
                <c:pt idx="472">
                  <c:v>42667</c:v>
                </c:pt>
                <c:pt idx="473">
                  <c:v>42668</c:v>
                </c:pt>
                <c:pt idx="474">
                  <c:v>42669</c:v>
                </c:pt>
                <c:pt idx="475">
                  <c:v>42670</c:v>
                </c:pt>
                <c:pt idx="476">
                  <c:v>42671</c:v>
                </c:pt>
                <c:pt idx="477">
                  <c:v>42674</c:v>
                </c:pt>
                <c:pt idx="478">
                  <c:v>42675</c:v>
                </c:pt>
                <c:pt idx="479">
                  <c:v>42676</c:v>
                </c:pt>
                <c:pt idx="480">
                  <c:v>42677</c:v>
                </c:pt>
                <c:pt idx="481">
                  <c:v>42678</c:v>
                </c:pt>
                <c:pt idx="482">
                  <c:v>42681</c:v>
                </c:pt>
                <c:pt idx="483">
                  <c:v>42682</c:v>
                </c:pt>
                <c:pt idx="484">
                  <c:v>42683</c:v>
                </c:pt>
                <c:pt idx="485">
                  <c:v>42684</c:v>
                </c:pt>
                <c:pt idx="486">
                  <c:v>42685</c:v>
                </c:pt>
                <c:pt idx="487">
                  <c:v>42688</c:v>
                </c:pt>
                <c:pt idx="488">
                  <c:v>42689</c:v>
                </c:pt>
                <c:pt idx="489">
                  <c:v>42690</c:v>
                </c:pt>
                <c:pt idx="490">
                  <c:v>42691</c:v>
                </c:pt>
                <c:pt idx="491">
                  <c:v>42692</c:v>
                </c:pt>
                <c:pt idx="492">
                  <c:v>42695</c:v>
                </c:pt>
                <c:pt idx="493">
                  <c:v>42696</c:v>
                </c:pt>
                <c:pt idx="494">
                  <c:v>42697</c:v>
                </c:pt>
                <c:pt idx="495">
                  <c:v>42698</c:v>
                </c:pt>
                <c:pt idx="496">
                  <c:v>42699</c:v>
                </c:pt>
                <c:pt idx="497">
                  <c:v>42702</c:v>
                </c:pt>
                <c:pt idx="498">
                  <c:v>42703</c:v>
                </c:pt>
                <c:pt idx="499">
                  <c:v>42704</c:v>
                </c:pt>
                <c:pt idx="500">
                  <c:v>42705</c:v>
                </c:pt>
                <c:pt idx="501">
                  <c:v>42706</c:v>
                </c:pt>
                <c:pt idx="502">
                  <c:v>42709</c:v>
                </c:pt>
                <c:pt idx="503">
                  <c:v>42710</c:v>
                </c:pt>
                <c:pt idx="504">
                  <c:v>42711</c:v>
                </c:pt>
                <c:pt idx="505">
                  <c:v>42712</c:v>
                </c:pt>
                <c:pt idx="506">
                  <c:v>42713</c:v>
                </c:pt>
                <c:pt idx="507">
                  <c:v>42716</c:v>
                </c:pt>
                <c:pt idx="508">
                  <c:v>42717</c:v>
                </c:pt>
                <c:pt idx="509">
                  <c:v>42718</c:v>
                </c:pt>
                <c:pt idx="510">
                  <c:v>42719</c:v>
                </c:pt>
                <c:pt idx="511">
                  <c:v>42720</c:v>
                </c:pt>
                <c:pt idx="512">
                  <c:v>42723</c:v>
                </c:pt>
                <c:pt idx="513">
                  <c:v>42724</c:v>
                </c:pt>
                <c:pt idx="514">
                  <c:v>42725</c:v>
                </c:pt>
                <c:pt idx="515">
                  <c:v>42726</c:v>
                </c:pt>
                <c:pt idx="516">
                  <c:v>42727</c:v>
                </c:pt>
                <c:pt idx="517">
                  <c:v>42730</c:v>
                </c:pt>
                <c:pt idx="518">
                  <c:v>42731</c:v>
                </c:pt>
                <c:pt idx="519">
                  <c:v>42732</c:v>
                </c:pt>
                <c:pt idx="520">
                  <c:v>42733</c:v>
                </c:pt>
                <c:pt idx="521">
                  <c:v>42734</c:v>
                </c:pt>
                <c:pt idx="522">
                  <c:v>42737</c:v>
                </c:pt>
                <c:pt idx="523">
                  <c:v>42738</c:v>
                </c:pt>
                <c:pt idx="524">
                  <c:v>42739</c:v>
                </c:pt>
                <c:pt idx="525">
                  <c:v>42740</c:v>
                </c:pt>
                <c:pt idx="526">
                  <c:v>42741</c:v>
                </c:pt>
                <c:pt idx="527">
                  <c:v>42744</c:v>
                </c:pt>
                <c:pt idx="528">
                  <c:v>42745</c:v>
                </c:pt>
                <c:pt idx="529">
                  <c:v>42746</c:v>
                </c:pt>
                <c:pt idx="530">
                  <c:v>42747</c:v>
                </c:pt>
                <c:pt idx="531">
                  <c:v>42748</c:v>
                </c:pt>
                <c:pt idx="532">
                  <c:v>42751</c:v>
                </c:pt>
                <c:pt idx="533">
                  <c:v>42752</c:v>
                </c:pt>
                <c:pt idx="534">
                  <c:v>42753</c:v>
                </c:pt>
                <c:pt idx="535">
                  <c:v>42754</c:v>
                </c:pt>
                <c:pt idx="536">
                  <c:v>42755</c:v>
                </c:pt>
                <c:pt idx="537">
                  <c:v>42758</c:v>
                </c:pt>
                <c:pt idx="538">
                  <c:v>42759</c:v>
                </c:pt>
                <c:pt idx="539">
                  <c:v>42760</c:v>
                </c:pt>
                <c:pt idx="540">
                  <c:v>42761</c:v>
                </c:pt>
                <c:pt idx="541">
                  <c:v>42762</c:v>
                </c:pt>
                <c:pt idx="542">
                  <c:v>42765</c:v>
                </c:pt>
                <c:pt idx="543">
                  <c:v>42766</c:v>
                </c:pt>
                <c:pt idx="544">
                  <c:v>42767</c:v>
                </c:pt>
                <c:pt idx="545">
                  <c:v>42768</c:v>
                </c:pt>
                <c:pt idx="546">
                  <c:v>42769</c:v>
                </c:pt>
                <c:pt idx="547">
                  <c:v>42772</c:v>
                </c:pt>
                <c:pt idx="548">
                  <c:v>42773</c:v>
                </c:pt>
                <c:pt idx="549">
                  <c:v>42774</c:v>
                </c:pt>
                <c:pt idx="550">
                  <c:v>42775</c:v>
                </c:pt>
                <c:pt idx="551">
                  <c:v>42776</c:v>
                </c:pt>
                <c:pt idx="552">
                  <c:v>42779</c:v>
                </c:pt>
                <c:pt idx="553">
                  <c:v>42780</c:v>
                </c:pt>
                <c:pt idx="554">
                  <c:v>42781</c:v>
                </c:pt>
                <c:pt idx="555">
                  <c:v>42782</c:v>
                </c:pt>
                <c:pt idx="556">
                  <c:v>42783</c:v>
                </c:pt>
                <c:pt idx="557">
                  <c:v>42786</c:v>
                </c:pt>
                <c:pt idx="558">
                  <c:v>42787</c:v>
                </c:pt>
                <c:pt idx="559">
                  <c:v>42788</c:v>
                </c:pt>
                <c:pt idx="560">
                  <c:v>42789</c:v>
                </c:pt>
                <c:pt idx="561">
                  <c:v>42790</c:v>
                </c:pt>
                <c:pt idx="562">
                  <c:v>42793</c:v>
                </c:pt>
                <c:pt idx="563">
                  <c:v>42794</c:v>
                </c:pt>
                <c:pt idx="564">
                  <c:v>42795</c:v>
                </c:pt>
                <c:pt idx="565">
                  <c:v>42796</c:v>
                </c:pt>
                <c:pt idx="566">
                  <c:v>42797</c:v>
                </c:pt>
                <c:pt idx="567">
                  <c:v>42800</c:v>
                </c:pt>
                <c:pt idx="568">
                  <c:v>42801</c:v>
                </c:pt>
                <c:pt idx="569">
                  <c:v>42802</c:v>
                </c:pt>
                <c:pt idx="570">
                  <c:v>42803</c:v>
                </c:pt>
                <c:pt idx="571">
                  <c:v>42804</c:v>
                </c:pt>
                <c:pt idx="572">
                  <c:v>42807</c:v>
                </c:pt>
                <c:pt idx="573">
                  <c:v>42808</c:v>
                </c:pt>
                <c:pt idx="574">
                  <c:v>42809</c:v>
                </c:pt>
                <c:pt idx="575">
                  <c:v>42810</c:v>
                </c:pt>
                <c:pt idx="576">
                  <c:v>42811</c:v>
                </c:pt>
                <c:pt idx="577">
                  <c:v>42814</c:v>
                </c:pt>
                <c:pt idx="578">
                  <c:v>42815</c:v>
                </c:pt>
                <c:pt idx="579">
                  <c:v>42816</c:v>
                </c:pt>
                <c:pt idx="580">
                  <c:v>42817</c:v>
                </c:pt>
                <c:pt idx="581">
                  <c:v>42818</c:v>
                </c:pt>
                <c:pt idx="582">
                  <c:v>42821</c:v>
                </c:pt>
                <c:pt idx="583">
                  <c:v>42822</c:v>
                </c:pt>
                <c:pt idx="584">
                  <c:v>42823</c:v>
                </c:pt>
                <c:pt idx="585">
                  <c:v>42824</c:v>
                </c:pt>
                <c:pt idx="586">
                  <c:v>42825</c:v>
                </c:pt>
                <c:pt idx="587">
                  <c:v>42828</c:v>
                </c:pt>
                <c:pt idx="588">
                  <c:v>42829</c:v>
                </c:pt>
                <c:pt idx="589">
                  <c:v>42830</c:v>
                </c:pt>
                <c:pt idx="590">
                  <c:v>42831</c:v>
                </c:pt>
                <c:pt idx="591">
                  <c:v>42832</c:v>
                </c:pt>
                <c:pt idx="592">
                  <c:v>42835</c:v>
                </c:pt>
                <c:pt idx="593">
                  <c:v>42836</c:v>
                </c:pt>
                <c:pt idx="594">
                  <c:v>42837</c:v>
                </c:pt>
                <c:pt idx="595">
                  <c:v>42838</c:v>
                </c:pt>
                <c:pt idx="596">
                  <c:v>42839</c:v>
                </c:pt>
                <c:pt idx="597">
                  <c:v>42842</c:v>
                </c:pt>
                <c:pt idx="598">
                  <c:v>42843</c:v>
                </c:pt>
                <c:pt idx="599">
                  <c:v>42844</c:v>
                </c:pt>
                <c:pt idx="600">
                  <c:v>42845</c:v>
                </c:pt>
                <c:pt idx="601">
                  <c:v>42846</c:v>
                </c:pt>
                <c:pt idx="602">
                  <c:v>42849</c:v>
                </c:pt>
                <c:pt idx="603">
                  <c:v>42850</c:v>
                </c:pt>
                <c:pt idx="604">
                  <c:v>42851</c:v>
                </c:pt>
                <c:pt idx="605">
                  <c:v>42852</c:v>
                </c:pt>
                <c:pt idx="606">
                  <c:v>42853</c:v>
                </c:pt>
                <c:pt idx="607">
                  <c:v>42856</c:v>
                </c:pt>
                <c:pt idx="608">
                  <c:v>42857</c:v>
                </c:pt>
                <c:pt idx="609">
                  <c:v>42858</c:v>
                </c:pt>
                <c:pt idx="610">
                  <c:v>42859</c:v>
                </c:pt>
                <c:pt idx="611">
                  <c:v>42860</c:v>
                </c:pt>
                <c:pt idx="612">
                  <c:v>42863</c:v>
                </c:pt>
                <c:pt idx="613">
                  <c:v>42864</c:v>
                </c:pt>
                <c:pt idx="614">
                  <c:v>42865</c:v>
                </c:pt>
                <c:pt idx="615">
                  <c:v>42866</c:v>
                </c:pt>
                <c:pt idx="616">
                  <c:v>42867</c:v>
                </c:pt>
                <c:pt idx="617">
                  <c:v>42870</c:v>
                </c:pt>
                <c:pt idx="618">
                  <c:v>42871</c:v>
                </c:pt>
                <c:pt idx="619">
                  <c:v>42872</c:v>
                </c:pt>
                <c:pt idx="620">
                  <c:v>42873</c:v>
                </c:pt>
                <c:pt idx="621">
                  <c:v>42874</c:v>
                </c:pt>
                <c:pt idx="622">
                  <c:v>42877</c:v>
                </c:pt>
                <c:pt idx="623">
                  <c:v>42878</c:v>
                </c:pt>
                <c:pt idx="624">
                  <c:v>42879</c:v>
                </c:pt>
                <c:pt idx="625">
                  <c:v>42880</c:v>
                </c:pt>
                <c:pt idx="626">
                  <c:v>42881</c:v>
                </c:pt>
                <c:pt idx="627">
                  <c:v>42884</c:v>
                </c:pt>
                <c:pt idx="628">
                  <c:v>42885</c:v>
                </c:pt>
                <c:pt idx="629">
                  <c:v>42886</c:v>
                </c:pt>
                <c:pt idx="630">
                  <c:v>42887</c:v>
                </c:pt>
                <c:pt idx="631">
                  <c:v>42888</c:v>
                </c:pt>
                <c:pt idx="632">
                  <c:v>42891</c:v>
                </c:pt>
                <c:pt idx="633">
                  <c:v>42892</c:v>
                </c:pt>
                <c:pt idx="634">
                  <c:v>42893</c:v>
                </c:pt>
                <c:pt idx="635">
                  <c:v>42894</c:v>
                </c:pt>
                <c:pt idx="636">
                  <c:v>42895</c:v>
                </c:pt>
                <c:pt idx="637">
                  <c:v>42898</c:v>
                </c:pt>
                <c:pt idx="638">
                  <c:v>42899</c:v>
                </c:pt>
                <c:pt idx="639">
                  <c:v>42900</c:v>
                </c:pt>
                <c:pt idx="640">
                  <c:v>42901</c:v>
                </c:pt>
                <c:pt idx="641">
                  <c:v>42902</c:v>
                </c:pt>
                <c:pt idx="642">
                  <c:v>42905</c:v>
                </c:pt>
                <c:pt idx="643">
                  <c:v>42906</c:v>
                </c:pt>
                <c:pt idx="644">
                  <c:v>42907</c:v>
                </c:pt>
                <c:pt idx="645">
                  <c:v>42908</c:v>
                </c:pt>
                <c:pt idx="646">
                  <c:v>42909</c:v>
                </c:pt>
                <c:pt idx="647">
                  <c:v>42912</c:v>
                </c:pt>
                <c:pt idx="648">
                  <c:v>42913</c:v>
                </c:pt>
                <c:pt idx="649">
                  <c:v>42914</c:v>
                </c:pt>
                <c:pt idx="650">
                  <c:v>42915</c:v>
                </c:pt>
                <c:pt idx="651">
                  <c:v>42916</c:v>
                </c:pt>
                <c:pt idx="652">
                  <c:v>42919</c:v>
                </c:pt>
                <c:pt idx="653">
                  <c:v>42920</c:v>
                </c:pt>
                <c:pt idx="654">
                  <c:v>42921</c:v>
                </c:pt>
                <c:pt idx="655">
                  <c:v>42922</c:v>
                </c:pt>
                <c:pt idx="656">
                  <c:v>42923</c:v>
                </c:pt>
                <c:pt idx="657">
                  <c:v>42926</c:v>
                </c:pt>
                <c:pt idx="658">
                  <c:v>42927</c:v>
                </c:pt>
                <c:pt idx="659">
                  <c:v>42928</c:v>
                </c:pt>
                <c:pt idx="660">
                  <c:v>42929</c:v>
                </c:pt>
                <c:pt idx="661">
                  <c:v>42930</c:v>
                </c:pt>
                <c:pt idx="662">
                  <c:v>42933</c:v>
                </c:pt>
                <c:pt idx="663">
                  <c:v>42934</c:v>
                </c:pt>
                <c:pt idx="664">
                  <c:v>42935</c:v>
                </c:pt>
                <c:pt idx="665">
                  <c:v>42936</c:v>
                </c:pt>
                <c:pt idx="666">
                  <c:v>42937</c:v>
                </c:pt>
                <c:pt idx="667">
                  <c:v>42940</c:v>
                </c:pt>
                <c:pt idx="668">
                  <c:v>42941</c:v>
                </c:pt>
                <c:pt idx="669">
                  <c:v>42942</c:v>
                </c:pt>
                <c:pt idx="670">
                  <c:v>42943</c:v>
                </c:pt>
                <c:pt idx="671">
                  <c:v>42944</c:v>
                </c:pt>
                <c:pt idx="672">
                  <c:v>42947</c:v>
                </c:pt>
                <c:pt idx="673">
                  <c:v>42948</c:v>
                </c:pt>
                <c:pt idx="674">
                  <c:v>42949</c:v>
                </c:pt>
                <c:pt idx="675">
                  <c:v>42950</c:v>
                </c:pt>
                <c:pt idx="676">
                  <c:v>42951</c:v>
                </c:pt>
                <c:pt idx="677">
                  <c:v>42954</c:v>
                </c:pt>
                <c:pt idx="678">
                  <c:v>42955</c:v>
                </c:pt>
                <c:pt idx="679">
                  <c:v>42956</c:v>
                </c:pt>
                <c:pt idx="680">
                  <c:v>42957</c:v>
                </c:pt>
                <c:pt idx="681">
                  <c:v>42958</c:v>
                </c:pt>
                <c:pt idx="682">
                  <c:v>42961</c:v>
                </c:pt>
                <c:pt idx="683">
                  <c:v>42962</c:v>
                </c:pt>
                <c:pt idx="684">
                  <c:v>42963</c:v>
                </c:pt>
                <c:pt idx="685">
                  <c:v>42964</c:v>
                </c:pt>
                <c:pt idx="686">
                  <c:v>42965</c:v>
                </c:pt>
                <c:pt idx="687">
                  <c:v>42968</c:v>
                </c:pt>
                <c:pt idx="688">
                  <c:v>42969</c:v>
                </c:pt>
                <c:pt idx="689">
                  <c:v>42970</c:v>
                </c:pt>
                <c:pt idx="690">
                  <c:v>42971</c:v>
                </c:pt>
                <c:pt idx="691">
                  <c:v>42972</c:v>
                </c:pt>
                <c:pt idx="692">
                  <c:v>42975</c:v>
                </c:pt>
                <c:pt idx="693">
                  <c:v>42976</c:v>
                </c:pt>
                <c:pt idx="694">
                  <c:v>42977</c:v>
                </c:pt>
                <c:pt idx="695">
                  <c:v>42978</c:v>
                </c:pt>
                <c:pt idx="696">
                  <c:v>42979</c:v>
                </c:pt>
                <c:pt idx="697">
                  <c:v>42982</c:v>
                </c:pt>
                <c:pt idx="698">
                  <c:v>42983</c:v>
                </c:pt>
                <c:pt idx="699">
                  <c:v>42984</c:v>
                </c:pt>
                <c:pt idx="700">
                  <c:v>42985</c:v>
                </c:pt>
                <c:pt idx="701">
                  <c:v>42986</c:v>
                </c:pt>
                <c:pt idx="702">
                  <c:v>42989</c:v>
                </c:pt>
                <c:pt idx="703">
                  <c:v>42990</c:v>
                </c:pt>
                <c:pt idx="704">
                  <c:v>42991</c:v>
                </c:pt>
                <c:pt idx="705">
                  <c:v>42992</c:v>
                </c:pt>
                <c:pt idx="706">
                  <c:v>42993</c:v>
                </c:pt>
                <c:pt idx="707">
                  <c:v>42996</c:v>
                </c:pt>
                <c:pt idx="708">
                  <c:v>42997</c:v>
                </c:pt>
                <c:pt idx="709">
                  <c:v>42998</c:v>
                </c:pt>
                <c:pt idx="710">
                  <c:v>42999</c:v>
                </c:pt>
                <c:pt idx="711">
                  <c:v>43000</c:v>
                </c:pt>
                <c:pt idx="712">
                  <c:v>43003</c:v>
                </c:pt>
                <c:pt idx="713">
                  <c:v>43004</c:v>
                </c:pt>
                <c:pt idx="714">
                  <c:v>43005</c:v>
                </c:pt>
                <c:pt idx="715">
                  <c:v>43006</c:v>
                </c:pt>
                <c:pt idx="716">
                  <c:v>43007</c:v>
                </c:pt>
                <c:pt idx="717">
                  <c:v>43010</c:v>
                </c:pt>
                <c:pt idx="718">
                  <c:v>43011</c:v>
                </c:pt>
                <c:pt idx="719">
                  <c:v>43012</c:v>
                </c:pt>
                <c:pt idx="720">
                  <c:v>43013</c:v>
                </c:pt>
                <c:pt idx="721">
                  <c:v>43014</c:v>
                </c:pt>
                <c:pt idx="722">
                  <c:v>43017</c:v>
                </c:pt>
                <c:pt idx="723">
                  <c:v>43018</c:v>
                </c:pt>
                <c:pt idx="724">
                  <c:v>43019</c:v>
                </c:pt>
                <c:pt idx="725">
                  <c:v>43020</c:v>
                </c:pt>
                <c:pt idx="726">
                  <c:v>43021</c:v>
                </c:pt>
                <c:pt idx="727">
                  <c:v>43024</c:v>
                </c:pt>
                <c:pt idx="728">
                  <c:v>43025</c:v>
                </c:pt>
                <c:pt idx="729">
                  <c:v>43026</c:v>
                </c:pt>
                <c:pt idx="730">
                  <c:v>43027</c:v>
                </c:pt>
                <c:pt idx="731">
                  <c:v>43028</c:v>
                </c:pt>
                <c:pt idx="732">
                  <c:v>43031</c:v>
                </c:pt>
                <c:pt idx="733">
                  <c:v>43032</c:v>
                </c:pt>
                <c:pt idx="734">
                  <c:v>43033</c:v>
                </c:pt>
                <c:pt idx="735">
                  <c:v>43034</c:v>
                </c:pt>
                <c:pt idx="736">
                  <c:v>43035</c:v>
                </c:pt>
                <c:pt idx="737">
                  <c:v>43038</c:v>
                </c:pt>
                <c:pt idx="738">
                  <c:v>43039</c:v>
                </c:pt>
                <c:pt idx="739">
                  <c:v>43040</c:v>
                </c:pt>
                <c:pt idx="740">
                  <c:v>43041</c:v>
                </c:pt>
                <c:pt idx="741">
                  <c:v>43042</c:v>
                </c:pt>
                <c:pt idx="742">
                  <c:v>43045</c:v>
                </c:pt>
                <c:pt idx="743">
                  <c:v>43046</c:v>
                </c:pt>
                <c:pt idx="744">
                  <c:v>43047</c:v>
                </c:pt>
                <c:pt idx="745">
                  <c:v>43048</c:v>
                </c:pt>
                <c:pt idx="746">
                  <c:v>43049</c:v>
                </c:pt>
                <c:pt idx="747">
                  <c:v>43052</c:v>
                </c:pt>
                <c:pt idx="748">
                  <c:v>43053</c:v>
                </c:pt>
                <c:pt idx="749">
                  <c:v>43054</c:v>
                </c:pt>
                <c:pt idx="750">
                  <c:v>43055</c:v>
                </c:pt>
                <c:pt idx="751">
                  <c:v>43056</c:v>
                </c:pt>
                <c:pt idx="752">
                  <c:v>43059</c:v>
                </c:pt>
                <c:pt idx="753">
                  <c:v>43060</c:v>
                </c:pt>
                <c:pt idx="754">
                  <c:v>43061</c:v>
                </c:pt>
                <c:pt idx="755">
                  <c:v>43062</c:v>
                </c:pt>
                <c:pt idx="756">
                  <c:v>43063</c:v>
                </c:pt>
                <c:pt idx="757">
                  <c:v>43066</c:v>
                </c:pt>
                <c:pt idx="758">
                  <c:v>43067</c:v>
                </c:pt>
                <c:pt idx="759">
                  <c:v>43068</c:v>
                </c:pt>
                <c:pt idx="760">
                  <c:v>43069</c:v>
                </c:pt>
                <c:pt idx="761">
                  <c:v>43070</c:v>
                </c:pt>
                <c:pt idx="762">
                  <c:v>43073</c:v>
                </c:pt>
                <c:pt idx="763">
                  <c:v>43074</c:v>
                </c:pt>
                <c:pt idx="764">
                  <c:v>43075</c:v>
                </c:pt>
                <c:pt idx="765">
                  <c:v>43076</c:v>
                </c:pt>
                <c:pt idx="766">
                  <c:v>43077</c:v>
                </c:pt>
                <c:pt idx="767">
                  <c:v>43080</c:v>
                </c:pt>
                <c:pt idx="768">
                  <c:v>43081</c:v>
                </c:pt>
                <c:pt idx="769">
                  <c:v>43082</c:v>
                </c:pt>
                <c:pt idx="770">
                  <c:v>43083</c:v>
                </c:pt>
                <c:pt idx="771">
                  <c:v>43084</c:v>
                </c:pt>
                <c:pt idx="772">
                  <c:v>43087</c:v>
                </c:pt>
                <c:pt idx="773">
                  <c:v>43088</c:v>
                </c:pt>
                <c:pt idx="774">
                  <c:v>43089</c:v>
                </c:pt>
                <c:pt idx="775">
                  <c:v>43090</c:v>
                </c:pt>
                <c:pt idx="776">
                  <c:v>43091</c:v>
                </c:pt>
                <c:pt idx="777">
                  <c:v>43094</c:v>
                </c:pt>
                <c:pt idx="778">
                  <c:v>43095</c:v>
                </c:pt>
                <c:pt idx="779">
                  <c:v>43096</c:v>
                </c:pt>
                <c:pt idx="780">
                  <c:v>43097</c:v>
                </c:pt>
                <c:pt idx="781">
                  <c:v>43098</c:v>
                </c:pt>
                <c:pt idx="782">
                  <c:v>43101</c:v>
                </c:pt>
                <c:pt idx="783">
                  <c:v>43102</c:v>
                </c:pt>
                <c:pt idx="784">
                  <c:v>43103</c:v>
                </c:pt>
                <c:pt idx="785">
                  <c:v>43104</c:v>
                </c:pt>
                <c:pt idx="786">
                  <c:v>43105</c:v>
                </c:pt>
                <c:pt idx="787">
                  <c:v>43108</c:v>
                </c:pt>
                <c:pt idx="788">
                  <c:v>43109</c:v>
                </c:pt>
                <c:pt idx="789">
                  <c:v>43110</c:v>
                </c:pt>
                <c:pt idx="790">
                  <c:v>43111</c:v>
                </c:pt>
                <c:pt idx="791">
                  <c:v>43112</c:v>
                </c:pt>
                <c:pt idx="792">
                  <c:v>43115</c:v>
                </c:pt>
                <c:pt idx="793">
                  <c:v>43116</c:v>
                </c:pt>
                <c:pt idx="794">
                  <c:v>43117</c:v>
                </c:pt>
                <c:pt idx="795">
                  <c:v>43118</c:v>
                </c:pt>
                <c:pt idx="796">
                  <c:v>43119</c:v>
                </c:pt>
                <c:pt idx="797">
                  <c:v>43122</c:v>
                </c:pt>
                <c:pt idx="798">
                  <c:v>43123</c:v>
                </c:pt>
                <c:pt idx="799">
                  <c:v>43124</c:v>
                </c:pt>
                <c:pt idx="800">
                  <c:v>43125</c:v>
                </c:pt>
                <c:pt idx="801">
                  <c:v>43126</c:v>
                </c:pt>
                <c:pt idx="802">
                  <c:v>43129</c:v>
                </c:pt>
                <c:pt idx="803">
                  <c:v>43130</c:v>
                </c:pt>
                <c:pt idx="804">
                  <c:v>43131</c:v>
                </c:pt>
                <c:pt idx="805">
                  <c:v>43132</c:v>
                </c:pt>
                <c:pt idx="806">
                  <c:v>43133</c:v>
                </c:pt>
                <c:pt idx="807">
                  <c:v>43136</c:v>
                </c:pt>
                <c:pt idx="808">
                  <c:v>43137</c:v>
                </c:pt>
                <c:pt idx="809">
                  <c:v>43138</c:v>
                </c:pt>
                <c:pt idx="810">
                  <c:v>43139</c:v>
                </c:pt>
                <c:pt idx="811">
                  <c:v>43140</c:v>
                </c:pt>
                <c:pt idx="812">
                  <c:v>43143</c:v>
                </c:pt>
                <c:pt idx="813">
                  <c:v>43144</c:v>
                </c:pt>
                <c:pt idx="814">
                  <c:v>43145</c:v>
                </c:pt>
                <c:pt idx="815">
                  <c:v>43146</c:v>
                </c:pt>
                <c:pt idx="816">
                  <c:v>43147</c:v>
                </c:pt>
                <c:pt idx="817">
                  <c:v>43150</c:v>
                </c:pt>
                <c:pt idx="818">
                  <c:v>43151</c:v>
                </c:pt>
                <c:pt idx="819">
                  <c:v>43152</c:v>
                </c:pt>
                <c:pt idx="820">
                  <c:v>43153</c:v>
                </c:pt>
                <c:pt idx="821">
                  <c:v>43154</c:v>
                </c:pt>
                <c:pt idx="822">
                  <c:v>43157</c:v>
                </c:pt>
                <c:pt idx="823">
                  <c:v>43158</c:v>
                </c:pt>
                <c:pt idx="824">
                  <c:v>43159</c:v>
                </c:pt>
                <c:pt idx="825">
                  <c:v>43160</c:v>
                </c:pt>
                <c:pt idx="826">
                  <c:v>43161</c:v>
                </c:pt>
                <c:pt idx="827">
                  <c:v>43164</c:v>
                </c:pt>
                <c:pt idx="828">
                  <c:v>43165</c:v>
                </c:pt>
                <c:pt idx="829">
                  <c:v>43166</c:v>
                </c:pt>
                <c:pt idx="830">
                  <c:v>43167</c:v>
                </c:pt>
                <c:pt idx="831">
                  <c:v>43168</c:v>
                </c:pt>
                <c:pt idx="832">
                  <c:v>43171</c:v>
                </c:pt>
                <c:pt idx="833">
                  <c:v>43172</c:v>
                </c:pt>
                <c:pt idx="834">
                  <c:v>43173</c:v>
                </c:pt>
                <c:pt idx="835">
                  <c:v>43174</c:v>
                </c:pt>
                <c:pt idx="836">
                  <c:v>43175</c:v>
                </c:pt>
                <c:pt idx="837">
                  <c:v>43178</c:v>
                </c:pt>
                <c:pt idx="838">
                  <c:v>43179</c:v>
                </c:pt>
                <c:pt idx="839">
                  <c:v>43180</c:v>
                </c:pt>
                <c:pt idx="840">
                  <c:v>43181</c:v>
                </c:pt>
                <c:pt idx="841">
                  <c:v>43182</c:v>
                </c:pt>
                <c:pt idx="842">
                  <c:v>43185</c:v>
                </c:pt>
                <c:pt idx="843">
                  <c:v>43186</c:v>
                </c:pt>
                <c:pt idx="844">
                  <c:v>43187</c:v>
                </c:pt>
                <c:pt idx="845">
                  <c:v>43188</c:v>
                </c:pt>
                <c:pt idx="846">
                  <c:v>43189</c:v>
                </c:pt>
                <c:pt idx="847">
                  <c:v>43192</c:v>
                </c:pt>
                <c:pt idx="848">
                  <c:v>43193</c:v>
                </c:pt>
                <c:pt idx="849">
                  <c:v>43194</c:v>
                </c:pt>
                <c:pt idx="850">
                  <c:v>43195</c:v>
                </c:pt>
                <c:pt idx="851">
                  <c:v>43196</c:v>
                </c:pt>
                <c:pt idx="852">
                  <c:v>43199</c:v>
                </c:pt>
                <c:pt idx="853">
                  <c:v>43200</c:v>
                </c:pt>
                <c:pt idx="854">
                  <c:v>43201</c:v>
                </c:pt>
                <c:pt idx="855">
                  <c:v>43202</c:v>
                </c:pt>
                <c:pt idx="856">
                  <c:v>43203</c:v>
                </c:pt>
                <c:pt idx="857">
                  <c:v>43206</c:v>
                </c:pt>
                <c:pt idx="858">
                  <c:v>43207</c:v>
                </c:pt>
                <c:pt idx="859">
                  <c:v>43208</c:v>
                </c:pt>
                <c:pt idx="860">
                  <c:v>43209</c:v>
                </c:pt>
                <c:pt idx="861">
                  <c:v>43210</c:v>
                </c:pt>
                <c:pt idx="862">
                  <c:v>43213</c:v>
                </c:pt>
                <c:pt idx="863">
                  <c:v>43214</c:v>
                </c:pt>
                <c:pt idx="864">
                  <c:v>43215</c:v>
                </c:pt>
                <c:pt idx="865">
                  <c:v>43216</c:v>
                </c:pt>
                <c:pt idx="866">
                  <c:v>43217</c:v>
                </c:pt>
                <c:pt idx="867">
                  <c:v>43220</c:v>
                </c:pt>
                <c:pt idx="868">
                  <c:v>43221</c:v>
                </c:pt>
                <c:pt idx="869">
                  <c:v>43222</c:v>
                </c:pt>
                <c:pt idx="870">
                  <c:v>43223</c:v>
                </c:pt>
                <c:pt idx="871">
                  <c:v>43224</c:v>
                </c:pt>
                <c:pt idx="872">
                  <c:v>43227</c:v>
                </c:pt>
                <c:pt idx="873">
                  <c:v>43228</c:v>
                </c:pt>
                <c:pt idx="874">
                  <c:v>43229</c:v>
                </c:pt>
                <c:pt idx="875">
                  <c:v>43230</c:v>
                </c:pt>
                <c:pt idx="876">
                  <c:v>43231</c:v>
                </c:pt>
                <c:pt idx="877">
                  <c:v>43234</c:v>
                </c:pt>
                <c:pt idx="878">
                  <c:v>43235</c:v>
                </c:pt>
                <c:pt idx="879">
                  <c:v>43236</c:v>
                </c:pt>
                <c:pt idx="880">
                  <c:v>43237</c:v>
                </c:pt>
                <c:pt idx="881">
                  <c:v>43238</c:v>
                </c:pt>
                <c:pt idx="882">
                  <c:v>43241</c:v>
                </c:pt>
                <c:pt idx="883">
                  <c:v>43242</c:v>
                </c:pt>
                <c:pt idx="884">
                  <c:v>43243</c:v>
                </c:pt>
                <c:pt idx="885">
                  <c:v>43244</c:v>
                </c:pt>
                <c:pt idx="886">
                  <c:v>43245</c:v>
                </c:pt>
                <c:pt idx="887">
                  <c:v>43248</c:v>
                </c:pt>
                <c:pt idx="888">
                  <c:v>43249</c:v>
                </c:pt>
                <c:pt idx="889">
                  <c:v>43250</c:v>
                </c:pt>
                <c:pt idx="890">
                  <c:v>43251</c:v>
                </c:pt>
                <c:pt idx="891">
                  <c:v>43252</c:v>
                </c:pt>
                <c:pt idx="892">
                  <c:v>43255</c:v>
                </c:pt>
                <c:pt idx="893">
                  <c:v>43256</c:v>
                </c:pt>
                <c:pt idx="894">
                  <c:v>43257</c:v>
                </c:pt>
                <c:pt idx="895">
                  <c:v>43258</c:v>
                </c:pt>
                <c:pt idx="896">
                  <c:v>43259</c:v>
                </c:pt>
                <c:pt idx="897">
                  <c:v>43262</c:v>
                </c:pt>
                <c:pt idx="898">
                  <c:v>43263</c:v>
                </c:pt>
                <c:pt idx="899">
                  <c:v>43264</c:v>
                </c:pt>
                <c:pt idx="900">
                  <c:v>43265</c:v>
                </c:pt>
                <c:pt idx="901">
                  <c:v>43266</c:v>
                </c:pt>
                <c:pt idx="902">
                  <c:v>43269</c:v>
                </c:pt>
                <c:pt idx="903">
                  <c:v>43270</c:v>
                </c:pt>
                <c:pt idx="904">
                  <c:v>43271</c:v>
                </c:pt>
                <c:pt idx="905">
                  <c:v>43272</c:v>
                </c:pt>
                <c:pt idx="906">
                  <c:v>43273</c:v>
                </c:pt>
                <c:pt idx="907">
                  <c:v>43276</c:v>
                </c:pt>
                <c:pt idx="908">
                  <c:v>43277</c:v>
                </c:pt>
                <c:pt idx="909">
                  <c:v>43278</c:v>
                </c:pt>
                <c:pt idx="910">
                  <c:v>43279</c:v>
                </c:pt>
                <c:pt idx="911">
                  <c:v>43280</c:v>
                </c:pt>
                <c:pt idx="912">
                  <c:v>43283</c:v>
                </c:pt>
                <c:pt idx="913">
                  <c:v>43284</c:v>
                </c:pt>
                <c:pt idx="914">
                  <c:v>43285</c:v>
                </c:pt>
                <c:pt idx="915">
                  <c:v>43286</c:v>
                </c:pt>
                <c:pt idx="916">
                  <c:v>43287</c:v>
                </c:pt>
                <c:pt idx="917">
                  <c:v>43290</c:v>
                </c:pt>
                <c:pt idx="918">
                  <c:v>43291</c:v>
                </c:pt>
                <c:pt idx="919">
                  <c:v>43292</c:v>
                </c:pt>
                <c:pt idx="920">
                  <c:v>43293</c:v>
                </c:pt>
                <c:pt idx="921">
                  <c:v>43294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43304</c:v>
                </c:pt>
                <c:pt idx="928">
                  <c:v>43305</c:v>
                </c:pt>
                <c:pt idx="929">
                  <c:v>43306</c:v>
                </c:pt>
                <c:pt idx="930">
                  <c:v>43307</c:v>
                </c:pt>
                <c:pt idx="931">
                  <c:v>43308</c:v>
                </c:pt>
                <c:pt idx="932">
                  <c:v>43311</c:v>
                </c:pt>
                <c:pt idx="933">
                  <c:v>43312</c:v>
                </c:pt>
                <c:pt idx="934">
                  <c:v>43313</c:v>
                </c:pt>
                <c:pt idx="935">
                  <c:v>43314</c:v>
                </c:pt>
                <c:pt idx="936">
                  <c:v>43315</c:v>
                </c:pt>
                <c:pt idx="937">
                  <c:v>43318</c:v>
                </c:pt>
                <c:pt idx="938">
                  <c:v>43319</c:v>
                </c:pt>
                <c:pt idx="939">
                  <c:v>43320</c:v>
                </c:pt>
                <c:pt idx="940">
                  <c:v>43321</c:v>
                </c:pt>
                <c:pt idx="941">
                  <c:v>43322</c:v>
                </c:pt>
                <c:pt idx="942">
                  <c:v>43325</c:v>
                </c:pt>
                <c:pt idx="943">
                  <c:v>43326</c:v>
                </c:pt>
                <c:pt idx="944">
                  <c:v>43327</c:v>
                </c:pt>
                <c:pt idx="945">
                  <c:v>43328</c:v>
                </c:pt>
                <c:pt idx="946">
                  <c:v>43329</c:v>
                </c:pt>
                <c:pt idx="947">
                  <c:v>43332</c:v>
                </c:pt>
                <c:pt idx="948">
                  <c:v>43333</c:v>
                </c:pt>
                <c:pt idx="949">
                  <c:v>43334</c:v>
                </c:pt>
                <c:pt idx="950">
                  <c:v>43335</c:v>
                </c:pt>
                <c:pt idx="951">
                  <c:v>43336</c:v>
                </c:pt>
                <c:pt idx="952">
                  <c:v>43339</c:v>
                </c:pt>
                <c:pt idx="953">
                  <c:v>43340</c:v>
                </c:pt>
                <c:pt idx="954">
                  <c:v>43341</c:v>
                </c:pt>
                <c:pt idx="955">
                  <c:v>43342</c:v>
                </c:pt>
                <c:pt idx="956">
                  <c:v>43343</c:v>
                </c:pt>
                <c:pt idx="957">
                  <c:v>43346</c:v>
                </c:pt>
                <c:pt idx="958">
                  <c:v>43347</c:v>
                </c:pt>
                <c:pt idx="959">
                  <c:v>43348</c:v>
                </c:pt>
                <c:pt idx="960">
                  <c:v>43349</c:v>
                </c:pt>
                <c:pt idx="961">
                  <c:v>43350</c:v>
                </c:pt>
                <c:pt idx="962">
                  <c:v>43353</c:v>
                </c:pt>
                <c:pt idx="963">
                  <c:v>43354</c:v>
                </c:pt>
                <c:pt idx="964">
                  <c:v>43355</c:v>
                </c:pt>
                <c:pt idx="965">
                  <c:v>43356</c:v>
                </c:pt>
                <c:pt idx="966">
                  <c:v>43357</c:v>
                </c:pt>
                <c:pt idx="967">
                  <c:v>43360</c:v>
                </c:pt>
                <c:pt idx="968">
                  <c:v>43361</c:v>
                </c:pt>
                <c:pt idx="969">
                  <c:v>43362</c:v>
                </c:pt>
                <c:pt idx="970">
                  <c:v>43363</c:v>
                </c:pt>
                <c:pt idx="971">
                  <c:v>43364</c:v>
                </c:pt>
                <c:pt idx="972">
                  <c:v>43367</c:v>
                </c:pt>
                <c:pt idx="973">
                  <c:v>43368</c:v>
                </c:pt>
                <c:pt idx="974">
                  <c:v>43369</c:v>
                </c:pt>
                <c:pt idx="975">
                  <c:v>43370</c:v>
                </c:pt>
                <c:pt idx="976">
                  <c:v>43371</c:v>
                </c:pt>
                <c:pt idx="977">
                  <c:v>43374</c:v>
                </c:pt>
                <c:pt idx="978">
                  <c:v>43375</c:v>
                </c:pt>
                <c:pt idx="979">
                  <c:v>43376</c:v>
                </c:pt>
                <c:pt idx="980">
                  <c:v>43377</c:v>
                </c:pt>
                <c:pt idx="981">
                  <c:v>43378</c:v>
                </c:pt>
                <c:pt idx="982">
                  <c:v>43381</c:v>
                </c:pt>
                <c:pt idx="983">
                  <c:v>43382</c:v>
                </c:pt>
                <c:pt idx="984">
                  <c:v>43383</c:v>
                </c:pt>
                <c:pt idx="985">
                  <c:v>43384</c:v>
                </c:pt>
                <c:pt idx="986">
                  <c:v>43385</c:v>
                </c:pt>
                <c:pt idx="987">
                  <c:v>43388</c:v>
                </c:pt>
                <c:pt idx="988">
                  <c:v>43389</c:v>
                </c:pt>
                <c:pt idx="989">
                  <c:v>43390</c:v>
                </c:pt>
                <c:pt idx="990">
                  <c:v>43391</c:v>
                </c:pt>
                <c:pt idx="991">
                  <c:v>43392</c:v>
                </c:pt>
                <c:pt idx="992">
                  <c:v>43395</c:v>
                </c:pt>
                <c:pt idx="993">
                  <c:v>43396</c:v>
                </c:pt>
                <c:pt idx="994">
                  <c:v>43397</c:v>
                </c:pt>
                <c:pt idx="995">
                  <c:v>43398</c:v>
                </c:pt>
                <c:pt idx="996">
                  <c:v>43399</c:v>
                </c:pt>
                <c:pt idx="997">
                  <c:v>43402</c:v>
                </c:pt>
                <c:pt idx="998">
                  <c:v>43403</c:v>
                </c:pt>
                <c:pt idx="999">
                  <c:v>43404</c:v>
                </c:pt>
                <c:pt idx="1000">
                  <c:v>43405</c:v>
                </c:pt>
                <c:pt idx="1001">
                  <c:v>43406</c:v>
                </c:pt>
                <c:pt idx="1002">
                  <c:v>43409</c:v>
                </c:pt>
                <c:pt idx="1003">
                  <c:v>43410</c:v>
                </c:pt>
                <c:pt idx="1004">
                  <c:v>43411</c:v>
                </c:pt>
                <c:pt idx="1005">
                  <c:v>43412</c:v>
                </c:pt>
                <c:pt idx="1006">
                  <c:v>43413</c:v>
                </c:pt>
                <c:pt idx="1007">
                  <c:v>43416</c:v>
                </c:pt>
                <c:pt idx="1008">
                  <c:v>43417</c:v>
                </c:pt>
                <c:pt idx="1009">
                  <c:v>43418</c:v>
                </c:pt>
                <c:pt idx="1010">
                  <c:v>43419</c:v>
                </c:pt>
                <c:pt idx="1011">
                  <c:v>43420</c:v>
                </c:pt>
                <c:pt idx="1012">
                  <c:v>43423</c:v>
                </c:pt>
                <c:pt idx="1013">
                  <c:v>43424</c:v>
                </c:pt>
              </c:numCache>
            </c:numRef>
          </c:cat>
          <c:val>
            <c:numRef>
              <c:f>Hoja2!$H$3921:$H$4934</c:f>
              <c:numCache>
                <c:formatCode>General</c:formatCode>
                <c:ptCount val="1014"/>
                <c:pt idx="0">
                  <c:v>-0.87645257364923213</c:v>
                </c:pt>
                <c:pt idx="1">
                  <c:v>-0.8581920065490084</c:v>
                </c:pt>
                <c:pt idx="2">
                  <c:v>-0.84467709922999723</c:v>
                </c:pt>
                <c:pt idx="3">
                  <c:v>-0.83172287972967529</c:v>
                </c:pt>
                <c:pt idx="4">
                  <c:v>-0.80737341823380426</c:v>
                </c:pt>
                <c:pt idx="5">
                  <c:v>-0.75356469779098956</c:v>
                </c:pt>
                <c:pt idx="6">
                  <c:v>-0.74931653754645122</c:v>
                </c:pt>
                <c:pt idx="7">
                  <c:v>-0.7182139246284861</c:v>
                </c:pt>
                <c:pt idx="8">
                  <c:v>-0.71287264713496523</c:v>
                </c:pt>
                <c:pt idx="9">
                  <c:v>-0.68217818055271673</c:v>
                </c:pt>
                <c:pt idx="10">
                  <c:v>-0.62274167655234336</c:v>
                </c:pt>
                <c:pt idx="11">
                  <c:v>-0.5459193069562297</c:v>
                </c:pt>
                <c:pt idx="12">
                  <c:v>-0.45919005149148018</c:v>
                </c:pt>
                <c:pt idx="13">
                  <c:v>-0.38878225468864924</c:v>
                </c:pt>
                <c:pt idx="14">
                  <c:v>-0.41248792427967818</c:v>
                </c:pt>
                <c:pt idx="15">
                  <c:v>-0.44643565763341286</c:v>
                </c:pt>
                <c:pt idx="16">
                  <c:v>-0.48106997881723818</c:v>
                </c:pt>
                <c:pt idx="17">
                  <c:v>-0.53547432911324433</c:v>
                </c:pt>
                <c:pt idx="18">
                  <c:v>-0.58471428105519851</c:v>
                </c:pt>
                <c:pt idx="19">
                  <c:v>-0.58251896657699587</c:v>
                </c:pt>
                <c:pt idx="20">
                  <c:v>-0.57633273474727242</c:v>
                </c:pt>
                <c:pt idx="21">
                  <c:v>-0.50805011043178427</c:v>
                </c:pt>
                <c:pt idx="22">
                  <c:v>-0.45259447139388659</c:v>
                </c:pt>
                <c:pt idx="23">
                  <c:v>-0.40745489632820381</c:v>
                </c:pt>
                <c:pt idx="24">
                  <c:v>-0.36010870135857087</c:v>
                </c:pt>
                <c:pt idx="25">
                  <c:v>-0.30807722771610269</c:v>
                </c:pt>
                <c:pt idx="26">
                  <c:v>-0.27355208703879391</c:v>
                </c:pt>
                <c:pt idx="27">
                  <c:v>-0.29148815968457609</c:v>
                </c:pt>
                <c:pt idx="28">
                  <c:v>-0.27377819060470943</c:v>
                </c:pt>
                <c:pt idx="29">
                  <c:v>-0.236729293467968</c:v>
                </c:pt>
                <c:pt idx="30">
                  <c:v>-0.20964118846913443</c:v>
                </c:pt>
                <c:pt idx="31">
                  <c:v>-0.19899357994006192</c:v>
                </c:pt>
                <c:pt idx="32">
                  <c:v>-0.25138122495365306</c:v>
                </c:pt>
                <c:pt idx="33">
                  <c:v>-0.17928380114474968</c:v>
                </c:pt>
                <c:pt idx="34">
                  <c:v>-0.1088607075847208</c:v>
                </c:pt>
                <c:pt idx="35">
                  <c:v>-4.3843317059615791E-2</c:v>
                </c:pt>
                <c:pt idx="36">
                  <c:v>3.2532666416148132E-3</c:v>
                </c:pt>
                <c:pt idx="37">
                  <c:v>4.0159666589674327E-2</c:v>
                </c:pt>
                <c:pt idx="38">
                  <c:v>9.0238483958166096E-2</c:v>
                </c:pt>
                <c:pt idx="39">
                  <c:v>0.13594353691019614</c:v>
                </c:pt>
                <c:pt idx="40">
                  <c:v>0.10520336135653204</c:v>
                </c:pt>
                <c:pt idx="41">
                  <c:v>0.10368602422900344</c:v>
                </c:pt>
                <c:pt idx="42">
                  <c:v>9.4206481711338358E-2</c:v>
                </c:pt>
                <c:pt idx="43">
                  <c:v>9.1035248806467975E-2</c:v>
                </c:pt>
                <c:pt idx="44">
                  <c:v>0.11778162639935565</c:v>
                </c:pt>
                <c:pt idx="45">
                  <c:v>9.9973446384996625E-2</c:v>
                </c:pt>
                <c:pt idx="46">
                  <c:v>4.7334231922840829E-2</c:v>
                </c:pt>
                <c:pt idx="47">
                  <c:v>-7.6682004639037895E-3</c:v>
                </c:pt>
                <c:pt idx="48">
                  <c:v>-0.14065651537568599</c:v>
                </c:pt>
                <c:pt idx="49">
                  <c:v>-0.3459799478353428</c:v>
                </c:pt>
                <c:pt idx="50">
                  <c:v>-0.56798338869751086</c:v>
                </c:pt>
                <c:pt idx="51">
                  <c:v>-0.67521599042363334</c:v>
                </c:pt>
                <c:pt idx="52">
                  <c:v>-0.74334153322949192</c:v>
                </c:pt>
                <c:pt idx="53">
                  <c:v>-0.75135427266146515</c:v>
                </c:pt>
                <c:pt idx="54">
                  <c:v>-0.79917509128025144</c:v>
                </c:pt>
                <c:pt idx="55">
                  <c:v>-0.81437287938078373</c:v>
                </c:pt>
                <c:pt idx="56">
                  <c:v>-0.80866867224008077</c:v>
                </c:pt>
                <c:pt idx="57">
                  <c:v>-0.79708961797606603</c:v>
                </c:pt>
                <c:pt idx="58">
                  <c:v>-0.80596458029177531</c:v>
                </c:pt>
                <c:pt idx="59">
                  <c:v>-0.82767606547984984</c:v>
                </c:pt>
                <c:pt idx="60">
                  <c:v>-0.81149661140274121</c:v>
                </c:pt>
                <c:pt idx="61">
                  <c:v>-0.79658498129425193</c:v>
                </c:pt>
                <c:pt idx="62">
                  <c:v>-0.77723240614943057</c:v>
                </c:pt>
                <c:pt idx="63">
                  <c:v>-0.74597097143897828</c:v>
                </c:pt>
                <c:pt idx="64">
                  <c:v>-0.70942913430866228</c:v>
                </c:pt>
                <c:pt idx="65">
                  <c:v>-0.68990543186378217</c:v>
                </c:pt>
                <c:pt idx="66">
                  <c:v>-0.6835442524851999</c:v>
                </c:pt>
                <c:pt idx="67">
                  <c:v>-0.68977293123013173</c:v>
                </c:pt>
                <c:pt idx="68">
                  <c:v>-0.7239056613872491</c:v>
                </c:pt>
                <c:pt idx="69">
                  <c:v>-0.71771504328389391</c:v>
                </c:pt>
                <c:pt idx="70">
                  <c:v>-0.7654812368461843</c:v>
                </c:pt>
                <c:pt idx="71">
                  <c:v>-0.78636553636222772</c:v>
                </c:pt>
                <c:pt idx="72">
                  <c:v>-0.7814091622705488</c:v>
                </c:pt>
                <c:pt idx="73">
                  <c:v>-0.76574870658815841</c:v>
                </c:pt>
                <c:pt idx="74">
                  <c:v>-0.76914340726209485</c:v>
                </c:pt>
                <c:pt idx="75">
                  <c:v>-0.79268734132270235</c:v>
                </c:pt>
                <c:pt idx="76">
                  <c:v>-0.80657399329194557</c:v>
                </c:pt>
                <c:pt idx="77">
                  <c:v>-0.83131973008240212</c:v>
                </c:pt>
                <c:pt idx="78">
                  <c:v>-0.84914163513477781</c:v>
                </c:pt>
                <c:pt idx="79">
                  <c:v>-0.85960890476043605</c:v>
                </c:pt>
                <c:pt idx="80">
                  <c:v>-0.86884094328383588</c:v>
                </c:pt>
                <c:pt idx="81">
                  <c:v>-0.87436705479511134</c:v>
                </c:pt>
                <c:pt idx="82">
                  <c:v>-0.86807205312164959</c:v>
                </c:pt>
                <c:pt idx="83">
                  <c:v>-0.84892147885992897</c:v>
                </c:pt>
                <c:pt idx="84">
                  <c:v>-0.84203111464597247</c:v>
                </c:pt>
                <c:pt idx="85">
                  <c:v>-0.83928154951975642</c:v>
                </c:pt>
                <c:pt idx="86">
                  <c:v>-0.85150715144106148</c:v>
                </c:pt>
                <c:pt idx="87">
                  <c:v>-0.855401478649509</c:v>
                </c:pt>
                <c:pt idx="88">
                  <c:v>-0.89459316591038485</c:v>
                </c:pt>
                <c:pt idx="89">
                  <c:v>-0.9065816385560117</c:v>
                </c:pt>
                <c:pt idx="90">
                  <c:v>-0.90723556531251504</c:v>
                </c:pt>
                <c:pt idx="91">
                  <c:v>-0.90664595606230303</c:v>
                </c:pt>
                <c:pt idx="92">
                  <c:v>-0.90407303829734509</c:v>
                </c:pt>
                <c:pt idx="93">
                  <c:v>-0.89613099655198036</c:v>
                </c:pt>
                <c:pt idx="94">
                  <c:v>-0.89006626355802676</c:v>
                </c:pt>
                <c:pt idx="95">
                  <c:v>-0.88025094774413704</c:v>
                </c:pt>
                <c:pt idx="96">
                  <c:v>-0.86041248841333118</c:v>
                </c:pt>
                <c:pt idx="97">
                  <c:v>-0.84832469161270085</c:v>
                </c:pt>
                <c:pt idx="98">
                  <c:v>-0.83294294949546033</c:v>
                </c:pt>
                <c:pt idx="99">
                  <c:v>-0.81914329443185152</c:v>
                </c:pt>
                <c:pt idx="100">
                  <c:v>-0.78369367934651513</c:v>
                </c:pt>
                <c:pt idx="101">
                  <c:v>-0.74747043582946315</c:v>
                </c:pt>
                <c:pt idx="102">
                  <c:v>-0.65110108513213316</c:v>
                </c:pt>
                <c:pt idx="103">
                  <c:v>-0.54175478363230434</c:v>
                </c:pt>
                <c:pt idx="104">
                  <c:v>-0.51974180995051056</c:v>
                </c:pt>
                <c:pt idx="105">
                  <c:v>-0.50917075448705407</c:v>
                </c:pt>
                <c:pt idx="106">
                  <c:v>-0.39266584828449669</c:v>
                </c:pt>
                <c:pt idx="107">
                  <c:v>-0.27857312752227281</c:v>
                </c:pt>
                <c:pt idx="108">
                  <c:v>-0.14538598137696179</c:v>
                </c:pt>
                <c:pt idx="109">
                  <c:v>-7.0277651054639317E-2</c:v>
                </c:pt>
                <c:pt idx="110">
                  <c:v>-0.11926268286979812</c:v>
                </c:pt>
                <c:pt idx="111">
                  <c:v>-0.12245112020134498</c:v>
                </c:pt>
                <c:pt idx="112">
                  <c:v>-0.22845190215073721</c:v>
                </c:pt>
                <c:pt idx="113">
                  <c:v>-0.27328976855255138</c:v>
                </c:pt>
                <c:pt idx="114">
                  <c:v>-0.25488085580389408</c:v>
                </c:pt>
                <c:pt idx="115">
                  <c:v>-0.22389271828360879</c:v>
                </c:pt>
                <c:pt idx="116">
                  <c:v>-0.2359511183424543</c:v>
                </c:pt>
                <c:pt idx="117">
                  <c:v>-0.25951473755009752</c:v>
                </c:pt>
                <c:pt idx="118">
                  <c:v>-0.22727233691960935</c:v>
                </c:pt>
                <c:pt idx="119">
                  <c:v>-0.15730351252942215</c:v>
                </c:pt>
                <c:pt idx="120">
                  <c:v>-0.18322979188956826</c:v>
                </c:pt>
                <c:pt idx="121">
                  <c:v>-0.21052211691440065</c:v>
                </c:pt>
                <c:pt idx="122">
                  <c:v>-0.24471897166128795</c:v>
                </c:pt>
                <c:pt idx="123">
                  <c:v>-0.15602081756239181</c:v>
                </c:pt>
                <c:pt idx="124">
                  <c:v>-8.722802952469981E-2</c:v>
                </c:pt>
                <c:pt idx="125">
                  <c:v>-7.0670594866010503E-2</c:v>
                </c:pt>
                <c:pt idx="126">
                  <c:v>-6.8539817579169104E-2</c:v>
                </c:pt>
                <c:pt idx="127">
                  <c:v>-0.1388880218419514</c:v>
                </c:pt>
                <c:pt idx="128">
                  <c:v>-0.29305400451800229</c:v>
                </c:pt>
                <c:pt idx="129">
                  <c:v>-0.46480814118652897</c:v>
                </c:pt>
                <c:pt idx="130">
                  <c:v>-0.51376212393652221</c:v>
                </c:pt>
                <c:pt idx="131">
                  <c:v>-0.59038809105770285</c:v>
                </c:pt>
                <c:pt idx="132">
                  <c:v>-0.71332796873581372</c:v>
                </c:pt>
                <c:pt idx="133">
                  <c:v>-0.80422477305806483</c:v>
                </c:pt>
                <c:pt idx="134">
                  <c:v>-0.86614539848202321</c:v>
                </c:pt>
                <c:pt idx="135">
                  <c:v>-0.90561468162030057</c:v>
                </c:pt>
                <c:pt idx="136">
                  <c:v>-0.91426431843337586</c:v>
                </c:pt>
                <c:pt idx="137">
                  <c:v>-0.92250860231494591</c:v>
                </c:pt>
                <c:pt idx="138">
                  <c:v>-0.92962802728657457</c:v>
                </c:pt>
                <c:pt idx="139">
                  <c:v>-0.9385257676108969</c:v>
                </c:pt>
                <c:pt idx="140">
                  <c:v>-0.94539563639336577</c:v>
                </c:pt>
                <c:pt idx="141">
                  <c:v>-0.95740509054118395</c:v>
                </c:pt>
                <c:pt idx="142">
                  <c:v>-0.96483184196586702</c:v>
                </c:pt>
                <c:pt idx="143">
                  <c:v>-0.96572390362159166</c:v>
                </c:pt>
                <c:pt idx="144">
                  <c:v>-0.96678906324277358</c:v>
                </c:pt>
                <c:pt idx="145">
                  <c:v>-0.96601761591954582</c:v>
                </c:pt>
                <c:pt idx="146">
                  <c:v>-0.96506779072388238</c:v>
                </c:pt>
                <c:pt idx="147">
                  <c:v>-0.96711277338588486</c:v>
                </c:pt>
                <c:pt idx="148">
                  <c:v>-0.96495591428785998</c:v>
                </c:pt>
                <c:pt idx="149">
                  <c:v>-0.96174942439838029</c:v>
                </c:pt>
                <c:pt idx="150">
                  <c:v>-0.95553114269430273</c:v>
                </c:pt>
                <c:pt idx="151">
                  <c:v>-0.95498044529439063</c:v>
                </c:pt>
                <c:pt idx="152">
                  <c:v>-0.95609043494830259</c:v>
                </c:pt>
                <c:pt idx="153">
                  <c:v>-0.95583545250289648</c:v>
                </c:pt>
                <c:pt idx="154">
                  <c:v>-0.95505264589646677</c:v>
                </c:pt>
                <c:pt idx="155">
                  <c:v>-0.95488206620923843</c:v>
                </c:pt>
                <c:pt idx="156">
                  <c:v>-0.95751102876346483</c:v>
                </c:pt>
                <c:pt idx="157">
                  <c:v>-0.95554748901737019</c:v>
                </c:pt>
                <c:pt idx="158">
                  <c:v>-0.9618315188168588</c:v>
                </c:pt>
                <c:pt idx="159">
                  <c:v>-0.96446967319680299</c:v>
                </c:pt>
                <c:pt idx="160">
                  <c:v>-0.96830497381108016</c:v>
                </c:pt>
                <c:pt idx="161">
                  <c:v>-0.97470522300981499</c:v>
                </c:pt>
                <c:pt idx="162">
                  <c:v>-0.97499040960380823</c:v>
                </c:pt>
                <c:pt idx="163">
                  <c:v>-0.97533986299763531</c:v>
                </c:pt>
                <c:pt idx="164">
                  <c:v>-0.97798657849766779</c:v>
                </c:pt>
                <c:pt idx="165">
                  <c:v>-0.97775618460768643</c:v>
                </c:pt>
                <c:pt idx="166">
                  <c:v>-0.97629485575041286</c:v>
                </c:pt>
                <c:pt idx="167">
                  <c:v>-0.96730653426684698</c:v>
                </c:pt>
                <c:pt idx="168">
                  <c:v>-0.95997391184233105</c:v>
                </c:pt>
                <c:pt idx="169">
                  <c:v>-0.95265557206115303</c:v>
                </c:pt>
                <c:pt idx="170">
                  <c:v>-0.93466743211694647</c:v>
                </c:pt>
                <c:pt idx="171">
                  <c:v>-0.91179123619586067</c:v>
                </c:pt>
                <c:pt idx="172">
                  <c:v>-0.83582527264406103</c:v>
                </c:pt>
                <c:pt idx="173">
                  <c:v>-0.78903893268957226</c:v>
                </c:pt>
                <c:pt idx="174">
                  <c:v>-0.7058765032651888</c:v>
                </c:pt>
                <c:pt idx="175">
                  <c:v>-0.64399549370783971</c:v>
                </c:pt>
                <c:pt idx="176">
                  <c:v>-0.58663174996594514</c:v>
                </c:pt>
                <c:pt idx="177">
                  <c:v>-0.53296911009527859</c:v>
                </c:pt>
                <c:pt idx="178">
                  <c:v>-0.47606196226088826</c:v>
                </c:pt>
                <c:pt idx="179">
                  <c:v>-0.41673340197805797</c:v>
                </c:pt>
                <c:pt idx="180">
                  <c:v>-0.35510683413966154</c:v>
                </c:pt>
                <c:pt idx="181">
                  <c:v>-0.30730280118748304</c:v>
                </c:pt>
                <c:pt idx="182">
                  <c:v>-0.2924612394703579</c:v>
                </c:pt>
                <c:pt idx="183">
                  <c:v>-0.26902649560502878</c:v>
                </c:pt>
                <c:pt idx="184">
                  <c:v>-0.28755739326166491</c:v>
                </c:pt>
                <c:pt idx="185">
                  <c:v>-0.30566240023232505</c:v>
                </c:pt>
                <c:pt idx="186">
                  <c:v>-0.31980395933864497</c:v>
                </c:pt>
                <c:pt idx="187">
                  <c:v>-0.3276681883602558</c:v>
                </c:pt>
                <c:pt idx="188">
                  <c:v>-0.35371093052843461</c:v>
                </c:pt>
                <c:pt idx="189">
                  <c:v>-0.38046797556817302</c:v>
                </c:pt>
                <c:pt idx="190">
                  <c:v>-0.41761434746363019</c:v>
                </c:pt>
                <c:pt idx="191">
                  <c:v>-0.45681743148660064</c:v>
                </c:pt>
                <c:pt idx="192">
                  <c:v>-0.5132979677223356</c:v>
                </c:pt>
                <c:pt idx="193">
                  <c:v>-0.55184925083156444</c:v>
                </c:pt>
                <c:pt idx="194">
                  <c:v>-0.62666964035462325</c:v>
                </c:pt>
                <c:pt idx="195">
                  <c:v>-0.66984432455575404</c:v>
                </c:pt>
                <c:pt idx="196">
                  <c:v>-0.69660111311706818</c:v>
                </c:pt>
                <c:pt idx="197">
                  <c:v>-0.62598484542703037</c:v>
                </c:pt>
                <c:pt idx="198">
                  <c:v>-0.61550859736961838</c:v>
                </c:pt>
                <c:pt idx="199">
                  <c:v>-0.49946465802601642</c:v>
                </c:pt>
                <c:pt idx="200">
                  <c:v>-0.55854593252307783</c:v>
                </c:pt>
                <c:pt idx="201">
                  <c:v>-0.63478500407845206</c:v>
                </c:pt>
                <c:pt idx="202">
                  <c:v>-0.69389740725748783</c:v>
                </c:pt>
                <c:pt idx="203">
                  <c:v>-0.68888254397473059</c:v>
                </c:pt>
                <c:pt idx="204">
                  <c:v>-0.72781280151050687</c:v>
                </c:pt>
                <c:pt idx="205">
                  <c:v>-0.7458915152531943</c:v>
                </c:pt>
                <c:pt idx="206">
                  <c:v>-0.77289224946803048</c:v>
                </c:pt>
                <c:pt idx="207">
                  <c:v>-0.78203274990669958</c:v>
                </c:pt>
                <c:pt idx="208">
                  <c:v>-0.78656260801402678</c:v>
                </c:pt>
                <c:pt idx="209">
                  <c:v>-0.75752571351139242</c:v>
                </c:pt>
                <c:pt idx="210">
                  <c:v>-0.729983727063373</c:v>
                </c:pt>
                <c:pt idx="211">
                  <c:v>-0.67653350386645317</c:v>
                </c:pt>
                <c:pt idx="212">
                  <c:v>-0.61731555902015722</c:v>
                </c:pt>
                <c:pt idx="213">
                  <c:v>-0.55123569731457311</c:v>
                </c:pt>
                <c:pt idx="214">
                  <c:v>-0.54940598139438646</c:v>
                </c:pt>
                <c:pt idx="215">
                  <c:v>-0.5529468234368996</c:v>
                </c:pt>
                <c:pt idx="216">
                  <c:v>-0.55770992584964885</c:v>
                </c:pt>
                <c:pt idx="217">
                  <c:v>-0.56635172203169448</c:v>
                </c:pt>
                <c:pt idx="218">
                  <c:v>-0.60594524125713611</c:v>
                </c:pt>
                <c:pt idx="219">
                  <c:v>-0.57281168774612701</c:v>
                </c:pt>
                <c:pt idx="220">
                  <c:v>-0.52467759626614785</c:v>
                </c:pt>
                <c:pt idx="221">
                  <c:v>-0.49675288505963255</c:v>
                </c:pt>
                <c:pt idx="222">
                  <c:v>-0.44782791984173242</c:v>
                </c:pt>
                <c:pt idx="223">
                  <c:v>-0.46470270613620163</c:v>
                </c:pt>
                <c:pt idx="224">
                  <c:v>-0.48670132822478318</c:v>
                </c:pt>
                <c:pt idx="225">
                  <c:v>-0.60307398390107314</c:v>
                </c:pt>
                <c:pt idx="226">
                  <c:v>-0.73409924564737372</c:v>
                </c:pt>
                <c:pt idx="227">
                  <c:v>-0.78247463131616113</c:v>
                </c:pt>
                <c:pt idx="228">
                  <c:v>-0.83837427657403929</c:v>
                </c:pt>
                <c:pt idx="229">
                  <c:v>-0.86341771040093218</c:v>
                </c:pt>
                <c:pt idx="230">
                  <c:v>-0.88794633880568907</c:v>
                </c:pt>
                <c:pt idx="231">
                  <c:v>-0.91159022888791696</c:v>
                </c:pt>
                <c:pt idx="232">
                  <c:v>-0.90803597280271331</c:v>
                </c:pt>
                <c:pt idx="233">
                  <c:v>-0.90448146314175426</c:v>
                </c:pt>
                <c:pt idx="234">
                  <c:v>-0.89865426631106193</c:v>
                </c:pt>
                <c:pt idx="235">
                  <c:v>-0.88516520472435012</c:v>
                </c:pt>
                <c:pt idx="236">
                  <c:v>-0.88653723655885885</c:v>
                </c:pt>
                <c:pt idx="237">
                  <c:v>-0.88300903210510573</c:v>
                </c:pt>
                <c:pt idx="238">
                  <c:v>-0.88272286659620691</c:v>
                </c:pt>
                <c:pt idx="239">
                  <c:v>-0.89573523367099639</c:v>
                </c:pt>
                <c:pt idx="240">
                  <c:v>-0.8951587515123649</c:v>
                </c:pt>
                <c:pt idx="241">
                  <c:v>-0.90006826454802213</c:v>
                </c:pt>
                <c:pt idx="242">
                  <c:v>-0.91726671991809317</c:v>
                </c:pt>
                <c:pt idx="243">
                  <c:v>-0.93185857372519343</c:v>
                </c:pt>
                <c:pt idx="244">
                  <c:v>-0.93851515020974685</c:v>
                </c:pt>
                <c:pt idx="245">
                  <c:v>-0.93829817841281549</c:v>
                </c:pt>
                <c:pt idx="246">
                  <c:v>-0.94365628491150377</c:v>
                </c:pt>
                <c:pt idx="247">
                  <c:v>-0.94730065726519075</c:v>
                </c:pt>
                <c:pt idx="248">
                  <c:v>-0.94265023489902311</c:v>
                </c:pt>
                <c:pt idx="249">
                  <c:v>-0.93818887585654231</c:v>
                </c:pt>
                <c:pt idx="250">
                  <c:v>-0.93583994203560872</c:v>
                </c:pt>
                <c:pt idx="251">
                  <c:v>-0.93368908254984195</c:v>
                </c:pt>
                <c:pt idx="252">
                  <c:v>-0.93245676355270246</c:v>
                </c:pt>
                <c:pt idx="253">
                  <c:v>-0.92905409429676089</c:v>
                </c:pt>
                <c:pt idx="254">
                  <c:v>-0.93060243438377499</c:v>
                </c:pt>
                <c:pt idx="255">
                  <c:v>-0.92772752560356864</c:v>
                </c:pt>
                <c:pt idx="256">
                  <c:v>-0.92723694669676682</c:v>
                </c:pt>
                <c:pt idx="257">
                  <c:v>-0.90523167518375813</c:v>
                </c:pt>
                <c:pt idx="258">
                  <c:v>-0.89878438557209683</c:v>
                </c:pt>
                <c:pt idx="259">
                  <c:v>-0.87722130129762876</c:v>
                </c:pt>
                <c:pt idx="260">
                  <c:v>-0.86522001881968424</c:v>
                </c:pt>
                <c:pt idx="261">
                  <c:v>-0.85579394222173999</c:v>
                </c:pt>
                <c:pt idx="262">
                  <c:v>-0.8417449590767454</c:v>
                </c:pt>
                <c:pt idx="263">
                  <c:v>-0.80738968643096098</c:v>
                </c:pt>
                <c:pt idx="264">
                  <c:v>-0.76657281855227677</c:v>
                </c:pt>
                <c:pt idx="265">
                  <c:v>-0.71478423280540881</c:v>
                </c:pt>
                <c:pt idx="266">
                  <c:v>-0.6583519274299382</c:v>
                </c:pt>
                <c:pt idx="267">
                  <c:v>-0.58592346316609945</c:v>
                </c:pt>
                <c:pt idx="268">
                  <c:v>-0.49168787286181087</c:v>
                </c:pt>
                <c:pt idx="269">
                  <c:v>-0.40969306337307154</c:v>
                </c:pt>
                <c:pt idx="270">
                  <c:v>-0.27149151075278127</c:v>
                </c:pt>
                <c:pt idx="271">
                  <c:v>-0.2639263972707247</c:v>
                </c:pt>
                <c:pt idx="272">
                  <c:v>-0.32360233942142863</c:v>
                </c:pt>
                <c:pt idx="273">
                  <c:v>-0.3889210043159172</c:v>
                </c:pt>
                <c:pt idx="274">
                  <c:v>-0.5087107407375645</c:v>
                </c:pt>
                <c:pt idx="275">
                  <c:v>-0.52444650817897387</c:v>
                </c:pt>
                <c:pt idx="276">
                  <c:v>-0.55621135092239615</c:v>
                </c:pt>
                <c:pt idx="277">
                  <c:v>-0.63016148479263689</c:v>
                </c:pt>
                <c:pt idx="278">
                  <c:v>-0.67945175133858304</c:v>
                </c:pt>
                <c:pt idx="279">
                  <c:v>-0.70855060281613336</c:v>
                </c:pt>
                <c:pt idx="280">
                  <c:v>-0.74398859017581032</c:v>
                </c:pt>
                <c:pt idx="281">
                  <c:v>-0.76729438004307782</c:v>
                </c:pt>
                <c:pt idx="282">
                  <c:v>-0.79677209722898912</c:v>
                </c:pt>
                <c:pt idx="283">
                  <c:v>-0.83566328407652291</c:v>
                </c:pt>
                <c:pt idx="284">
                  <c:v>-0.81533022378372921</c:v>
                </c:pt>
                <c:pt idx="285">
                  <c:v>-0.80620691060922833</c:v>
                </c:pt>
                <c:pt idx="286">
                  <c:v>-0.79703330785687954</c:v>
                </c:pt>
                <c:pt idx="287">
                  <c:v>-0.78601720990312807</c:v>
                </c:pt>
                <c:pt idx="288">
                  <c:v>-0.77411123468641352</c:v>
                </c:pt>
                <c:pt idx="289">
                  <c:v>-0.76436004056680729</c:v>
                </c:pt>
                <c:pt idx="290">
                  <c:v>-0.76154976849553191</c:v>
                </c:pt>
                <c:pt idx="291">
                  <c:v>-0.7200589861260589</c:v>
                </c:pt>
                <c:pt idx="292">
                  <c:v>-0.68821049807084744</c:v>
                </c:pt>
                <c:pt idx="293">
                  <c:v>-0.63841557407619987</c:v>
                </c:pt>
                <c:pt idx="294">
                  <c:v>-0.60534095622666861</c:v>
                </c:pt>
                <c:pt idx="295">
                  <c:v>-0.58010144992077117</c:v>
                </c:pt>
                <c:pt idx="296">
                  <c:v>-0.5488210303227733</c:v>
                </c:pt>
                <c:pt idx="297">
                  <c:v>-0.54632072490302308</c:v>
                </c:pt>
                <c:pt idx="298">
                  <c:v>-0.55937636918151057</c:v>
                </c:pt>
                <c:pt idx="299">
                  <c:v>-0.58192501241337879</c:v>
                </c:pt>
                <c:pt idx="300">
                  <c:v>-0.63146334437068286</c:v>
                </c:pt>
                <c:pt idx="301">
                  <c:v>-0.66348763627056662</c:v>
                </c:pt>
                <c:pt idx="302">
                  <c:v>-0.73533505343213712</c:v>
                </c:pt>
                <c:pt idx="303">
                  <c:v>-0.82262409211513587</c:v>
                </c:pt>
                <c:pt idx="304">
                  <c:v>-0.84224235302626571</c:v>
                </c:pt>
                <c:pt idx="305">
                  <c:v>-0.86972715887582785</c:v>
                </c:pt>
                <c:pt idx="306">
                  <c:v>-0.88528478380940789</c:v>
                </c:pt>
                <c:pt idx="307">
                  <c:v>-0.91280219661554673</c:v>
                </c:pt>
                <c:pt idx="308">
                  <c:v>-0.92182004436284648</c:v>
                </c:pt>
                <c:pt idx="309">
                  <c:v>-0.93124541036683739</c:v>
                </c:pt>
                <c:pt idx="310">
                  <c:v>-0.9256524129386996</c:v>
                </c:pt>
                <c:pt idx="311">
                  <c:v>-0.93378219706615329</c:v>
                </c:pt>
                <c:pt idx="312">
                  <c:v>-0.93786883908312491</c:v>
                </c:pt>
                <c:pt idx="313">
                  <c:v>-0.93846128448631061</c:v>
                </c:pt>
                <c:pt idx="314">
                  <c:v>-0.95044631773642008</c:v>
                </c:pt>
                <c:pt idx="315">
                  <c:v>-0.95607641115897601</c:v>
                </c:pt>
                <c:pt idx="316">
                  <c:v>-0.95810361999879023</c:v>
                </c:pt>
                <c:pt idx="317">
                  <c:v>-0.96004565289082922</c:v>
                </c:pt>
                <c:pt idx="318">
                  <c:v>-0.9631153406008427</c:v>
                </c:pt>
                <c:pt idx="319">
                  <c:v>-0.96573668537113166</c:v>
                </c:pt>
                <c:pt idx="320">
                  <c:v>-0.96512548848433188</c:v>
                </c:pt>
                <c:pt idx="321">
                  <c:v>-0.96391075785809588</c:v>
                </c:pt>
                <c:pt idx="322">
                  <c:v>-0.95793164304071921</c:v>
                </c:pt>
                <c:pt idx="323">
                  <c:v>-0.9477239002706106</c:v>
                </c:pt>
                <c:pt idx="324">
                  <c:v>-0.93047837379598586</c:v>
                </c:pt>
                <c:pt idx="325">
                  <c:v>-0.91074478144600179</c:v>
                </c:pt>
                <c:pt idx="326">
                  <c:v>-0.88160631383633814</c:v>
                </c:pt>
                <c:pt idx="327">
                  <c:v>-0.84442427850451685</c:v>
                </c:pt>
                <c:pt idx="328">
                  <c:v>-0.80479628738681686</c:v>
                </c:pt>
                <c:pt idx="329">
                  <c:v>-0.76917177341558218</c:v>
                </c:pt>
                <c:pt idx="330">
                  <c:v>-0.73164158876904473</c:v>
                </c:pt>
                <c:pt idx="331">
                  <c:v>-0.65997298657448111</c:v>
                </c:pt>
                <c:pt idx="332">
                  <c:v>-0.60279126253356785</c:v>
                </c:pt>
                <c:pt idx="333">
                  <c:v>-0.5816499495535481</c:v>
                </c:pt>
                <c:pt idx="334">
                  <c:v>-0.57027528041752606</c:v>
                </c:pt>
                <c:pt idx="335">
                  <c:v>-0.55678834268851873</c:v>
                </c:pt>
                <c:pt idx="336">
                  <c:v>-0.54853495622138893</c:v>
                </c:pt>
                <c:pt idx="337">
                  <c:v>-0.54542276998947481</c:v>
                </c:pt>
                <c:pt idx="338">
                  <c:v>-0.53729274589387199</c:v>
                </c:pt>
                <c:pt idx="339">
                  <c:v>-0.60841358613470387</c:v>
                </c:pt>
                <c:pt idx="340">
                  <c:v>-0.6541842297391921</c:v>
                </c:pt>
                <c:pt idx="341">
                  <c:v>-0.68760136135003525</c:v>
                </c:pt>
                <c:pt idx="342">
                  <c:v>-0.68486614254935718</c:v>
                </c:pt>
                <c:pt idx="343">
                  <c:v>-0.66929677812569099</c:v>
                </c:pt>
                <c:pt idx="344">
                  <c:v>-0.70919871537032519</c:v>
                </c:pt>
                <c:pt idx="345">
                  <c:v>-0.76621201947884787</c:v>
                </c:pt>
                <c:pt idx="346">
                  <c:v>-0.80147680475297045</c:v>
                </c:pt>
                <c:pt idx="347">
                  <c:v>-0.81759810179501824</c:v>
                </c:pt>
                <c:pt idx="348">
                  <c:v>-0.83029965720026866</c:v>
                </c:pt>
                <c:pt idx="349">
                  <c:v>-0.83420595418129651</c:v>
                </c:pt>
                <c:pt idx="350">
                  <c:v>-0.83382689542117738</c:v>
                </c:pt>
                <c:pt idx="351">
                  <c:v>-0.82917849069105221</c:v>
                </c:pt>
                <c:pt idx="352">
                  <c:v>-0.82645642168190614</c:v>
                </c:pt>
                <c:pt idx="353">
                  <c:v>-0.80715954901121323</c:v>
                </c:pt>
                <c:pt idx="354">
                  <c:v>-0.80207770116298738</c:v>
                </c:pt>
                <c:pt idx="355">
                  <c:v>-0.79579491414743075</c:v>
                </c:pt>
                <c:pt idx="356">
                  <c:v>-0.76010396501463129</c:v>
                </c:pt>
                <c:pt idx="357">
                  <c:v>-0.65241704468528128</c:v>
                </c:pt>
                <c:pt idx="358">
                  <c:v>-0.51917461856998426</c:v>
                </c:pt>
                <c:pt idx="359">
                  <c:v>-0.36800843843517256</c:v>
                </c:pt>
                <c:pt idx="360">
                  <c:v>-0.11315647974718869</c:v>
                </c:pt>
                <c:pt idx="361">
                  <c:v>9.6803270000405686E-2</c:v>
                </c:pt>
                <c:pt idx="362">
                  <c:v>0.27278505591155322</c:v>
                </c:pt>
                <c:pt idx="363">
                  <c:v>0.37813485953540887</c:v>
                </c:pt>
                <c:pt idx="364">
                  <c:v>0.4763856188201287</c:v>
                </c:pt>
                <c:pt idx="365">
                  <c:v>0.55189465878743871</c:v>
                </c:pt>
                <c:pt idx="366">
                  <c:v>0.65306711361929204</c:v>
                </c:pt>
                <c:pt idx="367">
                  <c:v>0.74000722330918345</c:v>
                </c:pt>
                <c:pt idx="368">
                  <c:v>0.7474329150843777</c:v>
                </c:pt>
                <c:pt idx="369">
                  <c:v>0.74614747338958354</c:v>
                </c:pt>
                <c:pt idx="370">
                  <c:v>0.75956015657471743</c:v>
                </c:pt>
                <c:pt idx="371">
                  <c:v>0.75926746736999029</c:v>
                </c:pt>
                <c:pt idx="372">
                  <c:v>0.77787728848216375</c:v>
                </c:pt>
                <c:pt idx="373">
                  <c:v>0.70413318553384274</c:v>
                </c:pt>
                <c:pt idx="374">
                  <c:v>0.58617450522045622</c:v>
                </c:pt>
                <c:pt idx="375">
                  <c:v>0.51639830229524597</c:v>
                </c:pt>
                <c:pt idx="376">
                  <c:v>0.49248390547937715</c:v>
                </c:pt>
                <c:pt idx="377">
                  <c:v>0.43661187345187324</c:v>
                </c:pt>
                <c:pt idx="378">
                  <c:v>0.36619339355258401</c:v>
                </c:pt>
                <c:pt idx="379">
                  <c:v>0.31902735266329646</c:v>
                </c:pt>
                <c:pt idx="380">
                  <c:v>0.2568085737601481</c:v>
                </c:pt>
                <c:pt idx="381">
                  <c:v>0.20128865260033205</c:v>
                </c:pt>
                <c:pt idx="382">
                  <c:v>8.6170828748887193E-2</c:v>
                </c:pt>
                <c:pt idx="383">
                  <c:v>1.2366480856041378E-3</c:v>
                </c:pt>
                <c:pt idx="384">
                  <c:v>-0.13639188405595407</c:v>
                </c:pt>
                <c:pt idx="385">
                  <c:v>-0.30338240162493457</c:v>
                </c:pt>
                <c:pt idx="386">
                  <c:v>-0.33084736014771654</c:v>
                </c:pt>
                <c:pt idx="387">
                  <c:v>-0.35804454785359546</c:v>
                </c:pt>
                <c:pt idx="388">
                  <c:v>-0.33636249434127002</c:v>
                </c:pt>
                <c:pt idx="389">
                  <c:v>-0.36622955405997837</c:v>
                </c:pt>
                <c:pt idx="390">
                  <c:v>-0.31621672724163447</c:v>
                </c:pt>
                <c:pt idx="391">
                  <c:v>-0.29299565805084543</c:v>
                </c:pt>
                <c:pt idx="392">
                  <c:v>-0.27028389079494441</c:v>
                </c:pt>
                <c:pt idx="393">
                  <c:v>-0.2359342811524128</c:v>
                </c:pt>
                <c:pt idx="394">
                  <c:v>-0.26598675645150688</c:v>
                </c:pt>
                <c:pt idx="395">
                  <c:v>-0.25017485530724615</c:v>
                </c:pt>
                <c:pt idx="396">
                  <c:v>-0.18370677664710558</c:v>
                </c:pt>
                <c:pt idx="397">
                  <c:v>-0.13236151783778263</c:v>
                </c:pt>
                <c:pt idx="398">
                  <c:v>-0.13619373569503379</c:v>
                </c:pt>
                <c:pt idx="399">
                  <c:v>-0.14451493265171264</c:v>
                </c:pt>
                <c:pt idx="400">
                  <c:v>-0.16122693054398621</c:v>
                </c:pt>
                <c:pt idx="401">
                  <c:v>-0.13962717528512167</c:v>
                </c:pt>
                <c:pt idx="402">
                  <c:v>-0.14372851645082266</c:v>
                </c:pt>
                <c:pt idx="403">
                  <c:v>-8.1758646190450562E-2</c:v>
                </c:pt>
                <c:pt idx="404">
                  <c:v>9.88456552201274E-3</c:v>
                </c:pt>
                <c:pt idx="405">
                  <c:v>6.0238296926457324E-2</c:v>
                </c:pt>
                <c:pt idx="406">
                  <c:v>5.5545579438207308E-2</c:v>
                </c:pt>
                <c:pt idx="407">
                  <c:v>-8.2066981174421696E-2</c:v>
                </c:pt>
                <c:pt idx="408">
                  <c:v>-0.26234095929031526</c:v>
                </c:pt>
                <c:pt idx="409">
                  <c:v>-0.4065995741606418</c:v>
                </c:pt>
                <c:pt idx="410">
                  <c:v>-0.51940788630877166</c:v>
                </c:pt>
                <c:pt idx="411">
                  <c:v>-0.60364620082342813</c:v>
                </c:pt>
                <c:pt idx="412">
                  <c:v>-0.68765500210080754</c:v>
                </c:pt>
                <c:pt idx="413">
                  <c:v>-0.75011010972118031</c:v>
                </c:pt>
                <c:pt idx="414">
                  <c:v>-0.7652685978646645</c:v>
                </c:pt>
                <c:pt idx="415">
                  <c:v>-0.76227911971723028</c:v>
                </c:pt>
                <c:pt idx="416">
                  <c:v>-0.77216394257105136</c:v>
                </c:pt>
                <c:pt idx="417">
                  <c:v>-0.81111755321625323</c:v>
                </c:pt>
                <c:pt idx="418">
                  <c:v>-0.82225703626084978</c:v>
                </c:pt>
                <c:pt idx="419">
                  <c:v>-0.77781877869543892</c:v>
                </c:pt>
                <c:pt idx="420">
                  <c:v>-0.73010139017121967</c:v>
                </c:pt>
                <c:pt idx="421">
                  <c:v>-0.73512595986351137</c:v>
                </c:pt>
                <c:pt idx="422">
                  <c:v>-0.75852080135592237</c:v>
                </c:pt>
                <c:pt idx="423">
                  <c:v>-0.79610290644734083</c:v>
                </c:pt>
                <c:pt idx="424">
                  <c:v>-0.86435296181294563</c:v>
                </c:pt>
                <c:pt idx="425">
                  <c:v>-0.87804088096337807</c:v>
                </c:pt>
                <c:pt idx="426">
                  <c:v>-0.88617383808825445</c:v>
                </c:pt>
                <c:pt idx="427">
                  <c:v>-0.89072928472997914</c:v>
                </c:pt>
                <c:pt idx="428">
                  <c:v>-0.87898006030465259</c:v>
                </c:pt>
                <c:pt idx="429">
                  <c:v>-0.87356834883851198</c:v>
                </c:pt>
                <c:pt idx="430">
                  <c:v>-0.87649667172561951</c:v>
                </c:pt>
                <c:pt idx="431">
                  <c:v>-0.87713239637668772</c:v>
                </c:pt>
                <c:pt idx="432">
                  <c:v>-0.87828343888770055</c:v>
                </c:pt>
                <c:pt idx="433">
                  <c:v>-0.88013489028089298</c:v>
                </c:pt>
                <c:pt idx="434">
                  <c:v>-0.88132234043039914</c:v>
                </c:pt>
                <c:pt idx="435">
                  <c:v>-0.88156117442933291</c:v>
                </c:pt>
                <c:pt idx="436">
                  <c:v>-0.88067414871076888</c:v>
                </c:pt>
                <c:pt idx="437">
                  <c:v>-0.87693277970021977</c:v>
                </c:pt>
                <c:pt idx="438">
                  <c:v>-0.86215709305846122</c:v>
                </c:pt>
                <c:pt idx="439">
                  <c:v>-0.85073828825012221</c:v>
                </c:pt>
                <c:pt idx="440">
                  <c:v>-0.8489303697345556</c:v>
                </c:pt>
                <c:pt idx="441">
                  <c:v>-0.84122885846526652</c:v>
                </c:pt>
                <c:pt idx="442">
                  <c:v>-0.81467231001487816</c:v>
                </c:pt>
                <c:pt idx="443">
                  <c:v>-0.76618585235957659</c:v>
                </c:pt>
                <c:pt idx="444">
                  <c:v>-0.71728280052626381</c:v>
                </c:pt>
                <c:pt idx="445">
                  <c:v>-0.67601450384668416</c:v>
                </c:pt>
                <c:pt idx="446">
                  <c:v>-0.63043657588979574</c:v>
                </c:pt>
                <c:pt idx="447">
                  <c:v>-0.58161867585735727</c:v>
                </c:pt>
                <c:pt idx="448">
                  <c:v>-0.52428837547287677</c:v>
                </c:pt>
                <c:pt idx="449">
                  <c:v>-0.51603801972138175</c:v>
                </c:pt>
                <c:pt idx="450">
                  <c:v>-0.5747738155767681</c:v>
                </c:pt>
                <c:pt idx="451">
                  <c:v>-0.56856226360682438</c:v>
                </c:pt>
                <c:pt idx="452">
                  <c:v>-0.56908922005870688</c:v>
                </c:pt>
                <c:pt idx="453">
                  <c:v>-0.53643925497688849</c:v>
                </c:pt>
                <c:pt idx="454">
                  <c:v>-0.53402135051684108</c:v>
                </c:pt>
                <c:pt idx="455">
                  <c:v>-0.51915853006052448</c:v>
                </c:pt>
                <c:pt idx="456">
                  <c:v>-0.49108263826630288</c:v>
                </c:pt>
                <c:pt idx="457">
                  <c:v>-0.42419765055093367</c:v>
                </c:pt>
                <c:pt idx="458">
                  <c:v>-0.30093058686721996</c:v>
                </c:pt>
                <c:pt idx="459">
                  <c:v>-0.26893297028791802</c:v>
                </c:pt>
                <c:pt idx="460">
                  <c:v>-0.26206831530268915</c:v>
                </c:pt>
                <c:pt idx="461">
                  <c:v>-0.22684312802573683</c:v>
                </c:pt>
                <c:pt idx="462">
                  <c:v>-0.19567238541902762</c:v>
                </c:pt>
                <c:pt idx="463">
                  <c:v>-0.18619666316890821</c:v>
                </c:pt>
                <c:pt idx="464">
                  <c:v>-0.17605390233160734</c:v>
                </c:pt>
                <c:pt idx="465">
                  <c:v>-8.3947531673411985E-2</c:v>
                </c:pt>
                <c:pt idx="466">
                  <c:v>-5.6418797053886055E-2</c:v>
                </c:pt>
                <c:pt idx="467">
                  <c:v>-2.8049582028459034E-2</c:v>
                </c:pt>
                <c:pt idx="468">
                  <c:v>-9.2729448747461835E-2</c:v>
                </c:pt>
                <c:pt idx="469">
                  <c:v>-0.14509987965692592</c:v>
                </c:pt>
                <c:pt idx="470">
                  <c:v>-0.15230207184388395</c:v>
                </c:pt>
                <c:pt idx="471">
                  <c:v>-0.12973362984982786</c:v>
                </c:pt>
                <c:pt idx="472">
                  <c:v>-9.4900512314539151E-2</c:v>
                </c:pt>
                <c:pt idx="473">
                  <c:v>8.3448916889522426E-3</c:v>
                </c:pt>
                <c:pt idx="474">
                  <c:v>0.11866801977355727</c:v>
                </c:pt>
                <c:pt idx="475">
                  <c:v>0.16664781428087669</c:v>
                </c:pt>
                <c:pt idx="476">
                  <c:v>0.28159808468741526</c:v>
                </c:pt>
                <c:pt idx="477">
                  <c:v>0.17156337634552207</c:v>
                </c:pt>
                <c:pt idx="478">
                  <c:v>3.658578010601004E-3</c:v>
                </c:pt>
                <c:pt idx="479">
                  <c:v>-0.2301124110027449</c:v>
                </c:pt>
                <c:pt idx="480">
                  <c:v>-0.42153559671018781</c:v>
                </c:pt>
                <c:pt idx="481">
                  <c:v>-0.57604749907813746</c:v>
                </c:pt>
                <c:pt idx="482">
                  <c:v>-0.66405534314700032</c:v>
                </c:pt>
                <c:pt idx="483">
                  <c:v>-0.76476320611227866</c:v>
                </c:pt>
                <c:pt idx="484">
                  <c:v>-0.80358126291986187</c:v>
                </c:pt>
                <c:pt idx="485">
                  <c:v>-0.85125828641234025</c:v>
                </c:pt>
                <c:pt idx="486">
                  <c:v>-0.90211077492437686</c:v>
                </c:pt>
                <c:pt idx="487">
                  <c:v>-0.91697681473712389</c:v>
                </c:pt>
                <c:pt idx="488">
                  <c:v>-0.9048937007450818</c:v>
                </c:pt>
                <c:pt idx="489">
                  <c:v>-0.89456609851300151</c:v>
                </c:pt>
                <c:pt idx="490">
                  <c:v>-0.8799939544067531</c:v>
                </c:pt>
                <c:pt idx="491">
                  <c:v>-0.85814805119444804</c:v>
                </c:pt>
                <c:pt idx="492">
                  <c:v>-0.82203943461654427</c:v>
                </c:pt>
                <c:pt idx="493">
                  <c:v>-0.77414784346159937</c:v>
                </c:pt>
                <c:pt idx="494">
                  <c:v>-0.71981939230991165</c:v>
                </c:pt>
                <c:pt idx="495">
                  <c:v>-0.66578359105261231</c:v>
                </c:pt>
                <c:pt idx="496">
                  <c:v>-0.64561876334333201</c:v>
                </c:pt>
                <c:pt idx="497">
                  <c:v>-0.614563317243355</c:v>
                </c:pt>
                <c:pt idx="498">
                  <c:v>-0.59369149812862698</c:v>
                </c:pt>
                <c:pt idx="499">
                  <c:v>-0.52636302029444249</c:v>
                </c:pt>
                <c:pt idx="500">
                  <c:v>-0.44776313013746033</c:v>
                </c:pt>
                <c:pt idx="501">
                  <c:v>-0.34626363362100904</c:v>
                </c:pt>
                <c:pt idx="502">
                  <c:v>-0.29459702439521512</c:v>
                </c:pt>
                <c:pt idx="503">
                  <c:v>-0.27924975517808859</c:v>
                </c:pt>
                <c:pt idx="504">
                  <c:v>-0.27850037300674152</c:v>
                </c:pt>
                <c:pt idx="505">
                  <c:v>-0.27683267135674172</c:v>
                </c:pt>
                <c:pt idx="506">
                  <c:v>-0.30724513657380653</c:v>
                </c:pt>
                <c:pt idx="507">
                  <c:v>-0.38896366513735919</c:v>
                </c:pt>
                <c:pt idx="508">
                  <c:v>-0.46143750909834563</c:v>
                </c:pt>
                <c:pt idx="509">
                  <c:v>-0.5030569831516184</c:v>
                </c:pt>
                <c:pt idx="510">
                  <c:v>-0.53453046080833599</c:v>
                </c:pt>
                <c:pt idx="511">
                  <c:v>-0.57936096369218726</c:v>
                </c:pt>
                <c:pt idx="512">
                  <c:v>-0.61589496557381984</c:v>
                </c:pt>
                <c:pt idx="513">
                  <c:v>-0.74052228806418641</c:v>
                </c:pt>
                <c:pt idx="514">
                  <c:v>-0.82005159066042765</c:v>
                </c:pt>
                <c:pt idx="515">
                  <c:v>-0.83232035748402533</c:v>
                </c:pt>
                <c:pt idx="516">
                  <c:v>-0.8573533271745285</c:v>
                </c:pt>
                <c:pt idx="517">
                  <c:v>-0.89069175001139789</c:v>
                </c:pt>
                <c:pt idx="518">
                  <c:v>-0.89415226539009574</c:v>
                </c:pt>
                <c:pt idx="519">
                  <c:v>-0.88396684824638172</c:v>
                </c:pt>
                <c:pt idx="520">
                  <c:v>-0.87717070361847294</c:v>
                </c:pt>
                <c:pt idx="521">
                  <c:v>-0.86036685100985</c:v>
                </c:pt>
                <c:pt idx="522">
                  <c:v>-0.84893093619579274</c:v>
                </c:pt>
                <c:pt idx="523">
                  <c:v>-0.83876143775282441</c:v>
                </c:pt>
                <c:pt idx="524">
                  <c:v>-0.83310668651049669</c:v>
                </c:pt>
                <c:pt idx="525">
                  <c:v>-0.82607772149743697</c:v>
                </c:pt>
                <c:pt idx="526">
                  <c:v>-0.78075698431160734</c:v>
                </c:pt>
                <c:pt idx="527">
                  <c:v>-0.67705739165461543</c:v>
                </c:pt>
                <c:pt idx="528">
                  <c:v>-0.35951716973872472</c:v>
                </c:pt>
                <c:pt idx="529">
                  <c:v>-0.23484647304695405</c:v>
                </c:pt>
                <c:pt idx="530">
                  <c:v>-0.18882691446217617</c:v>
                </c:pt>
                <c:pt idx="531">
                  <c:v>-0.14054654110962478</c:v>
                </c:pt>
                <c:pt idx="532">
                  <c:v>-0.1050852853281483</c:v>
                </c:pt>
                <c:pt idx="533">
                  <c:v>-6.5927642601809111E-2</c:v>
                </c:pt>
                <c:pt idx="534">
                  <c:v>7.3814628918219452E-2</c:v>
                </c:pt>
                <c:pt idx="535">
                  <c:v>0.16780548586798519</c:v>
                </c:pt>
                <c:pt idx="536">
                  <c:v>0.21906411521497268</c:v>
                </c:pt>
                <c:pt idx="537">
                  <c:v>0.20442036126960245</c:v>
                </c:pt>
                <c:pt idx="538">
                  <c:v>0.17578229754658528</c:v>
                </c:pt>
                <c:pt idx="539">
                  <c:v>0.16490207413721983</c:v>
                </c:pt>
                <c:pt idx="540">
                  <c:v>0.2151139078428469</c:v>
                </c:pt>
                <c:pt idx="541">
                  <c:v>0.25298365753749985</c:v>
                </c:pt>
                <c:pt idx="542">
                  <c:v>0.3039665128973934</c:v>
                </c:pt>
                <c:pt idx="543">
                  <c:v>0.33667700318748184</c:v>
                </c:pt>
                <c:pt idx="544">
                  <c:v>0.27975883289661785</c:v>
                </c:pt>
                <c:pt idx="545">
                  <c:v>0.20766693781302725</c:v>
                </c:pt>
                <c:pt idx="546">
                  <c:v>9.5607396766724834E-2</c:v>
                </c:pt>
                <c:pt idx="547">
                  <c:v>7.9802736577897396E-2</c:v>
                </c:pt>
                <c:pt idx="548">
                  <c:v>8.2603223077132359E-2</c:v>
                </c:pt>
                <c:pt idx="549">
                  <c:v>1.616838005425056E-3</c:v>
                </c:pt>
                <c:pt idx="550">
                  <c:v>-8.6782021741338825E-2</c:v>
                </c:pt>
                <c:pt idx="551">
                  <c:v>-0.24274614205684614</c:v>
                </c:pt>
                <c:pt idx="552">
                  <c:v>-0.35719693325954466</c:v>
                </c:pt>
                <c:pt idx="553">
                  <c:v>-0.35464734841571754</c:v>
                </c:pt>
                <c:pt idx="554">
                  <c:v>-0.41122116746135234</c:v>
                </c:pt>
                <c:pt idx="555">
                  <c:v>-0.46154863602101326</c:v>
                </c:pt>
                <c:pt idx="556">
                  <c:v>-0.51473897959969495</c:v>
                </c:pt>
                <c:pt idx="557">
                  <c:v>-0.51430062270724652</c:v>
                </c:pt>
                <c:pt idx="558">
                  <c:v>-0.44407555449049718</c:v>
                </c:pt>
                <c:pt idx="559">
                  <c:v>-0.4125116324425156</c:v>
                </c:pt>
                <c:pt idx="560">
                  <c:v>-0.4483909164270497</c:v>
                </c:pt>
                <c:pt idx="561">
                  <c:v>-0.42501449736494928</c:v>
                </c:pt>
                <c:pt idx="562">
                  <c:v>-0.38684585365089291</c:v>
                </c:pt>
                <c:pt idx="563">
                  <c:v>-0.31928753931930326</c:v>
                </c:pt>
                <c:pt idx="564">
                  <c:v>-0.19123402303680126</c:v>
                </c:pt>
                <c:pt idx="565">
                  <c:v>-0.13035935090241438</c:v>
                </c:pt>
                <c:pt idx="566">
                  <c:v>-8.8160292134787169E-2</c:v>
                </c:pt>
                <c:pt idx="567">
                  <c:v>-7.1564801471228401E-2</c:v>
                </c:pt>
                <c:pt idx="568">
                  <c:v>-8.0097152519448947E-2</c:v>
                </c:pt>
                <c:pt idx="569">
                  <c:v>-0.3267132272456697</c:v>
                </c:pt>
                <c:pt idx="570">
                  <c:v>-0.4956667340573071</c:v>
                </c:pt>
                <c:pt idx="571">
                  <c:v>-0.56397278674459794</c:v>
                </c:pt>
                <c:pt idx="572">
                  <c:v>-0.60966650577168191</c:v>
                </c:pt>
                <c:pt idx="573">
                  <c:v>-0.66117115634425783</c:v>
                </c:pt>
                <c:pt idx="574">
                  <c:v>-0.67913936027800526</c:v>
                </c:pt>
                <c:pt idx="575">
                  <c:v>-0.64504977227733706</c:v>
                </c:pt>
                <c:pt idx="576">
                  <c:v>-0.60413165873369401</c:v>
                </c:pt>
                <c:pt idx="577">
                  <c:v>-0.56766067784270224</c:v>
                </c:pt>
                <c:pt idx="578">
                  <c:v>-0.54232172177857219</c:v>
                </c:pt>
                <c:pt idx="579">
                  <c:v>-0.52010049187376506</c:v>
                </c:pt>
                <c:pt idx="580">
                  <c:v>-0.48459136258039331</c:v>
                </c:pt>
                <c:pt idx="581">
                  <c:v>-0.41067544006512341</c:v>
                </c:pt>
                <c:pt idx="582">
                  <c:v>-0.37711280145612974</c:v>
                </c:pt>
                <c:pt idx="583">
                  <c:v>-0.32978074867652613</c:v>
                </c:pt>
                <c:pt idx="584">
                  <c:v>-0.27085095440178603</c:v>
                </c:pt>
                <c:pt idx="585">
                  <c:v>-0.22607132453060663</c:v>
                </c:pt>
                <c:pt idx="586">
                  <c:v>-0.18913600737857744</c:v>
                </c:pt>
                <c:pt idx="587">
                  <c:v>-0.14602984329268237</c:v>
                </c:pt>
                <c:pt idx="588">
                  <c:v>-0.12547722908258324</c:v>
                </c:pt>
                <c:pt idx="589">
                  <c:v>-0.1090606216564743</c:v>
                </c:pt>
                <c:pt idx="590">
                  <c:v>-6.5286416227886682E-2</c:v>
                </c:pt>
                <c:pt idx="591">
                  <c:v>-6.3061521920309394E-2</c:v>
                </c:pt>
                <c:pt idx="592">
                  <c:v>-8.603048558024641E-2</c:v>
                </c:pt>
                <c:pt idx="593">
                  <c:v>-0.14471664824923111</c:v>
                </c:pt>
                <c:pt idx="594">
                  <c:v>-0.20886490895163642</c:v>
                </c:pt>
                <c:pt idx="595">
                  <c:v>-0.30434268606077208</c:v>
                </c:pt>
                <c:pt idx="596">
                  <c:v>-0.42609566419670786</c:v>
                </c:pt>
                <c:pt idx="597">
                  <c:v>-0.55567185960445664</c:v>
                </c:pt>
                <c:pt idx="598">
                  <c:v>-0.66116248259272392</c:v>
                </c:pt>
                <c:pt idx="599">
                  <c:v>-0.70722847334992611</c:v>
                </c:pt>
                <c:pt idx="600">
                  <c:v>-0.72269378264230177</c:v>
                </c:pt>
                <c:pt idx="601">
                  <c:v>-0.71961522594925664</c:v>
                </c:pt>
                <c:pt idx="602">
                  <c:v>-0.71126406971136147</c:v>
                </c:pt>
                <c:pt idx="603">
                  <c:v>-0.72587799538654307</c:v>
                </c:pt>
                <c:pt idx="604">
                  <c:v>-0.76049323079155162</c:v>
                </c:pt>
                <c:pt idx="605">
                  <c:v>-0.74285810510041173</c:v>
                </c:pt>
                <c:pt idx="606">
                  <c:v>-0.71744410589390806</c:v>
                </c:pt>
                <c:pt idx="607">
                  <c:v>-0.70674842256170334</c:v>
                </c:pt>
                <c:pt idx="608">
                  <c:v>-0.71704047878477151</c:v>
                </c:pt>
                <c:pt idx="609">
                  <c:v>-0.72127357719616314</c:v>
                </c:pt>
                <c:pt idx="610">
                  <c:v>-0.77282833457134303</c:v>
                </c:pt>
                <c:pt idx="611">
                  <c:v>-0.80273147771161191</c:v>
                </c:pt>
                <c:pt idx="612">
                  <c:v>-0.8198959295797954</c:v>
                </c:pt>
                <c:pt idx="613">
                  <c:v>-0.84385714560873548</c:v>
                </c:pt>
                <c:pt idx="614">
                  <c:v>-0.85717879029335708</c:v>
                </c:pt>
                <c:pt idx="615">
                  <c:v>-0.85936445253399985</c:v>
                </c:pt>
                <c:pt idx="616">
                  <c:v>-0.85972077303310135</c:v>
                </c:pt>
                <c:pt idx="617">
                  <c:v>-0.84937903424216732</c:v>
                </c:pt>
                <c:pt idx="618">
                  <c:v>-0.83255323696716799</c:v>
                </c:pt>
                <c:pt idx="619">
                  <c:v>-0.82996833813326665</c:v>
                </c:pt>
                <c:pt idx="620">
                  <c:v>-0.82280564485111685</c:v>
                </c:pt>
                <c:pt idx="621">
                  <c:v>-0.81656899788100645</c:v>
                </c:pt>
                <c:pt idx="622">
                  <c:v>-0.80584391909133035</c:v>
                </c:pt>
                <c:pt idx="623">
                  <c:v>-0.79800515117483739</c:v>
                </c:pt>
                <c:pt idx="624">
                  <c:v>-0.78140374954431979</c:v>
                </c:pt>
                <c:pt idx="625">
                  <c:v>-0.78011604947894808</c:v>
                </c:pt>
                <c:pt idx="626">
                  <c:v>-0.778685088032813</c:v>
                </c:pt>
                <c:pt idx="627">
                  <c:v>-0.74911497585041664</c:v>
                </c:pt>
                <c:pt idx="628">
                  <c:v>-0.69799226231103895</c:v>
                </c:pt>
                <c:pt idx="629">
                  <c:v>-0.6816307662924882</c:v>
                </c:pt>
                <c:pt idx="630">
                  <c:v>-0.65707359050588254</c:v>
                </c:pt>
                <c:pt idx="631">
                  <c:v>-0.6199777074444256</c:v>
                </c:pt>
                <c:pt idx="632">
                  <c:v>-0.59660951816046182</c:v>
                </c:pt>
                <c:pt idx="633">
                  <c:v>-0.56903932024486914</c:v>
                </c:pt>
                <c:pt idx="634">
                  <c:v>-0.54091419367225735</c:v>
                </c:pt>
                <c:pt idx="635">
                  <c:v>-0.52937801802026663</c:v>
                </c:pt>
                <c:pt idx="636">
                  <c:v>-0.52985344702104131</c:v>
                </c:pt>
                <c:pt idx="637">
                  <c:v>-0.5572324074899877</c:v>
                </c:pt>
                <c:pt idx="638">
                  <c:v>-0.56417877995241761</c:v>
                </c:pt>
                <c:pt idx="639">
                  <c:v>-0.56897716124332121</c:v>
                </c:pt>
                <c:pt idx="640">
                  <c:v>-0.57365105061643062</c:v>
                </c:pt>
                <c:pt idx="641">
                  <c:v>-0.6094755116211974</c:v>
                </c:pt>
                <c:pt idx="642">
                  <c:v>-0.65339173698798581</c:v>
                </c:pt>
                <c:pt idx="643">
                  <c:v>-0.7030975847954638</c:v>
                </c:pt>
                <c:pt idx="644">
                  <c:v>-0.75245978117144041</c:v>
                </c:pt>
                <c:pt idx="645">
                  <c:v>-0.78590398415620277</c:v>
                </c:pt>
                <c:pt idx="646">
                  <c:v>-0.80697106435698363</c:v>
                </c:pt>
                <c:pt idx="647">
                  <c:v>-0.81960094341543177</c:v>
                </c:pt>
                <c:pt idx="648">
                  <c:v>-0.82232194316466878</c:v>
                </c:pt>
                <c:pt idx="649">
                  <c:v>-0.81733371267042887</c:v>
                </c:pt>
                <c:pt idx="650">
                  <c:v>-0.8056044880197889</c:v>
                </c:pt>
                <c:pt idx="651">
                  <c:v>-0.76717953728470589</c:v>
                </c:pt>
                <c:pt idx="652">
                  <c:v>-0.71755696670916358</c:v>
                </c:pt>
                <c:pt idx="653">
                  <c:v>-0.67248698104737614</c:v>
                </c:pt>
                <c:pt idx="654">
                  <c:v>-0.65400114714016666</c:v>
                </c:pt>
                <c:pt idx="655">
                  <c:v>-0.61469687495641678</c:v>
                </c:pt>
                <c:pt idx="656">
                  <c:v>-0.60649485828667549</c:v>
                </c:pt>
                <c:pt idx="657">
                  <c:v>-0.59437322369709489</c:v>
                </c:pt>
                <c:pt idx="658">
                  <c:v>-0.57099106202659655</c:v>
                </c:pt>
                <c:pt idx="659">
                  <c:v>-0.53398828336205395</c:v>
                </c:pt>
                <c:pt idx="660">
                  <c:v>-0.45740774989731481</c:v>
                </c:pt>
                <c:pt idx="661">
                  <c:v>-0.37778074102456377</c:v>
                </c:pt>
                <c:pt idx="662">
                  <c:v>-0.29973902912745543</c:v>
                </c:pt>
                <c:pt idx="663">
                  <c:v>-0.16426089263950727</c:v>
                </c:pt>
                <c:pt idx="664">
                  <c:v>-0.14807548287964364</c:v>
                </c:pt>
                <c:pt idx="665">
                  <c:v>-0.14070744652199979</c:v>
                </c:pt>
                <c:pt idx="666">
                  <c:v>-0.11425636803669691</c:v>
                </c:pt>
                <c:pt idx="667">
                  <c:v>-6.4201509015408401E-2</c:v>
                </c:pt>
                <c:pt idx="668">
                  <c:v>1.7238011668747853E-2</c:v>
                </c:pt>
                <c:pt idx="669">
                  <c:v>-4.8607445757316257E-2</c:v>
                </c:pt>
                <c:pt idx="670">
                  <c:v>-0.15855838874229874</c:v>
                </c:pt>
                <c:pt idx="671">
                  <c:v>-0.28357950017210137</c:v>
                </c:pt>
                <c:pt idx="672">
                  <c:v>-0.47120246137615146</c:v>
                </c:pt>
                <c:pt idx="673">
                  <c:v>-0.54901030314462496</c:v>
                </c:pt>
                <c:pt idx="674">
                  <c:v>-0.5892248045669245</c:v>
                </c:pt>
                <c:pt idx="675">
                  <c:v>-0.65953855421389485</c:v>
                </c:pt>
                <c:pt idx="676">
                  <c:v>-0.72426601421704306</c:v>
                </c:pt>
                <c:pt idx="677">
                  <c:v>-0.78262992973669598</c:v>
                </c:pt>
                <c:pt idx="678">
                  <c:v>-0.81179242202486834</c:v>
                </c:pt>
                <c:pt idx="679">
                  <c:v>-0.83834716910907869</c:v>
                </c:pt>
                <c:pt idx="680">
                  <c:v>-0.84138038458143183</c:v>
                </c:pt>
                <c:pt idx="681">
                  <c:v>-0.84117281129250854</c:v>
                </c:pt>
                <c:pt idx="682">
                  <c:v>-0.82106160874587253</c:v>
                </c:pt>
                <c:pt idx="683">
                  <c:v>-0.79961616294860871</c:v>
                </c:pt>
                <c:pt idx="684">
                  <c:v>-0.7501801983709262</c:v>
                </c:pt>
                <c:pt idx="685">
                  <c:v>-0.73626156931347364</c:v>
                </c:pt>
                <c:pt idx="686">
                  <c:v>-0.68979191327396072</c:v>
                </c:pt>
                <c:pt idx="687">
                  <c:v>-0.6290255416928171</c:v>
                </c:pt>
                <c:pt idx="688">
                  <c:v>-0.5508848081014166</c:v>
                </c:pt>
                <c:pt idx="689">
                  <c:v>-0.49081277864937262</c:v>
                </c:pt>
                <c:pt idx="690">
                  <c:v>-0.38608435761888193</c:v>
                </c:pt>
                <c:pt idx="691">
                  <c:v>-0.27696642275193495</c:v>
                </c:pt>
                <c:pt idx="692">
                  <c:v>-0.1047673293852192</c:v>
                </c:pt>
                <c:pt idx="693">
                  <c:v>5.118523555483042E-2</c:v>
                </c:pt>
                <c:pt idx="694">
                  <c:v>0.13584216985259259</c:v>
                </c:pt>
                <c:pt idx="695">
                  <c:v>0.19394147760612246</c:v>
                </c:pt>
                <c:pt idx="696">
                  <c:v>0.32890752073630408</c:v>
                </c:pt>
                <c:pt idx="697">
                  <c:v>0.50639788975291056</c:v>
                </c:pt>
                <c:pt idx="698">
                  <c:v>0.52618658358114634</c:v>
                </c:pt>
                <c:pt idx="699">
                  <c:v>0.41967584660347612</c:v>
                </c:pt>
                <c:pt idx="700">
                  <c:v>0.3074387391106429</c:v>
                </c:pt>
                <c:pt idx="701">
                  <c:v>0.28403899022742318</c:v>
                </c:pt>
                <c:pt idx="702">
                  <c:v>0.23928159442532271</c:v>
                </c:pt>
                <c:pt idx="703">
                  <c:v>0.21114228278638011</c:v>
                </c:pt>
                <c:pt idx="704">
                  <c:v>0.13298528386227582</c:v>
                </c:pt>
                <c:pt idx="705">
                  <c:v>2.0469695267693773E-2</c:v>
                </c:pt>
                <c:pt idx="706">
                  <c:v>-0.12672034819799982</c:v>
                </c:pt>
                <c:pt idx="707">
                  <c:v>-0.23779572973135751</c:v>
                </c:pt>
                <c:pt idx="708">
                  <c:v>-0.34580836886014782</c:v>
                </c:pt>
                <c:pt idx="709">
                  <c:v>-0.5184756509837799</c:v>
                </c:pt>
                <c:pt idx="710">
                  <c:v>-0.58233153653950143</c:v>
                </c:pt>
                <c:pt idx="711">
                  <c:v>-0.63550687627108127</c:v>
                </c:pt>
                <c:pt idx="712">
                  <c:v>-0.57888437257390768</c:v>
                </c:pt>
                <c:pt idx="713">
                  <c:v>-0.54686254712077886</c:v>
                </c:pt>
                <c:pt idx="714">
                  <c:v>-0.47478314578943881</c:v>
                </c:pt>
                <c:pt idx="715">
                  <c:v>-0.40013822184968151</c:v>
                </c:pt>
                <c:pt idx="716">
                  <c:v>-0.3790676678306516</c:v>
                </c:pt>
                <c:pt idx="717">
                  <c:v>-0.3079483327089384</c:v>
                </c:pt>
                <c:pt idx="718">
                  <c:v>-0.22930850312975953</c:v>
                </c:pt>
                <c:pt idx="719">
                  <c:v>-0.2078980038157722</c:v>
                </c:pt>
                <c:pt idx="720">
                  <c:v>-0.1504797347840065</c:v>
                </c:pt>
                <c:pt idx="721">
                  <c:v>-0.15314832549304574</c:v>
                </c:pt>
                <c:pt idx="722">
                  <c:v>-8.964103018538587E-2</c:v>
                </c:pt>
                <c:pt idx="723">
                  <c:v>-4.4550914555603546E-3</c:v>
                </c:pt>
                <c:pt idx="724">
                  <c:v>0.18825765767574634</c:v>
                </c:pt>
                <c:pt idx="725">
                  <c:v>0.30305727364509</c:v>
                </c:pt>
                <c:pt idx="726">
                  <c:v>0.35890033822912365</c:v>
                </c:pt>
                <c:pt idx="727">
                  <c:v>0.42590561788774295</c:v>
                </c:pt>
                <c:pt idx="728">
                  <c:v>0.49176918244454881</c:v>
                </c:pt>
                <c:pt idx="729">
                  <c:v>0.46472005974973857</c:v>
                </c:pt>
                <c:pt idx="730">
                  <c:v>0.43121905892263074</c:v>
                </c:pt>
                <c:pt idx="731">
                  <c:v>0.3978446171755069</c:v>
                </c:pt>
                <c:pt idx="732">
                  <c:v>0.44819338659456764</c:v>
                </c:pt>
                <c:pt idx="733">
                  <c:v>0.48722491450982569</c:v>
                </c:pt>
                <c:pt idx="734">
                  <c:v>0.50616868881115573</c:v>
                </c:pt>
                <c:pt idx="735">
                  <c:v>0.54500406186245454</c:v>
                </c:pt>
                <c:pt idx="736">
                  <c:v>0.61613722051265474</c:v>
                </c:pt>
                <c:pt idx="737">
                  <c:v>0.68110387272721296</c:v>
                </c:pt>
                <c:pt idx="738">
                  <c:v>0.72823772473941939</c:v>
                </c:pt>
                <c:pt idx="739">
                  <c:v>0.76730802652061914</c:v>
                </c:pt>
                <c:pt idx="740">
                  <c:v>0.78716168016611998</c:v>
                </c:pt>
                <c:pt idx="741">
                  <c:v>0.80848046570378784</c:v>
                </c:pt>
                <c:pt idx="742">
                  <c:v>0.82720330592193636</c:v>
                </c:pt>
                <c:pt idx="743">
                  <c:v>0.84551285152589772</c:v>
                </c:pt>
                <c:pt idx="744">
                  <c:v>0.84701691096630272</c:v>
                </c:pt>
                <c:pt idx="745">
                  <c:v>0.83251882103965846</c:v>
                </c:pt>
                <c:pt idx="746">
                  <c:v>0.82545993248680671</c:v>
                </c:pt>
                <c:pt idx="747">
                  <c:v>0.81713848433745728</c:v>
                </c:pt>
                <c:pt idx="748">
                  <c:v>0.82077053357673924</c:v>
                </c:pt>
                <c:pt idx="749">
                  <c:v>0.81717179231087433</c:v>
                </c:pt>
                <c:pt idx="750">
                  <c:v>0.81150866338227456</c:v>
                </c:pt>
                <c:pt idx="751">
                  <c:v>0.79131687942579521</c:v>
                </c:pt>
                <c:pt idx="752">
                  <c:v>0.77927354116740766</c:v>
                </c:pt>
                <c:pt idx="753">
                  <c:v>0.75319017683816825</c:v>
                </c:pt>
                <c:pt idx="754">
                  <c:v>0.68255477787058916</c:v>
                </c:pt>
                <c:pt idx="755">
                  <c:v>0.60174410258527478</c:v>
                </c:pt>
                <c:pt idx="756">
                  <c:v>0.50761877729325311</c:v>
                </c:pt>
                <c:pt idx="757">
                  <c:v>0.45720989267828216</c:v>
                </c:pt>
                <c:pt idx="758">
                  <c:v>0.39726436536401449</c:v>
                </c:pt>
                <c:pt idx="759">
                  <c:v>0.3210048836746206</c:v>
                </c:pt>
                <c:pt idx="760">
                  <c:v>0.17464066459396987</c:v>
                </c:pt>
                <c:pt idx="761">
                  <c:v>-4.3721557516910765E-2</c:v>
                </c:pt>
                <c:pt idx="762">
                  <c:v>-0.29274505058446215</c:v>
                </c:pt>
                <c:pt idx="763">
                  <c:v>-0.47139655265524238</c:v>
                </c:pt>
                <c:pt idx="764">
                  <c:v>-0.59592190932503708</c:v>
                </c:pt>
                <c:pt idx="765">
                  <c:v>-0.6589357564992333</c:v>
                </c:pt>
                <c:pt idx="766">
                  <c:v>-0.71369440726020217</c:v>
                </c:pt>
                <c:pt idx="767">
                  <c:v>-0.71557073035222996</c:v>
                </c:pt>
                <c:pt idx="768">
                  <c:v>-0.66712533325425893</c:v>
                </c:pt>
                <c:pt idx="769">
                  <c:v>-0.57528158296835963</c:v>
                </c:pt>
                <c:pt idx="770">
                  <c:v>-0.54531571386887989</c:v>
                </c:pt>
                <c:pt idx="771">
                  <c:v>-0.49777390536492377</c:v>
                </c:pt>
                <c:pt idx="772">
                  <c:v>-0.53129942514104755</c:v>
                </c:pt>
                <c:pt idx="773">
                  <c:v>-0.57791163553478786</c:v>
                </c:pt>
                <c:pt idx="774">
                  <c:v>-0.59521252924065438</c:v>
                </c:pt>
                <c:pt idx="775">
                  <c:v>-0.62899456507992191</c:v>
                </c:pt>
                <c:pt idx="776">
                  <c:v>-0.65441436916389184</c:v>
                </c:pt>
                <c:pt idx="777">
                  <c:v>-0.67378127486895101</c:v>
                </c:pt>
                <c:pt idx="778">
                  <c:v>-0.68741189384218426</c:v>
                </c:pt>
                <c:pt idx="779">
                  <c:v>-0.6560354158886974</c:v>
                </c:pt>
                <c:pt idx="780">
                  <c:v>-0.62161596913653061</c:v>
                </c:pt>
                <c:pt idx="781">
                  <c:v>-0.59001491037117781</c:v>
                </c:pt>
                <c:pt idx="782">
                  <c:v>-0.54132326285527554</c:v>
                </c:pt>
                <c:pt idx="783">
                  <c:v>-0.6187256596847176</c:v>
                </c:pt>
                <c:pt idx="784">
                  <c:v>-0.72218159465917331</c:v>
                </c:pt>
                <c:pt idx="785">
                  <c:v>-0.7895639541360111</c:v>
                </c:pt>
                <c:pt idx="786">
                  <c:v>-0.81927685539425077</c:v>
                </c:pt>
                <c:pt idx="787">
                  <c:v>-0.84367642748729921</c:v>
                </c:pt>
                <c:pt idx="788">
                  <c:v>-0.85781527828290749</c:v>
                </c:pt>
                <c:pt idx="789">
                  <c:v>-0.87568850439791401</c:v>
                </c:pt>
                <c:pt idx="790">
                  <c:v>-0.89458393340557218</c:v>
                </c:pt>
                <c:pt idx="791">
                  <c:v>-0.91118210012584955</c:v>
                </c:pt>
                <c:pt idx="792">
                  <c:v>-0.92092849954931499</c:v>
                </c:pt>
                <c:pt idx="793">
                  <c:v>-0.92593475014696147</c:v>
                </c:pt>
                <c:pt idx="794">
                  <c:v>-0.92967769500336173</c:v>
                </c:pt>
                <c:pt idx="795">
                  <c:v>-0.93062323410437164</c:v>
                </c:pt>
                <c:pt idx="796">
                  <c:v>-0.92875689392834038</c:v>
                </c:pt>
                <c:pt idx="797">
                  <c:v>-0.93018102180753359</c:v>
                </c:pt>
                <c:pt idx="798">
                  <c:v>-0.93014887563319726</c:v>
                </c:pt>
                <c:pt idx="799">
                  <c:v>-0.93090510389005965</c:v>
                </c:pt>
                <c:pt idx="800">
                  <c:v>-0.92966100280956432</c:v>
                </c:pt>
                <c:pt idx="801">
                  <c:v>-0.9297964340835867</c:v>
                </c:pt>
                <c:pt idx="802">
                  <c:v>-0.93146139112197757</c:v>
                </c:pt>
                <c:pt idx="803">
                  <c:v>-0.93432306121810749</c:v>
                </c:pt>
                <c:pt idx="804">
                  <c:v>-0.93851152594239207</c:v>
                </c:pt>
                <c:pt idx="805">
                  <c:v>-0.94191396262852389</c:v>
                </c:pt>
                <c:pt idx="806">
                  <c:v>-0.94327461069380625</c:v>
                </c:pt>
                <c:pt idx="807">
                  <c:v>-0.94892842493538909</c:v>
                </c:pt>
                <c:pt idx="808">
                  <c:v>-0.9344668067897286</c:v>
                </c:pt>
                <c:pt idx="809">
                  <c:v>-0.89682121406958015</c:v>
                </c:pt>
                <c:pt idx="810">
                  <c:v>-0.86840898879066253</c:v>
                </c:pt>
                <c:pt idx="811">
                  <c:v>-0.87253840214346212</c:v>
                </c:pt>
                <c:pt idx="812">
                  <c:v>-0.84848128978621939</c:v>
                </c:pt>
                <c:pt idx="813">
                  <c:v>-0.83428893977704788</c:v>
                </c:pt>
                <c:pt idx="814">
                  <c:v>-0.81499171564019179</c:v>
                </c:pt>
                <c:pt idx="815">
                  <c:v>-0.79492628296818357</c:v>
                </c:pt>
                <c:pt idx="816">
                  <c:v>-0.75788968751996144</c:v>
                </c:pt>
                <c:pt idx="817">
                  <c:v>-0.72696670857090995</c:v>
                </c:pt>
                <c:pt idx="818">
                  <c:v>-0.75836799886471662</c:v>
                </c:pt>
                <c:pt idx="819">
                  <c:v>-0.79083738614473953</c:v>
                </c:pt>
                <c:pt idx="820">
                  <c:v>-0.7943835149150551</c:v>
                </c:pt>
                <c:pt idx="821">
                  <c:v>-0.80607043746506191</c:v>
                </c:pt>
                <c:pt idx="822">
                  <c:v>-0.81928808810568343</c:v>
                </c:pt>
                <c:pt idx="823">
                  <c:v>-0.82737725882118696</c:v>
                </c:pt>
                <c:pt idx="824">
                  <c:v>-0.82898792303376023</c:v>
                </c:pt>
                <c:pt idx="825">
                  <c:v>-0.83415256501696688</c:v>
                </c:pt>
                <c:pt idx="826">
                  <c:v>-0.83470583611445215</c:v>
                </c:pt>
                <c:pt idx="827">
                  <c:v>-0.83606417014751044</c:v>
                </c:pt>
                <c:pt idx="828">
                  <c:v>-0.84859905764294952</c:v>
                </c:pt>
                <c:pt idx="829">
                  <c:v>-0.83870787089413124</c:v>
                </c:pt>
                <c:pt idx="830">
                  <c:v>-0.82735552441359295</c:v>
                </c:pt>
                <c:pt idx="831">
                  <c:v>-0.80924716763967575</c:v>
                </c:pt>
                <c:pt idx="832">
                  <c:v>-0.80086597654430469</c:v>
                </c:pt>
                <c:pt idx="833">
                  <c:v>-0.79858563814278261</c:v>
                </c:pt>
                <c:pt idx="834">
                  <c:v>-0.76506546866291048</c:v>
                </c:pt>
                <c:pt idx="835">
                  <c:v>-0.68459852189390502</c:v>
                </c:pt>
                <c:pt idx="836">
                  <c:v>-0.70332478443152924</c:v>
                </c:pt>
                <c:pt idx="837">
                  <c:v>-0.70104442567241265</c:v>
                </c:pt>
                <c:pt idx="838">
                  <c:v>-0.62862129572017944</c:v>
                </c:pt>
                <c:pt idx="839">
                  <c:v>-0.58890683621755124</c:v>
                </c:pt>
                <c:pt idx="840">
                  <c:v>-0.56417689358523682</c:v>
                </c:pt>
                <c:pt idx="841">
                  <c:v>-0.51585882089006518</c:v>
                </c:pt>
                <c:pt idx="842">
                  <c:v>-0.56764275492662875</c:v>
                </c:pt>
                <c:pt idx="843">
                  <c:v>-0.56538390347507816</c:v>
                </c:pt>
                <c:pt idx="844">
                  <c:v>-0.57852199321902775</c:v>
                </c:pt>
                <c:pt idx="845">
                  <c:v>-0.61905465231192136</c:v>
                </c:pt>
                <c:pt idx="846">
                  <c:v>-0.66487505081277187</c:v>
                </c:pt>
                <c:pt idx="847">
                  <c:v>-0.66456222346755667</c:v>
                </c:pt>
                <c:pt idx="848">
                  <c:v>-0.63323340981453946</c:v>
                </c:pt>
                <c:pt idx="849">
                  <c:v>-0.61146535137858271</c:v>
                </c:pt>
                <c:pt idx="850">
                  <c:v>-0.60631174657071185</c:v>
                </c:pt>
                <c:pt idx="851">
                  <c:v>-0.56494543490776228</c:v>
                </c:pt>
                <c:pt idx="852">
                  <c:v>-0.5613474978598304</c:v>
                </c:pt>
                <c:pt idx="853">
                  <c:v>-0.60652533880074844</c:v>
                </c:pt>
                <c:pt idx="854">
                  <c:v>-0.66750889918151235</c:v>
                </c:pt>
                <c:pt idx="855">
                  <c:v>-0.70574750025240118</c:v>
                </c:pt>
                <c:pt idx="856">
                  <c:v>-0.73769889460093296</c:v>
                </c:pt>
                <c:pt idx="857">
                  <c:v>-0.75257175077711214</c:v>
                </c:pt>
                <c:pt idx="858">
                  <c:v>-0.76711838697606749</c:v>
                </c:pt>
                <c:pt idx="859">
                  <c:v>-0.78271312364773959</c:v>
                </c:pt>
                <c:pt idx="860">
                  <c:v>-0.7774048412091531</c:v>
                </c:pt>
                <c:pt idx="861">
                  <c:v>-0.75987308933549902</c:v>
                </c:pt>
                <c:pt idx="862">
                  <c:v>-0.67859750297403953</c:v>
                </c:pt>
                <c:pt idx="863">
                  <c:v>-0.64458064632151324</c:v>
                </c:pt>
                <c:pt idx="864">
                  <c:v>-0.57962699768334169</c:v>
                </c:pt>
                <c:pt idx="865">
                  <c:v>-0.50163386767027585</c:v>
                </c:pt>
                <c:pt idx="866">
                  <c:v>-0.42956082620243463</c:v>
                </c:pt>
                <c:pt idx="867">
                  <c:v>-0.3413110819357893</c:v>
                </c:pt>
                <c:pt idx="868">
                  <c:v>-0.26920505008771367</c:v>
                </c:pt>
                <c:pt idx="869">
                  <c:v>-0.20504256245396857</c:v>
                </c:pt>
                <c:pt idx="870">
                  <c:v>-6.6075194004677928E-2</c:v>
                </c:pt>
                <c:pt idx="871">
                  <c:v>4.7416760587346207E-3</c:v>
                </c:pt>
                <c:pt idx="872">
                  <c:v>6.6278445303637037E-2</c:v>
                </c:pt>
                <c:pt idx="873">
                  <c:v>0.13907624776219416</c:v>
                </c:pt>
                <c:pt idx="874">
                  <c:v>0.24192894008336818</c:v>
                </c:pt>
                <c:pt idx="875">
                  <c:v>0.28382239147774541</c:v>
                </c:pt>
                <c:pt idx="876">
                  <c:v>0.32487990917740195</c:v>
                </c:pt>
                <c:pt idx="877">
                  <c:v>0.39857822865385012</c:v>
                </c:pt>
                <c:pt idx="878">
                  <c:v>0.45261378191458967</c:v>
                </c:pt>
                <c:pt idx="879">
                  <c:v>0.51480529039929823</c:v>
                </c:pt>
                <c:pt idx="880">
                  <c:v>0.58313441428652313</c:v>
                </c:pt>
                <c:pt idx="881">
                  <c:v>0.69274544929742565</c:v>
                </c:pt>
                <c:pt idx="882">
                  <c:v>0.76220960166480745</c:v>
                </c:pt>
                <c:pt idx="883">
                  <c:v>0.7741430653891439</c:v>
                </c:pt>
                <c:pt idx="884">
                  <c:v>0.76871928847547355</c:v>
                </c:pt>
                <c:pt idx="885">
                  <c:v>0.75715012258749781</c:v>
                </c:pt>
                <c:pt idx="886">
                  <c:v>0.68795455633213742</c:v>
                </c:pt>
                <c:pt idx="887">
                  <c:v>0.5905132576747335</c:v>
                </c:pt>
                <c:pt idx="888">
                  <c:v>0.39899920571490605</c:v>
                </c:pt>
                <c:pt idx="889">
                  <c:v>0.35951678204866672</c:v>
                </c:pt>
                <c:pt idx="890">
                  <c:v>0.26083235953455325</c:v>
                </c:pt>
                <c:pt idx="891">
                  <c:v>0.18220789294925371</c:v>
                </c:pt>
                <c:pt idx="892">
                  <c:v>0.11987923371711405</c:v>
                </c:pt>
                <c:pt idx="893">
                  <c:v>6.7662340844152999E-2</c:v>
                </c:pt>
                <c:pt idx="894">
                  <c:v>9.5479270635682609E-2</c:v>
                </c:pt>
                <c:pt idx="895">
                  <c:v>9.1926922403184175E-2</c:v>
                </c:pt>
                <c:pt idx="896">
                  <c:v>6.9792692299112946E-2</c:v>
                </c:pt>
                <c:pt idx="897">
                  <c:v>6.3837817096046065E-2</c:v>
                </c:pt>
                <c:pt idx="898">
                  <c:v>1.5817040958471106E-2</c:v>
                </c:pt>
                <c:pt idx="899">
                  <c:v>6.0365071175551878E-3</c:v>
                </c:pt>
                <c:pt idx="900">
                  <c:v>5.6748550136401588E-3</c:v>
                </c:pt>
                <c:pt idx="901">
                  <c:v>-3.1701971221951862E-2</c:v>
                </c:pt>
                <c:pt idx="902">
                  <c:v>-4.8041817395629384E-2</c:v>
                </c:pt>
                <c:pt idx="903">
                  <c:v>-0.12885743517858986</c:v>
                </c:pt>
                <c:pt idx="904">
                  <c:v>-0.16047340840995972</c:v>
                </c:pt>
                <c:pt idx="905">
                  <c:v>-0.16439203767422109</c:v>
                </c:pt>
                <c:pt idx="906">
                  <c:v>-0.10489555754759063</c:v>
                </c:pt>
                <c:pt idx="907">
                  <c:v>-3.9764720228211134E-2</c:v>
                </c:pt>
                <c:pt idx="908">
                  <c:v>3.7085833462623181E-2</c:v>
                </c:pt>
                <c:pt idx="909">
                  <c:v>0.19822159721844429</c:v>
                </c:pt>
                <c:pt idx="910">
                  <c:v>0.28617784585840245</c:v>
                </c:pt>
                <c:pt idx="911">
                  <c:v>0.31902892847670522</c:v>
                </c:pt>
                <c:pt idx="912">
                  <c:v>0.40135103991116189</c:v>
                </c:pt>
                <c:pt idx="913">
                  <c:v>0.47813280181007706</c:v>
                </c:pt>
                <c:pt idx="914">
                  <c:v>0.51046511273224449</c:v>
                </c:pt>
                <c:pt idx="915">
                  <c:v>0.51399137796821759</c:v>
                </c:pt>
                <c:pt idx="916">
                  <c:v>0.45500677051750676</c:v>
                </c:pt>
                <c:pt idx="917">
                  <c:v>0.42148633108009403</c:v>
                </c:pt>
                <c:pt idx="918">
                  <c:v>0.38048690734254703</c:v>
                </c:pt>
                <c:pt idx="919">
                  <c:v>0.37896292691140598</c:v>
                </c:pt>
                <c:pt idx="920">
                  <c:v>0.36932871920658533</c:v>
                </c:pt>
                <c:pt idx="921">
                  <c:v>0.33043944680445297</c:v>
                </c:pt>
                <c:pt idx="922">
                  <c:v>0.3141807358522597</c:v>
                </c:pt>
                <c:pt idx="923">
                  <c:v>0.28969889199542698</c:v>
                </c:pt>
                <c:pt idx="924">
                  <c:v>0.22512715014247381</c:v>
                </c:pt>
                <c:pt idx="925">
                  <c:v>0.17972902374797425</c:v>
                </c:pt>
                <c:pt idx="926">
                  <c:v>0.13118219219575761</c:v>
                </c:pt>
                <c:pt idx="927">
                  <c:v>7.5735662641485346E-2</c:v>
                </c:pt>
                <c:pt idx="928">
                  <c:v>2.9904708632511958E-2</c:v>
                </c:pt>
                <c:pt idx="929">
                  <c:v>-2.094160673040197E-2</c:v>
                </c:pt>
                <c:pt idx="930">
                  <c:v>-7.0688218251407184E-2</c:v>
                </c:pt>
                <c:pt idx="931">
                  <c:v>-7.7620627602979858E-2</c:v>
                </c:pt>
                <c:pt idx="932">
                  <c:v>-3.1475654556933325E-2</c:v>
                </c:pt>
                <c:pt idx="933">
                  <c:v>3.6542700799457831E-2</c:v>
                </c:pt>
                <c:pt idx="934">
                  <c:v>0.10077627290127025</c:v>
                </c:pt>
                <c:pt idx="935">
                  <c:v>0.27784645058919905</c:v>
                </c:pt>
                <c:pt idx="936">
                  <c:v>0.3116059737928118</c:v>
                </c:pt>
                <c:pt idx="937">
                  <c:v>0.35239642441419938</c:v>
                </c:pt>
                <c:pt idx="938">
                  <c:v>0.36157961274124828</c:v>
                </c:pt>
                <c:pt idx="939">
                  <c:v>0.26266586739944159</c:v>
                </c:pt>
                <c:pt idx="940">
                  <c:v>9.8975272233168349E-2</c:v>
                </c:pt>
                <c:pt idx="941">
                  <c:v>-0.12466706200054246</c:v>
                </c:pt>
                <c:pt idx="942">
                  <c:v>-0.34147086624393425</c:v>
                </c:pt>
                <c:pt idx="943">
                  <c:v>-0.44665175256596917</c:v>
                </c:pt>
                <c:pt idx="944">
                  <c:v>-0.60397161821179313</c:v>
                </c:pt>
                <c:pt idx="945">
                  <c:v>-0.65265961682153717</c:v>
                </c:pt>
                <c:pt idx="946">
                  <c:v>-0.69291575556356144</c:v>
                </c:pt>
                <c:pt idx="947">
                  <c:v>-0.74798702502590897</c:v>
                </c:pt>
                <c:pt idx="948">
                  <c:v>-0.82042608994489985</c:v>
                </c:pt>
                <c:pt idx="949">
                  <c:v>-0.82924976531849026</c:v>
                </c:pt>
                <c:pt idx="950">
                  <c:v>-0.8192152142067135</c:v>
                </c:pt>
                <c:pt idx="951">
                  <c:v>-0.80205427496226189</c:v>
                </c:pt>
                <c:pt idx="952">
                  <c:v>-0.80484998226232862</c:v>
                </c:pt>
                <c:pt idx="953">
                  <c:v>-0.79639201296970918</c:v>
                </c:pt>
                <c:pt idx="954">
                  <c:v>-0.72900790326336962</c:v>
                </c:pt>
                <c:pt idx="955">
                  <c:v>-0.57675183558509713</c:v>
                </c:pt>
                <c:pt idx="956">
                  <c:v>-0.4372736221174861</c:v>
                </c:pt>
                <c:pt idx="957">
                  <c:v>-0.35493459195349308</c:v>
                </c:pt>
                <c:pt idx="958">
                  <c:v>-0.23268046732219808</c:v>
                </c:pt>
                <c:pt idx="959">
                  <c:v>-0.16853649310926413</c:v>
                </c:pt>
                <c:pt idx="960">
                  <c:v>-0.13806948221365148</c:v>
                </c:pt>
                <c:pt idx="961">
                  <c:v>-0.13120618909098697</c:v>
                </c:pt>
                <c:pt idx="962">
                  <c:v>-6.8238916500696606E-2</c:v>
                </c:pt>
                <c:pt idx="963">
                  <c:v>2.3124242344290473E-3</c:v>
                </c:pt>
                <c:pt idx="964">
                  <c:v>2.7420068744351624E-2</c:v>
                </c:pt>
                <c:pt idx="965">
                  <c:v>6.3310476535145571E-2</c:v>
                </c:pt>
                <c:pt idx="966">
                  <c:v>9.0127306469980878E-2</c:v>
                </c:pt>
                <c:pt idx="967">
                  <c:v>0.14194220963139811</c:v>
                </c:pt>
                <c:pt idx="968">
                  <c:v>0.20628385650450973</c:v>
                </c:pt>
                <c:pt idx="969">
                  <c:v>0.16074920315187771</c:v>
                </c:pt>
                <c:pt idx="970">
                  <c:v>6.3529813530302223E-2</c:v>
                </c:pt>
                <c:pt idx="971">
                  <c:v>-2.1511935079669259E-3</c:v>
                </c:pt>
                <c:pt idx="972">
                  <c:v>-5.7043135464917488E-2</c:v>
                </c:pt>
                <c:pt idx="973">
                  <c:v>-0.10104717733165601</c:v>
                </c:pt>
                <c:pt idx="974">
                  <c:v>-8.5721179626619265E-2</c:v>
                </c:pt>
                <c:pt idx="975">
                  <c:v>-0.14300239942847454</c:v>
                </c:pt>
                <c:pt idx="976">
                  <c:v>-0.22306058173385268</c:v>
                </c:pt>
                <c:pt idx="977">
                  <c:v>-0.22469098315230288</c:v>
                </c:pt>
                <c:pt idx="978">
                  <c:v>-0.25278286392435595</c:v>
                </c:pt>
                <c:pt idx="979">
                  <c:v>-0.29764797740685012</c:v>
                </c:pt>
                <c:pt idx="980">
                  <c:v>-0.31331628427482727</c:v>
                </c:pt>
                <c:pt idx="981">
                  <c:v>-0.36238258102941678</c:v>
                </c:pt>
                <c:pt idx="982">
                  <c:v>-0.45465416916281359</c:v>
                </c:pt>
                <c:pt idx="983">
                  <c:v>-0.44378543812756105</c:v>
                </c:pt>
                <c:pt idx="984">
                  <c:v>-0.40109834625585389</c:v>
                </c:pt>
                <c:pt idx="985">
                  <c:v>-0.39499887235669168</c:v>
                </c:pt>
                <c:pt idx="986">
                  <c:v>-0.37709202036076744</c:v>
                </c:pt>
                <c:pt idx="987">
                  <c:v>-0.35496903063998059</c:v>
                </c:pt>
                <c:pt idx="988">
                  <c:v>-0.33464535884761903</c:v>
                </c:pt>
                <c:pt idx="989">
                  <c:v>-0.30684127688693319</c:v>
                </c:pt>
                <c:pt idx="990">
                  <c:v>-0.30001904364898652</c:v>
                </c:pt>
                <c:pt idx="991">
                  <c:v>-0.31088137144877837</c:v>
                </c:pt>
                <c:pt idx="992">
                  <c:v>-0.28697717616276125</c:v>
                </c:pt>
                <c:pt idx="993">
                  <c:v>-0.36834802356439333</c:v>
                </c:pt>
                <c:pt idx="994">
                  <c:v>-0.4702153120340733</c:v>
                </c:pt>
                <c:pt idx="995">
                  <c:v>-0.56534731743735334</c:v>
                </c:pt>
                <c:pt idx="996">
                  <c:v>-0.6309360730758381</c:v>
                </c:pt>
                <c:pt idx="997">
                  <c:v>-0.69990201227897986</c:v>
                </c:pt>
                <c:pt idx="998">
                  <c:v>-0.75798243133485743</c:v>
                </c:pt>
                <c:pt idx="999">
                  <c:v>-0.79395542094032612</c:v>
                </c:pt>
                <c:pt idx="1000">
                  <c:v>-0.82659996551924764</c:v>
                </c:pt>
                <c:pt idx="1001">
                  <c:v>-0.8507704034003184</c:v>
                </c:pt>
                <c:pt idx="1002">
                  <c:v>-0.86105706578988561</c:v>
                </c:pt>
                <c:pt idx="1003">
                  <c:v>-0.84963038490162845</c:v>
                </c:pt>
                <c:pt idx="1004">
                  <c:v>-0.83163569651253355</c:v>
                </c:pt>
                <c:pt idx="1005">
                  <c:v>-0.82776152907931821</c:v>
                </c:pt>
                <c:pt idx="1006">
                  <c:v>-0.84118540018346166</c:v>
                </c:pt>
                <c:pt idx="1007">
                  <c:v>-0.83143557763437603</c:v>
                </c:pt>
                <c:pt idx="1008">
                  <c:v>-0.80905288986693713</c:v>
                </c:pt>
                <c:pt idx="1009">
                  <c:v>-0.79619124987582557</c:v>
                </c:pt>
                <c:pt idx="1010">
                  <c:v>-0.78240074543390103</c:v>
                </c:pt>
                <c:pt idx="1011">
                  <c:v>-0.75106267727041931</c:v>
                </c:pt>
                <c:pt idx="1012">
                  <c:v>-0.72251744331904155</c:v>
                </c:pt>
                <c:pt idx="1013">
                  <c:v>-0.69553251890754919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D8-4BBB-B3F4-75D96F19827C}"/>
            </c:ext>
          </c:extLst>
        </c:ser>
        <c:ser>
          <c:idx val="0"/>
          <c:order val="1"/>
          <c:tx>
            <c:strRef>
              <c:f>Hoja2!$G$8</c:f>
              <c:strCache>
                <c:ptCount val="1"/>
                <c:pt idx="0">
                  <c:v>Euro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Hoja2!$B$3921:$B$4934</c:f>
              <c:numCache>
                <c:formatCode>m/d/yyyy</c:formatCode>
                <c:ptCount val="1014"/>
                <c:pt idx="0">
                  <c:v>42005</c:v>
                </c:pt>
                <c:pt idx="1">
                  <c:v>42006</c:v>
                </c:pt>
                <c:pt idx="2">
                  <c:v>42009</c:v>
                </c:pt>
                <c:pt idx="3">
                  <c:v>42010</c:v>
                </c:pt>
                <c:pt idx="4">
                  <c:v>42011</c:v>
                </c:pt>
                <c:pt idx="5">
                  <c:v>42012</c:v>
                </c:pt>
                <c:pt idx="6">
                  <c:v>42013</c:v>
                </c:pt>
                <c:pt idx="7">
                  <c:v>42016</c:v>
                </c:pt>
                <c:pt idx="8">
                  <c:v>42017</c:v>
                </c:pt>
                <c:pt idx="9">
                  <c:v>42018</c:v>
                </c:pt>
                <c:pt idx="10">
                  <c:v>42019</c:v>
                </c:pt>
                <c:pt idx="11">
                  <c:v>42020</c:v>
                </c:pt>
                <c:pt idx="12">
                  <c:v>42023</c:v>
                </c:pt>
                <c:pt idx="13">
                  <c:v>42024</c:v>
                </c:pt>
                <c:pt idx="14">
                  <c:v>42025</c:v>
                </c:pt>
                <c:pt idx="15">
                  <c:v>42026</c:v>
                </c:pt>
                <c:pt idx="16">
                  <c:v>42027</c:v>
                </c:pt>
                <c:pt idx="17">
                  <c:v>42030</c:v>
                </c:pt>
                <c:pt idx="18">
                  <c:v>42031</c:v>
                </c:pt>
                <c:pt idx="19">
                  <c:v>42032</c:v>
                </c:pt>
                <c:pt idx="20">
                  <c:v>42033</c:v>
                </c:pt>
                <c:pt idx="21">
                  <c:v>42034</c:v>
                </c:pt>
                <c:pt idx="22">
                  <c:v>42037</c:v>
                </c:pt>
                <c:pt idx="23">
                  <c:v>42038</c:v>
                </c:pt>
                <c:pt idx="24">
                  <c:v>42039</c:v>
                </c:pt>
                <c:pt idx="25">
                  <c:v>42040</c:v>
                </c:pt>
                <c:pt idx="26">
                  <c:v>42041</c:v>
                </c:pt>
                <c:pt idx="27">
                  <c:v>42044</c:v>
                </c:pt>
                <c:pt idx="28">
                  <c:v>42045</c:v>
                </c:pt>
                <c:pt idx="29">
                  <c:v>42046</c:v>
                </c:pt>
                <c:pt idx="30">
                  <c:v>42047</c:v>
                </c:pt>
                <c:pt idx="31">
                  <c:v>42048</c:v>
                </c:pt>
                <c:pt idx="32">
                  <c:v>42051</c:v>
                </c:pt>
                <c:pt idx="33">
                  <c:v>42052</c:v>
                </c:pt>
                <c:pt idx="34">
                  <c:v>42053</c:v>
                </c:pt>
                <c:pt idx="35">
                  <c:v>42054</c:v>
                </c:pt>
                <c:pt idx="36">
                  <c:v>42055</c:v>
                </c:pt>
                <c:pt idx="37">
                  <c:v>42058</c:v>
                </c:pt>
                <c:pt idx="38">
                  <c:v>42059</c:v>
                </c:pt>
                <c:pt idx="39">
                  <c:v>42060</c:v>
                </c:pt>
                <c:pt idx="40">
                  <c:v>42061</c:v>
                </c:pt>
                <c:pt idx="41">
                  <c:v>42062</c:v>
                </c:pt>
                <c:pt idx="42">
                  <c:v>42065</c:v>
                </c:pt>
                <c:pt idx="43">
                  <c:v>42066</c:v>
                </c:pt>
                <c:pt idx="44">
                  <c:v>42067</c:v>
                </c:pt>
                <c:pt idx="45">
                  <c:v>42068</c:v>
                </c:pt>
                <c:pt idx="46">
                  <c:v>42069</c:v>
                </c:pt>
                <c:pt idx="47">
                  <c:v>42072</c:v>
                </c:pt>
                <c:pt idx="48">
                  <c:v>42073</c:v>
                </c:pt>
                <c:pt idx="49">
                  <c:v>42074</c:v>
                </c:pt>
                <c:pt idx="50">
                  <c:v>42075</c:v>
                </c:pt>
                <c:pt idx="51">
                  <c:v>42076</c:v>
                </c:pt>
                <c:pt idx="52">
                  <c:v>42079</c:v>
                </c:pt>
                <c:pt idx="53">
                  <c:v>42080</c:v>
                </c:pt>
                <c:pt idx="54">
                  <c:v>42081</c:v>
                </c:pt>
                <c:pt idx="55">
                  <c:v>42082</c:v>
                </c:pt>
                <c:pt idx="56">
                  <c:v>42083</c:v>
                </c:pt>
                <c:pt idx="57">
                  <c:v>42086</c:v>
                </c:pt>
                <c:pt idx="58">
                  <c:v>42087</c:v>
                </c:pt>
                <c:pt idx="59">
                  <c:v>42088</c:v>
                </c:pt>
                <c:pt idx="60">
                  <c:v>42089</c:v>
                </c:pt>
                <c:pt idx="61">
                  <c:v>42090</c:v>
                </c:pt>
                <c:pt idx="62">
                  <c:v>42093</c:v>
                </c:pt>
                <c:pt idx="63">
                  <c:v>42094</c:v>
                </c:pt>
                <c:pt idx="64">
                  <c:v>42095</c:v>
                </c:pt>
                <c:pt idx="65">
                  <c:v>42096</c:v>
                </c:pt>
                <c:pt idx="66">
                  <c:v>42097</c:v>
                </c:pt>
                <c:pt idx="67">
                  <c:v>42100</c:v>
                </c:pt>
                <c:pt idx="68">
                  <c:v>42101</c:v>
                </c:pt>
                <c:pt idx="69">
                  <c:v>42102</c:v>
                </c:pt>
                <c:pt idx="70">
                  <c:v>42103</c:v>
                </c:pt>
                <c:pt idx="71">
                  <c:v>42104</c:v>
                </c:pt>
                <c:pt idx="72">
                  <c:v>42107</c:v>
                </c:pt>
                <c:pt idx="73">
                  <c:v>42108</c:v>
                </c:pt>
                <c:pt idx="74">
                  <c:v>42109</c:v>
                </c:pt>
                <c:pt idx="75">
                  <c:v>42110</c:v>
                </c:pt>
                <c:pt idx="76">
                  <c:v>42111</c:v>
                </c:pt>
                <c:pt idx="77">
                  <c:v>42114</c:v>
                </c:pt>
                <c:pt idx="78">
                  <c:v>42115</c:v>
                </c:pt>
                <c:pt idx="79">
                  <c:v>42116</c:v>
                </c:pt>
                <c:pt idx="80">
                  <c:v>42117</c:v>
                </c:pt>
                <c:pt idx="81">
                  <c:v>42118</c:v>
                </c:pt>
                <c:pt idx="82">
                  <c:v>42121</c:v>
                </c:pt>
                <c:pt idx="83">
                  <c:v>42122</c:v>
                </c:pt>
                <c:pt idx="84">
                  <c:v>42123</c:v>
                </c:pt>
                <c:pt idx="85">
                  <c:v>42124</c:v>
                </c:pt>
                <c:pt idx="86">
                  <c:v>42125</c:v>
                </c:pt>
                <c:pt idx="87">
                  <c:v>42128</c:v>
                </c:pt>
                <c:pt idx="88">
                  <c:v>42129</c:v>
                </c:pt>
                <c:pt idx="89">
                  <c:v>42130</c:v>
                </c:pt>
                <c:pt idx="90">
                  <c:v>42131</c:v>
                </c:pt>
                <c:pt idx="91">
                  <c:v>42132</c:v>
                </c:pt>
                <c:pt idx="92">
                  <c:v>42135</c:v>
                </c:pt>
                <c:pt idx="93">
                  <c:v>42136</c:v>
                </c:pt>
                <c:pt idx="94">
                  <c:v>42137</c:v>
                </c:pt>
                <c:pt idx="95">
                  <c:v>42138</c:v>
                </c:pt>
                <c:pt idx="96">
                  <c:v>42139</c:v>
                </c:pt>
                <c:pt idx="97">
                  <c:v>42142</c:v>
                </c:pt>
                <c:pt idx="98">
                  <c:v>42143</c:v>
                </c:pt>
                <c:pt idx="99">
                  <c:v>42144</c:v>
                </c:pt>
                <c:pt idx="100">
                  <c:v>42145</c:v>
                </c:pt>
                <c:pt idx="101">
                  <c:v>42146</c:v>
                </c:pt>
                <c:pt idx="102">
                  <c:v>42149</c:v>
                </c:pt>
                <c:pt idx="103">
                  <c:v>42150</c:v>
                </c:pt>
                <c:pt idx="104">
                  <c:v>42151</c:v>
                </c:pt>
                <c:pt idx="105">
                  <c:v>42152</c:v>
                </c:pt>
                <c:pt idx="106">
                  <c:v>42153</c:v>
                </c:pt>
                <c:pt idx="107">
                  <c:v>42156</c:v>
                </c:pt>
                <c:pt idx="108">
                  <c:v>42157</c:v>
                </c:pt>
                <c:pt idx="109">
                  <c:v>42158</c:v>
                </c:pt>
                <c:pt idx="110">
                  <c:v>42159</c:v>
                </c:pt>
                <c:pt idx="111">
                  <c:v>42160</c:v>
                </c:pt>
                <c:pt idx="112">
                  <c:v>42163</c:v>
                </c:pt>
                <c:pt idx="113">
                  <c:v>42164</c:v>
                </c:pt>
                <c:pt idx="114">
                  <c:v>42165</c:v>
                </c:pt>
                <c:pt idx="115">
                  <c:v>42166</c:v>
                </c:pt>
                <c:pt idx="116">
                  <c:v>42167</c:v>
                </c:pt>
                <c:pt idx="117">
                  <c:v>42170</c:v>
                </c:pt>
                <c:pt idx="118">
                  <c:v>42171</c:v>
                </c:pt>
                <c:pt idx="119">
                  <c:v>42172</c:v>
                </c:pt>
                <c:pt idx="120">
                  <c:v>42173</c:v>
                </c:pt>
                <c:pt idx="121">
                  <c:v>42174</c:v>
                </c:pt>
                <c:pt idx="122">
                  <c:v>42177</c:v>
                </c:pt>
                <c:pt idx="123">
                  <c:v>42178</c:v>
                </c:pt>
                <c:pt idx="124">
                  <c:v>42179</c:v>
                </c:pt>
                <c:pt idx="125">
                  <c:v>42180</c:v>
                </c:pt>
                <c:pt idx="126">
                  <c:v>42181</c:v>
                </c:pt>
                <c:pt idx="127">
                  <c:v>42184</c:v>
                </c:pt>
                <c:pt idx="128">
                  <c:v>42185</c:v>
                </c:pt>
                <c:pt idx="129">
                  <c:v>42186</c:v>
                </c:pt>
                <c:pt idx="130">
                  <c:v>42187</c:v>
                </c:pt>
                <c:pt idx="131">
                  <c:v>42188</c:v>
                </c:pt>
                <c:pt idx="132">
                  <c:v>42191</c:v>
                </c:pt>
                <c:pt idx="133">
                  <c:v>42192</c:v>
                </c:pt>
                <c:pt idx="134">
                  <c:v>42193</c:v>
                </c:pt>
                <c:pt idx="135">
                  <c:v>42194</c:v>
                </c:pt>
                <c:pt idx="136">
                  <c:v>42195</c:v>
                </c:pt>
                <c:pt idx="137">
                  <c:v>42198</c:v>
                </c:pt>
                <c:pt idx="138">
                  <c:v>42199</c:v>
                </c:pt>
                <c:pt idx="139">
                  <c:v>42200</c:v>
                </c:pt>
                <c:pt idx="140">
                  <c:v>42201</c:v>
                </c:pt>
                <c:pt idx="141">
                  <c:v>42202</c:v>
                </c:pt>
                <c:pt idx="142">
                  <c:v>42205</c:v>
                </c:pt>
                <c:pt idx="143">
                  <c:v>42206</c:v>
                </c:pt>
                <c:pt idx="144">
                  <c:v>42207</c:v>
                </c:pt>
                <c:pt idx="145">
                  <c:v>42208</c:v>
                </c:pt>
                <c:pt idx="146">
                  <c:v>42209</c:v>
                </c:pt>
                <c:pt idx="147">
                  <c:v>42212</c:v>
                </c:pt>
                <c:pt idx="148">
                  <c:v>42213</c:v>
                </c:pt>
                <c:pt idx="149">
                  <c:v>42214</c:v>
                </c:pt>
                <c:pt idx="150">
                  <c:v>42215</c:v>
                </c:pt>
                <c:pt idx="151">
                  <c:v>42216</c:v>
                </c:pt>
                <c:pt idx="152">
                  <c:v>42219</c:v>
                </c:pt>
                <c:pt idx="153">
                  <c:v>42220</c:v>
                </c:pt>
                <c:pt idx="154">
                  <c:v>42221</c:v>
                </c:pt>
                <c:pt idx="155">
                  <c:v>42222</c:v>
                </c:pt>
                <c:pt idx="156">
                  <c:v>42223</c:v>
                </c:pt>
                <c:pt idx="157">
                  <c:v>42226</c:v>
                </c:pt>
                <c:pt idx="158">
                  <c:v>42227</c:v>
                </c:pt>
                <c:pt idx="159">
                  <c:v>42228</c:v>
                </c:pt>
                <c:pt idx="160">
                  <c:v>42229</c:v>
                </c:pt>
                <c:pt idx="161">
                  <c:v>42230</c:v>
                </c:pt>
                <c:pt idx="162">
                  <c:v>42233</c:v>
                </c:pt>
                <c:pt idx="163">
                  <c:v>42234</c:v>
                </c:pt>
                <c:pt idx="164">
                  <c:v>42235</c:v>
                </c:pt>
                <c:pt idx="165">
                  <c:v>42236</c:v>
                </c:pt>
                <c:pt idx="166">
                  <c:v>42237</c:v>
                </c:pt>
                <c:pt idx="167">
                  <c:v>42240</c:v>
                </c:pt>
                <c:pt idx="168">
                  <c:v>42241</c:v>
                </c:pt>
                <c:pt idx="169">
                  <c:v>42242</c:v>
                </c:pt>
                <c:pt idx="170">
                  <c:v>42243</c:v>
                </c:pt>
                <c:pt idx="171">
                  <c:v>42244</c:v>
                </c:pt>
                <c:pt idx="172">
                  <c:v>42247</c:v>
                </c:pt>
                <c:pt idx="173">
                  <c:v>42248</c:v>
                </c:pt>
                <c:pt idx="174">
                  <c:v>42249</c:v>
                </c:pt>
                <c:pt idx="175">
                  <c:v>42250</c:v>
                </c:pt>
                <c:pt idx="176">
                  <c:v>42251</c:v>
                </c:pt>
                <c:pt idx="177">
                  <c:v>42254</c:v>
                </c:pt>
                <c:pt idx="178">
                  <c:v>42255</c:v>
                </c:pt>
                <c:pt idx="179">
                  <c:v>42256</c:v>
                </c:pt>
                <c:pt idx="180">
                  <c:v>42257</c:v>
                </c:pt>
                <c:pt idx="181">
                  <c:v>42258</c:v>
                </c:pt>
                <c:pt idx="182">
                  <c:v>42261</c:v>
                </c:pt>
                <c:pt idx="183">
                  <c:v>42262</c:v>
                </c:pt>
                <c:pt idx="184">
                  <c:v>42263</c:v>
                </c:pt>
                <c:pt idx="185">
                  <c:v>42264</c:v>
                </c:pt>
                <c:pt idx="186">
                  <c:v>42265</c:v>
                </c:pt>
                <c:pt idx="187">
                  <c:v>42268</c:v>
                </c:pt>
                <c:pt idx="188">
                  <c:v>42269</c:v>
                </c:pt>
                <c:pt idx="189">
                  <c:v>42270</c:v>
                </c:pt>
                <c:pt idx="190">
                  <c:v>42271</c:v>
                </c:pt>
                <c:pt idx="191">
                  <c:v>42272</c:v>
                </c:pt>
                <c:pt idx="192">
                  <c:v>42275</c:v>
                </c:pt>
                <c:pt idx="193">
                  <c:v>42276</c:v>
                </c:pt>
                <c:pt idx="194">
                  <c:v>42277</c:v>
                </c:pt>
                <c:pt idx="195">
                  <c:v>42278</c:v>
                </c:pt>
                <c:pt idx="196">
                  <c:v>42279</c:v>
                </c:pt>
                <c:pt idx="197">
                  <c:v>42282</c:v>
                </c:pt>
                <c:pt idx="198">
                  <c:v>42283</c:v>
                </c:pt>
                <c:pt idx="199">
                  <c:v>42284</c:v>
                </c:pt>
                <c:pt idx="200">
                  <c:v>42285</c:v>
                </c:pt>
                <c:pt idx="201">
                  <c:v>42286</c:v>
                </c:pt>
                <c:pt idx="202">
                  <c:v>42289</c:v>
                </c:pt>
                <c:pt idx="203">
                  <c:v>42290</c:v>
                </c:pt>
                <c:pt idx="204">
                  <c:v>42291</c:v>
                </c:pt>
                <c:pt idx="205">
                  <c:v>42292</c:v>
                </c:pt>
                <c:pt idx="206">
                  <c:v>42293</c:v>
                </c:pt>
                <c:pt idx="207">
                  <c:v>42296</c:v>
                </c:pt>
                <c:pt idx="208">
                  <c:v>42297</c:v>
                </c:pt>
                <c:pt idx="209">
                  <c:v>42298</c:v>
                </c:pt>
                <c:pt idx="210">
                  <c:v>42299</c:v>
                </c:pt>
                <c:pt idx="211">
                  <c:v>42300</c:v>
                </c:pt>
                <c:pt idx="212">
                  <c:v>42303</c:v>
                </c:pt>
                <c:pt idx="213">
                  <c:v>42304</c:v>
                </c:pt>
                <c:pt idx="214">
                  <c:v>42305</c:v>
                </c:pt>
                <c:pt idx="215">
                  <c:v>42306</c:v>
                </c:pt>
                <c:pt idx="216">
                  <c:v>42307</c:v>
                </c:pt>
                <c:pt idx="217">
                  <c:v>42310</c:v>
                </c:pt>
                <c:pt idx="218">
                  <c:v>42311</c:v>
                </c:pt>
                <c:pt idx="219">
                  <c:v>42312</c:v>
                </c:pt>
                <c:pt idx="220">
                  <c:v>42313</c:v>
                </c:pt>
                <c:pt idx="221">
                  <c:v>42314</c:v>
                </c:pt>
                <c:pt idx="222">
                  <c:v>42317</c:v>
                </c:pt>
                <c:pt idx="223">
                  <c:v>42318</c:v>
                </c:pt>
                <c:pt idx="224">
                  <c:v>42319</c:v>
                </c:pt>
                <c:pt idx="225">
                  <c:v>42320</c:v>
                </c:pt>
                <c:pt idx="226">
                  <c:v>42321</c:v>
                </c:pt>
                <c:pt idx="227">
                  <c:v>42324</c:v>
                </c:pt>
                <c:pt idx="228">
                  <c:v>42325</c:v>
                </c:pt>
                <c:pt idx="229">
                  <c:v>42326</c:v>
                </c:pt>
                <c:pt idx="230">
                  <c:v>42327</c:v>
                </c:pt>
                <c:pt idx="231">
                  <c:v>42328</c:v>
                </c:pt>
                <c:pt idx="232">
                  <c:v>42331</c:v>
                </c:pt>
                <c:pt idx="233">
                  <c:v>42332</c:v>
                </c:pt>
                <c:pt idx="234">
                  <c:v>42333</c:v>
                </c:pt>
                <c:pt idx="235">
                  <c:v>42334</c:v>
                </c:pt>
                <c:pt idx="236">
                  <c:v>42335</c:v>
                </c:pt>
                <c:pt idx="237">
                  <c:v>42338</c:v>
                </c:pt>
                <c:pt idx="238">
                  <c:v>42339</c:v>
                </c:pt>
                <c:pt idx="239">
                  <c:v>42340</c:v>
                </c:pt>
                <c:pt idx="240">
                  <c:v>42341</c:v>
                </c:pt>
                <c:pt idx="241">
                  <c:v>42342</c:v>
                </c:pt>
                <c:pt idx="242">
                  <c:v>42345</c:v>
                </c:pt>
                <c:pt idx="243">
                  <c:v>42346</c:v>
                </c:pt>
                <c:pt idx="244">
                  <c:v>42347</c:v>
                </c:pt>
                <c:pt idx="245">
                  <c:v>42348</c:v>
                </c:pt>
                <c:pt idx="246">
                  <c:v>42349</c:v>
                </c:pt>
                <c:pt idx="247">
                  <c:v>42352</c:v>
                </c:pt>
                <c:pt idx="248">
                  <c:v>42353</c:v>
                </c:pt>
                <c:pt idx="249">
                  <c:v>42354</c:v>
                </c:pt>
                <c:pt idx="250">
                  <c:v>42355</c:v>
                </c:pt>
                <c:pt idx="251">
                  <c:v>42356</c:v>
                </c:pt>
                <c:pt idx="252">
                  <c:v>42359</c:v>
                </c:pt>
                <c:pt idx="253">
                  <c:v>42360</c:v>
                </c:pt>
                <c:pt idx="254">
                  <c:v>42361</c:v>
                </c:pt>
                <c:pt idx="255">
                  <c:v>42362</c:v>
                </c:pt>
                <c:pt idx="256">
                  <c:v>42363</c:v>
                </c:pt>
                <c:pt idx="257">
                  <c:v>42366</c:v>
                </c:pt>
                <c:pt idx="258">
                  <c:v>42367</c:v>
                </c:pt>
                <c:pt idx="259">
                  <c:v>42368</c:v>
                </c:pt>
                <c:pt idx="260">
                  <c:v>42369</c:v>
                </c:pt>
                <c:pt idx="261">
                  <c:v>42370</c:v>
                </c:pt>
                <c:pt idx="262">
                  <c:v>42373</c:v>
                </c:pt>
                <c:pt idx="263">
                  <c:v>42374</c:v>
                </c:pt>
                <c:pt idx="264">
                  <c:v>42375</c:v>
                </c:pt>
                <c:pt idx="265">
                  <c:v>42376</c:v>
                </c:pt>
                <c:pt idx="266">
                  <c:v>42377</c:v>
                </c:pt>
                <c:pt idx="267">
                  <c:v>42380</c:v>
                </c:pt>
                <c:pt idx="268">
                  <c:v>42381</c:v>
                </c:pt>
                <c:pt idx="269">
                  <c:v>42382</c:v>
                </c:pt>
                <c:pt idx="270">
                  <c:v>42383</c:v>
                </c:pt>
                <c:pt idx="271">
                  <c:v>42384</c:v>
                </c:pt>
                <c:pt idx="272">
                  <c:v>42387</c:v>
                </c:pt>
                <c:pt idx="273">
                  <c:v>42388</c:v>
                </c:pt>
                <c:pt idx="274">
                  <c:v>42389</c:v>
                </c:pt>
                <c:pt idx="275">
                  <c:v>42390</c:v>
                </c:pt>
                <c:pt idx="276">
                  <c:v>42391</c:v>
                </c:pt>
                <c:pt idx="277">
                  <c:v>42394</c:v>
                </c:pt>
                <c:pt idx="278">
                  <c:v>42395</c:v>
                </c:pt>
                <c:pt idx="279">
                  <c:v>42396</c:v>
                </c:pt>
                <c:pt idx="280">
                  <c:v>42397</c:v>
                </c:pt>
                <c:pt idx="281">
                  <c:v>42398</c:v>
                </c:pt>
                <c:pt idx="282">
                  <c:v>42401</c:v>
                </c:pt>
                <c:pt idx="283">
                  <c:v>42402</c:v>
                </c:pt>
                <c:pt idx="284">
                  <c:v>42403</c:v>
                </c:pt>
                <c:pt idx="285">
                  <c:v>42404</c:v>
                </c:pt>
                <c:pt idx="286">
                  <c:v>42405</c:v>
                </c:pt>
                <c:pt idx="287">
                  <c:v>42408</c:v>
                </c:pt>
                <c:pt idx="288">
                  <c:v>42409</c:v>
                </c:pt>
                <c:pt idx="289">
                  <c:v>42410</c:v>
                </c:pt>
                <c:pt idx="290">
                  <c:v>42411</c:v>
                </c:pt>
                <c:pt idx="291">
                  <c:v>42412</c:v>
                </c:pt>
                <c:pt idx="292">
                  <c:v>42415</c:v>
                </c:pt>
                <c:pt idx="293">
                  <c:v>42416</c:v>
                </c:pt>
                <c:pt idx="294">
                  <c:v>42417</c:v>
                </c:pt>
                <c:pt idx="295">
                  <c:v>42418</c:v>
                </c:pt>
                <c:pt idx="296">
                  <c:v>42419</c:v>
                </c:pt>
                <c:pt idx="297">
                  <c:v>42422</c:v>
                </c:pt>
                <c:pt idx="298">
                  <c:v>42423</c:v>
                </c:pt>
                <c:pt idx="299">
                  <c:v>42424</c:v>
                </c:pt>
                <c:pt idx="300">
                  <c:v>42425</c:v>
                </c:pt>
                <c:pt idx="301">
                  <c:v>42426</c:v>
                </c:pt>
                <c:pt idx="302">
                  <c:v>42429</c:v>
                </c:pt>
                <c:pt idx="303">
                  <c:v>42430</c:v>
                </c:pt>
                <c:pt idx="304">
                  <c:v>42431</c:v>
                </c:pt>
                <c:pt idx="305">
                  <c:v>42432</c:v>
                </c:pt>
                <c:pt idx="306">
                  <c:v>42433</c:v>
                </c:pt>
                <c:pt idx="307">
                  <c:v>42436</c:v>
                </c:pt>
                <c:pt idx="308">
                  <c:v>42437</c:v>
                </c:pt>
                <c:pt idx="309">
                  <c:v>42438</c:v>
                </c:pt>
                <c:pt idx="310">
                  <c:v>42439</c:v>
                </c:pt>
                <c:pt idx="311">
                  <c:v>42440</c:v>
                </c:pt>
                <c:pt idx="312">
                  <c:v>42443</c:v>
                </c:pt>
                <c:pt idx="313">
                  <c:v>42444</c:v>
                </c:pt>
                <c:pt idx="314">
                  <c:v>42445</c:v>
                </c:pt>
                <c:pt idx="315">
                  <c:v>42446</c:v>
                </c:pt>
                <c:pt idx="316">
                  <c:v>42447</c:v>
                </c:pt>
                <c:pt idx="317">
                  <c:v>42450</c:v>
                </c:pt>
                <c:pt idx="318">
                  <c:v>42451</c:v>
                </c:pt>
                <c:pt idx="319">
                  <c:v>42452</c:v>
                </c:pt>
                <c:pt idx="320">
                  <c:v>42453</c:v>
                </c:pt>
                <c:pt idx="321">
                  <c:v>42454</c:v>
                </c:pt>
                <c:pt idx="322">
                  <c:v>42457</c:v>
                </c:pt>
                <c:pt idx="323">
                  <c:v>42458</c:v>
                </c:pt>
                <c:pt idx="324">
                  <c:v>42459</c:v>
                </c:pt>
                <c:pt idx="325">
                  <c:v>42460</c:v>
                </c:pt>
                <c:pt idx="326">
                  <c:v>42461</c:v>
                </c:pt>
                <c:pt idx="327">
                  <c:v>42464</c:v>
                </c:pt>
                <c:pt idx="328">
                  <c:v>42465</c:v>
                </c:pt>
                <c:pt idx="329">
                  <c:v>42466</c:v>
                </c:pt>
                <c:pt idx="330">
                  <c:v>42467</c:v>
                </c:pt>
                <c:pt idx="331">
                  <c:v>42468</c:v>
                </c:pt>
                <c:pt idx="332">
                  <c:v>42471</c:v>
                </c:pt>
                <c:pt idx="333">
                  <c:v>42472</c:v>
                </c:pt>
                <c:pt idx="334">
                  <c:v>42473</c:v>
                </c:pt>
                <c:pt idx="335">
                  <c:v>42474</c:v>
                </c:pt>
                <c:pt idx="336">
                  <c:v>42475</c:v>
                </c:pt>
                <c:pt idx="337">
                  <c:v>42478</c:v>
                </c:pt>
                <c:pt idx="338">
                  <c:v>42479</c:v>
                </c:pt>
                <c:pt idx="339">
                  <c:v>42480</c:v>
                </c:pt>
                <c:pt idx="340">
                  <c:v>42481</c:v>
                </c:pt>
                <c:pt idx="341">
                  <c:v>42482</c:v>
                </c:pt>
                <c:pt idx="342">
                  <c:v>42485</c:v>
                </c:pt>
                <c:pt idx="343">
                  <c:v>42486</c:v>
                </c:pt>
                <c:pt idx="344">
                  <c:v>42487</c:v>
                </c:pt>
                <c:pt idx="345">
                  <c:v>42488</c:v>
                </c:pt>
                <c:pt idx="346">
                  <c:v>42489</c:v>
                </c:pt>
                <c:pt idx="347">
                  <c:v>42492</c:v>
                </c:pt>
                <c:pt idx="348">
                  <c:v>42493</c:v>
                </c:pt>
                <c:pt idx="349">
                  <c:v>42494</c:v>
                </c:pt>
                <c:pt idx="350">
                  <c:v>42495</c:v>
                </c:pt>
                <c:pt idx="351">
                  <c:v>42496</c:v>
                </c:pt>
                <c:pt idx="352">
                  <c:v>42499</c:v>
                </c:pt>
                <c:pt idx="353">
                  <c:v>42500</c:v>
                </c:pt>
                <c:pt idx="354">
                  <c:v>42501</c:v>
                </c:pt>
                <c:pt idx="355">
                  <c:v>42502</c:v>
                </c:pt>
                <c:pt idx="356">
                  <c:v>42503</c:v>
                </c:pt>
                <c:pt idx="357">
                  <c:v>42506</c:v>
                </c:pt>
                <c:pt idx="358">
                  <c:v>42507</c:v>
                </c:pt>
                <c:pt idx="359">
                  <c:v>42508</c:v>
                </c:pt>
                <c:pt idx="360">
                  <c:v>42509</c:v>
                </c:pt>
                <c:pt idx="361">
                  <c:v>42510</c:v>
                </c:pt>
                <c:pt idx="362">
                  <c:v>42513</c:v>
                </c:pt>
                <c:pt idx="363">
                  <c:v>42514</c:v>
                </c:pt>
                <c:pt idx="364">
                  <c:v>42515</c:v>
                </c:pt>
                <c:pt idx="365">
                  <c:v>42516</c:v>
                </c:pt>
                <c:pt idx="366">
                  <c:v>42517</c:v>
                </c:pt>
                <c:pt idx="367">
                  <c:v>42520</c:v>
                </c:pt>
                <c:pt idx="368">
                  <c:v>42521</c:v>
                </c:pt>
                <c:pt idx="369">
                  <c:v>42522</c:v>
                </c:pt>
                <c:pt idx="370">
                  <c:v>42523</c:v>
                </c:pt>
                <c:pt idx="371">
                  <c:v>42524</c:v>
                </c:pt>
                <c:pt idx="372">
                  <c:v>42527</c:v>
                </c:pt>
                <c:pt idx="373">
                  <c:v>42528</c:v>
                </c:pt>
                <c:pt idx="374">
                  <c:v>42529</c:v>
                </c:pt>
                <c:pt idx="375">
                  <c:v>42530</c:v>
                </c:pt>
                <c:pt idx="376">
                  <c:v>42531</c:v>
                </c:pt>
                <c:pt idx="377">
                  <c:v>42534</c:v>
                </c:pt>
                <c:pt idx="378">
                  <c:v>42535</c:v>
                </c:pt>
                <c:pt idx="379">
                  <c:v>42536</c:v>
                </c:pt>
                <c:pt idx="380">
                  <c:v>42537</c:v>
                </c:pt>
                <c:pt idx="381">
                  <c:v>42538</c:v>
                </c:pt>
                <c:pt idx="382">
                  <c:v>42541</c:v>
                </c:pt>
                <c:pt idx="383">
                  <c:v>42542</c:v>
                </c:pt>
                <c:pt idx="384">
                  <c:v>42543</c:v>
                </c:pt>
                <c:pt idx="385">
                  <c:v>42544</c:v>
                </c:pt>
                <c:pt idx="386">
                  <c:v>42545</c:v>
                </c:pt>
                <c:pt idx="387">
                  <c:v>42548</c:v>
                </c:pt>
                <c:pt idx="388">
                  <c:v>42549</c:v>
                </c:pt>
                <c:pt idx="389">
                  <c:v>42550</c:v>
                </c:pt>
                <c:pt idx="390">
                  <c:v>42551</c:v>
                </c:pt>
                <c:pt idx="391">
                  <c:v>42552</c:v>
                </c:pt>
                <c:pt idx="392">
                  <c:v>42555</c:v>
                </c:pt>
                <c:pt idx="393">
                  <c:v>42556</c:v>
                </c:pt>
                <c:pt idx="394">
                  <c:v>42557</c:v>
                </c:pt>
                <c:pt idx="395">
                  <c:v>42558</c:v>
                </c:pt>
                <c:pt idx="396">
                  <c:v>42559</c:v>
                </c:pt>
                <c:pt idx="397">
                  <c:v>42562</c:v>
                </c:pt>
                <c:pt idx="398">
                  <c:v>42563</c:v>
                </c:pt>
                <c:pt idx="399">
                  <c:v>42564</c:v>
                </c:pt>
                <c:pt idx="400">
                  <c:v>42565</c:v>
                </c:pt>
                <c:pt idx="401">
                  <c:v>42566</c:v>
                </c:pt>
                <c:pt idx="402">
                  <c:v>42569</c:v>
                </c:pt>
                <c:pt idx="403">
                  <c:v>42570</c:v>
                </c:pt>
                <c:pt idx="404">
                  <c:v>42571</c:v>
                </c:pt>
                <c:pt idx="405">
                  <c:v>42572</c:v>
                </c:pt>
                <c:pt idx="406">
                  <c:v>42573</c:v>
                </c:pt>
                <c:pt idx="407">
                  <c:v>42576</c:v>
                </c:pt>
                <c:pt idx="408">
                  <c:v>42577</c:v>
                </c:pt>
                <c:pt idx="409">
                  <c:v>42578</c:v>
                </c:pt>
                <c:pt idx="410">
                  <c:v>42579</c:v>
                </c:pt>
                <c:pt idx="411">
                  <c:v>42580</c:v>
                </c:pt>
                <c:pt idx="412">
                  <c:v>42583</c:v>
                </c:pt>
                <c:pt idx="413">
                  <c:v>42584</c:v>
                </c:pt>
                <c:pt idx="414">
                  <c:v>42585</c:v>
                </c:pt>
                <c:pt idx="415">
                  <c:v>42586</c:v>
                </c:pt>
                <c:pt idx="416">
                  <c:v>42587</c:v>
                </c:pt>
                <c:pt idx="417">
                  <c:v>42590</c:v>
                </c:pt>
                <c:pt idx="418">
                  <c:v>42591</c:v>
                </c:pt>
                <c:pt idx="419">
                  <c:v>42592</c:v>
                </c:pt>
                <c:pt idx="420">
                  <c:v>42593</c:v>
                </c:pt>
                <c:pt idx="421">
                  <c:v>42594</c:v>
                </c:pt>
                <c:pt idx="422">
                  <c:v>42597</c:v>
                </c:pt>
                <c:pt idx="423">
                  <c:v>42598</c:v>
                </c:pt>
                <c:pt idx="424">
                  <c:v>42599</c:v>
                </c:pt>
                <c:pt idx="425">
                  <c:v>42600</c:v>
                </c:pt>
                <c:pt idx="426">
                  <c:v>42601</c:v>
                </c:pt>
                <c:pt idx="427">
                  <c:v>42604</c:v>
                </c:pt>
                <c:pt idx="428">
                  <c:v>42605</c:v>
                </c:pt>
                <c:pt idx="429">
                  <c:v>42606</c:v>
                </c:pt>
                <c:pt idx="430">
                  <c:v>42607</c:v>
                </c:pt>
                <c:pt idx="431">
                  <c:v>42608</c:v>
                </c:pt>
                <c:pt idx="432">
                  <c:v>42611</c:v>
                </c:pt>
                <c:pt idx="433">
                  <c:v>42612</c:v>
                </c:pt>
                <c:pt idx="434">
                  <c:v>42613</c:v>
                </c:pt>
                <c:pt idx="435">
                  <c:v>42614</c:v>
                </c:pt>
                <c:pt idx="436">
                  <c:v>42615</c:v>
                </c:pt>
                <c:pt idx="437">
                  <c:v>42618</c:v>
                </c:pt>
                <c:pt idx="438">
                  <c:v>42619</c:v>
                </c:pt>
                <c:pt idx="439">
                  <c:v>42620</c:v>
                </c:pt>
                <c:pt idx="440">
                  <c:v>42621</c:v>
                </c:pt>
                <c:pt idx="441">
                  <c:v>42622</c:v>
                </c:pt>
                <c:pt idx="442">
                  <c:v>42625</c:v>
                </c:pt>
                <c:pt idx="443">
                  <c:v>42626</c:v>
                </c:pt>
                <c:pt idx="444">
                  <c:v>42627</c:v>
                </c:pt>
                <c:pt idx="445">
                  <c:v>42628</c:v>
                </c:pt>
                <c:pt idx="446">
                  <c:v>42629</c:v>
                </c:pt>
                <c:pt idx="447">
                  <c:v>42632</c:v>
                </c:pt>
                <c:pt idx="448">
                  <c:v>42633</c:v>
                </c:pt>
                <c:pt idx="449">
                  <c:v>42634</c:v>
                </c:pt>
                <c:pt idx="450">
                  <c:v>42635</c:v>
                </c:pt>
                <c:pt idx="451">
                  <c:v>42636</c:v>
                </c:pt>
                <c:pt idx="452">
                  <c:v>42639</c:v>
                </c:pt>
                <c:pt idx="453">
                  <c:v>42640</c:v>
                </c:pt>
                <c:pt idx="454">
                  <c:v>42641</c:v>
                </c:pt>
                <c:pt idx="455">
                  <c:v>42642</c:v>
                </c:pt>
                <c:pt idx="456">
                  <c:v>42643</c:v>
                </c:pt>
                <c:pt idx="457">
                  <c:v>42646</c:v>
                </c:pt>
                <c:pt idx="458">
                  <c:v>42647</c:v>
                </c:pt>
                <c:pt idx="459">
                  <c:v>42648</c:v>
                </c:pt>
                <c:pt idx="460">
                  <c:v>42649</c:v>
                </c:pt>
                <c:pt idx="461">
                  <c:v>42650</c:v>
                </c:pt>
                <c:pt idx="462">
                  <c:v>42653</c:v>
                </c:pt>
                <c:pt idx="463">
                  <c:v>42654</c:v>
                </c:pt>
                <c:pt idx="464">
                  <c:v>42655</c:v>
                </c:pt>
                <c:pt idx="465">
                  <c:v>42656</c:v>
                </c:pt>
                <c:pt idx="466">
                  <c:v>42657</c:v>
                </c:pt>
                <c:pt idx="467">
                  <c:v>42660</c:v>
                </c:pt>
                <c:pt idx="468">
                  <c:v>42661</c:v>
                </c:pt>
                <c:pt idx="469">
                  <c:v>42662</c:v>
                </c:pt>
                <c:pt idx="470">
                  <c:v>42663</c:v>
                </c:pt>
                <c:pt idx="471">
                  <c:v>42664</c:v>
                </c:pt>
                <c:pt idx="472">
                  <c:v>42667</c:v>
                </c:pt>
                <c:pt idx="473">
                  <c:v>42668</c:v>
                </c:pt>
                <c:pt idx="474">
                  <c:v>42669</c:v>
                </c:pt>
                <c:pt idx="475">
                  <c:v>42670</c:v>
                </c:pt>
                <c:pt idx="476">
                  <c:v>42671</c:v>
                </c:pt>
                <c:pt idx="477">
                  <c:v>42674</c:v>
                </c:pt>
                <c:pt idx="478">
                  <c:v>42675</c:v>
                </c:pt>
                <c:pt idx="479">
                  <c:v>42676</c:v>
                </c:pt>
                <c:pt idx="480">
                  <c:v>42677</c:v>
                </c:pt>
                <c:pt idx="481">
                  <c:v>42678</c:v>
                </c:pt>
                <c:pt idx="482">
                  <c:v>42681</c:v>
                </c:pt>
                <c:pt idx="483">
                  <c:v>42682</c:v>
                </c:pt>
                <c:pt idx="484">
                  <c:v>42683</c:v>
                </c:pt>
                <c:pt idx="485">
                  <c:v>42684</c:v>
                </c:pt>
                <c:pt idx="486">
                  <c:v>42685</c:v>
                </c:pt>
                <c:pt idx="487">
                  <c:v>42688</c:v>
                </c:pt>
                <c:pt idx="488">
                  <c:v>42689</c:v>
                </c:pt>
                <c:pt idx="489">
                  <c:v>42690</c:v>
                </c:pt>
                <c:pt idx="490">
                  <c:v>42691</c:v>
                </c:pt>
                <c:pt idx="491">
                  <c:v>42692</c:v>
                </c:pt>
                <c:pt idx="492">
                  <c:v>42695</c:v>
                </c:pt>
                <c:pt idx="493">
                  <c:v>42696</c:v>
                </c:pt>
                <c:pt idx="494">
                  <c:v>42697</c:v>
                </c:pt>
                <c:pt idx="495">
                  <c:v>42698</c:v>
                </c:pt>
                <c:pt idx="496">
                  <c:v>42699</c:v>
                </c:pt>
                <c:pt idx="497">
                  <c:v>42702</c:v>
                </c:pt>
                <c:pt idx="498">
                  <c:v>42703</c:v>
                </c:pt>
                <c:pt idx="499">
                  <c:v>42704</c:v>
                </c:pt>
                <c:pt idx="500">
                  <c:v>42705</c:v>
                </c:pt>
                <c:pt idx="501">
                  <c:v>42706</c:v>
                </c:pt>
                <c:pt idx="502">
                  <c:v>42709</c:v>
                </c:pt>
                <c:pt idx="503">
                  <c:v>42710</c:v>
                </c:pt>
                <c:pt idx="504">
                  <c:v>42711</c:v>
                </c:pt>
                <c:pt idx="505">
                  <c:v>42712</c:v>
                </c:pt>
                <c:pt idx="506">
                  <c:v>42713</c:v>
                </c:pt>
                <c:pt idx="507">
                  <c:v>42716</c:v>
                </c:pt>
                <c:pt idx="508">
                  <c:v>42717</c:v>
                </c:pt>
                <c:pt idx="509">
                  <c:v>42718</c:v>
                </c:pt>
                <c:pt idx="510">
                  <c:v>42719</c:v>
                </c:pt>
                <c:pt idx="511">
                  <c:v>42720</c:v>
                </c:pt>
                <c:pt idx="512">
                  <c:v>42723</c:v>
                </c:pt>
                <c:pt idx="513">
                  <c:v>42724</c:v>
                </c:pt>
                <c:pt idx="514">
                  <c:v>42725</c:v>
                </c:pt>
                <c:pt idx="515">
                  <c:v>42726</c:v>
                </c:pt>
                <c:pt idx="516">
                  <c:v>42727</c:v>
                </c:pt>
                <c:pt idx="517">
                  <c:v>42730</c:v>
                </c:pt>
                <c:pt idx="518">
                  <c:v>42731</c:v>
                </c:pt>
                <c:pt idx="519">
                  <c:v>42732</c:v>
                </c:pt>
                <c:pt idx="520">
                  <c:v>42733</c:v>
                </c:pt>
                <c:pt idx="521">
                  <c:v>42734</c:v>
                </c:pt>
                <c:pt idx="522">
                  <c:v>42737</c:v>
                </c:pt>
                <c:pt idx="523">
                  <c:v>42738</c:v>
                </c:pt>
                <c:pt idx="524">
                  <c:v>42739</c:v>
                </c:pt>
                <c:pt idx="525">
                  <c:v>42740</c:v>
                </c:pt>
                <c:pt idx="526">
                  <c:v>42741</c:v>
                </c:pt>
                <c:pt idx="527">
                  <c:v>42744</c:v>
                </c:pt>
                <c:pt idx="528">
                  <c:v>42745</c:v>
                </c:pt>
                <c:pt idx="529">
                  <c:v>42746</c:v>
                </c:pt>
                <c:pt idx="530">
                  <c:v>42747</c:v>
                </c:pt>
                <c:pt idx="531">
                  <c:v>42748</c:v>
                </c:pt>
                <c:pt idx="532">
                  <c:v>42751</c:v>
                </c:pt>
                <c:pt idx="533">
                  <c:v>42752</c:v>
                </c:pt>
                <c:pt idx="534">
                  <c:v>42753</c:v>
                </c:pt>
                <c:pt idx="535">
                  <c:v>42754</c:v>
                </c:pt>
                <c:pt idx="536">
                  <c:v>42755</c:v>
                </c:pt>
                <c:pt idx="537">
                  <c:v>42758</c:v>
                </c:pt>
                <c:pt idx="538">
                  <c:v>42759</c:v>
                </c:pt>
                <c:pt idx="539">
                  <c:v>42760</c:v>
                </c:pt>
                <c:pt idx="540">
                  <c:v>42761</c:v>
                </c:pt>
                <c:pt idx="541">
                  <c:v>42762</c:v>
                </c:pt>
                <c:pt idx="542">
                  <c:v>42765</c:v>
                </c:pt>
                <c:pt idx="543">
                  <c:v>42766</c:v>
                </c:pt>
                <c:pt idx="544">
                  <c:v>42767</c:v>
                </c:pt>
                <c:pt idx="545">
                  <c:v>42768</c:v>
                </c:pt>
                <c:pt idx="546">
                  <c:v>42769</c:v>
                </c:pt>
                <c:pt idx="547">
                  <c:v>42772</c:v>
                </c:pt>
                <c:pt idx="548">
                  <c:v>42773</c:v>
                </c:pt>
                <c:pt idx="549">
                  <c:v>42774</c:v>
                </c:pt>
                <c:pt idx="550">
                  <c:v>42775</c:v>
                </c:pt>
                <c:pt idx="551">
                  <c:v>42776</c:v>
                </c:pt>
                <c:pt idx="552">
                  <c:v>42779</c:v>
                </c:pt>
                <c:pt idx="553">
                  <c:v>42780</c:v>
                </c:pt>
                <c:pt idx="554">
                  <c:v>42781</c:v>
                </c:pt>
                <c:pt idx="555">
                  <c:v>42782</c:v>
                </c:pt>
                <c:pt idx="556">
                  <c:v>42783</c:v>
                </c:pt>
                <c:pt idx="557">
                  <c:v>42786</c:v>
                </c:pt>
                <c:pt idx="558">
                  <c:v>42787</c:v>
                </c:pt>
                <c:pt idx="559">
                  <c:v>42788</c:v>
                </c:pt>
                <c:pt idx="560">
                  <c:v>42789</c:v>
                </c:pt>
                <c:pt idx="561">
                  <c:v>42790</c:v>
                </c:pt>
                <c:pt idx="562">
                  <c:v>42793</c:v>
                </c:pt>
                <c:pt idx="563">
                  <c:v>42794</c:v>
                </c:pt>
                <c:pt idx="564">
                  <c:v>42795</c:v>
                </c:pt>
                <c:pt idx="565">
                  <c:v>42796</c:v>
                </c:pt>
                <c:pt idx="566">
                  <c:v>42797</c:v>
                </c:pt>
                <c:pt idx="567">
                  <c:v>42800</c:v>
                </c:pt>
                <c:pt idx="568">
                  <c:v>42801</c:v>
                </c:pt>
                <c:pt idx="569">
                  <c:v>42802</c:v>
                </c:pt>
                <c:pt idx="570">
                  <c:v>42803</c:v>
                </c:pt>
                <c:pt idx="571">
                  <c:v>42804</c:v>
                </c:pt>
                <c:pt idx="572">
                  <c:v>42807</c:v>
                </c:pt>
                <c:pt idx="573">
                  <c:v>42808</c:v>
                </c:pt>
                <c:pt idx="574">
                  <c:v>42809</c:v>
                </c:pt>
                <c:pt idx="575">
                  <c:v>42810</c:v>
                </c:pt>
                <c:pt idx="576">
                  <c:v>42811</c:v>
                </c:pt>
                <c:pt idx="577">
                  <c:v>42814</c:v>
                </c:pt>
                <c:pt idx="578">
                  <c:v>42815</c:v>
                </c:pt>
                <c:pt idx="579">
                  <c:v>42816</c:v>
                </c:pt>
                <c:pt idx="580">
                  <c:v>42817</c:v>
                </c:pt>
                <c:pt idx="581">
                  <c:v>42818</c:v>
                </c:pt>
                <c:pt idx="582">
                  <c:v>42821</c:v>
                </c:pt>
                <c:pt idx="583">
                  <c:v>42822</c:v>
                </c:pt>
                <c:pt idx="584">
                  <c:v>42823</c:v>
                </c:pt>
                <c:pt idx="585">
                  <c:v>42824</c:v>
                </c:pt>
                <c:pt idx="586">
                  <c:v>42825</c:v>
                </c:pt>
                <c:pt idx="587">
                  <c:v>42828</c:v>
                </c:pt>
                <c:pt idx="588">
                  <c:v>42829</c:v>
                </c:pt>
                <c:pt idx="589">
                  <c:v>42830</c:v>
                </c:pt>
                <c:pt idx="590">
                  <c:v>42831</c:v>
                </c:pt>
                <c:pt idx="591">
                  <c:v>42832</c:v>
                </c:pt>
                <c:pt idx="592">
                  <c:v>42835</c:v>
                </c:pt>
                <c:pt idx="593">
                  <c:v>42836</c:v>
                </c:pt>
                <c:pt idx="594">
                  <c:v>42837</c:v>
                </c:pt>
                <c:pt idx="595">
                  <c:v>42838</c:v>
                </c:pt>
                <c:pt idx="596">
                  <c:v>42839</c:v>
                </c:pt>
                <c:pt idx="597">
                  <c:v>42842</c:v>
                </c:pt>
                <c:pt idx="598">
                  <c:v>42843</c:v>
                </c:pt>
                <c:pt idx="599">
                  <c:v>42844</c:v>
                </c:pt>
                <c:pt idx="600">
                  <c:v>42845</c:v>
                </c:pt>
                <c:pt idx="601">
                  <c:v>42846</c:v>
                </c:pt>
                <c:pt idx="602">
                  <c:v>42849</c:v>
                </c:pt>
                <c:pt idx="603">
                  <c:v>42850</c:v>
                </c:pt>
                <c:pt idx="604">
                  <c:v>42851</c:v>
                </c:pt>
                <c:pt idx="605">
                  <c:v>42852</c:v>
                </c:pt>
                <c:pt idx="606">
                  <c:v>42853</c:v>
                </c:pt>
                <c:pt idx="607">
                  <c:v>42856</c:v>
                </c:pt>
                <c:pt idx="608">
                  <c:v>42857</c:v>
                </c:pt>
                <c:pt idx="609">
                  <c:v>42858</c:v>
                </c:pt>
                <c:pt idx="610">
                  <c:v>42859</c:v>
                </c:pt>
                <c:pt idx="611">
                  <c:v>42860</c:v>
                </c:pt>
                <c:pt idx="612">
                  <c:v>42863</c:v>
                </c:pt>
                <c:pt idx="613">
                  <c:v>42864</c:v>
                </c:pt>
                <c:pt idx="614">
                  <c:v>42865</c:v>
                </c:pt>
                <c:pt idx="615">
                  <c:v>42866</c:v>
                </c:pt>
                <c:pt idx="616">
                  <c:v>42867</c:v>
                </c:pt>
                <c:pt idx="617">
                  <c:v>42870</c:v>
                </c:pt>
                <c:pt idx="618">
                  <c:v>42871</c:v>
                </c:pt>
                <c:pt idx="619">
                  <c:v>42872</c:v>
                </c:pt>
                <c:pt idx="620">
                  <c:v>42873</c:v>
                </c:pt>
                <c:pt idx="621">
                  <c:v>42874</c:v>
                </c:pt>
                <c:pt idx="622">
                  <c:v>42877</c:v>
                </c:pt>
                <c:pt idx="623">
                  <c:v>42878</c:v>
                </c:pt>
                <c:pt idx="624">
                  <c:v>42879</c:v>
                </c:pt>
                <c:pt idx="625">
                  <c:v>42880</c:v>
                </c:pt>
                <c:pt idx="626">
                  <c:v>42881</c:v>
                </c:pt>
                <c:pt idx="627">
                  <c:v>42884</c:v>
                </c:pt>
                <c:pt idx="628">
                  <c:v>42885</c:v>
                </c:pt>
                <c:pt idx="629">
                  <c:v>42886</c:v>
                </c:pt>
                <c:pt idx="630">
                  <c:v>42887</c:v>
                </c:pt>
                <c:pt idx="631">
                  <c:v>42888</c:v>
                </c:pt>
                <c:pt idx="632">
                  <c:v>42891</c:v>
                </c:pt>
                <c:pt idx="633">
                  <c:v>42892</c:v>
                </c:pt>
                <c:pt idx="634">
                  <c:v>42893</c:v>
                </c:pt>
                <c:pt idx="635">
                  <c:v>42894</c:v>
                </c:pt>
                <c:pt idx="636">
                  <c:v>42895</c:v>
                </c:pt>
                <c:pt idx="637">
                  <c:v>42898</c:v>
                </c:pt>
                <c:pt idx="638">
                  <c:v>42899</c:v>
                </c:pt>
                <c:pt idx="639">
                  <c:v>42900</c:v>
                </c:pt>
                <c:pt idx="640">
                  <c:v>42901</c:v>
                </c:pt>
                <c:pt idx="641">
                  <c:v>42902</c:v>
                </c:pt>
                <c:pt idx="642">
                  <c:v>42905</c:v>
                </c:pt>
                <c:pt idx="643">
                  <c:v>42906</c:v>
                </c:pt>
                <c:pt idx="644">
                  <c:v>42907</c:v>
                </c:pt>
                <c:pt idx="645">
                  <c:v>42908</c:v>
                </c:pt>
                <c:pt idx="646">
                  <c:v>42909</c:v>
                </c:pt>
                <c:pt idx="647">
                  <c:v>42912</c:v>
                </c:pt>
                <c:pt idx="648">
                  <c:v>42913</c:v>
                </c:pt>
                <c:pt idx="649">
                  <c:v>42914</c:v>
                </c:pt>
                <c:pt idx="650">
                  <c:v>42915</c:v>
                </c:pt>
                <c:pt idx="651">
                  <c:v>42916</c:v>
                </c:pt>
                <c:pt idx="652">
                  <c:v>42919</c:v>
                </c:pt>
                <c:pt idx="653">
                  <c:v>42920</c:v>
                </c:pt>
                <c:pt idx="654">
                  <c:v>42921</c:v>
                </c:pt>
                <c:pt idx="655">
                  <c:v>42922</c:v>
                </c:pt>
                <c:pt idx="656">
                  <c:v>42923</c:v>
                </c:pt>
                <c:pt idx="657">
                  <c:v>42926</c:v>
                </c:pt>
                <c:pt idx="658">
                  <c:v>42927</c:v>
                </c:pt>
                <c:pt idx="659">
                  <c:v>42928</c:v>
                </c:pt>
                <c:pt idx="660">
                  <c:v>42929</c:v>
                </c:pt>
                <c:pt idx="661">
                  <c:v>42930</c:v>
                </c:pt>
                <c:pt idx="662">
                  <c:v>42933</c:v>
                </c:pt>
                <c:pt idx="663">
                  <c:v>42934</c:v>
                </c:pt>
                <c:pt idx="664">
                  <c:v>42935</c:v>
                </c:pt>
                <c:pt idx="665">
                  <c:v>42936</c:v>
                </c:pt>
                <c:pt idx="666">
                  <c:v>42937</c:v>
                </c:pt>
                <c:pt idx="667">
                  <c:v>42940</c:v>
                </c:pt>
                <c:pt idx="668">
                  <c:v>42941</c:v>
                </c:pt>
                <c:pt idx="669">
                  <c:v>42942</c:v>
                </c:pt>
                <c:pt idx="670">
                  <c:v>42943</c:v>
                </c:pt>
                <c:pt idx="671">
                  <c:v>42944</c:v>
                </c:pt>
                <c:pt idx="672">
                  <c:v>42947</c:v>
                </c:pt>
                <c:pt idx="673">
                  <c:v>42948</c:v>
                </c:pt>
                <c:pt idx="674">
                  <c:v>42949</c:v>
                </c:pt>
                <c:pt idx="675">
                  <c:v>42950</c:v>
                </c:pt>
                <c:pt idx="676">
                  <c:v>42951</c:v>
                </c:pt>
                <c:pt idx="677">
                  <c:v>42954</c:v>
                </c:pt>
                <c:pt idx="678">
                  <c:v>42955</c:v>
                </c:pt>
                <c:pt idx="679">
                  <c:v>42956</c:v>
                </c:pt>
                <c:pt idx="680">
                  <c:v>42957</c:v>
                </c:pt>
                <c:pt idx="681">
                  <c:v>42958</c:v>
                </c:pt>
                <c:pt idx="682">
                  <c:v>42961</c:v>
                </c:pt>
                <c:pt idx="683">
                  <c:v>42962</c:v>
                </c:pt>
                <c:pt idx="684">
                  <c:v>42963</c:v>
                </c:pt>
                <c:pt idx="685">
                  <c:v>42964</c:v>
                </c:pt>
                <c:pt idx="686">
                  <c:v>42965</c:v>
                </c:pt>
                <c:pt idx="687">
                  <c:v>42968</c:v>
                </c:pt>
                <c:pt idx="688">
                  <c:v>42969</c:v>
                </c:pt>
                <c:pt idx="689">
                  <c:v>42970</c:v>
                </c:pt>
                <c:pt idx="690">
                  <c:v>42971</c:v>
                </c:pt>
                <c:pt idx="691">
                  <c:v>42972</c:v>
                </c:pt>
                <c:pt idx="692">
                  <c:v>42975</c:v>
                </c:pt>
                <c:pt idx="693">
                  <c:v>42976</c:v>
                </c:pt>
                <c:pt idx="694">
                  <c:v>42977</c:v>
                </c:pt>
                <c:pt idx="695">
                  <c:v>42978</c:v>
                </c:pt>
                <c:pt idx="696">
                  <c:v>42979</c:v>
                </c:pt>
                <c:pt idx="697">
                  <c:v>42982</c:v>
                </c:pt>
                <c:pt idx="698">
                  <c:v>42983</c:v>
                </c:pt>
                <c:pt idx="699">
                  <c:v>42984</c:v>
                </c:pt>
                <c:pt idx="700">
                  <c:v>42985</c:v>
                </c:pt>
                <c:pt idx="701">
                  <c:v>42986</c:v>
                </c:pt>
                <c:pt idx="702">
                  <c:v>42989</c:v>
                </c:pt>
                <c:pt idx="703">
                  <c:v>42990</c:v>
                </c:pt>
                <c:pt idx="704">
                  <c:v>42991</c:v>
                </c:pt>
                <c:pt idx="705">
                  <c:v>42992</c:v>
                </c:pt>
                <c:pt idx="706">
                  <c:v>42993</c:v>
                </c:pt>
                <c:pt idx="707">
                  <c:v>42996</c:v>
                </c:pt>
                <c:pt idx="708">
                  <c:v>42997</c:v>
                </c:pt>
                <c:pt idx="709">
                  <c:v>42998</c:v>
                </c:pt>
                <c:pt idx="710">
                  <c:v>42999</c:v>
                </c:pt>
                <c:pt idx="711">
                  <c:v>43000</c:v>
                </c:pt>
                <c:pt idx="712">
                  <c:v>43003</c:v>
                </c:pt>
                <c:pt idx="713">
                  <c:v>43004</c:v>
                </c:pt>
                <c:pt idx="714">
                  <c:v>43005</c:v>
                </c:pt>
                <c:pt idx="715">
                  <c:v>43006</c:v>
                </c:pt>
                <c:pt idx="716">
                  <c:v>43007</c:v>
                </c:pt>
                <c:pt idx="717">
                  <c:v>43010</c:v>
                </c:pt>
                <c:pt idx="718">
                  <c:v>43011</c:v>
                </c:pt>
                <c:pt idx="719">
                  <c:v>43012</c:v>
                </c:pt>
                <c:pt idx="720">
                  <c:v>43013</c:v>
                </c:pt>
                <c:pt idx="721">
                  <c:v>43014</c:v>
                </c:pt>
                <c:pt idx="722">
                  <c:v>43017</c:v>
                </c:pt>
                <c:pt idx="723">
                  <c:v>43018</c:v>
                </c:pt>
                <c:pt idx="724">
                  <c:v>43019</c:v>
                </c:pt>
                <c:pt idx="725">
                  <c:v>43020</c:v>
                </c:pt>
                <c:pt idx="726">
                  <c:v>43021</c:v>
                </c:pt>
                <c:pt idx="727">
                  <c:v>43024</c:v>
                </c:pt>
                <c:pt idx="728">
                  <c:v>43025</c:v>
                </c:pt>
                <c:pt idx="729">
                  <c:v>43026</c:v>
                </c:pt>
                <c:pt idx="730">
                  <c:v>43027</c:v>
                </c:pt>
                <c:pt idx="731">
                  <c:v>43028</c:v>
                </c:pt>
                <c:pt idx="732">
                  <c:v>43031</c:v>
                </c:pt>
                <c:pt idx="733">
                  <c:v>43032</c:v>
                </c:pt>
                <c:pt idx="734">
                  <c:v>43033</c:v>
                </c:pt>
                <c:pt idx="735">
                  <c:v>43034</c:v>
                </c:pt>
                <c:pt idx="736">
                  <c:v>43035</c:v>
                </c:pt>
                <c:pt idx="737">
                  <c:v>43038</c:v>
                </c:pt>
                <c:pt idx="738">
                  <c:v>43039</c:v>
                </c:pt>
                <c:pt idx="739">
                  <c:v>43040</c:v>
                </c:pt>
                <c:pt idx="740">
                  <c:v>43041</c:v>
                </c:pt>
                <c:pt idx="741">
                  <c:v>43042</c:v>
                </c:pt>
                <c:pt idx="742">
                  <c:v>43045</c:v>
                </c:pt>
                <c:pt idx="743">
                  <c:v>43046</c:v>
                </c:pt>
                <c:pt idx="744">
                  <c:v>43047</c:v>
                </c:pt>
                <c:pt idx="745">
                  <c:v>43048</c:v>
                </c:pt>
                <c:pt idx="746">
                  <c:v>43049</c:v>
                </c:pt>
                <c:pt idx="747">
                  <c:v>43052</c:v>
                </c:pt>
                <c:pt idx="748">
                  <c:v>43053</c:v>
                </c:pt>
                <c:pt idx="749">
                  <c:v>43054</c:v>
                </c:pt>
                <c:pt idx="750">
                  <c:v>43055</c:v>
                </c:pt>
                <c:pt idx="751">
                  <c:v>43056</c:v>
                </c:pt>
                <c:pt idx="752">
                  <c:v>43059</c:v>
                </c:pt>
                <c:pt idx="753">
                  <c:v>43060</c:v>
                </c:pt>
                <c:pt idx="754">
                  <c:v>43061</c:v>
                </c:pt>
                <c:pt idx="755">
                  <c:v>43062</c:v>
                </c:pt>
                <c:pt idx="756">
                  <c:v>43063</c:v>
                </c:pt>
                <c:pt idx="757">
                  <c:v>43066</c:v>
                </c:pt>
                <c:pt idx="758">
                  <c:v>43067</c:v>
                </c:pt>
                <c:pt idx="759">
                  <c:v>43068</c:v>
                </c:pt>
                <c:pt idx="760">
                  <c:v>43069</c:v>
                </c:pt>
                <c:pt idx="761">
                  <c:v>43070</c:v>
                </c:pt>
                <c:pt idx="762">
                  <c:v>43073</c:v>
                </c:pt>
                <c:pt idx="763">
                  <c:v>43074</c:v>
                </c:pt>
                <c:pt idx="764">
                  <c:v>43075</c:v>
                </c:pt>
                <c:pt idx="765">
                  <c:v>43076</c:v>
                </c:pt>
                <c:pt idx="766">
                  <c:v>43077</c:v>
                </c:pt>
                <c:pt idx="767">
                  <c:v>43080</c:v>
                </c:pt>
                <c:pt idx="768">
                  <c:v>43081</c:v>
                </c:pt>
                <c:pt idx="769">
                  <c:v>43082</c:v>
                </c:pt>
                <c:pt idx="770">
                  <c:v>43083</c:v>
                </c:pt>
                <c:pt idx="771">
                  <c:v>43084</c:v>
                </c:pt>
                <c:pt idx="772">
                  <c:v>43087</c:v>
                </c:pt>
                <c:pt idx="773">
                  <c:v>43088</c:v>
                </c:pt>
                <c:pt idx="774">
                  <c:v>43089</c:v>
                </c:pt>
                <c:pt idx="775">
                  <c:v>43090</c:v>
                </c:pt>
                <c:pt idx="776">
                  <c:v>43091</c:v>
                </c:pt>
                <c:pt idx="777">
                  <c:v>43094</c:v>
                </c:pt>
                <c:pt idx="778">
                  <c:v>43095</c:v>
                </c:pt>
                <c:pt idx="779">
                  <c:v>43096</c:v>
                </c:pt>
                <c:pt idx="780">
                  <c:v>43097</c:v>
                </c:pt>
                <c:pt idx="781">
                  <c:v>43098</c:v>
                </c:pt>
                <c:pt idx="782">
                  <c:v>43101</c:v>
                </c:pt>
                <c:pt idx="783">
                  <c:v>43102</c:v>
                </c:pt>
                <c:pt idx="784">
                  <c:v>43103</c:v>
                </c:pt>
                <c:pt idx="785">
                  <c:v>43104</c:v>
                </c:pt>
                <c:pt idx="786">
                  <c:v>43105</c:v>
                </c:pt>
                <c:pt idx="787">
                  <c:v>43108</c:v>
                </c:pt>
                <c:pt idx="788">
                  <c:v>43109</c:v>
                </c:pt>
                <c:pt idx="789">
                  <c:v>43110</c:v>
                </c:pt>
                <c:pt idx="790">
                  <c:v>43111</c:v>
                </c:pt>
                <c:pt idx="791">
                  <c:v>43112</c:v>
                </c:pt>
                <c:pt idx="792">
                  <c:v>43115</c:v>
                </c:pt>
                <c:pt idx="793">
                  <c:v>43116</c:v>
                </c:pt>
                <c:pt idx="794">
                  <c:v>43117</c:v>
                </c:pt>
                <c:pt idx="795">
                  <c:v>43118</c:v>
                </c:pt>
                <c:pt idx="796">
                  <c:v>43119</c:v>
                </c:pt>
                <c:pt idx="797">
                  <c:v>43122</c:v>
                </c:pt>
                <c:pt idx="798">
                  <c:v>43123</c:v>
                </c:pt>
                <c:pt idx="799">
                  <c:v>43124</c:v>
                </c:pt>
                <c:pt idx="800">
                  <c:v>43125</c:v>
                </c:pt>
                <c:pt idx="801">
                  <c:v>43126</c:v>
                </c:pt>
                <c:pt idx="802">
                  <c:v>43129</c:v>
                </c:pt>
                <c:pt idx="803">
                  <c:v>43130</c:v>
                </c:pt>
                <c:pt idx="804">
                  <c:v>43131</c:v>
                </c:pt>
                <c:pt idx="805">
                  <c:v>43132</c:v>
                </c:pt>
                <c:pt idx="806">
                  <c:v>43133</c:v>
                </c:pt>
                <c:pt idx="807">
                  <c:v>43136</c:v>
                </c:pt>
                <c:pt idx="808">
                  <c:v>43137</c:v>
                </c:pt>
                <c:pt idx="809">
                  <c:v>43138</c:v>
                </c:pt>
                <c:pt idx="810">
                  <c:v>43139</c:v>
                </c:pt>
                <c:pt idx="811">
                  <c:v>43140</c:v>
                </c:pt>
                <c:pt idx="812">
                  <c:v>43143</c:v>
                </c:pt>
                <c:pt idx="813">
                  <c:v>43144</c:v>
                </c:pt>
                <c:pt idx="814">
                  <c:v>43145</c:v>
                </c:pt>
                <c:pt idx="815">
                  <c:v>43146</c:v>
                </c:pt>
                <c:pt idx="816">
                  <c:v>43147</c:v>
                </c:pt>
                <c:pt idx="817">
                  <c:v>43150</c:v>
                </c:pt>
                <c:pt idx="818">
                  <c:v>43151</c:v>
                </c:pt>
                <c:pt idx="819">
                  <c:v>43152</c:v>
                </c:pt>
                <c:pt idx="820">
                  <c:v>43153</c:v>
                </c:pt>
                <c:pt idx="821">
                  <c:v>43154</c:v>
                </c:pt>
                <c:pt idx="822">
                  <c:v>43157</c:v>
                </c:pt>
                <c:pt idx="823">
                  <c:v>43158</c:v>
                </c:pt>
                <c:pt idx="824">
                  <c:v>43159</c:v>
                </c:pt>
                <c:pt idx="825">
                  <c:v>43160</c:v>
                </c:pt>
                <c:pt idx="826">
                  <c:v>43161</c:v>
                </c:pt>
                <c:pt idx="827">
                  <c:v>43164</c:v>
                </c:pt>
                <c:pt idx="828">
                  <c:v>43165</c:v>
                </c:pt>
                <c:pt idx="829">
                  <c:v>43166</c:v>
                </c:pt>
                <c:pt idx="830">
                  <c:v>43167</c:v>
                </c:pt>
                <c:pt idx="831">
                  <c:v>43168</c:v>
                </c:pt>
                <c:pt idx="832">
                  <c:v>43171</c:v>
                </c:pt>
                <c:pt idx="833">
                  <c:v>43172</c:v>
                </c:pt>
                <c:pt idx="834">
                  <c:v>43173</c:v>
                </c:pt>
                <c:pt idx="835">
                  <c:v>43174</c:v>
                </c:pt>
                <c:pt idx="836">
                  <c:v>43175</c:v>
                </c:pt>
                <c:pt idx="837">
                  <c:v>43178</c:v>
                </c:pt>
                <c:pt idx="838">
                  <c:v>43179</c:v>
                </c:pt>
                <c:pt idx="839">
                  <c:v>43180</c:v>
                </c:pt>
                <c:pt idx="840">
                  <c:v>43181</c:v>
                </c:pt>
                <c:pt idx="841">
                  <c:v>43182</c:v>
                </c:pt>
                <c:pt idx="842">
                  <c:v>43185</c:v>
                </c:pt>
                <c:pt idx="843">
                  <c:v>43186</c:v>
                </c:pt>
                <c:pt idx="844">
                  <c:v>43187</c:v>
                </c:pt>
                <c:pt idx="845">
                  <c:v>43188</c:v>
                </c:pt>
                <c:pt idx="846">
                  <c:v>43189</c:v>
                </c:pt>
                <c:pt idx="847">
                  <c:v>43192</c:v>
                </c:pt>
                <c:pt idx="848">
                  <c:v>43193</c:v>
                </c:pt>
                <c:pt idx="849">
                  <c:v>43194</c:v>
                </c:pt>
                <c:pt idx="850">
                  <c:v>43195</c:v>
                </c:pt>
                <c:pt idx="851">
                  <c:v>43196</c:v>
                </c:pt>
                <c:pt idx="852">
                  <c:v>43199</c:v>
                </c:pt>
                <c:pt idx="853">
                  <c:v>43200</c:v>
                </c:pt>
                <c:pt idx="854">
                  <c:v>43201</c:v>
                </c:pt>
                <c:pt idx="855">
                  <c:v>43202</c:v>
                </c:pt>
                <c:pt idx="856">
                  <c:v>43203</c:v>
                </c:pt>
                <c:pt idx="857">
                  <c:v>43206</c:v>
                </c:pt>
                <c:pt idx="858">
                  <c:v>43207</c:v>
                </c:pt>
                <c:pt idx="859">
                  <c:v>43208</c:v>
                </c:pt>
                <c:pt idx="860">
                  <c:v>43209</c:v>
                </c:pt>
                <c:pt idx="861">
                  <c:v>43210</c:v>
                </c:pt>
                <c:pt idx="862">
                  <c:v>43213</c:v>
                </c:pt>
                <c:pt idx="863">
                  <c:v>43214</c:v>
                </c:pt>
                <c:pt idx="864">
                  <c:v>43215</c:v>
                </c:pt>
                <c:pt idx="865">
                  <c:v>43216</c:v>
                </c:pt>
                <c:pt idx="866">
                  <c:v>43217</c:v>
                </c:pt>
                <c:pt idx="867">
                  <c:v>43220</c:v>
                </c:pt>
                <c:pt idx="868">
                  <c:v>43221</c:v>
                </c:pt>
                <c:pt idx="869">
                  <c:v>43222</c:v>
                </c:pt>
                <c:pt idx="870">
                  <c:v>43223</c:v>
                </c:pt>
                <c:pt idx="871">
                  <c:v>43224</c:v>
                </c:pt>
                <c:pt idx="872">
                  <c:v>43227</c:v>
                </c:pt>
                <c:pt idx="873">
                  <c:v>43228</c:v>
                </c:pt>
                <c:pt idx="874">
                  <c:v>43229</c:v>
                </c:pt>
                <c:pt idx="875">
                  <c:v>43230</c:v>
                </c:pt>
                <c:pt idx="876">
                  <c:v>43231</c:v>
                </c:pt>
                <c:pt idx="877">
                  <c:v>43234</c:v>
                </c:pt>
                <c:pt idx="878">
                  <c:v>43235</c:v>
                </c:pt>
                <c:pt idx="879">
                  <c:v>43236</c:v>
                </c:pt>
                <c:pt idx="880">
                  <c:v>43237</c:v>
                </c:pt>
                <c:pt idx="881">
                  <c:v>43238</c:v>
                </c:pt>
                <c:pt idx="882">
                  <c:v>43241</c:v>
                </c:pt>
                <c:pt idx="883">
                  <c:v>43242</c:v>
                </c:pt>
                <c:pt idx="884">
                  <c:v>43243</c:v>
                </c:pt>
                <c:pt idx="885">
                  <c:v>43244</c:v>
                </c:pt>
                <c:pt idx="886">
                  <c:v>43245</c:v>
                </c:pt>
                <c:pt idx="887">
                  <c:v>43248</c:v>
                </c:pt>
                <c:pt idx="888">
                  <c:v>43249</c:v>
                </c:pt>
                <c:pt idx="889">
                  <c:v>43250</c:v>
                </c:pt>
                <c:pt idx="890">
                  <c:v>43251</c:v>
                </c:pt>
                <c:pt idx="891">
                  <c:v>43252</c:v>
                </c:pt>
                <c:pt idx="892">
                  <c:v>43255</c:v>
                </c:pt>
                <c:pt idx="893">
                  <c:v>43256</c:v>
                </c:pt>
                <c:pt idx="894">
                  <c:v>43257</c:v>
                </c:pt>
                <c:pt idx="895">
                  <c:v>43258</c:v>
                </c:pt>
                <c:pt idx="896">
                  <c:v>43259</c:v>
                </c:pt>
                <c:pt idx="897">
                  <c:v>43262</c:v>
                </c:pt>
                <c:pt idx="898">
                  <c:v>43263</c:v>
                </c:pt>
                <c:pt idx="899">
                  <c:v>43264</c:v>
                </c:pt>
                <c:pt idx="900">
                  <c:v>43265</c:v>
                </c:pt>
                <c:pt idx="901">
                  <c:v>43266</c:v>
                </c:pt>
                <c:pt idx="902">
                  <c:v>43269</c:v>
                </c:pt>
                <c:pt idx="903">
                  <c:v>43270</c:v>
                </c:pt>
                <c:pt idx="904">
                  <c:v>43271</c:v>
                </c:pt>
                <c:pt idx="905">
                  <c:v>43272</c:v>
                </c:pt>
                <c:pt idx="906">
                  <c:v>43273</c:v>
                </c:pt>
                <c:pt idx="907">
                  <c:v>43276</c:v>
                </c:pt>
                <c:pt idx="908">
                  <c:v>43277</c:v>
                </c:pt>
                <c:pt idx="909">
                  <c:v>43278</c:v>
                </c:pt>
                <c:pt idx="910">
                  <c:v>43279</c:v>
                </c:pt>
                <c:pt idx="911">
                  <c:v>43280</c:v>
                </c:pt>
                <c:pt idx="912">
                  <c:v>43283</c:v>
                </c:pt>
                <c:pt idx="913">
                  <c:v>43284</c:v>
                </c:pt>
                <c:pt idx="914">
                  <c:v>43285</c:v>
                </c:pt>
                <c:pt idx="915">
                  <c:v>43286</c:v>
                </c:pt>
                <c:pt idx="916">
                  <c:v>43287</c:v>
                </c:pt>
                <c:pt idx="917">
                  <c:v>43290</c:v>
                </c:pt>
                <c:pt idx="918">
                  <c:v>43291</c:v>
                </c:pt>
                <c:pt idx="919">
                  <c:v>43292</c:v>
                </c:pt>
                <c:pt idx="920">
                  <c:v>43293</c:v>
                </c:pt>
                <c:pt idx="921">
                  <c:v>43294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43304</c:v>
                </c:pt>
                <c:pt idx="928">
                  <c:v>43305</c:v>
                </c:pt>
                <c:pt idx="929">
                  <c:v>43306</c:v>
                </c:pt>
                <c:pt idx="930">
                  <c:v>43307</c:v>
                </c:pt>
                <c:pt idx="931">
                  <c:v>43308</c:v>
                </c:pt>
                <c:pt idx="932">
                  <c:v>43311</c:v>
                </c:pt>
                <c:pt idx="933">
                  <c:v>43312</c:v>
                </c:pt>
                <c:pt idx="934">
                  <c:v>43313</c:v>
                </c:pt>
                <c:pt idx="935">
                  <c:v>43314</c:v>
                </c:pt>
                <c:pt idx="936">
                  <c:v>43315</c:v>
                </c:pt>
                <c:pt idx="937">
                  <c:v>43318</c:v>
                </c:pt>
                <c:pt idx="938">
                  <c:v>43319</c:v>
                </c:pt>
                <c:pt idx="939">
                  <c:v>43320</c:v>
                </c:pt>
                <c:pt idx="940">
                  <c:v>43321</c:v>
                </c:pt>
                <c:pt idx="941">
                  <c:v>43322</c:v>
                </c:pt>
                <c:pt idx="942">
                  <c:v>43325</c:v>
                </c:pt>
                <c:pt idx="943">
                  <c:v>43326</c:v>
                </c:pt>
                <c:pt idx="944">
                  <c:v>43327</c:v>
                </c:pt>
                <c:pt idx="945">
                  <c:v>43328</c:v>
                </c:pt>
                <c:pt idx="946">
                  <c:v>43329</c:v>
                </c:pt>
                <c:pt idx="947">
                  <c:v>43332</c:v>
                </c:pt>
                <c:pt idx="948">
                  <c:v>43333</c:v>
                </c:pt>
                <c:pt idx="949">
                  <c:v>43334</c:v>
                </c:pt>
                <c:pt idx="950">
                  <c:v>43335</c:v>
                </c:pt>
                <c:pt idx="951">
                  <c:v>43336</c:v>
                </c:pt>
                <c:pt idx="952">
                  <c:v>43339</c:v>
                </c:pt>
                <c:pt idx="953">
                  <c:v>43340</c:v>
                </c:pt>
                <c:pt idx="954">
                  <c:v>43341</c:v>
                </c:pt>
                <c:pt idx="955">
                  <c:v>43342</c:v>
                </c:pt>
                <c:pt idx="956">
                  <c:v>43343</c:v>
                </c:pt>
                <c:pt idx="957">
                  <c:v>43346</c:v>
                </c:pt>
                <c:pt idx="958">
                  <c:v>43347</c:v>
                </c:pt>
                <c:pt idx="959">
                  <c:v>43348</c:v>
                </c:pt>
                <c:pt idx="960">
                  <c:v>43349</c:v>
                </c:pt>
                <c:pt idx="961">
                  <c:v>43350</c:v>
                </c:pt>
                <c:pt idx="962">
                  <c:v>43353</c:v>
                </c:pt>
                <c:pt idx="963">
                  <c:v>43354</c:v>
                </c:pt>
                <c:pt idx="964">
                  <c:v>43355</c:v>
                </c:pt>
                <c:pt idx="965">
                  <c:v>43356</c:v>
                </c:pt>
                <c:pt idx="966">
                  <c:v>43357</c:v>
                </c:pt>
                <c:pt idx="967">
                  <c:v>43360</c:v>
                </c:pt>
                <c:pt idx="968">
                  <c:v>43361</c:v>
                </c:pt>
                <c:pt idx="969">
                  <c:v>43362</c:v>
                </c:pt>
                <c:pt idx="970">
                  <c:v>43363</c:v>
                </c:pt>
                <c:pt idx="971">
                  <c:v>43364</c:v>
                </c:pt>
                <c:pt idx="972">
                  <c:v>43367</c:v>
                </c:pt>
                <c:pt idx="973">
                  <c:v>43368</c:v>
                </c:pt>
                <c:pt idx="974">
                  <c:v>43369</c:v>
                </c:pt>
                <c:pt idx="975">
                  <c:v>43370</c:v>
                </c:pt>
                <c:pt idx="976">
                  <c:v>43371</c:v>
                </c:pt>
                <c:pt idx="977">
                  <c:v>43374</c:v>
                </c:pt>
                <c:pt idx="978">
                  <c:v>43375</c:v>
                </c:pt>
                <c:pt idx="979">
                  <c:v>43376</c:v>
                </c:pt>
                <c:pt idx="980">
                  <c:v>43377</c:v>
                </c:pt>
                <c:pt idx="981">
                  <c:v>43378</c:v>
                </c:pt>
                <c:pt idx="982">
                  <c:v>43381</c:v>
                </c:pt>
                <c:pt idx="983">
                  <c:v>43382</c:v>
                </c:pt>
                <c:pt idx="984">
                  <c:v>43383</c:v>
                </c:pt>
                <c:pt idx="985">
                  <c:v>43384</c:v>
                </c:pt>
                <c:pt idx="986">
                  <c:v>43385</c:v>
                </c:pt>
                <c:pt idx="987">
                  <c:v>43388</c:v>
                </c:pt>
                <c:pt idx="988">
                  <c:v>43389</c:v>
                </c:pt>
                <c:pt idx="989">
                  <c:v>43390</c:v>
                </c:pt>
                <c:pt idx="990">
                  <c:v>43391</c:v>
                </c:pt>
                <c:pt idx="991">
                  <c:v>43392</c:v>
                </c:pt>
                <c:pt idx="992">
                  <c:v>43395</c:v>
                </c:pt>
                <c:pt idx="993">
                  <c:v>43396</c:v>
                </c:pt>
                <c:pt idx="994">
                  <c:v>43397</c:v>
                </c:pt>
                <c:pt idx="995">
                  <c:v>43398</c:v>
                </c:pt>
                <c:pt idx="996">
                  <c:v>43399</c:v>
                </c:pt>
                <c:pt idx="997">
                  <c:v>43402</c:v>
                </c:pt>
                <c:pt idx="998">
                  <c:v>43403</c:v>
                </c:pt>
                <c:pt idx="999">
                  <c:v>43404</c:v>
                </c:pt>
                <c:pt idx="1000">
                  <c:v>43405</c:v>
                </c:pt>
                <c:pt idx="1001">
                  <c:v>43406</c:v>
                </c:pt>
                <c:pt idx="1002">
                  <c:v>43409</c:v>
                </c:pt>
                <c:pt idx="1003">
                  <c:v>43410</c:v>
                </c:pt>
                <c:pt idx="1004">
                  <c:v>43411</c:v>
                </c:pt>
                <c:pt idx="1005">
                  <c:v>43412</c:v>
                </c:pt>
                <c:pt idx="1006">
                  <c:v>43413</c:v>
                </c:pt>
                <c:pt idx="1007">
                  <c:v>43416</c:v>
                </c:pt>
                <c:pt idx="1008">
                  <c:v>43417</c:v>
                </c:pt>
                <c:pt idx="1009">
                  <c:v>43418</c:v>
                </c:pt>
                <c:pt idx="1010">
                  <c:v>43419</c:v>
                </c:pt>
                <c:pt idx="1011">
                  <c:v>43420</c:v>
                </c:pt>
                <c:pt idx="1012">
                  <c:v>43423</c:v>
                </c:pt>
                <c:pt idx="1013">
                  <c:v>43424</c:v>
                </c:pt>
              </c:numCache>
            </c:numRef>
          </c:cat>
          <c:val>
            <c:numRef>
              <c:f>Hoja2!$G$3921:$G$4934</c:f>
              <c:numCache>
                <c:formatCode>General</c:formatCode>
                <c:ptCount val="1014"/>
                <c:pt idx="0">
                  <c:v>-0.39806459058135507</c:v>
                </c:pt>
                <c:pt idx="1">
                  <c:v>-0.40959230907744165</c:v>
                </c:pt>
                <c:pt idx="2">
                  <c:v>-0.43742985347966801</c:v>
                </c:pt>
                <c:pt idx="3">
                  <c:v>-0.46084667966628456</c:v>
                </c:pt>
                <c:pt idx="4">
                  <c:v>-0.45024252862117292</c:v>
                </c:pt>
                <c:pt idx="5">
                  <c:v>-0.41894054857381713</c:v>
                </c:pt>
                <c:pt idx="6">
                  <c:v>-0.40801723475191543</c:v>
                </c:pt>
                <c:pt idx="7">
                  <c:v>-0.38917214258055477</c:v>
                </c:pt>
                <c:pt idx="8">
                  <c:v>-0.41688528693080695</c:v>
                </c:pt>
                <c:pt idx="9">
                  <c:v>-0.43451153526138664</c:v>
                </c:pt>
                <c:pt idx="10">
                  <c:v>-0.41465553479082462</c:v>
                </c:pt>
                <c:pt idx="11">
                  <c:v>-0.33629277121330881</c:v>
                </c:pt>
                <c:pt idx="12">
                  <c:v>-0.25834784692859181</c:v>
                </c:pt>
                <c:pt idx="13">
                  <c:v>-0.19286106880665171</c:v>
                </c:pt>
                <c:pt idx="14">
                  <c:v>-0.18664157250030652</c:v>
                </c:pt>
                <c:pt idx="15">
                  <c:v>-0.17373824092480597</c:v>
                </c:pt>
                <c:pt idx="16">
                  <c:v>-0.19547842462152204</c:v>
                </c:pt>
                <c:pt idx="17">
                  <c:v>-0.25785199748170506</c:v>
                </c:pt>
                <c:pt idx="18">
                  <c:v>-0.32048464746190541</c:v>
                </c:pt>
                <c:pt idx="19">
                  <c:v>-0.30824340122833233</c:v>
                </c:pt>
                <c:pt idx="20">
                  <c:v>-0.27024969145739308</c:v>
                </c:pt>
                <c:pt idx="21">
                  <c:v>-0.24717058306021863</c:v>
                </c:pt>
                <c:pt idx="22">
                  <c:v>-0.18877640519498884</c:v>
                </c:pt>
                <c:pt idx="23">
                  <c:v>-8.5643774895534958E-2</c:v>
                </c:pt>
                <c:pt idx="24">
                  <c:v>-2.4360603921785962E-2</c:v>
                </c:pt>
                <c:pt idx="25">
                  <c:v>6.6436682630500732E-2</c:v>
                </c:pt>
                <c:pt idx="26">
                  <c:v>0.15604647571840566</c:v>
                </c:pt>
                <c:pt idx="27">
                  <c:v>0.23690863497232847</c:v>
                </c:pt>
                <c:pt idx="28">
                  <c:v>0.31437852966596957</c:v>
                </c:pt>
                <c:pt idx="29">
                  <c:v>0.34021921697075969</c:v>
                </c:pt>
                <c:pt idx="30">
                  <c:v>0.43493911969413013</c:v>
                </c:pt>
                <c:pt idx="31">
                  <c:v>0.52175935391314399</c:v>
                </c:pt>
                <c:pt idx="32">
                  <c:v>0.48411909735435205</c:v>
                </c:pt>
                <c:pt idx="33">
                  <c:v>0.38403665316658142</c:v>
                </c:pt>
                <c:pt idx="34">
                  <c:v>0.2849714412515672</c:v>
                </c:pt>
                <c:pt idx="35">
                  <c:v>0.23745192742943561</c:v>
                </c:pt>
                <c:pt idx="36">
                  <c:v>0.15020679943004359</c:v>
                </c:pt>
                <c:pt idx="37">
                  <c:v>2.2123291049511003E-2</c:v>
                </c:pt>
                <c:pt idx="38">
                  <c:v>-0.13074807087027582</c:v>
                </c:pt>
                <c:pt idx="39">
                  <c:v>-0.24215837902461812</c:v>
                </c:pt>
                <c:pt idx="40">
                  <c:v>-0.37477152141046494</c:v>
                </c:pt>
                <c:pt idx="41">
                  <c:v>-0.41858749536979395</c:v>
                </c:pt>
                <c:pt idx="42">
                  <c:v>-0.47268209148798901</c:v>
                </c:pt>
                <c:pt idx="43">
                  <c:v>-0.53012812229638262</c:v>
                </c:pt>
                <c:pt idx="44">
                  <c:v>-0.61591706603707186</c:v>
                </c:pt>
                <c:pt idx="45">
                  <c:v>-0.67278154482644981</c:v>
                </c:pt>
                <c:pt idx="46">
                  <c:v>-0.76279837859009791</c:v>
                </c:pt>
                <c:pt idx="47">
                  <c:v>-0.82670299581463658</c:v>
                </c:pt>
                <c:pt idx="48">
                  <c:v>-0.85552145462514817</c:v>
                </c:pt>
                <c:pt idx="49">
                  <c:v>-0.87598838435304283</c:v>
                </c:pt>
                <c:pt idx="50">
                  <c:v>-0.89002002213444242</c:v>
                </c:pt>
                <c:pt idx="51">
                  <c:v>-0.90590969017432199</c:v>
                </c:pt>
                <c:pt idx="52">
                  <c:v>-0.91832518043433564</c:v>
                </c:pt>
                <c:pt idx="53">
                  <c:v>-0.92313689301117741</c:v>
                </c:pt>
                <c:pt idx="54">
                  <c:v>-0.92347616126165688</c:v>
                </c:pt>
                <c:pt idx="55">
                  <c:v>-0.92325375186287839</c:v>
                </c:pt>
                <c:pt idx="56">
                  <c:v>-0.92743818023299118</c:v>
                </c:pt>
                <c:pt idx="57">
                  <c:v>-0.93555607345454661</c:v>
                </c:pt>
                <c:pt idx="58">
                  <c:v>-0.93561418107751171</c:v>
                </c:pt>
                <c:pt idx="59">
                  <c:v>-0.93389565175375766</c:v>
                </c:pt>
                <c:pt idx="60">
                  <c:v>-0.93268623092077829</c:v>
                </c:pt>
                <c:pt idx="61">
                  <c:v>-0.93365112365480385</c:v>
                </c:pt>
                <c:pt idx="62">
                  <c:v>-0.94235525114105623</c:v>
                </c:pt>
                <c:pt idx="63">
                  <c:v>-0.93972560216721379</c:v>
                </c:pt>
                <c:pt idx="64">
                  <c:v>-0.93099862580254611</c:v>
                </c:pt>
                <c:pt idx="65">
                  <c:v>-0.92452240383191986</c:v>
                </c:pt>
                <c:pt idx="66">
                  <c:v>-0.91340440045087468</c:v>
                </c:pt>
                <c:pt idx="67">
                  <c:v>-0.90226878646823483</c:v>
                </c:pt>
                <c:pt idx="68">
                  <c:v>-0.8493432626900923</c:v>
                </c:pt>
                <c:pt idx="69">
                  <c:v>-0.76609194259222058</c:v>
                </c:pt>
                <c:pt idx="70">
                  <c:v>-0.64770711863592179</c:v>
                </c:pt>
                <c:pt idx="71">
                  <c:v>-0.52035624213818332</c:v>
                </c:pt>
                <c:pt idx="72">
                  <c:v>-0.47035457009835974</c:v>
                </c:pt>
                <c:pt idx="73">
                  <c:v>-0.46336876421716799</c:v>
                </c:pt>
                <c:pt idx="74">
                  <c:v>-0.40524373633452349</c:v>
                </c:pt>
                <c:pt idx="75">
                  <c:v>-0.37807705416413578</c:v>
                </c:pt>
                <c:pt idx="76">
                  <c:v>-0.38760444078673745</c:v>
                </c:pt>
                <c:pt idx="77">
                  <c:v>-0.38911839060727615</c:v>
                </c:pt>
                <c:pt idx="78">
                  <c:v>-0.35730214666404159</c:v>
                </c:pt>
                <c:pt idx="79">
                  <c:v>-0.29982601813995241</c:v>
                </c:pt>
                <c:pt idx="80">
                  <c:v>-0.28046796029427712</c:v>
                </c:pt>
                <c:pt idx="81">
                  <c:v>-0.18968917056739279</c:v>
                </c:pt>
                <c:pt idx="82">
                  <c:v>-0.10576425618111149</c:v>
                </c:pt>
                <c:pt idx="83">
                  <c:v>-9.6696714494243566E-2</c:v>
                </c:pt>
                <c:pt idx="84">
                  <c:v>-0.31629216608127159</c:v>
                </c:pt>
                <c:pt idx="85">
                  <c:v>-0.40633792757137815</c:v>
                </c:pt>
                <c:pt idx="86">
                  <c:v>-0.49884633481908275</c:v>
                </c:pt>
                <c:pt idx="87">
                  <c:v>-0.57793497317586673</c:v>
                </c:pt>
                <c:pt idx="88">
                  <c:v>-0.62362979362328419</c:v>
                </c:pt>
                <c:pt idx="89">
                  <c:v>-0.69743884668745182</c:v>
                </c:pt>
                <c:pt idx="90">
                  <c:v>-0.73940182062666404</c:v>
                </c:pt>
                <c:pt idx="91">
                  <c:v>-0.77359567792413009</c:v>
                </c:pt>
                <c:pt idx="92">
                  <c:v>-0.79547503347616932</c:v>
                </c:pt>
                <c:pt idx="93">
                  <c:v>-0.80900775871941033</c:v>
                </c:pt>
                <c:pt idx="94">
                  <c:v>-0.81523243299864412</c:v>
                </c:pt>
                <c:pt idx="95">
                  <c:v>-0.84131481653192908</c:v>
                </c:pt>
                <c:pt idx="96">
                  <c:v>-0.87365030060801563</c:v>
                </c:pt>
                <c:pt idx="97">
                  <c:v>-0.88816220015708147</c:v>
                </c:pt>
                <c:pt idx="98">
                  <c:v>-0.86034218872719959</c:v>
                </c:pt>
                <c:pt idx="99">
                  <c:v>-0.83226154903207694</c:v>
                </c:pt>
                <c:pt idx="100">
                  <c:v>-0.80856373507022061</c:v>
                </c:pt>
                <c:pt idx="101">
                  <c:v>-0.78974523774366401</c:v>
                </c:pt>
                <c:pt idx="102">
                  <c:v>-0.75367370100078834</c:v>
                </c:pt>
                <c:pt idx="103">
                  <c:v>-0.71750643075809195</c:v>
                </c:pt>
                <c:pt idx="104">
                  <c:v>-0.69623215920019377</c:v>
                </c:pt>
                <c:pt idx="105">
                  <c:v>-0.68353193937787227</c:v>
                </c:pt>
                <c:pt idx="106">
                  <c:v>-0.66222388637081964</c:v>
                </c:pt>
                <c:pt idx="107">
                  <c:v>-0.66033110545355489</c:v>
                </c:pt>
                <c:pt idx="108">
                  <c:v>-0.61950876404914523</c:v>
                </c:pt>
                <c:pt idx="109">
                  <c:v>-0.51345756662887909</c:v>
                </c:pt>
                <c:pt idx="110">
                  <c:v>-0.44339227784117563</c:v>
                </c:pt>
                <c:pt idx="111">
                  <c:v>-0.44007827152795187</c:v>
                </c:pt>
                <c:pt idx="112">
                  <c:v>-0.40276381826282776</c:v>
                </c:pt>
                <c:pt idx="113">
                  <c:v>-0.40702815705356621</c:v>
                </c:pt>
                <c:pt idx="114">
                  <c:v>-0.39338262203308083</c:v>
                </c:pt>
                <c:pt idx="115">
                  <c:v>-0.37185621549351722</c:v>
                </c:pt>
                <c:pt idx="116">
                  <c:v>-0.35912859597710106</c:v>
                </c:pt>
                <c:pt idx="117">
                  <c:v>-0.35574588522370221</c:v>
                </c:pt>
                <c:pt idx="118">
                  <c:v>-0.35156087288485899</c:v>
                </c:pt>
                <c:pt idx="119">
                  <c:v>-0.27897958919555349</c:v>
                </c:pt>
                <c:pt idx="120">
                  <c:v>-0.23374952015049</c:v>
                </c:pt>
                <c:pt idx="121">
                  <c:v>-0.21721303969983291</c:v>
                </c:pt>
                <c:pt idx="122">
                  <c:v>-0.232889477675357</c:v>
                </c:pt>
                <c:pt idx="123">
                  <c:v>-0.2461763257835069</c:v>
                </c:pt>
                <c:pt idx="124">
                  <c:v>-0.18434163714464563</c:v>
                </c:pt>
                <c:pt idx="125">
                  <c:v>-6.4095137118955842E-2</c:v>
                </c:pt>
                <c:pt idx="126">
                  <c:v>0.10392699945341341</c:v>
                </c:pt>
                <c:pt idx="127">
                  <c:v>0.25978913544290283</c:v>
                </c:pt>
                <c:pt idx="128">
                  <c:v>0.24498247799925316</c:v>
                </c:pt>
                <c:pt idx="129">
                  <c:v>0.13975724767441897</c:v>
                </c:pt>
                <c:pt idx="130">
                  <c:v>7.3253811645889053E-2</c:v>
                </c:pt>
                <c:pt idx="131">
                  <c:v>-2.1300913644771879E-2</c:v>
                </c:pt>
                <c:pt idx="132">
                  <c:v>-0.18282297451213686</c:v>
                </c:pt>
                <c:pt idx="133">
                  <c:v>-0.32745879466276662</c:v>
                </c:pt>
                <c:pt idx="134">
                  <c:v>-0.45518531166706455</c:v>
                </c:pt>
                <c:pt idx="135">
                  <c:v>-0.59048824852478232</c:v>
                </c:pt>
                <c:pt idx="136">
                  <c:v>-0.68399903291320496</c:v>
                </c:pt>
                <c:pt idx="137">
                  <c:v>-0.83567196855158277</c:v>
                </c:pt>
                <c:pt idx="138">
                  <c:v>-0.86641080510140023</c:v>
                </c:pt>
                <c:pt idx="139">
                  <c:v>-0.8845323560426358</c:v>
                </c:pt>
                <c:pt idx="140">
                  <c:v>-0.90319589036100778</c:v>
                </c:pt>
                <c:pt idx="141">
                  <c:v>-0.91858752926708886</c:v>
                </c:pt>
                <c:pt idx="142">
                  <c:v>-0.94622358670595208</c:v>
                </c:pt>
                <c:pt idx="143">
                  <c:v>-0.94375898578166406</c:v>
                </c:pt>
                <c:pt idx="144">
                  <c:v>-0.93703035078583941</c:v>
                </c:pt>
                <c:pt idx="145">
                  <c:v>-0.90928670126662059</c:v>
                </c:pt>
                <c:pt idx="146">
                  <c:v>-0.8793254607730564</c:v>
                </c:pt>
                <c:pt idx="147">
                  <c:v>-0.81019330073566731</c:v>
                </c:pt>
                <c:pt idx="148">
                  <c:v>-0.76259016719030304</c:v>
                </c:pt>
                <c:pt idx="149">
                  <c:v>-0.74359996627786873</c:v>
                </c:pt>
                <c:pt idx="150">
                  <c:v>-0.73085228692125037</c:v>
                </c:pt>
                <c:pt idx="151">
                  <c:v>-0.70456586872872451</c:v>
                </c:pt>
                <c:pt idx="152">
                  <c:v>-0.67157030270680496</c:v>
                </c:pt>
                <c:pt idx="153">
                  <c:v>-0.67585456662159704</c:v>
                </c:pt>
                <c:pt idx="154">
                  <c:v>-0.65935033639318397</c:v>
                </c:pt>
                <c:pt idx="155">
                  <c:v>-0.63005198262204576</c:v>
                </c:pt>
                <c:pt idx="156">
                  <c:v>-0.58724633962649153</c:v>
                </c:pt>
                <c:pt idx="157">
                  <c:v>-0.49969541885817459</c:v>
                </c:pt>
                <c:pt idx="158">
                  <c:v>-0.39129652192191983</c:v>
                </c:pt>
                <c:pt idx="159">
                  <c:v>-0.24536733074199654</c:v>
                </c:pt>
                <c:pt idx="160">
                  <c:v>-8.2916795779234206E-2</c:v>
                </c:pt>
                <c:pt idx="161">
                  <c:v>6.4840779312725083E-2</c:v>
                </c:pt>
                <c:pt idx="162">
                  <c:v>0.14716528974108745</c:v>
                </c:pt>
                <c:pt idx="163">
                  <c:v>0.17107839167931357</c:v>
                </c:pt>
                <c:pt idx="164">
                  <c:v>0.28890479146192266</c:v>
                </c:pt>
                <c:pt idx="165">
                  <c:v>0.42806773185032915</c:v>
                </c:pt>
                <c:pt idx="166">
                  <c:v>0.66023190884818805</c:v>
                </c:pt>
                <c:pt idx="167">
                  <c:v>0.79080123345559317</c:v>
                </c:pt>
                <c:pt idx="168">
                  <c:v>0.86397998049142344</c:v>
                </c:pt>
                <c:pt idx="169">
                  <c:v>0.87270105125654152</c:v>
                </c:pt>
                <c:pt idx="170">
                  <c:v>0.87005821241767289</c:v>
                </c:pt>
                <c:pt idx="171">
                  <c:v>0.86224162779389035</c:v>
                </c:pt>
                <c:pt idx="172">
                  <c:v>0.85334576172723453</c:v>
                </c:pt>
                <c:pt idx="173">
                  <c:v>0.85979010073314177</c:v>
                </c:pt>
                <c:pt idx="174">
                  <c:v>0.85072924806788175</c:v>
                </c:pt>
                <c:pt idx="175">
                  <c:v>0.8397337836975981</c:v>
                </c:pt>
                <c:pt idx="176">
                  <c:v>0.82768518882088682</c:v>
                </c:pt>
                <c:pt idx="177">
                  <c:v>0.8375439440844531</c:v>
                </c:pt>
                <c:pt idx="178">
                  <c:v>0.84867470918220889</c:v>
                </c:pt>
                <c:pt idx="179">
                  <c:v>0.84972740903938182</c:v>
                </c:pt>
                <c:pt idx="180">
                  <c:v>0.83338174029481393</c:v>
                </c:pt>
                <c:pt idx="181">
                  <c:v>0.81044113330323753</c:v>
                </c:pt>
                <c:pt idx="182">
                  <c:v>0.77941960764031915</c:v>
                </c:pt>
                <c:pt idx="183">
                  <c:v>0.75024340663335831</c:v>
                </c:pt>
                <c:pt idx="184">
                  <c:v>0.69853718182363611</c:v>
                </c:pt>
                <c:pt idx="185">
                  <c:v>0.59442890140774363</c:v>
                </c:pt>
                <c:pt idx="186">
                  <c:v>0.53538375274615768</c:v>
                </c:pt>
                <c:pt idx="187">
                  <c:v>0.49027884961149476</c:v>
                </c:pt>
                <c:pt idx="188">
                  <c:v>0.44003709297691973</c:v>
                </c:pt>
                <c:pt idx="189">
                  <c:v>0.41364740795564375</c:v>
                </c:pt>
                <c:pt idx="190">
                  <c:v>0.39412850458224291</c:v>
                </c:pt>
                <c:pt idx="191">
                  <c:v>0.3661668638139709</c:v>
                </c:pt>
                <c:pt idx="192">
                  <c:v>0.32221106587503895</c:v>
                </c:pt>
                <c:pt idx="193">
                  <c:v>0.26560287283091227</c:v>
                </c:pt>
                <c:pt idx="194">
                  <c:v>0.2325024017853223</c:v>
                </c:pt>
                <c:pt idx="195">
                  <c:v>0.23772783735298736</c:v>
                </c:pt>
                <c:pt idx="196">
                  <c:v>0.24778039091147369</c:v>
                </c:pt>
                <c:pt idx="197">
                  <c:v>4.5590093350039239E-2</c:v>
                </c:pt>
                <c:pt idx="198">
                  <c:v>-0.23344175621280941</c:v>
                </c:pt>
                <c:pt idx="199">
                  <c:v>-0.36841396560456452</c:v>
                </c:pt>
                <c:pt idx="200">
                  <c:v>-0.40358196537194718</c:v>
                </c:pt>
                <c:pt idx="201">
                  <c:v>-0.47611779435512541</c:v>
                </c:pt>
                <c:pt idx="202">
                  <c:v>-0.53061406092059282</c:v>
                </c:pt>
                <c:pt idx="203">
                  <c:v>-0.61106377435383463</c:v>
                </c:pt>
                <c:pt idx="204">
                  <c:v>-0.63646970661899516</c:v>
                </c:pt>
                <c:pt idx="205">
                  <c:v>-0.6457688765238061</c:v>
                </c:pt>
                <c:pt idx="206">
                  <c:v>-0.63806807839003177</c:v>
                </c:pt>
                <c:pt idx="207">
                  <c:v>-0.62383550800984056</c:v>
                </c:pt>
                <c:pt idx="208">
                  <c:v>-0.61776336084232086</c:v>
                </c:pt>
                <c:pt idx="209">
                  <c:v>-0.60607566077267239</c:v>
                </c:pt>
                <c:pt idx="210">
                  <c:v>-0.49633849929506813</c:v>
                </c:pt>
                <c:pt idx="211">
                  <c:v>-0.38878726008724579</c:v>
                </c:pt>
                <c:pt idx="212">
                  <c:v>-0.33661159348021313</c:v>
                </c:pt>
                <c:pt idx="213">
                  <c:v>-0.3014824435566793</c:v>
                </c:pt>
                <c:pt idx="214">
                  <c:v>-0.208971308462296</c:v>
                </c:pt>
                <c:pt idx="215">
                  <c:v>-0.16517973555527876</c:v>
                </c:pt>
                <c:pt idx="216">
                  <c:v>-0.11605040162872048</c:v>
                </c:pt>
                <c:pt idx="217">
                  <c:v>-7.0711509105974221E-2</c:v>
                </c:pt>
                <c:pt idx="218">
                  <c:v>6.1752005660136611E-2</c:v>
                </c:pt>
                <c:pt idx="219">
                  <c:v>0.15892341066717744</c:v>
                </c:pt>
                <c:pt idx="220">
                  <c:v>0.20300995367943253</c:v>
                </c:pt>
                <c:pt idx="221">
                  <c:v>0.22931597176038962</c:v>
                </c:pt>
                <c:pt idx="222">
                  <c:v>0.19810925670568028</c:v>
                </c:pt>
                <c:pt idx="223">
                  <c:v>0.13701558006288175</c:v>
                </c:pt>
                <c:pt idx="224">
                  <c:v>9.6894108357442596E-2</c:v>
                </c:pt>
                <c:pt idx="225">
                  <c:v>-5.694683995769767E-2</c:v>
                </c:pt>
                <c:pt idx="226">
                  <c:v>-0.22640208542251153</c:v>
                </c:pt>
                <c:pt idx="227">
                  <c:v>-0.34723907008626426</c:v>
                </c:pt>
                <c:pt idx="228">
                  <c:v>-0.43037685015924793</c:v>
                </c:pt>
                <c:pt idx="229">
                  <c:v>-0.48568768473037777</c:v>
                </c:pt>
                <c:pt idx="230">
                  <c:v>-0.50195182209388312</c:v>
                </c:pt>
                <c:pt idx="231">
                  <c:v>-0.51675537094085111</c:v>
                </c:pt>
                <c:pt idx="232">
                  <c:v>-0.52989482362975493</c:v>
                </c:pt>
                <c:pt idx="233">
                  <c:v>-0.55341158651033973</c:v>
                </c:pt>
                <c:pt idx="234">
                  <c:v>-0.59797247906674755</c:v>
                </c:pt>
                <c:pt idx="235">
                  <c:v>-0.61268335994147338</c:v>
                </c:pt>
                <c:pt idx="236">
                  <c:v>-0.62194972298087292</c:v>
                </c:pt>
                <c:pt idx="237">
                  <c:v>-0.6566686544578183</c:v>
                </c:pt>
                <c:pt idx="238">
                  <c:v>-0.70389385174772223</c:v>
                </c:pt>
                <c:pt idx="239">
                  <c:v>-0.79524583475994226</c:v>
                </c:pt>
                <c:pt idx="240">
                  <c:v>-0.71502453032570645</c:v>
                </c:pt>
                <c:pt idx="241">
                  <c:v>-0.62401392298576686</c:v>
                </c:pt>
                <c:pt idx="242">
                  <c:v>-0.51615493250357714</c:v>
                </c:pt>
                <c:pt idx="243">
                  <c:v>-0.39653907775621394</c:v>
                </c:pt>
                <c:pt idx="244">
                  <c:v>-0.22604424657003394</c:v>
                </c:pt>
                <c:pt idx="245">
                  <c:v>-0.11706718323901003</c:v>
                </c:pt>
                <c:pt idx="246">
                  <c:v>5.2188168585698171E-2</c:v>
                </c:pt>
                <c:pt idx="247">
                  <c:v>0.2294025080761668</c:v>
                </c:pt>
                <c:pt idx="248">
                  <c:v>0.406932531456555</c:v>
                </c:pt>
                <c:pt idx="249">
                  <c:v>0.52018566334165461</c:v>
                </c:pt>
                <c:pt idx="250">
                  <c:v>0.62356554687703381</c:v>
                </c:pt>
                <c:pt idx="251">
                  <c:v>0.66078769549585581</c:v>
                </c:pt>
                <c:pt idx="252">
                  <c:v>0.70479880149363738</c:v>
                </c:pt>
                <c:pt idx="253">
                  <c:v>0.73935106470901324</c:v>
                </c:pt>
                <c:pt idx="254">
                  <c:v>0.77390926852880115</c:v>
                </c:pt>
                <c:pt idx="255">
                  <c:v>0.78853812812852353</c:v>
                </c:pt>
                <c:pt idx="256">
                  <c:v>0.78177907273799052</c:v>
                </c:pt>
                <c:pt idx="257">
                  <c:v>0.74998296892163152</c:v>
                </c:pt>
                <c:pt idx="258">
                  <c:v>0.72066194274964135</c:v>
                </c:pt>
                <c:pt idx="259">
                  <c:v>0.69355394471351817</c:v>
                </c:pt>
                <c:pt idx="260">
                  <c:v>0.68618213925649485</c:v>
                </c:pt>
                <c:pt idx="261">
                  <c:v>0.66004826315569953</c:v>
                </c:pt>
                <c:pt idx="262">
                  <c:v>0.63562262427919791</c:v>
                </c:pt>
                <c:pt idx="263">
                  <c:v>0.5992737635605111</c:v>
                </c:pt>
                <c:pt idx="264">
                  <c:v>0.54498276640173182</c:v>
                </c:pt>
                <c:pt idx="265">
                  <c:v>0.48744100709775939</c:v>
                </c:pt>
                <c:pt idx="266">
                  <c:v>0.41252764359827221</c:v>
                </c:pt>
                <c:pt idx="267">
                  <c:v>0.33439569641929928</c:v>
                </c:pt>
                <c:pt idx="268">
                  <c:v>0.19862555679467295</c:v>
                </c:pt>
                <c:pt idx="269">
                  <c:v>4.5837978056965024E-2</c:v>
                </c:pt>
                <c:pt idx="270">
                  <c:v>9.6505158221243545E-2</c:v>
                </c:pt>
                <c:pt idx="271">
                  <c:v>9.3061222741257346E-2</c:v>
                </c:pt>
                <c:pt idx="272">
                  <c:v>0.12087267032527309</c:v>
                </c:pt>
                <c:pt idx="273">
                  <c:v>0.12821221874170424</c:v>
                </c:pt>
                <c:pt idx="274">
                  <c:v>8.8803386837423018E-2</c:v>
                </c:pt>
                <c:pt idx="275">
                  <c:v>8.3333343560439546E-2</c:v>
                </c:pt>
                <c:pt idx="276">
                  <c:v>-1.0427978969306629E-2</c:v>
                </c:pt>
                <c:pt idx="277">
                  <c:v>-0.14172588779504511</c:v>
                </c:pt>
                <c:pt idx="278">
                  <c:v>-0.1731459568653026</c:v>
                </c:pt>
                <c:pt idx="279">
                  <c:v>-0.18112075822267643</c:v>
                </c:pt>
                <c:pt idx="280">
                  <c:v>-0.13428134444364384</c:v>
                </c:pt>
                <c:pt idx="281">
                  <c:v>-0.13143805186834656</c:v>
                </c:pt>
                <c:pt idx="282">
                  <c:v>-0.14868830614106238</c:v>
                </c:pt>
                <c:pt idx="283">
                  <c:v>-0.13470244831426342</c:v>
                </c:pt>
                <c:pt idx="284">
                  <c:v>6.6953149540710008E-2</c:v>
                </c:pt>
                <c:pt idx="285">
                  <c:v>0.15864228487293328</c:v>
                </c:pt>
                <c:pt idx="286">
                  <c:v>0.23669138683975302</c:v>
                </c:pt>
                <c:pt idx="287">
                  <c:v>0.35187520185476917</c:v>
                </c:pt>
                <c:pt idx="288">
                  <c:v>0.45185224256348189</c:v>
                </c:pt>
                <c:pt idx="289">
                  <c:v>0.53260997605148452</c:v>
                </c:pt>
                <c:pt idx="290">
                  <c:v>0.61013241425446807</c:v>
                </c:pt>
                <c:pt idx="291">
                  <c:v>0.63925163241504945</c:v>
                </c:pt>
                <c:pt idx="292">
                  <c:v>0.64419458635384752</c:v>
                </c:pt>
                <c:pt idx="293">
                  <c:v>0.62813121267718108</c:v>
                </c:pt>
                <c:pt idx="294">
                  <c:v>0.60892285087958531</c:v>
                </c:pt>
                <c:pt idx="295">
                  <c:v>0.60574349698263585</c:v>
                </c:pt>
                <c:pt idx="296">
                  <c:v>0.60446134007457752</c:v>
                </c:pt>
                <c:pt idx="297">
                  <c:v>0.58227804416966</c:v>
                </c:pt>
                <c:pt idx="298">
                  <c:v>0.56278286297617008</c:v>
                </c:pt>
                <c:pt idx="299">
                  <c:v>0.54451176735807449</c:v>
                </c:pt>
                <c:pt idx="300">
                  <c:v>0.51999892739728026</c:v>
                </c:pt>
                <c:pt idx="301">
                  <c:v>0.50592450291204638</c:v>
                </c:pt>
                <c:pt idx="302">
                  <c:v>0.51191011634285066</c:v>
                </c:pt>
                <c:pt idx="303">
                  <c:v>0.52200279330811727</c:v>
                </c:pt>
                <c:pt idx="304">
                  <c:v>0.58448263687062962</c:v>
                </c:pt>
                <c:pt idx="305">
                  <c:v>0.55630698112136956</c:v>
                </c:pt>
                <c:pt idx="306">
                  <c:v>0.50509854189452053</c:v>
                </c:pt>
                <c:pt idx="307">
                  <c:v>0.51761097439418224</c:v>
                </c:pt>
                <c:pt idx="308">
                  <c:v>0.55321711679665941</c:v>
                </c:pt>
                <c:pt idx="309">
                  <c:v>0.58389829201650867</c:v>
                </c:pt>
                <c:pt idx="310">
                  <c:v>0.53250630525828757</c:v>
                </c:pt>
                <c:pt idx="311">
                  <c:v>0.47051376858178351</c:v>
                </c:pt>
                <c:pt idx="312">
                  <c:v>0.46897365414672343</c:v>
                </c:pt>
                <c:pt idx="313">
                  <c:v>0.51417807434137086</c:v>
                </c:pt>
                <c:pt idx="314">
                  <c:v>0.44327421292960179</c:v>
                </c:pt>
                <c:pt idx="315">
                  <c:v>0.26781415163907191</c:v>
                </c:pt>
                <c:pt idx="316">
                  <c:v>0.15817752682330977</c:v>
                </c:pt>
                <c:pt idx="317">
                  <c:v>6.9480622451547139E-2</c:v>
                </c:pt>
                <c:pt idx="318">
                  <c:v>-4.8665723579888347E-2</c:v>
                </c:pt>
                <c:pt idx="319">
                  <c:v>-0.14742732219944618</c:v>
                </c:pt>
                <c:pt idx="320">
                  <c:v>-0.30743054546418042</c:v>
                </c:pt>
                <c:pt idx="321">
                  <c:v>-0.41526379487263027</c:v>
                </c:pt>
                <c:pt idx="322">
                  <c:v>-0.48892586847263086</c:v>
                </c:pt>
                <c:pt idx="323">
                  <c:v>-0.58608973198851944</c:v>
                </c:pt>
                <c:pt idx="324">
                  <c:v>-0.66340345247757837</c:v>
                </c:pt>
                <c:pt idx="325">
                  <c:v>-0.72361490144592799</c:v>
                </c:pt>
                <c:pt idx="326">
                  <c:v>-0.78354996966992185</c:v>
                </c:pt>
                <c:pt idx="327">
                  <c:v>-0.78786871310728512</c:v>
                </c:pt>
                <c:pt idx="328">
                  <c:v>-0.78944205160325109</c:v>
                </c:pt>
                <c:pt idx="329">
                  <c:v>-0.79644902781558924</c:v>
                </c:pt>
                <c:pt idx="330">
                  <c:v>-0.79335996128931807</c:v>
                </c:pt>
                <c:pt idx="331">
                  <c:v>-0.78220871272227765</c:v>
                </c:pt>
                <c:pt idx="332">
                  <c:v>-0.75528626387072761</c:v>
                </c:pt>
                <c:pt idx="333">
                  <c:v>-0.731759191419879</c:v>
                </c:pt>
                <c:pt idx="334">
                  <c:v>-0.68624998479282018</c:v>
                </c:pt>
                <c:pt idx="335">
                  <c:v>-0.63302708061767043</c:v>
                </c:pt>
                <c:pt idx="336">
                  <c:v>-0.60348117105210819</c:v>
                </c:pt>
                <c:pt idx="337">
                  <c:v>-0.60632260766289281</c:v>
                </c:pt>
                <c:pt idx="338">
                  <c:v>-0.5410379727978103</c:v>
                </c:pt>
                <c:pt idx="339">
                  <c:v>-0.43514276657356554</c:v>
                </c:pt>
                <c:pt idx="340">
                  <c:v>-0.37442168745164617</c:v>
                </c:pt>
                <c:pt idx="341">
                  <c:v>-0.27399702939029014</c:v>
                </c:pt>
                <c:pt idx="342">
                  <c:v>-0.15833130833340109</c:v>
                </c:pt>
                <c:pt idx="343">
                  <c:v>-1.5168212662414768E-3</c:v>
                </c:pt>
                <c:pt idx="344">
                  <c:v>6.5791657340525361E-2</c:v>
                </c:pt>
                <c:pt idx="345">
                  <c:v>5.5757867618682032E-3</c:v>
                </c:pt>
                <c:pt idx="346">
                  <c:v>-0.12643395363275792</c:v>
                </c:pt>
                <c:pt idx="347">
                  <c:v>-0.27096568136209703</c:v>
                </c:pt>
                <c:pt idx="348">
                  <c:v>-0.30912907495578712</c:v>
                </c:pt>
                <c:pt idx="349">
                  <c:v>-0.28268885850040409</c:v>
                </c:pt>
                <c:pt idx="350">
                  <c:v>-0.2402010024920892</c:v>
                </c:pt>
                <c:pt idx="351">
                  <c:v>-0.17830995527467614</c:v>
                </c:pt>
                <c:pt idx="352">
                  <c:v>-0.15000941682541585</c:v>
                </c:pt>
                <c:pt idx="353">
                  <c:v>-0.11804813822796213</c:v>
                </c:pt>
                <c:pt idx="354">
                  <c:v>-0.12539173256008168</c:v>
                </c:pt>
                <c:pt idx="355">
                  <c:v>-0.12933468001171883</c:v>
                </c:pt>
                <c:pt idx="356">
                  <c:v>-0.14808910643873685</c:v>
                </c:pt>
                <c:pt idx="357">
                  <c:v>-0.18404002163919284</c:v>
                </c:pt>
                <c:pt idx="358">
                  <c:v>-0.22445645854701474</c:v>
                </c:pt>
                <c:pt idx="359">
                  <c:v>-0.31078843931739919</c:v>
                </c:pt>
                <c:pt idx="360">
                  <c:v>-0.42959003275196539</c:v>
                </c:pt>
                <c:pt idx="361">
                  <c:v>-0.56275011287211452</c:v>
                </c:pt>
                <c:pt idx="362">
                  <c:v>-0.66908922572732243</c:v>
                </c:pt>
                <c:pt idx="363">
                  <c:v>-0.73810535466133931</c:v>
                </c:pt>
                <c:pt idx="364">
                  <c:v>-0.75860490940309411</c:v>
                </c:pt>
                <c:pt idx="365">
                  <c:v>-0.77104716414176566</c:v>
                </c:pt>
                <c:pt idx="366">
                  <c:v>-0.78980894681101765</c:v>
                </c:pt>
                <c:pt idx="367">
                  <c:v>-0.80513391588997318</c:v>
                </c:pt>
                <c:pt idx="368">
                  <c:v>-0.82434629494123102</c:v>
                </c:pt>
                <c:pt idx="369">
                  <c:v>-0.84611061206853122</c:v>
                </c:pt>
                <c:pt idx="370">
                  <c:v>-0.86213153861832914</c:v>
                </c:pt>
                <c:pt idx="371">
                  <c:v>-0.8713854296609389</c:v>
                </c:pt>
                <c:pt idx="372">
                  <c:v>-0.86826095666470027</c:v>
                </c:pt>
                <c:pt idx="373">
                  <c:v>-0.87408646621189812</c:v>
                </c:pt>
                <c:pt idx="374">
                  <c:v>-0.88355364343793885</c:v>
                </c:pt>
                <c:pt idx="375">
                  <c:v>-0.89949198639486327</c:v>
                </c:pt>
                <c:pt idx="376">
                  <c:v>-0.89366448079201666</c:v>
                </c:pt>
                <c:pt idx="377">
                  <c:v>-0.87851201561296366</c:v>
                </c:pt>
                <c:pt idx="378">
                  <c:v>-0.85514129132414818</c:v>
                </c:pt>
                <c:pt idx="379">
                  <c:v>-0.84892452287851872</c:v>
                </c:pt>
                <c:pt idx="380">
                  <c:v>-0.83868541543973907</c:v>
                </c:pt>
                <c:pt idx="381">
                  <c:v>-0.83179208807710892</c:v>
                </c:pt>
                <c:pt idx="382">
                  <c:v>-0.82559321501310179</c:v>
                </c:pt>
                <c:pt idx="383">
                  <c:v>-0.80678325966003916</c:v>
                </c:pt>
                <c:pt idx="384">
                  <c:v>-0.76855782264547223</c:v>
                </c:pt>
                <c:pt idx="385">
                  <c:v>-0.77841759307883385</c:v>
                </c:pt>
                <c:pt idx="386">
                  <c:v>-0.69326313248847782</c:v>
                </c:pt>
                <c:pt idx="387">
                  <c:v>-0.69952001811414877</c:v>
                </c:pt>
                <c:pt idx="388">
                  <c:v>-0.63355152554248118</c:v>
                </c:pt>
                <c:pt idx="389">
                  <c:v>-0.53439414875990354</c:v>
                </c:pt>
                <c:pt idx="390">
                  <c:v>-0.44471883000960866</c:v>
                </c:pt>
                <c:pt idx="391">
                  <c:v>-0.40308291224131693</c:v>
                </c:pt>
                <c:pt idx="392">
                  <c:v>-0.37766047009713383</c:v>
                </c:pt>
                <c:pt idx="393">
                  <c:v>-0.34177262391247942</c:v>
                </c:pt>
                <c:pt idx="394">
                  <c:v>-0.32688298214826211</c:v>
                </c:pt>
                <c:pt idx="395">
                  <c:v>-0.31345545941056357</c:v>
                </c:pt>
                <c:pt idx="396">
                  <c:v>-0.22338722527705246</c:v>
                </c:pt>
                <c:pt idx="397">
                  <c:v>-0.15524775990739806</c:v>
                </c:pt>
                <c:pt idx="398">
                  <c:v>-6.8607348933675469E-2</c:v>
                </c:pt>
                <c:pt idx="399">
                  <c:v>-4.4658770276738861E-2</c:v>
                </c:pt>
                <c:pt idx="400">
                  <c:v>1.6622633644378292E-2</c:v>
                </c:pt>
                <c:pt idx="401">
                  <c:v>-1.1919394563699486E-2</c:v>
                </c:pt>
                <c:pt idx="402">
                  <c:v>-6.2367255140580821E-2</c:v>
                </c:pt>
                <c:pt idx="403">
                  <c:v>-7.8191254450913818E-3</c:v>
                </c:pt>
                <c:pt idx="404">
                  <c:v>8.925134362645562E-2</c:v>
                </c:pt>
                <c:pt idx="405">
                  <c:v>0.13384337121656378</c:v>
                </c:pt>
                <c:pt idx="406">
                  <c:v>0.12758421601890993</c:v>
                </c:pt>
                <c:pt idx="407">
                  <c:v>1.1120115281684441E-2</c:v>
                </c:pt>
                <c:pt idx="408">
                  <c:v>-0.12503571862606433</c:v>
                </c:pt>
                <c:pt idx="409">
                  <c:v>-0.1757235450106617</c:v>
                </c:pt>
                <c:pt idx="410">
                  <c:v>-0.22661943016127686</c:v>
                </c:pt>
                <c:pt idx="411">
                  <c:v>-0.22574153319567622</c:v>
                </c:pt>
                <c:pt idx="412">
                  <c:v>-0.19131683570943317</c:v>
                </c:pt>
                <c:pt idx="413">
                  <c:v>-8.204597290816272E-2</c:v>
                </c:pt>
                <c:pt idx="414">
                  <c:v>3.0084464125619149E-2</c:v>
                </c:pt>
                <c:pt idx="415">
                  <c:v>0.29237055578915172</c:v>
                </c:pt>
                <c:pt idx="416">
                  <c:v>0.29937512722956477</c:v>
                </c:pt>
                <c:pt idx="417">
                  <c:v>0.34499369218613535</c:v>
                </c:pt>
                <c:pt idx="418">
                  <c:v>0.34215360861628497</c:v>
                </c:pt>
                <c:pt idx="419">
                  <c:v>0.3230747826942868</c:v>
                </c:pt>
                <c:pt idx="420">
                  <c:v>0.2845338363068351</c:v>
                </c:pt>
                <c:pt idx="421">
                  <c:v>0.26633735452875373</c:v>
                </c:pt>
                <c:pt idx="422">
                  <c:v>0.24468430296293525</c:v>
                </c:pt>
                <c:pt idx="423">
                  <c:v>0.10417202103936636</c:v>
                </c:pt>
                <c:pt idx="424">
                  <c:v>8.9796419300796626E-3</c:v>
                </c:pt>
                <c:pt idx="425">
                  <c:v>-0.11678552132084072</c:v>
                </c:pt>
                <c:pt idx="426">
                  <c:v>-0.23033864269854948</c:v>
                </c:pt>
                <c:pt idx="427">
                  <c:v>-0.29477342536151874</c:v>
                </c:pt>
                <c:pt idx="428">
                  <c:v>-0.33676166942816227</c:v>
                </c:pt>
                <c:pt idx="429">
                  <c:v>-0.35304142390399701</c:v>
                </c:pt>
                <c:pt idx="430">
                  <c:v>-0.38951136260425678</c:v>
                </c:pt>
                <c:pt idx="431">
                  <c:v>-0.42871986195694628</c:v>
                </c:pt>
                <c:pt idx="432">
                  <c:v>-0.45576007013588776</c:v>
                </c:pt>
                <c:pt idx="433">
                  <c:v>-0.49264315976545386</c:v>
                </c:pt>
                <c:pt idx="434">
                  <c:v>-0.54138293209822408</c:v>
                </c:pt>
                <c:pt idx="435">
                  <c:v>-0.57996498659214257</c:v>
                </c:pt>
                <c:pt idx="436">
                  <c:v>-0.64183535170921313</c:v>
                </c:pt>
                <c:pt idx="437">
                  <c:v>-0.64418056947634939</c:v>
                </c:pt>
                <c:pt idx="438">
                  <c:v>-0.63528073554700493</c:v>
                </c:pt>
                <c:pt idx="439">
                  <c:v>-0.60393856017570846</c:v>
                </c:pt>
                <c:pt idx="440">
                  <c:v>-0.57252021385667295</c:v>
                </c:pt>
                <c:pt idx="441">
                  <c:v>-0.57833174417146671</c:v>
                </c:pt>
                <c:pt idx="442">
                  <c:v>-0.58129250114654485</c:v>
                </c:pt>
                <c:pt idx="443">
                  <c:v>-0.66323527935363125</c:v>
                </c:pt>
                <c:pt idx="444">
                  <c:v>-0.66964394761417023</c:v>
                </c:pt>
                <c:pt idx="445">
                  <c:v>-0.66959582224775194</c:v>
                </c:pt>
                <c:pt idx="446">
                  <c:v>-0.62287550044037421</c:v>
                </c:pt>
                <c:pt idx="447">
                  <c:v>-0.55898122698820074</c:v>
                </c:pt>
                <c:pt idx="448">
                  <c:v>-0.49245975113064056</c:v>
                </c:pt>
                <c:pt idx="449">
                  <c:v>-0.46495193399092355</c:v>
                </c:pt>
                <c:pt idx="450">
                  <c:v>-0.50758229534779897</c:v>
                </c:pt>
                <c:pt idx="451">
                  <c:v>-0.50574408013127292</c:v>
                </c:pt>
                <c:pt idx="452">
                  <c:v>-0.49850219607961338</c:v>
                </c:pt>
                <c:pt idx="453">
                  <c:v>-0.48025604532014404</c:v>
                </c:pt>
                <c:pt idx="454">
                  <c:v>-0.48323853461216981</c:v>
                </c:pt>
                <c:pt idx="455">
                  <c:v>-0.44788841428259735</c:v>
                </c:pt>
                <c:pt idx="456">
                  <c:v>-0.3782259842000657</c:v>
                </c:pt>
                <c:pt idx="457">
                  <c:v>-0.35204235882018231</c:v>
                </c:pt>
                <c:pt idx="458">
                  <c:v>-0.38547144125955363</c:v>
                </c:pt>
                <c:pt idx="459">
                  <c:v>-0.4346039726744001</c:v>
                </c:pt>
                <c:pt idx="460">
                  <c:v>-0.37798307028097949</c:v>
                </c:pt>
                <c:pt idx="461">
                  <c:v>-0.38408337236423484</c:v>
                </c:pt>
                <c:pt idx="462">
                  <c:v>-0.37368708650258875</c:v>
                </c:pt>
                <c:pt idx="463">
                  <c:v>-0.28773749522863362</c:v>
                </c:pt>
                <c:pt idx="464">
                  <c:v>-0.14728103754923205</c:v>
                </c:pt>
                <c:pt idx="465">
                  <c:v>-0.15071705677250385</c:v>
                </c:pt>
                <c:pt idx="466">
                  <c:v>-0.1326598226693072</c:v>
                </c:pt>
                <c:pt idx="467">
                  <c:v>-0.12409665775222806</c:v>
                </c:pt>
                <c:pt idx="468">
                  <c:v>-4.2311829561957524E-2</c:v>
                </c:pt>
                <c:pt idx="469">
                  <c:v>1.5352210284695038E-2</c:v>
                </c:pt>
                <c:pt idx="470">
                  <c:v>0.10985126445994844</c:v>
                </c:pt>
                <c:pt idx="471">
                  <c:v>5.7616604062030098E-2</c:v>
                </c:pt>
                <c:pt idx="472">
                  <c:v>-1.4737392039195562E-2</c:v>
                </c:pt>
                <c:pt idx="473">
                  <c:v>-0.1334593995703294</c:v>
                </c:pt>
                <c:pt idx="474">
                  <c:v>-0.29962320905576934</c:v>
                </c:pt>
                <c:pt idx="475">
                  <c:v>-0.37877354494913923</c:v>
                </c:pt>
                <c:pt idx="476">
                  <c:v>-0.43948701057339229</c:v>
                </c:pt>
                <c:pt idx="477">
                  <c:v>-0.4474763750593399</c:v>
                </c:pt>
                <c:pt idx="478">
                  <c:v>-0.37528052322962058</c:v>
                </c:pt>
                <c:pt idx="479">
                  <c:v>-0.27414617554682835</c:v>
                </c:pt>
                <c:pt idx="480">
                  <c:v>-0.18489619098774701</c:v>
                </c:pt>
                <c:pt idx="481">
                  <c:v>-0.11168188750973758</c:v>
                </c:pt>
                <c:pt idx="482">
                  <c:v>-9.6299822823708039E-2</c:v>
                </c:pt>
                <c:pt idx="483">
                  <c:v>-4.608615168813749E-2</c:v>
                </c:pt>
                <c:pt idx="484">
                  <c:v>-4.3145718089910676E-2</c:v>
                </c:pt>
                <c:pt idx="485">
                  <c:v>-9.2852121459482767E-2</c:v>
                </c:pt>
                <c:pt idx="486">
                  <c:v>-0.1271674102730854</c:v>
                </c:pt>
                <c:pt idx="487">
                  <c:v>-0.24095253697131419</c:v>
                </c:pt>
                <c:pt idx="488">
                  <c:v>-0.36153593870610462</c:v>
                </c:pt>
                <c:pt idx="489">
                  <c:v>-0.4326956847630431</c:v>
                </c:pt>
                <c:pt idx="490">
                  <c:v>-0.49696956927849117</c:v>
                </c:pt>
                <c:pt idx="491">
                  <c:v>-0.56224269585533582</c:v>
                </c:pt>
                <c:pt idx="492">
                  <c:v>-0.58827854964719506</c:v>
                </c:pt>
                <c:pt idx="493">
                  <c:v>-0.61039925438725251</c:v>
                </c:pt>
                <c:pt idx="494">
                  <c:v>-0.64245971986601458</c:v>
                </c:pt>
                <c:pt idx="495">
                  <c:v>-0.65865912870100685</c:v>
                </c:pt>
                <c:pt idx="496">
                  <c:v>-0.67876306794154462</c:v>
                </c:pt>
                <c:pt idx="497">
                  <c:v>-0.68441048304341634</c:v>
                </c:pt>
                <c:pt idx="498">
                  <c:v>-0.69226532245407157</c:v>
                </c:pt>
                <c:pt idx="499">
                  <c:v>-0.67206240559494679</c:v>
                </c:pt>
                <c:pt idx="500">
                  <c:v>-0.66757093545259516</c:v>
                </c:pt>
                <c:pt idx="501">
                  <c:v>-0.67763625143836115</c:v>
                </c:pt>
                <c:pt idx="502">
                  <c:v>-0.68613354984353592</c:v>
                </c:pt>
                <c:pt idx="503">
                  <c:v>-0.67100803544106924</c:v>
                </c:pt>
                <c:pt idx="504">
                  <c:v>-0.64679033359100546</c:v>
                </c:pt>
                <c:pt idx="505">
                  <c:v>-0.58768973043033979</c:v>
                </c:pt>
                <c:pt idx="506">
                  <c:v>-0.49082855858863556</c:v>
                </c:pt>
                <c:pt idx="507">
                  <c:v>-0.40894080461656585</c:v>
                </c:pt>
                <c:pt idx="508">
                  <c:v>-0.33518278028416942</c:v>
                </c:pt>
                <c:pt idx="509">
                  <c:v>-0.25738699228350032</c:v>
                </c:pt>
                <c:pt idx="510">
                  <c:v>-0.18829036883094322</c:v>
                </c:pt>
                <c:pt idx="511">
                  <c:v>-0.13012826935243801</c:v>
                </c:pt>
                <c:pt idx="512">
                  <c:v>-5.6873746475011241E-2</c:v>
                </c:pt>
                <c:pt idx="513">
                  <c:v>0.17546845216948131</c:v>
                </c:pt>
                <c:pt idx="514">
                  <c:v>0.32109091692243963</c:v>
                </c:pt>
                <c:pt idx="515">
                  <c:v>0.34029117628039807</c:v>
                </c:pt>
                <c:pt idx="516">
                  <c:v>0.34937680856467712</c:v>
                </c:pt>
                <c:pt idx="517">
                  <c:v>0.35377640405727634</c:v>
                </c:pt>
                <c:pt idx="518">
                  <c:v>0.35294181130856395</c:v>
                </c:pt>
                <c:pt idx="519">
                  <c:v>0.33573320185532357</c:v>
                </c:pt>
                <c:pt idx="520">
                  <c:v>0.32996434743675834</c:v>
                </c:pt>
                <c:pt idx="521">
                  <c:v>0.33602760643417545</c:v>
                </c:pt>
                <c:pt idx="522">
                  <c:v>0.32624180989337004</c:v>
                </c:pt>
                <c:pt idx="523">
                  <c:v>0.32678287143787227</c:v>
                </c:pt>
                <c:pt idx="524">
                  <c:v>0.35638235320219941</c:v>
                </c:pt>
                <c:pt idx="525">
                  <c:v>0.33394114338687902</c:v>
                </c:pt>
                <c:pt idx="526">
                  <c:v>0.32702237186267541</c:v>
                </c:pt>
                <c:pt idx="527">
                  <c:v>0.27159480448390788</c:v>
                </c:pt>
                <c:pt idx="528">
                  <c:v>0.18760220409769468</c:v>
                </c:pt>
                <c:pt idx="529">
                  <c:v>0.15341533962774806</c:v>
                </c:pt>
                <c:pt idx="530">
                  <c:v>1.4394798772357434E-2</c:v>
                </c:pt>
                <c:pt idx="531">
                  <c:v>-0.16895449637495136</c:v>
                </c:pt>
                <c:pt idx="532">
                  <c:v>-0.37416112116935113</c:v>
                </c:pt>
                <c:pt idx="533">
                  <c:v>-0.53153663402353857</c:v>
                </c:pt>
                <c:pt idx="534">
                  <c:v>-0.68982127651635639</c:v>
                </c:pt>
                <c:pt idx="535">
                  <c:v>-0.75062427501364737</c:v>
                </c:pt>
                <c:pt idx="536">
                  <c:v>-0.80320915150628991</c:v>
                </c:pt>
                <c:pt idx="537">
                  <c:v>-0.84144627790951143</c:v>
                </c:pt>
                <c:pt idx="538">
                  <c:v>-0.85618914806696478</c:v>
                </c:pt>
                <c:pt idx="539">
                  <c:v>-0.86273663108371401</c:v>
                </c:pt>
                <c:pt idx="540">
                  <c:v>-0.85942983841233989</c:v>
                </c:pt>
                <c:pt idx="541">
                  <c:v>-0.85989912486011011</c:v>
                </c:pt>
                <c:pt idx="542">
                  <c:v>-0.85532911943671797</c:v>
                </c:pt>
                <c:pt idx="543">
                  <c:v>-0.8487423002844402</c:v>
                </c:pt>
                <c:pt idx="544">
                  <c:v>-0.85282341484290947</c:v>
                </c:pt>
                <c:pt idx="545">
                  <c:v>-0.84899180749190462</c:v>
                </c:pt>
                <c:pt idx="546">
                  <c:v>-0.84086984355543026</c:v>
                </c:pt>
                <c:pt idx="547">
                  <c:v>-0.82471071001528384</c:v>
                </c:pt>
                <c:pt idx="548">
                  <c:v>-0.78011368672250936</c:v>
                </c:pt>
                <c:pt idx="549">
                  <c:v>-0.74142065489317721</c:v>
                </c:pt>
                <c:pt idx="550">
                  <c:v>-0.68178628435494826</c:v>
                </c:pt>
                <c:pt idx="551">
                  <c:v>-0.6128037165613085</c:v>
                </c:pt>
                <c:pt idx="552">
                  <c:v>-0.49570063328622771</c:v>
                </c:pt>
                <c:pt idx="553">
                  <c:v>-0.34907902994258749</c:v>
                </c:pt>
                <c:pt idx="554">
                  <c:v>-0.21562560644828385</c:v>
                </c:pt>
                <c:pt idx="555">
                  <c:v>-0.20130556761247795</c:v>
                </c:pt>
                <c:pt idx="556">
                  <c:v>-0.16652798634960209</c:v>
                </c:pt>
                <c:pt idx="557">
                  <c:v>-0.13095499796545262</c:v>
                </c:pt>
                <c:pt idx="558">
                  <c:v>-3.9749966905071474E-2</c:v>
                </c:pt>
                <c:pt idx="559">
                  <c:v>6.5577720462665259E-2</c:v>
                </c:pt>
                <c:pt idx="560">
                  <c:v>0.12738484632182481</c:v>
                </c:pt>
                <c:pt idx="561">
                  <c:v>0.16020912845455706</c:v>
                </c:pt>
                <c:pt idx="562">
                  <c:v>0.2170233093161047</c:v>
                </c:pt>
                <c:pt idx="563">
                  <c:v>0.15346738290266915</c:v>
                </c:pt>
                <c:pt idx="564">
                  <c:v>0.10605145446462369</c:v>
                </c:pt>
                <c:pt idx="565">
                  <c:v>-6.468907166022024E-2</c:v>
                </c:pt>
                <c:pt idx="566">
                  <c:v>-0.10307362290754367</c:v>
                </c:pt>
                <c:pt idx="567">
                  <c:v>-0.19762717957837</c:v>
                </c:pt>
                <c:pt idx="568">
                  <c:v>-0.26814057659267182</c:v>
                </c:pt>
                <c:pt idx="569">
                  <c:v>-0.36217203654903385</c:v>
                </c:pt>
                <c:pt idx="570">
                  <c:v>-0.40317748322987185</c:v>
                </c:pt>
                <c:pt idx="571">
                  <c:v>-0.37512339748799267</c:v>
                </c:pt>
                <c:pt idx="572">
                  <c:v>-0.36162702786271511</c:v>
                </c:pt>
                <c:pt idx="573">
                  <c:v>-0.41242693468595454</c:v>
                </c:pt>
                <c:pt idx="574">
                  <c:v>-0.34504058652545017</c:v>
                </c:pt>
                <c:pt idx="575">
                  <c:v>-0.28900319521483103</c:v>
                </c:pt>
                <c:pt idx="576">
                  <c:v>-0.20892420903566067</c:v>
                </c:pt>
                <c:pt idx="577">
                  <c:v>-0.13660506841709855</c:v>
                </c:pt>
                <c:pt idx="578">
                  <c:v>-9.0030447613926992E-2</c:v>
                </c:pt>
                <c:pt idx="579">
                  <c:v>-6.0774450400794676E-2</c:v>
                </c:pt>
                <c:pt idx="580">
                  <c:v>-5.4348935854297023E-2</c:v>
                </c:pt>
                <c:pt idx="581">
                  <c:v>-9.1348584752279111E-2</c:v>
                </c:pt>
                <c:pt idx="582">
                  <c:v>-0.11910989541364532</c:v>
                </c:pt>
                <c:pt idx="583">
                  <c:v>-0.17912775442896867</c:v>
                </c:pt>
                <c:pt idx="584">
                  <c:v>-0.25119143347145445</c:v>
                </c:pt>
                <c:pt idx="585">
                  <c:v>-0.25260405316105766</c:v>
                </c:pt>
                <c:pt idx="586">
                  <c:v>-0.26016372562527695</c:v>
                </c:pt>
                <c:pt idx="587">
                  <c:v>-0.27535586909396853</c:v>
                </c:pt>
                <c:pt idx="588">
                  <c:v>-0.30678354661849377</c:v>
                </c:pt>
                <c:pt idx="589">
                  <c:v>-0.326788718418902</c:v>
                </c:pt>
                <c:pt idx="590">
                  <c:v>-0.35190857120963986</c:v>
                </c:pt>
                <c:pt idx="591">
                  <c:v>-0.33846376401604716</c:v>
                </c:pt>
                <c:pt idx="592">
                  <c:v>-0.31400510698352052</c:v>
                </c:pt>
                <c:pt idx="593">
                  <c:v>-0.28249174633659446</c:v>
                </c:pt>
                <c:pt idx="594">
                  <c:v>-0.27096178362902706</c:v>
                </c:pt>
                <c:pt idx="595">
                  <c:v>-0.18023873672251173</c:v>
                </c:pt>
                <c:pt idx="596">
                  <c:v>-0.12779882859035083</c:v>
                </c:pt>
                <c:pt idx="597">
                  <c:v>-5.4170938998627689E-2</c:v>
                </c:pt>
                <c:pt idx="598">
                  <c:v>-2.8836181112913993E-2</c:v>
                </c:pt>
                <c:pt idx="599">
                  <c:v>9.3977930470284632E-2</c:v>
                </c:pt>
                <c:pt idx="600">
                  <c:v>0.21843460954640631</c:v>
                </c:pt>
                <c:pt idx="601">
                  <c:v>0.25953007181420962</c:v>
                </c:pt>
                <c:pt idx="602">
                  <c:v>0.28573997275422935</c:v>
                </c:pt>
                <c:pt idx="603">
                  <c:v>0.52077029339558656</c:v>
                </c:pt>
                <c:pt idx="604">
                  <c:v>0.64816582422006064</c:v>
                </c:pt>
                <c:pt idx="605">
                  <c:v>0.68636741471128881</c:v>
                </c:pt>
                <c:pt idx="606">
                  <c:v>0.72990995598754016</c:v>
                </c:pt>
                <c:pt idx="607">
                  <c:v>0.76633860137171173</c:v>
                </c:pt>
                <c:pt idx="608">
                  <c:v>0.78668663941430927</c:v>
                </c:pt>
                <c:pt idx="609">
                  <c:v>0.80058555136770848</c:v>
                </c:pt>
                <c:pt idx="610">
                  <c:v>0.83034310434191771</c:v>
                </c:pt>
                <c:pt idx="611">
                  <c:v>0.844164422073444</c:v>
                </c:pt>
                <c:pt idx="612">
                  <c:v>0.84789738607966803</c:v>
                </c:pt>
                <c:pt idx="613">
                  <c:v>0.83354492447572859</c:v>
                </c:pt>
                <c:pt idx="614">
                  <c:v>0.83930217197799983</c:v>
                </c:pt>
                <c:pt idx="615">
                  <c:v>0.84334135435101509</c:v>
                </c:pt>
                <c:pt idx="616">
                  <c:v>0.83877827403066463</c:v>
                </c:pt>
                <c:pt idx="617">
                  <c:v>0.78066512185852432</c:v>
                </c:pt>
                <c:pt idx="618">
                  <c:v>0.68242001064060853</c:v>
                </c:pt>
                <c:pt idx="619">
                  <c:v>0.60784133543292362</c:v>
                </c:pt>
                <c:pt idx="620">
                  <c:v>0.58804424328590177</c:v>
                </c:pt>
                <c:pt idx="621">
                  <c:v>0.48292724696606354</c:v>
                </c:pt>
                <c:pt idx="622">
                  <c:v>0.41658543202241166</c:v>
                </c:pt>
                <c:pt idx="623">
                  <c:v>0.37315453700361773</c:v>
                </c:pt>
                <c:pt idx="624">
                  <c:v>0.33014062572984665</c:v>
                </c:pt>
                <c:pt idx="625">
                  <c:v>0.29084195952093966</c:v>
                </c:pt>
                <c:pt idx="626">
                  <c:v>0.23575803299095072</c:v>
                </c:pt>
                <c:pt idx="627">
                  <c:v>0.13635577815760758</c:v>
                </c:pt>
                <c:pt idx="628">
                  <c:v>2.9041627743351391E-2</c:v>
                </c:pt>
                <c:pt idx="629">
                  <c:v>-7.0239313735214443E-2</c:v>
                </c:pt>
                <c:pt idx="630">
                  <c:v>-0.28458950516129272</c:v>
                </c:pt>
                <c:pt idx="631">
                  <c:v>-0.46028092569986406</c:v>
                </c:pt>
                <c:pt idx="632">
                  <c:v>-0.59634128461152902</c:v>
                </c:pt>
                <c:pt idx="633">
                  <c:v>-0.65467541074343993</c:v>
                </c:pt>
                <c:pt idx="634">
                  <c:v>-0.647068539595968</c:v>
                </c:pt>
                <c:pt idx="635">
                  <c:v>-0.63016673087263786</c:v>
                </c:pt>
                <c:pt idx="636">
                  <c:v>-0.61644953541483416</c:v>
                </c:pt>
                <c:pt idx="637">
                  <c:v>-0.58111757096192418</c:v>
                </c:pt>
                <c:pt idx="638">
                  <c:v>-0.54568069719262347</c:v>
                </c:pt>
                <c:pt idx="639">
                  <c:v>-0.52724821024225588</c:v>
                </c:pt>
                <c:pt idx="640">
                  <c:v>-0.4745214962050302</c:v>
                </c:pt>
                <c:pt idx="641">
                  <c:v>-0.37240893601639768</c:v>
                </c:pt>
                <c:pt idx="642">
                  <c:v>-0.27489679236916303</c:v>
                </c:pt>
                <c:pt idx="643">
                  <c:v>-0.11233383779175603</c:v>
                </c:pt>
                <c:pt idx="644">
                  <c:v>-4.69318701422103E-2</c:v>
                </c:pt>
                <c:pt idx="645">
                  <c:v>-7.5050094032278164E-2</c:v>
                </c:pt>
                <c:pt idx="646">
                  <c:v>-0.10498732039307969</c:v>
                </c:pt>
                <c:pt idx="647">
                  <c:v>-0.32433044697040653</c:v>
                </c:pt>
                <c:pt idx="648">
                  <c:v>-0.22192200150750233</c:v>
                </c:pt>
                <c:pt idx="649">
                  <c:v>-5.4523868729753448E-2</c:v>
                </c:pt>
                <c:pt idx="650">
                  <c:v>0.1416461817184359</c:v>
                </c:pt>
                <c:pt idx="651">
                  <c:v>0.25780939849454859</c:v>
                </c:pt>
                <c:pt idx="652">
                  <c:v>0.32675031545892963</c:v>
                </c:pt>
                <c:pt idx="653">
                  <c:v>0.35676150519262334</c:v>
                </c:pt>
                <c:pt idx="654">
                  <c:v>0.4064697218349913</c:v>
                </c:pt>
                <c:pt idx="655">
                  <c:v>0.47519700118659791</c:v>
                </c:pt>
                <c:pt idx="656">
                  <c:v>0.50840992773516169</c:v>
                </c:pt>
                <c:pt idx="657">
                  <c:v>0.5176709115967566</c:v>
                </c:pt>
                <c:pt idx="658">
                  <c:v>0.53991333788506413</c:v>
                </c:pt>
                <c:pt idx="659">
                  <c:v>0.55435251739010305</c:v>
                </c:pt>
                <c:pt idx="660">
                  <c:v>0.55732406365090892</c:v>
                </c:pt>
                <c:pt idx="661">
                  <c:v>0.57455250875139319</c:v>
                </c:pt>
                <c:pt idx="662">
                  <c:v>0.57879232906550759</c:v>
                </c:pt>
                <c:pt idx="663">
                  <c:v>0.56608732738227141</c:v>
                </c:pt>
                <c:pt idx="664">
                  <c:v>0.53532890606375227</c:v>
                </c:pt>
                <c:pt idx="665">
                  <c:v>0.44977096436883041</c:v>
                </c:pt>
                <c:pt idx="666">
                  <c:v>0.36579875552264207</c:v>
                </c:pt>
                <c:pt idx="667">
                  <c:v>0.31387585838769338</c:v>
                </c:pt>
                <c:pt idx="668">
                  <c:v>0.25272383070884641</c:v>
                </c:pt>
                <c:pt idx="669">
                  <c:v>0.14477092776562175</c:v>
                </c:pt>
                <c:pt idx="670">
                  <c:v>-2.1279254070732931E-2</c:v>
                </c:pt>
                <c:pt idx="671">
                  <c:v>-0.19457301197125981</c:v>
                </c:pt>
                <c:pt idx="672">
                  <c:v>-0.45188373482497685</c:v>
                </c:pt>
                <c:pt idx="673">
                  <c:v>-0.55352457818964096</c:v>
                </c:pt>
                <c:pt idx="674">
                  <c:v>-0.60318209648068644</c:v>
                </c:pt>
                <c:pt idx="675">
                  <c:v>-0.69669674287774108</c:v>
                </c:pt>
                <c:pt idx="676">
                  <c:v>-0.75732339584297881</c:v>
                </c:pt>
                <c:pt idx="677">
                  <c:v>-0.82810624412519118</c:v>
                </c:pt>
                <c:pt idx="678">
                  <c:v>-0.8514914775903909</c:v>
                </c:pt>
                <c:pt idx="679">
                  <c:v>-0.87584463584223715</c:v>
                </c:pt>
                <c:pt idx="680">
                  <c:v>-0.87474688367223119</c:v>
                </c:pt>
                <c:pt idx="681">
                  <c:v>-0.88054846792346475</c:v>
                </c:pt>
                <c:pt idx="682">
                  <c:v>-0.88757783246828392</c:v>
                </c:pt>
                <c:pt idx="683">
                  <c:v>-0.89063497352667553</c:v>
                </c:pt>
                <c:pt idx="684">
                  <c:v>-0.87869290109571352</c:v>
                </c:pt>
                <c:pt idx="685">
                  <c:v>-0.87655914227305542</c:v>
                </c:pt>
                <c:pt idx="686">
                  <c:v>-0.86680562557114216</c:v>
                </c:pt>
                <c:pt idx="687">
                  <c:v>-0.846926182636772</c:v>
                </c:pt>
                <c:pt idx="688">
                  <c:v>-0.84141308323887209</c:v>
                </c:pt>
                <c:pt idx="689">
                  <c:v>-0.81693273896915652</c:v>
                </c:pt>
                <c:pt idx="690">
                  <c:v>-0.77593312654692348</c:v>
                </c:pt>
                <c:pt idx="691">
                  <c:v>-0.78178725469895682</c:v>
                </c:pt>
                <c:pt idx="692">
                  <c:v>-0.78437288182822607</c:v>
                </c:pt>
                <c:pt idx="693">
                  <c:v>-0.80974723301797236</c:v>
                </c:pt>
                <c:pt idx="694">
                  <c:v>-0.86667371437158802</c:v>
                </c:pt>
                <c:pt idx="695">
                  <c:v>-0.88247554347515844</c:v>
                </c:pt>
                <c:pt idx="696">
                  <c:v>-0.86525567568621409</c:v>
                </c:pt>
                <c:pt idx="697">
                  <c:v>-0.85085499309295887</c:v>
                </c:pt>
                <c:pt idx="698">
                  <c:v>-0.83621640056768087</c:v>
                </c:pt>
                <c:pt idx="699">
                  <c:v>-0.83668007957703816</c:v>
                </c:pt>
                <c:pt idx="700">
                  <c:v>-0.84751854488722622</c:v>
                </c:pt>
                <c:pt idx="701">
                  <c:v>-0.86420472836064499</c:v>
                </c:pt>
                <c:pt idx="702">
                  <c:v>-0.88203398827223511</c:v>
                </c:pt>
                <c:pt idx="703">
                  <c:v>-0.88846494584548907</c:v>
                </c:pt>
                <c:pt idx="704">
                  <c:v>-0.87206787390216134</c:v>
                </c:pt>
                <c:pt idx="705">
                  <c:v>-0.86292515766591882</c:v>
                </c:pt>
                <c:pt idx="706">
                  <c:v>-0.85843419228891726</c:v>
                </c:pt>
                <c:pt idx="707">
                  <c:v>-0.86129165616193726</c:v>
                </c:pt>
                <c:pt idx="708">
                  <c:v>-0.86129699087927303</c:v>
                </c:pt>
                <c:pt idx="709">
                  <c:v>-0.8254881409032262</c:v>
                </c:pt>
                <c:pt idx="710">
                  <c:v>-0.8195749667255342</c:v>
                </c:pt>
                <c:pt idx="711">
                  <c:v>-0.8203276601845727</c:v>
                </c:pt>
                <c:pt idx="712">
                  <c:v>-0.8027352267357527</c:v>
                </c:pt>
                <c:pt idx="713">
                  <c:v>-0.76916778241525174</c:v>
                </c:pt>
                <c:pt idx="714">
                  <c:v>-0.72084057844773652</c:v>
                </c:pt>
                <c:pt idx="715">
                  <c:v>-0.67161105826169465</c:v>
                </c:pt>
                <c:pt idx="716">
                  <c:v>-0.62913394818611423</c:v>
                </c:pt>
                <c:pt idx="717">
                  <c:v>-0.62723733488553446</c:v>
                </c:pt>
                <c:pt idx="718">
                  <c:v>-0.60939820169628278</c:v>
                </c:pt>
                <c:pt idx="719">
                  <c:v>-0.59735347648759451</c:v>
                </c:pt>
                <c:pt idx="720">
                  <c:v>-0.53727856273030261</c:v>
                </c:pt>
                <c:pt idx="721">
                  <c:v>-0.54844518833373601</c:v>
                </c:pt>
                <c:pt idx="722">
                  <c:v>-0.62784895427354748</c:v>
                </c:pt>
                <c:pt idx="723">
                  <c:v>-0.66455400854641034</c:v>
                </c:pt>
                <c:pt idx="724">
                  <c:v>-0.67670326051045815</c:v>
                </c:pt>
                <c:pt idx="725">
                  <c:v>-0.72064190849756671</c:v>
                </c:pt>
                <c:pt idx="726">
                  <c:v>-0.72361284030044259</c:v>
                </c:pt>
                <c:pt idx="727">
                  <c:v>-0.73284759327625171</c:v>
                </c:pt>
                <c:pt idx="728">
                  <c:v>-0.75822430019695952</c:v>
                </c:pt>
                <c:pt idx="729">
                  <c:v>-0.74728754391987884</c:v>
                </c:pt>
                <c:pt idx="730">
                  <c:v>-0.73996364392450875</c:v>
                </c:pt>
                <c:pt idx="731">
                  <c:v>-0.73704470773903019</c:v>
                </c:pt>
                <c:pt idx="732">
                  <c:v>-0.76134752538427153</c:v>
                </c:pt>
                <c:pt idx="733">
                  <c:v>-0.73486921832306129</c:v>
                </c:pt>
                <c:pt idx="734">
                  <c:v>-0.63394450194518603</c:v>
                </c:pt>
                <c:pt idx="735">
                  <c:v>-0.67612787875919467</c:v>
                </c:pt>
                <c:pt idx="736">
                  <c:v>-0.71204149636065939</c:v>
                </c:pt>
                <c:pt idx="737">
                  <c:v>-0.72971375708029718</c:v>
                </c:pt>
                <c:pt idx="738">
                  <c:v>-0.74253176897418316</c:v>
                </c:pt>
                <c:pt idx="739">
                  <c:v>-0.7565368712449958</c:v>
                </c:pt>
                <c:pt idx="740">
                  <c:v>-0.77128944513653597</c:v>
                </c:pt>
                <c:pt idx="741">
                  <c:v>-0.79183479060888506</c:v>
                </c:pt>
                <c:pt idx="742">
                  <c:v>-0.80642000141103409</c:v>
                </c:pt>
                <c:pt idx="743">
                  <c:v>-0.82137780089768342</c:v>
                </c:pt>
                <c:pt idx="744">
                  <c:v>-0.83116005015862793</c:v>
                </c:pt>
                <c:pt idx="745">
                  <c:v>-0.83212539231476246</c:v>
                </c:pt>
                <c:pt idx="746">
                  <c:v>-0.83011753254840082</c:v>
                </c:pt>
                <c:pt idx="747">
                  <c:v>-0.83506093203927168</c:v>
                </c:pt>
                <c:pt idx="748">
                  <c:v>-0.78863078102097184</c:v>
                </c:pt>
                <c:pt idx="749">
                  <c:v>-0.74032616693287701</c:v>
                </c:pt>
                <c:pt idx="750">
                  <c:v>-0.74932724695842556</c:v>
                </c:pt>
                <c:pt idx="751">
                  <c:v>-0.74969933777157305</c:v>
                </c:pt>
                <c:pt idx="752">
                  <c:v>-0.75794203852258524</c:v>
                </c:pt>
                <c:pt idx="753">
                  <c:v>-0.75015888891587224</c:v>
                </c:pt>
                <c:pt idx="754">
                  <c:v>-0.73825648981018011</c:v>
                </c:pt>
                <c:pt idx="755">
                  <c:v>-0.71355688384398874</c:v>
                </c:pt>
                <c:pt idx="756">
                  <c:v>-0.66095967466662375</c:v>
                </c:pt>
                <c:pt idx="757">
                  <c:v>-0.61080470236891837</c:v>
                </c:pt>
                <c:pt idx="758">
                  <c:v>-0.60828033922680536</c:v>
                </c:pt>
                <c:pt idx="759">
                  <c:v>-0.60759184897268859</c:v>
                </c:pt>
                <c:pt idx="760">
                  <c:v>-0.54066449476638212</c:v>
                </c:pt>
                <c:pt idx="761">
                  <c:v>-0.57682749717019344</c:v>
                </c:pt>
                <c:pt idx="762">
                  <c:v>-0.65632702657674724</c:v>
                </c:pt>
                <c:pt idx="763">
                  <c:v>-0.68554163612710528</c:v>
                </c:pt>
                <c:pt idx="764">
                  <c:v>-0.67986308254743166</c:v>
                </c:pt>
                <c:pt idx="765">
                  <c:v>-0.68473543830145878</c:v>
                </c:pt>
                <c:pt idx="766">
                  <c:v>-0.7114920441651077</c:v>
                </c:pt>
                <c:pt idx="767">
                  <c:v>-0.70761766680596483</c:v>
                </c:pt>
                <c:pt idx="768">
                  <c:v>-0.68769833886533704</c:v>
                </c:pt>
                <c:pt idx="769">
                  <c:v>-0.65982211433621973</c:v>
                </c:pt>
                <c:pt idx="770">
                  <c:v>-0.63983459733286763</c:v>
                </c:pt>
                <c:pt idx="771">
                  <c:v>-0.58710171571021907</c:v>
                </c:pt>
                <c:pt idx="772">
                  <c:v>-0.49537782075271825</c:v>
                </c:pt>
                <c:pt idx="773">
                  <c:v>-0.39555209238523831</c:v>
                </c:pt>
                <c:pt idx="774">
                  <c:v>-0.39211416154950912</c:v>
                </c:pt>
                <c:pt idx="775">
                  <c:v>-0.42369339621353869</c:v>
                </c:pt>
                <c:pt idx="776">
                  <c:v>-0.44775634436172645</c:v>
                </c:pt>
                <c:pt idx="777">
                  <c:v>-0.48074907231779357</c:v>
                </c:pt>
                <c:pt idx="778">
                  <c:v>-0.48818388831677956</c:v>
                </c:pt>
                <c:pt idx="779">
                  <c:v>-0.49925639612508355</c:v>
                </c:pt>
                <c:pt idx="780">
                  <c:v>-0.47573269530764234</c:v>
                </c:pt>
                <c:pt idx="781">
                  <c:v>-0.45018000511972933</c:v>
                </c:pt>
                <c:pt idx="782">
                  <c:v>-0.39935277911986461</c:v>
                </c:pt>
                <c:pt idx="783">
                  <c:v>-0.55082786366826875</c:v>
                </c:pt>
                <c:pt idx="784">
                  <c:v>-0.63111961555095208</c:v>
                </c:pt>
                <c:pt idx="785">
                  <c:v>-0.70945131819709317</c:v>
                </c:pt>
                <c:pt idx="786">
                  <c:v>-0.74705808889642988</c:v>
                </c:pt>
                <c:pt idx="787">
                  <c:v>-0.76214311634045007</c:v>
                </c:pt>
                <c:pt idx="788">
                  <c:v>-0.75286181184813172</c:v>
                </c:pt>
                <c:pt idx="789">
                  <c:v>-0.74108843056499774</c:v>
                </c:pt>
                <c:pt idx="790">
                  <c:v>-0.7814692321705079</c:v>
                </c:pt>
                <c:pt idx="791">
                  <c:v>-0.82488252009997631</c:v>
                </c:pt>
                <c:pt idx="792">
                  <c:v>-0.84448786336751824</c:v>
                </c:pt>
                <c:pt idx="793">
                  <c:v>-0.85548873931107217</c:v>
                </c:pt>
                <c:pt idx="794">
                  <c:v>-0.86606705610879264</c:v>
                </c:pt>
                <c:pt idx="795">
                  <c:v>-0.87457294709971656</c:v>
                </c:pt>
                <c:pt idx="796">
                  <c:v>-0.87873150323636218</c:v>
                </c:pt>
                <c:pt idx="797">
                  <c:v>-0.87935467237069709</c:v>
                </c:pt>
                <c:pt idx="798">
                  <c:v>-0.87300285437511072</c:v>
                </c:pt>
                <c:pt idx="799">
                  <c:v>-0.88537496436324914</c:v>
                </c:pt>
                <c:pt idx="800">
                  <c:v>-0.89348658369284883</c:v>
                </c:pt>
                <c:pt idx="801">
                  <c:v>-0.89293640781216277</c:v>
                </c:pt>
                <c:pt idx="802">
                  <c:v>-0.88874012362144461</c:v>
                </c:pt>
                <c:pt idx="803">
                  <c:v>-0.87718505142757497</c:v>
                </c:pt>
                <c:pt idx="804">
                  <c:v>-0.87485131657274229</c:v>
                </c:pt>
                <c:pt idx="805">
                  <c:v>-0.87904388747726669</c:v>
                </c:pt>
                <c:pt idx="806">
                  <c:v>-0.86573083129544159</c:v>
                </c:pt>
                <c:pt idx="807">
                  <c:v>-0.85741994402720101</c:v>
                </c:pt>
                <c:pt idx="808">
                  <c:v>-0.84684942675683894</c:v>
                </c:pt>
                <c:pt idx="809">
                  <c:v>-0.8296905011487945</c:v>
                </c:pt>
                <c:pt idx="810">
                  <c:v>-0.8120095555672513</c:v>
                </c:pt>
                <c:pt idx="811">
                  <c:v>-0.76157076655693801</c:v>
                </c:pt>
                <c:pt idx="812">
                  <c:v>-0.74707489768104729</c:v>
                </c:pt>
                <c:pt idx="813">
                  <c:v>-0.68312836456015635</c:v>
                </c:pt>
                <c:pt idx="814">
                  <c:v>-0.63367328227513375</c:v>
                </c:pt>
                <c:pt idx="815">
                  <c:v>-0.60512489024863181</c:v>
                </c:pt>
                <c:pt idx="816">
                  <c:v>-0.57948867333499532</c:v>
                </c:pt>
                <c:pt idx="817">
                  <c:v>-0.53791382309346691</c:v>
                </c:pt>
                <c:pt idx="818">
                  <c:v>-0.45806781712211964</c:v>
                </c:pt>
                <c:pt idx="819">
                  <c:v>-0.4160785783021464</c:v>
                </c:pt>
                <c:pt idx="820">
                  <c:v>-0.47283920423122783</c:v>
                </c:pt>
                <c:pt idx="821">
                  <c:v>-0.47140881354401193</c:v>
                </c:pt>
                <c:pt idx="822">
                  <c:v>-0.46349618459511055</c:v>
                </c:pt>
                <c:pt idx="823">
                  <c:v>-0.45626052355307872</c:v>
                </c:pt>
                <c:pt idx="824">
                  <c:v>-0.49892871625881668</c:v>
                </c:pt>
                <c:pt idx="825">
                  <c:v>-0.53774614968415835</c:v>
                </c:pt>
                <c:pt idx="826">
                  <c:v>-0.56730716392128022</c:v>
                </c:pt>
                <c:pt idx="827">
                  <c:v>-0.57968698770966776</c:v>
                </c:pt>
                <c:pt idx="828">
                  <c:v>-0.57730307586232288</c:v>
                </c:pt>
                <c:pt idx="829">
                  <c:v>-0.55211852139423434</c:v>
                </c:pt>
                <c:pt idx="830">
                  <c:v>-0.56743395074611647</c:v>
                </c:pt>
                <c:pt idx="831">
                  <c:v>-0.55070635422283287</c:v>
                </c:pt>
                <c:pt idx="832">
                  <c:v>-0.54126978520357061</c:v>
                </c:pt>
                <c:pt idx="833">
                  <c:v>-0.53989148820001087</c:v>
                </c:pt>
                <c:pt idx="834">
                  <c:v>-0.52658117019386685</c:v>
                </c:pt>
                <c:pt idx="835">
                  <c:v>-0.40245017165473279</c:v>
                </c:pt>
                <c:pt idx="836">
                  <c:v>-0.36572484141853195</c:v>
                </c:pt>
                <c:pt idx="837">
                  <c:v>-0.35609594665763883</c:v>
                </c:pt>
                <c:pt idx="838">
                  <c:v>-0.34135062334550803</c:v>
                </c:pt>
                <c:pt idx="839">
                  <c:v>-0.37075499968661518</c:v>
                </c:pt>
                <c:pt idx="840">
                  <c:v>-0.33871717325148187</c:v>
                </c:pt>
                <c:pt idx="841">
                  <c:v>-0.26875777344469037</c:v>
                </c:pt>
                <c:pt idx="842">
                  <c:v>-0.36017512302891164</c:v>
                </c:pt>
                <c:pt idx="843">
                  <c:v>-0.44082529087781458</c:v>
                </c:pt>
                <c:pt idx="844">
                  <c:v>-0.41841885050117872</c:v>
                </c:pt>
                <c:pt idx="845">
                  <c:v>-0.41467334965965114</c:v>
                </c:pt>
                <c:pt idx="846">
                  <c:v>-0.37377556403327616</c:v>
                </c:pt>
                <c:pt idx="847">
                  <c:v>-0.33609529142464328</c:v>
                </c:pt>
                <c:pt idx="848">
                  <c:v>-0.24020499316240054</c:v>
                </c:pt>
                <c:pt idx="849">
                  <c:v>-0.16442697855706087</c:v>
                </c:pt>
                <c:pt idx="850">
                  <c:v>-8.3693352798821868E-2</c:v>
                </c:pt>
                <c:pt idx="851">
                  <c:v>-4.8404550077487257E-2</c:v>
                </c:pt>
                <c:pt idx="852">
                  <c:v>-5.0189909356219781E-2</c:v>
                </c:pt>
                <c:pt idx="853">
                  <c:v>-4.9964818541742916E-2</c:v>
                </c:pt>
                <c:pt idx="854">
                  <c:v>-4.6230971101852737E-2</c:v>
                </c:pt>
                <c:pt idx="855">
                  <c:v>1.2443121512210741E-2</c:v>
                </c:pt>
                <c:pt idx="856">
                  <c:v>1.7302206227089209E-2</c:v>
                </c:pt>
                <c:pt idx="857">
                  <c:v>-4.6246577669529491E-2</c:v>
                </c:pt>
                <c:pt idx="858">
                  <c:v>-0.13783162051332368</c:v>
                </c:pt>
                <c:pt idx="859">
                  <c:v>-0.26751828721158633</c:v>
                </c:pt>
                <c:pt idx="860">
                  <c:v>-0.26671606037209894</c:v>
                </c:pt>
                <c:pt idx="861">
                  <c:v>-0.22793760576242347</c:v>
                </c:pt>
                <c:pt idx="862">
                  <c:v>-0.2521941096984377</c:v>
                </c:pt>
                <c:pt idx="863">
                  <c:v>-0.30081032108089489</c:v>
                </c:pt>
                <c:pt idx="864">
                  <c:v>-0.35071531677594814</c:v>
                </c:pt>
                <c:pt idx="865">
                  <c:v>-0.35760920710972799</c:v>
                </c:pt>
                <c:pt idx="866">
                  <c:v>-0.36030496004521007</c:v>
                </c:pt>
                <c:pt idx="867">
                  <c:v>-0.38669064184890528</c:v>
                </c:pt>
                <c:pt idx="868">
                  <c:v>-0.36078513699791992</c:v>
                </c:pt>
                <c:pt idx="869">
                  <c:v>-0.47242416295875334</c:v>
                </c:pt>
                <c:pt idx="870">
                  <c:v>-0.5966974146068853</c:v>
                </c:pt>
                <c:pt idx="871">
                  <c:v>-0.68171994762588084</c:v>
                </c:pt>
                <c:pt idx="872">
                  <c:v>-0.72886017505453271</c:v>
                </c:pt>
                <c:pt idx="873">
                  <c:v>-0.79158483463007123</c:v>
                </c:pt>
                <c:pt idx="874">
                  <c:v>-0.82476677274698629</c:v>
                </c:pt>
                <c:pt idx="875">
                  <c:v>-0.83358744100937165</c:v>
                </c:pt>
                <c:pt idx="876">
                  <c:v>-0.85251430004333539</c:v>
                </c:pt>
                <c:pt idx="877">
                  <c:v>-0.87794309585247432</c:v>
                </c:pt>
                <c:pt idx="878">
                  <c:v>-0.89046646252186956</c:v>
                </c:pt>
                <c:pt idx="879">
                  <c:v>-0.90350878084048014</c:v>
                </c:pt>
                <c:pt idx="880">
                  <c:v>-0.91392902090576456</c:v>
                </c:pt>
                <c:pt idx="881">
                  <c:v>-0.92615506387495738</c:v>
                </c:pt>
                <c:pt idx="882">
                  <c:v>-0.93425623335716379</c:v>
                </c:pt>
                <c:pt idx="883">
                  <c:v>-0.93683026260315627</c:v>
                </c:pt>
                <c:pt idx="884">
                  <c:v>-0.93038866147574983</c:v>
                </c:pt>
                <c:pt idx="885">
                  <c:v>-0.92005165235402109</c:v>
                </c:pt>
                <c:pt idx="886">
                  <c:v>-0.91507563538170023</c:v>
                </c:pt>
                <c:pt idx="887">
                  <c:v>-0.90270977232952454</c:v>
                </c:pt>
                <c:pt idx="888">
                  <c:v>-0.89575532251348189</c:v>
                </c:pt>
                <c:pt idx="889">
                  <c:v>-0.88154662829331709</c:v>
                </c:pt>
                <c:pt idx="890">
                  <c:v>-0.86491448260186687</c:v>
                </c:pt>
                <c:pt idx="891">
                  <c:v>-0.83583032401995172</c:v>
                </c:pt>
                <c:pt idx="892">
                  <c:v>-0.83698747079395819</c:v>
                </c:pt>
                <c:pt idx="893">
                  <c:v>-0.80020608097576973</c:v>
                </c:pt>
                <c:pt idx="894">
                  <c:v>-0.76922483418499521</c:v>
                </c:pt>
                <c:pt idx="895">
                  <c:v>-0.75324069668634708</c:v>
                </c:pt>
                <c:pt idx="896">
                  <c:v>-0.72349986713836079</c:v>
                </c:pt>
                <c:pt idx="897">
                  <c:v>-0.67659988897487999</c:v>
                </c:pt>
                <c:pt idx="898">
                  <c:v>-0.63052414451117877</c:v>
                </c:pt>
                <c:pt idx="899">
                  <c:v>-0.60791951418793533</c:v>
                </c:pt>
                <c:pt idx="900">
                  <c:v>-0.59778973749297459</c:v>
                </c:pt>
                <c:pt idx="901">
                  <c:v>-0.57843920367894075</c:v>
                </c:pt>
                <c:pt idx="902">
                  <c:v>-0.5599883503884473</c:v>
                </c:pt>
                <c:pt idx="903">
                  <c:v>-0.61896304651874023</c:v>
                </c:pt>
                <c:pt idx="904">
                  <c:v>-0.65825709621012563</c:v>
                </c:pt>
                <c:pt idx="905">
                  <c:v>-0.63268248549109674</c:v>
                </c:pt>
                <c:pt idx="906">
                  <c:v>-0.60533129089811832</c:v>
                </c:pt>
                <c:pt idx="907">
                  <c:v>-0.54495732366603</c:v>
                </c:pt>
                <c:pt idx="908">
                  <c:v>-0.55833912142760389</c:v>
                </c:pt>
                <c:pt idx="909">
                  <c:v>-0.59195452126185166</c:v>
                </c:pt>
                <c:pt idx="910">
                  <c:v>-0.66986695446776867</c:v>
                </c:pt>
                <c:pt idx="911">
                  <c:v>-0.71465360886263563</c:v>
                </c:pt>
                <c:pt idx="912">
                  <c:v>-0.72226026250346065</c:v>
                </c:pt>
                <c:pt idx="913">
                  <c:v>-0.70702737768749557</c:v>
                </c:pt>
                <c:pt idx="914">
                  <c:v>-0.70417226805518029</c:v>
                </c:pt>
                <c:pt idx="915">
                  <c:v>-0.6990160238362283</c:v>
                </c:pt>
                <c:pt idx="916">
                  <c:v>-0.70883486734450085</c:v>
                </c:pt>
                <c:pt idx="917">
                  <c:v>-0.71967030435848922</c:v>
                </c:pt>
                <c:pt idx="918">
                  <c:v>-0.74526065841434508</c:v>
                </c:pt>
                <c:pt idx="919">
                  <c:v>-0.75177240857301331</c:v>
                </c:pt>
                <c:pt idx="920">
                  <c:v>-0.74592443040092871</c:v>
                </c:pt>
                <c:pt idx="921">
                  <c:v>-0.7516407858334323</c:v>
                </c:pt>
                <c:pt idx="922">
                  <c:v>-0.75463135148642069</c:v>
                </c:pt>
                <c:pt idx="923">
                  <c:v>-0.74116493994069321</c:v>
                </c:pt>
                <c:pt idx="924">
                  <c:v>-0.690330792329093</c:v>
                </c:pt>
                <c:pt idx="925">
                  <c:v>-0.64790832902976236</c:v>
                </c:pt>
                <c:pt idx="926">
                  <c:v>-0.62849215698315908</c:v>
                </c:pt>
                <c:pt idx="927">
                  <c:v>-0.59006752000930529</c:v>
                </c:pt>
                <c:pt idx="928">
                  <c:v>-0.5641570855739354</c:v>
                </c:pt>
                <c:pt idx="929">
                  <c:v>-0.52334648999812383</c:v>
                </c:pt>
                <c:pt idx="930">
                  <c:v>-0.64344072561953602</c:v>
                </c:pt>
                <c:pt idx="931">
                  <c:v>-0.65750776158092983</c:v>
                </c:pt>
                <c:pt idx="932">
                  <c:v>-0.65866776904001578</c:v>
                </c:pt>
                <c:pt idx="933">
                  <c:v>-0.64889739026180759</c:v>
                </c:pt>
                <c:pt idx="934">
                  <c:v>-0.63415469383695944</c:v>
                </c:pt>
                <c:pt idx="935">
                  <c:v>-0.58229239233578045</c:v>
                </c:pt>
                <c:pt idx="936">
                  <c:v>-0.52943073229663618</c:v>
                </c:pt>
                <c:pt idx="937">
                  <c:v>-0.54273811156065688</c:v>
                </c:pt>
                <c:pt idx="938">
                  <c:v>-0.54984166674530677</c:v>
                </c:pt>
                <c:pt idx="939">
                  <c:v>-0.48262943234936728</c:v>
                </c:pt>
                <c:pt idx="940">
                  <c:v>-0.433303634038538</c:v>
                </c:pt>
                <c:pt idx="941">
                  <c:v>-0.66306966065430506</c:v>
                </c:pt>
                <c:pt idx="942">
                  <c:v>-0.78883541065092933</c:v>
                </c:pt>
                <c:pt idx="943">
                  <c:v>-0.86182096229229965</c:v>
                </c:pt>
                <c:pt idx="944">
                  <c:v>-0.88919576309373405</c:v>
                </c:pt>
                <c:pt idx="945">
                  <c:v>-0.90335016461064388</c:v>
                </c:pt>
                <c:pt idx="946">
                  <c:v>-0.8996119235062725</c:v>
                </c:pt>
                <c:pt idx="947">
                  <c:v>-0.89161232027252613</c:v>
                </c:pt>
                <c:pt idx="948">
                  <c:v>-0.8803277471516856</c:v>
                </c:pt>
                <c:pt idx="949">
                  <c:v>-0.87205838895138676</c:v>
                </c:pt>
                <c:pt idx="950">
                  <c:v>-0.86437690147102098</c:v>
                </c:pt>
                <c:pt idx="951">
                  <c:v>-0.84929584490259824</c:v>
                </c:pt>
                <c:pt idx="952">
                  <c:v>-0.82710672544426134</c:v>
                </c:pt>
                <c:pt idx="953">
                  <c:v>-0.76481527523734116</c:v>
                </c:pt>
                <c:pt idx="954">
                  <c:v>-0.69728619424891292</c:v>
                </c:pt>
                <c:pt idx="955">
                  <c:v>-0.62062754635757611</c:v>
                </c:pt>
                <c:pt idx="956">
                  <c:v>-0.56225275152316023</c:v>
                </c:pt>
                <c:pt idx="957">
                  <c:v>-0.50889980538711566</c:v>
                </c:pt>
                <c:pt idx="958">
                  <c:v>-0.44849192288961115</c:v>
                </c:pt>
                <c:pt idx="959">
                  <c:v>-0.34815184588489789</c:v>
                </c:pt>
                <c:pt idx="960">
                  <c:v>-0.28557034964415301</c:v>
                </c:pt>
                <c:pt idx="961">
                  <c:v>-0.25832919945048988</c:v>
                </c:pt>
                <c:pt idx="962">
                  <c:v>-0.17507873736265667</c:v>
                </c:pt>
                <c:pt idx="963">
                  <c:v>-9.3895382929071097E-2</c:v>
                </c:pt>
                <c:pt idx="964">
                  <c:v>-2.7170046823148615E-2</c:v>
                </c:pt>
                <c:pt idx="965">
                  <c:v>-4.8532048038891487E-3</c:v>
                </c:pt>
                <c:pt idx="966">
                  <c:v>3.6484249838747203E-3</c:v>
                </c:pt>
                <c:pt idx="967">
                  <c:v>1.7668291667995452E-3</c:v>
                </c:pt>
                <c:pt idx="968">
                  <c:v>2.2756411789336732E-2</c:v>
                </c:pt>
                <c:pt idx="969">
                  <c:v>5.9588376588854401E-2</c:v>
                </c:pt>
                <c:pt idx="970">
                  <c:v>5.0221115302854624E-4</c:v>
                </c:pt>
                <c:pt idx="971">
                  <c:v>-0.13448447359597082</c:v>
                </c:pt>
                <c:pt idx="972">
                  <c:v>-0.19450051543793906</c:v>
                </c:pt>
                <c:pt idx="973">
                  <c:v>-0.2607689828646641</c:v>
                </c:pt>
                <c:pt idx="974">
                  <c:v>-0.25123910843413988</c:v>
                </c:pt>
                <c:pt idx="975">
                  <c:v>-0.29349512607361522</c:v>
                </c:pt>
                <c:pt idx="976">
                  <c:v>-0.2669068267190961</c:v>
                </c:pt>
                <c:pt idx="977">
                  <c:v>-0.24461522492152352</c:v>
                </c:pt>
                <c:pt idx="978">
                  <c:v>-0.28155802692123094</c:v>
                </c:pt>
                <c:pt idx="979">
                  <c:v>-0.29206003798092794</c:v>
                </c:pt>
                <c:pt idx="980">
                  <c:v>-0.34902047101992478</c:v>
                </c:pt>
                <c:pt idx="981">
                  <c:v>-0.37678448245709073</c:v>
                </c:pt>
                <c:pt idx="982">
                  <c:v>-0.35561980895414691</c:v>
                </c:pt>
                <c:pt idx="983">
                  <c:v>-0.36508670743258781</c:v>
                </c:pt>
                <c:pt idx="984">
                  <c:v>-0.39059626878299009</c:v>
                </c:pt>
                <c:pt idx="985">
                  <c:v>-0.39165022481279638</c:v>
                </c:pt>
                <c:pt idx="986">
                  <c:v>-0.40715882045322133</c:v>
                </c:pt>
                <c:pt idx="987">
                  <c:v>-0.41310451804542148</c:v>
                </c:pt>
                <c:pt idx="988">
                  <c:v>-0.41288443158173854</c:v>
                </c:pt>
                <c:pt idx="989">
                  <c:v>-0.46055701174413566</c:v>
                </c:pt>
                <c:pt idx="990">
                  <c:v>-0.5267642511465197</c:v>
                </c:pt>
                <c:pt idx="991">
                  <c:v>-0.53860498601563933</c:v>
                </c:pt>
                <c:pt idx="992">
                  <c:v>-0.57937302343495134</c:v>
                </c:pt>
                <c:pt idx="993">
                  <c:v>-0.62599670100869342</c:v>
                </c:pt>
                <c:pt idx="994">
                  <c:v>-0.68481835419193327</c:v>
                </c:pt>
                <c:pt idx="995">
                  <c:v>-0.72530784028154172</c:v>
                </c:pt>
                <c:pt idx="996">
                  <c:v>-0.74578998827109799</c:v>
                </c:pt>
                <c:pt idx="997">
                  <c:v>-0.76854529109704528</c:v>
                </c:pt>
                <c:pt idx="998">
                  <c:v>-0.78971455069093</c:v>
                </c:pt>
                <c:pt idx="999">
                  <c:v>-0.81473248403731091</c:v>
                </c:pt>
                <c:pt idx="1000">
                  <c:v>-0.82186730791460372</c:v>
                </c:pt>
                <c:pt idx="1001">
                  <c:v>-0.82722117799104444</c:v>
                </c:pt>
                <c:pt idx="1002">
                  <c:v>-0.83271597759296456</c:v>
                </c:pt>
                <c:pt idx="1003">
                  <c:v>-0.84818053114901659</c:v>
                </c:pt>
                <c:pt idx="1004">
                  <c:v>-0.86306273798057953</c:v>
                </c:pt>
                <c:pt idx="1005">
                  <c:v>-0.84793171704945325</c:v>
                </c:pt>
                <c:pt idx="1006">
                  <c:v>-0.83567580536467456</c:v>
                </c:pt>
                <c:pt idx="1007">
                  <c:v>-0.79437113325532649</c:v>
                </c:pt>
                <c:pt idx="1008">
                  <c:v>-0.79208377623300541</c:v>
                </c:pt>
                <c:pt idx="1009">
                  <c:v>-0.82475985096884974</c:v>
                </c:pt>
                <c:pt idx="1010">
                  <c:v>-0.8316541868118662</c:v>
                </c:pt>
                <c:pt idx="1011">
                  <c:v>-0.82850697941301554</c:v>
                </c:pt>
                <c:pt idx="1012">
                  <c:v>-0.83233373260557508</c:v>
                </c:pt>
                <c:pt idx="1013">
                  <c:v>-0.83749940893054242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8B-41A8-AFDF-1D224682D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283584"/>
        <c:axId val="430285824"/>
      </c:lineChart>
      <c:dateAx>
        <c:axId val="430283584"/>
        <c:scaling>
          <c:orientation val="minMax"/>
          <c:min val="4273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285824"/>
        <c:crosses val="autoZero"/>
        <c:auto val="1"/>
        <c:lblOffset val="100"/>
        <c:baseTimeUnit val="days"/>
        <c:majorUnit val="1"/>
        <c:majorTimeUnit val="years"/>
      </c:dateAx>
      <c:valAx>
        <c:axId val="430285824"/>
        <c:scaling>
          <c:orientation val="minMax"/>
          <c:max val="1"/>
          <c:min val="-1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3028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842799528402275E-2"/>
          <c:y val="3.6690416287870772E-2"/>
          <c:w val="0.42516370807583315"/>
          <c:h val="0.11036512399839317"/>
        </c:manualLayout>
      </c:layout>
      <c:overlay val="1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637333519459E-2"/>
          <c:y val="5.550261253223697E-2"/>
          <c:w val="0.87551805152052053"/>
          <c:h val="0.86375953949914885"/>
        </c:manualLayout>
      </c:layout>
      <c:lineChart>
        <c:grouping val="standard"/>
        <c:varyColors val="0"/>
        <c:ser>
          <c:idx val="0"/>
          <c:order val="0"/>
          <c:tx>
            <c:v>Brent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Hoja2!$A$7:$A$939</c:f>
              <c:numCache>
                <c:formatCode>m/d/yyyy</c:formatCode>
                <c:ptCount val="933"/>
                <c:pt idx="0">
                  <c:v>43362</c:v>
                </c:pt>
                <c:pt idx="1">
                  <c:v>43361</c:v>
                </c:pt>
                <c:pt idx="2">
                  <c:v>43360</c:v>
                </c:pt>
                <c:pt idx="3">
                  <c:v>43357</c:v>
                </c:pt>
                <c:pt idx="4">
                  <c:v>43356</c:v>
                </c:pt>
                <c:pt idx="5">
                  <c:v>43355</c:v>
                </c:pt>
                <c:pt idx="6">
                  <c:v>43354</c:v>
                </c:pt>
                <c:pt idx="7">
                  <c:v>43353</c:v>
                </c:pt>
                <c:pt idx="8">
                  <c:v>43350</c:v>
                </c:pt>
                <c:pt idx="9">
                  <c:v>43349</c:v>
                </c:pt>
                <c:pt idx="10">
                  <c:v>43348</c:v>
                </c:pt>
                <c:pt idx="11">
                  <c:v>43347</c:v>
                </c:pt>
                <c:pt idx="12">
                  <c:v>43346</c:v>
                </c:pt>
                <c:pt idx="13">
                  <c:v>43343</c:v>
                </c:pt>
                <c:pt idx="14">
                  <c:v>43342</c:v>
                </c:pt>
                <c:pt idx="15">
                  <c:v>43341</c:v>
                </c:pt>
                <c:pt idx="16">
                  <c:v>43340</c:v>
                </c:pt>
                <c:pt idx="17">
                  <c:v>43339</c:v>
                </c:pt>
                <c:pt idx="18">
                  <c:v>43336</c:v>
                </c:pt>
                <c:pt idx="19">
                  <c:v>43335</c:v>
                </c:pt>
                <c:pt idx="20">
                  <c:v>43334</c:v>
                </c:pt>
                <c:pt idx="21">
                  <c:v>43333</c:v>
                </c:pt>
                <c:pt idx="22">
                  <c:v>43332</c:v>
                </c:pt>
                <c:pt idx="23">
                  <c:v>43329</c:v>
                </c:pt>
                <c:pt idx="24">
                  <c:v>43328</c:v>
                </c:pt>
                <c:pt idx="25">
                  <c:v>43327</c:v>
                </c:pt>
                <c:pt idx="26">
                  <c:v>43326</c:v>
                </c:pt>
                <c:pt idx="27">
                  <c:v>43325</c:v>
                </c:pt>
                <c:pt idx="28">
                  <c:v>43322</c:v>
                </c:pt>
                <c:pt idx="29">
                  <c:v>43321</c:v>
                </c:pt>
                <c:pt idx="30">
                  <c:v>43320</c:v>
                </c:pt>
                <c:pt idx="31">
                  <c:v>43319</c:v>
                </c:pt>
                <c:pt idx="32">
                  <c:v>43318</c:v>
                </c:pt>
                <c:pt idx="33">
                  <c:v>43315</c:v>
                </c:pt>
                <c:pt idx="34">
                  <c:v>43314</c:v>
                </c:pt>
                <c:pt idx="35">
                  <c:v>43313</c:v>
                </c:pt>
                <c:pt idx="36">
                  <c:v>43312</c:v>
                </c:pt>
                <c:pt idx="37">
                  <c:v>43311</c:v>
                </c:pt>
                <c:pt idx="38">
                  <c:v>43308</c:v>
                </c:pt>
                <c:pt idx="39">
                  <c:v>43307</c:v>
                </c:pt>
                <c:pt idx="40">
                  <c:v>43306</c:v>
                </c:pt>
                <c:pt idx="41">
                  <c:v>43305</c:v>
                </c:pt>
                <c:pt idx="42">
                  <c:v>43304</c:v>
                </c:pt>
                <c:pt idx="43">
                  <c:v>43301</c:v>
                </c:pt>
                <c:pt idx="44">
                  <c:v>43300</c:v>
                </c:pt>
                <c:pt idx="45">
                  <c:v>43299</c:v>
                </c:pt>
                <c:pt idx="46">
                  <c:v>43298</c:v>
                </c:pt>
                <c:pt idx="47">
                  <c:v>43297</c:v>
                </c:pt>
                <c:pt idx="48">
                  <c:v>43294</c:v>
                </c:pt>
                <c:pt idx="49">
                  <c:v>43293</c:v>
                </c:pt>
                <c:pt idx="50">
                  <c:v>43292</c:v>
                </c:pt>
                <c:pt idx="51">
                  <c:v>43291</c:v>
                </c:pt>
                <c:pt idx="52">
                  <c:v>43290</c:v>
                </c:pt>
                <c:pt idx="53">
                  <c:v>43287</c:v>
                </c:pt>
                <c:pt idx="54">
                  <c:v>43286</c:v>
                </c:pt>
                <c:pt idx="55">
                  <c:v>43285</c:v>
                </c:pt>
                <c:pt idx="56">
                  <c:v>43284</c:v>
                </c:pt>
                <c:pt idx="57">
                  <c:v>43283</c:v>
                </c:pt>
                <c:pt idx="58">
                  <c:v>43280</c:v>
                </c:pt>
                <c:pt idx="59">
                  <c:v>43279</c:v>
                </c:pt>
                <c:pt idx="60">
                  <c:v>43278</c:v>
                </c:pt>
                <c:pt idx="61">
                  <c:v>43277</c:v>
                </c:pt>
                <c:pt idx="62">
                  <c:v>43276</c:v>
                </c:pt>
                <c:pt idx="63">
                  <c:v>43273</c:v>
                </c:pt>
                <c:pt idx="64">
                  <c:v>43272</c:v>
                </c:pt>
                <c:pt idx="65">
                  <c:v>43271</c:v>
                </c:pt>
                <c:pt idx="66">
                  <c:v>43270</c:v>
                </c:pt>
                <c:pt idx="67">
                  <c:v>43269</c:v>
                </c:pt>
                <c:pt idx="68">
                  <c:v>43266</c:v>
                </c:pt>
                <c:pt idx="69">
                  <c:v>43265</c:v>
                </c:pt>
                <c:pt idx="70">
                  <c:v>43264</c:v>
                </c:pt>
                <c:pt idx="71">
                  <c:v>43263</c:v>
                </c:pt>
                <c:pt idx="72">
                  <c:v>43262</c:v>
                </c:pt>
                <c:pt idx="73">
                  <c:v>43259</c:v>
                </c:pt>
                <c:pt idx="74">
                  <c:v>43258</c:v>
                </c:pt>
                <c:pt idx="75">
                  <c:v>43257</c:v>
                </c:pt>
                <c:pt idx="76">
                  <c:v>43256</c:v>
                </c:pt>
                <c:pt idx="77">
                  <c:v>43255</c:v>
                </c:pt>
                <c:pt idx="78">
                  <c:v>43252</c:v>
                </c:pt>
                <c:pt idx="79">
                  <c:v>43251</c:v>
                </c:pt>
                <c:pt idx="80">
                  <c:v>43250</c:v>
                </c:pt>
                <c:pt idx="81">
                  <c:v>43249</c:v>
                </c:pt>
                <c:pt idx="82">
                  <c:v>43248</c:v>
                </c:pt>
                <c:pt idx="83">
                  <c:v>43245</c:v>
                </c:pt>
                <c:pt idx="84">
                  <c:v>43244</c:v>
                </c:pt>
                <c:pt idx="85">
                  <c:v>43243</c:v>
                </c:pt>
                <c:pt idx="86">
                  <c:v>43242</c:v>
                </c:pt>
                <c:pt idx="87">
                  <c:v>43241</c:v>
                </c:pt>
                <c:pt idx="88">
                  <c:v>43238</c:v>
                </c:pt>
                <c:pt idx="89">
                  <c:v>43237</c:v>
                </c:pt>
                <c:pt idx="90">
                  <c:v>43236</c:v>
                </c:pt>
                <c:pt idx="91">
                  <c:v>43235</c:v>
                </c:pt>
                <c:pt idx="92">
                  <c:v>43234</c:v>
                </c:pt>
                <c:pt idx="93">
                  <c:v>43231</c:v>
                </c:pt>
                <c:pt idx="94">
                  <c:v>43230</c:v>
                </c:pt>
                <c:pt idx="95">
                  <c:v>43229</c:v>
                </c:pt>
                <c:pt idx="96">
                  <c:v>43228</c:v>
                </c:pt>
                <c:pt idx="97">
                  <c:v>43227</c:v>
                </c:pt>
                <c:pt idx="98">
                  <c:v>43224</c:v>
                </c:pt>
                <c:pt idx="99">
                  <c:v>43223</c:v>
                </c:pt>
                <c:pt idx="100">
                  <c:v>43222</c:v>
                </c:pt>
                <c:pt idx="101">
                  <c:v>43221</c:v>
                </c:pt>
                <c:pt idx="102">
                  <c:v>43220</c:v>
                </c:pt>
                <c:pt idx="103">
                  <c:v>43217</c:v>
                </c:pt>
                <c:pt idx="104">
                  <c:v>43216</c:v>
                </c:pt>
                <c:pt idx="105">
                  <c:v>43215</c:v>
                </c:pt>
                <c:pt idx="106">
                  <c:v>43214</c:v>
                </c:pt>
                <c:pt idx="107">
                  <c:v>43213</c:v>
                </c:pt>
                <c:pt idx="108">
                  <c:v>43210</c:v>
                </c:pt>
                <c:pt idx="109">
                  <c:v>43209</c:v>
                </c:pt>
                <c:pt idx="110">
                  <c:v>43208</c:v>
                </c:pt>
                <c:pt idx="111">
                  <c:v>43207</c:v>
                </c:pt>
                <c:pt idx="112">
                  <c:v>43206</c:v>
                </c:pt>
                <c:pt idx="113">
                  <c:v>43203</c:v>
                </c:pt>
                <c:pt idx="114">
                  <c:v>43202</c:v>
                </c:pt>
                <c:pt idx="115">
                  <c:v>43201</c:v>
                </c:pt>
                <c:pt idx="116">
                  <c:v>43200</c:v>
                </c:pt>
                <c:pt idx="117">
                  <c:v>43199</c:v>
                </c:pt>
                <c:pt idx="118">
                  <c:v>43196</c:v>
                </c:pt>
                <c:pt idx="119">
                  <c:v>43195</c:v>
                </c:pt>
                <c:pt idx="120">
                  <c:v>43194</c:v>
                </c:pt>
                <c:pt idx="121">
                  <c:v>43193</c:v>
                </c:pt>
                <c:pt idx="122">
                  <c:v>43192</c:v>
                </c:pt>
                <c:pt idx="123">
                  <c:v>43188</c:v>
                </c:pt>
                <c:pt idx="124">
                  <c:v>43187</c:v>
                </c:pt>
                <c:pt idx="125">
                  <c:v>43186</c:v>
                </c:pt>
                <c:pt idx="126">
                  <c:v>43185</c:v>
                </c:pt>
                <c:pt idx="127">
                  <c:v>43182</c:v>
                </c:pt>
                <c:pt idx="128">
                  <c:v>43181</c:v>
                </c:pt>
                <c:pt idx="129">
                  <c:v>43180</c:v>
                </c:pt>
                <c:pt idx="130">
                  <c:v>43179</c:v>
                </c:pt>
                <c:pt idx="131">
                  <c:v>43178</c:v>
                </c:pt>
                <c:pt idx="132">
                  <c:v>43175</c:v>
                </c:pt>
                <c:pt idx="133">
                  <c:v>43174</c:v>
                </c:pt>
                <c:pt idx="134">
                  <c:v>43173</c:v>
                </c:pt>
                <c:pt idx="135">
                  <c:v>43172</c:v>
                </c:pt>
                <c:pt idx="136">
                  <c:v>43171</c:v>
                </c:pt>
                <c:pt idx="137">
                  <c:v>43168</c:v>
                </c:pt>
                <c:pt idx="138">
                  <c:v>43167</c:v>
                </c:pt>
                <c:pt idx="139">
                  <c:v>43166</c:v>
                </c:pt>
                <c:pt idx="140">
                  <c:v>43165</c:v>
                </c:pt>
                <c:pt idx="141">
                  <c:v>43164</c:v>
                </c:pt>
                <c:pt idx="142">
                  <c:v>43161</c:v>
                </c:pt>
                <c:pt idx="143">
                  <c:v>43160</c:v>
                </c:pt>
                <c:pt idx="144">
                  <c:v>43159</c:v>
                </c:pt>
                <c:pt idx="145">
                  <c:v>43158</c:v>
                </c:pt>
                <c:pt idx="146">
                  <c:v>43157</c:v>
                </c:pt>
                <c:pt idx="147">
                  <c:v>43154</c:v>
                </c:pt>
                <c:pt idx="148">
                  <c:v>43153</c:v>
                </c:pt>
                <c:pt idx="149">
                  <c:v>43152</c:v>
                </c:pt>
                <c:pt idx="150">
                  <c:v>43151</c:v>
                </c:pt>
                <c:pt idx="151">
                  <c:v>43150</c:v>
                </c:pt>
                <c:pt idx="152">
                  <c:v>43147</c:v>
                </c:pt>
                <c:pt idx="153">
                  <c:v>43146</c:v>
                </c:pt>
                <c:pt idx="154">
                  <c:v>43145</c:v>
                </c:pt>
                <c:pt idx="155">
                  <c:v>43144</c:v>
                </c:pt>
                <c:pt idx="156">
                  <c:v>43143</c:v>
                </c:pt>
                <c:pt idx="157">
                  <c:v>43140</c:v>
                </c:pt>
                <c:pt idx="158">
                  <c:v>43139</c:v>
                </c:pt>
                <c:pt idx="159">
                  <c:v>43138</c:v>
                </c:pt>
                <c:pt idx="160">
                  <c:v>43137</c:v>
                </c:pt>
                <c:pt idx="161">
                  <c:v>43136</c:v>
                </c:pt>
                <c:pt idx="162">
                  <c:v>43133</c:v>
                </c:pt>
                <c:pt idx="163">
                  <c:v>43132</c:v>
                </c:pt>
                <c:pt idx="164">
                  <c:v>43131</c:v>
                </c:pt>
                <c:pt idx="165">
                  <c:v>43130</c:v>
                </c:pt>
                <c:pt idx="166">
                  <c:v>43129</c:v>
                </c:pt>
                <c:pt idx="167">
                  <c:v>43126</c:v>
                </c:pt>
                <c:pt idx="168">
                  <c:v>43125</c:v>
                </c:pt>
                <c:pt idx="169">
                  <c:v>43124</c:v>
                </c:pt>
                <c:pt idx="170">
                  <c:v>43123</c:v>
                </c:pt>
                <c:pt idx="171">
                  <c:v>43122</c:v>
                </c:pt>
                <c:pt idx="172">
                  <c:v>43119</c:v>
                </c:pt>
                <c:pt idx="173">
                  <c:v>43118</c:v>
                </c:pt>
                <c:pt idx="174">
                  <c:v>43117</c:v>
                </c:pt>
                <c:pt idx="175">
                  <c:v>43116</c:v>
                </c:pt>
                <c:pt idx="176">
                  <c:v>43115</c:v>
                </c:pt>
                <c:pt idx="177">
                  <c:v>43112</c:v>
                </c:pt>
                <c:pt idx="178">
                  <c:v>43111</c:v>
                </c:pt>
                <c:pt idx="179">
                  <c:v>43110</c:v>
                </c:pt>
                <c:pt idx="180">
                  <c:v>43109</c:v>
                </c:pt>
                <c:pt idx="181">
                  <c:v>43108</c:v>
                </c:pt>
                <c:pt idx="182">
                  <c:v>43105</c:v>
                </c:pt>
                <c:pt idx="183">
                  <c:v>43104</c:v>
                </c:pt>
                <c:pt idx="184">
                  <c:v>43103</c:v>
                </c:pt>
                <c:pt idx="185">
                  <c:v>43102</c:v>
                </c:pt>
                <c:pt idx="186">
                  <c:v>43098</c:v>
                </c:pt>
                <c:pt idx="187">
                  <c:v>43097</c:v>
                </c:pt>
                <c:pt idx="188">
                  <c:v>43096</c:v>
                </c:pt>
                <c:pt idx="189">
                  <c:v>43095</c:v>
                </c:pt>
                <c:pt idx="190">
                  <c:v>43091</c:v>
                </c:pt>
                <c:pt idx="191">
                  <c:v>43090</c:v>
                </c:pt>
                <c:pt idx="192">
                  <c:v>43089</c:v>
                </c:pt>
                <c:pt idx="193">
                  <c:v>43088</c:v>
                </c:pt>
                <c:pt idx="194">
                  <c:v>43087</c:v>
                </c:pt>
                <c:pt idx="195">
                  <c:v>43084</c:v>
                </c:pt>
                <c:pt idx="196">
                  <c:v>43083</c:v>
                </c:pt>
                <c:pt idx="197">
                  <c:v>43082</c:v>
                </c:pt>
                <c:pt idx="198">
                  <c:v>43081</c:v>
                </c:pt>
                <c:pt idx="199">
                  <c:v>43080</c:v>
                </c:pt>
                <c:pt idx="200">
                  <c:v>43077</c:v>
                </c:pt>
                <c:pt idx="201">
                  <c:v>43076</c:v>
                </c:pt>
                <c:pt idx="202">
                  <c:v>43075</c:v>
                </c:pt>
                <c:pt idx="203">
                  <c:v>43074</c:v>
                </c:pt>
                <c:pt idx="204">
                  <c:v>43073</c:v>
                </c:pt>
                <c:pt idx="205">
                  <c:v>43070</c:v>
                </c:pt>
                <c:pt idx="206">
                  <c:v>43069</c:v>
                </c:pt>
                <c:pt idx="207">
                  <c:v>43068</c:v>
                </c:pt>
                <c:pt idx="208">
                  <c:v>43067</c:v>
                </c:pt>
                <c:pt idx="209">
                  <c:v>43066</c:v>
                </c:pt>
                <c:pt idx="210">
                  <c:v>43063</c:v>
                </c:pt>
                <c:pt idx="211">
                  <c:v>43062</c:v>
                </c:pt>
                <c:pt idx="212">
                  <c:v>43061</c:v>
                </c:pt>
                <c:pt idx="213">
                  <c:v>43060</c:v>
                </c:pt>
                <c:pt idx="214">
                  <c:v>43059</c:v>
                </c:pt>
                <c:pt idx="215">
                  <c:v>43056</c:v>
                </c:pt>
                <c:pt idx="216">
                  <c:v>43055</c:v>
                </c:pt>
                <c:pt idx="217">
                  <c:v>43054</c:v>
                </c:pt>
                <c:pt idx="218">
                  <c:v>43053</c:v>
                </c:pt>
                <c:pt idx="219">
                  <c:v>43052</c:v>
                </c:pt>
                <c:pt idx="220">
                  <c:v>43049</c:v>
                </c:pt>
                <c:pt idx="221">
                  <c:v>43048</c:v>
                </c:pt>
                <c:pt idx="222">
                  <c:v>43047</c:v>
                </c:pt>
                <c:pt idx="223">
                  <c:v>43046</c:v>
                </c:pt>
                <c:pt idx="224">
                  <c:v>43045</c:v>
                </c:pt>
                <c:pt idx="225">
                  <c:v>43042</c:v>
                </c:pt>
                <c:pt idx="226">
                  <c:v>43041</c:v>
                </c:pt>
                <c:pt idx="227">
                  <c:v>43040</c:v>
                </c:pt>
                <c:pt idx="228">
                  <c:v>43039</c:v>
                </c:pt>
                <c:pt idx="229">
                  <c:v>43038</c:v>
                </c:pt>
                <c:pt idx="230">
                  <c:v>43035</c:v>
                </c:pt>
                <c:pt idx="231">
                  <c:v>43034</c:v>
                </c:pt>
                <c:pt idx="232">
                  <c:v>43033</c:v>
                </c:pt>
                <c:pt idx="233">
                  <c:v>43032</c:v>
                </c:pt>
                <c:pt idx="234">
                  <c:v>43031</c:v>
                </c:pt>
                <c:pt idx="235">
                  <c:v>43028</c:v>
                </c:pt>
                <c:pt idx="236">
                  <c:v>43027</c:v>
                </c:pt>
                <c:pt idx="237">
                  <c:v>43026</c:v>
                </c:pt>
                <c:pt idx="238">
                  <c:v>43025</c:v>
                </c:pt>
                <c:pt idx="239">
                  <c:v>43024</c:v>
                </c:pt>
                <c:pt idx="240">
                  <c:v>43021</c:v>
                </c:pt>
                <c:pt idx="241">
                  <c:v>43020</c:v>
                </c:pt>
                <c:pt idx="242">
                  <c:v>43019</c:v>
                </c:pt>
                <c:pt idx="243">
                  <c:v>43018</c:v>
                </c:pt>
                <c:pt idx="244">
                  <c:v>43017</c:v>
                </c:pt>
                <c:pt idx="245">
                  <c:v>43014</c:v>
                </c:pt>
                <c:pt idx="246">
                  <c:v>43013</c:v>
                </c:pt>
                <c:pt idx="247">
                  <c:v>43012</c:v>
                </c:pt>
                <c:pt idx="248">
                  <c:v>43011</c:v>
                </c:pt>
                <c:pt idx="249">
                  <c:v>43010</c:v>
                </c:pt>
                <c:pt idx="250">
                  <c:v>43007</c:v>
                </c:pt>
                <c:pt idx="251">
                  <c:v>43006</c:v>
                </c:pt>
                <c:pt idx="252">
                  <c:v>43005</c:v>
                </c:pt>
                <c:pt idx="253">
                  <c:v>43004</c:v>
                </c:pt>
                <c:pt idx="254">
                  <c:v>43003</c:v>
                </c:pt>
                <c:pt idx="255">
                  <c:v>43000</c:v>
                </c:pt>
                <c:pt idx="256">
                  <c:v>42999</c:v>
                </c:pt>
                <c:pt idx="257">
                  <c:v>42998</c:v>
                </c:pt>
                <c:pt idx="258">
                  <c:v>42997</c:v>
                </c:pt>
                <c:pt idx="259">
                  <c:v>42996</c:v>
                </c:pt>
                <c:pt idx="260">
                  <c:v>42993</c:v>
                </c:pt>
                <c:pt idx="261">
                  <c:v>42992</c:v>
                </c:pt>
                <c:pt idx="262">
                  <c:v>42991</c:v>
                </c:pt>
                <c:pt idx="263">
                  <c:v>42990</c:v>
                </c:pt>
                <c:pt idx="264">
                  <c:v>42989</c:v>
                </c:pt>
                <c:pt idx="265">
                  <c:v>42986</c:v>
                </c:pt>
                <c:pt idx="266">
                  <c:v>42985</c:v>
                </c:pt>
                <c:pt idx="267">
                  <c:v>42984</c:v>
                </c:pt>
                <c:pt idx="268">
                  <c:v>42983</c:v>
                </c:pt>
                <c:pt idx="269">
                  <c:v>42982</c:v>
                </c:pt>
                <c:pt idx="270">
                  <c:v>42979</c:v>
                </c:pt>
                <c:pt idx="271">
                  <c:v>42978</c:v>
                </c:pt>
                <c:pt idx="272">
                  <c:v>42977</c:v>
                </c:pt>
                <c:pt idx="273">
                  <c:v>42976</c:v>
                </c:pt>
                <c:pt idx="274">
                  <c:v>42975</c:v>
                </c:pt>
                <c:pt idx="275">
                  <c:v>42972</c:v>
                </c:pt>
                <c:pt idx="276">
                  <c:v>42971</c:v>
                </c:pt>
                <c:pt idx="277">
                  <c:v>42970</c:v>
                </c:pt>
                <c:pt idx="278">
                  <c:v>42969</c:v>
                </c:pt>
                <c:pt idx="279">
                  <c:v>42968</c:v>
                </c:pt>
                <c:pt idx="280">
                  <c:v>42965</c:v>
                </c:pt>
                <c:pt idx="281">
                  <c:v>42964</c:v>
                </c:pt>
                <c:pt idx="282">
                  <c:v>42963</c:v>
                </c:pt>
                <c:pt idx="283">
                  <c:v>42962</c:v>
                </c:pt>
                <c:pt idx="284">
                  <c:v>42961</c:v>
                </c:pt>
                <c:pt idx="285">
                  <c:v>42958</c:v>
                </c:pt>
                <c:pt idx="286">
                  <c:v>42957</c:v>
                </c:pt>
                <c:pt idx="287">
                  <c:v>42956</c:v>
                </c:pt>
                <c:pt idx="288">
                  <c:v>42955</c:v>
                </c:pt>
                <c:pt idx="289">
                  <c:v>42954</c:v>
                </c:pt>
                <c:pt idx="290">
                  <c:v>42951</c:v>
                </c:pt>
                <c:pt idx="291">
                  <c:v>42950</c:v>
                </c:pt>
                <c:pt idx="292">
                  <c:v>42949</c:v>
                </c:pt>
                <c:pt idx="293">
                  <c:v>42948</c:v>
                </c:pt>
                <c:pt idx="294">
                  <c:v>42947</c:v>
                </c:pt>
                <c:pt idx="295">
                  <c:v>42944</c:v>
                </c:pt>
                <c:pt idx="296">
                  <c:v>42943</c:v>
                </c:pt>
                <c:pt idx="297">
                  <c:v>42942</c:v>
                </c:pt>
                <c:pt idx="298">
                  <c:v>42941</c:v>
                </c:pt>
                <c:pt idx="299">
                  <c:v>42940</c:v>
                </c:pt>
                <c:pt idx="300">
                  <c:v>42937</c:v>
                </c:pt>
                <c:pt idx="301">
                  <c:v>42936</c:v>
                </c:pt>
                <c:pt idx="302">
                  <c:v>42935</c:v>
                </c:pt>
                <c:pt idx="303">
                  <c:v>42934</c:v>
                </c:pt>
                <c:pt idx="304">
                  <c:v>42933</c:v>
                </c:pt>
                <c:pt idx="305">
                  <c:v>42930</c:v>
                </c:pt>
                <c:pt idx="306">
                  <c:v>42929</c:v>
                </c:pt>
                <c:pt idx="307">
                  <c:v>42928</c:v>
                </c:pt>
                <c:pt idx="308">
                  <c:v>42927</c:v>
                </c:pt>
                <c:pt idx="309">
                  <c:v>42926</c:v>
                </c:pt>
                <c:pt idx="310">
                  <c:v>42923</c:v>
                </c:pt>
                <c:pt idx="311">
                  <c:v>42922</c:v>
                </c:pt>
                <c:pt idx="312">
                  <c:v>42921</c:v>
                </c:pt>
                <c:pt idx="313">
                  <c:v>42920</c:v>
                </c:pt>
                <c:pt idx="314">
                  <c:v>42919</c:v>
                </c:pt>
                <c:pt idx="315">
                  <c:v>42916</c:v>
                </c:pt>
                <c:pt idx="316">
                  <c:v>42915</c:v>
                </c:pt>
                <c:pt idx="317">
                  <c:v>42914</c:v>
                </c:pt>
                <c:pt idx="318">
                  <c:v>42913</c:v>
                </c:pt>
                <c:pt idx="319">
                  <c:v>42912</c:v>
                </c:pt>
                <c:pt idx="320">
                  <c:v>42909</c:v>
                </c:pt>
                <c:pt idx="321">
                  <c:v>42908</c:v>
                </c:pt>
                <c:pt idx="322">
                  <c:v>42907</c:v>
                </c:pt>
                <c:pt idx="323">
                  <c:v>42906</c:v>
                </c:pt>
                <c:pt idx="324">
                  <c:v>42905</c:v>
                </c:pt>
                <c:pt idx="325">
                  <c:v>42902</c:v>
                </c:pt>
                <c:pt idx="326">
                  <c:v>42901</c:v>
                </c:pt>
                <c:pt idx="327">
                  <c:v>42900</c:v>
                </c:pt>
                <c:pt idx="328">
                  <c:v>42899</c:v>
                </c:pt>
                <c:pt idx="329">
                  <c:v>42898</c:v>
                </c:pt>
                <c:pt idx="330">
                  <c:v>42895</c:v>
                </c:pt>
                <c:pt idx="331">
                  <c:v>42894</c:v>
                </c:pt>
                <c:pt idx="332">
                  <c:v>42893</c:v>
                </c:pt>
                <c:pt idx="333">
                  <c:v>42892</c:v>
                </c:pt>
                <c:pt idx="334">
                  <c:v>42891</c:v>
                </c:pt>
                <c:pt idx="335">
                  <c:v>42888</c:v>
                </c:pt>
                <c:pt idx="336">
                  <c:v>42887</c:v>
                </c:pt>
                <c:pt idx="337">
                  <c:v>42886</c:v>
                </c:pt>
                <c:pt idx="338">
                  <c:v>42885</c:v>
                </c:pt>
                <c:pt idx="339">
                  <c:v>42884</c:v>
                </c:pt>
                <c:pt idx="340">
                  <c:v>42881</c:v>
                </c:pt>
                <c:pt idx="341">
                  <c:v>42880</c:v>
                </c:pt>
                <c:pt idx="342">
                  <c:v>42879</c:v>
                </c:pt>
                <c:pt idx="343">
                  <c:v>42878</c:v>
                </c:pt>
                <c:pt idx="344">
                  <c:v>42877</c:v>
                </c:pt>
                <c:pt idx="345">
                  <c:v>42874</c:v>
                </c:pt>
                <c:pt idx="346">
                  <c:v>42873</c:v>
                </c:pt>
                <c:pt idx="347">
                  <c:v>42872</c:v>
                </c:pt>
                <c:pt idx="348">
                  <c:v>42871</c:v>
                </c:pt>
                <c:pt idx="349">
                  <c:v>42870</c:v>
                </c:pt>
                <c:pt idx="350">
                  <c:v>42867</c:v>
                </c:pt>
                <c:pt idx="351">
                  <c:v>42866</c:v>
                </c:pt>
                <c:pt idx="352">
                  <c:v>42865</c:v>
                </c:pt>
                <c:pt idx="353">
                  <c:v>42864</c:v>
                </c:pt>
                <c:pt idx="354">
                  <c:v>42863</c:v>
                </c:pt>
                <c:pt idx="355">
                  <c:v>42860</c:v>
                </c:pt>
                <c:pt idx="356">
                  <c:v>42859</c:v>
                </c:pt>
                <c:pt idx="357">
                  <c:v>42858</c:v>
                </c:pt>
                <c:pt idx="358">
                  <c:v>42857</c:v>
                </c:pt>
                <c:pt idx="359">
                  <c:v>42856</c:v>
                </c:pt>
                <c:pt idx="360">
                  <c:v>42853</c:v>
                </c:pt>
                <c:pt idx="361">
                  <c:v>42852</c:v>
                </c:pt>
                <c:pt idx="362">
                  <c:v>42851</c:v>
                </c:pt>
                <c:pt idx="363">
                  <c:v>42850</c:v>
                </c:pt>
                <c:pt idx="364">
                  <c:v>42849</c:v>
                </c:pt>
                <c:pt idx="365">
                  <c:v>42846</c:v>
                </c:pt>
                <c:pt idx="366">
                  <c:v>42845</c:v>
                </c:pt>
                <c:pt idx="367">
                  <c:v>42844</c:v>
                </c:pt>
                <c:pt idx="368">
                  <c:v>42843</c:v>
                </c:pt>
                <c:pt idx="369">
                  <c:v>42842</c:v>
                </c:pt>
                <c:pt idx="370">
                  <c:v>42838</c:v>
                </c:pt>
                <c:pt idx="371">
                  <c:v>42837</c:v>
                </c:pt>
                <c:pt idx="372">
                  <c:v>42836</c:v>
                </c:pt>
                <c:pt idx="373">
                  <c:v>42835</c:v>
                </c:pt>
                <c:pt idx="374">
                  <c:v>42832</c:v>
                </c:pt>
                <c:pt idx="375">
                  <c:v>42831</c:v>
                </c:pt>
                <c:pt idx="376">
                  <c:v>42830</c:v>
                </c:pt>
                <c:pt idx="377">
                  <c:v>42829</c:v>
                </c:pt>
                <c:pt idx="378">
                  <c:v>42828</c:v>
                </c:pt>
                <c:pt idx="379">
                  <c:v>42825</c:v>
                </c:pt>
                <c:pt idx="380">
                  <c:v>42824</c:v>
                </c:pt>
                <c:pt idx="381">
                  <c:v>42823</c:v>
                </c:pt>
                <c:pt idx="382">
                  <c:v>42822</c:v>
                </c:pt>
                <c:pt idx="383">
                  <c:v>42821</c:v>
                </c:pt>
                <c:pt idx="384">
                  <c:v>42818</c:v>
                </c:pt>
                <c:pt idx="385">
                  <c:v>42817</c:v>
                </c:pt>
                <c:pt idx="386">
                  <c:v>42816</c:v>
                </c:pt>
                <c:pt idx="387">
                  <c:v>42815</c:v>
                </c:pt>
                <c:pt idx="388">
                  <c:v>42814</c:v>
                </c:pt>
                <c:pt idx="389">
                  <c:v>42811</c:v>
                </c:pt>
                <c:pt idx="390">
                  <c:v>42810</c:v>
                </c:pt>
                <c:pt idx="391">
                  <c:v>42809</c:v>
                </c:pt>
                <c:pt idx="392">
                  <c:v>42808</c:v>
                </c:pt>
                <c:pt idx="393">
                  <c:v>42807</c:v>
                </c:pt>
                <c:pt idx="394">
                  <c:v>42804</c:v>
                </c:pt>
                <c:pt idx="395">
                  <c:v>42803</c:v>
                </c:pt>
                <c:pt idx="396">
                  <c:v>42802</c:v>
                </c:pt>
                <c:pt idx="397">
                  <c:v>42801</c:v>
                </c:pt>
                <c:pt idx="398">
                  <c:v>42800</c:v>
                </c:pt>
                <c:pt idx="399">
                  <c:v>42797</c:v>
                </c:pt>
                <c:pt idx="400">
                  <c:v>42796</c:v>
                </c:pt>
                <c:pt idx="401">
                  <c:v>42795</c:v>
                </c:pt>
                <c:pt idx="402">
                  <c:v>42794</c:v>
                </c:pt>
                <c:pt idx="403">
                  <c:v>42793</c:v>
                </c:pt>
                <c:pt idx="404">
                  <c:v>42790</c:v>
                </c:pt>
                <c:pt idx="405">
                  <c:v>42789</c:v>
                </c:pt>
                <c:pt idx="406">
                  <c:v>42788</c:v>
                </c:pt>
                <c:pt idx="407">
                  <c:v>42787</c:v>
                </c:pt>
                <c:pt idx="408">
                  <c:v>42786</c:v>
                </c:pt>
                <c:pt idx="409">
                  <c:v>42783</c:v>
                </c:pt>
                <c:pt idx="410">
                  <c:v>42782</c:v>
                </c:pt>
                <c:pt idx="411">
                  <c:v>42781</c:v>
                </c:pt>
                <c:pt idx="412">
                  <c:v>42780</c:v>
                </c:pt>
                <c:pt idx="413">
                  <c:v>42779</c:v>
                </c:pt>
                <c:pt idx="414">
                  <c:v>42776</c:v>
                </c:pt>
                <c:pt idx="415">
                  <c:v>42775</c:v>
                </c:pt>
                <c:pt idx="416">
                  <c:v>42774</c:v>
                </c:pt>
                <c:pt idx="417">
                  <c:v>42773</c:v>
                </c:pt>
                <c:pt idx="418">
                  <c:v>42772</c:v>
                </c:pt>
                <c:pt idx="419">
                  <c:v>42769</c:v>
                </c:pt>
                <c:pt idx="420">
                  <c:v>42768</c:v>
                </c:pt>
                <c:pt idx="421">
                  <c:v>42767</c:v>
                </c:pt>
                <c:pt idx="422">
                  <c:v>42766</c:v>
                </c:pt>
                <c:pt idx="423">
                  <c:v>42765</c:v>
                </c:pt>
                <c:pt idx="424">
                  <c:v>42762</c:v>
                </c:pt>
                <c:pt idx="425">
                  <c:v>42761</c:v>
                </c:pt>
                <c:pt idx="426">
                  <c:v>42760</c:v>
                </c:pt>
                <c:pt idx="427">
                  <c:v>42759</c:v>
                </c:pt>
                <c:pt idx="428">
                  <c:v>42758</c:v>
                </c:pt>
                <c:pt idx="429">
                  <c:v>42755</c:v>
                </c:pt>
                <c:pt idx="430">
                  <c:v>42754</c:v>
                </c:pt>
                <c:pt idx="431">
                  <c:v>42753</c:v>
                </c:pt>
                <c:pt idx="432">
                  <c:v>42752</c:v>
                </c:pt>
                <c:pt idx="433">
                  <c:v>42751</c:v>
                </c:pt>
                <c:pt idx="434">
                  <c:v>42748</c:v>
                </c:pt>
                <c:pt idx="435">
                  <c:v>42747</c:v>
                </c:pt>
                <c:pt idx="436">
                  <c:v>42746</c:v>
                </c:pt>
                <c:pt idx="437">
                  <c:v>42745</c:v>
                </c:pt>
                <c:pt idx="438">
                  <c:v>42744</c:v>
                </c:pt>
                <c:pt idx="439">
                  <c:v>42741</c:v>
                </c:pt>
                <c:pt idx="440">
                  <c:v>42740</c:v>
                </c:pt>
                <c:pt idx="441">
                  <c:v>42739</c:v>
                </c:pt>
                <c:pt idx="442">
                  <c:v>42738</c:v>
                </c:pt>
                <c:pt idx="443">
                  <c:v>42737</c:v>
                </c:pt>
                <c:pt idx="444">
                  <c:v>42734</c:v>
                </c:pt>
                <c:pt idx="445">
                  <c:v>42733</c:v>
                </c:pt>
                <c:pt idx="446">
                  <c:v>42732</c:v>
                </c:pt>
                <c:pt idx="447">
                  <c:v>42731</c:v>
                </c:pt>
                <c:pt idx="448">
                  <c:v>42727</c:v>
                </c:pt>
                <c:pt idx="449">
                  <c:v>42726</c:v>
                </c:pt>
                <c:pt idx="450">
                  <c:v>42725</c:v>
                </c:pt>
                <c:pt idx="451">
                  <c:v>42724</c:v>
                </c:pt>
                <c:pt idx="452">
                  <c:v>42723</c:v>
                </c:pt>
                <c:pt idx="453">
                  <c:v>42720</c:v>
                </c:pt>
                <c:pt idx="454">
                  <c:v>42719</c:v>
                </c:pt>
                <c:pt idx="455">
                  <c:v>42718</c:v>
                </c:pt>
                <c:pt idx="456">
                  <c:v>42717</c:v>
                </c:pt>
                <c:pt idx="457">
                  <c:v>42716</c:v>
                </c:pt>
                <c:pt idx="458">
                  <c:v>42713</c:v>
                </c:pt>
                <c:pt idx="459">
                  <c:v>42712</c:v>
                </c:pt>
                <c:pt idx="460">
                  <c:v>42711</c:v>
                </c:pt>
                <c:pt idx="461">
                  <c:v>42710</c:v>
                </c:pt>
                <c:pt idx="462">
                  <c:v>42709</c:v>
                </c:pt>
                <c:pt idx="463">
                  <c:v>42706</c:v>
                </c:pt>
                <c:pt idx="464">
                  <c:v>42705</c:v>
                </c:pt>
                <c:pt idx="465">
                  <c:v>42704</c:v>
                </c:pt>
                <c:pt idx="466">
                  <c:v>42703</c:v>
                </c:pt>
                <c:pt idx="467">
                  <c:v>42702</c:v>
                </c:pt>
                <c:pt idx="468">
                  <c:v>42699</c:v>
                </c:pt>
                <c:pt idx="469">
                  <c:v>42698</c:v>
                </c:pt>
                <c:pt idx="470">
                  <c:v>42697</c:v>
                </c:pt>
                <c:pt idx="471">
                  <c:v>42696</c:v>
                </c:pt>
                <c:pt idx="472">
                  <c:v>42695</c:v>
                </c:pt>
                <c:pt idx="473">
                  <c:v>42692</c:v>
                </c:pt>
                <c:pt idx="474">
                  <c:v>42691</c:v>
                </c:pt>
                <c:pt idx="475">
                  <c:v>42690</c:v>
                </c:pt>
                <c:pt idx="476">
                  <c:v>42689</c:v>
                </c:pt>
                <c:pt idx="477">
                  <c:v>42688</c:v>
                </c:pt>
                <c:pt idx="478">
                  <c:v>42685</c:v>
                </c:pt>
                <c:pt idx="479">
                  <c:v>42684</c:v>
                </c:pt>
                <c:pt idx="480">
                  <c:v>42683</c:v>
                </c:pt>
                <c:pt idx="481">
                  <c:v>42682</c:v>
                </c:pt>
                <c:pt idx="482">
                  <c:v>42681</c:v>
                </c:pt>
                <c:pt idx="483">
                  <c:v>42678</c:v>
                </c:pt>
                <c:pt idx="484">
                  <c:v>42677</c:v>
                </c:pt>
                <c:pt idx="485">
                  <c:v>42676</c:v>
                </c:pt>
                <c:pt idx="486">
                  <c:v>42675</c:v>
                </c:pt>
                <c:pt idx="487">
                  <c:v>42674</c:v>
                </c:pt>
                <c:pt idx="488">
                  <c:v>42671</c:v>
                </c:pt>
                <c:pt idx="489">
                  <c:v>42670</c:v>
                </c:pt>
                <c:pt idx="490">
                  <c:v>42669</c:v>
                </c:pt>
                <c:pt idx="491">
                  <c:v>42668</c:v>
                </c:pt>
                <c:pt idx="492">
                  <c:v>42667</c:v>
                </c:pt>
                <c:pt idx="493">
                  <c:v>42664</c:v>
                </c:pt>
                <c:pt idx="494">
                  <c:v>42663</c:v>
                </c:pt>
                <c:pt idx="495">
                  <c:v>42662</c:v>
                </c:pt>
                <c:pt idx="496">
                  <c:v>42661</c:v>
                </c:pt>
                <c:pt idx="497">
                  <c:v>42660</c:v>
                </c:pt>
                <c:pt idx="498">
                  <c:v>42657</c:v>
                </c:pt>
                <c:pt idx="499">
                  <c:v>42656</c:v>
                </c:pt>
                <c:pt idx="500">
                  <c:v>42655</c:v>
                </c:pt>
                <c:pt idx="501">
                  <c:v>42654</c:v>
                </c:pt>
                <c:pt idx="502">
                  <c:v>42653</c:v>
                </c:pt>
                <c:pt idx="503">
                  <c:v>42650</c:v>
                </c:pt>
                <c:pt idx="504">
                  <c:v>42649</c:v>
                </c:pt>
                <c:pt idx="505">
                  <c:v>42648</c:v>
                </c:pt>
                <c:pt idx="506">
                  <c:v>42647</c:v>
                </c:pt>
                <c:pt idx="507">
                  <c:v>42646</c:v>
                </c:pt>
                <c:pt idx="508">
                  <c:v>42643</c:v>
                </c:pt>
                <c:pt idx="509">
                  <c:v>42642</c:v>
                </c:pt>
                <c:pt idx="510">
                  <c:v>42641</c:v>
                </c:pt>
                <c:pt idx="511">
                  <c:v>42640</c:v>
                </c:pt>
                <c:pt idx="512">
                  <c:v>42639</c:v>
                </c:pt>
                <c:pt idx="513">
                  <c:v>42636</c:v>
                </c:pt>
                <c:pt idx="514">
                  <c:v>42635</c:v>
                </c:pt>
                <c:pt idx="515">
                  <c:v>42634</c:v>
                </c:pt>
                <c:pt idx="516">
                  <c:v>42633</c:v>
                </c:pt>
                <c:pt idx="517">
                  <c:v>42632</c:v>
                </c:pt>
                <c:pt idx="518">
                  <c:v>42629</c:v>
                </c:pt>
                <c:pt idx="519">
                  <c:v>42628</c:v>
                </c:pt>
                <c:pt idx="520">
                  <c:v>42627</c:v>
                </c:pt>
                <c:pt idx="521">
                  <c:v>42626</c:v>
                </c:pt>
                <c:pt idx="522">
                  <c:v>42625</c:v>
                </c:pt>
                <c:pt idx="523">
                  <c:v>42622</c:v>
                </c:pt>
                <c:pt idx="524">
                  <c:v>42621</c:v>
                </c:pt>
                <c:pt idx="525">
                  <c:v>42620</c:v>
                </c:pt>
                <c:pt idx="526">
                  <c:v>42619</c:v>
                </c:pt>
                <c:pt idx="527">
                  <c:v>42618</c:v>
                </c:pt>
                <c:pt idx="528">
                  <c:v>42615</c:v>
                </c:pt>
                <c:pt idx="529">
                  <c:v>42614</c:v>
                </c:pt>
                <c:pt idx="530">
                  <c:v>42613</c:v>
                </c:pt>
                <c:pt idx="531">
                  <c:v>42612</c:v>
                </c:pt>
                <c:pt idx="532">
                  <c:v>42611</c:v>
                </c:pt>
                <c:pt idx="533">
                  <c:v>42608</c:v>
                </c:pt>
                <c:pt idx="534">
                  <c:v>42607</c:v>
                </c:pt>
                <c:pt idx="535">
                  <c:v>42606</c:v>
                </c:pt>
                <c:pt idx="536">
                  <c:v>42605</c:v>
                </c:pt>
                <c:pt idx="537">
                  <c:v>42604</c:v>
                </c:pt>
                <c:pt idx="538">
                  <c:v>42601</c:v>
                </c:pt>
                <c:pt idx="539">
                  <c:v>42600</c:v>
                </c:pt>
                <c:pt idx="540">
                  <c:v>42599</c:v>
                </c:pt>
                <c:pt idx="541">
                  <c:v>42598</c:v>
                </c:pt>
                <c:pt idx="542">
                  <c:v>42597</c:v>
                </c:pt>
                <c:pt idx="543">
                  <c:v>42594</c:v>
                </c:pt>
                <c:pt idx="544">
                  <c:v>42593</c:v>
                </c:pt>
                <c:pt idx="545">
                  <c:v>42592</c:v>
                </c:pt>
                <c:pt idx="546">
                  <c:v>42591</c:v>
                </c:pt>
                <c:pt idx="547">
                  <c:v>42590</c:v>
                </c:pt>
                <c:pt idx="548">
                  <c:v>42587</c:v>
                </c:pt>
                <c:pt idx="549">
                  <c:v>42586</c:v>
                </c:pt>
                <c:pt idx="550">
                  <c:v>42585</c:v>
                </c:pt>
                <c:pt idx="551">
                  <c:v>42584</c:v>
                </c:pt>
                <c:pt idx="552">
                  <c:v>42583</c:v>
                </c:pt>
                <c:pt idx="553">
                  <c:v>42580</c:v>
                </c:pt>
                <c:pt idx="554">
                  <c:v>42579</c:v>
                </c:pt>
                <c:pt idx="555">
                  <c:v>42578</c:v>
                </c:pt>
                <c:pt idx="556">
                  <c:v>42577</c:v>
                </c:pt>
                <c:pt idx="557">
                  <c:v>42576</c:v>
                </c:pt>
                <c:pt idx="558">
                  <c:v>42573</c:v>
                </c:pt>
                <c:pt idx="559">
                  <c:v>42572</c:v>
                </c:pt>
                <c:pt idx="560">
                  <c:v>42571</c:v>
                </c:pt>
                <c:pt idx="561">
                  <c:v>42570</c:v>
                </c:pt>
                <c:pt idx="562">
                  <c:v>42569</c:v>
                </c:pt>
                <c:pt idx="563">
                  <c:v>42566</c:v>
                </c:pt>
                <c:pt idx="564">
                  <c:v>42565</c:v>
                </c:pt>
                <c:pt idx="565">
                  <c:v>42564</c:v>
                </c:pt>
                <c:pt idx="566">
                  <c:v>42563</c:v>
                </c:pt>
                <c:pt idx="567">
                  <c:v>42562</c:v>
                </c:pt>
                <c:pt idx="568">
                  <c:v>42559</c:v>
                </c:pt>
                <c:pt idx="569">
                  <c:v>42558</c:v>
                </c:pt>
                <c:pt idx="570">
                  <c:v>42557</c:v>
                </c:pt>
                <c:pt idx="571">
                  <c:v>42556</c:v>
                </c:pt>
                <c:pt idx="572">
                  <c:v>42555</c:v>
                </c:pt>
                <c:pt idx="573">
                  <c:v>42552</c:v>
                </c:pt>
                <c:pt idx="574">
                  <c:v>42551</c:v>
                </c:pt>
                <c:pt idx="575">
                  <c:v>42550</c:v>
                </c:pt>
                <c:pt idx="576">
                  <c:v>42549</c:v>
                </c:pt>
                <c:pt idx="577">
                  <c:v>42548</c:v>
                </c:pt>
                <c:pt idx="578">
                  <c:v>42545</c:v>
                </c:pt>
                <c:pt idx="579">
                  <c:v>42544</c:v>
                </c:pt>
                <c:pt idx="580">
                  <c:v>42543</c:v>
                </c:pt>
                <c:pt idx="581">
                  <c:v>42542</c:v>
                </c:pt>
                <c:pt idx="582">
                  <c:v>42541</c:v>
                </c:pt>
                <c:pt idx="583">
                  <c:v>42538</c:v>
                </c:pt>
                <c:pt idx="584">
                  <c:v>42537</c:v>
                </c:pt>
                <c:pt idx="585">
                  <c:v>42536</c:v>
                </c:pt>
                <c:pt idx="586">
                  <c:v>42535</c:v>
                </c:pt>
                <c:pt idx="587">
                  <c:v>42534</c:v>
                </c:pt>
                <c:pt idx="588">
                  <c:v>42531</c:v>
                </c:pt>
                <c:pt idx="589">
                  <c:v>42530</c:v>
                </c:pt>
                <c:pt idx="590">
                  <c:v>42529</c:v>
                </c:pt>
                <c:pt idx="591">
                  <c:v>42528</c:v>
                </c:pt>
                <c:pt idx="592">
                  <c:v>42527</c:v>
                </c:pt>
                <c:pt idx="593">
                  <c:v>42524</c:v>
                </c:pt>
                <c:pt idx="594">
                  <c:v>42523</c:v>
                </c:pt>
                <c:pt idx="595">
                  <c:v>42522</c:v>
                </c:pt>
                <c:pt idx="596">
                  <c:v>42521</c:v>
                </c:pt>
                <c:pt idx="597">
                  <c:v>42520</c:v>
                </c:pt>
                <c:pt idx="598">
                  <c:v>42517</c:v>
                </c:pt>
                <c:pt idx="599">
                  <c:v>42516</c:v>
                </c:pt>
                <c:pt idx="600">
                  <c:v>42515</c:v>
                </c:pt>
                <c:pt idx="601">
                  <c:v>42514</c:v>
                </c:pt>
                <c:pt idx="602">
                  <c:v>42513</c:v>
                </c:pt>
                <c:pt idx="603">
                  <c:v>42510</c:v>
                </c:pt>
                <c:pt idx="604">
                  <c:v>42509</c:v>
                </c:pt>
                <c:pt idx="605">
                  <c:v>42508</c:v>
                </c:pt>
                <c:pt idx="606">
                  <c:v>42507</c:v>
                </c:pt>
                <c:pt idx="607">
                  <c:v>42506</c:v>
                </c:pt>
                <c:pt idx="608">
                  <c:v>42503</c:v>
                </c:pt>
                <c:pt idx="609">
                  <c:v>42502</c:v>
                </c:pt>
                <c:pt idx="610">
                  <c:v>42501</c:v>
                </c:pt>
                <c:pt idx="611">
                  <c:v>42500</c:v>
                </c:pt>
                <c:pt idx="612">
                  <c:v>42499</c:v>
                </c:pt>
                <c:pt idx="613">
                  <c:v>42496</c:v>
                </c:pt>
                <c:pt idx="614">
                  <c:v>42495</c:v>
                </c:pt>
                <c:pt idx="615">
                  <c:v>42494</c:v>
                </c:pt>
                <c:pt idx="616">
                  <c:v>42493</c:v>
                </c:pt>
                <c:pt idx="617">
                  <c:v>42492</c:v>
                </c:pt>
                <c:pt idx="618">
                  <c:v>42489</c:v>
                </c:pt>
                <c:pt idx="619">
                  <c:v>42488</c:v>
                </c:pt>
                <c:pt idx="620">
                  <c:v>42487</c:v>
                </c:pt>
                <c:pt idx="621">
                  <c:v>42486</c:v>
                </c:pt>
                <c:pt idx="622">
                  <c:v>42485</c:v>
                </c:pt>
                <c:pt idx="623">
                  <c:v>42482</c:v>
                </c:pt>
                <c:pt idx="624">
                  <c:v>42481</c:v>
                </c:pt>
                <c:pt idx="625">
                  <c:v>42480</c:v>
                </c:pt>
                <c:pt idx="626">
                  <c:v>42479</c:v>
                </c:pt>
                <c:pt idx="627">
                  <c:v>42478</c:v>
                </c:pt>
                <c:pt idx="628">
                  <c:v>42475</c:v>
                </c:pt>
                <c:pt idx="629">
                  <c:v>42474</c:v>
                </c:pt>
                <c:pt idx="630">
                  <c:v>42473</c:v>
                </c:pt>
                <c:pt idx="631">
                  <c:v>42472</c:v>
                </c:pt>
                <c:pt idx="632">
                  <c:v>42471</c:v>
                </c:pt>
                <c:pt idx="633">
                  <c:v>42468</c:v>
                </c:pt>
                <c:pt idx="634">
                  <c:v>42467</c:v>
                </c:pt>
                <c:pt idx="635">
                  <c:v>42466</c:v>
                </c:pt>
                <c:pt idx="636">
                  <c:v>42465</c:v>
                </c:pt>
                <c:pt idx="637">
                  <c:v>42464</c:v>
                </c:pt>
                <c:pt idx="638">
                  <c:v>42461</c:v>
                </c:pt>
                <c:pt idx="639">
                  <c:v>42460</c:v>
                </c:pt>
                <c:pt idx="640">
                  <c:v>42459</c:v>
                </c:pt>
                <c:pt idx="641">
                  <c:v>42458</c:v>
                </c:pt>
                <c:pt idx="642">
                  <c:v>42457</c:v>
                </c:pt>
                <c:pt idx="643">
                  <c:v>42453</c:v>
                </c:pt>
                <c:pt idx="644">
                  <c:v>42452</c:v>
                </c:pt>
                <c:pt idx="645">
                  <c:v>42451</c:v>
                </c:pt>
                <c:pt idx="646">
                  <c:v>42450</c:v>
                </c:pt>
                <c:pt idx="647">
                  <c:v>42447</c:v>
                </c:pt>
                <c:pt idx="648">
                  <c:v>42446</c:v>
                </c:pt>
                <c:pt idx="649">
                  <c:v>42445</c:v>
                </c:pt>
                <c:pt idx="650">
                  <c:v>42444</c:v>
                </c:pt>
                <c:pt idx="651">
                  <c:v>42443</c:v>
                </c:pt>
                <c:pt idx="652">
                  <c:v>42440</c:v>
                </c:pt>
                <c:pt idx="653">
                  <c:v>42439</c:v>
                </c:pt>
                <c:pt idx="654">
                  <c:v>42438</c:v>
                </c:pt>
                <c:pt idx="655">
                  <c:v>42437</c:v>
                </c:pt>
                <c:pt idx="656">
                  <c:v>42436</c:v>
                </c:pt>
                <c:pt idx="657">
                  <c:v>42433</c:v>
                </c:pt>
                <c:pt idx="658">
                  <c:v>42432</c:v>
                </c:pt>
                <c:pt idx="659">
                  <c:v>42431</c:v>
                </c:pt>
                <c:pt idx="660">
                  <c:v>42430</c:v>
                </c:pt>
                <c:pt idx="661">
                  <c:v>42429</c:v>
                </c:pt>
                <c:pt idx="662">
                  <c:v>42426</c:v>
                </c:pt>
                <c:pt idx="663">
                  <c:v>42425</c:v>
                </c:pt>
                <c:pt idx="664">
                  <c:v>42424</c:v>
                </c:pt>
                <c:pt idx="665">
                  <c:v>42423</c:v>
                </c:pt>
                <c:pt idx="666">
                  <c:v>42422</c:v>
                </c:pt>
                <c:pt idx="667">
                  <c:v>42419</c:v>
                </c:pt>
                <c:pt idx="668">
                  <c:v>42418</c:v>
                </c:pt>
                <c:pt idx="669">
                  <c:v>42417</c:v>
                </c:pt>
                <c:pt idx="670">
                  <c:v>42416</c:v>
                </c:pt>
                <c:pt idx="671">
                  <c:v>42415</c:v>
                </c:pt>
                <c:pt idx="672">
                  <c:v>42412</c:v>
                </c:pt>
                <c:pt idx="673">
                  <c:v>42411</c:v>
                </c:pt>
                <c:pt idx="674">
                  <c:v>42410</c:v>
                </c:pt>
                <c:pt idx="675">
                  <c:v>42409</c:v>
                </c:pt>
                <c:pt idx="676">
                  <c:v>42408</c:v>
                </c:pt>
                <c:pt idx="677">
                  <c:v>42405</c:v>
                </c:pt>
                <c:pt idx="678">
                  <c:v>42404</c:v>
                </c:pt>
                <c:pt idx="679">
                  <c:v>42403</c:v>
                </c:pt>
                <c:pt idx="680">
                  <c:v>42402</c:v>
                </c:pt>
                <c:pt idx="681">
                  <c:v>42401</c:v>
                </c:pt>
                <c:pt idx="682">
                  <c:v>42398</c:v>
                </c:pt>
                <c:pt idx="683">
                  <c:v>42397</c:v>
                </c:pt>
                <c:pt idx="684">
                  <c:v>42396</c:v>
                </c:pt>
                <c:pt idx="685">
                  <c:v>42395</c:v>
                </c:pt>
                <c:pt idx="686">
                  <c:v>42394</c:v>
                </c:pt>
                <c:pt idx="687">
                  <c:v>42391</c:v>
                </c:pt>
                <c:pt idx="688">
                  <c:v>42390</c:v>
                </c:pt>
                <c:pt idx="689">
                  <c:v>42389</c:v>
                </c:pt>
                <c:pt idx="690">
                  <c:v>42388</c:v>
                </c:pt>
                <c:pt idx="691">
                  <c:v>42387</c:v>
                </c:pt>
                <c:pt idx="692">
                  <c:v>42384</c:v>
                </c:pt>
                <c:pt idx="693">
                  <c:v>42383</c:v>
                </c:pt>
                <c:pt idx="694">
                  <c:v>42382</c:v>
                </c:pt>
                <c:pt idx="695">
                  <c:v>42381</c:v>
                </c:pt>
                <c:pt idx="696">
                  <c:v>42380</c:v>
                </c:pt>
                <c:pt idx="697">
                  <c:v>42377</c:v>
                </c:pt>
                <c:pt idx="698">
                  <c:v>42376</c:v>
                </c:pt>
                <c:pt idx="699">
                  <c:v>42375</c:v>
                </c:pt>
                <c:pt idx="700">
                  <c:v>42374</c:v>
                </c:pt>
                <c:pt idx="701">
                  <c:v>42373</c:v>
                </c:pt>
                <c:pt idx="702">
                  <c:v>42369</c:v>
                </c:pt>
                <c:pt idx="703">
                  <c:v>42368</c:v>
                </c:pt>
                <c:pt idx="704">
                  <c:v>42367</c:v>
                </c:pt>
                <c:pt idx="705">
                  <c:v>42366</c:v>
                </c:pt>
                <c:pt idx="706">
                  <c:v>42362</c:v>
                </c:pt>
                <c:pt idx="707">
                  <c:v>42361</c:v>
                </c:pt>
                <c:pt idx="708">
                  <c:v>42360</c:v>
                </c:pt>
                <c:pt idx="709">
                  <c:v>42359</c:v>
                </c:pt>
                <c:pt idx="710">
                  <c:v>42356</c:v>
                </c:pt>
                <c:pt idx="711">
                  <c:v>42355</c:v>
                </c:pt>
                <c:pt idx="712">
                  <c:v>42354</c:v>
                </c:pt>
                <c:pt idx="713">
                  <c:v>42353</c:v>
                </c:pt>
                <c:pt idx="714">
                  <c:v>42352</c:v>
                </c:pt>
                <c:pt idx="715">
                  <c:v>42349</c:v>
                </c:pt>
                <c:pt idx="716">
                  <c:v>42348</c:v>
                </c:pt>
                <c:pt idx="717">
                  <c:v>42347</c:v>
                </c:pt>
                <c:pt idx="718">
                  <c:v>42346</c:v>
                </c:pt>
                <c:pt idx="719">
                  <c:v>42345</c:v>
                </c:pt>
                <c:pt idx="720">
                  <c:v>42342</c:v>
                </c:pt>
                <c:pt idx="721">
                  <c:v>42341</c:v>
                </c:pt>
                <c:pt idx="722">
                  <c:v>42340</c:v>
                </c:pt>
                <c:pt idx="723">
                  <c:v>42339</c:v>
                </c:pt>
                <c:pt idx="724">
                  <c:v>42338</c:v>
                </c:pt>
                <c:pt idx="725">
                  <c:v>42335</c:v>
                </c:pt>
                <c:pt idx="726">
                  <c:v>42334</c:v>
                </c:pt>
                <c:pt idx="727">
                  <c:v>42333</c:v>
                </c:pt>
                <c:pt idx="728">
                  <c:v>42332</c:v>
                </c:pt>
                <c:pt idx="729">
                  <c:v>42331</c:v>
                </c:pt>
                <c:pt idx="730">
                  <c:v>42328</c:v>
                </c:pt>
                <c:pt idx="731">
                  <c:v>42327</c:v>
                </c:pt>
                <c:pt idx="732">
                  <c:v>42326</c:v>
                </c:pt>
                <c:pt idx="733">
                  <c:v>42325</c:v>
                </c:pt>
                <c:pt idx="734">
                  <c:v>42324</c:v>
                </c:pt>
                <c:pt idx="735">
                  <c:v>42321</c:v>
                </c:pt>
                <c:pt idx="736">
                  <c:v>42320</c:v>
                </c:pt>
                <c:pt idx="737">
                  <c:v>42319</c:v>
                </c:pt>
                <c:pt idx="738">
                  <c:v>42318</c:v>
                </c:pt>
                <c:pt idx="739">
                  <c:v>42317</c:v>
                </c:pt>
                <c:pt idx="740">
                  <c:v>42314</c:v>
                </c:pt>
                <c:pt idx="741">
                  <c:v>42313</c:v>
                </c:pt>
                <c:pt idx="742">
                  <c:v>42312</c:v>
                </c:pt>
                <c:pt idx="743">
                  <c:v>42311</c:v>
                </c:pt>
                <c:pt idx="744">
                  <c:v>42310</c:v>
                </c:pt>
                <c:pt idx="745">
                  <c:v>42307</c:v>
                </c:pt>
                <c:pt idx="746">
                  <c:v>42306</c:v>
                </c:pt>
                <c:pt idx="747">
                  <c:v>42305</c:v>
                </c:pt>
                <c:pt idx="748">
                  <c:v>42304</c:v>
                </c:pt>
                <c:pt idx="749">
                  <c:v>42303</c:v>
                </c:pt>
                <c:pt idx="750">
                  <c:v>42300</c:v>
                </c:pt>
                <c:pt idx="751">
                  <c:v>42299</c:v>
                </c:pt>
                <c:pt idx="752">
                  <c:v>42298</c:v>
                </c:pt>
                <c:pt idx="753">
                  <c:v>42297</c:v>
                </c:pt>
                <c:pt idx="754">
                  <c:v>42296</c:v>
                </c:pt>
                <c:pt idx="755">
                  <c:v>42293</c:v>
                </c:pt>
                <c:pt idx="756">
                  <c:v>42292</c:v>
                </c:pt>
                <c:pt idx="757">
                  <c:v>42291</c:v>
                </c:pt>
                <c:pt idx="758">
                  <c:v>42290</c:v>
                </c:pt>
                <c:pt idx="759">
                  <c:v>42289</c:v>
                </c:pt>
                <c:pt idx="760">
                  <c:v>42286</c:v>
                </c:pt>
                <c:pt idx="761">
                  <c:v>42285</c:v>
                </c:pt>
                <c:pt idx="762">
                  <c:v>42284</c:v>
                </c:pt>
                <c:pt idx="763">
                  <c:v>42283</c:v>
                </c:pt>
                <c:pt idx="764">
                  <c:v>42282</c:v>
                </c:pt>
                <c:pt idx="765">
                  <c:v>42279</c:v>
                </c:pt>
                <c:pt idx="766">
                  <c:v>42278</c:v>
                </c:pt>
                <c:pt idx="767">
                  <c:v>42277</c:v>
                </c:pt>
                <c:pt idx="768">
                  <c:v>42276</c:v>
                </c:pt>
                <c:pt idx="769">
                  <c:v>42275</c:v>
                </c:pt>
                <c:pt idx="770">
                  <c:v>42272</c:v>
                </c:pt>
                <c:pt idx="771">
                  <c:v>42271</c:v>
                </c:pt>
                <c:pt idx="772">
                  <c:v>42270</c:v>
                </c:pt>
                <c:pt idx="773">
                  <c:v>42269</c:v>
                </c:pt>
                <c:pt idx="774">
                  <c:v>42268</c:v>
                </c:pt>
                <c:pt idx="775">
                  <c:v>42265</c:v>
                </c:pt>
                <c:pt idx="776">
                  <c:v>42264</c:v>
                </c:pt>
                <c:pt idx="777">
                  <c:v>42263</c:v>
                </c:pt>
                <c:pt idx="778">
                  <c:v>42262</c:v>
                </c:pt>
                <c:pt idx="779">
                  <c:v>42261</c:v>
                </c:pt>
                <c:pt idx="780">
                  <c:v>42258</c:v>
                </c:pt>
                <c:pt idx="781">
                  <c:v>42257</c:v>
                </c:pt>
                <c:pt idx="782">
                  <c:v>42256</c:v>
                </c:pt>
                <c:pt idx="783">
                  <c:v>42255</c:v>
                </c:pt>
                <c:pt idx="784">
                  <c:v>42254</c:v>
                </c:pt>
                <c:pt idx="785">
                  <c:v>42251</c:v>
                </c:pt>
                <c:pt idx="786">
                  <c:v>42250</c:v>
                </c:pt>
                <c:pt idx="787">
                  <c:v>42249</c:v>
                </c:pt>
                <c:pt idx="788">
                  <c:v>42248</c:v>
                </c:pt>
                <c:pt idx="789">
                  <c:v>42247</c:v>
                </c:pt>
                <c:pt idx="790">
                  <c:v>42244</c:v>
                </c:pt>
                <c:pt idx="791">
                  <c:v>42243</c:v>
                </c:pt>
                <c:pt idx="792">
                  <c:v>42242</c:v>
                </c:pt>
                <c:pt idx="793">
                  <c:v>42241</c:v>
                </c:pt>
                <c:pt idx="794">
                  <c:v>42240</c:v>
                </c:pt>
                <c:pt idx="795">
                  <c:v>42237</c:v>
                </c:pt>
                <c:pt idx="796">
                  <c:v>42236</c:v>
                </c:pt>
                <c:pt idx="797">
                  <c:v>42235</c:v>
                </c:pt>
                <c:pt idx="798">
                  <c:v>42234</c:v>
                </c:pt>
                <c:pt idx="799">
                  <c:v>42233</c:v>
                </c:pt>
                <c:pt idx="800">
                  <c:v>42230</c:v>
                </c:pt>
                <c:pt idx="801">
                  <c:v>42229</c:v>
                </c:pt>
                <c:pt idx="802">
                  <c:v>42228</c:v>
                </c:pt>
                <c:pt idx="803">
                  <c:v>42227</c:v>
                </c:pt>
                <c:pt idx="804">
                  <c:v>42226</c:v>
                </c:pt>
                <c:pt idx="805">
                  <c:v>42223</c:v>
                </c:pt>
                <c:pt idx="806">
                  <c:v>42222</c:v>
                </c:pt>
                <c:pt idx="807">
                  <c:v>42221</c:v>
                </c:pt>
                <c:pt idx="808">
                  <c:v>42220</c:v>
                </c:pt>
                <c:pt idx="809">
                  <c:v>42219</c:v>
                </c:pt>
                <c:pt idx="810">
                  <c:v>42216</c:v>
                </c:pt>
                <c:pt idx="811">
                  <c:v>42215</c:v>
                </c:pt>
                <c:pt idx="812">
                  <c:v>42214</c:v>
                </c:pt>
                <c:pt idx="813">
                  <c:v>42213</c:v>
                </c:pt>
                <c:pt idx="814">
                  <c:v>42212</c:v>
                </c:pt>
                <c:pt idx="815">
                  <c:v>42209</c:v>
                </c:pt>
                <c:pt idx="816">
                  <c:v>42208</c:v>
                </c:pt>
                <c:pt idx="817">
                  <c:v>42207</c:v>
                </c:pt>
                <c:pt idx="818">
                  <c:v>42206</c:v>
                </c:pt>
                <c:pt idx="819">
                  <c:v>42205</c:v>
                </c:pt>
                <c:pt idx="820">
                  <c:v>42202</c:v>
                </c:pt>
                <c:pt idx="821">
                  <c:v>42201</c:v>
                </c:pt>
                <c:pt idx="822">
                  <c:v>42200</c:v>
                </c:pt>
                <c:pt idx="823">
                  <c:v>42199</c:v>
                </c:pt>
                <c:pt idx="824">
                  <c:v>42198</c:v>
                </c:pt>
                <c:pt idx="825">
                  <c:v>42195</c:v>
                </c:pt>
                <c:pt idx="826">
                  <c:v>42194</c:v>
                </c:pt>
                <c:pt idx="827">
                  <c:v>42193</c:v>
                </c:pt>
                <c:pt idx="828">
                  <c:v>42192</c:v>
                </c:pt>
                <c:pt idx="829">
                  <c:v>42191</c:v>
                </c:pt>
                <c:pt idx="830">
                  <c:v>42188</c:v>
                </c:pt>
                <c:pt idx="831">
                  <c:v>42187</c:v>
                </c:pt>
                <c:pt idx="832">
                  <c:v>42186</c:v>
                </c:pt>
                <c:pt idx="833">
                  <c:v>42185</c:v>
                </c:pt>
                <c:pt idx="834">
                  <c:v>42184</c:v>
                </c:pt>
                <c:pt idx="835">
                  <c:v>42181</c:v>
                </c:pt>
                <c:pt idx="836">
                  <c:v>42180</c:v>
                </c:pt>
                <c:pt idx="837">
                  <c:v>42179</c:v>
                </c:pt>
                <c:pt idx="838">
                  <c:v>42178</c:v>
                </c:pt>
                <c:pt idx="839">
                  <c:v>42177</c:v>
                </c:pt>
                <c:pt idx="840">
                  <c:v>42174</c:v>
                </c:pt>
                <c:pt idx="841">
                  <c:v>42173</c:v>
                </c:pt>
                <c:pt idx="842">
                  <c:v>42172</c:v>
                </c:pt>
                <c:pt idx="843">
                  <c:v>42171</c:v>
                </c:pt>
                <c:pt idx="844">
                  <c:v>42170</c:v>
                </c:pt>
                <c:pt idx="845">
                  <c:v>42167</c:v>
                </c:pt>
                <c:pt idx="846">
                  <c:v>42166</c:v>
                </c:pt>
                <c:pt idx="847">
                  <c:v>42165</c:v>
                </c:pt>
                <c:pt idx="848">
                  <c:v>42164</c:v>
                </c:pt>
                <c:pt idx="849">
                  <c:v>42163</c:v>
                </c:pt>
                <c:pt idx="850">
                  <c:v>42160</c:v>
                </c:pt>
                <c:pt idx="851">
                  <c:v>42159</c:v>
                </c:pt>
                <c:pt idx="852">
                  <c:v>42158</c:v>
                </c:pt>
                <c:pt idx="853">
                  <c:v>42157</c:v>
                </c:pt>
                <c:pt idx="854">
                  <c:v>42156</c:v>
                </c:pt>
                <c:pt idx="855">
                  <c:v>42153</c:v>
                </c:pt>
                <c:pt idx="856">
                  <c:v>42152</c:v>
                </c:pt>
                <c:pt idx="857">
                  <c:v>42151</c:v>
                </c:pt>
                <c:pt idx="858">
                  <c:v>42150</c:v>
                </c:pt>
                <c:pt idx="859">
                  <c:v>42149</c:v>
                </c:pt>
                <c:pt idx="860">
                  <c:v>42146</c:v>
                </c:pt>
                <c:pt idx="861">
                  <c:v>42145</c:v>
                </c:pt>
                <c:pt idx="862">
                  <c:v>42144</c:v>
                </c:pt>
                <c:pt idx="863">
                  <c:v>42143</c:v>
                </c:pt>
                <c:pt idx="864">
                  <c:v>42142</c:v>
                </c:pt>
                <c:pt idx="865">
                  <c:v>42139</c:v>
                </c:pt>
                <c:pt idx="866">
                  <c:v>42138</c:v>
                </c:pt>
                <c:pt idx="867">
                  <c:v>42137</c:v>
                </c:pt>
                <c:pt idx="868">
                  <c:v>42136</c:v>
                </c:pt>
                <c:pt idx="869">
                  <c:v>42135</c:v>
                </c:pt>
                <c:pt idx="870">
                  <c:v>42132</c:v>
                </c:pt>
                <c:pt idx="871">
                  <c:v>42131</c:v>
                </c:pt>
                <c:pt idx="872">
                  <c:v>42130</c:v>
                </c:pt>
                <c:pt idx="873">
                  <c:v>42129</c:v>
                </c:pt>
                <c:pt idx="874">
                  <c:v>42128</c:v>
                </c:pt>
                <c:pt idx="875">
                  <c:v>42125</c:v>
                </c:pt>
                <c:pt idx="876">
                  <c:v>42124</c:v>
                </c:pt>
                <c:pt idx="877">
                  <c:v>42123</c:v>
                </c:pt>
                <c:pt idx="878">
                  <c:v>42122</c:v>
                </c:pt>
                <c:pt idx="879">
                  <c:v>42121</c:v>
                </c:pt>
                <c:pt idx="880">
                  <c:v>42118</c:v>
                </c:pt>
                <c:pt idx="881">
                  <c:v>42117</c:v>
                </c:pt>
                <c:pt idx="882">
                  <c:v>42116</c:v>
                </c:pt>
                <c:pt idx="883">
                  <c:v>42115</c:v>
                </c:pt>
                <c:pt idx="884">
                  <c:v>42114</c:v>
                </c:pt>
                <c:pt idx="885">
                  <c:v>42111</c:v>
                </c:pt>
                <c:pt idx="886">
                  <c:v>42110</c:v>
                </c:pt>
                <c:pt idx="887">
                  <c:v>42109</c:v>
                </c:pt>
                <c:pt idx="888">
                  <c:v>42108</c:v>
                </c:pt>
                <c:pt idx="889">
                  <c:v>42107</c:v>
                </c:pt>
                <c:pt idx="890">
                  <c:v>42104</c:v>
                </c:pt>
                <c:pt idx="891">
                  <c:v>42103</c:v>
                </c:pt>
                <c:pt idx="892">
                  <c:v>42102</c:v>
                </c:pt>
                <c:pt idx="893">
                  <c:v>42101</c:v>
                </c:pt>
                <c:pt idx="894">
                  <c:v>42100</c:v>
                </c:pt>
                <c:pt idx="895">
                  <c:v>42096</c:v>
                </c:pt>
                <c:pt idx="896">
                  <c:v>42095</c:v>
                </c:pt>
                <c:pt idx="897">
                  <c:v>42094</c:v>
                </c:pt>
                <c:pt idx="898">
                  <c:v>42093</c:v>
                </c:pt>
                <c:pt idx="899">
                  <c:v>42090</c:v>
                </c:pt>
                <c:pt idx="900">
                  <c:v>42089</c:v>
                </c:pt>
                <c:pt idx="901">
                  <c:v>42088</c:v>
                </c:pt>
                <c:pt idx="902">
                  <c:v>42087</c:v>
                </c:pt>
                <c:pt idx="903">
                  <c:v>42086</c:v>
                </c:pt>
                <c:pt idx="904">
                  <c:v>42083</c:v>
                </c:pt>
                <c:pt idx="905">
                  <c:v>42082</c:v>
                </c:pt>
                <c:pt idx="906">
                  <c:v>42081</c:v>
                </c:pt>
                <c:pt idx="907">
                  <c:v>42080</c:v>
                </c:pt>
                <c:pt idx="908">
                  <c:v>42079</c:v>
                </c:pt>
                <c:pt idx="909">
                  <c:v>42076</c:v>
                </c:pt>
                <c:pt idx="910">
                  <c:v>42075</c:v>
                </c:pt>
                <c:pt idx="911">
                  <c:v>42074</c:v>
                </c:pt>
                <c:pt idx="912">
                  <c:v>42073</c:v>
                </c:pt>
                <c:pt idx="913">
                  <c:v>42072</c:v>
                </c:pt>
                <c:pt idx="914">
                  <c:v>42069</c:v>
                </c:pt>
                <c:pt idx="915">
                  <c:v>42068</c:v>
                </c:pt>
                <c:pt idx="916">
                  <c:v>42067</c:v>
                </c:pt>
                <c:pt idx="917">
                  <c:v>42066</c:v>
                </c:pt>
                <c:pt idx="918">
                  <c:v>42065</c:v>
                </c:pt>
                <c:pt idx="919">
                  <c:v>42062</c:v>
                </c:pt>
                <c:pt idx="920">
                  <c:v>42061</c:v>
                </c:pt>
                <c:pt idx="921">
                  <c:v>42060</c:v>
                </c:pt>
                <c:pt idx="922">
                  <c:v>42059</c:v>
                </c:pt>
                <c:pt idx="923">
                  <c:v>42058</c:v>
                </c:pt>
                <c:pt idx="924">
                  <c:v>42055</c:v>
                </c:pt>
                <c:pt idx="925">
                  <c:v>42054</c:v>
                </c:pt>
                <c:pt idx="926">
                  <c:v>42053</c:v>
                </c:pt>
                <c:pt idx="927">
                  <c:v>42052</c:v>
                </c:pt>
                <c:pt idx="928">
                  <c:v>42051</c:v>
                </c:pt>
                <c:pt idx="929">
                  <c:v>42048</c:v>
                </c:pt>
                <c:pt idx="930">
                  <c:v>42047</c:v>
                </c:pt>
                <c:pt idx="931">
                  <c:v>42046</c:v>
                </c:pt>
                <c:pt idx="932">
                  <c:v>42045</c:v>
                </c:pt>
              </c:numCache>
            </c:numRef>
          </c:cat>
          <c:val>
            <c:numRef>
              <c:f>Hoja2!$B$7:$B$939</c:f>
              <c:numCache>
                <c:formatCode>General</c:formatCode>
                <c:ptCount val="933"/>
                <c:pt idx="0">
                  <c:v>79.239999999999995</c:v>
                </c:pt>
                <c:pt idx="1">
                  <c:v>79.03</c:v>
                </c:pt>
                <c:pt idx="2">
                  <c:v>78.05</c:v>
                </c:pt>
                <c:pt idx="3">
                  <c:v>78.09</c:v>
                </c:pt>
                <c:pt idx="4">
                  <c:v>78.180000000000007</c:v>
                </c:pt>
                <c:pt idx="5">
                  <c:v>79.739999999999995</c:v>
                </c:pt>
                <c:pt idx="6">
                  <c:v>79.06</c:v>
                </c:pt>
                <c:pt idx="7">
                  <c:v>77.37</c:v>
                </c:pt>
                <c:pt idx="8">
                  <c:v>76.83</c:v>
                </c:pt>
                <c:pt idx="9">
                  <c:v>76.5</c:v>
                </c:pt>
                <c:pt idx="10">
                  <c:v>77.27</c:v>
                </c:pt>
                <c:pt idx="11">
                  <c:v>78.17</c:v>
                </c:pt>
                <c:pt idx="12">
                  <c:v>78.150000000000006</c:v>
                </c:pt>
                <c:pt idx="13">
                  <c:v>77.42</c:v>
                </c:pt>
                <c:pt idx="14">
                  <c:v>77.77</c:v>
                </c:pt>
                <c:pt idx="15">
                  <c:v>77.14</c:v>
                </c:pt>
                <c:pt idx="16">
                  <c:v>75.95</c:v>
                </c:pt>
                <c:pt idx="17">
                  <c:v>76.209999999999994</c:v>
                </c:pt>
                <c:pt idx="18">
                  <c:v>75.819999999999993</c:v>
                </c:pt>
                <c:pt idx="19">
                  <c:v>74.73</c:v>
                </c:pt>
                <c:pt idx="20">
                  <c:v>74.78</c:v>
                </c:pt>
                <c:pt idx="21">
                  <c:v>72.63</c:v>
                </c:pt>
                <c:pt idx="22">
                  <c:v>72.209999999999994</c:v>
                </c:pt>
                <c:pt idx="23">
                  <c:v>71.83</c:v>
                </c:pt>
                <c:pt idx="24">
                  <c:v>71.430000000000007</c:v>
                </c:pt>
                <c:pt idx="25">
                  <c:v>70.760000000000005</c:v>
                </c:pt>
                <c:pt idx="26">
                  <c:v>72.459999999999994</c:v>
                </c:pt>
                <c:pt idx="27">
                  <c:v>72.61</c:v>
                </c:pt>
                <c:pt idx="28">
                  <c:v>72.81</c:v>
                </c:pt>
                <c:pt idx="29">
                  <c:v>72.069999999999993</c:v>
                </c:pt>
                <c:pt idx="30">
                  <c:v>72.28</c:v>
                </c:pt>
                <c:pt idx="31">
                  <c:v>74.650000000000006</c:v>
                </c:pt>
                <c:pt idx="32">
                  <c:v>73.75</c:v>
                </c:pt>
                <c:pt idx="33">
                  <c:v>73.209999999999994</c:v>
                </c:pt>
                <c:pt idx="34">
                  <c:v>73.45</c:v>
                </c:pt>
                <c:pt idx="35">
                  <c:v>72.39</c:v>
                </c:pt>
                <c:pt idx="36">
                  <c:v>74.25</c:v>
                </c:pt>
                <c:pt idx="37">
                  <c:v>74.97</c:v>
                </c:pt>
                <c:pt idx="38">
                  <c:v>74.290000000000006</c:v>
                </c:pt>
                <c:pt idx="39">
                  <c:v>74.540000000000006</c:v>
                </c:pt>
                <c:pt idx="40">
                  <c:v>73.930000000000007</c:v>
                </c:pt>
                <c:pt idx="41">
                  <c:v>73.44</c:v>
                </c:pt>
                <c:pt idx="42">
                  <c:v>73.06</c:v>
                </c:pt>
                <c:pt idx="43">
                  <c:v>73.069999999999993</c:v>
                </c:pt>
                <c:pt idx="44">
                  <c:v>72.58</c:v>
                </c:pt>
                <c:pt idx="45">
                  <c:v>72.900000000000006</c:v>
                </c:pt>
                <c:pt idx="46">
                  <c:v>72.16</c:v>
                </c:pt>
                <c:pt idx="47">
                  <c:v>71.84</c:v>
                </c:pt>
                <c:pt idx="48">
                  <c:v>75.33</c:v>
                </c:pt>
                <c:pt idx="49">
                  <c:v>74.45</c:v>
                </c:pt>
                <c:pt idx="50">
                  <c:v>73.400000000000006</c:v>
                </c:pt>
                <c:pt idx="51">
                  <c:v>78.86</c:v>
                </c:pt>
                <c:pt idx="52">
                  <c:v>78.069999999999993</c:v>
                </c:pt>
                <c:pt idx="53">
                  <c:v>77.11</c:v>
                </c:pt>
                <c:pt idx="54">
                  <c:v>77.39</c:v>
                </c:pt>
                <c:pt idx="55">
                  <c:v>78.239999999999995</c:v>
                </c:pt>
                <c:pt idx="56">
                  <c:v>77.760000000000005</c:v>
                </c:pt>
                <c:pt idx="57">
                  <c:v>77.3</c:v>
                </c:pt>
                <c:pt idx="58">
                  <c:v>79.44</c:v>
                </c:pt>
                <c:pt idx="59">
                  <c:v>77.849999999999994</c:v>
                </c:pt>
                <c:pt idx="60">
                  <c:v>77.62</c:v>
                </c:pt>
                <c:pt idx="61">
                  <c:v>76.31</c:v>
                </c:pt>
                <c:pt idx="62">
                  <c:v>74.73</c:v>
                </c:pt>
                <c:pt idx="63">
                  <c:v>75.55</c:v>
                </c:pt>
                <c:pt idx="64">
                  <c:v>73.05</c:v>
                </c:pt>
                <c:pt idx="65">
                  <c:v>74.739999999999995</c:v>
                </c:pt>
                <c:pt idx="66">
                  <c:v>75.08</c:v>
                </c:pt>
                <c:pt idx="67">
                  <c:v>75.34</c:v>
                </c:pt>
                <c:pt idx="68">
                  <c:v>73.44</c:v>
                </c:pt>
                <c:pt idx="69">
                  <c:v>75.94</c:v>
                </c:pt>
                <c:pt idx="70">
                  <c:v>76.739999999999995</c:v>
                </c:pt>
                <c:pt idx="71">
                  <c:v>75.88</c:v>
                </c:pt>
                <c:pt idx="72">
                  <c:v>76.459999999999994</c:v>
                </c:pt>
                <c:pt idx="73">
                  <c:v>76.459999999999994</c:v>
                </c:pt>
                <c:pt idx="74">
                  <c:v>77.319999999999993</c:v>
                </c:pt>
                <c:pt idx="75">
                  <c:v>75.36</c:v>
                </c:pt>
                <c:pt idx="76">
                  <c:v>75.38</c:v>
                </c:pt>
                <c:pt idx="77">
                  <c:v>75.290000000000006</c:v>
                </c:pt>
                <c:pt idx="78">
                  <c:v>76.790000000000006</c:v>
                </c:pt>
                <c:pt idx="79">
                  <c:v>77.59</c:v>
                </c:pt>
                <c:pt idx="80">
                  <c:v>77.5</c:v>
                </c:pt>
                <c:pt idx="81">
                  <c:v>75.39</c:v>
                </c:pt>
                <c:pt idx="82">
                  <c:v>75.3</c:v>
                </c:pt>
                <c:pt idx="83">
                  <c:v>76.44</c:v>
                </c:pt>
                <c:pt idx="84">
                  <c:v>78.790000000000006</c:v>
                </c:pt>
                <c:pt idx="85">
                  <c:v>79.8</c:v>
                </c:pt>
                <c:pt idx="86">
                  <c:v>79.569999999999993</c:v>
                </c:pt>
                <c:pt idx="87">
                  <c:v>79.22</c:v>
                </c:pt>
                <c:pt idx="88">
                  <c:v>78.510000000000005</c:v>
                </c:pt>
                <c:pt idx="89">
                  <c:v>79.3</c:v>
                </c:pt>
                <c:pt idx="90">
                  <c:v>79.28</c:v>
                </c:pt>
                <c:pt idx="91">
                  <c:v>78.430000000000007</c:v>
                </c:pt>
                <c:pt idx="92">
                  <c:v>78.23</c:v>
                </c:pt>
                <c:pt idx="93">
                  <c:v>77.12</c:v>
                </c:pt>
                <c:pt idx="94">
                  <c:v>77.47</c:v>
                </c:pt>
                <c:pt idx="95">
                  <c:v>77.209999999999994</c:v>
                </c:pt>
                <c:pt idx="96">
                  <c:v>74.849999999999994</c:v>
                </c:pt>
                <c:pt idx="97">
                  <c:v>76.17</c:v>
                </c:pt>
                <c:pt idx="98">
                  <c:v>74.87</c:v>
                </c:pt>
                <c:pt idx="99">
                  <c:v>73.62</c:v>
                </c:pt>
                <c:pt idx="100">
                  <c:v>73.36</c:v>
                </c:pt>
                <c:pt idx="101">
                  <c:v>73.13</c:v>
                </c:pt>
                <c:pt idx="102">
                  <c:v>75.17</c:v>
                </c:pt>
                <c:pt idx="103">
                  <c:v>74.64</c:v>
                </c:pt>
                <c:pt idx="104">
                  <c:v>74.739999999999995</c:v>
                </c:pt>
                <c:pt idx="105">
                  <c:v>74</c:v>
                </c:pt>
                <c:pt idx="106">
                  <c:v>73.86</c:v>
                </c:pt>
                <c:pt idx="107">
                  <c:v>74.709999999999994</c:v>
                </c:pt>
                <c:pt idx="108">
                  <c:v>74.06</c:v>
                </c:pt>
                <c:pt idx="109">
                  <c:v>73.78</c:v>
                </c:pt>
                <c:pt idx="110">
                  <c:v>73.48</c:v>
                </c:pt>
                <c:pt idx="111">
                  <c:v>71.58</c:v>
                </c:pt>
                <c:pt idx="112">
                  <c:v>71.42</c:v>
                </c:pt>
                <c:pt idx="113">
                  <c:v>72.58</c:v>
                </c:pt>
                <c:pt idx="114">
                  <c:v>72.02</c:v>
                </c:pt>
                <c:pt idx="115">
                  <c:v>72.06</c:v>
                </c:pt>
                <c:pt idx="116">
                  <c:v>71.040000000000006</c:v>
                </c:pt>
                <c:pt idx="117">
                  <c:v>68.650000000000006</c:v>
                </c:pt>
                <c:pt idx="118">
                  <c:v>67.11</c:v>
                </c:pt>
                <c:pt idx="119">
                  <c:v>68.33</c:v>
                </c:pt>
                <c:pt idx="120">
                  <c:v>68.02</c:v>
                </c:pt>
                <c:pt idx="121">
                  <c:v>68.12</c:v>
                </c:pt>
                <c:pt idx="122">
                  <c:v>67.64</c:v>
                </c:pt>
                <c:pt idx="123">
                  <c:v>70.27</c:v>
                </c:pt>
                <c:pt idx="124">
                  <c:v>69.53</c:v>
                </c:pt>
                <c:pt idx="125">
                  <c:v>70.11</c:v>
                </c:pt>
                <c:pt idx="126">
                  <c:v>70.12</c:v>
                </c:pt>
                <c:pt idx="127">
                  <c:v>70.45</c:v>
                </c:pt>
                <c:pt idx="128">
                  <c:v>68.91</c:v>
                </c:pt>
                <c:pt idx="129">
                  <c:v>69.47</c:v>
                </c:pt>
                <c:pt idx="130">
                  <c:v>67.42</c:v>
                </c:pt>
                <c:pt idx="131">
                  <c:v>66.05</c:v>
                </c:pt>
                <c:pt idx="132">
                  <c:v>66.209999999999994</c:v>
                </c:pt>
                <c:pt idx="133">
                  <c:v>65.12</c:v>
                </c:pt>
                <c:pt idx="134">
                  <c:v>64.89</c:v>
                </c:pt>
                <c:pt idx="135">
                  <c:v>64.64</c:v>
                </c:pt>
                <c:pt idx="136">
                  <c:v>64.95</c:v>
                </c:pt>
                <c:pt idx="137">
                  <c:v>65.489999999999995</c:v>
                </c:pt>
                <c:pt idx="138">
                  <c:v>63.61</c:v>
                </c:pt>
                <c:pt idx="139">
                  <c:v>64.34</c:v>
                </c:pt>
                <c:pt idx="140">
                  <c:v>65.790000000000006</c:v>
                </c:pt>
                <c:pt idx="141">
                  <c:v>65.540000000000006</c:v>
                </c:pt>
                <c:pt idx="142">
                  <c:v>64.37</c:v>
                </c:pt>
                <c:pt idx="143">
                  <c:v>63.83</c:v>
                </c:pt>
                <c:pt idx="144">
                  <c:v>65.78</c:v>
                </c:pt>
                <c:pt idx="145">
                  <c:v>66.63</c:v>
                </c:pt>
                <c:pt idx="146">
                  <c:v>67.5</c:v>
                </c:pt>
                <c:pt idx="147">
                  <c:v>67.31</c:v>
                </c:pt>
                <c:pt idx="148">
                  <c:v>66.39</c:v>
                </c:pt>
                <c:pt idx="149">
                  <c:v>65.42</c:v>
                </c:pt>
                <c:pt idx="150">
                  <c:v>65.25</c:v>
                </c:pt>
                <c:pt idx="151">
                  <c:v>65.67</c:v>
                </c:pt>
                <c:pt idx="152">
                  <c:v>64.84</c:v>
                </c:pt>
                <c:pt idx="153">
                  <c:v>64.33</c:v>
                </c:pt>
                <c:pt idx="154">
                  <c:v>64.36</c:v>
                </c:pt>
                <c:pt idx="155">
                  <c:v>62.72</c:v>
                </c:pt>
                <c:pt idx="156">
                  <c:v>62.59</c:v>
                </c:pt>
                <c:pt idx="157">
                  <c:v>62.79</c:v>
                </c:pt>
                <c:pt idx="158">
                  <c:v>64.81</c:v>
                </c:pt>
                <c:pt idx="159">
                  <c:v>65.510000000000005</c:v>
                </c:pt>
                <c:pt idx="160">
                  <c:v>66.86</c:v>
                </c:pt>
                <c:pt idx="161">
                  <c:v>67.62</c:v>
                </c:pt>
                <c:pt idx="162">
                  <c:v>68.58</c:v>
                </c:pt>
                <c:pt idx="163">
                  <c:v>69.650000000000006</c:v>
                </c:pt>
                <c:pt idx="164">
                  <c:v>69.05</c:v>
                </c:pt>
                <c:pt idx="165">
                  <c:v>69.02</c:v>
                </c:pt>
                <c:pt idx="166">
                  <c:v>69.459999999999994</c:v>
                </c:pt>
                <c:pt idx="167">
                  <c:v>70.52</c:v>
                </c:pt>
                <c:pt idx="168">
                  <c:v>70.42</c:v>
                </c:pt>
                <c:pt idx="169">
                  <c:v>70.53</c:v>
                </c:pt>
                <c:pt idx="170">
                  <c:v>69.959999999999994</c:v>
                </c:pt>
                <c:pt idx="171">
                  <c:v>69.03</c:v>
                </c:pt>
                <c:pt idx="172">
                  <c:v>68.61</c:v>
                </c:pt>
                <c:pt idx="173">
                  <c:v>69.31</c:v>
                </c:pt>
                <c:pt idx="174">
                  <c:v>69.38</c:v>
                </c:pt>
                <c:pt idx="175">
                  <c:v>69.150000000000006</c:v>
                </c:pt>
                <c:pt idx="176">
                  <c:v>70.260000000000005</c:v>
                </c:pt>
                <c:pt idx="177">
                  <c:v>69.87</c:v>
                </c:pt>
                <c:pt idx="178">
                  <c:v>69.260000000000005</c:v>
                </c:pt>
                <c:pt idx="179">
                  <c:v>69.2</c:v>
                </c:pt>
                <c:pt idx="180">
                  <c:v>68.819999999999993</c:v>
                </c:pt>
                <c:pt idx="181">
                  <c:v>67.78</c:v>
                </c:pt>
                <c:pt idx="182">
                  <c:v>67.62</c:v>
                </c:pt>
                <c:pt idx="183">
                  <c:v>68.069999999999993</c:v>
                </c:pt>
                <c:pt idx="184">
                  <c:v>67.84</c:v>
                </c:pt>
                <c:pt idx="185">
                  <c:v>66.569999999999993</c:v>
                </c:pt>
                <c:pt idx="186">
                  <c:v>66.87</c:v>
                </c:pt>
                <c:pt idx="187">
                  <c:v>66.72</c:v>
                </c:pt>
                <c:pt idx="188">
                  <c:v>66.44</c:v>
                </c:pt>
                <c:pt idx="189">
                  <c:v>67.02</c:v>
                </c:pt>
                <c:pt idx="190">
                  <c:v>65.25</c:v>
                </c:pt>
                <c:pt idx="191">
                  <c:v>64.900000000000006</c:v>
                </c:pt>
                <c:pt idx="192">
                  <c:v>64.56</c:v>
                </c:pt>
                <c:pt idx="193">
                  <c:v>63.8</c:v>
                </c:pt>
                <c:pt idx="194">
                  <c:v>63.41</c:v>
                </c:pt>
                <c:pt idx="195">
                  <c:v>63.23</c:v>
                </c:pt>
                <c:pt idx="196">
                  <c:v>63.31</c:v>
                </c:pt>
                <c:pt idx="197">
                  <c:v>62.44</c:v>
                </c:pt>
                <c:pt idx="198">
                  <c:v>63.34</c:v>
                </c:pt>
                <c:pt idx="199">
                  <c:v>64.69</c:v>
                </c:pt>
                <c:pt idx="200">
                  <c:v>63.4</c:v>
                </c:pt>
                <c:pt idx="201">
                  <c:v>62.2</c:v>
                </c:pt>
                <c:pt idx="202">
                  <c:v>61.22</c:v>
                </c:pt>
                <c:pt idx="203">
                  <c:v>62.86</c:v>
                </c:pt>
                <c:pt idx="204">
                  <c:v>62.45</c:v>
                </c:pt>
                <c:pt idx="205">
                  <c:v>63.73</c:v>
                </c:pt>
                <c:pt idx="206">
                  <c:v>63.57</c:v>
                </c:pt>
                <c:pt idx="207">
                  <c:v>63.11</c:v>
                </c:pt>
                <c:pt idx="208">
                  <c:v>63.61</c:v>
                </c:pt>
                <c:pt idx="209">
                  <c:v>63.84</c:v>
                </c:pt>
                <c:pt idx="210">
                  <c:v>63.86</c:v>
                </c:pt>
                <c:pt idx="211">
                  <c:v>63.55</c:v>
                </c:pt>
                <c:pt idx="212">
                  <c:v>63.32</c:v>
                </c:pt>
                <c:pt idx="213">
                  <c:v>62.57</c:v>
                </c:pt>
                <c:pt idx="214">
                  <c:v>62.22</c:v>
                </c:pt>
                <c:pt idx="215">
                  <c:v>62.72</c:v>
                </c:pt>
                <c:pt idx="216">
                  <c:v>61.36</c:v>
                </c:pt>
                <c:pt idx="217">
                  <c:v>61.87</c:v>
                </c:pt>
                <c:pt idx="218">
                  <c:v>62.21</c:v>
                </c:pt>
                <c:pt idx="219">
                  <c:v>63.16</c:v>
                </c:pt>
                <c:pt idx="220">
                  <c:v>63.52</c:v>
                </c:pt>
                <c:pt idx="221">
                  <c:v>63.93</c:v>
                </c:pt>
                <c:pt idx="222">
                  <c:v>63.49</c:v>
                </c:pt>
                <c:pt idx="223">
                  <c:v>63.69</c:v>
                </c:pt>
                <c:pt idx="224">
                  <c:v>64.27</c:v>
                </c:pt>
                <c:pt idx="225">
                  <c:v>62.07</c:v>
                </c:pt>
                <c:pt idx="226">
                  <c:v>60.62</c:v>
                </c:pt>
                <c:pt idx="227">
                  <c:v>60.49</c:v>
                </c:pt>
                <c:pt idx="228">
                  <c:v>61.37</c:v>
                </c:pt>
                <c:pt idx="229">
                  <c:v>60.9</c:v>
                </c:pt>
                <c:pt idx="230">
                  <c:v>60.44</c:v>
                </c:pt>
                <c:pt idx="231">
                  <c:v>59.3</c:v>
                </c:pt>
                <c:pt idx="232">
                  <c:v>58.44</c:v>
                </c:pt>
                <c:pt idx="233">
                  <c:v>58.33</c:v>
                </c:pt>
                <c:pt idx="234">
                  <c:v>57.37</c:v>
                </c:pt>
                <c:pt idx="235">
                  <c:v>57.75</c:v>
                </c:pt>
                <c:pt idx="236">
                  <c:v>57.23</c:v>
                </c:pt>
                <c:pt idx="237">
                  <c:v>58.15</c:v>
                </c:pt>
                <c:pt idx="238">
                  <c:v>57.88</c:v>
                </c:pt>
                <c:pt idx="239">
                  <c:v>57.82</c:v>
                </c:pt>
                <c:pt idx="240">
                  <c:v>57.17</c:v>
                </c:pt>
                <c:pt idx="241">
                  <c:v>56.25</c:v>
                </c:pt>
                <c:pt idx="242">
                  <c:v>56.94</c:v>
                </c:pt>
                <c:pt idx="243">
                  <c:v>56.61</c:v>
                </c:pt>
                <c:pt idx="244">
                  <c:v>55.79</c:v>
                </c:pt>
                <c:pt idx="245">
                  <c:v>55.62</c:v>
                </c:pt>
                <c:pt idx="246">
                  <c:v>57</c:v>
                </c:pt>
                <c:pt idx="247">
                  <c:v>55.8</c:v>
                </c:pt>
                <c:pt idx="248">
                  <c:v>56</c:v>
                </c:pt>
                <c:pt idx="249">
                  <c:v>56.12</c:v>
                </c:pt>
                <c:pt idx="250">
                  <c:v>57.54</c:v>
                </c:pt>
                <c:pt idx="251">
                  <c:v>57.41</c:v>
                </c:pt>
                <c:pt idx="252">
                  <c:v>57.9</c:v>
                </c:pt>
                <c:pt idx="253">
                  <c:v>58.44</c:v>
                </c:pt>
                <c:pt idx="254">
                  <c:v>59.02</c:v>
                </c:pt>
                <c:pt idx="255">
                  <c:v>56.86</c:v>
                </c:pt>
                <c:pt idx="256">
                  <c:v>56.43</c:v>
                </c:pt>
                <c:pt idx="257">
                  <c:v>56.29</c:v>
                </c:pt>
                <c:pt idx="258">
                  <c:v>55.14</c:v>
                </c:pt>
                <c:pt idx="259">
                  <c:v>55.48</c:v>
                </c:pt>
                <c:pt idx="260">
                  <c:v>55.62</c:v>
                </c:pt>
                <c:pt idx="261">
                  <c:v>55.47</c:v>
                </c:pt>
                <c:pt idx="262">
                  <c:v>55.16</c:v>
                </c:pt>
                <c:pt idx="263">
                  <c:v>54.27</c:v>
                </c:pt>
                <c:pt idx="264">
                  <c:v>53.84</c:v>
                </c:pt>
                <c:pt idx="265">
                  <c:v>53.78</c:v>
                </c:pt>
                <c:pt idx="266">
                  <c:v>54.49</c:v>
                </c:pt>
                <c:pt idx="267">
                  <c:v>54.2</c:v>
                </c:pt>
                <c:pt idx="268">
                  <c:v>53.38</c:v>
                </c:pt>
                <c:pt idx="269">
                  <c:v>52.34</c:v>
                </c:pt>
                <c:pt idx="270">
                  <c:v>52.75</c:v>
                </c:pt>
                <c:pt idx="271">
                  <c:v>52.38</c:v>
                </c:pt>
                <c:pt idx="272">
                  <c:v>50.86</c:v>
                </c:pt>
                <c:pt idx="273">
                  <c:v>52</c:v>
                </c:pt>
                <c:pt idx="274">
                  <c:v>51.89</c:v>
                </c:pt>
                <c:pt idx="275">
                  <c:v>52.41</c:v>
                </c:pt>
                <c:pt idx="276">
                  <c:v>52.04</c:v>
                </c:pt>
                <c:pt idx="277">
                  <c:v>52.57</c:v>
                </c:pt>
                <c:pt idx="278">
                  <c:v>51.87</c:v>
                </c:pt>
                <c:pt idx="279">
                  <c:v>51.66</c:v>
                </c:pt>
                <c:pt idx="280">
                  <c:v>52.72</c:v>
                </c:pt>
                <c:pt idx="281">
                  <c:v>51.03</c:v>
                </c:pt>
                <c:pt idx="282">
                  <c:v>50.27</c:v>
                </c:pt>
                <c:pt idx="283">
                  <c:v>50.8</c:v>
                </c:pt>
                <c:pt idx="284">
                  <c:v>50.73</c:v>
                </c:pt>
                <c:pt idx="285">
                  <c:v>52.1</c:v>
                </c:pt>
                <c:pt idx="286">
                  <c:v>51.9</c:v>
                </c:pt>
                <c:pt idx="287">
                  <c:v>52.7</c:v>
                </c:pt>
                <c:pt idx="288">
                  <c:v>52.14</c:v>
                </c:pt>
                <c:pt idx="289">
                  <c:v>52.37</c:v>
                </c:pt>
                <c:pt idx="290">
                  <c:v>52.42</c:v>
                </c:pt>
                <c:pt idx="291">
                  <c:v>52.01</c:v>
                </c:pt>
                <c:pt idx="292">
                  <c:v>52.36</c:v>
                </c:pt>
                <c:pt idx="293">
                  <c:v>51.78</c:v>
                </c:pt>
                <c:pt idx="294">
                  <c:v>52.65</c:v>
                </c:pt>
                <c:pt idx="295">
                  <c:v>52.52</c:v>
                </c:pt>
                <c:pt idx="296">
                  <c:v>51.49</c:v>
                </c:pt>
                <c:pt idx="297">
                  <c:v>50.97</c:v>
                </c:pt>
                <c:pt idx="298">
                  <c:v>50.2</c:v>
                </c:pt>
                <c:pt idx="299">
                  <c:v>48.6</c:v>
                </c:pt>
                <c:pt idx="300">
                  <c:v>48.06</c:v>
                </c:pt>
                <c:pt idx="301">
                  <c:v>49.3</c:v>
                </c:pt>
                <c:pt idx="302">
                  <c:v>49.7</c:v>
                </c:pt>
                <c:pt idx="303">
                  <c:v>48.84</c:v>
                </c:pt>
                <c:pt idx="304">
                  <c:v>48.42</c:v>
                </c:pt>
                <c:pt idx="305">
                  <c:v>48.91</c:v>
                </c:pt>
                <c:pt idx="306">
                  <c:v>48.42</c:v>
                </c:pt>
                <c:pt idx="307">
                  <c:v>47.74</c:v>
                </c:pt>
                <c:pt idx="308">
                  <c:v>47.52</c:v>
                </c:pt>
                <c:pt idx="309">
                  <c:v>46.88</c:v>
                </c:pt>
                <c:pt idx="310">
                  <c:v>46.71</c:v>
                </c:pt>
                <c:pt idx="311">
                  <c:v>48.11</c:v>
                </c:pt>
                <c:pt idx="312">
                  <c:v>47.79</c:v>
                </c:pt>
                <c:pt idx="313">
                  <c:v>49.61</c:v>
                </c:pt>
                <c:pt idx="314">
                  <c:v>49.68</c:v>
                </c:pt>
                <c:pt idx="315">
                  <c:v>47.92</c:v>
                </c:pt>
                <c:pt idx="316">
                  <c:v>47.42</c:v>
                </c:pt>
                <c:pt idx="317">
                  <c:v>47.31</c:v>
                </c:pt>
                <c:pt idx="318">
                  <c:v>46.65</c:v>
                </c:pt>
                <c:pt idx="319">
                  <c:v>45.83</c:v>
                </c:pt>
                <c:pt idx="320">
                  <c:v>45.54</c:v>
                </c:pt>
                <c:pt idx="321">
                  <c:v>45.22</c:v>
                </c:pt>
                <c:pt idx="322">
                  <c:v>44.82</c:v>
                </c:pt>
                <c:pt idx="323">
                  <c:v>46.02</c:v>
                </c:pt>
                <c:pt idx="324">
                  <c:v>46.91</c:v>
                </c:pt>
                <c:pt idx="325">
                  <c:v>47.37</c:v>
                </c:pt>
                <c:pt idx="326">
                  <c:v>46.92</c:v>
                </c:pt>
                <c:pt idx="327">
                  <c:v>47</c:v>
                </c:pt>
                <c:pt idx="328">
                  <c:v>48.72</c:v>
                </c:pt>
                <c:pt idx="329">
                  <c:v>48.29</c:v>
                </c:pt>
                <c:pt idx="330">
                  <c:v>48.15</c:v>
                </c:pt>
                <c:pt idx="331">
                  <c:v>47.86</c:v>
                </c:pt>
                <c:pt idx="332">
                  <c:v>48.06</c:v>
                </c:pt>
                <c:pt idx="333">
                  <c:v>50.12</c:v>
                </c:pt>
                <c:pt idx="334">
                  <c:v>49.47</c:v>
                </c:pt>
                <c:pt idx="335">
                  <c:v>49.95</c:v>
                </c:pt>
                <c:pt idx="336">
                  <c:v>50.63</c:v>
                </c:pt>
                <c:pt idx="337">
                  <c:v>50.31</c:v>
                </c:pt>
                <c:pt idx="338">
                  <c:v>51.84</c:v>
                </c:pt>
                <c:pt idx="339">
                  <c:v>52.29</c:v>
                </c:pt>
                <c:pt idx="340">
                  <c:v>52.15</c:v>
                </c:pt>
                <c:pt idx="341">
                  <c:v>51.46</c:v>
                </c:pt>
                <c:pt idx="342">
                  <c:v>53.96</c:v>
                </c:pt>
                <c:pt idx="343">
                  <c:v>54.15</c:v>
                </c:pt>
                <c:pt idx="344">
                  <c:v>53.87</c:v>
                </c:pt>
                <c:pt idx="345">
                  <c:v>53.61</c:v>
                </c:pt>
                <c:pt idx="346">
                  <c:v>52.51</c:v>
                </c:pt>
                <c:pt idx="347">
                  <c:v>52.21</c:v>
                </c:pt>
                <c:pt idx="348">
                  <c:v>51.65</c:v>
                </c:pt>
                <c:pt idx="349">
                  <c:v>51.82</c:v>
                </c:pt>
                <c:pt idx="350">
                  <c:v>50.84</c:v>
                </c:pt>
                <c:pt idx="351">
                  <c:v>50.77</c:v>
                </c:pt>
                <c:pt idx="352">
                  <c:v>50.22</c:v>
                </c:pt>
                <c:pt idx="353">
                  <c:v>48.73</c:v>
                </c:pt>
                <c:pt idx="354">
                  <c:v>49.34</c:v>
                </c:pt>
                <c:pt idx="355">
                  <c:v>49.1</c:v>
                </c:pt>
                <c:pt idx="356">
                  <c:v>48.38</c:v>
                </c:pt>
                <c:pt idx="357">
                  <c:v>50.79</c:v>
                </c:pt>
                <c:pt idx="358">
                  <c:v>50.46</c:v>
                </c:pt>
                <c:pt idx="359">
                  <c:v>51.52</c:v>
                </c:pt>
                <c:pt idx="360">
                  <c:v>51.73</c:v>
                </c:pt>
                <c:pt idx="361">
                  <c:v>51.44</c:v>
                </c:pt>
                <c:pt idx="362">
                  <c:v>51.82</c:v>
                </c:pt>
                <c:pt idx="363">
                  <c:v>52.1</c:v>
                </c:pt>
                <c:pt idx="364">
                  <c:v>51.6</c:v>
                </c:pt>
                <c:pt idx="365">
                  <c:v>51.96</c:v>
                </c:pt>
                <c:pt idx="366">
                  <c:v>52.99</c:v>
                </c:pt>
                <c:pt idx="367">
                  <c:v>52.93</c:v>
                </c:pt>
                <c:pt idx="368">
                  <c:v>54.89</c:v>
                </c:pt>
                <c:pt idx="369">
                  <c:v>55.36</c:v>
                </c:pt>
                <c:pt idx="370">
                  <c:v>55.89</c:v>
                </c:pt>
                <c:pt idx="371">
                  <c:v>55.86</c:v>
                </c:pt>
                <c:pt idx="372">
                  <c:v>56.23</c:v>
                </c:pt>
                <c:pt idx="373">
                  <c:v>55.98</c:v>
                </c:pt>
                <c:pt idx="374">
                  <c:v>55.24</c:v>
                </c:pt>
                <c:pt idx="375">
                  <c:v>54.89</c:v>
                </c:pt>
                <c:pt idx="376">
                  <c:v>54.36</c:v>
                </c:pt>
                <c:pt idx="377">
                  <c:v>54.17</c:v>
                </c:pt>
                <c:pt idx="378">
                  <c:v>53.12</c:v>
                </c:pt>
                <c:pt idx="379">
                  <c:v>52.83</c:v>
                </c:pt>
                <c:pt idx="380">
                  <c:v>52.96</c:v>
                </c:pt>
                <c:pt idx="381">
                  <c:v>52.42</c:v>
                </c:pt>
                <c:pt idx="382">
                  <c:v>51.33</c:v>
                </c:pt>
                <c:pt idx="383">
                  <c:v>50.75</c:v>
                </c:pt>
                <c:pt idx="384">
                  <c:v>50.8</c:v>
                </c:pt>
                <c:pt idx="385">
                  <c:v>50.56</c:v>
                </c:pt>
                <c:pt idx="386">
                  <c:v>50.64</c:v>
                </c:pt>
                <c:pt idx="387">
                  <c:v>50.96</c:v>
                </c:pt>
                <c:pt idx="388">
                  <c:v>51.62</c:v>
                </c:pt>
                <c:pt idx="389">
                  <c:v>51.76</c:v>
                </c:pt>
                <c:pt idx="390">
                  <c:v>51.74</c:v>
                </c:pt>
                <c:pt idx="391">
                  <c:v>51.81</c:v>
                </c:pt>
                <c:pt idx="392">
                  <c:v>50.92</c:v>
                </c:pt>
                <c:pt idx="393">
                  <c:v>51.35</c:v>
                </c:pt>
                <c:pt idx="394">
                  <c:v>51.37</c:v>
                </c:pt>
                <c:pt idx="395">
                  <c:v>52.19</c:v>
                </c:pt>
                <c:pt idx="396">
                  <c:v>53.11</c:v>
                </c:pt>
                <c:pt idx="397">
                  <c:v>55.92</c:v>
                </c:pt>
                <c:pt idx="398">
                  <c:v>56.01</c:v>
                </c:pt>
                <c:pt idx="399">
                  <c:v>55.9</c:v>
                </c:pt>
                <c:pt idx="400">
                  <c:v>55.08</c:v>
                </c:pt>
                <c:pt idx="401">
                  <c:v>56.36</c:v>
                </c:pt>
                <c:pt idx="402">
                  <c:v>55.59</c:v>
                </c:pt>
                <c:pt idx="403">
                  <c:v>55.93</c:v>
                </c:pt>
                <c:pt idx="404">
                  <c:v>55.99</c:v>
                </c:pt>
                <c:pt idx="405">
                  <c:v>56.58</c:v>
                </c:pt>
                <c:pt idx="406">
                  <c:v>55.84</c:v>
                </c:pt>
                <c:pt idx="407">
                  <c:v>56.66</c:v>
                </c:pt>
                <c:pt idx="408">
                  <c:v>56.18</c:v>
                </c:pt>
                <c:pt idx="409">
                  <c:v>55.81</c:v>
                </c:pt>
                <c:pt idx="410">
                  <c:v>55.65</c:v>
                </c:pt>
                <c:pt idx="411">
                  <c:v>55.75</c:v>
                </c:pt>
                <c:pt idx="412">
                  <c:v>55.97</c:v>
                </c:pt>
                <c:pt idx="413">
                  <c:v>55.59</c:v>
                </c:pt>
                <c:pt idx="414">
                  <c:v>56.7</c:v>
                </c:pt>
                <c:pt idx="415">
                  <c:v>55.63</c:v>
                </c:pt>
                <c:pt idx="416">
                  <c:v>55.12</c:v>
                </c:pt>
                <c:pt idx="417">
                  <c:v>55.05</c:v>
                </c:pt>
                <c:pt idx="418">
                  <c:v>55.72</c:v>
                </c:pt>
                <c:pt idx="419">
                  <c:v>56.81</c:v>
                </c:pt>
                <c:pt idx="420">
                  <c:v>56.56</c:v>
                </c:pt>
                <c:pt idx="421">
                  <c:v>56.8</c:v>
                </c:pt>
                <c:pt idx="422">
                  <c:v>55.7</c:v>
                </c:pt>
                <c:pt idx="423">
                  <c:v>55.23</c:v>
                </c:pt>
                <c:pt idx="424">
                  <c:v>55.52</c:v>
                </c:pt>
                <c:pt idx="425">
                  <c:v>56.24</c:v>
                </c:pt>
                <c:pt idx="426">
                  <c:v>55.08</c:v>
                </c:pt>
                <c:pt idx="427">
                  <c:v>55.44</c:v>
                </c:pt>
                <c:pt idx="428">
                  <c:v>55.23</c:v>
                </c:pt>
                <c:pt idx="429">
                  <c:v>55.49</c:v>
                </c:pt>
                <c:pt idx="430">
                  <c:v>54.16</c:v>
                </c:pt>
                <c:pt idx="431">
                  <c:v>53.92</c:v>
                </c:pt>
                <c:pt idx="432">
                  <c:v>55.47</c:v>
                </c:pt>
                <c:pt idx="433">
                  <c:v>55.86</c:v>
                </c:pt>
                <c:pt idx="434">
                  <c:v>55.45</c:v>
                </c:pt>
                <c:pt idx="435">
                  <c:v>56.01</c:v>
                </c:pt>
                <c:pt idx="436">
                  <c:v>55.1</c:v>
                </c:pt>
                <c:pt idx="437">
                  <c:v>53.64</c:v>
                </c:pt>
                <c:pt idx="438">
                  <c:v>54.94</c:v>
                </c:pt>
                <c:pt idx="439">
                  <c:v>57.1</c:v>
                </c:pt>
                <c:pt idx="440">
                  <c:v>56.89</c:v>
                </c:pt>
                <c:pt idx="441">
                  <c:v>56.46</c:v>
                </c:pt>
                <c:pt idx="442">
                  <c:v>55.47</c:v>
                </c:pt>
                <c:pt idx="443">
                  <c:v>56.82</c:v>
                </c:pt>
                <c:pt idx="444">
                  <c:v>56.82</c:v>
                </c:pt>
                <c:pt idx="445">
                  <c:v>56.14</c:v>
                </c:pt>
                <c:pt idx="446">
                  <c:v>56.22</c:v>
                </c:pt>
                <c:pt idx="447">
                  <c:v>56.09</c:v>
                </c:pt>
                <c:pt idx="448">
                  <c:v>55.16</c:v>
                </c:pt>
                <c:pt idx="449">
                  <c:v>55.05</c:v>
                </c:pt>
                <c:pt idx="450">
                  <c:v>54.46</c:v>
                </c:pt>
                <c:pt idx="451">
                  <c:v>55.35</c:v>
                </c:pt>
                <c:pt idx="452">
                  <c:v>54.92</c:v>
                </c:pt>
                <c:pt idx="453">
                  <c:v>55.21</c:v>
                </c:pt>
                <c:pt idx="454">
                  <c:v>54.02</c:v>
                </c:pt>
                <c:pt idx="455">
                  <c:v>53.9</c:v>
                </c:pt>
                <c:pt idx="456">
                  <c:v>55.72</c:v>
                </c:pt>
                <c:pt idx="457">
                  <c:v>55.69</c:v>
                </c:pt>
                <c:pt idx="458">
                  <c:v>54.33</c:v>
                </c:pt>
                <c:pt idx="459">
                  <c:v>53.89</c:v>
                </c:pt>
                <c:pt idx="460">
                  <c:v>53</c:v>
                </c:pt>
                <c:pt idx="461">
                  <c:v>53.93</c:v>
                </c:pt>
                <c:pt idx="462">
                  <c:v>54.94</c:v>
                </c:pt>
                <c:pt idx="463">
                  <c:v>54.46</c:v>
                </c:pt>
                <c:pt idx="464">
                  <c:v>53.94</c:v>
                </c:pt>
                <c:pt idx="465">
                  <c:v>50.47</c:v>
                </c:pt>
                <c:pt idx="466">
                  <c:v>46.38</c:v>
                </c:pt>
                <c:pt idx="467">
                  <c:v>48.24</c:v>
                </c:pt>
                <c:pt idx="468">
                  <c:v>47.24</c:v>
                </c:pt>
                <c:pt idx="469">
                  <c:v>49</c:v>
                </c:pt>
                <c:pt idx="470">
                  <c:v>48.95</c:v>
                </c:pt>
                <c:pt idx="471">
                  <c:v>49.12</c:v>
                </c:pt>
                <c:pt idx="472">
                  <c:v>48.9</c:v>
                </c:pt>
                <c:pt idx="473">
                  <c:v>46.86</c:v>
                </c:pt>
                <c:pt idx="474">
                  <c:v>46.49</c:v>
                </c:pt>
                <c:pt idx="475">
                  <c:v>46.63</c:v>
                </c:pt>
                <c:pt idx="476">
                  <c:v>46.95</c:v>
                </c:pt>
                <c:pt idx="477">
                  <c:v>44.43</c:v>
                </c:pt>
                <c:pt idx="478">
                  <c:v>44.75</c:v>
                </c:pt>
                <c:pt idx="479">
                  <c:v>45.84</c:v>
                </c:pt>
                <c:pt idx="480">
                  <c:v>46.36</c:v>
                </c:pt>
                <c:pt idx="481">
                  <c:v>46.04</c:v>
                </c:pt>
                <c:pt idx="482">
                  <c:v>46.15</c:v>
                </c:pt>
                <c:pt idx="483">
                  <c:v>45.58</c:v>
                </c:pt>
                <c:pt idx="484">
                  <c:v>46.35</c:v>
                </c:pt>
                <c:pt idx="485">
                  <c:v>46.86</c:v>
                </c:pt>
                <c:pt idx="486">
                  <c:v>48.14</c:v>
                </c:pt>
                <c:pt idx="487">
                  <c:v>48.3</c:v>
                </c:pt>
                <c:pt idx="488">
                  <c:v>49.71</c:v>
                </c:pt>
                <c:pt idx="489">
                  <c:v>50.47</c:v>
                </c:pt>
                <c:pt idx="490">
                  <c:v>49.98</c:v>
                </c:pt>
                <c:pt idx="491">
                  <c:v>50.79</c:v>
                </c:pt>
                <c:pt idx="492">
                  <c:v>51.46</c:v>
                </c:pt>
                <c:pt idx="493">
                  <c:v>51.78</c:v>
                </c:pt>
                <c:pt idx="494">
                  <c:v>51.38</c:v>
                </c:pt>
                <c:pt idx="495">
                  <c:v>52.67</c:v>
                </c:pt>
                <c:pt idx="496">
                  <c:v>51.68</c:v>
                </c:pt>
                <c:pt idx="497">
                  <c:v>51.52</c:v>
                </c:pt>
                <c:pt idx="498">
                  <c:v>51.95</c:v>
                </c:pt>
                <c:pt idx="499">
                  <c:v>52.03</c:v>
                </c:pt>
                <c:pt idx="500">
                  <c:v>51.81</c:v>
                </c:pt>
                <c:pt idx="501">
                  <c:v>52.41</c:v>
                </c:pt>
                <c:pt idx="502">
                  <c:v>53.14</c:v>
                </c:pt>
                <c:pt idx="503">
                  <c:v>51.93</c:v>
                </c:pt>
                <c:pt idx="504">
                  <c:v>52.51</c:v>
                </c:pt>
                <c:pt idx="505">
                  <c:v>51.86</c:v>
                </c:pt>
                <c:pt idx="506">
                  <c:v>50.87</c:v>
                </c:pt>
                <c:pt idx="507">
                  <c:v>50.89</c:v>
                </c:pt>
                <c:pt idx="508">
                  <c:v>49.06</c:v>
                </c:pt>
                <c:pt idx="509">
                  <c:v>49.24</c:v>
                </c:pt>
                <c:pt idx="510">
                  <c:v>48.69</c:v>
                </c:pt>
                <c:pt idx="511">
                  <c:v>45.97</c:v>
                </c:pt>
                <c:pt idx="512">
                  <c:v>47.35</c:v>
                </c:pt>
                <c:pt idx="513">
                  <c:v>45.89</c:v>
                </c:pt>
                <c:pt idx="514">
                  <c:v>47.65</c:v>
                </c:pt>
                <c:pt idx="515">
                  <c:v>46.83</c:v>
                </c:pt>
                <c:pt idx="516">
                  <c:v>45.88</c:v>
                </c:pt>
                <c:pt idx="517">
                  <c:v>45.95</c:v>
                </c:pt>
                <c:pt idx="518">
                  <c:v>45.77</c:v>
                </c:pt>
                <c:pt idx="519">
                  <c:v>46.59</c:v>
                </c:pt>
                <c:pt idx="520">
                  <c:v>45.85</c:v>
                </c:pt>
                <c:pt idx="521">
                  <c:v>47.1</c:v>
                </c:pt>
                <c:pt idx="522">
                  <c:v>48.32</c:v>
                </c:pt>
                <c:pt idx="523">
                  <c:v>48.01</c:v>
                </c:pt>
                <c:pt idx="524">
                  <c:v>49.99</c:v>
                </c:pt>
                <c:pt idx="525">
                  <c:v>47.98</c:v>
                </c:pt>
                <c:pt idx="526">
                  <c:v>47.26</c:v>
                </c:pt>
                <c:pt idx="527">
                  <c:v>47.63</c:v>
                </c:pt>
                <c:pt idx="528">
                  <c:v>46.83</c:v>
                </c:pt>
                <c:pt idx="529">
                  <c:v>45.45</c:v>
                </c:pt>
                <c:pt idx="530">
                  <c:v>47.04</c:v>
                </c:pt>
                <c:pt idx="531">
                  <c:v>48.37</c:v>
                </c:pt>
                <c:pt idx="532">
                  <c:v>49.26</c:v>
                </c:pt>
                <c:pt idx="533">
                  <c:v>49.92</c:v>
                </c:pt>
                <c:pt idx="534">
                  <c:v>49.67</c:v>
                </c:pt>
                <c:pt idx="535">
                  <c:v>49.05</c:v>
                </c:pt>
                <c:pt idx="536">
                  <c:v>49.96</c:v>
                </c:pt>
                <c:pt idx="537">
                  <c:v>49.16</c:v>
                </c:pt>
                <c:pt idx="538">
                  <c:v>50.88</c:v>
                </c:pt>
                <c:pt idx="539">
                  <c:v>50.89</c:v>
                </c:pt>
                <c:pt idx="540">
                  <c:v>49.85</c:v>
                </c:pt>
                <c:pt idx="541">
                  <c:v>49.23</c:v>
                </c:pt>
                <c:pt idx="542">
                  <c:v>48.35</c:v>
                </c:pt>
                <c:pt idx="543">
                  <c:v>46.97</c:v>
                </c:pt>
                <c:pt idx="544">
                  <c:v>46.04</c:v>
                </c:pt>
                <c:pt idx="545">
                  <c:v>44.05</c:v>
                </c:pt>
                <c:pt idx="546">
                  <c:v>44.98</c:v>
                </c:pt>
                <c:pt idx="547">
                  <c:v>45.39</c:v>
                </c:pt>
                <c:pt idx="548">
                  <c:v>44.27</c:v>
                </c:pt>
                <c:pt idx="549">
                  <c:v>44.29</c:v>
                </c:pt>
                <c:pt idx="550">
                  <c:v>43.1</c:v>
                </c:pt>
                <c:pt idx="551">
                  <c:v>41.8</c:v>
                </c:pt>
                <c:pt idx="552">
                  <c:v>42.14</c:v>
                </c:pt>
                <c:pt idx="553">
                  <c:v>42.46</c:v>
                </c:pt>
                <c:pt idx="554">
                  <c:v>42.7</c:v>
                </c:pt>
                <c:pt idx="555">
                  <c:v>43.47</c:v>
                </c:pt>
                <c:pt idx="556">
                  <c:v>44.87</c:v>
                </c:pt>
                <c:pt idx="557">
                  <c:v>44.72</c:v>
                </c:pt>
                <c:pt idx="558">
                  <c:v>45.69</c:v>
                </c:pt>
                <c:pt idx="559">
                  <c:v>46.2</c:v>
                </c:pt>
                <c:pt idx="560">
                  <c:v>47.17</c:v>
                </c:pt>
                <c:pt idx="561">
                  <c:v>46.66</c:v>
                </c:pt>
                <c:pt idx="562">
                  <c:v>46.96</c:v>
                </c:pt>
                <c:pt idx="563">
                  <c:v>47.61</c:v>
                </c:pt>
                <c:pt idx="564">
                  <c:v>47.37</c:v>
                </c:pt>
                <c:pt idx="565">
                  <c:v>46.26</c:v>
                </c:pt>
                <c:pt idx="566">
                  <c:v>48.47</c:v>
                </c:pt>
                <c:pt idx="567">
                  <c:v>46.25</c:v>
                </c:pt>
                <c:pt idx="568">
                  <c:v>46.76</c:v>
                </c:pt>
                <c:pt idx="569">
                  <c:v>46.4</c:v>
                </c:pt>
                <c:pt idx="570">
                  <c:v>48.8</c:v>
                </c:pt>
                <c:pt idx="571">
                  <c:v>47.96</c:v>
                </c:pt>
                <c:pt idx="572">
                  <c:v>50.1</c:v>
                </c:pt>
                <c:pt idx="573">
                  <c:v>50.35</c:v>
                </c:pt>
                <c:pt idx="574">
                  <c:v>49.68</c:v>
                </c:pt>
                <c:pt idx="575">
                  <c:v>50.61</c:v>
                </c:pt>
                <c:pt idx="576">
                  <c:v>48.58</c:v>
                </c:pt>
                <c:pt idx="577">
                  <c:v>47.16</c:v>
                </c:pt>
                <c:pt idx="578">
                  <c:v>48.41</c:v>
                </c:pt>
                <c:pt idx="579">
                  <c:v>50.91</c:v>
                </c:pt>
                <c:pt idx="580">
                  <c:v>49.88</c:v>
                </c:pt>
                <c:pt idx="581">
                  <c:v>50.62</c:v>
                </c:pt>
                <c:pt idx="582">
                  <c:v>50.65</c:v>
                </c:pt>
                <c:pt idx="583">
                  <c:v>49.17</c:v>
                </c:pt>
                <c:pt idx="584">
                  <c:v>47.19</c:v>
                </c:pt>
                <c:pt idx="585">
                  <c:v>48.97</c:v>
                </c:pt>
                <c:pt idx="586">
                  <c:v>49.83</c:v>
                </c:pt>
                <c:pt idx="587">
                  <c:v>50.35</c:v>
                </c:pt>
                <c:pt idx="588">
                  <c:v>50.54</c:v>
                </c:pt>
                <c:pt idx="589">
                  <c:v>51.95</c:v>
                </c:pt>
                <c:pt idx="590">
                  <c:v>52.51</c:v>
                </c:pt>
                <c:pt idx="591">
                  <c:v>51.44</c:v>
                </c:pt>
                <c:pt idx="592">
                  <c:v>50.55</c:v>
                </c:pt>
                <c:pt idx="593">
                  <c:v>49.64</c:v>
                </c:pt>
                <c:pt idx="594">
                  <c:v>50.04</c:v>
                </c:pt>
                <c:pt idx="595">
                  <c:v>49.72</c:v>
                </c:pt>
                <c:pt idx="596">
                  <c:v>49.69</c:v>
                </c:pt>
                <c:pt idx="597">
                  <c:v>49.76</c:v>
                </c:pt>
                <c:pt idx="598">
                  <c:v>49.32</c:v>
                </c:pt>
                <c:pt idx="599">
                  <c:v>49.59</c:v>
                </c:pt>
                <c:pt idx="600">
                  <c:v>49.74</c:v>
                </c:pt>
                <c:pt idx="601">
                  <c:v>48.61</c:v>
                </c:pt>
                <c:pt idx="602">
                  <c:v>48.35</c:v>
                </c:pt>
                <c:pt idx="603">
                  <c:v>48.72</c:v>
                </c:pt>
                <c:pt idx="604">
                  <c:v>48.81</c:v>
                </c:pt>
                <c:pt idx="605">
                  <c:v>48.93</c:v>
                </c:pt>
                <c:pt idx="606">
                  <c:v>49.28</c:v>
                </c:pt>
                <c:pt idx="607">
                  <c:v>48.97</c:v>
                </c:pt>
                <c:pt idx="608">
                  <c:v>47.83</c:v>
                </c:pt>
                <c:pt idx="609">
                  <c:v>48.08</c:v>
                </c:pt>
                <c:pt idx="610">
                  <c:v>47.6</c:v>
                </c:pt>
                <c:pt idx="611">
                  <c:v>45.52</c:v>
                </c:pt>
                <c:pt idx="612">
                  <c:v>43.63</c:v>
                </c:pt>
                <c:pt idx="613">
                  <c:v>45.37</c:v>
                </c:pt>
                <c:pt idx="614">
                  <c:v>45.01</c:v>
                </c:pt>
                <c:pt idx="615">
                  <c:v>44.62</c:v>
                </c:pt>
                <c:pt idx="616">
                  <c:v>44.97</c:v>
                </c:pt>
                <c:pt idx="617">
                  <c:v>45.83</c:v>
                </c:pt>
                <c:pt idx="618">
                  <c:v>48.13</c:v>
                </c:pt>
                <c:pt idx="619">
                  <c:v>48.14</c:v>
                </c:pt>
                <c:pt idx="620">
                  <c:v>47.18</c:v>
                </c:pt>
                <c:pt idx="621">
                  <c:v>45.74</c:v>
                </c:pt>
                <c:pt idx="622">
                  <c:v>44.48</c:v>
                </c:pt>
                <c:pt idx="623">
                  <c:v>45.11</c:v>
                </c:pt>
                <c:pt idx="624">
                  <c:v>44.53</c:v>
                </c:pt>
                <c:pt idx="625">
                  <c:v>45.8</c:v>
                </c:pt>
                <c:pt idx="626">
                  <c:v>44.03</c:v>
                </c:pt>
                <c:pt idx="627">
                  <c:v>42.91</c:v>
                </c:pt>
                <c:pt idx="628">
                  <c:v>43.1</c:v>
                </c:pt>
                <c:pt idx="629">
                  <c:v>43.84</c:v>
                </c:pt>
                <c:pt idx="630">
                  <c:v>44.18</c:v>
                </c:pt>
                <c:pt idx="631">
                  <c:v>44.69</c:v>
                </c:pt>
                <c:pt idx="632">
                  <c:v>42.83</c:v>
                </c:pt>
                <c:pt idx="633">
                  <c:v>41.94</c:v>
                </c:pt>
                <c:pt idx="634">
                  <c:v>39.43</c:v>
                </c:pt>
                <c:pt idx="635">
                  <c:v>39.840000000000003</c:v>
                </c:pt>
                <c:pt idx="636">
                  <c:v>37.869999999999997</c:v>
                </c:pt>
                <c:pt idx="637">
                  <c:v>37.69</c:v>
                </c:pt>
                <c:pt idx="638">
                  <c:v>38.67</c:v>
                </c:pt>
                <c:pt idx="639">
                  <c:v>39.6</c:v>
                </c:pt>
                <c:pt idx="640">
                  <c:v>39.26</c:v>
                </c:pt>
                <c:pt idx="641">
                  <c:v>39.14</c:v>
                </c:pt>
                <c:pt idx="642">
                  <c:v>40.270000000000003</c:v>
                </c:pt>
                <c:pt idx="643">
                  <c:v>40.44</c:v>
                </c:pt>
                <c:pt idx="644">
                  <c:v>40.47</c:v>
                </c:pt>
                <c:pt idx="645">
                  <c:v>41.79</c:v>
                </c:pt>
                <c:pt idx="646">
                  <c:v>41.54</c:v>
                </c:pt>
                <c:pt idx="647">
                  <c:v>41.2</c:v>
                </c:pt>
                <c:pt idx="648">
                  <c:v>41.54</c:v>
                </c:pt>
                <c:pt idx="649">
                  <c:v>40.33</c:v>
                </c:pt>
                <c:pt idx="650">
                  <c:v>38.74</c:v>
                </c:pt>
                <c:pt idx="651">
                  <c:v>39.53</c:v>
                </c:pt>
                <c:pt idx="652">
                  <c:v>40.39</c:v>
                </c:pt>
                <c:pt idx="653">
                  <c:v>40.049999999999997</c:v>
                </c:pt>
                <c:pt idx="654">
                  <c:v>41.07</c:v>
                </c:pt>
                <c:pt idx="655">
                  <c:v>39.65</c:v>
                </c:pt>
                <c:pt idx="656">
                  <c:v>40.840000000000003</c:v>
                </c:pt>
                <c:pt idx="657">
                  <c:v>38.72</c:v>
                </c:pt>
                <c:pt idx="658">
                  <c:v>37.07</c:v>
                </c:pt>
                <c:pt idx="659">
                  <c:v>36.93</c:v>
                </c:pt>
                <c:pt idx="660">
                  <c:v>36.81</c:v>
                </c:pt>
                <c:pt idx="661">
                  <c:v>35.97</c:v>
                </c:pt>
                <c:pt idx="662">
                  <c:v>35.1</c:v>
                </c:pt>
                <c:pt idx="663">
                  <c:v>35.29</c:v>
                </c:pt>
                <c:pt idx="664">
                  <c:v>34.409999999999997</c:v>
                </c:pt>
                <c:pt idx="665">
                  <c:v>33.270000000000003</c:v>
                </c:pt>
                <c:pt idx="666">
                  <c:v>34.69</c:v>
                </c:pt>
                <c:pt idx="667">
                  <c:v>33.01</c:v>
                </c:pt>
                <c:pt idx="668">
                  <c:v>34.28</c:v>
                </c:pt>
                <c:pt idx="669">
                  <c:v>34.5</c:v>
                </c:pt>
                <c:pt idx="670">
                  <c:v>32.18</c:v>
                </c:pt>
                <c:pt idx="671">
                  <c:v>33.39</c:v>
                </c:pt>
                <c:pt idx="672">
                  <c:v>33.36</c:v>
                </c:pt>
                <c:pt idx="673">
                  <c:v>30.06</c:v>
                </c:pt>
                <c:pt idx="674">
                  <c:v>30.84</c:v>
                </c:pt>
                <c:pt idx="675">
                  <c:v>30.32</c:v>
                </c:pt>
                <c:pt idx="676">
                  <c:v>32.880000000000003</c:v>
                </c:pt>
                <c:pt idx="677">
                  <c:v>34.06</c:v>
                </c:pt>
                <c:pt idx="678">
                  <c:v>34.46</c:v>
                </c:pt>
                <c:pt idx="679">
                  <c:v>35.04</c:v>
                </c:pt>
                <c:pt idx="680">
                  <c:v>32.72</c:v>
                </c:pt>
                <c:pt idx="681">
                  <c:v>34.24</c:v>
                </c:pt>
                <c:pt idx="682">
                  <c:v>34.74</c:v>
                </c:pt>
                <c:pt idx="683">
                  <c:v>33.89</c:v>
                </c:pt>
                <c:pt idx="684">
                  <c:v>33.1</c:v>
                </c:pt>
                <c:pt idx="685">
                  <c:v>31.8</c:v>
                </c:pt>
                <c:pt idx="686">
                  <c:v>30.5</c:v>
                </c:pt>
                <c:pt idx="687">
                  <c:v>32.18</c:v>
                </c:pt>
                <c:pt idx="688">
                  <c:v>29.25</c:v>
                </c:pt>
                <c:pt idx="689">
                  <c:v>27.88</c:v>
                </c:pt>
                <c:pt idx="690">
                  <c:v>28.76</c:v>
                </c:pt>
                <c:pt idx="691">
                  <c:v>28.55</c:v>
                </c:pt>
                <c:pt idx="692">
                  <c:v>28.94</c:v>
                </c:pt>
                <c:pt idx="693">
                  <c:v>31.03</c:v>
                </c:pt>
                <c:pt idx="694">
                  <c:v>30.31</c:v>
                </c:pt>
                <c:pt idx="695">
                  <c:v>30.86</c:v>
                </c:pt>
                <c:pt idx="696">
                  <c:v>31.55</c:v>
                </c:pt>
                <c:pt idx="697">
                  <c:v>33.549999999999997</c:v>
                </c:pt>
                <c:pt idx="698">
                  <c:v>33.75</c:v>
                </c:pt>
                <c:pt idx="699">
                  <c:v>34.229999999999997</c:v>
                </c:pt>
                <c:pt idx="700">
                  <c:v>36.42</c:v>
                </c:pt>
                <c:pt idx="701">
                  <c:v>37.22</c:v>
                </c:pt>
                <c:pt idx="702">
                  <c:v>37.28</c:v>
                </c:pt>
                <c:pt idx="703">
                  <c:v>36.46</c:v>
                </c:pt>
                <c:pt idx="704">
                  <c:v>37.79</c:v>
                </c:pt>
                <c:pt idx="705">
                  <c:v>36.619999999999997</c:v>
                </c:pt>
                <c:pt idx="706">
                  <c:v>37.89</c:v>
                </c:pt>
                <c:pt idx="707">
                  <c:v>37.36</c:v>
                </c:pt>
                <c:pt idx="708">
                  <c:v>36.11</c:v>
                </c:pt>
                <c:pt idx="709">
                  <c:v>36.35</c:v>
                </c:pt>
                <c:pt idx="710">
                  <c:v>36.880000000000003</c:v>
                </c:pt>
                <c:pt idx="711">
                  <c:v>37.06</c:v>
                </c:pt>
                <c:pt idx="712">
                  <c:v>37.19</c:v>
                </c:pt>
                <c:pt idx="713">
                  <c:v>38.450000000000003</c:v>
                </c:pt>
                <c:pt idx="714">
                  <c:v>37.92</c:v>
                </c:pt>
                <c:pt idx="715">
                  <c:v>37.93</c:v>
                </c:pt>
                <c:pt idx="716">
                  <c:v>39.729999999999997</c:v>
                </c:pt>
                <c:pt idx="717">
                  <c:v>40.11</c:v>
                </c:pt>
                <c:pt idx="718">
                  <c:v>40.26</c:v>
                </c:pt>
                <c:pt idx="719">
                  <c:v>40.729999999999997</c:v>
                </c:pt>
                <c:pt idx="720">
                  <c:v>43</c:v>
                </c:pt>
                <c:pt idx="721">
                  <c:v>43.84</c:v>
                </c:pt>
                <c:pt idx="722">
                  <c:v>42.49</c:v>
                </c:pt>
                <c:pt idx="723">
                  <c:v>44.44</c:v>
                </c:pt>
                <c:pt idx="724">
                  <c:v>44.61</c:v>
                </c:pt>
                <c:pt idx="725">
                  <c:v>44.86</c:v>
                </c:pt>
                <c:pt idx="726">
                  <c:v>45.46</c:v>
                </c:pt>
                <c:pt idx="727">
                  <c:v>46.17</c:v>
                </c:pt>
                <c:pt idx="728">
                  <c:v>46.12</c:v>
                </c:pt>
                <c:pt idx="729">
                  <c:v>44.83</c:v>
                </c:pt>
                <c:pt idx="730">
                  <c:v>44.66</c:v>
                </c:pt>
                <c:pt idx="731">
                  <c:v>44.18</c:v>
                </c:pt>
                <c:pt idx="732">
                  <c:v>44.14</c:v>
                </c:pt>
                <c:pt idx="733">
                  <c:v>43.57</c:v>
                </c:pt>
                <c:pt idx="734">
                  <c:v>44.56</c:v>
                </c:pt>
                <c:pt idx="735">
                  <c:v>43.61</c:v>
                </c:pt>
                <c:pt idx="736">
                  <c:v>44.06</c:v>
                </c:pt>
                <c:pt idx="737">
                  <c:v>45.81</c:v>
                </c:pt>
                <c:pt idx="738">
                  <c:v>47.44</c:v>
                </c:pt>
                <c:pt idx="739">
                  <c:v>47.19</c:v>
                </c:pt>
                <c:pt idx="740">
                  <c:v>47.42</c:v>
                </c:pt>
                <c:pt idx="741">
                  <c:v>47.98</c:v>
                </c:pt>
                <c:pt idx="742">
                  <c:v>48.58</c:v>
                </c:pt>
                <c:pt idx="743">
                  <c:v>50.54</c:v>
                </c:pt>
                <c:pt idx="744">
                  <c:v>48.79</c:v>
                </c:pt>
                <c:pt idx="745">
                  <c:v>49.56</c:v>
                </c:pt>
                <c:pt idx="746">
                  <c:v>48.8</c:v>
                </c:pt>
                <c:pt idx="747">
                  <c:v>49.05</c:v>
                </c:pt>
                <c:pt idx="748">
                  <c:v>46.81</c:v>
                </c:pt>
                <c:pt idx="749">
                  <c:v>47.54</c:v>
                </c:pt>
                <c:pt idx="750">
                  <c:v>47.99</c:v>
                </c:pt>
                <c:pt idx="751">
                  <c:v>48.08</c:v>
                </c:pt>
                <c:pt idx="752">
                  <c:v>47.85</c:v>
                </c:pt>
                <c:pt idx="753">
                  <c:v>48.71</c:v>
                </c:pt>
                <c:pt idx="754">
                  <c:v>48.61</c:v>
                </c:pt>
                <c:pt idx="755">
                  <c:v>50.46</c:v>
                </c:pt>
                <c:pt idx="756">
                  <c:v>48.71</c:v>
                </c:pt>
                <c:pt idx="757">
                  <c:v>49.15</c:v>
                </c:pt>
                <c:pt idx="758">
                  <c:v>49.24</c:v>
                </c:pt>
                <c:pt idx="759">
                  <c:v>49.86</c:v>
                </c:pt>
                <c:pt idx="760">
                  <c:v>52.65</c:v>
                </c:pt>
                <c:pt idx="761">
                  <c:v>53.05</c:v>
                </c:pt>
                <c:pt idx="762">
                  <c:v>51.33</c:v>
                </c:pt>
                <c:pt idx="763">
                  <c:v>51.92</c:v>
                </c:pt>
                <c:pt idx="764">
                  <c:v>49.25</c:v>
                </c:pt>
                <c:pt idx="765">
                  <c:v>48.13</c:v>
                </c:pt>
                <c:pt idx="766">
                  <c:v>47.69</c:v>
                </c:pt>
                <c:pt idx="767">
                  <c:v>48.37</c:v>
                </c:pt>
                <c:pt idx="768">
                  <c:v>48.23</c:v>
                </c:pt>
                <c:pt idx="769">
                  <c:v>47.34</c:v>
                </c:pt>
                <c:pt idx="770">
                  <c:v>48.6</c:v>
                </c:pt>
                <c:pt idx="771">
                  <c:v>48.17</c:v>
                </c:pt>
                <c:pt idx="772">
                  <c:v>47.75</c:v>
                </c:pt>
                <c:pt idx="773">
                  <c:v>49.08</c:v>
                </c:pt>
                <c:pt idx="774">
                  <c:v>48.92</c:v>
                </c:pt>
                <c:pt idx="775">
                  <c:v>47.47</c:v>
                </c:pt>
                <c:pt idx="776">
                  <c:v>49.08</c:v>
                </c:pt>
                <c:pt idx="777">
                  <c:v>49.75</c:v>
                </c:pt>
                <c:pt idx="778">
                  <c:v>46.63</c:v>
                </c:pt>
                <c:pt idx="779">
                  <c:v>46.37</c:v>
                </c:pt>
                <c:pt idx="780">
                  <c:v>48.14</c:v>
                </c:pt>
                <c:pt idx="781">
                  <c:v>48.89</c:v>
                </c:pt>
                <c:pt idx="782">
                  <c:v>47.58</c:v>
                </c:pt>
                <c:pt idx="783">
                  <c:v>49.52</c:v>
                </c:pt>
                <c:pt idx="784">
                  <c:v>47.63</c:v>
                </c:pt>
                <c:pt idx="785">
                  <c:v>49.61</c:v>
                </c:pt>
                <c:pt idx="786">
                  <c:v>50.68</c:v>
                </c:pt>
                <c:pt idx="787">
                  <c:v>50.5</c:v>
                </c:pt>
                <c:pt idx="788">
                  <c:v>49.56</c:v>
                </c:pt>
                <c:pt idx="789">
                  <c:v>54.15</c:v>
                </c:pt>
                <c:pt idx="790">
                  <c:v>50.05</c:v>
                </c:pt>
                <c:pt idx="791">
                  <c:v>47.56</c:v>
                </c:pt>
                <c:pt idx="792">
                  <c:v>43.14</c:v>
                </c:pt>
                <c:pt idx="793">
                  <c:v>43.21</c:v>
                </c:pt>
                <c:pt idx="794">
                  <c:v>42.69</c:v>
                </c:pt>
                <c:pt idx="795">
                  <c:v>45.46</c:v>
                </c:pt>
                <c:pt idx="796">
                  <c:v>46.62</c:v>
                </c:pt>
                <c:pt idx="797">
                  <c:v>47.16</c:v>
                </c:pt>
                <c:pt idx="798">
                  <c:v>48.81</c:v>
                </c:pt>
                <c:pt idx="799">
                  <c:v>48.74</c:v>
                </c:pt>
                <c:pt idx="800">
                  <c:v>49.03</c:v>
                </c:pt>
                <c:pt idx="801">
                  <c:v>49.22</c:v>
                </c:pt>
                <c:pt idx="802">
                  <c:v>49.66</c:v>
                </c:pt>
                <c:pt idx="803">
                  <c:v>49.18</c:v>
                </c:pt>
                <c:pt idx="804">
                  <c:v>50.41</c:v>
                </c:pt>
                <c:pt idx="805">
                  <c:v>48.61</c:v>
                </c:pt>
                <c:pt idx="806">
                  <c:v>49.52</c:v>
                </c:pt>
                <c:pt idx="807">
                  <c:v>49.59</c:v>
                </c:pt>
                <c:pt idx="808">
                  <c:v>49.99</c:v>
                </c:pt>
                <c:pt idx="809">
                  <c:v>49.52</c:v>
                </c:pt>
                <c:pt idx="810">
                  <c:v>52.21</c:v>
                </c:pt>
                <c:pt idx="811">
                  <c:v>53.31</c:v>
                </c:pt>
                <c:pt idx="812">
                  <c:v>53.38</c:v>
                </c:pt>
                <c:pt idx="813">
                  <c:v>53.3</c:v>
                </c:pt>
                <c:pt idx="814">
                  <c:v>53.47</c:v>
                </c:pt>
                <c:pt idx="815">
                  <c:v>54.62</c:v>
                </c:pt>
                <c:pt idx="816">
                  <c:v>55.27</c:v>
                </c:pt>
                <c:pt idx="817">
                  <c:v>56.13</c:v>
                </c:pt>
                <c:pt idx="818">
                  <c:v>57.04</c:v>
                </c:pt>
                <c:pt idx="819">
                  <c:v>56.65</c:v>
                </c:pt>
                <c:pt idx="820">
                  <c:v>57.1</c:v>
                </c:pt>
                <c:pt idx="821">
                  <c:v>57.51</c:v>
                </c:pt>
                <c:pt idx="822">
                  <c:v>57.05</c:v>
                </c:pt>
                <c:pt idx="823">
                  <c:v>58.51</c:v>
                </c:pt>
                <c:pt idx="824">
                  <c:v>57.85</c:v>
                </c:pt>
                <c:pt idx="825">
                  <c:v>58.73</c:v>
                </c:pt>
                <c:pt idx="826">
                  <c:v>58.61</c:v>
                </c:pt>
                <c:pt idx="827">
                  <c:v>57.05</c:v>
                </c:pt>
                <c:pt idx="828">
                  <c:v>56.85</c:v>
                </c:pt>
                <c:pt idx="829">
                  <c:v>56.54</c:v>
                </c:pt>
                <c:pt idx="830">
                  <c:v>60.32</c:v>
                </c:pt>
                <c:pt idx="831">
                  <c:v>62.07</c:v>
                </c:pt>
                <c:pt idx="832">
                  <c:v>62.01</c:v>
                </c:pt>
                <c:pt idx="833">
                  <c:v>63.59</c:v>
                </c:pt>
                <c:pt idx="834">
                  <c:v>62.01</c:v>
                </c:pt>
                <c:pt idx="835">
                  <c:v>63.26</c:v>
                </c:pt>
                <c:pt idx="836">
                  <c:v>63.2</c:v>
                </c:pt>
                <c:pt idx="837">
                  <c:v>63.49</c:v>
                </c:pt>
                <c:pt idx="838">
                  <c:v>64.45</c:v>
                </c:pt>
                <c:pt idx="839">
                  <c:v>63.34</c:v>
                </c:pt>
                <c:pt idx="840">
                  <c:v>63.02</c:v>
                </c:pt>
                <c:pt idx="841">
                  <c:v>64.260000000000005</c:v>
                </c:pt>
                <c:pt idx="842">
                  <c:v>63.87</c:v>
                </c:pt>
                <c:pt idx="843">
                  <c:v>63.7</c:v>
                </c:pt>
                <c:pt idx="844">
                  <c:v>62.61</c:v>
                </c:pt>
                <c:pt idx="845">
                  <c:v>63.87</c:v>
                </c:pt>
                <c:pt idx="846">
                  <c:v>65.11</c:v>
                </c:pt>
                <c:pt idx="847">
                  <c:v>65.7</c:v>
                </c:pt>
                <c:pt idx="848">
                  <c:v>64.88</c:v>
                </c:pt>
                <c:pt idx="849">
                  <c:v>62.69</c:v>
                </c:pt>
                <c:pt idx="850">
                  <c:v>63.31</c:v>
                </c:pt>
                <c:pt idx="851">
                  <c:v>62.03</c:v>
                </c:pt>
                <c:pt idx="852">
                  <c:v>63.8</c:v>
                </c:pt>
                <c:pt idx="853">
                  <c:v>65.489999999999995</c:v>
                </c:pt>
                <c:pt idx="854">
                  <c:v>64.88</c:v>
                </c:pt>
                <c:pt idx="855">
                  <c:v>65.56</c:v>
                </c:pt>
                <c:pt idx="856">
                  <c:v>62.58</c:v>
                </c:pt>
                <c:pt idx="857">
                  <c:v>62.06</c:v>
                </c:pt>
                <c:pt idx="858">
                  <c:v>63.72</c:v>
                </c:pt>
                <c:pt idx="859">
                  <c:v>65.52</c:v>
                </c:pt>
                <c:pt idx="860">
                  <c:v>65.37</c:v>
                </c:pt>
                <c:pt idx="861">
                  <c:v>66.540000000000006</c:v>
                </c:pt>
                <c:pt idx="862">
                  <c:v>65.03</c:v>
                </c:pt>
                <c:pt idx="863">
                  <c:v>64.02</c:v>
                </c:pt>
                <c:pt idx="864">
                  <c:v>66.27</c:v>
                </c:pt>
                <c:pt idx="865">
                  <c:v>66.81</c:v>
                </c:pt>
                <c:pt idx="866">
                  <c:v>66.59</c:v>
                </c:pt>
                <c:pt idx="867">
                  <c:v>66.81</c:v>
                </c:pt>
                <c:pt idx="868">
                  <c:v>66.86</c:v>
                </c:pt>
                <c:pt idx="869">
                  <c:v>64.91</c:v>
                </c:pt>
                <c:pt idx="870">
                  <c:v>65.39</c:v>
                </c:pt>
                <c:pt idx="871">
                  <c:v>65.540000000000006</c:v>
                </c:pt>
                <c:pt idx="872">
                  <c:v>67.77</c:v>
                </c:pt>
                <c:pt idx="873">
                  <c:v>67.52</c:v>
                </c:pt>
                <c:pt idx="874">
                  <c:v>66.45</c:v>
                </c:pt>
                <c:pt idx="875">
                  <c:v>66.459999999999994</c:v>
                </c:pt>
                <c:pt idx="876">
                  <c:v>66.78</c:v>
                </c:pt>
                <c:pt idx="877">
                  <c:v>65.84</c:v>
                </c:pt>
                <c:pt idx="878">
                  <c:v>64.64</c:v>
                </c:pt>
                <c:pt idx="879">
                  <c:v>64.83</c:v>
                </c:pt>
                <c:pt idx="880">
                  <c:v>65.28</c:v>
                </c:pt>
                <c:pt idx="881">
                  <c:v>64.849999999999994</c:v>
                </c:pt>
                <c:pt idx="882">
                  <c:v>62.73</c:v>
                </c:pt>
                <c:pt idx="883">
                  <c:v>62.08</c:v>
                </c:pt>
                <c:pt idx="884">
                  <c:v>63.45</c:v>
                </c:pt>
                <c:pt idx="885">
                  <c:v>63.45</c:v>
                </c:pt>
                <c:pt idx="886">
                  <c:v>63.98</c:v>
                </c:pt>
                <c:pt idx="887">
                  <c:v>60.32</c:v>
                </c:pt>
                <c:pt idx="888">
                  <c:v>58.43</c:v>
                </c:pt>
                <c:pt idx="889">
                  <c:v>57.93</c:v>
                </c:pt>
                <c:pt idx="890">
                  <c:v>57.87</c:v>
                </c:pt>
                <c:pt idx="891">
                  <c:v>56.57</c:v>
                </c:pt>
                <c:pt idx="892">
                  <c:v>55.55</c:v>
                </c:pt>
                <c:pt idx="893">
                  <c:v>59.1</c:v>
                </c:pt>
                <c:pt idx="894">
                  <c:v>58.12</c:v>
                </c:pt>
                <c:pt idx="895">
                  <c:v>54.95</c:v>
                </c:pt>
                <c:pt idx="896">
                  <c:v>57.1</c:v>
                </c:pt>
                <c:pt idx="897">
                  <c:v>55.11</c:v>
                </c:pt>
                <c:pt idx="898">
                  <c:v>56.29</c:v>
                </c:pt>
                <c:pt idx="899">
                  <c:v>56.41</c:v>
                </c:pt>
                <c:pt idx="900">
                  <c:v>59.19</c:v>
                </c:pt>
                <c:pt idx="901">
                  <c:v>56.48</c:v>
                </c:pt>
                <c:pt idx="902">
                  <c:v>55.11</c:v>
                </c:pt>
                <c:pt idx="903">
                  <c:v>55.92</c:v>
                </c:pt>
                <c:pt idx="904">
                  <c:v>55.32</c:v>
                </c:pt>
                <c:pt idx="905">
                  <c:v>54.43</c:v>
                </c:pt>
                <c:pt idx="906">
                  <c:v>55.91</c:v>
                </c:pt>
                <c:pt idx="907">
                  <c:v>53.51</c:v>
                </c:pt>
                <c:pt idx="908">
                  <c:v>53.44</c:v>
                </c:pt>
                <c:pt idx="909">
                  <c:v>54.67</c:v>
                </c:pt>
                <c:pt idx="910">
                  <c:v>57.08</c:v>
                </c:pt>
                <c:pt idx="911">
                  <c:v>57.54</c:v>
                </c:pt>
                <c:pt idx="912">
                  <c:v>56.39</c:v>
                </c:pt>
                <c:pt idx="913">
                  <c:v>58.53</c:v>
                </c:pt>
                <c:pt idx="914">
                  <c:v>59.73</c:v>
                </c:pt>
                <c:pt idx="915">
                  <c:v>60.48</c:v>
                </c:pt>
                <c:pt idx="916">
                  <c:v>60.55</c:v>
                </c:pt>
                <c:pt idx="917">
                  <c:v>61.02</c:v>
                </c:pt>
                <c:pt idx="918">
                  <c:v>59.54</c:v>
                </c:pt>
                <c:pt idx="919">
                  <c:v>62.58</c:v>
                </c:pt>
                <c:pt idx="920">
                  <c:v>60.05</c:v>
                </c:pt>
                <c:pt idx="921">
                  <c:v>61.63</c:v>
                </c:pt>
                <c:pt idx="922">
                  <c:v>58.66</c:v>
                </c:pt>
                <c:pt idx="923">
                  <c:v>58.9</c:v>
                </c:pt>
                <c:pt idx="924">
                  <c:v>60.22</c:v>
                </c:pt>
                <c:pt idx="925">
                  <c:v>60.21</c:v>
                </c:pt>
                <c:pt idx="926">
                  <c:v>60.53</c:v>
                </c:pt>
                <c:pt idx="927">
                  <c:v>62.53</c:v>
                </c:pt>
                <c:pt idx="928">
                  <c:v>61.4</c:v>
                </c:pt>
                <c:pt idx="929">
                  <c:v>61.52</c:v>
                </c:pt>
                <c:pt idx="930">
                  <c:v>57.05</c:v>
                </c:pt>
                <c:pt idx="931">
                  <c:v>54.66</c:v>
                </c:pt>
                <c:pt idx="932">
                  <c:v>56.43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CD-45BC-B47E-62D955546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405744"/>
        <c:axId val="1265545936"/>
      </c:lineChart>
      <c:lineChart>
        <c:grouping val="standard"/>
        <c:varyColors val="0"/>
        <c:ser>
          <c:idx val="3"/>
          <c:order val="1"/>
          <c:tx>
            <c:v>Índice commodities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Hoja2!$E$7:$E$939</c:f>
              <c:numCache>
                <c:formatCode>General</c:formatCode>
                <c:ptCount val="933"/>
                <c:pt idx="0">
                  <c:v>83.256500000000003</c:v>
                </c:pt>
                <c:pt idx="1">
                  <c:v>82.735600000000005</c:v>
                </c:pt>
                <c:pt idx="2">
                  <c:v>82.139300000000006</c:v>
                </c:pt>
                <c:pt idx="3">
                  <c:v>82.458600000000004</c:v>
                </c:pt>
                <c:pt idx="4">
                  <c:v>82.720600000000005</c:v>
                </c:pt>
                <c:pt idx="5">
                  <c:v>83.470799999999997</c:v>
                </c:pt>
                <c:pt idx="6">
                  <c:v>82.977800000000002</c:v>
                </c:pt>
                <c:pt idx="7">
                  <c:v>82.932900000000004</c:v>
                </c:pt>
                <c:pt idx="8">
                  <c:v>82.585300000000004</c:v>
                </c:pt>
                <c:pt idx="9">
                  <c:v>82.430099999999996</c:v>
                </c:pt>
                <c:pt idx="10">
                  <c:v>82.697400000000002</c:v>
                </c:pt>
                <c:pt idx="11">
                  <c:v>83.127600000000001</c:v>
                </c:pt>
                <c:pt idx="12">
                  <c:v>#N/A</c:v>
                </c:pt>
                <c:pt idx="13">
                  <c:v>83.736000000000004</c:v>
                </c:pt>
                <c:pt idx="14">
                  <c:v>83.615499999999997</c:v>
                </c:pt>
                <c:pt idx="15">
                  <c:v>83.822400000000002</c:v>
                </c:pt>
                <c:pt idx="16">
                  <c:v>83.362700000000004</c:v>
                </c:pt>
                <c:pt idx="17">
                  <c:v>83.761200000000002</c:v>
                </c:pt>
                <c:pt idx="18">
                  <c:v>83.690399999999997</c:v>
                </c:pt>
                <c:pt idx="19">
                  <c:v>83.109300000000005</c:v>
                </c:pt>
                <c:pt idx="20">
                  <c:v>83.590800000000002</c:v>
                </c:pt>
                <c:pt idx="21">
                  <c:v>83.442599999999999</c:v>
                </c:pt>
                <c:pt idx="22">
                  <c:v>83.328000000000003</c:v>
                </c:pt>
                <c:pt idx="23">
                  <c:v>83.345699999999994</c:v>
                </c:pt>
                <c:pt idx="24">
                  <c:v>83.011399999999995</c:v>
                </c:pt>
                <c:pt idx="25">
                  <c:v>82.169399999999996</c:v>
                </c:pt>
                <c:pt idx="26">
                  <c:v>83.771000000000001</c:v>
                </c:pt>
                <c:pt idx="27">
                  <c:v>83.540800000000004</c:v>
                </c:pt>
                <c:pt idx="28">
                  <c:v>84.230699999999999</c:v>
                </c:pt>
                <c:pt idx="29">
                  <c:v>84.889099999999999</c:v>
                </c:pt>
                <c:pt idx="30">
                  <c:v>85.126099999999994</c:v>
                </c:pt>
                <c:pt idx="31">
                  <c:v>85.481700000000004</c:v>
                </c:pt>
                <c:pt idx="32">
                  <c:v>85.063100000000006</c:v>
                </c:pt>
                <c:pt idx="33">
                  <c:v>84.899900000000002</c:v>
                </c:pt>
                <c:pt idx="34">
                  <c:v>84.509500000000003</c:v>
                </c:pt>
                <c:pt idx="35">
                  <c:v>84.249099999999999</c:v>
                </c:pt>
                <c:pt idx="36">
                  <c:v>85.3947</c:v>
                </c:pt>
                <c:pt idx="37">
                  <c:v>85.382099999999994</c:v>
                </c:pt>
                <c:pt idx="38">
                  <c:v>84.839100000000002</c:v>
                </c:pt>
                <c:pt idx="39">
                  <c:v>84.953000000000003</c:v>
                </c:pt>
                <c:pt idx="40">
                  <c:v>84.929500000000004</c:v>
                </c:pt>
                <c:pt idx="41">
                  <c:v>84.073999999999998</c:v>
                </c:pt>
                <c:pt idx="42">
                  <c:v>83.636700000000005</c:v>
                </c:pt>
                <c:pt idx="43">
                  <c:v>83.683000000000007</c:v>
                </c:pt>
                <c:pt idx="44">
                  <c:v>83.065799999999996</c:v>
                </c:pt>
                <c:pt idx="45">
                  <c:v>83.119500000000002</c:v>
                </c:pt>
                <c:pt idx="46">
                  <c:v>82.823499999999996</c:v>
                </c:pt>
                <c:pt idx="47">
                  <c:v>82.842500000000001</c:v>
                </c:pt>
                <c:pt idx="48">
                  <c:v>83.830600000000004</c:v>
                </c:pt>
                <c:pt idx="49">
                  <c:v>84.009600000000006</c:v>
                </c:pt>
                <c:pt idx="50">
                  <c:v>83.444800000000001</c:v>
                </c:pt>
                <c:pt idx="51">
                  <c:v>85.763000000000005</c:v>
                </c:pt>
                <c:pt idx="52">
                  <c:v>86.128900000000002</c:v>
                </c:pt>
                <c:pt idx="53">
                  <c:v>86.207899999999995</c:v>
                </c:pt>
                <c:pt idx="54">
                  <c:v>85.530299999999997</c:v>
                </c:pt>
                <c:pt idx="55">
                  <c:v>#N/A</c:v>
                </c:pt>
                <c:pt idx="56">
                  <c:v>85.924999999999997</c:v>
                </c:pt>
                <c:pt idx="57">
                  <c:v>85.730099999999993</c:v>
                </c:pt>
                <c:pt idx="58">
                  <c:v>87.409499999999994</c:v>
                </c:pt>
                <c:pt idx="59">
                  <c:v>86.789599999999993</c:v>
                </c:pt>
                <c:pt idx="60">
                  <c:v>87.1417</c:v>
                </c:pt>
                <c:pt idx="61">
                  <c:v>86.527699999999996</c:v>
                </c:pt>
                <c:pt idx="62">
                  <c:v>86.1721</c:v>
                </c:pt>
                <c:pt idx="63">
                  <c:v>87.320300000000003</c:v>
                </c:pt>
                <c:pt idx="64">
                  <c:v>86.419300000000007</c:v>
                </c:pt>
                <c:pt idx="65">
                  <c:v>86.777900000000002</c:v>
                </c:pt>
                <c:pt idx="66">
                  <c:v>86.577799999999996</c:v>
                </c:pt>
                <c:pt idx="67">
                  <c:v>87.626400000000004</c:v>
                </c:pt>
                <c:pt idx="68">
                  <c:v>87.702600000000004</c:v>
                </c:pt>
                <c:pt idx="69">
                  <c:v>89.216200000000001</c:v>
                </c:pt>
                <c:pt idx="70">
                  <c:v>89.967799999999997</c:v>
                </c:pt>
                <c:pt idx="71">
                  <c:v>89.898099999999999</c:v>
                </c:pt>
                <c:pt idx="72">
                  <c:v>89.646600000000007</c:v>
                </c:pt>
                <c:pt idx="73">
                  <c:v>89.975399999999993</c:v>
                </c:pt>
                <c:pt idx="74">
                  <c:v>90.045299999999997</c:v>
                </c:pt>
                <c:pt idx="75">
                  <c:v>89.765100000000004</c:v>
                </c:pt>
                <c:pt idx="76">
                  <c:v>89.695599999999999</c:v>
                </c:pt>
                <c:pt idx="77">
                  <c:v>89.4298</c:v>
                </c:pt>
                <c:pt idx="78">
                  <c:v>90.452399999999997</c:v>
                </c:pt>
                <c:pt idx="79">
                  <c:v>90.715900000000005</c:v>
                </c:pt>
                <c:pt idx="80">
                  <c:v>90.720399999999998</c:v>
                </c:pt>
                <c:pt idx="81">
                  <c:v>90.276399999999995</c:v>
                </c:pt>
                <c:pt idx="82">
                  <c:v>#N/A</c:v>
                </c:pt>
                <c:pt idx="83">
                  <c:v>90.9191</c:v>
                </c:pt>
                <c:pt idx="84">
                  <c:v>91.511300000000006</c:v>
                </c:pt>
                <c:pt idx="85">
                  <c:v>91.572400000000002</c:v>
                </c:pt>
                <c:pt idx="86">
                  <c:v>91.4178</c:v>
                </c:pt>
                <c:pt idx="87">
                  <c:v>90.972899999999996</c:v>
                </c:pt>
                <c:pt idx="88">
                  <c:v>90.413499999999999</c:v>
                </c:pt>
                <c:pt idx="89">
                  <c:v>90.307400000000001</c:v>
                </c:pt>
                <c:pt idx="90">
                  <c:v>90.181299999999993</c:v>
                </c:pt>
                <c:pt idx="91">
                  <c:v>90.122799999999998</c:v>
                </c:pt>
                <c:pt idx="92">
                  <c:v>90.368799999999993</c:v>
                </c:pt>
                <c:pt idx="93">
                  <c:v>90.037700000000001</c:v>
                </c:pt>
                <c:pt idx="94">
                  <c:v>90.553600000000003</c:v>
                </c:pt>
                <c:pt idx="95">
                  <c:v>90.100399999999993</c:v>
                </c:pt>
                <c:pt idx="96">
                  <c:v>89.583299999999994</c:v>
                </c:pt>
                <c:pt idx="97">
                  <c:v>89.822599999999994</c:v>
                </c:pt>
                <c:pt idx="98">
                  <c:v>89.989599999999996</c:v>
                </c:pt>
                <c:pt idx="99">
                  <c:v>89.671700000000001</c:v>
                </c:pt>
                <c:pt idx="100">
                  <c:v>89.494200000000006</c:v>
                </c:pt>
                <c:pt idx="101">
                  <c:v>89.367099999999994</c:v>
                </c:pt>
                <c:pt idx="102">
                  <c:v>89.593000000000004</c:v>
                </c:pt>
                <c:pt idx="103">
                  <c:v>89.382900000000006</c:v>
                </c:pt>
                <c:pt idx="104">
                  <c:v>89.400300000000001</c:v>
                </c:pt>
                <c:pt idx="105">
                  <c:v>89.248099999999994</c:v>
                </c:pt>
                <c:pt idx="106">
                  <c:v>89.080600000000004</c:v>
                </c:pt>
                <c:pt idx="107">
                  <c:v>89.194800000000001</c:v>
                </c:pt>
                <c:pt idx="108">
                  <c:v>89.849599999999995</c:v>
                </c:pt>
                <c:pt idx="109">
                  <c:v>89.970200000000006</c:v>
                </c:pt>
                <c:pt idx="110">
                  <c:v>90.456400000000002</c:v>
                </c:pt>
                <c:pt idx="111">
                  <c:v>89.015699999999995</c:v>
                </c:pt>
                <c:pt idx="112">
                  <c:v>89.033900000000003</c:v>
                </c:pt>
                <c:pt idx="113">
                  <c:v>89.276200000000003</c:v>
                </c:pt>
                <c:pt idx="114">
                  <c:v>89.094700000000003</c:v>
                </c:pt>
                <c:pt idx="115">
                  <c:v>89.249099999999999</c:v>
                </c:pt>
                <c:pt idx="116">
                  <c:v>88.8005</c:v>
                </c:pt>
                <c:pt idx="117">
                  <c:v>88.013599999999997</c:v>
                </c:pt>
                <c:pt idx="118">
                  <c:v>86.938100000000006</c:v>
                </c:pt>
                <c:pt idx="119">
                  <c:v>87.175700000000006</c:v>
                </c:pt>
                <c:pt idx="120">
                  <c:v>86.621799999999993</c:v>
                </c:pt>
                <c:pt idx="121">
                  <c:v>87.008499999999998</c:v>
                </c:pt>
                <c:pt idx="122">
                  <c:v>86.832800000000006</c:v>
                </c:pt>
                <c:pt idx="123">
                  <c:v>87.472899999999996</c:v>
                </c:pt>
                <c:pt idx="124">
                  <c:v>86.762699999999995</c:v>
                </c:pt>
                <c:pt idx="125">
                  <c:v>87.257999999999996</c:v>
                </c:pt>
                <c:pt idx="126">
                  <c:v>87.252600000000001</c:v>
                </c:pt>
                <c:pt idx="127">
                  <c:v>87.441500000000005</c:v>
                </c:pt>
                <c:pt idx="128">
                  <c:v>87.102900000000005</c:v>
                </c:pt>
                <c:pt idx="129">
                  <c:v>87.41</c:v>
                </c:pt>
                <c:pt idx="130">
                  <c:v>86.722800000000007</c:v>
                </c:pt>
                <c:pt idx="131">
                  <c:v>86.523799999999994</c:v>
                </c:pt>
                <c:pt idx="132">
                  <c:v>87.363299999999995</c:v>
                </c:pt>
                <c:pt idx="133">
                  <c:v>87.316900000000004</c:v>
                </c:pt>
                <c:pt idx="134">
                  <c:v>87.6738</c:v>
                </c:pt>
                <c:pt idx="135">
                  <c:v>87.8767</c:v>
                </c:pt>
                <c:pt idx="136">
                  <c:v>87.666200000000003</c:v>
                </c:pt>
                <c:pt idx="137">
                  <c:v>87.954599999999999</c:v>
                </c:pt>
                <c:pt idx="138">
                  <c:v>87.587800000000001</c:v>
                </c:pt>
                <c:pt idx="139">
                  <c:v>88.036799999999999</c:v>
                </c:pt>
                <c:pt idx="140">
                  <c:v>89.006900000000002</c:v>
                </c:pt>
                <c:pt idx="141">
                  <c:v>88.702200000000005</c:v>
                </c:pt>
                <c:pt idx="142">
                  <c:v>88.1477</c:v>
                </c:pt>
                <c:pt idx="143">
                  <c:v>88.202799999999996</c:v>
                </c:pt>
                <c:pt idx="144">
                  <c:v>88.140900000000002</c:v>
                </c:pt>
                <c:pt idx="145">
                  <c:v>88.590900000000005</c:v>
                </c:pt>
                <c:pt idx="146">
                  <c:v>89.040099999999995</c:v>
                </c:pt>
                <c:pt idx="147">
                  <c:v>88.6922</c:v>
                </c:pt>
                <c:pt idx="148">
                  <c:v>88.667500000000004</c:v>
                </c:pt>
                <c:pt idx="149">
                  <c:v>88.274199999999993</c:v>
                </c:pt>
                <c:pt idx="150">
                  <c:v>88.003500000000003</c:v>
                </c:pt>
                <c:pt idx="151">
                  <c:v>#N/A</c:v>
                </c:pt>
                <c:pt idx="152">
                  <c:v>88.204300000000003</c:v>
                </c:pt>
                <c:pt idx="153">
                  <c:v>88.237700000000004</c:v>
                </c:pt>
                <c:pt idx="154">
                  <c:v>87.994399999999999</c:v>
                </c:pt>
                <c:pt idx="155">
                  <c:v>86.789299999999997</c:v>
                </c:pt>
                <c:pt idx="156">
                  <c:v>86.325699999999998</c:v>
                </c:pt>
                <c:pt idx="157">
                  <c:v>85.644199999999998</c:v>
                </c:pt>
                <c:pt idx="158">
                  <c:v>87.008700000000005</c:v>
                </c:pt>
                <c:pt idx="159">
                  <c:v>87.147999999999996</c:v>
                </c:pt>
                <c:pt idx="160">
                  <c:v>88.167299999999997</c:v>
                </c:pt>
                <c:pt idx="161">
                  <c:v>88.513499999999993</c:v>
                </c:pt>
                <c:pt idx="162">
                  <c:v>89.121300000000005</c:v>
                </c:pt>
                <c:pt idx="163">
                  <c:v>89.865899999999996</c:v>
                </c:pt>
                <c:pt idx="164">
                  <c:v>89.8001</c:v>
                </c:pt>
                <c:pt idx="165">
                  <c:v>90.282300000000006</c:v>
                </c:pt>
                <c:pt idx="166">
                  <c:v>90.627700000000004</c:v>
                </c:pt>
                <c:pt idx="167">
                  <c:v>90.799899999999994</c:v>
                </c:pt>
                <c:pt idx="168">
                  <c:v>90.459000000000003</c:v>
                </c:pt>
                <c:pt idx="169">
                  <c:v>90.464100000000002</c:v>
                </c:pt>
                <c:pt idx="170">
                  <c:v>89.156400000000005</c:v>
                </c:pt>
                <c:pt idx="171">
                  <c:v>88.809200000000004</c:v>
                </c:pt>
                <c:pt idx="172">
                  <c:v>88.542500000000004</c:v>
                </c:pt>
                <c:pt idx="173">
                  <c:v>88.694299999999998</c:v>
                </c:pt>
                <c:pt idx="174">
                  <c:v>88.796199999999999</c:v>
                </c:pt>
                <c:pt idx="175">
                  <c:v>88.450699999999998</c:v>
                </c:pt>
                <c:pt idx="176">
                  <c:v>#N/A</c:v>
                </c:pt>
                <c:pt idx="177">
                  <c:v>88.756500000000003</c:v>
                </c:pt>
                <c:pt idx="178">
                  <c:v>88.305899999999994</c:v>
                </c:pt>
                <c:pt idx="179">
                  <c:v>88.2393</c:v>
                </c:pt>
                <c:pt idx="180">
                  <c:v>88.098799999999997</c:v>
                </c:pt>
                <c:pt idx="181">
                  <c:v>87.691100000000006</c:v>
                </c:pt>
                <c:pt idx="182">
                  <c:v>87.915199999999999</c:v>
                </c:pt>
                <c:pt idx="183">
                  <c:v>88.568799999999996</c:v>
                </c:pt>
                <c:pt idx="184">
                  <c:v>88.608500000000006</c:v>
                </c:pt>
                <c:pt idx="185">
                  <c:v>88.4101</c:v>
                </c:pt>
                <c:pt idx="186">
                  <c:v>88.167400000000001</c:v>
                </c:pt>
                <c:pt idx="187">
                  <c:v>87.697999999999993</c:v>
                </c:pt>
                <c:pt idx="188">
                  <c:v>87.075500000000005</c:v>
                </c:pt>
                <c:pt idx="189">
                  <c:v>86.731099999999998</c:v>
                </c:pt>
                <c:pt idx="190">
                  <c:v>85.745099999999994</c:v>
                </c:pt>
                <c:pt idx="191">
                  <c:v>85.277000000000001</c:v>
                </c:pt>
                <c:pt idx="192">
                  <c:v>85.052099999999996</c:v>
                </c:pt>
                <c:pt idx="193">
                  <c:v>84.584699999999998</c:v>
                </c:pt>
                <c:pt idx="194">
                  <c:v>84.470500000000001</c:v>
                </c:pt>
                <c:pt idx="195">
                  <c:v>84.052999999999997</c:v>
                </c:pt>
                <c:pt idx="196">
                  <c:v>83.837400000000002</c:v>
                </c:pt>
                <c:pt idx="197">
                  <c:v>83.468299999999999</c:v>
                </c:pt>
                <c:pt idx="198">
                  <c:v>83.428100000000001</c:v>
                </c:pt>
                <c:pt idx="199">
                  <c:v>84.218299999999999</c:v>
                </c:pt>
                <c:pt idx="200">
                  <c:v>84.010900000000007</c:v>
                </c:pt>
                <c:pt idx="201">
                  <c:v>83.801599999999993</c:v>
                </c:pt>
                <c:pt idx="202">
                  <c:v>84.107399999999998</c:v>
                </c:pt>
                <c:pt idx="203">
                  <c:v>85.029799999999994</c:v>
                </c:pt>
                <c:pt idx="204">
                  <c:v>85.745099999999994</c:v>
                </c:pt>
                <c:pt idx="205">
                  <c:v>86.479299999999995</c:v>
                </c:pt>
                <c:pt idx="206">
                  <c:v>85.703299999999999</c:v>
                </c:pt>
                <c:pt idx="207">
                  <c:v>86.438800000000001</c:v>
                </c:pt>
                <c:pt idx="208">
                  <c:v>86.724800000000002</c:v>
                </c:pt>
                <c:pt idx="209">
                  <c:v>86.903199999999998</c:v>
                </c:pt>
                <c:pt idx="210">
                  <c:v>86.999600000000001</c:v>
                </c:pt>
                <c:pt idx="211">
                  <c:v>#N/A</c:v>
                </c:pt>
                <c:pt idx="212">
                  <c:v>87.04</c:v>
                </c:pt>
                <c:pt idx="213">
                  <c:v>86.473299999999995</c:v>
                </c:pt>
                <c:pt idx="214">
                  <c:v>86.193100000000001</c:v>
                </c:pt>
                <c:pt idx="215">
                  <c:v>86.765699999999995</c:v>
                </c:pt>
                <c:pt idx="216">
                  <c:v>85.663300000000007</c:v>
                </c:pt>
                <c:pt idx="217">
                  <c:v>86.000900000000001</c:v>
                </c:pt>
                <c:pt idx="218">
                  <c:v>86.160499999999999</c:v>
                </c:pt>
                <c:pt idx="219">
                  <c:v>87.203500000000005</c:v>
                </c:pt>
                <c:pt idx="220">
                  <c:v>87.281099999999995</c:v>
                </c:pt>
                <c:pt idx="221">
                  <c:v>87.457099999999997</c:v>
                </c:pt>
                <c:pt idx="222">
                  <c:v>87.643699999999995</c:v>
                </c:pt>
                <c:pt idx="223">
                  <c:v>87.538499999999999</c:v>
                </c:pt>
                <c:pt idx="224">
                  <c:v>88.154499999999999</c:v>
                </c:pt>
                <c:pt idx="225">
                  <c:v>86.877799999999993</c:v>
                </c:pt>
                <c:pt idx="226">
                  <c:v>86.692300000000003</c:v>
                </c:pt>
                <c:pt idx="227">
                  <c:v>86.5381</c:v>
                </c:pt>
                <c:pt idx="228">
                  <c:v>86.188199999999995</c:v>
                </c:pt>
                <c:pt idx="229">
                  <c:v>86.147800000000004</c:v>
                </c:pt>
                <c:pt idx="230">
                  <c:v>85.865200000000002</c:v>
                </c:pt>
                <c:pt idx="231">
                  <c:v>85.915300000000002</c:v>
                </c:pt>
                <c:pt idx="232">
                  <c:v>85.891000000000005</c:v>
                </c:pt>
                <c:pt idx="233">
                  <c:v>86.040499999999994</c:v>
                </c:pt>
                <c:pt idx="234">
                  <c:v>85.611500000000007</c:v>
                </c:pt>
                <c:pt idx="235">
                  <c:v>85.268799999999999</c:v>
                </c:pt>
                <c:pt idx="236">
                  <c:v>85.393100000000004</c:v>
                </c:pt>
                <c:pt idx="237">
                  <c:v>85.308899999999994</c:v>
                </c:pt>
                <c:pt idx="238">
                  <c:v>85.485699999999994</c:v>
                </c:pt>
                <c:pt idx="239">
                  <c:v>85.994600000000005</c:v>
                </c:pt>
                <c:pt idx="240">
                  <c:v>85.8947</c:v>
                </c:pt>
                <c:pt idx="241">
                  <c:v>85.130099999999999</c:v>
                </c:pt>
                <c:pt idx="242">
                  <c:v>84.770099999999999</c:v>
                </c:pt>
                <c:pt idx="243">
                  <c:v>84.820599999999999</c:v>
                </c:pt>
                <c:pt idx="244">
                  <c:v>84.066900000000004</c:v>
                </c:pt>
                <c:pt idx="245">
                  <c:v>83.925600000000003</c:v>
                </c:pt>
                <c:pt idx="246">
                  <c:v>84.584699999999998</c:v>
                </c:pt>
                <c:pt idx="247">
                  <c:v>83.956299999999999</c:v>
                </c:pt>
                <c:pt idx="248">
                  <c:v>83.739000000000004</c:v>
                </c:pt>
                <c:pt idx="249">
                  <c:v>83.706599999999995</c:v>
                </c:pt>
                <c:pt idx="250">
                  <c:v>84.459900000000005</c:v>
                </c:pt>
                <c:pt idx="251">
                  <c:v>84.635199999999998</c:v>
                </c:pt>
                <c:pt idx="252">
                  <c:v>84.837500000000006</c:v>
                </c:pt>
                <c:pt idx="253">
                  <c:v>84.784599999999998</c:v>
                </c:pt>
                <c:pt idx="254">
                  <c:v>85.327600000000004</c:v>
                </c:pt>
                <c:pt idx="255">
                  <c:v>84.857200000000006</c:v>
                </c:pt>
                <c:pt idx="256">
                  <c:v>84.782499999999999</c:v>
                </c:pt>
                <c:pt idx="257">
                  <c:v>85.591300000000004</c:v>
                </c:pt>
                <c:pt idx="258">
                  <c:v>84.841999999999999</c:v>
                </c:pt>
                <c:pt idx="259">
                  <c:v>85.082800000000006</c:v>
                </c:pt>
                <c:pt idx="260">
                  <c:v>85.194900000000004</c:v>
                </c:pt>
                <c:pt idx="261">
                  <c:v>85.096599999999995</c:v>
                </c:pt>
                <c:pt idx="262">
                  <c:v>84.964600000000004</c:v>
                </c:pt>
                <c:pt idx="263">
                  <c:v>84.796999999999997</c:v>
                </c:pt>
                <c:pt idx="264">
                  <c:v>84.886099999999999</c:v>
                </c:pt>
                <c:pt idx="265">
                  <c:v>84.762200000000007</c:v>
                </c:pt>
                <c:pt idx="266">
                  <c:v>85.662000000000006</c:v>
                </c:pt>
                <c:pt idx="267">
                  <c:v>85.7239</c:v>
                </c:pt>
                <c:pt idx="268">
                  <c:v>85.368899999999996</c:v>
                </c:pt>
                <c:pt idx="269">
                  <c:v>#N/A</c:v>
                </c:pt>
                <c:pt idx="270">
                  <c:v>84.977500000000006</c:v>
                </c:pt>
                <c:pt idx="271">
                  <c:v>84.656499999999994</c:v>
                </c:pt>
                <c:pt idx="272">
                  <c:v>83.072599999999994</c:v>
                </c:pt>
                <c:pt idx="273">
                  <c:v>83.502499999999998</c:v>
                </c:pt>
                <c:pt idx="274">
                  <c:v>83.4221</c:v>
                </c:pt>
                <c:pt idx="275">
                  <c:v>83.292599999999993</c:v>
                </c:pt>
                <c:pt idx="276">
                  <c:v>83.511099999999999</c:v>
                </c:pt>
                <c:pt idx="277">
                  <c:v>83.272300000000001</c:v>
                </c:pt>
                <c:pt idx="278">
                  <c:v>82.982699999999994</c:v>
                </c:pt>
                <c:pt idx="279">
                  <c:v>83.035499999999999</c:v>
                </c:pt>
                <c:pt idx="280">
                  <c:v>83.230999999999995</c:v>
                </c:pt>
                <c:pt idx="281">
                  <c:v>82.679900000000004</c:v>
                </c:pt>
                <c:pt idx="282">
                  <c:v>82.583399999999997</c:v>
                </c:pt>
                <c:pt idx="283">
                  <c:v>82.520200000000003</c:v>
                </c:pt>
                <c:pt idx="284">
                  <c:v>83.112399999999994</c:v>
                </c:pt>
                <c:pt idx="285">
                  <c:v>83.695800000000006</c:v>
                </c:pt>
                <c:pt idx="286">
                  <c:v>83.538799999999995</c:v>
                </c:pt>
                <c:pt idx="287">
                  <c:v>84.415000000000006</c:v>
                </c:pt>
                <c:pt idx="288">
                  <c:v>83.942400000000006</c:v>
                </c:pt>
                <c:pt idx="289">
                  <c:v>83.715999999999994</c:v>
                </c:pt>
                <c:pt idx="290">
                  <c:v>83.276899999999998</c:v>
                </c:pt>
                <c:pt idx="291">
                  <c:v>83.334299999999999</c:v>
                </c:pt>
                <c:pt idx="292">
                  <c:v>83.926000000000002</c:v>
                </c:pt>
                <c:pt idx="293">
                  <c:v>83.532499999999999</c:v>
                </c:pt>
                <c:pt idx="294">
                  <c:v>84.391499999999994</c:v>
                </c:pt>
                <c:pt idx="295">
                  <c:v>84.479900000000001</c:v>
                </c:pt>
                <c:pt idx="296">
                  <c:v>84.229299999999995</c:v>
                </c:pt>
                <c:pt idx="297">
                  <c:v>83.685199999999995</c:v>
                </c:pt>
                <c:pt idx="298">
                  <c:v>83.112399999999994</c:v>
                </c:pt>
                <c:pt idx="299">
                  <c:v>82.645499999999998</c:v>
                </c:pt>
                <c:pt idx="300">
                  <c:v>82.988</c:v>
                </c:pt>
                <c:pt idx="301">
                  <c:v>83.688699999999997</c:v>
                </c:pt>
                <c:pt idx="302">
                  <c:v>83.631600000000006</c:v>
                </c:pt>
                <c:pt idx="303">
                  <c:v>83.146199999999993</c:v>
                </c:pt>
                <c:pt idx="304">
                  <c:v>82.69</c:v>
                </c:pt>
                <c:pt idx="305">
                  <c:v>82.703100000000006</c:v>
                </c:pt>
                <c:pt idx="306">
                  <c:v>81.920500000000004</c:v>
                </c:pt>
                <c:pt idx="307">
                  <c:v>82.65</c:v>
                </c:pt>
                <c:pt idx="308">
                  <c:v>83.018699999999995</c:v>
                </c:pt>
                <c:pt idx="309">
                  <c:v>82.359700000000004</c:v>
                </c:pt>
                <c:pt idx="310">
                  <c:v>81.8048</c:v>
                </c:pt>
                <c:pt idx="311">
                  <c:v>82.417699999999996</c:v>
                </c:pt>
                <c:pt idx="312">
                  <c:v>82.3172</c:v>
                </c:pt>
                <c:pt idx="313">
                  <c:v>#N/A</c:v>
                </c:pt>
                <c:pt idx="314">
                  <c:v>83.1053</c:v>
                </c:pt>
                <c:pt idx="315">
                  <c:v>82.601699999999994</c:v>
                </c:pt>
                <c:pt idx="316">
                  <c:v>81.329700000000003</c:v>
                </c:pt>
                <c:pt idx="317">
                  <c:v>80.84</c:v>
                </c:pt>
                <c:pt idx="318">
                  <c:v>80.418000000000006</c:v>
                </c:pt>
                <c:pt idx="319">
                  <c:v>79.868700000000004</c:v>
                </c:pt>
                <c:pt idx="320">
                  <c:v>79.638199999999998</c:v>
                </c:pt>
                <c:pt idx="321">
                  <c:v>79.357500000000002</c:v>
                </c:pt>
                <c:pt idx="322">
                  <c:v>79.631100000000004</c:v>
                </c:pt>
                <c:pt idx="323">
                  <c:v>80.129499999999993</c:v>
                </c:pt>
                <c:pt idx="324">
                  <c:v>80.718800000000002</c:v>
                </c:pt>
                <c:pt idx="325">
                  <c:v>81.269099999999995</c:v>
                </c:pt>
                <c:pt idx="326">
                  <c:v>80.916200000000003</c:v>
                </c:pt>
                <c:pt idx="327">
                  <c:v>80.890500000000003</c:v>
                </c:pt>
                <c:pt idx="328">
                  <c:v>81.614400000000003</c:v>
                </c:pt>
                <c:pt idx="329">
                  <c:v>81.590800000000002</c:v>
                </c:pt>
                <c:pt idx="330">
                  <c:v>82.421300000000002</c:v>
                </c:pt>
                <c:pt idx="331">
                  <c:v>82.176000000000002</c:v>
                </c:pt>
                <c:pt idx="332">
                  <c:v>81.960300000000004</c:v>
                </c:pt>
                <c:pt idx="333">
                  <c:v>82.477999999999994</c:v>
                </c:pt>
                <c:pt idx="334">
                  <c:v>82.000799999999998</c:v>
                </c:pt>
                <c:pt idx="335">
                  <c:v>82.326499999999996</c:v>
                </c:pt>
                <c:pt idx="336">
                  <c:v>82.464299999999994</c:v>
                </c:pt>
                <c:pt idx="337">
                  <c:v>82.8292</c:v>
                </c:pt>
                <c:pt idx="338">
                  <c:v>83.204899999999995</c:v>
                </c:pt>
                <c:pt idx="339">
                  <c:v>#N/A</c:v>
                </c:pt>
                <c:pt idx="340">
                  <c:v>84.006200000000007</c:v>
                </c:pt>
                <c:pt idx="341">
                  <c:v>83.7059</c:v>
                </c:pt>
                <c:pt idx="342">
                  <c:v>84.466499999999996</c:v>
                </c:pt>
                <c:pt idx="343">
                  <c:v>84.704700000000003</c:v>
                </c:pt>
                <c:pt idx="344">
                  <c:v>85.259</c:v>
                </c:pt>
                <c:pt idx="345">
                  <c:v>84.715500000000006</c:v>
                </c:pt>
                <c:pt idx="346">
                  <c:v>83.420400000000001</c:v>
                </c:pt>
                <c:pt idx="347">
                  <c:v>83.975200000000001</c:v>
                </c:pt>
                <c:pt idx="348">
                  <c:v>83.497299999999996</c:v>
                </c:pt>
                <c:pt idx="349">
                  <c:v>83.578100000000006</c:v>
                </c:pt>
                <c:pt idx="350">
                  <c:v>83.483900000000006</c:v>
                </c:pt>
                <c:pt idx="351">
                  <c:v>83.125299999999996</c:v>
                </c:pt>
                <c:pt idx="352">
                  <c:v>82.764200000000002</c:v>
                </c:pt>
                <c:pt idx="353">
                  <c:v>82.033100000000005</c:v>
                </c:pt>
                <c:pt idx="354">
                  <c:v>82.270399999999995</c:v>
                </c:pt>
                <c:pt idx="355">
                  <c:v>82.678700000000006</c:v>
                </c:pt>
                <c:pt idx="356">
                  <c:v>82.210400000000007</c:v>
                </c:pt>
                <c:pt idx="357">
                  <c:v>83.734899999999996</c:v>
                </c:pt>
                <c:pt idx="358">
                  <c:v>83.85</c:v>
                </c:pt>
                <c:pt idx="359">
                  <c:v>84.206599999999995</c:v>
                </c:pt>
                <c:pt idx="360">
                  <c:v>84.012799999999999</c:v>
                </c:pt>
                <c:pt idx="361">
                  <c:v>83.617000000000004</c:v>
                </c:pt>
                <c:pt idx="362">
                  <c:v>83.890799999999999</c:v>
                </c:pt>
                <c:pt idx="363">
                  <c:v>84.028099999999995</c:v>
                </c:pt>
                <c:pt idx="364">
                  <c:v>83.717299999999994</c:v>
                </c:pt>
                <c:pt idx="365">
                  <c:v>83.904399999999995</c:v>
                </c:pt>
                <c:pt idx="366">
                  <c:v>84.445099999999996</c:v>
                </c:pt>
                <c:pt idx="367">
                  <c:v>84.635000000000005</c:v>
                </c:pt>
                <c:pt idx="368">
                  <c:v>85.353499999999997</c:v>
                </c:pt>
                <c:pt idx="369">
                  <c:v>86.049499999999995</c:v>
                </c:pt>
                <c:pt idx="370">
                  <c:v>86.2988</c:v>
                </c:pt>
                <c:pt idx="371">
                  <c:v>85.882300000000001</c:v>
                </c:pt>
                <c:pt idx="372">
                  <c:v>86.001400000000004</c:v>
                </c:pt>
                <c:pt idx="373">
                  <c:v>85.903199999999998</c:v>
                </c:pt>
                <c:pt idx="374">
                  <c:v>85.835400000000007</c:v>
                </c:pt>
                <c:pt idx="375">
                  <c:v>85.749099999999999</c:v>
                </c:pt>
                <c:pt idx="376">
                  <c:v>85.622299999999996</c:v>
                </c:pt>
                <c:pt idx="377">
                  <c:v>85.293400000000005</c:v>
                </c:pt>
                <c:pt idx="378">
                  <c:v>84.740499999999997</c:v>
                </c:pt>
                <c:pt idx="379">
                  <c:v>85.350800000000007</c:v>
                </c:pt>
                <c:pt idx="380">
                  <c:v>85.348799999999997</c:v>
                </c:pt>
                <c:pt idx="381">
                  <c:v>85.402299999999997</c:v>
                </c:pt>
                <c:pt idx="382">
                  <c:v>84.905900000000003</c:v>
                </c:pt>
                <c:pt idx="383">
                  <c:v>84.332300000000004</c:v>
                </c:pt>
                <c:pt idx="384">
                  <c:v>84.525800000000004</c:v>
                </c:pt>
                <c:pt idx="385">
                  <c:v>84.589299999999994</c:v>
                </c:pt>
                <c:pt idx="386">
                  <c:v>84.660399999999996</c:v>
                </c:pt>
                <c:pt idx="387">
                  <c:v>84.924099999999996</c:v>
                </c:pt>
                <c:pt idx="388">
                  <c:v>85.107299999999995</c:v>
                </c:pt>
                <c:pt idx="389">
                  <c:v>85.144900000000007</c:v>
                </c:pt>
                <c:pt idx="390">
                  <c:v>84.873099999999994</c:v>
                </c:pt>
                <c:pt idx="391">
                  <c:v>84.5137</c:v>
                </c:pt>
                <c:pt idx="392">
                  <c:v>83.902600000000007</c:v>
                </c:pt>
                <c:pt idx="393">
                  <c:v>84.369100000000003</c:v>
                </c:pt>
                <c:pt idx="394">
                  <c:v>84.267499999999998</c:v>
                </c:pt>
                <c:pt idx="395">
                  <c:v>84.578500000000005</c:v>
                </c:pt>
                <c:pt idx="396">
                  <c:v>85.290499999999994</c:v>
                </c:pt>
                <c:pt idx="397">
                  <c:v>86.351500000000001</c:v>
                </c:pt>
                <c:pt idx="398">
                  <c:v>87.110900000000001</c:v>
                </c:pt>
                <c:pt idx="399">
                  <c:v>87.189899999999994</c:v>
                </c:pt>
                <c:pt idx="400">
                  <c:v>86.986500000000007</c:v>
                </c:pt>
                <c:pt idx="401">
                  <c:v>88.323999999999998</c:v>
                </c:pt>
                <c:pt idx="402">
                  <c:v>87.738799999999998</c:v>
                </c:pt>
                <c:pt idx="403">
                  <c:v>87.099500000000006</c:v>
                </c:pt>
                <c:pt idx="404">
                  <c:v>87.483599999999996</c:v>
                </c:pt>
                <c:pt idx="405">
                  <c:v>87.372299999999996</c:v>
                </c:pt>
                <c:pt idx="406">
                  <c:v>87.551900000000003</c:v>
                </c:pt>
                <c:pt idx="407">
                  <c:v>87.864599999999996</c:v>
                </c:pt>
                <c:pt idx="408">
                  <c:v>#N/A</c:v>
                </c:pt>
                <c:pt idx="409">
                  <c:v>88.110399999999998</c:v>
                </c:pt>
                <c:pt idx="410">
                  <c:v>88.480599999999995</c:v>
                </c:pt>
                <c:pt idx="411">
                  <c:v>89.013800000000003</c:v>
                </c:pt>
                <c:pt idx="412">
                  <c:v>88.625900000000001</c:v>
                </c:pt>
                <c:pt idx="413">
                  <c:v>88.637600000000006</c:v>
                </c:pt>
                <c:pt idx="414">
                  <c:v>89.357399999999998</c:v>
                </c:pt>
                <c:pt idx="415">
                  <c:v>88.527299999999997</c:v>
                </c:pt>
                <c:pt idx="416">
                  <c:v>88.4178</c:v>
                </c:pt>
                <c:pt idx="417">
                  <c:v>87.862399999999994</c:v>
                </c:pt>
                <c:pt idx="418">
                  <c:v>87.83</c:v>
                </c:pt>
                <c:pt idx="419">
                  <c:v>87.942800000000005</c:v>
                </c:pt>
                <c:pt idx="420">
                  <c:v>88.399900000000002</c:v>
                </c:pt>
                <c:pt idx="421">
                  <c:v>88.542199999999994</c:v>
                </c:pt>
                <c:pt idx="422">
                  <c:v>87.592200000000005</c:v>
                </c:pt>
                <c:pt idx="423">
                  <c:v>87.029300000000006</c:v>
                </c:pt>
                <c:pt idx="424">
                  <c:v>87.977000000000004</c:v>
                </c:pt>
                <c:pt idx="425">
                  <c:v>88.269199999999998</c:v>
                </c:pt>
                <c:pt idx="426">
                  <c:v>88.367500000000007</c:v>
                </c:pt>
                <c:pt idx="427">
                  <c:v>88.750200000000007</c:v>
                </c:pt>
                <c:pt idx="428">
                  <c:v>88.595799999999997</c:v>
                </c:pt>
                <c:pt idx="429">
                  <c:v>88.376000000000005</c:v>
                </c:pt>
                <c:pt idx="430">
                  <c:v>88.157899999999998</c:v>
                </c:pt>
                <c:pt idx="431">
                  <c:v>88.383899999999997</c:v>
                </c:pt>
                <c:pt idx="432">
                  <c:v>88.948700000000002</c:v>
                </c:pt>
                <c:pt idx="433">
                  <c:v>#N/A</c:v>
                </c:pt>
                <c:pt idx="434">
                  <c:v>88.543199999999999</c:v>
                </c:pt>
                <c:pt idx="435">
                  <c:v>88.485699999999994</c:v>
                </c:pt>
                <c:pt idx="436">
                  <c:v>87.2102</c:v>
                </c:pt>
                <c:pt idx="437">
                  <c:v>86.854200000000006</c:v>
                </c:pt>
                <c:pt idx="438">
                  <c:v>86.343400000000003</c:v>
                </c:pt>
                <c:pt idx="439">
                  <c:v>87.3673</c:v>
                </c:pt>
                <c:pt idx="440">
                  <c:v>87.529399999999995</c:v>
                </c:pt>
                <c:pt idx="441">
                  <c:v>87.171800000000005</c:v>
                </c:pt>
                <c:pt idx="442">
                  <c:v>86.067300000000003</c:v>
                </c:pt>
                <c:pt idx="443">
                  <c:v>#N/A</c:v>
                </c:pt>
                <c:pt idx="444">
                  <c:v>87.514399999999995</c:v>
                </c:pt>
                <c:pt idx="445">
                  <c:v>87.667199999999994</c:v>
                </c:pt>
                <c:pt idx="446">
                  <c:v>87.752399999999994</c:v>
                </c:pt>
                <c:pt idx="447">
                  <c:v>87.598699999999994</c:v>
                </c:pt>
                <c:pt idx="448">
                  <c:v>86.290999999999997</c:v>
                </c:pt>
                <c:pt idx="449">
                  <c:v>86.330500000000001</c:v>
                </c:pt>
                <c:pt idx="450">
                  <c:v>86.403199999999998</c:v>
                </c:pt>
                <c:pt idx="451">
                  <c:v>86.156899999999993</c:v>
                </c:pt>
                <c:pt idx="452">
                  <c:v>86.568700000000007</c:v>
                </c:pt>
                <c:pt idx="453">
                  <c:v>87.133300000000006</c:v>
                </c:pt>
                <c:pt idx="454">
                  <c:v>86.835599999999999</c:v>
                </c:pt>
                <c:pt idx="455">
                  <c:v>87.6267</c:v>
                </c:pt>
                <c:pt idx="456">
                  <c:v>87.922399999999996</c:v>
                </c:pt>
                <c:pt idx="457">
                  <c:v>88.176100000000005</c:v>
                </c:pt>
                <c:pt idx="458">
                  <c:v>88.143100000000004</c:v>
                </c:pt>
                <c:pt idx="459">
                  <c:v>87.566100000000006</c:v>
                </c:pt>
                <c:pt idx="460">
                  <c:v>87.4726</c:v>
                </c:pt>
                <c:pt idx="461">
                  <c:v>88.026600000000002</c:v>
                </c:pt>
                <c:pt idx="462">
                  <c:v>88.3476</c:v>
                </c:pt>
                <c:pt idx="463">
                  <c:v>87.041600000000003</c:v>
                </c:pt>
                <c:pt idx="464">
                  <c:v>86.918599999999998</c:v>
                </c:pt>
                <c:pt idx="465">
                  <c:v>86.001499999999993</c:v>
                </c:pt>
                <c:pt idx="466">
                  <c:v>84.277299999999997</c:v>
                </c:pt>
                <c:pt idx="467">
                  <c:v>86.066000000000003</c:v>
                </c:pt>
                <c:pt idx="468">
                  <c:v>85.031899999999993</c:v>
                </c:pt>
                <c:pt idx="469">
                  <c:v>#N/A</c:v>
                </c:pt>
                <c:pt idx="470">
                  <c:v>85.357699999999994</c:v>
                </c:pt>
                <c:pt idx="471">
                  <c:v>85.138599999999997</c:v>
                </c:pt>
                <c:pt idx="472">
                  <c:v>84.885099999999994</c:v>
                </c:pt>
                <c:pt idx="473">
                  <c:v>83.022000000000006</c:v>
                </c:pt>
                <c:pt idx="474">
                  <c:v>82.727099999999993</c:v>
                </c:pt>
                <c:pt idx="475">
                  <c:v>82.766300000000001</c:v>
                </c:pt>
                <c:pt idx="476">
                  <c:v>83.278999999999996</c:v>
                </c:pt>
                <c:pt idx="477">
                  <c:v>82.3429</c:v>
                </c:pt>
                <c:pt idx="478">
                  <c:v>82.375399999999999</c:v>
                </c:pt>
                <c:pt idx="479">
                  <c:v>83.84</c:v>
                </c:pt>
                <c:pt idx="480">
                  <c:v>83.908699999999996</c:v>
                </c:pt>
                <c:pt idx="481">
                  <c:v>83.781400000000005</c:v>
                </c:pt>
                <c:pt idx="482">
                  <c:v>83.822400000000002</c:v>
                </c:pt>
                <c:pt idx="483">
                  <c:v>83.294300000000007</c:v>
                </c:pt>
                <c:pt idx="484">
                  <c:v>83.605400000000003</c:v>
                </c:pt>
                <c:pt idx="485">
                  <c:v>83.888900000000007</c:v>
                </c:pt>
                <c:pt idx="486">
                  <c:v>84.513300000000001</c:v>
                </c:pt>
                <c:pt idx="487">
                  <c:v>84.9011</c:v>
                </c:pt>
                <c:pt idx="488">
                  <c:v>85.911900000000003</c:v>
                </c:pt>
                <c:pt idx="489">
                  <c:v>86.216200000000001</c:v>
                </c:pt>
                <c:pt idx="490">
                  <c:v>85.540499999999994</c:v>
                </c:pt>
                <c:pt idx="491">
                  <c:v>86.0107</c:v>
                </c:pt>
                <c:pt idx="492">
                  <c:v>86.150099999999995</c:v>
                </c:pt>
                <c:pt idx="493">
                  <c:v>86.1053</c:v>
                </c:pt>
                <c:pt idx="494">
                  <c:v>86.021500000000003</c:v>
                </c:pt>
                <c:pt idx="495">
                  <c:v>86.8947</c:v>
                </c:pt>
                <c:pt idx="496">
                  <c:v>86.553899999999999</c:v>
                </c:pt>
                <c:pt idx="497">
                  <c:v>86.387699999999995</c:v>
                </c:pt>
                <c:pt idx="498">
                  <c:v>86.340500000000006</c:v>
                </c:pt>
                <c:pt idx="499">
                  <c:v>86.281300000000002</c:v>
                </c:pt>
                <c:pt idx="500">
                  <c:v>85.649000000000001</c:v>
                </c:pt>
                <c:pt idx="501">
                  <c:v>86.176400000000001</c:v>
                </c:pt>
                <c:pt idx="502">
                  <c:v>86.757099999999994</c:v>
                </c:pt>
                <c:pt idx="503">
                  <c:v>85.641400000000004</c:v>
                </c:pt>
                <c:pt idx="504">
                  <c:v>85.512900000000002</c:v>
                </c:pt>
                <c:pt idx="505">
                  <c:v>85.715900000000005</c:v>
                </c:pt>
                <c:pt idx="506">
                  <c:v>85.150800000000004</c:v>
                </c:pt>
                <c:pt idx="507">
                  <c:v>85.604600000000005</c:v>
                </c:pt>
                <c:pt idx="508">
                  <c:v>85.341999999999999</c:v>
                </c:pt>
                <c:pt idx="509">
                  <c:v>85.223799999999997</c:v>
                </c:pt>
                <c:pt idx="510">
                  <c:v>85.142399999999995</c:v>
                </c:pt>
                <c:pt idx="511">
                  <c:v>84.143500000000003</c:v>
                </c:pt>
                <c:pt idx="512">
                  <c:v>84.861500000000007</c:v>
                </c:pt>
                <c:pt idx="513">
                  <c:v>84.322100000000006</c:v>
                </c:pt>
                <c:pt idx="514">
                  <c:v>85.508399999999995</c:v>
                </c:pt>
                <c:pt idx="515">
                  <c:v>84.908100000000005</c:v>
                </c:pt>
                <c:pt idx="516">
                  <c:v>84.287599999999998</c:v>
                </c:pt>
                <c:pt idx="517">
                  <c:v>83.606300000000005</c:v>
                </c:pt>
                <c:pt idx="518">
                  <c:v>83.235699999999994</c:v>
                </c:pt>
                <c:pt idx="519">
                  <c:v>83.082899999999995</c:v>
                </c:pt>
                <c:pt idx="520">
                  <c:v>82.672200000000004</c:v>
                </c:pt>
                <c:pt idx="521">
                  <c:v>83.019599999999997</c:v>
                </c:pt>
                <c:pt idx="522">
                  <c:v>84.083399999999997</c:v>
                </c:pt>
                <c:pt idx="523">
                  <c:v>84.024199999999993</c:v>
                </c:pt>
                <c:pt idx="524">
                  <c:v>85.147800000000004</c:v>
                </c:pt>
                <c:pt idx="525">
                  <c:v>83.930400000000006</c:v>
                </c:pt>
                <c:pt idx="526">
                  <c:v>83.386499999999998</c:v>
                </c:pt>
                <c:pt idx="527">
                  <c:v>#N/A</c:v>
                </c:pt>
                <c:pt idx="528">
                  <c:v>82.988900000000001</c:v>
                </c:pt>
                <c:pt idx="529">
                  <c:v>82.100700000000003</c:v>
                </c:pt>
                <c:pt idx="530">
                  <c:v>82.7727</c:v>
                </c:pt>
                <c:pt idx="531">
                  <c:v>83.655100000000004</c:v>
                </c:pt>
                <c:pt idx="532">
                  <c:v>84.459299999999999</c:v>
                </c:pt>
                <c:pt idx="533">
                  <c:v>84.9846</c:v>
                </c:pt>
                <c:pt idx="534">
                  <c:v>85.0535</c:v>
                </c:pt>
                <c:pt idx="535">
                  <c:v>85.069800000000001</c:v>
                </c:pt>
                <c:pt idx="536">
                  <c:v>86.073400000000007</c:v>
                </c:pt>
                <c:pt idx="537">
                  <c:v>85.670400000000001</c:v>
                </c:pt>
                <c:pt idx="538">
                  <c:v>86.236400000000003</c:v>
                </c:pt>
                <c:pt idx="539">
                  <c:v>86.740700000000004</c:v>
                </c:pt>
                <c:pt idx="540">
                  <c:v>85.871899999999997</c:v>
                </c:pt>
                <c:pt idx="541">
                  <c:v>85.722700000000003</c:v>
                </c:pt>
                <c:pt idx="542">
                  <c:v>85.238500000000002</c:v>
                </c:pt>
                <c:pt idx="543">
                  <c:v>84.055499999999995</c:v>
                </c:pt>
                <c:pt idx="544">
                  <c:v>83.974299999999999</c:v>
                </c:pt>
                <c:pt idx="545">
                  <c:v>83.229299999999995</c:v>
                </c:pt>
                <c:pt idx="546">
                  <c:v>83.752099999999999</c:v>
                </c:pt>
                <c:pt idx="547">
                  <c:v>84.3172</c:v>
                </c:pt>
                <c:pt idx="548">
                  <c:v>83.854299999999995</c:v>
                </c:pt>
                <c:pt idx="549">
                  <c:v>83.907799999999995</c:v>
                </c:pt>
                <c:pt idx="550">
                  <c:v>83.547200000000004</c:v>
                </c:pt>
                <c:pt idx="551">
                  <c:v>82.729900000000001</c:v>
                </c:pt>
                <c:pt idx="552">
                  <c:v>82.897400000000005</c:v>
                </c:pt>
                <c:pt idx="553">
                  <c:v>84.280900000000003</c:v>
                </c:pt>
                <c:pt idx="554">
                  <c:v>83.398399999999995</c:v>
                </c:pt>
                <c:pt idx="555">
                  <c:v>83.126999999999995</c:v>
                </c:pt>
                <c:pt idx="556">
                  <c:v>83.721500000000006</c:v>
                </c:pt>
                <c:pt idx="557">
                  <c:v>83.923599999999993</c:v>
                </c:pt>
                <c:pt idx="558">
                  <c:v>84.635199999999998</c:v>
                </c:pt>
                <c:pt idx="559">
                  <c:v>84.951999999999998</c:v>
                </c:pt>
                <c:pt idx="560">
                  <c:v>85.156300000000002</c:v>
                </c:pt>
                <c:pt idx="561">
                  <c:v>85.748400000000004</c:v>
                </c:pt>
                <c:pt idx="562">
                  <c:v>86.526600000000002</c:v>
                </c:pt>
                <c:pt idx="563">
                  <c:v>86.698400000000007</c:v>
                </c:pt>
                <c:pt idx="564">
                  <c:v>87.119600000000005</c:v>
                </c:pt>
                <c:pt idx="565">
                  <c:v>86.976699999999994</c:v>
                </c:pt>
                <c:pt idx="566">
                  <c:v>87.488900000000001</c:v>
                </c:pt>
                <c:pt idx="567">
                  <c:v>86.081500000000005</c:v>
                </c:pt>
                <c:pt idx="568">
                  <c:v>86.402299999999997</c:v>
                </c:pt>
                <c:pt idx="569">
                  <c:v>85.5334</c:v>
                </c:pt>
                <c:pt idx="570">
                  <c:v>87.527199999999993</c:v>
                </c:pt>
                <c:pt idx="571">
                  <c:v>87.428200000000004</c:v>
                </c:pt>
                <c:pt idx="572">
                  <c:v>#N/A</c:v>
                </c:pt>
                <c:pt idx="573">
                  <c:v>89.678799999999995</c:v>
                </c:pt>
                <c:pt idx="574">
                  <c:v>88.842299999999994</c:v>
                </c:pt>
                <c:pt idx="575">
                  <c:v>89.298400000000001</c:v>
                </c:pt>
                <c:pt idx="576">
                  <c:v>88.301599999999993</c:v>
                </c:pt>
                <c:pt idx="577">
                  <c:v>86.655799999999999</c:v>
                </c:pt>
                <c:pt idx="578">
                  <c:v>86.955699999999993</c:v>
                </c:pt>
                <c:pt idx="579">
                  <c:v>88.345399999999998</c:v>
                </c:pt>
                <c:pt idx="580">
                  <c:v>88.018900000000002</c:v>
                </c:pt>
                <c:pt idx="581">
                  <c:v>88.583299999999994</c:v>
                </c:pt>
                <c:pt idx="582">
                  <c:v>89.453800000000001</c:v>
                </c:pt>
                <c:pt idx="583">
                  <c:v>88.721199999999996</c:v>
                </c:pt>
                <c:pt idx="584">
                  <c:v>87.233900000000006</c:v>
                </c:pt>
                <c:pt idx="585">
                  <c:v>88.469200000000001</c:v>
                </c:pt>
                <c:pt idx="586">
                  <c:v>88.773099999999999</c:v>
                </c:pt>
                <c:pt idx="587">
                  <c:v>89.083699999999993</c:v>
                </c:pt>
                <c:pt idx="588">
                  <c:v>88.942700000000002</c:v>
                </c:pt>
                <c:pt idx="589">
                  <c:v>89.877200000000002</c:v>
                </c:pt>
                <c:pt idx="590">
                  <c:v>89.936800000000005</c:v>
                </c:pt>
                <c:pt idx="591">
                  <c:v>88.288600000000002</c:v>
                </c:pt>
                <c:pt idx="592">
                  <c:v>88.113699999999994</c:v>
                </c:pt>
                <c:pt idx="593">
                  <c:v>87.141099999999994</c:v>
                </c:pt>
                <c:pt idx="594">
                  <c:v>86.706199999999995</c:v>
                </c:pt>
                <c:pt idx="595">
                  <c:v>85.908500000000004</c:v>
                </c:pt>
                <c:pt idx="596">
                  <c:v>85.338300000000004</c:v>
                </c:pt>
                <c:pt idx="597">
                  <c:v>#N/A</c:v>
                </c:pt>
                <c:pt idx="598">
                  <c:v>85.467500000000001</c:v>
                </c:pt>
                <c:pt idx="599">
                  <c:v>85.353999999999999</c:v>
                </c:pt>
                <c:pt idx="600">
                  <c:v>85.188900000000004</c:v>
                </c:pt>
                <c:pt idx="601">
                  <c:v>84.173299999999998</c:v>
                </c:pt>
                <c:pt idx="602">
                  <c:v>84.376300000000001</c:v>
                </c:pt>
                <c:pt idx="603">
                  <c:v>84.866600000000005</c:v>
                </c:pt>
                <c:pt idx="604">
                  <c:v>84.683199999999999</c:v>
                </c:pt>
                <c:pt idx="605">
                  <c:v>85.3994</c:v>
                </c:pt>
                <c:pt idx="606">
                  <c:v>85.716700000000003</c:v>
                </c:pt>
                <c:pt idx="607">
                  <c:v>85.140299999999996</c:v>
                </c:pt>
                <c:pt idx="608">
                  <c:v>84.466300000000004</c:v>
                </c:pt>
                <c:pt idx="609">
                  <c:v>84.750399999999999</c:v>
                </c:pt>
                <c:pt idx="610">
                  <c:v>84.713800000000006</c:v>
                </c:pt>
                <c:pt idx="611">
                  <c:v>83.360600000000005</c:v>
                </c:pt>
                <c:pt idx="612">
                  <c:v>81.757599999999996</c:v>
                </c:pt>
                <c:pt idx="613">
                  <c:v>83.393000000000001</c:v>
                </c:pt>
                <c:pt idx="614">
                  <c:v>82.706599999999995</c:v>
                </c:pt>
                <c:pt idx="615">
                  <c:v>83.353700000000003</c:v>
                </c:pt>
                <c:pt idx="616">
                  <c:v>83.577500000000001</c:v>
                </c:pt>
                <c:pt idx="617">
                  <c:v>84.72</c:v>
                </c:pt>
                <c:pt idx="618">
                  <c:v>85.520499999999998</c:v>
                </c:pt>
                <c:pt idx="619">
                  <c:v>84.837699999999998</c:v>
                </c:pt>
                <c:pt idx="620">
                  <c:v>84.308999999999997</c:v>
                </c:pt>
                <c:pt idx="621">
                  <c:v>83.838700000000003</c:v>
                </c:pt>
                <c:pt idx="622">
                  <c:v>82.880600000000001</c:v>
                </c:pt>
                <c:pt idx="623">
                  <c:v>83.053700000000006</c:v>
                </c:pt>
                <c:pt idx="624">
                  <c:v>83.587999999999994</c:v>
                </c:pt>
                <c:pt idx="625">
                  <c:v>84.177300000000002</c:v>
                </c:pt>
                <c:pt idx="626">
                  <c:v>82.654300000000006</c:v>
                </c:pt>
                <c:pt idx="627">
                  <c:v>80.678200000000004</c:v>
                </c:pt>
                <c:pt idx="628">
                  <c:v>80.392700000000005</c:v>
                </c:pt>
                <c:pt idx="629">
                  <c:v>80.646199999999993</c:v>
                </c:pt>
                <c:pt idx="630">
                  <c:v>81.244600000000005</c:v>
                </c:pt>
                <c:pt idx="631">
                  <c:v>80.891099999999994</c:v>
                </c:pt>
                <c:pt idx="632">
                  <c:v>79.282499999999999</c:v>
                </c:pt>
                <c:pt idx="633">
                  <c:v>79.028800000000004</c:v>
                </c:pt>
                <c:pt idx="634">
                  <c:v>77.451899999999995</c:v>
                </c:pt>
                <c:pt idx="635">
                  <c:v>77.648099999999999</c:v>
                </c:pt>
                <c:pt idx="636">
                  <c:v>76.972499999999997</c:v>
                </c:pt>
                <c:pt idx="637">
                  <c:v>77.181700000000006</c:v>
                </c:pt>
                <c:pt idx="638">
                  <c:v>77.941699999999997</c:v>
                </c:pt>
                <c:pt idx="639">
                  <c:v>78.827200000000005</c:v>
                </c:pt>
                <c:pt idx="640">
                  <c:v>78.929299999999998</c:v>
                </c:pt>
                <c:pt idx="641">
                  <c:v>79.307199999999995</c:v>
                </c:pt>
                <c:pt idx="642">
                  <c:v>79.483500000000006</c:v>
                </c:pt>
                <c:pt idx="643">
                  <c:v>79.2517</c:v>
                </c:pt>
                <c:pt idx="644">
                  <c:v>79.575699999999998</c:v>
                </c:pt>
                <c:pt idx="645">
                  <c:v>81.230099999999993</c:v>
                </c:pt>
                <c:pt idx="646">
                  <c:v>80.788499999999999</c:v>
                </c:pt>
                <c:pt idx="647">
                  <c:v>80.755700000000004</c:v>
                </c:pt>
                <c:pt idx="648">
                  <c:v>81.288799999999995</c:v>
                </c:pt>
                <c:pt idx="649">
                  <c:v>79.599900000000005</c:v>
                </c:pt>
                <c:pt idx="650">
                  <c:v>78.820700000000002</c:v>
                </c:pt>
                <c:pt idx="651">
                  <c:v>79.429500000000004</c:v>
                </c:pt>
                <c:pt idx="652">
                  <c:v>79.947100000000006</c:v>
                </c:pt>
                <c:pt idx="653">
                  <c:v>79.379599999999996</c:v>
                </c:pt>
                <c:pt idx="654">
                  <c:v>79.444500000000005</c:v>
                </c:pt>
                <c:pt idx="655">
                  <c:v>78.424099999999996</c:v>
                </c:pt>
                <c:pt idx="656">
                  <c:v>79.296000000000006</c:v>
                </c:pt>
                <c:pt idx="657">
                  <c:v>78.382800000000003</c:v>
                </c:pt>
                <c:pt idx="658">
                  <c:v>76.869200000000006</c:v>
                </c:pt>
                <c:pt idx="659">
                  <c:v>76.460599999999999</c:v>
                </c:pt>
                <c:pt idx="660">
                  <c:v>76.084699999999998</c:v>
                </c:pt>
                <c:pt idx="661">
                  <c:v>75.946299999999994</c:v>
                </c:pt>
                <c:pt idx="662">
                  <c:v>75.461699999999993</c:v>
                </c:pt>
                <c:pt idx="663">
                  <c:v>75.744299999999996</c:v>
                </c:pt>
                <c:pt idx="664">
                  <c:v>75.774699999999996</c:v>
                </c:pt>
                <c:pt idx="665">
                  <c:v>75.175299999999993</c:v>
                </c:pt>
                <c:pt idx="666">
                  <c:v>75.973200000000006</c:v>
                </c:pt>
                <c:pt idx="667">
                  <c:v>75.105800000000002</c:v>
                </c:pt>
                <c:pt idx="668">
                  <c:v>75.745500000000007</c:v>
                </c:pt>
                <c:pt idx="669">
                  <c:v>76.028800000000004</c:v>
                </c:pt>
                <c:pt idx="670">
                  <c:v>74.7166</c:v>
                </c:pt>
                <c:pt idx="671">
                  <c:v>#N/A</c:v>
                </c:pt>
                <c:pt idx="672">
                  <c:v>75.438900000000004</c:v>
                </c:pt>
                <c:pt idx="673">
                  <c:v>73.957800000000006</c:v>
                </c:pt>
                <c:pt idx="674">
                  <c:v>73.915999999999997</c:v>
                </c:pt>
                <c:pt idx="675">
                  <c:v>74.002799999999993</c:v>
                </c:pt>
                <c:pt idx="676">
                  <c:v>75.504800000000003</c:v>
                </c:pt>
                <c:pt idx="677">
                  <c:v>75.596500000000006</c:v>
                </c:pt>
                <c:pt idx="678">
                  <c:v>76.141900000000007</c:v>
                </c:pt>
                <c:pt idx="679">
                  <c:v>76.271799999999999</c:v>
                </c:pt>
                <c:pt idx="680">
                  <c:v>74.849999999999994</c:v>
                </c:pt>
                <c:pt idx="681">
                  <c:v>75.952600000000004</c:v>
                </c:pt>
                <c:pt idx="682">
                  <c:v>77.223399999999998</c:v>
                </c:pt>
                <c:pt idx="683">
                  <c:v>76.104900000000001</c:v>
                </c:pt>
                <c:pt idx="684">
                  <c:v>76.119799999999998</c:v>
                </c:pt>
                <c:pt idx="685">
                  <c:v>75.498999999999995</c:v>
                </c:pt>
                <c:pt idx="686">
                  <c:v>74.495900000000006</c:v>
                </c:pt>
                <c:pt idx="687">
                  <c:v>75.235500000000002</c:v>
                </c:pt>
                <c:pt idx="688">
                  <c:v>73.791499999999999</c:v>
                </c:pt>
                <c:pt idx="689">
                  <c:v>72.875900000000001</c:v>
                </c:pt>
                <c:pt idx="690">
                  <c:v>73.609800000000007</c:v>
                </c:pt>
                <c:pt idx="691">
                  <c:v>#N/A</c:v>
                </c:pt>
                <c:pt idx="692">
                  <c:v>73.487700000000004</c:v>
                </c:pt>
                <c:pt idx="693">
                  <c:v>74.559399999999997</c:v>
                </c:pt>
                <c:pt idx="694">
                  <c:v>74.63</c:v>
                </c:pt>
                <c:pt idx="695">
                  <c:v>74.433800000000005</c:v>
                </c:pt>
                <c:pt idx="696">
                  <c:v>75.122100000000003</c:v>
                </c:pt>
                <c:pt idx="697">
                  <c:v>76.726500000000001</c:v>
                </c:pt>
                <c:pt idx="698">
                  <c:v>76.6828</c:v>
                </c:pt>
                <c:pt idx="699">
                  <c:v>76.641400000000004</c:v>
                </c:pt>
                <c:pt idx="700">
                  <c:v>77.662800000000004</c:v>
                </c:pt>
                <c:pt idx="701">
                  <c:v>77.9054</c:v>
                </c:pt>
                <c:pt idx="702">
                  <c:v>78.558800000000005</c:v>
                </c:pt>
                <c:pt idx="703">
                  <c:v>78.088099999999997</c:v>
                </c:pt>
                <c:pt idx="704">
                  <c:v>79.041799999999995</c:v>
                </c:pt>
                <c:pt idx="705">
                  <c:v>77.879000000000005</c:v>
                </c:pt>
                <c:pt idx="706">
                  <c:v>78.485100000000003</c:v>
                </c:pt>
                <c:pt idx="707">
                  <c:v>78.105500000000006</c:v>
                </c:pt>
                <c:pt idx="708">
                  <c:v>77.168999999999997</c:v>
                </c:pt>
                <c:pt idx="709">
                  <c:v>77.698499999999996</c:v>
                </c:pt>
                <c:pt idx="710">
                  <c:v>77.452299999999994</c:v>
                </c:pt>
                <c:pt idx="711">
                  <c:v>76.604500000000002</c:v>
                </c:pt>
                <c:pt idx="712">
                  <c:v>77.080699999999993</c:v>
                </c:pt>
                <c:pt idx="713">
                  <c:v>77.578100000000006</c:v>
                </c:pt>
                <c:pt idx="714">
                  <c:v>77.960899999999995</c:v>
                </c:pt>
                <c:pt idx="715">
                  <c:v>78.422399999999996</c:v>
                </c:pt>
                <c:pt idx="716">
                  <c:v>79.154399999999995</c:v>
                </c:pt>
                <c:pt idx="717">
                  <c:v>79.246600000000001</c:v>
                </c:pt>
                <c:pt idx="718">
                  <c:v>79.168999999999997</c:v>
                </c:pt>
                <c:pt idx="719">
                  <c:v>79.506399999999999</c:v>
                </c:pt>
                <c:pt idx="720">
                  <c:v>81.701599999999999</c:v>
                </c:pt>
                <c:pt idx="721">
                  <c:v>81.297799999999995</c:v>
                </c:pt>
                <c:pt idx="722">
                  <c:v>80.370800000000003</c:v>
                </c:pt>
                <c:pt idx="723">
                  <c:v>81.753299999999996</c:v>
                </c:pt>
                <c:pt idx="724">
                  <c:v>81.078100000000006</c:v>
                </c:pt>
                <c:pt idx="725">
                  <c:v>81.096199999999996</c:v>
                </c:pt>
                <c:pt idx="726">
                  <c:v>#N/A</c:v>
                </c:pt>
                <c:pt idx="727">
                  <c:v>82.2684</c:v>
                </c:pt>
                <c:pt idx="728">
                  <c:v>82.144599999999997</c:v>
                </c:pt>
                <c:pt idx="729">
                  <c:v>81.499899999999997</c:v>
                </c:pt>
                <c:pt idx="730">
                  <c:v>81.423400000000001</c:v>
                </c:pt>
                <c:pt idx="731">
                  <c:v>81.741200000000006</c:v>
                </c:pt>
                <c:pt idx="732">
                  <c:v>81.5672</c:v>
                </c:pt>
                <c:pt idx="733">
                  <c:v>81.742199999999997</c:v>
                </c:pt>
                <c:pt idx="734">
                  <c:v>82.460099999999997</c:v>
                </c:pt>
                <c:pt idx="735">
                  <c:v>82.433199999999999</c:v>
                </c:pt>
                <c:pt idx="736">
                  <c:v>82.869100000000003</c:v>
                </c:pt>
                <c:pt idx="737">
                  <c:v>83.617999999999995</c:v>
                </c:pt>
                <c:pt idx="738">
                  <c:v>84.044600000000003</c:v>
                </c:pt>
                <c:pt idx="739">
                  <c:v>84.236900000000006</c:v>
                </c:pt>
                <c:pt idx="740">
                  <c:v>85.2346</c:v>
                </c:pt>
                <c:pt idx="741">
                  <c:v>85.825999999999993</c:v>
                </c:pt>
                <c:pt idx="742">
                  <c:v>86.514799999999994</c:v>
                </c:pt>
                <c:pt idx="743">
                  <c:v>87.692999999999998</c:v>
                </c:pt>
                <c:pt idx="744">
                  <c:v>86.868399999999994</c:v>
                </c:pt>
                <c:pt idx="745">
                  <c:v>87.428899999999999</c:v>
                </c:pt>
                <c:pt idx="746">
                  <c:v>86.867199999999997</c:v>
                </c:pt>
                <c:pt idx="747">
                  <c:v>87.641999999999996</c:v>
                </c:pt>
                <c:pt idx="748">
                  <c:v>86.623400000000004</c:v>
                </c:pt>
                <c:pt idx="749">
                  <c:v>86.961399999999998</c:v>
                </c:pt>
                <c:pt idx="750">
                  <c:v>87.446399999999997</c:v>
                </c:pt>
                <c:pt idx="751">
                  <c:v>88.174800000000005</c:v>
                </c:pt>
                <c:pt idx="752">
                  <c:v>88.184299999999993</c:v>
                </c:pt>
                <c:pt idx="753">
                  <c:v>88.828999999999994</c:v>
                </c:pt>
                <c:pt idx="754">
                  <c:v>88.519199999999998</c:v>
                </c:pt>
                <c:pt idx="755">
                  <c:v>89.783500000000004</c:v>
                </c:pt>
                <c:pt idx="756">
                  <c:v>89.838999999999999</c:v>
                </c:pt>
                <c:pt idx="757">
                  <c:v>90.137600000000006</c:v>
                </c:pt>
                <c:pt idx="758">
                  <c:v>89.981899999999996</c:v>
                </c:pt>
                <c:pt idx="759">
                  <c:v>90.052400000000006</c:v>
                </c:pt>
                <c:pt idx="760">
                  <c:v>91.008399999999995</c:v>
                </c:pt>
                <c:pt idx="761">
                  <c:v>90.345200000000006</c:v>
                </c:pt>
                <c:pt idx="762">
                  <c:v>90.108900000000006</c:v>
                </c:pt>
                <c:pt idx="763">
                  <c:v>90.267499999999998</c:v>
                </c:pt>
                <c:pt idx="764">
                  <c:v>88.800700000000006</c:v>
                </c:pt>
                <c:pt idx="765">
                  <c:v>87.891400000000004</c:v>
                </c:pt>
                <c:pt idx="766">
                  <c:v>87.130499999999998</c:v>
                </c:pt>
                <c:pt idx="767">
                  <c:v>87.821399999999997</c:v>
                </c:pt>
                <c:pt idx="768">
                  <c:v>87.561800000000005</c:v>
                </c:pt>
                <c:pt idx="769">
                  <c:v>87.334400000000002</c:v>
                </c:pt>
                <c:pt idx="770">
                  <c:v>88.494200000000006</c:v>
                </c:pt>
                <c:pt idx="771">
                  <c:v>87.870400000000004</c:v>
                </c:pt>
                <c:pt idx="772">
                  <c:v>87.186000000000007</c:v>
                </c:pt>
                <c:pt idx="773">
                  <c:v>87.669300000000007</c:v>
                </c:pt>
                <c:pt idx="774">
                  <c:v>88.561499999999995</c:v>
                </c:pt>
                <c:pt idx="775">
                  <c:v>87.727199999999996</c:v>
                </c:pt>
                <c:pt idx="776">
                  <c:v>89.031400000000005</c:v>
                </c:pt>
                <c:pt idx="777">
                  <c:v>89.4589</c:v>
                </c:pt>
                <c:pt idx="778">
                  <c:v>88.570999999999998</c:v>
                </c:pt>
                <c:pt idx="779">
                  <c:v>88.572100000000006</c:v>
                </c:pt>
                <c:pt idx="780">
                  <c:v>88.9268</c:v>
                </c:pt>
                <c:pt idx="781">
                  <c:v>89.146199999999993</c:v>
                </c:pt>
                <c:pt idx="782">
                  <c:v>88.220100000000002</c:v>
                </c:pt>
                <c:pt idx="783">
                  <c:v>89.350300000000004</c:v>
                </c:pt>
                <c:pt idx="784">
                  <c:v>#N/A</c:v>
                </c:pt>
                <c:pt idx="785">
                  <c:v>88.489400000000003</c:v>
                </c:pt>
                <c:pt idx="786">
                  <c:v>89.419499999999999</c:v>
                </c:pt>
                <c:pt idx="787">
                  <c:v>88.928100000000001</c:v>
                </c:pt>
                <c:pt idx="788">
                  <c:v>88.738</c:v>
                </c:pt>
                <c:pt idx="789">
                  <c:v>90.9328</c:v>
                </c:pt>
                <c:pt idx="790">
                  <c:v>89.357900000000001</c:v>
                </c:pt>
                <c:pt idx="791">
                  <c:v>87.721599999999995</c:v>
                </c:pt>
                <c:pt idx="792">
                  <c:v>85.138300000000001</c:v>
                </c:pt>
                <c:pt idx="793">
                  <c:v>86.275199999999998</c:v>
                </c:pt>
                <c:pt idx="794">
                  <c:v>85.853099999999998</c:v>
                </c:pt>
                <c:pt idx="795">
                  <c:v>87.8048</c:v>
                </c:pt>
                <c:pt idx="796">
                  <c:v>89.229699999999994</c:v>
                </c:pt>
                <c:pt idx="797">
                  <c:v>88.526399999999995</c:v>
                </c:pt>
                <c:pt idx="798">
                  <c:v>89.293800000000005</c:v>
                </c:pt>
                <c:pt idx="799">
                  <c:v>89.814700000000002</c:v>
                </c:pt>
                <c:pt idx="800">
                  <c:v>90.3553</c:v>
                </c:pt>
                <c:pt idx="801">
                  <c:v>90.453800000000001</c:v>
                </c:pt>
                <c:pt idx="802">
                  <c:v>90.831500000000005</c:v>
                </c:pt>
                <c:pt idx="803">
                  <c:v>91.117800000000003</c:v>
                </c:pt>
                <c:pt idx="804">
                  <c:v>92.622699999999995</c:v>
                </c:pt>
                <c:pt idx="805">
                  <c:v>90.479900000000001</c:v>
                </c:pt>
                <c:pt idx="806">
                  <c:v>90.532300000000006</c:v>
                </c:pt>
                <c:pt idx="807">
                  <c:v>90.827299999999994</c:v>
                </c:pt>
                <c:pt idx="808">
                  <c:v>91.115600000000001</c:v>
                </c:pt>
                <c:pt idx="809">
                  <c:v>90.433099999999996</c:v>
                </c:pt>
                <c:pt idx="810">
                  <c:v>91.782700000000006</c:v>
                </c:pt>
                <c:pt idx="811">
                  <c:v>92.624499999999998</c:v>
                </c:pt>
                <c:pt idx="812">
                  <c:v>93.045000000000002</c:v>
                </c:pt>
                <c:pt idx="813">
                  <c:v>92.897900000000007</c:v>
                </c:pt>
                <c:pt idx="814">
                  <c:v>92.149299999999997</c:v>
                </c:pt>
                <c:pt idx="815">
                  <c:v>93.287099999999995</c:v>
                </c:pt>
                <c:pt idx="816">
                  <c:v>94.3904</c:v>
                </c:pt>
                <c:pt idx="817">
                  <c:v>95.319900000000004</c:v>
                </c:pt>
                <c:pt idx="818">
                  <c:v>96.359899999999996</c:v>
                </c:pt>
                <c:pt idx="819">
                  <c:v>96.2029</c:v>
                </c:pt>
                <c:pt idx="820">
                  <c:v>97.567700000000002</c:v>
                </c:pt>
                <c:pt idx="821">
                  <c:v>98.079099999999997</c:v>
                </c:pt>
                <c:pt idx="822">
                  <c:v>98.482900000000001</c:v>
                </c:pt>
                <c:pt idx="823">
                  <c:v>99.403700000000001</c:v>
                </c:pt>
                <c:pt idx="824">
                  <c:v>99.577600000000004</c:v>
                </c:pt>
                <c:pt idx="825">
                  <c:v>99.334199999999996</c:v>
                </c:pt>
                <c:pt idx="826">
                  <c:v>99.038200000000003</c:v>
                </c:pt>
                <c:pt idx="827">
                  <c:v>97.844300000000004</c:v>
                </c:pt>
                <c:pt idx="828">
                  <c:v>97.599400000000003</c:v>
                </c:pt>
                <c:pt idx="829">
                  <c:v>99.107799999999997</c:v>
                </c:pt>
                <c:pt idx="830">
                  <c:v>#N/A</c:v>
                </c:pt>
                <c:pt idx="831">
                  <c:v>101.8648</c:v>
                </c:pt>
                <c:pt idx="832">
                  <c:v>101.60290000000001</c:v>
                </c:pt>
                <c:pt idx="833">
                  <c:v>102.6892</c:v>
                </c:pt>
                <c:pt idx="834">
                  <c:v>100.7349</c:v>
                </c:pt>
                <c:pt idx="835">
                  <c:v>101.1317</c:v>
                </c:pt>
                <c:pt idx="836">
                  <c:v>100.9008</c:v>
                </c:pt>
                <c:pt idx="837">
                  <c:v>100.468</c:v>
                </c:pt>
                <c:pt idx="838">
                  <c:v>100.7234</c:v>
                </c:pt>
                <c:pt idx="839">
                  <c:v>100.0458</c:v>
                </c:pt>
                <c:pt idx="840">
                  <c:v>99.835300000000004</c:v>
                </c:pt>
                <c:pt idx="841">
                  <c:v>100.6035</c:v>
                </c:pt>
                <c:pt idx="842">
                  <c:v>100.523</c:v>
                </c:pt>
                <c:pt idx="843">
                  <c:v>100.5206</c:v>
                </c:pt>
                <c:pt idx="844">
                  <c:v>100.2693</c:v>
                </c:pt>
                <c:pt idx="845">
                  <c:v>100.5809</c:v>
                </c:pt>
                <c:pt idx="846">
                  <c:v>101.49420000000001</c:v>
                </c:pt>
                <c:pt idx="847">
                  <c:v>102.712</c:v>
                </c:pt>
                <c:pt idx="848">
                  <c:v>102.17489999999999</c:v>
                </c:pt>
                <c:pt idx="849">
                  <c:v>100.6041</c:v>
                </c:pt>
                <c:pt idx="850">
                  <c:v>100.2458</c:v>
                </c:pt>
                <c:pt idx="851">
                  <c:v>100.0515</c:v>
                </c:pt>
                <c:pt idx="852">
                  <c:v>100.9914</c:v>
                </c:pt>
                <c:pt idx="853">
                  <c:v>102.0676</c:v>
                </c:pt>
                <c:pt idx="854">
                  <c:v>101.0561</c:v>
                </c:pt>
                <c:pt idx="855">
                  <c:v>100.9465</c:v>
                </c:pt>
                <c:pt idx="856">
                  <c:v>100.1561</c:v>
                </c:pt>
                <c:pt idx="857">
                  <c:v>100.0014</c:v>
                </c:pt>
                <c:pt idx="858">
                  <c:v>100.77200000000001</c:v>
                </c:pt>
                <c:pt idx="859">
                  <c:v>#N/A</c:v>
                </c:pt>
                <c:pt idx="860">
                  <c:v>102.5038</c:v>
                </c:pt>
                <c:pt idx="861">
                  <c:v>103.7503</c:v>
                </c:pt>
                <c:pt idx="862">
                  <c:v>102.94280000000001</c:v>
                </c:pt>
                <c:pt idx="863">
                  <c:v>102.8047</c:v>
                </c:pt>
                <c:pt idx="864">
                  <c:v>105.08799999999999</c:v>
                </c:pt>
                <c:pt idx="865">
                  <c:v>105.34529999999999</c:v>
                </c:pt>
                <c:pt idx="866">
                  <c:v>105.49379999999999</c:v>
                </c:pt>
                <c:pt idx="867">
                  <c:v>104.9837</c:v>
                </c:pt>
                <c:pt idx="868">
                  <c:v>104.6512</c:v>
                </c:pt>
                <c:pt idx="869">
                  <c:v>103.3951</c:v>
                </c:pt>
                <c:pt idx="870">
                  <c:v>104.0993</c:v>
                </c:pt>
                <c:pt idx="871">
                  <c:v>103.10429999999999</c:v>
                </c:pt>
                <c:pt idx="872">
                  <c:v>104.562</c:v>
                </c:pt>
                <c:pt idx="873">
                  <c:v>104.7285</c:v>
                </c:pt>
                <c:pt idx="874">
                  <c:v>103.6961</c:v>
                </c:pt>
                <c:pt idx="875">
                  <c:v>103.3993</c:v>
                </c:pt>
                <c:pt idx="876">
                  <c:v>103.7471</c:v>
                </c:pt>
                <c:pt idx="877">
                  <c:v>103.0634</c:v>
                </c:pt>
                <c:pt idx="878">
                  <c:v>102.06100000000001</c:v>
                </c:pt>
                <c:pt idx="879">
                  <c:v>101.765</c:v>
                </c:pt>
                <c:pt idx="880">
                  <c:v>101.59059999999999</c:v>
                </c:pt>
                <c:pt idx="881">
                  <c:v>101.6138</c:v>
                </c:pt>
                <c:pt idx="882">
                  <c:v>100.64190000000001</c:v>
                </c:pt>
                <c:pt idx="883">
                  <c:v>100.73909999999999</c:v>
                </c:pt>
                <c:pt idx="884">
                  <c:v>101.16540000000001</c:v>
                </c:pt>
                <c:pt idx="885">
                  <c:v>101.819</c:v>
                </c:pt>
                <c:pt idx="886">
                  <c:v>102.31</c:v>
                </c:pt>
                <c:pt idx="887">
                  <c:v>101.44329999999999</c:v>
                </c:pt>
                <c:pt idx="888">
                  <c:v>99.669799999999995</c:v>
                </c:pt>
                <c:pt idx="889">
                  <c:v>99.060500000000005</c:v>
                </c:pt>
                <c:pt idx="890">
                  <c:v>99.471400000000003</c:v>
                </c:pt>
                <c:pt idx="891">
                  <c:v>98.796999999999997</c:v>
                </c:pt>
                <c:pt idx="892">
                  <c:v>99.224699999999999</c:v>
                </c:pt>
                <c:pt idx="893">
                  <c:v>101.3824</c:v>
                </c:pt>
                <c:pt idx="894">
                  <c:v>100.95180000000001</c:v>
                </c:pt>
                <c:pt idx="895">
                  <c:v>99.6875</c:v>
                </c:pt>
                <c:pt idx="896">
                  <c:v>99.896299999999997</c:v>
                </c:pt>
                <c:pt idx="897">
                  <c:v>98.123000000000005</c:v>
                </c:pt>
                <c:pt idx="898">
                  <c:v>99.287499999999994</c:v>
                </c:pt>
                <c:pt idx="899">
                  <c:v>99.365200000000002</c:v>
                </c:pt>
                <c:pt idx="900">
                  <c:v>101.0461</c:v>
                </c:pt>
                <c:pt idx="901">
                  <c:v>100.3086</c:v>
                </c:pt>
                <c:pt idx="902">
                  <c:v>100.0038</c:v>
                </c:pt>
                <c:pt idx="903">
                  <c:v>100.12869999999999</c:v>
                </c:pt>
                <c:pt idx="904">
                  <c:v>99.545500000000004</c:v>
                </c:pt>
                <c:pt idx="905">
                  <c:v>97.988200000000006</c:v>
                </c:pt>
                <c:pt idx="906">
                  <c:v>98.186800000000005</c:v>
                </c:pt>
                <c:pt idx="907">
                  <c:v>96.962599999999995</c:v>
                </c:pt>
                <c:pt idx="908">
                  <c:v>97.329899999999995</c:v>
                </c:pt>
                <c:pt idx="909">
                  <c:v>97.577699999999993</c:v>
                </c:pt>
                <c:pt idx="910">
                  <c:v>98.9953</c:v>
                </c:pt>
                <c:pt idx="911">
                  <c:v>99.378100000000003</c:v>
                </c:pt>
                <c:pt idx="912">
                  <c:v>99.135800000000003</c:v>
                </c:pt>
                <c:pt idx="913">
                  <c:v>100.3442</c:v>
                </c:pt>
                <c:pt idx="914">
                  <c:v>100.7694</c:v>
                </c:pt>
                <c:pt idx="915">
                  <c:v>101.6979</c:v>
                </c:pt>
                <c:pt idx="916">
                  <c:v>102.05419999999999</c:v>
                </c:pt>
                <c:pt idx="917">
                  <c:v>102.09820000000001</c:v>
                </c:pt>
                <c:pt idx="918">
                  <c:v>101.8861</c:v>
                </c:pt>
                <c:pt idx="919">
                  <c:v>103.4379</c:v>
                </c:pt>
                <c:pt idx="920">
                  <c:v>102.1028</c:v>
                </c:pt>
                <c:pt idx="921">
                  <c:v>102.7864</c:v>
                </c:pt>
                <c:pt idx="922">
                  <c:v>101.96639999999999</c:v>
                </c:pt>
                <c:pt idx="923">
                  <c:v>101.7313</c:v>
                </c:pt>
                <c:pt idx="924">
                  <c:v>102.7283</c:v>
                </c:pt>
                <c:pt idx="925">
                  <c:v>103.22020000000001</c:v>
                </c:pt>
                <c:pt idx="926">
                  <c:v>103.21</c:v>
                </c:pt>
                <c:pt idx="927">
                  <c:v>103.9821</c:v>
                </c:pt>
                <c:pt idx="928">
                  <c:v>#N/A</c:v>
                </c:pt>
                <c:pt idx="929">
                  <c:v>104.47199999999999</c:v>
                </c:pt>
                <c:pt idx="930">
                  <c:v>103.0098</c:v>
                </c:pt>
                <c:pt idx="931">
                  <c:v>101.6249</c:v>
                </c:pt>
                <c:pt idx="932">
                  <c:v>102.1225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13-4A4C-9B45-1EC6B8BDC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545376"/>
        <c:axId val="1265547616"/>
      </c:lineChart>
      <c:dateAx>
        <c:axId val="57640574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65545936"/>
        <c:crosses val="autoZero"/>
        <c:auto val="1"/>
        <c:lblOffset val="100"/>
        <c:baseTimeUnit val="days"/>
        <c:majorUnit val="1"/>
        <c:majorTimeUnit val="years"/>
      </c:dateAx>
      <c:valAx>
        <c:axId val="1265545936"/>
        <c:scaling>
          <c:orientation val="minMax"/>
          <c:min val="2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76405744"/>
        <c:crosses val="autoZero"/>
        <c:crossBetween val="between"/>
        <c:majorUnit val="9"/>
        <c:minorUnit val="3"/>
      </c:valAx>
      <c:valAx>
        <c:axId val="1265547616"/>
        <c:scaling>
          <c:orientation val="minMax"/>
          <c:max val="115"/>
          <c:min val="7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265545376"/>
        <c:crosses val="max"/>
        <c:crossBetween val="between"/>
      </c:valAx>
      <c:catAx>
        <c:axId val="126554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65547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513570631642688E-2"/>
          <c:y val="2.9425549481945455E-2"/>
          <c:w val="0.72576475445156963"/>
          <c:h val="8.6926671965559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25870412899419E-2"/>
          <c:y val="2.1672846255494947E-2"/>
          <c:w val="0.85618842592592592"/>
          <c:h val="0.79269719200298083"/>
        </c:manualLayout>
      </c:layout>
      <c:lineChart>
        <c:grouping val="standard"/>
        <c:varyColors val="0"/>
        <c:ser>
          <c:idx val="4"/>
          <c:order val="0"/>
          <c:tx>
            <c:strRef>
              <c:f>'Marzo 2018'!$H$2</c:f>
              <c:strCache>
                <c:ptCount val="1"/>
                <c:pt idx="0">
                  <c:v>18-jun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'Marzo 2018'!$B$4:$B$8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Largo plazo</c:v>
                </c:pt>
              </c:strCache>
            </c:strRef>
          </c:cat>
          <c:val>
            <c:numRef>
              <c:f>'Marzo 2018'!$H$4:$H$8</c:f>
              <c:numCache>
                <c:formatCode>0.000%</c:formatCode>
                <c:ptCount val="5"/>
                <c:pt idx="0">
                  <c:v>2.375E-2</c:v>
                </c:pt>
                <c:pt idx="1">
                  <c:v>3.125E-2</c:v>
                </c:pt>
                <c:pt idx="2">
                  <c:v>3.3750000000000002E-2</c:v>
                </c:pt>
                <c:pt idx="4">
                  <c:v>2.8750000000000001E-2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E7-4A06-BEC7-ACAAE79A12D1}"/>
            </c:ext>
          </c:extLst>
        </c:ser>
        <c:ser>
          <c:idx val="5"/>
          <c:order val="1"/>
          <c:tx>
            <c:strRef>
              <c:f>'Marzo 2018'!$I$2</c:f>
              <c:strCache>
                <c:ptCount val="1"/>
                <c:pt idx="0">
                  <c:v>26-sep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strRef>
              <c:f>'Marzo 2018'!$B$4:$B$8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Largo plazo</c:v>
                </c:pt>
              </c:strCache>
            </c:strRef>
          </c:cat>
          <c:val>
            <c:numRef>
              <c:f>'Marzo 2018'!$I$4:$I$8</c:f>
              <c:numCache>
                <c:formatCode>0.000%</c:formatCode>
                <c:ptCount val="5"/>
                <c:pt idx="0">
                  <c:v>2.375E-2</c:v>
                </c:pt>
                <c:pt idx="1">
                  <c:v>3.125E-2</c:v>
                </c:pt>
                <c:pt idx="2">
                  <c:v>3.3750000000000002E-2</c:v>
                </c:pt>
                <c:pt idx="3">
                  <c:v>3.3750000000000002E-2</c:v>
                </c:pt>
                <c:pt idx="4">
                  <c:v>0.03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E7-4A06-BEC7-ACAAE79A1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463328"/>
        <c:axId val="1010499168"/>
      </c:lineChart>
      <c:catAx>
        <c:axId val="101046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10499168"/>
        <c:crosses val="autoZero"/>
        <c:auto val="1"/>
        <c:lblAlgn val="ctr"/>
        <c:lblOffset val="100"/>
        <c:noMultiLvlLbl val="0"/>
      </c:catAx>
      <c:valAx>
        <c:axId val="1010499168"/>
        <c:scaling>
          <c:orientation val="minMax"/>
          <c:max val="3.500000000000001E-2"/>
          <c:min val="2.1000000000000005E-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1046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937013888888885"/>
          <c:y val="0.70936157618806028"/>
          <c:w val="0.50339999999999996"/>
          <c:h val="9.1641721630306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3552055992999E-2"/>
          <c:y val="5.0925925925925923E-2"/>
          <c:w val="0.87986089238845144"/>
          <c:h val="0.84291885389326338"/>
        </c:manualLayout>
      </c:layout>
      <c:lineChart>
        <c:grouping val="standard"/>
        <c:varyColors val="0"/>
        <c:ser>
          <c:idx val="0"/>
          <c:order val="0"/>
          <c:tx>
            <c:strRef>
              <c:f>Hoja15!$C$1</c:f>
              <c:strCache>
                <c:ptCount val="1"/>
                <c:pt idx="0">
                  <c:v>Marzo</c:v>
                </c:pt>
              </c:strCache>
            </c:strRef>
          </c:tx>
          <c:spPr>
            <a:ln w="28575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1.4712491891392054E-3"/>
                  <c:y val="-0.182286389733198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1F4E7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028E1373-2C86-4E74-91A6-6821E1E944E9}" type="VALUE">
                      <a:rPr lang="en-US" b="1">
                        <a:solidFill>
                          <a:srgbClr val="1F4E79"/>
                        </a:solidFill>
                      </a:rPr>
                      <a:pPr>
                        <a:defRPr b="1">
                          <a:solidFill>
                            <a:srgbClr val="1F4E79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1F4E79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6E-401B-8D37-762B9BC0B56C}"/>
                </c:ext>
                <c:ext xmlns:c15="http://schemas.microsoft.com/office/drawing/2012/chart" uri="{CE6537A1-D6FC-4f65-9D91-7224C49458BB}">
                  <c15:layout>
                    <c:manualLayout>
                      <c:w val="7.3586090260402179E-2"/>
                      <c:h val="9.2993076663289431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Hoja15!$A$3:$A$129</c:f>
              <c:numCache>
                <c:formatCode>m/d/yyyy</c:formatCode>
                <c:ptCount val="127"/>
                <c:pt idx="0">
                  <c:v>43425</c:v>
                </c:pt>
                <c:pt idx="1">
                  <c:v>43424</c:v>
                </c:pt>
                <c:pt idx="2">
                  <c:v>43423</c:v>
                </c:pt>
                <c:pt idx="3">
                  <c:v>43420</c:v>
                </c:pt>
                <c:pt idx="4">
                  <c:v>43419</c:v>
                </c:pt>
                <c:pt idx="5">
                  <c:v>43418</c:v>
                </c:pt>
                <c:pt idx="6">
                  <c:v>43417</c:v>
                </c:pt>
                <c:pt idx="7">
                  <c:v>43416</c:v>
                </c:pt>
                <c:pt idx="8">
                  <c:v>43413</c:v>
                </c:pt>
                <c:pt idx="9">
                  <c:v>43412</c:v>
                </c:pt>
                <c:pt idx="10">
                  <c:v>43411</c:v>
                </c:pt>
                <c:pt idx="11">
                  <c:v>43410</c:v>
                </c:pt>
                <c:pt idx="12">
                  <c:v>43409</c:v>
                </c:pt>
                <c:pt idx="13">
                  <c:v>43406</c:v>
                </c:pt>
                <c:pt idx="14">
                  <c:v>43405</c:v>
                </c:pt>
                <c:pt idx="15">
                  <c:v>43404</c:v>
                </c:pt>
                <c:pt idx="16">
                  <c:v>43403</c:v>
                </c:pt>
                <c:pt idx="17">
                  <c:v>43402</c:v>
                </c:pt>
                <c:pt idx="18">
                  <c:v>43399</c:v>
                </c:pt>
                <c:pt idx="19">
                  <c:v>43398</c:v>
                </c:pt>
                <c:pt idx="20">
                  <c:v>43397</c:v>
                </c:pt>
                <c:pt idx="21">
                  <c:v>43396</c:v>
                </c:pt>
                <c:pt idx="22">
                  <c:v>43395</c:v>
                </c:pt>
                <c:pt idx="23">
                  <c:v>43392</c:v>
                </c:pt>
                <c:pt idx="24">
                  <c:v>43391</c:v>
                </c:pt>
                <c:pt idx="25">
                  <c:v>43390</c:v>
                </c:pt>
                <c:pt idx="26">
                  <c:v>43389</c:v>
                </c:pt>
                <c:pt idx="27">
                  <c:v>43388</c:v>
                </c:pt>
                <c:pt idx="28">
                  <c:v>43385</c:v>
                </c:pt>
                <c:pt idx="29">
                  <c:v>43384</c:v>
                </c:pt>
                <c:pt idx="30">
                  <c:v>43383</c:v>
                </c:pt>
                <c:pt idx="31">
                  <c:v>43382</c:v>
                </c:pt>
                <c:pt idx="32">
                  <c:v>43381</c:v>
                </c:pt>
                <c:pt idx="33">
                  <c:v>43378</c:v>
                </c:pt>
                <c:pt idx="34">
                  <c:v>43377</c:v>
                </c:pt>
                <c:pt idx="35">
                  <c:v>43376</c:v>
                </c:pt>
                <c:pt idx="36">
                  <c:v>43375</c:v>
                </c:pt>
                <c:pt idx="37">
                  <c:v>43374</c:v>
                </c:pt>
                <c:pt idx="38">
                  <c:v>43371</c:v>
                </c:pt>
                <c:pt idx="39">
                  <c:v>43370</c:v>
                </c:pt>
                <c:pt idx="40">
                  <c:v>43369</c:v>
                </c:pt>
                <c:pt idx="41">
                  <c:v>43368</c:v>
                </c:pt>
                <c:pt idx="42">
                  <c:v>43367</c:v>
                </c:pt>
                <c:pt idx="43">
                  <c:v>43364</c:v>
                </c:pt>
                <c:pt idx="44">
                  <c:v>43363</c:v>
                </c:pt>
                <c:pt idx="45">
                  <c:v>43362</c:v>
                </c:pt>
                <c:pt idx="46">
                  <c:v>43361</c:v>
                </c:pt>
                <c:pt idx="47">
                  <c:v>43360</c:v>
                </c:pt>
                <c:pt idx="48">
                  <c:v>43357</c:v>
                </c:pt>
                <c:pt idx="49">
                  <c:v>43356</c:v>
                </c:pt>
                <c:pt idx="50">
                  <c:v>43355</c:v>
                </c:pt>
                <c:pt idx="51">
                  <c:v>43354</c:v>
                </c:pt>
                <c:pt idx="52">
                  <c:v>43353</c:v>
                </c:pt>
                <c:pt idx="53">
                  <c:v>43350</c:v>
                </c:pt>
                <c:pt idx="54">
                  <c:v>43349</c:v>
                </c:pt>
                <c:pt idx="55">
                  <c:v>43348</c:v>
                </c:pt>
                <c:pt idx="56">
                  <c:v>43347</c:v>
                </c:pt>
                <c:pt idx="57">
                  <c:v>43346</c:v>
                </c:pt>
                <c:pt idx="58">
                  <c:v>43343</c:v>
                </c:pt>
                <c:pt idx="59">
                  <c:v>43342</c:v>
                </c:pt>
                <c:pt idx="60">
                  <c:v>43341</c:v>
                </c:pt>
                <c:pt idx="61">
                  <c:v>43340</c:v>
                </c:pt>
                <c:pt idx="62">
                  <c:v>43339</c:v>
                </c:pt>
                <c:pt idx="63">
                  <c:v>43336</c:v>
                </c:pt>
                <c:pt idx="64">
                  <c:v>43335</c:v>
                </c:pt>
                <c:pt idx="65">
                  <c:v>43334</c:v>
                </c:pt>
                <c:pt idx="66">
                  <c:v>43333</c:v>
                </c:pt>
                <c:pt idx="67">
                  <c:v>43332</c:v>
                </c:pt>
                <c:pt idx="68">
                  <c:v>43329</c:v>
                </c:pt>
                <c:pt idx="69">
                  <c:v>43328</c:v>
                </c:pt>
                <c:pt idx="70">
                  <c:v>43327</c:v>
                </c:pt>
                <c:pt idx="71">
                  <c:v>43326</c:v>
                </c:pt>
                <c:pt idx="72">
                  <c:v>43325</c:v>
                </c:pt>
                <c:pt idx="73">
                  <c:v>43322</c:v>
                </c:pt>
                <c:pt idx="74">
                  <c:v>43321</c:v>
                </c:pt>
                <c:pt idx="75">
                  <c:v>43320</c:v>
                </c:pt>
                <c:pt idx="76">
                  <c:v>43319</c:v>
                </c:pt>
                <c:pt idx="77">
                  <c:v>43318</c:v>
                </c:pt>
                <c:pt idx="78">
                  <c:v>43315</c:v>
                </c:pt>
                <c:pt idx="79">
                  <c:v>43314</c:v>
                </c:pt>
                <c:pt idx="80">
                  <c:v>43313</c:v>
                </c:pt>
                <c:pt idx="81">
                  <c:v>43312</c:v>
                </c:pt>
                <c:pt idx="82">
                  <c:v>43311</c:v>
                </c:pt>
                <c:pt idx="83">
                  <c:v>43308</c:v>
                </c:pt>
                <c:pt idx="84">
                  <c:v>43307</c:v>
                </c:pt>
                <c:pt idx="85">
                  <c:v>43306</c:v>
                </c:pt>
                <c:pt idx="86">
                  <c:v>43305</c:v>
                </c:pt>
                <c:pt idx="87">
                  <c:v>43304</c:v>
                </c:pt>
                <c:pt idx="88">
                  <c:v>43301</c:v>
                </c:pt>
                <c:pt idx="89">
                  <c:v>43300</c:v>
                </c:pt>
                <c:pt idx="90">
                  <c:v>43299</c:v>
                </c:pt>
                <c:pt idx="91">
                  <c:v>43298</c:v>
                </c:pt>
                <c:pt idx="92">
                  <c:v>43297</c:v>
                </c:pt>
                <c:pt idx="93">
                  <c:v>43294</c:v>
                </c:pt>
                <c:pt idx="94">
                  <c:v>43293</c:v>
                </c:pt>
                <c:pt idx="95">
                  <c:v>43292</c:v>
                </c:pt>
                <c:pt idx="96">
                  <c:v>43291</c:v>
                </c:pt>
                <c:pt idx="97">
                  <c:v>43290</c:v>
                </c:pt>
                <c:pt idx="98">
                  <c:v>43287</c:v>
                </c:pt>
                <c:pt idx="99">
                  <c:v>43286</c:v>
                </c:pt>
                <c:pt idx="100">
                  <c:v>43285</c:v>
                </c:pt>
                <c:pt idx="101">
                  <c:v>43284</c:v>
                </c:pt>
                <c:pt idx="102">
                  <c:v>43283</c:v>
                </c:pt>
                <c:pt idx="103">
                  <c:v>43280</c:v>
                </c:pt>
                <c:pt idx="104">
                  <c:v>43279</c:v>
                </c:pt>
                <c:pt idx="105">
                  <c:v>43278</c:v>
                </c:pt>
                <c:pt idx="106">
                  <c:v>43277</c:v>
                </c:pt>
                <c:pt idx="107">
                  <c:v>43276</c:v>
                </c:pt>
                <c:pt idx="108">
                  <c:v>43273</c:v>
                </c:pt>
                <c:pt idx="109">
                  <c:v>43272</c:v>
                </c:pt>
                <c:pt idx="110">
                  <c:v>43271</c:v>
                </c:pt>
                <c:pt idx="111">
                  <c:v>43270</c:v>
                </c:pt>
                <c:pt idx="112">
                  <c:v>43269</c:v>
                </c:pt>
                <c:pt idx="113">
                  <c:v>43266</c:v>
                </c:pt>
                <c:pt idx="114">
                  <c:v>43265</c:v>
                </c:pt>
                <c:pt idx="115">
                  <c:v>43264</c:v>
                </c:pt>
                <c:pt idx="116">
                  <c:v>43263</c:v>
                </c:pt>
                <c:pt idx="117">
                  <c:v>43262</c:v>
                </c:pt>
                <c:pt idx="118">
                  <c:v>43259</c:v>
                </c:pt>
                <c:pt idx="119">
                  <c:v>43258</c:v>
                </c:pt>
                <c:pt idx="120">
                  <c:v>43257</c:v>
                </c:pt>
                <c:pt idx="121">
                  <c:v>43256</c:v>
                </c:pt>
                <c:pt idx="122">
                  <c:v>43255</c:v>
                </c:pt>
                <c:pt idx="123">
                  <c:v>43252</c:v>
                </c:pt>
                <c:pt idx="124">
                  <c:v>43251</c:v>
                </c:pt>
                <c:pt idx="125">
                  <c:v>43250</c:v>
                </c:pt>
                <c:pt idx="126">
                  <c:v>43249</c:v>
                </c:pt>
              </c:numCache>
            </c:numRef>
          </c:cat>
          <c:val>
            <c:numRef>
              <c:f>Hoja15!$C$3:$C$129</c:f>
              <c:numCache>
                <c:formatCode>0.00%</c:formatCode>
                <c:ptCount val="127"/>
                <c:pt idx="0">
                  <c:v>0.38014500000000001</c:v>
                </c:pt>
                <c:pt idx="1">
                  <c:v>0.394623</c:v>
                </c:pt>
                <c:pt idx="2">
                  <c:v>0.37046400000000002</c:v>
                </c:pt>
                <c:pt idx="3">
                  <c:v>0.360738</c:v>
                </c:pt>
                <c:pt idx="4">
                  <c:v>0.44861899999999999</c:v>
                </c:pt>
                <c:pt idx="5">
                  <c:v>0.47109099999999998</c:v>
                </c:pt>
                <c:pt idx="6">
                  <c:v>0.50541800000000003</c:v>
                </c:pt>
                <c:pt idx="7">
                  <c:v>0.49842399999999998</c:v>
                </c:pt>
                <c:pt idx="8">
                  <c:v>0.51900000000000002</c:v>
                </c:pt>
                <c:pt idx="9">
                  <c:v>0.54974999999999996</c:v>
                </c:pt>
                <c:pt idx="10">
                  <c:v>0.52318600000000004</c:v>
                </c:pt>
                <c:pt idx="11">
                  <c:v>0.480047</c:v>
                </c:pt>
                <c:pt idx="12">
                  <c:v>0.51520200000000005</c:v>
                </c:pt>
                <c:pt idx="13">
                  <c:v>0.47874100000000003</c:v>
                </c:pt>
                <c:pt idx="14">
                  <c:v>0.43840899999999999</c:v>
                </c:pt>
                <c:pt idx="15">
                  <c:v>0.45909699999999998</c:v>
                </c:pt>
                <c:pt idx="16">
                  <c:v>0.47641800000000001</c:v>
                </c:pt>
                <c:pt idx="17">
                  <c:v>0.452712</c:v>
                </c:pt>
                <c:pt idx="18">
                  <c:v>0.42299599999999998</c:v>
                </c:pt>
                <c:pt idx="19">
                  <c:v>0.44191000000000003</c:v>
                </c:pt>
                <c:pt idx="20">
                  <c:v>0.40867199999999998</c:v>
                </c:pt>
                <c:pt idx="21">
                  <c:v>0.50500999999999996</c:v>
                </c:pt>
                <c:pt idx="22">
                  <c:v>0.51420399999999999</c:v>
                </c:pt>
                <c:pt idx="23">
                  <c:v>0.53302300000000002</c:v>
                </c:pt>
                <c:pt idx="24">
                  <c:v>0.493755</c:v>
                </c:pt>
                <c:pt idx="25">
                  <c:v>0.49802200000000002</c:v>
                </c:pt>
                <c:pt idx="26">
                  <c:v>0.52654699999999999</c:v>
                </c:pt>
                <c:pt idx="27">
                  <c:v>0.51058999999999999</c:v>
                </c:pt>
                <c:pt idx="28">
                  <c:v>0.52365899999999999</c:v>
                </c:pt>
                <c:pt idx="29">
                  <c:v>0.52867200000000003</c:v>
                </c:pt>
                <c:pt idx="30">
                  <c:v>0.472024</c:v>
                </c:pt>
                <c:pt idx="31">
                  <c:v>0.57530899999999996</c:v>
                </c:pt>
                <c:pt idx="32">
                  <c:v>0.51627500000000004</c:v>
                </c:pt>
                <c:pt idx="33">
                  <c:v>0.52997700000000003</c:v>
                </c:pt>
                <c:pt idx="34">
                  <c:v>0.52959999999999996</c:v>
                </c:pt>
                <c:pt idx="35">
                  <c:v>0.52959999999999996</c:v>
                </c:pt>
                <c:pt idx="36">
                  <c:v>0.44011600000000001</c:v>
                </c:pt>
                <c:pt idx="37">
                  <c:v>0.45471600000000001</c:v>
                </c:pt>
                <c:pt idx="38">
                  <c:v>0.41964600000000002</c:v>
                </c:pt>
                <c:pt idx="39">
                  <c:v>0.42999799999999999</c:v>
                </c:pt>
                <c:pt idx="40">
                  <c:v>0.438274</c:v>
                </c:pt>
                <c:pt idx="41">
                  <c:v>0.45779500000000001</c:v>
                </c:pt>
                <c:pt idx="42">
                  <c:v>0.43713200000000002</c:v>
                </c:pt>
                <c:pt idx="43">
                  <c:v>0.42958600000000002</c:v>
                </c:pt>
                <c:pt idx="44">
                  <c:v>0.46439200000000003</c:v>
                </c:pt>
                <c:pt idx="45">
                  <c:v>0.484512</c:v>
                </c:pt>
                <c:pt idx="46">
                  <c:v>0.52576199999999995</c:v>
                </c:pt>
                <c:pt idx="47">
                  <c:v>0.47675600000000001</c:v>
                </c:pt>
                <c:pt idx="48">
                  <c:v>0.50132900000000002</c:v>
                </c:pt>
                <c:pt idx="49">
                  <c:v>0.43727899999999997</c:v>
                </c:pt>
                <c:pt idx="50">
                  <c:v>0.491369</c:v>
                </c:pt>
                <c:pt idx="51">
                  <c:v>0.47729700000000003</c:v>
                </c:pt>
                <c:pt idx="52">
                  <c:v>0.41911199999999998</c:v>
                </c:pt>
                <c:pt idx="53">
                  <c:v>0.40584399999999998</c:v>
                </c:pt>
                <c:pt idx="54">
                  <c:v>0.358371</c:v>
                </c:pt>
                <c:pt idx="55">
                  <c:v>0.36354999999999998</c:v>
                </c:pt>
                <c:pt idx="56">
                  <c:v>0.34918399999999999</c:v>
                </c:pt>
                <c:pt idx="57">
                  <c:v>0.32836700000000002</c:v>
                </c:pt>
                <c:pt idx="58">
                  <c:v>0.329262</c:v>
                </c:pt>
                <c:pt idx="59">
                  <c:v>0.339536</c:v>
                </c:pt>
                <c:pt idx="60">
                  <c:v>0.38342100000000001</c:v>
                </c:pt>
                <c:pt idx="61">
                  <c:v>0.347999</c:v>
                </c:pt>
                <c:pt idx="62">
                  <c:v>0.33185900000000002</c:v>
                </c:pt>
                <c:pt idx="63">
                  <c:v>0.30404599999999998</c:v>
                </c:pt>
                <c:pt idx="64">
                  <c:v>0.306004</c:v>
                </c:pt>
                <c:pt idx="65">
                  <c:v>0.27824900000000002</c:v>
                </c:pt>
                <c:pt idx="66">
                  <c:v>0.26004899999999997</c:v>
                </c:pt>
                <c:pt idx="67">
                  <c:v>0.29783700000000002</c:v>
                </c:pt>
                <c:pt idx="68">
                  <c:v>0.27838099999999999</c:v>
                </c:pt>
                <c:pt idx="69">
                  <c:v>0.33319799999999999</c:v>
                </c:pt>
                <c:pt idx="70">
                  <c:v>0.32092199999999999</c:v>
                </c:pt>
                <c:pt idx="71">
                  <c:v>0.31748199999999999</c:v>
                </c:pt>
                <c:pt idx="72">
                  <c:v>0.31748199999999999</c:v>
                </c:pt>
                <c:pt idx="73">
                  <c:v>0.28800799999999999</c:v>
                </c:pt>
                <c:pt idx="74">
                  <c:v>0.33344200000000002</c:v>
                </c:pt>
                <c:pt idx="75">
                  <c:v>0.36849900000000002</c:v>
                </c:pt>
                <c:pt idx="76">
                  <c:v>0.40032000000000001</c:v>
                </c:pt>
                <c:pt idx="77">
                  <c:v>0.366421</c:v>
                </c:pt>
                <c:pt idx="78">
                  <c:v>0.344109</c:v>
                </c:pt>
                <c:pt idx="79">
                  <c:v>0.37995000000000001</c:v>
                </c:pt>
                <c:pt idx="80">
                  <c:v>0.35442299999999999</c:v>
                </c:pt>
                <c:pt idx="81">
                  <c:v>0.38815300000000003</c:v>
                </c:pt>
                <c:pt idx="82">
                  <c:v>0.38655</c:v>
                </c:pt>
                <c:pt idx="83">
                  <c:v>0.39180300000000001</c:v>
                </c:pt>
                <c:pt idx="84">
                  <c:v>0.38720900000000003</c:v>
                </c:pt>
                <c:pt idx="85">
                  <c:v>0.37544499999999997</c:v>
                </c:pt>
                <c:pt idx="86">
                  <c:v>0.343416</c:v>
                </c:pt>
                <c:pt idx="87">
                  <c:v>0.36340299999999998</c:v>
                </c:pt>
                <c:pt idx="88">
                  <c:v>0.32137700000000002</c:v>
                </c:pt>
                <c:pt idx="89">
                  <c:v>0.310886</c:v>
                </c:pt>
                <c:pt idx="90">
                  <c:v>0.30801000000000001</c:v>
                </c:pt>
                <c:pt idx="91">
                  <c:v>0.33939999999999998</c:v>
                </c:pt>
                <c:pt idx="92">
                  <c:v>0.31919900000000001</c:v>
                </c:pt>
                <c:pt idx="93">
                  <c:v>0.300236</c:v>
                </c:pt>
                <c:pt idx="94">
                  <c:v>0.32748500000000003</c:v>
                </c:pt>
                <c:pt idx="95">
                  <c:v>0.30162899999999998</c:v>
                </c:pt>
                <c:pt idx="96">
                  <c:v>0.30926599999999999</c:v>
                </c:pt>
                <c:pt idx="97">
                  <c:v>0.28516799999999998</c:v>
                </c:pt>
                <c:pt idx="98">
                  <c:v>0.24130499999999999</c:v>
                </c:pt>
                <c:pt idx="99">
                  <c:v>0.26203199999999999</c:v>
                </c:pt>
                <c:pt idx="100">
                  <c:v>0.24538299999999999</c:v>
                </c:pt>
                <c:pt idx="101">
                  <c:v>0.23191600000000001</c:v>
                </c:pt>
                <c:pt idx="102">
                  <c:v>0.214943</c:v>
                </c:pt>
                <c:pt idx="103">
                  <c:v>0.25103399999999998</c:v>
                </c:pt>
                <c:pt idx="104">
                  <c:v>0.21243600000000001</c:v>
                </c:pt>
                <c:pt idx="105">
                  <c:v>0.202926</c:v>
                </c:pt>
                <c:pt idx="106">
                  <c:v>0.234787</c:v>
                </c:pt>
                <c:pt idx="107">
                  <c:v>0.22364300000000001</c:v>
                </c:pt>
                <c:pt idx="108">
                  <c:v>0.23366700000000001</c:v>
                </c:pt>
                <c:pt idx="109">
                  <c:v>0.27265699999999998</c:v>
                </c:pt>
                <c:pt idx="110">
                  <c:v>0.273289</c:v>
                </c:pt>
                <c:pt idx="111">
                  <c:v>0.27337099999999998</c:v>
                </c:pt>
                <c:pt idx="112">
                  <c:v>0.27944400000000003</c:v>
                </c:pt>
                <c:pt idx="113">
                  <c:v>0.317853</c:v>
                </c:pt>
                <c:pt idx="114">
                  <c:v>0.32060499999999997</c:v>
                </c:pt>
                <c:pt idx="115">
                  <c:v>0.28586</c:v>
                </c:pt>
                <c:pt idx="116">
                  <c:v>0.24091499999999999</c:v>
                </c:pt>
                <c:pt idx="117">
                  <c:v>0.22838900000000001</c:v>
                </c:pt>
                <c:pt idx="118">
                  <c:v>0.185359</c:v>
                </c:pt>
                <c:pt idx="119">
                  <c:v>0.17868600000000001</c:v>
                </c:pt>
                <c:pt idx="120">
                  <c:v>0.19100200000000001</c:v>
                </c:pt>
                <c:pt idx="121">
                  <c:v>0.17478199999999999</c:v>
                </c:pt>
                <c:pt idx="122">
                  <c:v>0.181584</c:v>
                </c:pt>
                <c:pt idx="123">
                  <c:v>0.14315600000000001</c:v>
                </c:pt>
                <c:pt idx="124">
                  <c:v>0.10599699999999999</c:v>
                </c:pt>
                <c:pt idx="125">
                  <c:v>9.00228E-2</c:v>
                </c:pt>
                <c:pt idx="126">
                  <c:v>5.6941699999999998E-2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6E-401B-8D37-762B9BC0B56C}"/>
            </c:ext>
          </c:extLst>
        </c:ser>
        <c:ser>
          <c:idx val="1"/>
          <c:order val="1"/>
          <c:tx>
            <c:strRef>
              <c:f>Hoja15!$D$1</c:f>
              <c:strCache>
                <c:ptCount val="1"/>
                <c:pt idx="0">
                  <c:v>Junio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1.1583727180057455E-7"/>
                  <c:y val="-0.1447568389057751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9DC3E6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6E-401B-8D37-762B9BC0B56C}"/>
                </c:ext>
                <c:ext xmlns:c15="http://schemas.microsoft.com/office/drawing/2012/chart" uri="{CE6537A1-D6FC-4f65-9D91-7224C49458BB}">
                  <c15:layout>
                    <c:manualLayout>
                      <c:w val="7.8028912983041404E-2"/>
                      <c:h val="0.1037158054711246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DC3E6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Hoja15!$A$3:$A$129</c:f>
              <c:numCache>
                <c:formatCode>m/d/yyyy</c:formatCode>
                <c:ptCount val="127"/>
                <c:pt idx="0">
                  <c:v>43425</c:v>
                </c:pt>
                <c:pt idx="1">
                  <c:v>43424</c:v>
                </c:pt>
                <c:pt idx="2">
                  <c:v>43423</c:v>
                </c:pt>
                <c:pt idx="3">
                  <c:v>43420</c:v>
                </c:pt>
                <c:pt idx="4">
                  <c:v>43419</c:v>
                </c:pt>
                <c:pt idx="5">
                  <c:v>43418</c:v>
                </c:pt>
                <c:pt idx="6">
                  <c:v>43417</c:v>
                </c:pt>
                <c:pt idx="7">
                  <c:v>43416</c:v>
                </c:pt>
                <c:pt idx="8">
                  <c:v>43413</c:v>
                </c:pt>
                <c:pt idx="9">
                  <c:v>43412</c:v>
                </c:pt>
                <c:pt idx="10">
                  <c:v>43411</c:v>
                </c:pt>
                <c:pt idx="11">
                  <c:v>43410</c:v>
                </c:pt>
                <c:pt idx="12">
                  <c:v>43409</c:v>
                </c:pt>
                <c:pt idx="13">
                  <c:v>43406</c:v>
                </c:pt>
                <c:pt idx="14">
                  <c:v>43405</c:v>
                </c:pt>
                <c:pt idx="15">
                  <c:v>43404</c:v>
                </c:pt>
                <c:pt idx="16">
                  <c:v>43403</c:v>
                </c:pt>
                <c:pt idx="17">
                  <c:v>43402</c:v>
                </c:pt>
                <c:pt idx="18">
                  <c:v>43399</c:v>
                </c:pt>
                <c:pt idx="19">
                  <c:v>43398</c:v>
                </c:pt>
                <c:pt idx="20">
                  <c:v>43397</c:v>
                </c:pt>
                <c:pt idx="21">
                  <c:v>43396</c:v>
                </c:pt>
                <c:pt idx="22">
                  <c:v>43395</c:v>
                </c:pt>
                <c:pt idx="23">
                  <c:v>43392</c:v>
                </c:pt>
                <c:pt idx="24">
                  <c:v>43391</c:v>
                </c:pt>
                <c:pt idx="25">
                  <c:v>43390</c:v>
                </c:pt>
                <c:pt idx="26">
                  <c:v>43389</c:v>
                </c:pt>
                <c:pt idx="27">
                  <c:v>43388</c:v>
                </c:pt>
                <c:pt idx="28">
                  <c:v>43385</c:v>
                </c:pt>
                <c:pt idx="29">
                  <c:v>43384</c:v>
                </c:pt>
                <c:pt idx="30">
                  <c:v>43383</c:v>
                </c:pt>
                <c:pt idx="31">
                  <c:v>43382</c:v>
                </c:pt>
                <c:pt idx="32">
                  <c:v>43381</c:v>
                </c:pt>
                <c:pt idx="33">
                  <c:v>43378</c:v>
                </c:pt>
                <c:pt idx="34">
                  <c:v>43377</c:v>
                </c:pt>
                <c:pt idx="35">
                  <c:v>43376</c:v>
                </c:pt>
                <c:pt idx="36">
                  <c:v>43375</c:v>
                </c:pt>
                <c:pt idx="37">
                  <c:v>43374</c:v>
                </c:pt>
                <c:pt idx="38">
                  <c:v>43371</c:v>
                </c:pt>
                <c:pt idx="39">
                  <c:v>43370</c:v>
                </c:pt>
                <c:pt idx="40">
                  <c:v>43369</c:v>
                </c:pt>
                <c:pt idx="41">
                  <c:v>43368</c:v>
                </c:pt>
                <c:pt idx="42">
                  <c:v>43367</c:v>
                </c:pt>
                <c:pt idx="43">
                  <c:v>43364</c:v>
                </c:pt>
                <c:pt idx="44">
                  <c:v>43363</c:v>
                </c:pt>
                <c:pt idx="45">
                  <c:v>43362</c:v>
                </c:pt>
                <c:pt idx="46">
                  <c:v>43361</c:v>
                </c:pt>
                <c:pt idx="47">
                  <c:v>43360</c:v>
                </c:pt>
                <c:pt idx="48">
                  <c:v>43357</c:v>
                </c:pt>
                <c:pt idx="49">
                  <c:v>43356</c:v>
                </c:pt>
                <c:pt idx="50">
                  <c:v>43355</c:v>
                </c:pt>
                <c:pt idx="51">
                  <c:v>43354</c:v>
                </c:pt>
                <c:pt idx="52">
                  <c:v>43353</c:v>
                </c:pt>
                <c:pt idx="53">
                  <c:v>43350</c:v>
                </c:pt>
                <c:pt idx="54">
                  <c:v>43349</c:v>
                </c:pt>
                <c:pt idx="55">
                  <c:v>43348</c:v>
                </c:pt>
                <c:pt idx="56">
                  <c:v>43347</c:v>
                </c:pt>
                <c:pt idx="57">
                  <c:v>43346</c:v>
                </c:pt>
                <c:pt idx="58">
                  <c:v>43343</c:v>
                </c:pt>
                <c:pt idx="59">
                  <c:v>43342</c:v>
                </c:pt>
                <c:pt idx="60">
                  <c:v>43341</c:v>
                </c:pt>
                <c:pt idx="61">
                  <c:v>43340</c:v>
                </c:pt>
                <c:pt idx="62">
                  <c:v>43339</c:v>
                </c:pt>
                <c:pt idx="63">
                  <c:v>43336</c:v>
                </c:pt>
                <c:pt idx="64">
                  <c:v>43335</c:v>
                </c:pt>
                <c:pt idx="65">
                  <c:v>43334</c:v>
                </c:pt>
                <c:pt idx="66">
                  <c:v>43333</c:v>
                </c:pt>
                <c:pt idx="67">
                  <c:v>43332</c:v>
                </c:pt>
                <c:pt idx="68">
                  <c:v>43329</c:v>
                </c:pt>
                <c:pt idx="69">
                  <c:v>43328</c:v>
                </c:pt>
                <c:pt idx="70">
                  <c:v>43327</c:v>
                </c:pt>
                <c:pt idx="71">
                  <c:v>43326</c:v>
                </c:pt>
                <c:pt idx="72">
                  <c:v>43325</c:v>
                </c:pt>
                <c:pt idx="73">
                  <c:v>43322</c:v>
                </c:pt>
                <c:pt idx="74">
                  <c:v>43321</c:v>
                </c:pt>
                <c:pt idx="75">
                  <c:v>43320</c:v>
                </c:pt>
                <c:pt idx="76">
                  <c:v>43319</c:v>
                </c:pt>
                <c:pt idx="77">
                  <c:v>43318</c:v>
                </c:pt>
                <c:pt idx="78">
                  <c:v>43315</c:v>
                </c:pt>
                <c:pt idx="79">
                  <c:v>43314</c:v>
                </c:pt>
                <c:pt idx="80">
                  <c:v>43313</c:v>
                </c:pt>
                <c:pt idx="81">
                  <c:v>43312</c:v>
                </c:pt>
                <c:pt idx="82">
                  <c:v>43311</c:v>
                </c:pt>
                <c:pt idx="83">
                  <c:v>43308</c:v>
                </c:pt>
                <c:pt idx="84">
                  <c:v>43307</c:v>
                </c:pt>
                <c:pt idx="85">
                  <c:v>43306</c:v>
                </c:pt>
                <c:pt idx="86">
                  <c:v>43305</c:v>
                </c:pt>
                <c:pt idx="87">
                  <c:v>43304</c:v>
                </c:pt>
                <c:pt idx="88">
                  <c:v>43301</c:v>
                </c:pt>
                <c:pt idx="89">
                  <c:v>43300</c:v>
                </c:pt>
                <c:pt idx="90">
                  <c:v>43299</c:v>
                </c:pt>
                <c:pt idx="91">
                  <c:v>43298</c:v>
                </c:pt>
                <c:pt idx="92">
                  <c:v>43297</c:v>
                </c:pt>
                <c:pt idx="93">
                  <c:v>43294</c:v>
                </c:pt>
                <c:pt idx="94">
                  <c:v>43293</c:v>
                </c:pt>
                <c:pt idx="95">
                  <c:v>43292</c:v>
                </c:pt>
                <c:pt idx="96">
                  <c:v>43291</c:v>
                </c:pt>
                <c:pt idx="97">
                  <c:v>43290</c:v>
                </c:pt>
                <c:pt idx="98">
                  <c:v>43287</c:v>
                </c:pt>
                <c:pt idx="99">
                  <c:v>43286</c:v>
                </c:pt>
                <c:pt idx="100">
                  <c:v>43285</c:v>
                </c:pt>
                <c:pt idx="101">
                  <c:v>43284</c:v>
                </c:pt>
                <c:pt idx="102">
                  <c:v>43283</c:v>
                </c:pt>
                <c:pt idx="103">
                  <c:v>43280</c:v>
                </c:pt>
                <c:pt idx="104">
                  <c:v>43279</c:v>
                </c:pt>
                <c:pt idx="105">
                  <c:v>43278</c:v>
                </c:pt>
                <c:pt idx="106">
                  <c:v>43277</c:v>
                </c:pt>
                <c:pt idx="107">
                  <c:v>43276</c:v>
                </c:pt>
                <c:pt idx="108">
                  <c:v>43273</c:v>
                </c:pt>
                <c:pt idx="109">
                  <c:v>43272</c:v>
                </c:pt>
                <c:pt idx="110">
                  <c:v>43271</c:v>
                </c:pt>
                <c:pt idx="111">
                  <c:v>43270</c:v>
                </c:pt>
                <c:pt idx="112">
                  <c:v>43269</c:v>
                </c:pt>
                <c:pt idx="113">
                  <c:v>43266</c:v>
                </c:pt>
                <c:pt idx="114">
                  <c:v>43265</c:v>
                </c:pt>
                <c:pt idx="115">
                  <c:v>43264</c:v>
                </c:pt>
                <c:pt idx="116">
                  <c:v>43263</c:v>
                </c:pt>
                <c:pt idx="117">
                  <c:v>43262</c:v>
                </c:pt>
                <c:pt idx="118">
                  <c:v>43259</c:v>
                </c:pt>
                <c:pt idx="119">
                  <c:v>43258</c:v>
                </c:pt>
                <c:pt idx="120">
                  <c:v>43257</c:v>
                </c:pt>
                <c:pt idx="121">
                  <c:v>43256</c:v>
                </c:pt>
                <c:pt idx="122">
                  <c:v>43255</c:v>
                </c:pt>
                <c:pt idx="123">
                  <c:v>43252</c:v>
                </c:pt>
                <c:pt idx="124">
                  <c:v>43251</c:v>
                </c:pt>
                <c:pt idx="125">
                  <c:v>43250</c:v>
                </c:pt>
                <c:pt idx="126">
                  <c:v>43249</c:v>
                </c:pt>
              </c:numCache>
            </c:numRef>
          </c:cat>
          <c:val>
            <c:numRef>
              <c:f>Hoja15!$D$3:$D$129</c:f>
              <c:numCache>
                <c:formatCode>0.00%</c:formatCode>
                <c:ptCount val="127"/>
                <c:pt idx="0">
                  <c:v>0.169544</c:v>
                </c:pt>
                <c:pt idx="1">
                  <c:v>0.17918600000000001</c:v>
                </c:pt>
                <c:pt idx="2">
                  <c:v>0.167078</c:v>
                </c:pt>
                <c:pt idx="3">
                  <c:v>0.17385100000000001</c:v>
                </c:pt>
                <c:pt idx="4">
                  <c:v>0.23943500000000001</c:v>
                </c:pt>
                <c:pt idx="5">
                  <c:v>0.25157800000000002</c:v>
                </c:pt>
                <c:pt idx="6">
                  <c:v>0.28755799999999998</c:v>
                </c:pt>
                <c:pt idx="7">
                  <c:v>0.294319</c:v>
                </c:pt>
                <c:pt idx="8">
                  <c:v>0.31398399999999999</c:v>
                </c:pt>
                <c:pt idx="9">
                  <c:v>0.34751500000000002</c:v>
                </c:pt>
                <c:pt idx="10">
                  <c:v>0.34615899999999999</c:v>
                </c:pt>
                <c:pt idx="11">
                  <c:v>0.31048700000000001</c:v>
                </c:pt>
                <c:pt idx="12">
                  <c:v>0.30841600000000002</c:v>
                </c:pt>
                <c:pt idx="13">
                  <c:v>0.29676400000000003</c:v>
                </c:pt>
                <c:pt idx="14">
                  <c:v>0.26211000000000001</c:v>
                </c:pt>
                <c:pt idx="15">
                  <c:v>0.29335</c:v>
                </c:pt>
                <c:pt idx="16">
                  <c:v>0.27175300000000002</c:v>
                </c:pt>
                <c:pt idx="17">
                  <c:v>0.24734800000000001</c:v>
                </c:pt>
                <c:pt idx="18">
                  <c:v>0.225942</c:v>
                </c:pt>
                <c:pt idx="19">
                  <c:v>0.233704</c:v>
                </c:pt>
                <c:pt idx="20">
                  <c:v>0.22919600000000001</c:v>
                </c:pt>
                <c:pt idx="21">
                  <c:v>0.28070800000000001</c:v>
                </c:pt>
                <c:pt idx="22">
                  <c:v>0.30769400000000002</c:v>
                </c:pt>
                <c:pt idx="23">
                  <c:v>0.31316100000000002</c:v>
                </c:pt>
                <c:pt idx="24">
                  <c:v>0.290412</c:v>
                </c:pt>
                <c:pt idx="25">
                  <c:v>0.30884699999999998</c:v>
                </c:pt>
                <c:pt idx="26">
                  <c:v>0.32464199999999999</c:v>
                </c:pt>
                <c:pt idx="27">
                  <c:v>0.29818899999999998</c:v>
                </c:pt>
                <c:pt idx="28">
                  <c:v>0.307062</c:v>
                </c:pt>
                <c:pt idx="29">
                  <c:v>0.30757400000000001</c:v>
                </c:pt>
                <c:pt idx="30">
                  <c:v>0.28121099999999999</c:v>
                </c:pt>
                <c:pt idx="31">
                  <c:v>0.35625200000000001</c:v>
                </c:pt>
                <c:pt idx="32">
                  <c:v>0.32711000000000001</c:v>
                </c:pt>
                <c:pt idx="33">
                  <c:v>0.34383599999999997</c:v>
                </c:pt>
                <c:pt idx="34">
                  <c:v>0.31482599999999999</c:v>
                </c:pt>
                <c:pt idx="35">
                  <c:v>0.32841700000000001</c:v>
                </c:pt>
                <c:pt idx="36">
                  <c:v>0.26279000000000002</c:v>
                </c:pt>
                <c:pt idx="37">
                  <c:v>0.25831900000000002</c:v>
                </c:pt>
                <c:pt idx="38">
                  <c:v>0.235071</c:v>
                </c:pt>
                <c:pt idx="39">
                  <c:v>0.23899799999999999</c:v>
                </c:pt>
                <c:pt idx="40">
                  <c:v>0.24937500000000001</c:v>
                </c:pt>
                <c:pt idx="41">
                  <c:v>0.27378999999999998</c:v>
                </c:pt>
                <c:pt idx="42">
                  <c:v>0.26718700000000001</c:v>
                </c:pt>
                <c:pt idx="43">
                  <c:v>0.24912000000000001</c:v>
                </c:pt>
                <c:pt idx="44">
                  <c:v>0.27186500000000002</c:v>
                </c:pt>
                <c:pt idx="45">
                  <c:v>0.28606599999999999</c:v>
                </c:pt>
                <c:pt idx="46">
                  <c:v>0.31986599999999998</c:v>
                </c:pt>
                <c:pt idx="47">
                  <c:v>0.27104400000000001</c:v>
                </c:pt>
                <c:pt idx="48">
                  <c:v>0.29802699999999999</c:v>
                </c:pt>
                <c:pt idx="49">
                  <c:v>0.248893</c:v>
                </c:pt>
                <c:pt idx="50">
                  <c:v>0.25703700000000002</c:v>
                </c:pt>
                <c:pt idx="51">
                  <c:v>0.25415100000000002</c:v>
                </c:pt>
                <c:pt idx="52">
                  <c:v>0.213643</c:v>
                </c:pt>
                <c:pt idx="53">
                  <c:v>0.214758</c:v>
                </c:pt>
                <c:pt idx="54">
                  <c:v>0.15457499999999999</c:v>
                </c:pt>
                <c:pt idx="55">
                  <c:v>0.17579800000000001</c:v>
                </c:pt>
                <c:pt idx="56">
                  <c:v>0.16326499999999999</c:v>
                </c:pt>
                <c:pt idx="57">
                  <c:v>0.14490500000000001</c:v>
                </c:pt>
                <c:pt idx="58">
                  <c:v>0.14430899999999999</c:v>
                </c:pt>
                <c:pt idx="59">
                  <c:v>0.151253</c:v>
                </c:pt>
                <c:pt idx="60">
                  <c:v>0.18859400000000001</c:v>
                </c:pt>
                <c:pt idx="61">
                  <c:v>0.153225</c:v>
                </c:pt>
                <c:pt idx="62">
                  <c:v>0.15046799999999999</c:v>
                </c:pt>
                <c:pt idx="63">
                  <c:v>0.12510499999999999</c:v>
                </c:pt>
                <c:pt idx="64">
                  <c:v>0.13985900000000001</c:v>
                </c:pt>
                <c:pt idx="65">
                  <c:v>0.114633</c:v>
                </c:pt>
                <c:pt idx="66">
                  <c:v>0.124732</c:v>
                </c:pt>
                <c:pt idx="67">
                  <c:v>0.12660399999999999</c:v>
                </c:pt>
                <c:pt idx="68">
                  <c:v>0.13755000000000001</c:v>
                </c:pt>
                <c:pt idx="69">
                  <c:v>0.13991400000000001</c:v>
                </c:pt>
                <c:pt idx="70">
                  <c:v>0.15117700000000001</c:v>
                </c:pt>
                <c:pt idx="71">
                  <c:v>0.15185399999999999</c:v>
                </c:pt>
                <c:pt idx="72">
                  <c:v>0.15185399999999999</c:v>
                </c:pt>
                <c:pt idx="73">
                  <c:v>0.138907</c:v>
                </c:pt>
                <c:pt idx="74">
                  <c:v>0.17832300000000001</c:v>
                </c:pt>
                <c:pt idx="75">
                  <c:v>0.203093</c:v>
                </c:pt>
                <c:pt idx="76">
                  <c:v>0.21781700000000001</c:v>
                </c:pt>
                <c:pt idx="77">
                  <c:v>0.189246</c:v>
                </c:pt>
                <c:pt idx="78">
                  <c:v>0.180531</c:v>
                </c:pt>
                <c:pt idx="79">
                  <c:v>0.21159500000000001</c:v>
                </c:pt>
                <c:pt idx="80">
                  <c:v>0.19711400000000001</c:v>
                </c:pt>
                <c:pt idx="81">
                  <c:v>0.25345899999999999</c:v>
                </c:pt>
                <c:pt idx="82">
                  <c:v>0.24931200000000001</c:v>
                </c:pt>
                <c:pt idx="83">
                  <c:v>0.254276</c:v>
                </c:pt>
                <c:pt idx="84">
                  <c:v>0.260459</c:v>
                </c:pt>
                <c:pt idx="85">
                  <c:v>0.24255099999999999</c:v>
                </c:pt>
                <c:pt idx="86">
                  <c:v>0.220531</c:v>
                </c:pt>
                <c:pt idx="87">
                  <c:v>0.23099700000000001</c:v>
                </c:pt>
                <c:pt idx="88">
                  <c:v>0.20327999999999999</c:v>
                </c:pt>
                <c:pt idx="89">
                  <c:v>0.19813600000000001</c:v>
                </c:pt>
                <c:pt idx="90">
                  <c:v>0.20021800000000001</c:v>
                </c:pt>
                <c:pt idx="91">
                  <c:v>0.207874</c:v>
                </c:pt>
                <c:pt idx="92">
                  <c:v>0.192825</c:v>
                </c:pt>
                <c:pt idx="93">
                  <c:v>0.176396</c:v>
                </c:pt>
                <c:pt idx="94">
                  <c:v>0.20005800000000001</c:v>
                </c:pt>
                <c:pt idx="95">
                  <c:v>0.184998</c:v>
                </c:pt>
                <c:pt idx="96">
                  <c:v>0.19542100000000001</c:v>
                </c:pt>
                <c:pt idx="97">
                  <c:v>0.18476000000000001</c:v>
                </c:pt>
                <c:pt idx="98">
                  <c:v>0.14593500000000001</c:v>
                </c:pt>
                <c:pt idx="99">
                  <c:v>0.16189400000000001</c:v>
                </c:pt>
                <c:pt idx="100">
                  <c:v>0.15829499999999999</c:v>
                </c:pt>
                <c:pt idx="101">
                  <c:v>0.14951</c:v>
                </c:pt>
                <c:pt idx="102">
                  <c:v>0.13603499999999999</c:v>
                </c:pt>
                <c:pt idx="103">
                  <c:v>0.16522400000000001</c:v>
                </c:pt>
                <c:pt idx="104">
                  <c:v>0.13616300000000001</c:v>
                </c:pt>
                <c:pt idx="105">
                  <c:v>0.124</c:v>
                </c:pt>
                <c:pt idx="106">
                  <c:v>0.15745000000000001</c:v>
                </c:pt>
                <c:pt idx="107">
                  <c:v>0.14652699999999999</c:v>
                </c:pt>
                <c:pt idx="108">
                  <c:v>0.15213599999999999</c:v>
                </c:pt>
                <c:pt idx="109">
                  <c:v>0.18076</c:v>
                </c:pt>
                <c:pt idx="110">
                  <c:v>0.17668600000000001</c:v>
                </c:pt>
                <c:pt idx="111">
                  <c:v>0.17796100000000001</c:v>
                </c:pt>
                <c:pt idx="112">
                  <c:v>0.18501699999999999</c:v>
                </c:pt>
                <c:pt idx="113">
                  <c:v>0.19679099999999999</c:v>
                </c:pt>
                <c:pt idx="114">
                  <c:v>0.214279</c:v>
                </c:pt>
                <c:pt idx="115">
                  <c:v>0.18714</c:v>
                </c:pt>
                <c:pt idx="116">
                  <c:v>0.17160600000000001</c:v>
                </c:pt>
                <c:pt idx="117">
                  <c:v>0.157448</c:v>
                </c:pt>
                <c:pt idx="118">
                  <c:v>0.12930800000000001</c:v>
                </c:pt>
                <c:pt idx="119">
                  <c:v>0.117025</c:v>
                </c:pt>
                <c:pt idx="120">
                  <c:v>0.128914</c:v>
                </c:pt>
                <c:pt idx="121">
                  <c:v>0.111966</c:v>
                </c:pt>
                <c:pt idx="122">
                  <c:v>0.123319</c:v>
                </c:pt>
                <c:pt idx="123">
                  <c:v>9.4876299999999997E-2</c:v>
                </c:pt>
                <c:pt idx="124">
                  <c:v>6.7167900000000003E-2</c:v>
                </c:pt>
                <c:pt idx="125">
                  <c:v>5.4852900000000003E-2</c:v>
                </c:pt>
                <c:pt idx="126">
                  <c:v>3.40617E-2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F6E-401B-8D37-762B9BC0B56C}"/>
            </c:ext>
          </c:extLst>
        </c:ser>
        <c:ser>
          <c:idx val="2"/>
          <c:order val="2"/>
          <c:tx>
            <c:strRef>
              <c:f>Hoja15!$E$1</c:f>
              <c:strCache>
                <c:ptCount val="1"/>
                <c:pt idx="0">
                  <c:v>Septiembre</c:v>
                </c:pt>
              </c:strCache>
            </c:strRef>
          </c:tx>
          <c:spPr>
            <a:ln w="28575" cap="rnd">
              <a:solidFill>
                <a:srgbClr val="698396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layout>
                <c:manualLayout>
                  <c:x val="-1.0788186620974406E-16"/>
                  <c:y val="-6.9697737250928843E-2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698396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6E-401B-8D37-762B9BC0B5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Hoja15!$A$3:$A$129</c:f>
              <c:numCache>
                <c:formatCode>m/d/yyyy</c:formatCode>
                <c:ptCount val="127"/>
                <c:pt idx="0">
                  <c:v>43425</c:v>
                </c:pt>
                <c:pt idx="1">
                  <c:v>43424</c:v>
                </c:pt>
                <c:pt idx="2">
                  <c:v>43423</c:v>
                </c:pt>
                <c:pt idx="3">
                  <c:v>43420</c:v>
                </c:pt>
                <c:pt idx="4">
                  <c:v>43419</c:v>
                </c:pt>
                <c:pt idx="5">
                  <c:v>43418</c:v>
                </c:pt>
                <c:pt idx="6">
                  <c:v>43417</c:v>
                </c:pt>
                <c:pt idx="7">
                  <c:v>43416</c:v>
                </c:pt>
                <c:pt idx="8">
                  <c:v>43413</c:v>
                </c:pt>
                <c:pt idx="9">
                  <c:v>43412</c:v>
                </c:pt>
                <c:pt idx="10">
                  <c:v>43411</c:v>
                </c:pt>
                <c:pt idx="11">
                  <c:v>43410</c:v>
                </c:pt>
                <c:pt idx="12">
                  <c:v>43409</c:v>
                </c:pt>
                <c:pt idx="13">
                  <c:v>43406</c:v>
                </c:pt>
                <c:pt idx="14">
                  <c:v>43405</c:v>
                </c:pt>
                <c:pt idx="15">
                  <c:v>43404</c:v>
                </c:pt>
                <c:pt idx="16">
                  <c:v>43403</c:v>
                </c:pt>
                <c:pt idx="17">
                  <c:v>43402</c:v>
                </c:pt>
                <c:pt idx="18">
                  <c:v>43399</c:v>
                </c:pt>
                <c:pt idx="19">
                  <c:v>43398</c:v>
                </c:pt>
                <c:pt idx="20">
                  <c:v>43397</c:v>
                </c:pt>
                <c:pt idx="21">
                  <c:v>43396</c:v>
                </c:pt>
                <c:pt idx="22">
                  <c:v>43395</c:v>
                </c:pt>
                <c:pt idx="23">
                  <c:v>43392</c:v>
                </c:pt>
                <c:pt idx="24">
                  <c:v>43391</c:v>
                </c:pt>
                <c:pt idx="25">
                  <c:v>43390</c:v>
                </c:pt>
                <c:pt idx="26">
                  <c:v>43389</c:v>
                </c:pt>
                <c:pt idx="27">
                  <c:v>43388</c:v>
                </c:pt>
                <c:pt idx="28">
                  <c:v>43385</c:v>
                </c:pt>
                <c:pt idx="29">
                  <c:v>43384</c:v>
                </c:pt>
                <c:pt idx="30">
                  <c:v>43383</c:v>
                </c:pt>
                <c:pt idx="31">
                  <c:v>43382</c:v>
                </c:pt>
                <c:pt idx="32">
                  <c:v>43381</c:v>
                </c:pt>
                <c:pt idx="33">
                  <c:v>43378</c:v>
                </c:pt>
                <c:pt idx="34">
                  <c:v>43377</c:v>
                </c:pt>
                <c:pt idx="35">
                  <c:v>43376</c:v>
                </c:pt>
                <c:pt idx="36">
                  <c:v>43375</c:v>
                </c:pt>
                <c:pt idx="37">
                  <c:v>43374</c:v>
                </c:pt>
                <c:pt idx="38">
                  <c:v>43371</c:v>
                </c:pt>
                <c:pt idx="39">
                  <c:v>43370</c:v>
                </c:pt>
                <c:pt idx="40">
                  <c:v>43369</c:v>
                </c:pt>
                <c:pt idx="41">
                  <c:v>43368</c:v>
                </c:pt>
                <c:pt idx="42">
                  <c:v>43367</c:v>
                </c:pt>
                <c:pt idx="43">
                  <c:v>43364</c:v>
                </c:pt>
                <c:pt idx="44">
                  <c:v>43363</c:v>
                </c:pt>
                <c:pt idx="45">
                  <c:v>43362</c:v>
                </c:pt>
                <c:pt idx="46">
                  <c:v>43361</c:v>
                </c:pt>
                <c:pt idx="47">
                  <c:v>43360</c:v>
                </c:pt>
                <c:pt idx="48">
                  <c:v>43357</c:v>
                </c:pt>
                <c:pt idx="49">
                  <c:v>43356</c:v>
                </c:pt>
                <c:pt idx="50">
                  <c:v>43355</c:v>
                </c:pt>
                <c:pt idx="51">
                  <c:v>43354</c:v>
                </c:pt>
                <c:pt idx="52">
                  <c:v>43353</c:v>
                </c:pt>
                <c:pt idx="53">
                  <c:v>43350</c:v>
                </c:pt>
                <c:pt idx="54">
                  <c:v>43349</c:v>
                </c:pt>
                <c:pt idx="55">
                  <c:v>43348</c:v>
                </c:pt>
                <c:pt idx="56">
                  <c:v>43347</c:v>
                </c:pt>
                <c:pt idx="57">
                  <c:v>43346</c:v>
                </c:pt>
                <c:pt idx="58">
                  <c:v>43343</c:v>
                </c:pt>
                <c:pt idx="59">
                  <c:v>43342</c:v>
                </c:pt>
                <c:pt idx="60">
                  <c:v>43341</c:v>
                </c:pt>
                <c:pt idx="61">
                  <c:v>43340</c:v>
                </c:pt>
                <c:pt idx="62">
                  <c:v>43339</c:v>
                </c:pt>
                <c:pt idx="63">
                  <c:v>43336</c:v>
                </c:pt>
                <c:pt idx="64">
                  <c:v>43335</c:v>
                </c:pt>
                <c:pt idx="65">
                  <c:v>43334</c:v>
                </c:pt>
                <c:pt idx="66">
                  <c:v>43333</c:v>
                </c:pt>
                <c:pt idx="67">
                  <c:v>43332</c:v>
                </c:pt>
                <c:pt idx="68">
                  <c:v>43329</c:v>
                </c:pt>
                <c:pt idx="69">
                  <c:v>43328</c:v>
                </c:pt>
                <c:pt idx="70">
                  <c:v>43327</c:v>
                </c:pt>
                <c:pt idx="71">
                  <c:v>43326</c:v>
                </c:pt>
                <c:pt idx="72">
                  <c:v>43325</c:v>
                </c:pt>
                <c:pt idx="73">
                  <c:v>43322</c:v>
                </c:pt>
                <c:pt idx="74">
                  <c:v>43321</c:v>
                </c:pt>
                <c:pt idx="75">
                  <c:v>43320</c:v>
                </c:pt>
                <c:pt idx="76">
                  <c:v>43319</c:v>
                </c:pt>
                <c:pt idx="77">
                  <c:v>43318</c:v>
                </c:pt>
                <c:pt idx="78">
                  <c:v>43315</c:v>
                </c:pt>
                <c:pt idx="79">
                  <c:v>43314</c:v>
                </c:pt>
                <c:pt idx="80">
                  <c:v>43313</c:v>
                </c:pt>
                <c:pt idx="81">
                  <c:v>43312</c:v>
                </c:pt>
                <c:pt idx="82">
                  <c:v>43311</c:v>
                </c:pt>
                <c:pt idx="83">
                  <c:v>43308</c:v>
                </c:pt>
                <c:pt idx="84">
                  <c:v>43307</c:v>
                </c:pt>
                <c:pt idx="85">
                  <c:v>43306</c:v>
                </c:pt>
                <c:pt idx="86">
                  <c:v>43305</c:v>
                </c:pt>
                <c:pt idx="87">
                  <c:v>43304</c:v>
                </c:pt>
                <c:pt idx="88">
                  <c:v>43301</c:v>
                </c:pt>
                <c:pt idx="89">
                  <c:v>43300</c:v>
                </c:pt>
                <c:pt idx="90">
                  <c:v>43299</c:v>
                </c:pt>
                <c:pt idx="91">
                  <c:v>43298</c:v>
                </c:pt>
                <c:pt idx="92">
                  <c:v>43297</c:v>
                </c:pt>
                <c:pt idx="93">
                  <c:v>43294</c:v>
                </c:pt>
                <c:pt idx="94">
                  <c:v>43293</c:v>
                </c:pt>
                <c:pt idx="95">
                  <c:v>43292</c:v>
                </c:pt>
                <c:pt idx="96">
                  <c:v>43291</c:v>
                </c:pt>
                <c:pt idx="97">
                  <c:v>43290</c:v>
                </c:pt>
                <c:pt idx="98">
                  <c:v>43287</c:v>
                </c:pt>
                <c:pt idx="99">
                  <c:v>43286</c:v>
                </c:pt>
                <c:pt idx="100">
                  <c:v>43285</c:v>
                </c:pt>
                <c:pt idx="101">
                  <c:v>43284</c:v>
                </c:pt>
                <c:pt idx="102">
                  <c:v>43283</c:v>
                </c:pt>
                <c:pt idx="103">
                  <c:v>43280</c:v>
                </c:pt>
                <c:pt idx="104">
                  <c:v>43279</c:v>
                </c:pt>
                <c:pt idx="105">
                  <c:v>43278</c:v>
                </c:pt>
                <c:pt idx="106">
                  <c:v>43277</c:v>
                </c:pt>
                <c:pt idx="107">
                  <c:v>43276</c:v>
                </c:pt>
                <c:pt idx="108">
                  <c:v>43273</c:v>
                </c:pt>
                <c:pt idx="109">
                  <c:v>43272</c:v>
                </c:pt>
                <c:pt idx="110">
                  <c:v>43271</c:v>
                </c:pt>
                <c:pt idx="111">
                  <c:v>43270</c:v>
                </c:pt>
                <c:pt idx="112">
                  <c:v>43269</c:v>
                </c:pt>
                <c:pt idx="113">
                  <c:v>43266</c:v>
                </c:pt>
                <c:pt idx="114">
                  <c:v>43265</c:v>
                </c:pt>
                <c:pt idx="115">
                  <c:v>43264</c:v>
                </c:pt>
                <c:pt idx="116">
                  <c:v>43263</c:v>
                </c:pt>
                <c:pt idx="117">
                  <c:v>43262</c:v>
                </c:pt>
                <c:pt idx="118">
                  <c:v>43259</c:v>
                </c:pt>
                <c:pt idx="119">
                  <c:v>43258</c:v>
                </c:pt>
                <c:pt idx="120">
                  <c:v>43257</c:v>
                </c:pt>
                <c:pt idx="121">
                  <c:v>43256</c:v>
                </c:pt>
                <c:pt idx="122">
                  <c:v>43255</c:v>
                </c:pt>
                <c:pt idx="123">
                  <c:v>43252</c:v>
                </c:pt>
                <c:pt idx="124">
                  <c:v>43251</c:v>
                </c:pt>
                <c:pt idx="125">
                  <c:v>43250</c:v>
                </c:pt>
                <c:pt idx="126">
                  <c:v>43249</c:v>
                </c:pt>
              </c:numCache>
            </c:numRef>
          </c:cat>
          <c:val>
            <c:numRef>
              <c:f>Hoja15!$E$3:$E$129</c:f>
              <c:numCache>
                <c:formatCode>0.00%</c:formatCode>
                <c:ptCount val="127"/>
                <c:pt idx="0">
                  <c:v>6.0846299999999999E-2</c:v>
                </c:pt>
                <c:pt idx="1">
                  <c:v>6.8404300000000001E-2</c:v>
                </c:pt>
                <c:pt idx="2">
                  <c:v>5.9760800000000003E-2</c:v>
                </c:pt>
                <c:pt idx="3">
                  <c:v>6.4011399999999996E-2</c:v>
                </c:pt>
                <c:pt idx="4">
                  <c:v>9.4956399999999996E-2</c:v>
                </c:pt>
                <c:pt idx="5">
                  <c:v>0.104724</c:v>
                </c:pt>
                <c:pt idx="6">
                  <c:v>0.130629</c:v>
                </c:pt>
                <c:pt idx="7">
                  <c:v>0.14594799999999999</c:v>
                </c:pt>
                <c:pt idx="8">
                  <c:v>0.155006</c:v>
                </c:pt>
                <c:pt idx="9">
                  <c:v>0.17827699999999999</c:v>
                </c:pt>
                <c:pt idx="10">
                  <c:v>0.19745699999999999</c:v>
                </c:pt>
                <c:pt idx="11">
                  <c:v>0.16711400000000001</c:v>
                </c:pt>
                <c:pt idx="12">
                  <c:v>0.16084200000000001</c:v>
                </c:pt>
                <c:pt idx="13">
                  <c:v>0.15674099999999999</c:v>
                </c:pt>
                <c:pt idx="14">
                  <c:v>0.126189</c:v>
                </c:pt>
                <c:pt idx="15">
                  <c:v>0.15177499999999999</c:v>
                </c:pt>
                <c:pt idx="16">
                  <c:v>0.119995</c:v>
                </c:pt>
                <c:pt idx="17">
                  <c:v>0.109638</c:v>
                </c:pt>
                <c:pt idx="18">
                  <c:v>9.6890100000000007E-2</c:v>
                </c:pt>
                <c:pt idx="19">
                  <c:v>0.10245</c:v>
                </c:pt>
                <c:pt idx="20">
                  <c:v>0.104569</c:v>
                </c:pt>
                <c:pt idx="21">
                  <c:v>0.13416600000000001</c:v>
                </c:pt>
                <c:pt idx="22">
                  <c:v>0.14971499999999999</c:v>
                </c:pt>
                <c:pt idx="23">
                  <c:v>0.15859100000000001</c:v>
                </c:pt>
                <c:pt idx="24">
                  <c:v>0.14385500000000001</c:v>
                </c:pt>
                <c:pt idx="25">
                  <c:v>0.16869799999999999</c:v>
                </c:pt>
                <c:pt idx="26">
                  <c:v>0.153424</c:v>
                </c:pt>
                <c:pt idx="27">
                  <c:v>0.142009</c:v>
                </c:pt>
                <c:pt idx="28">
                  <c:v>0.147175</c:v>
                </c:pt>
                <c:pt idx="29">
                  <c:v>0.15037800000000001</c:v>
                </c:pt>
                <c:pt idx="30">
                  <c:v>0.13916999999999999</c:v>
                </c:pt>
                <c:pt idx="31">
                  <c:v>0.186722</c:v>
                </c:pt>
                <c:pt idx="32">
                  <c:v>0.179951</c:v>
                </c:pt>
                <c:pt idx="33">
                  <c:v>0.19111600000000001</c:v>
                </c:pt>
                <c:pt idx="34">
                  <c:v>0.16786599999999999</c:v>
                </c:pt>
                <c:pt idx="35">
                  <c:v>0.165437</c:v>
                </c:pt>
                <c:pt idx="36">
                  <c:v>0.11865299999999999</c:v>
                </c:pt>
                <c:pt idx="37">
                  <c:v>0.116677</c:v>
                </c:pt>
                <c:pt idx="38">
                  <c:v>0.10990900000000001</c:v>
                </c:pt>
                <c:pt idx="39">
                  <c:v>0.112938</c:v>
                </c:pt>
                <c:pt idx="40">
                  <c:v>0.115554</c:v>
                </c:pt>
                <c:pt idx="41">
                  <c:v>0.12471500000000001</c:v>
                </c:pt>
                <c:pt idx="42">
                  <c:v>0.13234399999999999</c:v>
                </c:pt>
                <c:pt idx="43">
                  <c:v>0.116823</c:v>
                </c:pt>
                <c:pt idx="44">
                  <c:v>0.13597300000000001</c:v>
                </c:pt>
                <c:pt idx="45">
                  <c:v>0.135411</c:v>
                </c:pt>
                <c:pt idx="46">
                  <c:v>0.15700600000000001</c:v>
                </c:pt>
                <c:pt idx="47">
                  <c:v>0.12976099999999999</c:v>
                </c:pt>
                <c:pt idx="48">
                  <c:v>0.136685</c:v>
                </c:pt>
                <c:pt idx="49">
                  <c:v>0.116438</c:v>
                </c:pt>
                <c:pt idx="50">
                  <c:v>0.11071300000000001</c:v>
                </c:pt>
                <c:pt idx="51">
                  <c:v>0.10439900000000001</c:v>
                </c:pt>
                <c:pt idx="52">
                  <c:v>8.0139000000000002E-2</c:v>
                </c:pt>
                <c:pt idx="53">
                  <c:v>8.1484600000000004E-2</c:v>
                </c:pt>
                <c:pt idx="54">
                  <c:v>4.8547699999999999E-2</c:v>
                </c:pt>
                <c:pt idx="55">
                  <c:v>6.18948E-2</c:v>
                </c:pt>
                <c:pt idx="56">
                  <c:v>5.6597599999999998E-2</c:v>
                </c:pt>
                <c:pt idx="57">
                  <c:v>5.1284099999999999E-2</c:v>
                </c:pt>
                <c:pt idx="58">
                  <c:v>4.7942800000000001E-2</c:v>
                </c:pt>
                <c:pt idx="59">
                  <c:v>5.0327200000000002E-2</c:v>
                </c:pt>
                <c:pt idx="60">
                  <c:v>6.4084699999999994E-2</c:v>
                </c:pt>
                <c:pt idx="61">
                  <c:v>4.8738900000000002E-2</c:v>
                </c:pt>
                <c:pt idx="62">
                  <c:v>5.4037799999999997E-2</c:v>
                </c:pt>
                <c:pt idx="63">
                  <c:v>4.4587599999999998E-2</c:v>
                </c:pt>
                <c:pt idx="64">
                  <c:v>5.1963599999999999E-2</c:v>
                </c:pt>
                <c:pt idx="65">
                  <c:v>4.0281299999999999E-2</c:v>
                </c:pt>
                <c:pt idx="66">
                  <c:v>4.11937E-2</c:v>
                </c:pt>
                <c:pt idx="67">
                  <c:v>4.2625299999999998E-2</c:v>
                </c:pt>
                <c:pt idx="68">
                  <c:v>4.7420200000000003E-2</c:v>
                </c:pt>
                <c:pt idx="69">
                  <c:v>4.56137E-2</c:v>
                </c:pt>
                <c:pt idx="70">
                  <c:v>5.6127799999999999E-2</c:v>
                </c:pt>
                <c:pt idx="71">
                  <c:v>5.5970899999999997E-2</c:v>
                </c:pt>
                <c:pt idx="72">
                  <c:v>5.6315200000000003E-2</c:v>
                </c:pt>
                <c:pt idx="73">
                  <c:v>4.9781300000000001E-2</c:v>
                </c:pt>
                <c:pt idx="74">
                  <c:v>7.0744600000000005E-2</c:v>
                </c:pt>
                <c:pt idx="75">
                  <c:v>8.7298200000000006E-2</c:v>
                </c:pt>
                <c:pt idx="76">
                  <c:v>8.8512900000000005E-2</c:v>
                </c:pt>
                <c:pt idx="77">
                  <c:v>7.9056799999999997E-2</c:v>
                </c:pt>
                <c:pt idx="78">
                  <c:v>7.6158900000000002E-2</c:v>
                </c:pt>
                <c:pt idx="79">
                  <c:v>9.1222800000000007E-2</c:v>
                </c:pt>
                <c:pt idx="80">
                  <c:v>9.1608599999999998E-2</c:v>
                </c:pt>
                <c:pt idx="81">
                  <c:v>0.123769</c:v>
                </c:pt>
                <c:pt idx="82">
                  <c:v>0.12601499999999999</c:v>
                </c:pt>
                <c:pt idx="83">
                  <c:v>0.12889200000000001</c:v>
                </c:pt>
                <c:pt idx="84">
                  <c:v>0.131525</c:v>
                </c:pt>
                <c:pt idx="85">
                  <c:v>0.11634700000000001</c:v>
                </c:pt>
                <c:pt idx="86">
                  <c:v>0.10227600000000001</c:v>
                </c:pt>
                <c:pt idx="87">
                  <c:v>0.106391</c:v>
                </c:pt>
                <c:pt idx="88">
                  <c:v>8.5184399999999993E-2</c:v>
                </c:pt>
                <c:pt idx="89">
                  <c:v>8.2536799999999994E-2</c:v>
                </c:pt>
                <c:pt idx="90">
                  <c:v>9.2169899999999999E-2</c:v>
                </c:pt>
                <c:pt idx="91">
                  <c:v>9.3614500000000003E-2</c:v>
                </c:pt>
                <c:pt idx="92">
                  <c:v>8.0428200000000005E-2</c:v>
                </c:pt>
                <c:pt idx="93">
                  <c:v>7.1547799999999995E-2</c:v>
                </c:pt>
                <c:pt idx="94">
                  <c:v>8.8542099999999999E-2</c:v>
                </c:pt>
                <c:pt idx="95">
                  <c:v>8.1008700000000003E-2</c:v>
                </c:pt>
                <c:pt idx="96">
                  <c:v>8.5795800000000005E-2</c:v>
                </c:pt>
                <c:pt idx="97">
                  <c:v>8.0726500000000007E-2</c:v>
                </c:pt>
                <c:pt idx="98">
                  <c:v>6.09069E-2</c:v>
                </c:pt>
                <c:pt idx="99">
                  <c:v>7.0439000000000002E-2</c:v>
                </c:pt>
                <c:pt idx="100">
                  <c:v>6.8066199999999993E-2</c:v>
                </c:pt>
                <c:pt idx="101">
                  <c:v>6.7142400000000005E-2</c:v>
                </c:pt>
                <c:pt idx="102">
                  <c:v>6.0259199999999999E-2</c:v>
                </c:pt>
                <c:pt idx="103">
                  <c:v>7.3809E-2</c:v>
                </c:pt>
                <c:pt idx="104">
                  <c:v>5.9365399999999999E-2</c:v>
                </c:pt>
                <c:pt idx="105">
                  <c:v>5.1961899999999998E-2</c:v>
                </c:pt>
                <c:pt idx="106">
                  <c:v>7.4659000000000003E-2</c:v>
                </c:pt>
                <c:pt idx="107">
                  <c:v>7.1770799999999996E-2</c:v>
                </c:pt>
                <c:pt idx="108">
                  <c:v>7.9033800000000001E-2</c:v>
                </c:pt>
                <c:pt idx="109">
                  <c:v>8.6469299999999999E-2</c:v>
                </c:pt>
                <c:pt idx="110">
                  <c:v>9.0348499999999998E-2</c:v>
                </c:pt>
                <c:pt idx="111">
                  <c:v>8.5471400000000003E-2</c:v>
                </c:pt>
                <c:pt idx="112">
                  <c:v>9.4509200000000002E-2</c:v>
                </c:pt>
                <c:pt idx="113">
                  <c:v>9.9150100000000005E-2</c:v>
                </c:pt>
                <c:pt idx="114">
                  <c:v>0.111127</c:v>
                </c:pt>
                <c:pt idx="115">
                  <c:v>9.6193200000000006E-2</c:v>
                </c:pt>
                <c:pt idx="116">
                  <c:v>8.5694599999999996E-2</c:v>
                </c:pt>
                <c:pt idx="117">
                  <c:v>7.5049599999999994E-2</c:v>
                </c:pt>
                <c:pt idx="118">
                  <c:v>6.2298399999999997E-2</c:v>
                </c:pt>
                <c:pt idx="119">
                  <c:v>5.2707799999999999E-2</c:v>
                </c:pt>
                <c:pt idx="120">
                  <c:v>6.4521300000000004E-2</c:v>
                </c:pt>
                <c:pt idx="121">
                  <c:v>5.1647600000000002E-2</c:v>
                </c:pt>
                <c:pt idx="122">
                  <c:v>5.94487E-2</c:v>
                </c:pt>
                <c:pt idx="123">
                  <c:v>4.7894100000000002E-2</c:v>
                </c:pt>
                <c:pt idx="124">
                  <c:v>3.01797E-2</c:v>
                </c:pt>
                <c:pt idx="125">
                  <c:v>2.30309E-2</c:v>
                </c:pt>
                <c:pt idx="126">
                  <c:v>1.2848500000000001E-2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F6E-401B-8D37-762B9BC0B56C}"/>
            </c:ext>
          </c:extLst>
        </c:ser>
        <c:ser>
          <c:idx val="3"/>
          <c:order val="3"/>
          <c:tx>
            <c:strRef>
              <c:f>Hoja15!$F$1</c:f>
              <c:strCache>
                <c:ptCount val="1"/>
                <c:pt idx="0">
                  <c:v>Diciembre</c:v>
                </c:pt>
              </c:strCache>
            </c:strRef>
          </c:tx>
          <c:spPr>
            <a:ln w="28575" cap="rnd">
              <a:solidFill>
                <a:srgbClr val="BFBFBF"/>
              </a:solidFill>
              <a:round/>
            </a:ln>
            <a:effectLst/>
          </c:spPr>
          <c:marker>
            <c:symbol val="none"/>
          </c:marker>
          <c:dLbls>
            <c:dLbl>
              <c:idx val="124"/>
              <c:layout>
                <c:manualLayout>
                  <c:x val="-7.0614400889630252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BFBFBF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F6E-401B-8D37-762B9BC0B5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BFBFBF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Hoja15!$A$3:$A$129</c:f>
              <c:numCache>
                <c:formatCode>m/d/yyyy</c:formatCode>
                <c:ptCount val="127"/>
                <c:pt idx="0">
                  <c:v>43425</c:v>
                </c:pt>
                <c:pt idx="1">
                  <c:v>43424</c:v>
                </c:pt>
                <c:pt idx="2">
                  <c:v>43423</c:v>
                </c:pt>
                <c:pt idx="3">
                  <c:v>43420</c:v>
                </c:pt>
                <c:pt idx="4">
                  <c:v>43419</c:v>
                </c:pt>
                <c:pt idx="5">
                  <c:v>43418</c:v>
                </c:pt>
                <c:pt idx="6">
                  <c:v>43417</c:v>
                </c:pt>
                <c:pt idx="7">
                  <c:v>43416</c:v>
                </c:pt>
                <c:pt idx="8">
                  <c:v>43413</c:v>
                </c:pt>
                <c:pt idx="9">
                  <c:v>43412</c:v>
                </c:pt>
                <c:pt idx="10">
                  <c:v>43411</c:v>
                </c:pt>
                <c:pt idx="11">
                  <c:v>43410</c:v>
                </c:pt>
                <c:pt idx="12">
                  <c:v>43409</c:v>
                </c:pt>
                <c:pt idx="13">
                  <c:v>43406</c:v>
                </c:pt>
                <c:pt idx="14">
                  <c:v>43405</c:v>
                </c:pt>
                <c:pt idx="15">
                  <c:v>43404</c:v>
                </c:pt>
                <c:pt idx="16">
                  <c:v>43403</c:v>
                </c:pt>
                <c:pt idx="17">
                  <c:v>43402</c:v>
                </c:pt>
                <c:pt idx="18">
                  <c:v>43399</c:v>
                </c:pt>
                <c:pt idx="19">
                  <c:v>43398</c:v>
                </c:pt>
                <c:pt idx="20">
                  <c:v>43397</c:v>
                </c:pt>
                <c:pt idx="21">
                  <c:v>43396</c:v>
                </c:pt>
                <c:pt idx="22">
                  <c:v>43395</c:v>
                </c:pt>
                <c:pt idx="23">
                  <c:v>43392</c:v>
                </c:pt>
                <c:pt idx="24">
                  <c:v>43391</c:v>
                </c:pt>
                <c:pt idx="25">
                  <c:v>43390</c:v>
                </c:pt>
                <c:pt idx="26">
                  <c:v>43389</c:v>
                </c:pt>
                <c:pt idx="27">
                  <c:v>43388</c:v>
                </c:pt>
                <c:pt idx="28">
                  <c:v>43385</c:v>
                </c:pt>
                <c:pt idx="29">
                  <c:v>43384</c:v>
                </c:pt>
                <c:pt idx="30">
                  <c:v>43383</c:v>
                </c:pt>
                <c:pt idx="31">
                  <c:v>43382</c:v>
                </c:pt>
                <c:pt idx="32">
                  <c:v>43381</c:v>
                </c:pt>
                <c:pt idx="33">
                  <c:v>43378</c:v>
                </c:pt>
                <c:pt idx="34">
                  <c:v>43377</c:v>
                </c:pt>
                <c:pt idx="35">
                  <c:v>43376</c:v>
                </c:pt>
                <c:pt idx="36">
                  <c:v>43375</c:v>
                </c:pt>
                <c:pt idx="37">
                  <c:v>43374</c:v>
                </c:pt>
                <c:pt idx="38">
                  <c:v>43371</c:v>
                </c:pt>
                <c:pt idx="39">
                  <c:v>43370</c:v>
                </c:pt>
                <c:pt idx="40">
                  <c:v>43369</c:v>
                </c:pt>
                <c:pt idx="41">
                  <c:v>43368</c:v>
                </c:pt>
                <c:pt idx="42">
                  <c:v>43367</c:v>
                </c:pt>
                <c:pt idx="43">
                  <c:v>43364</c:v>
                </c:pt>
                <c:pt idx="44">
                  <c:v>43363</c:v>
                </c:pt>
                <c:pt idx="45">
                  <c:v>43362</c:v>
                </c:pt>
                <c:pt idx="46">
                  <c:v>43361</c:v>
                </c:pt>
                <c:pt idx="47">
                  <c:v>43360</c:v>
                </c:pt>
                <c:pt idx="48">
                  <c:v>43357</c:v>
                </c:pt>
                <c:pt idx="49">
                  <c:v>43356</c:v>
                </c:pt>
                <c:pt idx="50">
                  <c:v>43355</c:v>
                </c:pt>
                <c:pt idx="51">
                  <c:v>43354</c:v>
                </c:pt>
                <c:pt idx="52">
                  <c:v>43353</c:v>
                </c:pt>
                <c:pt idx="53">
                  <c:v>43350</c:v>
                </c:pt>
                <c:pt idx="54">
                  <c:v>43349</c:v>
                </c:pt>
                <c:pt idx="55">
                  <c:v>43348</c:v>
                </c:pt>
                <c:pt idx="56">
                  <c:v>43347</c:v>
                </c:pt>
                <c:pt idx="57">
                  <c:v>43346</c:v>
                </c:pt>
                <c:pt idx="58">
                  <c:v>43343</c:v>
                </c:pt>
                <c:pt idx="59">
                  <c:v>43342</c:v>
                </c:pt>
                <c:pt idx="60">
                  <c:v>43341</c:v>
                </c:pt>
                <c:pt idx="61">
                  <c:v>43340</c:v>
                </c:pt>
                <c:pt idx="62">
                  <c:v>43339</c:v>
                </c:pt>
                <c:pt idx="63">
                  <c:v>43336</c:v>
                </c:pt>
                <c:pt idx="64">
                  <c:v>43335</c:v>
                </c:pt>
                <c:pt idx="65">
                  <c:v>43334</c:v>
                </c:pt>
                <c:pt idx="66">
                  <c:v>43333</c:v>
                </c:pt>
                <c:pt idx="67">
                  <c:v>43332</c:v>
                </c:pt>
                <c:pt idx="68">
                  <c:v>43329</c:v>
                </c:pt>
                <c:pt idx="69">
                  <c:v>43328</c:v>
                </c:pt>
                <c:pt idx="70">
                  <c:v>43327</c:v>
                </c:pt>
                <c:pt idx="71">
                  <c:v>43326</c:v>
                </c:pt>
                <c:pt idx="72">
                  <c:v>43325</c:v>
                </c:pt>
                <c:pt idx="73">
                  <c:v>43322</c:v>
                </c:pt>
                <c:pt idx="74">
                  <c:v>43321</c:v>
                </c:pt>
                <c:pt idx="75">
                  <c:v>43320</c:v>
                </c:pt>
                <c:pt idx="76">
                  <c:v>43319</c:v>
                </c:pt>
                <c:pt idx="77">
                  <c:v>43318</c:v>
                </c:pt>
                <c:pt idx="78">
                  <c:v>43315</c:v>
                </c:pt>
                <c:pt idx="79">
                  <c:v>43314</c:v>
                </c:pt>
                <c:pt idx="80">
                  <c:v>43313</c:v>
                </c:pt>
                <c:pt idx="81">
                  <c:v>43312</c:v>
                </c:pt>
                <c:pt idx="82">
                  <c:v>43311</c:v>
                </c:pt>
                <c:pt idx="83">
                  <c:v>43308</c:v>
                </c:pt>
                <c:pt idx="84">
                  <c:v>43307</c:v>
                </c:pt>
                <c:pt idx="85">
                  <c:v>43306</c:v>
                </c:pt>
                <c:pt idx="86">
                  <c:v>43305</c:v>
                </c:pt>
                <c:pt idx="87">
                  <c:v>43304</c:v>
                </c:pt>
                <c:pt idx="88">
                  <c:v>43301</c:v>
                </c:pt>
                <c:pt idx="89">
                  <c:v>43300</c:v>
                </c:pt>
                <c:pt idx="90">
                  <c:v>43299</c:v>
                </c:pt>
                <c:pt idx="91">
                  <c:v>43298</c:v>
                </c:pt>
                <c:pt idx="92">
                  <c:v>43297</c:v>
                </c:pt>
                <c:pt idx="93">
                  <c:v>43294</c:v>
                </c:pt>
                <c:pt idx="94">
                  <c:v>43293</c:v>
                </c:pt>
                <c:pt idx="95">
                  <c:v>43292</c:v>
                </c:pt>
                <c:pt idx="96">
                  <c:v>43291</c:v>
                </c:pt>
                <c:pt idx="97">
                  <c:v>43290</c:v>
                </c:pt>
                <c:pt idx="98">
                  <c:v>43287</c:v>
                </c:pt>
                <c:pt idx="99">
                  <c:v>43286</c:v>
                </c:pt>
                <c:pt idx="100">
                  <c:v>43285</c:v>
                </c:pt>
                <c:pt idx="101">
                  <c:v>43284</c:v>
                </c:pt>
                <c:pt idx="102">
                  <c:v>43283</c:v>
                </c:pt>
                <c:pt idx="103">
                  <c:v>43280</c:v>
                </c:pt>
                <c:pt idx="104">
                  <c:v>43279</c:v>
                </c:pt>
                <c:pt idx="105">
                  <c:v>43278</c:v>
                </c:pt>
                <c:pt idx="106">
                  <c:v>43277</c:v>
                </c:pt>
                <c:pt idx="107">
                  <c:v>43276</c:v>
                </c:pt>
                <c:pt idx="108">
                  <c:v>43273</c:v>
                </c:pt>
                <c:pt idx="109">
                  <c:v>43272</c:v>
                </c:pt>
                <c:pt idx="110">
                  <c:v>43271</c:v>
                </c:pt>
                <c:pt idx="111">
                  <c:v>43270</c:v>
                </c:pt>
                <c:pt idx="112">
                  <c:v>43269</c:v>
                </c:pt>
                <c:pt idx="113">
                  <c:v>43266</c:v>
                </c:pt>
                <c:pt idx="114">
                  <c:v>43265</c:v>
                </c:pt>
                <c:pt idx="115">
                  <c:v>43264</c:v>
                </c:pt>
                <c:pt idx="116">
                  <c:v>43263</c:v>
                </c:pt>
                <c:pt idx="117">
                  <c:v>43262</c:v>
                </c:pt>
                <c:pt idx="118">
                  <c:v>43259</c:v>
                </c:pt>
                <c:pt idx="119">
                  <c:v>43258</c:v>
                </c:pt>
                <c:pt idx="120">
                  <c:v>43257</c:v>
                </c:pt>
                <c:pt idx="121">
                  <c:v>43256</c:v>
                </c:pt>
                <c:pt idx="122">
                  <c:v>43255</c:v>
                </c:pt>
                <c:pt idx="123">
                  <c:v>43252</c:v>
                </c:pt>
                <c:pt idx="124">
                  <c:v>43251</c:v>
                </c:pt>
                <c:pt idx="125">
                  <c:v>43250</c:v>
                </c:pt>
                <c:pt idx="126">
                  <c:v>43249</c:v>
                </c:pt>
              </c:numCache>
            </c:numRef>
          </c:cat>
          <c:val>
            <c:numRef>
              <c:f>Hoja15!$F$3:$F$129</c:f>
              <c:numCache>
                <c:formatCode>0.00%</c:formatCode>
                <c:ptCount val="127"/>
                <c:pt idx="0">
                  <c:v>1.8298999999999999E-2</c:v>
                </c:pt>
                <c:pt idx="1">
                  <c:v>2.11592E-2</c:v>
                </c:pt>
                <c:pt idx="2">
                  <c:v>1.69535E-2</c:v>
                </c:pt>
                <c:pt idx="3">
                  <c:v>1.8570199999999999E-2</c:v>
                </c:pt>
                <c:pt idx="4">
                  <c:v>3.1250899999999998E-2</c:v>
                </c:pt>
                <c:pt idx="5">
                  <c:v>3.49065E-2</c:v>
                </c:pt>
                <c:pt idx="6">
                  <c:v>4.44914E-2</c:v>
                </c:pt>
                <c:pt idx="7">
                  <c:v>5.2930600000000001E-2</c:v>
                </c:pt>
                <c:pt idx="8">
                  <c:v>5.6082699999999999E-2</c:v>
                </c:pt>
                <c:pt idx="9">
                  <c:v>7.1129200000000004E-2</c:v>
                </c:pt>
                <c:pt idx="10">
                  <c:v>9.0429200000000001E-2</c:v>
                </c:pt>
                <c:pt idx="11">
                  <c:v>7.0186700000000005E-2</c:v>
                </c:pt>
                <c:pt idx="12">
                  <c:v>6.7906300000000003E-2</c:v>
                </c:pt>
                <c:pt idx="13">
                  <c:v>6.4682500000000004E-2</c:v>
                </c:pt>
                <c:pt idx="14">
                  <c:v>4.8553499999999999E-2</c:v>
                </c:pt>
                <c:pt idx="15">
                  <c:v>6.1283700000000003E-2</c:v>
                </c:pt>
                <c:pt idx="16">
                  <c:v>4.3505700000000001E-2</c:v>
                </c:pt>
                <c:pt idx="17">
                  <c:v>4.0255199999999998E-2</c:v>
                </c:pt>
                <c:pt idx="18">
                  <c:v>3.3745999999999998E-2</c:v>
                </c:pt>
                <c:pt idx="19">
                  <c:v>3.4802800000000002E-2</c:v>
                </c:pt>
                <c:pt idx="20">
                  <c:v>3.5449899999999999E-2</c:v>
                </c:pt>
                <c:pt idx="21">
                  <c:v>5.4181899999999998E-2</c:v>
                </c:pt>
                <c:pt idx="22">
                  <c:v>6.3508800000000004E-2</c:v>
                </c:pt>
                <c:pt idx="23">
                  <c:v>6.9177500000000003E-2</c:v>
                </c:pt>
                <c:pt idx="24">
                  <c:v>5.8974100000000002E-2</c:v>
                </c:pt>
                <c:pt idx="25">
                  <c:v>7.5281000000000001E-2</c:v>
                </c:pt>
                <c:pt idx="26">
                  <c:v>6.2743099999999996E-2</c:v>
                </c:pt>
                <c:pt idx="27">
                  <c:v>5.3008699999999999E-2</c:v>
                </c:pt>
                <c:pt idx="28">
                  <c:v>5.63069E-2</c:v>
                </c:pt>
                <c:pt idx="29">
                  <c:v>5.7023499999999998E-2</c:v>
                </c:pt>
                <c:pt idx="30">
                  <c:v>5.6798899999999999E-2</c:v>
                </c:pt>
                <c:pt idx="31">
                  <c:v>7.9464599999999996E-2</c:v>
                </c:pt>
                <c:pt idx="32">
                  <c:v>7.8597700000000006E-2</c:v>
                </c:pt>
                <c:pt idx="33">
                  <c:v>8.7740100000000001E-2</c:v>
                </c:pt>
                <c:pt idx="34">
                  <c:v>7.3175500000000004E-2</c:v>
                </c:pt>
                <c:pt idx="35">
                  <c:v>6.7662399999999998E-2</c:v>
                </c:pt>
                <c:pt idx="36">
                  <c:v>4.1682499999999997E-2</c:v>
                </c:pt>
                <c:pt idx="37">
                  <c:v>3.9234600000000001E-2</c:v>
                </c:pt>
                <c:pt idx="38">
                  <c:v>3.9855000000000002E-2</c:v>
                </c:pt>
                <c:pt idx="39">
                  <c:v>3.9862099999999998E-2</c:v>
                </c:pt>
                <c:pt idx="40">
                  <c:v>4.1723900000000001E-2</c:v>
                </c:pt>
                <c:pt idx="41">
                  <c:v>4.61745E-2</c:v>
                </c:pt>
                <c:pt idx="42">
                  <c:v>5.1730699999999998E-2</c:v>
                </c:pt>
                <c:pt idx="43">
                  <c:v>4.1227699999999999E-2</c:v>
                </c:pt>
                <c:pt idx="44">
                  <c:v>4.9209700000000002E-2</c:v>
                </c:pt>
                <c:pt idx="45">
                  <c:v>4.8150400000000003E-2</c:v>
                </c:pt>
                <c:pt idx="46">
                  <c:v>5.9371899999999998E-2</c:v>
                </c:pt>
                <c:pt idx="47">
                  <c:v>4.5347499999999999E-2</c:v>
                </c:pt>
                <c:pt idx="48">
                  <c:v>5.03124E-2</c:v>
                </c:pt>
                <c:pt idx="49">
                  <c:v>3.9792899999999999E-2</c:v>
                </c:pt>
                <c:pt idx="50">
                  <c:v>3.5910200000000003E-2</c:v>
                </c:pt>
                <c:pt idx="51">
                  <c:v>2.8766300000000002E-2</c:v>
                </c:pt>
                <c:pt idx="52">
                  <c:v>1.9637600000000002E-2</c:v>
                </c:pt>
                <c:pt idx="53">
                  <c:v>2.1196199999999998E-2</c:v>
                </c:pt>
                <c:pt idx="54">
                  <c:v>1.0838499999999999E-2</c:v>
                </c:pt>
                <c:pt idx="55">
                  <c:v>1.6156500000000001E-2</c:v>
                </c:pt>
                <c:pt idx="56">
                  <c:v>1.4697699999999999E-2</c:v>
                </c:pt>
                <c:pt idx="57">
                  <c:v>1.31851E-2</c:v>
                </c:pt>
                <c:pt idx="58">
                  <c:v>1.14019E-2</c:v>
                </c:pt>
                <c:pt idx="59">
                  <c:v>1.24052E-2</c:v>
                </c:pt>
                <c:pt idx="60">
                  <c:v>1.5997999999999998E-2</c:v>
                </c:pt>
                <c:pt idx="61">
                  <c:v>1.35371E-2</c:v>
                </c:pt>
                <c:pt idx="62">
                  <c:v>1.40354E-2</c:v>
                </c:pt>
                <c:pt idx="63">
                  <c:v>1.1525499999999999E-2</c:v>
                </c:pt>
                <c:pt idx="64">
                  <c:v>1.3448099999999999E-2</c:v>
                </c:pt>
                <c:pt idx="65">
                  <c:v>9.6564400000000005E-3</c:v>
                </c:pt>
                <c:pt idx="66">
                  <c:v>1.07676E-2</c:v>
                </c:pt>
                <c:pt idx="67">
                  <c:v>1.1357000000000001E-2</c:v>
                </c:pt>
                <c:pt idx="68">
                  <c:v>1.2824500000000001E-2</c:v>
                </c:pt>
                <c:pt idx="69">
                  <c:v>1.07793E-2</c:v>
                </c:pt>
                <c:pt idx="70">
                  <c:v>1.52506E-2</c:v>
                </c:pt>
                <c:pt idx="71">
                  <c:v>1.38888E-2</c:v>
                </c:pt>
                <c:pt idx="72">
                  <c:v>1.32116E-2</c:v>
                </c:pt>
                <c:pt idx="73">
                  <c:v>1.1880399999999999E-2</c:v>
                </c:pt>
                <c:pt idx="74">
                  <c:v>1.96478E-2</c:v>
                </c:pt>
                <c:pt idx="75">
                  <c:v>2.52497E-2</c:v>
                </c:pt>
                <c:pt idx="76">
                  <c:v>2.3963700000000001E-2</c:v>
                </c:pt>
                <c:pt idx="77">
                  <c:v>2.1937600000000002E-2</c:v>
                </c:pt>
                <c:pt idx="78">
                  <c:v>2.1081900000000001E-2</c:v>
                </c:pt>
                <c:pt idx="79">
                  <c:v>2.7588600000000001E-2</c:v>
                </c:pt>
                <c:pt idx="80">
                  <c:v>3.0703899999999999E-2</c:v>
                </c:pt>
                <c:pt idx="81">
                  <c:v>4.1658800000000003E-2</c:v>
                </c:pt>
                <c:pt idx="82">
                  <c:v>4.4313199999999997E-2</c:v>
                </c:pt>
                <c:pt idx="83">
                  <c:v>4.3213300000000003E-2</c:v>
                </c:pt>
                <c:pt idx="84">
                  <c:v>4.7645E-2</c:v>
                </c:pt>
                <c:pt idx="85">
                  <c:v>4.04927E-2</c:v>
                </c:pt>
                <c:pt idx="86">
                  <c:v>3.3705400000000003E-2</c:v>
                </c:pt>
                <c:pt idx="87">
                  <c:v>3.6779899999999997E-2</c:v>
                </c:pt>
                <c:pt idx="88">
                  <c:v>2.87754E-2</c:v>
                </c:pt>
                <c:pt idx="89">
                  <c:v>2.7208900000000001E-2</c:v>
                </c:pt>
                <c:pt idx="90">
                  <c:v>3.2935699999999998E-2</c:v>
                </c:pt>
                <c:pt idx="91">
                  <c:v>3.1206899999999999E-2</c:v>
                </c:pt>
                <c:pt idx="92">
                  <c:v>2.5925299999999998E-2</c:v>
                </c:pt>
                <c:pt idx="93">
                  <c:v>2.0925599999999999E-2</c:v>
                </c:pt>
                <c:pt idx="94">
                  <c:v>2.91516E-2</c:v>
                </c:pt>
                <c:pt idx="95">
                  <c:v>2.7124499999999999E-2</c:v>
                </c:pt>
                <c:pt idx="96">
                  <c:v>2.88875E-2</c:v>
                </c:pt>
                <c:pt idx="97">
                  <c:v>2.76537E-2</c:v>
                </c:pt>
                <c:pt idx="98">
                  <c:v>1.8827400000000001E-2</c:v>
                </c:pt>
                <c:pt idx="99">
                  <c:v>2.33849E-2</c:v>
                </c:pt>
                <c:pt idx="100">
                  <c:v>2.3274099999999999E-2</c:v>
                </c:pt>
                <c:pt idx="101">
                  <c:v>2.3569699999999999E-2</c:v>
                </c:pt>
                <c:pt idx="102">
                  <c:v>1.9912800000000001E-2</c:v>
                </c:pt>
                <c:pt idx="103">
                  <c:v>2.78797E-2</c:v>
                </c:pt>
                <c:pt idx="104">
                  <c:v>1.9554499999999999E-2</c:v>
                </c:pt>
                <c:pt idx="105">
                  <c:v>1.7612099999999999E-2</c:v>
                </c:pt>
                <c:pt idx="106">
                  <c:v>2.7695000000000001E-2</c:v>
                </c:pt>
                <c:pt idx="107">
                  <c:v>2.5149899999999999E-2</c:v>
                </c:pt>
                <c:pt idx="108">
                  <c:v>2.92555E-2</c:v>
                </c:pt>
                <c:pt idx="109">
                  <c:v>3.44888E-2</c:v>
                </c:pt>
                <c:pt idx="110">
                  <c:v>3.68227E-2</c:v>
                </c:pt>
                <c:pt idx="111">
                  <c:v>3.1878700000000003E-2</c:v>
                </c:pt>
                <c:pt idx="112">
                  <c:v>3.6204199999999999E-2</c:v>
                </c:pt>
                <c:pt idx="113">
                  <c:v>4.09022E-2</c:v>
                </c:pt>
                <c:pt idx="114">
                  <c:v>4.5108000000000002E-2</c:v>
                </c:pt>
                <c:pt idx="115">
                  <c:v>4.0972500000000002E-2</c:v>
                </c:pt>
                <c:pt idx="116">
                  <c:v>3.6958499999999998E-2</c:v>
                </c:pt>
                <c:pt idx="117">
                  <c:v>3.0546E-2</c:v>
                </c:pt>
                <c:pt idx="118">
                  <c:v>2.5291899999999999E-2</c:v>
                </c:pt>
                <c:pt idx="119">
                  <c:v>2.0750500000000002E-2</c:v>
                </c:pt>
                <c:pt idx="120">
                  <c:v>2.7670500000000001E-2</c:v>
                </c:pt>
                <c:pt idx="121">
                  <c:v>2.0132799999999999E-2</c:v>
                </c:pt>
                <c:pt idx="122">
                  <c:v>2.54705E-2</c:v>
                </c:pt>
                <c:pt idx="123">
                  <c:v>2.0871000000000001E-2</c:v>
                </c:pt>
                <c:pt idx="124">
                  <c:v>1.24551E-2</c:v>
                </c:pt>
                <c:pt idx="125">
                  <c:v>9.7521900000000009E-3</c:v>
                </c:pt>
                <c:pt idx="126">
                  <c:v>6.0526E-3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F6E-401B-8D37-762B9BC0B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0463888"/>
        <c:axId val="1010474528"/>
      </c:lineChart>
      <c:dateAx>
        <c:axId val="1010463888"/>
        <c:scaling>
          <c:orientation val="minMax"/>
        </c:scaling>
        <c:delete val="0"/>
        <c:axPos val="b"/>
        <c:numFmt formatCode="mm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CO"/>
          </a:p>
        </c:txPr>
        <c:crossAx val="1010474528"/>
        <c:crosses val="autoZero"/>
        <c:auto val="1"/>
        <c:lblOffset val="100"/>
        <c:baseTimeUnit val="days"/>
      </c:dateAx>
      <c:valAx>
        <c:axId val="10104745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CO"/>
          </a:p>
        </c:txPr>
        <c:crossAx val="101046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26522101751459"/>
          <c:y val="3.482227288078351E-2"/>
          <c:w val="0.80867876007784278"/>
          <c:h val="8.5511229314420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0.01961</cdr:x>
      <cdr:y>0.01027</cdr:y>
    </cdr:from>
    <cdr:to>
      <cdr:x>0.08918</cdr:x>
      <cdr:y>0.05372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83308" y="38357"/>
          <a:ext cx="295532" cy="1622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0.14286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FA120B98-34BF-4B29-A8E1-4FE4FFA511B1}"/>
            </a:ext>
          </a:extLst>
        </cdr:cNvPr>
        <cdr:cNvSpPr txBox="1"/>
      </cdr:nvSpPr>
      <cdr:spPr>
        <a:xfrm xmlns:a="http://schemas.openxmlformats.org/drawingml/2006/main">
          <a:off x="-4607586" y="-844014"/>
          <a:ext cx="4320000" cy="360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rtlCol="0" anchor="t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 sz="1000" b="1" i="1" dirty="0">
            <a:solidFill>
              <a:schemeClr val="accent2"/>
            </a:solidFill>
            <a:latin typeface="Corbel" panose="020B05030202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2282" tIns="46140" rIns="92282" bIns="4614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3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2282" tIns="46140" rIns="92282" bIns="4614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2197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2282" tIns="46140" rIns="92282" bIns="461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5C443BED-2BEB-4160-A3C4-0C90E543DB6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3515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2" tIns="46140" rIns="92282" bIns="4614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3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2" tIns="46140" rIns="92282" bIns="461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2355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3" y="4416101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2" tIns="46140" rIns="92282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7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2" tIns="46140" rIns="92282" bIns="4614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8832197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2" tIns="46140" rIns="92282" bIns="461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0F4BCC82-CF22-4EFB-9612-64830903616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2pPr>
    <a:lvl3pPr marL="914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3pPr>
    <a:lvl4pPr marL="13714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4pPr>
    <a:lvl5pPr marL="18286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5pPr>
    <a:lvl6pPr marL="228582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BCC82-CF22-4EFB-9612-648309036167}" type="slidenum">
              <a:rPr lang="es-ES_tradnl" smtClean="0"/>
              <a:pPr>
                <a:defRPr/>
              </a:pPr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734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BCC82-CF22-4EFB-9612-648309036167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420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BCC82-CF22-4EFB-9612-648309036167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9639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BCC82-CF22-4EFB-9612-648309036167}" type="slidenum">
              <a:rPr lang="es-ES_tradnl" smtClean="0"/>
              <a:pPr>
                <a:defRPr/>
              </a:pPr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910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9606" y="116632"/>
            <a:ext cx="8964788" cy="698594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45416"/>
            <a:ext cx="8496944" cy="5080747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endParaRPr lang="es-ES"/>
          </a:p>
        </p:txBody>
      </p:sp>
      <p:cxnSp>
        <p:nvCxnSpPr>
          <p:cNvPr id="7" name="11 Conector recto"/>
          <p:cNvCxnSpPr/>
          <p:nvPr userDrawn="1"/>
        </p:nvCxnSpPr>
        <p:spPr>
          <a:xfrm>
            <a:off x="72008" y="827420"/>
            <a:ext cx="8964488" cy="0"/>
          </a:xfrm>
          <a:prstGeom prst="line">
            <a:avLst/>
          </a:prstGeom>
          <a:ln w="12700">
            <a:solidFill>
              <a:srgbClr val="9FC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2" descr="VIGILADO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686003"/>
            <a:ext cx="1358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437" y="6344158"/>
            <a:ext cx="20351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76256" y="6376239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95580-1BA4-4FB4-936B-0ED95003381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21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 txBox="1">
            <a:spLocks/>
          </p:cNvSpPr>
          <p:nvPr userDrawn="1"/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6AE2F-062B-4CE0-916D-0834A44A70F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9606" y="116632"/>
            <a:ext cx="8964788" cy="698594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45416"/>
            <a:ext cx="8496944" cy="5080747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76256" y="6376239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B95580-1BA4-4FB4-936B-0ED950033815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Picture 1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437" y="6344158"/>
            <a:ext cx="20351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n 2" descr="VIGILADO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22270" y="5976849"/>
            <a:ext cx="1154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 userDrawn="1"/>
        </p:nvCxnSpPr>
        <p:spPr>
          <a:xfrm>
            <a:off x="72008" y="827420"/>
            <a:ext cx="8964488" cy="0"/>
          </a:xfrm>
          <a:prstGeom prst="line">
            <a:avLst/>
          </a:prstGeom>
          <a:ln w="12700">
            <a:solidFill>
              <a:srgbClr val="9FC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6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5 Marcador de número de diapositiva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6AE2F-062B-4CE0-916D-0834A44A70F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Marcador de número de diapositiva"/>
          <p:cNvSpPr txBox="1">
            <a:spLocks/>
          </p:cNvSpPr>
          <p:nvPr userDrawn="1"/>
        </p:nvSpPr>
        <p:spPr>
          <a:xfrm>
            <a:off x="6902896" y="1115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95580-1BA4-4FB4-936B-0ED95003381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6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A7CA49F-F78E-4279-A010-39873DBC68C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0" r:id="rId1"/>
    <p:sldLayoutId id="2147486551" r:id="rId2"/>
    <p:sldLayoutId id="21474865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4" indent="-34287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3" indent="-22858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8" indent="-22858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3" indent="-22858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Jorge.bernal@casadebolsa.com.co" TargetMode="External"/><Relationship Id="rId3" Type="http://schemas.openxmlformats.org/officeDocument/2006/relationships/hyperlink" Target="mailto:alejandro.pieschacon@casadebolsa.com.co" TargetMode="External"/><Relationship Id="rId7" Type="http://schemas.openxmlformats.org/officeDocument/2006/relationships/hyperlink" Target="mailto:carlos.anaya@casadebolsa.com.c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ntiago.clavijo@casadebolsa.com.co" TargetMode="External"/><Relationship Id="rId5" Type="http://schemas.openxmlformats.org/officeDocument/2006/relationships/hyperlink" Target="mailto:diego.velasquez@casadebolsa.com.co" TargetMode="External"/><Relationship Id="rId4" Type="http://schemas.openxmlformats.org/officeDocument/2006/relationships/hyperlink" Target="mailto:juan.ballen@casadebolsa.com.c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23 Conector recto"/>
          <p:cNvCxnSpPr/>
          <p:nvPr/>
        </p:nvCxnSpPr>
        <p:spPr>
          <a:xfrm>
            <a:off x="35496" y="2708920"/>
            <a:ext cx="6048672" cy="0"/>
          </a:xfrm>
          <a:prstGeom prst="line">
            <a:avLst/>
          </a:prstGeom>
          <a:ln w="12700">
            <a:solidFill>
              <a:srgbClr val="A6C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07504" y="3645024"/>
            <a:ext cx="6048672" cy="0"/>
          </a:xfrm>
          <a:prstGeom prst="line">
            <a:avLst/>
          </a:prstGeom>
          <a:ln w="12700">
            <a:solidFill>
              <a:srgbClr val="A6C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6012160" y="0"/>
            <a:ext cx="3131840" cy="6858000"/>
          </a:xfrm>
          <a:prstGeom prst="rect">
            <a:avLst/>
          </a:prstGeom>
          <a:solidFill>
            <a:srgbClr val="698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2834352"/>
            <a:ext cx="58238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CO" sz="2000" b="1" dirty="0" smtClean="0">
                <a:solidFill>
                  <a:srgbClr val="698396"/>
                </a:solidFill>
                <a:latin typeface="Arial" pitchFamily="34" charset="0"/>
                <a:cs typeface="Arial" pitchFamily="34" charset="0"/>
              </a:rPr>
              <a:t>Expectativas Económicas 2019</a:t>
            </a:r>
            <a:endParaRPr lang="es-CO" sz="2000" b="1" dirty="0" smtClean="0">
              <a:solidFill>
                <a:srgbClr val="6983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000" dirty="0" smtClean="0">
                <a:solidFill>
                  <a:srgbClr val="698396"/>
                </a:solidFill>
                <a:latin typeface="Arial" pitchFamily="34" charset="0"/>
                <a:cs typeface="Arial" pitchFamily="34" charset="0"/>
              </a:rPr>
              <a:t>En las manos del dólar</a:t>
            </a:r>
            <a:endParaRPr lang="es-CO" sz="2000" dirty="0" smtClean="0">
              <a:solidFill>
                <a:srgbClr val="6983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7504" y="3913311"/>
            <a:ext cx="2242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B3D2B81-EAF5-4ED5-A548-A2843F289F54}" type="datetime4">
              <a:rPr lang="es-CO" sz="14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 noviembre de 2018</a:t>
            </a:fld>
            <a:endParaRPr lang="es-CO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305098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107504" y="6093296"/>
            <a:ext cx="410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David Ballén</a:t>
            </a:r>
          </a:p>
          <a:p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Análisis y Estrategia Casa de Bolsa SCB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7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economía local (indicadores líderes)</a:t>
            </a:r>
            <a:br>
              <a:rPr lang="es-CO" dirty="0"/>
            </a:br>
            <a:r>
              <a:rPr lang="es-CO" b="0" dirty="0"/>
              <a:t>Continúa mostrando síntomas de recuperación, sin embargo, a un paso lento</a:t>
            </a:r>
            <a:endParaRPr lang="es-CO" b="0" dirty="0" smtClean="0"/>
          </a:p>
        </p:txBody>
      </p:sp>
      <p:sp>
        <p:nvSpPr>
          <p:cNvPr id="22" name="CuadroTexto 21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Bloomberg, 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7 CuadroTexto"/>
          <p:cNvSpPr txBox="1"/>
          <p:nvPr/>
        </p:nvSpPr>
        <p:spPr>
          <a:xfrm>
            <a:off x="248904" y="908720"/>
            <a:ext cx="2862408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PMI compuesto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7 CuadroTexto"/>
          <p:cNvSpPr txBox="1"/>
          <p:nvPr/>
        </p:nvSpPr>
        <p:spPr>
          <a:xfrm>
            <a:off x="3203848" y="895337"/>
            <a:ext cx="284380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Índice seguimiento economía ISE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6161938" y="908720"/>
            <a:ext cx="283804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Confianza al consumidor</a:t>
            </a:r>
          </a:p>
        </p:txBody>
      </p:sp>
      <p:sp>
        <p:nvSpPr>
          <p:cNvPr id="27" name="7 CuadroTexto"/>
          <p:cNvSpPr txBox="1"/>
          <p:nvPr/>
        </p:nvSpPr>
        <p:spPr>
          <a:xfrm>
            <a:off x="251520" y="3658407"/>
            <a:ext cx="2862408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Producción industrial</a:t>
            </a:r>
          </a:p>
        </p:txBody>
      </p:sp>
      <p:sp>
        <p:nvSpPr>
          <p:cNvPr id="28" name="7 CuadroTexto"/>
          <p:cNvSpPr txBox="1"/>
          <p:nvPr/>
        </p:nvSpPr>
        <p:spPr>
          <a:xfrm>
            <a:off x="3206464" y="3645024"/>
            <a:ext cx="2340000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Ventas minoristas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7 CuadroTexto"/>
          <p:cNvSpPr txBox="1"/>
          <p:nvPr/>
        </p:nvSpPr>
        <p:spPr>
          <a:xfrm>
            <a:off x="6164554" y="3658407"/>
            <a:ext cx="283543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Cemento (Var anual)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303"/>
              </p:ext>
            </p:extLst>
          </p:nvPr>
        </p:nvGraphicFramePr>
        <p:xfrm>
          <a:off x="6147346" y="3987686"/>
          <a:ext cx="2858400" cy="23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88535"/>
              </p:ext>
            </p:extLst>
          </p:nvPr>
        </p:nvGraphicFramePr>
        <p:xfrm>
          <a:off x="248904" y="4027808"/>
          <a:ext cx="283464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600082"/>
              </p:ext>
            </p:extLst>
          </p:nvPr>
        </p:nvGraphicFramePr>
        <p:xfrm>
          <a:off x="3201232" y="3996229"/>
          <a:ext cx="2846424" cy="237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851559"/>
              </p:ext>
            </p:extLst>
          </p:nvPr>
        </p:nvGraphicFramePr>
        <p:xfrm>
          <a:off x="251520" y="1266691"/>
          <a:ext cx="2841192" cy="236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418784"/>
              </p:ext>
            </p:extLst>
          </p:nvPr>
        </p:nvGraphicFramePr>
        <p:xfrm>
          <a:off x="3214456" y="1266691"/>
          <a:ext cx="2822592" cy="235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715393"/>
              </p:ext>
            </p:extLst>
          </p:nvPr>
        </p:nvGraphicFramePr>
        <p:xfrm>
          <a:off x="6164554" y="1261444"/>
          <a:ext cx="2841192" cy="235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52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1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155716"/>
              </p:ext>
            </p:extLst>
          </p:nvPr>
        </p:nvGraphicFramePr>
        <p:xfrm>
          <a:off x="255552" y="4018178"/>
          <a:ext cx="4315968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096496"/>
              </p:ext>
            </p:extLst>
          </p:nvPr>
        </p:nvGraphicFramePr>
        <p:xfrm>
          <a:off x="4679077" y="4009001"/>
          <a:ext cx="4320000" cy="2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218967"/>
              </p:ext>
            </p:extLst>
          </p:nvPr>
        </p:nvGraphicFramePr>
        <p:xfrm>
          <a:off x="4692631" y="1265090"/>
          <a:ext cx="4293749" cy="237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270992434"/>
              </p:ext>
            </p:extLst>
          </p:nvPr>
        </p:nvGraphicFramePr>
        <p:xfrm>
          <a:off x="251520" y="1260042"/>
          <a:ext cx="4319463" cy="23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Ley de Financiamiento podría llegar a pasar factura</a:t>
            </a:r>
            <a:r>
              <a:rPr lang="es-CO" dirty="0">
                <a:solidFill>
                  <a:srgbClr val="FF0000"/>
                </a:solidFill>
              </a:rPr>
              <a:t/>
            </a:r>
            <a:br>
              <a:rPr lang="es-CO" dirty="0">
                <a:solidFill>
                  <a:srgbClr val="FF0000"/>
                </a:solidFill>
              </a:rPr>
            </a:br>
            <a:r>
              <a:rPr lang="es-CO" b="0" dirty="0"/>
              <a:t>Analistas y swaps </a:t>
            </a:r>
            <a:r>
              <a:rPr lang="es-CO" b="0" dirty="0"/>
              <a:t>IBR descuentan el 1er incremento de tasas en el </a:t>
            </a:r>
            <a:r>
              <a:rPr lang="es-CO" b="0" dirty="0" smtClean="0"/>
              <a:t>1T2018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3" y="908720"/>
            <a:ext cx="4322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Confianza al Consumidor vs Consumo de los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Corficolombiana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Escenarios de aporte al crecimiento del PIB en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Corficolombiana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7 CuadroTexto"/>
          <p:cNvSpPr txBox="1"/>
          <p:nvPr/>
        </p:nvSpPr>
        <p:spPr>
          <a:xfrm>
            <a:off x="251520" y="3658407"/>
            <a:ext cx="2862408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Fan chart IPC total a 2019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7 CuadroTexto"/>
          <p:cNvSpPr txBox="1"/>
          <p:nvPr/>
        </p:nvSpPr>
        <p:spPr>
          <a:xfrm>
            <a:off x="4680272" y="3658407"/>
            <a:ext cx="430610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Expectativas tasas encuesta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y Swaps IBR 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i="1" dirty="0" err="1" smtClean="0">
                <a:solidFill>
                  <a:schemeClr val="bg1">
                    <a:lumMod val="50000"/>
                  </a:schemeClr>
                </a:solidFill>
              </a:rPr>
              <a:t>Banrep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Corficolombiana, 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101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regla fiscal actual es muy difícil de cumplir</a:t>
            </a:r>
            <a:br>
              <a:rPr lang="es-CO" dirty="0"/>
            </a:br>
            <a:r>
              <a:rPr lang="es-CO" b="0" dirty="0"/>
              <a:t>Reforma tributaria y pensional estructurales entre las prioridades</a:t>
            </a:r>
            <a:endParaRPr lang="es-CO" b="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6674" y="1772816"/>
            <a:ext cx="7063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0000"/>
                </a:solidFill>
                <a:latin typeface="Arial" panose="020B0604020202020204" pitchFamily="34" charset="0"/>
              </a:rPr>
              <a:t>Balance </a:t>
            </a:r>
            <a:r>
              <a:rPr lang="es-CO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Total, Estructural y excluyendo pensiones GNC </a:t>
            </a:r>
            <a:r>
              <a:rPr lang="es-CO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2014-2028 (</a:t>
            </a:r>
            <a:r>
              <a:rPr lang="es-CO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MHCP y Freddy Castro)</a:t>
            </a:r>
            <a:endParaRPr lang="es-CO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4576" y="1132460"/>
            <a:ext cx="842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Consideramos que </a:t>
            </a:r>
            <a:r>
              <a:rPr lang="es-CO" sz="1200" dirty="0" smtClean="0"/>
              <a:t>hay un riesgo que </a:t>
            </a:r>
            <a:r>
              <a:rPr lang="es-CO" sz="1200" dirty="0" err="1" smtClean="0"/>
              <a:t>Moodys</a:t>
            </a:r>
            <a:r>
              <a:rPr lang="es-CO" sz="1200" dirty="0" smtClean="0"/>
              <a:t> o </a:t>
            </a:r>
            <a:r>
              <a:rPr lang="es-CO" sz="1200" dirty="0" err="1" smtClean="0"/>
              <a:t>Fitch</a:t>
            </a:r>
            <a:r>
              <a:rPr lang="es-CO" sz="1200" dirty="0" smtClean="0"/>
              <a:t> nos disminuyan la calificación de </a:t>
            </a:r>
            <a:r>
              <a:rPr lang="es-CO" sz="1200" dirty="0" smtClean="0"/>
              <a:t>BBB hasta BBB- en </a:t>
            </a:r>
            <a:r>
              <a:rPr lang="es-CO" sz="1200" dirty="0" smtClean="0"/>
              <a:t>2019, igualándola con S&amp;P quienes ya no la bajaron hace 1 año poniéndonos al límite del grado de inversión</a:t>
            </a:r>
            <a:endParaRPr lang="es-CO" sz="12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488726"/>
              </p:ext>
            </p:extLst>
          </p:nvPr>
        </p:nvGraphicFramePr>
        <p:xfrm>
          <a:off x="324576" y="2339298"/>
          <a:ext cx="8352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597212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65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957252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62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245284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64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05324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67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93356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68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953720" y="2204864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68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613436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68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253396" y="2210583"/>
            <a:ext cx="4122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68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313760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67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621548" y="2210359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67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909580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66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249864" y="2210583"/>
            <a:ext cx="3545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200" b="1" i="1" dirty="0" smtClean="0">
                <a:solidFill>
                  <a:srgbClr val="FF0000"/>
                </a:solidFill>
              </a:rPr>
              <a:t>66</a:t>
            </a:r>
            <a:endParaRPr lang="es-CO" sz="1200" b="1" i="1" dirty="0">
              <a:solidFill>
                <a:srgbClr val="FF00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139952" y="2173283"/>
            <a:ext cx="4603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600" b="1" i="1" dirty="0" err="1" smtClean="0">
                <a:solidFill>
                  <a:srgbClr val="FF0000"/>
                </a:solidFill>
              </a:rPr>
              <a:t>Oil</a:t>
            </a:r>
            <a:endParaRPr lang="es-CO" sz="1600" b="1" i="1" dirty="0">
              <a:solidFill>
                <a:srgbClr val="FF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MHCP Marco Fiscal Mediano Plazo 2017, Freddy Castro especialista en Pensiones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4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324576" y="1132460"/>
            <a:ext cx="842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Así tengamos las reservas </a:t>
            </a:r>
            <a:r>
              <a:rPr lang="es-CO" sz="1200" dirty="0"/>
              <a:t>de carbón </a:t>
            </a:r>
            <a:r>
              <a:rPr lang="es-CO" sz="1200" dirty="0" smtClean="0"/>
              <a:t>más </a:t>
            </a:r>
            <a:r>
              <a:rPr lang="es-CO" sz="1200" dirty="0"/>
              <a:t>grandes </a:t>
            </a:r>
            <a:r>
              <a:rPr lang="es-CO" sz="1200" dirty="0" smtClean="0"/>
              <a:t>a nivel mundial y utilicemos nuestro tiempo en búsqueda de petróleo, el mundo esta demandando fuentes de energía renovables (Gas natural, Solar, </a:t>
            </a:r>
            <a:r>
              <a:rPr lang="es-CO" sz="1200" dirty="0" err="1" smtClean="0"/>
              <a:t>Hidro</a:t>
            </a:r>
            <a:r>
              <a:rPr lang="es-CO" sz="1200" dirty="0" smtClean="0"/>
              <a:t>). </a:t>
            </a:r>
          </a:p>
          <a:p>
            <a:pPr algn="ctr"/>
            <a:r>
              <a:rPr lang="es-CO" sz="1200" dirty="0" smtClean="0"/>
              <a:t>Arabia saudita venderá parte de la petrolera </a:t>
            </a:r>
            <a:r>
              <a:rPr lang="es-CO" sz="1200" dirty="0" err="1" smtClean="0"/>
              <a:t>Aramco</a:t>
            </a:r>
            <a:r>
              <a:rPr lang="es-CO" sz="1200" dirty="0" smtClean="0"/>
              <a:t> para diversificar su economía. </a:t>
            </a:r>
            <a:endParaRPr lang="es-CO" sz="1200" dirty="0"/>
          </a:p>
        </p:txBody>
      </p:sp>
      <p:pic>
        <p:nvPicPr>
          <p:cNvPr id="1026" name="Picture 2" descr="https://pbs.twimg.com/media/DH_mTX6UMAAczSd.jpg:lar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097" y="2334167"/>
            <a:ext cx="8131194" cy="38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energía renovable es el futuro</a:t>
            </a:r>
            <a:br>
              <a:rPr lang="es-CO" dirty="0" smtClean="0"/>
            </a:br>
            <a:r>
              <a:rPr lang="es-CO" b="0" dirty="0" smtClean="0"/>
              <a:t>Hay que cambiar el paradigma, el valor no </a:t>
            </a:r>
            <a:r>
              <a:rPr lang="es-CO" b="0" dirty="0" smtClean="0"/>
              <a:t>está </a:t>
            </a:r>
            <a:r>
              <a:rPr lang="es-CO" b="0" dirty="0" smtClean="0"/>
              <a:t>en el petróleo</a:t>
            </a:r>
            <a:endParaRPr lang="es-CO" b="0" dirty="0">
              <a:solidFill>
                <a:schemeClr val="tx1"/>
              </a:solidFill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316674" y="1916832"/>
            <a:ext cx="3722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Produccion electricidad por tipo de fuente (IEA)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1974-2016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56743" y="246839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>
                <a:solidFill>
                  <a:srgbClr val="996633"/>
                </a:solidFill>
              </a:rPr>
              <a:t>Carbón</a:t>
            </a:r>
            <a:endParaRPr lang="es-CO" sz="1800" b="1" dirty="0">
              <a:solidFill>
                <a:srgbClr val="996633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14457" y="365011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>
                <a:solidFill>
                  <a:srgbClr val="FFC000"/>
                </a:solidFill>
              </a:rPr>
              <a:t>Nuclear</a:t>
            </a:r>
            <a:endParaRPr lang="es-CO" sz="1800" b="1" dirty="0">
              <a:solidFill>
                <a:srgbClr val="FFC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88981" y="45091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err="1" smtClean="0">
                <a:solidFill>
                  <a:srgbClr val="AC1A9B"/>
                </a:solidFill>
              </a:rPr>
              <a:t>Hidro</a:t>
            </a:r>
            <a:endParaRPr lang="es-CO" sz="1800" b="1" dirty="0">
              <a:solidFill>
                <a:srgbClr val="AC1A9B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20072" y="49809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>
                <a:solidFill>
                  <a:schemeClr val="accent1">
                    <a:lumMod val="50000"/>
                  </a:schemeClr>
                </a:solidFill>
              </a:rPr>
              <a:t>Petróleo</a:t>
            </a:r>
            <a:endParaRPr lang="es-CO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524328" y="49708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>
                <a:solidFill>
                  <a:srgbClr val="A5C26A"/>
                </a:solidFill>
              </a:rPr>
              <a:t>Solar</a:t>
            </a:r>
            <a:endParaRPr lang="es-CO" sz="1800" b="1" dirty="0">
              <a:solidFill>
                <a:srgbClr val="A5C26A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05173" y="53935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>
                <a:solidFill>
                  <a:schemeClr val="accent3">
                    <a:lumMod val="75000"/>
                  </a:schemeClr>
                </a:solidFill>
              </a:rPr>
              <a:t>Biocombustibles</a:t>
            </a:r>
            <a:endParaRPr lang="es-CO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IEA International </a:t>
            </a:r>
            <a:r>
              <a:rPr lang="es-CO" sz="900" i="1" dirty="0" err="1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 Agency</a:t>
            </a: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55354" y="3817300"/>
            <a:ext cx="13227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1200" b="1" dirty="0" smtClean="0"/>
              <a:t>% participación</a:t>
            </a:r>
            <a:endParaRPr lang="es-CO" sz="1200" b="1" dirty="0"/>
          </a:p>
        </p:txBody>
      </p:sp>
      <p:sp>
        <p:nvSpPr>
          <p:cNvPr id="6" name="Rectángulo 5"/>
          <p:cNvSpPr/>
          <p:nvPr/>
        </p:nvSpPr>
        <p:spPr>
          <a:xfrm>
            <a:off x="368097" y="2780928"/>
            <a:ext cx="376448" cy="538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6616911" y="358441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>
                <a:solidFill>
                  <a:srgbClr val="00B0F0"/>
                </a:solidFill>
              </a:rPr>
              <a:t>Gas natural</a:t>
            </a:r>
            <a:endParaRPr lang="es-CO" sz="1800" b="1" dirty="0">
              <a:solidFill>
                <a:srgbClr val="00B0F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2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¿Quiénes somos?</a:t>
            </a:r>
            <a:br>
              <a:rPr lang="es-CO" dirty="0" smtClean="0"/>
            </a:br>
            <a:r>
              <a:rPr lang="es-CO" b="0" dirty="0" smtClean="0"/>
              <a:t>Casa de Bolsa, la Comisionista de Bolsa de Grupo Aval</a:t>
            </a:r>
            <a:endParaRPr lang="es-CO" b="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033" y="908720"/>
            <a:ext cx="4402223" cy="2350612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12346"/>
              </p:ext>
            </p:extLst>
          </p:nvPr>
        </p:nvGraphicFramePr>
        <p:xfrm>
          <a:off x="539552" y="3312421"/>
          <a:ext cx="8047842" cy="206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3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2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6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9565"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Teléfono</a:t>
                      </a:r>
                      <a:endParaRPr lang="es-CO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Inversiones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Alejandro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Pieschacon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alejandro.pieschacon@casadebolsa.com.co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6062100 Ext 22685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Análisis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Estrategia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Juan David Ballén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juan.ballen@casadebolsa.com.co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6062100 Ext 22622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Estratega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Renta Fija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Diego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Velásquez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diego.velasquez@casadebolsa.com.co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6062100 Ext 22710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Practicante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Renta Fija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Clavijo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santiago.clavijo@casadebolsa.com.co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6062100 Ext 22602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847"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de Renta Variable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Omar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Suarez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omar.suarez@casadebolsa.com.co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6062100 Ext 22619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Analista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Acciones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Roberto Paniagua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roberto.paniagua@casadebolsa.com.co</a:t>
                      </a: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6062100 Ext</a:t>
                      </a:r>
                      <a:r>
                        <a:rPr lang="es-CO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22703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5445224"/>
            <a:ext cx="8568952" cy="984503"/>
          </a:xfrm>
          <a:prstGeom prst="rect">
            <a:avLst/>
          </a:prstGeom>
        </p:spPr>
        <p:txBody>
          <a:bodyPr>
            <a:noAutofit/>
          </a:bodyPr>
          <a:lstStyle>
            <a:lvl1pPr marL="342874" indent="-34287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9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El contenido de la presente comunicación o mensaje no constituye una recomendación profesional para realizar inversiones en los términos del artículo 2.40.1.1.2 del Decreto 2555 de 2010 o las normas que lo modifiquen, sustituyan o complementen. Tampoco representa una oferta ni solicitud de compra o venta de ningún instrumento financiero y tampoco es un compromiso de Casa de Bolsa S.A. para entrar en cualquier tipo de transacción. El presente documento constituye la interpretación del mercado por parte del Área de Análisis y Estrategia. La información contenida se presume confiable pero Casa de Bolsa S.A. no garantiza que sea completa o totalmente precisa. En ese sentido la certeza o el alcance de la información pueden cambiar sin previo aviso y se distribuye únicamente con propósitos informativos. Las interpretaciones y/o decisiones que se tomen con base en este documento no son responsabilidad de Casa de Bolsa S.A.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36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8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528" y="1747820"/>
            <a:ext cx="309634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(571) 606 21 00</a:t>
            </a:r>
          </a:p>
          <a:p>
            <a:pPr eaLnBrk="0" hangingPunct="0">
              <a:defRPr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755 03 53</a:t>
            </a:r>
          </a:p>
          <a:p>
            <a:pPr eaLnBrk="0" hangingPunct="0">
              <a:defRPr/>
            </a:pPr>
            <a:r>
              <a:rPr lang="it-IT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 </a:t>
            </a:r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No </a:t>
            </a:r>
            <a:r>
              <a:rPr lang="it-IT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33-42, Piso 10-11</a:t>
            </a:r>
          </a:p>
          <a:p>
            <a:pPr eaLnBrk="0" hangingPunct="0">
              <a:defRPr/>
            </a:pPr>
            <a:r>
              <a:rPr lang="it-IT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Casa de Bolsa</a:t>
            </a:r>
            <a:endParaRPr lang="es-MX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528" y="3017876"/>
            <a:ext cx="309634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Medellín</a:t>
            </a:r>
          </a:p>
          <a:p>
            <a:pPr eaLnBrk="0" hangingPunct="0">
              <a:defRPr/>
            </a:pPr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(574) 604 25 70</a:t>
            </a:r>
          </a:p>
          <a:p>
            <a:pPr eaLnBrk="0" hangingPunct="0">
              <a:defRPr/>
            </a:pPr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321 20 33</a:t>
            </a:r>
          </a:p>
          <a:p>
            <a:pPr eaLnBrk="0" hangingPunct="0"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</a:t>
            </a:r>
            <a:r>
              <a:rPr lang="es-CO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sur No </a:t>
            </a: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41-65, </a:t>
            </a:r>
            <a:r>
              <a:rPr lang="es-CO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Of. </a:t>
            </a: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</a:t>
            </a:r>
          </a:p>
          <a:p>
            <a:pPr eaLnBrk="0" hangingPunct="0">
              <a:defRPr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Edificio Banco de </a:t>
            </a:r>
            <a:r>
              <a:rPr lang="es-CO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Occidente</a:t>
            </a:r>
            <a:endParaRPr lang="es-MX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8" y="4340108"/>
            <a:ext cx="309634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MX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(572) 898 06 00</a:t>
            </a:r>
          </a:p>
          <a:p>
            <a:pPr eaLnBrk="0" hangingPunct="0">
              <a:defRPr/>
            </a:pPr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889 01 58</a:t>
            </a:r>
          </a:p>
          <a:p>
            <a:pPr eaLnBrk="0" hangingPunct="0">
              <a:defRPr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</a:t>
            </a:r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No 4-47, Piso </a:t>
            </a: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eaLnBrk="0" hangingPunct="0">
              <a:defRPr/>
            </a:pP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Corficolombiana</a:t>
            </a:r>
            <a:endParaRPr lang="es-MX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323528" y="5684857"/>
            <a:ext cx="8568952" cy="984503"/>
          </a:xfrm>
          <a:prstGeom prst="rect">
            <a:avLst/>
          </a:prstGeom>
        </p:spPr>
        <p:txBody>
          <a:bodyPr>
            <a:noAutofit/>
          </a:bodyPr>
          <a:lstStyle>
            <a:lvl1pPr marL="342874" indent="-34287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Este material no representa una oferta ni solicitud de compra o venta de ningún instrumento financiero y tampoco es un compromiso de Casa de Bolsa S.A. para entrar en cualquier tipo de transacción. El presente documento constituye la interpretación del mercado por parte del Área de Análisis y Estrategia. La información contenida se presume confiable pero Casa de Bolsa S.A. no garantiza que sea completa o totalmente precisa. En ese sentido la certeza o el alcance de la información pueden cambiar sin previo aviso y se distribuye únicamente con propósitos informativos. Las interpretaciones y/o decisiones que se tomen con base en este documento no son responsabilidad de Casa de Bolsa S.A.</a:t>
            </a:r>
            <a:endParaRPr lang="es-ES" sz="1000" dirty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9" name="2 Marcador de contenido"/>
          <p:cNvSpPr txBox="1">
            <a:spLocks/>
          </p:cNvSpPr>
          <p:nvPr/>
        </p:nvSpPr>
        <p:spPr>
          <a:xfrm>
            <a:off x="323528" y="1076345"/>
            <a:ext cx="8568952" cy="552455"/>
          </a:xfrm>
          <a:prstGeom prst="rect">
            <a:avLst/>
          </a:prstGeom>
        </p:spPr>
        <p:txBody>
          <a:bodyPr>
            <a:noAutofit/>
          </a:bodyPr>
          <a:lstStyle>
            <a:lvl1pPr marL="342874" indent="-34287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3" indent="-28572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3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78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3" indent="-2285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08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9143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Dirija sus inquietudes y comentarios a: </a:t>
            </a:r>
          </a:p>
          <a:p>
            <a:pPr marL="0" indent="0" algn="just">
              <a:buNone/>
            </a:pP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analisis.estrategiaCB@casadebolsa.com.co | (571) 606 21 00 | Twitter: @</a:t>
            </a:r>
            <a:r>
              <a:rPr lang="es-CO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CasadeBolsaSCB</a:t>
            </a:r>
            <a:r>
              <a:rPr lang="es-CO" sz="11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| www.casadebolsa.com.co</a:t>
            </a:r>
            <a:endParaRPr lang="es-ES" sz="1100" dirty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31032" y="5661248"/>
            <a:ext cx="83174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ítulo 1"/>
          <p:cNvSpPr txBox="1">
            <a:spLocks/>
          </p:cNvSpPr>
          <p:nvPr/>
        </p:nvSpPr>
        <p:spPr>
          <a:xfrm>
            <a:off x="89606" y="116632"/>
            <a:ext cx="8964788" cy="698594"/>
          </a:xfrm>
          <a:prstGeom prst="rect">
            <a:avLst/>
          </a:prstGeom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9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Estrategia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11 Conector recto"/>
          <p:cNvCxnSpPr/>
          <p:nvPr/>
        </p:nvCxnSpPr>
        <p:spPr>
          <a:xfrm>
            <a:off x="72008" y="827420"/>
            <a:ext cx="89644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305098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2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89439"/>
              </p:ext>
            </p:extLst>
          </p:nvPr>
        </p:nvGraphicFramePr>
        <p:xfrm>
          <a:off x="248904" y="4018178"/>
          <a:ext cx="4320000" cy="2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025432"/>
              </p:ext>
            </p:extLst>
          </p:nvPr>
        </p:nvGraphicFramePr>
        <p:xfrm>
          <a:off x="248903" y="1277937"/>
          <a:ext cx="4320000" cy="2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980288"/>
              </p:ext>
            </p:extLst>
          </p:nvPr>
        </p:nvGraphicFramePr>
        <p:xfrm>
          <a:off x="4689856" y="1268760"/>
          <a:ext cx="4320000" cy="2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Elipse 13"/>
          <p:cNvSpPr/>
          <p:nvPr/>
        </p:nvSpPr>
        <p:spPr>
          <a:xfrm>
            <a:off x="3131840" y="292280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1475656" y="270678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6300192" y="184268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/>
          <p:cNvSpPr/>
          <p:nvPr/>
        </p:nvSpPr>
        <p:spPr>
          <a:xfrm>
            <a:off x="7910528" y="162666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Para saber hacia </a:t>
            </a:r>
            <a:r>
              <a:rPr lang="es-CO" dirty="0" smtClean="0"/>
              <a:t>dónde se dirige la </a:t>
            </a:r>
            <a:r>
              <a:rPr lang="es-CO" dirty="0"/>
              <a:t>economía</a:t>
            </a:r>
            <a:br>
              <a:rPr lang="es-CO" dirty="0"/>
            </a:br>
            <a:r>
              <a:rPr lang="es-CO" b="0" dirty="0" smtClean="0"/>
              <a:t>Primero debemos </a:t>
            </a:r>
            <a:r>
              <a:rPr lang="es-CO" b="0" dirty="0"/>
              <a:t>identificar </a:t>
            </a:r>
            <a:r>
              <a:rPr lang="es-CO" b="0" dirty="0" smtClean="0"/>
              <a:t>hacia dónde lo hace la tasa </a:t>
            </a:r>
            <a:r>
              <a:rPr lang="es-CO" b="0" dirty="0"/>
              <a:t>de cambio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4" y="908720"/>
            <a:ext cx="2862408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PIB y variación tasa de cambio</a:t>
            </a: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IPC y variación tasa de cambio</a:t>
            </a:r>
          </a:p>
        </p:txBody>
      </p:sp>
      <p:sp>
        <p:nvSpPr>
          <p:cNvPr id="63" name="7 CuadroTexto"/>
          <p:cNvSpPr txBox="1"/>
          <p:nvPr/>
        </p:nvSpPr>
        <p:spPr>
          <a:xfrm>
            <a:off x="251520" y="3658407"/>
            <a:ext cx="417646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 </a:t>
            </a:r>
            <a:r>
              <a:rPr lang="es-CO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y variación tasa de cambio</a:t>
            </a:r>
          </a:p>
        </p:txBody>
      </p:sp>
      <p:sp>
        <p:nvSpPr>
          <p:cNvPr id="22" name="Elipse 21"/>
          <p:cNvSpPr/>
          <p:nvPr/>
        </p:nvSpPr>
        <p:spPr>
          <a:xfrm>
            <a:off x="3342928" y="471169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/>
          <p:cNvSpPr/>
          <p:nvPr/>
        </p:nvSpPr>
        <p:spPr>
          <a:xfrm>
            <a:off x="2120871" y="5222103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/>
          <p:cNvSpPr/>
          <p:nvPr/>
        </p:nvSpPr>
        <p:spPr>
          <a:xfrm>
            <a:off x="1433459" y="485570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Bloomberg, 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281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255344"/>
              </p:ext>
            </p:extLst>
          </p:nvPr>
        </p:nvGraphicFramePr>
        <p:xfrm>
          <a:off x="248903" y="4008983"/>
          <a:ext cx="4319464" cy="236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672522"/>
              </p:ext>
            </p:extLst>
          </p:nvPr>
        </p:nvGraphicFramePr>
        <p:xfrm>
          <a:off x="4675831" y="4055152"/>
          <a:ext cx="4319463" cy="232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627859"/>
              </p:ext>
            </p:extLst>
          </p:nvPr>
        </p:nvGraphicFramePr>
        <p:xfrm>
          <a:off x="4677656" y="1259833"/>
          <a:ext cx="4322328" cy="236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 petróleo </a:t>
            </a:r>
            <a:r>
              <a:rPr lang="es-CO" dirty="0" smtClean="0"/>
              <a:t>era el </a:t>
            </a:r>
            <a:r>
              <a:rPr lang="es-CO" dirty="0"/>
              <a:t>único </a:t>
            </a:r>
            <a:r>
              <a:rPr lang="es-CO" dirty="0" err="1"/>
              <a:t>commodity</a:t>
            </a:r>
            <a:r>
              <a:rPr lang="es-CO" dirty="0"/>
              <a:t> que </a:t>
            </a:r>
            <a:r>
              <a:rPr lang="es-CO" dirty="0" smtClean="0"/>
              <a:t>hacía falta por descender</a:t>
            </a:r>
            <a:r>
              <a:rPr lang="es-CO" dirty="0"/>
              <a:t/>
            </a:r>
            <a:br>
              <a:rPr lang="es-CO" dirty="0"/>
            </a:br>
            <a:r>
              <a:rPr lang="es-CO" b="0" dirty="0"/>
              <a:t>L</a:t>
            </a:r>
            <a:r>
              <a:rPr lang="es-CO" b="0" dirty="0" smtClean="0"/>
              <a:t>a mayoría venían descontando </a:t>
            </a:r>
            <a:r>
              <a:rPr lang="es-CO" b="0" dirty="0"/>
              <a:t>una menor demanda por la guerra comercial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3" y="908720"/>
            <a:ext cx="43220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Petróleo Brent </a:t>
            </a:r>
            <a:r>
              <a:rPr lang="pt-B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índice commodities</a:t>
            </a: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Correlación USDCOP, Petróleo y Euro</a:t>
            </a:r>
          </a:p>
        </p:txBody>
      </p:sp>
      <p:sp>
        <p:nvSpPr>
          <p:cNvPr id="63" name="7 CuadroTexto"/>
          <p:cNvSpPr txBox="1"/>
          <p:nvPr/>
        </p:nvSpPr>
        <p:spPr>
          <a:xfrm>
            <a:off x="251519" y="3658407"/>
            <a:ext cx="4319463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Déficit gemelo (cuenta corriente + fiscal)</a:t>
            </a:r>
          </a:p>
          <a:p>
            <a:pPr>
              <a:lnSpc>
                <a:spcPct val="105000"/>
              </a:lnSpc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A 2017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7 CuadroTexto"/>
          <p:cNvSpPr txBox="1"/>
          <p:nvPr/>
        </p:nvSpPr>
        <p:spPr>
          <a:xfrm>
            <a:off x="4680272" y="3658407"/>
            <a:ext cx="431971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Comportamiento del Dólar en países emergentes</a:t>
            </a:r>
          </a:p>
          <a:p>
            <a:pPr>
              <a:lnSpc>
                <a:spcPct val="105000"/>
              </a:lnSpc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Base $2.000 desde el año 2013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44169" y="1628800"/>
            <a:ext cx="3820319" cy="404481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5185310" y="2924944"/>
            <a:ext cx="3779178" cy="404481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347171"/>
              </p:ext>
            </p:extLst>
          </p:nvPr>
        </p:nvGraphicFramePr>
        <p:xfrm>
          <a:off x="513131" y="1288446"/>
          <a:ext cx="3761763" cy="233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uadroTexto 18"/>
          <p:cNvSpPr txBox="1"/>
          <p:nvPr/>
        </p:nvSpPr>
        <p:spPr>
          <a:xfrm rot="16200000">
            <a:off x="105647" y="2229428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Brent</a:t>
            </a:r>
            <a:endParaRPr lang="es-C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 rot="16200000">
            <a:off x="3691631" y="2302566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Índice </a:t>
            </a:r>
            <a:r>
              <a:rPr lang="es-CO" sz="11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commodities</a:t>
            </a:r>
            <a:endParaRPr lang="es-CO" sz="1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508535" y="4810266"/>
            <a:ext cx="216024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Bloomberg, 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82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481214"/>
              </p:ext>
            </p:extLst>
          </p:nvPr>
        </p:nvGraphicFramePr>
        <p:xfrm>
          <a:off x="248903" y="4009001"/>
          <a:ext cx="4320000" cy="2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050962"/>
              </p:ext>
            </p:extLst>
          </p:nvPr>
        </p:nvGraphicFramePr>
        <p:xfrm>
          <a:off x="4677655" y="4018178"/>
          <a:ext cx="4316400" cy="2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075016"/>
              </p:ext>
            </p:extLst>
          </p:nvPr>
        </p:nvGraphicFramePr>
        <p:xfrm>
          <a:off x="256032" y="1265414"/>
          <a:ext cx="4315968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 CuadroTexto"/>
          <p:cNvSpPr txBox="1"/>
          <p:nvPr/>
        </p:nvSpPr>
        <p:spPr>
          <a:xfrm>
            <a:off x="2843808" y="2966754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Crisis</a:t>
            </a:r>
          </a:p>
          <a:p>
            <a:pPr algn="ctr"/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Subprime</a:t>
            </a:r>
            <a:endParaRPr lang="es-CO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1905281" y="297898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Burbuja</a:t>
            </a:r>
            <a:endParaRPr lang="en-US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dot-come</a:t>
            </a:r>
            <a:endParaRPr lang="es-CO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785408" y="2978982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Crisis </a:t>
            </a:r>
            <a:r>
              <a:rPr lang="en-US" sz="1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ahorros</a:t>
            </a:r>
            <a:endParaRPr lang="en-US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y </a:t>
            </a:r>
            <a:r>
              <a:rPr lang="en-US" sz="1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préstamos</a:t>
            </a:r>
            <a:endParaRPr lang="es-CO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1 CuadroTexto"/>
          <p:cNvSpPr txBox="1"/>
          <p:nvPr/>
        </p:nvSpPr>
        <p:spPr>
          <a:xfrm>
            <a:off x="4140334" y="295688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¿?</a:t>
            </a:r>
            <a:endParaRPr lang="es-CO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https://pbs.twimg.com/media/C7QoyLmXUAA-8p6.jpg:lar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7655" y="1320862"/>
            <a:ext cx="4322328" cy="23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Cuando la FED finalice el ciclo de incremento de tasas</a:t>
            </a:r>
            <a:br>
              <a:rPr lang="es-CO" dirty="0" smtClean="0"/>
            </a:br>
            <a:r>
              <a:rPr lang="es-CO" b="0" dirty="0" smtClean="0"/>
              <a:t>Será nuestro primer campanazo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3" y="908720"/>
            <a:ext cx="432207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Empinamiento curva tesoros americanos</a:t>
            </a:r>
          </a:p>
          <a:p>
            <a:pPr>
              <a:lnSpc>
                <a:spcPct val="105000"/>
              </a:lnSpc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Diferencia tasa entre 2 y 10 años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Fed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tightening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1915- </a:t>
            </a:r>
            <a:r>
              <a:rPr lang="es-C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Fecha. Fuente </a:t>
            </a:r>
            <a:r>
              <a:rPr lang="es-CO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BofA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7 CuadroTexto"/>
          <p:cNvSpPr txBox="1"/>
          <p:nvPr/>
        </p:nvSpPr>
        <p:spPr>
          <a:xfrm>
            <a:off x="251520" y="3658407"/>
            <a:ext cx="43194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Proyección tasa de interés FED (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dot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tasas interés)</a:t>
            </a:r>
          </a:p>
          <a:p>
            <a:pPr>
              <a:lnSpc>
                <a:spcPct val="105000"/>
              </a:lnSpc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Actualización septiembre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7 CuadroTexto"/>
          <p:cNvSpPr txBox="1"/>
          <p:nvPr/>
        </p:nvSpPr>
        <p:spPr>
          <a:xfrm>
            <a:off x="4680272" y="3658407"/>
            <a:ext cx="431971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Probabilidad incrementos FED 2019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71529" y="4684427"/>
            <a:ext cx="10230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s-CO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Incrementos</a:t>
            </a: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2.375%</a:t>
            </a:r>
            <a:endParaRPr lang="es-C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88787" y="4038096"/>
            <a:ext cx="10230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s-CO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Incrementos</a:t>
            </a: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3.125%</a:t>
            </a:r>
            <a:endParaRPr lang="es-C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199230" y="4323091"/>
            <a:ext cx="944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Incremento</a:t>
            </a: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3.375%</a:t>
            </a:r>
            <a:endParaRPr lang="es-C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418062" y="4822775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Disminución</a:t>
            </a: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3.000%</a:t>
            </a:r>
            <a:endParaRPr lang="es-C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418062" y="3985159"/>
            <a:ext cx="936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Estabilidad</a:t>
            </a:r>
          </a:p>
          <a:p>
            <a:pPr algn="ctr"/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</a:rPr>
              <a:t>3.375%</a:t>
            </a:r>
            <a:endParaRPr lang="es-C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Bloomberg, </a:t>
            </a:r>
            <a:r>
              <a:rPr lang="es-CO" sz="900" i="1" dirty="0" err="1" smtClean="0">
                <a:solidFill>
                  <a:schemeClr val="bg1">
                    <a:lumMod val="50000"/>
                  </a:schemeClr>
                </a:solidFill>
              </a:rPr>
              <a:t>BofA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Merrill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Lynch, 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5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55942"/>
              </p:ext>
            </p:extLst>
          </p:nvPr>
        </p:nvGraphicFramePr>
        <p:xfrm>
          <a:off x="4676041" y="4009251"/>
          <a:ext cx="4319463" cy="236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898847"/>
              </p:ext>
            </p:extLst>
          </p:nvPr>
        </p:nvGraphicFramePr>
        <p:xfrm>
          <a:off x="247039" y="4023279"/>
          <a:ext cx="4322328" cy="232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144803"/>
              </p:ext>
            </p:extLst>
          </p:nvPr>
        </p:nvGraphicFramePr>
        <p:xfrm>
          <a:off x="4680522" y="1268760"/>
          <a:ext cx="4319462" cy="234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143105"/>
              </p:ext>
            </p:extLst>
          </p:nvPr>
        </p:nvGraphicFramePr>
        <p:xfrm>
          <a:off x="247039" y="1253853"/>
          <a:ext cx="4322327" cy="239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Trump</a:t>
            </a:r>
            <a:r>
              <a:rPr lang="es-CO" dirty="0" smtClean="0"/>
              <a:t> iría por su segundo mandato</a:t>
            </a:r>
            <a:br>
              <a:rPr lang="es-CO" dirty="0" smtClean="0"/>
            </a:br>
            <a:r>
              <a:rPr lang="es-CO" b="0" dirty="0" smtClean="0"/>
              <a:t>China debilita su moneda, Europa no sienta cabeza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3" y="908720"/>
            <a:ext cx="4322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Spread </a:t>
            </a:r>
            <a:r>
              <a:rPr lang="en-US" sz="1200" b="1" dirty="0" err="1"/>
              <a:t>Tesoros</a:t>
            </a:r>
            <a:r>
              <a:rPr lang="en-US" sz="1200" b="1" dirty="0"/>
              <a:t> vs Bunds 10 </a:t>
            </a:r>
            <a:r>
              <a:rPr lang="en-US" sz="1200" b="1" dirty="0" err="1"/>
              <a:t>años</a:t>
            </a:r>
            <a:endParaRPr lang="es-ES" sz="1200" dirty="0"/>
          </a:p>
          <a:p>
            <a:r>
              <a:rPr lang="en-US" sz="900" dirty="0" err="1"/>
              <a:t>Tasas</a:t>
            </a:r>
            <a:r>
              <a:rPr lang="en-US" sz="900" dirty="0"/>
              <a:t> </a:t>
            </a:r>
            <a:endParaRPr lang="es-ES" sz="900" dirty="0"/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Popularidad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vs Dólar índice DXY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7 CuadroTexto"/>
          <p:cNvSpPr txBox="1"/>
          <p:nvPr/>
        </p:nvSpPr>
        <p:spPr>
          <a:xfrm>
            <a:off x="251520" y="3658407"/>
            <a:ext cx="2862408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Yuan vs índice dólar DXY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7 CuadroTexto"/>
          <p:cNvSpPr txBox="1"/>
          <p:nvPr/>
        </p:nvSpPr>
        <p:spPr>
          <a:xfrm>
            <a:off x="4680272" y="3658407"/>
            <a:ext cx="4319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Euro vs PMI Manufacturero Eurozona</a:t>
            </a:r>
          </a:p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PMI adelantado 1 trimestre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258959" y="4138288"/>
            <a:ext cx="0" cy="86409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Resultado de imagen para Donald Trump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3675" y="5096490"/>
            <a:ext cx="295140" cy="288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437527" y="538449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FF0000"/>
                </a:solidFill>
              </a:rPr>
              <a:t>Posesión de </a:t>
            </a:r>
            <a:r>
              <a:rPr lang="es-CO" sz="1000" b="1" dirty="0" err="1" smtClean="0">
                <a:solidFill>
                  <a:srgbClr val="FF0000"/>
                </a:solidFill>
              </a:rPr>
              <a:t>Trump</a:t>
            </a:r>
            <a:r>
              <a:rPr lang="es-CO" sz="1000" b="1" dirty="0" smtClean="0">
                <a:solidFill>
                  <a:srgbClr val="FF0000"/>
                </a:solidFill>
              </a:rPr>
              <a:t> como presidente de EEUU</a:t>
            </a:r>
            <a:endParaRPr lang="es-CO" sz="1000" b="1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21010" y="1546240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FF0000"/>
                </a:solidFill>
              </a:rPr>
              <a:t>$2.040</a:t>
            </a:r>
            <a:endParaRPr lang="es-CO" sz="1000" dirty="0">
              <a:solidFill>
                <a:srgbClr val="FF000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1863291" y="1807851"/>
            <a:ext cx="288032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2605280" y="1701884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FF0000"/>
                </a:solidFill>
              </a:rPr>
              <a:t>$2.658</a:t>
            </a:r>
            <a:endParaRPr lang="es-CO" sz="1000" dirty="0">
              <a:solidFill>
                <a:srgbClr val="FF0000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2742163" y="1987674"/>
            <a:ext cx="288032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>
            <a:off x="3066052" y="2681210"/>
            <a:ext cx="288032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2923771" y="2985984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FF0000"/>
                </a:solidFill>
              </a:rPr>
              <a:t>$1.810</a:t>
            </a:r>
            <a:endParaRPr lang="es-CO" sz="1000" dirty="0">
              <a:solidFill>
                <a:srgbClr val="FF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136868" y="1868999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FF0000"/>
                </a:solidFill>
              </a:rPr>
              <a:t>$2.611</a:t>
            </a:r>
            <a:endParaRPr lang="es-CO" sz="1000" dirty="0">
              <a:solidFill>
                <a:srgbClr val="FF0000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287468" y="2131340"/>
            <a:ext cx="288032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/>
          <p:cNvSpPr txBox="1"/>
          <p:nvPr/>
        </p:nvSpPr>
        <p:spPr>
          <a:xfrm>
            <a:off x="3648286" y="1456390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FF0000"/>
                </a:solidFill>
              </a:rPr>
              <a:t>Actual</a:t>
            </a:r>
            <a:endParaRPr lang="es-CO" sz="1000" dirty="0">
              <a:solidFill>
                <a:srgbClr val="FF0000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4260832" y="1453750"/>
            <a:ext cx="288032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Bloomberg, 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804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1288446"/>
            <a:ext cx="4319462" cy="2336129"/>
          </a:xfrm>
          <a:prstGeom prst="rect">
            <a:avLst/>
          </a:prstGeom>
        </p:spPr>
      </p:pic>
      <p:pic>
        <p:nvPicPr>
          <p:cNvPr id="12" name="Picture 2" descr="https://i.redd.it/f6na9g4ozt0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520" y="1259833"/>
            <a:ext cx="4319464" cy="23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ft.com/__origami/service/image/v2/images/raw/http%3A%2F%2Fcom.ft.imagepublish.upp-prod-us.s3.amazonaws.com%2Fe50739cc-68b5-11e8-8cf3-0c230fa67aec?source=next&amp;fit=scale-down&amp;quality=highest&amp;width=70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60" b="7774"/>
          <a:stretch/>
        </p:blipFill>
        <p:spPr bwMode="auto">
          <a:xfrm>
            <a:off x="323528" y="4018178"/>
            <a:ext cx="4256786" cy="23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Italia prende las alarmas</a:t>
            </a:r>
            <a:br>
              <a:rPr lang="es-CO" dirty="0"/>
            </a:br>
            <a:r>
              <a:rPr lang="es-CO" b="0" dirty="0"/>
              <a:t>50% de la deuda </a:t>
            </a:r>
            <a:r>
              <a:rPr lang="es-CO" b="0" dirty="0" smtClean="0"/>
              <a:t>italiana </a:t>
            </a:r>
            <a:r>
              <a:rPr lang="es-CO" b="0" dirty="0"/>
              <a:t>vence </a:t>
            </a:r>
            <a:r>
              <a:rPr lang="es-CO" b="0" dirty="0" smtClean="0"/>
              <a:t>en los </a:t>
            </a:r>
            <a:r>
              <a:rPr lang="es-CO" b="0" dirty="0"/>
              <a:t>próximos 5 años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4" y="908720"/>
            <a:ext cx="2862408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Principales bonos soberanos a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10Y</a:t>
            </a:r>
          </a:p>
          <a:p>
            <a:pPr>
              <a:lnSpc>
                <a:spcPct val="105000"/>
              </a:lnSpc>
            </a:pP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Corficolombiana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Exposición a deuda italiana (Deutsche Bank)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7 CuadroTexto"/>
          <p:cNvSpPr txBox="1"/>
          <p:nvPr/>
        </p:nvSpPr>
        <p:spPr>
          <a:xfrm>
            <a:off x="251519" y="3658407"/>
            <a:ext cx="4319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50% de la deuda Italia vence en próximos 5 años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39752" y="644476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i="1" dirty="0" err="1" smtClean="0">
                <a:solidFill>
                  <a:schemeClr val="bg1">
                    <a:lumMod val="50000"/>
                  </a:schemeClr>
                </a:solidFill>
              </a:rPr>
              <a:t>Deutche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 Bank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288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884280"/>
              </p:ext>
            </p:extLst>
          </p:nvPr>
        </p:nvGraphicFramePr>
        <p:xfrm>
          <a:off x="249942" y="4018178"/>
          <a:ext cx="4320000" cy="236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694245"/>
              </p:ext>
            </p:extLst>
          </p:nvPr>
        </p:nvGraphicFramePr>
        <p:xfrm>
          <a:off x="4677656" y="4009251"/>
          <a:ext cx="4325112" cy="237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729082"/>
              </p:ext>
            </p:extLst>
          </p:nvPr>
        </p:nvGraphicFramePr>
        <p:xfrm>
          <a:off x="4680520" y="1267901"/>
          <a:ext cx="4320000" cy="2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46547"/>
              </p:ext>
            </p:extLst>
          </p:nvPr>
        </p:nvGraphicFramePr>
        <p:xfrm>
          <a:off x="251520" y="1268760"/>
          <a:ext cx="4322079" cy="236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Inversión extranjera de portafolio esta es su nivel más bajo desde 2015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b="0" dirty="0" smtClean="0"/>
              <a:t>Debido a venta de acciones de Harbor e incremento de tasas mundial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3" y="908720"/>
            <a:ext cx="432207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Inversión Extranjera Directa acumulada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Mensual, Millones de USD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42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Δ</a:t>
            </a:r>
            <a:r>
              <a:rPr lang="es-CO" sz="1200" b="1" dirty="0"/>
              <a:t> AUM año corrido ETF bonos EM Moneda Local (IEML)</a:t>
            </a:r>
            <a:endParaRPr lang="es-ES" sz="1200" dirty="0"/>
          </a:p>
          <a:p>
            <a:pPr>
              <a:lnSpc>
                <a:spcPct val="105000"/>
              </a:lnSpc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MM USD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7 CuadroTexto"/>
          <p:cNvSpPr txBox="1"/>
          <p:nvPr/>
        </p:nvSpPr>
        <p:spPr>
          <a:xfrm>
            <a:off x="251520" y="3658407"/>
            <a:ext cx="4287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Δ</a:t>
            </a:r>
            <a:r>
              <a:rPr lang="es-CO" sz="1200" b="1" dirty="0"/>
              <a:t> AUM mensual acumulado ETF EEM</a:t>
            </a:r>
          </a:p>
          <a:p>
            <a:r>
              <a:rPr lang="es-ES" sz="900" dirty="0"/>
              <a:t>MM USD</a:t>
            </a:r>
            <a:endParaRPr lang="es-ES" sz="1200" dirty="0"/>
          </a:p>
        </p:txBody>
      </p:sp>
      <p:sp>
        <p:nvSpPr>
          <p:cNvPr id="67" name="7 CuadroTexto"/>
          <p:cNvSpPr txBox="1"/>
          <p:nvPr/>
        </p:nvSpPr>
        <p:spPr>
          <a:xfrm>
            <a:off x="4680272" y="3658407"/>
            <a:ext cx="4319712" cy="42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Inversión Extranjera de Portafolio desagregada</a:t>
            </a:r>
          </a:p>
          <a:p>
            <a:pPr>
              <a:lnSpc>
                <a:spcPct val="105000"/>
              </a:lnSpc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Cifras en USD millones, promedio móvil 12 meses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9752" y="3391842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Mes</a:t>
            </a:r>
            <a:endParaRPr lang="es-CO" sz="1000" dirty="0"/>
          </a:p>
        </p:txBody>
      </p:sp>
      <p:sp>
        <p:nvSpPr>
          <p:cNvPr id="20" name="CuadroTexto 11"/>
          <p:cNvSpPr txBox="1"/>
          <p:nvPr/>
        </p:nvSpPr>
        <p:spPr>
          <a:xfrm>
            <a:off x="6790797" y="5749927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rgbClr val="FF0000"/>
                </a:solidFill>
              </a:rPr>
              <a:t>Petróleo</a:t>
            </a:r>
            <a:endParaRPr lang="es-CO" sz="800" b="1" dirty="0">
              <a:solidFill>
                <a:srgbClr val="FF0000"/>
              </a:solidFill>
            </a:endParaRPr>
          </a:p>
          <a:p>
            <a:pPr algn="ctr"/>
            <a:r>
              <a:rPr lang="es-CO" sz="800" b="1" dirty="0" smtClean="0">
                <a:solidFill>
                  <a:srgbClr val="FF0000"/>
                </a:solidFill>
              </a:rPr>
              <a:t>US$27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21" name="CuadroTexto 12"/>
          <p:cNvSpPr txBox="1"/>
          <p:nvPr/>
        </p:nvSpPr>
        <p:spPr>
          <a:xfrm>
            <a:off x="6927381" y="4059415"/>
            <a:ext cx="8819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rgbClr val="00B050"/>
                </a:solidFill>
              </a:rPr>
              <a:t>Ingresamos</a:t>
            </a:r>
          </a:p>
          <a:p>
            <a:pPr algn="ctr"/>
            <a:r>
              <a:rPr lang="es-CO" sz="800" b="1" dirty="0" smtClean="0">
                <a:solidFill>
                  <a:srgbClr val="00B050"/>
                </a:solidFill>
              </a:rPr>
              <a:t>Índice GBI-EM</a:t>
            </a:r>
          </a:p>
          <a:p>
            <a:pPr algn="ctr"/>
            <a:endParaRPr lang="es-CO" sz="100" b="1" dirty="0">
              <a:solidFill>
                <a:srgbClr val="00B050"/>
              </a:solidFill>
            </a:endParaRPr>
          </a:p>
          <a:p>
            <a:pPr algn="ctr"/>
            <a:r>
              <a:rPr lang="es-CO" sz="800" b="1" dirty="0" smtClean="0">
                <a:solidFill>
                  <a:srgbClr val="00B050"/>
                </a:solidFill>
              </a:rPr>
              <a:t>y Petróleo</a:t>
            </a:r>
            <a:endParaRPr lang="es-CO" sz="800" b="1" dirty="0">
              <a:solidFill>
                <a:srgbClr val="00B050"/>
              </a:solidFill>
            </a:endParaRPr>
          </a:p>
          <a:p>
            <a:pPr algn="ctr"/>
            <a:r>
              <a:rPr lang="es-CO" sz="800" b="1" dirty="0" smtClean="0">
                <a:solidFill>
                  <a:srgbClr val="00B050"/>
                </a:solidFill>
              </a:rPr>
              <a:t>US$100</a:t>
            </a:r>
            <a:endParaRPr lang="es-CO" sz="800" b="1" dirty="0">
              <a:solidFill>
                <a:srgbClr val="00B050"/>
              </a:solidFill>
            </a:endParaRPr>
          </a:p>
        </p:txBody>
      </p:sp>
      <p:sp>
        <p:nvSpPr>
          <p:cNvPr id="22" name="CuadroTexto 13"/>
          <p:cNvSpPr txBox="1"/>
          <p:nvPr/>
        </p:nvSpPr>
        <p:spPr>
          <a:xfrm>
            <a:off x="8067545" y="5667053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rgbClr val="FF0000"/>
                </a:solidFill>
              </a:rPr>
              <a:t>Crisis</a:t>
            </a:r>
          </a:p>
          <a:p>
            <a:pPr algn="ctr"/>
            <a:r>
              <a:rPr lang="es-CO" sz="800" b="1" dirty="0" smtClean="0">
                <a:solidFill>
                  <a:srgbClr val="FF0000"/>
                </a:solidFill>
              </a:rPr>
              <a:t>Emergente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781249" y="4575679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>
                <a:solidFill>
                  <a:srgbClr val="00B050"/>
                </a:solidFill>
              </a:rPr>
              <a:t>TES 2024</a:t>
            </a:r>
          </a:p>
          <a:p>
            <a:pPr algn="ctr"/>
            <a:r>
              <a:rPr lang="es-CO" sz="800" b="1" dirty="0" smtClean="0">
                <a:solidFill>
                  <a:srgbClr val="00B050"/>
                </a:solidFill>
              </a:rPr>
              <a:t> al 9%</a:t>
            </a:r>
            <a:endParaRPr lang="es-CO" sz="800" b="1" dirty="0">
              <a:solidFill>
                <a:srgbClr val="00B05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339752" y="645333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Bloomberg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BVC, </a:t>
            </a:r>
            <a:r>
              <a:rPr lang="es-CO" sz="900" i="1" dirty="0" err="1" smtClean="0">
                <a:solidFill>
                  <a:schemeClr val="bg1">
                    <a:lumMod val="50000"/>
                  </a:schemeClr>
                </a:solidFill>
              </a:rPr>
              <a:t>Banrep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271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322087"/>
              </p:ext>
            </p:extLst>
          </p:nvPr>
        </p:nvGraphicFramePr>
        <p:xfrm>
          <a:off x="4658979" y="4038597"/>
          <a:ext cx="4309726" cy="236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25672"/>
              </p:ext>
            </p:extLst>
          </p:nvPr>
        </p:nvGraphicFramePr>
        <p:xfrm>
          <a:off x="248902" y="1268760"/>
          <a:ext cx="4319462" cy="2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324438"/>
              </p:ext>
            </p:extLst>
          </p:nvPr>
        </p:nvGraphicFramePr>
        <p:xfrm>
          <a:off x="240102" y="4038597"/>
          <a:ext cx="4319464" cy="232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520" y="1268760"/>
            <a:ext cx="4283968" cy="23560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extranjeros están altamente expuestos a deuda emergente</a:t>
            </a:r>
            <a:r>
              <a:rPr lang="es-ES" dirty="0"/>
              <a:t/>
            </a:r>
            <a:br>
              <a:rPr lang="es-ES" dirty="0"/>
            </a:br>
            <a:r>
              <a:rPr lang="es-ES" b="0" dirty="0" smtClean="0"/>
              <a:t>Los TES ya no lucen tan atractivos como antes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3" y="908720"/>
            <a:ext cx="4322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Tenencia TES extranjeros vs Reservas Internacionales</a:t>
            </a:r>
          </a:p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A marzo de 2018, cifras en MM USD</a:t>
            </a:r>
            <a:endParaRPr lang="es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4322328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Tenencia Extranjeros Deuda EM Moneda local global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7 CuadroTexto"/>
          <p:cNvSpPr txBox="1"/>
          <p:nvPr/>
        </p:nvSpPr>
        <p:spPr>
          <a:xfrm>
            <a:off x="251520" y="3658407"/>
            <a:ext cx="286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Colombia CDS 5Y</a:t>
            </a:r>
          </a:p>
          <a:p>
            <a:pPr algn="just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2006-2018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7 CuadroTexto"/>
          <p:cNvSpPr txBox="1"/>
          <p:nvPr/>
        </p:nvSpPr>
        <p:spPr>
          <a:xfrm>
            <a:off x="4680272" y="3658407"/>
            <a:ext cx="431971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TES 10 años vs Índice GBI-EM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JPMorgan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ponderado</a:t>
            </a:r>
          </a:p>
          <a:p>
            <a:pPr>
              <a:lnSpc>
                <a:spcPct val="105000"/>
              </a:lnSpc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Moneda local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339752" y="645333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Bloomberg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CO" sz="900" i="1" dirty="0" err="1" smtClean="0">
                <a:solidFill>
                  <a:schemeClr val="bg1">
                    <a:lumMod val="50000"/>
                  </a:schemeClr>
                </a:solidFill>
              </a:rPr>
              <a:t>Banrep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CO" sz="900" i="1" dirty="0" err="1" smtClean="0">
                <a:solidFill>
                  <a:schemeClr val="bg1">
                    <a:lumMod val="50000"/>
                  </a:schemeClr>
                </a:solidFill>
              </a:rPr>
              <a:t>JPMorgan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2958" y="2251181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Reservas internacionales: US$47.007 MM</a:t>
            </a:r>
            <a:endParaRPr lang="es-CO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s-CO" sz="1000" b="1" dirty="0" smtClean="0">
                <a:solidFill>
                  <a:schemeClr val="accent1">
                    <a:lumMod val="50000"/>
                  </a:schemeClr>
                </a:solidFill>
              </a:rPr>
              <a:t>Tenencia TES Extranjeros: US$24.512 MM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643750" y="4029671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FF0000"/>
                </a:solidFill>
              </a:rPr>
              <a:t>Crisis</a:t>
            </a:r>
          </a:p>
          <a:p>
            <a:pPr algn="ctr"/>
            <a:r>
              <a:rPr lang="es-CO" sz="1100" b="1" dirty="0" err="1" smtClean="0">
                <a:solidFill>
                  <a:srgbClr val="FF0000"/>
                </a:solidFill>
              </a:rPr>
              <a:t>subprime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765809" y="4996702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FF0000"/>
                </a:solidFill>
              </a:rPr>
              <a:t>Techo de </a:t>
            </a:r>
          </a:p>
          <a:p>
            <a:pPr algn="ctr"/>
            <a:r>
              <a:rPr lang="es-CO" sz="1100" b="1" dirty="0" smtClean="0">
                <a:solidFill>
                  <a:srgbClr val="FF0000"/>
                </a:solidFill>
              </a:rPr>
              <a:t>la deuda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609310" y="4996702"/>
            <a:ext cx="7088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 smtClean="0">
                <a:solidFill>
                  <a:srgbClr val="FF0000"/>
                </a:solidFill>
              </a:rPr>
              <a:t>Taper</a:t>
            </a:r>
            <a:endParaRPr lang="es-CO" sz="1100" b="1" dirty="0" smtClean="0">
              <a:solidFill>
                <a:srgbClr val="FF0000"/>
              </a:solidFill>
            </a:endParaRPr>
          </a:p>
          <a:p>
            <a:pPr algn="ctr"/>
            <a:r>
              <a:rPr lang="es-CO" sz="1100" b="1" dirty="0" err="1" smtClean="0">
                <a:solidFill>
                  <a:srgbClr val="FF0000"/>
                </a:solidFill>
              </a:rPr>
              <a:t>tantrum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764563" y="4781258"/>
            <a:ext cx="740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FF0000"/>
                </a:solidFill>
              </a:rPr>
              <a:t>Crisis</a:t>
            </a:r>
          </a:p>
          <a:p>
            <a:pPr algn="ctr"/>
            <a:r>
              <a:rPr lang="es-CO" sz="1100" b="1" dirty="0" smtClean="0">
                <a:solidFill>
                  <a:srgbClr val="FF0000"/>
                </a:solidFill>
              </a:rPr>
              <a:t>petróleo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5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730391"/>
              </p:ext>
            </p:extLst>
          </p:nvPr>
        </p:nvGraphicFramePr>
        <p:xfrm>
          <a:off x="251521" y="4018177"/>
          <a:ext cx="4319462" cy="236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78250"/>
              </p:ext>
            </p:extLst>
          </p:nvPr>
        </p:nvGraphicFramePr>
        <p:xfrm>
          <a:off x="251519" y="1284381"/>
          <a:ext cx="4319463" cy="234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081262"/>
              </p:ext>
            </p:extLst>
          </p:nvPr>
        </p:nvGraphicFramePr>
        <p:xfrm>
          <a:off x="4665738" y="4018178"/>
          <a:ext cx="4319462" cy="236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Durante el primer semestre el dólar podría descender contra tendencia</a:t>
            </a:r>
            <a:br>
              <a:rPr lang="es-CO" dirty="0" smtClean="0"/>
            </a:br>
            <a:r>
              <a:rPr lang="es-CO" b="0" dirty="0" smtClean="0"/>
              <a:t>Sin embargo, en la segunda parte de 2019 continuaría al alza</a:t>
            </a:r>
            <a:endParaRPr lang="es-CO" b="0" dirty="0" smtClean="0"/>
          </a:p>
        </p:txBody>
      </p:sp>
      <p:sp>
        <p:nvSpPr>
          <p:cNvPr id="48" name="7 CuadroTexto"/>
          <p:cNvSpPr txBox="1"/>
          <p:nvPr/>
        </p:nvSpPr>
        <p:spPr>
          <a:xfrm>
            <a:off x="248904" y="908720"/>
            <a:ext cx="286240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Proyección TRM 2019</a:t>
            </a:r>
          </a:p>
          <a:p>
            <a:pPr>
              <a:lnSpc>
                <a:spcPct val="105000"/>
              </a:lnSpc>
            </a:pP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Corficolombiana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7 CuadroTexto"/>
          <p:cNvSpPr txBox="1"/>
          <p:nvPr/>
        </p:nvSpPr>
        <p:spPr>
          <a:xfrm>
            <a:off x="4677656" y="908720"/>
            <a:ext cx="2340000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Variación mensual USDCOP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2010-2016, cifras en COP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7 CuadroTexto"/>
          <p:cNvSpPr txBox="1"/>
          <p:nvPr/>
        </p:nvSpPr>
        <p:spPr>
          <a:xfrm>
            <a:off x="251519" y="3658407"/>
            <a:ext cx="4319463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Posición Propia de contado vs dólar spot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PPC en MM de USD. La PPC esta rezagada cerca de 1 mes</a:t>
            </a:r>
          </a:p>
        </p:txBody>
      </p:sp>
      <p:sp>
        <p:nvSpPr>
          <p:cNvPr id="67" name="7 CuadroTexto"/>
          <p:cNvSpPr txBox="1"/>
          <p:nvPr/>
        </p:nvSpPr>
        <p:spPr>
          <a:xfrm>
            <a:off x="4680272" y="3658407"/>
            <a:ext cx="431971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Acumulación reservas según el tipo de mecanismo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Entre 2000 a la fecha, cidras en MM USD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40722"/>
              </p:ext>
            </p:extLst>
          </p:nvPr>
        </p:nvGraphicFramePr>
        <p:xfrm>
          <a:off x="4750306" y="1470160"/>
          <a:ext cx="4179891" cy="196215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6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6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00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63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35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16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0638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9368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931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5580-1BA4-4FB4-936B-0ED950033815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39752" y="6453336"/>
            <a:ext cx="6267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i="1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Bloomberg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CO" sz="900" i="1" dirty="0" err="1" smtClean="0">
                <a:solidFill>
                  <a:schemeClr val="bg1">
                    <a:lumMod val="50000"/>
                  </a:schemeClr>
                </a:solidFill>
              </a:rPr>
              <a:t>Banrep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, Corficolombiana, </a:t>
            </a:r>
            <a:r>
              <a:rPr lang="es-CO" sz="900" i="1" dirty="0" smtClean="0">
                <a:solidFill>
                  <a:schemeClr val="bg1">
                    <a:lumMod val="50000"/>
                  </a:schemeClr>
                </a:solidFill>
              </a:rPr>
              <a:t>cálculos Casa de Bolsa</a:t>
            </a:r>
            <a:endParaRPr lang="es-CO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3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1459</Words>
  <Application>Microsoft Office PowerPoint</Application>
  <PresentationFormat>Presentación en pantalla (4:3)</PresentationFormat>
  <Paragraphs>399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Corbel</vt:lpstr>
      <vt:lpstr>1_Tema de Office</vt:lpstr>
      <vt:lpstr>Presentación de PowerPoint</vt:lpstr>
      <vt:lpstr>Para saber hacia dónde se dirige la economía Primero debemos identificar hacia dónde lo hace la tasa de cambio</vt:lpstr>
      <vt:lpstr>El petróleo era el único commodity que hacía falta por descender La mayoría venían descontando una menor demanda por la guerra comercial</vt:lpstr>
      <vt:lpstr>Cuando la FED finalice el ciclo de incremento de tasas Será nuestro primer campanazo</vt:lpstr>
      <vt:lpstr>Trump iría por su segundo mandato China debilita su moneda, Europa no sienta cabeza</vt:lpstr>
      <vt:lpstr>Italia prende las alarmas 50% de la deuda italiana vence en los próximos 5 años</vt:lpstr>
      <vt:lpstr>Inversión extranjera de portafolio esta es su nivel más bajo desde 2015 Debido a venta de acciones de Harbor e incremento de tasas mundial</vt:lpstr>
      <vt:lpstr>Los extranjeros están altamente expuestos a deuda emergente Los TES ya no lucen tan atractivos como antes</vt:lpstr>
      <vt:lpstr>Durante el primer semestre el dólar podría descender contra tendencia Sin embargo, en la segunda parte de 2019 continuaría al alza</vt:lpstr>
      <vt:lpstr>La economía local (indicadores líderes) Continúa mostrando síntomas de recuperación, sin embargo, a un paso lento</vt:lpstr>
      <vt:lpstr>La Ley de Financiamiento podría llegar a pasar factura Analistas y swaps IBR descuentan el 1er incremento de tasas en el 1T2018</vt:lpstr>
      <vt:lpstr>La regla fiscal actual es muy difícil de cumplir Reforma tributaria y pensional estructurales entre las prioridades</vt:lpstr>
      <vt:lpstr>La energía renovable es el futuro Hay que cambiar el paradigma, el valor no está en el petróleo</vt:lpstr>
      <vt:lpstr>¿Quiénes somos? Casa de Bolsa, la Comisionista de Bolsa de Grupo Aval</vt:lpstr>
      <vt:lpstr>Presentación de PowerPoint</vt:lpstr>
    </vt:vector>
  </TitlesOfParts>
  <Company>Activa 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Alberto Hernandez Aristizabal</dc:creator>
  <cp:lastModifiedBy>Juan David Ballen Ramirez</cp:lastModifiedBy>
  <cp:revision>7786</cp:revision>
  <cp:lastPrinted>2018-10-25T16:26:13Z</cp:lastPrinted>
  <dcterms:created xsi:type="dcterms:W3CDTF">2011-01-28T17:40:49Z</dcterms:created>
  <dcterms:modified xsi:type="dcterms:W3CDTF">2018-11-26T21:22:11Z</dcterms:modified>
</cp:coreProperties>
</file>